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3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7C6703-4C56-439C-989A-A38FA8444632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A15324-14E2-4D91-A499-92779BC4F96A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22419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Espace réservé de l'image des diapositives 1">
            <a:extLst>
              <a:ext uri="{FF2B5EF4-FFF2-40B4-BE49-F238E27FC236}">
                <a16:creationId xmlns:a16="http://schemas.microsoft.com/office/drawing/2014/main" id="{9DA0B8F8-8694-4E1E-A345-8490836596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2" name="Espace réservé des commentaires 2">
            <a:extLst>
              <a:ext uri="{FF2B5EF4-FFF2-40B4-BE49-F238E27FC236}">
                <a16:creationId xmlns:a16="http://schemas.microsoft.com/office/drawing/2014/main" id="{AA005548-1436-45FE-B0B8-FE9FFBCAAA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5603" name="Espace réservé du numéro de diapositive 3">
            <a:extLst>
              <a:ext uri="{FF2B5EF4-FFF2-40B4-BE49-F238E27FC236}">
                <a16:creationId xmlns:a16="http://schemas.microsoft.com/office/drawing/2014/main" id="{96D6A730-F2D9-47ED-AA46-100D7F7576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4E8252C-E3B0-4E2F-8D54-2649D01FFBA5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363252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1085ECE1-FB0B-4C77-9B89-E5F683DD02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Aorta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E6CD753F-D234-4A96-A163-D4704F3F986E}"/>
              </a:ext>
            </a:extLst>
          </p:cNvPr>
          <p:cNvGrpSpPr>
            <a:grpSpLocks/>
          </p:cNvGrpSpPr>
          <p:nvPr/>
        </p:nvGrpSpPr>
        <p:grpSpPr bwMode="auto">
          <a:xfrm>
            <a:off x="3549650" y="1131888"/>
            <a:ext cx="1439863" cy="5367337"/>
            <a:chOff x="716" y="713"/>
            <a:chExt cx="907" cy="3381"/>
          </a:xfrm>
        </p:grpSpPr>
        <p:sp>
          <p:nvSpPr>
            <p:cNvPr id="34205" name="Freeform 4">
              <a:extLst>
                <a:ext uri="{FF2B5EF4-FFF2-40B4-BE49-F238E27FC236}">
                  <a16:creationId xmlns:a16="http://schemas.microsoft.com/office/drawing/2014/main" id="{B90E22F5-4277-4C41-BA1A-670440856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713"/>
              <a:ext cx="907" cy="3381"/>
            </a:xfrm>
            <a:custGeom>
              <a:avLst/>
              <a:gdLst>
                <a:gd name="T0" fmla="*/ 691 w 899"/>
                <a:gd name="T1" fmla="*/ 2831 h 3357"/>
                <a:gd name="T2" fmla="*/ 543 w 899"/>
                <a:gd name="T3" fmla="*/ 2012 h 3357"/>
                <a:gd name="T4" fmla="*/ 595 w 899"/>
                <a:gd name="T5" fmla="*/ 1995 h 3357"/>
                <a:gd name="T6" fmla="*/ 749 w 899"/>
                <a:gd name="T7" fmla="*/ 2019 h 3357"/>
                <a:gd name="T8" fmla="*/ 749 w 899"/>
                <a:gd name="T9" fmla="*/ 1963 h 3357"/>
                <a:gd name="T10" fmla="*/ 549 w 899"/>
                <a:gd name="T11" fmla="*/ 1889 h 3357"/>
                <a:gd name="T12" fmla="*/ 598 w 899"/>
                <a:gd name="T13" fmla="*/ 1383 h 3357"/>
                <a:gd name="T14" fmla="*/ 681 w 899"/>
                <a:gd name="T15" fmla="*/ 534 h 3357"/>
                <a:gd name="T16" fmla="*/ 616 w 899"/>
                <a:gd name="T17" fmla="*/ 338 h 3357"/>
                <a:gd name="T18" fmla="*/ 798 w 899"/>
                <a:gd name="T19" fmla="*/ 226 h 3357"/>
                <a:gd name="T20" fmla="*/ 798 w 899"/>
                <a:gd name="T21" fmla="*/ 187 h 3357"/>
                <a:gd name="T22" fmla="*/ 554 w 899"/>
                <a:gd name="T23" fmla="*/ 350 h 3357"/>
                <a:gd name="T24" fmla="*/ 530 w 899"/>
                <a:gd name="T25" fmla="*/ 261 h 3357"/>
                <a:gd name="T26" fmla="*/ 563 w 899"/>
                <a:gd name="T27" fmla="*/ 40 h 3357"/>
                <a:gd name="T28" fmla="*/ 530 w 899"/>
                <a:gd name="T29" fmla="*/ 26 h 3357"/>
                <a:gd name="T30" fmla="*/ 483 w 899"/>
                <a:gd name="T31" fmla="*/ 331 h 3357"/>
                <a:gd name="T32" fmla="*/ 379 w 899"/>
                <a:gd name="T33" fmla="*/ 383 h 3357"/>
                <a:gd name="T34" fmla="*/ 317 w 899"/>
                <a:gd name="T35" fmla="*/ 333 h 3357"/>
                <a:gd name="T36" fmla="*/ 328 w 899"/>
                <a:gd name="T37" fmla="*/ 23 h 3357"/>
                <a:gd name="T38" fmla="*/ 295 w 899"/>
                <a:gd name="T39" fmla="*/ 13 h 3357"/>
                <a:gd name="T40" fmla="*/ 260 w 899"/>
                <a:gd name="T41" fmla="*/ 278 h 3357"/>
                <a:gd name="T42" fmla="*/ 27 w 899"/>
                <a:gd name="T43" fmla="*/ 155 h 3357"/>
                <a:gd name="T44" fmla="*/ 21 w 899"/>
                <a:gd name="T45" fmla="*/ 191 h 3357"/>
                <a:gd name="T46" fmla="*/ 262 w 899"/>
                <a:gd name="T47" fmla="*/ 475 h 3357"/>
                <a:gd name="T48" fmla="*/ 232 w 899"/>
                <a:gd name="T49" fmla="*/ 762 h 3357"/>
                <a:gd name="T50" fmla="*/ 313 w 899"/>
                <a:gd name="T51" fmla="*/ 915 h 3357"/>
                <a:gd name="T52" fmla="*/ 373 w 899"/>
                <a:gd name="T53" fmla="*/ 984 h 3357"/>
                <a:gd name="T54" fmla="*/ 456 w 899"/>
                <a:gd name="T55" fmla="*/ 934 h 3357"/>
                <a:gd name="T56" fmla="*/ 455 w 899"/>
                <a:gd name="T57" fmla="*/ 931 h 3357"/>
                <a:gd name="T58" fmla="*/ 512 w 899"/>
                <a:gd name="T59" fmla="*/ 832 h 3357"/>
                <a:gd name="T60" fmla="*/ 407 w 899"/>
                <a:gd name="T61" fmla="*/ 692 h 3357"/>
                <a:gd name="T62" fmla="*/ 467 w 899"/>
                <a:gd name="T63" fmla="*/ 569 h 3357"/>
                <a:gd name="T64" fmla="*/ 417 w 899"/>
                <a:gd name="T65" fmla="*/ 1444 h 3357"/>
                <a:gd name="T66" fmla="*/ 381 w 899"/>
                <a:gd name="T67" fmla="*/ 1915 h 3357"/>
                <a:gd name="T68" fmla="*/ 184 w 899"/>
                <a:gd name="T69" fmla="*/ 2056 h 3357"/>
                <a:gd name="T70" fmla="*/ 184 w 899"/>
                <a:gd name="T71" fmla="*/ 2112 h 3357"/>
                <a:gd name="T72" fmla="*/ 338 w 899"/>
                <a:gd name="T73" fmla="*/ 2041 h 3357"/>
                <a:gd name="T74" fmla="*/ 381 w 899"/>
                <a:gd name="T75" fmla="*/ 2040 h 3357"/>
                <a:gd name="T76" fmla="*/ 392 w 899"/>
                <a:gd name="T77" fmla="*/ 2416 h 3357"/>
                <a:gd name="T78" fmla="*/ 217 w 899"/>
                <a:gd name="T79" fmla="*/ 2915 h 3357"/>
                <a:gd name="T80" fmla="*/ 60 w 899"/>
                <a:gd name="T81" fmla="*/ 3383 h 3357"/>
                <a:gd name="T82" fmla="*/ 130 w 899"/>
                <a:gd name="T83" fmla="*/ 3389 h 3357"/>
                <a:gd name="T84" fmla="*/ 288 w 899"/>
                <a:gd name="T85" fmla="*/ 2957 h 3357"/>
                <a:gd name="T86" fmla="*/ 280 w 899"/>
                <a:gd name="T87" fmla="*/ 3104 h 3357"/>
                <a:gd name="T88" fmla="*/ 331 w 899"/>
                <a:gd name="T89" fmla="*/ 3104 h 3357"/>
                <a:gd name="T90" fmla="*/ 349 w 899"/>
                <a:gd name="T91" fmla="*/ 2871 h 3357"/>
                <a:gd name="T92" fmla="*/ 360 w 899"/>
                <a:gd name="T93" fmla="*/ 2857 h 3357"/>
                <a:gd name="T94" fmla="*/ 487 w 899"/>
                <a:gd name="T95" fmla="*/ 2670 h 3357"/>
                <a:gd name="T96" fmla="*/ 622 w 899"/>
                <a:gd name="T97" fmla="*/ 2874 h 3357"/>
                <a:gd name="T98" fmla="*/ 648 w 899"/>
                <a:gd name="T99" fmla="*/ 3105 h 3357"/>
                <a:gd name="T100" fmla="*/ 696 w 899"/>
                <a:gd name="T101" fmla="*/ 3105 h 3357"/>
                <a:gd name="T102" fmla="*/ 701 w 899"/>
                <a:gd name="T103" fmla="*/ 2962 h 3357"/>
                <a:gd name="T104" fmla="*/ 853 w 899"/>
                <a:gd name="T105" fmla="*/ 3397 h 3357"/>
                <a:gd name="T106" fmla="*/ 923 w 899"/>
                <a:gd name="T107" fmla="*/ 3397 h 3357"/>
                <a:gd name="T108" fmla="*/ 691 w 899"/>
                <a:gd name="T109" fmla="*/ 2831 h 33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9" h="3357">
                  <a:moveTo>
                    <a:pt x="673" y="2771"/>
                  </a:moveTo>
                  <a:cubicBezTo>
                    <a:pt x="536" y="2610"/>
                    <a:pt x="525" y="2569"/>
                    <a:pt x="528" y="1970"/>
                  </a:cubicBezTo>
                  <a:cubicBezTo>
                    <a:pt x="534" y="1945"/>
                    <a:pt x="526" y="1929"/>
                    <a:pt x="580" y="1953"/>
                  </a:cubicBezTo>
                  <a:cubicBezTo>
                    <a:pt x="635" y="1979"/>
                    <a:pt x="729" y="1977"/>
                    <a:pt x="729" y="1977"/>
                  </a:cubicBezTo>
                  <a:cubicBezTo>
                    <a:pt x="753" y="1953"/>
                    <a:pt x="729" y="1921"/>
                    <a:pt x="729" y="1921"/>
                  </a:cubicBezTo>
                  <a:cubicBezTo>
                    <a:pt x="579" y="1931"/>
                    <a:pt x="542" y="1870"/>
                    <a:pt x="534" y="1850"/>
                  </a:cubicBezTo>
                  <a:cubicBezTo>
                    <a:pt x="548" y="1627"/>
                    <a:pt x="576" y="1433"/>
                    <a:pt x="583" y="1353"/>
                  </a:cubicBezTo>
                  <a:cubicBezTo>
                    <a:pt x="599" y="1157"/>
                    <a:pt x="732" y="793"/>
                    <a:pt x="663" y="522"/>
                  </a:cubicBezTo>
                  <a:cubicBezTo>
                    <a:pt x="629" y="389"/>
                    <a:pt x="547" y="437"/>
                    <a:pt x="601" y="332"/>
                  </a:cubicBezTo>
                  <a:cubicBezTo>
                    <a:pt x="655" y="227"/>
                    <a:pt x="777" y="220"/>
                    <a:pt x="777" y="220"/>
                  </a:cubicBezTo>
                  <a:cubicBezTo>
                    <a:pt x="791" y="199"/>
                    <a:pt x="777" y="184"/>
                    <a:pt x="777" y="184"/>
                  </a:cubicBezTo>
                  <a:cubicBezTo>
                    <a:pt x="637" y="180"/>
                    <a:pt x="567" y="304"/>
                    <a:pt x="539" y="344"/>
                  </a:cubicBezTo>
                  <a:cubicBezTo>
                    <a:pt x="511" y="383"/>
                    <a:pt x="524" y="376"/>
                    <a:pt x="515" y="255"/>
                  </a:cubicBezTo>
                  <a:cubicBezTo>
                    <a:pt x="506" y="135"/>
                    <a:pt x="548" y="40"/>
                    <a:pt x="548" y="40"/>
                  </a:cubicBezTo>
                  <a:cubicBezTo>
                    <a:pt x="543" y="17"/>
                    <a:pt x="515" y="26"/>
                    <a:pt x="515" y="26"/>
                  </a:cubicBezTo>
                  <a:cubicBezTo>
                    <a:pt x="472" y="100"/>
                    <a:pt x="483" y="253"/>
                    <a:pt x="471" y="325"/>
                  </a:cubicBezTo>
                  <a:cubicBezTo>
                    <a:pt x="460" y="396"/>
                    <a:pt x="400" y="360"/>
                    <a:pt x="370" y="374"/>
                  </a:cubicBezTo>
                  <a:cubicBezTo>
                    <a:pt x="340" y="387"/>
                    <a:pt x="323" y="368"/>
                    <a:pt x="308" y="327"/>
                  </a:cubicBezTo>
                  <a:cubicBezTo>
                    <a:pt x="262" y="199"/>
                    <a:pt x="319" y="23"/>
                    <a:pt x="319" y="23"/>
                  </a:cubicBezTo>
                  <a:cubicBezTo>
                    <a:pt x="310" y="0"/>
                    <a:pt x="286" y="13"/>
                    <a:pt x="286" y="13"/>
                  </a:cubicBezTo>
                  <a:cubicBezTo>
                    <a:pt x="239" y="152"/>
                    <a:pt x="254" y="272"/>
                    <a:pt x="254" y="272"/>
                  </a:cubicBezTo>
                  <a:cubicBezTo>
                    <a:pt x="143" y="152"/>
                    <a:pt x="27" y="152"/>
                    <a:pt x="27" y="152"/>
                  </a:cubicBezTo>
                  <a:cubicBezTo>
                    <a:pt x="0" y="165"/>
                    <a:pt x="21" y="188"/>
                    <a:pt x="21" y="188"/>
                  </a:cubicBezTo>
                  <a:cubicBezTo>
                    <a:pt x="141" y="182"/>
                    <a:pt x="336" y="368"/>
                    <a:pt x="256" y="466"/>
                  </a:cubicBezTo>
                  <a:cubicBezTo>
                    <a:pt x="175" y="563"/>
                    <a:pt x="207" y="691"/>
                    <a:pt x="226" y="747"/>
                  </a:cubicBezTo>
                  <a:cubicBezTo>
                    <a:pt x="244" y="803"/>
                    <a:pt x="297" y="873"/>
                    <a:pt x="304" y="897"/>
                  </a:cubicBezTo>
                  <a:cubicBezTo>
                    <a:pt x="312" y="922"/>
                    <a:pt x="314" y="959"/>
                    <a:pt x="364" y="963"/>
                  </a:cubicBezTo>
                  <a:cubicBezTo>
                    <a:pt x="451" y="969"/>
                    <a:pt x="446" y="924"/>
                    <a:pt x="444" y="913"/>
                  </a:cubicBezTo>
                  <a:cubicBezTo>
                    <a:pt x="444" y="911"/>
                    <a:pt x="443" y="910"/>
                    <a:pt x="443" y="910"/>
                  </a:cubicBezTo>
                  <a:cubicBezTo>
                    <a:pt x="506" y="912"/>
                    <a:pt x="508" y="849"/>
                    <a:pt x="499" y="814"/>
                  </a:cubicBezTo>
                  <a:cubicBezTo>
                    <a:pt x="489" y="778"/>
                    <a:pt x="444" y="774"/>
                    <a:pt x="395" y="677"/>
                  </a:cubicBezTo>
                  <a:cubicBezTo>
                    <a:pt x="367" y="622"/>
                    <a:pt x="389" y="527"/>
                    <a:pt x="455" y="557"/>
                  </a:cubicBezTo>
                  <a:cubicBezTo>
                    <a:pt x="605" y="625"/>
                    <a:pt x="451" y="989"/>
                    <a:pt x="405" y="1414"/>
                  </a:cubicBezTo>
                  <a:cubicBezTo>
                    <a:pt x="394" y="1519"/>
                    <a:pt x="373" y="1689"/>
                    <a:pt x="372" y="1875"/>
                  </a:cubicBezTo>
                  <a:cubicBezTo>
                    <a:pt x="367" y="1894"/>
                    <a:pt x="337" y="1946"/>
                    <a:pt x="178" y="2013"/>
                  </a:cubicBezTo>
                  <a:cubicBezTo>
                    <a:pt x="178" y="2013"/>
                    <a:pt x="157" y="2047"/>
                    <a:pt x="178" y="2067"/>
                  </a:cubicBezTo>
                  <a:cubicBezTo>
                    <a:pt x="178" y="2067"/>
                    <a:pt x="265" y="2036"/>
                    <a:pt x="329" y="1999"/>
                  </a:cubicBezTo>
                  <a:cubicBezTo>
                    <a:pt x="357" y="1983"/>
                    <a:pt x="367" y="1978"/>
                    <a:pt x="372" y="1998"/>
                  </a:cubicBezTo>
                  <a:cubicBezTo>
                    <a:pt x="373" y="2149"/>
                    <a:pt x="381" y="2286"/>
                    <a:pt x="383" y="2365"/>
                  </a:cubicBezTo>
                  <a:cubicBezTo>
                    <a:pt x="389" y="2677"/>
                    <a:pt x="339" y="2629"/>
                    <a:pt x="211" y="2853"/>
                  </a:cubicBezTo>
                  <a:cubicBezTo>
                    <a:pt x="83" y="3077"/>
                    <a:pt x="57" y="3311"/>
                    <a:pt x="57" y="3311"/>
                  </a:cubicBezTo>
                  <a:cubicBezTo>
                    <a:pt x="101" y="3353"/>
                    <a:pt x="127" y="3317"/>
                    <a:pt x="127" y="3317"/>
                  </a:cubicBezTo>
                  <a:cubicBezTo>
                    <a:pt x="130" y="3156"/>
                    <a:pt x="214" y="2995"/>
                    <a:pt x="280" y="2894"/>
                  </a:cubicBezTo>
                  <a:cubicBezTo>
                    <a:pt x="295" y="2902"/>
                    <a:pt x="274" y="3038"/>
                    <a:pt x="274" y="3038"/>
                  </a:cubicBezTo>
                  <a:cubicBezTo>
                    <a:pt x="302" y="3058"/>
                    <a:pt x="322" y="3038"/>
                    <a:pt x="322" y="3038"/>
                  </a:cubicBezTo>
                  <a:cubicBezTo>
                    <a:pt x="321" y="2924"/>
                    <a:pt x="337" y="2829"/>
                    <a:pt x="340" y="2811"/>
                  </a:cubicBezTo>
                  <a:cubicBezTo>
                    <a:pt x="344" y="2805"/>
                    <a:pt x="348" y="2801"/>
                    <a:pt x="351" y="2797"/>
                  </a:cubicBezTo>
                  <a:cubicBezTo>
                    <a:pt x="439" y="2695"/>
                    <a:pt x="475" y="2613"/>
                    <a:pt x="475" y="2613"/>
                  </a:cubicBezTo>
                  <a:cubicBezTo>
                    <a:pt x="475" y="2613"/>
                    <a:pt x="483" y="2678"/>
                    <a:pt x="607" y="2814"/>
                  </a:cubicBezTo>
                  <a:cubicBezTo>
                    <a:pt x="612" y="2837"/>
                    <a:pt x="632" y="2930"/>
                    <a:pt x="630" y="3039"/>
                  </a:cubicBezTo>
                  <a:cubicBezTo>
                    <a:pt x="630" y="3039"/>
                    <a:pt x="650" y="3059"/>
                    <a:pt x="678" y="3039"/>
                  </a:cubicBezTo>
                  <a:cubicBezTo>
                    <a:pt x="678" y="3039"/>
                    <a:pt x="665" y="2904"/>
                    <a:pt x="683" y="2899"/>
                  </a:cubicBezTo>
                  <a:cubicBezTo>
                    <a:pt x="814" y="3070"/>
                    <a:pt x="831" y="3325"/>
                    <a:pt x="831" y="3325"/>
                  </a:cubicBezTo>
                  <a:cubicBezTo>
                    <a:pt x="861" y="3357"/>
                    <a:pt x="899" y="3325"/>
                    <a:pt x="899" y="3325"/>
                  </a:cubicBezTo>
                  <a:cubicBezTo>
                    <a:pt x="899" y="3325"/>
                    <a:pt x="885" y="3021"/>
                    <a:pt x="673" y="2771"/>
                  </a:cubicBezTo>
                  <a:close/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6" name="Freeform 5">
              <a:extLst>
                <a:ext uri="{FF2B5EF4-FFF2-40B4-BE49-F238E27FC236}">
                  <a16:creationId xmlns:a16="http://schemas.microsoft.com/office/drawing/2014/main" id="{3DD816C8-C8FA-452D-A517-8565C79E37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" y="727"/>
              <a:ext cx="906" cy="3367"/>
            </a:xfrm>
            <a:custGeom>
              <a:avLst/>
              <a:gdLst>
                <a:gd name="T0" fmla="*/ 521 w 898"/>
                <a:gd name="T1" fmla="*/ 51 h 3343"/>
                <a:gd name="T2" fmla="*/ 483 w 898"/>
                <a:gd name="T3" fmla="*/ 317 h 3343"/>
                <a:gd name="T4" fmla="*/ 492 w 898"/>
                <a:gd name="T5" fmla="*/ 278 h 3343"/>
                <a:gd name="T6" fmla="*/ 447 w 898"/>
                <a:gd name="T7" fmla="*/ 549 h 3343"/>
                <a:gd name="T8" fmla="*/ 527 w 898"/>
                <a:gd name="T9" fmla="*/ 793 h 3343"/>
                <a:gd name="T10" fmla="*/ 416 w 898"/>
                <a:gd name="T11" fmla="*/ 1429 h 3343"/>
                <a:gd name="T12" fmla="*/ 372 w 898"/>
                <a:gd name="T13" fmla="*/ 1919 h 3343"/>
                <a:gd name="T14" fmla="*/ 432 w 898"/>
                <a:gd name="T15" fmla="*/ 1410 h 3343"/>
                <a:gd name="T16" fmla="*/ 891 w 898"/>
                <a:gd name="T17" fmla="*/ 3396 h 3343"/>
                <a:gd name="T18" fmla="*/ 700 w 898"/>
                <a:gd name="T19" fmla="*/ 2948 h 3343"/>
                <a:gd name="T20" fmla="*/ 852 w 898"/>
                <a:gd name="T21" fmla="*/ 3383 h 3343"/>
                <a:gd name="T22" fmla="*/ 891 w 898"/>
                <a:gd name="T23" fmla="*/ 3396 h 3343"/>
                <a:gd name="T24" fmla="*/ 364 w 898"/>
                <a:gd name="T25" fmla="*/ 2838 h 3343"/>
                <a:gd name="T26" fmla="*/ 375 w 898"/>
                <a:gd name="T27" fmla="*/ 2824 h 3343"/>
                <a:gd name="T28" fmla="*/ 260 w 898"/>
                <a:gd name="T29" fmla="*/ 268 h 3343"/>
                <a:gd name="T30" fmla="*/ 285 w 898"/>
                <a:gd name="T31" fmla="*/ 23 h 3343"/>
                <a:gd name="T32" fmla="*/ 260 w 898"/>
                <a:gd name="T33" fmla="*/ 268 h 3343"/>
                <a:gd name="T34" fmla="*/ 634 w 898"/>
                <a:gd name="T35" fmla="*/ 2851 h 3343"/>
                <a:gd name="T36" fmla="*/ 488 w 898"/>
                <a:gd name="T37" fmla="*/ 2664 h 3343"/>
                <a:gd name="T38" fmla="*/ 648 w 898"/>
                <a:gd name="T39" fmla="*/ 3091 h 3343"/>
                <a:gd name="T40" fmla="*/ 695 w 898"/>
                <a:gd name="T41" fmla="*/ 3083 h 3343"/>
                <a:gd name="T42" fmla="*/ 295 w 898"/>
                <a:gd name="T43" fmla="*/ 3078 h 3343"/>
                <a:gd name="T44" fmla="*/ 287 w 898"/>
                <a:gd name="T45" fmla="*/ 2945 h 3343"/>
                <a:gd name="T46" fmla="*/ 331 w 898"/>
                <a:gd name="T47" fmla="*/ 3090 h 3343"/>
                <a:gd name="T48" fmla="*/ 295 w 898"/>
                <a:gd name="T49" fmla="*/ 3078 h 3343"/>
                <a:gd name="T50" fmla="*/ 353 w 898"/>
                <a:gd name="T51" fmla="*/ 2007 h 3343"/>
                <a:gd name="T52" fmla="*/ 175 w 898"/>
                <a:gd name="T53" fmla="*/ 2073 h 3343"/>
                <a:gd name="T54" fmla="*/ 183 w 898"/>
                <a:gd name="T55" fmla="*/ 2098 h 3343"/>
                <a:gd name="T56" fmla="*/ 380 w 898"/>
                <a:gd name="T57" fmla="*/ 2026 h 3343"/>
                <a:gd name="T58" fmla="*/ 216 w 898"/>
                <a:gd name="T59" fmla="*/ 2901 h 3343"/>
                <a:gd name="T60" fmla="*/ 129 w 898"/>
                <a:gd name="T61" fmla="*/ 3375 h 3343"/>
                <a:gd name="T62" fmla="*/ 69 w 898"/>
                <a:gd name="T63" fmla="*/ 3376 h 3343"/>
                <a:gd name="T64" fmla="*/ 410 w 898"/>
                <a:gd name="T65" fmla="*/ 2383 h 3343"/>
                <a:gd name="T66" fmla="*/ 261 w 898"/>
                <a:gd name="T67" fmla="*/ 460 h 3343"/>
                <a:gd name="T68" fmla="*/ 313 w 898"/>
                <a:gd name="T69" fmla="*/ 901 h 3343"/>
                <a:gd name="T70" fmla="*/ 454 w 898"/>
                <a:gd name="T71" fmla="*/ 941 h 3343"/>
                <a:gd name="T72" fmla="*/ 329 w 898"/>
                <a:gd name="T73" fmla="*/ 882 h 3343"/>
                <a:gd name="T74" fmla="*/ 268 w 898"/>
                <a:gd name="T75" fmla="*/ 464 h 3343"/>
                <a:gd name="T76" fmla="*/ 29 w 898"/>
                <a:gd name="T77" fmla="*/ 141 h 3343"/>
                <a:gd name="T78" fmla="*/ 20 w 898"/>
                <a:gd name="T79" fmla="*/ 177 h 33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98" h="3343">
                  <a:moveTo>
                    <a:pt x="480" y="272"/>
                  </a:moveTo>
                  <a:cubicBezTo>
                    <a:pt x="490" y="207"/>
                    <a:pt x="474" y="129"/>
                    <a:pt x="506" y="51"/>
                  </a:cubicBezTo>
                  <a:cubicBezTo>
                    <a:pt x="520" y="19"/>
                    <a:pt x="504" y="37"/>
                    <a:pt x="504" y="37"/>
                  </a:cubicBezTo>
                  <a:cubicBezTo>
                    <a:pt x="472" y="114"/>
                    <a:pt x="482" y="239"/>
                    <a:pt x="471" y="311"/>
                  </a:cubicBezTo>
                  <a:cubicBezTo>
                    <a:pt x="470" y="319"/>
                    <a:pt x="468" y="325"/>
                    <a:pt x="465" y="331"/>
                  </a:cubicBezTo>
                  <a:cubicBezTo>
                    <a:pt x="475" y="324"/>
                    <a:pt x="477" y="294"/>
                    <a:pt x="480" y="272"/>
                  </a:cubicBezTo>
                  <a:close/>
                  <a:moveTo>
                    <a:pt x="484" y="549"/>
                  </a:moveTo>
                  <a:cubicBezTo>
                    <a:pt x="478" y="545"/>
                    <a:pt x="449" y="532"/>
                    <a:pt x="435" y="537"/>
                  </a:cubicBezTo>
                  <a:cubicBezTo>
                    <a:pt x="458" y="541"/>
                    <a:pt x="435" y="534"/>
                    <a:pt x="455" y="543"/>
                  </a:cubicBezTo>
                  <a:cubicBezTo>
                    <a:pt x="519" y="572"/>
                    <a:pt x="527" y="655"/>
                    <a:pt x="512" y="775"/>
                  </a:cubicBezTo>
                  <a:cubicBezTo>
                    <a:pt x="513" y="776"/>
                    <a:pt x="508" y="805"/>
                    <a:pt x="498" y="865"/>
                  </a:cubicBezTo>
                  <a:cubicBezTo>
                    <a:pt x="472" y="1013"/>
                    <a:pt x="426" y="1200"/>
                    <a:pt x="404" y="1399"/>
                  </a:cubicBezTo>
                  <a:cubicBezTo>
                    <a:pt x="393" y="1505"/>
                    <a:pt x="373" y="1674"/>
                    <a:pt x="371" y="1860"/>
                  </a:cubicBezTo>
                  <a:cubicBezTo>
                    <a:pt x="370" y="1865"/>
                    <a:pt x="368" y="1871"/>
                    <a:pt x="363" y="1878"/>
                  </a:cubicBezTo>
                  <a:cubicBezTo>
                    <a:pt x="379" y="1861"/>
                    <a:pt x="385" y="1849"/>
                    <a:pt x="387" y="1841"/>
                  </a:cubicBezTo>
                  <a:cubicBezTo>
                    <a:pt x="389" y="1655"/>
                    <a:pt x="409" y="1485"/>
                    <a:pt x="420" y="1380"/>
                  </a:cubicBezTo>
                  <a:cubicBezTo>
                    <a:pt x="466" y="955"/>
                    <a:pt x="605" y="646"/>
                    <a:pt x="484" y="549"/>
                  </a:cubicBezTo>
                  <a:close/>
                  <a:moveTo>
                    <a:pt x="867" y="3324"/>
                  </a:moveTo>
                  <a:cubicBezTo>
                    <a:pt x="860" y="3325"/>
                    <a:pt x="842" y="3315"/>
                    <a:pt x="843" y="3298"/>
                  </a:cubicBezTo>
                  <a:cubicBezTo>
                    <a:pt x="843" y="3298"/>
                    <a:pt x="783" y="2939"/>
                    <a:pt x="682" y="2885"/>
                  </a:cubicBezTo>
                  <a:cubicBezTo>
                    <a:pt x="683" y="2887"/>
                    <a:pt x="690" y="2895"/>
                    <a:pt x="690" y="2895"/>
                  </a:cubicBezTo>
                  <a:cubicBezTo>
                    <a:pt x="814" y="3066"/>
                    <a:pt x="830" y="3311"/>
                    <a:pt x="830" y="3311"/>
                  </a:cubicBezTo>
                  <a:cubicBezTo>
                    <a:pt x="860" y="3343"/>
                    <a:pt x="898" y="3311"/>
                    <a:pt x="898" y="3311"/>
                  </a:cubicBezTo>
                  <a:cubicBezTo>
                    <a:pt x="898" y="3311"/>
                    <a:pt x="883" y="3322"/>
                    <a:pt x="867" y="3324"/>
                  </a:cubicBezTo>
                  <a:close/>
                  <a:moveTo>
                    <a:pt x="355" y="2777"/>
                  </a:moveTo>
                  <a:cubicBezTo>
                    <a:pt x="355" y="2777"/>
                    <a:pt x="355" y="2777"/>
                    <a:pt x="355" y="2778"/>
                  </a:cubicBezTo>
                  <a:cubicBezTo>
                    <a:pt x="362" y="2769"/>
                    <a:pt x="369" y="2761"/>
                    <a:pt x="375" y="2753"/>
                  </a:cubicBezTo>
                  <a:cubicBezTo>
                    <a:pt x="372" y="2756"/>
                    <a:pt x="369" y="2760"/>
                    <a:pt x="366" y="2764"/>
                  </a:cubicBezTo>
                  <a:cubicBezTo>
                    <a:pt x="363" y="2767"/>
                    <a:pt x="360" y="2771"/>
                    <a:pt x="355" y="2777"/>
                  </a:cubicBezTo>
                  <a:close/>
                  <a:moveTo>
                    <a:pt x="254" y="262"/>
                  </a:moveTo>
                  <a:cubicBezTo>
                    <a:pt x="254" y="262"/>
                    <a:pt x="244" y="160"/>
                    <a:pt x="285" y="28"/>
                  </a:cubicBezTo>
                  <a:cubicBezTo>
                    <a:pt x="287" y="0"/>
                    <a:pt x="278" y="23"/>
                    <a:pt x="278" y="23"/>
                  </a:cubicBezTo>
                  <a:cubicBezTo>
                    <a:pt x="247" y="115"/>
                    <a:pt x="250" y="174"/>
                    <a:pt x="251" y="220"/>
                  </a:cubicBezTo>
                  <a:cubicBezTo>
                    <a:pt x="250" y="233"/>
                    <a:pt x="253" y="258"/>
                    <a:pt x="254" y="262"/>
                  </a:cubicBezTo>
                  <a:close/>
                  <a:moveTo>
                    <a:pt x="642" y="3018"/>
                  </a:moveTo>
                  <a:cubicBezTo>
                    <a:pt x="644" y="2909"/>
                    <a:pt x="635" y="2820"/>
                    <a:pt x="617" y="2791"/>
                  </a:cubicBezTo>
                  <a:cubicBezTo>
                    <a:pt x="494" y="2655"/>
                    <a:pt x="475" y="2596"/>
                    <a:pt x="475" y="2596"/>
                  </a:cubicBezTo>
                  <a:cubicBezTo>
                    <a:pt x="476" y="2607"/>
                    <a:pt x="476" y="2607"/>
                    <a:pt x="476" y="2607"/>
                  </a:cubicBezTo>
                  <a:cubicBezTo>
                    <a:pt x="482" y="2629"/>
                    <a:pt x="508" y="2691"/>
                    <a:pt x="606" y="2800"/>
                  </a:cubicBezTo>
                  <a:cubicBezTo>
                    <a:pt x="611" y="2823"/>
                    <a:pt x="632" y="2916"/>
                    <a:pt x="630" y="3025"/>
                  </a:cubicBezTo>
                  <a:cubicBezTo>
                    <a:pt x="630" y="3025"/>
                    <a:pt x="650" y="3045"/>
                    <a:pt x="678" y="3025"/>
                  </a:cubicBezTo>
                  <a:cubicBezTo>
                    <a:pt x="678" y="3025"/>
                    <a:pt x="677" y="3024"/>
                    <a:pt x="677" y="3017"/>
                  </a:cubicBezTo>
                  <a:cubicBezTo>
                    <a:pt x="655" y="3046"/>
                    <a:pt x="642" y="3018"/>
                    <a:pt x="642" y="3018"/>
                  </a:cubicBezTo>
                  <a:close/>
                  <a:moveTo>
                    <a:pt x="286" y="3012"/>
                  </a:moveTo>
                  <a:cubicBezTo>
                    <a:pt x="286" y="3012"/>
                    <a:pt x="300" y="2875"/>
                    <a:pt x="278" y="2878"/>
                  </a:cubicBezTo>
                  <a:cubicBezTo>
                    <a:pt x="277" y="2881"/>
                    <a:pt x="280" y="2881"/>
                    <a:pt x="279" y="2882"/>
                  </a:cubicBezTo>
                  <a:cubicBezTo>
                    <a:pt x="290" y="2902"/>
                    <a:pt x="274" y="3024"/>
                    <a:pt x="274" y="3024"/>
                  </a:cubicBezTo>
                  <a:cubicBezTo>
                    <a:pt x="302" y="3044"/>
                    <a:pt x="322" y="3024"/>
                    <a:pt x="322" y="3024"/>
                  </a:cubicBezTo>
                  <a:cubicBezTo>
                    <a:pt x="322" y="3020"/>
                    <a:pt x="322" y="3016"/>
                    <a:pt x="322" y="3012"/>
                  </a:cubicBezTo>
                  <a:cubicBezTo>
                    <a:pt x="321" y="3035"/>
                    <a:pt x="284" y="3033"/>
                    <a:pt x="286" y="3012"/>
                  </a:cubicBezTo>
                  <a:close/>
                  <a:moveTo>
                    <a:pt x="387" y="1965"/>
                  </a:moveTo>
                  <a:cubicBezTo>
                    <a:pt x="382" y="1944"/>
                    <a:pt x="372" y="1949"/>
                    <a:pt x="344" y="1965"/>
                  </a:cubicBezTo>
                  <a:cubicBezTo>
                    <a:pt x="280" y="2002"/>
                    <a:pt x="193" y="2034"/>
                    <a:pt x="193" y="2034"/>
                  </a:cubicBezTo>
                  <a:cubicBezTo>
                    <a:pt x="179" y="2041"/>
                    <a:pt x="166" y="2040"/>
                    <a:pt x="169" y="2028"/>
                  </a:cubicBezTo>
                  <a:cubicBezTo>
                    <a:pt x="166" y="2030"/>
                    <a:pt x="173" y="2005"/>
                    <a:pt x="177" y="1999"/>
                  </a:cubicBezTo>
                  <a:cubicBezTo>
                    <a:pt x="177" y="1999"/>
                    <a:pt x="157" y="2033"/>
                    <a:pt x="177" y="2053"/>
                  </a:cubicBezTo>
                  <a:cubicBezTo>
                    <a:pt x="177" y="2053"/>
                    <a:pt x="264" y="2022"/>
                    <a:pt x="328" y="1985"/>
                  </a:cubicBezTo>
                  <a:cubicBezTo>
                    <a:pt x="356" y="1969"/>
                    <a:pt x="366" y="1964"/>
                    <a:pt x="371" y="1984"/>
                  </a:cubicBezTo>
                  <a:cubicBezTo>
                    <a:pt x="372" y="2134"/>
                    <a:pt x="381" y="2272"/>
                    <a:pt x="382" y="2351"/>
                  </a:cubicBezTo>
                  <a:cubicBezTo>
                    <a:pt x="388" y="2663"/>
                    <a:pt x="338" y="2615"/>
                    <a:pt x="210" y="2839"/>
                  </a:cubicBezTo>
                  <a:cubicBezTo>
                    <a:pt x="82" y="3063"/>
                    <a:pt x="56" y="3297"/>
                    <a:pt x="56" y="3297"/>
                  </a:cubicBezTo>
                  <a:cubicBezTo>
                    <a:pt x="100" y="3339"/>
                    <a:pt x="126" y="3303"/>
                    <a:pt x="126" y="3303"/>
                  </a:cubicBezTo>
                  <a:cubicBezTo>
                    <a:pt x="126" y="3301"/>
                    <a:pt x="126" y="3298"/>
                    <a:pt x="127" y="3295"/>
                  </a:cubicBezTo>
                  <a:cubicBezTo>
                    <a:pt x="117" y="3317"/>
                    <a:pt x="89" y="3327"/>
                    <a:pt x="66" y="3304"/>
                  </a:cubicBezTo>
                  <a:cubicBezTo>
                    <a:pt x="66" y="3304"/>
                    <a:pt x="98" y="3044"/>
                    <a:pt x="226" y="2820"/>
                  </a:cubicBezTo>
                  <a:cubicBezTo>
                    <a:pt x="354" y="2596"/>
                    <a:pt x="404" y="2644"/>
                    <a:pt x="398" y="2332"/>
                  </a:cubicBezTo>
                  <a:cubicBezTo>
                    <a:pt x="397" y="2252"/>
                    <a:pt x="388" y="2115"/>
                    <a:pt x="387" y="1965"/>
                  </a:cubicBezTo>
                  <a:close/>
                  <a:moveTo>
                    <a:pt x="255" y="451"/>
                  </a:moveTo>
                  <a:cubicBezTo>
                    <a:pt x="174" y="549"/>
                    <a:pt x="206" y="677"/>
                    <a:pt x="225" y="733"/>
                  </a:cubicBezTo>
                  <a:cubicBezTo>
                    <a:pt x="244" y="789"/>
                    <a:pt x="296" y="859"/>
                    <a:pt x="304" y="883"/>
                  </a:cubicBezTo>
                  <a:cubicBezTo>
                    <a:pt x="311" y="907"/>
                    <a:pt x="313" y="945"/>
                    <a:pt x="364" y="949"/>
                  </a:cubicBezTo>
                  <a:cubicBezTo>
                    <a:pt x="419" y="953"/>
                    <a:pt x="437" y="936"/>
                    <a:pt x="442" y="920"/>
                  </a:cubicBezTo>
                  <a:cubicBezTo>
                    <a:pt x="431" y="927"/>
                    <a:pt x="411" y="932"/>
                    <a:pt x="380" y="929"/>
                  </a:cubicBezTo>
                  <a:cubicBezTo>
                    <a:pt x="329" y="925"/>
                    <a:pt x="327" y="888"/>
                    <a:pt x="320" y="864"/>
                  </a:cubicBezTo>
                  <a:cubicBezTo>
                    <a:pt x="312" y="839"/>
                    <a:pt x="260" y="770"/>
                    <a:pt x="241" y="713"/>
                  </a:cubicBezTo>
                  <a:cubicBezTo>
                    <a:pt x="222" y="657"/>
                    <a:pt x="182" y="552"/>
                    <a:pt x="262" y="455"/>
                  </a:cubicBezTo>
                  <a:cubicBezTo>
                    <a:pt x="343" y="357"/>
                    <a:pt x="151" y="159"/>
                    <a:pt x="30" y="165"/>
                  </a:cubicBezTo>
                  <a:cubicBezTo>
                    <a:pt x="30" y="165"/>
                    <a:pt x="2" y="151"/>
                    <a:pt x="29" y="138"/>
                  </a:cubicBezTo>
                  <a:cubicBezTo>
                    <a:pt x="27" y="138"/>
                    <a:pt x="26" y="138"/>
                    <a:pt x="26" y="138"/>
                  </a:cubicBezTo>
                  <a:cubicBezTo>
                    <a:pt x="0" y="151"/>
                    <a:pt x="20" y="174"/>
                    <a:pt x="20" y="174"/>
                  </a:cubicBezTo>
                  <a:cubicBezTo>
                    <a:pt x="140" y="168"/>
                    <a:pt x="336" y="354"/>
                    <a:pt x="255" y="451"/>
                  </a:cubicBezTo>
                  <a:close/>
                </a:path>
              </a:pathLst>
            </a:custGeom>
            <a:solidFill>
              <a:srgbClr val="D64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7" name="Freeform 6">
              <a:extLst>
                <a:ext uri="{FF2B5EF4-FFF2-40B4-BE49-F238E27FC236}">
                  <a16:creationId xmlns:a16="http://schemas.microsoft.com/office/drawing/2014/main" id="{AA5A842A-E0E4-48DE-A326-1B59F245A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" y="713"/>
              <a:ext cx="891" cy="3363"/>
            </a:xfrm>
            <a:custGeom>
              <a:avLst/>
              <a:gdLst>
                <a:gd name="T0" fmla="*/ 760 w 883"/>
                <a:gd name="T1" fmla="*/ 229 h 3339"/>
                <a:gd name="T2" fmla="*/ 782 w 883"/>
                <a:gd name="T3" fmla="*/ 187 h 3339"/>
                <a:gd name="T4" fmla="*/ 770 w 883"/>
                <a:gd name="T5" fmla="*/ 198 h 3339"/>
                <a:gd name="T6" fmla="*/ 554 w 883"/>
                <a:gd name="T7" fmla="*/ 1407 h 3339"/>
                <a:gd name="T8" fmla="*/ 722 w 883"/>
                <a:gd name="T9" fmla="*/ 1977 h 3339"/>
                <a:gd name="T10" fmla="*/ 733 w 883"/>
                <a:gd name="T11" fmla="*/ 2019 h 3339"/>
                <a:gd name="T12" fmla="*/ 533 w 883"/>
                <a:gd name="T13" fmla="*/ 1889 h 3339"/>
                <a:gd name="T14" fmla="*/ 665 w 883"/>
                <a:gd name="T15" fmla="*/ 534 h 3339"/>
                <a:gd name="T16" fmla="*/ 636 w 883"/>
                <a:gd name="T17" fmla="*/ 292 h 3339"/>
                <a:gd name="T18" fmla="*/ 648 w 883"/>
                <a:gd name="T19" fmla="*/ 541 h 3339"/>
                <a:gd name="T20" fmla="*/ 311 w 883"/>
                <a:gd name="T21" fmla="*/ 1979 h 3339"/>
                <a:gd name="T22" fmla="*/ 159 w 883"/>
                <a:gd name="T23" fmla="*/ 2073 h 3339"/>
                <a:gd name="T24" fmla="*/ 527 w 883"/>
                <a:gd name="T25" fmla="*/ 2012 h 3339"/>
                <a:gd name="T26" fmla="*/ 507 w 883"/>
                <a:gd name="T27" fmla="*/ 2042 h 3339"/>
                <a:gd name="T28" fmla="*/ 878 w 883"/>
                <a:gd name="T29" fmla="*/ 3411 h 3339"/>
                <a:gd name="T30" fmla="*/ 675 w 883"/>
                <a:gd name="T31" fmla="*/ 2831 h 3339"/>
                <a:gd name="T32" fmla="*/ 422 w 883"/>
                <a:gd name="T33" fmla="*/ 560 h 3339"/>
                <a:gd name="T34" fmla="*/ 467 w 883"/>
                <a:gd name="T35" fmla="*/ 856 h 3339"/>
                <a:gd name="T36" fmla="*/ 466 w 883"/>
                <a:gd name="T37" fmla="*/ 927 h 3339"/>
                <a:gd name="T38" fmla="*/ 388 w 883"/>
                <a:gd name="T39" fmla="*/ 692 h 3339"/>
                <a:gd name="T40" fmla="*/ 514 w 883"/>
                <a:gd name="T41" fmla="*/ 261 h 3339"/>
                <a:gd name="T42" fmla="*/ 514 w 883"/>
                <a:gd name="T43" fmla="*/ 26 h 3339"/>
                <a:gd name="T44" fmla="*/ 534 w 883"/>
                <a:gd name="T45" fmla="*/ 46 h 3339"/>
                <a:gd name="T46" fmla="*/ 521 w 883"/>
                <a:gd name="T47" fmla="*/ 379 h 3339"/>
                <a:gd name="T48" fmla="*/ 270 w 883"/>
                <a:gd name="T49" fmla="*/ 2957 h 3339"/>
                <a:gd name="T50" fmla="*/ 114 w 883"/>
                <a:gd name="T51" fmla="*/ 3389 h 3339"/>
                <a:gd name="T52" fmla="*/ 270 w 883"/>
                <a:gd name="T53" fmla="*/ 2957 h 3339"/>
                <a:gd name="T54" fmla="*/ 345 w 883"/>
                <a:gd name="T55" fmla="*/ 397 h 3339"/>
                <a:gd name="T56" fmla="*/ 363 w 883"/>
                <a:gd name="T57" fmla="*/ 382 h 3339"/>
                <a:gd name="T58" fmla="*/ 312 w 883"/>
                <a:gd name="T59" fmla="*/ 22 h 3339"/>
                <a:gd name="T60" fmla="*/ 269 w 883"/>
                <a:gd name="T61" fmla="*/ 34 h 3339"/>
                <a:gd name="T62" fmla="*/ 280 w 883"/>
                <a:gd name="T63" fmla="*/ 337 h 3339"/>
                <a:gd name="T64" fmla="*/ 213 w 883"/>
                <a:gd name="T65" fmla="*/ 248 h 3339"/>
                <a:gd name="T66" fmla="*/ 3 w 883"/>
                <a:gd name="T67" fmla="*/ 170 h 33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83" h="3339">
                  <a:moveTo>
                    <a:pt x="749" y="195"/>
                  </a:moveTo>
                  <a:cubicBezTo>
                    <a:pt x="749" y="195"/>
                    <a:pt x="774" y="208"/>
                    <a:pt x="739" y="223"/>
                  </a:cubicBezTo>
                  <a:cubicBezTo>
                    <a:pt x="753" y="220"/>
                    <a:pt x="761" y="219"/>
                    <a:pt x="761" y="219"/>
                  </a:cubicBezTo>
                  <a:cubicBezTo>
                    <a:pt x="775" y="199"/>
                    <a:pt x="761" y="184"/>
                    <a:pt x="761" y="184"/>
                  </a:cubicBezTo>
                  <a:cubicBezTo>
                    <a:pt x="687" y="182"/>
                    <a:pt x="633" y="215"/>
                    <a:pt x="594" y="253"/>
                  </a:cubicBezTo>
                  <a:cubicBezTo>
                    <a:pt x="630" y="226"/>
                    <a:pt x="691" y="194"/>
                    <a:pt x="749" y="195"/>
                  </a:cubicBezTo>
                  <a:close/>
                  <a:moveTo>
                    <a:pt x="630" y="529"/>
                  </a:moveTo>
                  <a:cubicBezTo>
                    <a:pt x="700" y="801"/>
                    <a:pt x="555" y="1181"/>
                    <a:pt x="539" y="1377"/>
                  </a:cubicBezTo>
                  <a:cubicBezTo>
                    <a:pt x="532" y="1457"/>
                    <a:pt x="487" y="1825"/>
                    <a:pt x="500" y="1861"/>
                  </a:cubicBezTo>
                  <a:cubicBezTo>
                    <a:pt x="508" y="1881"/>
                    <a:pt x="554" y="1944"/>
                    <a:pt x="704" y="1935"/>
                  </a:cubicBezTo>
                  <a:cubicBezTo>
                    <a:pt x="704" y="1935"/>
                    <a:pt x="733" y="1962"/>
                    <a:pt x="695" y="1976"/>
                  </a:cubicBezTo>
                  <a:cubicBezTo>
                    <a:pt x="706" y="1977"/>
                    <a:pt x="713" y="1977"/>
                    <a:pt x="713" y="1977"/>
                  </a:cubicBezTo>
                  <a:cubicBezTo>
                    <a:pt x="737" y="1953"/>
                    <a:pt x="713" y="1921"/>
                    <a:pt x="713" y="1921"/>
                  </a:cubicBezTo>
                  <a:cubicBezTo>
                    <a:pt x="563" y="1930"/>
                    <a:pt x="526" y="1870"/>
                    <a:pt x="518" y="1850"/>
                  </a:cubicBezTo>
                  <a:cubicBezTo>
                    <a:pt x="532" y="1627"/>
                    <a:pt x="560" y="1433"/>
                    <a:pt x="567" y="1353"/>
                  </a:cubicBezTo>
                  <a:cubicBezTo>
                    <a:pt x="583" y="1157"/>
                    <a:pt x="716" y="793"/>
                    <a:pt x="647" y="522"/>
                  </a:cubicBezTo>
                  <a:cubicBezTo>
                    <a:pt x="613" y="389"/>
                    <a:pt x="531" y="437"/>
                    <a:pt x="585" y="332"/>
                  </a:cubicBezTo>
                  <a:cubicBezTo>
                    <a:pt x="594" y="314"/>
                    <a:pt x="606" y="299"/>
                    <a:pt x="618" y="286"/>
                  </a:cubicBezTo>
                  <a:cubicBezTo>
                    <a:pt x="595" y="303"/>
                    <a:pt x="578" y="329"/>
                    <a:pt x="562" y="360"/>
                  </a:cubicBezTo>
                  <a:cubicBezTo>
                    <a:pt x="507" y="465"/>
                    <a:pt x="596" y="396"/>
                    <a:pt x="630" y="529"/>
                  </a:cubicBezTo>
                  <a:close/>
                  <a:moveTo>
                    <a:pt x="156" y="2028"/>
                  </a:moveTo>
                  <a:cubicBezTo>
                    <a:pt x="236" y="1992"/>
                    <a:pt x="279" y="1960"/>
                    <a:pt x="302" y="1937"/>
                  </a:cubicBezTo>
                  <a:cubicBezTo>
                    <a:pt x="273" y="1959"/>
                    <a:pt x="229" y="1984"/>
                    <a:pt x="162" y="2013"/>
                  </a:cubicBezTo>
                  <a:cubicBezTo>
                    <a:pt x="162" y="2013"/>
                    <a:pt x="158" y="2019"/>
                    <a:pt x="156" y="2028"/>
                  </a:cubicBezTo>
                  <a:close/>
                  <a:moveTo>
                    <a:pt x="657" y="2771"/>
                  </a:moveTo>
                  <a:cubicBezTo>
                    <a:pt x="520" y="2609"/>
                    <a:pt x="509" y="2569"/>
                    <a:pt x="512" y="1970"/>
                  </a:cubicBezTo>
                  <a:cubicBezTo>
                    <a:pt x="512" y="1969"/>
                    <a:pt x="516" y="1947"/>
                    <a:pt x="517" y="1946"/>
                  </a:cubicBezTo>
                  <a:cubicBezTo>
                    <a:pt x="517" y="1922"/>
                    <a:pt x="492" y="1972"/>
                    <a:pt x="493" y="1999"/>
                  </a:cubicBezTo>
                  <a:cubicBezTo>
                    <a:pt x="490" y="2598"/>
                    <a:pt x="492" y="2633"/>
                    <a:pt x="629" y="2795"/>
                  </a:cubicBezTo>
                  <a:cubicBezTo>
                    <a:pt x="818" y="3018"/>
                    <a:pt x="850" y="3283"/>
                    <a:pt x="854" y="3339"/>
                  </a:cubicBezTo>
                  <a:cubicBezTo>
                    <a:pt x="871" y="3336"/>
                    <a:pt x="883" y="3325"/>
                    <a:pt x="883" y="3325"/>
                  </a:cubicBezTo>
                  <a:cubicBezTo>
                    <a:pt x="883" y="3325"/>
                    <a:pt x="869" y="3021"/>
                    <a:pt x="657" y="2771"/>
                  </a:cubicBezTo>
                  <a:close/>
                  <a:moveTo>
                    <a:pt x="379" y="677"/>
                  </a:moveTo>
                  <a:cubicBezTo>
                    <a:pt x="336" y="581"/>
                    <a:pt x="388" y="558"/>
                    <a:pt x="410" y="548"/>
                  </a:cubicBezTo>
                  <a:cubicBezTo>
                    <a:pt x="316" y="547"/>
                    <a:pt x="328" y="656"/>
                    <a:pt x="351" y="701"/>
                  </a:cubicBezTo>
                  <a:cubicBezTo>
                    <a:pt x="400" y="798"/>
                    <a:pt x="445" y="802"/>
                    <a:pt x="455" y="838"/>
                  </a:cubicBezTo>
                  <a:cubicBezTo>
                    <a:pt x="460" y="857"/>
                    <a:pt x="462" y="886"/>
                    <a:pt x="451" y="907"/>
                  </a:cubicBezTo>
                  <a:cubicBezTo>
                    <a:pt x="452" y="907"/>
                    <a:pt x="453" y="906"/>
                    <a:pt x="454" y="906"/>
                  </a:cubicBezTo>
                  <a:cubicBezTo>
                    <a:pt x="485" y="894"/>
                    <a:pt x="504" y="846"/>
                    <a:pt x="471" y="793"/>
                  </a:cubicBezTo>
                  <a:cubicBezTo>
                    <a:pt x="453" y="772"/>
                    <a:pt x="412" y="751"/>
                    <a:pt x="379" y="677"/>
                  </a:cubicBezTo>
                  <a:close/>
                  <a:moveTo>
                    <a:pt x="504" y="355"/>
                  </a:moveTo>
                  <a:cubicBezTo>
                    <a:pt x="503" y="341"/>
                    <a:pt x="503" y="309"/>
                    <a:pt x="499" y="255"/>
                  </a:cubicBezTo>
                  <a:cubicBezTo>
                    <a:pt x="490" y="135"/>
                    <a:pt x="532" y="39"/>
                    <a:pt x="532" y="39"/>
                  </a:cubicBezTo>
                  <a:cubicBezTo>
                    <a:pt x="527" y="17"/>
                    <a:pt x="499" y="26"/>
                    <a:pt x="499" y="26"/>
                  </a:cubicBezTo>
                  <a:cubicBezTo>
                    <a:pt x="495" y="33"/>
                    <a:pt x="491" y="40"/>
                    <a:pt x="488" y="48"/>
                  </a:cubicBezTo>
                  <a:cubicBezTo>
                    <a:pt x="506" y="24"/>
                    <a:pt x="516" y="36"/>
                    <a:pt x="519" y="46"/>
                  </a:cubicBezTo>
                  <a:cubicBezTo>
                    <a:pt x="519" y="46"/>
                    <a:pt x="477" y="143"/>
                    <a:pt x="486" y="263"/>
                  </a:cubicBezTo>
                  <a:cubicBezTo>
                    <a:pt x="495" y="384"/>
                    <a:pt x="478" y="409"/>
                    <a:pt x="506" y="370"/>
                  </a:cubicBezTo>
                  <a:cubicBezTo>
                    <a:pt x="509" y="366"/>
                    <a:pt x="500" y="360"/>
                    <a:pt x="504" y="355"/>
                  </a:cubicBezTo>
                  <a:close/>
                  <a:moveTo>
                    <a:pt x="264" y="2894"/>
                  </a:moveTo>
                  <a:cubicBezTo>
                    <a:pt x="183" y="2971"/>
                    <a:pt x="89" y="3173"/>
                    <a:pt x="83" y="3331"/>
                  </a:cubicBezTo>
                  <a:cubicBezTo>
                    <a:pt x="101" y="3331"/>
                    <a:pt x="111" y="3317"/>
                    <a:pt x="111" y="3317"/>
                  </a:cubicBezTo>
                  <a:cubicBezTo>
                    <a:pt x="113" y="3174"/>
                    <a:pt x="180" y="3032"/>
                    <a:pt x="241" y="2931"/>
                  </a:cubicBezTo>
                  <a:cubicBezTo>
                    <a:pt x="240" y="2924"/>
                    <a:pt x="266" y="2896"/>
                    <a:pt x="264" y="2894"/>
                  </a:cubicBezTo>
                  <a:close/>
                  <a:moveTo>
                    <a:pt x="273" y="331"/>
                  </a:moveTo>
                  <a:cubicBezTo>
                    <a:pt x="288" y="373"/>
                    <a:pt x="306" y="401"/>
                    <a:pt x="336" y="388"/>
                  </a:cubicBezTo>
                  <a:cubicBezTo>
                    <a:pt x="363" y="376"/>
                    <a:pt x="437" y="419"/>
                    <a:pt x="452" y="348"/>
                  </a:cubicBezTo>
                  <a:cubicBezTo>
                    <a:pt x="419" y="388"/>
                    <a:pt x="372" y="366"/>
                    <a:pt x="354" y="373"/>
                  </a:cubicBezTo>
                  <a:cubicBezTo>
                    <a:pt x="324" y="386"/>
                    <a:pt x="307" y="368"/>
                    <a:pt x="292" y="326"/>
                  </a:cubicBezTo>
                  <a:cubicBezTo>
                    <a:pt x="246" y="198"/>
                    <a:pt x="303" y="22"/>
                    <a:pt x="303" y="22"/>
                  </a:cubicBezTo>
                  <a:cubicBezTo>
                    <a:pt x="294" y="0"/>
                    <a:pt x="270" y="13"/>
                    <a:pt x="270" y="13"/>
                  </a:cubicBezTo>
                  <a:cubicBezTo>
                    <a:pt x="267" y="20"/>
                    <a:pt x="265" y="27"/>
                    <a:pt x="263" y="34"/>
                  </a:cubicBezTo>
                  <a:cubicBezTo>
                    <a:pt x="275" y="7"/>
                    <a:pt x="287" y="19"/>
                    <a:pt x="290" y="26"/>
                  </a:cubicBezTo>
                  <a:cubicBezTo>
                    <a:pt x="290" y="26"/>
                    <a:pt x="226" y="203"/>
                    <a:pt x="273" y="331"/>
                  </a:cubicBezTo>
                  <a:close/>
                  <a:moveTo>
                    <a:pt x="241" y="278"/>
                  </a:moveTo>
                  <a:cubicBezTo>
                    <a:pt x="241" y="278"/>
                    <a:pt x="238" y="272"/>
                    <a:pt x="207" y="242"/>
                  </a:cubicBezTo>
                  <a:cubicBezTo>
                    <a:pt x="107" y="152"/>
                    <a:pt x="11" y="152"/>
                    <a:pt x="11" y="152"/>
                  </a:cubicBezTo>
                  <a:cubicBezTo>
                    <a:pt x="10" y="155"/>
                    <a:pt x="0" y="159"/>
                    <a:pt x="3" y="167"/>
                  </a:cubicBezTo>
                  <a:cubicBezTo>
                    <a:pt x="39" y="172"/>
                    <a:pt x="155" y="185"/>
                    <a:pt x="241" y="278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8" name="Freeform 7">
              <a:extLst>
                <a:ext uri="{FF2B5EF4-FFF2-40B4-BE49-F238E27FC236}">
                  <a16:creationId xmlns:a16="http://schemas.microsoft.com/office/drawing/2014/main" id="{B37D5A7D-CA4F-4DA6-9A46-01B06A96E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713"/>
              <a:ext cx="907" cy="3381"/>
            </a:xfrm>
            <a:custGeom>
              <a:avLst/>
              <a:gdLst>
                <a:gd name="T0" fmla="*/ 691 w 899"/>
                <a:gd name="T1" fmla="*/ 2831 h 3357"/>
                <a:gd name="T2" fmla="*/ 543 w 899"/>
                <a:gd name="T3" fmla="*/ 2012 h 3357"/>
                <a:gd name="T4" fmla="*/ 595 w 899"/>
                <a:gd name="T5" fmla="*/ 1995 h 3357"/>
                <a:gd name="T6" fmla="*/ 749 w 899"/>
                <a:gd name="T7" fmla="*/ 2019 h 3357"/>
                <a:gd name="T8" fmla="*/ 749 w 899"/>
                <a:gd name="T9" fmla="*/ 1963 h 3357"/>
                <a:gd name="T10" fmla="*/ 549 w 899"/>
                <a:gd name="T11" fmla="*/ 1889 h 3357"/>
                <a:gd name="T12" fmla="*/ 598 w 899"/>
                <a:gd name="T13" fmla="*/ 1383 h 3357"/>
                <a:gd name="T14" fmla="*/ 681 w 899"/>
                <a:gd name="T15" fmla="*/ 534 h 3357"/>
                <a:gd name="T16" fmla="*/ 616 w 899"/>
                <a:gd name="T17" fmla="*/ 338 h 3357"/>
                <a:gd name="T18" fmla="*/ 798 w 899"/>
                <a:gd name="T19" fmla="*/ 226 h 3357"/>
                <a:gd name="T20" fmla="*/ 798 w 899"/>
                <a:gd name="T21" fmla="*/ 187 h 3357"/>
                <a:gd name="T22" fmla="*/ 554 w 899"/>
                <a:gd name="T23" fmla="*/ 350 h 3357"/>
                <a:gd name="T24" fmla="*/ 530 w 899"/>
                <a:gd name="T25" fmla="*/ 261 h 3357"/>
                <a:gd name="T26" fmla="*/ 563 w 899"/>
                <a:gd name="T27" fmla="*/ 40 h 3357"/>
                <a:gd name="T28" fmla="*/ 530 w 899"/>
                <a:gd name="T29" fmla="*/ 26 h 3357"/>
                <a:gd name="T30" fmla="*/ 483 w 899"/>
                <a:gd name="T31" fmla="*/ 331 h 3357"/>
                <a:gd name="T32" fmla="*/ 379 w 899"/>
                <a:gd name="T33" fmla="*/ 383 h 3357"/>
                <a:gd name="T34" fmla="*/ 317 w 899"/>
                <a:gd name="T35" fmla="*/ 333 h 3357"/>
                <a:gd name="T36" fmla="*/ 328 w 899"/>
                <a:gd name="T37" fmla="*/ 23 h 3357"/>
                <a:gd name="T38" fmla="*/ 295 w 899"/>
                <a:gd name="T39" fmla="*/ 13 h 3357"/>
                <a:gd name="T40" fmla="*/ 260 w 899"/>
                <a:gd name="T41" fmla="*/ 278 h 3357"/>
                <a:gd name="T42" fmla="*/ 27 w 899"/>
                <a:gd name="T43" fmla="*/ 155 h 3357"/>
                <a:gd name="T44" fmla="*/ 21 w 899"/>
                <a:gd name="T45" fmla="*/ 191 h 3357"/>
                <a:gd name="T46" fmla="*/ 262 w 899"/>
                <a:gd name="T47" fmla="*/ 475 h 3357"/>
                <a:gd name="T48" fmla="*/ 232 w 899"/>
                <a:gd name="T49" fmla="*/ 762 h 3357"/>
                <a:gd name="T50" fmla="*/ 313 w 899"/>
                <a:gd name="T51" fmla="*/ 915 h 3357"/>
                <a:gd name="T52" fmla="*/ 373 w 899"/>
                <a:gd name="T53" fmla="*/ 984 h 3357"/>
                <a:gd name="T54" fmla="*/ 456 w 899"/>
                <a:gd name="T55" fmla="*/ 934 h 3357"/>
                <a:gd name="T56" fmla="*/ 455 w 899"/>
                <a:gd name="T57" fmla="*/ 931 h 3357"/>
                <a:gd name="T58" fmla="*/ 512 w 899"/>
                <a:gd name="T59" fmla="*/ 832 h 3357"/>
                <a:gd name="T60" fmla="*/ 407 w 899"/>
                <a:gd name="T61" fmla="*/ 692 h 3357"/>
                <a:gd name="T62" fmla="*/ 467 w 899"/>
                <a:gd name="T63" fmla="*/ 569 h 3357"/>
                <a:gd name="T64" fmla="*/ 417 w 899"/>
                <a:gd name="T65" fmla="*/ 1444 h 3357"/>
                <a:gd name="T66" fmla="*/ 381 w 899"/>
                <a:gd name="T67" fmla="*/ 1915 h 3357"/>
                <a:gd name="T68" fmla="*/ 184 w 899"/>
                <a:gd name="T69" fmla="*/ 2056 h 3357"/>
                <a:gd name="T70" fmla="*/ 184 w 899"/>
                <a:gd name="T71" fmla="*/ 2112 h 3357"/>
                <a:gd name="T72" fmla="*/ 338 w 899"/>
                <a:gd name="T73" fmla="*/ 2041 h 3357"/>
                <a:gd name="T74" fmla="*/ 381 w 899"/>
                <a:gd name="T75" fmla="*/ 2040 h 3357"/>
                <a:gd name="T76" fmla="*/ 392 w 899"/>
                <a:gd name="T77" fmla="*/ 2416 h 3357"/>
                <a:gd name="T78" fmla="*/ 217 w 899"/>
                <a:gd name="T79" fmla="*/ 2915 h 3357"/>
                <a:gd name="T80" fmla="*/ 60 w 899"/>
                <a:gd name="T81" fmla="*/ 3383 h 3357"/>
                <a:gd name="T82" fmla="*/ 130 w 899"/>
                <a:gd name="T83" fmla="*/ 3389 h 3357"/>
                <a:gd name="T84" fmla="*/ 288 w 899"/>
                <a:gd name="T85" fmla="*/ 2957 h 3357"/>
                <a:gd name="T86" fmla="*/ 280 w 899"/>
                <a:gd name="T87" fmla="*/ 3104 h 3357"/>
                <a:gd name="T88" fmla="*/ 331 w 899"/>
                <a:gd name="T89" fmla="*/ 3104 h 3357"/>
                <a:gd name="T90" fmla="*/ 349 w 899"/>
                <a:gd name="T91" fmla="*/ 2871 h 3357"/>
                <a:gd name="T92" fmla="*/ 360 w 899"/>
                <a:gd name="T93" fmla="*/ 2857 h 3357"/>
                <a:gd name="T94" fmla="*/ 487 w 899"/>
                <a:gd name="T95" fmla="*/ 2670 h 3357"/>
                <a:gd name="T96" fmla="*/ 622 w 899"/>
                <a:gd name="T97" fmla="*/ 2874 h 3357"/>
                <a:gd name="T98" fmla="*/ 648 w 899"/>
                <a:gd name="T99" fmla="*/ 3105 h 3357"/>
                <a:gd name="T100" fmla="*/ 696 w 899"/>
                <a:gd name="T101" fmla="*/ 3105 h 3357"/>
                <a:gd name="T102" fmla="*/ 701 w 899"/>
                <a:gd name="T103" fmla="*/ 2962 h 3357"/>
                <a:gd name="T104" fmla="*/ 853 w 899"/>
                <a:gd name="T105" fmla="*/ 3397 h 3357"/>
                <a:gd name="T106" fmla="*/ 923 w 899"/>
                <a:gd name="T107" fmla="*/ 3397 h 3357"/>
                <a:gd name="T108" fmla="*/ 691 w 899"/>
                <a:gd name="T109" fmla="*/ 2831 h 33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9" h="3357">
                  <a:moveTo>
                    <a:pt x="673" y="2771"/>
                  </a:moveTo>
                  <a:cubicBezTo>
                    <a:pt x="536" y="2610"/>
                    <a:pt x="525" y="2569"/>
                    <a:pt x="528" y="1970"/>
                  </a:cubicBezTo>
                  <a:cubicBezTo>
                    <a:pt x="534" y="1945"/>
                    <a:pt x="526" y="1929"/>
                    <a:pt x="580" y="1953"/>
                  </a:cubicBezTo>
                  <a:cubicBezTo>
                    <a:pt x="635" y="1979"/>
                    <a:pt x="729" y="1977"/>
                    <a:pt x="729" y="1977"/>
                  </a:cubicBezTo>
                  <a:cubicBezTo>
                    <a:pt x="753" y="1953"/>
                    <a:pt x="729" y="1921"/>
                    <a:pt x="729" y="1921"/>
                  </a:cubicBezTo>
                  <a:cubicBezTo>
                    <a:pt x="579" y="1931"/>
                    <a:pt x="542" y="1870"/>
                    <a:pt x="534" y="1850"/>
                  </a:cubicBezTo>
                  <a:cubicBezTo>
                    <a:pt x="548" y="1627"/>
                    <a:pt x="576" y="1433"/>
                    <a:pt x="583" y="1353"/>
                  </a:cubicBezTo>
                  <a:cubicBezTo>
                    <a:pt x="599" y="1157"/>
                    <a:pt x="732" y="793"/>
                    <a:pt x="663" y="522"/>
                  </a:cubicBezTo>
                  <a:cubicBezTo>
                    <a:pt x="629" y="389"/>
                    <a:pt x="547" y="437"/>
                    <a:pt x="601" y="332"/>
                  </a:cubicBezTo>
                  <a:cubicBezTo>
                    <a:pt x="655" y="227"/>
                    <a:pt x="777" y="220"/>
                    <a:pt x="777" y="220"/>
                  </a:cubicBezTo>
                  <a:cubicBezTo>
                    <a:pt x="791" y="199"/>
                    <a:pt x="777" y="184"/>
                    <a:pt x="777" y="184"/>
                  </a:cubicBezTo>
                  <a:cubicBezTo>
                    <a:pt x="637" y="180"/>
                    <a:pt x="567" y="304"/>
                    <a:pt x="539" y="344"/>
                  </a:cubicBezTo>
                  <a:cubicBezTo>
                    <a:pt x="511" y="383"/>
                    <a:pt x="524" y="376"/>
                    <a:pt x="515" y="255"/>
                  </a:cubicBezTo>
                  <a:cubicBezTo>
                    <a:pt x="506" y="135"/>
                    <a:pt x="548" y="40"/>
                    <a:pt x="548" y="40"/>
                  </a:cubicBezTo>
                  <a:cubicBezTo>
                    <a:pt x="543" y="17"/>
                    <a:pt x="515" y="26"/>
                    <a:pt x="515" y="26"/>
                  </a:cubicBezTo>
                  <a:cubicBezTo>
                    <a:pt x="472" y="100"/>
                    <a:pt x="483" y="253"/>
                    <a:pt x="471" y="325"/>
                  </a:cubicBezTo>
                  <a:cubicBezTo>
                    <a:pt x="460" y="396"/>
                    <a:pt x="400" y="360"/>
                    <a:pt x="370" y="374"/>
                  </a:cubicBezTo>
                  <a:cubicBezTo>
                    <a:pt x="340" y="387"/>
                    <a:pt x="323" y="368"/>
                    <a:pt x="308" y="327"/>
                  </a:cubicBezTo>
                  <a:cubicBezTo>
                    <a:pt x="262" y="199"/>
                    <a:pt x="319" y="23"/>
                    <a:pt x="319" y="23"/>
                  </a:cubicBezTo>
                  <a:cubicBezTo>
                    <a:pt x="310" y="0"/>
                    <a:pt x="286" y="13"/>
                    <a:pt x="286" y="13"/>
                  </a:cubicBezTo>
                  <a:cubicBezTo>
                    <a:pt x="239" y="152"/>
                    <a:pt x="254" y="272"/>
                    <a:pt x="254" y="272"/>
                  </a:cubicBezTo>
                  <a:cubicBezTo>
                    <a:pt x="143" y="152"/>
                    <a:pt x="27" y="152"/>
                    <a:pt x="27" y="152"/>
                  </a:cubicBezTo>
                  <a:cubicBezTo>
                    <a:pt x="0" y="165"/>
                    <a:pt x="21" y="188"/>
                    <a:pt x="21" y="188"/>
                  </a:cubicBezTo>
                  <a:cubicBezTo>
                    <a:pt x="141" y="182"/>
                    <a:pt x="336" y="368"/>
                    <a:pt x="256" y="466"/>
                  </a:cubicBezTo>
                  <a:cubicBezTo>
                    <a:pt x="175" y="563"/>
                    <a:pt x="207" y="691"/>
                    <a:pt x="226" y="747"/>
                  </a:cubicBezTo>
                  <a:cubicBezTo>
                    <a:pt x="244" y="803"/>
                    <a:pt x="297" y="873"/>
                    <a:pt x="304" y="897"/>
                  </a:cubicBezTo>
                  <a:cubicBezTo>
                    <a:pt x="312" y="922"/>
                    <a:pt x="314" y="959"/>
                    <a:pt x="364" y="963"/>
                  </a:cubicBezTo>
                  <a:cubicBezTo>
                    <a:pt x="451" y="969"/>
                    <a:pt x="446" y="924"/>
                    <a:pt x="444" y="913"/>
                  </a:cubicBezTo>
                  <a:cubicBezTo>
                    <a:pt x="444" y="911"/>
                    <a:pt x="443" y="910"/>
                    <a:pt x="443" y="910"/>
                  </a:cubicBezTo>
                  <a:cubicBezTo>
                    <a:pt x="506" y="912"/>
                    <a:pt x="508" y="849"/>
                    <a:pt x="499" y="814"/>
                  </a:cubicBezTo>
                  <a:cubicBezTo>
                    <a:pt x="489" y="778"/>
                    <a:pt x="444" y="774"/>
                    <a:pt x="395" y="677"/>
                  </a:cubicBezTo>
                  <a:cubicBezTo>
                    <a:pt x="367" y="622"/>
                    <a:pt x="389" y="527"/>
                    <a:pt x="455" y="557"/>
                  </a:cubicBezTo>
                  <a:cubicBezTo>
                    <a:pt x="605" y="625"/>
                    <a:pt x="451" y="989"/>
                    <a:pt x="405" y="1414"/>
                  </a:cubicBezTo>
                  <a:cubicBezTo>
                    <a:pt x="394" y="1519"/>
                    <a:pt x="373" y="1689"/>
                    <a:pt x="372" y="1875"/>
                  </a:cubicBezTo>
                  <a:cubicBezTo>
                    <a:pt x="367" y="1894"/>
                    <a:pt x="337" y="1946"/>
                    <a:pt x="178" y="2013"/>
                  </a:cubicBezTo>
                  <a:cubicBezTo>
                    <a:pt x="178" y="2013"/>
                    <a:pt x="157" y="2047"/>
                    <a:pt x="178" y="2067"/>
                  </a:cubicBezTo>
                  <a:cubicBezTo>
                    <a:pt x="178" y="2067"/>
                    <a:pt x="265" y="2036"/>
                    <a:pt x="329" y="1999"/>
                  </a:cubicBezTo>
                  <a:cubicBezTo>
                    <a:pt x="357" y="1983"/>
                    <a:pt x="367" y="1978"/>
                    <a:pt x="372" y="1998"/>
                  </a:cubicBezTo>
                  <a:cubicBezTo>
                    <a:pt x="373" y="2149"/>
                    <a:pt x="381" y="2286"/>
                    <a:pt x="383" y="2365"/>
                  </a:cubicBezTo>
                  <a:cubicBezTo>
                    <a:pt x="389" y="2677"/>
                    <a:pt x="339" y="2629"/>
                    <a:pt x="211" y="2853"/>
                  </a:cubicBezTo>
                  <a:cubicBezTo>
                    <a:pt x="83" y="3077"/>
                    <a:pt x="57" y="3311"/>
                    <a:pt x="57" y="3311"/>
                  </a:cubicBezTo>
                  <a:cubicBezTo>
                    <a:pt x="101" y="3353"/>
                    <a:pt x="127" y="3317"/>
                    <a:pt x="127" y="3317"/>
                  </a:cubicBezTo>
                  <a:cubicBezTo>
                    <a:pt x="130" y="3156"/>
                    <a:pt x="214" y="2995"/>
                    <a:pt x="280" y="2894"/>
                  </a:cubicBezTo>
                  <a:cubicBezTo>
                    <a:pt x="295" y="2902"/>
                    <a:pt x="274" y="3038"/>
                    <a:pt x="274" y="3038"/>
                  </a:cubicBezTo>
                  <a:cubicBezTo>
                    <a:pt x="302" y="3058"/>
                    <a:pt x="322" y="3038"/>
                    <a:pt x="322" y="3038"/>
                  </a:cubicBezTo>
                  <a:cubicBezTo>
                    <a:pt x="321" y="2924"/>
                    <a:pt x="337" y="2829"/>
                    <a:pt x="340" y="2811"/>
                  </a:cubicBezTo>
                  <a:cubicBezTo>
                    <a:pt x="344" y="2805"/>
                    <a:pt x="348" y="2801"/>
                    <a:pt x="351" y="2797"/>
                  </a:cubicBezTo>
                  <a:cubicBezTo>
                    <a:pt x="439" y="2695"/>
                    <a:pt x="475" y="2613"/>
                    <a:pt x="475" y="2613"/>
                  </a:cubicBezTo>
                  <a:cubicBezTo>
                    <a:pt x="475" y="2613"/>
                    <a:pt x="483" y="2678"/>
                    <a:pt x="607" y="2814"/>
                  </a:cubicBezTo>
                  <a:cubicBezTo>
                    <a:pt x="612" y="2837"/>
                    <a:pt x="632" y="2930"/>
                    <a:pt x="630" y="3039"/>
                  </a:cubicBezTo>
                  <a:cubicBezTo>
                    <a:pt x="630" y="3039"/>
                    <a:pt x="650" y="3059"/>
                    <a:pt x="678" y="3039"/>
                  </a:cubicBezTo>
                  <a:cubicBezTo>
                    <a:pt x="678" y="3039"/>
                    <a:pt x="665" y="2904"/>
                    <a:pt x="683" y="2899"/>
                  </a:cubicBezTo>
                  <a:cubicBezTo>
                    <a:pt x="814" y="3070"/>
                    <a:pt x="831" y="3325"/>
                    <a:pt x="831" y="3325"/>
                  </a:cubicBezTo>
                  <a:cubicBezTo>
                    <a:pt x="861" y="3357"/>
                    <a:pt x="899" y="3325"/>
                    <a:pt x="899" y="3325"/>
                  </a:cubicBezTo>
                  <a:cubicBezTo>
                    <a:pt x="899" y="3325"/>
                    <a:pt x="885" y="3021"/>
                    <a:pt x="673" y="2771"/>
                  </a:cubicBezTo>
                  <a:close/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9" name="Freeform 8">
              <a:extLst>
                <a:ext uri="{FF2B5EF4-FFF2-40B4-BE49-F238E27FC236}">
                  <a16:creationId xmlns:a16="http://schemas.microsoft.com/office/drawing/2014/main" id="{656D9625-F798-4DDC-870A-4851F901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535"/>
              <a:ext cx="142" cy="139"/>
            </a:xfrm>
            <a:custGeom>
              <a:avLst/>
              <a:gdLst>
                <a:gd name="T0" fmla="*/ 0 w 141"/>
                <a:gd name="T1" fmla="*/ 81 h 138"/>
                <a:gd name="T2" fmla="*/ 101 w 141"/>
                <a:gd name="T3" fmla="*/ 99 h 138"/>
                <a:gd name="T4" fmla="*/ 102 w 141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38">
                  <a:moveTo>
                    <a:pt x="0" y="78"/>
                  </a:moveTo>
                  <a:cubicBezTo>
                    <a:pt x="0" y="78"/>
                    <a:pt x="55" y="138"/>
                    <a:pt x="98" y="96"/>
                  </a:cubicBezTo>
                  <a:cubicBezTo>
                    <a:pt x="141" y="55"/>
                    <a:pt x="99" y="0"/>
                    <a:pt x="99" y="0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0" name="Freeform 9">
              <a:extLst>
                <a:ext uri="{FF2B5EF4-FFF2-40B4-BE49-F238E27FC236}">
                  <a16:creationId xmlns:a16="http://schemas.microsoft.com/office/drawing/2014/main" id="{45C3FEB1-089D-42AE-8C6A-609DB542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370"/>
              <a:ext cx="655" cy="270"/>
            </a:xfrm>
            <a:custGeom>
              <a:avLst/>
              <a:gdLst>
                <a:gd name="T0" fmla="*/ 290 w 649"/>
                <a:gd name="T1" fmla="*/ 11 h 268"/>
                <a:gd name="T2" fmla="*/ 16 w 649"/>
                <a:gd name="T3" fmla="*/ 121 h 268"/>
                <a:gd name="T4" fmla="*/ 14 w 649"/>
                <a:gd name="T5" fmla="*/ 154 h 268"/>
                <a:gd name="T6" fmla="*/ 154 w 649"/>
                <a:gd name="T7" fmla="*/ 157 h 268"/>
                <a:gd name="T8" fmla="*/ 70 w 649"/>
                <a:gd name="T9" fmla="*/ 257 h 268"/>
                <a:gd name="T10" fmla="*/ 86 w 649"/>
                <a:gd name="T11" fmla="*/ 270 h 268"/>
                <a:gd name="T12" fmla="*/ 190 w 649"/>
                <a:gd name="T13" fmla="*/ 167 h 268"/>
                <a:gd name="T14" fmla="*/ 320 w 649"/>
                <a:gd name="T15" fmla="*/ 100 h 268"/>
                <a:gd name="T16" fmla="*/ 366 w 649"/>
                <a:gd name="T17" fmla="*/ 119 h 268"/>
                <a:gd name="T18" fmla="*/ 482 w 649"/>
                <a:gd name="T19" fmla="*/ 129 h 268"/>
                <a:gd name="T20" fmla="*/ 653 w 649"/>
                <a:gd name="T21" fmla="*/ 116 h 268"/>
                <a:gd name="T22" fmla="*/ 653 w 649"/>
                <a:gd name="T23" fmla="*/ 91 h 268"/>
                <a:gd name="T24" fmla="*/ 510 w 649"/>
                <a:gd name="T25" fmla="*/ 89 h 268"/>
                <a:gd name="T26" fmla="*/ 371 w 649"/>
                <a:gd name="T27" fmla="*/ 75 h 268"/>
                <a:gd name="T28" fmla="*/ 355 w 649"/>
                <a:gd name="T29" fmla="*/ 0 h 2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9" h="268">
                  <a:moveTo>
                    <a:pt x="281" y="11"/>
                  </a:moveTo>
                  <a:cubicBezTo>
                    <a:pt x="281" y="11"/>
                    <a:pt x="337" y="154"/>
                    <a:pt x="16" y="118"/>
                  </a:cubicBezTo>
                  <a:cubicBezTo>
                    <a:pt x="16" y="118"/>
                    <a:pt x="0" y="137"/>
                    <a:pt x="14" y="151"/>
                  </a:cubicBezTo>
                  <a:cubicBezTo>
                    <a:pt x="14" y="151"/>
                    <a:pt x="99" y="162"/>
                    <a:pt x="151" y="154"/>
                  </a:cubicBezTo>
                  <a:cubicBezTo>
                    <a:pt x="151" y="154"/>
                    <a:pt x="84" y="192"/>
                    <a:pt x="67" y="251"/>
                  </a:cubicBezTo>
                  <a:cubicBezTo>
                    <a:pt x="67" y="251"/>
                    <a:pt x="68" y="268"/>
                    <a:pt x="83" y="264"/>
                  </a:cubicBezTo>
                  <a:cubicBezTo>
                    <a:pt x="83" y="264"/>
                    <a:pt x="116" y="188"/>
                    <a:pt x="184" y="164"/>
                  </a:cubicBezTo>
                  <a:cubicBezTo>
                    <a:pt x="253" y="140"/>
                    <a:pt x="284" y="134"/>
                    <a:pt x="311" y="97"/>
                  </a:cubicBezTo>
                  <a:cubicBezTo>
                    <a:pt x="311" y="97"/>
                    <a:pt x="316" y="78"/>
                    <a:pt x="357" y="116"/>
                  </a:cubicBezTo>
                  <a:cubicBezTo>
                    <a:pt x="399" y="154"/>
                    <a:pt x="429" y="142"/>
                    <a:pt x="470" y="126"/>
                  </a:cubicBezTo>
                  <a:cubicBezTo>
                    <a:pt x="511" y="110"/>
                    <a:pt x="562" y="83"/>
                    <a:pt x="635" y="113"/>
                  </a:cubicBezTo>
                  <a:cubicBezTo>
                    <a:pt x="635" y="113"/>
                    <a:pt x="649" y="105"/>
                    <a:pt x="635" y="88"/>
                  </a:cubicBezTo>
                  <a:cubicBezTo>
                    <a:pt x="635" y="88"/>
                    <a:pt x="572" y="62"/>
                    <a:pt x="495" y="86"/>
                  </a:cubicBezTo>
                  <a:cubicBezTo>
                    <a:pt x="419" y="110"/>
                    <a:pt x="395" y="127"/>
                    <a:pt x="362" y="72"/>
                  </a:cubicBezTo>
                  <a:cubicBezTo>
                    <a:pt x="329" y="16"/>
                    <a:pt x="346" y="0"/>
                    <a:pt x="346" y="0"/>
                  </a:cubicBezTo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1" name="Freeform 10">
              <a:extLst>
                <a:ext uri="{FF2B5EF4-FFF2-40B4-BE49-F238E27FC236}">
                  <a16:creationId xmlns:a16="http://schemas.microsoft.com/office/drawing/2014/main" id="{481693B1-5C2E-4B1F-BA87-9C2DC7329B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2" y="2435"/>
              <a:ext cx="643" cy="207"/>
            </a:xfrm>
            <a:custGeom>
              <a:avLst/>
              <a:gdLst>
                <a:gd name="T0" fmla="*/ 650 w 637"/>
                <a:gd name="T1" fmla="*/ 30 h 205"/>
                <a:gd name="T2" fmla="*/ 644 w 637"/>
                <a:gd name="T3" fmla="*/ 39 h 205"/>
                <a:gd name="T4" fmla="*/ 474 w 637"/>
                <a:gd name="T5" fmla="*/ 47 h 205"/>
                <a:gd name="T6" fmla="*/ 358 w 637"/>
                <a:gd name="T7" fmla="*/ 38 h 205"/>
                <a:gd name="T8" fmla="*/ 312 w 637"/>
                <a:gd name="T9" fmla="*/ 19 h 205"/>
                <a:gd name="T10" fmla="*/ 182 w 637"/>
                <a:gd name="T11" fmla="*/ 88 h 205"/>
                <a:gd name="T12" fmla="*/ 78 w 637"/>
                <a:gd name="T13" fmla="*/ 191 h 205"/>
                <a:gd name="T14" fmla="*/ 64 w 637"/>
                <a:gd name="T15" fmla="*/ 186 h 205"/>
                <a:gd name="T16" fmla="*/ 62 w 637"/>
                <a:gd name="T17" fmla="*/ 192 h 205"/>
                <a:gd name="T18" fmla="*/ 78 w 637"/>
                <a:gd name="T19" fmla="*/ 205 h 205"/>
                <a:gd name="T20" fmla="*/ 182 w 637"/>
                <a:gd name="T21" fmla="*/ 102 h 205"/>
                <a:gd name="T22" fmla="*/ 312 w 637"/>
                <a:gd name="T23" fmla="*/ 32 h 205"/>
                <a:gd name="T24" fmla="*/ 358 w 637"/>
                <a:gd name="T25" fmla="*/ 51 h 205"/>
                <a:gd name="T26" fmla="*/ 474 w 637"/>
                <a:gd name="T27" fmla="*/ 64 h 205"/>
                <a:gd name="T28" fmla="*/ 645 w 637"/>
                <a:gd name="T29" fmla="*/ 48 h 205"/>
                <a:gd name="T30" fmla="*/ 650 w 637"/>
                <a:gd name="T31" fmla="*/ 30 h 205"/>
                <a:gd name="T32" fmla="*/ 123 w 637"/>
                <a:gd name="T33" fmla="*/ 94 h 205"/>
                <a:gd name="T34" fmla="*/ 146 w 637"/>
                <a:gd name="T35" fmla="*/ 92 h 205"/>
                <a:gd name="T36" fmla="*/ 6 w 637"/>
                <a:gd name="T37" fmla="*/ 76 h 205"/>
                <a:gd name="T38" fmla="*/ 2 w 637"/>
                <a:gd name="T39" fmla="*/ 68 h 205"/>
                <a:gd name="T40" fmla="*/ 6 w 637"/>
                <a:gd name="T41" fmla="*/ 89 h 205"/>
                <a:gd name="T42" fmla="*/ 123 w 637"/>
                <a:gd name="T43" fmla="*/ 94 h 2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7" h="205">
                  <a:moveTo>
                    <a:pt x="632" y="30"/>
                  </a:moveTo>
                  <a:cubicBezTo>
                    <a:pt x="634" y="44"/>
                    <a:pt x="626" y="39"/>
                    <a:pt x="626" y="39"/>
                  </a:cubicBezTo>
                  <a:cubicBezTo>
                    <a:pt x="553" y="9"/>
                    <a:pt x="503" y="31"/>
                    <a:pt x="462" y="47"/>
                  </a:cubicBezTo>
                  <a:cubicBezTo>
                    <a:pt x="421" y="63"/>
                    <a:pt x="391" y="76"/>
                    <a:pt x="349" y="38"/>
                  </a:cubicBezTo>
                  <a:cubicBezTo>
                    <a:pt x="308" y="0"/>
                    <a:pt x="303" y="19"/>
                    <a:pt x="303" y="19"/>
                  </a:cubicBezTo>
                  <a:cubicBezTo>
                    <a:pt x="276" y="55"/>
                    <a:pt x="245" y="62"/>
                    <a:pt x="176" y="85"/>
                  </a:cubicBezTo>
                  <a:cubicBezTo>
                    <a:pt x="108" y="109"/>
                    <a:pt x="75" y="185"/>
                    <a:pt x="75" y="185"/>
                  </a:cubicBezTo>
                  <a:cubicBezTo>
                    <a:pt x="67" y="205"/>
                    <a:pt x="58" y="187"/>
                    <a:pt x="61" y="180"/>
                  </a:cubicBezTo>
                  <a:cubicBezTo>
                    <a:pt x="60" y="182"/>
                    <a:pt x="59" y="184"/>
                    <a:pt x="59" y="186"/>
                  </a:cubicBezTo>
                  <a:cubicBezTo>
                    <a:pt x="59" y="186"/>
                    <a:pt x="60" y="203"/>
                    <a:pt x="75" y="199"/>
                  </a:cubicBezTo>
                  <a:cubicBezTo>
                    <a:pt x="75" y="199"/>
                    <a:pt x="108" y="123"/>
                    <a:pt x="176" y="99"/>
                  </a:cubicBezTo>
                  <a:cubicBezTo>
                    <a:pt x="245" y="75"/>
                    <a:pt x="276" y="69"/>
                    <a:pt x="303" y="32"/>
                  </a:cubicBezTo>
                  <a:cubicBezTo>
                    <a:pt x="303" y="32"/>
                    <a:pt x="308" y="13"/>
                    <a:pt x="349" y="51"/>
                  </a:cubicBezTo>
                  <a:cubicBezTo>
                    <a:pt x="391" y="89"/>
                    <a:pt x="421" y="77"/>
                    <a:pt x="462" y="61"/>
                  </a:cubicBezTo>
                  <a:cubicBezTo>
                    <a:pt x="503" y="45"/>
                    <a:pt x="554" y="18"/>
                    <a:pt x="627" y="48"/>
                  </a:cubicBezTo>
                  <a:cubicBezTo>
                    <a:pt x="627" y="48"/>
                    <a:pt x="637" y="42"/>
                    <a:pt x="632" y="30"/>
                  </a:cubicBezTo>
                  <a:close/>
                  <a:moveTo>
                    <a:pt x="120" y="91"/>
                  </a:moveTo>
                  <a:cubicBezTo>
                    <a:pt x="133" y="91"/>
                    <a:pt x="143" y="89"/>
                    <a:pt x="143" y="89"/>
                  </a:cubicBezTo>
                  <a:cubicBezTo>
                    <a:pt x="91" y="97"/>
                    <a:pt x="6" y="73"/>
                    <a:pt x="6" y="73"/>
                  </a:cubicBezTo>
                  <a:cubicBezTo>
                    <a:pt x="1" y="71"/>
                    <a:pt x="2" y="68"/>
                    <a:pt x="2" y="65"/>
                  </a:cubicBezTo>
                  <a:cubicBezTo>
                    <a:pt x="0" y="71"/>
                    <a:pt x="0" y="79"/>
                    <a:pt x="6" y="86"/>
                  </a:cubicBezTo>
                  <a:cubicBezTo>
                    <a:pt x="6" y="86"/>
                    <a:pt x="69" y="94"/>
                    <a:pt x="120" y="91"/>
                  </a:cubicBezTo>
                  <a:close/>
                </a:path>
              </a:pathLst>
            </a:custGeom>
            <a:solidFill>
              <a:srgbClr val="D64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2" name="Freeform 11">
              <a:extLst>
                <a:ext uri="{FF2B5EF4-FFF2-40B4-BE49-F238E27FC236}">
                  <a16:creationId xmlns:a16="http://schemas.microsoft.com/office/drawing/2014/main" id="{5E4CC795-510F-41CE-B346-23530109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523"/>
              <a:ext cx="134" cy="178"/>
            </a:xfrm>
            <a:custGeom>
              <a:avLst/>
              <a:gdLst>
                <a:gd name="T0" fmla="*/ 63 w 133"/>
                <a:gd name="T1" fmla="*/ 0 h 177"/>
                <a:gd name="T2" fmla="*/ 81 w 133"/>
                <a:gd name="T3" fmla="*/ 180 h 177"/>
                <a:gd name="T4" fmla="*/ 131 w 133"/>
                <a:gd name="T5" fmla="*/ 158 h 177"/>
                <a:gd name="T6" fmla="*/ 136 w 133"/>
                <a:gd name="T7" fmla="*/ 8 h 1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77">
                  <a:moveTo>
                    <a:pt x="63" y="0"/>
                  </a:moveTo>
                  <a:cubicBezTo>
                    <a:pt x="63" y="0"/>
                    <a:pt x="0" y="98"/>
                    <a:pt x="78" y="177"/>
                  </a:cubicBezTo>
                  <a:cubicBezTo>
                    <a:pt x="128" y="155"/>
                    <a:pt x="128" y="155"/>
                    <a:pt x="128" y="155"/>
                  </a:cubicBezTo>
                  <a:cubicBezTo>
                    <a:pt x="128" y="155"/>
                    <a:pt x="55" y="103"/>
                    <a:pt x="133" y="8"/>
                  </a:cubicBezTo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13" name="Freeform 12">
              <a:extLst>
                <a:ext uri="{FF2B5EF4-FFF2-40B4-BE49-F238E27FC236}">
                  <a16:creationId xmlns:a16="http://schemas.microsoft.com/office/drawing/2014/main" id="{F4964273-EFAD-42B3-AEF6-EC74E925D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2523"/>
              <a:ext cx="134" cy="178"/>
            </a:xfrm>
            <a:custGeom>
              <a:avLst/>
              <a:gdLst>
                <a:gd name="T0" fmla="*/ 63 w 133"/>
                <a:gd name="T1" fmla="*/ 0 h 177"/>
                <a:gd name="T2" fmla="*/ 81 w 133"/>
                <a:gd name="T3" fmla="*/ 180 h 177"/>
                <a:gd name="T4" fmla="*/ 131 w 133"/>
                <a:gd name="T5" fmla="*/ 158 h 177"/>
                <a:gd name="T6" fmla="*/ 136 w 133"/>
                <a:gd name="T7" fmla="*/ 8 h 1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77">
                  <a:moveTo>
                    <a:pt x="63" y="0"/>
                  </a:moveTo>
                  <a:cubicBezTo>
                    <a:pt x="63" y="0"/>
                    <a:pt x="0" y="98"/>
                    <a:pt x="78" y="177"/>
                  </a:cubicBezTo>
                  <a:cubicBezTo>
                    <a:pt x="128" y="155"/>
                    <a:pt x="128" y="155"/>
                    <a:pt x="128" y="155"/>
                  </a:cubicBezTo>
                  <a:cubicBezTo>
                    <a:pt x="128" y="155"/>
                    <a:pt x="55" y="103"/>
                    <a:pt x="133" y="8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4" name="Freeform 13">
              <a:extLst>
                <a:ext uri="{FF2B5EF4-FFF2-40B4-BE49-F238E27FC236}">
                  <a16:creationId xmlns:a16="http://schemas.microsoft.com/office/drawing/2014/main" id="{7E437D13-AD29-49B8-959C-8DE85D313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668"/>
              <a:ext cx="58" cy="44"/>
            </a:xfrm>
            <a:custGeom>
              <a:avLst/>
              <a:gdLst>
                <a:gd name="T0" fmla="*/ 54 w 58"/>
                <a:gd name="T1" fmla="*/ 11 h 44"/>
                <a:gd name="T2" fmla="*/ 36 w 58"/>
                <a:gd name="T3" fmla="*/ 38 h 44"/>
                <a:gd name="T4" fmla="*/ 4 w 58"/>
                <a:gd name="T5" fmla="*/ 33 h 44"/>
                <a:gd name="T6" fmla="*/ 22 w 58"/>
                <a:gd name="T7" fmla="*/ 6 h 44"/>
                <a:gd name="T8" fmla="*/ 54 w 58"/>
                <a:gd name="T9" fmla="*/ 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4">
                  <a:moveTo>
                    <a:pt x="54" y="11"/>
                  </a:moveTo>
                  <a:cubicBezTo>
                    <a:pt x="58" y="20"/>
                    <a:pt x="50" y="32"/>
                    <a:pt x="36" y="38"/>
                  </a:cubicBezTo>
                  <a:cubicBezTo>
                    <a:pt x="22" y="44"/>
                    <a:pt x="8" y="42"/>
                    <a:pt x="4" y="33"/>
                  </a:cubicBezTo>
                  <a:cubicBezTo>
                    <a:pt x="0" y="24"/>
                    <a:pt x="8" y="12"/>
                    <a:pt x="22" y="6"/>
                  </a:cubicBezTo>
                  <a:cubicBezTo>
                    <a:pt x="36" y="0"/>
                    <a:pt x="50" y="2"/>
                    <a:pt x="54" y="11"/>
                  </a:cubicBezTo>
                  <a:close/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15" name="Freeform 14">
              <a:extLst>
                <a:ext uri="{FF2B5EF4-FFF2-40B4-BE49-F238E27FC236}">
                  <a16:creationId xmlns:a16="http://schemas.microsoft.com/office/drawing/2014/main" id="{95A89481-024B-45BF-A4E5-F5EBAD6B8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674"/>
              <a:ext cx="42" cy="33"/>
            </a:xfrm>
            <a:custGeom>
              <a:avLst/>
              <a:gdLst>
                <a:gd name="T0" fmla="*/ 39 w 42"/>
                <a:gd name="T1" fmla="*/ 8 h 33"/>
                <a:gd name="T2" fmla="*/ 26 w 42"/>
                <a:gd name="T3" fmla="*/ 28 h 33"/>
                <a:gd name="T4" fmla="*/ 3 w 42"/>
                <a:gd name="T5" fmla="*/ 25 h 33"/>
                <a:gd name="T6" fmla="*/ 16 w 42"/>
                <a:gd name="T7" fmla="*/ 5 h 33"/>
                <a:gd name="T8" fmla="*/ 39 w 42"/>
                <a:gd name="T9" fmla="*/ 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3">
                  <a:moveTo>
                    <a:pt x="39" y="8"/>
                  </a:moveTo>
                  <a:cubicBezTo>
                    <a:pt x="42" y="15"/>
                    <a:pt x="36" y="24"/>
                    <a:pt x="26" y="28"/>
                  </a:cubicBezTo>
                  <a:cubicBezTo>
                    <a:pt x="16" y="33"/>
                    <a:pt x="6" y="31"/>
                    <a:pt x="3" y="25"/>
                  </a:cubicBezTo>
                  <a:cubicBezTo>
                    <a:pt x="0" y="18"/>
                    <a:pt x="6" y="9"/>
                    <a:pt x="16" y="5"/>
                  </a:cubicBezTo>
                  <a:cubicBezTo>
                    <a:pt x="26" y="0"/>
                    <a:pt x="36" y="2"/>
                    <a:pt x="39" y="8"/>
                  </a:cubicBezTo>
                  <a:close/>
                </a:path>
              </a:pathLst>
            </a:custGeom>
            <a:solidFill>
              <a:srgbClr val="D64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6" name="Freeform 15">
              <a:extLst>
                <a:ext uri="{FF2B5EF4-FFF2-40B4-BE49-F238E27FC236}">
                  <a16:creationId xmlns:a16="http://schemas.microsoft.com/office/drawing/2014/main" id="{88819EC9-00A9-48A1-A6B4-172EE54A0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3034"/>
              <a:ext cx="126" cy="124"/>
            </a:xfrm>
            <a:custGeom>
              <a:avLst/>
              <a:gdLst>
                <a:gd name="T0" fmla="*/ 0 w 125"/>
                <a:gd name="T1" fmla="*/ 37 h 124"/>
                <a:gd name="T2" fmla="*/ 117 w 125"/>
                <a:gd name="T3" fmla="*/ 117 h 124"/>
                <a:gd name="T4" fmla="*/ 128 w 125"/>
                <a:gd name="T5" fmla="*/ 76 h 124"/>
                <a:gd name="T6" fmla="*/ 37 w 125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24">
                  <a:moveTo>
                    <a:pt x="0" y="37"/>
                  </a:moveTo>
                  <a:cubicBezTo>
                    <a:pt x="0" y="37"/>
                    <a:pt x="27" y="124"/>
                    <a:pt x="114" y="117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5" y="76"/>
                    <a:pt x="54" y="95"/>
                    <a:pt x="37" y="0"/>
                  </a:cubicBezTo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17" name="Freeform 16">
              <a:extLst>
                <a:ext uri="{FF2B5EF4-FFF2-40B4-BE49-F238E27FC236}">
                  <a16:creationId xmlns:a16="http://schemas.microsoft.com/office/drawing/2014/main" id="{FDE57DBF-2107-4DEB-92D6-09721AFF7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3034"/>
              <a:ext cx="126" cy="124"/>
            </a:xfrm>
            <a:custGeom>
              <a:avLst/>
              <a:gdLst>
                <a:gd name="T0" fmla="*/ 0 w 125"/>
                <a:gd name="T1" fmla="*/ 37 h 124"/>
                <a:gd name="T2" fmla="*/ 117 w 125"/>
                <a:gd name="T3" fmla="*/ 117 h 124"/>
                <a:gd name="T4" fmla="*/ 128 w 125"/>
                <a:gd name="T5" fmla="*/ 76 h 124"/>
                <a:gd name="T6" fmla="*/ 37 w 125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24">
                  <a:moveTo>
                    <a:pt x="0" y="37"/>
                  </a:moveTo>
                  <a:cubicBezTo>
                    <a:pt x="0" y="37"/>
                    <a:pt x="27" y="124"/>
                    <a:pt x="114" y="117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5" y="76"/>
                    <a:pt x="54" y="95"/>
                    <a:pt x="37" y="0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8" name="Freeform 17">
              <a:extLst>
                <a:ext uri="{FF2B5EF4-FFF2-40B4-BE49-F238E27FC236}">
                  <a16:creationId xmlns:a16="http://schemas.microsoft.com/office/drawing/2014/main" id="{A9976402-95BD-472A-B98F-C7557C070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3108"/>
              <a:ext cx="33" cy="45"/>
            </a:xfrm>
            <a:custGeom>
              <a:avLst/>
              <a:gdLst>
                <a:gd name="T0" fmla="*/ 22 w 33"/>
                <a:gd name="T1" fmla="*/ 2 h 45"/>
                <a:gd name="T2" fmla="*/ 30 w 33"/>
                <a:gd name="T3" fmla="*/ 26 h 45"/>
                <a:gd name="T4" fmla="*/ 11 w 33"/>
                <a:gd name="T5" fmla="*/ 43 h 45"/>
                <a:gd name="T6" fmla="*/ 3 w 33"/>
                <a:gd name="T7" fmla="*/ 19 h 45"/>
                <a:gd name="T8" fmla="*/ 22 w 33"/>
                <a:gd name="T9" fmla="*/ 2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5">
                  <a:moveTo>
                    <a:pt x="22" y="2"/>
                  </a:moveTo>
                  <a:cubicBezTo>
                    <a:pt x="30" y="4"/>
                    <a:pt x="33" y="15"/>
                    <a:pt x="30" y="26"/>
                  </a:cubicBezTo>
                  <a:cubicBezTo>
                    <a:pt x="27" y="38"/>
                    <a:pt x="18" y="45"/>
                    <a:pt x="11" y="43"/>
                  </a:cubicBezTo>
                  <a:cubicBezTo>
                    <a:pt x="3" y="41"/>
                    <a:pt x="0" y="30"/>
                    <a:pt x="3" y="19"/>
                  </a:cubicBezTo>
                  <a:cubicBezTo>
                    <a:pt x="7" y="8"/>
                    <a:pt x="15" y="0"/>
                    <a:pt x="22" y="2"/>
                  </a:cubicBezTo>
                  <a:close/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19" name="Freeform 18">
              <a:extLst>
                <a:ext uri="{FF2B5EF4-FFF2-40B4-BE49-F238E27FC236}">
                  <a16:creationId xmlns:a16="http://schemas.microsoft.com/office/drawing/2014/main" id="{9BC03DAB-CAC8-4C7A-9084-80995EB9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3117"/>
              <a:ext cx="21" cy="28"/>
            </a:xfrm>
            <a:custGeom>
              <a:avLst/>
              <a:gdLst>
                <a:gd name="T0" fmla="*/ 15 w 21"/>
                <a:gd name="T1" fmla="*/ 1 h 28"/>
                <a:gd name="T2" fmla="*/ 19 w 21"/>
                <a:gd name="T3" fmla="*/ 16 h 28"/>
                <a:gd name="T4" fmla="*/ 7 w 21"/>
                <a:gd name="T5" fmla="*/ 27 h 28"/>
                <a:gd name="T6" fmla="*/ 3 w 21"/>
                <a:gd name="T7" fmla="*/ 12 h 28"/>
                <a:gd name="T8" fmla="*/ 15 w 21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8">
                  <a:moveTo>
                    <a:pt x="15" y="1"/>
                  </a:moveTo>
                  <a:cubicBezTo>
                    <a:pt x="19" y="2"/>
                    <a:pt x="21" y="9"/>
                    <a:pt x="19" y="16"/>
                  </a:cubicBezTo>
                  <a:cubicBezTo>
                    <a:pt x="17" y="24"/>
                    <a:pt x="12" y="28"/>
                    <a:pt x="7" y="27"/>
                  </a:cubicBezTo>
                  <a:cubicBezTo>
                    <a:pt x="3" y="26"/>
                    <a:pt x="0" y="19"/>
                    <a:pt x="3" y="12"/>
                  </a:cubicBezTo>
                  <a:cubicBezTo>
                    <a:pt x="5" y="4"/>
                    <a:pt x="10" y="0"/>
                    <a:pt x="15" y="1"/>
                  </a:cubicBezTo>
                  <a:close/>
                </a:path>
              </a:pathLst>
            </a:custGeom>
            <a:solidFill>
              <a:srgbClr val="D64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0" name="Freeform 19">
              <a:extLst>
                <a:ext uri="{FF2B5EF4-FFF2-40B4-BE49-F238E27FC236}">
                  <a16:creationId xmlns:a16="http://schemas.microsoft.com/office/drawing/2014/main" id="{1AF86B1C-8111-40B6-A239-CDBC3856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779"/>
              <a:ext cx="159" cy="287"/>
            </a:xfrm>
            <a:custGeom>
              <a:avLst/>
              <a:gdLst>
                <a:gd name="T0" fmla="*/ 143 w 157"/>
                <a:gd name="T1" fmla="*/ 0 h 285"/>
                <a:gd name="T2" fmla="*/ 0 w 157"/>
                <a:gd name="T3" fmla="*/ 277 h 285"/>
                <a:gd name="T4" fmla="*/ 18 w 157"/>
                <a:gd name="T5" fmla="*/ 286 h 285"/>
                <a:gd name="T6" fmla="*/ 163 w 157"/>
                <a:gd name="T7" fmla="*/ 39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285">
                  <a:moveTo>
                    <a:pt x="137" y="0"/>
                  </a:moveTo>
                  <a:cubicBezTo>
                    <a:pt x="137" y="0"/>
                    <a:pt x="21" y="171"/>
                    <a:pt x="0" y="271"/>
                  </a:cubicBezTo>
                  <a:cubicBezTo>
                    <a:pt x="0" y="271"/>
                    <a:pt x="4" y="285"/>
                    <a:pt x="18" y="280"/>
                  </a:cubicBezTo>
                  <a:cubicBezTo>
                    <a:pt x="18" y="280"/>
                    <a:pt x="68" y="126"/>
                    <a:pt x="157" y="39"/>
                  </a:cubicBezTo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21" name="Freeform 20">
              <a:extLst>
                <a:ext uri="{FF2B5EF4-FFF2-40B4-BE49-F238E27FC236}">
                  <a16:creationId xmlns:a16="http://schemas.microsoft.com/office/drawing/2014/main" id="{FE3BE098-4F6F-4988-9B88-6576E975D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779"/>
              <a:ext cx="159" cy="287"/>
            </a:xfrm>
            <a:custGeom>
              <a:avLst/>
              <a:gdLst>
                <a:gd name="T0" fmla="*/ 143 w 157"/>
                <a:gd name="T1" fmla="*/ 0 h 285"/>
                <a:gd name="T2" fmla="*/ 0 w 157"/>
                <a:gd name="T3" fmla="*/ 277 h 285"/>
                <a:gd name="T4" fmla="*/ 18 w 157"/>
                <a:gd name="T5" fmla="*/ 286 h 285"/>
                <a:gd name="T6" fmla="*/ 163 w 157"/>
                <a:gd name="T7" fmla="*/ 39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285">
                  <a:moveTo>
                    <a:pt x="137" y="0"/>
                  </a:moveTo>
                  <a:cubicBezTo>
                    <a:pt x="137" y="0"/>
                    <a:pt x="21" y="171"/>
                    <a:pt x="0" y="271"/>
                  </a:cubicBezTo>
                  <a:cubicBezTo>
                    <a:pt x="0" y="271"/>
                    <a:pt x="4" y="285"/>
                    <a:pt x="18" y="280"/>
                  </a:cubicBezTo>
                  <a:cubicBezTo>
                    <a:pt x="18" y="280"/>
                    <a:pt x="68" y="126"/>
                    <a:pt x="157" y="39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2" name="Freeform 21">
              <a:extLst>
                <a:ext uri="{FF2B5EF4-FFF2-40B4-BE49-F238E27FC236}">
                  <a16:creationId xmlns:a16="http://schemas.microsoft.com/office/drawing/2014/main" id="{1300B004-5DC3-4430-8F23-B86C1D9DA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779"/>
              <a:ext cx="159" cy="287"/>
            </a:xfrm>
            <a:custGeom>
              <a:avLst/>
              <a:gdLst>
                <a:gd name="T0" fmla="*/ 21 w 158"/>
                <a:gd name="T1" fmla="*/ 0 h 285"/>
                <a:gd name="T2" fmla="*/ 161 w 158"/>
                <a:gd name="T3" fmla="*/ 277 h 285"/>
                <a:gd name="T4" fmla="*/ 142 w 158"/>
                <a:gd name="T5" fmla="*/ 286 h 285"/>
                <a:gd name="T6" fmla="*/ 0 w 158"/>
                <a:gd name="T7" fmla="*/ 39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85">
                  <a:moveTo>
                    <a:pt x="21" y="0"/>
                  </a:moveTo>
                  <a:cubicBezTo>
                    <a:pt x="21" y="0"/>
                    <a:pt x="136" y="171"/>
                    <a:pt x="158" y="271"/>
                  </a:cubicBezTo>
                  <a:cubicBezTo>
                    <a:pt x="158" y="271"/>
                    <a:pt x="153" y="285"/>
                    <a:pt x="139" y="280"/>
                  </a:cubicBezTo>
                  <a:cubicBezTo>
                    <a:pt x="139" y="280"/>
                    <a:pt x="90" y="126"/>
                    <a:pt x="0" y="39"/>
                  </a:cubicBezTo>
                </a:path>
              </a:pathLst>
            </a:custGeom>
            <a:solidFill>
              <a:srgbClr val="E67857"/>
            </a:solidFill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223" name="Freeform 22">
              <a:extLst>
                <a:ext uri="{FF2B5EF4-FFF2-40B4-BE49-F238E27FC236}">
                  <a16:creationId xmlns:a16="http://schemas.microsoft.com/office/drawing/2014/main" id="{19504991-1FCE-4386-8140-99BECBFB3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779"/>
              <a:ext cx="159" cy="287"/>
            </a:xfrm>
            <a:custGeom>
              <a:avLst/>
              <a:gdLst>
                <a:gd name="T0" fmla="*/ 21 w 158"/>
                <a:gd name="T1" fmla="*/ 0 h 285"/>
                <a:gd name="T2" fmla="*/ 161 w 158"/>
                <a:gd name="T3" fmla="*/ 277 h 285"/>
                <a:gd name="T4" fmla="*/ 142 w 158"/>
                <a:gd name="T5" fmla="*/ 286 h 285"/>
                <a:gd name="T6" fmla="*/ 0 w 158"/>
                <a:gd name="T7" fmla="*/ 39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85">
                  <a:moveTo>
                    <a:pt x="21" y="0"/>
                  </a:moveTo>
                  <a:cubicBezTo>
                    <a:pt x="21" y="0"/>
                    <a:pt x="136" y="171"/>
                    <a:pt x="158" y="271"/>
                  </a:cubicBezTo>
                  <a:cubicBezTo>
                    <a:pt x="158" y="271"/>
                    <a:pt x="153" y="285"/>
                    <a:pt x="139" y="280"/>
                  </a:cubicBezTo>
                  <a:cubicBezTo>
                    <a:pt x="139" y="280"/>
                    <a:pt x="90" y="126"/>
                    <a:pt x="0" y="39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4" name="Freeform 23">
              <a:extLst>
                <a:ext uri="{FF2B5EF4-FFF2-40B4-BE49-F238E27FC236}">
                  <a16:creationId xmlns:a16="http://schemas.microsoft.com/office/drawing/2014/main" id="{7B608494-952C-41EC-98B9-C35B1FAAD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522"/>
              <a:ext cx="57" cy="124"/>
            </a:xfrm>
            <a:custGeom>
              <a:avLst/>
              <a:gdLst>
                <a:gd name="T0" fmla="*/ 16 w 56"/>
                <a:gd name="T1" fmla="*/ 0 h 123"/>
                <a:gd name="T2" fmla="*/ 53 w 56"/>
                <a:gd name="T3" fmla="*/ 45 h 123"/>
                <a:gd name="T4" fmla="*/ 51 w 56"/>
                <a:gd name="T5" fmla="*/ 98 h 123"/>
                <a:gd name="T6" fmla="*/ 5 w 56"/>
                <a:gd name="T7" fmla="*/ 109 h 123"/>
                <a:gd name="T8" fmla="*/ 15 w 56"/>
                <a:gd name="T9" fmla="*/ 84 h 123"/>
                <a:gd name="T10" fmla="*/ 27 w 56"/>
                <a:gd name="T11" fmla="*/ 55 h 123"/>
                <a:gd name="T12" fmla="*/ 17 w 56"/>
                <a:gd name="T13" fmla="*/ 2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23">
                  <a:moveTo>
                    <a:pt x="16" y="0"/>
                  </a:moveTo>
                  <a:cubicBezTo>
                    <a:pt x="30" y="10"/>
                    <a:pt x="46" y="29"/>
                    <a:pt x="50" y="45"/>
                  </a:cubicBezTo>
                  <a:cubicBezTo>
                    <a:pt x="54" y="61"/>
                    <a:pt x="56" y="81"/>
                    <a:pt x="48" y="95"/>
                  </a:cubicBezTo>
                  <a:cubicBezTo>
                    <a:pt x="41" y="106"/>
                    <a:pt x="13" y="123"/>
                    <a:pt x="5" y="106"/>
                  </a:cubicBezTo>
                  <a:cubicBezTo>
                    <a:pt x="0" y="96"/>
                    <a:pt x="9" y="88"/>
                    <a:pt x="15" y="81"/>
                  </a:cubicBezTo>
                  <a:cubicBezTo>
                    <a:pt x="22" y="74"/>
                    <a:pt x="26" y="65"/>
                    <a:pt x="27" y="55"/>
                  </a:cubicBezTo>
                  <a:cubicBezTo>
                    <a:pt x="30" y="35"/>
                    <a:pt x="25" y="19"/>
                    <a:pt x="17" y="2"/>
                  </a:cubicBezTo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5" name="Freeform 24">
              <a:extLst>
                <a:ext uri="{FF2B5EF4-FFF2-40B4-BE49-F238E27FC236}">
                  <a16:creationId xmlns:a16="http://schemas.microsoft.com/office/drawing/2014/main" id="{74766DE3-D9A5-4BD6-AE99-A1DB0720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370"/>
              <a:ext cx="655" cy="270"/>
            </a:xfrm>
            <a:custGeom>
              <a:avLst/>
              <a:gdLst>
                <a:gd name="T0" fmla="*/ 290 w 649"/>
                <a:gd name="T1" fmla="*/ 11 h 268"/>
                <a:gd name="T2" fmla="*/ 16 w 649"/>
                <a:gd name="T3" fmla="*/ 121 h 268"/>
                <a:gd name="T4" fmla="*/ 14 w 649"/>
                <a:gd name="T5" fmla="*/ 154 h 268"/>
                <a:gd name="T6" fmla="*/ 154 w 649"/>
                <a:gd name="T7" fmla="*/ 157 h 268"/>
                <a:gd name="T8" fmla="*/ 70 w 649"/>
                <a:gd name="T9" fmla="*/ 257 h 268"/>
                <a:gd name="T10" fmla="*/ 86 w 649"/>
                <a:gd name="T11" fmla="*/ 270 h 268"/>
                <a:gd name="T12" fmla="*/ 190 w 649"/>
                <a:gd name="T13" fmla="*/ 167 h 268"/>
                <a:gd name="T14" fmla="*/ 320 w 649"/>
                <a:gd name="T15" fmla="*/ 100 h 268"/>
                <a:gd name="T16" fmla="*/ 366 w 649"/>
                <a:gd name="T17" fmla="*/ 119 h 268"/>
                <a:gd name="T18" fmla="*/ 482 w 649"/>
                <a:gd name="T19" fmla="*/ 129 h 268"/>
                <a:gd name="T20" fmla="*/ 653 w 649"/>
                <a:gd name="T21" fmla="*/ 116 h 268"/>
                <a:gd name="T22" fmla="*/ 653 w 649"/>
                <a:gd name="T23" fmla="*/ 91 h 268"/>
                <a:gd name="T24" fmla="*/ 510 w 649"/>
                <a:gd name="T25" fmla="*/ 89 h 268"/>
                <a:gd name="T26" fmla="*/ 371 w 649"/>
                <a:gd name="T27" fmla="*/ 75 h 268"/>
                <a:gd name="T28" fmla="*/ 355 w 649"/>
                <a:gd name="T29" fmla="*/ 0 h 2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49" h="268">
                  <a:moveTo>
                    <a:pt x="281" y="11"/>
                  </a:moveTo>
                  <a:cubicBezTo>
                    <a:pt x="281" y="11"/>
                    <a:pt x="337" y="154"/>
                    <a:pt x="16" y="118"/>
                  </a:cubicBezTo>
                  <a:cubicBezTo>
                    <a:pt x="16" y="118"/>
                    <a:pt x="0" y="137"/>
                    <a:pt x="14" y="151"/>
                  </a:cubicBezTo>
                  <a:cubicBezTo>
                    <a:pt x="14" y="151"/>
                    <a:pt x="99" y="162"/>
                    <a:pt x="151" y="154"/>
                  </a:cubicBezTo>
                  <a:cubicBezTo>
                    <a:pt x="151" y="154"/>
                    <a:pt x="84" y="192"/>
                    <a:pt x="67" y="251"/>
                  </a:cubicBezTo>
                  <a:cubicBezTo>
                    <a:pt x="67" y="251"/>
                    <a:pt x="68" y="268"/>
                    <a:pt x="83" y="264"/>
                  </a:cubicBezTo>
                  <a:cubicBezTo>
                    <a:pt x="83" y="264"/>
                    <a:pt x="116" y="188"/>
                    <a:pt x="184" y="164"/>
                  </a:cubicBezTo>
                  <a:cubicBezTo>
                    <a:pt x="253" y="140"/>
                    <a:pt x="284" y="134"/>
                    <a:pt x="311" y="97"/>
                  </a:cubicBezTo>
                  <a:cubicBezTo>
                    <a:pt x="311" y="97"/>
                    <a:pt x="316" y="78"/>
                    <a:pt x="357" y="116"/>
                  </a:cubicBezTo>
                  <a:cubicBezTo>
                    <a:pt x="399" y="154"/>
                    <a:pt x="429" y="142"/>
                    <a:pt x="470" y="126"/>
                  </a:cubicBezTo>
                  <a:cubicBezTo>
                    <a:pt x="511" y="110"/>
                    <a:pt x="562" y="83"/>
                    <a:pt x="635" y="113"/>
                  </a:cubicBezTo>
                  <a:cubicBezTo>
                    <a:pt x="635" y="113"/>
                    <a:pt x="649" y="105"/>
                    <a:pt x="635" y="88"/>
                  </a:cubicBezTo>
                  <a:cubicBezTo>
                    <a:pt x="635" y="88"/>
                    <a:pt x="572" y="62"/>
                    <a:pt x="495" y="86"/>
                  </a:cubicBezTo>
                  <a:cubicBezTo>
                    <a:pt x="419" y="110"/>
                    <a:pt x="395" y="127"/>
                    <a:pt x="362" y="72"/>
                  </a:cubicBezTo>
                  <a:cubicBezTo>
                    <a:pt x="329" y="16"/>
                    <a:pt x="346" y="0"/>
                    <a:pt x="346" y="0"/>
                  </a:cubicBezTo>
                </a:path>
              </a:pathLst>
            </a:custGeom>
            <a:noFill/>
            <a:ln w="7938" cap="flat">
              <a:solidFill>
                <a:srgbClr val="8E34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6" name="Freeform 25">
              <a:extLst>
                <a:ext uri="{FF2B5EF4-FFF2-40B4-BE49-F238E27FC236}">
                  <a16:creationId xmlns:a16="http://schemas.microsoft.com/office/drawing/2014/main" id="{C59A65F2-6132-4EC4-80C9-E3EAE8F9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367"/>
              <a:ext cx="25" cy="87"/>
            </a:xfrm>
            <a:custGeom>
              <a:avLst/>
              <a:gdLst>
                <a:gd name="T0" fmla="*/ 2 w 24"/>
                <a:gd name="T1" fmla="*/ 10 h 87"/>
                <a:gd name="T2" fmla="*/ 2 w 24"/>
                <a:gd name="T3" fmla="*/ 10 h 87"/>
                <a:gd name="T4" fmla="*/ 20 w 24"/>
                <a:gd name="T5" fmla="*/ 38 h 87"/>
                <a:gd name="T6" fmla="*/ 0 w 24"/>
                <a:gd name="T7" fmla="*/ 87 h 87"/>
                <a:gd name="T8" fmla="*/ 23 w 24"/>
                <a:gd name="T9" fmla="*/ 27 h 87"/>
                <a:gd name="T10" fmla="*/ 17 w 24"/>
                <a:gd name="T11" fmla="*/ 9 h 87"/>
                <a:gd name="T12" fmla="*/ 8 w 24"/>
                <a:gd name="T13" fmla="*/ 6 h 87"/>
                <a:gd name="T14" fmla="*/ 5 w 24"/>
                <a:gd name="T15" fmla="*/ 1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87">
                  <a:moveTo>
                    <a:pt x="2" y="10"/>
                  </a:moveTo>
                  <a:cubicBezTo>
                    <a:pt x="2" y="10"/>
                    <a:pt x="2" y="12"/>
                    <a:pt x="2" y="10"/>
                  </a:cubicBezTo>
                  <a:cubicBezTo>
                    <a:pt x="12" y="0"/>
                    <a:pt x="17" y="34"/>
                    <a:pt x="17" y="38"/>
                  </a:cubicBezTo>
                  <a:cubicBezTo>
                    <a:pt x="18" y="55"/>
                    <a:pt x="11" y="73"/>
                    <a:pt x="0" y="87"/>
                  </a:cubicBezTo>
                  <a:cubicBezTo>
                    <a:pt x="17" y="72"/>
                    <a:pt x="24" y="50"/>
                    <a:pt x="20" y="27"/>
                  </a:cubicBezTo>
                  <a:cubicBezTo>
                    <a:pt x="19" y="21"/>
                    <a:pt x="18" y="14"/>
                    <a:pt x="14" y="9"/>
                  </a:cubicBezTo>
                  <a:cubicBezTo>
                    <a:pt x="13" y="7"/>
                    <a:pt x="11" y="6"/>
                    <a:pt x="8" y="6"/>
                  </a:cubicBezTo>
                  <a:cubicBezTo>
                    <a:pt x="5" y="6"/>
                    <a:pt x="1" y="10"/>
                    <a:pt x="5" y="10"/>
                  </a:cubicBezTo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7" name="Freeform 26">
              <a:extLst>
                <a:ext uri="{FF2B5EF4-FFF2-40B4-BE49-F238E27FC236}">
                  <a16:creationId xmlns:a16="http://schemas.microsoft.com/office/drawing/2014/main" id="{AC4A66BE-7014-475C-800B-1C021495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434"/>
              <a:ext cx="35" cy="18"/>
            </a:xfrm>
            <a:custGeom>
              <a:avLst/>
              <a:gdLst>
                <a:gd name="T0" fmla="*/ 0 w 35"/>
                <a:gd name="T1" fmla="*/ 18 h 18"/>
                <a:gd name="T2" fmla="*/ 18 w 35"/>
                <a:gd name="T3" fmla="*/ 7 h 18"/>
                <a:gd name="T4" fmla="*/ 35 w 35"/>
                <a:gd name="T5" fmla="*/ 15 h 18"/>
                <a:gd name="T6" fmla="*/ 3 w 35"/>
                <a:gd name="T7" fmla="*/ 1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8">
                  <a:moveTo>
                    <a:pt x="0" y="18"/>
                  </a:moveTo>
                  <a:cubicBezTo>
                    <a:pt x="5" y="12"/>
                    <a:pt x="10" y="7"/>
                    <a:pt x="18" y="7"/>
                  </a:cubicBezTo>
                  <a:cubicBezTo>
                    <a:pt x="25" y="8"/>
                    <a:pt x="30" y="11"/>
                    <a:pt x="35" y="15"/>
                  </a:cubicBezTo>
                  <a:cubicBezTo>
                    <a:pt x="30" y="2"/>
                    <a:pt x="7" y="0"/>
                    <a:pt x="3" y="15"/>
                  </a:cubicBezTo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8" name="Freeform 27">
              <a:extLst>
                <a:ext uri="{FF2B5EF4-FFF2-40B4-BE49-F238E27FC236}">
                  <a16:creationId xmlns:a16="http://schemas.microsoft.com/office/drawing/2014/main" id="{63BFFE43-CD0E-404D-A553-E6079BA11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2803"/>
              <a:ext cx="127" cy="245"/>
            </a:xfrm>
            <a:custGeom>
              <a:avLst/>
              <a:gdLst>
                <a:gd name="T0" fmla="*/ 129 w 126"/>
                <a:gd name="T1" fmla="*/ 0 h 243"/>
                <a:gd name="T2" fmla="*/ 0 w 126"/>
                <a:gd name="T3" fmla="*/ 249 h 243"/>
                <a:gd name="T4" fmla="*/ 129 w 126"/>
                <a:gd name="T5" fmla="*/ 0 h 2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43">
                  <a:moveTo>
                    <a:pt x="126" y="0"/>
                  </a:moveTo>
                  <a:cubicBezTo>
                    <a:pt x="126" y="0"/>
                    <a:pt x="45" y="108"/>
                    <a:pt x="0" y="243"/>
                  </a:cubicBezTo>
                  <a:cubicBezTo>
                    <a:pt x="0" y="243"/>
                    <a:pt x="76" y="61"/>
                    <a:pt x="126" y="0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9" name="Freeform 28">
              <a:extLst>
                <a:ext uri="{FF2B5EF4-FFF2-40B4-BE49-F238E27FC236}">
                  <a16:creationId xmlns:a16="http://schemas.microsoft.com/office/drawing/2014/main" id="{A4CFA37D-1EA6-41BE-BB9E-56DA9B7F2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2812"/>
              <a:ext cx="120" cy="230"/>
            </a:xfrm>
            <a:custGeom>
              <a:avLst/>
              <a:gdLst>
                <a:gd name="T0" fmla="*/ 0 w 119"/>
                <a:gd name="T1" fmla="*/ 0 h 228"/>
                <a:gd name="T2" fmla="*/ 122 w 119"/>
                <a:gd name="T3" fmla="*/ 234 h 228"/>
                <a:gd name="T4" fmla="*/ 0 w 119"/>
                <a:gd name="T5" fmla="*/ 0 h 2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228">
                  <a:moveTo>
                    <a:pt x="0" y="0"/>
                  </a:moveTo>
                  <a:cubicBezTo>
                    <a:pt x="0" y="0"/>
                    <a:pt x="96" y="145"/>
                    <a:pt x="119" y="228"/>
                  </a:cubicBezTo>
                  <a:cubicBezTo>
                    <a:pt x="119" y="228"/>
                    <a:pt x="26" y="30"/>
                    <a:pt x="0" y="0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0" name="Freeform 29">
              <a:extLst>
                <a:ext uri="{FF2B5EF4-FFF2-40B4-BE49-F238E27FC236}">
                  <a16:creationId xmlns:a16="http://schemas.microsoft.com/office/drawing/2014/main" id="{389670E6-19EF-4CC4-B196-FF9923738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3048"/>
              <a:ext cx="80" cy="74"/>
            </a:xfrm>
            <a:custGeom>
              <a:avLst/>
              <a:gdLst>
                <a:gd name="T0" fmla="*/ 82 w 79"/>
                <a:gd name="T1" fmla="*/ 69 h 74"/>
                <a:gd name="T2" fmla="*/ 0 w 79"/>
                <a:gd name="T3" fmla="*/ 0 h 74"/>
                <a:gd name="T4" fmla="*/ 82 w 79"/>
                <a:gd name="T5" fmla="*/ 69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74">
                  <a:moveTo>
                    <a:pt x="79" y="69"/>
                  </a:moveTo>
                  <a:cubicBezTo>
                    <a:pt x="79" y="69"/>
                    <a:pt x="21" y="74"/>
                    <a:pt x="0" y="0"/>
                  </a:cubicBezTo>
                  <a:cubicBezTo>
                    <a:pt x="0" y="0"/>
                    <a:pt x="1" y="69"/>
                    <a:pt x="79" y="69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1" name="Freeform 30">
              <a:extLst>
                <a:ext uri="{FF2B5EF4-FFF2-40B4-BE49-F238E27FC236}">
                  <a16:creationId xmlns:a16="http://schemas.microsoft.com/office/drawing/2014/main" id="{A8D370DC-EF10-47F5-A56C-EF91D0238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539"/>
              <a:ext cx="75" cy="127"/>
            </a:xfrm>
            <a:custGeom>
              <a:avLst/>
              <a:gdLst>
                <a:gd name="T0" fmla="*/ 68 w 74"/>
                <a:gd name="T1" fmla="*/ 129 h 126"/>
                <a:gd name="T2" fmla="*/ 77 w 74"/>
                <a:gd name="T3" fmla="*/ 0 h 126"/>
                <a:gd name="T4" fmla="*/ 68 w 74"/>
                <a:gd name="T5" fmla="*/ 129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26">
                  <a:moveTo>
                    <a:pt x="65" y="126"/>
                  </a:moveTo>
                  <a:cubicBezTo>
                    <a:pt x="65" y="126"/>
                    <a:pt x="19" y="53"/>
                    <a:pt x="74" y="0"/>
                  </a:cubicBezTo>
                  <a:cubicBezTo>
                    <a:pt x="74" y="0"/>
                    <a:pt x="0" y="38"/>
                    <a:pt x="65" y="126"/>
                  </a:cubicBezTo>
                  <a:close/>
                </a:path>
              </a:pathLst>
            </a:custGeom>
            <a:solidFill>
              <a:srgbClr val="EC9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2" name="Freeform 31">
              <a:extLst>
                <a:ext uri="{FF2B5EF4-FFF2-40B4-BE49-F238E27FC236}">
                  <a16:creationId xmlns:a16="http://schemas.microsoft.com/office/drawing/2014/main" id="{F30FB370-4FB3-45B3-97C9-A6F9395AA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276"/>
              <a:ext cx="64" cy="99"/>
            </a:xfrm>
            <a:custGeom>
              <a:avLst/>
              <a:gdLst>
                <a:gd name="T0" fmla="*/ 64 w 64"/>
                <a:gd name="T1" fmla="*/ 0 h 98"/>
                <a:gd name="T2" fmla="*/ 45 w 64"/>
                <a:gd name="T3" fmla="*/ 101 h 98"/>
                <a:gd name="T4" fmla="*/ 64 w 64"/>
                <a:gd name="T5" fmla="*/ 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98">
                  <a:moveTo>
                    <a:pt x="64" y="0"/>
                  </a:moveTo>
                  <a:cubicBezTo>
                    <a:pt x="64" y="0"/>
                    <a:pt x="17" y="50"/>
                    <a:pt x="45" y="98"/>
                  </a:cubicBezTo>
                  <a:cubicBezTo>
                    <a:pt x="45" y="98"/>
                    <a:pt x="0" y="51"/>
                    <a:pt x="64" y="0"/>
                  </a:cubicBezTo>
                  <a:close/>
                </a:path>
              </a:pathLst>
            </a:custGeom>
            <a:solidFill>
              <a:srgbClr val="EFB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3" name="Freeform 32">
              <a:extLst>
                <a:ext uri="{FF2B5EF4-FFF2-40B4-BE49-F238E27FC236}">
                  <a16:creationId xmlns:a16="http://schemas.microsoft.com/office/drawing/2014/main" id="{85963FF0-7768-46F1-9CD8-414995037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090"/>
              <a:ext cx="77" cy="7"/>
            </a:xfrm>
            <a:custGeom>
              <a:avLst/>
              <a:gdLst>
                <a:gd name="T0" fmla="*/ 1 w 76"/>
                <a:gd name="T1" fmla="*/ 4 h 7"/>
                <a:gd name="T2" fmla="*/ 0 w 76"/>
                <a:gd name="T3" fmla="*/ 5 h 7"/>
                <a:gd name="T4" fmla="*/ 18 w 76"/>
                <a:gd name="T5" fmla="*/ 2 h 7"/>
                <a:gd name="T6" fmla="*/ 46 w 76"/>
                <a:gd name="T7" fmla="*/ 1 h 7"/>
                <a:gd name="T8" fmla="*/ 79 w 76"/>
                <a:gd name="T9" fmla="*/ 0 h 7"/>
                <a:gd name="T10" fmla="*/ 32 w 76"/>
                <a:gd name="T11" fmla="*/ 4 h 7"/>
                <a:gd name="T12" fmla="*/ 14 w 76"/>
                <a:gd name="T13" fmla="*/ 4 h 7"/>
                <a:gd name="T14" fmla="*/ 1 w 76"/>
                <a:gd name="T15" fmla="*/ 5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7">
                  <a:moveTo>
                    <a:pt x="1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6" y="5"/>
                    <a:pt x="12" y="2"/>
                    <a:pt x="18" y="2"/>
                  </a:cubicBezTo>
                  <a:cubicBezTo>
                    <a:pt x="26" y="1"/>
                    <a:pt x="35" y="1"/>
                    <a:pt x="43" y="1"/>
                  </a:cubicBezTo>
                  <a:cubicBezTo>
                    <a:pt x="53" y="1"/>
                    <a:pt x="66" y="6"/>
                    <a:pt x="76" y="0"/>
                  </a:cubicBezTo>
                  <a:cubicBezTo>
                    <a:pt x="63" y="7"/>
                    <a:pt x="47" y="5"/>
                    <a:pt x="32" y="4"/>
                  </a:cubicBezTo>
                  <a:cubicBezTo>
                    <a:pt x="26" y="4"/>
                    <a:pt x="20" y="4"/>
                    <a:pt x="14" y="4"/>
                  </a:cubicBezTo>
                  <a:cubicBezTo>
                    <a:pt x="10" y="4"/>
                    <a:pt x="3" y="6"/>
                    <a:pt x="1" y="5"/>
                  </a:cubicBezTo>
                </a:path>
              </a:pathLst>
            </a:custGeom>
            <a:solidFill>
              <a:srgbClr val="EFB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4" name="Freeform 33">
              <a:extLst>
                <a:ext uri="{FF2B5EF4-FFF2-40B4-BE49-F238E27FC236}">
                  <a16:creationId xmlns:a16="http://schemas.microsoft.com/office/drawing/2014/main" id="{8BB69CA3-6016-44BE-9388-98D345C60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076"/>
              <a:ext cx="9" cy="15"/>
            </a:xfrm>
            <a:custGeom>
              <a:avLst/>
              <a:gdLst>
                <a:gd name="T0" fmla="*/ 3 w 9"/>
                <a:gd name="T1" fmla="*/ 1 h 15"/>
                <a:gd name="T2" fmla="*/ 9 w 9"/>
                <a:gd name="T3" fmla="*/ 11 h 15"/>
                <a:gd name="T4" fmla="*/ 2 w 9"/>
                <a:gd name="T5" fmla="*/ 12 h 15"/>
                <a:gd name="T6" fmla="*/ 2 w 9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3" y="1"/>
                  </a:moveTo>
                  <a:cubicBezTo>
                    <a:pt x="0" y="2"/>
                    <a:pt x="3" y="13"/>
                    <a:pt x="9" y="11"/>
                  </a:cubicBezTo>
                  <a:cubicBezTo>
                    <a:pt x="6" y="12"/>
                    <a:pt x="4" y="15"/>
                    <a:pt x="2" y="12"/>
                  </a:cubicBezTo>
                  <a:cubicBezTo>
                    <a:pt x="0" y="9"/>
                    <a:pt x="1" y="3"/>
                    <a:pt x="2" y="0"/>
                  </a:cubicBezTo>
                </a:path>
              </a:pathLst>
            </a:custGeom>
            <a:solidFill>
              <a:srgbClr val="EFB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34">
            <a:extLst>
              <a:ext uri="{FF2B5EF4-FFF2-40B4-BE49-F238E27FC236}">
                <a16:creationId xmlns:a16="http://schemas.microsoft.com/office/drawing/2014/main" id="{82B1458D-BD63-4E97-9034-4B2FD487A7D4}"/>
              </a:ext>
            </a:extLst>
          </p:cNvPr>
          <p:cNvGrpSpPr>
            <a:grpSpLocks/>
          </p:cNvGrpSpPr>
          <p:nvPr/>
        </p:nvGrpSpPr>
        <p:grpSpPr bwMode="auto">
          <a:xfrm>
            <a:off x="3478213" y="1974850"/>
            <a:ext cx="1703387" cy="1639888"/>
            <a:chOff x="671" y="1244"/>
            <a:chExt cx="1073" cy="1033"/>
          </a:xfrm>
        </p:grpSpPr>
        <p:sp>
          <p:nvSpPr>
            <p:cNvPr id="34145" name="Line 35">
              <a:extLst>
                <a:ext uri="{FF2B5EF4-FFF2-40B4-BE49-F238E27FC236}">
                  <a16:creationId xmlns:a16="http://schemas.microsoft.com/office/drawing/2014/main" id="{9DDC786F-E3C1-48A8-AB43-A3BBD8471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9" y="1276"/>
              <a:ext cx="1" cy="11"/>
            </a:xfrm>
            <a:prstGeom prst="lin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6" name="Freeform 36">
              <a:extLst>
                <a:ext uri="{FF2B5EF4-FFF2-40B4-BE49-F238E27FC236}">
                  <a16:creationId xmlns:a16="http://schemas.microsoft.com/office/drawing/2014/main" id="{2A0DEFEC-7963-4D10-B89B-F746CF55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276"/>
              <a:ext cx="11" cy="231"/>
            </a:xfrm>
            <a:custGeom>
              <a:avLst/>
              <a:gdLst>
                <a:gd name="T0" fmla="*/ 0 w 10"/>
                <a:gd name="T1" fmla="*/ 0 h 229"/>
                <a:gd name="T2" fmla="*/ 11 w 10"/>
                <a:gd name="T3" fmla="*/ 235 h 2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9">
                  <a:moveTo>
                    <a:pt x="0" y="0"/>
                  </a:moveTo>
                  <a:cubicBezTo>
                    <a:pt x="0" y="0"/>
                    <a:pt x="10" y="185"/>
                    <a:pt x="8" y="229"/>
                  </a:cubicBezTo>
                </a:path>
              </a:pathLst>
            </a:custGeom>
            <a:noFill/>
            <a:ln w="1588" cap="flat">
              <a:solidFill>
                <a:srgbClr val="6D27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7" name="Oval 37">
              <a:extLst>
                <a:ext uri="{FF2B5EF4-FFF2-40B4-BE49-F238E27FC236}">
                  <a16:creationId xmlns:a16="http://schemas.microsoft.com/office/drawing/2014/main" id="{5EB353AC-A4BF-4EC9-B879-0E44FE7C6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1256"/>
              <a:ext cx="169" cy="40"/>
            </a:xfrm>
            <a:prstGeom prst="ellips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8" name="Oval 38">
              <a:extLst>
                <a:ext uri="{FF2B5EF4-FFF2-40B4-BE49-F238E27FC236}">
                  <a16:creationId xmlns:a16="http://schemas.microsoft.com/office/drawing/2014/main" id="{D316856C-D3E0-4E5B-98E7-248CD6E71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1264"/>
              <a:ext cx="143" cy="24"/>
            </a:xfrm>
            <a:prstGeom prst="ellips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9" name="Line 39">
              <a:extLst>
                <a:ext uri="{FF2B5EF4-FFF2-40B4-BE49-F238E27FC236}">
                  <a16:creationId xmlns:a16="http://schemas.microsoft.com/office/drawing/2014/main" id="{5B14DFA0-FC9A-4504-A1A8-E4B15616B4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9" y="1276"/>
              <a:ext cx="1" cy="11"/>
            </a:xfrm>
            <a:prstGeom prst="lin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0" name="Freeform 40">
              <a:extLst>
                <a:ext uri="{FF2B5EF4-FFF2-40B4-BE49-F238E27FC236}">
                  <a16:creationId xmlns:a16="http://schemas.microsoft.com/office/drawing/2014/main" id="{4A982940-BC11-458C-AF93-7F470B9EE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276"/>
              <a:ext cx="11" cy="231"/>
            </a:xfrm>
            <a:custGeom>
              <a:avLst/>
              <a:gdLst>
                <a:gd name="T0" fmla="*/ 0 w 10"/>
                <a:gd name="T1" fmla="*/ 0 h 229"/>
                <a:gd name="T2" fmla="*/ 11 w 10"/>
                <a:gd name="T3" fmla="*/ 235 h 2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9">
                  <a:moveTo>
                    <a:pt x="0" y="0"/>
                  </a:moveTo>
                  <a:cubicBezTo>
                    <a:pt x="0" y="0"/>
                    <a:pt x="10" y="185"/>
                    <a:pt x="8" y="229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1" name="Oval 41">
              <a:extLst>
                <a:ext uri="{FF2B5EF4-FFF2-40B4-BE49-F238E27FC236}">
                  <a16:creationId xmlns:a16="http://schemas.microsoft.com/office/drawing/2014/main" id="{4D6F3A89-89B4-4DEE-B2D7-26BCDECC2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1256"/>
              <a:ext cx="169" cy="40"/>
            </a:xfrm>
            <a:prstGeom prst="ellips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2" name="Oval 42">
              <a:extLst>
                <a:ext uri="{FF2B5EF4-FFF2-40B4-BE49-F238E27FC236}">
                  <a16:creationId xmlns:a16="http://schemas.microsoft.com/office/drawing/2014/main" id="{60FE70B2-57EE-45BC-84E7-3E6FB43B5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1264"/>
              <a:ext cx="143" cy="24"/>
            </a:xfrm>
            <a:prstGeom prst="ellips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3" name="Line 43">
              <a:extLst>
                <a:ext uri="{FF2B5EF4-FFF2-40B4-BE49-F238E27FC236}">
                  <a16:creationId xmlns:a16="http://schemas.microsoft.com/office/drawing/2014/main" id="{FBA39967-A437-4DE9-9143-BD718EB12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9" y="1276"/>
              <a:ext cx="1" cy="11"/>
            </a:xfrm>
            <a:prstGeom prst="lin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4" name="Freeform 44">
              <a:extLst>
                <a:ext uri="{FF2B5EF4-FFF2-40B4-BE49-F238E27FC236}">
                  <a16:creationId xmlns:a16="http://schemas.microsoft.com/office/drawing/2014/main" id="{CF87DBF7-9E68-419B-9758-5EFD55849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276"/>
              <a:ext cx="11" cy="231"/>
            </a:xfrm>
            <a:custGeom>
              <a:avLst/>
              <a:gdLst>
                <a:gd name="T0" fmla="*/ 0 w 10"/>
                <a:gd name="T1" fmla="*/ 0 h 229"/>
                <a:gd name="T2" fmla="*/ 11 w 10"/>
                <a:gd name="T3" fmla="*/ 235 h 2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9">
                  <a:moveTo>
                    <a:pt x="0" y="0"/>
                  </a:moveTo>
                  <a:cubicBezTo>
                    <a:pt x="0" y="0"/>
                    <a:pt x="10" y="185"/>
                    <a:pt x="8" y="229"/>
                  </a:cubicBezTo>
                </a:path>
              </a:pathLst>
            </a:custGeom>
            <a:noFill/>
            <a:ln w="1588" cap="flat">
              <a:solidFill>
                <a:srgbClr val="6D273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5" name="Oval 45">
              <a:extLst>
                <a:ext uri="{FF2B5EF4-FFF2-40B4-BE49-F238E27FC236}">
                  <a16:creationId xmlns:a16="http://schemas.microsoft.com/office/drawing/2014/main" id="{798D7067-ADBA-45BD-8B34-38890ACFD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1256"/>
              <a:ext cx="169" cy="40"/>
            </a:xfrm>
            <a:prstGeom prst="ellips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6" name="Oval 46">
              <a:extLst>
                <a:ext uri="{FF2B5EF4-FFF2-40B4-BE49-F238E27FC236}">
                  <a16:creationId xmlns:a16="http://schemas.microsoft.com/office/drawing/2014/main" id="{AC3F68DB-F3E9-4071-A072-82B79A115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1264"/>
              <a:ext cx="143" cy="24"/>
            </a:xfrm>
            <a:prstGeom prst="ellipse">
              <a:avLst/>
            </a:prstGeom>
            <a:noFill/>
            <a:ln w="1588">
              <a:solidFill>
                <a:srgbClr val="6D273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7" name="Line 47">
              <a:extLst>
                <a:ext uri="{FF2B5EF4-FFF2-40B4-BE49-F238E27FC236}">
                  <a16:creationId xmlns:a16="http://schemas.microsoft.com/office/drawing/2014/main" id="{54AA5B48-5D4E-43BF-A97A-69D4189793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9" y="1276"/>
              <a:ext cx="1" cy="11"/>
            </a:xfrm>
            <a:prstGeom prst="lin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8" name="Freeform 48">
              <a:extLst>
                <a:ext uri="{FF2B5EF4-FFF2-40B4-BE49-F238E27FC236}">
                  <a16:creationId xmlns:a16="http://schemas.microsoft.com/office/drawing/2014/main" id="{F03B1AC1-57CD-4D40-A165-87B2B24E4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276"/>
              <a:ext cx="11" cy="231"/>
            </a:xfrm>
            <a:custGeom>
              <a:avLst/>
              <a:gdLst>
                <a:gd name="T0" fmla="*/ 0 w 10"/>
                <a:gd name="T1" fmla="*/ 0 h 229"/>
                <a:gd name="T2" fmla="*/ 11 w 10"/>
                <a:gd name="T3" fmla="*/ 235 h 2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9">
                  <a:moveTo>
                    <a:pt x="0" y="0"/>
                  </a:moveTo>
                  <a:cubicBezTo>
                    <a:pt x="0" y="0"/>
                    <a:pt x="10" y="185"/>
                    <a:pt x="8" y="229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9" name="Oval 49">
              <a:extLst>
                <a:ext uri="{FF2B5EF4-FFF2-40B4-BE49-F238E27FC236}">
                  <a16:creationId xmlns:a16="http://schemas.microsoft.com/office/drawing/2014/main" id="{B74C7254-9309-4EBE-A6EC-9C3E7F68A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" y="1256"/>
              <a:ext cx="169" cy="40"/>
            </a:xfrm>
            <a:prstGeom prst="ellips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0" name="Oval 50">
              <a:extLst>
                <a:ext uri="{FF2B5EF4-FFF2-40B4-BE49-F238E27FC236}">
                  <a16:creationId xmlns:a16="http://schemas.microsoft.com/office/drawing/2014/main" id="{78413790-96B1-43E5-A296-BA65040A8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1264"/>
              <a:ext cx="143" cy="24"/>
            </a:xfrm>
            <a:prstGeom prst="ellipse">
              <a:avLst/>
            </a:prstGeom>
            <a:noFill/>
            <a:ln w="7938">
              <a:solidFill>
                <a:srgbClr val="96B3D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61" name="Freeform 51">
              <a:extLst>
                <a:ext uri="{FF2B5EF4-FFF2-40B4-BE49-F238E27FC236}">
                  <a16:creationId xmlns:a16="http://schemas.microsoft.com/office/drawing/2014/main" id="{61083E42-C7F2-47F0-951A-DA2D52A5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003"/>
              <a:ext cx="165" cy="243"/>
            </a:xfrm>
            <a:custGeom>
              <a:avLst/>
              <a:gdLst>
                <a:gd name="T0" fmla="*/ 55 w 164"/>
                <a:gd name="T1" fmla="*/ 17 h 241"/>
                <a:gd name="T2" fmla="*/ 0 w 164"/>
                <a:gd name="T3" fmla="*/ 0 h 241"/>
                <a:gd name="T4" fmla="*/ 23 w 164"/>
                <a:gd name="T5" fmla="*/ 197 h 241"/>
                <a:gd name="T6" fmla="*/ 167 w 164"/>
                <a:gd name="T7" fmla="*/ 187 h 241"/>
                <a:gd name="T8" fmla="*/ 163 w 164"/>
                <a:gd name="T9" fmla="*/ 125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41">
                  <a:moveTo>
                    <a:pt x="55" y="17"/>
                  </a:moveTo>
                  <a:cubicBezTo>
                    <a:pt x="34" y="8"/>
                    <a:pt x="14" y="1"/>
                    <a:pt x="0" y="0"/>
                  </a:cubicBezTo>
                  <a:cubicBezTo>
                    <a:pt x="0" y="0"/>
                    <a:pt x="28" y="135"/>
                    <a:pt x="23" y="191"/>
                  </a:cubicBezTo>
                  <a:cubicBezTo>
                    <a:pt x="23" y="191"/>
                    <a:pt x="112" y="241"/>
                    <a:pt x="164" y="181"/>
                  </a:cubicBezTo>
                  <a:cubicBezTo>
                    <a:pt x="164" y="181"/>
                    <a:pt x="160" y="157"/>
                    <a:pt x="160" y="122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2" name="Freeform 52">
              <a:extLst>
                <a:ext uri="{FF2B5EF4-FFF2-40B4-BE49-F238E27FC236}">
                  <a16:creationId xmlns:a16="http://schemas.microsoft.com/office/drawing/2014/main" id="{C8E04502-0175-4F0B-BF4E-274E8246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573"/>
              <a:ext cx="882" cy="704"/>
            </a:xfrm>
            <a:custGeom>
              <a:avLst/>
              <a:gdLst>
                <a:gd name="T0" fmla="*/ 585 w 874"/>
                <a:gd name="T1" fmla="*/ 0 h 699"/>
                <a:gd name="T2" fmla="*/ 745 w 874"/>
                <a:gd name="T3" fmla="*/ 246 h 699"/>
                <a:gd name="T4" fmla="*/ 745 w 874"/>
                <a:gd name="T5" fmla="*/ 637 h 699"/>
                <a:gd name="T6" fmla="*/ 533 w 874"/>
                <a:gd name="T7" fmla="*/ 689 h 699"/>
                <a:gd name="T8" fmla="*/ 0 w 874"/>
                <a:gd name="T9" fmla="*/ 445 h 6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4" h="699">
                  <a:moveTo>
                    <a:pt x="570" y="0"/>
                  </a:moveTo>
                  <a:cubicBezTo>
                    <a:pt x="606" y="22"/>
                    <a:pt x="697" y="91"/>
                    <a:pt x="724" y="240"/>
                  </a:cubicBezTo>
                  <a:cubicBezTo>
                    <a:pt x="758" y="427"/>
                    <a:pt x="874" y="529"/>
                    <a:pt x="724" y="624"/>
                  </a:cubicBezTo>
                  <a:cubicBezTo>
                    <a:pt x="622" y="688"/>
                    <a:pt x="620" y="699"/>
                    <a:pt x="518" y="674"/>
                  </a:cubicBezTo>
                  <a:cubicBezTo>
                    <a:pt x="436" y="654"/>
                    <a:pt x="85" y="614"/>
                    <a:pt x="0" y="436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3" name="Freeform 53">
              <a:extLst>
                <a:ext uri="{FF2B5EF4-FFF2-40B4-BE49-F238E27FC236}">
                  <a16:creationId xmlns:a16="http://schemas.microsoft.com/office/drawing/2014/main" id="{750576F2-9266-4252-8BEB-330B47F40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1588"/>
              <a:ext cx="277" cy="432"/>
            </a:xfrm>
            <a:custGeom>
              <a:avLst/>
              <a:gdLst>
                <a:gd name="T0" fmla="*/ 281 w 275"/>
                <a:gd name="T1" fmla="*/ 0 h 429"/>
                <a:gd name="T2" fmla="*/ 272 w 275"/>
                <a:gd name="T3" fmla="*/ 16 h 429"/>
                <a:gd name="T4" fmla="*/ 195 w 275"/>
                <a:gd name="T5" fmla="*/ 92 h 429"/>
                <a:gd name="T6" fmla="*/ 122 w 275"/>
                <a:gd name="T7" fmla="*/ 187 h 429"/>
                <a:gd name="T8" fmla="*/ 78 w 275"/>
                <a:gd name="T9" fmla="*/ 438 h 4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429">
                  <a:moveTo>
                    <a:pt x="275" y="0"/>
                  </a:moveTo>
                  <a:cubicBezTo>
                    <a:pt x="272" y="6"/>
                    <a:pt x="269" y="11"/>
                    <a:pt x="266" y="16"/>
                  </a:cubicBezTo>
                  <a:cubicBezTo>
                    <a:pt x="241" y="51"/>
                    <a:pt x="223" y="71"/>
                    <a:pt x="192" y="89"/>
                  </a:cubicBezTo>
                  <a:cubicBezTo>
                    <a:pt x="161" y="107"/>
                    <a:pt x="162" y="160"/>
                    <a:pt x="119" y="184"/>
                  </a:cubicBezTo>
                  <a:cubicBezTo>
                    <a:pt x="76" y="208"/>
                    <a:pt x="0" y="269"/>
                    <a:pt x="75" y="429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4" name="Freeform 54">
              <a:extLst>
                <a:ext uri="{FF2B5EF4-FFF2-40B4-BE49-F238E27FC236}">
                  <a16:creationId xmlns:a16="http://schemas.microsoft.com/office/drawing/2014/main" id="{E2CA9B64-80F2-43CB-8DFA-565533EC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1398"/>
              <a:ext cx="404" cy="605"/>
            </a:xfrm>
            <a:custGeom>
              <a:avLst/>
              <a:gdLst>
                <a:gd name="T0" fmla="*/ 142 w 401"/>
                <a:gd name="T1" fmla="*/ 613 h 601"/>
                <a:gd name="T2" fmla="*/ 126 w 401"/>
                <a:gd name="T3" fmla="*/ 582 h 601"/>
                <a:gd name="T4" fmla="*/ 85 w 401"/>
                <a:gd name="T5" fmla="*/ 218 h 601"/>
                <a:gd name="T6" fmla="*/ 107 w 401"/>
                <a:gd name="T7" fmla="*/ 139 h 601"/>
                <a:gd name="T8" fmla="*/ 129 w 401"/>
                <a:gd name="T9" fmla="*/ 111 h 601"/>
                <a:gd name="T10" fmla="*/ 196 w 401"/>
                <a:gd name="T11" fmla="*/ 101 h 601"/>
                <a:gd name="T12" fmla="*/ 263 w 401"/>
                <a:gd name="T13" fmla="*/ 34 h 601"/>
                <a:gd name="T14" fmla="*/ 275 w 401"/>
                <a:gd name="T15" fmla="*/ 80 h 601"/>
                <a:gd name="T16" fmla="*/ 410 w 401"/>
                <a:gd name="T17" fmla="*/ 73 h 601"/>
                <a:gd name="T18" fmla="*/ 410 w 401"/>
                <a:gd name="T19" fmla="*/ 74 h 6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1" h="601">
                  <a:moveTo>
                    <a:pt x="139" y="601"/>
                  </a:moveTo>
                  <a:cubicBezTo>
                    <a:pt x="135" y="592"/>
                    <a:pt x="129" y="580"/>
                    <a:pt x="123" y="570"/>
                  </a:cubicBezTo>
                  <a:cubicBezTo>
                    <a:pt x="108" y="547"/>
                    <a:pt x="0" y="398"/>
                    <a:pt x="82" y="215"/>
                  </a:cubicBezTo>
                  <a:cubicBezTo>
                    <a:pt x="100" y="174"/>
                    <a:pt x="111" y="146"/>
                    <a:pt x="104" y="136"/>
                  </a:cubicBezTo>
                  <a:cubicBezTo>
                    <a:pt x="97" y="126"/>
                    <a:pt x="95" y="100"/>
                    <a:pt x="126" y="108"/>
                  </a:cubicBezTo>
                  <a:cubicBezTo>
                    <a:pt x="156" y="116"/>
                    <a:pt x="161" y="128"/>
                    <a:pt x="193" y="98"/>
                  </a:cubicBezTo>
                  <a:cubicBezTo>
                    <a:pt x="225" y="69"/>
                    <a:pt x="240" y="83"/>
                    <a:pt x="257" y="34"/>
                  </a:cubicBezTo>
                  <a:cubicBezTo>
                    <a:pt x="257" y="34"/>
                    <a:pt x="266" y="69"/>
                    <a:pt x="269" y="77"/>
                  </a:cubicBezTo>
                  <a:cubicBezTo>
                    <a:pt x="269" y="77"/>
                    <a:pt x="340" y="0"/>
                    <a:pt x="401" y="73"/>
                  </a:cubicBezTo>
                  <a:cubicBezTo>
                    <a:pt x="401" y="73"/>
                    <a:pt x="401" y="74"/>
                    <a:pt x="401" y="74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5" name="Freeform 55">
              <a:extLst>
                <a:ext uri="{FF2B5EF4-FFF2-40B4-BE49-F238E27FC236}">
                  <a16:creationId xmlns:a16="http://schemas.microsoft.com/office/drawing/2014/main" id="{18200B61-6AFC-49CD-9479-0F20436B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1337"/>
              <a:ext cx="222" cy="253"/>
            </a:xfrm>
            <a:custGeom>
              <a:avLst/>
              <a:gdLst>
                <a:gd name="T0" fmla="*/ 214 w 220"/>
                <a:gd name="T1" fmla="*/ 232 h 251"/>
                <a:gd name="T2" fmla="*/ 139 w 220"/>
                <a:gd name="T3" fmla="*/ 253 h 251"/>
                <a:gd name="T4" fmla="*/ 41 w 220"/>
                <a:gd name="T5" fmla="*/ 185 h 251"/>
                <a:gd name="T6" fmla="*/ 45 w 220"/>
                <a:gd name="T7" fmla="*/ 44 h 251"/>
                <a:gd name="T8" fmla="*/ 173 w 220"/>
                <a:gd name="T9" fmla="*/ 116 h 251"/>
                <a:gd name="T10" fmla="*/ 212 w 220"/>
                <a:gd name="T11" fmla="*/ 182 h 251"/>
                <a:gd name="T12" fmla="*/ 214 w 220"/>
                <a:gd name="T13" fmla="*/ 232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251">
                  <a:moveTo>
                    <a:pt x="208" y="226"/>
                  </a:moveTo>
                  <a:cubicBezTo>
                    <a:pt x="204" y="242"/>
                    <a:pt x="187" y="251"/>
                    <a:pt x="136" y="247"/>
                  </a:cubicBezTo>
                  <a:cubicBezTo>
                    <a:pt x="86" y="242"/>
                    <a:pt x="70" y="230"/>
                    <a:pt x="41" y="182"/>
                  </a:cubicBezTo>
                  <a:cubicBezTo>
                    <a:pt x="41" y="182"/>
                    <a:pt x="0" y="128"/>
                    <a:pt x="45" y="44"/>
                  </a:cubicBezTo>
                  <a:cubicBezTo>
                    <a:pt x="69" y="0"/>
                    <a:pt x="142" y="80"/>
                    <a:pt x="167" y="113"/>
                  </a:cubicBezTo>
                  <a:cubicBezTo>
                    <a:pt x="167" y="113"/>
                    <a:pt x="189" y="162"/>
                    <a:pt x="206" y="179"/>
                  </a:cubicBezTo>
                  <a:cubicBezTo>
                    <a:pt x="220" y="193"/>
                    <a:pt x="208" y="226"/>
                    <a:pt x="208" y="226"/>
                  </a:cubicBezTo>
                  <a:close/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6" name="Freeform 56">
              <a:extLst>
                <a:ext uri="{FF2B5EF4-FFF2-40B4-BE49-F238E27FC236}">
                  <a16:creationId xmlns:a16="http://schemas.microsoft.com/office/drawing/2014/main" id="{86AD10A1-C90A-4D40-BA03-DF31ADCF0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475"/>
              <a:ext cx="90" cy="126"/>
            </a:xfrm>
            <a:custGeom>
              <a:avLst/>
              <a:gdLst>
                <a:gd name="T0" fmla="*/ 92 w 89"/>
                <a:gd name="T1" fmla="*/ 0 h 125"/>
                <a:gd name="T2" fmla="*/ 81 w 89"/>
                <a:gd name="T3" fmla="*/ 18 h 125"/>
                <a:gd name="T4" fmla="*/ 69 w 89"/>
                <a:gd name="T5" fmla="*/ 42 h 125"/>
                <a:gd name="T6" fmla="*/ 35 w 89"/>
                <a:gd name="T7" fmla="*/ 78 h 125"/>
                <a:gd name="T8" fmla="*/ 27 w 89"/>
                <a:gd name="T9" fmla="*/ 100 h 125"/>
                <a:gd name="T10" fmla="*/ 11 w 89"/>
                <a:gd name="T11" fmla="*/ 105 h 125"/>
                <a:gd name="T12" fmla="*/ 2 w 89"/>
                <a:gd name="T13" fmla="*/ 128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25">
                  <a:moveTo>
                    <a:pt x="89" y="0"/>
                  </a:moveTo>
                  <a:cubicBezTo>
                    <a:pt x="88" y="5"/>
                    <a:pt x="80" y="13"/>
                    <a:pt x="78" y="18"/>
                  </a:cubicBezTo>
                  <a:cubicBezTo>
                    <a:pt x="75" y="27"/>
                    <a:pt x="74" y="36"/>
                    <a:pt x="66" y="42"/>
                  </a:cubicBezTo>
                  <a:cubicBezTo>
                    <a:pt x="53" y="51"/>
                    <a:pt x="33" y="55"/>
                    <a:pt x="35" y="75"/>
                  </a:cubicBezTo>
                  <a:cubicBezTo>
                    <a:pt x="35" y="86"/>
                    <a:pt x="38" y="90"/>
                    <a:pt x="27" y="97"/>
                  </a:cubicBezTo>
                  <a:cubicBezTo>
                    <a:pt x="22" y="100"/>
                    <a:pt x="16" y="99"/>
                    <a:pt x="11" y="102"/>
                  </a:cubicBezTo>
                  <a:cubicBezTo>
                    <a:pt x="3" y="106"/>
                    <a:pt x="0" y="117"/>
                    <a:pt x="2" y="125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7" name="Line 57">
              <a:extLst>
                <a:ext uri="{FF2B5EF4-FFF2-40B4-BE49-F238E27FC236}">
                  <a16:creationId xmlns:a16="http://schemas.microsoft.com/office/drawing/2014/main" id="{236BBE48-3A9C-4380-9C1D-D0B51224AD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8" y="1399"/>
              <a:ext cx="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8" name="Freeform 58">
              <a:extLst>
                <a:ext uri="{FF2B5EF4-FFF2-40B4-BE49-F238E27FC236}">
                  <a16:creationId xmlns:a16="http://schemas.microsoft.com/office/drawing/2014/main" id="{A6CD361A-4C53-45C3-92EC-3B34E6FC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1424"/>
              <a:ext cx="134" cy="77"/>
            </a:xfrm>
            <a:custGeom>
              <a:avLst/>
              <a:gdLst>
                <a:gd name="T0" fmla="*/ 0 w 133"/>
                <a:gd name="T1" fmla="*/ 79 h 76"/>
                <a:gd name="T2" fmla="*/ 29 w 133"/>
                <a:gd name="T3" fmla="*/ 43 h 76"/>
                <a:gd name="T4" fmla="*/ 136 w 133"/>
                <a:gd name="T5" fmla="*/ 55 h 76"/>
                <a:gd name="T6" fmla="*/ 73 w 133"/>
                <a:gd name="T7" fmla="*/ 29 h 76"/>
                <a:gd name="T8" fmla="*/ 31 w 133"/>
                <a:gd name="T9" fmla="*/ 48 h 76"/>
                <a:gd name="T10" fmla="*/ 0 w 133"/>
                <a:gd name="T11" fmla="*/ 79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76">
                  <a:moveTo>
                    <a:pt x="0" y="76"/>
                  </a:moveTo>
                  <a:cubicBezTo>
                    <a:pt x="0" y="76"/>
                    <a:pt x="5" y="52"/>
                    <a:pt x="29" y="40"/>
                  </a:cubicBezTo>
                  <a:cubicBezTo>
                    <a:pt x="52" y="28"/>
                    <a:pt x="87" y="0"/>
                    <a:pt x="133" y="52"/>
                  </a:cubicBezTo>
                  <a:cubicBezTo>
                    <a:pt x="133" y="52"/>
                    <a:pt x="99" y="19"/>
                    <a:pt x="70" y="29"/>
                  </a:cubicBezTo>
                  <a:cubicBezTo>
                    <a:pt x="41" y="38"/>
                    <a:pt x="41" y="36"/>
                    <a:pt x="31" y="45"/>
                  </a:cubicBezTo>
                  <a:cubicBezTo>
                    <a:pt x="20" y="53"/>
                    <a:pt x="12" y="50"/>
                    <a:pt x="0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9" name="Freeform 59">
              <a:extLst>
                <a:ext uri="{FF2B5EF4-FFF2-40B4-BE49-F238E27FC236}">
                  <a16:creationId xmlns:a16="http://schemas.microsoft.com/office/drawing/2014/main" id="{0BE93356-DDEB-47AA-AEA1-9847AE84D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507"/>
              <a:ext cx="149" cy="137"/>
            </a:xfrm>
            <a:custGeom>
              <a:avLst/>
              <a:gdLst>
                <a:gd name="T0" fmla="*/ 144 w 148"/>
                <a:gd name="T1" fmla="*/ 0 h 136"/>
                <a:gd name="T2" fmla="*/ 139 w 148"/>
                <a:gd name="T3" fmla="*/ 79 h 136"/>
                <a:gd name="T4" fmla="*/ 108 w 148"/>
                <a:gd name="T5" fmla="*/ 126 h 136"/>
                <a:gd name="T6" fmla="*/ 41 w 148"/>
                <a:gd name="T7" fmla="*/ 138 h 136"/>
                <a:gd name="T8" fmla="*/ 2 w 148"/>
                <a:gd name="T9" fmla="*/ 105 h 136"/>
                <a:gd name="T10" fmla="*/ 0 w 148"/>
                <a:gd name="T11" fmla="*/ 102 h 136"/>
                <a:gd name="T12" fmla="*/ 23 w 148"/>
                <a:gd name="T13" fmla="*/ 125 h 136"/>
                <a:gd name="T14" fmla="*/ 47 w 148"/>
                <a:gd name="T15" fmla="*/ 129 h 136"/>
                <a:gd name="T16" fmla="*/ 104 w 148"/>
                <a:gd name="T17" fmla="*/ 118 h 136"/>
                <a:gd name="T18" fmla="*/ 146 w 148"/>
                <a:gd name="T19" fmla="*/ 25 h 136"/>
                <a:gd name="T20" fmla="*/ 144 w 148"/>
                <a:gd name="T21" fmla="*/ 4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" h="136">
                  <a:moveTo>
                    <a:pt x="141" y="0"/>
                  </a:moveTo>
                  <a:cubicBezTo>
                    <a:pt x="148" y="25"/>
                    <a:pt x="141" y="51"/>
                    <a:pt x="136" y="76"/>
                  </a:cubicBezTo>
                  <a:cubicBezTo>
                    <a:pt x="133" y="96"/>
                    <a:pt x="124" y="114"/>
                    <a:pt x="105" y="123"/>
                  </a:cubicBezTo>
                  <a:cubicBezTo>
                    <a:pt x="85" y="132"/>
                    <a:pt x="63" y="136"/>
                    <a:pt x="41" y="135"/>
                  </a:cubicBezTo>
                  <a:cubicBezTo>
                    <a:pt x="24" y="134"/>
                    <a:pt x="6" y="119"/>
                    <a:pt x="2" y="102"/>
                  </a:cubicBezTo>
                  <a:cubicBezTo>
                    <a:pt x="1" y="101"/>
                    <a:pt x="0" y="100"/>
                    <a:pt x="0" y="99"/>
                  </a:cubicBezTo>
                  <a:cubicBezTo>
                    <a:pt x="8" y="106"/>
                    <a:pt x="15" y="114"/>
                    <a:pt x="23" y="122"/>
                  </a:cubicBezTo>
                  <a:cubicBezTo>
                    <a:pt x="31" y="129"/>
                    <a:pt x="36" y="126"/>
                    <a:pt x="47" y="126"/>
                  </a:cubicBezTo>
                  <a:cubicBezTo>
                    <a:pt x="65" y="125"/>
                    <a:pt x="85" y="125"/>
                    <a:pt x="101" y="115"/>
                  </a:cubicBezTo>
                  <a:cubicBezTo>
                    <a:pt x="132" y="97"/>
                    <a:pt x="139" y="57"/>
                    <a:pt x="143" y="25"/>
                  </a:cubicBezTo>
                  <a:cubicBezTo>
                    <a:pt x="144" y="19"/>
                    <a:pt x="144" y="7"/>
                    <a:pt x="14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0" name="Freeform 60">
              <a:extLst>
                <a:ext uri="{FF2B5EF4-FFF2-40B4-BE49-F238E27FC236}">
                  <a16:creationId xmlns:a16="http://schemas.microsoft.com/office/drawing/2014/main" id="{5F5A475D-926A-4670-B578-5D1BDB3C8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640"/>
              <a:ext cx="125" cy="114"/>
            </a:xfrm>
            <a:custGeom>
              <a:avLst/>
              <a:gdLst>
                <a:gd name="T0" fmla="*/ 59 w 124"/>
                <a:gd name="T1" fmla="*/ 0 h 114"/>
                <a:gd name="T2" fmla="*/ 103 w 124"/>
                <a:gd name="T3" fmla="*/ 52 h 114"/>
                <a:gd name="T4" fmla="*/ 109 w 124"/>
                <a:gd name="T5" fmla="*/ 101 h 114"/>
                <a:gd name="T6" fmla="*/ 50 w 124"/>
                <a:gd name="T7" fmla="*/ 112 h 114"/>
                <a:gd name="T8" fmla="*/ 0 w 124"/>
                <a:gd name="T9" fmla="*/ 89 h 114"/>
                <a:gd name="T10" fmla="*/ 49 w 124"/>
                <a:gd name="T11" fmla="*/ 104 h 114"/>
                <a:gd name="T12" fmla="*/ 103 w 124"/>
                <a:gd name="T13" fmla="*/ 97 h 114"/>
                <a:gd name="T14" fmla="*/ 90 w 124"/>
                <a:gd name="T15" fmla="*/ 49 h 114"/>
                <a:gd name="T16" fmla="*/ 61 w 124"/>
                <a:gd name="T17" fmla="*/ 5 h 114"/>
                <a:gd name="T18" fmla="*/ 66 w 124"/>
                <a:gd name="T19" fmla="*/ 9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114">
                  <a:moveTo>
                    <a:pt x="59" y="0"/>
                  </a:moveTo>
                  <a:cubicBezTo>
                    <a:pt x="86" y="6"/>
                    <a:pt x="88" y="31"/>
                    <a:pt x="100" y="52"/>
                  </a:cubicBezTo>
                  <a:cubicBezTo>
                    <a:pt x="109" y="65"/>
                    <a:pt x="124" y="90"/>
                    <a:pt x="106" y="101"/>
                  </a:cubicBezTo>
                  <a:cubicBezTo>
                    <a:pt x="95" y="108"/>
                    <a:pt x="63" y="111"/>
                    <a:pt x="50" y="112"/>
                  </a:cubicBezTo>
                  <a:cubicBezTo>
                    <a:pt x="34" y="114"/>
                    <a:pt x="4" y="106"/>
                    <a:pt x="0" y="89"/>
                  </a:cubicBezTo>
                  <a:cubicBezTo>
                    <a:pt x="17" y="100"/>
                    <a:pt x="28" y="109"/>
                    <a:pt x="49" y="104"/>
                  </a:cubicBezTo>
                  <a:cubicBezTo>
                    <a:pt x="60" y="102"/>
                    <a:pt x="92" y="104"/>
                    <a:pt x="100" y="97"/>
                  </a:cubicBezTo>
                  <a:cubicBezTo>
                    <a:pt x="114" y="87"/>
                    <a:pt x="91" y="60"/>
                    <a:pt x="87" y="49"/>
                  </a:cubicBezTo>
                  <a:cubicBezTo>
                    <a:pt x="80" y="27"/>
                    <a:pt x="79" y="20"/>
                    <a:pt x="61" y="5"/>
                  </a:cubicBezTo>
                  <a:cubicBezTo>
                    <a:pt x="60" y="7"/>
                    <a:pt x="62" y="7"/>
                    <a:pt x="6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1" name="Freeform 61">
              <a:extLst>
                <a:ext uri="{FF2B5EF4-FFF2-40B4-BE49-F238E27FC236}">
                  <a16:creationId xmlns:a16="http://schemas.microsoft.com/office/drawing/2014/main" id="{1936EE61-A7BD-4589-B2DB-237DBAC62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779"/>
              <a:ext cx="59" cy="104"/>
            </a:xfrm>
            <a:custGeom>
              <a:avLst/>
              <a:gdLst>
                <a:gd name="T0" fmla="*/ 0 w 58"/>
                <a:gd name="T1" fmla="*/ 12 h 104"/>
                <a:gd name="T2" fmla="*/ 53 w 58"/>
                <a:gd name="T3" fmla="*/ 41 h 104"/>
                <a:gd name="T4" fmla="*/ 56 w 58"/>
                <a:gd name="T5" fmla="*/ 104 h 104"/>
                <a:gd name="T6" fmla="*/ 28 w 58"/>
                <a:gd name="T7" fmla="*/ 20 h 104"/>
                <a:gd name="T8" fmla="*/ 3 w 58"/>
                <a:gd name="T9" fmla="*/ 1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04">
                  <a:moveTo>
                    <a:pt x="0" y="12"/>
                  </a:moveTo>
                  <a:cubicBezTo>
                    <a:pt x="19" y="0"/>
                    <a:pt x="42" y="25"/>
                    <a:pt x="50" y="41"/>
                  </a:cubicBezTo>
                  <a:cubicBezTo>
                    <a:pt x="56" y="54"/>
                    <a:pt x="58" y="90"/>
                    <a:pt x="53" y="104"/>
                  </a:cubicBezTo>
                  <a:cubicBezTo>
                    <a:pt x="52" y="71"/>
                    <a:pt x="45" y="45"/>
                    <a:pt x="28" y="20"/>
                  </a:cubicBezTo>
                  <a:cubicBezTo>
                    <a:pt x="20" y="17"/>
                    <a:pt x="11" y="9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2" name="Freeform 62">
              <a:extLst>
                <a:ext uri="{FF2B5EF4-FFF2-40B4-BE49-F238E27FC236}">
                  <a16:creationId xmlns:a16="http://schemas.microsoft.com/office/drawing/2014/main" id="{E0803EC5-4767-4FBD-964D-06F6F42D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048"/>
              <a:ext cx="83" cy="148"/>
            </a:xfrm>
            <a:custGeom>
              <a:avLst/>
              <a:gdLst>
                <a:gd name="T0" fmla="*/ 67 w 83"/>
                <a:gd name="T1" fmla="*/ 150 h 147"/>
                <a:gd name="T2" fmla="*/ 0 w 83"/>
                <a:gd name="T3" fmla="*/ 0 h 147"/>
                <a:gd name="T4" fmla="*/ 67 w 83"/>
                <a:gd name="T5" fmla="*/ 15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47">
                  <a:moveTo>
                    <a:pt x="67" y="147"/>
                  </a:moveTo>
                  <a:cubicBezTo>
                    <a:pt x="67" y="147"/>
                    <a:pt x="83" y="71"/>
                    <a:pt x="0" y="0"/>
                  </a:cubicBezTo>
                  <a:cubicBezTo>
                    <a:pt x="0" y="0"/>
                    <a:pt x="66" y="63"/>
                    <a:pt x="67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3" name="Freeform 63">
              <a:extLst>
                <a:ext uri="{FF2B5EF4-FFF2-40B4-BE49-F238E27FC236}">
                  <a16:creationId xmlns:a16="http://schemas.microsoft.com/office/drawing/2014/main" id="{2EF64179-A966-43A3-909C-93594844E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0"/>
              <a:ext cx="290" cy="226"/>
            </a:xfrm>
            <a:custGeom>
              <a:avLst/>
              <a:gdLst>
                <a:gd name="T0" fmla="*/ 0 w 288"/>
                <a:gd name="T1" fmla="*/ 0 h 224"/>
                <a:gd name="T2" fmla="*/ 148 w 288"/>
                <a:gd name="T3" fmla="*/ 29 h 224"/>
                <a:gd name="T4" fmla="*/ 294 w 288"/>
                <a:gd name="T5" fmla="*/ 230 h 224"/>
                <a:gd name="T6" fmla="*/ 151 w 288"/>
                <a:gd name="T7" fmla="*/ 39 h 224"/>
                <a:gd name="T8" fmla="*/ 0 w 288"/>
                <a:gd name="T9" fmla="*/ 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224">
                  <a:moveTo>
                    <a:pt x="0" y="0"/>
                  </a:moveTo>
                  <a:cubicBezTo>
                    <a:pt x="0" y="0"/>
                    <a:pt x="54" y="58"/>
                    <a:pt x="145" y="29"/>
                  </a:cubicBezTo>
                  <a:cubicBezTo>
                    <a:pt x="145" y="29"/>
                    <a:pt x="251" y="76"/>
                    <a:pt x="288" y="224"/>
                  </a:cubicBezTo>
                  <a:cubicBezTo>
                    <a:pt x="288" y="224"/>
                    <a:pt x="261" y="107"/>
                    <a:pt x="148" y="39"/>
                  </a:cubicBezTo>
                  <a:cubicBezTo>
                    <a:pt x="148" y="39"/>
                    <a:pt x="46" y="6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4" name="Freeform 64">
              <a:extLst>
                <a:ext uri="{FF2B5EF4-FFF2-40B4-BE49-F238E27FC236}">
                  <a16:creationId xmlns:a16="http://schemas.microsoft.com/office/drawing/2014/main" id="{0FC65DC4-3FEE-4393-AC48-EC79C4010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373"/>
              <a:ext cx="67" cy="128"/>
            </a:xfrm>
            <a:custGeom>
              <a:avLst/>
              <a:gdLst>
                <a:gd name="T0" fmla="*/ 67 w 67"/>
                <a:gd name="T1" fmla="*/ 10 h 127"/>
                <a:gd name="T2" fmla="*/ 40 w 67"/>
                <a:gd name="T3" fmla="*/ 3 h 127"/>
                <a:gd name="T4" fmla="*/ 21 w 67"/>
                <a:gd name="T5" fmla="*/ 31 h 127"/>
                <a:gd name="T6" fmla="*/ 26 w 67"/>
                <a:gd name="T7" fmla="*/ 130 h 127"/>
                <a:gd name="T8" fmla="*/ 15 w 67"/>
                <a:gd name="T9" fmla="*/ 100 h 127"/>
                <a:gd name="T10" fmla="*/ 13 w 67"/>
                <a:gd name="T11" fmla="*/ 78 h 127"/>
                <a:gd name="T12" fmla="*/ 23 w 67"/>
                <a:gd name="T13" fmla="*/ 38 h 127"/>
                <a:gd name="T14" fmla="*/ 41 w 67"/>
                <a:gd name="T15" fmla="*/ 11 h 127"/>
                <a:gd name="T16" fmla="*/ 52 w 67"/>
                <a:gd name="T17" fmla="*/ 6 h 127"/>
                <a:gd name="T18" fmla="*/ 64 w 67"/>
                <a:gd name="T19" fmla="*/ 11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127">
                  <a:moveTo>
                    <a:pt x="67" y="10"/>
                  </a:moveTo>
                  <a:cubicBezTo>
                    <a:pt x="61" y="3"/>
                    <a:pt x="49" y="0"/>
                    <a:pt x="40" y="3"/>
                  </a:cubicBezTo>
                  <a:cubicBezTo>
                    <a:pt x="32" y="5"/>
                    <a:pt x="25" y="22"/>
                    <a:pt x="21" y="31"/>
                  </a:cubicBezTo>
                  <a:cubicBezTo>
                    <a:pt x="9" y="58"/>
                    <a:pt x="0" y="104"/>
                    <a:pt x="26" y="127"/>
                  </a:cubicBezTo>
                  <a:cubicBezTo>
                    <a:pt x="19" y="120"/>
                    <a:pt x="17" y="106"/>
                    <a:pt x="15" y="97"/>
                  </a:cubicBezTo>
                  <a:cubicBezTo>
                    <a:pt x="14" y="90"/>
                    <a:pt x="13" y="82"/>
                    <a:pt x="13" y="75"/>
                  </a:cubicBezTo>
                  <a:cubicBezTo>
                    <a:pt x="14" y="63"/>
                    <a:pt x="18" y="49"/>
                    <a:pt x="23" y="38"/>
                  </a:cubicBezTo>
                  <a:cubicBezTo>
                    <a:pt x="28" y="28"/>
                    <a:pt x="33" y="18"/>
                    <a:pt x="41" y="11"/>
                  </a:cubicBezTo>
                  <a:cubicBezTo>
                    <a:pt x="44" y="8"/>
                    <a:pt x="47" y="6"/>
                    <a:pt x="52" y="6"/>
                  </a:cubicBezTo>
                  <a:cubicBezTo>
                    <a:pt x="58" y="5"/>
                    <a:pt x="60" y="9"/>
                    <a:pt x="64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5" name="Freeform 65">
              <a:extLst>
                <a:ext uri="{FF2B5EF4-FFF2-40B4-BE49-F238E27FC236}">
                  <a16:creationId xmlns:a16="http://schemas.microsoft.com/office/drawing/2014/main" id="{6F138E5A-5586-4340-9536-3DC27400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482"/>
              <a:ext cx="79" cy="72"/>
            </a:xfrm>
            <a:custGeom>
              <a:avLst/>
              <a:gdLst>
                <a:gd name="T0" fmla="*/ 52 w 78"/>
                <a:gd name="T1" fmla="*/ 0 h 72"/>
                <a:gd name="T2" fmla="*/ 62 w 78"/>
                <a:gd name="T3" fmla="*/ 62 h 72"/>
                <a:gd name="T4" fmla="*/ 0 w 78"/>
                <a:gd name="T5" fmla="*/ 54 h 72"/>
                <a:gd name="T6" fmla="*/ 30 w 78"/>
                <a:gd name="T7" fmla="*/ 58 h 72"/>
                <a:gd name="T8" fmla="*/ 58 w 78"/>
                <a:gd name="T9" fmla="*/ 58 h 72"/>
                <a:gd name="T10" fmla="*/ 53 w 78"/>
                <a:gd name="T11" fmla="*/ 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72">
                  <a:moveTo>
                    <a:pt x="49" y="0"/>
                  </a:moveTo>
                  <a:cubicBezTo>
                    <a:pt x="53" y="14"/>
                    <a:pt x="78" y="49"/>
                    <a:pt x="59" y="62"/>
                  </a:cubicBezTo>
                  <a:cubicBezTo>
                    <a:pt x="44" y="72"/>
                    <a:pt x="13" y="62"/>
                    <a:pt x="0" y="54"/>
                  </a:cubicBezTo>
                  <a:cubicBezTo>
                    <a:pt x="10" y="55"/>
                    <a:pt x="20" y="57"/>
                    <a:pt x="30" y="58"/>
                  </a:cubicBezTo>
                  <a:cubicBezTo>
                    <a:pt x="37" y="58"/>
                    <a:pt x="48" y="62"/>
                    <a:pt x="55" y="58"/>
                  </a:cubicBezTo>
                  <a:cubicBezTo>
                    <a:pt x="68" y="50"/>
                    <a:pt x="54" y="12"/>
                    <a:pt x="5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6" name="Freeform 66">
              <a:extLst>
                <a:ext uri="{FF2B5EF4-FFF2-40B4-BE49-F238E27FC236}">
                  <a16:creationId xmlns:a16="http://schemas.microsoft.com/office/drawing/2014/main" id="{D963B585-7874-41C2-B9B9-3C5C3C96A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277"/>
              <a:ext cx="231" cy="24"/>
            </a:xfrm>
            <a:custGeom>
              <a:avLst/>
              <a:gdLst>
                <a:gd name="T0" fmla="*/ 2 w 229"/>
                <a:gd name="T1" fmla="*/ 20 h 24"/>
                <a:gd name="T2" fmla="*/ 14 w 229"/>
                <a:gd name="T3" fmla="*/ 4 h 24"/>
                <a:gd name="T4" fmla="*/ 38 w 229"/>
                <a:gd name="T5" fmla="*/ 1 h 24"/>
                <a:gd name="T6" fmla="*/ 91 w 229"/>
                <a:gd name="T7" fmla="*/ 4 h 24"/>
                <a:gd name="T8" fmla="*/ 156 w 229"/>
                <a:gd name="T9" fmla="*/ 2 h 24"/>
                <a:gd name="T10" fmla="*/ 235 w 229"/>
                <a:gd name="T11" fmla="*/ 24 h 24"/>
                <a:gd name="T12" fmla="*/ 186 w 229"/>
                <a:gd name="T13" fmla="*/ 11 h 24"/>
                <a:gd name="T14" fmla="*/ 117 w 229"/>
                <a:gd name="T15" fmla="*/ 8 h 24"/>
                <a:gd name="T16" fmla="*/ 70 w 229"/>
                <a:gd name="T17" fmla="*/ 10 h 24"/>
                <a:gd name="T18" fmla="*/ 18 w 229"/>
                <a:gd name="T19" fmla="*/ 9 h 24"/>
                <a:gd name="T20" fmla="*/ 4 w 229"/>
                <a:gd name="T21" fmla="*/ 1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9" h="24">
                  <a:moveTo>
                    <a:pt x="2" y="20"/>
                  </a:moveTo>
                  <a:cubicBezTo>
                    <a:pt x="0" y="16"/>
                    <a:pt x="8" y="6"/>
                    <a:pt x="14" y="4"/>
                  </a:cubicBezTo>
                  <a:cubicBezTo>
                    <a:pt x="20" y="1"/>
                    <a:pt x="31" y="1"/>
                    <a:pt x="38" y="1"/>
                  </a:cubicBezTo>
                  <a:cubicBezTo>
                    <a:pt x="55" y="0"/>
                    <a:pt x="71" y="2"/>
                    <a:pt x="88" y="4"/>
                  </a:cubicBezTo>
                  <a:cubicBezTo>
                    <a:pt x="110" y="6"/>
                    <a:pt x="131" y="0"/>
                    <a:pt x="153" y="2"/>
                  </a:cubicBezTo>
                  <a:cubicBezTo>
                    <a:pt x="180" y="3"/>
                    <a:pt x="208" y="13"/>
                    <a:pt x="229" y="24"/>
                  </a:cubicBezTo>
                  <a:cubicBezTo>
                    <a:pt x="216" y="18"/>
                    <a:pt x="195" y="15"/>
                    <a:pt x="180" y="11"/>
                  </a:cubicBezTo>
                  <a:cubicBezTo>
                    <a:pt x="159" y="6"/>
                    <a:pt x="136" y="8"/>
                    <a:pt x="114" y="8"/>
                  </a:cubicBezTo>
                  <a:cubicBezTo>
                    <a:pt x="98" y="8"/>
                    <a:pt x="83" y="12"/>
                    <a:pt x="67" y="10"/>
                  </a:cubicBezTo>
                  <a:cubicBezTo>
                    <a:pt x="52" y="8"/>
                    <a:pt x="32" y="3"/>
                    <a:pt x="18" y="9"/>
                  </a:cubicBezTo>
                  <a:cubicBezTo>
                    <a:pt x="13" y="10"/>
                    <a:pt x="6" y="15"/>
                    <a:pt x="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7" name="Freeform 67">
              <a:extLst>
                <a:ext uri="{FF2B5EF4-FFF2-40B4-BE49-F238E27FC236}">
                  <a16:creationId xmlns:a16="http://schemas.microsoft.com/office/drawing/2014/main" id="{CB23BA2D-5CE8-45DC-95B3-B8E891255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356"/>
              <a:ext cx="29" cy="103"/>
            </a:xfrm>
            <a:custGeom>
              <a:avLst/>
              <a:gdLst>
                <a:gd name="T0" fmla="*/ 19 w 29"/>
                <a:gd name="T1" fmla="*/ 0 h 103"/>
                <a:gd name="T2" fmla="*/ 19 w 29"/>
                <a:gd name="T3" fmla="*/ 49 h 103"/>
                <a:gd name="T4" fmla="*/ 0 w 29"/>
                <a:gd name="T5" fmla="*/ 103 h 103"/>
                <a:gd name="T6" fmla="*/ 26 w 29"/>
                <a:gd name="T7" fmla="*/ 47 h 103"/>
                <a:gd name="T8" fmla="*/ 28 w 29"/>
                <a:gd name="T9" fmla="*/ 24 h 103"/>
                <a:gd name="T10" fmla="*/ 20 w 29"/>
                <a:gd name="T11" fmla="*/ 4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03">
                  <a:moveTo>
                    <a:pt x="19" y="0"/>
                  </a:moveTo>
                  <a:cubicBezTo>
                    <a:pt x="18" y="17"/>
                    <a:pt x="24" y="32"/>
                    <a:pt x="19" y="49"/>
                  </a:cubicBezTo>
                  <a:cubicBezTo>
                    <a:pt x="15" y="67"/>
                    <a:pt x="0" y="84"/>
                    <a:pt x="0" y="103"/>
                  </a:cubicBezTo>
                  <a:cubicBezTo>
                    <a:pt x="4" y="82"/>
                    <a:pt x="23" y="69"/>
                    <a:pt x="26" y="47"/>
                  </a:cubicBezTo>
                  <a:cubicBezTo>
                    <a:pt x="27" y="40"/>
                    <a:pt x="29" y="31"/>
                    <a:pt x="28" y="24"/>
                  </a:cubicBezTo>
                  <a:cubicBezTo>
                    <a:pt x="27" y="16"/>
                    <a:pt x="21" y="12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8" name="Freeform 68">
              <a:extLst>
                <a:ext uri="{FF2B5EF4-FFF2-40B4-BE49-F238E27FC236}">
                  <a16:creationId xmlns:a16="http://schemas.microsoft.com/office/drawing/2014/main" id="{797F14E1-BA7D-4BC5-9B77-345AF7D29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244"/>
              <a:ext cx="410" cy="428"/>
            </a:xfrm>
            <a:custGeom>
              <a:avLst/>
              <a:gdLst>
                <a:gd name="T0" fmla="*/ 347 w 407"/>
                <a:gd name="T1" fmla="*/ 212 h 425"/>
                <a:gd name="T2" fmla="*/ 413 w 407"/>
                <a:gd name="T3" fmla="*/ 126 h 425"/>
                <a:gd name="T4" fmla="*/ 152 w 407"/>
                <a:gd name="T5" fmla="*/ 30 h 425"/>
                <a:gd name="T6" fmla="*/ 84 w 407"/>
                <a:gd name="T7" fmla="*/ 27 h 425"/>
                <a:gd name="T8" fmla="*/ 45 w 407"/>
                <a:gd name="T9" fmla="*/ 82 h 425"/>
                <a:gd name="T10" fmla="*/ 33 w 407"/>
                <a:gd name="T11" fmla="*/ 190 h 425"/>
                <a:gd name="T12" fmla="*/ 7 w 407"/>
                <a:gd name="T13" fmla="*/ 368 h 425"/>
                <a:gd name="T14" fmla="*/ 169 w 407"/>
                <a:gd name="T15" fmla="*/ 353 h 425"/>
                <a:gd name="T16" fmla="*/ 234 w 407"/>
                <a:gd name="T17" fmla="*/ 306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7" h="425">
                  <a:moveTo>
                    <a:pt x="339" y="209"/>
                  </a:moveTo>
                  <a:cubicBezTo>
                    <a:pt x="356" y="204"/>
                    <a:pt x="407" y="185"/>
                    <a:pt x="404" y="123"/>
                  </a:cubicBezTo>
                  <a:cubicBezTo>
                    <a:pt x="404" y="123"/>
                    <a:pt x="295" y="0"/>
                    <a:pt x="149" y="30"/>
                  </a:cubicBezTo>
                  <a:cubicBezTo>
                    <a:pt x="135" y="32"/>
                    <a:pt x="102" y="23"/>
                    <a:pt x="81" y="27"/>
                  </a:cubicBezTo>
                  <a:cubicBezTo>
                    <a:pt x="81" y="27"/>
                    <a:pt x="53" y="30"/>
                    <a:pt x="45" y="79"/>
                  </a:cubicBezTo>
                  <a:cubicBezTo>
                    <a:pt x="36" y="135"/>
                    <a:pt x="68" y="131"/>
                    <a:pt x="33" y="187"/>
                  </a:cubicBezTo>
                  <a:cubicBezTo>
                    <a:pt x="0" y="239"/>
                    <a:pt x="14" y="320"/>
                    <a:pt x="7" y="359"/>
                  </a:cubicBezTo>
                  <a:cubicBezTo>
                    <a:pt x="3" y="383"/>
                    <a:pt x="92" y="425"/>
                    <a:pt x="166" y="347"/>
                  </a:cubicBezTo>
                  <a:cubicBezTo>
                    <a:pt x="190" y="321"/>
                    <a:pt x="200" y="293"/>
                    <a:pt x="228" y="300"/>
                  </a:cubicBezTo>
                </a:path>
              </a:pathLst>
            </a:custGeom>
            <a:noFill/>
            <a:ln w="7938" cap="flat">
              <a:solidFill>
                <a:srgbClr val="96B3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9" name="Freeform 69">
              <a:extLst>
                <a:ext uri="{FF2B5EF4-FFF2-40B4-BE49-F238E27FC236}">
                  <a16:creationId xmlns:a16="http://schemas.microsoft.com/office/drawing/2014/main" id="{BC272441-63BB-4909-BA55-E4829E8AB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795"/>
              <a:ext cx="83" cy="178"/>
            </a:xfrm>
            <a:custGeom>
              <a:avLst/>
              <a:gdLst>
                <a:gd name="T0" fmla="*/ 85 w 82"/>
                <a:gd name="T1" fmla="*/ 0 h 177"/>
                <a:gd name="T2" fmla="*/ 44 w 82"/>
                <a:gd name="T3" fmla="*/ 180 h 177"/>
                <a:gd name="T4" fmla="*/ 85 w 82"/>
                <a:gd name="T5" fmla="*/ 0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77">
                  <a:moveTo>
                    <a:pt x="82" y="0"/>
                  </a:moveTo>
                  <a:cubicBezTo>
                    <a:pt x="82" y="0"/>
                    <a:pt x="0" y="39"/>
                    <a:pt x="41" y="177"/>
                  </a:cubicBezTo>
                  <a:cubicBezTo>
                    <a:pt x="41" y="177"/>
                    <a:pt x="5" y="59"/>
                    <a:pt x="8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0" name="Freeform 70">
              <a:extLst>
                <a:ext uri="{FF2B5EF4-FFF2-40B4-BE49-F238E27FC236}">
                  <a16:creationId xmlns:a16="http://schemas.microsoft.com/office/drawing/2014/main" id="{ED3EC4F9-712E-4A6A-B271-D3E9CC26E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625"/>
              <a:ext cx="97" cy="105"/>
            </a:xfrm>
            <a:custGeom>
              <a:avLst/>
              <a:gdLst>
                <a:gd name="T0" fmla="*/ 99 w 96"/>
                <a:gd name="T1" fmla="*/ 0 h 105"/>
                <a:gd name="T2" fmla="*/ 44 w 96"/>
                <a:gd name="T3" fmla="*/ 50 h 105"/>
                <a:gd name="T4" fmla="*/ 18 w 96"/>
                <a:gd name="T5" fmla="*/ 71 h 105"/>
                <a:gd name="T6" fmla="*/ 0 w 96"/>
                <a:gd name="T7" fmla="*/ 105 h 105"/>
                <a:gd name="T8" fmla="*/ 25 w 96"/>
                <a:gd name="T9" fmla="*/ 71 h 105"/>
                <a:gd name="T10" fmla="*/ 55 w 96"/>
                <a:gd name="T11" fmla="*/ 49 h 105"/>
                <a:gd name="T12" fmla="*/ 97 w 96"/>
                <a:gd name="T13" fmla="*/ 5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05">
                  <a:moveTo>
                    <a:pt x="96" y="0"/>
                  </a:moveTo>
                  <a:cubicBezTo>
                    <a:pt x="79" y="17"/>
                    <a:pt x="64" y="35"/>
                    <a:pt x="44" y="50"/>
                  </a:cubicBezTo>
                  <a:cubicBezTo>
                    <a:pt x="35" y="57"/>
                    <a:pt x="25" y="61"/>
                    <a:pt x="18" y="71"/>
                  </a:cubicBezTo>
                  <a:cubicBezTo>
                    <a:pt x="10" y="80"/>
                    <a:pt x="3" y="93"/>
                    <a:pt x="0" y="105"/>
                  </a:cubicBezTo>
                  <a:cubicBezTo>
                    <a:pt x="8" y="94"/>
                    <a:pt x="16" y="81"/>
                    <a:pt x="25" y="71"/>
                  </a:cubicBezTo>
                  <a:cubicBezTo>
                    <a:pt x="33" y="62"/>
                    <a:pt x="43" y="57"/>
                    <a:pt x="52" y="49"/>
                  </a:cubicBezTo>
                  <a:cubicBezTo>
                    <a:pt x="67" y="36"/>
                    <a:pt x="84" y="21"/>
                    <a:pt x="94" y="5"/>
                  </a:cubicBezTo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1" name="Freeform 71">
              <a:extLst>
                <a:ext uri="{FF2B5EF4-FFF2-40B4-BE49-F238E27FC236}">
                  <a16:creationId xmlns:a16="http://schemas.microsoft.com/office/drawing/2014/main" id="{8B1959DD-1787-4850-9AA0-78118E65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513"/>
              <a:ext cx="82" cy="58"/>
            </a:xfrm>
            <a:custGeom>
              <a:avLst/>
              <a:gdLst>
                <a:gd name="T0" fmla="*/ 84 w 81"/>
                <a:gd name="T1" fmla="*/ 1 h 58"/>
                <a:gd name="T2" fmla="*/ 68 w 81"/>
                <a:gd name="T3" fmla="*/ 10 h 58"/>
                <a:gd name="T4" fmla="*/ 51 w 81"/>
                <a:gd name="T5" fmla="*/ 9 h 58"/>
                <a:gd name="T6" fmla="*/ 17 w 81"/>
                <a:gd name="T7" fmla="*/ 0 h 58"/>
                <a:gd name="T8" fmla="*/ 13 w 81"/>
                <a:gd name="T9" fmla="*/ 24 h 58"/>
                <a:gd name="T10" fmla="*/ 5 w 81"/>
                <a:gd name="T11" fmla="*/ 58 h 58"/>
                <a:gd name="T12" fmla="*/ 18 w 81"/>
                <a:gd name="T13" fmla="*/ 25 h 58"/>
                <a:gd name="T14" fmla="*/ 26 w 81"/>
                <a:gd name="T15" fmla="*/ 8 h 58"/>
                <a:gd name="T16" fmla="*/ 82 w 81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" h="58">
                  <a:moveTo>
                    <a:pt x="81" y="1"/>
                  </a:moveTo>
                  <a:cubicBezTo>
                    <a:pt x="75" y="3"/>
                    <a:pt x="71" y="9"/>
                    <a:pt x="65" y="10"/>
                  </a:cubicBezTo>
                  <a:cubicBezTo>
                    <a:pt x="59" y="11"/>
                    <a:pt x="53" y="10"/>
                    <a:pt x="48" y="9"/>
                  </a:cubicBezTo>
                  <a:cubicBezTo>
                    <a:pt x="38" y="7"/>
                    <a:pt x="27" y="0"/>
                    <a:pt x="17" y="0"/>
                  </a:cubicBezTo>
                  <a:cubicBezTo>
                    <a:pt x="0" y="0"/>
                    <a:pt x="10" y="15"/>
                    <a:pt x="13" y="24"/>
                  </a:cubicBezTo>
                  <a:cubicBezTo>
                    <a:pt x="18" y="37"/>
                    <a:pt x="10" y="47"/>
                    <a:pt x="5" y="58"/>
                  </a:cubicBezTo>
                  <a:cubicBezTo>
                    <a:pt x="13" y="51"/>
                    <a:pt x="20" y="36"/>
                    <a:pt x="18" y="25"/>
                  </a:cubicBezTo>
                  <a:cubicBezTo>
                    <a:pt x="17" y="15"/>
                    <a:pt x="9" y="4"/>
                    <a:pt x="26" y="8"/>
                  </a:cubicBezTo>
                  <a:cubicBezTo>
                    <a:pt x="39" y="11"/>
                    <a:pt x="73" y="20"/>
                    <a:pt x="79" y="0"/>
                  </a:cubicBezTo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2" name="Freeform 72">
              <a:extLst>
                <a:ext uri="{FF2B5EF4-FFF2-40B4-BE49-F238E27FC236}">
                  <a16:creationId xmlns:a16="http://schemas.microsoft.com/office/drawing/2014/main" id="{458F8B68-7F51-4B74-9D1B-0B5D3854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1295"/>
              <a:ext cx="141" cy="27"/>
            </a:xfrm>
            <a:custGeom>
              <a:avLst/>
              <a:gdLst>
                <a:gd name="T0" fmla="*/ 0 w 140"/>
                <a:gd name="T1" fmla="*/ 0 h 27"/>
                <a:gd name="T2" fmla="*/ 143 w 140"/>
                <a:gd name="T3" fmla="*/ 1 h 27"/>
                <a:gd name="T4" fmla="*/ 0 w 140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27">
                  <a:moveTo>
                    <a:pt x="0" y="0"/>
                  </a:moveTo>
                  <a:cubicBezTo>
                    <a:pt x="0" y="0"/>
                    <a:pt x="77" y="22"/>
                    <a:pt x="140" y="1"/>
                  </a:cubicBezTo>
                  <a:cubicBezTo>
                    <a:pt x="140" y="1"/>
                    <a:pt x="82" y="27"/>
                    <a:pt x="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3" name="Freeform 73">
              <a:extLst>
                <a:ext uri="{FF2B5EF4-FFF2-40B4-BE49-F238E27FC236}">
                  <a16:creationId xmlns:a16="http://schemas.microsoft.com/office/drawing/2014/main" id="{FEE8835C-AE97-4F42-8124-53BD15C3B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646"/>
              <a:ext cx="286" cy="299"/>
            </a:xfrm>
            <a:custGeom>
              <a:avLst/>
              <a:gdLst>
                <a:gd name="T0" fmla="*/ 0 w 284"/>
                <a:gd name="T1" fmla="*/ 0 h 297"/>
                <a:gd name="T2" fmla="*/ 92 w 284"/>
                <a:gd name="T3" fmla="*/ 36 h 297"/>
                <a:gd name="T4" fmla="*/ 206 w 284"/>
                <a:gd name="T5" fmla="*/ 139 h 297"/>
                <a:gd name="T6" fmla="*/ 290 w 284"/>
                <a:gd name="T7" fmla="*/ 303 h 297"/>
                <a:gd name="T8" fmla="*/ 246 w 284"/>
                <a:gd name="T9" fmla="*/ 218 h 297"/>
                <a:gd name="T10" fmla="*/ 201 w 284"/>
                <a:gd name="T11" fmla="*/ 135 h 297"/>
                <a:gd name="T12" fmla="*/ 47 w 284"/>
                <a:gd name="T13" fmla="*/ 25 h 297"/>
                <a:gd name="T14" fmla="*/ 13 w 284"/>
                <a:gd name="T15" fmla="*/ 6 h 2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4" h="297">
                  <a:moveTo>
                    <a:pt x="0" y="0"/>
                  </a:moveTo>
                  <a:cubicBezTo>
                    <a:pt x="13" y="21"/>
                    <a:pt x="67" y="26"/>
                    <a:pt x="89" y="36"/>
                  </a:cubicBezTo>
                  <a:cubicBezTo>
                    <a:pt x="136" y="57"/>
                    <a:pt x="174" y="95"/>
                    <a:pt x="203" y="136"/>
                  </a:cubicBezTo>
                  <a:cubicBezTo>
                    <a:pt x="238" y="186"/>
                    <a:pt x="257" y="244"/>
                    <a:pt x="284" y="297"/>
                  </a:cubicBezTo>
                  <a:cubicBezTo>
                    <a:pt x="263" y="284"/>
                    <a:pt x="249" y="238"/>
                    <a:pt x="240" y="215"/>
                  </a:cubicBezTo>
                  <a:cubicBezTo>
                    <a:pt x="228" y="187"/>
                    <a:pt x="216" y="157"/>
                    <a:pt x="198" y="132"/>
                  </a:cubicBezTo>
                  <a:cubicBezTo>
                    <a:pt x="161" y="85"/>
                    <a:pt x="99" y="54"/>
                    <a:pt x="47" y="25"/>
                  </a:cubicBezTo>
                  <a:cubicBezTo>
                    <a:pt x="39" y="21"/>
                    <a:pt x="16" y="3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4" name="Oval 74">
              <a:extLst>
                <a:ext uri="{FF2B5EF4-FFF2-40B4-BE49-F238E27FC236}">
                  <a16:creationId xmlns:a16="http://schemas.microsoft.com/office/drawing/2014/main" id="{CE0492F8-2DED-4493-9F17-1AAF414DE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" y="1306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5" name="Oval 75">
              <a:extLst>
                <a:ext uri="{FF2B5EF4-FFF2-40B4-BE49-F238E27FC236}">
                  <a16:creationId xmlns:a16="http://schemas.microsoft.com/office/drawing/2014/main" id="{97D89F90-EE06-4BF9-ACED-C789BAE6E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" y="131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6" name="Oval 76">
              <a:extLst>
                <a:ext uri="{FF2B5EF4-FFF2-40B4-BE49-F238E27FC236}">
                  <a16:creationId xmlns:a16="http://schemas.microsoft.com/office/drawing/2014/main" id="{AC0D2889-8B80-433B-92F2-45B8AF06B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" y="128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7" name="Oval 77">
              <a:extLst>
                <a:ext uri="{FF2B5EF4-FFF2-40B4-BE49-F238E27FC236}">
                  <a16:creationId xmlns:a16="http://schemas.microsoft.com/office/drawing/2014/main" id="{4C779431-C3AA-499A-9C4A-9E170B50F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129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8" name="Oval 78">
              <a:extLst>
                <a:ext uri="{FF2B5EF4-FFF2-40B4-BE49-F238E27FC236}">
                  <a16:creationId xmlns:a16="http://schemas.microsoft.com/office/drawing/2014/main" id="{A056837E-F6BD-4F2E-9DAF-F6CB12E20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1498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89" name="Oval 79">
              <a:extLst>
                <a:ext uri="{FF2B5EF4-FFF2-40B4-BE49-F238E27FC236}">
                  <a16:creationId xmlns:a16="http://schemas.microsoft.com/office/drawing/2014/main" id="{A9114AB7-1355-4603-BEAD-D747B623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" y="1499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0" name="Freeform 80">
              <a:extLst>
                <a:ext uri="{FF2B5EF4-FFF2-40B4-BE49-F238E27FC236}">
                  <a16:creationId xmlns:a16="http://schemas.microsoft.com/office/drawing/2014/main" id="{D994BCB6-6AEE-46A7-AE3A-D778BC3EA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010"/>
              <a:ext cx="35" cy="128"/>
            </a:xfrm>
            <a:custGeom>
              <a:avLst/>
              <a:gdLst>
                <a:gd name="T0" fmla="*/ 35 w 35"/>
                <a:gd name="T1" fmla="*/ 13 h 127"/>
                <a:gd name="T2" fmla="*/ 0 w 35"/>
                <a:gd name="T3" fmla="*/ 0 h 127"/>
                <a:gd name="T4" fmla="*/ 13 w 35"/>
                <a:gd name="T5" fmla="*/ 59 h 127"/>
                <a:gd name="T6" fmla="*/ 22 w 35"/>
                <a:gd name="T7" fmla="*/ 130 h 127"/>
                <a:gd name="T8" fmla="*/ 18 w 35"/>
                <a:gd name="T9" fmla="*/ 57 h 127"/>
                <a:gd name="T10" fmla="*/ 6 w 35"/>
                <a:gd name="T11" fmla="*/ 4 h 127"/>
                <a:gd name="T12" fmla="*/ 33 w 35"/>
                <a:gd name="T13" fmla="*/ 13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27">
                  <a:moveTo>
                    <a:pt x="35" y="13"/>
                  </a:moveTo>
                  <a:cubicBezTo>
                    <a:pt x="25" y="7"/>
                    <a:pt x="10" y="4"/>
                    <a:pt x="0" y="0"/>
                  </a:cubicBezTo>
                  <a:cubicBezTo>
                    <a:pt x="6" y="18"/>
                    <a:pt x="9" y="40"/>
                    <a:pt x="13" y="59"/>
                  </a:cubicBezTo>
                  <a:cubicBezTo>
                    <a:pt x="18" y="82"/>
                    <a:pt x="20" y="104"/>
                    <a:pt x="22" y="127"/>
                  </a:cubicBezTo>
                  <a:cubicBezTo>
                    <a:pt x="21" y="104"/>
                    <a:pt x="22" y="79"/>
                    <a:pt x="18" y="57"/>
                  </a:cubicBezTo>
                  <a:cubicBezTo>
                    <a:pt x="15" y="41"/>
                    <a:pt x="5" y="21"/>
                    <a:pt x="6" y="4"/>
                  </a:cubicBezTo>
                  <a:cubicBezTo>
                    <a:pt x="15" y="7"/>
                    <a:pt x="25" y="11"/>
                    <a:pt x="3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91" name="Oval 81">
              <a:extLst>
                <a:ext uri="{FF2B5EF4-FFF2-40B4-BE49-F238E27FC236}">
                  <a16:creationId xmlns:a16="http://schemas.microsoft.com/office/drawing/2014/main" id="{82B7284E-8472-4EDF-9160-2AA3EECCD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" y="171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2" name="Oval 82">
              <a:extLst>
                <a:ext uri="{FF2B5EF4-FFF2-40B4-BE49-F238E27FC236}">
                  <a16:creationId xmlns:a16="http://schemas.microsoft.com/office/drawing/2014/main" id="{AD849E6D-6F00-4D79-B03E-CA5EBC4A6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" y="1702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3" name="Oval 83">
              <a:extLst>
                <a:ext uri="{FF2B5EF4-FFF2-40B4-BE49-F238E27FC236}">
                  <a16:creationId xmlns:a16="http://schemas.microsoft.com/office/drawing/2014/main" id="{598E430D-ABB4-4F6F-B5E4-F44C74D34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1594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4" name="Oval 84">
              <a:extLst>
                <a:ext uri="{FF2B5EF4-FFF2-40B4-BE49-F238E27FC236}">
                  <a16:creationId xmlns:a16="http://schemas.microsoft.com/office/drawing/2014/main" id="{A3AE183C-C599-40FB-928D-FC19F8BD8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" y="1613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5" name="Oval 85">
              <a:extLst>
                <a:ext uri="{FF2B5EF4-FFF2-40B4-BE49-F238E27FC236}">
                  <a16:creationId xmlns:a16="http://schemas.microsoft.com/office/drawing/2014/main" id="{C88FE3AC-35A3-4BE5-9C73-8F12DC47C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149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6" name="Oval 86">
              <a:extLst>
                <a:ext uri="{FF2B5EF4-FFF2-40B4-BE49-F238E27FC236}">
                  <a16:creationId xmlns:a16="http://schemas.microsoft.com/office/drawing/2014/main" id="{0CFC1F7F-3699-40C8-BEA2-DCC980417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" y="1791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7" name="Oval 87">
              <a:extLst>
                <a:ext uri="{FF2B5EF4-FFF2-40B4-BE49-F238E27FC236}">
                  <a16:creationId xmlns:a16="http://schemas.microsoft.com/office/drawing/2014/main" id="{240D3BC9-F9F8-4819-BCF9-079A53DA3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2030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8" name="Oval 88">
              <a:extLst>
                <a:ext uri="{FF2B5EF4-FFF2-40B4-BE49-F238E27FC236}">
                  <a16:creationId xmlns:a16="http://schemas.microsoft.com/office/drawing/2014/main" id="{AA571404-E433-4D57-A5B5-CD5B065DE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2013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99" name="Freeform 89">
              <a:extLst>
                <a:ext uri="{FF2B5EF4-FFF2-40B4-BE49-F238E27FC236}">
                  <a16:creationId xmlns:a16="http://schemas.microsoft.com/office/drawing/2014/main" id="{7ED49075-277F-4BD8-A8E0-EAA37DCBC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073"/>
              <a:ext cx="472" cy="170"/>
            </a:xfrm>
            <a:custGeom>
              <a:avLst/>
              <a:gdLst>
                <a:gd name="T0" fmla="*/ 0 w 468"/>
                <a:gd name="T1" fmla="*/ 0 h 169"/>
                <a:gd name="T2" fmla="*/ 240 w 468"/>
                <a:gd name="T3" fmla="*/ 121 h 169"/>
                <a:gd name="T4" fmla="*/ 480 w 468"/>
                <a:gd name="T5" fmla="*/ 172 h 169"/>
                <a:gd name="T6" fmla="*/ 403 w 468"/>
                <a:gd name="T7" fmla="*/ 153 h 169"/>
                <a:gd name="T8" fmla="*/ 0 w 468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8" h="169">
                  <a:moveTo>
                    <a:pt x="0" y="0"/>
                  </a:moveTo>
                  <a:cubicBezTo>
                    <a:pt x="0" y="0"/>
                    <a:pt x="78" y="73"/>
                    <a:pt x="234" y="118"/>
                  </a:cubicBezTo>
                  <a:cubicBezTo>
                    <a:pt x="389" y="164"/>
                    <a:pt x="430" y="160"/>
                    <a:pt x="468" y="169"/>
                  </a:cubicBezTo>
                  <a:cubicBezTo>
                    <a:pt x="468" y="169"/>
                    <a:pt x="426" y="152"/>
                    <a:pt x="394" y="150"/>
                  </a:cubicBezTo>
                  <a:cubicBezTo>
                    <a:pt x="363" y="149"/>
                    <a:pt x="109" y="9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0" name="Freeform 90">
              <a:extLst>
                <a:ext uri="{FF2B5EF4-FFF2-40B4-BE49-F238E27FC236}">
                  <a16:creationId xmlns:a16="http://schemas.microsoft.com/office/drawing/2014/main" id="{85ED2E9F-2FA7-4242-BD17-973BA104F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97"/>
              <a:ext cx="9" cy="201"/>
            </a:xfrm>
            <a:custGeom>
              <a:avLst/>
              <a:gdLst>
                <a:gd name="T0" fmla="*/ 0 w 9"/>
                <a:gd name="T1" fmla="*/ 0 h 199"/>
                <a:gd name="T2" fmla="*/ 4 w 9"/>
                <a:gd name="T3" fmla="*/ 205 h 199"/>
                <a:gd name="T4" fmla="*/ 9 w 9"/>
                <a:gd name="T5" fmla="*/ 205 h 199"/>
                <a:gd name="T6" fmla="*/ 0 w 9"/>
                <a:gd name="T7" fmla="*/ 0 h 1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99">
                  <a:moveTo>
                    <a:pt x="0" y="0"/>
                  </a:moveTo>
                  <a:cubicBezTo>
                    <a:pt x="0" y="0"/>
                    <a:pt x="8" y="160"/>
                    <a:pt x="4" y="199"/>
                  </a:cubicBezTo>
                  <a:cubicBezTo>
                    <a:pt x="4" y="199"/>
                    <a:pt x="6" y="198"/>
                    <a:pt x="9" y="199"/>
                  </a:cubicBezTo>
                  <a:cubicBezTo>
                    <a:pt x="9" y="199"/>
                    <a:pt x="4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1" name="Freeform 91">
              <a:extLst>
                <a:ext uri="{FF2B5EF4-FFF2-40B4-BE49-F238E27FC236}">
                  <a16:creationId xmlns:a16="http://schemas.microsoft.com/office/drawing/2014/main" id="{D2A467AA-6034-42E4-8FAE-F454AB7A2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651"/>
              <a:ext cx="71" cy="267"/>
            </a:xfrm>
            <a:custGeom>
              <a:avLst/>
              <a:gdLst>
                <a:gd name="T0" fmla="*/ 49 w 71"/>
                <a:gd name="T1" fmla="*/ 0 h 265"/>
                <a:gd name="T2" fmla="*/ 71 w 71"/>
                <a:gd name="T3" fmla="*/ 271 h 265"/>
                <a:gd name="T4" fmla="*/ 49 w 71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265">
                  <a:moveTo>
                    <a:pt x="49" y="0"/>
                  </a:moveTo>
                  <a:cubicBezTo>
                    <a:pt x="49" y="0"/>
                    <a:pt x="0" y="120"/>
                    <a:pt x="71" y="265"/>
                  </a:cubicBezTo>
                  <a:cubicBezTo>
                    <a:pt x="71" y="265"/>
                    <a:pt x="13" y="128"/>
                    <a:pt x="4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2" name="Oval 92">
              <a:extLst>
                <a:ext uri="{FF2B5EF4-FFF2-40B4-BE49-F238E27FC236}">
                  <a16:creationId xmlns:a16="http://schemas.microsoft.com/office/drawing/2014/main" id="{B19EFDD1-3113-4260-B499-932A6CCC2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295"/>
              <a:ext cx="9" cy="9"/>
            </a:xfrm>
            <a:prstGeom prst="ellipse">
              <a:avLst/>
            </a:pr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3" name="Oval 93">
              <a:extLst>
                <a:ext uri="{FF2B5EF4-FFF2-40B4-BE49-F238E27FC236}">
                  <a16:creationId xmlns:a16="http://schemas.microsoft.com/office/drawing/2014/main" id="{1A4EC5D4-9922-4C4A-9E88-7B3BC2E4B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1312"/>
              <a:ext cx="6" cy="6"/>
            </a:xfrm>
            <a:prstGeom prst="ellipse">
              <a:avLst/>
            </a:pr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204" name="Freeform 94">
              <a:extLst>
                <a:ext uri="{FF2B5EF4-FFF2-40B4-BE49-F238E27FC236}">
                  <a16:creationId xmlns:a16="http://schemas.microsoft.com/office/drawing/2014/main" id="{1D038915-A946-4EC4-A6CA-917C892B5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1537"/>
              <a:ext cx="77" cy="68"/>
            </a:xfrm>
            <a:custGeom>
              <a:avLst/>
              <a:gdLst>
                <a:gd name="T0" fmla="*/ 79 w 76"/>
                <a:gd name="T1" fmla="*/ 3 h 68"/>
                <a:gd name="T2" fmla="*/ 36 w 76"/>
                <a:gd name="T3" fmla="*/ 36 h 68"/>
                <a:gd name="T4" fmla="*/ 0 w 76"/>
                <a:gd name="T5" fmla="*/ 68 h 68"/>
                <a:gd name="T6" fmla="*/ 35 w 76"/>
                <a:gd name="T7" fmla="*/ 30 h 68"/>
                <a:gd name="T8" fmla="*/ 78 w 76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68">
                  <a:moveTo>
                    <a:pt x="76" y="3"/>
                  </a:moveTo>
                  <a:cubicBezTo>
                    <a:pt x="57" y="2"/>
                    <a:pt x="46" y="23"/>
                    <a:pt x="36" y="36"/>
                  </a:cubicBezTo>
                  <a:cubicBezTo>
                    <a:pt x="27" y="47"/>
                    <a:pt x="13" y="63"/>
                    <a:pt x="0" y="68"/>
                  </a:cubicBezTo>
                  <a:cubicBezTo>
                    <a:pt x="9" y="54"/>
                    <a:pt x="23" y="43"/>
                    <a:pt x="35" y="30"/>
                  </a:cubicBezTo>
                  <a:cubicBezTo>
                    <a:pt x="45" y="17"/>
                    <a:pt x="55" y="0"/>
                    <a:pt x="75" y="2"/>
                  </a:cubicBezTo>
                </a:path>
              </a:pathLst>
            </a:custGeom>
            <a:solidFill>
              <a:srgbClr val="F5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796" name="Oval 95">
            <a:extLst>
              <a:ext uri="{FF2B5EF4-FFF2-40B4-BE49-F238E27FC236}">
                <a16:creationId xmlns:a16="http://schemas.microsoft.com/office/drawing/2014/main" id="{236D0377-265C-4F73-848B-FD224AB80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0" y="3108325"/>
            <a:ext cx="1588" cy="31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/>
          </a:p>
        </p:txBody>
      </p:sp>
      <p:grpSp>
        <p:nvGrpSpPr>
          <p:cNvPr id="33797" name="Group 96">
            <a:extLst>
              <a:ext uri="{FF2B5EF4-FFF2-40B4-BE49-F238E27FC236}">
                <a16:creationId xmlns:a16="http://schemas.microsoft.com/office/drawing/2014/main" id="{9AFB6458-DE83-4770-A67E-DDDB27785E93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1081088"/>
            <a:ext cx="1619250" cy="5391150"/>
            <a:chOff x="3502" y="681"/>
            <a:chExt cx="1020" cy="3396"/>
          </a:xfrm>
        </p:grpSpPr>
        <p:grpSp>
          <p:nvGrpSpPr>
            <p:cNvPr id="33798" name="Group 97">
              <a:extLst>
                <a:ext uri="{FF2B5EF4-FFF2-40B4-BE49-F238E27FC236}">
                  <a16:creationId xmlns:a16="http://schemas.microsoft.com/office/drawing/2014/main" id="{96B9DC78-F37C-4AE3-A2FF-C752ADBA59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2" y="681"/>
              <a:ext cx="1020" cy="3396"/>
              <a:chOff x="3502" y="681"/>
              <a:chExt cx="1020" cy="3396"/>
            </a:xfrm>
          </p:grpSpPr>
          <p:sp>
            <p:nvSpPr>
              <p:cNvPr id="33945" name="Freeform 98">
                <a:extLst>
                  <a:ext uri="{FF2B5EF4-FFF2-40B4-BE49-F238E27FC236}">
                    <a16:creationId xmlns:a16="http://schemas.microsoft.com/office/drawing/2014/main" id="{7E456ADA-D450-4591-844B-623D2DC1D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681"/>
                <a:ext cx="1020" cy="3396"/>
              </a:xfrm>
              <a:custGeom>
                <a:avLst/>
                <a:gdLst>
                  <a:gd name="T0" fmla="*/ 386 w 1600"/>
                  <a:gd name="T1" fmla="*/ 1044 h 5333"/>
                  <a:gd name="T2" fmla="*/ 403 w 1600"/>
                  <a:gd name="T3" fmla="*/ 1172 h 5333"/>
                  <a:gd name="T4" fmla="*/ 326 w 1600"/>
                  <a:gd name="T5" fmla="*/ 1339 h 5333"/>
                  <a:gd name="T6" fmla="*/ 326 w 1600"/>
                  <a:gd name="T7" fmla="*/ 1377 h 5333"/>
                  <a:gd name="T8" fmla="*/ 105 w 1600"/>
                  <a:gd name="T9" fmla="*/ 1377 h 5333"/>
                  <a:gd name="T10" fmla="*/ 99 w 1600"/>
                  <a:gd name="T11" fmla="*/ 1336 h 5333"/>
                  <a:gd name="T12" fmla="*/ 87 w 1600"/>
                  <a:gd name="T13" fmla="*/ 1111 h 5333"/>
                  <a:gd name="T14" fmla="*/ 66 w 1600"/>
                  <a:gd name="T15" fmla="*/ 1044 h 5333"/>
                  <a:gd name="T16" fmla="*/ 36 w 1600"/>
                  <a:gd name="T17" fmla="*/ 730 h 5333"/>
                  <a:gd name="T18" fmla="*/ 31 w 1600"/>
                  <a:gd name="T19" fmla="*/ 604 h 5333"/>
                  <a:gd name="T20" fmla="*/ 52 w 1600"/>
                  <a:gd name="T21" fmla="*/ 508 h 5333"/>
                  <a:gd name="T22" fmla="*/ 110 w 1600"/>
                  <a:gd name="T23" fmla="*/ 412 h 5333"/>
                  <a:gd name="T24" fmla="*/ 129 w 1600"/>
                  <a:gd name="T25" fmla="*/ 385 h 5333"/>
                  <a:gd name="T26" fmla="*/ 125 w 1600"/>
                  <a:gd name="T27" fmla="*/ 350 h 5333"/>
                  <a:gd name="T28" fmla="*/ 109 w 1600"/>
                  <a:gd name="T29" fmla="*/ 319 h 5333"/>
                  <a:gd name="T30" fmla="*/ 64 w 1600"/>
                  <a:gd name="T31" fmla="*/ 320 h 5333"/>
                  <a:gd name="T32" fmla="*/ 50 w 1600"/>
                  <a:gd name="T33" fmla="*/ 273 h 5333"/>
                  <a:gd name="T34" fmla="*/ 39 w 1600"/>
                  <a:gd name="T35" fmla="*/ 264 h 5333"/>
                  <a:gd name="T36" fmla="*/ 43 w 1600"/>
                  <a:gd name="T37" fmla="*/ 253 h 5333"/>
                  <a:gd name="T38" fmla="*/ 32 w 1600"/>
                  <a:gd name="T39" fmla="*/ 247 h 5333"/>
                  <a:gd name="T40" fmla="*/ 33 w 1600"/>
                  <a:gd name="T41" fmla="*/ 234 h 5333"/>
                  <a:gd name="T42" fmla="*/ 8 w 1600"/>
                  <a:gd name="T43" fmla="*/ 220 h 5333"/>
                  <a:gd name="T44" fmla="*/ 6 w 1600"/>
                  <a:gd name="T45" fmla="*/ 202 h 5333"/>
                  <a:gd name="T46" fmla="*/ 35 w 1600"/>
                  <a:gd name="T47" fmla="*/ 152 h 5333"/>
                  <a:gd name="T48" fmla="*/ 34 w 1600"/>
                  <a:gd name="T49" fmla="*/ 128 h 5333"/>
                  <a:gd name="T50" fmla="*/ 60 w 1600"/>
                  <a:gd name="T51" fmla="*/ 63 h 5333"/>
                  <a:gd name="T52" fmla="*/ 203 w 1600"/>
                  <a:gd name="T53" fmla="*/ 22 h 5333"/>
                  <a:gd name="T54" fmla="*/ 277 w 1600"/>
                  <a:gd name="T55" fmla="*/ 218 h 5333"/>
                  <a:gd name="T56" fmla="*/ 261 w 1600"/>
                  <a:gd name="T57" fmla="*/ 297 h 5333"/>
                  <a:gd name="T58" fmla="*/ 367 w 1600"/>
                  <a:gd name="T59" fmla="*/ 469 h 5333"/>
                  <a:gd name="T60" fmla="*/ 354 w 1600"/>
                  <a:gd name="T61" fmla="*/ 677 h 5333"/>
                  <a:gd name="T62" fmla="*/ 319 w 1600"/>
                  <a:gd name="T63" fmla="*/ 892 h 5333"/>
                  <a:gd name="T64" fmla="*/ 351 w 1600"/>
                  <a:gd name="T65" fmla="*/ 979 h 5333"/>
                  <a:gd name="T66" fmla="*/ 386 w 1600"/>
                  <a:gd name="T67" fmla="*/ 1044 h 53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00" h="5333">
                    <a:moveTo>
                      <a:pt x="1489" y="4044"/>
                    </a:moveTo>
                    <a:cubicBezTo>
                      <a:pt x="1502" y="4070"/>
                      <a:pt x="1600" y="4265"/>
                      <a:pt x="1554" y="4537"/>
                    </a:cubicBezTo>
                    <a:cubicBezTo>
                      <a:pt x="1511" y="4794"/>
                      <a:pt x="1253" y="4988"/>
                      <a:pt x="1257" y="5186"/>
                    </a:cubicBezTo>
                    <a:cubicBezTo>
                      <a:pt x="1258" y="5227"/>
                      <a:pt x="1258" y="5277"/>
                      <a:pt x="1258" y="5333"/>
                    </a:cubicBezTo>
                    <a:cubicBezTo>
                      <a:pt x="405" y="5333"/>
                      <a:pt x="405" y="5333"/>
                      <a:pt x="405" y="5333"/>
                    </a:cubicBezTo>
                    <a:cubicBezTo>
                      <a:pt x="391" y="5240"/>
                      <a:pt x="381" y="5175"/>
                      <a:pt x="381" y="5175"/>
                    </a:cubicBezTo>
                    <a:cubicBezTo>
                      <a:pt x="310" y="4654"/>
                      <a:pt x="335" y="4371"/>
                      <a:pt x="335" y="4304"/>
                    </a:cubicBezTo>
                    <a:cubicBezTo>
                      <a:pt x="335" y="4237"/>
                      <a:pt x="255" y="4045"/>
                      <a:pt x="255" y="4045"/>
                    </a:cubicBezTo>
                    <a:cubicBezTo>
                      <a:pt x="130" y="3700"/>
                      <a:pt x="191" y="3283"/>
                      <a:pt x="139" y="2830"/>
                    </a:cubicBezTo>
                    <a:cubicBezTo>
                      <a:pt x="116" y="2628"/>
                      <a:pt x="130" y="2580"/>
                      <a:pt x="118" y="2342"/>
                    </a:cubicBezTo>
                    <a:cubicBezTo>
                      <a:pt x="108" y="2148"/>
                      <a:pt x="142" y="2083"/>
                      <a:pt x="203" y="1965"/>
                    </a:cubicBezTo>
                    <a:cubicBezTo>
                      <a:pt x="304" y="1767"/>
                      <a:pt x="404" y="1640"/>
                      <a:pt x="423" y="1596"/>
                    </a:cubicBezTo>
                    <a:cubicBezTo>
                      <a:pt x="442" y="1551"/>
                      <a:pt x="491" y="1512"/>
                      <a:pt x="498" y="1488"/>
                    </a:cubicBezTo>
                    <a:cubicBezTo>
                      <a:pt x="516" y="1424"/>
                      <a:pt x="483" y="1427"/>
                      <a:pt x="483" y="1357"/>
                    </a:cubicBezTo>
                    <a:cubicBezTo>
                      <a:pt x="483" y="1229"/>
                      <a:pt x="420" y="1235"/>
                      <a:pt x="420" y="1235"/>
                    </a:cubicBezTo>
                    <a:cubicBezTo>
                      <a:pt x="396" y="1234"/>
                      <a:pt x="328" y="1249"/>
                      <a:pt x="249" y="1239"/>
                    </a:cubicBezTo>
                    <a:cubicBezTo>
                      <a:pt x="156" y="1228"/>
                      <a:pt x="194" y="1090"/>
                      <a:pt x="191" y="1059"/>
                    </a:cubicBezTo>
                    <a:cubicBezTo>
                      <a:pt x="189" y="1028"/>
                      <a:pt x="151" y="1023"/>
                      <a:pt x="151" y="1023"/>
                    </a:cubicBezTo>
                    <a:cubicBezTo>
                      <a:pt x="152" y="995"/>
                      <a:pt x="165" y="981"/>
                      <a:pt x="165" y="981"/>
                    </a:cubicBezTo>
                    <a:cubicBezTo>
                      <a:pt x="137" y="975"/>
                      <a:pt x="124" y="957"/>
                      <a:pt x="124" y="957"/>
                    </a:cubicBezTo>
                    <a:cubicBezTo>
                      <a:pt x="124" y="957"/>
                      <a:pt x="127" y="944"/>
                      <a:pt x="128" y="905"/>
                    </a:cubicBezTo>
                    <a:cubicBezTo>
                      <a:pt x="129" y="867"/>
                      <a:pt x="64" y="871"/>
                      <a:pt x="33" y="849"/>
                    </a:cubicBezTo>
                    <a:cubicBezTo>
                      <a:pt x="3" y="828"/>
                      <a:pt x="0" y="805"/>
                      <a:pt x="22" y="783"/>
                    </a:cubicBezTo>
                    <a:cubicBezTo>
                      <a:pt x="43" y="762"/>
                      <a:pt x="123" y="624"/>
                      <a:pt x="135" y="589"/>
                    </a:cubicBezTo>
                    <a:cubicBezTo>
                      <a:pt x="135" y="589"/>
                      <a:pt x="139" y="524"/>
                      <a:pt x="130" y="496"/>
                    </a:cubicBezTo>
                    <a:cubicBezTo>
                      <a:pt x="122" y="468"/>
                      <a:pt x="231" y="244"/>
                      <a:pt x="231" y="244"/>
                    </a:cubicBezTo>
                    <a:cubicBezTo>
                      <a:pt x="231" y="244"/>
                      <a:pt x="353" y="0"/>
                      <a:pt x="785" y="84"/>
                    </a:cubicBezTo>
                    <a:cubicBezTo>
                      <a:pt x="1293" y="183"/>
                      <a:pt x="1164" y="727"/>
                      <a:pt x="1070" y="845"/>
                    </a:cubicBezTo>
                    <a:cubicBezTo>
                      <a:pt x="991" y="945"/>
                      <a:pt x="1009" y="1044"/>
                      <a:pt x="1009" y="1151"/>
                    </a:cubicBezTo>
                    <a:cubicBezTo>
                      <a:pt x="1009" y="1294"/>
                      <a:pt x="1377" y="1597"/>
                      <a:pt x="1418" y="1816"/>
                    </a:cubicBezTo>
                    <a:cubicBezTo>
                      <a:pt x="1459" y="2034"/>
                      <a:pt x="1439" y="2414"/>
                      <a:pt x="1367" y="2621"/>
                    </a:cubicBezTo>
                    <a:cubicBezTo>
                      <a:pt x="1296" y="2829"/>
                      <a:pt x="1227" y="3333"/>
                      <a:pt x="1231" y="3454"/>
                    </a:cubicBezTo>
                    <a:cubicBezTo>
                      <a:pt x="1235" y="3574"/>
                      <a:pt x="1307" y="3718"/>
                      <a:pt x="1352" y="3789"/>
                    </a:cubicBezTo>
                    <a:cubicBezTo>
                      <a:pt x="1390" y="3850"/>
                      <a:pt x="1466" y="3999"/>
                      <a:pt x="1489" y="4044"/>
                    </a:cubicBezTo>
                  </a:path>
                </a:pathLst>
              </a:custGeom>
              <a:solidFill>
                <a:srgbClr val="E5EAF5"/>
              </a:solidFill>
              <a:ln w="7938" cap="rnd">
                <a:solidFill>
                  <a:srgbClr val="8BA2C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99">
                <a:extLst>
                  <a:ext uri="{FF2B5EF4-FFF2-40B4-BE49-F238E27FC236}">
                    <a16:creationId xmlns:a16="http://schemas.microsoft.com/office/drawing/2014/main" id="{2CBA4622-2C0D-4589-96E4-C34E4FACE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681"/>
                <a:ext cx="1020" cy="3396"/>
              </a:xfrm>
              <a:custGeom>
                <a:avLst/>
                <a:gdLst>
                  <a:gd name="T0" fmla="*/ 386 w 1600"/>
                  <a:gd name="T1" fmla="*/ 1044 h 5333"/>
                  <a:gd name="T2" fmla="*/ 403 w 1600"/>
                  <a:gd name="T3" fmla="*/ 1172 h 5333"/>
                  <a:gd name="T4" fmla="*/ 326 w 1600"/>
                  <a:gd name="T5" fmla="*/ 1339 h 5333"/>
                  <a:gd name="T6" fmla="*/ 326 w 1600"/>
                  <a:gd name="T7" fmla="*/ 1377 h 5333"/>
                  <a:gd name="T8" fmla="*/ 105 w 1600"/>
                  <a:gd name="T9" fmla="*/ 1377 h 5333"/>
                  <a:gd name="T10" fmla="*/ 99 w 1600"/>
                  <a:gd name="T11" fmla="*/ 1336 h 5333"/>
                  <a:gd name="T12" fmla="*/ 87 w 1600"/>
                  <a:gd name="T13" fmla="*/ 1111 h 5333"/>
                  <a:gd name="T14" fmla="*/ 66 w 1600"/>
                  <a:gd name="T15" fmla="*/ 1044 h 5333"/>
                  <a:gd name="T16" fmla="*/ 36 w 1600"/>
                  <a:gd name="T17" fmla="*/ 730 h 5333"/>
                  <a:gd name="T18" fmla="*/ 31 w 1600"/>
                  <a:gd name="T19" fmla="*/ 604 h 5333"/>
                  <a:gd name="T20" fmla="*/ 52 w 1600"/>
                  <a:gd name="T21" fmla="*/ 508 h 5333"/>
                  <a:gd name="T22" fmla="*/ 110 w 1600"/>
                  <a:gd name="T23" fmla="*/ 412 h 5333"/>
                  <a:gd name="T24" fmla="*/ 129 w 1600"/>
                  <a:gd name="T25" fmla="*/ 385 h 5333"/>
                  <a:gd name="T26" fmla="*/ 125 w 1600"/>
                  <a:gd name="T27" fmla="*/ 350 h 5333"/>
                  <a:gd name="T28" fmla="*/ 109 w 1600"/>
                  <a:gd name="T29" fmla="*/ 319 h 5333"/>
                  <a:gd name="T30" fmla="*/ 64 w 1600"/>
                  <a:gd name="T31" fmla="*/ 320 h 5333"/>
                  <a:gd name="T32" fmla="*/ 50 w 1600"/>
                  <a:gd name="T33" fmla="*/ 273 h 5333"/>
                  <a:gd name="T34" fmla="*/ 39 w 1600"/>
                  <a:gd name="T35" fmla="*/ 264 h 5333"/>
                  <a:gd name="T36" fmla="*/ 43 w 1600"/>
                  <a:gd name="T37" fmla="*/ 253 h 5333"/>
                  <a:gd name="T38" fmla="*/ 32 w 1600"/>
                  <a:gd name="T39" fmla="*/ 247 h 5333"/>
                  <a:gd name="T40" fmla="*/ 33 w 1600"/>
                  <a:gd name="T41" fmla="*/ 234 h 5333"/>
                  <a:gd name="T42" fmla="*/ 8 w 1600"/>
                  <a:gd name="T43" fmla="*/ 220 h 5333"/>
                  <a:gd name="T44" fmla="*/ 6 w 1600"/>
                  <a:gd name="T45" fmla="*/ 202 h 5333"/>
                  <a:gd name="T46" fmla="*/ 35 w 1600"/>
                  <a:gd name="T47" fmla="*/ 152 h 5333"/>
                  <a:gd name="T48" fmla="*/ 34 w 1600"/>
                  <a:gd name="T49" fmla="*/ 128 h 5333"/>
                  <a:gd name="T50" fmla="*/ 60 w 1600"/>
                  <a:gd name="T51" fmla="*/ 63 h 5333"/>
                  <a:gd name="T52" fmla="*/ 203 w 1600"/>
                  <a:gd name="T53" fmla="*/ 22 h 5333"/>
                  <a:gd name="T54" fmla="*/ 277 w 1600"/>
                  <a:gd name="T55" fmla="*/ 218 h 5333"/>
                  <a:gd name="T56" fmla="*/ 261 w 1600"/>
                  <a:gd name="T57" fmla="*/ 297 h 5333"/>
                  <a:gd name="T58" fmla="*/ 367 w 1600"/>
                  <a:gd name="T59" fmla="*/ 469 h 5333"/>
                  <a:gd name="T60" fmla="*/ 354 w 1600"/>
                  <a:gd name="T61" fmla="*/ 677 h 5333"/>
                  <a:gd name="T62" fmla="*/ 319 w 1600"/>
                  <a:gd name="T63" fmla="*/ 892 h 5333"/>
                  <a:gd name="T64" fmla="*/ 351 w 1600"/>
                  <a:gd name="T65" fmla="*/ 979 h 5333"/>
                  <a:gd name="T66" fmla="*/ 386 w 1600"/>
                  <a:gd name="T67" fmla="*/ 1044 h 53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00" h="5333">
                    <a:moveTo>
                      <a:pt x="1489" y="4044"/>
                    </a:moveTo>
                    <a:cubicBezTo>
                      <a:pt x="1502" y="4070"/>
                      <a:pt x="1600" y="4265"/>
                      <a:pt x="1554" y="4537"/>
                    </a:cubicBezTo>
                    <a:cubicBezTo>
                      <a:pt x="1511" y="4794"/>
                      <a:pt x="1253" y="4988"/>
                      <a:pt x="1257" y="5186"/>
                    </a:cubicBezTo>
                    <a:cubicBezTo>
                      <a:pt x="1258" y="5227"/>
                      <a:pt x="1258" y="5277"/>
                      <a:pt x="1258" y="5333"/>
                    </a:cubicBezTo>
                    <a:cubicBezTo>
                      <a:pt x="405" y="5333"/>
                      <a:pt x="405" y="5333"/>
                      <a:pt x="405" y="5333"/>
                    </a:cubicBezTo>
                    <a:cubicBezTo>
                      <a:pt x="391" y="5240"/>
                      <a:pt x="381" y="5175"/>
                      <a:pt x="381" y="5175"/>
                    </a:cubicBezTo>
                    <a:cubicBezTo>
                      <a:pt x="310" y="4654"/>
                      <a:pt x="335" y="4371"/>
                      <a:pt x="335" y="4304"/>
                    </a:cubicBezTo>
                    <a:cubicBezTo>
                      <a:pt x="335" y="4237"/>
                      <a:pt x="255" y="4045"/>
                      <a:pt x="255" y="4045"/>
                    </a:cubicBezTo>
                    <a:cubicBezTo>
                      <a:pt x="130" y="3700"/>
                      <a:pt x="191" y="3283"/>
                      <a:pt x="139" y="2830"/>
                    </a:cubicBezTo>
                    <a:cubicBezTo>
                      <a:pt x="116" y="2628"/>
                      <a:pt x="130" y="2580"/>
                      <a:pt x="118" y="2342"/>
                    </a:cubicBezTo>
                    <a:cubicBezTo>
                      <a:pt x="108" y="2148"/>
                      <a:pt x="142" y="2083"/>
                      <a:pt x="203" y="1965"/>
                    </a:cubicBezTo>
                    <a:cubicBezTo>
                      <a:pt x="304" y="1767"/>
                      <a:pt x="404" y="1640"/>
                      <a:pt x="423" y="1596"/>
                    </a:cubicBezTo>
                    <a:cubicBezTo>
                      <a:pt x="442" y="1551"/>
                      <a:pt x="491" y="1512"/>
                      <a:pt x="498" y="1488"/>
                    </a:cubicBezTo>
                    <a:cubicBezTo>
                      <a:pt x="516" y="1424"/>
                      <a:pt x="483" y="1427"/>
                      <a:pt x="483" y="1357"/>
                    </a:cubicBezTo>
                    <a:cubicBezTo>
                      <a:pt x="483" y="1229"/>
                      <a:pt x="420" y="1235"/>
                      <a:pt x="420" y="1235"/>
                    </a:cubicBezTo>
                    <a:cubicBezTo>
                      <a:pt x="396" y="1234"/>
                      <a:pt x="328" y="1249"/>
                      <a:pt x="249" y="1239"/>
                    </a:cubicBezTo>
                    <a:cubicBezTo>
                      <a:pt x="156" y="1228"/>
                      <a:pt x="194" y="1090"/>
                      <a:pt x="191" y="1059"/>
                    </a:cubicBezTo>
                    <a:cubicBezTo>
                      <a:pt x="189" y="1028"/>
                      <a:pt x="151" y="1023"/>
                      <a:pt x="151" y="1023"/>
                    </a:cubicBezTo>
                    <a:cubicBezTo>
                      <a:pt x="152" y="995"/>
                      <a:pt x="165" y="981"/>
                      <a:pt x="165" y="981"/>
                    </a:cubicBezTo>
                    <a:cubicBezTo>
                      <a:pt x="137" y="975"/>
                      <a:pt x="124" y="957"/>
                      <a:pt x="124" y="957"/>
                    </a:cubicBezTo>
                    <a:cubicBezTo>
                      <a:pt x="124" y="957"/>
                      <a:pt x="127" y="944"/>
                      <a:pt x="128" y="905"/>
                    </a:cubicBezTo>
                    <a:cubicBezTo>
                      <a:pt x="129" y="867"/>
                      <a:pt x="64" y="871"/>
                      <a:pt x="33" y="849"/>
                    </a:cubicBezTo>
                    <a:cubicBezTo>
                      <a:pt x="3" y="828"/>
                      <a:pt x="0" y="805"/>
                      <a:pt x="22" y="783"/>
                    </a:cubicBezTo>
                    <a:cubicBezTo>
                      <a:pt x="43" y="762"/>
                      <a:pt x="123" y="624"/>
                      <a:pt x="135" y="589"/>
                    </a:cubicBezTo>
                    <a:cubicBezTo>
                      <a:pt x="135" y="589"/>
                      <a:pt x="139" y="524"/>
                      <a:pt x="130" y="496"/>
                    </a:cubicBezTo>
                    <a:cubicBezTo>
                      <a:pt x="122" y="468"/>
                      <a:pt x="231" y="244"/>
                      <a:pt x="231" y="244"/>
                    </a:cubicBezTo>
                    <a:cubicBezTo>
                      <a:pt x="231" y="244"/>
                      <a:pt x="353" y="0"/>
                      <a:pt x="785" y="84"/>
                    </a:cubicBezTo>
                    <a:cubicBezTo>
                      <a:pt x="1293" y="183"/>
                      <a:pt x="1164" y="727"/>
                      <a:pt x="1070" y="845"/>
                    </a:cubicBezTo>
                    <a:cubicBezTo>
                      <a:pt x="991" y="945"/>
                      <a:pt x="1009" y="1044"/>
                      <a:pt x="1009" y="1151"/>
                    </a:cubicBezTo>
                    <a:cubicBezTo>
                      <a:pt x="1009" y="1294"/>
                      <a:pt x="1377" y="1597"/>
                      <a:pt x="1418" y="1816"/>
                    </a:cubicBezTo>
                    <a:cubicBezTo>
                      <a:pt x="1459" y="2034"/>
                      <a:pt x="1439" y="2414"/>
                      <a:pt x="1367" y="2621"/>
                    </a:cubicBezTo>
                    <a:cubicBezTo>
                      <a:pt x="1296" y="2829"/>
                      <a:pt x="1227" y="3333"/>
                      <a:pt x="1231" y="3454"/>
                    </a:cubicBezTo>
                    <a:cubicBezTo>
                      <a:pt x="1235" y="3574"/>
                      <a:pt x="1307" y="3718"/>
                      <a:pt x="1352" y="3789"/>
                    </a:cubicBezTo>
                    <a:cubicBezTo>
                      <a:pt x="1390" y="3850"/>
                      <a:pt x="1466" y="3999"/>
                      <a:pt x="1489" y="4044"/>
                    </a:cubicBezTo>
                  </a:path>
                </a:pathLst>
              </a:custGeom>
              <a:noFill/>
              <a:ln w="7938" cap="rnd">
                <a:solidFill>
                  <a:srgbClr val="8BA2C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Freeform 100">
                <a:extLst>
                  <a:ext uri="{FF2B5EF4-FFF2-40B4-BE49-F238E27FC236}">
                    <a16:creationId xmlns:a16="http://schemas.microsoft.com/office/drawing/2014/main" id="{CCBA0D6C-26EF-490D-95AA-B941684E2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378"/>
                <a:ext cx="316" cy="1822"/>
              </a:xfrm>
              <a:custGeom>
                <a:avLst/>
                <a:gdLst>
                  <a:gd name="T0" fmla="*/ 27 w 497"/>
                  <a:gd name="T1" fmla="*/ 3 h 2862"/>
                  <a:gd name="T2" fmla="*/ 29 w 497"/>
                  <a:gd name="T3" fmla="*/ 20 h 2862"/>
                  <a:gd name="T4" fmla="*/ 34 w 497"/>
                  <a:gd name="T5" fmla="*/ 36 h 2862"/>
                  <a:gd name="T6" fmla="*/ 43 w 497"/>
                  <a:gd name="T7" fmla="*/ 50 h 2862"/>
                  <a:gd name="T8" fmla="*/ 56 w 497"/>
                  <a:gd name="T9" fmla="*/ 69 h 2862"/>
                  <a:gd name="T10" fmla="*/ 67 w 497"/>
                  <a:gd name="T11" fmla="*/ 87 h 2862"/>
                  <a:gd name="T12" fmla="*/ 78 w 497"/>
                  <a:gd name="T13" fmla="*/ 109 h 2862"/>
                  <a:gd name="T14" fmla="*/ 99 w 497"/>
                  <a:gd name="T15" fmla="*/ 134 h 2862"/>
                  <a:gd name="T16" fmla="*/ 113 w 497"/>
                  <a:gd name="T17" fmla="*/ 169 h 2862"/>
                  <a:gd name="T18" fmla="*/ 123 w 497"/>
                  <a:gd name="T19" fmla="*/ 208 h 2862"/>
                  <a:gd name="T20" fmla="*/ 126 w 497"/>
                  <a:gd name="T21" fmla="*/ 250 h 2862"/>
                  <a:gd name="T22" fmla="*/ 123 w 497"/>
                  <a:gd name="T23" fmla="*/ 290 h 2862"/>
                  <a:gd name="T24" fmla="*/ 120 w 497"/>
                  <a:gd name="T25" fmla="*/ 328 h 2862"/>
                  <a:gd name="T26" fmla="*/ 111 w 497"/>
                  <a:gd name="T27" fmla="*/ 365 h 2862"/>
                  <a:gd name="T28" fmla="*/ 102 w 497"/>
                  <a:gd name="T29" fmla="*/ 400 h 2862"/>
                  <a:gd name="T30" fmla="*/ 93 w 497"/>
                  <a:gd name="T31" fmla="*/ 438 h 2862"/>
                  <a:gd name="T32" fmla="*/ 81 w 497"/>
                  <a:gd name="T33" fmla="*/ 474 h 2862"/>
                  <a:gd name="T34" fmla="*/ 74 w 497"/>
                  <a:gd name="T35" fmla="*/ 509 h 2862"/>
                  <a:gd name="T36" fmla="*/ 70 w 497"/>
                  <a:gd name="T37" fmla="*/ 547 h 2862"/>
                  <a:gd name="T38" fmla="*/ 71 w 497"/>
                  <a:gd name="T39" fmla="*/ 584 h 2862"/>
                  <a:gd name="T40" fmla="*/ 72 w 497"/>
                  <a:gd name="T41" fmla="*/ 621 h 2862"/>
                  <a:gd name="T42" fmla="*/ 84 w 497"/>
                  <a:gd name="T43" fmla="*/ 656 h 2862"/>
                  <a:gd name="T44" fmla="*/ 100 w 497"/>
                  <a:gd name="T45" fmla="*/ 685 h 2862"/>
                  <a:gd name="T46" fmla="*/ 127 w 497"/>
                  <a:gd name="T47" fmla="*/ 713 h 2862"/>
                  <a:gd name="T48" fmla="*/ 83 w 497"/>
                  <a:gd name="T49" fmla="*/ 733 h 2862"/>
                  <a:gd name="T50" fmla="*/ 58 w 497"/>
                  <a:gd name="T51" fmla="*/ 698 h 2862"/>
                  <a:gd name="T52" fmla="*/ 42 w 497"/>
                  <a:gd name="T53" fmla="*/ 663 h 2862"/>
                  <a:gd name="T54" fmla="*/ 31 w 497"/>
                  <a:gd name="T55" fmla="*/ 619 h 2862"/>
                  <a:gd name="T56" fmla="*/ 27 w 497"/>
                  <a:gd name="T57" fmla="*/ 576 h 2862"/>
                  <a:gd name="T58" fmla="*/ 29 w 497"/>
                  <a:gd name="T59" fmla="*/ 532 h 2862"/>
                  <a:gd name="T60" fmla="*/ 35 w 497"/>
                  <a:gd name="T61" fmla="*/ 495 h 2862"/>
                  <a:gd name="T62" fmla="*/ 45 w 497"/>
                  <a:gd name="T63" fmla="*/ 458 h 2862"/>
                  <a:gd name="T64" fmla="*/ 59 w 497"/>
                  <a:gd name="T65" fmla="*/ 417 h 2862"/>
                  <a:gd name="T66" fmla="*/ 71 w 497"/>
                  <a:gd name="T67" fmla="*/ 382 h 2862"/>
                  <a:gd name="T68" fmla="*/ 79 w 497"/>
                  <a:gd name="T69" fmla="*/ 348 h 2862"/>
                  <a:gd name="T70" fmla="*/ 86 w 497"/>
                  <a:gd name="T71" fmla="*/ 314 h 2862"/>
                  <a:gd name="T72" fmla="*/ 88 w 497"/>
                  <a:gd name="T73" fmla="*/ 278 h 2862"/>
                  <a:gd name="T74" fmla="*/ 88 w 497"/>
                  <a:gd name="T75" fmla="*/ 242 h 2862"/>
                  <a:gd name="T76" fmla="*/ 85 w 497"/>
                  <a:gd name="T77" fmla="*/ 206 h 2862"/>
                  <a:gd name="T78" fmla="*/ 78 w 497"/>
                  <a:gd name="T79" fmla="*/ 175 h 2862"/>
                  <a:gd name="T80" fmla="*/ 64 w 497"/>
                  <a:gd name="T81" fmla="*/ 145 h 2862"/>
                  <a:gd name="T82" fmla="*/ 52 w 497"/>
                  <a:gd name="T83" fmla="*/ 121 h 2862"/>
                  <a:gd name="T84" fmla="*/ 43 w 497"/>
                  <a:gd name="T85" fmla="*/ 106 h 2862"/>
                  <a:gd name="T86" fmla="*/ 32 w 497"/>
                  <a:gd name="T87" fmla="*/ 87 h 2862"/>
                  <a:gd name="T88" fmla="*/ 20 w 497"/>
                  <a:gd name="T89" fmla="*/ 68 h 2862"/>
                  <a:gd name="T90" fmla="*/ 10 w 497"/>
                  <a:gd name="T91" fmla="*/ 49 h 2862"/>
                  <a:gd name="T92" fmla="*/ 3 w 497"/>
                  <a:gd name="T93" fmla="*/ 31 h 2862"/>
                  <a:gd name="T94" fmla="*/ 0 w 497"/>
                  <a:gd name="T95" fmla="*/ 13 h 28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97" h="2862">
                    <a:moveTo>
                      <a:pt x="104" y="0"/>
                    </a:moveTo>
                    <a:cubicBezTo>
                      <a:pt x="104" y="0"/>
                      <a:pt x="111" y="3"/>
                      <a:pt x="107" y="13"/>
                    </a:cubicBezTo>
                    <a:cubicBezTo>
                      <a:pt x="109" y="60"/>
                      <a:pt x="109" y="60"/>
                      <a:pt x="109" y="60"/>
                    </a:cubicBezTo>
                    <a:cubicBezTo>
                      <a:pt x="109" y="60"/>
                      <a:pt x="115" y="69"/>
                      <a:pt x="113" y="77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5" y="122"/>
                      <a:pt x="137" y="129"/>
                      <a:pt x="134" y="139"/>
                    </a:cubicBezTo>
                    <a:cubicBezTo>
                      <a:pt x="158" y="179"/>
                      <a:pt x="158" y="179"/>
                      <a:pt x="158" y="179"/>
                    </a:cubicBezTo>
                    <a:cubicBezTo>
                      <a:pt x="158" y="179"/>
                      <a:pt x="168" y="186"/>
                      <a:pt x="166" y="194"/>
                    </a:cubicBezTo>
                    <a:cubicBezTo>
                      <a:pt x="196" y="239"/>
                      <a:pt x="196" y="239"/>
                      <a:pt x="196" y="239"/>
                    </a:cubicBezTo>
                    <a:cubicBezTo>
                      <a:pt x="196" y="239"/>
                      <a:pt x="217" y="242"/>
                      <a:pt x="219" y="270"/>
                    </a:cubicBezTo>
                    <a:cubicBezTo>
                      <a:pt x="250" y="321"/>
                      <a:pt x="250" y="321"/>
                      <a:pt x="250" y="321"/>
                    </a:cubicBezTo>
                    <a:cubicBezTo>
                      <a:pt x="250" y="321"/>
                      <a:pt x="262" y="319"/>
                      <a:pt x="261" y="337"/>
                    </a:cubicBezTo>
                    <a:cubicBezTo>
                      <a:pt x="293" y="381"/>
                      <a:pt x="293" y="381"/>
                      <a:pt x="293" y="381"/>
                    </a:cubicBezTo>
                    <a:cubicBezTo>
                      <a:pt x="293" y="381"/>
                      <a:pt x="311" y="400"/>
                      <a:pt x="305" y="422"/>
                    </a:cubicBezTo>
                    <a:cubicBezTo>
                      <a:pt x="371" y="487"/>
                      <a:pt x="371" y="487"/>
                      <a:pt x="371" y="487"/>
                    </a:cubicBezTo>
                    <a:cubicBezTo>
                      <a:pt x="371" y="487"/>
                      <a:pt x="392" y="496"/>
                      <a:pt x="387" y="518"/>
                    </a:cubicBezTo>
                    <a:cubicBezTo>
                      <a:pt x="433" y="627"/>
                      <a:pt x="433" y="627"/>
                      <a:pt x="433" y="627"/>
                    </a:cubicBezTo>
                    <a:cubicBezTo>
                      <a:pt x="433" y="627"/>
                      <a:pt x="450" y="637"/>
                      <a:pt x="437" y="655"/>
                    </a:cubicBezTo>
                    <a:cubicBezTo>
                      <a:pt x="473" y="764"/>
                      <a:pt x="473" y="764"/>
                      <a:pt x="473" y="764"/>
                    </a:cubicBezTo>
                    <a:cubicBezTo>
                      <a:pt x="473" y="764"/>
                      <a:pt x="490" y="780"/>
                      <a:pt x="480" y="808"/>
                    </a:cubicBezTo>
                    <a:cubicBezTo>
                      <a:pt x="481" y="929"/>
                      <a:pt x="481" y="929"/>
                      <a:pt x="481" y="929"/>
                    </a:cubicBezTo>
                    <a:cubicBezTo>
                      <a:pt x="481" y="929"/>
                      <a:pt x="497" y="940"/>
                      <a:pt x="490" y="967"/>
                    </a:cubicBezTo>
                    <a:cubicBezTo>
                      <a:pt x="479" y="1099"/>
                      <a:pt x="479" y="1099"/>
                      <a:pt x="479" y="1099"/>
                    </a:cubicBezTo>
                    <a:cubicBezTo>
                      <a:pt x="479" y="1099"/>
                      <a:pt x="492" y="1110"/>
                      <a:pt x="478" y="1125"/>
                    </a:cubicBezTo>
                    <a:cubicBezTo>
                      <a:pt x="465" y="1242"/>
                      <a:pt x="465" y="1242"/>
                      <a:pt x="465" y="1242"/>
                    </a:cubicBezTo>
                    <a:cubicBezTo>
                      <a:pt x="465" y="1242"/>
                      <a:pt x="469" y="1256"/>
                      <a:pt x="464" y="1270"/>
                    </a:cubicBezTo>
                    <a:cubicBezTo>
                      <a:pt x="440" y="1388"/>
                      <a:pt x="440" y="1388"/>
                      <a:pt x="440" y="1388"/>
                    </a:cubicBezTo>
                    <a:cubicBezTo>
                      <a:pt x="440" y="1388"/>
                      <a:pt x="445" y="1403"/>
                      <a:pt x="431" y="1414"/>
                    </a:cubicBezTo>
                    <a:cubicBezTo>
                      <a:pt x="391" y="1518"/>
                      <a:pt x="391" y="1518"/>
                      <a:pt x="391" y="1518"/>
                    </a:cubicBezTo>
                    <a:cubicBezTo>
                      <a:pt x="391" y="1518"/>
                      <a:pt x="408" y="1534"/>
                      <a:pt x="398" y="1551"/>
                    </a:cubicBezTo>
                    <a:cubicBezTo>
                      <a:pt x="358" y="1664"/>
                      <a:pt x="358" y="1664"/>
                      <a:pt x="358" y="1664"/>
                    </a:cubicBezTo>
                    <a:cubicBezTo>
                      <a:pt x="358" y="1664"/>
                      <a:pt x="366" y="1675"/>
                      <a:pt x="361" y="1696"/>
                    </a:cubicBezTo>
                    <a:cubicBezTo>
                      <a:pt x="311" y="1814"/>
                      <a:pt x="311" y="1814"/>
                      <a:pt x="311" y="1814"/>
                    </a:cubicBezTo>
                    <a:cubicBezTo>
                      <a:pt x="311" y="1814"/>
                      <a:pt x="319" y="1825"/>
                      <a:pt x="313" y="1839"/>
                    </a:cubicBezTo>
                    <a:cubicBezTo>
                      <a:pt x="287" y="1950"/>
                      <a:pt x="287" y="1950"/>
                      <a:pt x="287" y="1950"/>
                    </a:cubicBezTo>
                    <a:cubicBezTo>
                      <a:pt x="287" y="1950"/>
                      <a:pt x="296" y="1957"/>
                      <a:pt x="288" y="1974"/>
                    </a:cubicBezTo>
                    <a:cubicBezTo>
                      <a:pt x="277" y="2087"/>
                      <a:pt x="277" y="2087"/>
                      <a:pt x="277" y="2087"/>
                    </a:cubicBezTo>
                    <a:cubicBezTo>
                      <a:pt x="277" y="2087"/>
                      <a:pt x="285" y="2106"/>
                      <a:pt x="272" y="2120"/>
                    </a:cubicBezTo>
                    <a:cubicBezTo>
                      <a:pt x="271" y="2238"/>
                      <a:pt x="271" y="2238"/>
                      <a:pt x="271" y="2238"/>
                    </a:cubicBezTo>
                    <a:cubicBezTo>
                      <a:pt x="271" y="2238"/>
                      <a:pt x="280" y="2245"/>
                      <a:pt x="273" y="2264"/>
                    </a:cubicBezTo>
                    <a:cubicBezTo>
                      <a:pt x="282" y="2383"/>
                      <a:pt x="282" y="2383"/>
                      <a:pt x="282" y="2383"/>
                    </a:cubicBezTo>
                    <a:cubicBezTo>
                      <a:pt x="282" y="2383"/>
                      <a:pt x="292" y="2394"/>
                      <a:pt x="283" y="2407"/>
                    </a:cubicBezTo>
                    <a:cubicBezTo>
                      <a:pt x="317" y="2519"/>
                      <a:pt x="317" y="2519"/>
                      <a:pt x="317" y="2519"/>
                    </a:cubicBezTo>
                    <a:cubicBezTo>
                      <a:pt x="317" y="2519"/>
                      <a:pt x="327" y="2522"/>
                      <a:pt x="325" y="2541"/>
                    </a:cubicBezTo>
                    <a:cubicBezTo>
                      <a:pt x="375" y="2631"/>
                      <a:pt x="375" y="2631"/>
                      <a:pt x="375" y="2631"/>
                    </a:cubicBezTo>
                    <a:cubicBezTo>
                      <a:pt x="375" y="2631"/>
                      <a:pt x="393" y="2636"/>
                      <a:pt x="391" y="2654"/>
                    </a:cubicBezTo>
                    <a:cubicBezTo>
                      <a:pt x="483" y="2745"/>
                      <a:pt x="483" y="2745"/>
                      <a:pt x="483" y="2745"/>
                    </a:cubicBezTo>
                    <a:cubicBezTo>
                      <a:pt x="483" y="2745"/>
                      <a:pt x="495" y="2745"/>
                      <a:pt x="493" y="2764"/>
                    </a:cubicBezTo>
                    <a:cubicBezTo>
                      <a:pt x="493" y="2764"/>
                      <a:pt x="454" y="2844"/>
                      <a:pt x="335" y="2862"/>
                    </a:cubicBezTo>
                    <a:cubicBezTo>
                      <a:pt x="335" y="2862"/>
                      <a:pt x="321" y="2856"/>
                      <a:pt x="323" y="2840"/>
                    </a:cubicBezTo>
                    <a:cubicBezTo>
                      <a:pt x="251" y="2731"/>
                      <a:pt x="251" y="2731"/>
                      <a:pt x="251" y="2731"/>
                    </a:cubicBezTo>
                    <a:cubicBezTo>
                      <a:pt x="251" y="2731"/>
                      <a:pt x="227" y="2723"/>
                      <a:pt x="228" y="2704"/>
                    </a:cubicBezTo>
                    <a:cubicBezTo>
                      <a:pt x="176" y="2597"/>
                      <a:pt x="176" y="2597"/>
                      <a:pt x="176" y="2597"/>
                    </a:cubicBezTo>
                    <a:cubicBezTo>
                      <a:pt x="176" y="2597"/>
                      <a:pt x="158" y="2588"/>
                      <a:pt x="164" y="2568"/>
                    </a:cubicBezTo>
                    <a:cubicBezTo>
                      <a:pt x="127" y="2437"/>
                      <a:pt x="127" y="2437"/>
                      <a:pt x="127" y="2437"/>
                    </a:cubicBezTo>
                    <a:cubicBezTo>
                      <a:pt x="127" y="2437"/>
                      <a:pt x="109" y="2420"/>
                      <a:pt x="119" y="2399"/>
                    </a:cubicBezTo>
                    <a:cubicBezTo>
                      <a:pt x="112" y="2272"/>
                      <a:pt x="112" y="2272"/>
                      <a:pt x="112" y="2272"/>
                    </a:cubicBezTo>
                    <a:cubicBezTo>
                      <a:pt x="112" y="2272"/>
                      <a:pt x="98" y="2251"/>
                      <a:pt x="107" y="2233"/>
                    </a:cubicBezTo>
                    <a:cubicBezTo>
                      <a:pt x="107" y="2110"/>
                      <a:pt x="107" y="2110"/>
                      <a:pt x="107" y="2110"/>
                    </a:cubicBezTo>
                    <a:cubicBezTo>
                      <a:pt x="107" y="2110"/>
                      <a:pt x="100" y="2087"/>
                      <a:pt x="111" y="2059"/>
                    </a:cubicBezTo>
                    <a:cubicBezTo>
                      <a:pt x="132" y="1942"/>
                      <a:pt x="132" y="1942"/>
                      <a:pt x="132" y="1942"/>
                    </a:cubicBezTo>
                    <a:cubicBezTo>
                      <a:pt x="132" y="1942"/>
                      <a:pt x="128" y="1927"/>
                      <a:pt x="137" y="1918"/>
                    </a:cubicBezTo>
                    <a:cubicBezTo>
                      <a:pt x="164" y="1811"/>
                      <a:pt x="164" y="1811"/>
                      <a:pt x="164" y="1811"/>
                    </a:cubicBezTo>
                    <a:cubicBezTo>
                      <a:pt x="164" y="1811"/>
                      <a:pt x="159" y="1782"/>
                      <a:pt x="175" y="1773"/>
                    </a:cubicBezTo>
                    <a:cubicBezTo>
                      <a:pt x="218" y="1650"/>
                      <a:pt x="218" y="1650"/>
                      <a:pt x="218" y="1650"/>
                    </a:cubicBezTo>
                    <a:cubicBezTo>
                      <a:pt x="218" y="1650"/>
                      <a:pt x="216" y="1627"/>
                      <a:pt x="231" y="1617"/>
                    </a:cubicBezTo>
                    <a:cubicBezTo>
                      <a:pt x="267" y="1510"/>
                      <a:pt x="267" y="1510"/>
                      <a:pt x="267" y="1510"/>
                    </a:cubicBezTo>
                    <a:cubicBezTo>
                      <a:pt x="267" y="1510"/>
                      <a:pt x="264" y="1492"/>
                      <a:pt x="275" y="1482"/>
                    </a:cubicBezTo>
                    <a:cubicBezTo>
                      <a:pt x="304" y="1374"/>
                      <a:pt x="304" y="1374"/>
                      <a:pt x="304" y="1374"/>
                    </a:cubicBezTo>
                    <a:cubicBezTo>
                      <a:pt x="304" y="1374"/>
                      <a:pt x="300" y="1365"/>
                      <a:pt x="307" y="1350"/>
                    </a:cubicBezTo>
                    <a:cubicBezTo>
                      <a:pt x="329" y="1245"/>
                      <a:pt x="329" y="1245"/>
                      <a:pt x="329" y="1245"/>
                    </a:cubicBezTo>
                    <a:cubicBezTo>
                      <a:pt x="329" y="1245"/>
                      <a:pt x="324" y="1232"/>
                      <a:pt x="333" y="1217"/>
                    </a:cubicBezTo>
                    <a:cubicBezTo>
                      <a:pt x="345" y="1111"/>
                      <a:pt x="345" y="1111"/>
                      <a:pt x="345" y="1111"/>
                    </a:cubicBezTo>
                    <a:cubicBezTo>
                      <a:pt x="345" y="1111"/>
                      <a:pt x="335" y="1096"/>
                      <a:pt x="343" y="1079"/>
                    </a:cubicBezTo>
                    <a:cubicBezTo>
                      <a:pt x="347" y="968"/>
                      <a:pt x="347" y="968"/>
                      <a:pt x="347" y="968"/>
                    </a:cubicBezTo>
                    <a:cubicBezTo>
                      <a:pt x="347" y="968"/>
                      <a:pt x="339" y="952"/>
                      <a:pt x="345" y="937"/>
                    </a:cubicBezTo>
                    <a:cubicBezTo>
                      <a:pt x="338" y="818"/>
                      <a:pt x="338" y="818"/>
                      <a:pt x="338" y="818"/>
                    </a:cubicBezTo>
                    <a:cubicBezTo>
                      <a:pt x="338" y="818"/>
                      <a:pt x="327" y="813"/>
                      <a:pt x="332" y="797"/>
                    </a:cubicBezTo>
                    <a:cubicBezTo>
                      <a:pt x="308" y="702"/>
                      <a:pt x="308" y="702"/>
                      <a:pt x="308" y="702"/>
                    </a:cubicBezTo>
                    <a:cubicBezTo>
                      <a:pt x="308" y="702"/>
                      <a:pt x="301" y="696"/>
                      <a:pt x="302" y="678"/>
                    </a:cubicBezTo>
                    <a:cubicBezTo>
                      <a:pt x="262" y="582"/>
                      <a:pt x="262" y="582"/>
                      <a:pt x="262" y="582"/>
                    </a:cubicBezTo>
                    <a:cubicBezTo>
                      <a:pt x="262" y="582"/>
                      <a:pt x="247" y="578"/>
                      <a:pt x="250" y="559"/>
                    </a:cubicBezTo>
                    <a:cubicBezTo>
                      <a:pt x="212" y="490"/>
                      <a:pt x="212" y="490"/>
                      <a:pt x="212" y="490"/>
                    </a:cubicBezTo>
                    <a:cubicBezTo>
                      <a:pt x="212" y="490"/>
                      <a:pt x="200" y="485"/>
                      <a:pt x="202" y="470"/>
                    </a:cubicBezTo>
                    <a:cubicBezTo>
                      <a:pt x="176" y="427"/>
                      <a:pt x="176" y="427"/>
                      <a:pt x="176" y="427"/>
                    </a:cubicBezTo>
                    <a:cubicBezTo>
                      <a:pt x="176" y="427"/>
                      <a:pt x="167" y="421"/>
                      <a:pt x="169" y="410"/>
                    </a:cubicBezTo>
                    <a:cubicBezTo>
                      <a:pt x="139" y="376"/>
                      <a:pt x="139" y="376"/>
                      <a:pt x="139" y="376"/>
                    </a:cubicBezTo>
                    <a:cubicBezTo>
                      <a:pt x="139" y="376"/>
                      <a:pt x="117" y="357"/>
                      <a:pt x="123" y="336"/>
                    </a:cubicBezTo>
                    <a:cubicBezTo>
                      <a:pt x="91" y="295"/>
                      <a:pt x="91" y="295"/>
                      <a:pt x="91" y="295"/>
                    </a:cubicBezTo>
                    <a:cubicBezTo>
                      <a:pt x="91" y="295"/>
                      <a:pt x="74" y="286"/>
                      <a:pt x="75" y="264"/>
                    </a:cubicBezTo>
                    <a:cubicBezTo>
                      <a:pt x="50" y="216"/>
                      <a:pt x="50" y="216"/>
                      <a:pt x="50" y="216"/>
                    </a:cubicBezTo>
                    <a:cubicBezTo>
                      <a:pt x="50" y="216"/>
                      <a:pt x="36" y="209"/>
                      <a:pt x="38" y="190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42"/>
                      <a:pt x="11" y="135"/>
                      <a:pt x="10" y="120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1" y="59"/>
                      <a:pt x="0" y="51"/>
                    </a:cubicBezTo>
                    <a:cubicBezTo>
                      <a:pt x="0" y="51"/>
                      <a:pt x="60" y="1"/>
                      <a:pt x="104" y="0"/>
                    </a:cubicBezTo>
                    <a:close/>
                  </a:path>
                </a:pathLst>
              </a:custGeom>
              <a:solidFill>
                <a:srgbClr val="A4C6D9"/>
              </a:solidFill>
              <a:ln w="3175" cap="flat">
                <a:solidFill>
                  <a:srgbClr val="BD75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8" name="Freeform 101">
                <a:extLst>
                  <a:ext uri="{FF2B5EF4-FFF2-40B4-BE49-F238E27FC236}">
                    <a16:creationId xmlns:a16="http://schemas.microsoft.com/office/drawing/2014/main" id="{064FA8D9-0065-422A-BFEA-F5D329E5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1346"/>
                <a:ext cx="119" cy="68"/>
              </a:xfrm>
              <a:custGeom>
                <a:avLst/>
                <a:gdLst>
                  <a:gd name="T0" fmla="*/ 27 w 187"/>
                  <a:gd name="T1" fmla="*/ 6 h 107"/>
                  <a:gd name="T2" fmla="*/ 41 w 187"/>
                  <a:gd name="T3" fmla="*/ 10 h 107"/>
                  <a:gd name="T4" fmla="*/ 47 w 187"/>
                  <a:gd name="T5" fmla="*/ 15 h 107"/>
                  <a:gd name="T6" fmla="*/ 38 w 187"/>
                  <a:gd name="T7" fmla="*/ 15 h 107"/>
                  <a:gd name="T8" fmla="*/ 28 w 187"/>
                  <a:gd name="T9" fmla="*/ 11 h 107"/>
                  <a:gd name="T10" fmla="*/ 27 w 187"/>
                  <a:gd name="T11" fmla="*/ 14 h 107"/>
                  <a:gd name="T12" fmla="*/ 4 w 187"/>
                  <a:gd name="T13" fmla="*/ 25 h 107"/>
                  <a:gd name="T14" fmla="*/ 1 w 187"/>
                  <a:gd name="T15" fmla="*/ 22 h 107"/>
                  <a:gd name="T16" fmla="*/ 4 w 187"/>
                  <a:gd name="T17" fmla="*/ 9 h 107"/>
                  <a:gd name="T18" fmla="*/ 10 w 187"/>
                  <a:gd name="T19" fmla="*/ 6 h 107"/>
                  <a:gd name="T20" fmla="*/ 26 w 187"/>
                  <a:gd name="T21" fmla="*/ 2 h 107"/>
                  <a:gd name="T22" fmla="*/ 27 w 187"/>
                  <a:gd name="T23" fmla="*/ 6 h 1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7" h="107">
                    <a:moveTo>
                      <a:pt x="106" y="22"/>
                    </a:moveTo>
                    <a:cubicBezTo>
                      <a:pt x="106" y="22"/>
                      <a:pt x="147" y="36"/>
                      <a:pt x="157" y="36"/>
                    </a:cubicBezTo>
                    <a:cubicBezTo>
                      <a:pt x="166" y="36"/>
                      <a:pt x="187" y="42"/>
                      <a:pt x="182" y="56"/>
                    </a:cubicBezTo>
                    <a:cubicBezTo>
                      <a:pt x="177" y="71"/>
                      <a:pt x="157" y="60"/>
                      <a:pt x="149" y="56"/>
                    </a:cubicBezTo>
                    <a:cubicBezTo>
                      <a:pt x="142" y="53"/>
                      <a:pt x="109" y="42"/>
                      <a:pt x="109" y="42"/>
                    </a:cubicBezTo>
                    <a:cubicBezTo>
                      <a:pt x="109" y="42"/>
                      <a:pt x="117" y="51"/>
                      <a:pt x="105" y="55"/>
                    </a:cubicBezTo>
                    <a:cubicBezTo>
                      <a:pt x="93" y="58"/>
                      <a:pt x="32" y="86"/>
                      <a:pt x="18" y="97"/>
                    </a:cubicBezTo>
                    <a:cubicBezTo>
                      <a:pt x="4" y="107"/>
                      <a:pt x="0" y="101"/>
                      <a:pt x="2" y="86"/>
                    </a:cubicBezTo>
                    <a:cubicBezTo>
                      <a:pt x="5" y="72"/>
                      <a:pt x="17" y="39"/>
                      <a:pt x="18" y="35"/>
                    </a:cubicBezTo>
                    <a:cubicBezTo>
                      <a:pt x="18" y="32"/>
                      <a:pt x="26" y="30"/>
                      <a:pt x="37" y="25"/>
                    </a:cubicBezTo>
                    <a:cubicBezTo>
                      <a:pt x="48" y="21"/>
                      <a:pt x="102" y="0"/>
                      <a:pt x="102" y="7"/>
                    </a:cubicBezTo>
                    <a:cubicBezTo>
                      <a:pt x="102" y="15"/>
                      <a:pt x="103" y="19"/>
                      <a:pt x="106" y="22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9" name="Freeform 102">
                <a:extLst>
                  <a:ext uri="{FF2B5EF4-FFF2-40B4-BE49-F238E27FC236}">
                    <a16:creationId xmlns:a16="http://schemas.microsoft.com/office/drawing/2014/main" id="{8DA8D918-7697-4CFA-AD58-6FD756AF2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385"/>
                <a:ext cx="138" cy="74"/>
              </a:xfrm>
              <a:custGeom>
                <a:avLst/>
                <a:gdLst>
                  <a:gd name="T0" fmla="*/ 27 w 216"/>
                  <a:gd name="T1" fmla="*/ 4 h 116"/>
                  <a:gd name="T2" fmla="*/ 42 w 216"/>
                  <a:gd name="T3" fmla="*/ 7 h 116"/>
                  <a:gd name="T4" fmla="*/ 56 w 216"/>
                  <a:gd name="T5" fmla="*/ 14 h 116"/>
                  <a:gd name="T6" fmla="*/ 47 w 216"/>
                  <a:gd name="T7" fmla="*/ 19 h 116"/>
                  <a:gd name="T8" fmla="*/ 29 w 216"/>
                  <a:gd name="T9" fmla="*/ 12 h 116"/>
                  <a:gd name="T10" fmla="*/ 27 w 216"/>
                  <a:gd name="T11" fmla="*/ 13 h 116"/>
                  <a:gd name="T12" fmla="*/ 23 w 216"/>
                  <a:gd name="T13" fmla="*/ 15 h 116"/>
                  <a:gd name="T14" fmla="*/ 4 w 216"/>
                  <a:gd name="T15" fmla="*/ 27 h 116"/>
                  <a:gd name="T16" fmla="*/ 1 w 216"/>
                  <a:gd name="T17" fmla="*/ 27 h 116"/>
                  <a:gd name="T18" fmla="*/ 1 w 216"/>
                  <a:gd name="T19" fmla="*/ 15 h 116"/>
                  <a:gd name="T20" fmla="*/ 4 w 216"/>
                  <a:gd name="T21" fmla="*/ 11 h 116"/>
                  <a:gd name="T22" fmla="*/ 24 w 216"/>
                  <a:gd name="T23" fmla="*/ 1 h 116"/>
                  <a:gd name="T24" fmla="*/ 27 w 216"/>
                  <a:gd name="T25" fmla="*/ 1 h 116"/>
                  <a:gd name="T26" fmla="*/ 27 w 216"/>
                  <a:gd name="T27" fmla="*/ 4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" h="116">
                    <a:moveTo>
                      <a:pt x="102" y="16"/>
                    </a:moveTo>
                    <a:cubicBezTo>
                      <a:pt x="102" y="16"/>
                      <a:pt x="145" y="27"/>
                      <a:pt x="161" y="28"/>
                    </a:cubicBezTo>
                    <a:cubicBezTo>
                      <a:pt x="176" y="30"/>
                      <a:pt x="216" y="31"/>
                      <a:pt x="215" y="55"/>
                    </a:cubicBezTo>
                    <a:cubicBezTo>
                      <a:pt x="213" y="78"/>
                      <a:pt x="197" y="78"/>
                      <a:pt x="182" y="73"/>
                    </a:cubicBezTo>
                    <a:cubicBezTo>
                      <a:pt x="166" y="69"/>
                      <a:pt x="116" y="46"/>
                      <a:pt x="110" y="46"/>
                    </a:cubicBezTo>
                    <a:cubicBezTo>
                      <a:pt x="104" y="46"/>
                      <a:pt x="105" y="46"/>
                      <a:pt x="105" y="49"/>
                    </a:cubicBezTo>
                    <a:cubicBezTo>
                      <a:pt x="105" y="53"/>
                      <a:pt x="98" y="53"/>
                      <a:pt x="89" y="57"/>
                    </a:cubicBezTo>
                    <a:cubicBezTo>
                      <a:pt x="80" y="61"/>
                      <a:pt x="22" y="99"/>
                      <a:pt x="17" y="105"/>
                    </a:cubicBezTo>
                    <a:cubicBezTo>
                      <a:pt x="12" y="110"/>
                      <a:pt x="0" y="116"/>
                      <a:pt x="2" y="103"/>
                    </a:cubicBezTo>
                    <a:cubicBezTo>
                      <a:pt x="3" y="89"/>
                      <a:pt x="3" y="59"/>
                      <a:pt x="3" y="56"/>
                    </a:cubicBezTo>
                    <a:cubicBezTo>
                      <a:pt x="3" y="53"/>
                      <a:pt x="10" y="46"/>
                      <a:pt x="16" y="43"/>
                    </a:cubicBezTo>
                    <a:cubicBezTo>
                      <a:pt x="23" y="40"/>
                      <a:pt x="86" y="9"/>
                      <a:pt x="91" y="4"/>
                    </a:cubicBezTo>
                    <a:cubicBezTo>
                      <a:pt x="95" y="0"/>
                      <a:pt x="104" y="3"/>
                      <a:pt x="102" y="5"/>
                    </a:cubicBezTo>
                    <a:cubicBezTo>
                      <a:pt x="100" y="6"/>
                      <a:pt x="100" y="18"/>
                      <a:pt x="102" y="16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0" name="Freeform 103">
                <a:extLst>
                  <a:ext uri="{FF2B5EF4-FFF2-40B4-BE49-F238E27FC236}">
                    <a16:creationId xmlns:a16="http://schemas.microsoft.com/office/drawing/2014/main" id="{12F333EF-16A1-429D-8859-3F85CC3F6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426"/>
                <a:ext cx="121" cy="76"/>
              </a:xfrm>
              <a:custGeom>
                <a:avLst/>
                <a:gdLst>
                  <a:gd name="T0" fmla="*/ 25 w 191"/>
                  <a:gd name="T1" fmla="*/ 3 h 120"/>
                  <a:gd name="T2" fmla="*/ 37 w 191"/>
                  <a:gd name="T3" fmla="*/ 7 h 120"/>
                  <a:gd name="T4" fmla="*/ 47 w 191"/>
                  <a:gd name="T5" fmla="*/ 9 h 120"/>
                  <a:gd name="T6" fmla="*/ 46 w 191"/>
                  <a:gd name="T7" fmla="*/ 15 h 120"/>
                  <a:gd name="T8" fmla="*/ 32 w 191"/>
                  <a:gd name="T9" fmla="*/ 10 h 120"/>
                  <a:gd name="T10" fmla="*/ 25 w 191"/>
                  <a:gd name="T11" fmla="*/ 10 h 120"/>
                  <a:gd name="T12" fmla="*/ 24 w 191"/>
                  <a:gd name="T13" fmla="*/ 13 h 120"/>
                  <a:gd name="T14" fmla="*/ 6 w 191"/>
                  <a:gd name="T15" fmla="*/ 29 h 120"/>
                  <a:gd name="T16" fmla="*/ 2 w 191"/>
                  <a:gd name="T17" fmla="*/ 28 h 120"/>
                  <a:gd name="T18" fmla="*/ 1 w 191"/>
                  <a:gd name="T19" fmla="*/ 18 h 120"/>
                  <a:gd name="T20" fmla="*/ 3 w 191"/>
                  <a:gd name="T21" fmla="*/ 15 h 120"/>
                  <a:gd name="T22" fmla="*/ 18 w 191"/>
                  <a:gd name="T23" fmla="*/ 1 h 120"/>
                  <a:gd name="T24" fmla="*/ 22 w 191"/>
                  <a:gd name="T25" fmla="*/ 1 h 120"/>
                  <a:gd name="T26" fmla="*/ 25 w 191"/>
                  <a:gd name="T27" fmla="*/ 3 h 1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1" h="120">
                    <a:moveTo>
                      <a:pt x="96" y="10"/>
                    </a:moveTo>
                    <a:cubicBezTo>
                      <a:pt x="96" y="10"/>
                      <a:pt x="140" y="25"/>
                      <a:pt x="147" y="27"/>
                    </a:cubicBezTo>
                    <a:cubicBezTo>
                      <a:pt x="154" y="29"/>
                      <a:pt x="176" y="25"/>
                      <a:pt x="184" y="35"/>
                    </a:cubicBezTo>
                    <a:cubicBezTo>
                      <a:pt x="191" y="45"/>
                      <a:pt x="190" y="61"/>
                      <a:pt x="180" y="59"/>
                    </a:cubicBezTo>
                    <a:cubicBezTo>
                      <a:pt x="169" y="58"/>
                      <a:pt x="132" y="42"/>
                      <a:pt x="125" y="39"/>
                    </a:cubicBezTo>
                    <a:cubicBezTo>
                      <a:pt x="119" y="36"/>
                      <a:pt x="99" y="31"/>
                      <a:pt x="98" y="36"/>
                    </a:cubicBezTo>
                    <a:cubicBezTo>
                      <a:pt x="98" y="42"/>
                      <a:pt x="103" y="46"/>
                      <a:pt x="95" y="50"/>
                    </a:cubicBezTo>
                    <a:cubicBezTo>
                      <a:pt x="87" y="54"/>
                      <a:pt x="28" y="107"/>
                      <a:pt x="24" y="112"/>
                    </a:cubicBezTo>
                    <a:cubicBezTo>
                      <a:pt x="20" y="117"/>
                      <a:pt x="8" y="120"/>
                      <a:pt x="7" y="110"/>
                    </a:cubicBezTo>
                    <a:cubicBezTo>
                      <a:pt x="5" y="100"/>
                      <a:pt x="4" y="75"/>
                      <a:pt x="2" y="71"/>
                    </a:cubicBezTo>
                    <a:cubicBezTo>
                      <a:pt x="0" y="68"/>
                      <a:pt x="7" y="61"/>
                      <a:pt x="12" y="57"/>
                    </a:cubicBezTo>
                    <a:cubicBezTo>
                      <a:pt x="16" y="52"/>
                      <a:pt x="71" y="7"/>
                      <a:pt x="73" y="4"/>
                    </a:cubicBezTo>
                    <a:cubicBezTo>
                      <a:pt x="76" y="0"/>
                      <a:pt x="89" y="0"/>
                      <a:pt x="88" y="2"/>
                    </a:cubicBezTo>
                    <a:cubicBezTo>
                      <a:pt x="87" y="4"/>
                      <a:pt x="89" y="9"/>
                      <a:pt x="96" y="1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1" name="Freeform 104">
                <a:extLst>
                  <a:ext uri="{FF2B5EF4-FFF2-40B4-BE49-F238E27FC236}">
                    <a16:creationId xmlns:a16="http://schemas.microsoft.com/office/drawing/2014/main" id="{E858DC12-3389-4E34-A7C5-B06F2AD3C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465"/>
                <a:ext cx="139" cy="86"/>
              </a:xfrm>
              <a:custGeom>
                <a:avLst/>
                <a:gdLst>
                  <a:gd name="T0" fmla="*/ 27 w 217"/>
                  <a:gd name="T1" fmla="*/ 2 h 135"/>
                  <a:gd name="T2" fmla="*/ 40 w 217"/>
                  <a:gd name="T3" fmla="*/ 3 h 135"/>
                  <a:gd name="T4" fmla="*/ 49 w 217"/>
                  <a:gd name="T5" fmla="*/ 4 h 135"/>
                  <a:gd name="T6" fmla="*/ 54 w 217"/>
                  <a:gd name="T7" fmla="*/ 11 h 135"/>
                  <a:gd name="T8" fmla="*/ 40 w 217"/>
                  <a:gd name="T9" fmla="*/ 10 h 135"/>
                  <a:gd name="T10" fmla="*/ 29 w 217"/>
                  <a:gd name="T11" fmla="*/ 10 h 135"/>
                  <a:gd name="T12" fmla="*/ 28 w 217"/>
                  <a:gd name="T13" fmla="*/ 13 h 135"/>
                  <a:gd name="T14" fmla="*/ 18 w 217"/>
                  <a:gd name="T15" fmla="*/ 22 h 135"/>
                  <a:gd name="T16" fmla="*/ 6 w 217"/>
                  <a:gd name="T17" fmla="*/ 32 h 135"/>
                  <a:gd name="T18" fmla="*/ 1 w 217"/>
                  <a:gd name="T19" fmla="*/ 20 h 135"/>
                  <a:gd name="T20" fmla="*/ 20 w 217"/>
                  <a:gd name="T21" fmla="*/ 2 h 135"/>
                  <a:gd name="T22" fmla="*/ 24 w 217"/>
                  <a:gd name="T23" fmla="*/ 1 h 135"/>
                  <a:gd name="T24" fmla="*/ 27 w 217"/>
                  <a:gd name="T25" fmla="*/ 2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7" h="135">
                    <a:moveTo>
                      <a:pt x="101" y="7"/>
                    </a:moveTo>
                    <a:cubicBezTo>
                      <a:pt x="101" y="7"/>
                      <a:pt x="146" y="11"/>
                      <a:pt x="154" y="10"/>
                    </a:cubicBezTo>
                    <a:cubicBezTo>
                      <a:pt x="162" y="9"/>
                      <a:pt x="179" y="7"/>
                      <a:pt x="186" y="14"/>
                    </a:cubicBezTo>
                    <a:cubicBezTo>
                      <a:pt x="193" y="21"/>
                      <a:pt x="217" y="40"/>
                      <a:pt x="204" y="45"/>
                    </a:cubicBezTo>
                    <a:cubicBezTo>
                      <a:pt x="191" y="49"/>
                      <a:pt x="163" y="40"/>
                      <a:pt x="153" y="38"/>
                    </a:cubicBezTo>
                    <a:cubicBezTo>
                      <a:pt x="144" y="37"/>
                      <a:pt x="113" y="38"/>
                      <a:pt x="113" y="38"/>
                    </a:cubicBezTo>
                    <a:cubicBezTo>
                      <a:pt x="113" y="38"/>
                      <a:pt x="112" y="45"/>
                      <a:pt x="108" y="49"/>
                    </a:cubicBezTo>
                    <a:cubicBezTo>
                      <a:pt x="105" y="54"/>
                      <a:pt x="74" y="74"/>
                      <a:pt x="67" y="83"/>
                    </a:cubicBezTo>
                    <a:cubicBezTo>
                      <a:pt x="60" y="91"/>
                      <a:pt x="31" y="135"/>
                      <a:pt x="24" y="126"/>
                    </a:cubicBezTo>
                    <a:cubicBezTo>
                      <a:pt x="17" y="116"/>
                      <a:pt x="0" y="87"/>
                      <a:pt x="5" y="79"/>
                    </a:cubicBezTo>
                    <a:cubicBezTo>
                      <a:pt x="11" y="70"/>
                      <a:pt x="74" y="14"/>
                      <a:pt x="78" y="7"/>
                    </a:cubicBezTo>
                    <a:cubicBezTo>
                      <a:pt x="81" y="0"/>
                      <a:pt x="92" y="1"/>
                      <a:pt x="92" y="3"/>
                    </a:cubicBezTo>
                    <a:cubicBezTo>
                      <a:pt x="93" y="5"/>
                      <a:pt x="98" y="9"/>
                      <a:pt x="101" y="7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2" name="Freeform 105">
                <a:extLst>
                  <a:ext uri="{FF2B5EF4-FFF2-40B4-BE49-F238E27FC236}">
                    <a16:creationId xmlns:a16="http://schemas.microsoft.com/office/drawing/2014/main" id="{550F3B80-7830-4819-BBB6-801057DB1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499"/>
                <a:ext cx="145" cy="95"/>
              </a:xfrm>
              <a:custGeom>
                <a:avLst/>
                <a:gdLst>
                  <a:gd name="T0" fmla="*/ 23 w 227"/>
                  <a:gd name="T1" fmla="*/ 3 h 149"/>
                  <a:gd name="T2" fmla="*/ 45 w 227"/>
                  <a:gd name="T3" fmla="*/ 5 h 149"/>
                  <a:gd name="T4" fmla="*/ 55 w 227"/>
                  <a:gd name="T5" fmla="*/ 7 h 149"/>
                  <a:gd name="T6" fmla="*/ 55 w 227"/>
                  <a:gd name="T7" fmla="*/ 16 h 149"/>
                  <a:gd name="T8" fmla="*/ 27 w 227"/>
                  <a:gd name="T9" fmla="*/ 9 h 149"/>
                  <a:gd name="T10" fmla="*/ 27 w 227"/>
                  <a:gd name="T11" fmla="*/ 11 h 149"/>
                  <a:gd name="T12" fmla="*/ 27 w 227"/>
                  <a:gd name="T13" fmla="*/ 15 h 149"/>
                  <a:gd name="T14" fmla="*/ 10 w 227"/>
                  <a:gd name="T15" fmla="*/ 38 h 149"/>
                  <a:gd name="T16" fmla="*/ 7 w 227"/>
                  <a:gd name="T17" fmla="*/ 37 h 149"/>
                  <a:gd name="T18" fmla="*/ 1 w 227"/>
                  <a:gd name="T19" fmla="*/ 28 h 149"/>
                  <a:gd name="T20" fmla="*/ 3 w 227"/>
                  <a:gd name="T21" fmla="*/ 23 h 149"/>
                  <a:gd name="T22" fmla="*/ 17 w 227"/>
                  <a:gd name="T23" fmla="*/ 3 h 149"/>
                  <a:gd name="T24" fmla="*/ 21 w 227"/>
                  <a:gd name="T25" fmla="*/ 1 h 149"/>
                  <a:gd name="T26" fmla="*/ 23 w 227"/>
                  <a:gd name="T27" fmla="*/ 3 h 1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7" h="149">
                    <a:moveTo>
                      <a:pt x="88" y="10"/>
                    </a:moveTo>
                    <a:cubicBezTo>
                      <a:pt x="88" y="10"/>
                      <a:pt x="154" y="20"/>
                      <a:pt x="170" y="20"/>
                    </a:cubicBezTo>
                    <a:cubicBezTo>
                      <a:pt x="187" y="21"/>
                      <a:pt x="206" y="18"/>
                      <a:pt x="210" y="26"/>
                    </a:cubicBezTo>
                    <a:cubicBezTo>
                      <a:pt x="214" y="34"/>
                      <a:pt x="227" y="64"/>
                      <a:pt x="209" y="61"/>
                    </a:cubicBezTo>
                    <a:cubicBezTo>
                      <a:pt x="192" y="57"/>
                      <a:pt x="115" y="28"/>
                      <a:pt x="105" y="34"/>
                    </a:cubicBezTo>
                    <a:cubicBezTo>
                      <a:pt x="95" y="39"/>
                      <a:pt x="107" y="40"/>
                      <a:pt x="107" y="40"/>
                    </a:cubicBezTo>
                    <a:cubicBezTo>
                      <a:pt x="107" y="40"/>
                      <a:pt x="114" y="46"/>
                      <a:pt x="104" y="57"/>
                    </a:cubicBezTo>
                    <a:cubicBezTo>
                      <a:pt x="93" y="68"/>
                      <a:pt x="41" y="141"/>
                      <a:pt x="38" y="145"/>
                    </a:cubicBezTo>
                    <a:cubicBezTo>
                      <a:pt x="36" y="148"/>
                      <a:pt x="28" y="149"/>
                      <a:pt x="26" y="143"/>
                    </a:cubicBezTo>
                    <a:cubicBezTo>
                      <a:pt x="24" y="138"/>
                      <a:pt x="4" y="109"/>
                      <a:pt x="2" y="108"/>
                    </a:cubicBezTo>
                    <a:cubicBezTo>
                      <a:pt x="0" y="106"/>
                      <a:pt x="11" y="91"/>
                      <a:pt x="13" y="89"/>
                    </a:cubicBezTo>
                    <a:cubicBezTo>
                      <a:pt x="14" y="87"/>
                      <a:pt x="65" y="20"/>
                      <a:pt x="68" y="13"/>
                    </a:cubicBezTo>
                    <a:cubicBezTo>
                      <a:pt x="70" y="7"/>
                      <a:pt x="80" y="0"/>
                      <a:pt x="81" y="2"/>
                    </a:cubicBezTo>
                    <a:cubicBezTo>
                      <a:pt x="83" y="5"/>
                      <a:pt x="86" y="13"/>
                      <a:pt x="88" y="1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3" name="Freeform 106">
                <a:extLst>
                  <a:ext uri="{FF2B5EF4-FFF2-40B4-BE49-F238E27FC236}">
                    <a16:creationId xmlns:a16="http://schemas.microsoft.com/office/drawing/2014/main" id="{E3C585E7-91F6-4B18-8EDA-684D26EF0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546"/>
                <a:ext cx="148" cy="95"/>
              </a:xfrm>
              <a:custGeom>
                <a:avLst/>
                <a:gdLst>
                  <a:gd name="T0" fmla="*/ 22 w 232"/>
                  <a:gd name="T1" fmla="*/ 3 h 149"/>
                  <a:gd name="T2" fmla="*/ 40 w 232"/>
                  <a:gd name="T3" fmla="*/ 4 h 149"/>
                  <a:gd name="T4" fmla="*/ 50 w 232"/>
                  <a:gd name="T5" fmla="*/ 4 h 149"/>
                  <a:gd name="T6" fmla="*/ 57 w 232"/>
                  <a:gd name="T7" fmla="*/ 14 h 149"/>
                  <a:gd name="T8" fmla="*/ 45 w 232"/>
                  <a:gd name="T9" fmla="*/ 11 h 149"/>
                  <a:gd name="T10" fmla="*/ 27 w 232"/>
                  <a:gd name="T11" fmla="*/ 11 h 149"/>
                  <a:gd name="T12" fmla="*/ 29 w 232"/>
                  <a:gd name="T13" fmla="*/ 13 h 149"/>
                  <a:gd name="T14" fmla="*/ 27 w 232"/>
                  <a:gd name="T15" fmla="*/ 16 h 149"/>
                  <a:gd name="T16" fmla="*/ 8 w 232"/>
                  <a:gd name="T17" fmla="*/ 38 h 149"/>
                  <a:gd name="T18" fmla="*/ 5 w 232"/>
                  <a:gd name="T19" fmla="*/ 37 h 149"/>
                  <a:gd name="T20" fmla="*/ 0 w 232"/>
                  <a:gd name="T21" fmla="*/ 30 h 149"/>
                  <a:gd name="T22" fmla="*/ 1 w 232"/>
                  <a:gd name="T23" fmla="*/ 27 h 149"/>
                  <a:gd name="T24" fmla="*/ 18 w 232"/>
                  <a:gd name="T25" fmla="*/ 3 h 149"/>
                  <a:gd name="T26" fmla="*/ 22 w 232"/>
                  <a:gd name="T27" fmla="*/ 3 h 1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2" h="149">
                    <a:moveTo>
                      <a:pt x="86" y="10"/>
                    </a:moveTo>
                    <a:cubicBezTo>
                      <a:pt x="86" y="10"/>
                      <a:pt x="148" y="18"/>
                      <a:pt x="154" y="17"/>
                    </a:cubicBezTo>
                    <a:cubicBezTo>
                      <a:pt x="161" y="16"/>
                      <a:pt x="187" y="9"/>
                      <a:pt x="193" y="15"/>
                    </a:cubicBezTo>
                    <a:cubicBezTo>
                      <a:pt x="200" y="22"/>
                      <a:pt x="232" y="50"/>
                      <a:pt x="220" y="53"/>
                    </a:cubicBezTo>
                    <a:cubicBezTo>
                      <a:pt x="209" y="56"/>
                      <a:pt x="184" y="44"/>
                      <a:pt x="172" y="43"/>
                    </a:cubicBezTo>
                    <a:cubicBezTo>
                      <a:pt x="159" y="42"/>
                      <a:pt x="109" y="39"/>
                      <a:pt x="106" y="41"/>
                    </a:cubicBezTo>
                    <a:cubicBezTo>
                      <a:pt x="103" y="43"/>
                      <a:pt x="109" y="51"/>
                      <a:pt x="109" y="51"/>
                    </a:cubicBezTo>
                    <a:cubicBezTo>
                      <a:pt x="109" y="51"/>
                      <a:pt x="111" y="58"/>
                      <a:pt x="107" y="61"/>
                    </a:cubicBezTo>
                    <a:cubicBezTo>
                      <a:pt x="103" y="63"/>
                      <a:pt x="33" y="140"/>
                      <a:pt x="31" y="145"/>
                    </a:cubicBezTo>
                    <a:cubicBezTo>
                      <a:pt x="29" y="149"/>
                      <a:pt x="25" y="147"/>
                      <a:pt x="20" y="142"/>
                    </a:cubicBezTo>
                    <a:cubicBezTo>
                      <a:pt x="15" y="138"/>
                      <a:pt x="0" y="116"/>
                      <a:pt x="0" y="116"/>
                    </a:cubicBezTo>
                    <a:cubicBezTo>
                      <a:pt x="0" y="116"/>
                      <a:pt x="1" y="108"/>
                      <a:pt x="5" y="103"/>
                    </a:cubicBezTo>
                    <a:cubicBezTo>
                      <a:pt x="9" y="97"/>
                      <a:pt x="68" y="16"/>
                      <a:pt x="69" y="13"/>
                    </a:cubicBezTo>
                    <a:cubicBezTo>
                      <a:pt x="70" y="11"/>
                      <a:pt x="80" y="0"/>
                      <a:pt x="86" y="1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4" name="Freeform 107">
                <a:extLst>
                  <a:ext uri="{FF2B5EF4-FFF2-40B4-BE49-F238E27FC236}">
                    <a16:creationId xmlns:a16="http://schemas.microsoft.com/office/drawing/2014/main" id="{024E2E32-EA54-4530-9AA5-7FDB2942E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591"/>
                <a:ext cx="153" cy="89"/>
              </a:xfrm>
              <a:custGeom>
                <a:avLst/>
                <a:gdLst>
                  <a:gd name="T0" fmla="*/ 26 w 239"/>
                  <a:gd name="T1" fmla="*/ 3 h 139"/>
                  <a:gd name="T2" fmla="*/ 49 w 239"/>
                  <a:gd name="T3" fmla="*/ 5 h 139"/>
                  <a:gd name="T4" fmla="*/ 55 w 239"/>
                  <a:gd name="T5" fmla="*/ 6 h 139"/>
                  <a:gd name="T6" fmla="*/ 60 w 239"/>
                  <a:gd name="T7" fmla="*/ 15 h 139"/>
                  <a:gd name="T8" fmla="*/ 49 w 239"/>
                  <a:gd name="T9" fmla="*/ 13 h 139"/>
                  <a:gd name="T10" fmla="*/ 29 w 239"/>
                  <a:gd name="T11" fmla="*/ 9 h 139"/>
                  <a:gd name="T12" fmla="*/ 30 w 239"/>
                  <a:gd name="T13" fmla="*/ 13 h 139"/>
                  <a:gd name="T14" fmla="*/ 8 w 239"/>
                  <a:gd name="T15" fmla="*/ 35 h 139"/>
                  <a:gd name="T16" fmla="*/ 6 w 239"/>
                  <a:gd name="T17" fmla="*/ 35 h 139"/>
                  <a:gd name="T18" fmla="*/ 1 w 239"/>
                  <a:gd name="T19" fmla="*/ 26 h 139"/>
                  <a:gd name="T20" fmla="*/ 2 w 239"/>
                  <a:gd name="T21" fmla="*/ 22 h 139"/>
                  <a:gd name="T22" fmla="*/ 20 w 239"/>
                  <a:gd name="T23" fmla="*/ 2 h 139"/>
                  <a:gd name="T24" fmla="*/ 23 w 239"/>
                  <a:gd name="T25" fmla="*/ 1 h 139"/>
                  <a:gd name="T26" fmla="*/ 26 w 239"/>
                  <a:gd name="T27" fmla="*/ 3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9" h="139">
                    <a:moveTo>
                      <a:pt x="97" y="13"/>
                    </a:moveTo>
                    <a:cubicBezTo>
                      <a:pt x="97" y="13"/>
                      <a:pt x="178" y="21"/>
                      <a:pt x="189" y="21"/>
                    </a:cubicBezTo>
                    <a:cubicBezTo>
                      <a:pt x="199" y="21"/>
                      <a:pt x="205" y="17"/>
                      <a:pt x="211" y="23"/>
                    </a:cubicBezTo>
                    <a:cubicBezTo>
                      <a:pt x="217" y="28"/>
                      <a:pt x="239" y="58"/>
                      <a:pt x="228" y="58"/>
                    </a:cubicBezTo>
                    <a:cubicBezTo>
                      <a:pt x="217" y="58"/>
                      <a:pt x="196" y="55"/>
                      <a:pt x="186" y="52"/>
                    </a:cubicBezTo>
                    <a:cubicBezTo>
                      <a:pt x="175" y="49"/>
                      <a:pt x="115" y="30"/>
                      <a:pt x="113" y="35"/>
                    </a:cubicBezTo>
                    <a:cubicBezTo>
                      <a:pt x="111" y="39"/>
                      <a:pt x="122" y="46"/>
                      <a:pt x="116" y="50"/>
                    </a:cubicBezTo>
                    <a:cubicBezTo>
                      <a:pt x="109" y="54"/>
                      <a:pt x="32" y="132"/>
                      <a:pt x="32" y="132"/>
                    </a:cubicBezTo>
                    <a:cubicBezTo>
                      <a:pt x="32" y="132"/>
                      <a:pt x="27" y="139"/>
                      <a:pt x="22" y="133"/>
                    </a:cubicBezTo>
                    <a:cubicBezTo>
                      <a:pt x="17" y="128"/>
                      <a:pt x="5" y="100"/>
                      <a:pt x="3" y="99"/>
                    </a:cubicBezTo>
                    <a:cubicBezTo>
                      <a:pt x="0" y="97"/>
                      <a:pt x="3" y="87"/>
                      <a:pt x="8" y="83"/>
                    </a:cubicBezTo>
                    <a:cubicBezTo>
                      <a:pt x="13" y="78"/>
                      <a:pt x="73" y="10"/>
                      <a:pt x="76" y="8"/>
                    </a:cubicBezTo>
                    <a:cubicBezTo>
                      <a:pt x="79" y="6"/>
                      <a:pt x="87" y="0"/>
                      <a:pt x="88" y="3"/>
                    </a:cubicBezTo>
                    <a:cubicBezTo>
                      <a:pt x="89" y="6"/>
                      <a:pt x="97" y="13"/>
                      <a:pt x="97" y="13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5" name="Freeform 108">
                <a:extLst>
                  <a:ext uri="{FF2B5EF4-FFF2-40B4-BE49-F238E27FC236}">
                    <a16:creationId xmlns:a16="http://schemas.microsoft.com/office/drawing/2014/main" id="{A345D644-0602-4CE4-9901-65538FA02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631"/>
                <a:ext cx="166" cy="107"/>
              </a:xfrm>
              <a:custGeom>
                <a:avLst/>
                <a:gdLst>
                  <a:gd name="T0" fmla="*/ 43 w 260"/>
                  <a:gd name="T1" fmla="*/ 11 h 167"/>
                  <a:gd name="T2" fmla="*/ 58 w 260"/>
                  <a:gd name="T3" fmla="*/ 14 h 167"/>
                  <a:gd name="T4" fmla="*/ 67 w 260"/>
                  <a:gd name="T5" fmla="*/ 22 h 167"/>
                  <a:gd name="T6" fmla="*/ 59 w 260"/>
                  <a:gd name="T7" fmla="*/ 22 h 167"/>
                  <a:gd name="T8" fmla="*/ 41 w 260"/>
                  <a:gd name="T9" fmla="*/ 21 h 167"/>
                  <a:gd name="T10" fmla="*/ 41 w 260"/>
                  <a:gd name="T11" fmla="*/ 24 h 167"/>
                  <a:gd name="T12" fmla="*/ 13 w 260"/>
                  <a:gd name="T13" fmla="*/ 40 h 167"/>
                  <a:gd name="T14" fmla="*/ 8 w 260"/>
                  <a:gd name="T15" fmla="*/ 42 h 167"/>
                  <a:gd name="T16" fmla="*/ 1 w 260"/>
                  <a:gd name="T17" fmla="*/ 27 h 167"/>
                  <a:gd name="T18" fmla="*/ 2 w 260"/>
                  <a:gd name="T19" fmla="*/ 22 h 167"/>
                  <a:gd name="T20" fmla="*/ 24 w 260"/>
                  <a:gd name="T21" fmla="*/ 7 h 167"/>
                  <a:gd name="T22" fmla="*/ 29 w 260"/>
                  <a:gd name="T23" fmla="*/ 6 h 167"/>
                  <a:gd name="T24" fmla="*/ 39 w 260"/>
                  <a:gd name="T25" fmla="*/ 3 h 167"/>
                  <a:gd name="T26" fmla="*/ 43 w 260"/>
                  <a:gd name="T27" fmla="*/ 11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0" h="167">
                    <a:moveTo>
                      <a:pt x="166" y="40"/>
                    </a:moveTo>
                    <a:cubicBezTo>
                      <a:pt x="166" y="40"/>
                      <a:pt x="215" y="55"/>
                      <a:pt x="223" y="54"/>
                    </a:cubicBezTo>
                    <a:cubicBezTo>
                      <a:pt x="232" y="52"/>
                      <a:pt x="260" y="73"/>
                      <a:pt x="259" y="82"/>
                    </a:cubicBezTo>
                    <a:cubicBezTo>
                      <a:pt x="257" y="91"/>
                      <a:pt x="239" y="89"/>
                      <a:pt x="227" y="84"/>
                    </a:cubicBezTo>
                    <a:cubicBezTo>
                      <a:pt x="215" y="78"/>
                      <a:pt x="158" y="80"/>
                      <a:pt x="158" y="80"/>
                    </a:cubicBezTo>
                    <a:cubicBezTo>
                      <a:pt x="158" y="80"/>
                      <a:pt x="169" y="87"/>
                      <a:pt x="156" y="94"/>
                    </a:cubicBezTo>
                    <a:cubicBezTo>
                      <a:pt x="144" y="102"/>
                      <a:pt x="55" y="146"/>
                      <a:pt x="50" y="153"/>
                    </a:cubicBezTo>
                    <a:cubicBezTo>
                      <a:pt x="45" y="159"/>
                      <a:pt x="36" y="167"/>
                      <a:pt x="32" y="158"/>
                    </a:cubicBezTo>
                    <a:cubicBezTo>
                      <a:pt x="27" y="148"/>
                      <a:pt x="6" y="103"/>
                      <a:pt x="3" y="102"/>
                    </a:cubicBezTo>
                    <a:cubicBezTo>
                      <a:pt x="0" y="100"/>
                      <a:pt x="2" y="89"/>
                      <a:pt x="7" y="85"/>
                    </a:cubicBezTo>
                    <a:cubicBezTo>
                      <a:pt x="13" y="81"/>
                      <a:pt x="90" y="31"/>
                      <a:pt x="92" y="27"/>
                    </a:cubicBezTo>
                    <a:cubicBezTo>
                      <a:pt x="95" y="23"/>
                      <a:pt x="113" y="25"/>
                      <a:pt x="113" y="25"/>
                    </a:cubicBezTo>
                    <a:cubicBezTo>
                      <a:pt x="113" y="25"/>
                      <a:pt x="126" y="0"/>
                      <a:pt x="149" y="12"/>
                    </a:cubicBezTo>
                    <a:cubicBezTo>
                      <a:pt x="173" y="23"/>
                      <a:pt x="166" y="40"/>
                      <a:pt x="166" y="4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6" name="Freeform 109">
                <a:extLst>
                  <a:ext uri="{FF2B5EF4-FFF2-40B4-BE49-F238E27FC236}">
                    <a16:creationId xmlns:a16="http://schemas.microsoft.com/office/drawing/2014/main" id="{C1449FAB-98E2-4022-ADD0-E817493F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1699"/>
                <a:ext cx="337" cy="1488"/>
              </a:xfrm>
              <a:custGeom>
                <a:avLst/>
                <a:gdLst>
                  <a:gd name="T0" fmla="*/ 106 w 528"/>
                  <a:gd name="T1" fmla="*/ 29 h 2337"/>
                  <a:gd name="T2" fmla="*/ 132 w 528"/>
                  <a:gd name="T3" fmla="*/ 63 h 2337"/>
                  <a:gd name="T4" fmla="*/ 121 w 528"/>
                  <a:gd name="T5" fmla="*/ 83 h 2337"/>
                  <a:gd name="T6" fmla="*/ 119 w 528"/>
                  <a:gd name="T7" fmla="*/ 114 h 2337"/>
                  <a:gd name="T8" fmla="*/ 131 w 528"/>
                  <a:gd name="T9" fmla="*/ 155 h 2337"/>
                  <a:gd name="T10" fmla="*/ 117 w 528"/>
                  <a:gd name="T11" fmla="*/ 177 h 2337"/>
                  <a:gd name="T12" fmla="*/ 110 w 528"/>
                  <a:gd name="T13" fmla="*/ 205 h 2337"/>
                  <a:gd name="T14" fmla="*/ 116 w 528"/>
                  <a:gd name="T15" fmla="*/ 242 h 2337"/>
                  <a:gd name="T16" fmla="*/ 102 w 528"/>
                  <a:gd name="T17" fmla="*/ 256 h 2337"/>
                  <a:gd name="T18" fmla="*/ 90 w 528"/>
                  <a:gd name="T19" fmla="*/ 272 h 2337"/>
                  <a:gd name="T20" fmla="*/ 100 w 528"/>
                  <a:gd name="T21" fmla="*/ 305 h 2337"/>
                  <a:gd name="T22" fmla="*/ 91 w 528"/>
                  <a:gd name="T23" fmla="*/ 315 h 2337"/>
                  <a:gd name="T24" fmla="*/ 79 w 528"/>
                  <a:gd name="T25" fmla="*/ 345 h 2337"/>
                  <a:gd name="T26" fmla="*/ 91 w 528"/>
                  <a:gd name="T27" fmla="*/ 376 h 2337"/>
                  <a:gd name="T28" fmla="*/ 77 w 528"/>
                  <a:gd name="T29" fmla="*/ 385 h 2337"/>
                  <a:gd name="T30" fmla="*/ 83 w 528"/>
                  <a:gd name="T31" fmla="*/ 419 h 2337"/>
                  <a:gd name="T32" fmla="*/ 68 w 528"/>
                  <a:gd name="T33" fmla="*/ 431 h 2337"/>
                  <a:gd name="T34" fmla="*/ 67 w 528"/>
                  <a:gd name="T35" fmla="*/ 457 h 2337"/>
                  <a:gd name="T36" fmla="*/ 84 w 528"/>
                  <a:gd name="T37" fmla="*/ 490 h 2337"/>
                  <a:gd name="T38" fmla="*/ 94 w 528"/>
                  <a:gd name="T39" fmla="*/ 509 h 2337"/>
                  <a:gd name="T40" fmla="*/ 105 w 528"/>
                  <a:gd name="T41" fmla="*/ 540 h 2337"/>
                  <a:gd name="T42" fmla="*/ 119 w 528"/>
                  <a:gd name="T43" fmla="*/ 569 h 2337"/>
                  <a:gd name="T44" fmla="*/ 54 w 528"/>
                  <a:gd name="T45" fmla="*/ 600 h 2337"/>
                  <a:gd name="T46" fmla="*/ 84 w 528"/>
                  <a:gd name="T47" fmla="*/ 557 h 2337"/>
                  <a:gd name="T48" fmla="*/ 71 w 528"/>
                  <a:gd name="T49" fmla="*/ 551 h 2337"/>
                  <a:gd name="T50" fmla="*/ 56 w 528"/>
                  <a:gd name="T51" fmla="*/ 526 h 2337"/>
                  <a:gd name="T52" fmla="*/ 61 w 528"/>
                  <a:gd name="T53" fmla="*/ 515 h 2337"/>
                  <a:gd name="T54" fmla="*/ 6 w 528"/>
                  <a:gd name="T55" fmla="*/ 504 h 2337"/>
                  <a:gd name="T56" fmla="*/ 59 w 528"/>
                  <a:gd name="T57" fmla="*/ 491 h 2337"/>
                  <a:gd name="T58" fmla="*/ 10 w 528"/>
                  <a:gd name="T59" fmla="*/ 490 h 2337"/>
                  <a:gd name="T60" fmla="*/ 47 w 528"/>
                  <a:gd name="T61" fmla="*/ 456 h 2337"/>
                  <a:gd name="T62" fmla="*/ 45 w 528"/>
                  <a:gd name="T63" fmla="*/ 443 h 2337"/>
                  <a:gd name="T64" fmla="*/ 4 w 528"/>
                  <a:gd name="T65" fmla="*/ 415 h 2337"/>
                  <a:gd name="T66" fmla="*/ 58 w 528"/>
                  <a:gd name="T67" fmla="*/ 406 h 2337"/>
                  <a:gd name="T68" fmla="*/ 6 w 528"/>
                  <a:gd name="T69" fmla="*/ 376 h 2337"/>
                  <a:gd name="T70" fmla="*/ 59 w 528"/>
                  <a:gd name="T71" fmla="*/ 383 h 2337"/>
                  <a:gd name="T72" fmla="*/ 10 w 528"/>
                  <a:gd name="T73" fmla="*/ 359 h 2337"/>
                  <a:gd name="T74" fmla="*/ 60 w 528"/>
                  <a:gd name="T75" fmla="*/ 351 h 2337"/>
                  <a:gd name="T76" fmla="*/ 20 w 528"/>
                  <a:gd name="T77" fmla="*/ 322 h 2337"/>
                  <a:gd name="T78" fmla="*/ 73 w 528"/>
                  <a:gd name="T79" fmla="*/ 313 h 2337"/>
                  <a:gd name="T80" fmla="*/ 34 w 528"/>
                  <a:gd name="T81" fmla="*/ 283 h 2337"/>
                  <a:gd name="T82" fmla="*/ 76 w 528"/>
                  <a:gd name="T83" fmla="*/ 276 h 2337"/>
                  <a:gd name="T84" fmla="*/ 75 w 528"/>
                  <a:gd name="T85" fmla="*/ 262 h 2337"/>
                  <a:gd name="T86" fmla="*/ 84 w 528"/>
                  <a:gd name="T87" fmla="*/ 232 h 2337"/>
                  <a:gd name="T88" fmla="*/ 91 w 528"/>
                  <a:gd name="T89" fmla="*/ 220 h 2337"/>
                  <a:gd name="T90" fmla="*/ 63 w 528"/>
                  <a:gd name="T91" fmla="*/ 191 h 2337"/>
                  <a:gd name="T92" fmla="*/ 103 w 528"/>
                  <a:gd name="T93" fmla="*/ 198 h 2337"/>
                  <a:gd name="T94" fmla="*/ 60 w 528"/>
                  <a:gd name="T95" fmla="*/ 180 h 2337"/>
                  <a:gd name="T96" fmla="*/ 96 w 528"/>
                  <a:gd name="T97" fmla="*/ 169 h 2337"/>
                  <a:gd name="T98" fmla="*/ 68 w 528"/>
                  <a:gd name="T99" fmla="*/ 150 h 2337"/>
                  <a:gd name="T100" fmla="*/ 102 w 528"/>
                  <a:gd name="T101" fmla="*/ 121 h 2337"/>
                  <a:gd name="T102" fmla="*/ 98 w 528"/>
                  <a:gd name="T103" fmla="*/ 111 h 2337"/>
                  <a:gd name="T104" fmla="*/ 96 w 528"/>
                  <a:gd name="T105" fmla="*/ 78 h 2337"/>
                  <a:gd name="T106" fmla="*/ 98 w 528"/>
                  <a:gd name="T107" fmla="*/ 67 h 2337"/>
                  <a:gd name="T108" fmla="*/ 84 w 528"/>
                  <a:gd name="T109" fmla="*/ 40 h 2337"/>
                  <a:gd name="T110" fmla="*/ 86 w 528"/>
                  <a:gd name="T111" fmla="*/ 28 h 2337"/>
                  <a:gd name="T112" fmla="*/ 45 w 528"/>
                  <a:gd name="T113" fmla="*/ 18 h 2337"/>
                  <a:gd name="T114" fmla="*/ 89 w 528"/>
                  <a:gd name="T115" fmla="*/ 2 h 233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28" h="2337">
                    <a:moveTo>
                      <a:pt x="359" y="48"/>
                    </a:moveTo>
                    <a:cubicBezTo>
                      <a:pt x="359" y="48"/>
                      <a:pt x="415" y="66"/>
                      <a:pt x="423" y="68"/>
                    </a:cubicBezTo>
                    <a:cubicBezTo>
                      <a:pt x="430" y="70"/>
                      <a:pt x="468" y="87"/>
                      <a:pt x="467" y="104"/>
                    </a:cubicBezTo>
                    <a:cubicBezTo>
                      <a:pt x="467" y="120"/>
                      <a:pt x="467" y="131"/>
                      <a:pt x="458" y="126"/>
                    </a:cubicBezTo>
                    <a:cubicBezTo>
                      <a:pt x="450" y="120"/>
                      <a:pt x="410" y="103"/>
                      <a:pt x="407" y="110"/>
                    </a:cubicBezTo>
                    <a:cubicBezTo>
                      <a:pt x="405" y="117"/>
                      <a:pt x="407" y="121"/>
                      <a:pt x="407" y="121"/>
                    </a:cubicBezTo>
                    <a:cubicBezTo>
                      <a:pt x="407" y="121"/>
                      <a:pt x="437" y="121"/>
                      <a:pt x="440" y="134"/>
                    </a:cubicBezTo>
                    <a:cubicBezTo>
                      <a:pt x="442" y="148"/>
                      <a:pt x="442" y="167"/>
                      <a:pt x="434" y="173"/>
                    </a:cubicBezTo>
                    <a:cubicBezTo>
                      <a:pt x="426" y="180"/>
                      <a:pt x="424" y="195"/>
                      <a:pt x="436" y="200"/>
                    </a:cubicBezTo>
                    <a:cubicBezTo>
                      <a:pt x="447" y="206"/>
                      <a:pt x="501" y="224"/>
                      <a:pt x="509" y="243"/>
                    </a:cubicBezTo>
                    <a:cubicBezTo>
                      <a:pt x="517" y="263"/>
                      <a:pt x="526" y="285"/>
                      <a:pt x="511" y="285"/>
                    </a:cubicBezTo>
                    <a:cubicBezTo>
                      <a:pt x="497" y="286"/>
                      <a:pt x="463" y="248"/>
                      <a:pt x="449" y="249"/>
                    </a:cubicBezTo>
                    <a:cubicBezTo>
                      <a:pt x="434" y="250"/>
                      <a:pt x="425" y="277"/>
                      <a:pt x="431" y="285"/>
                    </a:cubicBezTo>
                    <a:cubicBezTo>
                      <a:pt x="431" y="285"/>
                      <a:pt x="461" y="278"/>
                      <a:pt x="470" y="292"/>
                    </a:cubicBezTo>
                    <a:cubicBezTo>
                      <a:pt x="479" y="306"/>
                      <a:pt x="477" y="316"/>
                      <a:pt x="463" y="324"/>
                    </a:cubicBezTo>
                    <a:cubicBezTo>
                      <a:pt x="448" y="332"/>
                      <a:pt x="441" y="333"/>
                      <a:pt x="447" y="351"/>
                    </a:cubicBezTo>
                    <a:cubicBezTo>
                      <a:pt x="453" y="369"/>
                      <a:pt x="499" y="421"/>
                      <a:pt x="510" y="425"/>
                    </a:cubicBezTo>
                    <a:cubicBezTo>
                      <a:pt x="520" y="429"/>
                      <a:pt x="528" y="434"/>
                      <a:pt x="525" y="445"/>
                    </a:cubicBezTo>
                    <a:cubicBezTo>
                      <a:pt x="522" y="456"/>
                      <a:pt x="518" y="485"/>
                      <a:pt x="503" y="474"/>
                    </a:cubicBezTo>
                    <a:cubicBezTo>
                      <a:pt x="488" y="464"/>
                      <a:pt x="463" y="430"/>
                      <a:pt x="457" y="442"/>
                    </a:cubicBezTo>
                    <a:cubicBezTo>
                      <a:pt x="451" y="454"/>
                      <a:pt x="454" y="470"/>
                      <a:pt x="454" y="473"/>
                    </a:cubicBezTo>
                    <a:cubicBezTo>
                      <a:pt x="454" y="475"/>
                      <a:pt x="473" y="471"/>
                      <a:pt x="478" y="482"/>
                    </a:cubicBezTo>
                    <a:cubicBezTo>
                      <a:pt x="483" y="494"/>
                      <a:pt x="487" y="521"/>
                      <a:pt x="457" y="541"/>
                    </a:cubicBezTo>
                    <a:cubicBezTo>
                      <a:pt x="457" y="541"/>
                      <a:pt x="486" y="575"/>
                      <a:pt x="491" y="580"/>
                    </a:cubicBezTo>
                    <a:cubicBezTo>
                      <a:pt x="496" y="585"/>
                      <a:pt x="511" y="591"/>
                      <a:pt x="504" y="603"/>
                    </a:cubicBezTo>
                    <a:cubicBezTo>
                      <a:pt x="497" y="615"/>
                      <a:pt x="506" y="665"/>
                      <a:pt x="492" y="651"/>
                    </a:cubicBezTo>
                    <a:cubicBezTo>
                      <a:pt x="478" y="637"/>
                      <a:pt x="461" y="605"/>
                      <a:pt x="451" y="604"/>
                    </a:cubicBezTo>
                    <a:cubicBezTo>
                      <a:pt x="441" y="603"/>
                      <a:pt x="433" y="624"/>
                      <a:pt x="436" y="636"/>
                    </a:cubicBezTo>
                    <a:cubicBezTo>
                      <a:pt x="436" y="636"/>
                      <a:pt x="466" y="629"/>
                      <a:pt x="468" y="648"/>
                    </a:cubicBezTo>
                    <a:cubicBezTo>
                      <a:pt x="471" y="667"/>
                      <a:pt x="462" y="682"/>
                      <a:pt x="451" y="687"/>
                    </a:cubicBezTo>
                    <a:cubicBezTo>
                      <a:pt x="441" y="692"/>
                      <a:pt x="440" y="695"/>
                      <a:pt x="445" y="701"/>
                    </a:cubicBezTo>
                    <a:cubicBezTo>
                      <a:pt x="450" y="708"/>
                      <a:pt x="482" y="735"/>
                      <a:pt x="480" y="749"/>
                    </a:cubicBezTo>
                    <a:cubicBezTo>
                      <a:pt x="479" y="764"/>
                      <a:pt x="480" y="826"/>
                      <a:pt x="468" y="804"/>
                    </a:cubicBezTo>
                    <a:cubicBezTo>
                      <a:pt x="457" y="781"/>
                      <a:pt x="440" y="759"/>
                      <a:pt x="431" y="763"/>
                    </a:cubicBezTo>
                    <a:cubicBezTo>
                      <a:pt x="422" y="767"/>
                      <a:pt x="422" y="792"/>
                      <a:pt x="423" y="795"/>
                    </a:cubicBezTo>
                    <a:cubicBezTo>
                      <a:pt x="424" y="797"/>
                      <a:pt x="443" y="784"/>
                      <a:pt x="448" y="799"/>
                    </a:cubicBezTo>
                    <a:cubicBezTo>
                      <a:pt x="453" y="813"/>
                      <a:pt x="435" y="840"/>
                      <a:pt x="426" y="843"/>
                    </a:cubicBezTo>
                    <a:cubicBezTo>
                      <a:pt x="417" y="847"/>
                      <a:pt x="421" y="860"/>
                      <a:pt x="424" y="863"/>
                    </a:cubicBezTo>
                    <a:cubicBezTo>
                      <a:pt x="428" y="866"/>
                      <a:pt x="472" y="907"/>
                      <a:pt x="468" y="919"/>
                    </a:cubicBezTo>
                    <a:cubicBezTo>
                      <a:pt x="464" y="930"/>
                      <a:pt x="466" y="957"/>
                      <a:pt x="443" y="938"/>
                    </a:cubicBezTo>
                    <a:cubicBezTo>
                      <a:pt x="420" y="920"/>
                      <a:pt x="413" y="907"/>
                      <a:pt x="408" y="915"/>
                    </a:cubicBezTo>
                    <a:cubicBezTo>
                      <a:pt x="403" y="922"/>
                      <a:pt x="399" y="929"/>
                      <a:pt x="399" y="929"/>
                    </a:cubicBezTo>
                    <a:cubicBezTo>
                      <a:pt x="399" y="929"/>
                      <a:pt x="416" y="927"/>
                      <a:pt x="416" y="942"/>
                    </a:cubicBezTo>
                    <a:cubicBezTo>
                      <a:pt x="416" y="958"/>
                      <a:pt x="412" y="967"/>
                      <a:pt x="402" y="972"/>
                    </a:cubicBezTo>
                    <a:cubicBezTo>
                      <a:pt x="391" y="976"/>
                      <a:pt x="390" y="982"/>
                      <a:pt x="393" y="991"/>
                    </a:cubicBezTo>
                    <a:cubicBezTo>
                      <a:pt x="395" y="1000"/>
                      <a:pt x="412" y="1038"/>
                      <a:pt x="424" y="1048"/>
                    </a:cubicBezTo>
                    <a:cubicBezTo>
                      <a:pt x="435" y="1058"/>
                      <a:pt x="431" y="1066"/>
                      <a:pt x="428" y="1073"/>
                    </a:cubicBezTo>
                    <a:cubicBezTo>
                      <a:pt x="424" y="1079"/>
                      <a:pt x="419" y="1096"/>
                      <a:pt x="409" y="1085"/>
                    </a:cubicBezTo>
                    <a:cubicBezTo>
                      <a:pt x="399" y="1075"/>
                      <a:pt x="366" y="1033"/>
                      <a:pt x="357" y="1036"/>
                    </a:cubicBezTo>
                    <a:cubicBezTo>
                      <a:pt x="348" y="1040"/>
                      <a:pt x="347" y="1046"/>
                      <a:pt x="347" y="1052"/>
                    </a:cubicBezTo>
                    <a:cubicBezTo>
                      <a:pt x="347" y="1052"/>
                      <a:pt x="367" y="1058"/>
                      <a:pt x="370" y="1074"/>
                    </a:cubicBezTo>
                    <a:cubicBezTo>
                      <a:pt x="373" y="1089"/>
                      <a:pt x="366" y="1105"/>
                      <a:pt x="349" y="1112"/>
                    </a:cubicBezTo>
                    <a:cubicBezTo>
                      <a:pt x="349" y="1112"/>
                      <a:pt x="349" y="1131"/>
                      <a:pt x="354" y="1137"/>
                    </a:cubicBezTo>
                    <a:cubicBezTo>
                      <a:pt x="359" y="1144"/>
                      <a:pt x="377" y="1163"/>
                      <a:pt x="381" y="1167"/>
                    </a:cubicBezTo>
                    <a:cubicBezTo>
                      <a:pt x="386" y="1171"/>
                      <a:pt x="388" y="1175"/>
                      <a:pt x="386" y="1182"/>
                    </a:cubicBezTo>
                    <a:cubicBezTo>
                      <a:pt x="385" y="1190"/>
                      <a:pt x="383" y="1216"/>
                      <a:pt x="373" y="1208"/>
                    </a:cubicBezTo>
                    <a:cubicBezTo>
                      <a:pt x="364" y="1200"/>
                      <a:pt x="338" y="1169"/>
                      <a:pt x="332" y="1169"/>
                    </a:cubicBezTo>
                    <a:cubicBezTo>
                      <a:pt x="326" y="1169"/>
                      <a:pt x="321" y="1184"/>
                      <a:pt x="321" y="1186"/>
                    </a:cubicBezTo>
                    <a:cubicBezTo>
                      <a:pt x="321" y="1189"/>
                      <a:pt x="322" y="1199"/>
                      <a:pt x="325" y="1199"/>
                    </a:cubicBezTo>
                    <a:cubicBezTo>
                      <a:pt x="327" y="1198"/>
                      <a:pt x="347" y="1203"/>
                      <a:pt x="348" y="1221"/>
                    </a:cubicBezTo>
                    <a:cubicBezTo>
                      <a:pt x="349" y="1240"/>
                      <a:pt x="346" y="1265"/>
                      <a:pt x="326" y="1271"/>
                    </a:cubicBezTo>
                    <a:cubicBezTo>
                      <a:pt x="326" y="1271"/>
                      <a:pt x="325" y="1284"/>
                      <a:pt x="342" y="1302"/>
                    </a:cubicBezTo>
                    <a:cubicBezTo>
                      <a:pt x="358" y="1321"/>
                      <a:pt x="371" y="1333"/>
                      <a:pt x="368" y="1343"/>
                    </a:cubicBezTo>
                    <a:cubicBezTo>
                      <a:pt x="366" y="1353"/>
                      <a:pt x="364" y="1385"/>
                      <a:pt x="351" y="1375"/>
                    </a:cubicBezTo>
                    <a:cubicBezTo>
                      <a:pt x="338" y="1364"/>
                      <a:pt x="315" y="1337"/>
                      <a:pt x="304" y="1337"/>
                    </a:cubicBezTo>
                    <a:cubicBezTo>
                      <a:pt x="294" y="1338"/>
                      <a:pt x="281" y="1342"/>
                      <a:pt x="284" y="1360"/>
                    </a:cubicBezTo>
                    <a:cubicBezTo>
                      <a:pt x="284" y="1360"/>
                      <a:pt x="306" y="1357"/>
                      <a:pt x="309" y="1374"/>
                    </a:cubicBezTo>
                    <a:cubicBezTo>
                      <a:pt x="312" y="1391"/>
                      <a:pt x="298" y="1408"/>
                      <a:pt x="298" y="1408"/>
                    </a:cubicBezTo>
                    <a:cubicBezTo>
                      <a:pt x="298" y="1408"/>
                      <a:pt x="306" y="1423"/>
                      <a:pt x="316" y="1430"/>
                    </a:cubicBezTo>
                    <a:cubicBezTo>
                      <a:pt x="325" y="1436"/>
                      <a:pt x="350" y="1445"/>
                      <a:pt x="350" y="1457"/>
                    </a:cubicBezTo>
                    <a:cubicBezTo>
                      <a:pt x="350" y="1470"/>
                      <a:pt x="364" y="1513"/>
                      <a:pt x="347" y="1500"/>
                    </a:cubicBezTo>
                    <a:cubicBezTo>
                      <a:pt x="330" y="1487"/>
                      <a:pt x="312" y="1474"/>
                      <a:pt x="306" y="1468"/>
                    </a:cubicBezTo>
                    <a:cubicBezTo>
                      <a:pt x="299" y="1462"/>
                      <a:pt x="288" y="1452"/>
                      <a:pt x="282" y="1458"/>
                    </a:cubicBezTo>
                    <a:cubicBezTo>
                      <a:pt x="275" y="1465"/>
                      <a:pt x="274" y="1473"/>
                      <a:pt x="274" y="1473"/>
                    </a:cubicBezTo>
                    <a:cubicBezTo>
                      <a:pt x="274" y="1473"/>
                      <a:pt x="290" y="1477"/>
                      <a:pt x="295" y="1492"/>
                    </a:cubicBezTo>
                    <a:cubicBezTo>
                      <a:pt x="299" y="1508"/>
                      <a:pt x="288" y="1524"/>
                      <a:pt x="288" y="1524"/>
                    </a:cubicBezTo>
                    <a:cubicBezTo>
                      <a:pt x="288" y="1524"/>
                      <a:pt x="302" y="1542"/>
                      <a:pt x="312" y="1547"/>
                    </a:cubicBezTo>
                    <a:cubicBezTo>
                      <a:pt x="323" y="1551"/>
                      <a:pt x="342" y="1551"/>
                      <a:pt x="342" y="1567"/>
                    </a:cubicBezTo>
                    <a:cubicBezTo>
                      <a:pt x="341" y="1583"/>
                      <a:pt x="340" y="1616"/>
                      <a:pt x="339" y="1624"/>
                    </a:cubicBezTo>
                    <a:cubicBezTo>
                      <a:pt x="338" y="1631"/>
                      <a:pt x="330" y="1633"/>
                      <a:pt x="318" y="1624"/>
                    </a:cubicBezTo>
                    <a:cubicBezTo>
                      <a:pt x="306" y="1614"/>
                      <a:pt x="284" y="1601"/>
                      <a:pt x="277" y="1597"/>
                    </a:cubicBezTo>
                    <a:cubicBezTo>
                      <a:pt x="269" y="1593"/>
                      <a:pt x="254" y="1590"/>
                      <a:pt x="252" y="1597"/>
                    </a:cubicBezTo>
                    <a:cubicBezTo>
                      <a:pt x="249" y="1604"/>
                      <a:pt x="248" y="1617"/>
                      <a:pt x="248" y="1617"/>
                    </a:cubicBezTo>
                    <a:cubicBezTo>
                      <a:pt x="248" y="1617"/>
                      <a:pt x="264" y="1625"/>
                      <a:pt x="264" y="1637"/>
                    </a:cubicBezTo>
                    <a:cubicBezTo>
                      <a:pt x="264" y="1650"/>
                      <a:pt x="261" y="1669"/>
                      <a:pt x="261" y="1669"/>
                    </a:cubicBezTo>
                    <a:cubicBezTo>
                      <a:pt x="261" y="1669"/>
                      <a:pt x="284" y="1674"/>
                      <a:pt x="295" y="1680"/>
                    </a:cubicBezTo>
                    <a:cubicBezTo>
                      <a:pt x="307" y="1687"/>
                      <a:pt x="325" y="1698"/>
                      <a:pt x="325" y="1712"/>
                    </a:cubicBezTo>
                    <a:cubicBezTo>
                      <a:pt x="324" y="1726"/>
                      <a:pt x="328" y="1772"/>
                      <a:pt x="309" y="1767"/>
                    </a:cubicBezTo>
                    <a:cubicBezTo>
                      <a:pt x="291" y="1762"/>
                      <a:pt x="274" y="1749"/>
                      <a:pt x="264" y="1753"/>
                    </a:cubicBezTo>
                    <a:cubicBezTo>
                      <a:pt x="254" y="1758"/>
                      <a:pt x="257" y="1768"/>
                      <a:pt x="257" y="1768"/>
                    </a:cubicBezTo>
                    <a:cubicBezTo>
                      <a:pt x="257" y="1768"/>
                      <a:pt x="285" y="1779"/>
                      <a:pt x="278" y="1811"/>
                    </a:cubicBezTo>
                    <a:cubicBezTo>
                      <a:pt x="278" y="1811"/>
                      <a:pt x="292" y="1818"/>
                      <a:pt x="299" y="1818"/>
                    </a:cubicBezTo>
                    <a:cubicBezTo>
                      <a:pt x="305" y="1819"/>
                      <a:pt x="334" y="1822"/>
                      <a:pt x="335" y="1834"/>
                    </a:cubicBezTo>
                    <a:cubicBezTo>
                      <a:pt x="336" y="1846"/>
                      <a:pt x="335" y="1874"/>
                      <a:pt x="337" y="1880"/>
                    </a:cubicBezTo>
                    <a:cubicBezTo>
                      <a:pt x="338" y="1886"/>
                      <a:pt x="330" y="1905"/>
                      <a:pt x="324" y="1898"/>
                    </a:cubicBezTo>
                    <a:cubicBezTo>
                      <a:pt x="317" y="1891"/>
                      <a:pt x="287" y="1878"/>
                      <a:pt x="282" y="1882"/>
                    </a:cubicBezTo>
                    <a:cubicBezTo>
                      <a:pt x="276" y="1886"/>
                      <a:pt x="265" y="1900"/>
                      <a:pt x="268" y="1903"/>
                    </a:cubicBezTo>
                    <a:cubicBezTo>
                      <a:pt x="270" y="1905"/>
                      <a:pt x="290" y="1915"/>
                      <a:pt x="281" y="1941"/>
                    </a:cubicBezTo>
                    <a:cubicBezTo>
                      <a:pt x="281" y="1941"/>
                      <a:pt x="326" y="1964"/>
                      <a:pt x="338" y="1963"/>
                    </a:cubicBezTo>
                    <a:cubicBezTo>
                      <a:pt x="351" y="1962"/>
                      <a:pt x="361" y="1964"/>
                      <a:pt x="363" y="1972"/>
                    </a:cubicBezTo>
                    <a:cubicBezTo>
                      <a:pt x="364" y="1981"/>
                      <a:pt x="375" y="2028"/>
                      <a:pt x="359" y="2019"/>
                    </a:cubicBezTo>
                    <a:cubicBezTo>
                      <a:pt x="342" y="2010"/>
                      <a:pt x="331" y="2011"/>
                      <a:pt x="331" y="2011"/>
                    </a:cubicBezTo>
                    <a:cubicBezTo>
                      <a:pt x="331" y="2011"/>
                      <a:pt x="338" y="2039"/>
                      <a:pt x="332" y="2054"/>
                    </a:cubicBezTo>
                    <a:cubicBezTo>
                      <a:pt x="332" y="2054"/>
                      <a:pt x="369" y="2065"/>
                      <a:pt x="379" y="2068"/>
                    </a:cubicBezTo>
                    <a:cubicBezTo>
                      <a:pt x="389" y="2071"/>
                      <a:pt x="403" y="2080"/>
                      <a:pt x="403" y="2092"/>
                    </a:cubicBezTo>
                    <a:cubicBezTo>
                      <a:pt x="403" y="2104"/>
                      <a:pt x="416" y="2131"/>
                      <a:pt x="384" y="2127"/>
                    </a:cubicBezTo>
                    <a:cubicBezTo>
                      <a:pt x="384" y="2127"/>
                      <a:pt x="384" y="2144"/>
                      <a:pt x="381" y="2155"/>
                    </a:cubicBezTo>
                    <a:cubicBezTo>
                      <a:pt x="381" y="2155"/>
                      <a:pt x="404" y="2157"/>
                      <a:pt x="411" y="2157"/>
                    </a:cubicBezTo>
                    <a:cubicBezTo>
                      <a:pt x="417" y="2157"/>
                      <a:pt x="425" y="2151"/>
                      <a:pt x="431" y="2163"/>
                    </a:cubicBezTo>
                    <a:cubicBezTo>
                      <a:pt x="437" y="2175"/>
                      <a:pt x="446" y="2196"/>
                      <a:pt x="457" y="2204"/>
                    </a:cubicBezTo>
                    <a:cubicBezTo>
                      <a:pt x="467" y="2213"/>
                      <a:pt x="464" y="2231"/>
                      <a:pt x="453" y="2229"/>
                    </a:cubicBezTo>
                    <a:cubicBezTo>
                      <a:pt x="441" y="2226"/>
                      <a:pt x="384" y="2224"/>
                      <a:pt x="381" y="2229"/>
                    </a:cubicBezTo>
                    <a:cubicBezTo>
                      <a:pt x="377" y="2234"/>
                      <a:pt x="397" y="2235"/>
                      <a:pt x="383" y="2247"/>
                    </a:cubicBezTo>
                    <a:cubicBezTo>
                      <a:pt x="369" y="2258"/>
                      <a:pt x="237" y="2337"/>
                      <a:pt x="229" y="2337"/>
                    </a:cubicBezTo>
                    <a:cubicBezTo>
                      <a:pt x="221" y="2337"/>
                      <a:pt x="211" y="2332"/>
                      <a:pt x="205" y="2324"/>
                    </a:cubicBezTo>
                    <a:cubicBezTo>
                      <a:pt x="198" y="2317"/>
                      <a:pt x="166" y="2266"/>
                      <a:pt x="158" y="2260"/>
                    </a:cubicBezTo>
                    <a:cubicBezTo>
                      <a:pt x="149" y="2255"/>
                      <a:pt x="147" y="2235"/>
                      <a:pt x="154" y="2228"/>
                    </a:cubicBezTo>
                    <a:cubicBezTo>
                      <a:pt x="162" y="2221"/>
                      <a:pt x="282" y="2158"/>
                      <a:pt x="287" y="2152"/>
                    </a:cubicBezTo>
                    <a:cubicBezTo>
                      <a:pt x="293" y="2147"/>
                      <a:pt x="305" y="2151"/>
                      <a:pt x="306" y="2157"/>
                    </a:cubicBezTo>
                    <a:cubicBezTo>
                      <a:pt x="307" y="2162"/>
                      <a:pt x="318" y="2166"/>
                      <a:pt x="321" y="2160"/>
                    </a:cubicBezTo>
                    <a:cubicBezTo>
                      <a:pt x="323" y="2153"/>
                      <a:pt x="325" y="2131"/>
                      <a:pt x="325" y="2131"/>
                    </a:cubicBezTo>
                    <a:cubicBezTo>
                      <a:pt x="325" y="2131"/>
                      <a:pt x="309" y="2140"/>
                      <a:pt x="303" y="2122"/>
                    </a:cubicBezTo>
                    <a:cubicBezTo>
                      <a:pt x="296" y="2105"/>
                      <a:pt x="291" y="2092"/>
                      <a:pt x="284" y="2093"/>
                    </a:cubicBezTo>
                    <a:cubicBezTo>
                      <a:pt x="278" y="2095"/>
                      <a:pt x="274" y="2103"/>
                      <a:pt x="277" y="2110"/>
                    </a:cubicBezTo>
                    <a:cubicBezTo>
                      <a:pt x="280" y="2118"/>
                      <a:pt x="282" y="2132"/>
                      <a:pt x="273" y="2133"/>
                    </a:cubicBezTo>
                    <a:cubicBezTo>
                      <a:pt x="264" y="2134"/>
                      <a:pt x="147" y="2192"/>
                      <a:pt x="141" y="2197"/>
                    </a:cubicBezTo>
                    <a:cubicBezTo>
                      <a:pt x="134" y="2202"/>
                      <a:pt x="123" y="2209"/>
                      <a:pt x="114" y="2193"/>
                    </a:cubicBezTo>
                    <a:cubicBezTo>
                      <a:pt x="104" y="2177"/>
                      <a:pt x="82" y="2120"/>
                      <a:pt x="76" y="2114"/>
                    </a:cubicBezTo>
                    <a:cubicBezTo>
                      <a:pt x="71" y="2107"/>
                      <a:pt x="77" y="2088"/>
                      <a:pt x="98" y="2079"/>
                    </a:cubicBezTo>
                    <a:cubicBezTo>
                      <a:pt x="118" y="2071"/>
                      <a:pt x="213" y="2039"/>
                      <a:pt x="216" y="2037"/>
                    </a:cubicBezTo>
                    <a:cubicBezTo>
                      <a:pt x="219" y="2034"/>
                      <a:pt x="236" y="2036"/>
                      <a:pt x="238" y="2041"/>
                    </a:cubicBezTo>
                    <a:cubicBezTo>
                      <a:pt x="239" y="2047"/>
                      <a:pt x="255" y="2049"/>
                      <a:pt x="259" y="2044"/>
                    </a:cubicBezTo>
                    <a:cubicBezTo>
                      <a:pt x="263" y="2038"/>
                      <a:pt x="261" y="2019"/>
                      <a:pt x="265" y="2015"/>
                    </a:cubicBezTo>
                    <a:cubicBezTo>
                      <a:pt x="268" y="2011"/>
                      <a:pt x="261" y="1992"/>
                      <a:pt x="257" y="1990"/>
                    </a:cubicBezTo>
                    <a:cubicBezTo>
                      <a:pt x="252" y="1989"/>
                      <a:pt x="243" y="2001"/>
                      <a:pt x="237" y="1995"/>
                    </a:cubicBezTo>
                    <a:cubicBezTo>
                      <a:pt x="231" y="1989"/>
                      <a:pt x="224" y="1986"/>
                      <a:pt x="224" y="1994"/>
                    </a:cubicBezTo>
                    <a:cubicBezTo>
                      <a:pt x="224" y="2001"/>
                      <a:pt x="224" y="2017"/>
                      <a:pt x="216" y="2019"/>
                    </a:cubicBezTo>
                    <a:cubicBezTo>
                      <a:pt x="208" y="2020"/>
                      <a:pt x="83" y="2056"/>
                      <a:pt x="78" y="2059"/>
                    </a:cubicBezTo>
                    <a:cubicBezTo>
                      <a:pt x="73" y="2062"/>
                      <a:pt x="58" y="2070"/>
                      <a:pt x="55" y="2058"/>
                    </a:cubicBezTo>
                    <a:cubicBezTo>
                      <a:pt x="53" y="2047"/>
                      <a:pt x="27" y="1959"/>
                      <a:pt x="25" y="1951"/>
                    </a:cubicBezTo>
                    <a:cubicBezTo>
                      <a:pt x="24" y="1943"/>
                      <a:pt x="23" y="1937"/>
                      <a:pt x="33" y="1934"/>
                    </a:cubicBezTo>
                    <a:cubicBezTo>
                      <a:pt x="44" y="1930"/>
                      <a:pt x="163" y="1903"/>
                      <a:pt x="170" y="1899"/>
                    </a:cubicBezTo>
                    <a:cubicBezTo>
                      <a:pt x="176" y="1896"/>
                      <a:pt x="186" y="1903"/>
                      <a:pt x="188" y="1907"/>
                    </a:cubicBezTo>
                    <a:cubicBezTo>
                      <a:pt x="191" y="1911"/>
                      <a:pt x="198" y="1929"/>
                      <a:pt x="206" y="1925"/>
                    </a:cubicBezTo>
                    <a:cubicBezTo>
                      <a:pt x="214" y="1920"/>
                      <a:pt x="229" y="1902"/>
                      <a:pt x="229" y="1902"/>
                    </a:cubicBezTo>
                    <a:cubicBezTo>
                      <a:pt x="229" y="1902"/>
                      <a:pt x="223" y="1877"/>
                      <a:pt x="216" y="1870"/>
                    </a:cubicBezTo>
                    <a:cubicBezTo>
                      <a:pt x="209" y="1864"/>
                      <a:pt x="194" y="1862"/>
                      <a:pt x="192" y="1863"/>
                    </a:cubicBezTo>
                    <a:cubicBezTo>
                      <a:pt x="189" y="1864"/>
                      <a:pt x="192" y="1868"/>
                      <a:pt x="190" y="1874"/>
                    </a:cubicBezTo>
                    <a:cubicBezTo>
                      <a:pt x="188" y="1881"/>
                      <a:pt x="178" y="1885"/>
                      <a:pt x="169" y="1884"/>
                    </a:cubicBezTo>
                    <a:cubicBezTo>
                      <a:pt x="160" y="1883"/>
                      <a:pt x="42" y="1892"/>
                      <a:pt x="36" y="1895"/>
                    </a:cubicBezTo>
                    <a:cubicBezTo>
                      <a:pt x="29" y="1897"/>
                      <a:pt x="13" y="1896"/>
                      <a:pt x="12" y="1884"/>
                    </a:cubicBezTo>
                    <a:cubicBezTo>
                      <a:pt x="12" y="1872"/>
                      <a:pt x="3" y="1796"/>
                      <a:pt x="3" y="1789"/>
                    </a:cubicBezTo>
                    <a:cubicBezTo>
                      <a:pt x="3" y="1783"/>
                      <a:pt x="7" y="1767"/>
                      <a:pt x="20" y="1768"/>
                    </a:cubicBezTo>
                    <a:cubicBezTo>
                      <a:pt x="33" y="1769"/>
                      <a:pt x="145" y="1762"/>
                      <a:pt x="152" y="1758"/>
                    </a:cubicBezTo>
                    <a:cubicBezTo>
                      <a:pt x="158" y="1755"/>
                      <a:pt x="179" y="1759"/>
                      <a:pt x="180" y="1765"/>
                    </a:cubicBezTo>
                    <a:cubicBezTo>
                      <a:pt x="181" y="1770"/>
                      <a:pt x="196" y="1794"/>
                      <a:pt x="200" y="1792"/>
                    </a:cubicBezTo>
                    <a:cubicBezTo>
                      <a:pt x="204" y="1789"/>
                      <a:pt x="206" y="1774"/>
                      <a:pt x="214" y="1768"/>
                    </a:cubicBezTo>
                    <a:cubicBezTo>
                      <a:pt x="221" y="1762"/>
                      <a:pt x="214" y="1739"/>
                      <a:pt x="217" y="1732"/>
                    </a:cubicBezTo>
                    <a:cubicBezTo>
                      <a:pt x="219" y="1724"/>
                      <a:pt x="193" y="1704"/>
                      <a:pt x="188" y="1704"/>
                    </a:cubicBezTo>
                    <a:cubicBezTo>
                      <a:pt x="184" y="1704"/>
                      <a:pt x="173" y="1714"/>
                      <a:pt x="175" y="1717"/>
                    </a:cubicBezTo>
                    <a:cubicBezTo>
                      <a:pt x="176" y="1719"/>
                      <a:pt x="181" y="1738"/>
                      <a:pt x="168" y="1738"/>
                    </a:cubicBezTo>
                    <a:cubicBezTo>
                      <a:pt x="155" y="1738"/>
                      <a:pt x="21" y="1732"/>
                      <a:pt x="19" y="1732"/>
                    </a:cubicBezTo>
                    <a:cubicBezTo>
                      <a:pt x="16" y="1733"/>
                      <a:pt x="0" y="1730"/>
                      <a:pt x="1" y="1713"/>
                    </a:cubicBezTo>
                    <a:cubicBezTo>
                      <a:pt x="2" y="1696"/>
                      <a:pt x="5" y="1626"/>
                      <a:pt x="5" y="1620"/>
                    </a:cubicBezTo>
                    <a:cubicBezTo>
                      <a:pt x="5" y="1615"/>
                      <a:pt x="3" y="1605"/>
                      <a:pt x="16" y="1606"/>
                    </a:cubicBezTo>
                    <a:cubicBezTo>
                      <a:pt x="28" y="1607"/>
                      <a:pt x="149" y="1607"/>
                      <a:pt x="157" y="1607"/>
                    </a:cubicBezTo>
                    <a:cubicBezTo>
                      <a:pt x="164" y="1607"/>
                      <a:pt x="176" y="1612"/>
                      <a:pt x="176" y="1620"/>
                    </a:cubicBezTo>
                    <a:cubicBezTo>
                      <a:pt x="176" y="1629"/>
                      <a:pt x="182" y="1656"/>
                      <a:pt x="190" y="1644"/>
                    </a:cubicBezTo>
                    <a:cubicBezTo>
                      <a:pt x="198" y="1632"/>
                      <a:pt x="202" y="1610"/>
                      <a:pt x="208" y="1610"/>
                    </a:cubicBezTo>
                    <a:cubicBezTo>
                      <a:pt x="214" y="1610"/>
                      <a:pt x="231" y="1583"/>
                      <a:pt x="222" y="1573"/>
                    </a:cubicBezTo>
                    <a:cubicBezTo>
                      <a:pt x="212" y="1564"/>
                      <a:pt x="202" y="1559"/>
                      <a:pt x="196" y="1561"/>
                    </a:cubicBezTo>
                    <a:cubicBezTo>
                      <a:pt x="191" y="1564"/>
                      <a:pt x="191" y="1582"/>
                      <a:pt x="176" y="1584"/>
                    </a:cubicBezTo>
                    <a:cubicBezTo>
                      <a:pt x="162" y="1586"/>
                      <a:pt x="34" y="1566"/>
                      <a:pt x="29" y="1564"/>
                    </a:cubicBezTo>
                    <a:cubicBezTo>
                      <a:pt x="25" y="1563"/>
                      <a:pt x="8" y="1559"/>
                      <a:pt x="12" y="1543"/>
                    </a:cubicBezTo>
                    <a:cubicBezTo>
                      <a:pt x="15" y="1526"/>
                      <a:pt x="23" y="1463"/>
                      <a:pt x="24" y="1458"/>
                    </a:cubicBezTo>
                    <a:cubicBezTo>
                      <a:pt x="25" y="1453"/>
                      <a:pt x="30" y="1435"/>
                      <a:pt x="40" y="1440"/>
                    </a:cubicBezTo>
                    <a:cubicBezTo>
                      <a:pt x="50" y="1444"/>
                      <a:pt x="154" y="1459"/>
                      <a:pt x="164" y="1461"/>
                    </a:cubicBezTo>
                    <a:cubicBezTo>
                      <a:pt x="174" y="1462"/>
                      <a:pt x="192" y="1468"/>
                      <a:pt x="191" y="1472"/>
                    </a:cubicBezTo>
                    <a:cubicBezTo>
                      <a:pt x="190" y="1476"/>
                      <a:pt x="188" y="1505"/>
                      <a:pt x="198" y="1499"/>
                    </a:cubicBezTo>
                    <a:cubicBezTo>
                      <a:pt x="209" y="1492"/>
                      <a:pt x="223" y="1499"/>
                      <a:pt x="227" y="1485"/>
                    </a:cubicBezTo>
                    <a:cubicBezTo>
                      <a:pt x="231" y="1471"/>
                      <a:pt x="230" y="1414"/>
                      <a:pt x="215" y="1411"/>
                    </a:cubicBezTo>
                    <a:cubicBezTo>
                      <a:pt x="201" y="1408"/>
                      <a:pt x="194" y="1410"/>
                      <a:pt x="196" y="1422"/>
                    </a:cubicBezTo>
                    <a:cubicBezTo>
                      <a:pt x="197" y="1434"/>
                      <a:pt x="195" y="1451"/>
                      <a:pt x="184" y="1446"/>
                    </a:cubicBezTo>
                    <a:cubicBezTo>
                      <a:pt x="174" y="1441"/>
                      <a:pt x="58" y="1414"/>
                      <a:pt x="49" y="1416"/>
                    </a:cubicBezTo>
                    <a:cubicBezTo>
                      <a:pt x="40" y="1418"/>
                      <a:pt x="33" y="1406"/>
                      <a:pt x="37" y="1392"/>
                    </a:cubicBezTo>
                    <a:cubicBezTo>
                      <a:pt x="41" y="1379"/>
                      <a:pt x="57" y="1321"/>
                      <a:pt x="58" y="1316"/>
                    </a:cubicBezTo>
                    <a:cubicBezTo>
                      <a:pt x="59" y="1311"/>
                      <a:pt x="63" y="1307"/>
                      <a:pt x="71" y="1307"/>
                    </a:cubicBezTo>
                    <a:cubicBezTo>
                      <a:pt x="79" y="1308"/>
                      <a:pt x="182" y="1332"/>
                      <a:pt x="188" y="1332"/>
                    </a:cubicBezTo>
                    <a:cubicBezTo>
                      <a:pt x="195" y="1332"/>
                      <a:pt x="217" y="1335"/>
                      <a:pt x="217" y="1342"/>
                    </a:cubicBezTo>
                    <a:cubicBezTo>
                      <a:pt x="217" y="1348"/>
                      <a:pt x="218" y="1361"/>
                      <a:pt x="230" y="1362"/>
                    </a:cubicBezTo>
                    <a:cubicBezTo>
                      <a:pt x="241" y="1364"/>
                      <a:pt x="245" y="1337"/>
                      <a:pt x="250" y="1337"/>
                    </a:cubicBezTo>
                    <a:cubicBezTo>
                      <a:pt x="255" y="1337"/>
                      <a:pt x="250" y="1294"/>
                      <a:pt x="240" y="1290"/>
                    </a:cubicBezTo>
                    <a:cubicBezTo>
                      <a:pt x="231" y="1287"/>
                      <a:pt x="218" y="1311"/>
                      <a:pt x="209" y="1311"/>
                    </a:cubicBezTo>
                    <a:cubicBezTo>
                      <a:pt x="200" y="1310"/>
                      <a:pt x="89" y="1277"/>
                      <a:pt x="85" y="1275"/>
                    </a:cubicBezTo>
                    <a:cubicBezTo>
                      <a:pt x="81" y="1272"/>
                      <a:pt x="72" y="1264"/>
                      <a:pt x="76" y="1249"/>
                    </a:cubicBezTo>
                    <a:cubicBezTo>
                      <a:pt x="80" y="1234"/>
                      <a:pt x="102" y="1174"/>
                      <a:pt x="103" y="1165"/>
                    </a:cubicBezTo>
                    <a:cubicBezTo>
                      <a:pt x="105" y="1156"/>
                      <a:pt x="115" y="1143"/>
                      <a:pt x="127" y="1148"/>
                    </a:cubicBezTo>
                    <a:cubicBezTo>
                      <a:pt x="138" y="1152"/>
                      <a:pt x="232" y="1181"/>
                      <a:pt x="240" y="1182"/>
                    </a:cubicBezTo>
                    <a:cubicBezTo>
                      <a:pt x="248" y="1184"/>
                      <a:pt x="268" y="1186"/>
                      <a:pt x="267" y="1194"/>
                    </a:cubicBezTo>
                    <a:cubicBezTo>
                      <a:pt x="266" y="1202"/>
                      <a:pt x="272" y="1223"/>
                      <a:pt x="281" y="1212"/>
                    </a:cubicBezTo>
                    <a:cubicBezTo>
                      <a:pt x="290" y="1202"/>
                      <a:pt x="295" y="1184"/>
                      <a:pt x="299" y="1186"/>
                    </a:cubicBezTo>
                    <a:cubicBezTo>
                      <a:pt x="303" y="1189"/>
                      <a:pt x="301" y="1136"/>
                      <a:pt x="291" y="1133"/>
                    </a:cubicBezTo>
                    <a:cubicBezTo>
                      <a:pt x="269" y="1126"/>
                      <a:pt x="277" y="1166"/>
                      <a:pt x="254" y="1160"/>
                    </a:cubicBezTo>
                    <a:cubicBezTo>
                      <a:pt x="231" y="1153"/>
                      <a:pt x="141" y="1120"/>
                      <a:pt x="141" y="1120"/>
                    </a:cubicBezTo>
                    <a:cubicBezTo>
                      <a:pt x="141" y="1120"/>
                      <a:pt x="129" y="1111"/>
                      <a:pt x="133" y="1097"/>
                    </a:cubicBezTo>
                    <a:cubicBezTo>
                      <a:pt x="137" y="1083"/>
                      <a:pt x="160" y="1026"/>
                      <a:pt x="160" y="1019"/>
                    </a:cubicBezTo>
                    <a:cubicBezTo>
                      <a:pt x="160" y="1013"/>
                      <a:pt x="170" y="1006"/>
                      <a:pt x="177" y="1006"/>
                    </a:cubicBezTo>
                    <a:cubicBezTo>
                      <a:pt x="184" y="1005"/>
                      <a:pt x="272" y="1036"/>
                      <a:pt x="278" y="1037"/>
                    </a:cubicBezTo>
                    <a:cubicBezTo>
                      <a:pt x="283" y="1038"/>
                      <a:pt x="304" y="1044"/>
                      <a:pt x="299" y="1050"/>
                    </a:cubicBezTo>
                    <a:cubicBezTo>
                      <a:pt x="295" y="1057"/>
                      <a:pt x="286" y="1064"/>
                      <a:pt x="291" y="1069"/>
                    </a:cubicBezTo>
                    <a:cubicBezTo>
                      <a:pt x="297" y="1074"/>
                      <a:pt x="308" y="1062"/>
                      <a:pt x="311" y="1058"/>
                    </a:cubicBezTo>
                    <a:cubicBezTo>
                      <a:pt x="313" y="1054"/>
                      <a:pt x="323" y="1045"/>
                      <a:pt x="323" y="1045"/>
                    </a:cubicBezTo>
                    <a:cubicBezTo>
                      <a:pt x="323" y="1045"/>
                      <a:pt x="323" y="1010"/>
                      <a:pt x="318" y="1006"/>
                    </a:cubicBezTo>
                    <a:cubicBezTo>
                      <a:pt x="313" y="1002"/>
                      <a:pt x="304" y="993"/>
                      <a:pt x="301" y="999"/>
                    </a:cubicBezTo>
                    <a:cubicBezTo>
                      <a:pt x="299" y="1006"/>
                      <a:pt x="298" y="1019"/>
                      <a:pt x="287" y="1015"/>
                    </a:cubicBezTo>
                    <a:cubicBezTo>
                      <a:pt x="275" y="1010"/>
                      <a:pt x="194" y="986"/>
                      <a:pt x="188" y="985"/>
                    </a:cubicBezTo>
                    <a:cubicBezTo>
                      <a:pt x="183" y="984"/>
                      <a:pt x="171" y="972"/>
                      <a:pt x="175" y="965"/>
                    </a:cubicBezTo>
                    <a:cubicBezTo>
                      <a:pt x="178" y="958"/>
                      <a:pt x="195" y="890"/>
                      <a:pt x="196" y="886"/>
                    </a:cubicBezTo>
                    <a:cubicBezTo>
                      <a:pt x="196" y="881"/>
                      <a:pt x="201" y="872"/>
                      <a:pt x="213" y="872"/>
                    </a:cubicBezTo>
                    <a:cubicBezTo>
                      <a:pt x="225" y="872"/>
                      <a:pt x="320" y="901"/>
                      <a:pt x="324" y="902"/>
                    </a:cubicBezTo>
                    <a:cubicBezTo>
                      <a:pt x="328" y="903"/>
                      <a:pt x="337" y="907"/>
                      <a:pt x="332" y="915"/>
                    </a:cubicBezTo>
                    <a:cubicBezTo>
                      <a:pt x="327" y="923"/>
                      <a:pt x="324" y="940"/>
                      <a:pt x="333" y="937"/>
                    </a:cubicBezTo>
                    <a:cubicBezTo>
                      <a:pt x="342" y="933"/>
                      <a:pt x="358" y="916"/>
                      <a:pt x="361" y="916"/>
                    </a:cubicBezTo>
                    <a:cubicBezTo>
                      <a:pt x="364" y="916"/>
                      <a:pt x="373" y="883"/>
                      <a:pt x="370" y="873"/>
                    </a:cubicBezTo>
                    <a:cubicBezTo>
                      <a:pt x="367" y="864"/>
                      <a:pt x="355" y="849"/>
                      <a:pt x="348" y="853"/>
                    </a:cubicBezTo>
                    <a:cubicBezTo>
                      <a:pt x="342" y="857"/>
                      <a:pt x="353" y="887"/>
                      <a:pt x="334" y="885"/>
                    </a:cubicBezTo>
                    <a:cubicBezTo>
                      <a:pt x="316" y="882"/>
                      <a:pt x="230" y="854"/>
                      <a:pt x="225" y="854"/>
                    </a:cubicBezTo>
                    <a:cubicBezTo>
                      <a:pt x="220" y="854"/>
                      <a:pt x="204" y="846"/>
                      <a:pt x="208" y="830"/>
                    </a:cubicBezTo>
                    <a:cubicBezTo>
                      <a:pt x="212" y="815"/>
                      <a:pt x="222" y="763"/>
                      <a:pt x="222" y="755"/>
                    </a:cubicBezTo>
                    <a:cubicBezTo>
                      <a:pt x="222" y="747"/>
                      <a:pt x="235" y="738"/>
                      <a:pt x="241" y="739"/>
                    </a:cubicBezTo>
                    <a:cubicBezTo>
                      <a:pt x="248" y="740"/>
                      <a:pt x="347" y="761"/>
                      <a:pt x="352" y="761"/>
                    </a:cubicBezTo>
                    <a:cubicBezTo>
                      <a:pt x="357" y="761"/>
                      <a:pt x="372" y="759"/>
                      <a:pt x="368" y="770"/>
                    </a:cubicBezTo>
                    <a:cubicBezTo>
                      <a:pt x="364" y="782"/>
                      <a:pt x="352" y="796"/>
                      <a:pt x="359" y="800"/>
                    </a:cubicBezTo>
                    <a:cubicBezTo>
                      <a:pt x="365" y="803"/>
                      <a:pt x="376" y="802"/>
                      <a:pt x="383" y="794"/>
                    </a:cubicBezTo>
                    <a:cubicBezTo>
                      <a:pt x="390" y="786"/>
                      <a:pt x="397" y="774"/>
                      <a:pt x="396" y="768"/>
                    </a:cubicBezTo>
                    <a:cubicBezTo>
                      <a:pt x="395" y="762"/>
                      <a:pt x="401" y="713"/>
                      <a:pt x="390" y="713"/>
                    </a:cubicBezTo>
                    <a:cubicBezTo>
                      <a:pt x="378" y="713"/>
                      <a:pt x="368" y="715"/>
                      <a:pt x="372" y="725"/>
                    </a:cubicBezTo>
                    <a:cubicBezTo>
                      <a:pt x="375" y="735"/>
                      <a:pt x="368" y="744"/>
                      <a:pt x="358" y="742"/>
                    </a:cubicBezTo>
                    <a:cubicBezTo>
                      <a:pt x="347" y="740"/>
                      <a:pt x="251" y="717"/>
                      <a:pt x="247" y="717"/>
                    </a:cubicBezTo>
                    <a:cubicBezTo>
                      <a:pt x="243" y="717"/>
                      <a:pt x="228" y="714"/>
                      <a:pt x="231" y="697"/>
                    </a:cubicBezTo>
                    <a:cubicBezTo>
                      <a:pt x="235" y="680"/>
                      <a:pt x="239" y="622"/>
                      <a:pt x="239" y="619"/>
                    </a:cubicBezTo>
                    <a:cubicBezTo>
                      <a:pt x="240" y="615"/>
                      <a:pt x="244" y="608"/>
                      <a:pt x="257" y="607"/>
                    </a:cubicBezTo>
                    <a:cubicBezTo>
                      <a:pt x="269" y="605"/>
                      <a:pt x="357" y="615"/>
                      <a:pt x="363" y="616"/>
                    </a:cubicBezTo>
                    <a:cubicBezTo>
                      <a:pt x="368" y="617"/>
                      <a:pt x="384" y="615"/>
                      <a:pt x="383" y="625"/>
                    </a:cubicBezTo>
                    <a:cubicBezTo>
                      <a:pt x="382" y="636"/>
                      <a:pt x="370" y="650"/>
                      <a:pt x="372" y="656"/>
                    </a:cubicBezTo>
                    <a:cubicBezTo>
                      <a:pt x="373" y="663"/>
                      <a:pt x="393" y="658"/>
                      <a:pt x="401" y="645"/>
                    </a:cubicBezTo>
                    <a:cubicBezTo>
                      <a:pt x="409" y="633"/>
                      <a:pt x="414" y="622"/>
                      <a:pt x="412" y="619"/>
                    </a:cubicBezTo>
                    <a:cubicBezTo>
                      <a:pt x="411" y="615"/>
                      <a:pt x="403" y="583"/>
                      <a:pt x="396" y="582"/>
                    </a:cubicBezTo>
                    <a:cubicBezTo>
                      <a:pt x="390" y="581"/>
                      <a:pt x="389" y="591"/>
                      <a:pt x="383" y="594"/>
                    </a:cubicBezTo>
                    <a:cubicBezTo>
                      <a:pt x="377" y="598"/>
                      <a:pt x="271" y="579"/>
                      <a:pt x="262" y="580"/>
                    </a:cubicBezTo>
                    <a:cubicBezTo>
                      <a:pt x="253" y="581"/>
                      <a:pt x="244" y="572"/>
                      <a:pt x="244" y="565"/>
                    </a:cubicBezTo>
                    <a:cubicBezTo>
                      <a:pt x="244" y="558"/>
                      <a:pt x="249" y="483"/>
                      <a:pt x="247" y="477"/>
                    </a:cubicBezTo>
                    <a:cubicBezTo>
                      <a:pt x="244" y="470"/>
                      <a:pt x="245" y="462"/>
                      <a:pt x="257" y="461"/>
                    </a:cubicBezTo>
                    <a:cubicBezTo>
                      <a:pt x="269" y="461"/>
                      <a:pt x="366" y="462"/>
                      <a:pt x="376" y="461"/>
                    </a:cubicBezTo>
                    <a:cubicBezTo>
                      <a:pt x="385" y="459"/>
                      <a:pt x="397" y="461"/>
                      <a:pt x="394" y="468"/>
                    </a:cubicBezTo>
                    <a:cubicBezTo>
                      <a:pt x="392" y="474"/>
                      <a:pt x="399" y="479"/>
                      <a:pt x="409" y="477"/>
                    </a:cubicBezTo>
                    <a:cubicBezTo>
                      <a:pt x="419" y="474"/>
                      <a:pt x="423" y="457"/>
                      <a:pt x="423" y="452"/>
                    </a:cubicBezTo>
                    <a:cubicBezTo>
                      <a:pt x="423" y="448"/>
                      <a:pt x="420" y="408"/>
                      <a:pt x="406" y="406"/>
                    </a:cubicBezTo>
                    <a:cubicBezTo>
                      <a:pt x="392" y="405"/>
                      <a:pt x="389" y="409"/>
                      <a:pt x="389" y="416"/>
                    </a:cubicBezTo>
                    <a:cubicBezTo>
                      <a:pt x="389" y="423"/>
                      <a:pt x="385" y="428"/>
                      <a:pt x="378" y="429"/>
                    </a:cubicBezTo>
                    <a:cubicBezTo>
                      <a:pt x="371" y="430"/>
                      <a:pt x="265" y="439"/>
                      <a:pt x="262" y="438"/>
                    </a:cubicBezTo>
                    <a:cubicBezTo>
                      <a:pt x="260" y="436"/>
                      <a:pt x="245" y="439"/>
                      <a:pt x="245" y="422"/>
                    </a:cubicBezTo>
                    <a:cubicBezTo>
                      <a:pt x="245" y="406"/>
                      <a:pt x="238" y="334"/>
                      <a:pt x="237" y="330"/>
                    </a:cubicBezTo>
                    <a:cubicBezTo>
                      <a:pt x="236" y="326"/>
                      <a:pt x="232" y="316"/>
                      <a:pt x="246" y="312"/>
                    </a:cubicBezTo>
                    <a:cubicBezTo>
                      <a:pt x="260" y="308"/>
                      <a:pt x="365" y="303"/>
                      <a:pt x="370" y="302"/>
                    </a:cubicBezTo>
                    <a:cubicBezTo>
                      <a:pt x="375" y="300"/>
                      <a:pt x="386" y="302"/>
                      <a:pt x="385" y="309"/>
                    </a:cubicBezTo>
                    <a:cubicBezTo>
                      <a:pt x="383" y="316"/>
                      <a:pt x="394" y="314"/>
                      <a:pt x="398" y="306"/>
                    </a:cubicBezTo>
                    <a:cubicBezTo>
                      <a:pt x="402" y="299"/>
                      <a:pt x="404" y="276"/>
                      <a:pt x="403" y="270"/>
                    </a:cubicBezTo>
                    <a:cubicBezTo>
                      <a:pt x="401" y="264"/>
                      <a:pt x="384" y="242"/>
                      <a:pt x="378" y="245"/>
                    </a:cubicBezTo>
                    <a:cubicBezTo>
                      <a:pt x="373" y="247"/>
                      <a:pt x="384" y="261"/>
                      <a:pt x="374" y="263"/>
                    </a:cubicBezTo>
                    <a:cubicBezTo>
                      <a:pt x="364" y="264"/>
                      <a:pt x="258" y="285"/>
                      <a:pt x="252" y="290"/>
                    </a:cubicBezTo>
                    <a:cubicBezTo>
                      <a:pt x="245" y="295"/>
                      <a:pt x="233" y="297"/>
                      <a:pt x="231" y="287"/>
                    </a:cubicBezTo>
                    <a:cubicBezTo>
                      <a:pt x="228" y="277"/>
                      <a:pt x="215" y="216"/>
                      <a:pt x="212" y="211"/>
                    </a:cubicBezTo>
                    <a:cubicBezTo>
                      <a:pt x="209" y="206"/>
                      <a:pt x="209" y="195"/>
                      <a:pt x="218" y="191"/>
                    </a:cubicBezTo>
                    <a:cubicBezTo>
                      <a:pt x="226" y="187"/>
                      <a:pt x="321" y="158"/>
                      <a:pt x="325" y="155"/>
                    </a:cubicBezTo>
                    <a:cubicBezTo>
                      <a:pt x="330" y="151"/>
                      <a:pt x="344" y="150"/>
                      <a:pt x="347" y="156"/>
                    </a:cubicBezTo>
                    <a:cubicBezTo>
                      <a:pt x="349" y="161"/>
                      <a:pt x="357" y="169"/>
                      <a:pt x="361" y="164"/>
                    </a:cubicBezTo>
                    <a:cubicBezTo>
                      <a:pt x="365" y="158"/>
                      <a:pt x="369" y="136"/>
                      <a:pt x="367" y="132"/>
                    </a:cubicBezTo>
                    <a:cubicBezTo>
                      <a:pt x="364" y="128"/>
                      <a:pt x="347" y="89"/>
                      <a:pt x="338" y="94"/>
                    </a:cubicBezTo>
                    <a:cubicBezTo>
                      <a:pt x="329" y="99"/>
                      <a:pt x="328" y="104"/>
                      <a:pt x="332" y="109"/>
                    </a:cubicBezTo>
                    <a:cubicBezTo>
                      <a:pt x="336" y="115"/>
                      <a:pt x="342" y="123"/>
                      <a:pt x="331" y="128"/>
                    </a:cubicBezTo>
                    <a:cubicBezTo>
                      <a:pt x="320" y="133"/>
                      <a:pt x="218" y="173"/>
                      <a:pt x="218" y="173"/>
                    </a:cubicBezTo>
                    <a:cubicBezTo>
                      <a:pt x="218" y="173"/>
                      <a:pt x="202" y="178"/>
                      <a:pt x="199" y="169"/>
                    </a:cubicBezTo>
                    <a:cubicBezTo>
                      <a:pt x="196" y="159"/>
                      <a:pt x="172" y="95"/>
                      <a:pt x="168" y="92"/>
                    </a:cubicBezTo>
                    <a:cubicBezTo>
                      <a:pt x="164" y="90"/>
                      <a:pt x="165" y="75"/>
                      <a:pt x="171" y="73"/>
                    </a:cubicBezTo>
                    <a:cubicBezTo>
                      <a:pt x="178" y="70"/>
                      <a:pt x="269" y="26"/>
                      <a:pt x="272" y="25"/>
                    </a:cubicBezTo>
                    <a:cubicBezTo>
                      <a:pt x="274" y="24"/>
                      <a:pt x="290" y="13"/>
                      <a:pt x="293" y="17"/>
                    </a:cubicBezTo>
                    <a:cubicBezTo>
                      <a:pt x="296" y="21"/>
                      <a:pt x="296" y="31"/>
                      <a:pt x="297" y="36"/>
                    </a:cubicBezTo>
                    <a:cubicBezTo>
                      <a:pt x="298" y="40"/>
                      <a:pt x="308" y="40"/>
                      <a:pt x="312" y="30"/>
                    </a:cubicBezTo>
                    <a:cubicBezTo>
                      <a:pt x="317" y="19"/>
                      <a:pt x="318" y="0"/>
                      <a:pt x="342" y="6"/>
                    </a:cubicBezTo>
                    <a:cubicBezTo>
                      <a:pt x="365" y="13"/>
                      <a:pt x="363" y="41"/>
                      <a:pt x="359" y="47"/>
                    </a:cubicBezTo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7" name="Freeform 110">
                <a:extLst>
                  <a:ext uri="{FF2B5EF4-FFF2-40B4-BE49-F238E27FC236}">
                    <a16:creationId xmlns:a16="http://schemas.microsoft.com/office/drawing/2014/main" id="{65F31D7E-7EF8-4947-B2A3-12044F623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138"/>
                <a:ext cx="290" cy="438"/>
              </a:xfrm>
              <a:custGeom>
                <a:avLst/>
                <a:gdLst>
                  <a:gd name="T0" fmla="*/ 42 w 454"/>
                  <a:gd name="T1" fmla="*/ 0 h 688"/>
                  <a:gd name="T2" fmla="*/ 55 w 454"/>
                  <a:gd name="T3" fmla="*/ 2 h 688"/>
                  <a:gd name="T4" fmla="*/ 65 w 454"/>
                  <a:gd name="T5" fmla="*/ 10 h 688"/>
                  <a:gd name="T6" fmla="*/ 74 w 454"/>
                  <a:gd name="T7" fmla="*/ 22 h 688"/>
                  <a:gd name="T8" fmla="*/ 82 w 454"/>
                  <a:gd name="T9" fmla="*/ 35 h 688"/>
                  <a:gd name="T10" fmla="*/ 91 w 454"/>
                  <a:gd name="T11" fmla="*/ 50 h 688"/>
                  <a:gd name="T12" fmla="*/ 101 w 454"/>
                  <a:gd name="T13" fmla="*/ 67 h 688"/>
                  <a:gd name="T14" fmla="*/ 105 w 454"/>
                  <a:gd name="T15" fmla="*/ 84 h 688"/>
                  <a:gd name="T16" fmla="*/ 111 w 454"/>
                  <a:gd name="T17" fmla="*/ 102 h 688"/>
                  <a:gd name="T18" fmla="*/ 117 w 454"/>
                  <a:gd name="T19" fmla="*/ 115 h 688"/>
                  <a:gd name="T20" fmla="*/ 114 w 454"/>
                  <a:gd name="T21" fmla="*/ 129 h 688"/>
                  <a:gd name="T22" fmla="*/ 108 w 454"/>
                  <a:gd name="T23" fmla="*/ 153 h 688"/>
                  <a:gd name="T24" fmla="*/ 96 w 454"/>
                  <a:gd name="T25" fmla="*/ 174 h 688"/>
                  <a:gd name="T26" fmla="*/ 93 w 454"/>
                  <a:gd name="T27" fmla="*/ 164 h 688"/>
                  <a:gd name="T28" fmla="*/ 95 w 454"/>
                  <a:gd name="T29" fmla="*/ 130 h 688"/>
                  <a:gd name="T30" fmla="*/ 72 w 454"/>
                  <a:gd name="T31" fmla="*/ 92 h 688"/>
                  <a:gd name="T32" fmla="*/ 14 w 454"/>
                  <a:gd name="T33" fmla="*/ 33 h 688"/>
                  <a:gd name="T34" fmla="*/ 1 w 454"/>
                  <a:gd name="T35" fmla="*/ 26 h 688"/>
                  <a:gd name="T36" fmla="*/ 24 w 454"/>
                  <a:gd name="T37" fmla="*/ 14 h 688"/>
                  <a:gd name="T38" fmla="*/ 42 w 454"/>
                  <a:gd name="T39" fmla="*/ 0 h 6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4" h="688">
                    <a:moveTo>
                      <a:pt x="163" y="0"/>
                    </a:moveTo>
                    <a:cubicBezTo>
                      <a:pt x="163" y="0"/>
                      <a:pt x="194" y="9"/>
                      <a:pt x="210" y="7"/>
                    </a:cubicBezTo>
                    <a:cubicBezTo>
                      <a:pt x="225" y="5"/>
                      <a:pt x="244" y="26"/>
                      <a:pt x="247" y="40"/>
                    </a:cubicBezTo>
                    <a:cubicBezTo>
                      <a:pt x="251" y="53"/>
                      <a:pt x="268" y="74"/>
                      <a:pt x="285" y="84"/>
                    </a:cubicBezTo>
                    <a:cubicBezTo>
                      <a:pt x="302" y="95"/>
                      <a:pt x="314" y="117"/>
                      <a:pt x="314" y="136"/>
                    </a:cubicBezTo>
                    <a:cubicBezTo>
                      <a:pt x="314" y="155"/>
                      <a:pt x="325" y="179"/>
                      <a:pt x="347" y="194"/>
                    </a:cubicBezTo>
                    <a:cubicBezTo>
                      <a:pt x="369" y="210"/>
                      <a:pt x="387" y="246"/>
                      <a:pt x="387" y="263"/>
                    </a:cubicBezTo>
                    <a:cubicBezTo>
                      <a:pt x="387" y="280"/>
                      <a:pt x="383" y="316"/>
                      <a:pt x="406" y="325"/>
                    </a:cubicBezTo>
                    <a:cubicBezTo>
                      <a:pt x="428" y="334"/>
                      <a:pt x="428" y="390"/>
                      <a:pt x="428" y="397"/>
                    </a:cubicBezTo>
                    <a:cubicBezTo>
                      <a:pt x="428" y="404"/>
                      <a:pt x="440" y="435"/>
                      <a:pt x="447" y="445"/>
                    </a:cubicBezTo>
                    <a:cubicBezTo>
                      <a:pt x="454" y="456"/>
                      <a:pt x="443" y="482"/>
                      <a:pt x="435" y="500"/>
                    </a:cubicBezTo>
                    <a:cubicBezTo>
                      <a:pt x="426" y="519"/>
                      <a:pt x="431" y="566"/>
                      <a:pt x="414" y="592"/>
                    </a:cubicBezTo>
                    <a:cubicBezTo>
                      <a:pt x="397" y="617"/>
                      <a:pt x="390" y="660"/>
                      <a:pt x="369" y="674"/>
                    </a:cubicBezTo>
                    <a:cubicBezTo>
                      <a:pt x="349" y="688"/>
                      <a:pt x="349" y="667"/>
                      <a:pt x="359" y="635"/>
                    </a:cubicBezTo>
                    <a:cubicBezTo>
                      <a:pt x="369" y="602"/>
                      <a:pt x="376" y="531"/>
                      <a:pt x="366" y="504"/>
                    </a:cubicBezTo>
                    <a:cubicBezTo>
                      <a:pt x="356" y="476"/>
                      <a:pt x="296" y="370"/>
                      <a:pt x="277" y="358"/>
                    </a:cubicBezTo>
                    <a:cubicBezTo>
                      <a:pt x="258" y="346"/>
                      <a:pt x="67" y="134"/>
                      <a:pt x="53" y="127"/>
                    </a:cubicBezTo>
                    <a:cubicBezTo>
                      <a:pt x="39" y="120"/>
                      <a:pt x="7" y="114"/>
                      <a:pt x="3" y="100"/>
                    </a:cubicBezTo>
                    <a:cubicBezTo>
                      <a:pt x="0" y="86"/>
                      <a:pt x="72" y="62"/>
                      <a:pt x="93" y="53"/>
                    </a:cubicBezTo>
                    <a:cubicBezTo>
                      <a:pt x="136" y="34"/>
                      <a:pt x="163" y="0"/>
                      <a:pt x="163" y="0"/>
                    </a:cubicBezTo>
                    <a:close/>
                  </a:path>
                </a:pathLst>
              </a:custGeom>
              <a:solidFill>
                <a:srgbClr val="F9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8" name="Freeform 111">
                <a:extLst>
                  <a:ext uri="{FF2B5EF4-FFF2-40B4-BE49-F238E27FC236}">
                    <a16:creationId xmlns:a16="http://schemas.microsoft.com/office/drawing/2014/main" id="{A9C870B1-82A4-459E-9F42-9D5FB38B1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345"/>
                <a:ext cx="120" cy="69"/>
              </a:xfrm>
              <a:custGeom>
                <a:avLst/>
                <a:gdLst>
                  <a:gd name="T0" fmla="*/ 27 w 188"/>
                  <a:gd name="T1" fmla="*/ 6 h 108"/>
                  <a:gd name="T2" fmla="*/ 41 w 188"/>
                  <a:gd name="T3" fmla="*/ 10 h 108"/>
                  <a:gd name="T4" fmla="*/ 48 w 188"/>
                  <a:gd name="T5" fmla="*/ 15 h 108"/>
                  <a:gd name="T6" fmla="*/ 39 w 188"/>
                  <a:gd name="T7" fmla="*/ 15 h 108"/>
                  <a:gd name="T8" fmla="*/ 29 w 188"/>
                  <a:gd name="T9" fmla="*/ 11 h 108"/>
                  <a:gd name="T10" fmla="*/ 27 w 188"/>
                  <a:gd name="T11" fmla="*/ 14 h 108"/>
                  <a:gd name="T12" fmla="*/ 5 w 188"/>
                  <a:gd name="T13" fmla="*/ 26 h 108"/>
                  <a:gd name="T14" fmla="*/ 1 w 188"/>
                  <a:gd name="T15" fmla="*/ 23 h 108"/>
                  <a:gd name="T16" fmla="*/ 4 w 188"/>
                  <a:gd name="T17" fmla="*/ 10 h 108"/>
                  <a:gd name="T18" fmla="*/ 10 w 188"/>
                  <a:gd name="T19" fmla="*/ 7 h 108"/>
                  <a:gd name="T20" fmla="*/ 26 w 188"/>
                  <a:gd name="T21" fmla="*/ 2 h 108"/>
                  <a:gd name="T22" fmla="*/ 27 w 188"/>
                  <a:gd name="T23" fmla="*/ 6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8" h="108">
                    <a:moveTo>
                      <a:pt x="106" y="22"/>
                    </a:moveTo>
                    <a:cubicBezTo>
                      <a:pt x="106" y="22"/>
                      <a:pt x="148" y="37"/>
                      <a:pt x="157" y="37"/>
                    </a:cubicBezTo>
                    <a:cubicBezTo>
                      <a:pt x="166" y="37"/>
                      <a:pt x="188" y="42"/>
                      <a:pt x="183" y="57"/>
                    </a:cubicBezTo>
                    <a:cubicBezTo>
                      <a:pt x="177" y="71"/>
                      <a:pt x="157" y="60"/>
                      <a:pt x="150" y="57"/>
                    </a:cubicBezTo>
                    <a:cubicBezTo>
                      <a:pt x="143" y="53"/>
                      <a:pt x="110" y="42"/>
                      <a:pt x="110" y="42"/>
                    </a:cubicBezTo>
                    <a:cubicBezTo>
                      <a:pt x="110" y="42"/>
                      <a:pt x="118" y="52"/>
                      <a:pt x="106" y="55"/>
                    </a:cubicBezTo>
                    <a:cubicBezTo>
                      <a:pt x="94" y="58"/>
                      <a:pt x="33" y="87"/>
                      <a:pt x="19" y="97"/>
                    </a:cubicBezTo>
                    <a:cubicBezTo>
                      <a:pt x="5" y="108"/>
                      <a:pt x="0" y="101"/>
                      <a:pt x="3" y="87"/>
                    </a:cubicBezTo>
                    <a:cubicBezTo>
                      <a:pt x="6" y="72"/>
                      <a:pt x="18" y="39"/>
                      <a:pt x="18" y="36"/>
                    </a:cubicBezTo>
                    <a:cubicBezTo>
                      <a:pt x="19" y="32"/>
                      <a:pt x="27" y="30"/>
                      <a:pt x="38" y="26"/>
                    </a:cubicBezTo>
                    <a:cubicBezTo>
                      <a:pt x="49" y="22"/>
                      <a:pt x="102" y="0"/>
                      <a:pt x="102" y="8"/>
                    </a:cubicBezTo>
                    <a:cubicBezTo>
                      <a:pt x="102" y="15"/>
                      <a:pt x="104" y="19"/>
                      <a:pt x="106" y="2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9" name="Freeform 112">
                <a:extLst>
                  <a:ext uri="{FF2B5EF4-FFF2-40B4-BE49-F238E27FC236}">
                    <a16:creationId xmlns:a16="http://schemas.microsoft.com/office/drawing/2014/main" id="{E731CC0D-05F6-4D07-824C-32E175C6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384"/>
                <a:ext cx="138" cy="74"/>
              </a:xfrm>
              <a:custGeom>
                <a:avLst/>
                <a:gdLst>
                  <a:gd name="T0" fmla="*/ 27 w 216"/>
                  <a:gd name="T1" fmla="*/ 4 h 116"/>
                  <a:gd name="T2" fmla="*/ 42 w 216"/>
                  <a:gd name="T3" fmla="*/ 8 h 116"/>
                  <a:gd name="T4" fmla="*/ 56 w 216"/>
                  <a:gd name="T5" fmla="*/ 14 h 116"/>
                  <a:gd name="T6" fmla="*/ 47 w 216"/>
                  <a:gd name="T7" fmla="*/ 19 h 116"/>
                  <a:gd name="T8" fmla="*/ 29 w 216"/>
                  <a:gd name="T9" fmla="*/ 12 h 116"/>
                  <a:gd name="T10" fmla="*/ 27 w 216"/>
                  <a:gd name="T11" fmla="*/ 13 h 116"/>
                  <a:gd name="T12" fmla="*/ 23 w 216"/>
                  <a:gd name="T13" fmla="*/ 15 h 116"/>
                  <a:gd name="T14" fmla="*/ 4 w 216"/>
                  <a:gd name="T15" fmla="*/ 27 h 116"/>
                  <a:gd name="T16" fmla="*/ 1 w 216"/>
                  <a:gd name="T17" fmla="*/ 27 h 116"/>
                  <a:gd name="T18" fmla="*/ 1 w 216"/>
                  <a:gd name="T19" fmla="*/ 15 h 116"/>
                  <a:gd name="T20" fmla="*/ 4 w 216"/>
                  <a:gd name="T21" fmla="*/ 11 h 116"/>
                  <a:gd name="T22" fmla="*/ 24 w 216"/>
                  <a:gd name="T23" fmla="*/ 1 h 116"/>
                  <a:gd name="T24" fmla="*/ 27 w 216"/>
                  <a:gd name="T25" fmla="*/ 1 h 116"/>
                  <a:gd name="T26" fmla="*/ 27 w 216"/>
                  <a:gd name="T27" fmla="*/ 4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" h="116">
                    <a:moveTo>
                      <a:pt x="102" y="16"/>
                    </a:moveTo>
                    <a:cubicBezTo>
                      <a:pt x="102" y="16"/>
                      <a:pt x="145" y="27"/>
                      <a:pt x="161" y="29"/>
                    </a:cubicBezTo>
                    <a:cubicBezTo>
                      <a:pt x="176" y="30"/>
                      <a:pt x="216" y="31"/>
                      <a:pt x="215" y="55"/>
                    </a:cubicBezTo>
                    <a:cubicBezTo>
                      <a:pt x="213" y="79"/>
                      <a:pt x="197" y="79"/>
                      <a:pt x="181" y="74"/>
                    </a:cubicBezTo>
                    <a:cubicBezTo>
                      <a:pt x="166" y="69"/>
                      <a:pt x="116" y="46"/>
                      <a:pt x="110" y="46"/>
                    </a:cubicBezTo>
                    <a:cubicBezTo>
                      <a:pt x="104" y="46"/>
                      <a:pt x="104" y="46"/>
                      <a:pt x="104" y="50"/>
                    </a:cubicBezTo>
                    <a:cubicBezTo>
                      <a:pt x="104" y="53"/>
                      <a:pt x="97" y="53"/>
                      <a:pt x="88" y="57"/>
                    </a:cubicBezTo>
                    <a:cubicBezTo>
                      <a:pt x="79" y="61"/>
                      <a:pt x="22" y="99"/>
                      <a:pt x="17" y="105"/>
                    </a:cubicBezTo>
                    <a:cubicBezTo>
                      <a:pt x="12" y="111"/>
                      <a:pt x="0" y="116"/>
                      <a:pt x="2" y="103"/>
                    </a:cubicBezTo>
                    <a:cubicBezTo>
                      <a:pt x="3" y="90"/>
                      <a:pt x="3" y="59"/>
                      <a:pt x="3" y="56"/>
                    </a:cubicBezTo>
                    <a:cubicBezTo>
                      <a:pt x="3" y="54"/>
                      <a:pt x="10" y="46"/>
                      <a:pt x="16" y="43"/>
                    </a:cubicBezTo>
                    <a:cubicBezTo>
                      <a:pt x="22" y="40"/>
                      <a:pt x="86" y="9"/>
                      <a:pt x="91" y="4"/>
                    </a:cubicBezTo>
                    <a:cubicBezTo>
                      <a:pt x="95" y="0"/>
                      <a:pt x="104" y="4"/>
                      <a:pt x="102" y="5"/>
                    </a:cubicBezTo>
                    <a:cubicBezTo>
                      <a:pt x="99" y="6"/>
                      <a:pt x="100" y="18"/>
                      <a:pt x="102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0" name="Freeform 113">
                <a:extLst>
                  <a:ext uri="{FF2B5EF4-FFF2-40B4-BE49-F238E27FC236}">
                    <a16:creationId xmlns:a16="http://schemas.microsoft.com/office/drawing/2014/main" id="{92533ECC-1DF6-4417-86AC-CFADE392B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425"/>
                <a:ext cx="122" cy="76"/>
              </a:xfrm>
              <a:custGeom>
                <a:avLst/>
                <a:gdLst>
                  <a:gd name="T0" fmla="*/ 25 w 191"/>
                  <a:gd name="T1" fmla="*/ 3 h 120"/>
                  <a:gd name="T2" fmla="*/ 38 w 191"/>
                  <a:gd name="T3" fmla="*/ 7 h 120"/>
                  <a:gd name="T4" fmla="*/ 48 w 191"/>
                  <a:gd name="T5" fmla="*/ 9 h 120"/>
                  <a:gd name="T6" fmla="*/ 47 w 191"/>
                  <a:gd name="T7" fmla="*/ 15 h 120"/>
                  <a:gd name="T8" fmla="*/ 33 w 191"/>
                  <a:gd name="T9" fmla="*/ 10 h 120"/>
                  <a:gd name="T10" fmla="*/ 26 w 191"/>
                  <a:gd name="T11" fmla="*/ 10 h 120"/>
                  <a:gd name="T12" fmla="*/ 25 w 191"/>
                  <a:gd name="T13" fmla="*/ 13 h 120"/>
                  <a:gd name="T14" fmla="*/ 6 w 191"/>
                  <a:gd name="T15" fmla="*/ 29 h 120"/>
                  <a:gd name="T16" fmla="*/ 2 w 191"/>
                  <a:gd name="T17" fmla="*/ 28 h 120"/>
                  <a:gd name="T18" fmla="*/ 1 w 191"/>
                  <a:gd name="T19" fmla="*/ 18 h 120"/>
                  <a:gd name="T20" fmla="*/ 3 w 191"/>
                  <a:gd name="T21" fmla="*/ 15 h 120"/>
                  <a:gd name="T22" fmla="*/ 19 w 191"/>
                  <a:gd name="T23" fmla="*/ 1 h 120"/>
                  <a:gd name="T24" fmla="*/ 23 w 191"/>
                  <a:gd name="T25" fmla="*/ 1 h 120"/>
                  <a:gd name="T26" fmla="*/ 25 w 191"/>
                  <a:gd name="T27" fmla="*/ 3 h 1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1" h="120">
                    <a:moveTo>
                      <a:pt x="96" y="10"/>
                    </a:moveTo>
                    <a:cubicBezTo>
                      <a:pt x="96" y="10"/>
                      <a:pt x="140" y="25"/>
                      <a:pt x="147" y="27"/>
                    </a:cubicBezTo>
                    <a:cubicBezTo>
                      <a:pt x="154" y="29"/>
                      <a:pt x="176" y="26"/>
                      <a:pt x="184" y="35"/>
                    </a:cubicBezTo>
                    <a:cubicBezTo>
                      <a:pt x="191" y="45"/>
                      <a:pt x="190" y="61"/>
                      <a:pt x="179" y="60"/>
                    </a:cubicBezTo>
                    <a:cubicBezTo>
                      <a:pt x="169" y="58"/>
                      <a:pt x="132" y="42"/>
                      <a:pt x="125" y="40"/>
                    </a:cubicBezTo>
                    <a:cubicBezTo>
                      <a:pt x="119" y="37"/>
                      <a:pt x="99" y="31"/>
                      <a:pt x="98" y="37"/>
                    </a:cubicBezTo>
                    <a:cubicBezTo>
                      <a:pt x="97" y="42"/>
                      <a:pt x="103" y="47"/>
                      <a:pt x="95" y="51"/>
                    </a:cubicBezTo>
                    <a:cubicBezTo>
                      <a:pt x="86" y="55"/>
                      <a:pt x="28" y="108"/>
                      <a:pt x="24" y="113"/>
                    </a:cubicBezTo>
                    <a:cubicBezTo>
                      <a:pt x="20" y="117"/>
                      <a:pt x="8" y="120"/>
                      <a:pt x="7" y="110"/>
                    </a:cubicBezTo>
                    <a:cubicBezTo>
                      <a:pt x="5" y="101"/>
                      <a:pt x="4" y="75"/>
                      <a:pt x="2" y="72"/>
                    </a:cubicBezTo>
                    <a:cubicBezTo>
                      <a:pt x="0" y="68"/>
                      <a:pt x="7" y="62"/>
                      <a:pt x="11" y="57"/>
                    </a:cubicBezTo>
                    <a:cubicBezTo>
                      <a:pt x="16" y="52"/>
                      <a:pt x="70" y="8"/>
                      <a:pt x="73" y="4"/>
                    </a:cubicBezTo>
                    <a:cubicBezTo>
                      <a:pt x="76" y="1"/>
                      <a:pt x="89" y="0"/>
                      <a:pt x="88" y="2"/>
                    </a:cubicBezTo>
                    <a:cubicBezTo>
                      <a:pt x="86" y="4"/>
                      <a:pt x="89" y="10"/>
                      <a:pt x="96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1" name="Freeform 114">
                <a:extLst>
                  <a:ext uri="{FF2B5EF4-FFF2-40B4-BE49-F238E27FC236}">
                    <a16:creationId xmlns:a16="http://schemas.microsoft.com/office/drawing/2014/main" id="{80698BBC-454F-4086-B662-68B241411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465"/>
                <a:ext cx="138" cy="86"/>
              </a:xfrm>
              <a:custGeom>
                <a:avLst/>
                <a:gdLst>
                  <a:gd name="T0" fmla="*/ 26 w 217"/>
                  <a:gd name="T1" fmla="*/ 2 h 135"/>
                  <a:gd name="T2" fmla="*/ 39 w 217"/>
                  <a:gd name="T3" fmla="*/ 3 h 135"/>
                  <a:gd name="T4" fmla="*/ 48 w 217"/>
                  <a:gd name="T5" fmla="*/ 3 h 135"/>
                  <a:gd name="T6" fmla="*/ 53 w 217"/>
                  <a:gd name="T7" fmla="*/ 11 h 135"/>
                  <a:gd name="T8" fmla="*/ 39 w 217"/>
                  <a:gd name="T9" fmla="*/ 10 h 135"/>
                  <a:gd name="T10" fmla="*/ 29 w 217"/>
                  <a:gd name="T11" fmla="*/ 10 h 135"/>
                  <a:gd name="T12" fmla="*/ 28 w 217"/>
                  <a:gd name="T13" fmla="*/ 13 h 135"/>
                  <a:gd name="T14" fmla="*/ 17 w 217"/>
                  <a:gd name="T15" fmla="*/ 21 h 135"/>
                  <a:gd name="T16" fmla="*/ 6 w 217"/>
                  <a:gd name="T17" fmla="*/ 32 h 135"/>
                  <a:gd name="T18" fmla="*/ 1 w 217"/>
                  <a:gd name="T19" fmla="*/ 20 h 135"/>
                  <a:gd name="T20" fmla="*/ 20 w 217"/>
                  <a:gd name="T21" fmla="*/ 2 h 135"/>
                  <a:gd name="T22" fmla="*/ 24 w 217"/>
                  <a:gd name="T23" fmla="*/ 1 h 135"/>
                  <a:gd name="T24" fmla="*/ 26 w 217"/>
                  <a:gd name="T25" fmla="*/ 2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7" h="135">
                    <a:moveTo>
                      <a:pt x="101" y="7"/>
                    </a:moveTo>
                    <a:cubicBezTo>
                      <a:pt x="101" y="7"/>
                      <a:pt x="146" y="10"/>
                      <a:pt x="154" y="9"/>
                    </a:cubicBezTo>
                    <a:cubicBezTo>
                      <a:pt x="162" y="9"/>
                      <a:pt x="179" y="7"/>
                      <a:pt x="186" y="13"/>
                    </a:cubicBezTo>
                    <a:cubicBezTo>
                      <a:pt x="193" y="20"/>
                      <a:pt x="217" y="40"/>
                      <a:pt x="204" y="44"/>
                    </a:cubicBezTo>
                    <a:cubicBezTo>
                      <a:pt x="191" y="48"/>
                      <a:pt x="163" y="39"/>
                      <a:pt x="153" y="38"/>
                    </a:cubicBezTo>
                    <a:cubicBezTo>
                      <a:pt x="143" y="36"/>
                      <a:pt x="113" y="38"/>
                      <a:pt x="113" y="38"/>
                    </a:cubicBezTo>
                    <a:cubicBezTo>
                      <a:pt x="113" y="38"/>
                      <a:pt x="112" y="45"/>
                      <a:pt x="108" y="49"/>
                    </a:cubicBezTo>
                    <a:cubicBezTo>
                      <a:pt x="105" y="53"/>
                      <a:pt x="74" y="74"/>
                      <a:pt x="67" y="82"/>
                    </a:cubicBezTo>
                    <a:cubicBezTo>
                      <a:pt x="60" y="90"/>
                      <a:pt x="31" y="135"/>
                      <a:pt x="24" y="125"/>
                    </a:cubicBezTo>
                    <a:cubicBezTo>
                      <a:pt x="17" y="115"/>
                      <a:pt x="0" y="86"/>
                      <a:pt x="5" y="78"/>
                    </a:cubicBezTo>
                    <a:cubicBezTo>
                      <a:pt x="11" y="70"/>
                      <a:pt x="74" y="13"/>
                      <a:pt x="77" y="7"/>
                    </a:cubicBezTo>
                    <a:cubicBezTo>
                      <a:pt x="81" y="0"/>
                      <a:pt x="91" y="0"/>
                      <a:pt x="92" y="2"/>
                    </a:cubicBezTo>
                    <a:cubicBezTo>
                      <a:pt x="93" y="4"/>
                      <a:pt x="98" y="9"/>
                      <a:pt x="101" y="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2" name="Freeform 115">
                <a:extLst>
                  <a:ext uri="{FF2B5EF4-FFF2-40B4-BE49-F238E27FC236}">
                    <a16:creationId xmlns:a16="http://schemas.microsoft.com/office/drawing/2014/main" id="{C36203AC-C628-4523-AAD4-2B8F174D7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499"/>
                <a:ext cx="144" cy="95"/>
              </a:xfrm>
              <a:custGeom>
                <a:avLst/>
                <a:gdLst>
                  <a:gd name="T0" fmla="*/ 23 w 226"/>
                  <a:gd name="T1" fmla="*/ 3 h 149"/>
                  <a:gd name="T2" fmla="*/ 44 w 226"/>
                  <a:gd name="T3" fmla="*/ 5 h 149"/>
                  <a:gd name="T4" fmla="*/ 54 w 226"/>
                  <a:gd name="T5" fmla="*/ 7 h 149"/>
                  <a:gd name="T6" fmla="*/ 54 w 226"/>
                  <a:gd name="T7" fmla="*/ 16 h 149"/>
                  <a:gd name="T8" fmla="*/ 27 w 226"/>
                  <a:gd name="T9" fmla="*/ 9 h 149"/>
                  <a:gd name="T10" fmla="*/ 27 w 226"/>
                  <a:gd name="T11" fmla="*/ 11 h 149"/>
                  <a:gd name="T12" fmla="*/ 27 w 226"/>
                  <a:gd name="T13" fmla="*/ 15 h 149"/>
                  <a:gd name="T14" fmla="*/ 10 w 226"/>
                  <a:gd name="T15" fmla="*/ 38 h 149"/>
                  <a:gd name="T16" fmla="*/ 7 w 226"/>
                  <a:gd name="T17" fmla="*/ 38 h 149"/>
                  <a:gd name="T18" fmla="*/ 1 w 226"/>
                  <a:gd name="T19" fmla="*/ 28 h 149"/>
                  <a:gd name="T20" fmla="*/ 3 w 226"/>
                  <a:gd name="T21" fmla="*/ 23 h 149"/>
                  <a:gd name="T22" fmla="*/ 17 w 226"/>
                  <a:gd name="T23" fmla="*/ 4 h 149"/>
                  <a:gd name="T24" fmla="*/ 21 w 226"/>
                  <a:gd name="T25" fmla="*/ 1 h 149"/>
                  <a:gd name="T26" fmla="*/ 23 w 226"/>
                  <a:gd name="T27" fmla="*/ 3 h 14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6" h="149">
                    <a:moveTo>
                      <a:pt x="88" y="10"/>
                    </a:moveTo>
                    <a:cubicBezTo>
                      <a:pt x="88" y="10"/>
                      <a:pt x="153" y="20"/>
                      <a:pt x="170" y="21"/>
                    </a:cubicBezTo>
                    <a:cubicBezTo>
                      <a:pt x="187" y="22"/>
                      <a:pt x="206" y="19"/>
                      <a:pt x="210" y="26"/>
                    </a:cubicBezTo>
                    <a:cubicBezTo>
                      <a:pt x="214" y="34"/>
                      <a:pt x="226" y="65"/>
                      <a:pt x="209" y="61"/>
                    </a:cubicBezTo>
                    <a:cubicBezTo>
                      <a:pt x="192" y="58"/>
                      <a:pt x="115" y="28"/>
                      <a:pt x="105" y="34"/>
                    </a:cubicBezTo>
                    <a:cubicBezTo>
                      <a:pt x="95" y="40"/>
                      <a:pt x="107" y="40"/>
                      <a:pt x="107" y="40"/>
                    </a:cubicBezTo>
                    <a:cubicBezTo>
                      <a:pt x="107" y="40"/>
                      <a:pt x="114" y="47"/>
                      <a:pt x="104" y="58"/>
                    </a:cubicBezTo>
                    <a:cubicBezTo>
                      <a:pt x="93" y="69"/>
                      <a:pt x="40" y="142"/>
                      <a:pt x="38" y="145"/>
                    </a:cubicBezTo>
                    <a:cubicBezTo>
                      <a:pt x="36" y="149"/>
                      <a:pt x="28" y="149"/>
                      <a:pt x="26" y="144"/>
                    </a:cubicBezTo>
                    <a:cubicBezTo>
                      <a:pt x="24" y="138"/>
                      <a:pt x="4" y="110"/>
                      <a:pt x="2" y="108"/>
                    </a:cubicBezTo>
                    <a:cubicBezTo>
                      <a:pt x="0" y="107"/>
                      <a:pt x="11" y="92"/>
                      <a:pt x="13" y="90"/>
                    </a:cubicBezTo>
                    <a:cubicBezTo>
                      <a:pt x="14" y="87"/>
                      <a:pt x="65" y="20"/>
                      <a:pt x="67" y="14"/>
                    </a:cubicBezTo>
                    <a:cubicBezTo>
                      <a:pt x="70" y="8"/>
                      <a:pt x="80" y="0"/>
                      <a:pt x="81" y="3"/>
                    </a:cubicBezTo>
                    <a:cubicBezTo>
                      <a:pt x="83" y="6"/>
                      <a:pt x="86" y="13"/>
                      <a:pt x="88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3" name="Freeform 116">
                <a:extLst>
                  <a:ext uri="{FF2B5EF4-FFF2-40B4-BE49-F238E27FC236}">
                    <a16:creationId xmlns:a16="http://schemas.microsoft.com/office/drawing/2014/main" id="{D888ED56-7EA8-4D64-9EE2-B70BC2786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1546"/>
                <a:ext cx="148" cy="94"/>
              </a:xfrm>
              <a:custGeom>
                <a:avLst/>
                <a:gdLst>
                  <a:gd name="T0" fmla="*/ 22 w 232"/>
                  <a:gd name="T1" fmla="*/ 3 h 148"/>
                  <a:gd name="T2" fmla="*/ 40 w 232"/>
                  <a:gd name="T3" fmla="*/ 4 h 148"/>
                  <a:gd name="T4" fmla="*/ 50 w 232"/>
                  <a:gd name="T5" fmla="*/ 4 h 148"/>
                  <a:gd name="T6" fmla="*/ 57 w 232"/>
                  <a:gd name="T7" fmla="*/ 13 h 148"/>
                  <a:gd name="T8" fmla="*/ 45 w 232"/>
                  <a:gd name="T9" fmla="*/ 11 h 148"/>
                  <a:gd name="T10" fmla="*/ 27 w 232"/>
                  <a:gd name="T11" fmla="*/ 11 h 148"/>
                  <a:gd name="T12" fmla="*/ 28 w 232"/>
                  <a:gd name="T13" fmla="*/ 13 h 148"/>
                  <a:gd name="T14" fmla="*/ 27 w 232"/>
                  <a:gd name="T15" fmla="*/ 15 h 148"/>
                  <a:gd name="T16" fmla="*/ 8 w 232"/>
                  <a:gd name="T17" fmla="*/ 37 h 148"/>
                  <a:gd name="T18" fmla="*/ 5 w 232"/>
                  <a:gd name="T19" fmla="*/ 36 h 148"/>
                  <a:gd name="T20" fmla="*/ 0 w 232"/>
                  <a:gd name="T21" fmla="*/ 30 h 148"/>
                  <a:gd name="T22" fmla="*/ 1 w 232"/>
                  <a:gd name="T23" fmla="*/ 26 h 148"/>
                  <a:gd name="T24" fmla="*/ 18 w 232"/>
                  <a:gd name="T25" fmla="*/ 3 h 148"/>
                  <a:gd name="T26" fmla="*/ 22 w 232"/>
                  <a:gd name="T27" fmla="*/ 3 h 1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2" h="148">
                    <a:moveTo>
                      <a:pt x="86" y="9"/>
                    </a:moveTo>
                    <a:cubicBezTo>
                      <a:pt x="86" y="9"/>
                      <a:pt x="147" y="17"/>
                      <a:pt x="154" y="16"/>
                    </a:cubicBezTo>
                    <a:cubicBezTo>
                      <a:pt x="161" y="16"/>
                      <a:pt x="187" y="9"/>
                      <a:pt x="193" y="15"/>
                    </a:cubicBezTo>
                    <a:cubicBezTo>
                      <a:pt x="199" y="21"/>
                      <a:pt x="232" y="50"/>
                      <a:pt x="220" y="52"/>
                    </a:cubicBezTo>
                    <a:cubicBezTo>
                      <a:pt x="208" y="55"/>
                      <a:pt x="184" y="43"/>
                      <a:pt x="172" y="43"/>
                    </a:cubicBezTo>
                    <a:cubicBezTo>
                      <a:pt x="159" y="42"/>
                      <a:pt x="108" y="38"/>
                      <a:pt x="106" y="41"/>
                    </a:cubicBezTo>
                    <a:cubicBezTo>
                      <a:pt x="103" y="43"/>
                      <a:pt x="108" y="50"/>
                      <a:pt x="108" y="50"/>
                    </a:cubicBezTo>
                    <a:cubicBezTo>
                      <a:pt x="108" y="50"/>
                      <a:pt x="111" y="57"/>
                      <a:pt x="107" y="60"/>
                    </a:cubicBezTo>
                    <a:cubicBezTo>
                      <a:pt x="103" y="63"/>
                      <a:pt x="33" y="140"/>
                      <a:pt x="31" y="144"/>
                    </a:cubicBezTo>
                    <a:cubicBezTo>
                      <a:pt x="29" y="148"/>
                      <a:pt x="24" y="146"/>
                      <a:pt x="20" y="142"/>
                    </a:cubicBezTo>
                    <a:cubicBezTo>
                      <a:pt x="15" y="138"/>
                      <a:pt x="0" y="116"/>
                      <a:pt x="0" y="116"/>
                    </a:cubicBezTo>
                    <a:cubicBezTo>
                      <a:pt x="0" y="116"/>
                      <a:pt x="1" y="108"/>
                      <a:pt x="5" y="102"/>
                    </a:cubicBezTo>
                    <a:cubicBezTo>
                      <a:pt x="9" y="97"/>
                      <a:pt x="67" y="16"/>
                      <a:pt x="69" y="13"/>
                    </a:cubicBezTo>
                    <a:cubicBezTo>
                      <a:pt x="70" y="10"/>
                      <a:pt x="80" y="0"/>
                      <a:pt x="86" y="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4" name="Freeform 117">
                <a:extLst>
                  <a:ext uri="{FF2B5EF4-FFF2-40B4-BE49-F238E27FC236}">
                    <a16:creationId xmlns:a16="http://schemas.microsoft.com/office/drawing/2014/main" id="{85F39005-6A20-4700-865D-B92EE2A3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590"/>
                <a:ext cx="152" cy="89"/>
              </a:xfrm>
              <a:custGeom>
                <a:avLst/>
                <a:gdLst>
                  <a:gd name="T0" fmla="*/ 25 w 239"/>
                  <a:gd name="T1" fmla="*/ 4 h 139"/>
                  <a:gd name="T2" fmla="*/ 48 w 239"/>
                  <a:gd name="T3" fmla="*/ 5 h 139"/>
                  <a:gd name="T4" fmla="*/ 54 w 239"/>
                  <a:gd name="T5" fmla="*/ 6 h 139"/>
                  <a:gd name="T6" fmla="*/ 59 w 239"/>
                  <a:gd name="T7" fmla="*/ 15 h 139"/>
                  <a:gd name="T8" fmla="*/ 48 w 239"/>
                  <a:gd name="T9" fmla="*/ 13 h 139"/>
                  <a:gd name="T10" fmla="*/ 29 w 239"/>
                  <a:gd name="T11" fmla="*/ 9 h 139"/>
                  <a:gd name="T12" fmla="*/ 29 w 239"/>
                  <a:gd name="T13" fmla="*/ 13 h 139"/>
                  <a:gd name="T14" fmla="*/ 8 w 239"/>
                  <a:gd name="T15" fmla="*/ 35 h 139"/>
                  <a:gd name="T16" fmla="*/ 6 w 239"/>
                  <a:gd name="T17" fmla="*/ 35 h 139"/>
                  <a:gd name="T18" fmla="*/ 1 w 239"/>
                  <a:gd name="T19" fmla="*/ 26 h 139"/>
                  <a:gd name="T20" fmla="*/ 2 w 239"/>
                  <a:gd name="T21" fmla="*/ 22 h 139"/>
                  <a:gd name="T22" fmla="*/ 20 w 239"/>
                  <a:gd name="T23" fmla="*/ 2 h 139"/>
                  <a:gd name="T24" fmla="*/ 23 w 239"/>
                  <a:gd name="T25" fmla="*/ 1 h 139"/>
                  <a:gd name="T26" fmla="*/ 25 w 239"/>
                  <a:gd name="T27" fmla="*/ 4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9" h="139">
                    <a:moveTo>
                      <a:pt x="97" y="14"/>
                    </a:moveTo>
                    <a:cubicBezTo>
                      <a:pt x="97" y="14"/>
                      <a:pt x="178" y="21"/>
                      <a:pt x="188" y="21"/>
                    </a:cubicBezTo>
                    <a:cubicBezTo>
                      <a:pt x="199" y="21"/>
                      <a:pt x="204" y="18"/>
                      <a:pt x="211" y="23"/>
                    </a:cubicBezTo>
                    <a:cubicBezTo>
                      <a:pt x="217" y="29"/>
                      <a:pt x="239" y="58"/>
                      <a:pt x="228" y="58"/>
                    </a:cubicBezTo>
                    <a:cubicBezTo>
                      <a:pt x="217" y="58"/>
                      <a:pt x="196" y="55"/>
                      <a:pt x="186" y="52"/>
                    </a:cubicBezTo>
                    <a:cubicBezTo>
                      <a:pt x="175" y="50"/>
                      <a:pt x="115" y="31"/>
                      <a:pt x="113" y="35"/>
                    </a:cubicBezTo>
                    <a:cubicBezTo>
                      <a:pt x="111" y="39"/>
                      <a:pt x="122" y="46"/>
                      <a:pt x="115" y="50"/>
                    </a:cubicBezTo>
                    <a:cubicBezTo>
                      <a:pt x="109" y="55"/>
                      <a:pt x="32" y="132"/>
                      <a:pt x="32" y="132"/>
                    </a:cubicBezTo>
                    <a:cubicBezTo>
                      <a:pt x="32" y="132"/>
                      <a:pt x="27" y="139"/>
                      <a:pt x="22" y="134"/>
                    </a:cubicBezTo>
                    <a:cubicBezTo>
                      <a:pt x="17" y="128"/>
                      <a:pt x="5" y="100"/>
                      <a:pt x="2" y="99"/>
                    </a:cubicBezTo>
                    <a:cubicBezTo>
                      <a:pt x="0" y="98"/>
                      <a:pt x="3" y="87"/>
                      <a:pt x="8" y="83"/>
                    </a:cubicBezTo>
                    <a:cubicBezTo>
                      <a:pt x="13" y="79"/>
                      <a:pt x="73" y="10"/>
                      <a:pt x="76" y="8"/>
                    </a:cubicBezTo>
                    <a:cubicBezTo>
                      <a:pt x="79" y="6"/>
                      <a:pt x="86" y="0"/>
                      <a:pt x="88" y="3"/>
                    </a:cubicBezTo>
                    <a:cubicBezTo>
                      <a:pt x="89" y="6"/>
                      <a:pt x="97" y="14"/>
                      <a:pt x="97" y="1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5" name="Freeform 118">
                <a:extLst>
                  <a:ext uri="{FF2B5EF4-FFF2-40B4-BE49-F238E27FC236}">
                    <a16:creationId xmlns:a16="http://schemas.microsoft.com/office/drawing/2014/main" id="{3207684C-CAAC-405A-A86A-569E911DE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631"/>
                <a:ext cx="166" cy="107"/>
              </a:xfrm>
              <a:custGeom>
                <a:avLst/>
                <a:gdLst>
                  <a:gd name="T0" fmla="*/ 43 w 260"/>
                  <a:gd name="T1" fmla="*/ 11 h 167"/>
                  <a:gd name="T2" fmla="*/ 58 w 260"/>
                  <a:gd name="T3" fmla="*/ 14 h 167"/>
                  <a:gd name="T4" fmla="*/ 67 w 260"/>
                  <a:gd name="T5" fmla="*/ 21 h 167"/>
                  <a:gd name="T6" fmla="*/ 59 w 260"/>
                  <a:gd name="T7" fmla="*/ 22 h 167"/>
                  <a:gd name="T8" fmla="*/ 41 w 260"/>
                  <a:gd name="T9" fmla="*/ 21 h 167"/>
                  <a:gd name="T10" fmla="*/ 41 w 260"/>
                  <a:gd name="T11" fmla="*/ 24 h 167"/>
                  <a:gd name="T12" fmla="*/ 13 w 260"/>
                  <a:gd name="T13" fmla="*/ 40 h 167"/>
                  <a:gd name="T14" fmla="*/ 8 w 260"/>
                  <a:gd name="T15" fmla="*/ 42 h 167"/>
                  <a:gd name="T16" fmla="*/ 1 w 260"/>
                  <a:gd name="T17" fmla="*/ 27 h 167"/>
                  <a:gd name="T18" fmla="*/ 2 w 260"/>
                  <a:gd name="T19" fmla="*/ 22 h 167"/>
                  <a:gd name="T20" fmla="*/ 24 w 260"/>
                  <a:gd name="T21" fmla="*/ 7 h 167"/>
                  <a:gd name="T22" fmla="*/ 29 w 260"/>
                  <a:gd name="T23" fmla="*/ 6 h 167"/>
                  <a:gd name="T24" fmla="*/ 39 w 260"/>
                  <a:gd name="T25" fmla="*/ 3 h 167"/>
                  <a:gd name="T26" fmla="*/ 43 w 260"/>
                  <a:gd name="T27" fmla="*/ 11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0" h="167">
                    <a:moveTo>
                      <a:pt x="165" y="40"/>
                    </a:moveTo>
                    <a:cubicBezTo>
                      <a:pt x="165" y="40"/>
                      <a:pt x="214" y="55"/>
                      <a:pt x="223" y="53"/>
                    </a:cubicBezTo>
                    <a:cubicBezTo>
                      <a:pt x="232" y="51"/>
                      <a:pt x="260" y="72"/>
                      <a:pt x="258" y="81"/>
                    </a:cubicBezTo>
                    <a:cubicBezTo>
                      <a:pt x="257" y="90"/>
                      <a:pt x="239" y="88"/>
                      <a:pt x="227" y="83"/>
                    </a:cubicBezTo>
                    <a:cubicBezTo>
                      <a:pt x="214" y="78"/>
                      <a:pt x="158" y="79"/>
                      <a:pt x="158" y="79"/>
                    </a:cubicBezTo>
                    <a:cubicBezTo>
                      <a:pt x="158" y="79"/>
                      <a:pt x="168" y="87"/>
                      <a:pt x="156" y="94"/>
                    </a:cubicBezTo>
                    <a:cubicBezTo>
                      <a:pt x="144" y="101"/>
                      <a:pt x="55" y="146"/>
                      <a:pt x="50" y="152"/>
                    </a:cubicBezTo>
                    <a:cubicBezTo>
                      <a:pt x="45" y="159"/>
                      <a:pt x="36" y="167"/>
                      <a:pt x="31" y="157"/>
                    </a:cubicBezTo>
                    <a:cubicBezTo>
                      <a:pt x="26" y="147"/>
                      <a:pt x="6" y="103"/>
                      <a:pt x="3" y="101"/>
                    </a:cubicBezTo>
                    <a:cubicBezTo>
                      <a:pt x="0" y="100"/>
                      <a:pt x="1" y="88"/>
                      <a:pt x="7" y="84"/>
                    </a:cubicBezTo>
                    <a:cubicBezTo>
                      <a:pt x="13" y="80"/>
                      <a:pt x="90" y="31"/>
                      <a:pt x="92" y="27"/>
                    </a:cubicBezTo>
                    <a:cubicBezTo>
                      <a:pt x="95" y="23"/>
                      <a:pt x="113" y="24"/>
                      <a:pt x="113" y="24"/>
                    </a:cubicBezTo>
                    <a:cubicBezTo>
                      <a:pt x="113" y="24"/>
                      <a:pt x="125" y="0"/>
                      <a:pt x="149" y="11"/>
                    </a:cubicBezTo>
                    <a:cubicBezTo>
                      <a:pt x="173" y="23"/>
                      <a:pt x="165" y="40"/>
                      <a:pt x="165" y="4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6" name="Freeform 119">
                <a:extLst>
                  <a:ext uri="{FF2B5EF4-FFF2-40B4-BE49-F238E27FC236}">
                    <a16:creationId xmlns:a16="http://schemas.microsoft.com/office/drawing/2014/main" id="{ABADB9D8-6C3E-4A46-93F8-D5FAF3D99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1698"/>
                <a:ext cx="337" cy="1489"/>
              </a:xfrm>
              <a:custGeom>
                <a:avLst/>
                <a:gdLst>
                  <a:gd name="T0" fmla="*/ 106 w 528"/>
                  <a:gd name="T1" fmla="*/ 29 h 2338"/>
                  <a:gd name="T2" fmla="*/ 132 w 528"/>
                  <a:gd name="T3" fmla="*/ 63 h 2338"/>
                  <a:gd name="T4" fmla="*/ 120 w 528"/>
                  <a:gd name="T5" fmla="*/ 84 h 2338"/>
                  <a:gd name="T6" fmla="*/ 119 w 528"/>
                  <a:gd name="T7" fmla="*/ 114 h 2338"/>
                  <a:gd name="T8" fmla="*/ 131 w 528"/>
                  <a:gd name="T9" fmla="*/ 156 h 2338"/>
                  <a:gd name="T10" fmla="*/ 117 w 528"/>
                  <a:gd name="T11" fmla="*/ 178 h 2338"/>
                  <a:gd name="T12" fmla="*/ 110 w 528"/>
                  <a:gd name="T13" fmla="*/ 205 h 2338"/>
                  <a:gd name="T14" fmla="*/ 116 w 528"/>
                  <a:gd name="T15" fmla="*/ 243 h 2338"/>
                  <a:gd name="T16" fmla="*/ 102 w 528"/>
                  <a:gd name="T17" fmla="*/ 256 h 2338"/>
                  <a:gd name="T18" fmla="*/ 90 w 528"/>
                  <a:gd name="T19" fmla="*/ 272 h 2338"/>
                  <a:gd name="T20" fmla="*/ 100 w 528"/>
                  <a:gd name="T21" fmla="*/ 306 h 2338"/>
                  <a:gd name="T22" fmla="*/ 91 w 528"/>
                  <a:gd name="T23" fmla="*/ 315 h 2338"/>
                  <a:gd name="T24" fmla="*/ 79 w 528"/>
                  <a:gd name="T25" fmla="*/ 346 h 2338"/>
                  <a:gd name="T26" fmla="*/ 91 w 528"/>
                  <a:gd name="T27" fmla="*/ 377 h 2338"/>
                  <a:gd name="T28" fmla="*/ 77 w 528"/>
                  <a:gd name="T29" fmla="*/ 386 h 2338"/>
                  <a:gd name="T30" fmla="*/ 83 w 528"/>
                  <a:gd name="T31" fmla="*/ 420 h 2338"/>
                  <a:gd name="T32" fmla="*/ 68 w 528"/>
                  <a:gd name="T33" fmla="*/ 432 h 2338"/>
                  <a:gd name="T34" fmla="*/ 67 w 528"/>
                  <a:gd name="T35" fmla="*/ 457 h 2338"/>
                  <a:gd name="T36" fmla="*/ 84 w 528"/>
                  <a:gd name="T37" fmla="*/ 490 h 2338"/>
                  <a:gd name="T38" fmla="*/ 94 w 528"/>
                  <a:gd name="T39" fmla="*/ 510 h 2338"/>
                  <a:gd name="T40" fmla="*/ 105 w 528"/>
                  <a:gd name="T41" fmla="*/ 540 h 2338"/>
                  <a:gd name="T42" fmla="*/ 119 w 528"/>
                  <a:gd name="T43" fmla="*/ 569 h 2338"/>
                  <a:gd name="T44" fmla="*/ 53 w 528"/>
                  <a:gd name="T45" fmla="*/ 601 h 2338"/>
                  <a:gd name="T46" fmla="*/ 83 w 528"/>
                  <a:gd name="T47" fmla="*/ 558 h 2338"/>
                  <a:gd name="T48" fmla="*/ 71 w 528"/>
                  <a:gd name="T49" fmla="*/ 551 h 2338"/>
                  <a:gd name="T50" fmla="*/ 56 w 528"/>
                  <a:gd name="T51" fmla="*/ 526 h 2338"/>
                  <a:gd name="T52" fmla="*/ 61 w 528"/>
                  <a:gd name="T53" fmla="*/ 515 h 2338"/>
                  <a:gd name="T54" fmla="*/ 6 w 528"/>
                  <a:gd name="T55" fmla="*/ 504 h 2338"/>
                  <a:gd name="T56" fmla="*/ 59 w 528"/>
                  <a:gd name="T57" fmla="*/ 491 h 2338"/>
                  <a:gd name="T58" fmla="*/ 10 w 528"/>
                  <a:gd name="T59" fmla="*/ 490 h 2338"/>
                  <a:gd name="T60" fmla="*/ 47 w 528"/>
                  <a:gd name="T61" fmla="*/ 456 h 2338"/>
                  <a:gd name="T62" fmla="*/ 45 w 528"/>
                  <a:gd name="T63" fmla="*/ 444 h 2338"/>
                  <a:gd name="T64" fmla="*/ 4 w 528"/>
                  <a:gd name="T65" fmla="*/ 415 h 2338"/>
                  <a:gd name="T66" fmla="*/ 57 w 528"/>
                  <a:gd name="T67" fmla="*/ 406 h 2338"/>
                  <a:gd name="T68" fmla="*/ 6 w 528"/>
                  <a:gd name="T69" fmla="*/ 377 h 2338"/>
                  <a:gd name="T70" fmla="*/ 59 w 528"/>
                  <a:gd name="T71" fmla="*/ 383 h 2338"/>
                  <a:gd name="T72" fmla="*/ 10 w 528"/>
                  <a:gd name="T73" fmla="*/ 360 h 2338"/>
                  <a:gd name="T74" fmla="*/ 60 w 528"/>
                  <a:gd name="T75" fmla="*/ 352 h 2338"/>
                  <a:gd name="T76" fmla="*/ 20 w 528"/>
                  <a:gd name="T77" fmla="*/ 322 h 2338"/>
                  <a:gd name="T78" fmla="*/ 73 w 528"/>
                  <a:gd name="T79" fmla="*/ 313 h 2338"/>
                  <a:gd name="T80" fmla="*/ 34 w 528"/>
                  <a:gd name="T81" fmla="*/ 283 h 2338"/>
                  <a:gd name="T82" fmla="*/ 76 w 528"/>
                  <a:gd name="T83" fmla="*/ 276 h 2338"/>
                  <a:gd name="T84" fmla="*/ 75 w 528"/>
                  <a:gd name="T85" fmla="*/ 262 h 2338"/>
                  <a:gd name="T86" fmla="*/ 84 w 528"/>
                  <a:gd name="T87" fmla="*/ 233 h 2338"/>
                  <a:gd name="T88" fmla="*/ 91 w 528"/>
                  <a:gd name="T89" fmla="*/ 220 h 2338"/>
                  <a:gd name="T90" fmla="*/ 63 w 528"/>
                  <a:gd name="T91" fmla="*/ 191 h 2338"/>
                  <a:gd name="T92" fmla="*/ 103 w 528"/>
                  <a:gd name="T93" fmla="*/ 198 h 2338"/>
                  <a:gd name="T94" fmla="*/ 60 w 528"/>
                  <a:gd name="T95" fmla="*/ 180 h 2338"/>
                  <a:gd name="T96" fmla="*/ 96 w 528"/>
                  <a:gd name="T97" fmla="*/ 169 h 2338"/>
                  <a:gd name="T98" fmla="*/ 68 w 528"/>
                  <a:gd name="T99" fmla="*/ 150 h 2338"/>
                  <a:gd name="T100" fmla="*/ 102 w 528"/>
                  <a:gd name="T101" fmla="*/ 121 h 2338"/>
                  <a:gd name="T102" fmla="*/ 98 w 528"/>
                  <a:gd name="T103" fmla="*/ 111 h 2338"/>
                  <a:gd name="T104" fmla="*/ 96 w 528"/>
                  <a:gd name="T105" fmla="*/ 78 h 2338"/>
                  <a:gd name="T106" fmla="*/ 98 w 528"/>
                  <a:gd name="T107" fmla="*/ 68 h 2338"/>
                  <a:gd name="T108" fmla="*/ 84 w 528"/>
                  <a:gd name="T109" fmla="*/ 40 h 2338"/>
                  <a:gd name="T110" fmla="*/ 86 w 528"/>
                  <a:gd name="T111" fmla="*/ 29 h 2338"/>
                  <a:gd name="T112" fmla="*/ 45 w 528"/>
                  <a:gd name="T113" fmla="*/ 18 h 2338"/>
                  <a:gd name="T114" fmla="*/ 89 w 528"/>
                  <a:gd name="T115" fmla="*/ 2 h 23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28" h="2338">
                    <a:moveTo>
                      <a:pt x="359" y="49"/>
                    </a:moveTo>
                    <a:cubicBezTo>
                      <a:pt x="359" y="49"/>
                      <a:pt x="415" y="67"/>
                      <a:pt x="423" y="68"/>
                    </a:cubicBezTo>
                    <a:cubicBezTo>
                      <a:pt x="430" y="70"/>
                      <a:pt x="468" y="88"/>
                      <a:pt x="467" y="104"/>
                    </a:cubicBezTo>
                    <a:cubicBezTo>
                      <a:pt x="466" y="120"/>
                      <a:pt x="467" y="132"/>
                      <a:pt x="458" y="126"/>
                    </a:cubicBezTo>
                    <a:cubicBezTo>
                      <a:pt x="449" y="120"/>
                      <a:pt x="410" y="103"/>
                      <a:pt x="407" y="111"/>
                    </a:cubicBezTo>
                    <a:cubicBezTo>
                      <a:pt x="405" y="118"/>
                      <a:pt x="407" y="122"/>
                      <a:pt x="407" y="122"/>
                    </a:cubicBezTo>
                    <a:cubicBezTo>
                      <a:pt x="407" y="122"/>
                      <a:pt x="437" y="121"/>
                      <a:pt x="440" y="135"/>
                    </a:cubicBezTo>
                    <a:cubicBezTo>
                      <a:pt x="442" y="149"/>
                      <a:pt x="442" y="167"/>
                      <a:pt x="434" y="174"/>
                    </a:cubicBezTo>
                    <a:cubicBezTo>
                      <a:pt x="426" y="180"/>
                      <a:pt x="424" y="195"/>
                      <a:pt x="436" y="201"/>
                    </a:cubicBezTo>
                    <a:cubicBezTo>
                      <a:pt x="447" y="206"/>
                      <a:pt x="500" y="224"/>
                      <a:pt x="509" y="244"/>
                    </a:cubicBezTo>
                    <a:cubicBezTo>
                      <a:pt x="517" y="263"/>
                      <a:pt x="526" y="285"/>
                      <a:pt x="511" y="286"/>
                    </a:cubicBezTo>
                    <a:cubicBezTo>
                      <a:pt x="496" y="287"/>
                      <a:pt x="463" y="248"/>
                      <a:pt x="449" y="249"/>
                    </a:cubicBezTo>
                    <a:cubicBezTo>
                      <a:pt x="434" y="250"/>
                      <a:pt x="425" y="278"/>
                      <a:pt x="431" y="285"/>
                    </a:cubicBezTo>
                    <a:cubicBezTo>
                      <a:pt x="431" y="285"/>
                      <a:pt x="461" y="278"/>
                      <a:pt x="470" y="292"/>
                    </a:cubicBezTo>
                    <a:cubicBezTo>
                      <a:pt x="479" y="306"/>
                      <a:pt x="477" y="317"/>
                      <a:pt x="462" y="325"/>
                    </a:cubicBezTo>
                    <a:cubicBezTo>
                      <a:pt x="448" y="333"/>
                      <a:pt x="441" y="334"/>
                      <a:pt x="447" y="351"/>
                    </a:cubicBezTo>
                    <a:cubicBezTo>
                      <a:pt x="453" y="369"/>
                      <a:pt x="499" y="421"/>
                      <a:pt x="509" y="425"/>
                    </a:cubicBezTo>
                    <a:cubicBezTo>
                      <a:pt x="520" y="429"/>
                      <a:pt x="528" y="434"/>
                      <a:pt x="525" y="446"/>
                    </a:cubicBezTo>
                    <a:cubicBezTo>
                      <a:pt x="522" y="457"/>
                      <a:pt x="517" y="485"/>
                      <a:pt x="503" y="475"/>
                    </a:cubicBezTo>
                    <a:cubicBezTo>
                      <a:pt x="488" y="464"/>
                      <a:pt x="462" y="430"/>
                      <a:pt x="457" y="442"/>
                    </a:cubicBezTo>
                    <a:cubicBezTo>
                      <a:pt x="451" y="454"/>
                      <a:pt x="454" y="471"/>
                      <a:pt x="454" y="473"/>
                    </a:cubicBezTo>
                    <a:cubicBezTo>
                      <a:pt x="454" y="476"/>
                      <a:pt x="473" y="472"/>
                      <a:pt x="478" y="483"/>
                    </a:cubicBezTo>
                    <a:cubicBezTo>
                      <a:pt x="483" y="494"/>
                      <a:pt x="487" y="522"/>
                      <a:pt x="457" y="541"/>
                    </a:cubicBezTo>
                    <a:cubicBezTo>
                      <a:pt x="457" y="541"/>
                      <a:pt x="486" y="575"/>
                      <a:pt x="491" y="580"/>
                    </a:cubicBezTo>
                    <a:cubicBezTo>
                      <a:pt x="496" y="585"/>
                      <a:pt x="511" y="592"/>
                      <a:pt x="504" y="604"/>
                    </a:cubicBezTo>
                    <a:cubicBezTo>
                      <a:pt x="496" y="616"/>
                      <a:pt x="505" y="665"/>
                      <a:pt x="492" y="652"/>
                    </a:cubicBezTo>
                    <a:cubicBezTo>
                      <a:pt x="478" y="638"/>
                      <a:pt x="461" y="605"/>
                      <a:pt x="451" y="605"/>
                    </a:cubicBezTo>
                    <a:cubicBezTo>
                      <a:pt x="441" y="604"/>
                      <a:pt x="432" y="624"/>
                      <a:pt x="436" y="636"/>
                    </a:cubicBezTo>
                    <a:cubicBezTo>
                      <a:pt x="436" y="636"/>
                      <a:pt x="466" y="630"/>
                      <a:pt x="468" y="648"/>
                    </a:cubicBezTo>
                    <a:cubicBezTo>
                      <a:pt x="470" y="667"/>
                      <a:pt x="462" y="682"/>
                      <a:pt x="451" y="687"/>
                    </a:cubicBezTo>
                    <a:cubicBezTo>
                      <a:pt x="440" y="692"/>
                      <a:pt x="440" y="695"/>
                      <a:pt x="444" y="702"/>
                    </a:cubicBezTo>
                    <a:cubicBezTo>
                      <a:pt x="449" y="708"/>
                      <a:pt x="482" y="735"/>
                      <a:pt x="480" y="750"/>
                    </a:cubicBezTo>
                    <a:cubicBezTo>
                      <a:pt x="479" y="764"/>
                      <a:pt x="479" y="827"/>
                      <a:pt x="468" y="804"/>
                    </a:cubicBezTo>
                    <a:cubicBezTo>
                      <a:pt x="457" y="781"/>
                      <a:pt x="440" y="759"/>
                      <a:pt x="431" y="764"/>
                    </a:cubicBezTo>
                    <a:cubicBezTo>
                      <a:pt x="422" y="768"/>
                      <a:pt x="422" y="793"/>
                      <a:pt x="423" y="795"/>
                    </a:cubicBezTo>
                    <a:cubicBezTo>
                      <a:pt x="423" y="798"/>
                      <a:pt x="443" y="785"/>
                      <a:pt x="448" y="799"/>
                    </a:cubicBezTo>
                    <a:cubicBezTo>
                      <a:pt x="453" y="814"/>
                      <a:pt x="435" y="841"/>
                      <a:pt x="426" y="844"/>
                    </a:cubicBezTo>
                    <a:cubicBezTo>
                      <a:pt x="417" y="847"/>
                      <a:pt x="421" y="860"/>
                      <a:pt x="424" y="863"/>
                    </a:cubicBezTo>
                    <a:cubicBezTo>
                      <a:pt x="427" y="867"/>
                      <a:pt x="472" y="908"/>
                      <a:pt x="468" y="919"/>
                    </a:cubicBezTo>
                    <a:cubicBezTo>
                      <a:pt x="464" y="931"/>
                      <a:pt x="466" y="957"/>
                      <a:pt x="443" y="939"/>
                    </a:cubicBezTo>
                    <a:cubicBezTo>
                      <a:pt x="420" y="920"/>
                      <a:pt x="413" y="908"/>
                      <a:pt x="408" y="915"/>
                    </a:cubicBezTo>
                    <a:cubicBezTo>
                      <a:pt x="403" y="922"/>
                      <a:pt x="399" y="930"/>
                      <a:pt x="399" y="930"/>
                    </a:cubicBezTo>
                    <a:cubicBezTo>
                      <a:pt x="399" y="930"/>
                      <a:pt x="416" y="927"/>
                      <a:pt x="416" y="943"/>
                    </a:cubicBezTo>
                    <a:cubicBezTo>
                      <a:pt x="416" y="958"/>
                      <a:pt x="412" y="967"/>
                      <a:pt x="401" y="972"/>
                    </a:cubicBezTo>
                    <a:cubicBezTo>
                      <a:pt x="391" y="977"/>
                      <a:pt x="390" y="983"/>
                      <a:pt x="393" y="991"/>
                    </a:cubicBezTo>
                    <a:cubicBezTo>
                      <a:pt x="395" y="1000"/>
                      <a:pt x="412" y="1038"/>
                      <a:pt x="423" y="1048"/>
                    </a:cubicBezTo>
                    <a:cubicBezTo>
                      <a:pt x="435" y="1058"/>
                      <a:pt x="431" y="1067"/>
                      <a:pt x="427" y="1073"/>
                    </a:cubicBezTo>
                    <a:cubicBezTo>
                      <a:pt x="424" y="1080"/>
                      <a:pt x="419" y="1096"/>
                      <a:pt x="409" y="1086"/>
                    </a:cubicBezTo>
                    <a:cubicBezTo>
                      <a:pt x="399" y="1075"/>
                      <a:pt x="366" y="1034"/>
                      <a:pt x="357" y="1037"/>
                    </a:cubicBezTo>
                    <a:cubicBezTo>
                      <a:pt x="348" y="1040"/>
                      <a:pt x="346" y="1047"/>
                      <a:pt x="346" y="1052"/>
                    </a:cubicBezTo>
                    <a:cubicBezTo>
                      <a:pt x="346" y="1052"/>
                      <a:pt x="367" y="1059"/>
                      <a:pt x="370" y="1074"/>
                    </a:cubicBezTo>
                    <a:cubicBezTo>
                      <a:pt x="373" y="1090"/>
                      <a:pt x="366" y="1106"/>
                      <a:pt x="349" y="1112"/>
                    </a:cubicBezTo>
                    <a:cubicBezTo>
                      <a:pt x="349" y="1112"/>
                      <a:pt x="349" y="1131"/>
                      <a:pt x="354" y="1137"/>
                    </a:cubicBezTo>
                    <a:cubicBezTo>
                      <a:pt x="359" y="1144"/>
                      <a:pt x="376" y="1163"/>
                      <a:pt x="381" y="1167"/>
                    </a:cubicBezTo>
                    <a:cubicBezTo>
                      <a:pt x="386" y="1171"/>
                      <a:pt x="388" y="1176"/>
                      <a:pt x="386" y="1183"/>
                    </a:cubicBezTo>
                    <a:cubicBezTo>
                      <a:pt x="384" y="1190"/>
                      <a:pt x="383" y="1217"/>
                      <a:pt x="373" y="1209"/>
                    </a:cubicBezTo>
                    <a:cubicBezTo>
                      <a:pt x="363" y="1201"/>
                      <a:pt x="337" y="1170"/>
                      <a:pt x="332" y="1170"/>
                    </a:cubicBezTo>
                    <a:cubicBezTo>
                      <a:pt x="326" y="1170"/>
                      <a:pt x="320" y="1184"/>
                      <a:pt x="320" y="1187"/>
                    </a:cubicBezTo>
                    <a:cubicBezTo>
                      <a:pt x="320" y="1189"/>
                      <a:pt x="322" y="1200"/>
                      <a:pt x="324" y="1199"/>
                    </a:cubicBezTo>
                    <a:cubicBezTo>
                      <a:pt x="327" y="1198"/>
                      <a:pt x="347" y="1203"/>
                      <a:pt x="348" y="1222"/>
                    </a:cubicBezTo>
                    <a:cubicBezTo>
                      <a:pt x="349" y="1240"/>
                      <a:pt x="346" y="1266"/>
                      <a:pt x="326" y="1271"/>
                    </a:cubicBezTo>
                    <a:cubicBezTo>
                      <a:pt x="326" y="1271"/>
                      <a:pt x="325" y="1284"/>
                      <a:pt x="341" y="1303"/>
                    </a:cubicBezTo>
                    <a:cubicBezTo>
                      <a:pt x="358" y="1322"/>
                      <a:pt x="371" y="1334"/>
                      <a:pt x="368" y="1343"/>
                    </a:cubicBezTo>
                    <a:cubicBezTo>
                      <a:pt x="366" y="1353"/>
                      <a:pt x="364" y="1386"/>
                      <a:pt x="351" y="1375"/>
                    </a:cubicBezTo>
                    <a:cubicBezTo>
                      <a:pt x="338" y="1365"/>
                      <a:pt x="315" y="1337"/>
                      <a:pt x="304" y="1338"/>
                    </a:cubicBezTo>
                    <a:cubicBezTo>
                      <a:pt x="294" y="1339"/>
                      <a:pt x="281" y="1343"/>
                      <a:pt x="284" y="1360"/>
                    </a:cubicBezTo>
                    <a:cubicBezTo>
                      <a:pt x="284" y="1360"/>
                      <a:pt x="306" y="1357"/>
                      <a:pt x="309" y="1374"/>
                    </a:cubicBezTo>
                    <a:cubicBezTo>
                      <a:pt x="312" y="1391"/>
                      <a:pt x="298" y="1408"/>
                      <a:pt x="298" y="1408"/>
                    </a:cubicBezTo>
                    <a:cubicBezTo>
                      <a:pt x="298" y="1408"/>
                      <a:pt x="306" y="1424"/>
                      <a:pt x="316" y="1430"/>
                    </a:cubicBezTo>
                    <a:cubicBezTo>
                      <a:pt x="325" y="1437"/>
                      <a:pt x="350" y="1446"/>
                      <a:pt x="350" y="1458"/>
                    </a:cubicBezTo>
                    <a:cubicBezTo>
                      <a:pt x="350" y="1470"/>
                      <a:pt x="363" y="1514"/>
                      <a:pt x="346" y="1501"/>
                    </a:cubicBezTo>
                    <a:cubicBezTo>
                      <a:pt x="329" y="1488"/>
                      <a:pt x="312" y="1474"/>
                      <a:pt x="306" y="1468"/>
                    </a:cubicBezTo>
                    <a:cubicBezTo>
                      <a:pt x="299" y="1463"/>
                      <a:pt x="288" y="1452"/>
                      <a:pt x="281" y="1459"/>
                    </a:cubicBezTo>
                    <a:cubicBezTo>
                      <a:pt x="275" y="1465"/>
                      <a:pt x="274" y="1473"/>
                      <a:pt x="274" y="1473"/>
                    </a:cubicBezTo>
                    <a:cubicBezTo>
                      <a:pt x="274" y="1473"/>
                      <a:pt x="290" y="1477"/>
                      <a:pt x="294" y="1493"/>
                    </a:cubicBezTo>
                    <a:cubicBezTo>
                      <a:pt x="299" y="1508"/>
                      <a:pt x="288" y="1524"/>
                      <a:pt x="288" y="1524"/>
                    </a:cubicBezTo>
                    <a:cubicBezTo>
                      <a:pt x="288" y="1524"/>
                      <a:pt x="302" y="1542"/>
                      <a:pt x="312" y="1547"/>
                    </a:cubicBezTo>
                    <a:cubicBezTo>
                      <a:pt x="323" y="1552"/>
                      <a:pt x="342" y="1551"/>
                      <a:pt x="341" y="1567"/>
                    </a:cubicBezTo>
                    <a:cubicBezTo>
                      <a:pt x="341" y="1584"/>
                      <a:pt x="340" y="1617"/>
                      <a:pt x="339" y="1624"/>
                    </a:cubicBezTo>
                    <a:cubicBezTo>
                      <a:pt x="338" y="1631"/>
                      <a:pt x="330" y="1634"/>
                      <a:pt x="318" y="1624"/>
                    </a:cubicBezTo>
                    <a:cubicBezTo>
                      <a:pt x="306" y="1614"/>
                      <a:pt x="284" y="1601"/>
                      <a:pt x="277" y="1597"/>
                    </a:cubicBezTo>
                    <a:cubicBezTo>
                      <a:pt x="269" y="1593"/>
                      <a:pt x="254" y="1590"/>
                      <a:pt x="251" y="1597"/>
                    </a:cubicBezTo>
                    <a:cubicBezTo>
                      <a:pt x="249" y="1605"/>
                      <a:pt x="248" y="1618"/>
                      <a:pt x="248" y="1618"/>
                    </a:cubicBezTo>
                    <a:cubicBezTo>
                      <a:pt x="248" y="1618"/>
                      <a:pt x="264" y="1626"/>
                      <a:pt x="264" y="1638"/>
                    </a:cubicBezTo>
                    <a:cubicBezTo>
                      <a:pt x="264" y="1650"/>
                      <a:pt x="260" y="1670"/>
                      <a:pt x="260" y="1670"/>
                    </a:cubicBezTo>
                    <a:cubicBezTo>
                      <a:pt x="260" y="1670"/>
                      <a:pt x="284" y="1674"/>
                      <a:pt x="295" y="1681"/>
                    </a:cubicBezTo>
                    <a:cubicBezTo>
                      <a:pt x="307" y="1687"/>
                      <a:pt x="325" y="1699"/>
                      <a:pt x="324" y="1713"/>
                    </a:cubicBezTo>
                    <a:cubicBezTo>
                      <a:pt x="324" y="1726"/>
                      <a:pt x="328" y="1773"/>
                      <a:pt x="309" y="1768"/>
                    </a:cubicBezTo>
                    <a:cubicBezTo>
                      <a:pt x="290" y="1763"/>
                      <a:pt x="273" y="1749"/>
                      <a:pt x="264" y="1754"/>
                    </a:cubicBezTo>
                    <a:cubicBezTo>
                      <a:pt x="254" y="1759"/>
                      <a:pt x="257" y="1768"/>
                      <a:pt x="257" y="1768"/>
                    </a:cubicBezTo>
                    <a:cubicBezTo>
                      <a:pt x="257" y="1768"/>
                      <a:pt x="285" y="1780"/>
                      <a:pt x="277" y="1811"/>
                    </a:cubicBezTo>
                    <a:cubicBezTo>
                      <a:pt x="277" y="1811"/>
                      <a:pt x="292" y="1818"/>
                      <a:pt x="298" y="1819"/>
                    </a:cubicBezTo>
                    <a:cubicBezTo>
                      <a:pt x="305" y="1820"/>
                      <a:pt x="334" y="1822"/>
                      <a:pt x="335" y="1834"/>
                    </a:cubicBezTo>
                    <a:cubicBezTo>
                      <a:pt x="336" y="1846"/>
                      <a:pt x="335" y="1875"/>
                      <a:pt x="337" y="1880"/>
                    </a:cubicBezTo>
                    <a:cubicBezTo>
                      <a:pt x="338" y="1886"/>
                      <a:pt x="330" y="1906"/>
                      <a:pt x="324" y="1898"/>
                    </a:cubicBezTo>
                    <a:cubicBezTo>
                      <a:pt x="317" y="1891"/>
                      <a:pt x="287" y="1878"/>
                      <a:pt x="281" y="1882"/>
                    </a:cubicBezTo>
                    <a:cubicBezTo>
                      <a:pt x="276" y="1886"/>
                      <a:pt x="265" y="1901"/>
                      <a:pt x="268" y="1903"/>
                    </a:cubicBezTo>
                    <a:cubicBezTo>
                      <a:pt x="270" y="1906"/>
                      <a:pt x="290" y="1915"/>
                      <a:pt x="281" y="1941"/>
                    </a:cubicBezTo>
                    <a:cubicBezTo>
                      <a:pt x="281" y="1941"/>
                      <a:pt x="326" y="1964"/>
                      <a:pt x="338" y="1963"/>
                    </a:cubicBezTo>
                    <a:cubicBezTo>
                      <a:pt x="350" y="1962"/>
                      <a:pt x="361" y="1964"/>
                      <a:pt x="363" y="1973"/>
                    </a:cubicBezTo>
                    <a:cubicBezTo>
                      <a:pt x="364" y="1982"/>
                      <a:pt x="375" y="2028"/>
                      <a:pt x="359" y="2019"/>
                    </a:cubicBezTo>
                    <a:cubicBezTo>
                      <a:pt x="342" y="2010"/>
                      <a:pt x="331" y="2011"/>
                      <a:pt x="331" y="2011"/>
                    </a:cubicBezTo>
                    <a:cubicBezTo>
                      <a:pt x="331" y="2011"/>
                      <a:pt x="337" y="2039"/>
                      <a:pt x="332" y="2054"/>
                    </a:cubicBezTo>
                    <a:cubicBezTo>
                      <a:pt x="332" y="2054"/>
                      <a:pt x="369" y="2065"/>
                      <a:pt x="379" y="2069"/>
                    </a:cubicBezTo>
                    <a:cubicBezTo>
                      <a:pt x="389" y="2072"/>
                      <a:pt x="402" y="2080"/>
                      <a:pt x="402" y="2092"/>
                    </a:cubicBezTo>
                    <a:cubicBezTo>
                      <a:pt x="402" y="2104"/>
                      <a:pt x="416" y="2131"/>
                      <a:pt x="384" y="2128"/>
                    </a:cubicBezTo>
                    <a:cubicBezTo>
                      <a:pt x="384" y="2128"/>
                      <a:pt x="384" y="2144"/>
                      <a:pt x="380" y="2155"/>
                    </a:cubicBezTo>
                    <a:cubicBezTo>
                      <a:pt x="380" y="2155"/>
                      <a:pt x="404" y="2157"/>
                      <a:pt x="410" y="2157"/>
                    </a:cubicBezTo>
                    <a:cubicBezTo>
                      <a:pt x="417" y="2157"/>
                      <a:pt x="425" y="2151"/>
                      <a:pt x="431" y="2163"/>
                    </a:cubicBezTo>
                    <a:cubicBezTo>
                      <a:pt x="436" y="2176"/>
                      <a:pt x="446" y="2197"/>
                      <a:pt x="457" y="2205"/>
                    </a:cubicBezTo>
                    <a:cubicBezTo>
                      <a:pt x="467" y="2213"/>
                      <a:pt x="464" y="2232"/>
                      <a:pt x="453" y="2229"/>
                    </a:cubicBezTo>
                    <a:cubicBezTo>
                      <a:pt x="441" y="2227"/>
                      <a:pt x="384" y="2224"/>
                      <a:pt x="380" y="2229"/>
                    </a:cubicBezTo>
                    <a:cubicBezTo>
                      <a:pt x="377" y="2234"/>
                      <a:pt x="397" y="2236"/>
                      <a:pt x="383" y="2247"/>
                    </a:cubicBezTo>
                    <a:cubicBezTo>
                      <a:pt x="369" y="2258"/>
                      <a:pt x="237" y="2338"/>
                      <a:pt x="229" y="2338"/>
                    </a:cubicBezTo>
                    <a:cubicBezTo>
                      <a:pt x="221" y="2338"/>
                      <a:pt x="211" y="2332"/>
                      <a:pt x="204" y="2325"/>
                    </a:cubicBezTo>
                    <a:cubicBezTo>
                      <a:pt x="198" y="2318"/>
                      <a:pt x="165" y="2266"/>
                      <a:pt x="157" y="2261"/>
                    </a:cubicBezTo>
                    <a:cubicBezTo>
                      <a:pt x="149" y="2255"/>
                      <a:pt x="147" y="2236"/>
                      <a:pt x="154" y="2228"/>
                    </a:cubicBezTo>
                    <a:cubicBezTo>
                      <a:pt x="161" y="2221"/>
                      <a:pt x="281" y="2159"/>
                      <a:pt x="287" y="2153"/>
                    </a:cubicBezTo>
                    <a:cubicBezTo>
                      <a:pt x="293" y="2147"/>
                      <a:pt x="305" y="2151"/>
                      <a:pt x="306" y="2157"/>
                    </a:cubicBezTo>
                    <a:cubicBezTo>
                      <a:pt x="307" y="2163"/>
                      <a:pt x="318" y="2167"/>
                      <a:pt x="320" y="2160"/>
                    </a:cubicBezTo>
                    <a:cubicBezTo>
                      <a:pt x="323" y="2154"/>
                      <a:pt x="324" y="2131"/>
                      <a:pt x="324" y="2131"/>
                    </a:cubicBezTo>
                    <a:cubicBezTo>
                      <a:pt x="324" y="2131"/>
                      <a:pt x="309" y="2140"/>
                      <a:pt x="303" y="2123"/>
                    </a:cubicBezTo>
                    <a:cubicBezTo>
                      <a:pt x="296" y="2106"/>
                      <a:pt x="290" y="2092"/>
                      <a:pt x="284" y="2094"/>
                    </a:cubicBezTo>
                    <a:cubicBezTo>
                      <a:pt x="277" y="2095"/>
                      <a:pt x="273" y="2103"/>
                      <a:pt x="277" y="2111"/>
                    </a:cubicBezTo>
                    <a:cubicBezTo>
                      <a:pt x="280" y="2118"/>
                      <a:pt x="281" y="2133"/>
                      <a:pt x="273" y="2133"/>
                    </a:cubicBezTo>
                    <a:cubicBezTo>
                      <a:pt x="264" y="2134"/>
                      <a:pt x="147" y="2193"/>
                      <a:pt x="140" y="2198"/>
                    </a:cubicBezTo>
                    <a:cubicBezTo>
                      <a:pt x="134" y="2202"/>
                      <a:pt x="123" y="2210"/>
                      <a:pt x="114" y="2193"/>
                    </a:cubicBezTo>
                    <a:cubicBezTo>
                      <a:pt x="104" y="2177"/>
                      <a:pt x="82" y="2120"/>
                      <a:pt x="76" y="2114"/>
                    </a:cubicBezTo>
                    <a:cubicBezTo>
                      <a:pt x="71" y="2107"/>
                      <a:pt x="77" y="2089"/>
                      <a:pt x="97" y="2080"/>
                    </a:cubicBezTo>
                    <a:cubicBezTo>
                      <a:pt x="118" y="2071"/>
                      <a:pt x="212" y="2039"/>
                      <a:pt x="216" y="2037"/>
                    </a:cubicBezTo>
                    <a:cubicBezTo>
                      <a:pt x="219" y="2035"/>
                      <a:pt x="236" y="2036"/>
                      <a:pt x="238" y="2042"/>
                    </a:cubicBezTo>
                    <a:cubicBezTo>
                      <a:pt x="239" y="2047"/>
                      <a:pt x="255" y="2050"/>
                      <a:pt x="259" y="2044"/>
                    </a:cubicBezTo>
                    <a:cubicBezTo>
                      <a:pt x="263" y="2039"/>
                      <a:pt x="261" y="2020"/>
                      <a:pt x="264" y="2016"/>
                    </a:cubicBezTo>
                    <a:cubicBezTo>
                      <a:pt x="268" y="2012"/>
                      <a:pt x="260" y="1992"/>
                      <a:pt x="256" y="1991"/>
                    </a:cubicBezTo>
                    <a:cubicBezTo>
                      <a:pt x="252" y="1989"/>
                      <a:pt x="243" y="2001"/>
                      <a:pt x="237" y="1996"/>
                    </a:cubicBezTo>
                    <a:cubicBezTo>
                      <a:pt x="231" y="1990"/>
                      <a:pt x="224" y="1987"/>
                      <a:pt x="224" y="1994"/>
                    </a:cubicBezTo>
                    <a:cubicBezTo>
                      <a:pt x="224" y="2001"/>
                      <a:pt x="224" y="2017"/>
                      <a:pt x="216" y="2019"/>
                    </a:cubicBezTo>
                    <a:cubicBezTo>
                      <a:pt x="208" y="2021"/>
                      <a:pt x="83" y="2056"/>
                      <a:pt x="78" y="2060"/>
                    </a:cubicBezTo>
                    <a:cubicBezTo>
                      <a:pt x="73" y="2063"/>
                      <a:pt x="58" y="2070"/>
                      <a:pt x="55" y="2059"/>
                    </a:cubicBezTo>
                    <a:cubicBezTo>
                      <a:pt x="53" y="2047"/>
                      <a:pt x="27" y="1960"/>
                      <a:pt x="25" y="1952"/>
                    </a:cubicBezTo>
                    <a:cubicBezTo>
                      <a:pt x="24" y="1944"/>
                      <a:pt x="23" y="1937"/>
                      <a:pt x="33" y="1934"/>
                    </a:cubicBezTo>
                    <a:cubicBezTo>
                      <a:pt x="44" y="1931"/>
                      <a:pt x="163" y="1903"/>
                      <a:pt x="170" y="1900"/>
                    </a:cubicBezTo>
                    <a:cubicBezTo>
                      <a:pt x="176" y="1897"/>
                      <a:pt x="186" y="1903"/>
                      <a:pt x="188" y="1907"/>
                    </a:cubicBezTo>
                    <a:cubicBezTo>
                      <a:pt x="191" y="1911"/>
                      <a:pt x="198" y="1930"/>
                      <a:pt x="206" y="1925"/>
                    </a:cubicBezTo>
                    <a:cubicBezTo>
                      <a:pt x="214" y="1920"/>
                      <a:pt x="229" y="1902"/>
                      <a:pt x="229" y="1902"/>
                    </a:cubicBezTo>
                    <a:cubicBezTo>
                      <a:pt x="229" y="1902"/>
                      <a:pt x="223" y="1877"/>
                      <a:pt x="216" y="1871"/>
                    </a:cubicBezTo>
                    <a:cubicBezTo>
                      <a:pt x="208" y="1864"/>
                      <a:pt x="194" y="1863"/>
                      <a:pt x="191" y="1863"/>
                    </a:cubicBezTo>
                    <a:cubicBezTo>
                      <a:pt x="189" y="1864"/>
                      <a:pt x="192" y="1868"/>
                      <a:pt x="190" y="1875"/>
                    </a:cubicBezTo>
                    <a:cubicBezTo>
                      <a:pt x="187" y="1881"/>
                      <a:pt x="178" y="1885"/>
                      <a:pt x="169" y="1884"/>
                    </a:cubicBezTo>
                    <a:cubicBezTo>
                      <a:pt x="160" y="1884"/>
                      <a:pt x="42" y="1893"/>
                      <a:pt x="36" y="1895"/>
                    </a:cubicBezTo>
                    <a:cubicBezTo>
                      <a:pt x="29" y="1897"/>
                      <a:pt x="13" y="1897"/>
                      <a:pt x="12" y="1884"/>
                    </a:cubicBezTo>
                    <a:cubicBezTo>
                      <a:pt x="11" y="1872"/>
                      <a:pt x="3" y="1796"/>
                      <a:pt x="3" y="1790"/>
                    </a:cubicBezTo>
                    <a:cubicBezTo>
                      <a:pt x="3" y="1783"/>
                      <a:pt x="6" y="1768"/>
                      <a:pt x="19" y="1768"/>
                    </a:cubicBezTo>
                    <a:cubicBezTo>
                      <a:pt x="32" y="1769"/>
                      <a:pt x="145" y="1762"/>
                      <a:pt x="152" y="1759"/>
                    </a:cubicBezTo>
                    <a:cubicBezTo>
                      <a:pt x="158" y="1755"/>
                      <a:pt x="179" y="1760"/>
                      <a:pt x="180" y="1765"/>
                    </a:cubicBezTo>
                    <a:cubicBezTo>
                      <a:pt x="181" y="1771"/>
                      <a:pt x="195" y="1794"/>
                      <a:pt x="200" y="1792"/>
                    </a:cubicBezTo>
                    <a:cubicBezTo>
                      <a:pt x="204" y="1790"/>
                      <a:pt x="206" y="1774"/>
                      <a:pt x="213" y="1768"/>
                    </a:cubicBezTo>
                    <a:cubicBezTo>
                      <a:pt x="221" y="1763"/>
                      <a:pt x="214" y="1739"/>
                      <a:pt x="217" y="1732"/>
                    </a:cubicBezTo>
                    <a:cubicBezTo>
                      <a:pt x="219" y="1725"/>
                      <a:pt x="193" y="1704"/>
                      <a:pt x="188" y="1704"/>
                    </a:cubicBezTo>
                    <a:cubicBezTo>
                      <a:pt x="183" y="1704"/>
                      <a:pt x="173" y="1715"/>
                      <a:pt x="174" y="1717"/>
                    </a:cubicBezTo>
                    <a:cubicBezTo>
                      <a:pt x="176" y="1720"/>
                      <a:pt x="181" y="1738"/>
                      <a:pt x="168" y="1738"/>
                    </a:cubicBezTo>
                    <a:cubicBezTo>
                      <a:pt x="155" y="1738"/>
                      <a:pt x="21" y="1732"/>
                      <a:pt x="19" y="1733"/>
                    </a:cubicBezTo>
                    <a:cubicBezTo>
                      <a:pt x="16" y="1734"/>
                      <a:pt x="0" y="1730"/>
                      <a:pt x="1" y="1713"/>
                    </a:cubicBezTo>
                    <a:cubicBezTo>
                      <a:pt x="2" y="1696"/>
                      <a:pt x="5" y="1627"/>
                      <a:pt x="5" y="1621"/>
                    </a:cubicBezTo>
                    <a:cubicBezTo>
                      <a:pt x="5" y="1615"/>
                      <a:pt x="3" y="1605"/>
                      <a:pt x="15" y="1606"/>
                    </a:cubicBezTo>
                    <a:cubicBezTo>
                      <a:pt x="28" y="1607"/>
                      <a:pt x="149" y="1608"/>
                      <a:pt x="157" y="1608"/>
                    </a:cubicBezTo>
                    <a:cubicBezTo>
                      <a:pt x="164" y="1608"/>
                      <a:pt x="176" y="1613"/>
                      <a:pt x="176" y="1621"/>
                    </a:cubicBezTo>
                    <a:cubicBezTo>
                      <a:pt x="176" y="1629"/>
                      <a:pt x="182" y="1657"/>
                      <a:pt x="190" y="1644"/>
                    </a:cubicBezTo>
                    <a:cubicBezTo>
                      <a:pt x="198" y="1632"/>
                      <a:pt x="202" y="1610"/>
                      <a:pt x="208" y="1610"/>
                    </a:cubicBezTo>
                    <a:cubicBezTo>
                      <a:pt x="213" y="1610"/>
                      <a:pt x="231" y="1584"/>
                      <a:pt x="221" y="1574"/>
                    </a:cubicBezTo>
                    <a:cubicBezTo>
                      <a:pt x="212" y="1564"/>
                      <a:pt x="202" y="1559"/>
                      <a:pt x="196" y="1562"/>
                    </a:cubicBezTo>
                    <a:cubicBezTo>
                      <a:pt x="191" y="1564"/>
                      <a:pt x="191" y="1583"/>
                      <a:pt x="176" y="1584"/>
                    </a:cubicBezTo>
                    <a:cubicBezTo>
                      <a:pt x="161" y="1586"/>
                      <a:pt x="34" y="1567"/>
                      <a:pt x="29" y="1565"/>
                    </a:cubicBezTo>
                    <a:cubicBezTo>
                      <a:pt x="24" y="1563"/>
                      <a:pt x="8" y="1559"/>
                      <a:pt x="11" y="1543"/>
                    </a:cubicBezTo>
                    <a:cubicBezTo>
                      <a:pt x="15" y="1527"/>
                      <a:pt x="23" y="1463"/>
                      <a:pt x="24" y="1459"/>
                    </a:cubicBezTo>
                    <a:cubicBezTo>
                      <a:pt x="24" y="1454"/>
                      <a:pt x="30" y="1435"/>
                      <a:pt x="40" y="1440"/>
                    </a:cubicBezTo>
                    <a:cubicBezTo>
                      <a:pt x="49" y="1445"/>
                      <a:pt x="154" y="1459"/>
                      <a:pt x="164" y="1461"/>
                    </a:cubicBezTo>
                    <a:cubicBezTo>
                      <a:pt x="174" y="1463"/>
                      <a:pt x="191" y="1468"/>
                      <a:pt x="191" y="1472"/>
                    </a:cubicBezTo>
                    <a:cubicBezTo>
                      <a:pt x="190" y="1476"/>
                      <a:pt x="187" y="1506"/>
                      <a:pt x="198" y="1499"/>
                    </a:cubicBezTo>
                    <a:cubicBezTo>
                      <a:pt x="208" y="1493"/>
                      <a:pt x="223" y="1499"/>
                      <a:pt x="227" y="1485"/>
                    </a:cubicBezTo>
                    <a:cubicBezTo>
                      <a:pt x="231" y="1472"/>
                      <a:pt x="230" y="1415"/>
                      <a:pt x="215" y="1412"/>
                    </a:cubicBezTo>
                    <a:cubicBezTo>
                      <a:pt x="200" y="1408"/>
                      <a:pt x="194" y="1410"/>
                      <a:pt x="195" y="1422"/>
                    </a:cubicBezTo>
                    <a:cubicBezTo>
                      <a:pt x="197" y="1434"/>
                      <a:pt x="195" y="1451"/>
                      <a:pt x="184" y="1446"/>
                    </a:cubicBezTo>
                    <a:cubicBezTo>
                      <a:pt x="174" y="1442"/>
                      <a:pt x="58" y="1415"/>
                      <a:pt x="49" y="1416"/>
                    </a:cubicBezTo>
                    <a:cubicBezTo>
                      <a:pt x="40" y="1418"/>
                      <a:pt x="32" y="1407"/>
                      <a:pt x="36" y="1393"/>
                    </a:cubicBezTo>
                    <a:cubicBezTo>
                      <a:pt x="41" y="1379"/>
                      <a:pt x="57" y="1322"/>
                      <a:pt x="58" y="1317"/>
                    </a:cubicBezTo>
                    <a:cubicBezTo>
                      <a:pt x="58" y="1312"/>
                      <a:pt x="62" y="1307"/>
                      <a:pt x="71" y="1308"/>
                    </a:cubicBezTo>
                    <a:cubicBezTo>
                      <a:pt x="79" y="1309"/>
                      <a:pt x="182" y="1329"/>
                      <a:pt x="188" y="1329"/>
                    </a:cubicBezTo>
                    <a:cubicBezTo>
                      <a:pt x="194" y="1329"/>
                      <a:pt x="217" y="1336"/>
                      <a:pt x="217" y="1342"/>
                    </a:cubicBezTo>
                    <a:cubicBezTo>
                      <a:pt x="217" y="1349"/>
                      <a:pt x="218" y="1361"/>
                      <a:pt x="230" y="1363"/>
                    </a:cubicBezTo>
                    <a:cubicBezTo>
                      <a:pt x="241" y="1365"/>
                      <a:pt x="245" y="1338"/>
                      <a:pt x="250" y="1338"/>
                    </a:cubicBezTo>
                    <a:cubicBezTo>
                      <a:pt x="255" y="1338"/>
                      <a:pt x="250" y="1294"/>
                      <a:pt x="240" y="1291"/>
                    </a:cubicBezTo>
                    <a:cubicBezTo>
                      <a:pt x="230" y="1287"/>
                      <a:pt x="217" y="1312"/>
                      <a:pt x="208" y="1311"/>
                    </a:cubicBezTo>
                    <a:cubicBezTo>
                      <a:pt x="200" y="1310"/>
                      <a:pt x="89" y="1278"/>
                      <a:pt x="85" y="1275"/>
                    </a:cubicBezTo>
                    <a:cubicBezTo>
                      <a:pt x="81" y="1273"/>
                      <a:pt x="71" y="1264"/>
                      <a:pt x="75" y="1249"/>
                    </a:cubicBezTo>
                    <a:cubicBezTo>
                      <a:pt x="79" y="1235"/>
                      <a:pt x="101" y="1175"/>
                      <a:pt x="103" y="1166"/>
                    </a:cubicBezTo>
                    <a:cubicBezTo>
                      <a:pt x="105" y="1157"/>
                      <a:pt x="115" y="1143"/>
                      <a:pt x="127" y="1148"/>
                    </a:cubicBezTo>
                    <a:cubicBezTo>
                      <a:pt x="138" y="1153"/>
                      <a:pt x="232" y="1181"/>
                      <a:pt x="240" y="1183"/>
                    </a:cubicBezTo>
                    <a:cubicBezTo>
                      <a:pt x="248" y="1184"/>
                      <a:pt x="268" y="1186"/>
                      <a:pt x="267" y="1194"/>
                    </a:cubicBezTo>
                    <a:cubicBezTo>
                      <a:pt x="266" y="1202"/>
                      <a:pt x="272" y="1223"/>
                      <a:pt x="281" y="1213"/>
                    </a:cubicBezTo>
                    <a:cubicBezTo>
                      <a:pt x="290" y="1202"/>
                      <a:pt x="294" y="1184"/>
                      <a:pt x="298" y="1187"/>
                    </a:cubicBezTo>
                    <a:cubicBezTo>
                      <a:pt x="303" y="1189"/>
                      <a:pt x="301" y="1136"/>
                      <a:pt x="291" y="1133"/>
                    </a:cubicBezTo>
                    <a:cubicBezTo>
                      <a:pt x="268" y="1127"/>
                      <a:pt x="277" y="1167"/>
                      <a:pt x="254" y="1160"/>
                    </a:cubicBezTo>
                    <a:cubicBezTo>
                      <a:pt x="231" y="1154"/>
                      <a:pt x="141" y="1120"/>
                      <a:pt x="141" y="1120"/>
                    </a:cubicBezTo>
                    <a:cubicBezTo>
                      <a:pt x="141" y="1120"/>
                      <a:pt x="129" y="1111"/>
                      <a:pt x="133" y="1098"/>
                    </a:cubicBezTo>
                    <a:cubicBezTo>
                      <a:pt x="137" y="1084"/>
                      <a:pt x="160" y="1026"/>
                      <a:pt x="160" y="1020"/>
                    </a:cubicBezTo>
                    <a:cubicBezTo>
                      <a:pt x="160" y="1013"/>
                      <a:pt x="170" y="1007"/>
                      <a:pt x="177" y="1006"/>
                    </a:cubicBezTo>
                    <a:cubicBezTo>
                      <a:pt x="184" y="1005"/>
                      <a:pt x="272" y="1037"/>
                      <a:pt x="277" y="1038"/>
                    </a:cubicBezTo>
                    <a:cubicBezTo>
                      <a:pt x="283" y="1038"/>
                      <a:pt x="304" y="1044"/>
                      <a:pt x="299" y="1051"/>
                    </a:cubicBezTo>
                    <a:cubicBezTo>
                      <a:pt x="294" y="1057"/>
                      <a:pt x="285" y="1064"/>
                      <a:pt x="291" y="1069"/>
                    </a:cubicBezTo>
                    <a:cubicBezTo>
                      <a:pt x="297" y="1074"/>
                      <a:pt x="308" y="1063"/>
                      <a:pt x="311" y="1059"/>
                    </a:cubicBezTo>
                    <a:cubicBezTo>
                      <a:pt x="313" y="1055"/>
                      <a:pt x="323" y="1045"/>
                      <a:pt x="323" y="1045"/>
                    </a:cubicBezTo>
                    <a:cubicBezTo>
                      <a:pt x="323" y="1045"/>
                      <a:pt x="323" y="1010"/>
                      <a:pt x="318" y="1006"/>
                    </a:cubicBezTo>
                    <a:cubicBezTo>
                      <a:pt x="313" y="1002"/>
                      <a:pt x="303" y="993"/>
                      <a:pt x="301" y="1000"/>
                    </a:cubicBezTo>
                    <a:cubicBezTo>
                      <a:pt x="298" y="1006"/>
                      <a:pt x="298" y="1019"/>
                      <a:pt x="286" y="1015"/>
                    </a:cubicBezTo>
                    <a:cubicBezTo>
                      <a:pt x="275" y="1011"/>
                      <a:pt x="194" y="987"/>
                      <a:pt x="188" y="986"/>
                    </a:cubicBezTo>
                    <a:cubicBezTo>
                      <a:pt x="182" y="985"/>
                      <a:pt x="171" y="973"/>
                      <a:pt x="174" y="965"/>
                    </a:cubicBezTo>
                    <a:cubicBezTo>
                      <a:pt x="178" y="958"/>
                      <a:pt x="195" y="891"/>
                      <a:pt x="195" y="886"/>
                    </a:cubicBezTo>
                    <a:cubicBezTo>
                      <a:pt x="196" y="881"/>
                      <a:pt x="200" y="872"/>
                      <a:pt x="212" y="872"/>
                    </a:cubicBezTo>
                    <a:cubicBezTo>
                      <a:pt x="225" y="872"/>
                      <a:pt x="320" y="901"/>
                      <a:pt x="324" y="902"/>
                    </a:cubicBezTo>
                    <a:cubicBezTo>
                      <a:pt x="328" y="903"/>
                      <a:pt x="337" y="907"/>
                      <a:pt x="332" y="915"/>
                    </a:cubicBezTo>
                    <a:cubicBezTo>
                      <a:pt x="327" y="923"/>
                      <a:pt x="324" y="940"/>
                      <a:pt x="333" y="937"/>
                    </a:cubicBezTo>
                    <a:cubicBezTo>
                      <a:pt x="341" y="934"/>
                      <a:pt x="358" y="916"/>
                      <a:pt x="361" y="916"/>
                    </a:cubicBezTo>
                    <a:cubicBezTo>
                      <a:pt x="364" y="916"/>
                      <a:pt x="373" y="884"/>
                      <a:pt x="370" y="874"/>
                    </a:cubicBezTo>
                    <a:cubicBezTo>
                      <a:pt x="367" y="864"/>
                      <a:pt x="354" y="849"/>
                      <a:pt x="348" y="854"/>
                    </a:cubicBezTo>
                    <a:cubicBezTo>
                      <a:pt x="341" y="858"/>
                      <a:pt x="353" y="888"/>
                      <a:pt x="334" y="885"/>
                    </a:cubicBezTo>
                    <a:cubicBezTo>
                      <a:pt x="316" y="883"/>
                      <a:pt x="230" y="854"/>
                      <a:pt x="225" y="854"/>
                    </a:cubicBezTo>
                    <a:cubicBezTo>
                      <a:pt x="220" y="854"/>
                      <a:pt x="204" y="846"/>
                      <a:pt x="208" y="831"/>
                    </a:cubicBezTo>
                    <a:cubicBezTo>
                      <a:pt x="212" y="815"/>
                      <a:pt x="222" y="764"/>
                      <a:pt x="222" y="755"/>
                    </a:cubicBezTo>
                    <a:cubicBezTo>
                      <a:pt x="222" y="747"/>
                      <a:pt x="234" y="738"/>
                      <a:pt x="241" y="739"/>
                    </a:cubicBezTo>
                    <a:cubicBezTo>
                      <a:pt x="247" y="740"/>
                      <a:pt x="347" y="761"/>
                      <a:pt x="352" y="761"/>
                    </a:cubicBezTo>
                    <a:cubicBezTo>
                      <a:pt x="357" y="761"/>
                      <a:pt x="371" y="759"/>
                      <a:pt x="367" y="771"/>
                    </a:cubicBezTo>
                    <a:cubicBezTo>
                      <a:pt x="363" y="782"/>
                      <a:pt x="352" y="797"/>
                      <a:pt x="359" y="800"/>
                    </a:cubicBezTo>
                    <a:cubicBezTo>
                      <a:pt x="365" y="803"/>
                      <a:pt x="376" y="802"/>
                      <a:pt x="383" y="794"/>
                    </a:cubicBezTo>
                    <a:cubicBezTo>
                      <a:pt x="390" y="786"/>
                      <a:pt x="397" y="774"/>
                      <a:pt x="396" y="768"/>
                    </a:cubicBezTo>
                    <a:cubicBezTo>
                      <a:pt x="395" y="763"/>
                      <a:pt x="401" y="713"/>
                      <a:pt x="389" y="713"/>
                    </a:cubicBezTo>
                    <a:cubicBezTo>
                      <a:pt x="378" y="713"/>
                      <a:pt x="368" y="716"/>
                      <a:pt x="371" y="725"/>
                    </a:cubicBezTo>
                    <a:cubicBezTo>
                      <a:pt x="375" y="735"/>
                      <a:pt x="368" y="745"/>
                      <a:pt x="358" y="742"/>
                    </a:cubicBezTo>
                    <a:cubicBezTo>
                      <a:pt x="347" y="740"/>
                      <a:pt x="251" y="717"/>
                      <a:pt x="247" y="717"/>
                    </a:cubicBezTo>
                    <a:cubicBezTo>
                      <a:pt x="243" y="717"/>
                      <a:pt x="228" y="714"/>
                      <a:pt x="231" y="697"/>
                    </a:cubicBezTo>
                    <a:cubicBezTo>
                      <a:pt x="234" y="680"/>
                      <a:pt x="238" y="622"/>
                      <a:pt x="239" y="619"/>
                    </a:cubicBezTo>
                    <a:cubicBezTo>
                      <a:pt x="240" y="616"/>
                      <a:pt x="243" y="609"/>
                      <a:pt x="256" y="607"/>
                    </a:cubicBezTo>
                    <a:cubicBezTo>
                      <a:pt x="269" y="605"/>
                      <a:pt x="357" y="616"/>
                      <a:pt x="363" y="617"/>
                    </a:cubicBezTo>
                    <a:cubicBezTo>
                      <a:pt x="368" y="618"/>
                      <a:pt x="384" y="615"/>
                      <a:pt x="383" y="626"/>
                    </a:cubicBezTo>
                    <a:cubicBezTo>
                      <a:pt x="382" y="636"/>
                      <a:pt x="370" y="650"/>
                      <a:pt x="371" y="656"/>
                    </a:cubicBezTo>
                    <a:cubicBezTo>
                      <a:pt x="373" y="663"/>
                      <a:pt x="393" y="658"/>
                      <a:pt x="401" y="646"/>
                    </a:cubicBezTo>
                    <a:cubicBezTo>
                      <a:pt x="409" y="634"/>
                      <a:pt x="414" y="622"/>
                      <a:pt x="412" y="619"/>
                    </a:cubicBezTo>
                    <a:cubicBezTo>
                      <a:pt x="410" y="616"/>
                      <a:pt x="402" y="583"/>
                      <a:pt x="396" y="583"/>
                    </a:cubicBezTo>
                    <a:cubicBezTo>
                      <a:pt x="389" y="582"/>
                      <a:pt x="389" y="592"/>
                      <a:pt x="383" y="595"/>
                    </a:cubicBezTo>
                    <a:cubicBezTo>
                      <a:pt x="377" y="598"/>
                      <a:pt x="271" y="579"/>
                      <a:pt x="262" y="580"/>
                    </a:cubicBezTo>
                    <a:cubicBezTo>
                      <a:pt x="253" y="581"/>
                      <a:pt x="243" y="573"/>
                      <a:pt x="243" y="566"/>
                    </a:cubicBezTo>
                    <a:cubicBezTo>
                      <a:pt x="243" y="558"/>
                      <a:pt x="249" y="484"/>
                      <a:pt x="247" y="477"/>
                    </a:cubicBezTo>
                    <a:cubicBezTo>
                      <a:pt x="244" y="471"/>
                      <a:pt x="245" y="463"/>
                      <a:pt x="257" y="462"/>
                    </a:cubicBezTo>
                    <a:cubicBezTo>
                      <a:pt x="269" y="461"/>
                      <a:pt x="366" y="463"/>
                      <a:pt x="376" y="461"/>
                    </a:cubicBezTo>
                    <a:cubicBezTo>
                      <a:pt x="385" y="459"/>
                      <a:pt x="397" y="462"/>
                      <a:pt x="394" y="468"/>
                    </a:cubicBezTo>
                    <a:cubicBezTo>
                      <a:pt x="392" y="475"/>
                      <a:pt x="399" y="480"/>
                      <a:pt x="409" y="477"/>
                    </a:cubicBezTo>
                    <a:cubicBezTo>
                      <a:pt x="419" y="475"/>
                      <a:pt x="423" y="458"/>
                      <a:pt x="423" y="453"/>
                    </a:cubicBezTo>
                    <a:cubicBezTo>
                      <a:pt x="423" y="448"/>
                      <a:pt x="419" y="408"/>
                      <a:pt x="406" y="407"/>
                    </a:cubicBezTo>
                    <a:cubicBezTo>
                      <a:pt x="392" y="405"/>
                      <a:pt x="389" y="409"/>
                      <a:pt x="389" y="416"/>
                    </a:cubicBezTo>
                    <a:cubicBezTo>
                      <a:pt x="389" y="424"/>
                      <a:pt x="385" y="429"/>
                      <a:pt x="378" y="429"/>
                    </a:cubicBezTo>
                    <a:cubicBezTo>
                      <a:pt x="371" y="430"/>
                      <a:pt x="264" y="440"/>
                      <a:pt x="262" y="438"/>
                    </a:cubicBezTo>
                    <a:cubicBezTo>
                      <a:pt x="260" y="437"/>
                      <a:pt x="245" y="439"/>
                      <a:pt x="245" y="423"/>
                    </a:cubicBezTo>
                    <a:cubicBezTo>
                      <a:pt x="245" y="407"/>
                      <a:pt x="238" y="334"/>
                      <a:pt x="237" y="330"/>
                    </a:cubicBezTo>
                    <a:cubicBezTo>
                      <a:pt x="236" y="326"/>
                      <a:pt x="232" y="317"/>
                      <a:pt x="246" y="313"/>
                    </a:cubicBezTo>
                    <a:cubicBezTo>
                      <a:pt x="260" y="308"/>
                      <a:pt x="365" y="304"/>
                      <a:pt x="370" y="302"/>
                    </a:cubicBezTo>
                    <a:cubicBezTo>
                      <a:pt x="375" y="300"/>
                      <a:pt x="386" y="302"/>
                      <a:pt x="384" y="309"/>
                    </a:cubicBezTo>
                    <a:cubicBezTo>
                      <a:pt x="383" y="317"/>
                      <a:pt x="393" y="314"/>
                      <a:pt x="397" y="307"/>
                    </a:cubicBezTo>
                    <a:cubicBezTo>
                      <a:pt x="401" y="300"/>
                      <a:pt x="404" y="276"/>
                      <a:pt x="402" y="270"/>
                    </a:cubicBezTo>
                    <a:cubicBezTo>
                      <a:pt x="401" y="265"/>
                      <a:pt x="384" y="243"/>
                      <a:pt x="378" y="245"/>
                    </a:cubicBezTo>
                    <a:cubicBezTo>
                      <a:pt x="372" y="248"/>
                      <a:pt x="384" y="261"/>
                      <a:pt x="374" y="263"/>
                    </a:cubicBezTo>
                    <a:cubicBezTo>
                      <a:pt x="364" y="265"/>
                      <a:pt x="258" y="286"/>
                      <a:pt x="251" y="291"/>
                    </a:cubicBezTo>
                    <a:cubicBezTo>
                      <a:pt x="245" y="295"/>
                      <a:pt x="233" y="297"/>
                      <a:pt x="230" y="287"/>
                    </a:cubicBezTo>
                    <a:cubicBezTo>
                      <a:pt x="228" y="278"/>
                      <a:pt x="215" y="216"/>
                      <a:pt x="212" y="211"/>
                    </a:cubicBezTo>
                    <a:cubicBezTo>
                      <a:pt x="208" y="206"/>
                      <a:pt x="209" y="196"/>
                      <a:pt x="217" y="192"/>
                    </a:cubicBezTo>
                    <a:cubicBezTo>
                      <a:pt x="225" y="188"/>
                      <a:pt x="320" y="158"/>
                      <a:pt x="325" y="155"/>
                    </a:cubicBezTo>
                    <a:cubicBezTo>
                      <a:pt x="330" y="152"/>
                      <a:pt x="344" y="150"/>
                      <a:pt x="346" y="156"/>
                    </a:cubicBezTo>
                    <a:cubicBezTo>
                      <a:pt x="349" y="162"/>
                      <a:pt x="357" y="170"/>
                      <a:pt x="361" y="164"/>
                    </a:cubicBezTo>
                    <a:cubicBezTo>
                      <a:pt x="365" y="158"/>
                      <a:pt x="369" y="137"/>
                      <a:pt x="367" y="132"/>
                    </a:cubicBezTo>
                    <a:cubicBezTo>
                      <a:pt x="364" y="128"/>
                      <a:pt x="346" y="89"/>
                      <a:pt x="337" y="94"/>
                    </a:cubicBezTo>
                    <a:cubicBezTo>
                      <a:pt x="328" y="99"/>
                      <a:pt x="328" y="104"/>
                      <a:pt x="332" y="110"/>
                    </a:cubicBezTo>
                    <a:cubicBezTo>
                      <a:pt x="336" y="115"/>
                      <a:pt x="342" y="124"/>
                      <a:pt x="331" y="128"/>
                    </a:cubicBezTo>
                    <a:cubicBezTo>
                      <a:pt x="320" y="133"/>
                      <a:pt x="217" y="174"/>
                      <a:pt x="217" y="174"/>
                    </a:cubicBezTo>
                    <a:cubicBezTo>
                      <a:pt x="217" y="174"/>
                      <a:pt x="202" y="179"/>
                      <a:pt x="199" y="169"/>
                    </a:cubicBezTo>
                    <a:cubicBezTo>
                      <a:pt x="195" y="159"/>
                      <a:pt x="172" y="95"/>
                      <a:pt x="168" y="93"/>
                    </a:cubicBezTo>
                    <a:cubicBezTo>
                      <a:pt x="164" y="90"/>
                      <a:pt x="165" y="76"/>
                      <a:pt x="171" y="73"/>
                    </a:cubicBezTo>
                    <a:cubicBezTo>
                      <a:pt x="178" y="71"/>
                      <a:pt x="269" y="26"/>
                      <a:pt x="272" y="25"/>
                    </a:cubicBezTo>
                    <a:cubicBezTo>
                      <a:pt x="274" y="25"/>
                      <a:pt x="290" y="13"/>
                      <a:pt x="293" y="17"/>
                    </a:cubicBezTo>
                    <a:cubicBezTo>
                      <a:pt x="296" y="21"/>
                      <a:pt x="296" y="31"/>
                      <a:pt x="297" y="36"/>
                    </a:cubicBezTo>
                    <a:cubicBezTo>
                      <a:pt x="298" y="41"/>
                      <a:pt x="308" y="41"/>
                      <a:pt x="312" y="30"/>
                    </a:cubicBezTo>
                    <a:cubicBezTo>
                      <a:pt x="316" y="20"/>
                      <a:pt x="318" y="0"/>
                      <a:pt x="341" y="7"/>
                    </a:cubicBezTo>
                    <a:cubicBezTo>
                      <a:pt x="365" y="13"/>
                      <a:pt x="363" y="42"/>
                      <a:pt x="359" y="47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7" name="Freeform 120">
                <a:extLst>
                  <a:ext uri="{FF2B5EF4-FFF2-40B4-BE49-F238E27FC236}">
                    <a16:creationId xmlns:a16="http://schemas.microsoft.com/office/drawing/2014/main" id="{4701FABA-68DC-4D26-9F3D-EB78F7FD7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138"/>
                <a:ext cx="289" cy="438"/>
              </a:xfrm>
              <a:custGeom>
                <a:avLst/>
                <a:gdLst>
                  <a:gd name="T0" fmla="*/ 42 w 454"/>
                  <a:gd name="T1" fmla="*/ 0 h 688"/>
                  <a:gd name="T2" fmla="*/ 54 w 454"/>
                  <a:gd name="T3" fmla="*/ 2 h 688"/>
                  <a:gd name="T4" fmla="*/ 64 w 454"/>
                  <a:gd name="T5" fmla="*/ 10 h 688"/>
                  <a:gd name="T6" fmla="*/ 73 w 454"/>
                  <a:gd name="T7" fmla="*/ 22 h 688"/>
                  <a:gd name="T8" fmla="*/ 81 w 454"/>
                  <a:gd name="T9" fmla="*/ 35 h 688"/>
                  <a:gd name="T10" fmla="*/ 90 w 454"/>
                  <a:gd name="T11" fmla="*/ 50 h 688"/>
                  <a:gd name="T12" fmla="*/ 100 w 454"/>
                  <a:gd name="T13" fmla="*/ 68 h 688"/>
                  <a:gd name="T14" fmla="*/ 104 w 454"/>
                  <a:gd name="T15" fmla="*/ 84 h 688"/>
                  <a:gd name="T16" fmla="*/ 110 w 454"/>
                  <a:gd name="T17" fmla="*/ 102 h 688"/>
                  <a:gd name="T18" fmla="*/ 115 w 454"/>
                  <a:gd name="T19" fmla="*/ 115 h 688"/>
                  <a:gd name="T20" fmla="*/ 112 w 454"/>
                  <a:gd name="T21" fmla="*/ 129 h 688"/>
                  <a:gd name="T22" fmla="*/ 107 w 454"/>
                  <a:gd name="T23" fmla="*/ 153 h 688"/>
                  <a:gd name="T24" fmla="*/ 95 w 454"/>
                  <a:gd name="T25" fmla="*/ 174 h 688"/>
                  <a:gd name="T26" fmla="*/ 93 w 454"/>
                  <a:gd name="T27" fmla="*/ 164 h 688"/>
                  <a:gd name="T28" fmla="*/ 94 w 454"/>
                  <a:gd name="T29" fmla="*/ 130 h 688"/>
                  <a:gd name="T30" fmla="*/ 71 w 454"/>
                  <a:gd name="T31" fmla="*/ 92 h 688"/>
                  <a:gd name="T32" fmla="*/ 14 w 454"/>
                  <a:gd name="T33" fmla="*/ 33 h 688"/>
                  <a:gd name="T34" fmla="*/ 1 w 454"/>
                  <a:gd name="T35" fmla="*/ 26 h 688"/>
                  <a:gd name="T36" fmla="*/ 24 w 454"/>
                  <a:gd name="T37" fmla="*/ 14 h 688"/>
                  <a:gd name="T38" fmla="*/ 42 w 454"/>
                  <a:gd name="T39" fmla="*/ 0 h 6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54" h="688">
                    <a:moveTo>
                      <a:pt x="163" y="0"/>
                    </a:moveTo>
                    <a:cubicBezTo>
                      <a:pt x="163" y="0"/>
                      <a:pt x="194" y="9"/>
                      <a:pt x="209" y="7"/>
                    </a:cubicBezTo>
                    <a:cubicBezTo>
                      <a:pt x="225" y="6"/>
                      <a:pt x="244" y="26"/>
                      <a:pt x="247" y="40"/>
                    </a:cubicBezTo>
                    <a:cubicBezTo>
                      <a:pt x="251" y="54"/>
                      <a:pt x="268" y="74"/>
                      <a:pt x="285" y="85"/>
                    </a:cubicBezTo>
                    <a:cubicBezTo>
                      <a:pt x="302" y="95"/>
                      <a:pt x="314" y="117"/>
                      <a:pt x="314" y="136"/>
                    </a:cubicBezTo>
                    <a:cubicBezTo>
                      <a:pt x="314" y="155"/>
                      <a:pt x="325" y="179"/>
                      <a:pt x="347" y="195"/>
                    </a:cubicBezTo>
                    <a:cubicBezTo>
                      <a:pt x="369" y="210"/>
                      <a:pt x="386" y="246"/>
                      <a:pt x="386" y="264"/>
                    </a:cubicBezTo>
                    <a:cubicBezTo>
                      <a:pt x="386" y="281"/>
                      <a:pt x="383" y="317"/>
                      <a:pt x="405" y="325"/>
                    </a:cubicBezTo>
                    <a:cubicBezTo>
                      <a:pt x="428" y="334"/>
                      <a:pt x="428" y="391"/>
                      <a:pt x="428" y="398"/>
                    </a:cubicBezTo>
                    <a:cubicBezTo>
                      <a:pt x="428" y="405"/>
                      <a:pt x="440" y="436"/>
                      <a:pt x="447" y="446"/>
                    </a:cubicBezTo>
                    <a:cubicBezTo>
                      <a:pt x="454" y="456"/>
                      <a:pt x="443" y="482"/>
                      <a:pt x="435" y="501"/>
                    </a:cubicBezTo>
                    <a:cubicBezTo>
                      <a:pt x="426" y="520"/>
                      <a:pt x="431" y="566"/>
                      <a:pt x="414" y="592"/>
                    </a:cubicBezTo>
                    <a:cubicBezTo>
                      <a:pt x="397" y="618"/>
                      <a:pt x="390" y="661"/>
                      <a:pt x="369" y="675"/>
                    </a:cubicBezTo>
                    <a:cubicBezTo>
                      <a:pt x="349" y="688"/>
                      <a:pt x="349" y="668"/>
                      <a:pt x="359" y="635"/>
                    </a:cubicBezTo>
                    <a:cubicBezTo>
                      <a:pt x="369" y="602"/>
                      <a:pt x="376" y="532"/>
                      <a:pt x="366" y="504"/>
                    </a:cubicBezTo>
                    <a:cubicBezTo>
                      <a:pt x="355" y="477"/>
                      <a:pt x="295" y="370"/>
                      <a:pt x="276" y="358"/>
                    </a:cubicBezTo>
                    <a:cubicBezTo>
                      <a:pt x="257" y="346"/>
                      <a:pt x="67" y="135"/>
                      <a:pt x="53" y="128"/>
                    </a:cubicBezTo>
                    <a:cubicBezTo>
                      <a:pt x="39" y="121"/>
                      <a:pt x="6" y="114"/>
                      <a:pt x="3" y="100"/>
                    </a:cubicBezTo>
                    <a:cubicBezTo>
                      <a:pt x="0" y="86"/>
                      <a:pt x="72" y="63"/>
                      <a:pt x="92" y="54"/>
                    </a:cubicBezTo>
                    <a:cubicBezTo>
                      <a:pt x="135" y="35"/>
                      <a:pt x="163" y="0"/>
                      <a:pt x="163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8" name="Freeform 121">
                <a:extLst>
                  <a:ext uri="{FF2B5EF4-FFF2-40B4-BE49-F238E27FC236}">
                    <a16:creationId xmlns:a16="http://schemas.microsoft.com/office/drawing/2014/main" id="{5D93B1AB-1F07-4596-AC43-522F4C5F2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3196"/>
                <a:ext cx="189" cy="180"/>
              </a:xfrm>
              <a:custGeom>
                <a:avLst/>
                <a:gdLst>
                  <a:gd name="T0" fmla="*/ 12 w 296"/>
                  <a:gd name="T1" fmla="*/ 12 h 284"/>
                  <a:gd name="T2" fmla="*/ 43 w 296"/>
                  <a:gd name="T3" fmla="*/ 12 h 284"/>
                  <a:gd name="T4" fmla="*/ 57 w 296"/>
                  <a:gd name="T5" fmla="*/ 40 h 284"/>
                  <a:gd name="T6" fmla="*/ 72 w 296"/>
                  <a:gd name="T7" fmla="*/ 66 h 284"/>
                  <a:gd name="T8" fmla="*/ 49 w 296"/>
                  <a:gd name="T9" fmla="*/ 60 h 284"/>
                  <a:gd name="T10" fmla="*/ 33 w 296"/>
                  <a:gd name="T11" fmla="*/ 45 h 284"/>
                  <a:gd name="T12" fmla="*/ 12 w 296"/>
                  <a:gd name="T13" fmla="*/ 12 h 2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6" h="284">
                    <a:moveTo>
                      <a:pt x="45" y="47"/>
                    </a:moveTo>
                    <a:cubicBezTo>
                      <a:pt x="61" y="21"/>
                      <a:pt x="118" y="0"/>
                      <a:pt x="165" y="47"/>
                    </a:cubicBezTo>
                    <a:cubicBezTo>
                      <a:pt x="206" y="88"/>
                      <a:pt x="186" y="145"/>
                      <a:pt x="217" y="157"/>
                    </a:cubicBezTo>
                    <a:cubicBezTo>
                      <a:pt x="248" y="169"/>
                      <a:pt x="296" y="233"/>
                      <a:pt x="275" y="259"/>
                    </a:cubicBezTo>
                    <a:cubicBezTo>
                      <a:pt x="255" y="284"/>
                      <a:pt x="196" y="259"/>
                      <a:pt x="187" y="233"/>
                    </a:cubicBezTo>
                    <a:cubicBezTo>
                      <a:pt x="179" y="207"/>
                      <a:pt x="155" y="174"/>
                      <a:pt x="126" y="176"/>
                    </a:cubicBezTo>
                    <a:cubicBezTo>
                      <a:pt x="96" y="178"/>
                      <a:pt x="0" y="118"/>
                      <a:pt x="45" y="47"/>
                    </a:cubicBezTo>
                    <a:close/>
                  </a:path>
                </a:pathLst>
              </a:custGeom>
              <a:solidFill>
                <a:srgbClr val="A4C6D9"/>
              </a:solidFill>
              <a:ln w="4763" cap="flat">
                <a:solidFill>
                  <a:srgbClr val="BD753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9" name="Freeform 122">
                <a:extLst>
                  <a:ext uri="{FF2B5EF4-FFF2-40B4-BE49-F238E27FC236}">
                    <a16:creationId xmlns:a16="http://schemas.microsoft.com/office/drawing/2014/main" id="{AA83CB78-0242-4354-9A98-50445C06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3204"/>
                <a:ext cx="20" cy="82"/>
              </a:xfrm>
              <a:custGeom>
                <a:avLst/>
                <a:gdLst>
                  <a:gd name="T0" fmla="*/ 5 w 31"/>
                  <a:gd name="T1" fmla="*/ 33 h 129"/>
                  <a:gd name="T2" fmla="*/ 8 w 31"/>
                  <a:gd name="T3" fmla="*/ 0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9">
                    <a:moveTo>
                      <a:pt x="18" y="129"/>
                    </a:moveTo>
                    <a:cubicBezTo>
                      <a:pt x="18" y="129"/>
                      <a:pt x="0" y="50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0" name="Freeform 123">
                <a:extLst>
                  <a:ext uri="{FF2B5EF4-FFF2-40B4-BE49-F238E27FC236}">
                    <a16:creationId xmlns:a16="http://schemas.microsoft.com/office/drawing/2014/main" id="{EA32DB6F-CC1E-4F9A-9D1E-678B4B41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3174"/>
                <a:ext cx="41" cy="41"/>
              </a:xfrm>
              <a:custGeom>
                <a:avLst/>
                <a:gdLst>
                  <a:gd name="T0" fmla="*/ 0 w 64"/>
                  <a:gd name="T1" fmla="*/ 17 h 64"/>
                  <a:gd name="T2" fmla="*/ 17 w 64"/>
                  <a:gd name="T3" fmla="*/ 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64">
                    <a:moveTo>
                      <a:pt x="0" y="64"/>
                    </a:moveTo>
                    <a:cubicBezTo>
                      <a:pt x="0" y="64"/>
                      <a:pt x="46" y="42"/>
                      <a:pt x="64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1" name="Freeform 124">
                <a:extLst>
                  <a:ext uri="{FF2B5EF4-FFF2-40B4-BE49-F238E27FC236}">
                    <a16:creationId xmlns:a16="http://schemas.microsoft.com/office/drawing/2014/main" id="{F32F00FB-1E40-4F18-B5EF-E3649F181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201"/>
                <a:ext cx="27" cy="31"/>
              </a:xfrm>
              <a:custGeom>
                <a:avLst/>
                <a:gdLst>
                  <a:gd name="T0" fmla="*/ 4 w 41"/>
                  <a:gd name="T1" fmla="*/ 2 h 49"/>
                  <a:gd name="T2" fmla="*/ 11 w 41"/>
                  <a:gd name="T3" fmla="*/ 8 h 49"/>
                  <a:gd name="T4" fmla="*/ 5 w 41"/>
                  <a:gd name="T5" fmla="*/ 1 h 49"/>
                  <a:gd name="T6" fmla="*/ 2 w 41"/>
                  <a:gd name="T7" fmla="*/ 13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49">
                    <a:moveTo>
                      <a:pt x="13" y="8"/>
                    </a:moveTo>
                    <a:cubicBezTo>
                      <a:pt x="17" y="21"/>
                      <a:pt x="24" y="35"/>
                      <a:pt x="40" y="32"/>
                    </a:cubicBezTo>
                    <a:cubicBezTo>
                      <a:pt x="41" y="21"/>
                      <a:pt x="31" y="0"/>
                      <a:pt x="17" y="3"/>
                    </a:cubicBezTo>
                    <a:cubicBezTo>
                      <a:pt x="0" y="8"/>
                      <a:pt x="2" y="40"/>
                      <a:pt x="8" y="49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2" name="Freeform 125">
                <a:extLst>
                  <a:ext uri="{FF2B5EF4-FFF2-40B4-BE49-F238E27FC236}">
                    <a16:creationId xmlns:a16="http://schemas.microsoft.com/office/drawing/2014/main" id="{CD147EE9-9DF2-4014-ADB3-1B96C1AF2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74"/>
                <a:ext cx="24" cy="32"/>
              </a:xfrm>
              <a:custGeom>
                <a:avLst/>
                <a:gdLst>
                  <a:gd name="T0" fmla="*/ 4 w 38"/>
                  <a:gd name="T1" fmla="*/ 1 h 51"/>
                  <a:gd name="T2" fmla="*/ 9 w 38"/>
                  <a:gd name="T3" fmla="*/ 8 h 51"/>
                  <a:gd name="T4" fmla="*/ 3 w 38"/>
                  <a:gd name="T5" fmla="*/ 2 h 51"/>
                  <a:gd name="T6" fmla="*/ 3 w 38"/>
                  <a:gd name="T7" fmla="*/ 13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51">
                    <a:moveTo>
                      <a:pt x="15" y="5"/>
                    </a:moveTo>
                    <a:cubicBezTo>
                      <a:pt x="11" y="17"/>
                      <a:pt x="20" y="41"/>
                      <a:pt x="36" y="32"/>
                    </a:cubicBezTo>
                    <a:cubicBezTo>
                      <a:pt x="38" y="19"/>
                      <a:pt x="28" y="0"/>
                      <a:pt x="13" y="8"/>
                    </a:cubicBezTo>
                    <a:cubicBezTo>
                      <a:pt x="0" y="15"/>
                      <a:pt x="4" y="43"/>
                      <a:pt x="10" y="51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126">
                <a:extLst>
                  <a:ext uri="{FF2B5EF4-FFF2-40B4-BE49-F238E27FC236}">
                    <a16:creationId xmlns:a16="http://schemas.microsoft.com/office/drawing/2014/main" id="{E726C92D-0AAE-4D3E-AC8B-3210112B1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350"/>
                <a:ext cx="28" cy="39"/>
              </a:xfrm>
              <a:custGeom>
                <a:avLst/>
                <a:gdLst>
                  <a:gd name="T0" fmla="*/ 2 w 45"/>
                  <a:gd name="T1" fmla="*/ 6 h 62"/>
                  <a:gd name="T2" fmla="*/ 7 w 45"/>
                  <a:gd name="T3" fmla="*/ 8 h 62"/>
                  <a:gd name="T4" fmla="*/ 0 w 45"/>
                  <a:gd name="T5" fmla="*/ 14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2">
                    <a:moveTo>
                      <a:pt x="9" y="23"/>
                    </a:moveTo>
                    <a:cubicBezTo>
                      <a:pt x="5" y="55"/>
                      <a:pt x="45" y="62"/>
                      <a:pt x="32" y="34"/>
                    </a:cubicBezTo>
                    <a:cubicBezTo>
                      <a:pt x="17" y="0"/>
                      <a:pt x="0" y="38"/>
                      <a:pt x="0" y="56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127">
                <a:extLst>
                  <a:ext uri="{FF2B5EF4-FFF2-40B4-BE49-F238E27FC236}">
                    <a16:creationId xmlns:a16="http://schemas.microsoft.com/office/drawing/2014/main" id="{94CA419E-AA95-4173-B76C-DA4601DF8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425"/>
                <a:ext cx="15" cy="25"/>
              </a:xfrm>
              <a:custGeom>
                <a:avLst/>
                <a:gdLst>
                  <a:gd name="T0" fmla="*/ 4 w 23"/>
                  <a:gd name="T1" fmla="*/ 3 h 39"/>
                  <a:gd name="T2" fmla="*/ 6 w 23"/>
                  <a:gd name="T3" fmla="*/ 8 h 39"/>
                  <a:gd name="T4" fmla="*/ 4 w 23"/>
                  <a:gd name="T5" fmla="*/ 1 h 39"/>
                  <a:gd name="T6" fmla="*/ 0 w 23"/>
                  <a:gd name="T7" fmla="*/ 1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14" y="9"/>
                    </a:moveTo>
                    <a:cubicBezTo>
                      <a:pt x="12" y="18"/>
                      <a:pt x="9" y="33"/>
                      <a:pt x="22" y="31"/>
                    </a:cubicBezTo>
                    <a:cubicBezTo>
                      <a:pt x="23" y="25"/>
                      <a:pt x="23" y="4"/>
                      <a:pt x="14" y="2"/>
                    </a:cubicBezTo>
                    <a:cubicBezTo>
                      <a:pt x="1" y="0"/>
                      <a:pt x="0" y="30"/>
                      <a:pt x="0" y="39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128">
                <a:extLst>
                  <a:ext uri="{FF2B5EF4-FFF2-40B4-BE49-F238E27FC236}">
                    <a16:creationId xmlns:a16="http://schemas.microsoft.com/office/drawing/2014/main" id="{A23321F1-2EDC-4056-9899-FAB02A73B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518"/>
                <a:ext cx="24" cy="14"/>
              </a:xfrm>
              <a:custGeom>
                <a:avLst/>
                <a:gdLst>
                  <a:gd name="T0" fmla="*/ 9 w 38"/>
                  <a:gd name="T1" fmla="*/ 1 h 22"/>
                  <a:gd name="T2" fmla="*/ 4 w 38"/>
                  <a:gd name="T3" fmla="*/ 5 h 22"/>
                  <a:gd name="T4" fmla="*/ 0 w 38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38" y="5"/>
                    </a:moveTo>
                    <a:cubicBezTo>
                      <a:pt x="29" y="10"/>
                      <a:pt x="26" y="22"/>
                      <a:pt x="14" y="19"/>
                    </a:cubicBezTo>
                    <a:cubicBezTo>
                      <a:pt x="10" y="18"/>
                      <a:pt x="2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129">
                <a:extLst>
                  <a:ext uri="{FF2B5EF4-FFF2-40B4-BE49-F238E27FC236}">
                    <a16:creationId xmlns:a16="http://schemas.microsoft.com/office/drawing/2014/main" id="{5C2B9CF3-F3BE-46F4-8814-F665CA745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066"/>
                <a:ext cx="15" cy="32"/>
              </a:xfrm>
              <a:custGeom>
                <a:avLst/>
                <a:gdLst>
                  <a:gd name="T0" fmla="*/ 6 w 24"/>
                  <a:gd name="T1" fmla="*/ 0 h 51"/>
                  <a:gd name="T2" fmla="*/ 0 w 24"/>
                  <a:gd name="T3" fmla="*/ 13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1">
                    <a:moveTo>
                      <a:pt x="24" y="0"/>
                    </a:moveTo>
                    <a:cubicBezTo>
                      <a:pt x="19" y="18"/>
                      <a:pt x="21" y="43"/>
                      <a:pt x="0" y="51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130">
                <a:extLst>
                  <a:ext uri="{FF2B5EF4-FFF2-40B4-BE49-F238E27FC236}">
                    <a16:creationId xmlns:a16="http://schemas.microsoft.com/office/drawing/2014/main" id="{EF73BF5F-1C1B-459A-9EE7-FA45AB1F3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040"/>
                <a:ext cx="38" cy="14"/>
              </a:xfrm>
              <a:custGeom>
                <a:avLst/>
                <a:gdLst>
                  <a:gd name="T0" fmla="*/ 15 w 60"/>
                  <a:gd name="T1" fmla="*/ 6 h 22"/>
                  <a:gd name="T2" fmla="*/ 7 w 60"/>
                  <a:gd name="T3" fmla="*/ 0 h 22"/>
                  <a:gd name="T4" fmla="*/ 0 w 60"/>
                  <a:gd name="T5" fmla="*/ 6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22">
                    <a:moveTo>
                      <a:pt x="60" y="22"/>
                    </a:moveTo>
                    <a:cubicBezTo>
                      <a:pt x="60" y="9"/>
                      <a:pt x="40" y="0"/>
                      <a:pt x="28" y="0"/>
                    </a:cubicBezTo>
                    <a:cubicBezTo>
                      <a:pt x="16" y="0"/>
                      <a:pt x="6" y="13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131">
                <a:extLst>
                  <a:ext uri="{FF2B5EF4-FFF2-40B4-BE49-F238E27FC236}">
                    <a16:creationId xmlns:a16="http://schemas.microsoft.com/office/drawing/2014/main" id="{285531B2-4DD1-4B34-8FF2-8B1302FE1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3001"/>
                <a:ext cx="12" cy="15"/>
              </a:xfrm>
              <a:custGeom>
                <a:avLst/>
                <a:gdLst>
                  <a:gd name="T0" fmla="*/ 5 w 19"/>
                  <a:gd name="T1" fmla="*/ 0 h 23"/>
                  <a:gd name="T2" fmla="*/ 0 w 19"/>
                  <a:gd name="T3" fmla="*/ 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3">
                    <a:moveTo>
                      <a:pt x="19" y="0"/>
                    </a:moveTo>
                    <a:cubicBezTo>
                      <a:pt x="17" y="11"/>
                      <a:pt x="5" y="15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132">
                <a:extLst>
                  <a:ext uri="{FF2B5EF4-FFF2-40B4-BE49-F238E27FC236}">
                    <a16:creationId xmlns:a16="http://schemas.microsoft.com/office/drawing/2014/main" id="{4BD25204-FA1A-4E94-80ED-5DEA0665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964"/>
                <a:ext cx="43" cy="19"/>
              </a:xfrm>
              <a:custGeom>
                <a:avLst/>
                <a:gdLst>
                  <a:gd name="T0" fmla="*/ 1 w 68"/>
                  <a:gd name="T1" fmla="*/ 8 h 29"/>
                  <a:gd name="T2" fmla="*/ 9 w 68"/>
                  <a:gd name="T3" fmla="*/ 1 h 29"/>
                  <a:gd name="T4" fmla="*/ 17 w 68"/>
                  <a:gd name="T5" fmla="*/ 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9">
                    <a:moveTo>
                      <a:pt x="1" y="29"/>
                    </a:moveTo>
                    <a:cubicBezTo>
                      <a:pt x="0" y="13"/>
                      <a:pt x="23" y="7"/>
                      <a:pt x="35" y="4"/>
                    </a:cubicBezTo>
                    <a:cubicBezTo>
                      <a:pt x="50" y="0"/>
                      <a:pt x="64" y="8"/>
                      <a:pt x="68" y="2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133">
                <a:extLst>
                  <a:ext uri="{FF2B5EF4-FFF2-40B4-BE49-F238E27FC236}">
                    <a16:creationId xmlns:a16="http://schemas.microsoft.com/office/drawing/2014/main" id="{E17CF84B-23EE-469D-BC09-FEE60D6F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928"/>
                <a:ext cx="8" cy="24"/>
              </a:xfrm>
              <a:custGeom>
                <a:avLst/>
                <a:gdLst>
                  <a:gd name="T0" fmla="*/ 3 w 13"/>
                  <a:gd name="T1" fmla="*/ 0 h 39"/>
                  <a:gd name="T2" fmla="*/ 0 w 13"/>
                  <a:gd name="T3" fmla="*/ 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9">
                    <a:moveTo>
                      <a:pt x="13" y="0"/>
                    </a:moveTo>
                    <a:cubicBezTo>
                      <a:pt x="6" y="10"/>
                      <a:pt x="0" y="27"/>
                      <a:pt x="0" y="3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134">
                <a:extLst>
                  <a:ext uri="{FF2B5EF4-FFF2-40B4-BE49-F238E27FC236}">
                    <a16:creationId xmlns:a16="http://schemas.microsoft.com/office/drawing/2014/main" id="{E3B523E6-5817-4248-A8A2-5C1AFB01B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903"/>
                <a:ext cx="26" cy="9"/>
              </a:xfrm>
              <a:custGeom>
                <a:avLst/>
                <a:gdLst>
                  <a:gd name="T0" fmla="*/ 0 w 42"/>
                  <a:gd name="T1" fmla="*/ 3 h 14"/>
                  <a:gd name="T2" fmla="*/ 10 w 42"/>
                  <a:gd name="T3" fmla="*/ 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4">
                    <a:moveTo>
                      <a:pt x="0" y="13"/>
                    </a:moveTo>
                    <a:cubicBezTo>
                      <a:pt x="4" y="0"/>
                      <a:pt x="36" y="8"/>
                      <a:pt x="42" y="1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135">
                <a:extLst>
                  <a:ext uri="{FF2B5EF4-FFF2-40B4-BE49-F238E27FC236}">
                    <a16:creationId xmlns:a16="http://schemas.microsoft.com/office/drawing/2014/main" id="{D9D84C72-4E78-41FC-B7DB-CC6C8717E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846"/>
                <a:ext cx="11" cy="32"/>
              </a:xfrm>
              <a:custGeom>
                <a:avLst/>
                <a:gdLst>
                  <a:gd name="T0" fmla="*/ 4 w 17"/>
                  <a:gd name="T1" fmla="*/ 0 h 50"/>
                  <a:gd name="T2" fmla="*/ 0 w 17"/>
                  <a:gd name="T3" fmla="*/ 1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50">
                    <a:moveTo>
                      <a:pt x="16" y="0"/>
                    </a:moveTo>
                    <a:cubicBezTo>
                      <a:pt x="17" y="20"/>
                      <a:pt x="7" y="32"/>
                      <a:pt x="0" y="5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Freeform 136">
                <a:extLst>
                  <a:ext uri="{FF2B5EF4-FFF2-40B4-BE49-F238E27FC236}">
                    <a16:creationId xmlns:a16="http://schemas.microsoft.com/office/drawing/2014/main" id="{33CA6700-250E-48E9-9CF9-9F8FE91FA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814"/>
                <a:ext cx="30" cy="11"/>
              </a:xfrm>
              <a:custGeom>
                <a:avLst/>
                <a:gdLst>
                  <a:gd name="T0" fmla="*/ 12 w 47"/>
                  <a:gd name="T1" fmla="*/ 5 h 17"/>
                  <a:gd name="T2" fmla="*/ 1 w 47"/>
                  <a:gd name="T3" fmla="*/ 3 h 17"/>
                  <a:gd name="T4" fmla="*/ 0 w 47"/>
                  <a:gd name="T5" fmla="*/ 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7">
                    <a:moveTo>
                      <a:pt x="47" y="17"/>
                    </a:moveTo>
                    <a:cubicBezTo>
                      <a:pt x="38" y="13"/>
                      <a:pt x="8" y="0"/>
                      <a:pt x="4" y="13"/>
                    </a:cubicBezTo>
                    <a:cubicBezTo>
                      <a:pt x="1" y="14"/>
                      <a:pt x="2" y="15"/>
                      <a:pt x="0" y="16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4" name="Freeform 137">
                <a:extLst>
                  <a:ext uri="{FF2B5EF4-FFF2-40B4-BE49-F238E27FC236}">
                    <a16:creationId xmlns:a16="http://schemas.microsoft.com/office/drawing/2014/main" id="{7484F88B-1979-4C50-AFBC-F0DBF13A0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843"/>
                <a:ext cx="42" cy="46"/>
              </a:xfrm>
              <a:custGeom>
                <a:avLst/>
                <a:gdLst>
                  <a:gd name="T0" fmla="*/ 7 w 65"/>
                  <a:gd name="T1" fmla="*/ 18 h 73"/>
                  <a:gd name="T2" fmla="*/ 17 w 65"/>
                  <a:gd name="T3" fmla="*/ 8 h 73"/>
                  <a:gd name="T4" fmla="*/ 12 w 65"/>
                  <a:gd name="T5" fmla="*/ 1 h 73"/>
                  <a:gd name="T6" fmla="*/ 0 w 65"/>
                  <a:gd name="T7" fmla="*/ 3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3">
                    <a:moveTo>
                      <a:pt x="27" y="73"/>
                    </a:moveTo>
                    <a:cubicBezTo>
                      <a:pt x="36" y="59"/>
                      <a:pt x="62" y="51"/>
                      <a:pt x="64" y="33"/>
                    </a:cubicBezTo>
                    <a:cubicBezTo>
                      <a:pt x="65" y="22"/>
                      <a:pt x="56" y="8"/>
                      <a:pt x="45" y="5"/>
                    </a:cubicBezTo>
                    <a:cubicBezTo>
                      <a:pt x="28" y="0"/>
                      <a:pt x="16" y="14"/>
                      <a:pt x="0" y="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5" name="Freeform 138">
                <a:extLst>
                  <a:ext uri="{FF2B5EF4-FFF2-40B4-BE49-F238E27FC236}">
                    <a16:creationId xmlns:a16="http://schemas.microsoft.com/office/drawing/2014/main" id="{4F627FF4-DC5E-4C90-A1CD-A24172152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741"/>
                <a:ext cx="26" cy="43"/>
              </a:xfrm>
              <a:custGeom>
                <a:avLst/>
                <a:gdLst>
                  <a:gd name="T0" fmla="*/ 2 w 41"/>
                  <a:gd name="T1" fmla="*/ 18 h 67"/>
                  <a:gd name="T2" fmla="*/ 10 w 41"/>
                  <a:gd name="T3" fmla="*/ 10 h 67"/>
                  <a:gd name="T4" fmla="*/ 7 w 41"/>
                  <a:gd name="T5" fmla="*/ 5 h 67"/>
                  <a:gd name="T6" fmla="*/ 0 w 41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67">
                    <a:moveTo>
                      <a:pt x="7" y="67"/>
                    </a:moveTo>
                    <a:cubicBezTo>
                      <a:pt x="21" y="54"/>
                      <a:pt x="41" y="62"/>
                      <a:pt x="41" y="39"/>
                    </a:cubicBezTo>
                    <a:cubicBezTo>
                      <a:pt x="41" y="28"/>
                      <a:pt x="38" y="25"/>
                      <a:pt x="28" y="20"/>
                    </a:cubicBezTo>
                    <a:cubicBezTo>
                      <a:pt x="17" y="15"/>
                      <a:pt x="7" y="1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139">
                <a:extLst>
                  <a:ext uri="{FF2B5EF4-FFF2-40B4-BE49-F238E27FC236}">
                    <a16:creationId xmlns:a16="http://schemas.microsoft.com/office/drawing/2014/main" id="{E5ACCC73-B8AB-4396-ABC4-CF227D318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721"/>
                <a:ext cx="29" cy="8"/>
              </a:xfrm>
              <a:custGeom>
                <a:avLst/>
                <a:gdLst>
                  <a:gd name="T0" fmla="*/ 12 w 45"/>
                  <a:gd name="T1" fmla="*/ 3 h 13"/>
                  <a:gd name="T2" fmla="*/ 7 w 45"/>
                  <a:gd name="T3" fmla="*/ 1 h 13"/>
                  <a:gd name="T4" fmla="*/ 0 w 45"/>
                  <a:gd name="T5" fmla="*/ 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3">
                    <a:moveTo>
                      <a:pt x="45" y="13"/>
                    </a:moveTo>
                    <a:cubicBezTo>
                      <a:pt x="44" y="7"/>
                      <a:pt x="31" y="4"/>
                      <a:pt x="26" y="2"/>
                    </a:cubicBezTo>
                    <a:cubicBezTo>
                      <a:pt x="16" y="0"/>
                      <a:pt x="7" y="0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140">
                <a:extLst>
                  <a:ext uri="{FF2B5EF4-FFF2-40B4-BE49-F238E27FC236}">
                    <a16:creationId xmlns:a16="http://schemas.microsoft.com/office/drawing/2014/main" id="{99A30760-0711-40B2-9F10-B2FD64C84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634"/>
                <a:ext cx="37" cy="15"/>
              </a:xfrm>
              <a:custGeom>
                <a:avLst/>
                <a:gdLst>
                  <a:gd name="T0" fmla="*/ 0 w 59"/>
                  <a:gd name="T1" fmla="*/ 7 h 23"/>
                  <a:gd name="T2" fmla="*/ 8 w 59"/>
                  <a:gd name="T3" fmla="*/ 3 h 23"/>
                  <a:gd name="T4" fmla="*/ 11 w 59"/>
                  <a:gd name="T5" fmla="*/ 1 h 23"/>
                  <a:gd name="T6" fmla="*/ 14 w 59"/>
                  <a:gd name="T7" fmla="*/ 1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23">
                    <a:moveTo>
                      <a:pt x="0" y="23"/>
                    </a:moveTo>
                    <a:cubicBezTo>
                      <a:pt x="8" y="17"/>
                      <a:pt x="21" y="13"/>
                      <a:pt x="31" y="10"/>
                    </a:cubicBezTo>
                    <a:cubicBezTo>
                      <a:pt x="36" y="8"/>
                      <a:pt x="40" y="6"/>
                      <a:pt x="45" y="3"/>
                    </a:cubicBezTo>
                    <a:cubicBezTo>
                      <a:pt x="51" y="0"/>
                      <a:pt x="53" y="2"/>
                      <a:pt x="59" y="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141">
                <a:extLst>
                  <a:ext uri="{FF2B5EF4-FFF2-40B4-BE49-F238E27FC236}">
                    <a16:creationId xmlns:a16="http://schemas.microsoft.com/office/drawing/2014/main" id="{9BAAA42F-2523-4C04-975D-205329805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664"/>
                <a:ext cx="25" cy="15"/>
              </a:xfrm>
              <a:custGeom>
                <a:avLst/>
                <a:gdLst>
                  <a:gd name="T0" fmla="*/ 9 w 40"/>
                  <a:gd name="T1" fmla="*/ 0 h 24"/>
                  <a:gd name="T2" fmla="*/ 0 w 40"/>
                  <a:gd name="T3" fmla="*/ 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4">
                    <a:moveTo>
                      <a:pt x="38" y="0"/>
                    </a:moveTo>
                    <a:cubicBezTo>
                      <a:pt x="40" y="16"/>
                      <a:pt x="10" y="18"/>
                      <a:pt x="0" y="2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142">
                <a:extLst>
                  <a:ext uri="{FF2B5EF4-FFF2-40B4-BE49-F238E27FC236}">
                    <a16:creationId xmlns:a16="http://schemas.microsoft.com/office/drawing/2014/main" id="{4F26D883-DEB8-4695-99D3-F341B2A1C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701"/>
                <a:ext cx="21" cy="11"/>
              </a:xfrm>
              <a:custGeom>
                <a:avLst/>
                <a:gdLst>
                  <a:gd name="T0" fmla="*/ 8 w 33"/>
                  <a:gd name="T1" fmla="*/ 4 h 18"/>
                  <a:gd name="T2" fmla="*/ 0 w 3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8">
                    <a:moveTo>
                      <a:pt x="33" y="18"/>
                    </a:moveTo>
                    <a:cubicBezTo>
                      <a:pt x="22" y="18"/>
                      <a:pt x="10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143">
                <a:extLst>
                  <a:ext uri="{FF2B5EF4-FFF2-40B4-BE49-F238E27FC236}">
                    <a16:creationId xmlns:a16="http://schemas.microsoft.com/office/drawing/2014/main" id="{3F00D6D2-F3BF-44FC-BC9D-93982DCCA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656"/>
                <a:ext cx="27" cy="30"/>
              </a:xfrm>
              <a:custGeom>
                <a:avLst/>
                <a:gdLst>
                  <a:gd name="T0" fmla="*/ 3 w 43"/>
                  <a:gd name="T1" fmla="*/ 0 h 46"/>
                  <a:gd name="T2" fmla="*/ 9 w 43"/>
                  <a:gd name="T3" fmla="*/ 9 h 46"/>
                  <a:gd name="T4" fmla="*/ 6 w 43"/>
                  <a:gd name="T5" fmla="*/ 12 h 46"/>
                  <a:gd name="T6" fmla="*/ 0 w 43"/>
                  <a:gd name="T7" fmla="*/ 12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46">
                    <a:moveTo>
                      <a:pt x="10" y="0"/>
                    </a:moveTo>
                    <a:cubicBezTo>
                      <a:pt x="31" y="3"/>
                      <a:pt x="43" y="11"/>
                      <a:pt x="37" y="32"/>
                    </a:cubicBezTo>
                    <a:cubicBezTo>
                      <a:pt x="33" y="42"/>
                      <a:pt x="33" y="42"/>
                      <a:pt x="23" y="43"/>
                    </a:cubicBezTo>
                    <a:cubicBezTo>
                      <a:pt x="16" y="43"/>
                      <a:pt x="7" y="46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144">
                <a:extLst>
                  <a:ext uri="{FF2B5EF4-FFF2-40B4-BE49-F238E27FC236}">
                    <a16:creationId xmlns:a16="http://schemas.microsoft.com/office/drawing/2014/main" id="{E2A1E1B7-0299-4526-BFCE-61EEA6D16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558"/>
                <a:ext cx="29" cy="31"/>
              </a:xfrm>
              <a:custGeom>
                <a:avLst/>
                <a:gdLst>
                  <a:gd name="T0" fmla="*/ 5 w 45"/>
                  <a:gd name="T1" fmla="*/ 0 h 48"/>
                  <a:gd name="T2" fmla="*/ 10 w 45"/>
                  <a:gd name="T3" fmla="*/ 8 h 48"/>
                  <a:gd name="T4" fmla="*/ 0 w 45"/>
                  <a:gd name="T5" fmla="*/ 1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48">
                    <a:moveTo>
                      <a:pt x="19" y="0"/>
                    </a:moveTo>
                    <a:cubicBezTo>
                      <a:pt x="33" y="9"/>
                      <a:pt x="45" y="12"/>
                      <a:pt x="39" y="30"/>
                    </a:cubicBezTo>
                    <a:cubicBezTo>
                      <a:pt x="33" y="48"/>
                      <a:pt x="16" y="45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145">
                <a:extLst>
                  <a:ext uri="{FF2B5EF4-FFF2-40B4-BE49-F238E27FC236}">
                    <a16:creationId xmlns:a16="http://schemas.microsoft.com/office/drawing/2014/main" id="{53CA9FA1-DC61-41B3-9027-9E22B2B4A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591"/>
                <a:ext cx="23" cy="11"/>
              </a:xfrm>
              <a:custGeom>
                <a:avLst/>
                <a:gdLst>
                  <a:gd name="T0" fmla="*/ 9 w 37"/>
                  <a:gd name="T1" fmla="*/ 0 h 17"/>
                  <a:gd name="T2" fmla="*/ 0 w 37"/>
                  <a:gd name="T3" fmla="*/ 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37" y="0"/>
                    </a:moveTo>
                    <a:cubicBezTo>
                      <a:pt x="33" y="15"/>
                      <a:pt x="12" y="14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146">
                <a:extLst>
                  <a:ext uri="{FF2B5EF4-FFF2-40B4-BE49-F238E27FC236}">
                    <a16:creationId xmlns:a16="http://schemas.microsoft.com/office/drawing/2014/main" id="{DB99D0FE-778C-487F-9B60-56AC6F499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565"/>
                <a:ext cx="29" cy="11"/>
              </a:xfrm>
              <a:custGeom>
                <a:avLst/>
                <a:gdLst>
                  <a:gd name="T0" fmla="*/ 12 w 45"/>
                  <a:gd name="T1" fmla="*/ 0 h 17"/>
                  <a:gd name="T2" fmla="*/ 6 w 45"/>
                  <a:gd name="T3" fmla="*/ 1 h 17"/>
                  <a:gd name="T4" fmla="*/ 0 w 45"/>
                  <a:gd name="T5" fmla="*/ 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7">
                    <a:moveTo>
                      <a:pt x="45" y="0"/>
                    </a:moveTo>
                    <a:cubicBezTo>
                      <a:pt x="37" y="0"/>
                      <a:pt x="30" y="0"/>
                      <a:pt x="24" y="2"/>
                    </a:cubicBezTo>
                    <a:cubicBezTo>
                      <a:pt x="15" y="6"/>
                      <a:pt x="9" y="14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147">
                <a:extLst>
                  <a:ext uri="{FF2B5EF4-FFF2-40B4-BE49-F238E27FC236}">
                    <a16:creationId xmlns:a16="http://schemas.microsoft.com/office/drawing/2014/main" id="{CA1D0449-44EE-4361-9F3B-160654E1F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546"/>
                <a:ext cx="17" cy="19"/>
              </a:xfrm>
              <a:custGeom>
                <a:avLst/>
                <a:gdLst>
                  <a:gd name="T0" fmla="*/ 0 w 26"/>
                  <a:gd name="T1" fmla="*/ 0 h 30"/>
                  <a:gd name="T2" fmla="*/ 7 w 26"/>
                  <a:gd name="T3" fmla="*/ 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0">
                    <a:moveTo>
                      <a:pt x="0" y="0"/>
                    </a:moveTo>
                    <a:cubicBezTo>
                      <a:pt x="2" y="15"/>
                      <a:pt x="20" y="17"/>
                      <a:pt x="26" y="3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148">
                <a:extLst>
                  <a:ext uri="{FF2B5EF4-FFF2-40B4-BE49-F238E27FC236}">
                    <a16:creationId xmlns:a16="http://schemas.microsoft.com/office/drawing/2014/main" id="{45A528E6-DBB7-45F0-ABD2-D9B430853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505"/>
                <a:ext cx="21" cy="12"/>
              </a:xfrm>
              <a:custGeom>
                <a:avLst/>
                <a:gdLst>
                  <a:gd name="T0" fmla="*/ 8 w 34"/>
                  <a:gd name="T1" fmla="*/ 0 h 19"/>
                  <a:gd name="T2" fmla="*/ 0 w 34"/>
                  <a:gd name="T3" fmla="*/ 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9">
                    <a:moveTo>
                      <a:pt x="34" y="0"/>
                    </a:moveTo>
                    <a:cubicBezTo>
                      <a:pt x="24" y="5"/>
                      <a:pt x="5" y="7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149">
                <a:extLst>
                  <a:ext uri="{FF2B5EF4-FFF2-40B4-BE49-F238E27FC236}">
                    <a16:creationId xmlns:a16="http://schemas.microsoft.com/office/drawing/2014/main" id="{6F330E59-8A04-4723-976D-99A8D4B2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451"/>
                <a:ext cx="16" cy="12"/>
              </a:xfrm>
              <a:custGeom>
                <a:avLst/>
                <a:gdLst>
                  <a:gd name="T0" fmla="*/ 1 w 26"/>
                  <a:gd name="T1" fmla="*/ 0 h 19"/>
                  <a:gd name="T2" fmla="*/ 6 w 26"/>
                  <a:gd name="T3" fmla="*/ 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9">
                    <a:moveTo>
                      <a:pt x="2" y="0"/>
                    </a:moveTo>
                    <a:cubicBezTo>
                      <a:pt x="0" y="13"/>
                      <a:pt x="18" y="15"/>
                      <a:pt x="26" y="1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150">
                <a:extLst>
                  <a:ext uri="{FF2B5EF4-FFF2-40B4-BE49-F238E27FC236}">
                    <a16:creationId xmlns:a16="http://schemas.microsoft.com/office/drawing/2014/main" id="{C362FCDC-FD90-44BC-9CD0-B8D662532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404"/>
                <a:ext cx="20" cy="10"/>
              </a:xfrm>
              <a:custGeom>
                <a:avLst/>
                <a:gdLst>
                  <a:gd name="T0" fmla="*/ 8 w 32"/>
                  <a:gd name="T1" fmla="*/ 0 h 17"/>
                  <a:gd name="T2" fmla="*/ 0 w 32"/>
                  <a:gd name="T3" fmla="*/ 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32" y="0"/>
                    </a:moveTo>
                    <a:cubicBezTo>
                      <a:pt x="27" y="8"/>
                      <a:pt x="8" y="8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151">
                <a:extLst>
                  <a:ext uri="{FF2B5EF4-FFF2-40B4-BE49-F238E27FC236}">
                    <a16:creationId xmlns:a16="http://schemas.microsoft.com/office/drawing/2014/main" id="{8EE06C3E-1679-405D-968C-1B71A0CD4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461"/>
                <a:ext cx="21" cy="12"/>
              </a:xfrm>
              <a:custGeom>
                <a:avLst/>
                <a:gdLst>
                  <a:gd name="T0" fmla="*/ 8 w 33"/>
                  <a:gd name="T1" fmla="*/ 0 h 19"/>
                  <a:gd name="T2" fmla="*/ 4 w 33"/>
                  <a:gd name="T3" fmla="*/ 1 h 19"/>
                  <a:gd name="T4" fmla="*/ 0 w 33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33" y="0"/>
                    </a:moveTo>
                    <a:cubicBezTo>
                      <a:pt x="29" y="4"/>
                      <a:pt x="22" y="2"/>
                      <a:pt x="17" y="4"/>
                    </a:cubicBezTo>
                    <a:cubicBezTo>
                      <a:pt x="10" y="7"/>
                      <a:pt x="5" y="14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152">
                <a:extLst>
                  <a:ext uri="{FF2B5EF4-FFF2-40B4-BE49-F238E27FC236}">
                    <a16:creationId xmlns:a16="http://schemas.microsoft.com/office/drawing/2014/main" id="{33D4E5C8-3647-4E13-8ED5-EEA66DCAB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362"/>
                <a:ext cx="17" cy="2"/>
              </a:xfrm>
              <a:custGeom>
                <a:avLst/>
                <a:gdLst>
                  <a:gd name="T0" fmla="*/ 0 w 26"/>
                  <a:gd name="T1" fmla="*/ 1 h 4"/>
                  <a:gd name="T2" fmla="*/ 7 w 2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">
                    <a:moveTo>
                      <a:pt x="0" y="2"/>
                    </a:moveTo>
                    <a:cubicBezTo>
                      <a:pt x="7" y="0"/>
                      <a:pt x="21" y="4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153">
                <a:extLst>
                  <a:ext uri="{FF2B5EF4-FFF2-40B4-BE49-F238E27FC236}">
                    <a16:creationId xmlns:a16="http://schemas.microsoft.com/office/drawing/2014/main" id="{F226333D-E43B-46B0-A89C-E409B8652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363"/>
                <a:ext cx="20" cy="19"/>
              </a:xfrm>
              <a:custGeom>
                <a:avLst/>
                <a:gdLst>
                  <a:gd name="T0" fmla="*/ 8 w 31"/>
                  <a:gd name="T1" fmla="*/ 3 h 30"/>
                  <a:gd name="T2" fmla="*/ 0 w 31"/>
                  <a:gd name="T3" fmla="*/ 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0">
                    <a:moveTo>
                      <a:pt x="31" y="9"/>
                    </a:moveTo>
                    <a:cubicBezTo>
                      <a:pt x="19" y="0"/>
                      <a:pt x="5" y="23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154">
                <a:extLst>
                  <a:ext uri="{FF2B5EF4-FFF2-40B4-BE49-F238E27FC236}">
                    <a16:creationId xmlns:a16="http://schemas.microsoft.com/office/drawing/2014/main" id="{7E3BE747-089F-4F86-9C2B-8DE12BA5A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317"/>
                <a:ext cx="26" cy="12"/>
              </a:xfrm>
              <a:custGeom>
                <a:avLst/>
                <a:gdLst>
                  <a:gd name="T0" fmla="*/ 10 w 41"/>
                  <a:gd name="T1" fmla="*/ 0 h 19"/>
                  <a:gd name="T2" fmla="*/ 0 w 41"/>
                  <a:gd name="T3" fmla="*/ 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9">
                    <a:moveTo>
                      <a:pt x="41" y="0"/>
                    </a:moveTo>
                    <a:cubicBezTo>
                      <a:pt x="29" y="10"/>
                      <a:pt x="14" y="12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155">
                <a:extLst>
                  <a:ext uri="{FF2B5EF4-FFF2-40B4-BE49-F238E27FC236}">
                    <a16:creationId xmlns:a16="http://schemas.microsoft.com/office/drawing/2014/main" id="{59AFE81E-9613-4739-BDEF-C5B3B5FE0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281"/>
                <a:ext cx="26" cy="3"/>
              </a:xfrm>
              <a:custGeom>
                <a:avLst/>
                <a:gdLst>
                  <a:gd name="T0" fmla="*/ 0 w 41"/>
                  <a:gd name="T1" fmla="*/ 0 h 6"/>
                  <a:gd name="T2" fmla="*/ 3 w 41"/>
                  <a:gd name="T3" fmla="*/ 1 h 6"/>
                  <a:gd name="T4" fmla="*/ 6 w 41"/>
                  <a:gd name="T5" fmla="*/ 1 h 6"/>
                  <a:gd name="T6" fmla="*/ 10 w 41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6">
                    <a:moveTo>
                      <a:pt x="0" y="0"/>
                    </a:moveTo>
                    <a:cubicBezTo>
                      <a:pt x="4" y="0"/>
                      <a:pt x="8" y="2"/>
                      <a:pt x="12" y="3"/>
                    </a:cubicBezTo>
                    <a:cubicBezTo>
                      <a:pt x="15" y="4"/>
                      <a:pt x="19" y="3"/>
                      <a:pt x="22" y="3"/>
                    </a:cubicBezTo>
                    <a:cubicBezTo>
                      <a:pt x="28" y="4"/>
                      <a:pt x="34" y="6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156">
                <a:extLst>
                  <a:ext uri="{FF2B5EF4-FFF2-40B4-BE49-F238E27FC236}">
                    <a16:creationId xmlns:a16="http://schemas.microsoft.com/office/drawing/2014/main" id="{056C43EB-BC5A-4288-AF31-89A8A6876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288"/>
                <a:ext cx="31" cy="3"/>
              </a:xfrm>
              <a:custGeom>
                <a:avLst/>
                <a:gdLst>
                  <a:gd name="T0" fmla="*/ 13 w 49"/>
                  <a:gd name="T1" fmla="*/ 2 h 4"/>
                  <a:gd name="T2" fmla="*/ 12 w 49"/>
                  <a:gd name="T3" fmla="*/ 1 h 4"/>
                  <a:gd name="T4" fmla="*/ 5 w 49"/>
                  <a:gd name="T5" fmla="*/ 2 h 4"/>
                  <a:gd name="T6" fmla="*/ 0 w 49"/>
                  <a:gd name="T7" fmla="*/ 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">
                    <a:moveTo>
                      <a:pt x="49" y="3"/>
                    </a:moveTo>
                    <a:cubicBezTo>
                      <a:pt x="49" y="2"/>
                      <a:pt x="49" y="1"/>
                      <a:pt x="48" y="1"/>
                    </a:cubicBezTo>
                    <a:cubicBezTo>
                      <a:pt x="39" y="2"/>
                      <a:pt x="31" y="4"/>
                      <a:pt x="21" y="3"/>
                    </a:cubicBezTo>
                    <a:cubicBezTo>
                      <a:pt x="14" y="3"/>
                      <a:pt x="6" y="0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157">
                <a:extLst>
                  <a:ext uri="{FF2B5EF4-FFF2-40B4-BE49-F238E27FC236}">
                    <a16:creationId xmlns:a16="http://schemas.microsoft.com/office/drawing/2014/main" id="{B42C2992-439B-4B13-B6C2-19945B5FC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204"/>
                <a:ext cx="22" cy="7"/>
              </a:xfrm>
              <a:custGeom>
                <a:avLst/>
                <a:gdLst>
                  <a:gd name="T0" fmla="*/ 9 w 35"/>
                  <a:gd name="T1" fmla="*/ 0 h 12"/>
                  <a:gd name="T2" fmla="*/ 0 w 35"/>
                  <a:gd name="T3" fmla="*/ 2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2">
                    <a:moveTo>
                      <a:pt x="35" y="0"/>
                    </a:moveTo>
                    <a:cubicBezTo>
                      <a:pt x="22" y="5"/>
                      <a:pt x="11" y="5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158">
                <a:extLst>
                  <a:ext uri="{FF2B5EF4-FFF2-40B4-BE49-F238E27FC236}">
                    <a16:creationId xmlns:a16="http://schemas.microsoft.com/office/drawing/2014/main" id="{C9F754BF-649C-4EA7-AB07-743AEEAF6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232"/>
                <a:ext cx="21" cy="10"/>
              </a:xfrm>
              <a:custGeom>
                <a:avLst/>
                <a:gdLst>
                  <a:gd name="T0" fmla="*/ 8 w 34"/>
                  <a:gd name="T1" fmla="*/ 1 h 16"/>
                  <a:gd name="T2" fmla="*/ 0 w 34"/>
                  <a:gd name="T3" fmla="*/ 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">
                    <a:moveTo>
                      <a:pt x="34" y="1"/>
                    </a:moveTo>
                    <a:cubicBezTo>
                      <a:pt x="24" y="0"/>
                      <a:pt x="11" y="14"/>
                      <a:pt x="0" y="16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159">
                <a:extLst>
                  <a:ext uri="{FF2B5EF4-FFF2-40B4-BE49-F238E27FC236}">
                    <a16:creationId xmlns:a16="http://schemas.microsoft.com/office/drawing/2014/main" id="{F84C5D85-92DE-4A17-AEED-75FCD5613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192"/>
                <a:ext cx="8" cy="14"/>
              </a:xfrm>
              <a:custGeom>
                <a:avLst/>
                <a:gdLst>
                  <a:gd name="T0" fmla="*/ 0 w 13"/>
                  <a:gd name="T1" fmla="*/ 0 h 22"/>
                  <a:gd name="T2" fmla="*/ 3 w 13"/>
                  <a:gd name="T3" fmla="*/ 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1" y="7"/>
                      <a:pt x="13" y="22"/>
                      <a:pt x="13" y="2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160">
                <a:extLst>
                  <a:ext uri="{FF2B5EF4-FFF2-40B4-BE49-F238E27FC236}">
                    <a16:creationId xmlns:a16="http://schemas.microsoft.com/office/drawing/2014/main" id="{BD43379A-BD2E-494B-B97A-3A2084BD3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2135"/>
                <a:ext cx="15" cy="16"/>
              </a:xfrm>
              <a:custGeom>
                <a:avLst/>
                <a:gdLst>
                  <a:gd name="T0" fmla="*/ 7 w 23"/>
                  <a:gd name="T1" fmla="*/ 0 h 25"/>
                  <a:gd name="T2" fmla="*/ 0 w 23"/>
                  <a:gd name="T3" fmla="*/ 6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cubicBezTo>
                      <a:pt x="11" y="8"/>
                      <a:pt x="0" y="8"/>
                      <a:pt x="0" y="2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161">
                <a:extLst>
                  <a:ext uri="{FF2B5EF4-FFF2-40B4-BE49-F238E27FC236}">
                    <a16:creationId xmlns:a16="http://schemas.microsoft.com/office/drawing/2014/main" id="{053C8292-C345-4E65-83DC-00EC5CC82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093"/>
                <a:ext cx="10" cy="10"/>
              </a:xfrm>
              <a:custGeom>
                <a:avLst/>
                <a:gdLst>
                  <a:gd name="T0" fmla="*/ 0 w 17"/>
                  <a:gd name="T1" fmla="*/ 0 h 16"/>
                  <a:gd name="T2" fmla="*/ 4 w 17"/>
                  <a:gd name="T3" fmla="*/ 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4" y="10"/>
                      <a:pt x="10" y="10"/>
                      <a:pt x="17" y="16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162">
                <a:extLst>
                  <a:ext uri="{FF2B5EF4-FFF2-40B4-BE49-F238E27FC236}">
                    <a16:creationId xmlns:a16="http://schemas.microsoft.com/office/drawing/2014/main" id="{FCBB2E55-CB2D-4583-84C3-736A51C88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985"/>
                <a:ext cx="20" cy="15"/>
              </a:xfrm>
              <a:custGeom>
                <a:avLst/>
                <a:gdLst>
                  <a:gd name="T0" fmla="*/ 0 w 31"/>
                  <a:gd name="T1" fmla="*/ 0 h 25"/>
                  <a:gd name="T2" fmla="*/ 8 w 31"/>
                  <a:gd name="T3" fmla="*/ 5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cubicBezTo>
                      <a:pt x="3" y="12"/>
                      <a:pt x="22" y="19"/>
                      <a:pt x="31" y="2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163">
                <a:extLst>
                  <a:ext uri="{FF2B5EF4-FFF2-40B4-BE49-F238E27FC236}">
                    <a16:creationId xmlns:a16="http://schemas.microsoft.com/office/drawing/2014/main" id="{DF5906DA-72D3-4FAF-BB2C-342C817B1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039"/>
                <a:ext cx="17" cy="13"/>
              </a:xfrm>
              <a:custGeom>
                <a:avLst/>
                <a:gdLst>
                  <a:gd name="T0" fmla="*/ 7 w 27"/>
                  <a:gd name="T1" fmla="*/ 0 h 21"/>
                  <a:gd name="T2" fmla="*/ 0 w 27"/>
                  <a:gd name="T3" fmla="*/ 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1">
                    <a:moveTo>
                      <a:pt x="27" y="0"/>
                    </a:moveTo>
                    <a:cubicBezTo>
                      <a:pt x="27" y="5"/>
                      <a:pt x="5" y="15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164">
                <a:extLst>
                  <a:ext uri="{FF2B5EF4-FFF2-40B4-BE49-F238E27FC236}">
                    <a16:creationId xmlns:a16="http://schemas.microsoft.com/office/drawing/2014/main" id="{17B82BA9-95EF-4A4B-978D-3F75936D5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998"/>
                <a:ext cx="41" cy="11"/>
              </a:xfrm>
              <a:custGeom>
                <a:avLst/>
                <a:gdLst>
                  <a:gd name="T0" fmla="*/ 17 w 64"/>
                  <a:gd name="T1" fmla="*/ 1 h 18"/>
                  <a:gd name="T2" fmla="*/ 11 w 64"/>
                  <a:gd name="T3" fmla="*/ 1 h 18"/>
                  <a:gd name="T4" fmla="*/ 7 w 64"/>
                  <a:gd name="T5" fmla="*/ 4 h 18"/>
                  <a:gd name="T6" fmla="*/ 1 w 64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18">
                    <a:moveTo>
                      <a:pt x="64" y="3"/>
                    </a:moveTo>
                    <a:cubicBezTo>
                      <a:pt x="56" y="4"/>
                      <a:pt x="49" y="4"/>
                      <a:pt x="42" y="7"/>
                    </a:cubicBezTo>
                    <a:cubicBezTo>
                      <a:pt x="37" y="9"/>
                      <a:pt x="32" y="15"/>
                      <a:pt x="27" y="17"/>
                    </a:cubicBezTo>
                    <a:cubicBezTo>
                      <a:pt x="19" y="18"/>
                      <a:pt x="0" y="7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165">
                <a:extLst>
                  <a:ext uri="{FF2B5EF4-FFF2-40B4-BE49-F238E27FC236}">
                    <a16:creationId xmlns:a16="http://schemas.microsoft.com/office/drawing/2014/main" id="{B4D2624C-243D-4321-8754-EED9EEE07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102"/>
                <a:ext cx="46" cy="29"/>
              </a:xfrm>
              <a:custGeom>
                <a:avLst/>
                <a:gdLst>
                  <a:gd name="T0" fmla="*/ 19 w 72"/>
                  <a:gd name="T1" fmla="*/ 0 h 45"/>
                  <a:gd name="T2" fmla="*/ 6 w 72"/>
                  <a:gd name="T3" fmla="*/ 10 h 45"/>
                  <a:gd name="T4" fmla="*/ 3 w 72"/>
                  <a:gd name="T5" fmla="*/ 3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45">
                    <a:moveTo>
                      <a:pt x="72" y="0"/>
                    </a:moveTo>
                    <a:cubicBezTo>
                      <a:pt x="50" y="1"/>
                      <a:pt x="44" y="34"/>
                      <a:pt x="25" y="39"/>
                    </a:cubicBezTo>
                    <a:cubicBezTo>
                      <a:pt x="7" y="45"/>
                      <a:pt x="0" y="22"/>
                      <a:pt x="9" y="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3" name="Freeform 166">
                <a:extLst>
                  <a:ext uri="{FF2B5EF4-FFF2-40B4-BE49-F238E27FC236}">
                    <a16:creationId xmlns:a16="http://schemas.microsoft.com/office/drawing/2014/main" id="{B0E1F653-6001-46D1-B9D6-249657763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871"/>
                <a:ext cx="19" cy="12"/>
              </a:xfrm>
              <a:custGeom>
                <a:avLst/>
                <a:gdLst>
                  <a:gd name="T0" fmla="*/ 0 w 30"/>
                  <a:gd name="T1" fmla="*/ 0 h 19"/>
                  <a:gd name="T2" fmla="*/ 8 w 30"/>
                  <a:gd name="T3" fmla="*/ 4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9">
                    <a:moveTo>
                      <a:pt x="0" y="0"/>
                    </a:moveTo>
                    <a:cubicBezTo>
                      <a:pt x="4" y="8"/>
                      <a:pt x="20" y="19"/>
                      <a:pt x="30" y="1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167">
                <a:extLst>
                  <a:ext uri="{FF2B5EF4-FFF2-40B4-BE49-F238E27FC236}">
                    <a16:creationId xmlns:a16="http://schemas.microsoft.com/office/drawing/2014/main" id="{2B94697A-CB6E-4BE5-A9D7-45B13E52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909"/>
                <a:ext cx="13" cy="14"/>
              </a:xfrm>
              <a:custGeom>
                <a:avLst/>
                <a:gdLst>
                  <a:gd name="T0" fmla="*/ 5 w 20"/>
                  <a:gd name="T1" fmla="*/ 0 h 22"/>
                  <a:gd name="T2" fmla="*/ 0 w 20"/>
                  <a:gd name="T3" fmla="*/ 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2">
                    <a:moveTo>
                      <a:pt x="20" y="0"/>
                    </a:moveTo>
                    <a:cubicBezTo>
                      <a:pt x="12" y="5"/>
                      <a:pt x="2" y="11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168">
                <a:extLst>
                  <a:ext uri="{FF2B5EF4-FFF2-40B4-BE49-F238E27FC236}">
                    <a16:creationId xmlns:a16="http://schemas.microsoft.com/office/drawing/2014/main" id="{32B3508C-224B-4F01-9837-5982A1722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880"/>
                <a:ext cx="31" cy="26"/>
              </a:xfrm>
              <a:custGeom>
                <a:avLst/>
                <a:gdLst>
                  <a:gd name="T0" fmla="*/ 13 w 49"/>
                  <a:gd name="T1" fmla="*/ 0 h 42"/>
                  <a:gd name="T2" fmla="*/ 6 w 49"/>
                  <a:gd name="T3" fmla="*/ 9 h 42"/>
                  <a:gd name="T4" fmla="*/ 0 w 49"/>
                  <a:gd name="T5" fmla="*/ 4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42">
                    <a:moveTo>
                      <a:pt x="49" y="0"/>
                    </a:moveTo>
                    <a:cubicBezTo>
                      <a:pt x="35" y="9"/>
                      <a:pt x="40" y="31"/>
                      <a:pt x="25" y="37"/>
                    </a:cubicBezTo>
                    <a:cubicBezTo>
                      <a:pt x="14" y="42"/>
                      <a:pt x="0" y="32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Freeform 169">
                <a:extLst>
                  <a:ext uri="{FF2B5EF4-FFF2-40B4-BE49-F238E27FC236}">
                    <a16:creationId xmlns:a16="http://schemas.microsoft.com/office/drawing/2014/main" id="{866A8249-F8EA-4981-9477-B98031669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778"/>
                <a:ext cx="25" cy="5"/>
              </a:xfrm>
              <a:custGeom>
                <a:avLst/>
                <a:gdLst>
                  <a:gd name="T0" fmla="*/ 0 w 39"/>
                  <a:gd name="T1" fmla="*/ 2 h 8"/>
                  <a:gd name="T2" fmla="*/ 10 w 39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8">
                    <a:moveTo>
                      <a:pt x="0" y="6"/>
                    </a:moveTo>
                    <a:cubicBezTo>
                      <a:pt x="11" y="0"/>
                      <a:pt x="29" y="8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7" name="Freeform 170">
                <a:extLst>
                  <a:ext uri="{FF2B5EF4-FFF2-40B4-BE49-F238E27FC236}">
                    <a16:creationId xmlns:a16="http://schemas.microsoft.com/office/drawing/2014/main" id="{E72FF4E5-A427-4FAE-8B6D-DD179BE13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786"/>
                <a:ext cx="19" cy="28"/>
              </a:xfrm>
              <a:custGeom>
                <a:avLst/>
                <a:gdLst>
                  <a:gd name="T0" fmla="*/ 1 w 31"/>
                  <a:gd name="T1" fmla="*/ 2 h 44"/>
                  <a:gd name="T2" fmla="*/ 6 w 31"/>
                  <a:gd name="T3" fmla="*/ 3 h 44"/>
                  <a:gd name="T4" fmla="*/ 0 w 31"/>
                  <a:gd name="T5" fmla="*/ 7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4">
                    <a:moveTo>
                      <a:pt x="1" y="7"/>
                    </a:moveTo>
                    <a:cubicBezTo>
                      <a:pt x="10" y="4"/>
                      <a:pt x="22" y="0"/>
                      <a:pt x="25" y="12"/>
                    </a:cubicBezTo>
                    <a:cubicBezTo>
                      <a:pt x="31" y="27"/>
                      <a:pt x="8" y="44"/>
                      <a:pt x="0" y="26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171">
                <a:extLst>
                  <a:ext uri="{FF2B5EF4-FFF2-40B4-BE49-F238E27FC236}">
                    <a16:creationId xmlns:a16="http://schemas.microsoft.com/office/drawing/2014/main" id="{9564BECF-598A-4B0E-A32F-C25F2307B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1775"/>
                <a:ext cx="33" cy="30"/>
              </a:xfrm>
              <a:custGeom>
                <a:avLst/>
                <a:gdLst>
                  <a:gd name="T0" fmla="*/ 13 w 52"/>
                  <a:gd name="T1" fmla="*/ 0 h 47"/>
                  <a:gd name="T2" fmla="*/ 10 w 52"/>
                  <a:gd name="T3" fmla="*/ 3 h 47"/>
                  <a:gd name="T4" fmla="*/ 7 w 52"/>
                  <a:gd name="T5" fmla="*/ 8 h 47"/>
                  <a:gd name="T6" fmla="*/ 1 w 52"/>
                  <a:gd name="T7" fmla="*/ 12 h 47"/>
                  <a:gd name="T8" fmla="*/ 1 w 52"/>
                  <a:gd name="T9" fmla="*/ 12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7">
                    <a:moveTo>
                      <a:pt x="52" y="0"/>
                    </a:moveTo>
                    <a:cubicBezTo>
                      <a:pt x="48" y="5"/>
                      <a:pt x="42" y="8"/>
                      <a:pt x="38" y="13"/>
                    </a:cubicBezTo>
                    <a:cubicBezTo>
                      <a:pt x="34" y="18"/>
                      <a:pt x="31" y="23"/>
                      <a:pt x="27" y="29"/>
                    </a:cubicBezTo>
                    <a:cubicBezTo>
                      <a:pt x="20" y="39"/>
                      <a:pt x="13" y="43"/>
                      <a:pt x="1" y="47"/>
                    </a:cubicBezTo>
                    <a:cubicBezTo>
                      <a:pt x="0" y="46"/>
                      <a:pt x="1" y="46"/>
                      <a:pt x="1" y="45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172">
                <a:extLst>
                  <a:ext uri="{FF2B5EF4-FFF2-40B4-BE49-F238E27FC236}">
                    <a16:creationId xmlns:a16="http://schemas.microsoft.com/office/drawing/2014/main" id="{EB5B562D-F301-4FC6-A8BF-FF779A802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653"/>
                <a:ext cx="37" cy="26"/>
              </a:xfrm>
              <a:custGeom>
                <a:avLst/>
                <a:gdLst>
                  <a:gd name="T0" fmla="*/ 16 w 57"/>
                  <a:gd name="T1" fmla="*/ 0 h 40"/>
                  <a:gd name="T2" fmla="*/ 10 w 57"/>
                  <a:gd name="T3" fmla="*/ 8 h 40"/>
                  <a:gd name="T4" fmla="*/ 1 w 57"/>
                  <a:gd name="T5" fmla="*/ 10 h 40"/>
                  <a:gd name="T6" fmla="*/ 1 w 57"/>
                  <a:gd name="T7" fmla="*/ 1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40">
                    <a:moveTo>
                      <a:pt x="57" y="0"/>
                    </a:moveTo>
                    <a:cubicBezTo>
                      <a:pt x="53" y="9"/>
                      <a:pt x="47" y="23"/>
                      <a:pt x="37" y="27"/>
                    </a:cubicBezTo>
                    <a:cubicBezTo>
                      <a:pt x="25" y="33"/>
                      <a:pt x="12" y="27"/>
                      <a:pt x="1" y="39"/>
                    </a:cubicBezTo>
                    <a:cubicBezTo>
                      <a:pt x="0" y="40"/>
                      <a:pt x="0" y="40"/>
                      <a:pt x="1" y="39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173">
                <a:extLst>
                  <a:ext uri="{FF2B5EF4-FFF2-40B4-BE49-F238E27FC236}">
                    <a16:creationId xmlns:a16="http://schemas.microsoft.com/office/drawing/2014/main" id="{E1D8904A-3A36-4A15-BA0F-45C013948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644"/>
                <a:ext cx="13" cy="15"/>
              </a:xfrm>
              <a:custGeom>
                <a:avLst/>
                <a:gdLst>
                  <a:gd name="T0" fmla="*/ 5 w 21"/>
                  <a:gd name="T1" fmla="*/ 0 h 24"/>
                  <a:gd name="T2" fmla="*/ 0 w 21"/>
                  <a:gd name="T3" fmla="*/ 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21" y="0"/>
                    </a:moveTo>
                    <a:cubicBezTo>
                      <a:pt x="12" y="4"/>
                      <a:pt x="9" y="19"/>
                      <a:pt x="0" y="2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174">
                <a:extLst>
                  <a:ext uri="{FF2B5EF4-FFF2-40B4-BE49-F238E27FC236}">
                    <a16:creationId xmlns:a16="http://schemas.microsoft.com/office/drawing/2014/main" id="{11054EFD-6BA3-4F62-A7A4-5E0D3DB74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644"/>
                <a:ext cx="18" cy="21"/>
              </a:xfrm>
              <a:custGeom>
                <a:avLst/>
                <a:gdLst>
                  <a:gd name="T0" fmla="*/ 0 w 29"/>
                  <a:gd name="T1" fmla="*/ 3 h 33"/>
                  <a:gd name="T2" fmla="*/ 7 w 29"/>
                  <a:gd name="T3" fmla="*/ 3 h 33"/>
                  <a:gd name="T4" fmla="*/ 4 w 29"/>
                  <a:gd name="T5" fmla="*/ 8 h 33"/>
                  <a:gd name="T6" fmla="*/ 0 w 29"/>
                  <a:gd name="T7" fmla="*/ 5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3">
                    <a:moveTo>
                      <a:pt x="0" y="12"/>
                    </a:moveTo>
                    <a:cubicBezTo>
                      <a:pt x="6" y="10"/>
                      <a:pt x="22" y="0"/>
                      <a:pt x="27" y="12"/>
                    </a:cubicBezTo>
                    <a:cubicBezTo>
                      <a:pt x="29" y="18"/>
                      <a:pt x="22" y="28"/>
                      <a:pt x="17" y="30"/>
                    </a:cubicBezTo>
                    <a:cubicBezTo>
                      <a:pt x="9" y="33"/>
                      <a:pt x="2" y="25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175">
                <a:extLst>
                  <a:ext uri="{FF2B5EF4-FFF2-40B4-BE49-F238E27FC236}">
                    <a16:creationId xmlns:a16="http://schemas.microsoft.com/office/drawing/2014/main" id="{AC9F04CE-E5F6-4660-8D73-B3D13CCD8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709"/>
                <a:ext cx="11" cy="28"/>
              </a:xfrm>
              <a:custGeom>
                <a:avLst/>
                <a:gdLst>
                  <a:gd name="T0" fmla="*/ 1 w 17"/>
                  <a:gd name="T1" fmla="*/ 2 h 44"/>
                  <a:gd name="T2" fmla="*/ 4 w 17"/>
                  <a:gd name="T3" fmla="*/ 4 h 44"/>
                  <a:gd name="T4" fmla="*/ 0 w 17"/>
                  <a:gd name="T5" fmla="*/ 11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4">
                    <a:moveTo>
                      <a:pt x="1" y="6"/>
                    </a:moveTo>
                    <a:cubicBezTo>
                      <a:pt x="7" y="0"/>
                      <a:pt x="14" y="13"/>
                      <a:pt x="14" y="18"/>
                    </a:cubicBezTo>
                    <a:cubicBezTo>
                      <a:pt x="17" y="30"/>
                      <a:pt x="10" y="38"/>
                      <a:pt x="0" y="44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Freeform 176">
                <a:extLst>
                  <a:ext uri="{FF2B5EF4-FFF2-40B4-BE49-F238E27FC236}">
                    <a16:creationId xmlns:a16="http://schemas.microsoft.com/office/drawing/2014/main" id="{4FBBB53C-DD4F-4C12-9BCD-6B59866C8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724"/>
                <a:ext cx="14" cy="21"/>
              </a:xfrm>
              <a:custGeom>
                <a:avLst/>
                <a:gdLst>
                  <a:gd name="T0" fmla="*/ 6 w 22"/>
                  <a:gd name="T1" fmla="*/ 0 h 33"/>
                  <a:gd name="T2" fmla="*/ 0 w 22"/>
                  <a:gd name="T3" fmla="*/ 8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3">
                    <a:moveTo>
                      <a:pt x="22" y="0"/>
                    </a:moveTo>
                    <a:cubicBezTo>
                      <a:pt x="18" y="13"/>
                      <a:pt x="3" y="21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4" name="Freeform 177">
                <a:extLst>
                  <a:ext uri="{FF2B5EF4-FFF2-40B4-BE49-F238E27FC236}">
                    <a16:creationId xmlns:a16="http://schemas.microsoft.com/office/drawing/2014/main" id="{8891D58A-CDE6-4FE6-8688-16A97B4F9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611"/>
                <a:ext cx="24" cy="26"/>
              </a:xfrm>
              <a:custGeom>
                <a:avLst/>
                <a:gdLst>
                  <a:gd name="T0" fmla="*/ 1 w 37"/>
                  <a:gd name="T1" fmla="*/ 1 h 41"/>
                  <a:gd name="T2" fmla="*/ 4 w 37"/>
                  <a:gd name="T3" fmla="*/ 1 h 41"/>
                  <a:gd name="T4" fmla="*/ 8 w 37"/>
                  <a:gd name="T5" fmla="*/ 0 h 41"/>
                  <a:gd name="T6" fmla="*/ 10 w 37"/>
                  <a:gd name="T7" fmla="*/ 3 h 41"/>
                  <a:gd name="T8" fmla="*/ 7 w 37"/>
                  <a:gd name="T9" fmla="*/ 7 h 41"/>
                  <a:gd name="T10" fmla="*/ 3 w 37"/>
                  <a:gd name="T11" fmla="*/ 10 h 41"/>
                  <a:gd name="T12" fmla="*/ 0 w 37"/>
                  <a:gd name="T13" fmla="*/ 1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41">
                    <a:moveTo>
                      <a:pt x="1" y="3"/>
                    </a:moveTo>
                    <a:cubicBezTo>
                      <a:pt x="6" y="1"/>
                      <a:pt x="10" y="3"/>
                      <a:pt x="14" y="3"/>
                    </a:cubicBezTo>
                    <a:cubicBezTo>
                      <a:pt x="19" y="3"/>
                      <a:pt x="23" y="0"/>
                      <a:pt x="27" y="0"/>
                    </a:cubicBezTo>
                    <a:cubicBezTo>
                      <a:pt x="35" y="1"/>
                      <a:pt x="37" y="3"/>
                      <a:pt x="37" y="11"/>
                    </a:cubicBezTo>
                    <a:cubicBezTo>
                      <a:pt x="37" y="20"/>
                      <a:pt x="33" y="22"/>
                      <a:pt x="26" y="28"/>
                    </a:cubicBezTo>
                    <a:cubicBezTo>
                      <a:pt x="22" y="31"/>
                      <a:pt x="17" y="35"/>
                      <a:pt x="13" y="36"/>
                    </a:cubicBezTo>
                    <a:cubicBezTo>
                      <a:pt x="9" y="38"/>
                      <a:pt x="2" y="38"/>
                      <a:pt x="0" y="41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Freeform 178">
                <a:extLst>
                  <a:ext uri="{FF2B5EF4-FFF2-40B4-BE49-F238E27FC236}">
                    <a16:creationId xmlns:a16="http://schemas.microsoft.com/office/drawing/2014/main" id="{3661FA90-EF83-47DD-AFF3-0C8A45B32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565"/>
                <a:ext cx="19" cy="34"/>
              </a:xfrm>
              <a:custGeom>
                <a:avLst/>
                <a:gdLst>
                  <a:gd name="T0" fmla="*/ 0 w 30"/>
                  <a:gd name="T1" fmla="*/ 5 h 53"/>
                  <a:gd name="T2" fmla="*/ 4 w 30"/>
                  <a:gd name="T3" fmla="*/ 1 h 53"/>
                  <a:gd name="T4" fmla="*/ 7 w 30"/>
                  <a:gd name="T5" fmla="*/ 4 h 53"/>
                  <a:gd name="T6" fmla="*/ 6 w 30"/>
                  <a:gd name="T7" fmla="*/ 8 h 53"/>
                  <a:gd name="T8" fmla="*/ 0 w 30"/>
                  <a:gd name="T9" fmla="*/ 14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3">
                    <a:moveTo>
                      <a:pt x="0" y="18"/>
                    </a:moveTo>
                    <a:cubicBezTo>
                      <a:pt x="6" y="15"/>
                      <a:pt x="8" y="4"/>
                      <a:pt x="14" y="2"/>
                    </a:cubicBezTo>
                    <a:cubicBezTo>
                      <a:pt x="23" y="0"/>
                      <a:pt x="26" y="10"/>
                      <a:pt x="28" y="16"/>
                    </a:cubicBezTo>
                    <a:cubicBezTo>
                      <a:pt x="30" y="27"/>
                      <a:pt x="29" y="26"/>
                      <a:pt x="22" y="33"/>
                    </a:cubicBezTo>
                    <a:cubicBezTo>
                      <a:pt x="15" y="40"/>
                      <a:pt x="7" y="47"/>
                      <a:pt x="0" y="53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6" name="Freeform 179">
                <a:extLst>
                  <a:ext uri="{FF2B5EF4-FFF2-40B4-BE49-F238E27FC236}">
                    <a16:creationId xmlns:a16="http://schemas.microsoft.com/office/drawing/2014/main" id="{76F4D48B-6B3F-4C4C-930D-F16E057C5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514"/>
                <a:ext cx="24" cy="42"/>
              </a:xfrm>
              <a:custGeom>
                <a:avLst/>
                <a:gdLst>
                  <a:gd name="T0" fmla="*/ 1 w 38"/>
                  <a:gd name="T1" fmla="*/ 17 h 66"/>
                  <a:gd name="T2" fmla="*/ 8 w 38"/>
                  <a:gd name="T3" fmla="*/ 9 h 66"/>
                  <a:gd name="T4" fmla="*/ 8 w 38"/>
                  <a:gd name="T5" fmla="*/ 0 h 66"/>
                  <a:gd name="T6" fmla="*/ 0 w 38"/>
                  <a:gd name="T7" fmla="*/ 8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66">
                    <a:moveTo>
                      <a:pt x="4" y="66"/>
                    </a:moveTo>
                    <a:cubicBezTo>
                      <a:pt x="12" y="54"/>
                      <a:pt x="25" y="48"/>
                      <a:pt x="31" y="35"/>
                    </a:cubicBezTo>
                    <a:cubicBezTo>
                      <a:pt x="38" y="22"/>
                      <a:pt x="33" y="12"/>
                      <a:pt x="30" y="0"/>
                    </a:cubicBezTo>
                    <a:cubicBezTo>
                      <a:pt x="16" y="8"/>
                      <a:pt x="9" y="20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7" name="Freeform 180">
                <a:extLst>
                  <a:ext uri="{FF2B5EF4-FFF2-40B4-BE49-F238E27FC236}">
                    <a16:creationId xmlns:a16="http://schemas.microsoft.com/office/drawing/2014/main" id="{84196685-DD71-4694-BFB4-6C4F2EEED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481"/>
                <a:ext cx="23" cy="25"/>
              </a:xfrm>
              <a:custGeom>
                <a:avLst/>
                <a:gdLst>
                  <a:gd name="T0" fmla="*/ 0 w 37"/>
                  <a:gd name="T1" fmla="*/ 10 h 40"/>
                  <a:gd name="T2" fmla="*/ 7 w 37"/>
                  <a:gd name="T3" fmla="*/ 7 h 40"/>
                  <a:gd name="T4" fmla="*/ 9 w 37"/>
                  <a:gd name="T5" fmla="*/ 0 h 40"/>
                  <a:gd name="T6" fmla="*/ 1 w 37"/>
                  <a:gd name="T7" fmla="*/ 3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0" y="40"/>
                    </a:moveTo>
                    <a:cubicBezTo>
                      <a:pt x="7" y="40"/>
                      <a:pt x="25" y="33"/>
                      <a:pt x="30" y="28"/>
                    </a:cubicBezTo>
                    <a:cubicBezTo>
                      <a:pt x="37" y="22"/>
                      <a:pt x="36" y="9"/>
                      <a:pt x="35" y="0"/>
                    </a:cubicBezTo>
                    <a:cubicBezTo>
                      <a:pt x="22" y="0"/>
                      <a:pt x="11" y="5"/>
                      <a:pt x="1" y="13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8" name="Freeform 181">
                <a:extLst>
                  <a:ext uri="{FF2B5EF4-FFF2-40B4-BE49-F238E27FC236}">
                    <a16:creationId xmlns:a16="http://schemas.microsoft.com/office/drawing/2014/main" id="{88DBA0C4-9CA3-411F-AC2F-D18FABF2B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428"/>
                <a:ext cx="36" cy="35"/>
              </a:xfrm>
              <a:custGeom>
                <a:avLst/>
                <a:gdLst>
                  <a:gd name="T0" fmla="*/ 6 w 56"/>
                  <a:gd name="T1" fmla="*/ 14 h 55"/>
                  <a:gd name="T2" fmla="*/ 12 w 56"/>
                  <a:gd name="T3" fmla="*/ 6 h 55"/>
                  <a:gd name="T4" fmla="*/ 0 w 56"/>
                  <a:gd name="T5" fmla="*/ 11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55">
                    <a:moveTo>
                      <a:pt x="21" y="55"/>
                    </a:moveTo>
                    <a:cubicBezTo>
                      <a:pt x="32" y="49"/>
                      <a:pt x="56" y="39"/>
                      <a:pt x="47" y="23"/>
                    </a:cubicBezTo>
                    <a:cubicBezTo>
                      <a:pt x="34" y="0"/>
                      <a:pt x="9" y="38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9" name="Freeform 182">
                <a:extLst>
                  <a:ext uri="{FF2B5EF4-FFF2-40B4-BE49-F238E27FC236}">
                    <a16:creationId xmlns:a16="http://schemas.microsoft.com/office/drawing/2014/main" id="{F4EDD034-AAF9-474A-98D2-F28CE386D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404"/>
                <a:ext cx="17" cy="29"/>
              </a:xfrm>
              <a:custGeom>
                <a:avLst/>
                <a:gdLst>
                  <a:gd name="T0" fmla="*/ 6 w 28"/>
                  <a:gd name="T1" fmla="*/ 8 h 46"/>
                  <a:gd name="T2" fmla="*/ 2 w 28"/>
                  <a:gd name="T3" fmla="*/ 10 h 46"/>
                  <a:gd name="T4" fmla="*/ 1 w 28"/>
                  <a:gd name="T5" fmla="*/ 6 h 46"/>
                  <a:gd name="T6" fmla="*/ 2 w 28"/>
                  <a:gd name="T7" fmla="*/ 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28" y="31"/>
                    </a:moveTo>
                    <a:cubicBezTo>
                      <a:pt x="24" y="36"/>
                      <a:pt x="14" y="46"/>
                      <a:pt x="8" y="42"/>
                    </a:cubicBezTo>
                    <a:cubicBezTo>
                      <a:pt x="4" y="39"/>
                      <a:pt x="2" y="28"/>
                      <a:pt x="2" y="24"/>
                    </a:cubicBezTo>
                    <a:cubicBezTo>
                      <a:pt x="0" y="14"/>
                      <a:pt x="0" y="6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0" name="Freeform 183">
                <a:extLst>
                  <a:ext uri="{FF2B5EF4-FFF2-40B4-BE49-F238E27FC236}">
                    <a16:creationId xmlns:a16="http://schemas.microsoft.com/office/drawing/2014/main" id="{4B44C6CC-0010-464F-A035-AE1388D09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403"/>
                <a:ext cx="14" cy="14"/>
              </a:xfrm>
              <a:custGeom>
                <a:avLst/>
                <a:gdLst>
                  <a:gd name="T0" fmla="*/ 6 w 21"/>
                  <a:gd name="T1" fmla="*/ 0 h 21"/>
                  <a:gd name="T2" fmla="*/ 1 w 21"/>
                  <a:gd name="T3" fmla="*/ 6 h 21"/>
                  <a:gd name="T4" fmla="*/ 0 w 21"/>
                  <a:gd name="T5" fmla="*/ 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20" y="0"/>
                    </a:moveTo>
                    <a:cubicBezTo>
                      <a:pt x="21" y="10"/>
                      <a:pt x="13" y="21"/>
                      <a:pt x="3" y="21"/>
                    </a:cubicBezTo>
                    <a:cubicBezTo>
                      <a:pt x="1" y="19"/>
                      <a:pt x="0" y="16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1" name="Freeform 184">
                <a:extLst>
                  <a:ext uri="{FF2B5EF4-FFF2-40B4-BE49-F238E27FC236}">
                    <a16:creationId xmlns:a16="http://schemas.microsoft.com/office/drawing/2014/main" id="{6BDA941A-8975-42C6-8807-B0A9638DA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366"/>
                <a:ext cx="32" cy="17"/>
              </a:xfrm>
              <a:custGeom>
                <a:avLst/>
                <a:gdLst>
                  <a:gd name="T0" fmla="*/ 13 w 50"/>
                  <a:gd name="T1" fmla="*/ 2 h 26"/>
                  <a:gd name="T2" fmla="*/ 4 w 50"/>
                  <a:gd name="T3" fmla="*/ 6 h 26"/>
                  <a:gd name="T4" fmla="*/ 1 w 50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6">
                    <a:moveTo>
                      <a:pt x="50" y="7"/>
                    </a:moveTo>
                    <a:cubicBezTo>
                      <a:pt x="40" y="10"/>
                      <a:pt x="26" y="18"/>
                      <a:pt x="14" y="21"/>
                    </a:cubicBezTo>
                    <a:cubicBezTo>
                      <a:pt x="0" y="26"/>
                      <a:pt x="1" y="1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2" name="Freeform 185">
                <a:extLst>
                  <a:ext uri="{FF2B5EF4-FFF2-40B4-BE49-F238E27FC236}">
                    <a16:creationId xmlns:a16="http://schemas.microsoft.com/office/drawing/2014/main" id="{8D2C6129-87C5-4A79-B64B-6EBA4A793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884"/>
                <a:ext cx="14" cy="15"/>
              </a:xfrm>
              <a:custGeom>
                <a:avLst/>
                <a:gdLst>
                  <a:gd name="T0" fmla="*/ 3 w 22"/>
                  <a:gd name="T1" fmla="*/ 2 h 24"/>
                  <a:gd name="T2" fmla="*/ 6 w 22"/>
                  <a:gd name="T3" fmla="*/ 3 h 24"/>
                  <a:gd name="T4" fmla="*/ 0 w 22"/>
                  <a:gd name="T5" fmla="*/ 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4">
                    <a:moveTo>
                      <a:pt x="9" y="7"/>
                    </a:moveTo>
                    <a:cubicBezTo>
                      <a:pt x="14" y="0"/>
                      <a:pt x="22" y="1"/>
                      <a:pt x="22" y="12"/>
                    </a:cubicBezTo>
                    <a:cubicBezTo>
                      <a:pt x="22" y="24"/>
                      <a:pt x="9" y="22"/>
                      <a:pt x="0" y="24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3" name="Freeform 186">
                <a:extLst>
                  <a:ext uri="{FF2B5EF4-FFF2-40B4-BE49-F238E27FC236}">
                    <a16:creationId xmlns:a16="http://schemas.microsoft.com/office/drawing/2014/main" id="{4AE49D29-4735-4AEB-A597-605C7F2D6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009"/>
                <a:ext cx="26" cy="29"/>
              </a:xfrm>
              <a:custGeom>
                <a:avLst/>
                <a:gdLst>
                  <a:gd name="T0" fmla="*/ 6 w 41"/>
                  <a:gd name="T1" fmla="*/ 1 h 45"/>
                  <a:gd name="T2" fmla="*/ 8 w 41"/>
                  <a:gd name="T3" fmla="*/ 0 h 45"/>
                  <a:gd name="T4" fmla="*/ 0 w 41"/>
                  <a:gd name="T5" fmla="*/ 9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5">
                    <a:moveTo>
                      <a:pt x="23" y="2"/>
                    </a:moveTo>
                    <a:cubicBezTo>
                      <a:pt x="26" y="1"/>
                      <a:pt x="27" y="0"/>
                      <a:pt x="30" y="0"/>
                    </a:cubicBezTo>
                    <a:cubicBezTo>
                      <a:pt x="41" y="18"/>
                      <a:pt x="18" y="45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4" name="Freeform 187">
                <a:extLst>
                  <a:ext uri="{FF2B5EF4-FFF2-40B4-BE49-F238E27FC236}">
                    <a16:creationId xmlns:a16="http://schemas.microsoft.com/office/drawing/2014/main" id="{B438564B-ED7B-4372-ABD4-2AF75CAFF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113"/>
                <a:ext cx="31" cy="22"/>
              </a:xfrm>
              <a:custGeom>
                <a:avLst/>
                <a:gdLst>
                  <a:gd name="T0" fmla="*/ 9 w 48"/>
                  <a:gd name="T1" fmla="*/ 0 h 36"/>
                  <a:gd name="T2" fmla="*/ 10 w 48"/>
                  <a:gd name="T3" fmla="*/ 0 h 36"/>
                  <a:gd name="T4" fmla="*/ 2 w 48"/>
                  <a:gd name="T5" fmla="*/ 2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36">
                    <a:moveTo>
                      <a:pt x="32" y="0"/>
                    </a:moveTo>
                    <a:cubicBezTo>
                      <a:pt x="34" y="0"/>
                      <a:pt x="35" y="0"/>
                      <a:pt x="37" y="0"/>
                    </a:cubicBezTo>
                    <a:cubicBezTo>
                      <a:pt x="48" y="28"/>
                      <a:pt x="0" y="36"/>
                      <a:pt x="7" y="10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5" name="Freeform 188">
                <a:extLst>
                  <a:ext uri="{FF2B5EF4-FFF2-40B4-BE49-F238E27FC236}">
                    <a16:creationId xmlns:a16="http://schemas.microsoft.com/office/drawing/2014/main" id="{7CFF8527-088D-4251-89E7-3CC683148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211"/>
                <a:ext cx="28" cy="24"/>
              </a:xfrm>
              <a:custGeom>
                <a:avLst/>
                <a:gdLst>
                  <a:gd name="T0" fmla="*/ 8 w 44"/>
                  <a:gd name="T1" fmla="*/ 1 h 37"/>
                  <a:gd name="T2" fmla="*/ 8 w 44"/>
                  <a:gd name="T3" fmla="*/ 0 h 37"/>
                  <a:gd name="T4" fmla="*/ 0 w 44"/>
                  <a:gd name="T5" fmla="*/ 5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30" y="4"/>
                    </a:moveTo>
                    <a:cubicBezTo>
                      <a:pt x="31" y="2"/>
                      <a:pt x="30" y="0"/>
                      <a:pt x="33" y="0"/>
                    </a:cubicBezTo>
                    <a:cubicBezTo>
                      <a:pt x="44" y="14"/>
                      <a:pt x="9" y="37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6" name="Freeform 189">
                <a:extLst>
                  <a:ext uri="{FF2B5EF4-FFF2-40B4-BE49-F238E27FC236}">
                    <a16:creationId xmlns:a16="http://schemas.microsoft.com/office/drawing/2014/main" id="{0CA83830-54C9-40F9-863D-8EFB7AAB4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297"/>
                <a:ext cx="32" cy="20"/>
              </a:xfrm>
              <a:custGeom>
                <a:avLst/>
                <a:gdLst>
                  <a:gd name="T0" fmla="*/ 9 w 49"/>
                  <a:gd name="T1" fmla="*/ 1 h 32"/>
                  <a:gd name="T2" fmla="*/ 10 w 49"/>
                  <a:gd name="T3" fmla="*/ 1 h 32"/>
                  <a:gd name="T4" fmla="*/ 0 w 49"/>
                  <a:gd name="T5" fmla="*/ 4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2">
                    <a:moveTo>
                      <a:pt x="33" y="3"/>
                    </a:moveTo>
                    <a:cubicBezTo>
                      <a:pt x="36" y="2"/>
                      <a:pt x="36" y="0"/>
                      <a:pt x="38" y="2"/>
                    </a:cubicBezTo>
                    <a:cubicBezTo>
                      <a:pt x="49" y="22"/>
                      <a:pt x="8" y="32"/>
                      <a:pt x="0" y="15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7" name="Freeform 190">
                <a:extLst>
                  <a:ext uri="{FF2B5EF4-FFF2-40B4-BE49-F238E27FC236}">
                    <a16:creationId xmlns:a16="http://schemas.microsoft.com/office/drawing/2014/main" id="{DDE37A2F-203D-4D7E-A670-CEDE0AD85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379"/>
                <a:ext cx="26" cy="25"/>
              </a:xfrm>
              <a:custGeom>
                <a:avLst/>
                <a:gdLst>
                  <a:gd name="T0" fmla="*/ 5 w 40"/>
                  <a:gd name="T1" fmla="*/ 0 h 38"/>
                  <a:gd name="T2" fmla="*/ 0 w 40"/>
                  <a:gd name="T3" fmla="*/ 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8">
                    <a:moveTo>
                      <a:pt x="18" y="0"/>
                    </a:moveTo>
                    <a:cubicBezTo>
                      <a:pt x="40" y="1"/>
                      <a:pt x="18" y="38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8" name="Freeform 191">
                <a:extLst>
                  <a:ext uri="{FF2B5EF4-FFF2-40B4-BE49-F238E27FC236}">
                    <a16:creationId xmlns:a16="http://schemas.microsoft.com/office/drawing/2014/main" id="{D9B29018-E340-4AA2-84F6-75EC04C0E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475"/>
                <a:ext cx="30" cy="20"/>
              </a:xfrm>
              <a:custGeom>
                <a:avLst/>
                <a:gdLst>
                  <a:gd name="T0" fmla="*/ 7 w 47"/>
                  <a:gd name="T1" fmla="*/ 0 h 32"/>
                  <a:gd name="T2" fmla="*/ 0 w 47"/>
                  <a:gd name="T3" fmla="*/ 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2">
                    <a:moveTo>
                      <a:pt x="28" y="0"/>
                    </a:moveTo>
                    <a:cubicBezTo>
                      <a:pt x="47" y="4"/>
                      <a:pt x="15" y="32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9" name="Freeform 192">
                <a:extLst>
                  <a:ext uri="{FF2B5EF4-FFF2-40B4-BE49-F238E27FC236}">
                    <a16:creationId xmlns:a16="http://schemas.microsoft.com/office/drawing/2014/main" id="{D066ADAF-88C5-46F9-A35D-760F3E891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574"/>
                <a:ext cx="33" cy="19"/>
              </a:xfrm>
              <a:custGeom>
                <a:avLst/>
                <a:gdLst>
                  <a:gd name="T0" fmla="*/ 7 w 51"/>
                  <a:gd name="T1" fmla="*/ 0 h 31"/>
                  <a:gd name="T2" fmla="*/ 0 w 51"/>
                  <a:gd name="T3" fmla="*/ 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31">
                    <a:moveTo>
                      <a:pt x="27" y="0"/>
                    </a:moveTo>
                    <a:cubicBezTo>
                      <a:pt x="51" y="2"/>
                      <a:pt x="17" y="31"/>
                      <a:pt x="0" y="29"/>
                    </a:cubicBezTo>
                  </a:path>
                </a:pathLst>
              </a:custGeom>
              <a:noFill/>
              <a:ln w="3175" cap="rnd">
                <a:solidFill>
                  <a:srgbClr val="BD7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0" name="Freeform 193">
                <a:extLst>
                  <a:ext uri="{FF2B5EF4-FFF2-40B4-BE49-F238E27FC236}">
                    <a16:creationId xmlns:a16="http://schemas.microsoft.com/office/drawing/2014/main" id="{9AA8E2F5-43C8-4D9A-9A2F-73FE0E33E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213"/>
                <a:ext cx="95" cy="70"/>
              </a:xfrm>
              <a:custGeom>
                <a:avLst/>
                <a:gdLst>
                  <a:gd name="T0" fmla="*/ 38 w 149"/>
                  <a:gd name="T1" fmla="*/ 15 h 109"/>
                  <a:gd name="T2" fmla="*/ 16 w 149"/>
                  <a:gd name="T3" fmla="*/ 2 h 109"/>
                  <a:gd name="T4" fmla="*/ 4 w 149"/>
                  <a:gd name="T5" fmla="*/ 22 h 109"/>
                  <a:gd name="T6" fmla="*/ 15 w 149"/>
                  <a:gd name="T7" fmla="*/ 20 h 109"/>
                  <a:gd name="T8" fmla="*/ 26 w 149"/>
                  <a:gd name="T9" fmla="*/ 15 h 109"/>
                  <a:gd name="T10" fmla="*/ 38 w 149"/>
                  <a:gd name="T11" fmla="*/ 15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109">
                    <a:moveTo>
                      <a:pt x="145" y="57"/>
                    </a:moveTo>
                    <a:cubicBezTo>
                      <a:pt x="126" y="25"/>
                      <a:pt x="101" y="0"/>
                      <a:pt x="61" y="6"/>
                    </a:cubicBezTo>
                    <a:cubicBezTo>
                      <a:pt x="28" y="10"/>
                      <a:pt x="0" y="53"/>
                      <a:pt x="18" y="85"/>
                    </a:cubicBezTo>
                    <a:cubicBezTo>
                      <a:pt x="32" y="109"/>
                      <a:pt x="46" y="91"/>
                      <a:pt x="57" y="76"/>
                    </a:cubicBezTo>
                    <a:cubicBezTo>
                      <a:pt x="68" y="62"/>
                      <a:pt x="83" y="51"/>
                      <a:pt x="100" y="57"/>
                    </a:cubicBezTo>
                    <a:cubicBezTo>
                      <a:pt x="111" y="60"/>
                      <a:pt x="149" y="90"/>
                      <a:pt x="144" y="58"/>
                    </a:cubicBezTo>
                  </a:path>
                </a:pathLst>
              </a:custGeom>
              <a:solidFill>
                <a:srgbClr val="D0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1" name="Freeform 194">
                <a:extLst>
                  <a:ext uri="{FF2B5EF4-FFF2-40B4-BE49-F238E27FC236}">
                    <a16:creationId xmlns:a16="http://schemas.microsoft.com/office/drawing/2014/main" id="{0A83AA82-5760-4EDF-8284-E734BB354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318"/>
                <a:ext cx="64" cy="52"/>
              </a:xfrm>
              <a:custGeom>
                <a:avLst/>
                <a:gdLst>
                  <a:gd name="T0" fmla="*/ 17 w 99"/>
                  <a:gd name="T1" fmla="*/ 0 h 82"/>
                  <a:gd name="T2" fmla="*/ 23 w 99"/>
                  <a:gd name="T3" fmla="*/ 16 h 82"/>
                  <a:gd name="T4" fmla="*/ 5 w 99"/>
                  <a:gd name="T5" fmla="*/ 8 h 82"/>
                  <a:gd name="T6" fmla="*/ 4 w 99"/>
                  <a:gd name="T7" fmla="*/ 1 h 82"/>
                  <a:gd name="T8" fmla="*/ 15 w 99"/>
                  <a:gd name="T9" fmla="*/ 10 h 82"/>
                  <a:gd name="T10" fmla="*/ 17 w 99"/>
                  <a:gd name="T11" fmla="*/ 2 h 82"/>
                  <a:gd name="T12" fmla="*/ 17 w 99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82">
                    <a:moveTo>
                      <a:pt x="63" y="0"/>
                    </a:moveTo>
                    <a:cubicBezTo>
                      <a:pt x="79" y="6"/>
                      <a:pt x="99" y="47"/>
                      <a:pt x="85" y="61"/>
                    </a:cubicBezTo>
                    <a:cubicBezTo>
                      <a:pt x="64" y="82"/>
                      <a:pt x="26" y="52"/>
                      <a:pt x="18" y="33"/>
                    </a:cubicBezTo>
                    <a:cubicBezTo>
                      <a:pt x="14" y="24"/>
                      <a:pt x="0" y="0"/>
                      <a:pt x="16" y="3"/>
                    </a:cubicBezTo>
                    <a:cubicBezTo>
                      <a:pt x="30" y="5"/>
                      <a:pt x="43" y="29"/>
                      <a:pt x="55" y="36"/>
                    </a:cubicBezTo>
                    <a:cubicBezTo>
                      <a:pt x="78" y="50"/>
                      <a:pt x="70" y="17"/>
                      <a:pt x="62" y="7"/>
                    </a:cubicBezTo>
                    <a:cubicBezTo>
                      <a:pt x="63" y="6"/>
                      <a:pt x="63" y="5"/>
                      <a:pt x="64" y="4"/>
                    </a:cubicBezTo>
                  </a:path>
                </a:pathLst>
              </a:custGeom>
              <a:solidFill>
                <a:srgbClr val="D0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2" name="Freeform 195">
                <a:extLst>
                  <a:ext uri="{FF2B5EF4-FFF2-40B4-BE49-F238E27FC236}">
                    <a16:creationId xmlns:a16="http://schemas.microsoft.com/office/drawing/2014/main" id="{68CC2457-DDC5-4C62-9046-608D0B52E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367"/>
                <a:ext cx="34" cy="38"/>
              </a:xfrm>
              <a:custGeom>
                <a:avLst/>
                <a:gdLst>
                  <a:gd name="T0" fmla="*/ 13 w 54"/>
                  <a:gd name="T1" fmla="*/ 8 h 60"/>
                  <a:gd name="T2" fmla="*/ 5 w 54"/>
                  <a:gd name="T3" fmla="*/ 12 h 60"/>
                  <a:gd name="T4" fmla="*/ 0 w 54"/>
                  <a:gd name="T5" fmla="*/ 15 h 60"/>
                  <a:gd name="T6" fmla="*/ 4 w 54"/>
                  <a:gd name="T7" fmla="*/ 6 h 60"/>
                  <a:gd name="T8" fmla="*/ 7 w 54"/>
                  <a:gd name="T9" fmla="*/ 0 h 60"/>
                  <a:gd name="T10" fmla="*/ 7 w 54"/>
                  <a:gd name="T11" fmla="*/ 8 h 60"/>
                  <a:gd name="T12" fmla="*/ 10 w 54"/>
                  <a:gd name="T13" fmla="*/ 8 h 60"/>
                  <a:gd name="T14" fmla="*/ 13 w 54"/>
                  <a:gd name="T15" fmla="*/ 7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60">
                    <a:moveTo>
                      <a:pt x="54" y="30"/>
                    </a:moveTo>
                    <a:cubicBezTo>
                      <a:pt x="44" y="29"/>
                      <a:pt x="28" y="42"/>
                      <a:pt x="20" y="48"/>
                    </a:cubicBezTo>
                    <a:cubicBezTo>
                      <a:pt x="14" y="52"/>
                      <a:pt x="7" y="58"/>
                      <a:pt x="0" y="60"/>
                    </a:cubicBezTo>
                    <a:cubicBezTo>
                      <a:pt x="1" y="48"/>
                      <a:pt x="11" y="37"/>
                      <a:pt x="14" y="25"/>
                    </a:cubicBezTo>
                    <a:cubicBezTo>
                      <a:pt x="17" y="17"/>
                      <a:pt x="19" y="4"/>
                      <a:pt x="27" y="0"/>
                    </a:cubicBezTo>
                    <a:cubicBezTo>
                      <a:pt x="27" y="7"/>
                      <a:pt x="20" y="29"/>
                      <a:pt x="27" y="32"/>
                    </a:cubicBezTo>
                    <a:cubicBezTo>
                      <a:pt x="30" y="33"/>
                      <a:pt x="37" y="31"/>
                      <a:pt x="40" y="31"/>
                    </a:cubicBezTo>
                    <a:cubicBezTo>
                      <a:pt x="45" y="31"/>
                      <a:pt x="48" y="31"/>
                      <a:pt x="53" y="2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3" name="Freeform 196">
                <a:extLst>
                  <a:ext uri="{FF2B5EF4-FFF2-40B4-BE49-F238E27FC236}">
                    <a16:creationId xmlns:a16="http://schemas.microsoft.com/office/drawing/2014/main" id="{D1D7472E-0482-4AB6-B9C6-0874B36DD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412"/>
                <a:ext cx="26" cy="36"/>
              </a:xfrm>
              <a:custGeom>
                <a:avLst/>
                <a:gdLst>
                  <a:gd name="T0" fmla="*/ 10 w 41"/>
                  <a:gd name="T1" fmla="*/ 7 h 58"/>
                  <a:gd name="T2" fmla="*/ 4 w 41"/>
                  <a:gd name="T3" fmla="*/ 12 h 58"/>
                  <a:gd name="T4" fmla="*/ 2 w 41"/>
                  <a:gd name="T5" fmla="*/ 14 h 58"/>
                  <a:gd name="T6" fmla="*/ 2 w 41"/>
                  <a:gd name="T7" fmla="*/ 4 h 58"/>
                  <a:gd name="T8" fmla="*/ 8 w 41"/>
                  <a:gd name="T9" fmla="*/ 0 h 58"/>
                  <a:gd name="T10" fmla="*/ 3 w 41"/>
                  <a:gd name="T11" fmla="*/ 9 h 58"/>
                  <a:gd name="T12" fmla="*/ 10 w 41"/>
                  <a:gd name="T13" fmla="*/ 7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58">
                    <a:moveTo>
                      <a:pt x="41" y="31"/>
                    </a:moveTo>
                    <a:cubicBezTo>
                      <a:pt x="41" y="33"/>
                      <a:pt x="23" y="44"/>
                      <a:pt x="18" y="48"/>
                    </a:cubicBezTo>
                    <a:cubicBezTo>
                      <a:pt x="14" y="51"/>
                      <a:pt x="10" y="54"/>
                      <a:pt x="6" y="58"/>
                    </a:cubicBezTo>
                    <a:cubicBezTo>
                      <a:pt x="0" y="52"/>
                      <a:pt x="3" y="23"/>
                      <a:pt x="6" y="15"/>
                    </a:cubicBezTo>
                    <a:cubicBezTo>
                      <a:pt x="9" y="8"/>
                      <a:pt x="23" y="3"/>
                      <a:pt x="32" y="0"/>
                    </a:cubicBezTo>
                    <a:cubicBezTo>
                      <a:pt x="28" y="8"/>
                      <a:pt x="10" y="26"/>
                      <a:pt x="12" y="36"/>
                    </a:cubicBezTo>
                    <a:cubicBezTo>
                      <a:pt x="14" y="44"/>
                      <a:pt x="34" y="34"/>
                      <a:pt x="39" y="3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4" name="Freeform 197">
                <a:extLst>
                  <a:ext uri="{FF2B5EF4-FFF2-40B4-BE49-F238E27FC236}">
                    <a16:creationId xmlns:a16="http://schemas.microsoft.com/office/drawing/2014/main" id="{24DF094C-745E-48F7-BB24-EA0246B91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455"/>
                <a:ext cx="36" cy="40"/>
              </a:xfrm>
              <a:custGeom>
                <a:avLst/>
                <a:gdLst>
                  <a:gd name="T0" fmla="*/ 15 w 56"/>
                  <a:gd name="T1" fmla="*/ 5 h 63"/>
                  <a:gd name="T2" fmla="*/ 6 w 56"/>
                  <a:gd name="T3" fmla="*/ 13 h 63"/>
                  <a:gd name="T4" fmla="*/ 1 w 56"/>
                  <a:gd name="T5" fmla="*/ 15 h 63"/>
                  <a:gd name="T6" fmla="*/ 1 w 56"/>
                  <a:gd name="T7" fmla="*/ 11 h 63"/>
                  <a:gd name="T8" fmla="*/ 1 w 56"/>
                  <a:gd name="T9" fmla="*/ 6 h 63"/>
                  <a:gd name="T10" fmla="*/ 8 w 56"/>
                  <a:gd name="T11" fmla="*/ 0 h 63"/>
                  <a:gd name="T12" fmla="*/ 5 w 56"/>
                  <a:gd name="T13" fmla="*/ 5 h 63"/>
                  <a:gd name="T14" fmla="*/ 3 w 56"/>
                  <a:gd name="T15" fmla="*/ 11 h 63"/>
                  <a:gd name="T16" fmla="*/ 12 w 56"/>
                  <a:gd name="T17" fmla="*/ 6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63">
                    <a:moveTo>
                      <a:pt x="56" y="19"/>
                    </a:moveTo>
                    <a:cubicBezTo>
                      <a:pt x="46" y="31"/>
                      <a:pt x="32" y="40"/>
                      <a:pt x="21" y="51"/>
                    </a:cubicBezTo>
                    <a:cubicBezTo>
                      <a:pt x="16" y="56"/>
                      <a:pt x="11" y="63"/>
                      <a:pt x="5" y="57"/>
                    </a:cubicBezTo>
                    <a:cubicBezTo>
                      <a:pt x="0" y="52"/>
                      <a:pt x="3" y="48"/>
                      <a:pt x="3" y="41"/>
                    </a:cubicBezTo>
                    <a:cubicBezTo>
                      <a:pt x="3" y="35"/>
                      <a:pt x="1" y="30"/>
                      <a:pt x="4" y="24"/>
                    </a:cubicBezTo>
                    <a:cubicBezTo>
                      <a:pt x="7" y="15"/>
                      <a:pt x="21" y="4"/>
                      <a:pt x="28" y="0"/>
                    </a:cubicBezTo>
                    <a:cubicBezTo>
                      <a:pt x="24" y="7"/>
                      <a:pt x="22" y="14"/>
                      <a:pt x="18" y="21"/>
                    </a:cubicBezTo>
                    <a:cubicBezTo>
                      <a:pt x="16" y="26"/>
                      <a:pt x="8" y="36"/>
                      <a:pt x="12" y="41"/>
                    </a:cubicBezTo>
                    <a:cubicBezTo>
                      <a:pt x="20" y="51"/>
                      <a:pt x="42" y="28"/>
                      <a:pt x="47" y="2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5" name="Freeform 198">
                <a:extLst>
                  <a:ext uri="{FF2B5EF4-FFF2-40B4-BE49-F238E27FC236}">
                    <a16:creationId xmlns:a16="http://schemas.microsoft.com/office/drawing/2014/main" id="{704220B1-3776-4EF3-8F2B-D996A71D6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1492"/>
                <a:ext cx="35" cy="51"/>
              </a:xfrm>
              <a:custGeom>
                <a:avLst/>
                <a:gdLst>
                  <a:gd name="T0" fmla="*/ 15 w 54"/>
                  <a:gd name="T1" fmla="*/ 8 h 80"/>
                  <a:gd name="T2" fmla="*/ 10 w 54"/>
                  <a:gd name="T3" fmla="*/ 12 h 80"/>
                  <a:gd name="T4" fmla="*/ 8 w 54"/>
                  <a:gd name="T5" fmla="*/ 17 h 80"/>
                  <a:gd name="T6" fmla="*/ 3 w 54"/>
                  <a:gd name="T7" fmla="*/ 18 h 80"/>
                  <a:gd name="T8" fmla="*/ 1 w 54"/>
                  <a:gd name="T9" fmla="*/ 14 h 80"/>
                  <a:gd name="T10" fmla="*/ 1 w 54"/>
                  <a:gd name="T11" fmla="*/ 10 h 80"/>
                  <a:gd name="T12" fmla="*/ 5 w 54"/>
                  <a:gd name="T13" fmla="*/ 5 h 80"/>
                  <a:gd name="T14" fmla="*/ 10 w 54"/>
                  <a:gd name="T15" fmla="*/ 0 h 80"/>
                  <a:gd name="T16" fmla="*/ 5 w 54"/>
                  <a:gd name="T17" fmla="*/ 10 h 80"/>
                  <a:gd name="T18" fmla="*/ 8 w 54"/>
                  <a:gd name="T19" fmla="*/ 15 h 80"/>
                  <a:gd name="T20" fmla="*/ 10 w 54"/>
                  <a:gd name="T21" fmla="*/ 11 h 80"/>
                  <a:gd name="T22" fmla="*/ 14 w 54"/>
                  <a:gd name="T23" fmla="*/ 8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4" h="80">
                    <a:moveTo>
                      <a:pt x="54" y="31"/>
                    </a:moveTo>
                    <a:cubicBezTo>
                      <a:pt x="52" y="35"/>
                      <a:pt x="43" y="41"/>
                      <a:pt x="39" y="47"/>
                    </a:cubicBezTo>
                    <a:cubicBezTo>
                      <a:pt x="36" y="52"/>
                      <a:pt x="33" y="57"/>
                      <a:pt x="29" y="62"/>
                    </a:cubicBezTo>
                    <a:cubicBezTo>
                      <a:pt x="25" y="68"/>
                      <a:pt x="19" y="80"/>
                      <a:pt x="13" y="72"/>
                    </a:cubicBezTo>
                    <a:cubicBezTo>
                      <a:pt x="10" y="67"/>
                      <a:pt x="8" y="58"/>
                      <a:pt x="5" y="53"/>
                    </a:cubicBezTo>
                    <a:cubicBezTo>
                      <a:pt x="3" y="47"/>
                      <a:pt x="0" y="44"/>
                      <a:pt x="2" y="39"/>
                    </a:cubicBezTo>
                    <a:cubicBezTo>
                      <a:pt x="4" y="33"/>
                      <a:pt x="15" y="24"/>
                      <a:pt x="19" y="19"/>
                    </a:cubicBezTo>
                    <a:cubicBezTo>
                      <a:pt x="25" y="13"/>
                      <a:pt x="31" y="5"/>
                      <a:pt x="37" y="0"/>
                    </a:cubicBezTo>
                    <a:cubicBezTo>
                      <a:pt x="33" y="13"/>
                      <a:pt x="25" y="23"/>
                      <a:pt x="20" y="36"/>
                    </a:cubicBezTo>
                    <a:cubicBezTo>
                      <a:pt x="18" y="43"/>
                      <a:pt x="18" y="54"/>
                      <a:pt x="27" y="57"/>
                    </a:cubicBezTo>
                    <a:cubicBezTo>
                      <a:pt x="31" y="53"/>
                      <a:pt x="32" y="46"/>
                      <a:pt x="37" y="42"/>
                    </a:cubicBezTo>
                    <a:cubicBezTo>
                      <a:pt x="41" y="38"/>
                      <a:pt x="46" y="36"/>
                      <a:pt x="50" y="3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6" name="Freeform 199">
                <a:extLst>
                  <a:ext uri="{FF2B5EF4-FFF2-40B4-BE49-F238E27FC236}">
                    <a16:creationId xmlns:a16="http://schemas.microsoft.com/office/drawing/2014/main" id="{EF98AAF4-255E-4298-9B6E-860F67A03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536"/>
                <a:ext cx="36" cy="55"/>
              </a:xfrm>
              <a:custGeom>
                <a:avLst/>
                <a:gdLst>
                  <a:gd name="T0" fmla="*/ 15 w 56"/>
                  <a:gd name="T1" fmla="*/ 8 h 86"/>
                  <a:gd name="T2" fmla="*/ 8 w 56"/>
                  <a:gd name="T3" fmla="*/ 18 h 86"/>
                  <a:gd name="T4" fmla="*/ 4 w 56"/>
                  <a:gd name="T5" fmla="*/ 19 h 86"/>
                  <a:gd name="T6" fmla="*/ 0 w 56"/>
                  <a:gd name="T7" fmla="*/ 12 h 86"/>
                  <a:gd name="T8" fmla="*/ 5 w 56"/>
                  <a:gd name="T9" fmla="*/ 5 h 86"/>
                  <a:gd name="T10" fmla="*/ 8 w 56"/>
                  <a:gd name="T11" fmla="*/ 0 h 86"/>
                  <a:gd name="T12" fmla="*/ 6 w 56"/>
                  <a:gd name="T13" fmla="*/ 15 h 86"/>
                  <a:gd name="T14" fmla="*/ 14 w 56"/>
                  <a:gd name="T15" fmla="*/ 9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86">
                    <a:moveTo>
                      <a:pt x="56" y="32"/>
                    </a:moveTo>
                    <a:cubicBezTo>
                      <a:pt x="50" y="45"/>
                      <a:pt x="39" y="57"/>
                      <a:pt x="31" y="68"/>
                    </a:cubicBezTo>
                    <a:cubicBezTo>
                      <a:pt x="25" y="75"/>
                      <a:pt x="22" y="86"/>
                      <a:pt x="15" y="74"/>
                    </a:cubicBezTo>
                    <a:cubicBezTo>
                      <a:pt x="11" y="68"/>
                      <a:pt x="0" y="52"/>
                      <a:pt x="0" y="45"/>
                    </a:cubicBezTo>
                    <a:cubicBezTo>
                      <a:pt x="1" y="38"/>
                      <a:pt x="13" y="26"/>
                      <a:pt x="17" y="20"/>
                    </a:cubicBezTo>
                    <a:cubicBezTo>
                      <a:pt x="21" y="13"/>
                      <a:pt x="25" y="6"/>
                      <a:pt x="30" y="0"/>
                    </a:cubicBezTo>
                    <a:cubicBezTo>
                      <a:pt x="29" y="10"/>
                      <a:pt x="7" y="52"/>
                      <a:pt x="23" y="57"/>
                    </a:cubicBezTo>
                    <a:cubicBezTo>
                      <a:pt x="33" y="61"/>
                      <a:pt x="46" y="42"/>
                      <a:pt x="53" y="3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Freeform 200">
                <a:extLst>
                  <a:ext uri="{FF2B5EF4-FFF2-40B4-BE49-F238E27FC236}">
                    <a16:creationId xmlns:a16="http://schemas.microsoft.com/office/drawing/2014/main" id="{9AC0842B-EA61-4891-9DB2-007BD71B4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583"/>
                <a:ext cx="37" cy="49"/>
              </a:xfrm>
              <a:custGeom>
                <a:avLst/>
                <a:gdLst>
                  <a:gd name="T0" fmla="*/ 15 w 58"/>
                  <a:gd name="T1" fmla="*/ 8 h 77"/>
                  <a:gd name="T2" fmla="*/ 8 w 58"/>
                  <a:gd name="T3" fmla="*/ 16 h 77"/>
                  <a:gd name="T4" fmla="*/ 6 w 58"/>
                  <a:gd name="T5" fmla="*/ 18 h 77"/>
                  <a:gd name="T6" fmla="*/ 3 w 58"/>
                  <a:gd name="T7" fmla="*/ 18 h 77"/>
                  <a:gd name="T8" fmla="*/ 1 w 58"/>
                  <a:gd name="T9" fmla="*/ 13 h 77"/>
                  <a:gd name="T10" fmla="*/ 5 w 58"/>
                  <a:gd name="T11" fmla="*/ 6 h 77"/>
                  <a:gd name="T12" fmla="*/ 10 w 58"/>
                  <a:gd name="T13" fmla="*/ 0 h 77"/>
                  <a:gd name="T14" fmla="*/ 5 w 58"/>
                  <a:gd name="T15" fmla="*/ 14 h 77"/>
                  <a:gd name="T16" fmla="*/ 13 w 58"/>
                  <a:gd name="T17" fmla="*/ 8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77">
                    <a:moveTo>
                      <a:pt x="58" y="30"/>
                    </a:moveTo>
                    <a:cubicBezTo>
                      <a:pt x="51" y="42"/>
                      <a:pt x="39" y="52"/>
                      <a:pt x="30" y="63"/>
                    </a:cubicBezTo>
                    <a:cubicBezTo>
                      <a:pt x="27" y="66"/>
                      <a:pt x="26" y="71"/>
                      <a:pt x="22" y="73"/>
                    </a:cubicBezTo>
                    <a:cubicBezTo>
                      <a:pt x="17" y="77"/>
                      <a:pt x="18" y="76"/>
                      <a:pt x="13" y="71"/>
                    </a:cubicBezTo>
                    <a:cubicBezTo>
                      <a:pt x="6" y="64"/>
                      <a:pt x="0" y="59"/>
                      <a:pt x="5" y="48"/>
                    </a:cubicBezTo>
                    <a:cubicBezTo>
                      <a:pt x="8" y="40"/>
                      <a:pt x="14" y="32"/>
                      <a:pt x="19" y="24"/>
                    </a:cubicBezTo>
                    <a:cubicBezTo>
                      <a:pt x="25" y="17"/>
                      <a:pt x="31" y="5"/>
                      <a:pt x="38" y="0"/>
                    </a:cubicBezTo>
                    <a:cubicBezTo>
                      <a:pt x="38" y="19"/>
                      <a:pt x="16" y="36"/>
                      <a:pt x="19" y="55"/>
                    </a:cubicBezTo>
                    <a:cubicBezTo>
                      <a:pt x="29" y="57"/>
                      <a:pt x="47" y="39"/>
                      <a:pt x="52" y="3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8" name="Freeform 201">
                <a:extLst>
                  <a:ext uri="{FF2B5EF4-FFF2-40B4-BE49-F238E27FC236}">
                    <a16:creationId xmlns:a16="http://schemas.microsoft.com/office/drawing/2014/main" id="{6321E4FE-3187-4B9D-BAE6-DD2B995F5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621"/>
                <a:ext cx="39" cy="48"/>
              </a:xfrm>
              <a:custGeom>
                <a:avLst/>
                <a:gdLst>
                  <a:gd name="T0" fmla="*/ 16 w 61"/>
                  <a:gd name="T1" fmla="*/ 8 h 75"/>
                  <a:gd name="T2" fmla="*/ 8 w 61"/>
                  <a:gd name="T3" fmla="*/ 17 h 75"/>
                  <a:gd name="T4" fmla="*/ 5 w 61"/>
                  <a:gd name="T5" fmla="*/ 19 h 75"/>
                  <a:gd name="T6" fmla="*/ 3 w 61"/>
                  <a:gd name="T7" fmla="*/ 17 h 75"/>
                  <a:gd name="T8" fmla="*/ 1 w 61"/>
                  <a:gd name="T9" fmla="*/ 11 h 75"/>
                  <a:gd name="T10" fmla="*/ 6 w 61"/>
                  <a:gd name="T11" fmla="*/ 5 h 75"/>
                  <a:gd name="T12" fmla="*/ 11 w 61"/>
                  <a:gd name="T13" fmla="*/ 0 h 75"/>
                  <a:gd name="T14" fmla="*/ 6 w 61"/>
                  <a:gd name="T15" fmla="*/ 12 h 75"/>
                  <a:gd name="T16" fmla="*/ 15 w 61"/>
                  <a:gd name="T17" fmla="*/ 9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75">
                    <a:moveTo>
                      <a:pt x="61" y="31"/>
                    </a:moveTo>
                    <a:cubicBezTo>
                      <a:pt x="52" y="43"/>
                      <a:pt x="39" y="53"/>
                      <a:pt x="29" y="63"/>
                    </a:cubicBezTo>
                    <a:cubicBezTo>
                      <a:pt x="26" y="66"/>
                      <a:pt x="24" y="69"/>
                      <a:pt x="21" y="71"/>
                    </a:cubicBezTo>
                    <a:cubicBezTo>
                      <a:pt x="15" y="75"/>
                      <a:pt x="15" y="73"/>
                      <a:pt x="11" y="66"/>
                    </a:cubicBezTo>
                    <a:cubicBezTo>
                      <a:pt x="6" y="57"/>
                      <a:pt x="0" y="50"/>
                      <a:pt x="5" y="40"/>
                    </a:cubicBezTo>
                    <a:cubicBezTo>
                      <a:pt x="10" y="31"/>
                      <a:pt x="17" y="24"/>
                      <a:pt x="24" y="18"/>
                    </a:cubicBezTo>
                    <a:cubicBezTo>
                      <a:pt x="30" y="12"/>
                      <a:pt x="34" y="5"/>
                      <a:pt x="40" y="0"/>
                    </a:cubicBezTo>
                    <a:cubicBezTo>
                      <a:pt x="37" y="9"/>
                      <a:pt x="15" y="39"/>
                      <a:pt x="23" y="46"/>
                    </a:cubicBezTo>
                    <a:cubicBezTo>
                      <a:pt x="31" y="53"/>
                      <a:pt x="50" y="36"/>
                      <a:pt x="59" y="3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9" name="Freeform 202">
                <a:extLst>
                  <a:ext uri="{FF2B5EF4-FFF2-40B4-BE49-F238E27FC236}">
                    <a16:creationId xmlns:a16="http://schemas.microsoft.com/office/drawing/2014/main" id="{7CD18A1A-5DAB-4CA7-9CF3-F6B9112D1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666"/>
                <a:ext cx="60" cy="58"/>
              </a:xfrm>
              <a:custGeom>
                <a:avLst/>
                <a:gdLst>
                  <a:gd name="T0" fmla="*/ 24 w 94"/>
                  <a:gd name="T1" fmla="*/ 14 h 91"/>
                  <a:gd name="T2" fmla="*/ 7 w 94"/>
                  <a:gd name="T3" fmla="*/ 24 h 91"/>
                  <a:gd name="T4" fmla="*/ 4 w 94"/>
                  <a:gd name="T5" fmla="*/ 18 h 91"/>
                  <a:gd name="T6" fmla="*/ 1 w 94"/>
                  <a:gd name="T7" fmla="*/ 12 h 91"/>
                  <a:gd name="T8" fmla="*/ 4 w 94"/>
                  <a:gd name="T9" fmla="*/ 6 h 91"/>
                  <a:gd name="T10" fmla="*/ 14 w 94"/>
                  <a:gd name="T11" fmla="*/ 0 h 91"/>
                  <a:gd name="T12" fmla="*/ 7 w 94"/>
                  <a:gd name="T13" fmla="*/ 15 h 91"/>
                  <a:gd name="T14" fmla="*/ 15 w 94"/>
                  <a:gd name="T15" fmla="*/ 14 h 91"/>
                  <a:gd name="T16" fmla="*/ 19 w 94"/>
                  <a:gd name="T17" fmla="*/ 14 h 91"/>
                  <a:gd name="T18" fmla="*/ 23 w 94"/>
                  <a:gd name="T19" fmla="*/ 13 h 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91">
                    <a:moveTo>
                      <a:pt x="94" y="53"/>
                    </a:moveTo>
                    <a:cubicBezTo>
                      <a:pt x="68" y="53"/>
                      <a:pt x="45" y="75"/>
                      <a:pt x="27" y="91"/>
                    </a:cubicBezTo>
                    <a:cubicBezTo>
                      <a:pt x="23" y="86"/>
                      <a:pt x="22" y="77"/>
                      <a:pt x="18" y="71"/>
                    </a:cubicBezTo>
                    <a:cubicBezTo>
                      <a:pt x="13" y="64"/>
                      <a:pt x="4" y="56"/>
                      <a:pt x="2" y="47"/>
                    </a:cubicBezTo>
                    <a:cubicBezTo>
                      <a:pt x="0" y="37"/>
                      <a:pt x="11" y="31"/>
                      <a:pt x="17" y="25"/>
                    </a:cubicBezTo>
                    <a:cubicBezTo>
                      <a:pt x="27" y="17"/>
                      <a:pt x="42" y="0"/>
                      <a:pt x="55" y="0"/>
                    </a:cubicBezTo>
                    <a:cubicBezTo>
                      <a:pt x="46" y="20"/>
                      <a:pt x="30" y="34"/>
                      <a:pt x="28" y="57"/>
                    </a:cubicBezTo>
                    <a:cubicBezTo>
                      <a:pt x="39" y="58"/>
                      <a:pt x="48" y="57"/>
                      <a:pt x="59" y="55"/>
                    </a:cubicBezTo>
                    <a:cubicBezTo>
                      <a:pt x="64" y="55"/>
                      <a:pt x="68" y="54"/>
                      <a:pt x="73" y="53"/>
                    </a:cubicBezTo>
                    <a:cubicBezTo>
                      <a:pt x="78" y="52"/>
                      <a:pt x="83" y="53"/>
                      <a:pt x="87" y="5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Freeform 203">
                <a:extLst>
                  <a:ext uri="{FF2B5EF4-FFF2-40B4-BE49-F238E27FC236}">
                    <a16:creationId xmlns:a16="http://schemas.microsoft.com/office/drawing/2014/main" id="{66F4164E-DA62-41F1-BEFB-FE1D68C06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734"/>
                <a:ext cx="62" cy="71"/>
              </a:xfrm>
              <a:custGeom>
                <a:avLst/>
                <a:gdLst>
                  <a:gd name="T0" fmla="*/ 22 w 98"/>
                  <a:gd name="T1" fmla="*/ 22 h 111"/>
                  <a:gd name="T2" fmla="*/ 11 w 98"/>
                  <a:gd name="T3" fmla="*/ 28 h 111"/>
                  <a:gd name="T4" fmla="*/ 6 w 98"/>
                  <a:gd name="T5" fmla="*/ 21 h 111"/>
                  <a:gd name="T6" fmla="*/ 4 w 98"/>
                  <a:gd name="T7" fmla="*/ 15 h 111"/>
                  <a:gd name="T8" fmla="*/ 1 w 98"/>
                  <a:gd name="T9" fmla="*/ 8 h 111"/>
                  <a:gd name="T10" fmla="*/ 8 w 98"/>
                  <a:gd name="T11" fmla="*/ 3 h 111"/>
                  <a:gd name="T12" fmla="*/ 15 w 98"/>
                  <a:gd name="T13" fmla="*/ 1 h 111"/>
                  <a:gd name="T14" fmla="*/ 10 w 98"/>
                  <a:gd name="T15" fmla="*/ 12 h 111"/>
                  <a:gd name="T16" fmla="*/ 12 w 98"/>
                  <a:gd name="T17" fmla="*/ 14 h 111"/>
                  <a:gd name="T18" fmla="*/ 14 w 98"/>
                  <a:gd name="T19" fmla="*/ 18 h 111"/>
                  <a:gd name="T20" fmla="*/ 18 w 98"/>
                  <a:gd name="T21" fmla="*/ 21 h 111"/>
                  <a:gd name="T22" fmla="*/ 25 w 98"/>
                  <a:gd name="T23" fmla="*/ 20 h 111"/>
                  <a:gd name="T24" fmla="*/ 22 w 98"/>
                  <a:gd name="T25" fmla="*/ 22 h 1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8" h="111">
                    <a:moveTo>
                      <a:pt x="85" y="85"/>
                    </a:moveTo>
                    <a:cubicBezTo>
                      <a:pt x="70" y="87"/>
                      <a:pt x="58" y="99"/>
                      <a:pt x="43" y="104"/>
                    </a:cubicBezTo>
                    <a:cubicBezTo>
                      <a:pt x="26" y="111"/>
                      <a:pt x="27" y="92"/>
                      <a:pt x="24" y="79"/>
                    </a:cubicBezTo>
                    <a:cubicBezTo>
                      <a:pt x="22" y="71"/>
                      <a:pt x="18" y="64"/>
                      <a:pt x="15" y="57"/>
                    </a:cubicBezTo>
                    <a:cubicBezTo>
                      <a:pt x="11" y="48"/>
                      <a:pt x="0" y="38"/>
                      <a:pt x="4" y="28"/>
                    </a:cubicBezTo>
                    <a:cubicBezTo>
                      <a:pt x="9" y="19"/>
                      <a:pt x="23" y="16"/>
                      <a:pt x="32" y="12"/>
                    </a:cubicBezTo>
                    <a:cubicBezTo>
                      <a:pt x="40" y="8"/>
                      <a:pt x="50" y="0"/>
                      <a:pt x="59" y="2"/>
                    </a:cubicBezTo>
                    <a:cubicBezTo>
                      <a:pt x="58" y="16"/>
                      <a:pt x="38" y="26"/>
                      <a:pt x="41" y="43"/>
                    </a:cubicBezTo>
                    <a:cubicBezTo>
                      <a:pt x="42" y="48"/>
                      <a:pt x="45" y="49"/>
                      <a:pt x="48" y="53"/>
                    </a:cubicBezTo>
                    <a:cubicBezTo>
                      <a:pt x="51" y="58"/>
                      <a:pt x="52" y="62"/>
                      <a:pt x="53" y="68"/>
                    </a:cubicBezTo>
                    <a:cubicBezTo>
                      <a:pt x="56" y="78"/>
                      <a:pt x="58" y="81"/>
                      <a:pt x="70" y="79"/>
                    </a:cubicBezTo>
                    <a:cubicBezTo>
                      <a:pt x="77" y="78"/>
                      <a:pt x="91" y="71"/>
                      <a:pt x="98" y="75"/>
                    </a:cubicBezTo>
                    <a:cubicBezTo>
                      <a:pt x="94" y="78"/>
                      <a:pt x="88" y="79"/>
                      <a:pt x="84" y="8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1" name="Freeform 204">
                <a:extLst>
                  <a:ext uri="{FF2B5EF4-FFF2-40B4-BE49-F238E27FC236}">
                    <a16:creationId xmlns:a16="http://schemas.microsoft.com/office/drawing/2014/main" id="{52F95B2E-9B9C-41A3-8AFD-098B9BD3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809"/>
                <a:ext cx="70" cy="68"/>
              </a:xfrm>
              <a:custGeom>
                <a:avLst/>
                <a:gdLst>
                  <a:gd name="T0" fmla="*/ 28 w 109"/>
                  <a:gd name="T1" fmla="*/ 22 h 107"/>
                  <a:gd name="T2" fmla="*/ 17 w 109"/>
                  <a:gd name="T3" fmla="*/ 24 h 107"/>
                  <a:gd name="T4" fmla="*/ 10 w 109"/>
                  <a:gd name="T5" fmla="*/ 26 h 107"/>
                  <a:gd name="T6" fmla="*/ 6 w 109"/>
                  <a:gd name="T7" fmla="*/ 27 h 107"/>
                  <a:gd name="T8" fmla="*/ 4 w 109"/>
                  <a:gd name="T9" fmla="*/ 22 h 107"/>
                  <a:gd name="T10" fmla="*/ 3 w 109"/>
                  <a:gd name="T11" fmla="*/ 17 h 107"/>
                  <a:gd name="T12" fmla="*/ 1 w 109"/>
                  <a:gd name="T13" fmla="*/ 12 h 107"/>
                  <a:gd name="T14" fmla="*/ 3 w 109"/>
                  <a:gd name="T15" fmla="*/ 6 h 107"/>
                  <a:gd name="T16" fmla="*/ 8 w 109"/>
                  <a:gd name="T17" fmla="*/ 4 h 107"/>
                  <a:gd name="T18" fmla="*/ 14 w 109"/>
                  <a:gd name="T19" fmla="*/ 3 h 107"/>
                  <a:gd name="T20" fmla="*/ 24 w 109"/>
                  <a:gd name="T21" fmla="*/ 1 h 107"/>
                  <a:gd name="T22" fmla="*/ 12 w 109"/>
                  <a:gd name="T23" fmla="*/ 6 h 107"/>
                  <a:gd name="T24" fmla="*/ 10 w 109"/>
                  <a:gd name="T25" fmla="*/ 10 h 107"/>
                  <a:gd name="T26" fmla="*/ 11 w 109"/>
                  <a:gd name="T27" fmla="*/ 15 h 107"/>
                  <a:gd name="T28" fmla="*/ 15 w 109"/>
                  <a:gd name="T29" fmla="*/ 22 h 107"/>
                  <a:gd name="T30" fmla="*/ 28 w 109"/>
                  <a:gd name="T31" fmla="*/ 21 h 107"/>
                  <a:gd name="T32" fmla="*/ 29 w 109"/>
                  <a:gd name="T33" fmla="*/ 2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107">
                    <a:moveTo>
                      <a:pt x="108" y="87"/>
                    </a:moveTo>
                    <a:cubicBezTo>
                      <a:pt x="94" y="83"/>
                      <a:pt x="77" y="89"/>
                      <a:pt x="64" y="93"/>
                    </a:cubicBezTo>
                    <a:cubicBezTo>
                      <a:pt x="55" y="95"/>
                      <a:pt x="47" y="98"/>
                      <a:pt x="38" y="101"/>
                    </a:cubicBezTo>
                    <a:cubicBezTo>
                      <a:pt x="34" y="102"/>
                      <a:pt x="28" y="107"/>
                      <a:pt x="24" y="107"/>
                    </a:cubicBezTo>
                    <a:cubicBezTo>
                      <a:pt x="15" y="107"/>
                      <a:pt x="16" y="93"/>
                      <a:pt x="14" y="86"/>
                    </a:cubicBezTo>
                    <a:cubicBezTo>
                      <a:pt x="13" y="79"/>
                      <a:pt x="12" y="73"/>
                      <a:pt x="10" y="66"/>
                    </a:cubicBezTo>
                    <a:cubicBezTo>
                      <a:pt x="8" y="60"/>
                      <a:pt x="4" y="54"/>
                      <a:pt x="2" y="47"/>
                    </a:cubicBezTo>
                    <a:cubicBezTo>
                      <a:pt x="0" y="37"/>
                      <a:pt x="1" y="27"/>
                      <a:pt x="10" y="23"/>
                    </a:cubicBezTo>
                    <a:cubicBezTo>
                      <a:pt x="16" y="20"/>
                      <a:pt x="23" y="20"/>
                      <a:pt x="29" y="18"/>
                    </a:cubicBezTo>
                    <a:cubicBezTo>
                      <a:pt x="37" y="15"/>
                      <a:pt x="46" y="13"/>
                      <a:pt x="54" y="11"/>
                    </a:cubicBezTo>
                    <a:cubicBezTo>
                      <a:pt x="63" y="8"/>
                      <a:pt x="79" y="0"/>
                      <a:pt x="88" y="4"/>
                    </a:cubicBezTo>
                    <a:cubicBezTo>
                      <a:pt x="74" y="13"/>
                      <a:pt x="60" y="18"/>
                      <a:pt x="45" y="24"/>
                    </a:cubicBezTo>
                    <a:cubicBezTo>
                      <a:pt x="38" y="28"/>
                      <a:pt x="34" y="30"/>
                      <a:pt x="36" y="37"/>
                    </a:cubicBezTo>
                    <a:cubicBezTo>
                      <a:pt x="37" y="44"/>
                      <a:pt x="41" y="49"/>
                      <a:pt x="41" y="58"/>
                    </a:cubicBezTo>
                    <a:cubicBezTo>
                      <a:pt x="40" y="73"/>
                      <a:pt x="33" y="94"/>
                      <a:pt x="57" y="87"/>
                    </a:cubicBezTo>
                    <a:cubicBezTo>
                      <a:pt x="73" y="82"/>
                      <a:pt x="91" y="74"/>
                      <a:pt x="108" y="82"/>
                    </a:cubicBezTo>
                    <a:cubicBezTo>
                      <a:pt x="108" y="81"/>
                      <a:pt x="109" y="80"/>
                      <a:pt x="109" y="7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2" name="Freeform 205">
                <a:extLst>
                  <a:ext uri="{FF2B5EF4-FFF2-40B4-BE49-F238E27FC236}">
                    <a16:creationId xmlns:a16="http://schemas.microsoft.com/office/drawing/2014/main" id="{19D15237-4C91-4275-BD20-B126D8FD6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899"/>
                <a:ext cx="74" cy="74"/>
              </a:xfrm>
              <a:custGeom>
                <a:avLst/>
                <a:gdLst>
                  <a:gd name="T0" fmla="*/ 26 w 116"/>
                  <a:gd name="T1" fmla="*/ 1 h 116"/>
                  <a:gd name="T2" fmla="*/ 17 w 116"/>
                  <a:gd name="T3" fmla="*/ 1 h 116"/>
                  <a:gd name="T4" fmla="*/ 8 w 116"/>
                  <a:gd name="T5" fmla="*/ 1 h 116"/>
                  <a:gd name="T6" fmla="*/ 2 w 116"/>
                  <a:gd name="T7" fmla="*/ 3 h 116"/>
                  <a:gd name="T8" fmla="*/ 2 w 116"/>
                  <a:gd name="T9" fmla="*/ 13 h 116"/>
                  <a:gd name="T10" fmla="*/ 4 w 116"/>
                  <a:gd name="T11" fmla="*/ 24 h 116"/>
                  <a:gd name="T12" fmla="*/ 8 w 116"/>
                  <a:gd name="T13" fmla="*/ 29 h 116"/>
                  <a:gd name="T14" fmla="*/ 20 w 116"/>
                  <a:gd name="T15" fmla="*/ 29 h 116"/>
                  <a:gd name="T16" fmla="*/ 30 w 116"/>
                  <a:gd name="T17" fmla="*/ 26 h 116"/>
                  <a:gd name="T18" fmla="*/ 24 w 116"/>
                  <a:gd name="T19" fmla="*/ 24 h 116"/>
                  <a:gd name="T20" fmla="*/ 15 w 116"/>
                  <a:gd name="T21" fmla="*/ 24 h 116"/>
                  <a:gd name="T22" fmla="*/ 13 w 116"/>
                  <a:gd name="T23" fmla="*/ 15 h 116"/>
                  <a:gd name="T24" fmla="*/ 13 w 116"/>
                  <a:gd name="T25" fmla="*/ 6 h 116"/>
                  <a:gd name="T26" fmla="*/ 26 w 116"/>
                  <a:gd name="T27" fmla="*/ 2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6" h="116">
                    <a:moveTo>
                      <a:pt x="99" y="2"/>
                    </a:moveTo>
                    <a:cubicBezTo>
                      <a:pt x="97" y="0"/>
                      <a:pt x="70" y="3"/>
                      <a:pt x="64" y="3"/>
                    </a:cubicBezTo>
                    <a:cubicBezTo>
                      <a:pt x="53" y="3"/>
                      <a:pt x="43" y="4"/>
                      <a:pt x="32" y="5"/>
                    </a:cubicBezTo>
                    <a:cubicBezTo>
                      <a:pt x="25" y="6"/>
                      <a:pt x="12" y="5"/>
                      <a:pt x="7" y="12"/>
                    </a:cubicBezTo>
                    <a:cubicBezTo>
                      <a:pt x="0" y="20"/>
                      <a:pt x="6" y="39"/>
                      <a:pt x="8" y="48"/>
                    </a:cubicBezTo>
                    <a:cubicBezTo>
                      <a:pt x="12" y="63"/>
                      <a:pt x="15" y="75"/>
                      <a:pt x="16" y="91"/>
                    </a:cubicBezTo>
                    <a:cubicBezTo>
                      <a:pt x="16" y="102"/>
                      <a:pt x="19" y="112"/>
                      <a:pt x="31" y="110"/>
                    </a:cubicBezTo>
                    <a:cubicBezTo>
                      <a:pt x="47" y="108"/>
                      <a:pt x="62" y="116"/>
                      <a:pt x="77" y="113"/>
                    </a:cubicBezTo>
                    <a:cubicBezTo>
                      <a:pt x="89" y="111"/>
                      <a:pt x="106" y="109"/>
                      <a:pt x="116" y="102"/>
                    </a:cubicBezTo>
                    <a:cubicBezTo>
                      <a:pt x="107" y="98"/>
                      <a:pt x="101" y="93"/>
                      <a:pt x="91" y="92"/>
                    </a:cubicBezTo>
                    <a:cubicBezTo>
                      <a:pt x="81" y="91"/>
                      <a:pt x="70" y="92"/>
                      <a:pt x="60" y="92"/>
                    </a:cubicBezTo>
                    <a:cubicBezTo>
                      <a:pt x="38" y="90"/>
                      <a:pt x="52" y="75"/>
                      <a:pt x="52" y="60"/>
                    </a:cubicBezTo>
                    <a:cubicBezTo>
                      <a:pt x="52" y="49"/>
                      <a:pt x="38" y="33"/>
                      <a:pt x="52" y="25"/>
                    </a:cubicBezTo>
                    <a:cubicBezTo>
                      <a:pt x="67" y="17"/>
                      <a:pt x="86" y="20"/>
                      <a:pt x="100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Freeform 206">
                <a:extLst>
                  <a:ext uri="{FF2B5EF4-FFF2-40B4-BE49-F238E27FC236}">
                    <a16:creationId xmlns:a16="http://schemas.microsoft.com/office/drawing/2014/main" id="{CCFFA641-5ED4-4449-B99B-88B7EADE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996"/>
                <a:ext cx="60" cy="68"/>
              </a:xfrm>
              <a:custGeom>
                <a:avLst/>
                <a:gdLst>
                  <a:gd name="T0" fmla="*/ 24 w 95"/>
                  <a:gd name="T1" fmla="*/ 2 h 106"/>
                  <a:gd name="T2" fmla="*/ 9 w 95"/>
                  <a:gd name="T3" fmla="*/ 1 h 106"/>
                  <a:gd name="T4" fmla="*/ 2 w 95"/>
                  <a:gd name="T5" fmla="*/ 2 h 106"/>
                  <a:gd name="T6" fmla="*/ 2 w 95"/>
                  <a:gd name="T7" fmla="*/ 12 h 106"/>
                  <a:gd name="T8" fmla="*/ 1 w 95"/>
                  <a:gd name="T9" fmla="*/ 19 h 106"/>
                  <a:gd name="T10" fmla="*/ 1 w 95"/>
                  <a:gd name="T11" fmla="*/ 24 h 106"/>
                  <a:gd name="T12" fmla="*/ 11 w 95"/>
                  <a:gd name="T13" fmla="*/ 26 h 106"/>
                  <a:gd name="T14" fmla="*/ 20 w 95"/>
                  <a:gd name="T15" fmla="*/ 28 h 106"/>
                  <a:gd name="T16" fmla="*/ 21 w 95"/>
                  <a:gd name="T17" fmla="*/ 25 h 106"/>
                  <a:gd name="T18" fmla="*/ 11 w 95"/>
                  <a:gd name="T19" fmla="*/ 22 h 106"/>
                  <a:gd name="T20" fmla="*/ 9 w 95"/>
                  <a:gd name="T21" fmla="*/ 18 h 106"/>
                  <a:gd name="T22" fmla="*/ 11 w 95"/>
                  <a:gd name="T23" fmla="*/ 11 h 106"/>
                  <a:gd name="T24" fmla="*/ 9 w 95"/>
                  <a:gd name="T25" fmla="*/ 5 h 106"/>
                  <a:gd name="T26" fmla="*/ 15 w 95"/>
                  <a:gd name="T27" fmla="*/ 4 h 106"/>
                  <a:gd name="T28" fmla="*/ 23 w 95"/>
                  <a:gd name="T29" fmla="*/ 3 h 10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5" h="106">
                    <a:moveTo>
                      <a:pt x="95" y="7"/>
                    </a:moveTo>
                    <a:cubicBezTo>
                      <a:pt x="75" y="7"/>
                      <a:pt x="56" y="5"/>
                      <a:pt x="37" y="5"/>
                    </a:cubicBezTo>
                    <a:cubicBezTo>
                      <a:pt x="29" y="5"/>
                      <a:pt x="14" y="0"/>
                      <a:pt x="8" y="6"/>
                    </a:cubicBezTo>
                    <a:cubicBezTo>
                      <a:pt x="0" y="14"/>
                      <a:pt x="6" y="36"/>
                      <a:pt x="6" y="46"/>
                    </a:cubicBezTo>
                    <a:cubicBezTo>
                      <a:pt x="6" y="54"/>
                      <a:pt x="6" y="62"/>
                      <a:pt x="5" y="70"/>
                    </a:cubicBezTo>
                    <a:cubicBezTo>
                      <a:pt x="4" y="76"/>
                      <a:pt x="1" y="85"/>
                      <a:pt x="2" y="91"/>
                    </a:cubicBezTo>
                    <a:cubicBezTo>
                      <a:pt x="5" y="106"/>
                      <a:pt x="31" y="98"/>
                      <a:pt x="42" y="100"/>
                    </a:cubicBezTo>
                    <a:cubicBezTo>
                      <a:pt x="54" y="102"/>
                      <a:pt x="64" y="105"/>
                      <a:pt x="77" y="105"/>
                    </a:cubicBezTo>
                    <a:cubicBezTo>
                      <a:pt x="87" y="105"/>
                      <a:pt x="93" y="104"/>
                      <a:pt x="82" y="95"/>
                    </a:cubicBezTo>
                    <a:cubicBezTo>
                      <a:pt x="70" y="86"/>
                      <a:pt x="56" y="86"/>
                      <a:pt x="42" y="84"/>
                    </a:cubicBezTo>
                    <a:cubicBezTo>
                      <a:pt x="30" y="82"/>
                      <a:pt x="30" y="79"/>
                      <a:pt x="35" y="68"/>
                    </a:cubicBezTo>
                    <a:cubicBezTo>
                      <a:pt x="40" y="60"/>
                      <a:pt x="44" y="50"/>
                      <a:pt x="42" y="40"/>
                    </a:cubicBezTo>
                    <a:cubicBezTo>
                      <a:pt x="41" y="36"/>
                      <a:pt x="34" y="26"/>
                      <a:pt x="37" y="21"/>
                    </a:cubicBezTo>
                    <a:cubicBezTo>
                      <a:pt x="39" y="16"/>
                      <a:pt x="53" y="17"/>
                      <a:pt x="59" y="17"/>
                    </a:cubicBezTo>
                    <a:cubicBezTo>
                      <a:pt x="71" y="17"/>
                      <a:pt x="81" y="17"/>
                      <a:pt x="92" y="1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4" name="Freeform 207">
                <a:extLst>
                  <a:ext uri="{FF2B5EF4-FFF2-40B4-BE49-F238E27FC236}">
                    <a16:creationId xmlns:a16="http://schemas.microsoft.com/office/drawing/2014/main" id="{B44F4455-C8AE-4855-B66D-B3216CE3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090"/>
                <a:ext cx="58" cy="68"/>
              </a:xfrm>
              <a:custGeom>
                <a:avLst/>
                <a:gdLst>
                  <a:gd name="T0" fmla="*/ 22 w 91"/>
                  <a:gd name="T1" fmla="*/ 2 h 107"/>
                  <a:gd name="T2" fmla="*/ 6 w 91"/>
                  <a:gd name="T3" fmla="*/ 1 h 107"/>
                  <a:gd name="T4" fmla="*/ 1 w 91"/>
                  <a:gd name="T5" fmla="*/ 8 h 107"/>
                  <a:gd name="T6" fmla="*/ 2 w 91"/>
                  <a:gd name="T7" fmla="*/ 16 h 107"/>
                  <a:gd name="T8" fmla="*/ 1 w 91"/>
                  <a:gd name="T9" fmla="*/ 22 h 107"/>
                  <a:gd name="T10" fmla="*/ 8 w 91"/>
                  <a:gd name="T11" fmla="*/ 24 h 107"/>
                  <a:gd name="T12" fmla="*/ 18 w 91"/>
                  <a:gd name="T13" fmla="*/ 26 h 107"/>
                  <a:gd name="T14" fmla="*/ 15 w 91"/>
                  <a:gd name="T15" fmla="*/ 23 h 107"/>
                  <a:gd name="T16" fmla="*/ 11 w 91"/>
                  <a:gd name="T17" fmla="*/ 21 h 107"/>
                  <a:gd name="T18" fmla="*/ 8 w 91"/>
                  <a:gd name="T19" fmla="*/ 20 h 107"/>
                  <a:gd name="T20" fmla="*/ 10 w 91"/>
                  <a:gd name="T21" fmla="*/ 11 h 107"/>
                  <a:gd name="T22" fmla="*/ 8 w 91"/>
                  <a:gd name="T23" fmla="*/ 5 h 107"/>
                  <a:gd name="T24" fmla="*/ 10 w 91"/>
                  <a:gd name="T25" fmla="*/ 3 h 107"/>
                  <a:gd name="T26" fmla="*/ 17 w 91"/>
                  <a:gd name="T27" fmla="*/ 3 h 107"/>
                  <a:gd name="T28" fmla="*/ 24 w 91"/>
                  <a:gd name="T29" fmla="*/ 2 h 10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1" h="107">
                    <a:moveTo>
                      <a:pt x="87" y="6"/>
                    </a:moveTo>
                    <a:cubicBezTo>
                      <a:pt x="66" y="6"/>
                      <a:pt x="45" y="0"/>
                      <a:pt x="24" y="2"/>
                    </a:cubicBezTo>
                    <a:cubicBezTo>
                      <a:pt x="8" y="3"/>
                      <a:pt x="5" y="14"/>
                      <a:pt x="5" y="30"/>
                    </a:cubicBezTo>
                    <a:cubicBezTo>
                      <a:pt x="5" y="40"/>
                      <a:pt x="8" y="50"/>
                      <a:pt x="7" y="61"/>
                    </a:cubicBezTo>
                    <a:cubicBezTo>
                      <a:pt x="6" y="68"/>
                      <a:pt x="0" y="77"/>
                      <a:pt x="5" y="84"/>
                    </a:cubicBezTo>
                    <a:cubicBezTo>
                      <a:pt x="10" y="90"/>
                      <a:pt x="24" y="90"/>
                      <a:pt x="32" y="93"/>
                    </a:cubicBezTo>
                    <a:cubicBezTo>
                      <a:pt x="43" y="98"/>
                      <a:pt x="59" y="107"/>
                      <a:pt x="71" y="102"/>
                    </a:cubicBezTo>
                    <a:cubicBezTo>
                      <a:pt x="71" y="95"/>
                      <a:pt x="61" y="92"/>
                      <a:pt x="56" y="89"/>
                    </a:cubicBezTo>
                    <a:cubicBezTo>
                      <a:pt x="51" y="87"/>
                      <a:pt x="47" y="84"/>
                      <a:pt x="43" y="82"/>
                    </a:cubicBezTo>
                    <a:cubicBezTo>
                      <a:pt x="39" y="80"/>
                      <a:pt x="33" y="80"/>
                      <a:pt x="30" y="78"/>
                    </a:cubicBezTo>
                    <a:cubicBezTo>
                      <a:pt x="21" y="72"/>
                      <a:pt x="38" y="54"/>
                      <a:pt x="36" y="43"/>
                    </a:cubicBezTo>
                    <a:cubicBezTo>
                      <a:pt x="35" y="36"/>
                      <a:pt x="29" y="29"/>
                      <a:pt x="30" y="21"/>
                    </a:cubicBezTo>
                    <a:cubicBezTo>
                      <a:pt x="31" y="14"/>
                      <a:pt x="32" y="15"/>
                      <a:pt x="38" y="13"/>
                    </a:cubicBezTo>
                    <a:cubicBezTo>
                      <a:pt x="48" y="10"/>
                      <a:pt x="54" y="12"/>
                      <a:pt x="64" y="12"/>
                    </a:cubicBezTo>
                    <a:cubicBezTo>
                      <a:pt x="73" y="12"/>
                      <a:pt x="82" y="6"/>
                      <a:pt x="91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Freeform 208">
                <a:extLst>
                  <a:ext uri="{FF2B5EF4-FFF2-40B4-BE49-F238E27FC236}">
                    <a16:creationId xmlns:a16="http://schemas.microsoft.com/office/drawing/2014/main" id="{A75EBA18-DABE-4C3F-A5D8-C36497486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176"/>
                <a:ext cx="59" cy="72"/>
              </a:xfrm>
              <a:custGeom>
                <a:avLst/>
                <a:gdLst>
                  <a:gd name="T0" fmla="*/ 23 w 93"/>
                  <a:gd name="T1" fmla="*/ 4 h 112"/>
                  <a:gd name="T2" fmla="*/ 19 w 93"/>
                  <a:gd name="T3" fmla="*/ 3 h 112"/>
                  <a:gd name="T4" fmla="*/ 11 w 93"/>
                  <a:gd name="T5" fmla="*/ 1 h 112"/>
                  <a:gd name="T6" fmla="*/ 6 w 93"/>
                  <a:gd name="T7" fmla="*/ 2 h 112"/>
                  <a:gd name="T8" fmla="*/ 4 w 93"/>
                  <a:gd name="T9" fmla="*/ 7 h 112"/>
                  <a:gd name="T10" fmla="*/ 3 w 93"/>
                  <a:gd name="T11" fmla="*/ 15 h 112"/>
                  <a:gd name="T12" fmla="*/ 2 w 93"/>
                  <a:gd name="T13" fmla="*/ 24 h 112"/>
                  <a:gd name="T14" fmla="*/ 6 w 93"/>
                  <a:gd name="T15" fmla="*/ 26 h 112"/>
                  <a:gd name="T16" fmla="*/ 14 w 93"/>
                  <a:gd name="T17" fmla="*/ 28 h 112"/>
                  <a:gd name="T18" fmla="*/ 17 w 93"/>
                  <a:gd name="T19" fmla="*/ 28 h 112"/>
                  <a:gd name="T20" fmla="*/ 19 w 93"/>
                  <a:gd name="T21" fmla="*/ 29 h 112"/>
                  <a:gd name="T22" fmla="*/ 16 w 93"/>
                  <a:gd name="T23" fmla="*/ 25 h 112"/>
                  <a:gd name="T24" fmla="*/ 10 w 93"/>
                  <a:gd name="T25" fmla="*/ 21 h 112"/>
                  <a:gd name="T26" fmla="*/ 8 w 93"/>
                  <a:gd name="T27" fmla="*/ 18 h 112"/>
                  <a:gd name="T28" fmla="*/ 11 w 93"/>
                  <a:gd name="T29" fmla="*/ 14 h 112"/>
                  <a:gd name="T30" fmla="*/ 11 w 93"/>
                  <a:gd name="T31" fmla="*/ 6 h 112"/>
                  <a:gd name="T32" fmla="*/ 16 w 93"/>
                  <a:gd name="T33" fmla="*/ 4 h 112"/>
                  <a:gd name="T34" fmla="*/ 20 w 93"/>
                  <a:gd name="T35" fmla="*/ 3 h 112"/>
                  <a:gd name="T36" fmla="*/ 23 w 93"/>
                  <a:gd name="T37" fmla="*/ 3 h 1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12">
                    <a:moveTo>
                      <a:pt x="93" y="15"/>
                    </a:moveTo>
                    <a:cubicBezTo>
                      <a:pt x="91" y="10"/>
                      <a:pt x="81" y="10"/>
                      <a:pt x="76" y="9"/>
                    </a:cubicBezTo>
                    <a:cubicBezTo>
                      <a:pt x="66" y="7"/>
                      <a:pt x="56" y="4"/>
                      <a:pt x="46" y="3"/>
                    </a:cubicBezTo>
                    <a:cubicBezTo>
                      <a:pt x="37" y="2"/>
                      <a:pt x="26" y="0"/>
                      <a:pt x="22" y="8"/>
                    </a:cubicBezTo>
                    <a:cubicBezTo>
                      <a:pt x="19" y="12"/>
                      <a:pt x="18" y="22"/>
                      <a:pt x="17" y="27"/>
                    </a:cubicBezTo>
                    <a:cubicBezTo>
                      <a:pt x="16" y="37"/>
                      <a:pt x="14" y="46"/>
                      <a:pt x="11" y="55"/>
                    </a:cubicBezTo>
                    <a:cubicBezTo>
                      <a:pt x="8" y="64"/>
                      <a:pt x="0" y="80"/>
                      <a:pt x="7" y="89"/>
                    </a:cubicBezTo>
                    <a:cubicBezTo>
                      <a:pt x="11" y="93"/>
                      <a:pt x="20" y="95"/>
                      <a:pt x="25" y="97"/>
                    </a:cubicBezTo>
                    <a:cubicBezTo>
                      <a:pt x="35" y="100"/>
                      <a:pt x="44" y="105"/>
                      <a:pt x="54" y="105"/>
                    </a:cubicBezTo>
                    <a:cubicBezTo>
                      <a:pt x="59" y="106"/>
                      <a:pt x="62" y="106"/>
                      <a:pt x="67" y="107"/>
                    </a:cubicBezTo>
                    <a:cubicBezTo>
                      <a:pt x="69" y="108"/>
                      <a:pt x="73" y="112"/>
                      <a:pt x="75" y="109"/>
                    </a:cubicBezTo>
                    <a:cubicBezTo>
                      <a:pt x="81" y="103"/>
                      <a:pt x="65" y="95"/>
                      <a:pt x="62" y="93"/>
                    </a:cubicBezTo>
                    <a:cubicBezTo>
                      <a:pt x="53" y="89"/>
                      <a:pt x="46" y="85"/>
                      <a:pt x="37" y="81"/>
                    </a:cubicBezTo>
                    <a:cubicBezTo>
                      <a:pt x="29" y="78"/>
                      <a:pt x="24" y="74"/>
                      <a:pt x="30" y="67"/>
                    </a:cubicBezTo>
                    <a:cubicBezTo>
                      <a:pt x="35" y="61"/>
                      <a:pt x="42" y="60"/>
                      <a:pt x="44" y="52"/>
                    </a:cubicBezTo>
                    <a:cubicBezTo>
                      <a:pt x="47" y="42"/>
                      <a:pt x="42" y="32"/>
                      <a:pt x="44" y="22"/>
                    </a:cubicBezTo>
                    <a:cubicBezTo>
                      <a:pt x="46" y="14"/>
                      <a:pt x="55" y="15"/>
                      <a:pt x="63" y="14"/>
                    </a:cubicBezTo>
                    <a:cubicBezTo>
                      <a:pt x="68" y="13"/>
                      <a:pt x="74" y="12"/>
                      <a:pt x="79" y="12"/>
                    </a:cubicBezTo>
                    <a:cubicBezTo>
                      <a:pt x="84" y="12"/>
                      <a:pt x="89" y="15"/>
                      <a:pt x="93" y="12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6" name="Freeform 209">
                <a:extLst>
                  <a:ext uri="{FF2B5EF4-FFF2-40B4-BE49-F238E27FC236}">
                    <a16:creationId xmlns:a16="http://schemas.microsoft.com/office/drawing/2014/main" id="{F4A99253-AB7B-485C-A539-C510ED2D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255"/>
                <a:ext cx="66" cy="75"/>
              </a:xfrm>
              <a:custGeom>
                <a:avLst/>
                <a:gdLst>
                  <a:gd name="T0" fmla="*/ 27 w 103"/>
                  <a:gd name="T1" fmla="*/ 6 h 118"/>
                  <a:gd name="T2" fmla="*/ 26 w 103"/>
                  <a:gd name="T3" fmla="*/ 6 h 118"/>
                  <a:gd name="T4" fmla="*/ 20 w 103"/>
                  <a:gd name="T5" fmla="*/ 4 h 118"/>
                  <a:gd name="T6" fmla="*/ 12 w 103"/>
                  <a:gd name="T7" fmla="*/ 1 h 118"/>
                  <a:gd name="T8" fmla="*/ 5 w 103"/>
                  <a:gd name="T9" fmla="*/ 4 h 118"/>
                  <a:gd name="T10" fmla="*/ 3 w 103"/>
                  <a:gd name="T11" fmla="*/ 17 h 118"/>
                  <a:gd name="T12" fmla="*/ 1 w 103"/>
                  <a:gd name="T13" fmla="*/ 26 h 118"/>
                  <a:gd name="T14" fmla="*/ 5 w 103"/>
                  <a:gd name="T15" fmla="*/ 27 h 118"/>
                  <a:gd name="T16" fmla="*/ 13 w 103"/>
                  <a:gd name="T17" fmla="*/ 30 h 118"/>
                  <a:gd name="T18" fmla="*/ 18 w 103"/>
                  <a:gd name="T19" fmla="*/ 29 h 118"/>
                  <a:gd name="T20" fmla="*/ 10 w 103"/>
                  <a:gd name="T21" fmla="*/ 22 h 118"/>
                  <a:gd name="T22" fmla="*/ 8 w 103"/>
                  <a:gd name="T23" fmla="*/ 15 h 118"/>
                  <a:gd name="T24" fmla="*/ 10 w 103"/>
                  <a:gd name="T25" fmla="*/ 10 h 118"/>
                  <a:gd name="T26" fmla="*/ 13 w 103"/>
                  <a:gd name="T27" fmla="*/ 7 h 118"/>
                  <a:gd name="T28" fmla="*/ 18 w 103"/>
                  <a:gd name="T29" fmla="*/ 8 h 118"/>
                  <a:gd name="T30" fmla="*/ 24 w 103"/>
                  <a:gd name="T31" fmla="*/ 7 h 118"/>
                  <a:gd name="T32" fmla="*/ 26 w 103"/>
                  <a:gd name="T33" fmla="*/ 7 h 1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3" h="118">
                    <a:moveTo>
                      <a:pt x="103" y="25"/>
                    </a:moveTo>
                    <a:cubicBezTo>
                      <a:pt x="99" y="25"/>
                      <a:pt x="99" y="23"/>
                      <a:pt x="96" y="22"/>
                    </a:cubicBezTo>
                    <a:cubicBezTo>
                      <a:pt x="90" y="19"/>
                      <a:pt x="84" y="17"/>
                      <a:pt x="77" y="15"/>
                    </a:cubicBezTo>
                    <a:cubicBezTo>
                      <a:pt x="67" y="11"/>
                      <a:pt x="57" y="6"/>
                      <a:pt x="47" y="3"/>
                    </a:cubicBezTo>
                    <a:cubicBezTo>
                      <a:pt x="35" y="0"/>
                      <a:pt x="25" y="1"/>
                      <a:pt x="20" y="14"/>
                    </a:cubicBezTo>
                    <a:cubicBezTo>
                      <a:pt x="14" y="30"/>
                      <a:pt x="11" y="48"/>
                      <a:pt x="9" y="65"/>
                    </a:cubicBezTo>
                    <a:cubicBezTo>
                      <a:pt x="7" y="73"/>
                      <a:pt x="0" y="94"/>
                      <a:pt x="4" y="100"/>
                    </a:cubicBezTo>
                    <a:cubicBezTo>
                      <a:pt x="7" y="105"/>
                      <a:pt x="16" y="104"/>
                      <a:pt x="21" y="106"/>
                    </a:cubicBezTo>
                    <a:cubicBezTo>
                      <a:pt x="30" y="109"/>
                      <a:pt x="39" y="115"/>
                      <a:pt x="49" y="116"/>
                    </a:cubicBezTo>
                    <a:cubicBezTo>
                      <a:pt x="53" y="117"/>
                      <a:pt x="68" y="118"/>
                      <a:pt x="67" y="112"/>
                    </a:cubicBezTo>
                    <a:cubicBezTo>
                      <a:pt x="67" y="104"/>
                      <a:pt x="43" y="91"/>
                      <a:pt x="38" y="86"/>
                    </a:cubicBezTo>
                    <a:cubicBezTo>
                      <a:pt x="31" y="78"/>
                      <a:pt x="23" y="71"/>
                      <a:pt x="28" y="60"/>
                    </a:cubicBezTo>
                    <a:cubicBezTo>
                      <a:pt x="33" y="51"/>
                      <a:pt x="41" y="49"/>
                      <a:pt x="39" y="38"/>
                    </a:cubicBezTo>
                    <a:cubicBezTo>
                      <a:pt x="39" y="29"/>
                      <a:pt x="37" y="25"/>
                      <a:pt x="49" y="27"/>
                    </a:cubicBezTo>
                    <a:cubicBezTo>
                      <a:pt x="55" y="28"/>
                      <a:pt x="60" y="32"/>
                      <a:pt x="67" y="32"/>
                    </a:cubicBezTo>
                    <a:cubicBezTo>
                      <a:pt x="75" y="33"/>
                      <a:pt x="83" y="29"/>
                      <a:pt x="91" y="29"/>
                    </a:cubicBezTo>
                    <a:cubicBezTo>
                      <a:pt x="94" y="29"/>
                      <a:pt x="99" y="30"/>
                      <a:pt x="100" y="2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7" name="Freeform 210">
                <a:extLst>
                  <a:ext uri="{FF2B5EF4-FFF2-40B4-BE49-F238E27FC236}">
                    <a16:creationId xmlns:a16="http://schemas.microsoft.com/office/drawing/2014/main" id="{CAB5402E-84E2-44F0-A4D0-DCE8F391C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348"/>
                <a:ext cx="67" cy="76"/>
              </a:xfrm>
              <a:custGeom>
                <a:avLst/>
                <a:gdLst>
                  <a:gd name="T0" fmla="*/ 18 w 106"/>
                  <a:gd name="T1" fmla="*/ 31 h 119"/>
                  <a:gd name="T2" fmla="*/ 8 w 106"/>
                  <a:gd name="T3" fmla="*/ 26 h 119"/>
                  <a:gd name="T4" fmla="*/ 2 w 106"/>
                  <a:gd name="T5" fmla="*/ 23 h 119"/>
                  <a:gd name="T6" fmla="*/ 2 w 106"/>
                  <a:gd name="T7" fmla="*/ 18 h 119"/>
                  <a:gd name="T8" fmla="*/ 5 w 106"/>
                  <a:gd name="T9" fmla="*/ 10 h 119"/>
                  <a:gd name="T10" fmla="*/ 11 w 106"/>
                  <a:gd name="T11" fmla="*/ 1 h 119"/>
                  <a:gd name="T12" fmla="*/ 13 w 106"/>
                  <a:gd name="T13" fmla="*/ 2 h 119"/>
                  <a:gd name="T14" fmla="*/ 19 w 106"/>
                  <a:gd name="T15" fmla="*/ 3 h 119"/>
                  <a:gd name="T16" fmla="*/ 27 w 106"/>
                  <a:gd name="T17" fmla="*/ 8 h 119"/>
                  <a:gd name="T18" fmla="*/ 20 w 106"/>
                  <a:gd name="T19" fmla="*/ 6 h 119"/>
                  <a:gd name="T20" fmla="*/ 13 w 106"/>
                  <a:gd name="T21" fmla="*/ 6 h 119"/>
                  <a:gd name="T22" fmla="*/ 10 w 106"/>
                  <a:gd name="T23" fmla="*/ 13 h 119"/>
                  <a:gd name="T24" fmla="*/ 9 w 106"/>
                  <a:gd name="T25" fmla="*/ 17 h 119"/>
                  <a:gd name="T26" fmla="*/ 8 w 106"/>
                  <a:gd name="T27" fmla="*/ 19 h 119"/>
                  <a:gd name="T28" fmla="*/ 9 w 106"/>
                  <a:gd name="T29" fmla="*/ 21 h 119"/>
                  <a:gd name="T30" fmla="*/ 10 w 106"/>
                  <a:gd name="T31" fmla="*/ 24 h 119"/>
                  <a:gd name="T32" fmla="*/ 13 w 106"/>
                  <a:gd name="T33" fmla="*/ 27 h 119"/>
                  <a:gd name="T34" fmla="*/ 19 w 106"/>
                  <a:gd name="T35" fmla="*/ 31 h 1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6" h="119">
                    <a:moveTo>
                      <a:pt x="69" y="117"/>
                    </a:moveTo>
                    <a:cubicBezTo>
                      <a:pt x="60" y="109"/>
                      <a:pt x="45" y="106"/>
                      <a:pt x="34" y="100"/>
                    </a:cubicBezTo>
                    <a:cubicBezTo>
                      <a:pt x="25" y="95"/>
                      <a:pt x="14" y="93"/>
                      <a:pt x="7" y="87"/>
                    </a:cubicBezTo>
                    <a:cubicBezTo>
                      <a:pt x="0" y="81"/>
                      <a:pt x="3" y="76"/>
                      <a:pt x="7" y="69"/>
                    </a:cubicBezTo>
                    <a:cubicBezTo>
                      <a:pt x="11" y="58"/>
                      <a:pt x="15" y="47"/>
                      <a:pt x="19" y="36"/>
                    </a:cubicBezTo>
                    <a:cubicBezTo>
                      <a:pt x="22" y="24"/>
                      <a:pt x="24" y="0"/>
                      <a:pt x="42" y="3"/>
                    </a:cubicBezTo>
                    <a:cubicBezTo>
                      <a:pt x="46" y="3"/>
                      <a:pt x="50" y="6"/>
                      <a:pt x="54" y="8"/>
                    </a:cubicBezTo>
                    <a:cubicBezTo>
                      <a:pt x="61" y="10"/>
                      <a:pt x="68" y="11"/>
                      <a:pt x="75" y="13"/>
                    </a:cubicBezTo>
                    <a:cubicBezTo>
                      <a:pt x="84" y="17"/>
                      <a:pt x="103" y="22"/>
                      <a:pt x="106" y="32"/>
                    </a:cubicBezTo>
                    <a:cubicBezTo>
                      <a:pt x="97" y="30"/>
                      <a:pt x="88" y="26"/>
                      <a:pt x="77" y="24"/>
                    </a:cubicBezTo>
                    <a:cubicBezTo>
                      <a:pt x="70" y="23"/>
                      <a:pt x="57" y="19"/>
                      <a:pt x="50" y="22"/>
                    </a:cubicBezTo>
                    <a:cubicBezTo>
                      <a:pt x="41" y="27"/>
                      <a:pt x="40" y="41"/>
                      <a:pt x="39" y="50"/>
                    </a:cubicBezTo>
                    <a:cubicBezTo>
                      <a:pt x="38" y="55"/>
                      <a:pt x="37" y="60"/>
                      <a:pt x="35" y="64"/>
                    </a:cubicBezTo>
                    <a:cubicBezTo>
                      <a:pt x="35" y="66"/>
                      <a:pt x="31" y="71"/>
                      <a:pt x="31" y="72"/>
                    </a:cubicBezTo>
                    <a:cubicBezTo>
                      <a:pt x="31" y="76"/>
                      <a:pt x="35" y="79"/>
                      <a:pt x="37" y="82"/>
                    </a:cubicBezTo>
                    <a:cubicBezTo>
                      <a:pt x="39" y="87"/>
                      <a:pt x="38" y="89"/>
                      <a:pt x="40" y="94"/>
                    </a:cubicBezTo>
                    <a:cubicBezTo>
                      <a:pt x="41" y="99"/>
                      <a:pt x="45" y="103"/>
                      <a:pt x="50" y="106"/>
                    </a:cubicBezTo>
                    <a:cubicBezTo>
                      <a:pt x="57" y="112"/>
                      <a:pt x="69" y="111"/>
                      <a:pt x="74" y="11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8" name="Freeform 211">
                <a:extLst>
                  <a:ext uri="{FF2B5EF4-FFF2-40B4-BE49-F238E27FC236}">
                    <a16:creationId xmlns:a16="http://schemas.microsoft.com/office/drawing/2014/main" id="{BE0F453A-5EEE-4D29-A9EE-80E534E36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437"/>
                <a:ext cx="75" cy="79"/>
              </a:xfrm>
              <a:custGeom>
                <a:avLst/>
                <a:gdLst>
                  <a:gd name="T0" fmla="*/ 31 w 118"/>
                  <a:gd name="T1" fmla="*/ 6 h 123"/>
                  <a:gd name="T2" fmla="*/ 28 w 118"/>
                  <a:gd name="T3" fmla="*/ 5 h 123"/>
                  <a:gd name="T4" fmla="*/ 20 w 118"/>
                  <a:gd name="T5" fmla="*/ 2 h 123"/>
                  <a:gd name="T6" fmla="*/ 12 w 118"/>
                  <a:gd name="T7" fmla="*/ 1 h 123"/>
                  <a:gd name="T8" fmla="*/ 8 w 118"/>
                  <a:gd name="T9" fmla="*/ 5 h 123"/>
                  <a:gd name="T10" fmla="*/ 4 w 118"/>
                  <a:gd name="T11" fmla="*/ 16 h 123"/>
                  <a:gd name="T12" fmla="*/ 4 w 118"/>
                  <a:gd name="T13" fmla="*/ 29 h 123"/>
                  <a:gd name="T14" fmla="*/ 15 w 118"/>
                  <a:gd name="T15" fmla="*/ 31 h 123"/>
                  <a:gd name="T16" fmla="*/ 24 w 118"/>
                  <a:gd name="T17" fmla="*/ 31 h 123"/>
                  <a:gd name="T18" fmla="*/ 12 w 118"/>
                  <a:gd name="T19" fmla="*/ 24 h 123"/>
                  <a:gd name="T20" fmla="*/ 13 w 118"/>
                  <a:gd name="T21" fmla="*/ 20 h 123"/>
                  <a:gd name="T22" fmla="*/ 15 w 118"/>
                  <a:gd name="T23" fmla="*/ 13 h 123"/>
                  <a:gd name="T24" fmla="*/ 15 w 118"/>
                  <a:gd name="T25" fmla="*/ 6 h 123"/>
                  <a:gd name="T26" fmla="*/ 17 w 118"/>
                  <a:gd name="T27" fmla="*/ 4 h 123"/>
                  <a:gd name="T28" fmla="*/ 23 w 118"/>
                  <a:gd name="T29" fmla="*/ 5 h 123"/>
                  <a:gd name="T30" fmla="*/ 29 w 118"/>
                  <a:gd name="T31" fmla="*/ 7 h 1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8" h="123">
                    <a:moveTo>
                      <a:pt x="118" y="24"/>
                    </a:moveTo>
                    <a:cubicBezTo>
                      <a:pt x="114" y="25"/>
                      <a:pt x="112" y="22"/>
                      <a:pt x="109" y="21"/>
                    </a:cubicBezTo>
                    <a:cubicBezTo>
                      <a:pt x="100" y="15"/>
                      <a:pt x="91" y="11"/>
                      <a:pt x="81" y="8"/>
                    </a:cubicBezTo>
                    <a:cubicBezTo>
                      <a:pt x="71" y="5"/>
                      <a:pt x="58" y="0"/>
                      <a:pt x="47" y="1"/>
                    </a:cubicBezTo>
                    <a:cubicBezTo>
                      <a:pt x="37" y="2"/>
                      <a:pt x="33" y="9"/>
                      <a:pt x="30" y="19"/>
                    </a:cubicBezTo>
                    <a:cubicBezTo>
                      <a:pt x="25" y="32"/>
                      <a:pt x="23" y="47"/>
                      <a:pt x="18" y="60"/>
                    </a:cubicBezTo>
                    <a:cubicBezTo>
                      <a:pt x="13" y="75"/>
                      <a:pt x="0" y="98"/>
                      <a:pt x="17" y="109"/>
                    </a:cubicBezTo>
                    <a:cubicBezTo>
                      <a:pt x="27" y="116"/>
                      <a:pt x="47" y="118"/>
                      <a:pt x="58" y="120"/>
                    </a:cubicBezTo>
                    <a:cubicBezTo>
                      <a:pt x="69" y="123"/>
                      <a:pt x="82" y="122"/>
                      <a:pt x="92" y="120"/>
                    </a:cubicBezTo>
                    <a:cubicBezTo>
                      <a:pt x="81" y="108"/>
                      <a:pt x="55" y="107"/>
                      <a:pt x="47" y="92"/>
                    </a:cubicBezTo>
                    <a:cubicBezTo>
                      <a:pt x="43" y="85"/>
                      <a:pt x="48" y="81"/>
                      <a:pt x="51" y="75"/>
                    </a:cubicBezTo>
                    <a:cubicBezTo>
                      <a:pt x="55" y="66"/>
                      <a:pt x="57" y="58"/>
                      <a:pt x="57" y="49"/>
                    </a:cubicBezTo>
                    <a:cubicBezTo>
                      <a:pt x="58" y="40"/>
                      <a:pt x="56" y="31"/>
                      <a:pt x="56" y="23"/>
                    </a:cubicBezTo>
                    <a:cubicBezTo>
                      <a:pt x="56" y="16"/>
                      <a:pt x="56" y="15"/>
                      <a:pt x="64" y="14"/>
                    </a:cubicBezTo>
                    <a:cubicBezTo>
                      <a:pt x="72" y="13"/>
                      <a:pt x="80" y="18"/>
                      <a:pt x="88" y="21"/>
                    </a:cubicBezTo>
                    <a:cubicBezTo>
                      <a:pt x="97" y="25"/>
                      <a:pt x="105" y="27"/>
                      <a:pt x="115" y="2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Freeform 212">
                <a:extLst>
                  <a:ext uri="{FF2B5EF4-FFF2-40B4-BE49-F238E27FC236}">
                    <a16:creationId xmlns:a16="http://schemas.microsoft.com/office/drawing/2014/main" id="{9B506CC4-D158-46BD-83A5-8ED161030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537"/>
                <a:ext cx="64" cy="65"/>
              </a:xfrm>
              <a:custGeom>
                <a:avLst/>
                <a:gdLst>
                  <a:gd name="T0" fmla="*/ 26 w 101"/>
                  <a:gd name="T1" fmla="*/ 4 h 102"/>
                  <a:gd name="T2" fmla="*/ 10 w 101"/>
                  <a:gd name="T3" fmla="*/ 1 h 102"/>
                  <a:gd name="T4" fmla="*/ 4 w 101"/>
                  <a:gd name="T5" fmla="*/ 4 h 102"/>
                  <a:gd name="T6" fmla="*/ 2 w 101"/>
                  <a:gd name="T7" fmla="*/ 16 h 102"/>
                  <a:gd name="T8" fmla="*/ 3 w 101"/>
                  <a:gd name="T9" fmla="*/ 22 h 102"/>
                  <a:gd name="T10" fmla="*/ 9 w 101"/>
                  <a:gd name="T11" fmla="*/ 22 h 102"/>
                  <a:gd name="T12" fmla="*/ 15 w 101"/>
                  <a:gd name="T13" fmla="*/ 24 h 102"/>
                  <a:gd name="T14" fmla="*/ 20 w 101"/>
                  <a:gd name="T15" fmla="*/ 23 h 102"/>
                  <a:gd name="T16" fmla="*/ 18 w 101"/>
                  <a:gd name="T17" fmla="*/ 21 h 102"/>
                  <a:gd name="T18" fmla="*/ 13 w 101"/>
                  <a:gd name="T19" fmla="*/ 17 h 102"/>
                  <a:gd name="T20" fmla="*/ 7 w 101"/>
                  <a:gd name="T21" fmla="*/ 15 h 102"/>
                  <a:gd name="T22" fmla="*/ 10 w 101"/>
                  <a:gd name="T23" fmla="*/ 13 h 102"/>
                  <a:gd name="T24" fmla="*/ 11 w 101"/>
                  <a:gd name="T25" fmla="*/ 7 h 102"/>
                  <a:gd name="T26" fmla="*/ 12 w 101"/>
                  <a:gd name="T27" fmla="*/ 4 h 102"/>
                  <a:gd name="T28" fmla="*/ 17 w 101"/>
                  <a:gd name="T29" fmla="*/ 4 h 102"/>
                  <a:gd name="T30" fmla="*/ 22 w 101"/>
                  <a:gd name="T31" fmla="*/ 3 h 102"/>
                  <a:gd name="T32" fmla="*/ 25 w 101"/>
                  <a:gd name="T33" fmla="*/ 3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102">
                    <a:moveTo>
                      <a:pt x="101" y="15"/>
                    </a:moveTo>
                    <a:cubicBezTo>
                      <a:pt x="80" y="8"/>
                      <a:pt x="59" y="7"/>
                      <a:pt x="38" y="5"/>
                    </a:cubicBezTo>
                    <a:cubicBezTo>
                      <a:pt x="26" y="3"/>
                      <a:pt x="18" y="0"/>
                      <a:pt x="15" y="15"/>
                    </a:cubicBezTo>
                    <a:cubicBezTo>
                      <a:pt x="12" y="31"/>
                      <a:pt x="10" y="46"/>
                      <a:pt x="7" y="62"/>
                    </a:cubicBezTo>
                    <a:cubicBezTo>
                      <a:pt x="6" y="69"/>
                      <a:pt x="0" y="82"/>
                      <a:pt x="9" y="86"/>
                    </a:cubicBezTo>
                    <a:cubicBezTo>
                      <a:pt x="15" y="89"/>
                      <a:pt x="28" y="86"/>
                      <a:pt x="35" y="87"/>
                    </a:cubicBezTo>
                    <a:cubicBezTo>
                      <a:pt x="44" y="88"/>
                      <a:pt x="52" y="92"/>
                      <a:pt x="60" y="94"/>
                    </a:cubicBezTo>
                    <a:cubicBezTo>
                      <a:pt x="65" y="96"/>
                      <a:pt x="81" y="102"/>
                      <a:pt x="81" y="90"/>
                    </a:cubicBezTo>
                    <a:cubicBezTo>
                      <a:pt x="81" y="85"/>
                      <a:pt x="75" y="84"/>
                      <a:pt x="72" y="81"/>
                    </a:cubicBezTo>
                    <a:cubicBezTo>
                      <a:pt x="64" y="76"/>
                      <a:pt x="59" y="69"/>
                      <a:pt x="49" y="67"/>
                    </a:cubicBezTo>
                    <a:cubicBezTo>
                      <a:pt x="44" y="66"/>
                      <a:pt x="27" y="66"/>
                      <a:pt x="29" y="58"/>
                    </a:cubicBezTo>
                    <a:cubicBezTo>
                      <a:pt x="29" y="55"/>
                      <a:pt x="37" y="51"/>
                      <a:pt x="39" y="48"/>
                    </a:cubicBezTo>
                    <a:cubicBezTo>
                      <a:pt x="43" y="42"/>
                      <a:pt x="43" y="36"/>
                      <a:pt x="43" y="29"/>
                    </a:cubicBezTo>
                    <a:cubicBezTo>
                      <a:pt x="43" y="23"/>
                      <a:pt x="42" y="20"/>
                      <a:pt x="48" y="16"/>
                    </a:cubicBezTo>
                    <a:cubicBezTo>
                      <a:pt x="53" y="14"/>
                      <a:pt x="61" y="15"/>
                      <a:pt x="66" y="15"/>
                    </a:cubicBezTo>
                    <a:cubicBezTo>
                      <a:pt x="75" y="16"/>
                      <a:pt x="79" y="16"/>
                      <a:pt x="88" y="13"/>
                    </a:cubicBezTo>
                    <a:cubicBezTo>
                      <a:pt x="91" y="11"/>
                      <a:pt x="95" y="9"/>
                      <a:pt x="98" y="1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0" name="Freeform 213">
                <a:extLst>
                  <a:ext uri="{FF2B5EF4-FFF2-40B4-BE49-F238E27FC236}">
                    <a16:creationId xmlns:a16="http://schemas.microsoft.com/office/drawing/2014/main" id="{8C2898B7-E9F5-41B7-9E97-722BADD81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2622"/>
                <a:ext cx="62" cy="71"/>
              </a:xfrm>
              <a:custGeom>
                <a:avLst/>
                <a:gdLst>
                  <a:gd name="T0" fmla="*/ 25 w 98"/>
                  <a:gd name="T1" fmla="*/ 4 h 112"/>
                  <a:gd name="T2" fmla="*/ 20 w 98"/>
                  <a:gd name="T3" fmla="*/ 4 h 112"/>
                  <a:gd name="T4" fmla="*/ 11 w 98"/>
                  <a:gd name="T5" fmla="*/ 3 h 112"/>
                  <a:gd name="T6" fmla="*/ 8 w 98"/>
                  <a:gd name="T7" fmla="*/ 2 h 112"/>
                  <a:gd name="T8" fmla="*/ 6 w 98"/>
                  <a:gd name="T9" fmla="*/ 1 h 112"/>
                  <a:gd name="T10" fmla="*/ 3 w 98"/>
                  <a:gd name="T11" fmla="*/ 13 h 112"/>
                  <a:gd name="T12" fmla="*/ 1 w 98"/>
                  <a:gd name="T13" fmla="*/ 20 h 112"/>
                  <a:gd name="T14" fmla="*/ 2 w 98"/>
                  <a:gd name="T15" fmla="*/ 27 h 112"/>
                  <a:gd name="T16" fmla="*/ 8 w 98"/>
                  <a:gd name="T17" fmla="*/ 27 h 112"/>
                  <a:gd name="T18" fmla="*/ 14 w 98"/>
                  <a:gd name="T19" fmla="*/ 27 h 112"/>
                  <a:gd name="T20" fmla="*/ 22 w 98"/>
                  <a:gd name="T21" fmla="*/ 27 h 112"/>
                  <a:gd name="T22" fmla="*/ 16 w 98"/>
                  <a:gd name="T23" fmla="*/ 22 h 112"/>
                  <a:gd name="T24" fmla="*/ 9 w 98"/>
                  <a:gd name="T25" fmla="*/ 19 h 112"/>
                  <a:gd name="T26" fmla="*/ 11 w 98"/>
                  <a:gd name="T27" fmla="*/ 16 h 112"/>
                  <a:gd name="T28" fmla="*/ 12 w 98"/>
                  <a:gd name="T29" fmla="*/ 11 h 112"/>
                  <a:gd name="T30" fmla="*/ 11 w 98"/>
                  <a:gd name="T31" fmla="*/ 4 h 112"/>
                  <a:gd name="T32" fmla="*/ 17 w 98"/>
                  <a:gd name="T33" fmla="*/ 4 h 112"/>
                  <a:gd name="T34" fmla="*/ 25 w 98"/>
                  <a:gd name="T35" fmla="*/ 5 h 1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8" h="112">
                    <a:moveTo>
                      <a:pt x="98" y="18"/>
                    </a:moveTo>
                    <a:cubicBezTo>
                      <a:pt x="96" y="15"/>
                      <a:pt x="85" y="17"/>
                      <a:pt x="81" y="16"/>
                    </a:cubicBezTo>
                    <a:cubicBezTo>
                      <a:pt x="70" y="15"/>
                      <a:pt x="57" y="12"/>
                      <a:pt x="46" y="10"/>
                    </a:cubicBezTo>
                    <a:cubicBezTo>
                      <a:pt x="41" y="9"/>
                      <a:pt x="35" y="8"/>
                      <a:pt x="30" y="6"/>
                    </a:cubicBezTo>
                    <a:cubicBezTo>
                      <a:pt x="27" y="5"/>
                      <a:pt x="26" y="3"/>
                      <a:pt x="23" y="2"/>
                    </a:cubicBezTo>
                    <a:cubicBezTo>
                      <a:pt x="9" y="0"/>
                      <a:pt x="10" y="41"/>
                      <a:pt x="9" y="51"/>
                    </a:cubicBezTo>
                    <a:cubicBezTo>
                      <a:pt x="8" y="61"/>
                      <a:pt x="7" y="71"/>
                      <a:pt x="5" y="81"/>
                    </a:cubicBezTo>
                    <a:cubicBezTo>
                      <a:pt x="4" y="88"/>
                      <a:pt x="0" y="101"/>
                      <a:pt x="8" y="105"/>
                    </a:cubicBezTo>
                    <a:cubicBezTo>
                      <a:pt x="13" y="108"/>
                      <a:pt x="24" y="107"/>
                      <a:pt x="30" y="107"/>
                    </a:cubicBezTo>
                    <a:cubicBezTo>
                      <a:pt x="38" y="107"/>
                      <a:pt x="47" y="108"/>
                      <a:pt x="56" y="108"/>
                    </a:cubicBezTo>
                    <a:cubicBezTo>
                      <a:pt x="66" y="109"/>
                      <a:pt x="78" y="112"/>
                      <a:pt x="87" y="107"/>
                    </a:cubicBezTo>
                    <a:cubicBezTo>
                      <a:pt x="83" y="99"/>
                      <a:pt x="70" y="90"/>
                      <a:pt x="62" y="87"/>
                    </a:cubicBezTo>
                    <a:cubicBezTo>
                      <a:pt x="54" y="84"/>
                      <a:pt x="37" y="88"/>
                      <a:pt x="37" y="76"/>
                    </a:cubicBezTo>
                    <a:cubicBezTo>
                      <a:pt x="37" y="71"/>
                      <a:pt x="42" y="67"/>
                      <a:pt x="44" y="63"/>
                    </a:cubicBezTo>
                    <a:cubicBezTo>
                      <a:pt x="47" y="57"/>
                      <a:pt x="47" y="52"/>
                      <a:pt x="47" y="46"/>
                    </a:cubicBezTo>
                    <a:cubicBezTo>
                      <a:pt x="46" y="36"/>
                      <a:pt x="46" y="25"/>
                      <a:pt x="43" y="17"/>
                    </a:cubicBezTo>
                    <a:cubicBezTo>
                      <a:pt x="51" y="16"/>
                      <a:pt x="59" y="16"/>
                      <a:pt x="67" y="18"/>
                    </a:cubicBezTo>
                    <a:cubicBezTo>
                      <a:pt x="77" y="20"/>
                      <a:pt x="86" y="22"/>
                      <a:pt x="96" y="19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1" name="Freeform 214">
                <a:extLst>
                  <a:ext uri="{FF2B5EF4-FFF2-40B4-BE49-F238E27FC236}">
                    <a16:creationId xmlns:a16="http://schemas.microsoft.com/office/drawing/2014/main" id="{49447B9E-5544-4FCE-AD44-2D1031BFD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2724"/>
                <a:ext cx="60" cy="71"/>
              </a:xfrm>
              <a:custGeom>
                <a:avLst/>
                <a:gdLst>
                  <a:gd name="T0" fmla="*/ 24 w 93"/>
                  <a:gd name="T1" fmla="*/ 2 h 112"/>
                  <a:gd name="T2" fmla="*/ 22 w 93"/>
                  <a:gd name="T3" fmla="*/ 2 h 112"/>
                  <a:gd name="T4" fmla="*/ 19 w 93"/>
                  <a:gd name="T5" fmla="*/ 2 h 112"/>
                  <a:gd name="T6" fmla="*/ 13 w 93"/>
                  <a:gd name="T7" fmla="*/ 2 h 112"/>
                  <a:gd name="T8" fmla="*/ 6 w 93"/>
                  <a:gd name="T9" fmla="*/ 1 h 112"/>
                  <a:gd name="T10" fmla="*/ 2 w 93"/>
                  <a:gd name="T11" fmla="*/ 1 h 112"/>
                  <a:gd name="T12" fmla="*/ 2 w 93"/>
                  <a:gd name="T13" fmla="*/ 12 h 112"/>
                  <a:gd name="T14" fmla="*/ 1 w 93"/>
                  <a:gd name="T15" fmla="*/ 25 h 112"/>
                  <a:gd name="T16" fmla="*/ 5 w 93"/>
                  <a:gd name="T17" fmla="*/ 27 h 112"/>
                  <a:gd name="T18" fmla="*/ 16 w 93"/>
                  <a:gd name="T19" fmla="*/ 28 h 112"/>
                  <a:gd name="T20" fmla="*/ 25 w 93"/>
                  <a:gd name="T21" fmla="*/ 27 h 112"/>
                  <a:gd name="T22" fmla="*/ 23 w 93"/>
                  <a:gd name="T23" fmla="*/ 25 h 112"/>
                  <a:gd name="T24" fmla="*/ 18 w 93"/>
                  <a:gd name="T25" fmla="*/ 25 h 112"/>
                  <a:gd name="T26" fmla="*/ 11 w 93"/>
                  <a:gd name="T27" fmla="*/ 23 h 112"/>
                  <a:gd name="T28" fmla="*/ 8 w 93"/>
                  <a:gd name="T29" fmla="*/ 15 h 112"/>
                  <a:gd name="T30" fmla="*/ 6 w 93"/>
                  <a:gd name="T31" fmla="*/ 7 h 112"/>
                  <a:gd name="T32" fmla="*/ 10 w 93"/>
                  <a:gd name="T33" fmla="*/ 4 h 112"/>
                  <a:gd name="T34" fmla="*/ 18 w 93"/>
                  <a:gd name="T35" fmla="*/ 4 h 112"/>
                  <a:gd name="T36" fmla="*/ 25 w 93"/>
                  <a:gd name="T37" fmla="*/ 3 h 1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12">
                    <a:moveTo>
                      <a:pt x="89" y="7"/>
                    </a:moveTo>
                    <a:cubicBezTo>
                      <a:pt x="89" y="7"/>
                      <a:pt x="85" y="7"/>
                      <a:pt x="82" y="7"/>
                    </a:cubicBezTo>
                    <a:cubicBezTo>
                      <a:pt x="77" y="7"/>
                      <a:pt x="73" y="8"/>
                      <a:pt x="69" y="8"/>
                    </a:cubicBezTo>
                    <a:cubicBezTo>
                      <a:pt x="62" y="9"/>
                      <a:pt x="55" y="7"/>
                      <a:pt x="48" y="7"/>
                    </a:cubicBezTo>
                    <a:cubicBezTo>
                      <a:pt x="39" y="7"/>
                      <a:pt x="32" y="6"/>
                      <a:pt x="24" y="4"/>
                    </a:cubicBezTo>
                    <a:cubicBezTo>
                      <a:pt x="18" y="3"/>
                      <a:pt x="11" y="0"/>
                      <a:pt x="7" y="5"/>
                    </a:cubicBezTo>
                    <a:cubicBezTo>
                      <a:pt x="0" y="13"/>
                      <a:pt x="6" y="38"/>
                      <a:pt x="6" y="47"/>
                    </a:cubicBezTo>
                    <a:cubicBezTo>
                      <a:pt x="6" y="64"/>
                      <a:pt x="4" y="80"/>
                      <a:pt x="4" y="97"/>
                    </a:cubicBezTo>
                    <a:cubicBezTo>
                      <a:pt x="5" y="108"/>
                      <a:pt x="7" y="109"/>
                      <a:pt x="19" y="108"/>
                    </a:cubicBezTo>
                    <a:cubicBezTo>
                      <a:pt x="33" y="108"/>
                      <a:pt x="47" y="109"/>
                      <a:pt x="61" y="111"/>
                    </a:cubicBezTo>
                    <a:cubicBezTo>
                      <a:pt x="70" y="111"/>
                      <a:pt x="85" y="112"/>
                      <a:pt x="91" y="105"/>
                    </a:cubicBezTo>
                    <a:cubicBezTo>
                      <a:pt x="88" y="104"/>
                      <a:pt x="86" y="101"/>
                      <a:pt x="83" y="100"/>
                    </a:cubicBezTo>
                    <a:cubicBezTo>
                      <a:pt x="78" y="97"/>
                      <a:pt x="73" y="96"/>
                      <a:pt x="68" y="96"/>
                    </a:cubicBezTo>
                    <a:cubicBezTo>
                      <a:pt x="59" y="94"/>
                      <a:pt x="48" y="94"/>
                      <a:pt x="40" y="91"/>
                    </a:cubicBezTo>
                    <a:cubicBezTo>
                      <a:pt x="23" y="86"/>
                      <a:pt x="26" y="73"/>
                      <a:pt x="28" y="58"/>
                    </a:cubicBezTo>
                    <a:cubicBezTo>
                      <a:pt x="31" y="45"/>
                      <a:pt x="27" y="39"/>
                      <a:pt x="25" y="27"/>
                    </a:cubicBezTo>
                    <a:cubicBezTo>
                      <a:pt x="23" y="18"/>
                      <a:pt x="27" y="17"/>
                      <a:pt x="35" y="15"/>
                    </a:cubicBezTo>
                    <a:cubicBezTo>
                      <a:pt x="47" y="12"/>
                      <a:pt x="56" y="17"/>
                      <a:pt x="68" y="17"/>
                    </a:cubicBezTo>
                    <a:cubicBezTo>
                      <a:pt x="74" y="16"/>
                      <a:pt x="89" y="17"/>
                      <a:pt x="93" y="1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2" name="Freeform 215">
                <a:extLst>
                  <a:ext uri="{FF2B5EF4-FFF2-40B4-BE49-F238E27FC236}">
                    <a16:creationId xmlns:a16="http://schemas.microsoft.com/office/drawing/2014/main" id="{1B4183F3-621C-47EB-9A27-A8439373F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828"/>
                <a:ext cx="64" cy="69"/>
              </a:xfrm>
              <a:custGeom>
                <a:avLst/>
                <a:gdLst>
                  <a:gd name="T0" fmla="*/ 19 w 101"/>
                  <a:gd name="T1" fmla="*/ 1 h 108"/>
                  <a:gd name="T2" fmla="*/ 19 w 101"/>
                  <a:gd name="T3" fmla="*/ 0 h 108"/>
                  <a:gd name="T4" fmla="*/ 5 w 101"/>
                  <a:gd name="T5" fmla="*/ 2 h 108"/>
                  <a:gd name="T6" fmla="*/ 1 w 101"/>
                  <a:gd name="T7" fmla="*/ 5 h 108"/>
                  <a:gd name="T8" fmla="*/ 2 w 101"/>
                  <a:gd name="T9" fmla="*/ 20 h 108"/>
                  <a:gd name="T10" fmla="*/ 4 w 101"/>
                  <a:gd name="T11" fmla="*/ 27 h 108"/>
                  <a:gd name="T12" fmla="*/ 10 w 101"/>
                  <a:gd name="T13" fmla="*/ 27 h 108"/>
                  <a:gd name="T14" fmla="*/ 17 w 101"/>
                  <a:gd name="T15" fmla="*/ 26 h 108"/>
                  <a:gd name="T16" fmla="*/ 25 w 101"/>
                  <a:gd name="T17" fmla="*/ 25 h 108"/>
                  <a:gd name="T18" fmla="*/ 17 w 101"/>
                  <a:gd name="T19" fmla="*/ 22 h 108"/>
                  <a:gd name="T20" fmla="*/ 9 w 101"/>
                  <a:gd name="T21" fmla="*/ 21 h 108"/>
                  <a:gd name="T22" fmla="*/ 8 w 101"/>
                  <a:gd name="T23" fmla="*/ 13 h 108"/>
                  <a:gd name="T24" fmla="*/ 7 w 101"/>
                  <a:gd name="T25" fmla="*/ 8 h 108"/>
                  <a:gd name="T26" fmla="*/ 6 w 101"/>
                  <a:gd name="T27" fmla="*/ 5 h 108"/>
                  <a:gd name="T28" fmla="*/ 6 w 101"/>
                  <a:gd name="T29" fmla="*/ 4 h 108"/>
                  <a:gd name="T30" fmla="*/ 10 w 101"/>
                  <a:gd name="T31" fmla="*/ 3 h 108"/>
                  <a:gd name="T32" fmla="*/ 19 w 101"/>
                  <a:gd name="T33" fmla="*/ 1 h 1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1" h="108">
                    <a:moveTo>
                      <a:pt x="74" y="2"/>
                    </a:moveTo>
                    <a:cubicBezTo>
                      <a:pt x="75" y="1"/>
                      <a:pt x="75" y="1"/>
                      <a:pt x="76" y="0"/>
                    </a:cubicBezTo>
                    <a:cubicBezTo>
                      <a:pt x="60" y="7"/>
                      <a:pt x="38" y="6"/>
                      <a:pt x="21" y="7"/>
                    </a:cubicBezTo>
                    <a:cubicBezTo>
                      <a:pt x="9" y="7"/>
                      <a:pt x="4" y="6"/>
                      <a:pt x="2" y="20"/>
                    </a:cubicBezTo>
                    <a:cubicBezTo>
                      <a:pt x="0" y="38"/>
                      <a:pt x="4" y="57"/>
                      <a:pt x="7" y="75"/>
                    </a:cubicBezTo>
                    <a:cubicBezTo>
                      <a:pt x="8" y="81"/>
                      <a:pt x="9" y="103"/>
                      <a:pt x="15" y="107"/>
                    </a:cubicBezTo>
                    <a:cubicBezTo>
                      <a:pt x="19" y="108"/>
                      <a:pt x="32" y="104"/>
                      <a:pt x="36" y="103"/>
                    </a:cubicBezTo>
                    <a:cubicBezTo>
                      <a:pt x="46" y="101"/>
                      <a:pt x="57" y="97"/>
                      <a:pt x="68" y="98"/>
                    </a:cubicBezTo>
                    <a:cubicBezTo>
                      <a:pt x="74" y="98"/>
                      <a:pt x="94" y="105"/>
                      <a:pt x="97" y="96"/>
                    </a:cubicBezTo>
                    <a:cubicBezTo>
                      <a:pt x="101" y="83"/>
                      <a:pt x="71" y="84"/>
                      <a:pt x="66" y="84"/>
                    </a:cubicBezTo>
                    <a:cubicBezTo>
                      <a:pt x="55" y="84"/>
                      <a:pt x="43" y="89"/>
                      <a:pt x="35" y="81"/>
                    </a:cubicBezTo>
                    <a:cubicBezTo>
                      <a:pt x="28" y="73"/>
                      <a:pt x="31" y="60"/>
                      <a:pt x="31" y="51"/>
                    </a:cubicBezTo>
                    <a:cubicBezTo>
                      <a:pt x="31" y="45"/>
                      <a:pt x="31" y="39"/>
                      <a:pt x="29" y="33"/>
                    </a:cubicBezTo>
                    <a:cubicBezTo>
                      <a:pt x="28" y="30"/>
                      <a:pt x="24" y="23"/>
                      <a:pt x="24" y="19"/>
                    </a:cubicBezTo>
                    <a:cubicBezTo>
                      <a:pt x="25" y="15"/>
                      <a:pt x="23" y="17"/>
                      <a:pt x="26" y="15"/>
                    </a:cubicBezTo>
                    <a:cubicBezTo>
                      <a:pt x="29" y="13"/>
                      <a:pt x="37" y="12"/>
                      <a:pt x="41" y="12"/>
                    </a:cubicBezTo>
                    <a:cubicBezTo>
                      <a:pt x="51" y="10"/>
                      <a:pt x="69" y="8"/>
                      <a:pt x="76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Freeform 216">
                <a:extLst>
                  <a:ext uri="{FF2B5EF4-FFF2-40B4-BE49-F238E27FC236}">
                    <a16:creationId xmlns:a16="http://schemas.microsoft.com/office/drawing/2014/main" id="{5A5F8121-A2DD-4280-A328-778C40B9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924"/>
                <a:ext cx="81" cy="77"/>
              </a:xfrm>
              <a:custGeom>
                <a:avLst/>
                <a:gdLst>
                  <a:gd name="T0" fmla="*/ 22 w 128"/>
                  <a:gd name="T1" fmla="*/ 1 h 122"/>
                  <a:gd name="T2" fmla="*/ 14 w 128"/>
                  <a:gd name="T3" fmla="*/ 3 h 122"/>
                  <a:gd name="T4" fmla="*/ 7 w 128"/>
                  <a:gd name="T5" fmla="*/ 4 h 122"/>
                  <a:gd name="T6" fmla="*/ 1 w 128"/>
                  <a:gd name="T7" fmla="*/ 6 h 122"/>
                  <a:gd name="T8" fmla="*/ 3 w 128"/>
                  <a:gd name="T9" fmla="*/ 11 h 122"/>
                  <a:gd name="T10" fmla="*/ 5 w 128"/>
                  <a:gd name="T11" fmla="*/ 19 h 122"/>
                  <a:gd name="T12" fmla="*/ 9 w 128"/>
                  <a:gd name="T13" fmla="*/ 30 h 122"/>
                  <a:gd name="T14" fmla="*/ 11 w 128"/>
                  <a:gd name="T15" fmla="*/ 31 h 122"/>
                  <a:gd name="T16" fmla="*/ 13 w 128"/>
                  <a:gd name="T17" fmla="*/ 30 h 122"/>
                  <a:gd name="T18" fmla="*/ 17 w 128"/>
                  <a:gd name="T19" fmla="*/ 28 h 122"/>
                  <a:gd name="T20" fmla="*/ 25 w 128"/>
                  <a:gd name="T21" fmla="*/ 27 h 122"/>
                  <a:gd name="T22" fmla="*/ 31 w 128"/>
                  <a:gd name="T23" fmla="*/ 25 h 122"/>
                  <a:gd name="T24" fmla="*/ 20 w 128"/>
                  <a:gd name="T25" fmla="*/ 25 h 122"/>
                  <a:gd name="T26" fmla="*/ 15 w 128"/>
                  <a:gd name="T27" fmla="*/ 25 h 122"/>
                  <a:gd name="T28" fmla="*/ 11 w 128"/>
                  <a:gd name="T29" fmla="*/ 20 h 122"/>
                  <a:gd name="T30" fmla="*/ 9 w 128"/>
                  <a:gd name="T31" fmla="*/ 13 h 122"/>
                  <a:gd name="T32" fmla="*/ 8 w 128"/>
                  <a:gd name="T33" fmla="*/ 9 h 122"/>
                  <a:gd name="T34" fmla="*/ 15 w 128"/>
                  <a:gd name="T35" fmla="*/ 6 h 122"/>
                  <a:gd name="T36" fmla="*/ 22 w 128"/>
                  <a:gd name="T37" fmla="*/ 1 h 1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8" h="122">
                    <a:moveTo>
                      <a:pt x="86" y="1"/>
                    </a:moveTo>
                    <a:cubicBezTo>
                      <a:pt x="82" y="0"/>
                      <a:pt x="63" y="7"/>
                      <a:pt x="56" y="9"/>
                    </a:cubicBezTo>
                    <a:cubicBezTo>
                      <a:pt x="46" y="11"/>
                      <a:pt x="37" y="16"/>
                      <a:pt x="28" y="18"/>
                    </a:cubicBezTo>
                    <a:cubicBezTo>
                      <a:pt x="21" y="20"/>
                      <a:pt x="7" y="18"/>
                      <a:pt x="3" y="26"/>
                    </a:cubicBezTo>
                    <a:cubicBezTo>
                      <a:pt x="0" y="33"/>
                      <a:pt x="6" y="41"/>
                      <a:pt x="9" y="46"/>
                    </a:cubicBezTo>
                    <a:cubicBezTo>
                      <a:pt x="13" y="56"/>
                      <a:pt x="17" y="66"/>
                      <a:pt x="20" y="76"/>
                    </a:cubicBezTo>
                    <a:cubicBezTo>
                      <a:pt x="25" y="89"/>
                      <a:pt x="28" y="105"/>
                      <a:pt x="36" y="117"/>
                    </a:cubicBezTo>
                    <a:cubicBezTo>
                      <a:pt x="38" y="120"/>
                      <a:pt x="38" y="122"/>
                      <a:pt x="42" y="122"/>
                    </a:cubicBezTo>
                    <a:cubicBezTo>
                      <a:pt x="45" y="122"/>
                      <a:pt x="49" y="118"/>
                      <a:pt x="51" y="117"/>
                    </a:cubicBezTo>
                    <a:cubicBezTo>
                      <a:pt x="56" y="114"/>
                      <a:pt x="63" y="112"/>
                      <a:pt x="68" y="110"/>
                    </a:cubicBezTo>
                    <a:cubicBezTo>
                      <a:pt x="77" y="106"/>
                      <a:pt x="88" y="105"/>
                      <a:pt x="98" y="105"/>
                    </a:cubicBezTo>
                    <a:cubicBezTo>
                      <a:pt x="105" y="105"/>
                      <a:pt x="117" y="105"/>
                      <a:pt x="121" y="96"/>
                    </a:cubicBezTo>
                    <a:cubicBezTo>
                      <a:pt x="128" y="79"/>
                      <a:pt x="84" y="93"/>
                      <a:pt x="79" y="96"/>
                    </a:cubicBezTo>
                    <a:cubicBezTo>
                      <a:pt x="73" y="99"/>
                      <a:pt x="65" y="104"/>
                      <a:pt x="58" y="101"/>
                    </a:cubicBezTo>
                    <a:cubicBezTo>
                      <a:pt x="50" y="99"/>
                      <a:pt x="48" y="86"/>
                      <a:pt x="46" y="79"/>
                    </a:cubicBezTo>
                    <a:cubicBezTo>
                      <a:pt x="42" y="70"/>
                      <a:pt x="39" y="62"/>
                      <a:pt x="34" y="54"/>
                    </a:cubicBezTo>
                    <a:cubicBezTo>
                      <a:pt x="30" y="48"/>
                      <a:pt x="25" y="43"/>
                      <a:pt x="30" y="38"/>
                    </a:cubicBezTo>
                    <a:cubicBezTo>
                      <a:pt x="36" y="31"/>
                      <a:pt x="52" y="28"/>
                      <a:pt x="60" y="23"/>
                    </a:cubicBezTo>
                    <a:cubicBezTo>
                      <a:pt x="69" y="18"/>
                      <a:pt x="81" y="12"/>
                      <a:pt x="87" y="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4" name="Freeform 217">
                <a:extLst>
                  <a:ext uri="{FF2B5EF4-FFF2-40B4-BE49-F238E27FC236}">
                    <a16:creationId xmlns:a16="http://schemas.microsoft.com/office/drawing/2014/main" id="{B7206C85-4383-40CA-B69B-D3071228A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3014"/>
                <a:ext cx="88" cy="78"/>
              </a:xfrm>
              <a:custGeom>
                <a:avLst/>
                <a:gdLst>
                  <a:gd name="T0" fmla="*/ 24 w 138"/>
                  <a:gd name="T1" fmla="*/ 0 h 122"/>
                  <a:gd name="T2" fmla="*/ 7 w 138"/>
                  <a:gd name="T3" fmla="*/ 8 h 122"/>
                  <a:gd name="T4" fmla="*/ 7 w 138"/>
                  <a:gd name="T5" fmla="*/ 21 h 122"/>
                  <a:gd name="T6" fmla="*/ 15 w 138"/>
                  <a:gd name="T7" fmla="*/ 30 h 122"/>
                  <a:gd name="T8" fmla="*/ 20 w 138"/>
                  <a:gd name="T9" fmla="*/ 26 h 122"/>
                  <a:gd name="T10" fmla="*/ 26 w 138"/>
                  <a:gd name="T11" fmla="*/ 23 h 122"/>
                  <a:gd name="T12" fmla="*/ 36 w 138"/>
                  <a:gd name="T13" fmla="*/ 17 h 122"/>
                  <a:gd name="T14" fmla="*/ 20 w 138"/>
                  <a:gd name="T15" fmla="*/ 22 h 122"/>
                  <a:gd name="T16" fmla="*/ 17 w 138"/>
                  <a:gd name="T17" fmla="*/ 22 h 122"/>
                  <a:gd name="T18" fmla="*/ 15 w 138"/>
                  <a:gd name="T19" fmla="*/ 16 h 122"/>
                  <a:gd name="T20" fmla="*/ 11 w 138"/>
                  <a:gd name="T21" fmla="*/ 10 h 122"/>
                  <a:gd name="T22" fmla="*/ 20 w 138"/>
                  <a:gd name="T23" fmla="*/ 6 h 122"/>
                  <a:gd name="T24" fmla="*/ 25 w 138"/>
                  <a:gd name="T25" fmla="*/ 1 h 1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8" h="122">
                    <a:moveTo>
                      <a:pt x="91" y="0"/>
                    </a:moveTo>
                    <a:cubicBezTo>
                      <a:pt x="70" y="9"/>
                      <a:pt x="48" y="20"/>
                      <a:pt x="27" y="28"/>
                    </a:cubicBezTo>
                    <a:cubicBezTo>
                      <a:pt x="0" y="37"/>
                      <a:pt x="21" y="64"/>
                      <a:pt x="29" y="80"/>
                    </a:cubicBezTo>
                    <a:cubicBezTo>
                      <a:pt x="34" y="89"/>
                      <a:pt x="44" y="122"/>
                      <a:pt x="59" y="115"/>
                    </a:cubicBezTo>
                    <a:cubicBezTo>
                      <a:pt x="66" y="111"/>
                      <a:pt x="69" y="102"/>
                      <a:pt x="76" y="97"/>
                    </a:cubicBezTo>
                    <a:cubicBezTo>
                      <a:pt x="83" y="93"/>
                      <a:pt x="91" y="90"/>
                      <a:pt x="98" y="88"/>
                    </a:cubicBezTo>
                    <a:cubicBezTo>
                      <a:pt x="114" y="84"/>
                      <a:pt x="125" y="76"/>
                      <a:pt x="138" y="67"/>
                    </a:cubicBezTo>
                    <a:cubicBezTo>
                      <a:pt x="117" y="68"/>
                      <a:pt x="95" y="74"/>
                      <a:pt x="77" y="86"/>
                    </a:cubicBezTo>
                    <a:cubicBezTo>
                      <a:pt x="71" y="91"/>
                      <a:pt x="69" y="94"/>
                      <a:pt x="65" y="85"/>
                    </a:cubicBezTo>
                    <a:cubicBezTo>
                      <a:pt x="61" y="77"/>
                      <a:pt x="62" y="68"/>
                      <a:pt x="56" y="61"/>
                    </a:cubicBezTo>
                    <a:cubicBezTo>
                      <a:pt x="49" y="49"/>
                      <a:pt x="30" y="48"/>
                      <a:pt x="46" y="37"/>
                    </a:cubicBezTo>
                    <a:cubicBezTo>
                      <a:pt x="56" y="30"/>
                      <a:pt x="67" y="27"/>
                      <a:pt x="77" y="22"/>
                    </a:cubicBezTo>
                    <a:cubicBezTo>
                      <a:pt x="84" y="18"/>
                      <a:pt x="88" y="5"/>
                      <a:pt x="95" y="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218">
                <a:extLst>
                  <a:ext uri="{FF2B5EF4-FFF2-40B4-BE49-F238E27FC236}">
                    <a16:creationId xmlns:a16="http://schemas.microsoft.com/office/drawing/2014/main" id="{B5723D77-14E8-4DB9-9186-D2B7C32C4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3086"/>
                <a:ext cx="104" cy="98"/>
              </a:xfrm>
              <a:custGeom>
                <a:avLst/>
                <a:gdLst>
                  <a:gd name="T0" fmla="*/ 40 w 163"/>
                  <a:gd name="T1" fmla="*/ 23 h 154"/>
                  <a:gd name="T2" fmla="*/ 36 w 163"/>
                  <a:gd name="T3" fmla="*/ 27 h 154"/>
                  <a:gd name="T4" fmla="*/ 29 w 163"/>
                  <a:gd name="T5" fmla="*/ 32 h 154"/>
                  <a:gd name="T6" fmla="*/ 21 w 163"/>
                  <a:gd name="T7" fmla="*/ 37 h 154"/>
                  <a:gd name="T8" fmla="*/ 9 w 163"/>
                  <a:gd name="T9" fmla="*/ 29 h 154"/>
                  <a:gd name="T10" fmla="*/ 5 w 163"/>
                  <a:gd name="T11" fmla="*/ 24 h 154"/>
                  <a:gd name="T12" fmla="*/ 1 w 163"/>
                  <a:gd name="T13" fmla="*/ 20 h 154"/>
                  <a:gd name="T14" fmla="*/ 4 w 163"/>
                  <a:gd name="T15" fmla="*/ 14 h 154"/>
                  <a:gd name="T16" fmla="*/ 15 w 163"/>
                  <a:gd name="T17" fmla="*/ 6 h 154"/>
                  <a:gd name="T18" fmla="*/ 26 w 163"/>
                  <a:gd name="T19" fmla="*/ 0 h 154"/>
                  <a:gd name="T20" fmla="*/ 20 w 163"/>
                  <a:gd name="T21" fmla="*/ 7 h 154"/>
                  <a:gd name="T22" fmla="*/ 12 w 163"/>
                  <a:gd name="T23" fmla="*/ 13 h 154"/>
                  <a:gd name="T24" fmla="*/ 10 w 163"/>
                  <a:gd name="T25" fmla="*/ 18 h 154"/>
                  <a:gd name="T26" fmla="*/ 15 w 163"/>
                  <a:gd name="T27" fmla="*/ 25 h 154"/>
                  <a:gd name="T28" fmla="*/ 19 w 163"/>
                  <a:gd name="T29" fmla="*/ 30 h 154"/>
                  <a:gd name="T30" fmla="*/ 26 w 163"/>
                  <a:gd name="T31" fmla="*/ 26 h 154"/>
                  <a:gd name="T32" fmla="*/ 36 w 163"/>
                  <a:gd name="T33" fmla="*/ 22 h 154"/>
                  <a:gd name="T34" fmla="*/ 42 w 163"/>
                  <a:gd name="T35" fmla="*/ 2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63" h="154">
                    <a:moveTo>
                      <a:pt x="154" y="90"/>
                    </a:moveTo>
                    <a:cubicBezTo>
                      <a:pt x="154" y="91"/>
                      <a:pt x="140" y="100"/>
                      <a:pt x="137" y="103"/>
                    </a:cubicBezTo>
                    <a:cubicBezTo>
                      <a:pt x="128" y="109"/>
                      <a:pt x="118" y="115"/>
                      <a:pt x="109" y="122"/>
                    </a:cubicBezTo>
                    <a:cubicBezTo>
                      <a:pt x="100" y="129"/>
                      <a:pt x="93" y="139"/>
                      <a:pt x="82" y="143"/>
                    </a:cubicBezTo>
                    <a:cubicBezTo>
                      <a:pt x="59" y="154"/>
                      <a:pt x="43" y="129"/>
                      <a:pt x="34" y="111"/>
                    </a:cubicBezTo>
                    <a:cubicBezTo>
                      <a:pt x="30" y="104"/>
                      <a:pt x="26" y="98"/>
                      <a:pt x="20" y="92"/>
                    </a:cubicBezTo>
                    <a:cubicBezTo>
                      <a:pt x="15" y="87"/>
                      <a:pt x="8" y="83"/>
                      <a:pt x="5" y="77"/>
                    </a:cubicBezTo>
                    <a:cubicBezTo>
                      <a:pt x="0" y="69"/>
                      <a:pt x="10" y="60"/>
                      <a:pt x="16" y="54"/>
                    </a:cubicBezTo>
                    <a:cubicBezTo>
                      <a:pt x="30" y="42"/>
                      <a:pt x="45" y="33"/>
                      <a:pt x="60" y="24"/>
                    </a:cubicBezTo>
                    <a:cubicBezTo>
                      <a:pt x="73" y="16"/>
                      <a:pt x="84" y="7"/>
                      <a:pt x="97" y="0"/>
                    </a:cubicBezTo>
                    <a:cubicBezTo>
                      <a:pt x="94" y="11"/>
                      <a:pt x="83" y="19"/>
                      <a:pt x="75" y="27"/>
                    </a:cubicBezTo>
                    <a:cubicBezTo>
                      <a:pt x="67" y="36"/>
                      <a:pt x="53" y="40"/>
                      <a:pt x="46" y="49"/>
                    </a:cubicBezTo>
                    <a:cubicBezTo>
                      <a:pt x="42" y="54"/>
                      <a:pt x="37" y="65"/>
                      <a:pt x="38" y="72"/>
                    </a:cubicBezTo>
                    <a:cubicBezTo>
                      <a:pt x="40" y="80"/>
                      <a:pt x="51" y="89"/>
                      <a:pt x="56" y="97"/>
                    </a:cubicBezTo>
                    <a:cubicBezTo>
                      <a:pt x="60" y="101"/>
                      <a:pt x="65" y="114"/>
                      <a:pt x="71" y="116"/>
                    </a:cubicBezTo>
                    <a:cubicBezTo>
                      <a:pt x="79" y="118"/>
                      <a:pt x="95" y="104"/>
                      <a:pt x="100" y="100"/>
                    </a:cubicBezTo>
                    <a:cubicBezTo>
                      <a:pt x="111" y="91"/>
                      <a:pt x="122" y="87"/>
                      <a:pt x="136" y="85"/>
                    </a:cubicBezTo>
                    <a:cubicBezTo>
                      <a:pt x="141" y="84"/>
                      <a:pt x="163" y="82"/>
                      <a:pt x="163" y="8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219">
                <a:extLst>
                  <a:ext uri="{FF2B5EF4-FFF2-40B4-BE49-F238E27FC236}">
                    <a16:creationId xmlns:a16="http://schemas.microsoft.com/office/drawing/2014/main" id="{9476073C-8736-4233-BB07-8C98186E1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206"/>
                <a:ext cx="74" cy="194"/>
              </a:xfrm>
              <a:custGeom>
                <a:avLst/>
                <a:gdLst>
                  <a:gd name="T0" fmla="*/ 4 w 116"/>
                  <a:gd name="T1" fmla="*/ 0 h 304"/>
                  <a:gd name="T2" fmla="*/ 1 w 116"/>
                  <a:gd name="T3" fmla="*/ 24 h 304"/>
                  <a:gd name="T4" fmla="*/ 3 w 116"/>
                  <a:gd name="T5" fmla="*/ 33 h 304"/>
                  <a:gd name="T6" fmla="*/ 11 w 116"/>
                  <a:gd name="T7" fmla="*/ 39 h 304"/>
                  <a:gd name="T8" fmla="*/ 19 w 116"/>
                  <a:gd name="T9" fmla="*/ 47 h 304"/>
                  <a:gd name="T10" fmla="*/ 21 w 116"/>
                  <a:gd name="T11" fmla="*/ 57 h 304"/>
                  <a:gd name="T12" fmla="*/ 21 w 116"/>
                  <a:gd name="T13" fmla="*/ 64 h 304"/>
                  <a:gd name="T14" fmla="*/ 27 w 116"/>
                  <a:gd name="T15" fmla="*/ 75 h 304"/>
                  <a:gd name="T16" fmla="*/ 30 w 116"/>
                  <a:gd name="T17" fmla="*/ 79 h 304"/>
                  <a:gd name="T18" fmla="*/ 27 w 116"/>
                  <a:gd name="T19" fmla="*/ 71 h 304"/>
                  <a:gd name="T20" fmla="*/ 26 w 116"/>
                  <a:gd name="T21" fmla="*/ 61 h 304"/>
                  <a:gd name="T22" fmla="*/ 22 w 116"/>
                  <a:gd name="T23" fmla="*/ 45 h 304"/>
                  <a:gd name="T24" fmla="*/ 15 w 116"/>
                  <a:gd name="T25" fmla="*/ 34 h 304"/>
                  <a:gd name="T26" fmla="*/ 10 w 116"/>
                  <a:gd name="T27" fmla="*/ 27 h 304"/>
                  <a:gd name="T28" fmla="*/ 8 w 116"/>
                  <a:gd name="T29" fmla="*/ 18 h 304"/>
                  <a:gd name="T30" fmla="*/ 3 w 116"/>
                  <a:gd name="T31" fmla="*/ 11 h 304"/>
                  <a:gd name="T32" fmla="*/ 4 w 116"/>
                  <a:gd name="T33" fmla="*/ 1 h 3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6" h="304">
                    <a:moveTo>
                      <a:pt x="15" y="0"/>
                    </a:moveTo>
                    <a:cubicBezTo>
                      <a:pt x="0" y="27"/>
                      <a:pt x="3" y="64"/>
                      <a:pt x="3" y="94"/>
                    </a:cubicBezTo>
                    <a:cubicBezTo>
                      <a:pt x="3" y="106"/>
                      <a:pt x="2" y="117"/>
                      <a:pt x="10" y="126"/>
                    </a:cubicBezTo>
                    <a:cubicBezTo>
                      <a:pt x="19" y="136"/>
                      <a:pt x="31" y="142"/>
                      <a:pt x="42" y="150"/>
                    </a:cubicBezTo>
                    <a:cubicBezTo>
                      <a:pt x="52" y="158"/>
                      <a:pt x="62" y="169"/>
                      <a:pt x="70" y="179"/>
                    </a:cubicBezTo>
                    <a:cubicBezTo>
                      <a:pt x="80" y="192"/>
                      <a:pt x="81" y="204"/>
                      <a:pt x="82" y="219"/>
                    </a:cubicBezTo>
                    <a:cubicBezTo>
                      <a:pt x="83" y="229"/>
                      <a:pt x="78" y="239"/>
                      <a:pt x="81" y="249"/>
                    </a:cubicBezTo>
                    <a:cubicBezTo>
                      <a:pt x="84" y="263"/>
                      <a:pt x="98" y="275"/>
                      <a:pt x="105" y="287"/>
                    </a:cubicBezTo>
                    <a:cubicBezTo>
                      <a:pt x="108" y="293"/>
                      <a:pt x="113" y="298"/>
                      <a:pt x="116" y="304"/>
                    </a:cubicBezTo>
                    <a:cubicBezTo>
                      <a:pt x="116" y="293"/>
                      <a:pt x="110" y="282"/>
                      <a:pt x="107" y="272"/>
                    </a:cubicBezTo>
                    <a:cubicBezTo>
                      <a:pt x="103" y="260"/>
                      <a:pt x="100" y="249"/>
                      <a:pt x="98" y="236"/>
                    </a:cubicBezTo>
                    <a:cubicBezTo>
                      <a:pt x="95" y="216"/>
                      <a:pt x="91" y="195"/>
                      <a:pt x="85" y="175"/>
                    </a:cubicBezTo>
                    <a:cubicBezTo>
                      <a:pt x="79" y="158"/>
                      <a:pt x="68" y="145"/>
                      <a:pt x="56" y="132"/>
                    </a:cubicBezTo>
                    <a:cubicBezTo>
                      <a:pt x="47" y="123"/>
                      <a:pt x="40" y="118"/>
                      <a:pt x="38" y="104"/>
                    </a:cubicBezTo>
                    <a:cubicBezTo>
                      <a:pt x="37" y="91"/>
                      <a:pt x="36" y="81"/>
                      <a:pt x="30" y="69"/>
                    </a:cubicBezTo>
                    <a:cubicBezTo>
                      <a:pt x="25" y="60"/>
                      <a:pt x="16" y="50"/>
                      <a:pt x="13" y="41"/>
                    </a:cubicBezTo>
                    <a:cubicBezTo>
                      <a:pt x="10" y="29"/>
                      <a:pt x="23" y="14"/>
                      <a:pt x="16" y="4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220">
                <a:extLst>
                  <a:ext uri="{FF2B5EF4-FFF2-40B4-BE49-F238E27FC236}">
                    <a16:creationId xmlns:a16="http://schemas.microsoft.com/office/drawing/2014/main" id="{87D29485-DDF4-4561-B2A3-93A83EB3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3170"/>
                <a:ext cx="71" cy="46"/>
              </a:xfrm>
              <a:custGeom>
                <a:avLst/>
                <a:gdLst>
                  <a:gd name="T0" fmla="*/ 28 w 112"/>
                  <a:gd name="T1" fmla="*/ 1 h 72"/>
                  <a:gd name="T2" fmla="*/ 25 w 112"/>
                  <a:gd name="T3" fmla="*/ 5 h 72"/>
                  <a:gd name="T4" fmla="*/ 20 w 112"/>
                  <a:gd name="T5" fmla="*/ 10 h 72"/>
                  <a:gd name="T6" fmla="*/ 13 w 112"/>
                  <a:gd name="T7" fmla="*/ 15 h 72"/>
                  <a:gd name="T8" fmla="*/ 9 w 112"/>
                  <a:gd name="T9" fmla="*/ 18 h 72"/>
                  <a:gd name="T10" fmla="*/ 4 w 112"/>
                  <a:gd name="T11" fmla="*/ 16 h 72"/>
                  <a:gd name="T12" fmla="*/ 0 w 112"/>
                  <a:gd name="T13" fmla="*/ 14 h 72"/>
                  <a:gd name="T14" fmla="*/ 3 w 112"/>
                  <a:gd name="T15" fmla="*/ 13 h 72"/>
                  <a:gd name="T16" fmla="*/ 8 w 112"/>
                  <a:gd name="T17" fmla="*/ 11 h 72"/>
                  <a:gd name="T18" fmla="*/ 14 w 112"/>
                  <a:gd name="T19" fmla="*/ 10 h 72"/>
                  <a:gd name="T20" fmla="*/ 18 w 112"/>
                  <a:gd name="T21" fmla="*/ 8 h 72"/>
                  <a:gd name="T22" fmla="*/ 29 w 112"/>
                  <a:gd name="T23" fmla="*/ 0 h 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2" h="72">
                    <a:moveTo>
                      <a:pt x="110" y="1"/>
                    </a:moveTo>
                    <a:cubicBezTo>
                      <a:pt x="111" y="5"/>
                      <a:pt x="102" y="16"/>
                      <a:pt x="99" y="20"/>
                    </a:cubicBezTo>
                    <a:cubicBezTo>
                      <a:pt x="94" y="27"/>
                      <a:pt x="88" y="33"/>
                      <a:pt x="81" y="38"/>
                    </a:cubicBezTo>
                    <a:cubicBezTo>
                      <a:pt x="72" y="45"/>
                      <a:pt x="61" y="50"/>
                      <a:pt x="52" y="58"/>
                    </a:cubicBezTo>
                    <a:cubicBezTo>
                      <a:pt x="46" y="63"/>
                      <a:pt x="44" y="72"/>
                      <a:pt x="34" y="69"/>
                    </a:cubicBezTo>
                    <a:cubicBezTo>
                      <a:pt x="28" y="68"/>
                      <a:pt x="22" y="64"/>
                      <a:pt x="16" y="61"/>
                    </a:cubicBezTo>
                    <a:cubicBezTo>
                      <a:pt x="10" y="59"/>
                      <a:pt x="5" y="53"/>
                      <a:pt x="0" y="53"/>
                    </a:cubicBezTo>
                    <a:cubicBezTo>
                      <a:pt x="2" y="50"/>
                      <a:pt x="7" y="50"/>
                      <a:pt x="11" y="49"/>
                    </a:cubicBezTo>
                    <a:cubicBezTo>
                      <a:pt x="18" y="47"/>
                      <a:pt x="25" y="43"/>
                      <a:pt x="32" y="41"/>
                    </a:cubicBezTo>
                    <a:cubicBezTo>
                      <a:pt x="40" y="39"/>
                      <a:pt x="48" y="39"/>
                      <a:pt x="55" y="37"/>
                    </a:cubicBezTo>
                    <a:cubicBezTo>
                      <a:pt x="61" y="36"/>
                      <a:pt x="66" y="33"/>
                      <a:pt x="71" y="31"/>
                    </a:cubicBezTo>
                    <a:cubicBezTo>
                      <a:pt x="87" y="24"/>
                      <a:pt x="102" y="12"/>
                      <a:pt x="112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221">
                <a:extLst>
                  <a:ext uri="{FF2B5EF4-FFF2-40B4-BE49-F238E27FC236}">
                    <a16:creationId xmlns:a16="http://schemas.microsoft.com/office/drawing/2014/main" id="{4621CA45-5E0A-48B8-972D-03933B217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347"/>
                <a:ext cx="74" cy="176"/>
              </a:xfrm>
              <a:custGeom>
                <a:avLst/>
                <a:gdLst>
                  <a:gd name="T0" fmla="*/ 2 w 116"/>
                  <a:gd name="T1" fmla="*/ 12 h 276"/>
                  <a:gd name="T2" fmla="*/ 8 w 116"/>
                  <a:gd name="T3" fmla="*/ 22 h 276"/>
                  <a:gd name="T4" fmla="*/ 13 w 116"/>
                  <a:gd name="T5" fmla="*/ 34 h 276"/>
                  <a:gd name="T6" fmla="*/ 19 w 116"/>
                  <a:gd name="T7" fmla="*/ 55 h 276"/>
                  <a:gd name="T8" fmla="*/ 19 w 116"/>
                  <a:gd name="T9" fmla="*/ 64 h 276"/>
                  <a:gd name="T10" fmla="*/ 20 w 116"/>
                  <a:gd name="T11" fmla="*/ 70 h 276"/>
                  <a:gd name="T12" fmla="*/ 26 w 116"/>
                  <a:gd name="T13" fmla="*/ 68 h 276"/>
                  <a:gd name="T14" fmla="*/ 29 w 116"/>
                  <a:gd name="T15" fmla="*/ 62 h 276"/>
                  <a:gd name="T16" fmla="*/ 27 w 116"/>
                  <a:gd name="T17" fmla="*/ 58 h 276"/>
                  <a:gd name="T18" fmla="*/ 24 w 116"/>
                  <a:gd name="T19" fmla="*/ 59 h 276"/>
                  <a:gd name="T20" fmla="*/ 23 w 116"/>
                  <a:gd name="T21" fmla="*/ 56 h 276"/>
                  <a:gd name="T22" fmla="*/ 20 w 116"/>
                  <a:gd name="T23" fmla="*/ 46 h 276"/>
                  <a:gd name="T24" fmla="*/ 15 w 116"/>
                  <a:gd name="T25" fmla="*/ 35 h 276"/>
                  <a:gd name="T26" fmla="*/ 8 w 116"/>
                  <a:gd name="T27" fmla="*/ 14 h 276"/>
                  <a:gd name="T28" fmla="*/ 0 w 116"/>
                  <a:gd name="T29" fmla="*/ 0 h 2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6" h="276">
                    <a:moveTo>
                      <a:pt x="8" y="47"/>
                    </a:moveTo>
                    <a:cubicBezTo>
                      <a:pt x="18" y="56"/>
                      <a:pt x="25" y="71"/>
                      <a:pt x="31" y="83"/>
                    </a:cubicBezTo>
                    <a:cubicBezTo>
                      <a:pt x="38" y="98"/>
                      <a:pt x="44" y="114"/>
                      <a:pt x="49" y="130"/>
                    </a:cubicBezTo>
                    <a:cubicBezTo>
                      <a:pt x="58" y="156"/>
                      <a:pt x="71" y="183"/>
                      <a:pt x="74" y="211"/>
                    </a:cubicBezTo>
                    <a:cubicBezTo>
                      <a:pt x="75" y="224"/>
                      <a:pt x="74" y="236"/>
                      <a:pt x="72" y="249"/>
                    </a:cubicBezTo>
                    <a:cubicBezTo>
                      <a:pt x="71" y="257"/>
                      <a:pt x="70" y="266"/>
                      <a:pt x="77" y="270"/>
                    </a:cubicBezTo>
                    <a:cubicBezTo>
                      <a:pt x="86" y="276"/>
                      <a:pt x="92" y="270"/>
                      <a:pt x="99" y="264"/>
                    </a:cubicBezTo>
                    <a:cubicBezTo>
                      <a:pt x="107" y="256"/>
                      <a:pt x="109" y="251"/>
                      <a:pt x="110" y="239"/>
                    </a:cubicBezTo>
                    <a:cubicBezTo>
                      <a:pt x="111" y="232"/>
                      <a:pt x="116" y="218"/>
                      <a:pt x="104" y="222"/>
                    </a:cubicBezTo>
                    <a:cubicBezTo>
                      <a:pt x="100" y="223"/>
                      <a:pt x="99" y="228"/>
                      <a:pt x="94" y="227"/>
                    </a:cubicBezTo>
                    <a:cubicBezTo>
                      <a:pt x="88" y="226"/>
                      <a:pt x="88" y="222"/>
                      <a:pt x="87" y="217"/>
                    </a:cubicBezTo>
                    <a:cubicBezTo>
                      <a:pt x="85" y="203"/>
                      <a:pt x="84" y="190"/>
                      <a:pt x="79" y="177"/>
                    </a:cubicBezTo>
                    <a:cubicBezTo>
                      <a:pt x="75" y="163"/>
                      <a:pt x="66" y="149"/>
                      <a:pt x="59" y="136"/>
                    </a:cubicBezTo>
                    <a:cubicBezTo>
                      <a:pt x="46" y="109"/>
                      <a:pt x="40" y="81"/>
                      <a:pt x="32" y="53"/>
                    </a:cubicBezTo>
                    <a:cubicBezTo>
                      <a:pt x="26" y="33"/>
                      <a:pt x="12" y="15"/>
                      <a:pt x="0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222">
                <a:extLst>
                  <a:ext uri="{FF2B5EF4-FFF2-40B4-BE49-F238E27FC236}">
                    <a16:creationId xmlns:a16="http://schemas.microsoft.com/office/drawing/2014/main" id="{802F059A-CD4F-40F6-8794-1E8282EDB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531"/>
                <a:ext cx="14" cy="29"/>
              </a:xfrm>
              <a:custGeom>
                <a:avLst/>
                <a:gdLst>
                  <a:gd name="T0" fmla="*/ 6 w 21"/>
                  <a:gd name="T1" fmla="*/ 3 h 46"/>
                  <a:gd name="T2" fmla="*/ 2 w 21"/>
                  <a:gd name="T3" fmla="*/ 0 h 46"/>
                  <a:gd name="T4" fmla="*/ 1 w 21"/>
                  <a:gd name="T5" fmla="*/ 5 h 46"/>
                  <a:gd name="T6" fmla="*/ 1 w 21"/>
                  <a:gd name="T7" fmla="*/ 11 h 46"/>
                  <a:gd name="T8" fmla="*/ 5 w 21"/>
                  <a:gd name="T9" fmla="*/ 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6">
                    <a:moveTo>
                      <a:pt x="21" y="11"/>
                    </a:moveTo>
                    <a:cubicBezTo>
                      <a:pt x="14" y="12"/>
                      <a:pt x="11" y="5"/>
                      <a:pt x="8" y="0"/>
                    </a:cubicBezTo>
                    <a:cubicBezTo>
                      <a:pt x="4" y="6"/>
                      <a:pt x="5" y="14"/>
                      <a:pt x="4" y="21"/>
                    </a:cubicBezTo>
                    <a:cubicBezTo>
                      <a:pt x="3" y="29"/>
                      <a:pt x="0" y="37"/>
                      <a:pt x="1" y="46"/>
                    </a:cubicBezTo>
                    <a:cubicBezTo>
                      <a:pt x="11" y="45"/>
                      <a:pt x="17" y="23"/>
                      <a:pt x="17" y="1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223">
                <a:extLst>
                  <a:ext uri="{FF2B5EF4-FFF2-40B4-BE49-F238E27FC236}">
                    <a16:creationId xmlns:a16="http://schemas.microsoft.com/office/drawing/2014/main" id="{8C3E1400-3518-4FC3-92BB-040748014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365"/>
                <a:ext cx="10" cy="17"/>
              </a:xfrm>
              <a:custGeom>
                <a:avLst/>
                <a:gdLst>
                  <a:gd name="T0" fmla="*/ 2 w 16"/>
                  <a:gd name="T1" fmla="*/ 0 h 26"/>
                  <a:gd name="T2" fmla="*/ 4 w 16"/>
                  <a:gd name="T3" fmla="*/ 7 h 26"/>
                  <a:gd name="T4" fmla="*/ 2 w 16"/>
                  <a:gd name="T5" fmla="*/ 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6">
                    <a:moveTo>
                      <a:pt x="8" y="0"/>
                    </a:moveTo>
                    <a:cubicBezTo>
                      <a:pt x="14" y="8"/>
                      <a:pt x="16" y="13"/>
                      <a:pt x="16" y="24"/>
                    </a:cubicBezTo>
                    <a:cubicBezTo>
                      <a:pt x="5" y="26"/>
                      <a:pt x="0" y="6"/>
                      <a:pt x="6" y="2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224">
                <a:extLst>
                  <a:ext uri="{FF2B5EF4-FFF2-40B4-BE49-F238E27FC236}">
                    <a16:creationId xmlns:a16="http://schemas.microsoft.com/office/drawing/2014/main" id="{69430686-A361-4238-9B70-F8D8FD038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433"/>
                <a:ext cx="6" cy="19"/>
              </a:xfrm>
              <a:custGeom>
                <a:avLst/>
                <a:gdLst>
                  <a:gd name="T0" fmla="*/ 2 w 9"/>
                  <a:gd name="T1" fmla="*/ 1 h 30"/>
                  <a:gd name="T2" fmla="*/ 0 w 9"/>
                  <a:gd name="T3" fmla="*/ 5 h 30"/>
                  <a:gd name="T4" fmla="*/ 1 w 9"/>
                  <a:gd name="T5" fmla="*/ 7 h 30"/>
                  <a:gd name="T6" fmla="*/ 2 w 9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0">
                    <a:moveTo>
                      <a:pt x="6" y="4"/>
                    </a:moveTo>
                    <a:cubicBezTo>
                      <a:pt x="4" y="9"/>
                      <a:pt x="0" y="13"/>
                      <a:pt x="0" y="19"/>
                    </a:cubicBezTo>
                    <a:cubicBezTo>
                      <a:pt x="0" y="22"/>
                      <a:pt x="0" y="30"/>
                      <a:pt x="4" y="27"/>
                    </a:cubicBezTo>
                    <a:cubicBezTo>
                      <a:pt x="9" y="24"/>
                      <a:pt x="4" y="6"/>
                      <a:pt x="6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2" name="Freeform 225">
                <a:extLst>
                  <a:ext uri="{FF2B5EF4-FFF2-40B4-BE49-F238E27FC236}">
                    <a16:creationId xmlns:a16="http://schemas.microsoft.com/office/drawing/2014/main" id="{18A6D939-4F21-4093-B9EE-35E701435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282"/>
                <a:ext cx="11" cy="14"/>
              </a:xfrm>
              <a:custGeom>
                <a:avLst/>
                <a:gdLst>
                  <a:gd name="T0" fmla="*/ 1 w 16"/>
                  <a:gd name="T1" fmla="*/ 0 h 21"/>
                  <a:gd name="T2" fmla="*/ 4 w 16"/>
                  <a:gd name="T3" fmla="*/ 5 h 21"/>
                  <a:gd name="T4" fmla="*/ 1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3" y="0"/>
                    </a:moveTo>
                    <a:cubicBezTo>
                      <a:pt x="8" y="1"/>
                      <a:pt x="16" y="12"/>
                      <a:pt x="11" y="16"/>
                    </a:cubicBezTo>
                    <a:cubicBezTo>
                      <a:pt x="4" y="21"/>
                      <a:pt x="0" y="4"/>
                      <a:pt x="2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3" name="Freeform 226">
                <a:extLst>
                  <a:ext uri="{FF2B5EF4-FFF2-40B4-BE49-F238E27FC236}">
                    <a16:creationId xmlns:a16="http://schemas.microsoft.com/office/drawing/2014/main" id="{F0CE0C20-D765-46CF-80A8-24F7A43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3287"/>
                <a:ext cx="12" cy="21"/>
              </a:xfrm>
              <a:custGeom>
                <a:avLst/>
                <a:gdLst>
                  <a:gd name="T0" fmla="*/ 4 w 19"/>
                  <a:gd name="T1" fmla="*/ 6 h 33"/>
                  <a:gd name="T2" fmla="*/ 1 w 19"/>
                  <a:gd name="T3" fmla="*/ 0 h 33"/>
                  <a:gd name="T4" fmla="*/ 1 w 19"/>
                  <a:gd name="T5" fmla="*/ 4 h 33"/>
                  <a:gd name="T6" fmla="*/ 4 w 19"/>
                  <a:gd name="T7" fmla="*/ 5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15" y="22"/>
                    </a:moveTo>
                    <a:cubicBezTo>
                      <a:pt x="11" y="17"/>
                      <a:pt x="7" y="0"/>
                      <a:pt x="1" y="0"/>
                    </a:cubicBezTo>
                    <a:cubicBezTo>
                      <a:pt x="0" y="7"/>
                      <a:pt x="1" y="11"/>
                      <a:pt x="5" y="17"/>
                    </a:cubicBezTo>
                    <a:cubicBezTo>
                      <a:pt x="8" y="20"/>
                      <a:pt x="19" y="33"/>
                      <a:pt x="17" y="2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4" name="Freeform 227">
                <a:extLst>
                  <a:ext uri="{FF2B5EF4-FFF2-40B4-BE49-F238E27FC236}">
                    <a16:creationId xmlns:a16="http://schemas.microsoft.com/office/drawing/2014/main" id="{3EB181D4-8E57-4B92-B5D2-0F7FF257E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206"/>
                <a:ext cx="9" cy="14"/>
              </a:xfrm>
              <a:custGeom>
                <a:avLst/>
                <a:gdLst>
                  <a:gd name="T0" fmla="*/ 0 w 14"/>
                  <a:gd name="T1" fmla="*/ 1 h 21"/>
                  <a:gd name="T2" fmla="*/ 3 w 14"/>
                  <a:gd name="T3" fmla="*/ 5 h 21"/>
                  <a:gd name="T4" fmla="*/ 1 w 14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0" y="2"/>
                    </a:moveTo>
                    <a:cubicBezTo>
                      <a:pt x="6" y="2"/>
                      <a:pt x="14" y="11"/>
                      <a:pt x="13" y="17"/>
                    </a:cubicBezTo>
                    <a:cubicBezTo>
                      <a:pt x="5" y="21"/>
                      <a:pt x="2" y="5"/>
                      <a:pt x="1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5" name="Freeform 228">
                <a:extLst>
                  <a:ext uri="{FF2B5EF4-FFF2-40B4-BE49-F238E27FC236}">
                    <a16:creationId xmlns:a16="http://schemas.microsoft.com/office/drawing/2014/main" id="{F72D6910-4015-447D-8397-2153F07FF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3212"/>
                <a:ext cx="14" cy="19"/>
              </a:xfrm>
              <a:custGeom>
                <a:avLst/>
                <a:gdLst>
                  <a:gd name="T0" fmla="*/ 1 w 22"/>
                  <a:gd name="T1" fmla="*/ 0 h 30"/>
                  <a:gd name="T2" fmla="*/ 3 w 22"/>
                  <a:gd name="T3" fmla="*/ 7 h 30"/>
                  <a:gd name="T4" fmla="*/ 1 w 22"/>
                  <a:gd name="T5" fmla="*/ 5 h 30"/>
                  <a:gd name="T6" fmla="*/ 1 w 22"/>
                  <a:gd name="T7" fmla="*/ 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0">
                    <a:moveTo>
                      <a:pt x="4" y="0"/>
                    </a:moveTo>
                    <a:cubicBezTo>
                      <a:pt x="3" y="5"/>
                      <a:pt x="22" y="24"/>
                      <a:pt x="11" y="28"/>
                    </a:cubicBezTo>
                    <a:cubicBezTo>
                      <a:pt x="7" y="30"/>
                      <a:pt x="2" y="23"/>
                      <a:pt x="1" y="20"/>
                    </a:cubicBezTo>
                    <a:cubicBezTo>
                      <a:pt x="0" y="15"/>
                      <a:pt x="2" y="6"/>
                      <a:pt x="3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6" name="Freeform 229">
                <a:extLst>
                  <a:ext uri="{FF2B5EF4-FFF2-40B4-BE49-F238E27FC236}">
                    <a16:creationId xmlns:a16="http://schemas.microsoft.com/office/drawing/2014/main" id="{CA701A96-65F3-465B-826B-172DDDE08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3085"/>
                <a:ext cx="58" cy="28"/>
              </a:xfrm>
              <a:custGeom>
                <a:avLst/>
                <a:gdLst>
                  <a:gd name="T0" fmla="*/ 15 w 92"/>
                  <a:gd name="T1" fmla="*/ 0 h 43"/>
                  <a:gd name="T2" fmla="*/ 19 w 92"/>
                  <a:gd name="T3" fmla="*/ 7 h 43"/>
                  <a:gd name="T4" fmla="*/ 20 w 92"/>
                  <a:gd name="T5" fmla="*/ 12 h 43"/>
                  <a:gd name="T6" fmla="*/ 18 w 92"/>
                  <a:gd name="T7" fmla="*/ 11 h 43"/>
                  <a:gd name="T8" fmla="*/ 15 w 92"/>
                  <a:gd name="T9" fmla="*/ 10 h 43"/>
                  <a:gd name="T10" fmla="*/ 7 w 92"/>
                  <a:gd name="T11" fmla="*/ 10 h 43"/>
                  <a:gd name="T12" fmla="*/ 0 w 92"/>
                  <a:gd name="T13" fmla="*/ 11 h 43"/>
                  <a:gd name="T14" fmla="*/ 11 w 92"/>
                  <a:gd name="T15" fmla="*/ 8 h 43"/>
                  <a:gd name="T16" fmla="*/ 15 w 92"/>
                  <a:gd name="T17" fmla="*/ 7 h 43"/>
                  <a:gd name="T18" fmla="*/ 15 w 92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" h="43">
                    <a:moveTo>
                      <a:pt x="59" y="0"/>
                    </a:moveTo>
                    <a:cubicBezTo>
                      <a:pt x="63" y="10"/>
                      <a:pt x="70" y="18"/>
                      <a:pt x="76" y="26"/>
                    </a:cubicBezTo>
                    <a:cubicBezTo>
                      <a:pt x="79" y="30"/>
                      <a:pt x="92" y="41"/>
                      <a:pt x="80" y="42"/>
                    </a:cubicBezTo>
                    <a:cubicBezTo>
                      <a:pt x="78" y="43"/>
                      <a:pt x="74" y="40"/>
                      <a:pt x="71" y="40"/>
                    </a:cubicBezTo>
                    <a:cubicBezTo>
                      <a:pt x="67" y="40"/>
                      <a:pt x="63" y="39"/>
                      <a:pt x="59" y="39"/>
                    </a:cubicBezTo>
                    <a:cubicBezTo>
                      <a:pt x="49" y="38"/>
                      <a:pt x="38" y="37"/>
                      <a:pt x="29" y="36"/>
                    </a:cubicBezTo>
                    <a:cubicBezTo>
                      <a:pt x="17" y="35"/>
                      <a:pt x="11" y="35"/>
                      <a:pt x="0" y="40"/>
                    </a:cubicBezTo>
                    <a:cubicBezTo>
                      <a:pt x="3" y="26"/>
                      <a:pt x="36" y="30"/>
                      <a:pt x="46" y="31"/>
                    </a:cubicBezTo>
                    <a:cubicBezTo>
                      <a:pt x="53" y="31"/>
                      <a:pt x="59" y="33"/>
                      <a:pt x="59" y="25"/>
                    </a:cubicBezTo>
                    <a:cubicBezTo>
                      <a:pt x="60" y="19"/>
                      <a:pt x="54" y="11"/>
                      <a:pt x="57" y="4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7" name="Freeform 230">
                <a:extLst>
                  <a:ext uri="{FF2B5EF4-FFF2-40B4-BE49-F238E27FC236}">
                    <a16:creationId xmlns:a16="http://schemas.microsoft.com/office/drawing/2014/main" id="{CABE578E-1056-4FBD-BBE6-1C045C14F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3059"/>
                <a:ext cx="21" cy="41"/>
              </a:xfrm>
              <a:custGeom>
                <a:avLst/>
                <a:gdLst>
                  <a:gd name="T0" fmla="*/ 7 w 34"/>
                  <a:gd name="T1" fmla="*/ 0 h 64"/>
                  <a:gd name="T2" fmla="*/ 2 w 34"/>
                  <a:gd name="T3" fmla="*/ 14 h 64"/>
                  <a:gd name="T4" fmla="*/ 6 w 34"/>
                  <a:gd name="T5" fmla="*/ 8 h 64"/>
                  <a:gd name="T6" fmla="*/ 7 w 34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64">
                    <a:moveTo>
                      <a:pt x="30" y="0"/>
                    </a:moveTo>
                    <a:cubicBezTo>
                      <a:pt x="34" y="8"/>
                      <a:pt x="22" y="64"/>
                      <a:pt x="9" y="55"/>
                    </a:cubicBezTo>
                    <a:cubicBezTo>
                      <a:pt x="0" y="49"/>
                      <a:pt x="20" y="35"/>
                      <a:pt x="22" y="31"/>
                    </a:cubicBezTo>
                    <a:cubicBezTo>
                      <a:pt x="26" y="23"/>
                      <a:pt x="28" y="10"/>
                      <a:pt x="30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8" name="Freeform 231">
                <a:extLst>
                  <a:ext uri="{FF2B5EF4-FFF2-40B4-BE49-F238E27FC236}">
                    <a16:creationId xmlns:a16="http://schemas.microsoft.com/office/drawing/2014/main" id="{1D9EDED9-3335-4696-AD02-C7A75B8DE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029"/>
                <a:ext cx="58" cy="25"/>
              </a:xfrm>
              <a:custGeom>
                <a:avLst/>
                <a:gdLst>
                  <a:gd name="T0" fmla="*/ 22 w 91"/>
                  <a:gd name="T1" fmla="*/ 1 h 39"/>
                  <a:gd name="T2" fmla="*/ 22 w 91"/>
                  <a:gd name="T3" fmla="*/ 1 h 39"/>
                  <a:gd name="T4" fmla="*/ 21 w 91"/>
                  <a:gd name="T5" fmla="*/ 8 h 39"/>
                  <a:gd name="T6" fmla="*/ 17 w 91"/>
                  <a:gd name="T7" fmla="*/ 6 h 39"/>
                  <a:gd name="T8" fmla="*/ 5 w 91"/>
                  <a:gd name="T9" fmla="*/ 5 h 39"/>
                  <a:gd name="T10" fmla="*/ 2 w 91"/>
                  <a:gd name="T11" fmla="*/ 6 h 39"/>
                  <a:gd name="T12" fmla="*/ 7 w 91"/>
                  <a:gd name="T13" fmla="*/ 1 h 39"/>
                  <a:gd name="T14" fmla="*/ 16 w 91"/>
                  <a:gd name="T15" fmla="*/ 2 h 39"/>
                  <a:gd name="T16" fmla="*/ 20 w 91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39">
                    <a:moveTo>
                      <a:pt x="84" y="3"/>
                    </a:moveTo>
                    <a:cubicBezTo>
                      <a:pt x="84" y="2"/>
                      <a:pt x="84" y="2"/>
                      <a:pt x="85" y="1"/>
                    </a:cubicBezTo>
                    <a:cubicBezTo>
                      <a:pt x="87" y="6"/>
                      <a:pt x="91" y="27"/>
                      <a:pt x="82" y="28"/>
                    </a:cubicBezTo>
                    <a:cubicBezTo>
                      <a:pt x="79" y="29"/>
                      <a:pt x="70" y="24"/>
                      <a:pt x="67" y="23"/>
                    </a:cubicBezTo>
                    <a:cubicBezTo>
                      <a:pt x="51" y="13"/>
                      <a:pt x="38" y="4"/>
                      <a:pt x="21" y="20"/>
                    </a:cubicBezTo>
                    <a:cubicBezTo>
                      <a:pt x="17" y="24"/>
                      <a:pt x="0" y="39"/>
                      <a:pt x="6" y="22"/>
                    </a:cubicBezTo>
                    <a:cubicBezTo>
                      <a:pt x="10" y="12"/>
                      <a:pt x="19" y="7"/>
                      <a:pt x="29" y="5"/>
                    </a:cubicBezTo>
                    <a:cubicBezTo>
                      <a:pt x="42" y="1"/>
                      <a:pt x="49" y="6"/>
                      <a:pt x="61" y="8"/>
                    </a:cubicBezTo>
                    <a:cubicBezTo>
                      <a:pt x="71" y="10"/>
                      <a:pt x="72" y="4"/>
                      <a:pt x="79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9" name="Freeform 232">
                <a:extLst>
                  <a:ext uri="{FF2B5EF4-FFF2-40B4-BE49-F238E27FC236}">
                    <a16:creationId xmlns:a16="http://schemas.microsoft.com/office/drawing/2014/main" id="{0B8C9DB9-E596-4B96-86E6-281CD5E1D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957"/>
                <a:ext cx="52" cy="20"/>
              </a:xfrm>
              <a:custGeom>
                <a:avLst/>
                <a:gdLst>
                  <a:gd name="T0" fmla="*/ 18 w 82"/>
                  <a:gd name="T1" fmla="*/ 1 h 30"/>
                  <a:gd name="T2" fmla="*/ 19 w 82"/>
                  <a:gd name="T3" fmla="*/ 9 h 30"/>
                  <a:gd name="T4" fmla="*/ 16 w 82"/>
                  <a:gd name="T5" fmla="*/ 7 h 30"/>
                  <a:gd name="T6" fmla="*/ 13 w 82"/>
                  <a:gd name="T7" fmla="*/ 6 h 30"/>
                  <a:gd name="T8" fmla="*/ 11 w 82"/>
                  <a:gd name="T9" fmla="*/ 3 h 30"/>
                  <a:gd name="T10" fmla="*/ 7 w 82"/>
                  <a:gd name="T11" fmla="*/ 3 h 30"/>
                  <a:gd name="T12" fmla="*/ 0 w 82"/>
                  <a:gd name="T13" fmla="*/ 5 h 30"/>
                  <a:gd name="T14" fmla="*/ 12 w 82"/>
                  <a:gd name="T15" fmla="*/ 2 h 30"/>
                  <a:gd name="T16" fmla="*/ 16 w 82"/>
                  <a:gd name="T17" fmla="*/ 4 h 30"/>
                  <a:gd name="T18" fmla="*/ 18 w 82"/>
                  <a:gd name="T19" fmla="*/ 1 h 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30">
                    <a:moveTo>
                      <a:pt x="71" y="5"/>
                    </a:moveTo>
                    <a:cubicBezTo>
                      <a:pt x="74" y="9"/>
                      <a:pt x="82" y="27"/>
                      <a:pt x="74" y="29"/>
                    </a:cubicBezTo>
                    <a:cubicBezTo>
                      <a:pt x="72" y="30"/>
                      <a:pt x="65" y="25"/>
                      <a:pt x="62" y="24"/>
                    </a:cubicBezTo>
                    <a:cubicBezTo>
                      <a:pt x="57" y="23"/>
                      <a:pt x="55" y="24"/>
                      <a:pt x="52" y="21"/>
                    </a:cubicBezTo>
                    <a:cubicBezTo>
                      <a:pt x="49" y="19"/>
                      <a:pt x="48" y="14"/>
                      <a:pt x="45" y="12"/>
                    </a:cubicBezTo>
                    <a:cubicBezTo>
                      <a:pt x="40" y="9"/>
                      <a:pt x="34" y="9"/>
                      <a:pt x="29" y="9"/>
                    </a:cubicBezTo>
                    <a:cubicBezTo>
                      <a:pt x="18" y="9"/>
                      <a:pt x="9" y="12"/>
                      <a:pt x="0" y="15"/>
                    </a:cubicBezTo>
                    <a:cubicBezTo>
                      <a:pt x="12" y="1"/>
                      <a:pt x="32" y="0"/>
                      <a:pt x="48" y="6"/>
                    </a:cubicBezTo>
                    <a:cubicBezTo>
                      <a:pt x="52" y="7"/>
                      <a:pt x="60" y="13"/>
                      <a:pt x="63" y="13"/>
                    </a:cubicBezTo>
                    <a:cubicBezTo>
                      <a:pt x="67" y="13"/>
                      <a:pt x="68" y="8"/>
                      <a:pt x="70" y="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0" name="Freeform 233">
                <a:extLst>
                  <a:ext uri="{FF2B5EF4-FFF2-40B4-BE49-F238E27FC236}">
                    <a16:creationId xmlns:a16="http://schemas.microsoft.com/office/drawing/2014/main" id="{50E6787C-D941-407E-A44D-FF1B5915E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877"/>
                <a:ext cx="46" cy="24"/>
              </a:xfrm>
              <a:custGeom>
                <a:avLst/>
                <a:gdLst>
                  <a:gd name="T0" fmla="*/ 17 w 72"/>
                  <a:gd name="T1" fmla="*/ 0 h 37"/>
                  <a:gd name="T2" fmla="*/ 17 w 72"/>
                  <a:gd name="T3" fmla="*/ 5 h 37"/>
                  <a:gd name="T4" fmla="*/ 19 w 72"/>
                  <a:gd name="T5" fmla="*/ 8 h 37"/>
                  <a:gd name="T6" fmla="*/ 17 w 72"/>
                  <a:gd name="T7" fmla="*/ 8 h 37"/>
                  <a:gd name="T8" fmla="*/ 12 w 72"/>
                  <a:gd name="T9" fmla="*/ 6 h 37"/>
                  <a:gd name="T10" fmla="*/ 5 w 72"/>
                  <a:gd name="T11" fmla="*/ 6 h 37"/>
                  <a:gd name="T12" fmla="*/ 1 w 72"/>
                  <a:gd name="T13" fmla="*/ 10 h 37"/>
                  <a:gd name="T14" fmla="*/ 4 w 72"/>
                  <a:gd name="T15" fmla="*/ 4 h 37"/>
                  <a:gd name="T16" fmla="*/ 8 w 72"/>
                  <a:gd name="T17" fmla="*/ 1 h 37"/>
                  <a:gd name="T18" fmla="*/ 17 w 72"/>
                  <a:gd name="T19" fmla="*/ 1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37">
                    <a:moveTo>
                      <a:pt x="67" y="0"/>
                    </a:moveTo>
                    <a:cubicBezTo>
                      <a:pt x="67" y="6"/>
                      <a:pt x="67" y="12"/>
                      <a:pt x="68" y="18"/>
                    </a:cubicBezTo>
                    <a:cubicBezTo>
                      <a:pt x="69" y="21"/>
                      <a:pt x="72" y="29"/>
                      <a:pt x="70" y="31"/>
                    </a:cubicBezTo>
                    <a:cubicBezTo>
                      <a:pt x="67" y="36"/>
                      <a:pt x="65" y="32"/>
                      <a:pt x="62" y="29"/>
                    </a:cubicBezTo>
                    <a:cubicBezTo>
                      <a:pt x="57" y="26"/>
                      <a:pt x="53" y="26"/>
                      <a:pt x="47" y="24"/>
                    </a:cubicBezTo>
                    <a:cubicBezTo>
                      <a:pt x="38" y="21"/>
                      <a:pt x="29" y="18"/>
                      <a:pt x="20" y="21"/>
                    </a:cubicBezTo>
                    <a:cubicBezTo>
                      <a:pt x="13" y="24"/>
                      <a:pt x="7" y="37"/>
                      <a:pt x="1" y="37"/>
                    </a:cubicBezTo>
                    <a:cubicBezTo>
                      <a:pt x="0" y="29"/>
                      <a:pt x="9" y="21"/>
                      <a:pt x="14" y="16"/>
                    </a:cubicBezTo>
                    <a:cubicBezTo>
                      <a:pt x="18" y="11"/>
                      <a:pt x="24" y="5"/>
                      <a:pt x="30" y="5"/>
                    </a:cubicBezTo>
                    <a:cubicBezTo>
                      <a:pt x="35" y="5"/>
                      <a:pt x="67" y="16"/>
                      <a:pt x="64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1" name="Freeform 234">
                <a:extLst>
                  <a:ext uri="{FF2B5EF4-FFF2-40B4-BE49-F238E27FC236}">
                    <a16:creationId xmlns:a16="http://schemas.microsoft.com/office/drawing/2014/main" id="{E033F5D2-8C99-4633-989E-A450716E5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793"/>
                <a:ext cx="45" cy="26"/>
              </a:xfrm>
              <a:custGeom>
                <a:avLst/>
                <a:gdLst>
                  <a:gd name="T0" fmla="*/ 18 w 70"/>
                  <a:gd name="T1" fmla="*/ 1 h 42"/>
                  <a:gd name="T2" fmla="*/ 18 w 70"/>
                  <a:gd name="T3" fmla="*/ 7 h 42"/>
                  <a:gd name="T4" fmla="*/ 12 w 70"/>
                  <a:gd name="T5" fmla="*/ 6 h 42"/>
                  <a:gd name="T6" fmla="*/ 3 w 70"/>
                  <a:gd name="T7" fmla="*/ 5 h 42"/>
                  <a:gd name="T8" fmla="*/ 0 w 70"/>
                  <a:gd name="T9" fmla="*/ 10 h 42"/>
                  <a:gd name="T10" fmla="*/ 2 w 70"/>
                  <a:gd name="T11" fmla="*/ 4 h 42"/>
                  <a:gd name="T12" fmla="*/ 8 w 70"/>
                  <a:gd name="T13" fmla="*/ 1 h 42"/>
                  <a:gd name="T14" fmla="*/ 15 w 70"/>
                  <a:gd name="T15" fmla="*/ 3 h 42"/>
                  <a:gd name="T16" fmla="*/ 17 w 70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42">
                    <a:moveTo>
                      <a:pt x="67" y="2"/>
                    </a:moveTo>
                    <a:cubicBezTo>
                      <a:pt x="67" y="5"/>
                      <a:pt x="70" y="27"/>
                      <a:pt x="67" y="32"/>
                    </a:cubicBezTo>
                    <a:cubicBezTo>
                      <a:pt x="61" y="40"/>
                      <a:pt x="48" y="26"/>
                      <a:pt x="43" y="24"/>
                    </a:cubicBezTo>
                    <a:cubicBezTo>
                      <a:pt x="34" y="20"/>
                      <a:pt x="20" y="15"/>
                      <a:pt x="11" y="21"/>
                    </a:cubicBezTo>
                    <a:cubicBezTo>
                      <a:pt x="4" y="25"/>
                      <a:pt x="3" y="35"/>
                      <a:pt x="0" y="42"/>
                    </a:cubicBezTo>
                    <a:cubicBezTo>
                      <a:pt x="3" y="33"/>
                      <a:pt x="2" y="23"/>
                      <a:pt x="7" y="15"/>
                    </a:cubicBezTo>
                    <a:cubicBezTo>
                      <a:pt x="12" y="7"/>
                      <a:pt x="23" y="7"/>
                      <a:pt x="31" y="7"/>
                    </a:cubicBezTo>
                    <a:cubicBezTo>
                      <a:pt x="39" y="7"/>
                      <a:pt x="47" y="14"/>
                      <a:pt x="54" y="13"/>
                    </a:cubicBezTo>
                    <a:cubicBezTo>
                      <a:pt x="59" y="12"/>
                      <a:pt x="64" y="5"/>
                      <a:pt x="65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2" name="Freeform 235">
                <a:extLst>
                  <a:ext uri="{FF2B5EF4-FFF2-40B4-BE49-F238E27FC236}">
                    <a16:creationId xmlns:a16="http://schemas.microsoft.com/office/drawing/2014/main" id="{B64927C4-6057-4EF5-ABE4-147C38B8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695"/>
                <a:ext cx="53" cy="32"/>
              </a:xfrm>
              <a:custGeom>
                <a:avLst/>
                <a:gdLst>
                  <a:gd name="T0" fmla="*/ 22 w 83"/>
                  <a:gd name="T1" fmla="*/ 3 h 51"/>
                  <a:gd name="T2" fmla="*/ 21 w 83"/>
                  <a:gd name="T3" fmla="*/ 13 h 51"/>
                  <a:gd name="T4" fmla="*/ 17 w 83"/>
                  <a:gd name="T5" fmla="*/ 10 h 51"/>
                  <a:gd name="T6" fmla="*/ 10 w 83"/>
                  <a:gd name="T7" fmla="*/ 7 h 51"/>
                  <a:gd name="T8" fmla="*/ 0 w 83"/>
                  <a:gd name="T9" fmla="*/ 0 h 51"/>
                  <a:gd name="T10" fmla="*/ 6 w 83"/>
                  <a:gd name="T11" fmla="*/ 2 h 51"/>
                  <a:gd name="T12" fmla="*/ 14 w 83"/>
                  <a:gd name="T13" fmla="*/ 6 h 51"/>
                  <a:gd name="T14" fmla="*/ 19 w 83"/>
                  <a:gd name="T15" fmla="*/ 4 h 51"/>
                  <a:gd name="T16" fmla="*/ 21 w 83"/>
                  <a:gd name="T17" fmla="*/ 4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51">
                    <a:moveTo>
                      <a:pt x="83" y="12"/>
                    </a:moveTo>
                    <a:cubicBezTo>
                      <a:pt x="83" y="25"/>
                      <a:pt x="80" y="38"/>
                      <a:pt x="81" y="51"/>
                    </a:cubicBezTo>
                    <a:cubicBezTo>
                      <a:pt x="75" y="51"/>
                      <a:pt x="69" y="43"/>
                      <a:pt x="63" y="41"/>
                    </a:cubicBezTo>
                    <a:cubicBezTo>
                      <a:pt x="54" y="36"/>
                      <a:pt x="45" y="33"/>
                      <a:pt x="36" y="28"/>
                    </a:cubicBezTo>
                    <a:cubicBezTo>
                      <a:pt x="25" y="21"/>
                      <a:pt x="8" y="11"/>
                      <a:pt x="0" y="0"/>
                    </a:cubicBezTo>
                    <a:cubicBezTo>
                      <a:pt x="8" y="3"/>
                      <a:pt x="17" y="4"/>
                      <a:pt x="25" y="7"/>
                    </a:cubicBezTo>
                    <a:cubicBezTo>
                      <a:pt x="35" y="11"/>
                      <a:pt x="44" y="19"/>
                      <a:pt x="55" y="22"/>
                    </a:cubicBezTo>
                    <a:cubicBezTo>
                      <a:pt x="61" y="24"/>
                      <a:pt x="65" y="22"/>
                      <a:pt x="70" y="18"/>
                    </a:cubicBezTo>
                    <a:cubicBezTo>
                      <a:pt x="74" y="15"/>
                      <a:pt x="75" y="9"/>
                      <a:pt x="81" y="14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3" name="Freeform 236">
                <a:extLst>
                  <a:ext uri="{FF2B5EF4-FFF2-40B4-BE49-F238E27FC236}">
                    <a16:creationId xmlns:a16="http://schemas.microsoft.com/office/drawing/2014/main" id="{7CD3AD63-7E37-4508-8DFE-C9132A7DE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617"/>
                <a:ext cx="44" cy="28"/>
              </a:xfrm>
              <a:custGeom>
                <a:avLst/>
                <a:gdLst>
                  <a:gd name="T0" fmla="*/ 17 w 69"/>
                  <a:gd name="T1" fmla="*/ 4 h 44"/>
                  <a:gd name="T2" fmla="*/ 18 w 69"/>
                  <a:gd name="T3" fmla="*/ 11 h 44"/>
                  <a:gd name="T4" fmla="*/ 8 w 69"/>
                  <a:gd name="T5" fmla="*/ 4 h 44"/>
                  <a:gd name="T6" fmla="*/ 4 w 69"/>
                  <a:gd name="T7" fmla="*/ 2 h 44"/>
                  <a:gd name="T8" fmla="*/ 0 w 69"/>
                  <a:gd name="T9" fmla="*/ 2 h 44"/>
                  <a:gd name="T10" fmla="*/ 10 w 69"/>
                  <a:gd name="T11" fmla="*/ 3 h 44"/>
                  <a:gd name="T12" fmla="*/ 17 w 69"/>
                  <a:gd name="T13" fmla="*/ 6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44">
                    <a:moveTo>
                      <a:pt x="67" y="18"/>
                    </a:moveTo>
                    <a:cubicBezTo>
                      <a:pt x="64" y="24"/>
                      <a:pt x="69" y="36"/>
                      <a:pt x="69" y="44"/>
                    </a:cubicBezTo>
                    <a:cubicBezTo>
                      <a:pt x="56" y="35"/>
                      <a:pt x="42" y="26"/>
                      <a:pt x="30" y="16"/>
                    </a:cubicBezTo>
                    <a:cubicBezTo>
                      <a:pt x="25" y="12"/>
                      <a:pt x="23" y="7"/>
                      <a:pt x="16" y="6"/>
                    </a:cubicBezTo>
                    <a:cubicBezTo>
                      <a:pt x="10" y="4"/>
                      <a:pt x="6" y="6"/>
                      <a:pt x="0" y="8"/>
                    </a:cubicBezTo>
                    <a:cubicBezTo>
                      <a:pt x="12" y="0"/>
                      <a:pt x="27" y="1"/>
                      <a:pt x="38" y="9"/>
                    </a:cubicBezTo>
                    <a:cubicBezTo>
                      <a:pt x="44" y="14"/>
                      <a:pt x="60" y="30"/>
                      <a:pt x="66" y="2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4" name="Freeform 237">
                <a:extLst>
                  <a:ext uri="{FF2B5EF4-FFF2-40B4-BE49-F238E27FC236}">
                    <a16:creationId xmlns:a16="http://schemas.microsoft.com/office/drawing/2014/main" id="{ABABF6BC-0AA2-4D20-A827-F5FC71A80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537"/>
                <a:ext cx="49" cy="30"/>
              </a:xfrm>
              <a:custGeom>
                <a:avLst/>
                <a:gdLst>
                  <a:gd name="T0" fmla="*/ 19 w 78"/>
                  <a:gd name="T1" fmla="*/ 6 h 47"/>
                  <a:gd name="T2" fmla="*/ 18 w 78"/>
                  <a:gd name="T3" fmla="*/ 12 h 47"/>
                  <a:gd name="T4" fmla="*/ 12 w 78"/>
                  <a:gd name="T5" fmla="*/ 7 h 47"/>
                  <a:gd name="T6" fmla="*/ 5 w 78"/>
                  <a:gd name="T7" fmla="*/ 3 h 47"/>
                  <a:gd name="T8" fmla="*/ 0 w 78"/>
                  <a:gd name="T9" fmla="*/ 5 h 47"/>
                  <a:gd name="T10" fmla="*/ 6 w 78"/>
                  <a:gd name="T11" fmla="*/ 1 h 47"/>
                  <a:gd name="T12" fmla="*/ 11 w 78"/>
                  <a:gd name="T13" fmla="*/ 3 h 47"/>
                  <a:gd name="T14" fmla="*/ 16 w 78"/>
                  <a:gd name="T15" fmla="*/ 7 h 47"/>
                  <a:gd name="T16" fmla="*/ 19 w 78"/>
                  <a:gd name="T17" fmla="*/ 6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47">
                    <a:moveTo>
                      <a:pt x="77" y="23"/>
                    </a:moveTo>
                    <a:cubicBezTo>
                      <a:pt x="78" y="27"/>
                      <a:pt x="76" y="44"/>
                      <a:pt x="71" y="46"/>
                    </a:cubicBezTo>
                    <a:cubicBezTo>
                      <a:pt x="67" y="47"/>
                      <a:pt x="53" y="30"/>
                      <a:pt x="50" y="27"/>
                    </a:cubicBezTo>
                    <a:cubicBezTo>
                      <a:pt x="42" y="21"/>
                      <a:pt x="32" y="11"/>
                      <a:pt x="21" y="10"/>
                    </a:cubicBezTo>
                    <a:cubicBezTo>
                      <a:pt x="14" y="10"/>
                      <a:pt x="6" y="16"/>
                      <a:pt x="0" y="19"/>
                    </a:cubicBezTo>
                    <a:cubicBezTo>
                      <a:pt x="8" y="16"/>
                      <a:pt x="14" y="9"/>
                      <a:pt x="22" y="5"/>
                    </a:cubicBezTo>
                    <a:cubicBezTo>
                      <a:pt x="32" y="0"/>
                      <a:pt x="38" y="5"/>
                      <a:pt x="45" y="12"/>
                    </a:cubicBezTo>
                    <a:cubicBezTo>
                      <a:pt x="51" y="17"/>
                      <a:pt x="58" y="28"/>
                      <a:pt x="67" y="27"/>
                    </a:cubicBezTo>
                    <a:cubicBezTo>
                      <a:pt x="70" y="27"/>
                      <a:pt x="76" y="23"/>
                      <a:pt x="76" y="22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5" name="Freeform 238">
                <a:extLst>
                  <a:ext uri="{FF2B5EF4-FFF2-40B4-BE49-F238E27FC236}">
                    <a16:creationId xmlns:a16="http://schemas.microsoft.com/office/drawing/2014/main" id="{10E971B1-1F63-448A-9A76-C1CF48097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433"/>
                <a:ext cx="36" cy="25"/>
              </a:xfrm>
              <a:custGeom>
                <a:avLst/>
                <a:gdLst>
                  <a:gd name="T0" fmla="*/ 15 w 56"/>
                  <a:gd name="T1" fmla="*/ 6 h 40"/>
                  <a:gd name="T2" fmla="*/ 15 w 56"/>
                  <a:gd name="T3" fmla="*/ 10 h 40"/>
                  <a:gd name="T4" fmla="*/ 8 w 56"/>
                  <a:gd name="T5" fmla="*/ 4 h 40"/>
                  <a:gd name="T6" fmla="*/ 0 w 56"/>
                  <a:gd name="T7" fmla="*/ 4 h 40"/>
                  <a:gd name="T8" fmla="*/ 3 w 56"/>
                  <a:gd name="T9" fmla="*/ 1 h 40"/>
                  <a:gd name="T10" fmla="*/ 8 w 56"/>
                  <a:gd name="T11" fmla="*/ 2 h 40"/>
                  <a:gd name="T12" fmla="*/ 14 w 56"/>
                  <a:gd name="T13" fmla="*/ 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56" y="25"/>
                    </a:moveTo>
                    <a:cubicBezTo>
                      <a:pt x="55" y="30"/>
                      <a:pt x="55" y="35"/>
                      <a:pt x="54" y="40"/>
                    </a:cubicBezTo>
                    <a:cubicBezTo>
                      <a:pt x="45" y="39"/>
                      <a:pt x="35" y="24"/>
                      <a:pt x="28" y="18"/>
                    </a:cubicBezTo>
                    <a:cubicBezTo>
                      <a:pt x="18" y="10"/>
                      <a:pt x="11" y="7"/>
                      <a:pt x="0" y="15"/>
                    </a:cubicBezTo>
                    <a:cubicBezTo>
                      <a:pt x="2" y="11"/>
                      <a:pt x="8" y="6"/>
                      <a:pt x="11" y="4"/>
                    </a:cubicBezTo>
                    <a:cubicBezTo>
                      <a:pt x="18" y="0"/>
                      <a:pt x="24" y="3"/>
                      <a:pt x="31" y="8"/>
                    </a:cubicBezTo>
                    <a:cubicBezTo>
                      <a:pt x="34" y="10"/>
                      <a:pt x="52" y="33"/>
                      <a:pt x="53" y="2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6" name="Freeform 239">
                <a:extLst>
                  <a:ext uri="{FF2B5EF4-FFF2-40B4-BE49-F238E27FC236}">
                    <a16:creationId xmlns:a16="http://schemas.microsoft.com/office/drawing/2014/main" id="{E7256CAD-17CC-46D9-82DA-C9AFE735D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337"/>
                <a:ext cx="45" cy="46"/>
              </a:xfrm>
              <a:custGeom>
                <a:avLst/>
                <a:gdLst>
                  <a:gd name="T0" fmla="*/ 18 w 71"/>
                  <a:gd name="T1" fmla="*/ 15 h 71"/>
                  <a:gd name="T2" fmla="*/ 16 w 71"/>
                  <a:gd name="T3" fmla="*/ 19 h 71"/>
                  <a:gd name="T4" fmla="*/ 11 w 71"/>
                  <a:gd name="T5" fmla="*/ 14 h 71"/>
                  <a:gd name="T6" fmla="*/ 0 w 71"/>
                  <a:gd name="T7" fmla="*/ 7 h 71"/>
                  <a:gd name="T8" fmla="*/ 17 w 71"/>
                  <a:gd name="T9" fmla="*/ 15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71">
                    <a:moveTo>
                      <a:pt x="71" y="54"/>
                    </a:moveTo>
                    <a:cubicBezTo>
                      <a:pt x="70" y="58"/>
                      <a:pt x="70" y="70"/>
                      <a:pt x="65" y="70"/>
                    </a:cubicBezTo>
                    <a:cubicBezTo>
                      <a:pt x="59" y="71"/>
                      <a:pt x="48" y="53"/>
                      <a:pt x="44" y="49"/>
                    </a:cubicBezTo>
                    <a:cubicBezTo>
                      <a:pt x="35" y="38"/>
                      <a:pt x="16" y="22"/>
                      <a:pt x="0" y="27"/>
                    </a:cubicBezTo>
                    <a:cubicBezTo>
                      <a:pt x="22" y="0"/>
                      <a:pt x="48" y="48"/>
                      <a:pt x="66" y="5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7" name="Freeform 240">
                <a:extLst>
                  <a:ext uri="{FF2B5EF4-FFF2-40B4-BE49-F238E27FC236}">
                    <a16:creationId xmlns:a16="http://schemas.microsoft.com/office/drawing/2014/main" id="{06D9384B-18F1-4271-9B4B-8B762CE26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262"/>
                <a:ext cx="39" cy="30"/>
              </a:xfrm>
              <a:custGeom>
                <a:avLst/>
                <a:gdLst>
                  <a:gd name="T0" fmla="*/ 16 w 62"/>
                  <a:gd name="T1" fmla="*/ 8 h 47"/>
                  <a:gd name="T2" fmla="*/ 14 w 62"/>
                  <a:gd name="T3" fmla="*/ 11 h 47"/>
                  <a:gd name="T4" fmla="*/ 10 w 62"/>
                  <a:gd name="T5" fmla="*/ 8 h 47"/>
                  <a:gd name="T6" fmla="*/ 4 w 62"/>
                  <a:gd name="T7" fmla="*/ 4 h 47"/>
                  <a:gd name="T8" fmla="*/ 0 w 62"/>
                  <a:gd name="T9" fmla="*/ 6 h 47"/>
                  <a:gd name="T10" fmla="*/ 6 w 62"/>
                  <a:gd name="T11" fmla="*/ 1 h 47"/>
                  <a:gd name="T12" fmla="*/ 10 w 62"/>
                  <a:gd name="T13" fmla="*/ 4 h 47"/>
                  <a:gd name="T14" fmla="*/ 14 w 62"/>
                  <a:gd name="T15" fmla="*/ 7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7">
                    <a:moveTo>
                      <a:pt x="62" y="29"/>
                    </a:moveTo>
                    <a:cubicBezTo>
                      <a:pt x="61" y="32"/>
                      <a:pt x="60" y="41"/>
                      <a:pt x="58" y="43"/>
                    </a:cubicBezTo>
                    <a:cubicBezTo>
                      <a:pt x="51" y="47"/>
                      <a:pt x="43" y="34"/>
                      <a:pt x="39" y="30"/>
                    </a:cubicBezTo>
                    <a:cubicBezTo>
                      <a:pt x="33" y="24"/>
                      <a:pt x="24" y="17"/>
                      <a:pt x="16" y="15"/>
                    </a:cubicBezTo>
                    <a:cubicBezTo>
                      <a:pt x="9" y="14"/>
                      <a:pt x="4" y="18"/>
                      <a:pt x="0" y="22"/>
                    </a:cubicBezTo>
                    <a:cubicBezTo>
                      <a:pt x="5" y="16"/>
                      <a:pt x="16" y="0"/>
                      <a:pt x="26" y="3"/>
                    </a:cubicBezTo>
                    <a:cubicBezTo>
                      <a:pt x="31" y="5"/>
                      <a:pt x="37" y="13"/>
                      <a:pt x="41" y="17"/>
                    </a:cubicBezTo>
                    <a:cubicBezTo>
                      <a:pt x="45" y="21"/>
                      <a:pt x="51" y="25"/>
                      <a:pt x="57" y="26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8" name="Freeform 241">
                <a:extLst>
                  <a:ext uri="{FF2B5EF4-FFF2-40B4-BE49-F238E27FC236}">
                    <a16:creationId xmlns:a16="http://schemas.microsoft.com/office/drawing/2014/main" id="{871A5E5E-6E35-4031-A1E9-3E9C41A71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171"/>
                <a:ext cx="36" cy="27"/>
              </a:xfrm>
              <a:custGeom>
                <a:avLst/>
                <a:gdLst>
                  <a:gd name="T0" fmla="*/ 13 w 57"/>
                  <a:gd name="T1" fmla="*/ 2 h 42"/>
                  <a:gd name="T2" fmla="*/ 13 w 57"/>
                  <a:gd name="T3" fmla="*/ 11 h 42"/>
                  <a:gd name="T4" fmla="*/ 6 w 57"/>
                  <a:gd name="T5" fmla="*/ 4 h 42"/>
                  <a:gd name="T6" fmla="*/ 0 w 57"/>
                  <a:gd name="T7" fmla="*/ 8 h 42"/>
                  <a:gd name="T8" fmla="*/ 7 w 57"/>
                  <a:gd name="T9" fmla="*/ 3 h 42"/>
                  <a:gd name="T10" fmla="*/ 11 w 57"/>
                  <a:gd name="T11" fmla="*/ 6 h 42"/>
                  <a:gd name="T12" fmla="*/ 13 w 57"/>
                  <a:gd name="T13" fmla="*/ 2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51" y="8"/>
                    </a:moveTo>
                    <a:cubicBezTo>
                      <a:pt x="51" y="16"/>
                      <a:pt x="57" y="37"/>
                      <a:pt x="51" y="42"/>
                    </a:cubicBezTo>
                    <a:cubicBezTo>
                      <a:pt x="43" y="33"/>
                      <a:pt x="34" y="19"/>
                      <a:pt x="22" y="15"/>
                    </a:cubicBezTo>
                    <a:cubicBezTo>
                      <a:pt x="14" y="11"/>
                      <a:pt x="2" y="21"/>
                      <a:pt x="0" y="29"/>
                    </a:cubicBezTo>
                    <a:cubicBezTo>
                      <a:pt x="7" y="18"/>
                      <a:pt x="12" y="0"/>
                      <a:pt x="29" y="10"/>
                    </a:cubicBezTo>
                    <a:cubicBezTo>
                      <a:pt x="32" y="12"/>
                      <a:pt x="42" y="24"/>
                      <a:pt x="46" y="21"/>
                    </a:cubicBezTo>
                    <a:cubicBezTo>
                      <a:pt x="49" y="19"/>
                      <a:pt x="47" y="9"/>
                      <a:pt x="51" y="8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9" name="Freeform 242">
                <a:extLst>
                  <a:ext uri="{FF2B5EF4-FFF2-40B4-BE49-F238E27FC236}">
                    <a16:creationId xmlns:a16="http://schemas.microsoft.com/office/drawing/2014/main" id="{25DCBFC9-F256-4978-BF28-11A94387A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072"/>
                <a:ext cx="38" cy="30"/>
              </a:xfrm>
              <a:custGeom>
                <a:avLst/>
                <a:gdLst>
                  <a:gd name="T0" fmla="*/ 15 w 60"/>
                  <a:gd name="T1" fmla="*/ 4 h 47"/>
                  <a:gd name="T2" fmla="*/ 14 w 60"/>
                  <a:gd name="T3" fmla="*/ 12 h 47"/>
                  <a:gd name="T4" fmla="*/ 11 w 60"/>
                  <a:gd name="T5" fmla="*/ 7 h 47"/>
                  <a:gd name="T6" fmla="*/ 6 w 60"/>
                  <a:gd name="T7" fmla="*/ 3 h 47"/>
                  <a:gd name="T8" fmla="*/ 0 w 60"/>
                  <a:gd name="T9" fmla="*/ 5 h 47"/>
                  <a:gd name="T10" fmla="*/ 10 w 60"/>
                  <a:gd name="T11" fmla="*/ 3 h 47"/>
                  <a:gd name="T12" fmla="*/ 15 w 60"/>
                  <a:gd name="T13" fmla="*/ 4 h 47"/>
                  <a:gd name="T14" fmla="*/ 15 w 60"/>
                  <a:gd name="T15" fmla="*/ 4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47">
                    <a:moveTo>
                      <a:pt x="58" y="16"/>
                    </a:moveTo>
                    <a:cubicBezTo>
                      <a:pt x="58" y="23"/>
                      <a:pt x="60" y="39"/>
                      <a:pt x="56" y="47"/>
                    </a:cubicBezTo>
                    <a:cubicBezTo>
                      <a:pt x="50" y="46"/>
                      <a:pt x="45" y="33"/>
                      <a:pt x="42" y="28"/>
                    </a:cubicBezTo>
                    <a:cubicBezTo>
                      <a:pt x="38" y="21"/>
                      <a:pt x="33" y="12"/>
                      <a:pt x="24" y="10"/>
                    </a:cubicBezTo>
                    <a:cubicBezTo>
                      <a:pt x="14" y="8"/>
                      <a:pt x="6" y="14"/>
                      <a:pt x="0" y="21"/>
                    </a:cubicBezTo>
                    <a:cubicBezTo>
                      <a:pt x="8" y="11"/>
                      <a:pt x="25" y="0"/>
                      <a:pt x="37" y="9"/>
                    </a:cubicBezTo>
                    <a:cubicBezTo>
                      <a:pt x="46" y="16"/>
                      <a:pt x="47" y="26"/>
                      <a:pt x="59" y="18"/>
                    </a:cubicBezTo>
                    <a:cubicBezTo>
                      <a:pt x="59" y="17"/>
                      <a:pt x="58" y="17"/>
                      <a:pt x="58" y="1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0" name="Freeform 243">
                <a:extLst>
                  <a:ext uri="{FF2B5EF4-FFF2-40B4-BE49-F238E27FC236}">
                    <a16:creationId xmlns:a16="http://schemas.microsoft.com/office/drawing/2014/main" id="{E12503DE-84F2-4F66-9CFE-66CAE0479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1965"/>
                <a:ext cx="45" cy="28"/>
              </a:xfrm>
              <a:custGeom>
                <a:avLst/>
                <a:gdLst>
                  <a:gd name="T0" fmla="*/ 18 w 71"/>
                  <a:gd name="T1" fmla="*/ 6 h 44"/>
                  <a:gd name="T2" fmla="*/ 16 w 71"/>
                  <a:gd name="T3" fmla="*/ 11 h 44"/>
                  <a:gd name="T4" fmla="*/ 13 w 71"/>
                  <a:gd name="T5" fmla="*/ 9 h 44"/>
                  <a:gd name="T6" fmla="*/ 10 w 71"/>
                  <a:gd name="T7" fmla="*/ 6 h 44"/>
                  <a:gd name="T8" fmla="*/ 3 w 71"/>
                  <a:gd name="T9" fmla="*/ 3 h 44"/>
                  <a:gd name="T10" fmla="*/ 0 w 71"/>
                  <a:gd name="T11" fmla="*/ 7 h 44"/>
                  <a:gd name="T12" fmla="*/ 7 w 71"/>
                  <a:gd name="T13" fmla="*/ 1 h 44"/>
                  <a:gd name="T14" fmla="*/ 10 w 71"/>
                  <a:gd name="T15" fmla="*/ 3 h 44"/>
                  <a:gd name="T16" fmla="*/ 14 w 71"/>
                  <a:gd name="T17" fmla="*/ 6 h 44"/>
                  <a:gd name="T18" fmla="*/ 16 w 71"/>
                  <a:gd name="T19" fmla="*/ 6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44">
                    <a:moveTo>
                      <a:pt x="71" y="23"/>
                    </a:moveTo>
                    <a:cubicBezTo>
                      <a:pt x="71" y="28"/>
                      <a:pt x="68" y="44"/>
                      <a:pt x="61" y="44"/>
                    </a:cubicBezTo>
                    <a:cubicBezTo>
                      <a:pt x="57" y="44"/>
                      <a:pt x="54" y="38"/>
                      <a:pt x="52" y="35"/>
                    </a:cubicBezTo>
                    <a:cubicBezTo>
                      <a:pt x="48" y="30"/>
                      <a:pt x="43" y="26"/>
                      <a:pt x="37" y="22"/>
                    </a:cubicBezTo>
                    <a:cubicBezTo>
                      <a:pt x="31" y="18"/>
                      <a:pt x="21" y="8"/>
                      <a:pt x="12" y="11"/>
                    </a:cubicBezTo>
                    <a:cubicBezTo>
                      <a:pt x="7" y="13"/>
                      <a:pt x="3" y="22"/>
                      <a:pt x="0" y="27"/>
                    </a:cubicBezTo>
                    <a:cubicBezTo>
                      <a:pt x="9" y="20"/>
                      <a:pt x="13" y="0"/>
                      <a:pt x="28" y="4"/>
                    </a:cubicBezTo>
                    <a:cubicBezTo>
                      <a:pt x="32" y="4"/>
                      <a:pt x="34" y="9"/>
                      <a:pt x="37" y="11"/>
                    </a:cubicBezTo>
                    <a:cubicBezTo>
                      <a:pt x="43" y="16"/>
                      <a:pt x="49" y="20"/>
                      <a:pt x="56" y="22"/>
                    </a:cubicBezTo>
                    <a:cubicBezTo>
                      <a:pt x="60" y="23"/>
                      <a:pt x="64" y="25"/>
                      <a:pt x="65" y="24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1" name="Freeform 244">
                <a:extLst>
                  <a:ext uri="{FF2B5EF4-FFF2-40B4-BE49-F238E27FC236}">
                    <a16:creationId xmlns:a16="http://schemas.microsoft.com/office/drawing/2014/main" id="{FF3F596F-CF6A-4D31-A62C-EB1266270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849"/>
                <a:ext cx="53" cy="27"/>
              </a:xfrm>
              <a:custGeom>
                <a:avLst/>
                <a:gdLst>
                  <a:gd name="T0" fmla="*/ 17 w 84"/>
                  <a:gd name="T1" fmla="*/ 3 h 42"/>
                  <a:gd name="T2" fmla="*/ 20 w 84"/>
                  <a:gd name="T3" fmla="*/ 9 h 42"/>
                  <a:gd name="T4" fmla="*/ 14 w 84"/>
                  <a:gd name="T5" fmla="*/ 6 h 42"/>
                  <a:gd name="T6" fmla="*/ 0 w 84"/>
                  <a:gd name="T7" fmla="*/ 5 h 42"/>
                  <a:gd name="T8" fmla="*/ 8 w 84"/>
                  <a:gd name="T9" fmla="*/ 1 h 42"/>
                  <a:gd name="T10" fmla="*/ 18 w 84"/>
                  <a:gd name="T11" fmla="*/ 3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2">
                    <a:moveTo>
                      <a:pt x="68" y="9"/>
                    </a:moveTo>
                    <a:cubicBezTo>
                      <a:pt x="73" y="13"/>
                      <a:pt x="84" y="27"/>
                      <a:pt x="79" y="34"/>
                    </a:cubicBezTo>
                    <a:cubicBezTo>
                      <a:pt x="74" y="42"/>
                      <a:pt x="60" y="26"/>
                      <a:pt x="55" y="23"/>
                    </a:cubicBezTo>
                    <a:cubicBezTo>
                      <a:pt x="39" y="10"/>
                      <a:pt x="16" y="1"/>
                      <a:pt x="0" y="19"/>
                    </a:cubicBezTo>
                    <a:cubicBezTo>
                      <a:pt x="5" y="4"/>
                      <a:pt x="18" y="0"/>
                      <a:pt x="32" y="3"/>
                    </a:cubicBezTo>
                    <a:cubicBezTo>
                      <a:pt x="38" y="4"/>
                      <a:pt x="71" y="22"/>
                      <a:pt x="72" y="13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2" name="Freeform 245">
                <a:extLst>
                  <a:ext uri="{FF2B5EF4-FFF2-40B4-BE49-F238E27FC236}">
                    <a16:creationId xmlns:a16="http://schemas.microsoft.com/office/drawing/2014/main" id="{54B85EA1-9AFB-408B-BB2E-A335E9D0A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754"/>
                <a:ext cx="41" cy="18"/>
              </a:xfrm>
              <a:custGeom>
                <a:avLst/>
                <a:gdLst>
                  <a:gd name="T0" fmla="*/ 15 w 65"/>
                  <a:gd name="T1" fmla="*/ 3 h 28"/>
                  <a:gd name="T2" fmla="*/ 15 w 65"/>
                  <a:gd name="T3" fmla="*/ 6 h 28"/>
                  <a:gd name="T4" fmla="*/ 9 w 65"/>
                  <a:gd name="T5" fmla="*/ 4 h 28"/>
                  <a:gd name="T6" fmla="*/ 0 w 65"/>
                  <a:gd name="T7" fmla="*/ 6 h 28"/>
                  <a:gd name="T8" fmla="*/ 6 w 65"/>
                  <a:gd name="T9" fmla="*/ 1 h 28"/>
                  <a:gd name="T10" fmla="*/ 15 w 65"/>
                  <a:gd name="T11" fmla="*/ 2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28">
                    <a:moveTo>
                      <a:pt x="60" y="10"/>
                    </a:moveTo>
                    <a:cubicBezTo>
                      <a:pt x="60" y="14"/>
                      <a:pt x="65" y="21"/>
                      <a:pt x="60" y="24"/>
                    </a:cubicBezTo>
                    <a:cubicBezTo>
                      <a:pt x="54" y="28"/>
                      <a:pt x="43" y="16"/>
                      <a:pt x="37" y="14"/>
                    </a:cubicBezTo>
                    <a:cubicBezTo>
                      <a:pt x="25" y="10"/>
                      <a:pt x="5" y="6"/>
                      <a:pt x="0" y="22"/>
                    </a:cubicBezTo>
                    <a:cubicBezTo>
                      <a:pt x="5" y="11"/>
                      <a:pt x="10" y="0"/>
                      <a:pt x="24" y="2"/>
                    </a:cubicBezTo>
                    <a:cubicBezTo>
                      <a:pt x="29" y="3"/>
                      <a:pt x="61" y="13"/>
                      <a:pt x="60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3" name="Freeform 246">
                <a:extLst>
                  <a:ext uri="{FF2B5EF4-FFF2-40B4-BE49-F238E27FC236}">
                    <a16:creationId xmlns:a16="http://schemas.microsoft.com/office/drawing/2014/main" id="{CE21D45C-2E4A-4739-8340-79D15416C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673"/>
                <a:ext cx="63" cy="8"/>
              </a:xfrm>
              <a:custGeom>
                <a:avLst/>
                <a:gdLst>
                  <a:gd name="T0" fmla="*/ 21 w 98"/>
                  <a:gd name="T1" fmla="*/ 0 h 14"/>
                  <a:gd name="T2" fmla="*/ 26 w 98"/>
                  <a:gd name="T3" fmla="*/ 2 h 14"/>
                  <a:gd name="T4" fmla="*/ 19 w 98"/>
                  <a:gd name="T5" fmla="*/ 1 h 14"/>
                  <a:gd name="T6" fmla="*/ 12 w 98"/>
                  <a:gd name="T7" fmla="*/ 1 h 14"/>
                  <a:gd name="T8" fmla="*/ 5 w 98"/>
                  <a:gd name="T9" fmla="*/ 2 h 14"/>
                  <a:gd name="T10" fmla="*/ 0 w 98"/>
                  <a:gd name="T11" fmla="*/ 3 h 14"/>
                  <a:gd name="T12" fmla="*/ 10 w 98"/>
                  <a:gd name="T13" fmla="*/ 1 h 14"/>
                  <a:gd name="T14" fmla="*/ 21 w 98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4">
                    <a:moveTo>
                      <a:pt x="80" y="0"/>
                    </a:moveTo>
                    <a:cubicBezTo>
                      <a:pt x="86" y="1"/>
                      <a:pt x="96" y="4"/>
                      <a:pt x="98" y="10"/>
                    </a:cubicBezTo>
                    <a:cubicBezTo>
                      <a:pt x="90" y="11"/>
                      <a:pt x="81" y="7"/>
                      <a:pt x="73" y="7"/>
                    </a:cubicBezTo>
                    <a:cubicBezTo>
                      <a:pt x="64" y="7"/>
                      <a:pt x="55" y="5"/>
                      <a:pt x="45" y="6"/>
                    </a:cubicBezTo>
                    <a:cubicBezTo>
                      <a:pt x="36" y="7"/>
                      <a:pt x="27" y="8"/>
                      <a:pt x="18" y="10"/>
                    </a:cubicBezTo>
                    <a:cubicBezTo>
                      <a:pt x="13" y="11"/>
                      <a:pt x="5" y="11"/>
                      <a:pt x="0" y="14"/>
                    </a:cubicBezTo>
                    <a:cubicBezTo>
                      <a:pt x="9" y="3"/>
                      <a:pt x="26" y="4"/>
                      <a:pt x="39" y="2"/>
                    </a:cubicBezTo>
                    <a:cubicBezTo>
                      <a:pt x="49" y="1"/>
                      <a:pt x="73" y="6"/>
                      <a:pt x="80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4" name="Freeform 247">
                <a:extLst>
                  <a:ext uri="{FF2B5EF4-FFF2-40B4-BE49-F238E27FC236}">
                    <a16:creationId xmlns:a16="http://schemas.microsoft.com/office/drawing/2014/main" id="{DC546508-A17E-483F-A472-377087367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610"/>
                <a:ext cx="52" cy="11"/>
              </a:xfrm>
              <a:custGeom>
                <a:avLst/>
                <a:gdLst>
                  <a:gd name="T0" fmla="*/ 18 w 82"/>
                  <a:gd name="T1" fmla="*/ 1 h 18"/>
                  <a:gd name="T2" fmla="*/ 20 w 82"/>
                  <a:gd name="T3" fmla="*/ 4 h 18"/>
                  <a:gd name="T4" fmla="*/ 15 w 82"/>
                  <a:gd name="T5" fmla="*/ 2 h 18"/>
                  <a:gd name="T6" fmla="*/ 6 w 82"/>
                  <a:gd name="T7" fmla="*/ 1 h 18"/>
                  <a:gd name="T8" fmla="*/ 0 w 82"/>
                  <a:gd name="T9" fmla="*/ 0 h 18"/>
                  <a:gd name="T10" fmla="*/ 10 w 82"/>
                  <a:gd name="T11" fmla="*/ 1 h 18"/>
                  <a:gd name="T12" fmla="*/ 18 w 82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" h="18">
                    <a:moveTo>
                      <a:pt x="69" y="1"/>
                    </a:moveTo>
                    <a:cubicBezTo>
                      <a:pt x="72" y="3"/>
                      <a:pt x="82" y="10"/>
                      <a:pt x="81" y="14"/>
                    </a:cubicBezTo>
                    <a:cubicBezTo>
                      <a:pt x="80" y="18"/>
                      <a:pt x="64" y="12"/>
                      <a:pt x="60" y="12"/>
                    </a:cubicBezTo>
                    <a:cubicBezTo>
                      <a:pt x="48" y="10"/>
                      <a:pt x="35" y="8"/>
                      <a:pt x="23" y="5"/>
                    </a:cubicBezTo>
                    <a:cubicBezTo>
                      <a:pt x="16" y="3"/>
                      <a:pt x="6" y="4"/>
                      <a:pt x="0" y="0"/>
                    </a:cubicBezTo>
                    <a:cubicBezTo>
                      <a:pt x="12" y="1"/>
                      <a:pt x="25" y="3"/>
                      <a:pt x="37" y="3"/>
                    </a:cubicBezTo>
                    <a:cubicBezTo>
                      <a:pt x="48" y="3"/>
                      <a:pt x="58" y="0"/>
                      <a:pt x="69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5" name="Freeform 248">
                <a:extLst>
                  <a:ext uri="{FF2B5EF4-FFF2-40B4-BE49-F238E27FC236}">
                    <a16:creationId xmlns:a16="http://schemas.microsoft.com/office/drawing/2014/main" id="{425DD314-5B1D-4AB6-8D07-194D9F1D0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60"/>
                <a:ext cx="52" cy="15"/>
              </a:xfrm>
              <a:custGeom>
                <a:avLst/>
                <a:gdLst>
                  <a:gd name="T0" fmla="*/ 16 w 81"/>
                  <a:gd name="T1" fmla="*/ 0 h 24"/>
                  <a:gd name="T2" fmla="*/ 21 w 81"/>
                  <a:gd name="T3" fmla="*/ 6 h 24"/>
                  <a:gd name="T4" fmla="*/ 10 w 81"/>
                  <a:gd name="T5" fmla="*/ 3 h 24"/>
                  <a:gd name="T6" fmla="*/ 2 w 81"/>
                  <a:gd name="T7" fmla="*/ 2 h 24"/>
                  <a:gd name="T8" fmla="*/ 0 w 81"/>
                  <a:gd name="T9" fmla="*/ 2 h 24"/>
                  <a:gd name="T10" fmla="*/ 8 w 81"/>
                  <a:gd name="T11" fmla="*/ 2 h 24"/>
                  <a:gd name="T12" fmla="*/ 18 w 81"/>
                  <a:gd name="T13" fmla="*/ 1 h 24"/>
                  <a:gd name="T14" fmla="*/ 18 w 81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4">
                    <a:moveTo>
                      <a:pt x="61" y="0"/>
                    </a:moveTo>
                    <a:cubicBezTo>
                      <a:pt x="68" y="6"/>
                      <a:pt x="79" y="15"/>
                      <a:pt x="81" y="24"/>
                    </a:cubicBezTo>
                    <a:cubicBezTo>
                      <a:pt x="66" y="17"/>
                      <a:pt x="55" y="12"/>
                      <a:pt x="39" y="11"/>
                    </a:cubicBezTo>
                    <a:cubicBezTo>
                      <a:pt x="28" y="10"/>
                      <a:pt x="17" y="7"/>
                      <a:pt x="6" y="7"/>
                    </a:cubicBezTo>
                    <a:cubicBezTo>
                      <a:pt x="4" y="7"/>
                      <a:pt x="2" y="8"/>
                      <a:pt x="0" y="8"/>
                    </a:cubicBezTo>
                    <a:cubicBezTo>
                      <a:pt x="7" y="4"/>
                      <a:pt x="24" y="7"/>
                      <a:pt x="32" y="7"/>
                    </a:cubicBezTo>
                    <a:cubicBezTo>
                      <a:pt x="44" y="6"/>
                      <a:pt x="56" y="4"/>
                      <a:pt x="68" y="4"/>
                    </a:cubicBezTo>
                    <a:cubicBezTo>
                      <a:pt x="68" y="5"/>
                      <a:pt x="68" y="4"/>
                      <a:pt x="67" y="5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6" name="Freeform 249">
                <a:extLst>
                  <a:ext uri="{FF2B5EF4-FFF2-40B4-BE49-F238E27FC236}">
                    <a16:creationId xmlns:a16="http://schemas.microsoft.com/office/drawing/2014/main" id="{915F3474-E983-4E22-A1E7-014ADAC17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518"/>
                <a:ext cx="52" cy="14"/>
              </a:xfrm>
              <a:custGeom>
                <a:avLst/>
                <a:gdLst>
                  <a:gd name="T0" fmla="*/ 18 w 81"/>
                  <a:gd name="T1" fmla="*/ 1 h 22"/>
                  <a:gd name="T2" fmla="*/ 21 w 81"/>
                  <a:gd name="T3" fmla="*/ 5 h 22"/>
                  <a:gd name="T4" fmla="*/ 16 w 81"/>
                  <a:gd name="T5" fmla="*/ 4 h 22"/>
                  <a:gd name="T6" fmla="*/ 8 w 81"/>
                  <a:gd name="T7" fmla="*/ 2 h 22"/>
                  <a:gd name="T8" fmla="*/ 0 w 81"/>
                  <a:gd name="T9" fmla="*/ 1 h 22"/>
                  <a:gd name="T10" fmla="*/ 9 w 81"/>
                  <a:gd name="T11" fmla="*/ 2 h 22"/>
                  <a:gd name="T12" fmla="*/ 19 w 81"/>
                  <a:gd name="T13" fmla="*/ 2 h 22"/>
                  <a:gd name="T14" fmla="*/ 18 w 81"/>
                  <a:gd name="T15" fmla="*/ 2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2">
                    <a:moveTo>
                      <a:pt x="69" y="1"/>
                    </a:moveTo>
                    <a:cubicBezTo>
                      <a:pt x="74" y="5"/>
                      <a:pt x="81" y="14"/>
                      <a:pt x="78" y="20"/>
                    </a:cubicBezTo>
                    <a:cubicBezTo>
                      <a:pt x="72" y="22"/>
                      <a:pt x="65" y="17"/>
                      <a:pt x="60" y="15"/>
                    </a:cubicBezTo>
                    <a:cubicBezTo>
                      <a:pt x="50" y="11"/>
                      <a:pt x="41" y="9"/>
                      <a:pt x="31" y="8"/>
                    </a:cubicBezTo>
                    <a:cubicBezTo>
                      <a:pt x="21" y="7"/>
                      <a:pt x="10" y="3"/>
                      <a:pt x="0" y="3"/>
                    </a:cubicBezTo>
                    <a:cubicBezTo>
                      <a:pt x="11" y="0"/>
                      <a:pt x="25" y="4"/>
                      <a:pt x="35" y="7"/>
                    </a:cubicBezTo>
                    <a:cubicBezTo>
                      <a:pt x="48" y="9"/>
                      <a:pt x="58" y="7"/>
                      <a:pt x="71" y="7"/>
                    </a:cubicBezTo>
                    <a:cubicBezTo>
                      <a:pt x="71" y="7"/>
                      <a:pt x="70" y="7"/>
                      <a:pt x="69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7" name="Freeform 250">
                <a:extLst>
                  <a:ext uri="{FF2B5EF4-FFF2-40B4-BE49-F238E27FC236}">
                    <a16:creationId xmlns:a16="http://schemas.microsoft.com/office/drawing/2014/main" id="{7B309778-1491-4995-B912-8F1FD32EB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445"/>
                <a:ext cx="32" cy="14"/>
              </a:xfrm>
              <a:custGeom>
                <a:avLst/>
                <a:gdLst>
                  <a:gd name="T0" fmla="*/ 11 w 51"/>
                  <a:gd name="T1" fmla="*/ 2 h 21"/>
                  <a:gd name="T2" fmla="*/ 12 w 51"/>
                  <a:gd name="T3" fmla="*/ 5 h 21"/>
                  <a:gd name="T4" fmla="*/ 8 w 51"/>
                  <a:gd name="T5" fmla="*/ 4 h 21"/>
                  <a:gd name="T6" fmla="*/ 0 w 51"/>
                  <a:gd name="T7" fmla="*/ 1 h 21"/>
                  <a:gd name="T8" fmla="*/ 4 w 51"/>
                  <a:gd name="T9" fmla="*/ 1 h 21"/>
                  <a:gd name="T10" fmla="*/ 10 w 51"/>
                  <a:gd name="T11" fmla="*/ 3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21">
                    <a:moveTo>
                      <a:pt x="45" y="6"/>
                    </a:moveTo>
                    <a:cubicBezTo>
                      <a:pt x="47" y="8"/>
                      <a:pt x="51" y="12"/>
                      <a:pt x="50" y="16"/>
                    </a:cubicBezTo>
                    <a:cubicBezTo>
                      <a:pt x="48" y="21"/>
                      <a:pt x="35" y="15"/>
                      <a:pt x="32" y="14"/>
                    </a:cubicBezTo>
                    <a:cubicBezTo>
                      <a:pt x="21" y="10"/>
                      <a:pt x="11" y="5"/>
                      <a:pt x="0" y="1"/>
                    </a:cubicBezTo>
                    <a:cubicBezTo>
                      <a:pt x="4" y="0"/>
                      <a:pt x="11" y="1"/>
                      <a:pt x="15" y="2"/>
                    </a:cubicBezTo>
                    <a:cubicBezTo>
                      <a:pt x="22" y="3"/>
                      <a:pt x="36" y="14"/>
                      <a:pt x="42" y="1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8" name="Freeform 251">
                <a:extLst>
                  <a:ext uri="{FF2B5EF4-FFF2-40B4-BE49-F238E27FC236}">
                    <a16:creationId xmlns:a16="http://schemas.microsoft.com/office/drawing/2014/main" id="{80839C9D-0BD6-442E-85D9-DDE375C8A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411"/>
                <a:ext cx="49" cy="18"/>
              </a:xfrm>
              <a:custGeom>
                <a:avLst/>
                <a:gdLst>
                  <a:gd name="T0" fmla="*/ 18 w 76"/>
                  <a:gd name="T1" fmla="*/ 1 h 28"/>
                  <a:gd name="T2" fmla="*/ 20 w 76"/>
                  <a:gd name="T3" fmla="*/ 4 h 28"/>
                  <a:gd name="T4" fmla="*/ 14 w 76"/>
                  <a:gd name="T5" fmla="*/ 6 h 28"/>
                  <a:gd name="T6" fmla="*/ 5 w 76"/>
                  <a:gd name="T7" fmla="*/ 3 h 28"/>
                  <a:gd name="T8" fmla="*/ 0 w 76"/>
                  <a:gd name="T9" fmla="*/ 0 h 28"/>
                  <a:gd name="T10" fmla="*/ 4 w 76"/>
                  <a:gd name="T11" fmla="*/ 1 h 28"/>
                  <a:gd name="T12" fmla="*/ 10 w 76"/>
                  <a:gd name="T13" fmla="*/ 3 h 28"/>
                  <a:gd name="T14" fmla="*/ 19 w 76"/>
                  <a:gd name="T15" fmla="*/ 3 h 28"/>
                  <a:gd name="T16" fmla="*/ 18 w 76"/>
                  <a:gd name="T17" fmla="*/ 2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28">
                    <a:moveTo>
                      <a:pt x="69" y="3"/>
                    </a:moveTo>
                    <a:cubicBezTo>
                      <a:pt x="74" y="3"/>
                      <a:pt x="76" y="10"/>
                      <a:pt x="75" y="14"/>
                    </a:cubicBezTo>
                    <a:cubicBezTo>
                      <a:pt x="74" y="28"/>
                      <a:pt x="58" y="25"/>
                      <a:pt x="49" y="23"/>
                    </a:cubicBezTo>
                    <a:cubicBezTo>
                      <a:pt x="38" y="20"/>
                      <a:pt x="28" y="17"/>
                      <a:pt x="18" y="11"/>
                    </a:cubicBezTo>
                    <a:cubicBezTo>
                      <a:pt x="13" y="8"/>
                      <a:pt x="4" y="5"/>
                      <a:pt x="0" y="0"/>
                    </a:cubicBezTo>
                    <a:cubicBezTo>
                      <a:pt x="5" y="2"/>
                      <a:pt x="10" y="2"/>
                      <a:pt x="15" y="4"/>
                    </a:cubicBezTo>
                    <a:cubicBezTo>
                      <a:pt x="23" y="6"/>
                      <a:pt x="31" y="10"/>
                      <a:pt x="39" y="13"/>
                    </a:cubicBezTo>
                    <a:cubicBezTo>
                      <a:pt x="50" y="17"/>
                      <a:pt x="61" y="16"/>
                      <a:pt x="70" y="9"/>
                    </a:cubicBezTo>
                    <a:cubicBezTo>
                      <a:pt x="70" y="8"/>
                      <a:pt x="70" y="8"/>
                      <a:pt x="69" y="8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9" name="Freeform 252">
                <a:extLst>
                  <a:ext uri="{FF2B5EF4-FFF2-40B4-BE49-F238E27FC236}">
                    <a16:creationId xmlns:a16="http://schemas.microsoft.com/office/drawing/2014/main" id="{0886155D-96F0-4C2E-9432-5C33AFED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1373"/>
                <a:ext cx="25" cy="7"/>
              </a:xfrm>
              <a:custGeom>
                <a:avLst/>
                <a:gdLst>
                  <a:gd name="T0" fmla="*/ 8 w 39"/>
                  <a:gd name="T1" fmla="*/ 1 h 12"/>
                  <a:gd name="T2" fmla="*/ 8 w 39"/>
                  <a:gd name="T3" fmla="*/ 2 h 12"/>
                  <a:gd name="T4" fmla="*/ 0 w 39"/>
                  <a:gd name="T5" fmla="*/ 0 h 12"/>
                  <a:gd name="T6" fmla="*/ 8 w 39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2">
                    <a:moveTo>
                      <a:pt x="33" y="1"/>
                    </a:moveTo>
                    <a:cubicBezTo>
                      <a:pt x="39" y="8"/>
                      <a:pt x="35" y="12"/>
                      <a:pt x="28" y="12"/>
                    </a:cubicBezTo>
                    <a:cubicBezTo>
                      <a:pt x="18" y="12"/>
                      <a:pt x="7" y="7"/>
                      <a:pt x="0" y="0"/>
                    </a:cubicBezTo>
                    <a:cubicBezTo>
                      <a:pt x="9" y="3"/>
                      <a:pt x="20" y="3"/>
                      <a:pt x="29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0" name="Freeform 253">
                <a:extLst>
                  <a:ext uri="{FF2B5EF4-FFF2-40B4-BE49-F238E27FC236}">
                    <a16:creationId xmlns:a16="http://schemas.microsoft.com/office/drawing/2014/main" id="{62AEC72C-6C4E-4156-AB3F-5A4B9F640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1998"/>
                <a:ext cx="16" cy="8"/>
              </a:xfrm>
              <a:custGeom>
                <a:avLst/>
                <a:gdLst>
                  <a:gd name="T0" fmla="*/ 6 w 25"/>
                  <a:gd name="T1" fmla="*/ 1 h 12"/>
                  <a:gd name="T2" fmla="*/ 2 w 25"/>
                  <a:gd name="T3" fmla="*/ 3 h 12"/>
                  <a:gd name="T4" fmla="*/ 6 w 2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2">
                    <a:moveTo>
                      <a:pt x="25" y="2"/>
                    </a:moveTo>
                    <a:cubicBezTo>
                      <a:pt x="17" y="1"/>
                      <a:pt x="11" y="6"/>
                      <a:pt x="6" y="12"/>
                    </a:cubicBezTo>
                    <a:cubicBezTo>
                      <a:pt x="0" y="2"/>
                      <a:pt x="19" y="1"/>
                      <a:pt x="23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" name="Freeform 254">
                <a:extLst>
                  <a:ext uri="{FF2B5EF4-FFF2-40B4-BE49-F238E27FC236}">
                    <a16:creationId xmlns:a16="http://schemas.microsoft.com/office/drawing/2014/main" id="{A0B42B18-04CB-4C9D-A537-F3866B536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103"/>
                <a:ext cx="26" cy="29"/>
              </a:xfrm>
              <a:custGeom>
                <a:avLst/>
                <a:gdLst>
                  <a:gd name="T0" fmla="*/ 10 w 41"/>
                  <a:gd name="T1" fmla="*/ 1 h 46"/>
                  <a:gd name="T2" fmla="*/ 0 w 41"/>
                  <a:gd name="T3" fmla="*/ 8 h 46"/>
                  <a:gd name="T4" fmla="*/ 10 w 41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6">
                    <a:moveTo>
                      <a:pt x="41" y="1"/>
                    </a:moveTo>
                    <a:cubicBezTo>
                      <a:pt x="30" y="4"/>
                      <a:pt x="17" y="46"/>
                      <a:pt x="0" y="31"/>
                    </a:cubicBezTo>
                    <a:cubicBezTo>
                      <a:pt x="18" y="31"/>
                      <a:pt x="28" y="11"/>
                      <a:pt x="40" y="0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2" name="Freeform 255">
                <a:extLst>
                  <a:ext uri="{FF2B5EF4-FFF2-40B4-BE49-F238E27FC236}">
                    <a16:creationId xmlns:a16="http://schemas.microsoft.com/office/drawing/2014/main" id="{05CC347D-268B-4384-B2E0-B2EC5C5D9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326"/>
                <a:ext cx="19" cy="10"/>
              </a:xfrm>
              <a:custGeom>
                <a:avLst/>
                <a:gdLst>
                  <a:gd name="T0" fmla="*/ 8 w 30"/>
                  <a:gd name="T1" fmla="*/ 0 h 15"/>
                  <a:gd name="T2" fmla="*/ 0 w 30"/>
                  <a:gd name="T3" fmla="*/ 5 h 15"/>
                  <a:gd name="T4" fmla="*/ 4 w 30"/>
                  <a:gd name="T5" fmla="*/ 4 h 15"/>
                  <a:gd name="T6" fmla="*/ 7 w 30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cubicBezTo>
                      <a:pt x="19" y="2"/>
                      <a:pt x="8" y="7"/>
                      <a:pt x="0" y="15"/>
                    </a:cubicBezTo>
                    <a:cubicBezTo>
                      <a:pt x="4" y="12"/>
                      <a:pt x="12" y="13"/>
                      <a:pt x="16" y="13"/>
                    </a:cubicBezTo>
                    <a:cubicBezTo>
                      <a:pt x="24" y="12"/>
                      <a:pt x="27" y="9"/>
                      <a:pt x="29" y="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3" name="Freeform 256">
                <a:extLst>
                  <a:ext uri="{FF2B5EF4-FFF2-40B4-BE49-F238E27FC236}">
                    <a16:creationId xmlns:a16="http://schemas.microsoft.com/office/drawing/2014/main" id="{9C8D161E-AEA5-4F55-A1E2-C9C6AB8BC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411"/>
                <a:ext cx="13" cy="8"/>
              </a:xfrm>
              <a:custGeom>
                <a:avLst/>
                <a:gdLst>
                  <a:gd name="T0" fmla="*/ 5 w 20"/>
                  <a:gd name="T1" fmla="*/ 3 h 13"/>
                  <a:gd name="T2" fmla="*/ 5 w 20"/>
                  <a:gd name="T3" fmla="*/ 0 h 13"/>
                  <a:gd name="T4" fmla="*/ 0 w 20"/>
                  <a:gd name="T5" fmla="*/ 2 h 13"/>
                  <a:gd name="T6" fmla="*/ 5 w 20"/>
                  <a:gd name="T7" fmla="*/ 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3">
                    <a:moveTo>
                      <a:pt x="20" y="13"/>
                    </a:moveTo>
                    <a:cubicBezTo>
                      <a:pt x="18" y="9"/>
                      <a:pt x="18" y="4"/>
                      <a:pt x="17" y="0"/>
                    </a:cubicBezTo>
                    <a:cubicBezTo>
                      <a:pt x="15" y="3"/>
                      <a:pt x="4" y="7"/>
                      <a:pt x="0" y="9"/>
                    </a:cubicBezTo>
                    <a:cubicBezTo>
                      <a:pt x="4" y="12"/>
                      <a:pt x="11" y="10"/>
                      <a:pt x="17" y="11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4" name="Freeform 257">
                <a:extLst>
                  <a:ext uri="{FF2B5EF4-FFF2-40B4-BE49-F238E27FC236}">
                    <a16:creationId xmlns:a16="http://schemas.microsoft.com/office/drawing/2014/main" id="{EBDF74D7-1E4F-4657-9EDF-0A56528E3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511"/>
                <a:ext cx="9" cy="12"/>
              </a:xfrm>
              <a:custGeom>
                <a:avLst/>
                <a:gdLst>
                  <a:gd name="T0" fmla="*/ 3 w 15"/>
                  <a:gd name="T1" fmla="*/ 3 h 19"/>
                  <a:gd name="T2" fmla="*/ 2 w 15"/>
                  <a:gd name="T3" fmla="*/ 0 h 19"/>
                  <a:gd name="T4" fmla="*/ 0 w 15"/>
                  <a:gd name="T5" fmla="*/ 3 h 19"/>
                  <a:gd name="T6" fmla="*/ 3 w 15"/>
                  <a:gd name="T7" fmla="*/ 2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9">
                    <a:moveTo>
                      <a:pt x="15" y="10"/>
                    </a:moveTo>
                    <a:cubicBezTo>
                      <a:pt x="14" y="7"/>
                      <a:pt x="12" y="4"/>
                      <a:pt x="12" y="0"/>
                    </a:cubicBezTo>
                    <a:cubicBezTo>
                      <a:pt x="8" y="0"/>
                      <a:pt x="1" y="5"/>
                      <a:pt x="0" y="9"/>
                    </a:cubicBezTo>
                    <a:cubicBezTo>
                      <a:pt x="0" y="19"/>
                      <a:pt x="11" y="9"/>
                      <a:pt x="14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5" name="Freeform 258">
                <a:extLst>
                  <a:ext uri="{FF2B5EF4-FFF2-40B4-BE49-F238E27FC236}">
                    <a16:creationId xmlns:a16="http://schemas.microsoft.com/office/drawing/2014/main" id="{C421D9AF-29F3-48D3-9168-52F01D369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601"/>
                <a:ext cx="14" cy="6"/>
              </a:xfrm>
              <a:custGeom>
                <a:avLst/>
                <a:gdLst>
                  <a:gd name="T0" fmla="*/ 6 w 22"/>
                  <a:gd name="T1" fmla="*/ 2 h 9"/>
                  <a:gd name="T2" fmla="*/ 5 w 22"/>
                  <a:gd name="T3" fmla="*/ 0 h 9"/>
                  <a:gd name="T4" fmla="*/ 0 w 22"/>
                  <a:gd name="T5" fmla="*/ 3 h 9"/>
                  <a:gd name="T6" fmla="*/ 5 w 22"/>
                  <a:gd name="T7" fmla="*/ 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9">
                    <a:moveTo>
                      <a:pt x="22" y="6"/>
                    </a:moveTo>
                    <a:cubicBezTo>
                      <a:pt x="21" y="4"/>
                      <a:pt x="20" y="2"/>
                      <a:pt x="20" y="0"/>
                    </a:cubicBezTo>
                    <a:cubicBezTo>
                      <a:pt x="16" y="4"/>
                      <a:pt x="6" y="9"/>
                      <a:pt x="0" y="9"/>
                    </a:cubicBezTo>
                    <a:cubicBezTo>
                      <a:pt x="6" y="9"/>
                      <a:pt x="15" y="9"/>
                      <a:pt x="19" y="7"/>
                    </a:cubicBezTo>
                  </a:path>
                </a:pathLst>
              </a:custGeom>
              <a:solidFill>
                <a:srgbClr val="F6D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6" name="Freeform 259">
                <a:extLst>
                  <a:ext uri="{FF2B5EF4-FFF2-40B4-BE49-F238E27FC236}">
                    <a16:creationId xmlns:a16="http://schemas.microsoft.com/office/drawing/2014/main" id="{19EA60F5-BAAD-4405-8CBD-7E7107C21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392"/>
                <a:ext cx="17" cy="12"/>
              </a:xfrm>
              <a:custGeom>
                <a:avLst/>
                <a:gdLst>
                  <a:gd name="T0" fmla="*/ 7 w 27"/>
                  <a:gd name="T1" fmla="*/ 1 h 19"/>
                  <a:gd name="T2" fmla="*/ 4 w 27"/>
                  <a:gd name="T3" fmla="*/ 3 h 19"/>
                  <a:gd name="T4" fmla="*/ 1 w 27"/>
                  <a:gd name="T5" fmla="*/ 4 h 19"/>
                  <a:gd name="T6" fmla="*/ 1 w 27"/>
                  <a:gd name="T7" fmla="*/ 4 h 19"/>
                  <a:gd name="T8" fmla="*/ 2 w 27"/>
                  <a:gd name="T9" fmla="*/ 0 h 19"/>
                  <a:gd name="T10" fmla="*/ 2 w 27"/>
                  <a:gd name="T11" fmla="*/ 3 h 19"/>
                  <a:gd name="T12" fmla="*/ 4 w 27"/>
                  <a:gd name="T13" fmla="*/ 1 h 19"/>
                  <a:gd name="T14" fmla="*/ 6 w 27"/>
                  <a:gd name="T15" fmla="*/ 1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9">
                    <a:moveTo>
                      <a:pt x="27" y="1"/>
                    </a:moveTo>
                    <a:cubicBezTo>
                      <a:pt x="24" y="5"/>
                      <a:pt x="18" y="8"/>
                      <a:pt x="14" y="11"/>
                    </a:cubicBezTo>
                    <a:cubicBezTo>
                      <a:pt x="12" y="13"/>
                      <a:pt x="8" y="17"/>
                      <a:pt x="4" y="18"/>
                    </a:cubicBezTo>
                    <a:cubicBezTo>
                      <a:pt x="0" y="19"/>
                      <a:pt x="1" y="18"/>
                      <a:pt x="1" y="15"/>
                    </a:cubicBezTo>
                    <a:cubicBezTo>
                      <a:pt x="3" y="10"/>
                      <a:pt x="6" y="4"/>
                      <a:pt x="8" y="0"/>
                    </a:cubicBezTo>
                    <a:cubicBezTo>
                      <a:pt x="7" y="3"/>
                      <a:pt x="3" y="11"/>
                      <a:pt x="8" y="11"/>
                    </a:cubicBezTo>
                    <a:cubicBezTo>
                      <a:pt x="11" y="12"/>
                      <a:pt x="14" y="6"/>
                      <a:pt x="17" y="5"/>
                    </a:cubicBezTo>
                    <a:cubicBezTo>
                      <a:pt x="18" y="4"/>
                      <a:pt x="20" y="4"/>
                      <a:pt x="22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7" name="Freeform 260">
                <a:extLst>
                  <a:ext uri="{FF2B5EF4-FFF2-40B4-BE49-F238E27FC236}">
                    <a16:creationId xmlns:a16="http://schemas.microsoft.com/office/drawing/2014/main" id="{C5DB012D-6BE8-4CBE-8949-B65FDF276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437"/>
                <a:ext cx="14" cy="10"/>
              </a:xfrm>
              <a:custGeom>
                <a:avLst/>
                <a:gdLst>
                  <a:gd name="T0" fmla="*/ 6 w 22"/>
                  <a:gd name="T1" fmla="*/ 1 h 16"/>
                  <a:gd name="T2" fmla="*/ 1 w 22"/>
                  <a:gd name="T3" fmla="*/ 4 h 16"/>
                  <a:gd name="T4" fmla="*/ 1 w 22"/>
                  <a:gd name="T5" fmla="*/ 1 h 16"/>
                  <a:gd name="T6" fmla="*/ 4 w 22"/>
                  <a:gd name="T7" fmla="*/ 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22" y="2"/>
                    </a:moveTo>
                    <a:cubicBezTo>
                      <a:pt x="16" y="0"/>
                      <a:pt x="9" y="16"/>
                      <a:pt x="3" y="14"/>
                    </a:cubicBezTo>
                    <a:cubicBezTo>
                      <a:pt x="0" y="12"/>
                      <a:pt x="3" y="4"/>
                      <a:pt x="4" y="1"/>
                    </a:cubicBezTo>
                    <a:cubicBezTo>
                      <a:pt x="3" y="12"/>
                      <a:pt x="10" y="8"/>
                      <a:pt x="17" y="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8" name="Freeform 261">
                <a:extLst>
                  <a:ext uri="{FF2B5EF4-FFF2-40B4-BE49-F238E27FC236}">
                    <a16:creationId xmlns:a16="http://schemas.microsoft.com/office/drawing/2014/main" id="{33B230FD-A9B3-42E9-B1EC-F5F9B68F6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483"/>
                <a:ext cx="16" cy="11"/>
              </a:xfrm>
              <a:custGeom>
                <a:avLst/>
                <a:gdLst>
                  <a:gd name="T0" fmla="*/ 6 w 26"/>
                  <a:gd name="T1" fmla="*/ 0 h 18"/>
                  <a:gd name="T2" fmla="*/ 4 w 26"/>
                  <a:gd name="T3" fmla="*/ 2 h 18"/>
                  <a:gd name="T4" fmla="*/ 1 w 26"/>
                  <a:gd name="T5" fmla="*/ 4 h 18"/>
                  <a:gd name="T6" fmla="*/ 1 w 26"/>
                  <a:gd name="T7" fmla="*/ 1 h 18"/>
                  <a:gd name="T8" fmla="*/ 2 w 26"/>
                  <a:gd name="T9" fmla="*/ 2 h 18"/>
                  <a:gd name="T10" fmla="*/ 6 w 26"/>
                  <a:gd name="T11" fmla="*/ 1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8">
                    <a:moveTo>
                      <a:pt x="26" y="0"/>
                    </a:moveTo>
                    <a:cubicBezTo>
                      <a:pt x="23" y="2"/>
                      <a:pt x="21" y="5"/>
                      <a:pt x="18" y="8"/>
                    </a:cubicBezTo>
                    <a:cubicBezTo>
                      <a:pt x="16" y="10"/>
                      <a:pt x="10" y="18"/>
                      <a:pt x="6" y="18"/>
                    </a:cubicBezTo>
                    <a:cubicBezTo>
                      <a:pt x="0" y="18"/>
                      <a:pt x="6" y="5"/>
                      <a:pt x="7" y="1"/>
                    </a:cubicBezTo>
                    <a:cubicBezTo>
                      <a:pt x="4" y="4"/>
                      <a:pt x="5" y="11"/>
                      <a:pt x="8" y="12"/>
                    </a:cubicBezTo>
                    <a:cubicBezTo>
                      <a:pt x="15" y="15"/>
                      <a:pt x="19" y="3"/>
                      <a:pt x="25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9" name="Freeform 262">
                <a:extLst>
                  <a:ext uri="{FF2B5EF4-FFF2-40B4-BE49-F238E27FC236}">
                    <a16:creationId xmlns:a16="http://schemas.microsoft.com/office/drawing/2014/main" id="{B0B57450-845E-4294-BECC-13AF42E88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529"/>
                <a:ext cx="12" cy="12"/>
              </a:xfrm>
              <a:custGeom>
                <a:avLst/>
                <a:gdLst>
                  <a:gd name="T0" fmla="*/ 5 w 19"/>
                  <a:gd name="T1" fmla="*/ 0 h 20"/>
                  <a:gd name="T2" fmla="*/ 1 w 19"/>
                  <a:gd name="T3" fmla="*/ 4 h 20"/>
                  <a:gd name="T4" fmla="*/ 0 w 19"/>
                  <a:gd name="T5" fmla="*/ 0 h 20"/>
                  <a:gd name="T6" fmla="*/ 2 w 19"/>
                  <a:gd name="T7" fmla="*/ 3 h 20"/>
                  <a:gd name="T8" fmla="*/ 4 w 19"/>
                  <a:gd name="T9" fmla="*/ 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0"/>
                    </a:moveTo>
                    <a:cubicBezTo>
                      <a:pt x="16" y="4"/>
                      <a:pt x="9" y="20"/>
                      <a:pt x="4" y="18"/>
                    </a:cubicBezTo>
                    <a:cubicBezTo>
                      <a:pt x="0" y="17"/>
                      <a:pt x="1" y="3"/>
                      <a:pt x="0" y="0"/>
                    </a:cubicBezTo>
                    <a:cubicBezTo>
                      <a:pt x="0" y="3"/>
                      <a:pt x="5" y="11"/>
                      <a:pt x="7" y="13"/>
                    </a:cubicBezTo>
                    <a:cubicBezTo>
                      <a:pt x="12" y="16"/>
                      <a:pt x="14" y="8"/>
                      <a:pt x="17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0" name="Freeform 263">
                <a:extLst>
                  <a:ext uri="{FF2B5EF4-FFF2-40B4-BE49-F238E27FC236}">
                    <a16:creationId xmlns:a16="http://schemas.microsoft.com/office/drawing/2014/main" id="{8C1102D9-0CC6-408B-919F-7249678B6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1576"/>
                <a:ext cx="11" cy="9"/>
              </a:xfrm>
              <a:custGeom>
                <a:avLst/>
                <a:gdLst>
                  <a:gd name="T0" fmla="*/ 4 w 18"/>
                  <a:gd name="T1" fmla="*/ 1 h 15"/>
                  <a:gd name="T2" fmla="*/ 1 w 18"/>
                  <a:gd name="T3" fmla="*/ 3 h 15"/>
                  <a:gd name="T4" fmla="*/ 0 w 18"/>
                  <a:gd name="T5" fmla="*/ 0 h 15"/>
                  <a:gd name="T6" fmla="*/ 2 w 18"/>
                  <a:gd name="T7" fmla="*/ 2 h 15"/>
                  <a:gd name="T8" fmla="*/ 4 w 18"/>
                  <a:gd name="T9" fmla="*/ 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cubicBezTo>
                      <a:pt x="16" y="4"/>
                      <a:pt x="11" y="15"/>
                      <a:pt x="7" y="14"/>
                    </a:cubicBezTo>
                    <a:cubicBezTo>
                      <a:pt x="3" y="14"/>
                      <a:pt x="2" y="3"/>
                      <a:pt x="0" y="0"/>
                    </a:cubicBezTo>
                    <a:cubicBezTo>
                      <a:pt x="2" y="2"/>
                      <a:pt x="5" y="11"/>
                      <a:pt x="8" y="11"/>
                    </a:cubicBezTo>
                    <a:cubicBezTo>
                      <a:pt x="12" y="12"/>
                      <a:pt x="16" y="6"/>
                      <a:pt x="16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1" name="Freeform 264">
                <a:extLst>
                  <a:ext uri="{FF2B5EF4-FFF2-40B4-BE49-F238E27FC236}">
                    <a16:creationId xmlns:a16="http://schemas.microsoft.com/office/drawing/2014/main" id="{9E813BBE-C5D7-4449-953D-E65EC0AD6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622"/>
                <a:ext cx="12" cy="10"/>
              </a:xfrm>
              <a:custGeom>
                <a:avLst/>
                <a:gdLst>
                  <a:gd name="T0" fmla="*/ 4 w 20"/>
                  <a:gd name="T1" fmla="*/ 1 h 17"/>
                  <a:gd name="T2" fmla="*/ 2 w 20"/>
                  <a:gd name="T3" fmla="*/ 3 h 17"/>
                  <a:gd name="T4" fmla="*/ 0 w 20"/>
                  <a:gd name="T5" fmla="*/ 0 h 17"/>
                  <a:gd name="T6" fmla="*/ 2 w 20"/>
                  <a:gd name="T7" fmla="*/ 2 h 17"/>
                  <a:gd name="T8" fmla="*/ 4 w 20"/>
                  <a:gd name="T9" fmla="*/ 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20" y="4"/>
                    </a:moveTo>
                    <a:cubicBezTo>
                      <a:pt x="19" y="6"/>
                      <a:pt x="14" y="16"/>
                      <a:pt x="10" y="16"/>
                    </a:cubicBezTo>
                    <a:cubicBezTo>
                      <a:pt x="4" y="17"/>
                      <a:pt x="0" y="5"/>
                      <a:pt x="0" y="0"/>
                    </a:cubicBezTo>
                    <a:cubicBezTo>
                      <a:pt x="1" y="5"/>
                      <a:pt x="5" y="10"/>
                      <a:pt x="9" y="11"/>
                    </a:cubicBezTo>
                    <a:cubicBezTo>
                      <a:pt x="13" y="11"/>
                      <a:pt x="15" y="9"/>
                      <a:pt x="18" y="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2" name="Freeform 265">
                <a:extLst>
                  <a:ext uri="{FF2B5EF4-FFF2-40B4-BE49-F238E27FC236}">
                    <a16:creationId xmlns:a16="http://schemas.microsoft.com/office/drawing/2014/main" id="{8ABE2B71-443E-4F42-91CC-4A20F53B1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659"/>
                <a:ext cx="13" cy="12"/>
              </a:xfrm>
              <a:custGeom>
                <a:avLst/>
                <a:gdLst>
                  <a:gd name="T0" fmla="*/ 5 w 20"/>
                  <a:gd name="T1" fmla="*/ 1 h 19"/>
                  <a:gd name="T2" fmla="*/ 1 w 20"/>
                  <a:gd name="T3" fmla="*/ 4 h 19"/>
                  <a:gd name="T4" fmla="*/ 0 w 20"/>
                  <a:gd name="T5" fmla="*/ 0 h 19"/>
                  <a:gd name="T6" fmla="*/ 2 w 20"/>
                  <a:gd name="T7" fmla="*/ 3 h 19"/>
                  <a:gd name="T8" fmla="*/ 3 w 20"/>
                  <a:gd name="T9" fmla="*/ 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2"/>
                    </a:moveTo>
                    <a:cubicBezTo>
                      <a:pt x="12" y="3"/>
                      <a:pt x="12" y="19"/>
                      <a:pt x="5" y="18"/>
                    </a:cubicBezTo>
                    <a:cubicBezTo>
                      <a:pt x="2" y="18"/>
                      <a:pt x="0" y="3"/>
                      <a:pt x="0" y="0"/>
                    </a:cubicBezTo>
                    <a:cubicBezTo>
                      <a:pt x="1" y="3"/>
                      <a:pt x="4" y="10"/>
                      <a:pt x="6" y="11"/>
                    </a:cubicBezTo>
                    <a:cubicBezTo>
                      <a:pt x="10" y="14"/>
                      <a:pt x="11" y="11"/>
                      <a:pt x="13" y="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3" name="Freeform 266">
                <a:extLst>
                  <a:ext uri="{FF2B5EF4-FFF2-40B4-BE49-F238E27FC236}">
                    <a16:creationId xmlns:a16="http://schemas.microsoft.com/office/drawing/2014/main" id="{D4A766C9-6EA9-4534-8BC4-015767EB3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713"/>
                <a:ext cx="15" cy="16"/>
              </a:xfrm>
              <a:custGeom>
                <a:avLst/>
                <a:gdLst>
                  <a:gd name="T0" fmla="*/ 7 w 23"/>
                  <a:gd name="T1" fmla="*/ 1 h 24"/>
                  <a:gd name="T2" fmla="*/ 1 w 23"/>
                  <a:gd name="T3" fmla="*/ 7 h 24"/>
                  <a:gd name="T4" fmla="*/ 1 w 23"/>
                  <a:gd name="T5" fmla="*/ 3 h 24"/>
                  <a:gd name="T6" fmla="*/ 0 w 23"/>
                  <a:gd name="T7" fmla="*/ 0 h 24"/>
                  <a:gd name="T8" fmla="*/ 2 w 23"/>
                  <a:gd name="T9" fmla="*/ 5 h 24"/>
                  <a:gd name="T10" fmla="*/ 5 w 23"/>
                  <a:gd name="T11" fmla="*/ 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23" y="5"/>
                    </a:moveTo>
                    <a:cubicBezTo>
                      <a:pt x="19" y="8"/>
                      <a:pt x="10" y="24"/>
                      <a:pt x="5" y="22"/>
                    </a:cubicBezTo>
                    <a:cubicBezTo>
                      <a:pt x="4" y="21"/>
                      <a:pt x="2" y="12"/>
                      <a:pt x="1" y="10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3"/>
                      <a:pt x="4" y="14"/>
                      <a:pt x="8" y="15"/>
                    </a:cubicBezTo>
                    <a:cubicBezTo>
                      <a:pt x="11" y="15"/>
                      <a:pt x="17" y="9"/>
                      <a:pt x="19" y="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4" name="Freeform 267">
                <a:extLst>
                  <a:ext uri="{FF2B5EF4-FFF2-40B4-BE49-F238E27FC236}">
                    <a16:creationId xmlns:a16="http://schemas.microsoft.com/office/drawing/2014/main" id="{851F0C0F-3FA0-4251-B901-1B2E38FDA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789"/>
                <a:ext cx="18" cy="17"/>
              </a:xfrm>
              <a:custGeom>
                <a:avLst/>
                <a:gdLst>
                  <a:gd name="T0" fmla="*/ 8 w 28"/>
                  <a:gd name="T1" fmla="*/ 4 h 27"/>
                  <a:gd name="T2" fmla="*/ 2 w 28"/>
                  <a:gd name="T3" fmla="*/ 6 h 27"/>
                  <a:gd name="T4" fmla="*/ 1 w 28"/>
                  <a:gd name="T5" fmla="*/ 0 h 27"/>
                  <a:gd name="T6" fmla="*/ 2 w 28"/>
                  <a:gd name="T7" fmla="*/ 4 h 27"/>
                  <a:gd name="T8" fmla="*/ 5 w 28"/>
                  <a:gd name="T9" fmla="*/ 4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7">
                    <a:moveTo>
                      <a:pt x="28" y="14"/>
                    </a:moveTo>
                    <a:cubicBezTo>
                      <a:pt x="21" y="14"/>
                      <a:pt x="14" y="27"/>
                      <a:pt x="6" y="23"/>
                    </a:cubicBezTo>
                    <a:cubicBezTo>
                      <a:pt x="0" y="19"/>
                      <a:pt x="2" y="6"/>
                      <a:pt x="2" y="0"/>
                    </a:cubicBezTo>
                    <a:cubicBezTo>
                      <a:pt x="1" y="4"/>
                      <a:pt x="5" y="13"/>
                      <a:pt x="8" y="16"/>
                    </a:cubicBezTo>
                    <a:cubicBezTo>
                      <a:pt x="13" y="21"/>
                      <a:pt x="14" y="15"/>
                      <a:pt x="20" y="1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5" name="Freeform 268">
                <a:extLst>
                  <a:ext uri="{FF2B5EF4-FFF2-40B4-BE49-F238E27FC236}">
                    <a16:creationId xmlns:a16="http://schemas.microsoft.com/office/drawing/2014/main" id="{02E6B22B-0C91-4323-B114-E75430D64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863"/>
                <a:ext cx="16" cy="20"/>
              </a:xfrm>
              <a:custGeom>
                <a:avLst/>
                <a:gdLst>
                  <a:gd name="T0" fmla="*/ 6 w 25"/>
                  <a:gd name="T1" fmla="*/ 4 h 31"/>
                  <a:gd name="T2" fmla="*/ 1 w 25"/>
                  <a:gd name="T3" fmla="*/ 6 h 31"/>
                  <a:gd name="T4" fmla="*/ 1 w 25"/>
                  <a:gd name="T5" fmla="*/ 2 h 31"/>
                  <a:gd name="T6" fmla="*/ 1 w 25"/>
                  <a:gd name="T7" fmla="*/ 0 h 31"/>
                  <a:gd name="T8" fmla="*/ 2 w 25"/>
                  <a:gd name="T9" fmla="*/ 4 h 31"/>
                  <a:gd name="T10" fmla="*/ 5 w 25"/>
                  <a:gd name="T11" fmla="*/ 4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25" y="16"/>
                    </a:moveTo>
                    <a:cubicBezTo>
                      <a:pt x="19" y="16"/>
                      <a:pt x="6" y="31"/>
                      <a:pt x="1" y="22"/>
                    </a:cubicBezTo>
                    <a:cubicBezTo>
                      <a:pt x="0" y="18"/>
                      <a:pt x="3" y="10"/>
                      <a:pt x="3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3" y="5"/>
                      <a:pt x="2" y="12"/>
                      <a:pt x="7" y="15"/>
                    </a:cubicBezTo>
                    <a:cubicBezTo>
                      <a:pt x="11" y="18"/>
                      <a:pt x="16" y="17"/>
                      <a:pt x="20" y="1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6" name="Freeform 269">
                <a:extLst>
                  <a:ext uri="{FF2B5EF4-FFF2-40B4-BE49-F238E27FC236}">
                    <a16:creationId xmlns:a16="http://schemas.microsoft.com/office/drawing/2014/main" id="{A26E64F6-7954-4325-9672-0E60D22B3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1949"/>
                <a:ext cx="22" cy="25"/>
              </a:xfrm>
              <a:custGeom>
                <a:avLst/>
                <a:gdLst>
                  <a:gd name="T0" fmla="*/ 9 w 34"/>
                  <a:gd name="T1" fmla="*/ 8 h 39"/>
                  <a:gd name="T2" fmla="*/ 1 w 34"/>
                  <a:gd name="T3" fmla="*/ 8 h 39"/>
                  <a:gd name="T4" fmla="*/ 3 w 34"/>
                  <a:gd name="T5" fmla="*/ 3 h 39"/>
                  <a:gd name="T6" fmla="*/ 3 w 34"/>
                  <a:gd name="T7" fmla="*/ 0 h 39"/>
                  <a:gd name="T8" fmla="*/ 7 w 34"/>
                  <a:gd name="T9" fmla="*/ 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4" y="31"/>
                    </a:moveTo>
                    <a:cubicBezTo>
                      <a:pt x="27" y="24"/>
                      <a:pt x="8" y="39"/>
                      <a:pt x="3" y="29"/>
                    </a:cubicBezTo>
                    <a:cubicBezTo>
                      <a:pt x="0" y="23"/>
                      <a:pt x="7" y="15"/>
                      <a:pt x="9" y="9"/>
                    </a:cubicBezTo>
                    <a:cubicBezTo>
                      <a:pt x="9" y="6"/>
                      <a:pt x="9" y="3"/>
                      <a:pt x="9" y="0"/>
                    </a:cubicBezTo>
                    <a:cubicBezTo>
                      <a:pt x="9" y="11"/>
                      <a:pt x="8" y="39"/>
                      <a:pt x="27" y="3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7" name="Freeform 270">
                <a:extLst>
                  <a:ext uri="{FF2B5EF4-FFF2-40B4-BE49-F238E27FC236}">
                    <a16:creationId xmlns:a16="http://schemas.microsoft.com/office/drawing/2014/main" id="{C5FB679A-530F-4243-A22F-76984BFE2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039"/>
                <a:ext cx="18" cy="23"/>
              </a:xfrm>
              <a:custGeom>
                <a:avLst/>
                <a:gdLst>
                  <a:gd name="T0" fmla="*/ 7 w 29"/>
                  <a:gd name="T1" fmla="*/ 7 h 37"/>
                  <a:gd name="T2" fmla="*/ 1 w 29"/>
                  <a:gd name="T3" fmla="*/ 7 h 37"/>
                  <a:gd name="T4" fmla="*/ 2 w 29"/>
                  <a:gd name="T5" fmla="*/ 2 h 37"/>
                  <a:gd name="T6" fmla="*/ 2 w 29"/>
                  <a:gd name="T7" fmla="*/ 0 h 37"/>
                  <a:gd name="T8" fmla="*/ 2 w 29"/>
                  <a:gd name="T9" fmla="*/ 6 h 37"/>
                  <a:gd name="T10" fmla="*/ 4 w 29"/>
                  <a:gd name="T11" fmla="*/ 9 h 37"/>
                  <a:gd name="T12" fmla="*/ 6 w 29"/>
                  <a:gd name="T13" fmla="*/ 8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7">
                    <a:moveTo>
                      <a:pt x="29" y="31"/>
                    </a:moveTo>
                    <a:cubicBezTo>
                      <a:pt x="23" y="33"/>
                      <a:pt x="2" y="34"/>
                      <a:pt x="1" y="27"/>
                    </a:cubicBezTo>
                    <a:cubicBezTo>
                      <a:pt x="0" y="22"/>
                      <a:pt x="8" y="16"/>
                      <a:pt x="9" y="10"/>
                    </a:cubicBezTo>
                    <a:cubicBezTo>
                      <a:pt x="9" y="7"/>
                      <a:pt x="8" y="3"/>
                      <a:pt x="9" y="0"/>
                    </a:cubicBezTo>
                    <a:cubicBezTo>
                      <a:pt x="11" y="6"/>
                      <a:pt x="7" y="15"/>
                      <a:pt x="8" y="22"/>
                    </a:cubicBezTo>
                    <a:cubicBezTo>
                      <a:pt x="9" y="26"/>
                      <a:pt x="12" y="32"/>
                      <a:pt x="16" y="35"/>
                    </a:cubicBezTo>
                    <a:cubicBezTo>
                      <a:pt x="18" y="36"/>
                      <a:pt x="24" y="37"/>
                      <a:pt x="24" y="3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8" name="Freeform 271">
                <a:extLst>
                  <a:ext uri="{FF2B5EF4-FFF2-40B4-BE49-F238E27FC236}">
                    <a16:creationId xmlns:a16="http://schemas.microsoft.com/office/drawing/2014/main" id="{D4A33E05-1C5A-4BF7-92C1-2560BDAEE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128"/>
                <a:ext cx="15" cy="23"/>
              </a:xfrm>
              <a:custGeom>
                <a:avLst/>
                <a:gdLst>
                  <a:gd name="T0" fmla="*/ 6 w 24"/>
                  <a:gd name="T1" fmla="*/ 9 h 36"/>
                  <a:gd name="T2" fmla="*/ 1 w 24"/>
                  <a:gd name="T3" fmla="*/ 7 h 36"/>
                  <a:gd name="T4" fmla="*/ 2 w 24"/>
                  <a:gd name="T5" fmla="*/ 3 h 36"/>
                  <a:gd name="T6" fmla="*/ 3 w 24"/>
                  <a:gd name="T7" fmla="*/ 0 h 36"/>
                  <a:gd name="T8" fmla="*/ 2 w 24"/>
                  <a:gd name="T9" fmla="*/ 6 h 36"/>
                  <a:gd name="T10" fmla="*/ 5 w 24"/>
                  <a:gd name="T11" fmla="*/ 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6">
                    <a:moveTo>
                      <a:pt x="24" y="35"/>
                    </a:moveTo>
                    <a:cubicBezTo>
                      <a:pt x="22" y="29"/>
                      <a:pt x="5" y="34"/>
                      <a:pt x="2" y="27"/>
                    </a:cubicBezTo>
                    <a:cubicBezTo>
                      <a:pt x="0" y="22"/>
                      <a:pt x="5" y="16"/>
                      <a:pt x="7" y="12"/>
                    </a:cubicBezTo>
                    <a:cubicBezTo>
                      <a:pt x="8" y="8"/>
                      <a:pt x="9" y="4"/>
                      <a:pt x="9" y="0"/>
                    </a:cubicBezTo>
                    <a:cubicBezTo>
                      <a:pt x="11" y="7"/>
                      <a:pt x="4" y="16"/>
                      <a:pt x="6" y="24"/>
                    </a:cubicBezTo>
                    <a:cubicBezTo>
                      <a:pt x="7" y="27"/>
                      <a:pt x="17" y="36"/>
                      <a:pt x="20" y="3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9" name="Freeform 272">
                <a:extLst>
                  <a:ext uri="{FF2B5EF4-FFF2-40B4-BE49-F238E27FC236}">
                    <a16:creationId xmlns:a16="http://schemas.microsoft.com/office/drawing/2014/main" id="{A7434A8D-A5C1-4D4A-B954-FE2A0D458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212"/>
                <a:ext cx="14" cy="27"/>
              </a:xfrm>
              <a:custGeom>
                <a:avLst/>
                <a:gdLst>
                  <a:gd name="T0" fmla="*/ 6 w 22"/>
                  <a:gd name="T1" fmla="*/ 10 h 42"/>
                  <a:gd name="T2" fmla="*/ 0 w 22"/>
                  <a:gd name="T3" fmla="*/ 7 h 42"/>
                  <a:gd name="T4" fmla="*/ 3 w 22"/>
                  <a:gd name="T5" fmla="*/ 3 h 42"/>
                  <a:gd name="T6" fmla="*/ 3 w 22"/>
                  <a:gd name="T7" fmla="*/ 0 h 42"/>
                  <a:gd name="T8" fmla="*/ 2 w 22"/>
                  <a:gd name="T9" fmla="*/ 8 h 42"/>
                  <a:gd name="T10" fmla="*/ 4 w 22"/>
                  <a:gd name="T11" fmla="*/ 10 h 42"/>
                  <a:gd name="T12" fmla="*/ 6 w 22"/>
                  <a:gd name="T13" fmla="*/ 1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42">
                    <a:moveTo>
                      <a:pt x="22" y="38"/>
                    </a:moveTo>
                    <a:cubicBezTo>
                      <a:pt x="15" y="38"/>
                      <a:pt x="1" y="36"/>
                      <a:pt x="0" y="27"/>
                    </a:cubicBezTo>
                    <a:cubicBezTo>
                      <a:pt x="0" y="20"/>
                      <a:pt x="6" y="17"/>
                      <a:pt x="9" y="12"/>
                    </a:cubicBezTo>
                    <a:cubicBezTo>
                      <a:pt x="11" y="8"/>
                      <a:pt x="10" y="4"/>
                      <a:pt x="11" y="0"/>
                    </a:cubicBezTo>
                    <a:cubicBezTo>
                      <a:pt x="14" y="9"/>
                      <a:pt x="6" y="19"/>
                      <a:pt x="7" y="28"/>
                    </a:cubicBezTo>
                    <a:cubicBezTo>
                      <a:pt x="8" y="33"/>
                      <a:pt x="12" y="34"/>
                      <a:pt x="15" y="36"/>
                    </a:cubicBezTo>
                    <a:cubicBezTo>
                      <a:pt x="18" y="38"/>
                      <a:pt x="20" y="41"/>
                      <a:pt x="22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0" name="Freeform 273">
                <a:extLst>
                  <a:ext uri="{FF2B5EF4-FFF2-40B4-BE49-F238E27FC236}">
                    <a16:creationId xmlns:a16="http://schemas.microsoft.com/office/drawing/2014/main" id="{85194F31-09FB-4BF0-8282-CDAF6C61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300"/>
                <a:ext cx="14" cy="24"/>
              </a:xfrm>
              <a:custGeom>
                <a:avLst/>
                <a:gdLst>
                  <a:gd name="T0" fmla="*/ 6 w 22"/>
                  <a:gd name="T1" fmla="*/ 8 h 38"/>
                  <a:gd name="T2" fmla="*/ 1 w 22"/>
                  <a:gd name="T3" fmla="*/ 6 h 38"/>
                  <a:gd name="T4" fmla="*/ 3 w 22"/>
                  <a:gd name="T5" fmla="*/ 0 h 38"/>
                  <a:gd name="T6" fmla="*/ 3 w 22"/>
                  <a:gd name="T7" fmla="*/ 3 h 38"/>
                  <a:gd name="T8" fmla="*/ 2 w 22"/>
                  <a:gd name="T9" fmla="*/ 6 h 38"/>
                  <a:gd name="T10" fmla="*/ 5 w 22"/>
                  <a:gd name="T11" fmla="*/ 9 h 38"/>
                  <a:gd name="T12" fmla="*/ 6 w 22"/>
                  <a:gd name="T13" fmla="*/ 9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8">
                    <a:moveTo>
                      <a:pt x="22" y="34"/>
                    </a:moveTo>
                    <a:cubicBezTo>
                      <a:pt x="17" y="38"/>
                      <a:pt x="1" y="31"/>
                      <a:pt x="1" y="24"/>
                    </a:cubicBezTo>
                    <a:cubicBezTo>
                      <a:pt x="0" y="16"/>
                      <a:pt x="7" y="6"/>
                      <a:pt x="11" y="0"/>
                    </a:cubicBezTo>
                    <a:cubicBezTo>
                      <a:pt x="10" y="3"/>
                      <a:pt x="10" y="7"/>
                      <a:pt x="9" y="10"/>
                    </a:cubicBezTo>
                    <a:cubicBezTo>
                      <a:pt x="8" y="14"/>
                      <a:pt x="5" y="22"/>
                      <a:pt x="6" y="25"/>
                    </a:cubicBezTo>
                    <a:cubicBezTo>
                      <a:pt x="7" y="29"/>
                      <a:pt x="17" y="35"/>
                      <a:pt x="21" y="37"/>
                    </a:cubicBezTo>
                    <a:cubicBezTo>
                      <a:pt x="21" y="36"/>
                      <a:pt x="21" y="36"/>
                      <a:pt x="22" y="3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1" name="Freeform 274">
                <a:extLst>
                  <a:ext uri="{FF2B5EF4-FFF2-40B4-BE49-F238E27FC236}">
                    <a16:creationId xmlns:a16="http://schemas.microsoft.com/office/drawing/2014/main" id="{C49E95F0-B00C-4C73-BD41-40E355BB1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384"/>
                <a:ext cx="16" cy="26"/>
              </a:xfrm>
              <a:custGeom>
                <a:avLst/>
                <a:gdLst>
                  <a:gd name="T0" fmla="*/ 7 w 24"/>
                  <a:gd name="T1" fmla="*/ 10 h 41"/>
                  <a:gd name="T2" fmla="*/ 7 w 24"/>
                  <a:gd name="T3" fmla="*/ 10 h 41"/>
                  <a:gd name="T4" fmla="*/ 1 w 24"/>
                  <a:gd name="T5" fmla="*/ 6 h 41"/>
                  <a:gd name="T6" fmla="*/ 4 w 24"/>
                  <a:gd name="T7" fmla="*/ 3 h 41"/>
                  <a:gd name="T8" fmla="*/ 5 w 24"/>
                  <a:gd name="T9" fmla="*/ 0 h 41"/>
                  <a:gd name="T10" fmla="*/ 3 w 24"/>
                  <a:gd name="T11" fmla="*/ 6 h 41"/>
                  <a:gd name="T12" fmla="*/ 7 w 24"/>
                  <a:gd name="T13" fmla="*/ 1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1">
                    <a:moveTo>
                      <a:pt x="22" y="41"/>
                    </a:moveTo>
                    <a:cubicBezTo>
                      <a:pt x="22" y="41"/>
                      <a:pt x="23" y="40"/>
                      <a:pt x="24" y="40"/>
                    </a:cubicBezTo>
                    <a:cubicBezTo>
                      <a:pt x="15" y="38"/>
                      <a:pt x="0" y="33"/>
                      <a:pt x="4" y="22"/>
                    </a:cubicBezTo>
                    <a:cubicBezTo>
                      <a:pt x="5" y="17"/>
                      <a:pt x="10" y="14"/>
                      <a:pt x="13" y="10"/>
                    </a:cubicBezTo>
                    <a:cubicBezTo>
                      <a:pt x="14" y="7"/>
                      <a:pt x="15" y="2"/>
                      <a:pt x="17" y="0"/>
                    </a:cubicBezTo>
                    <a:cubicBezTo>
                      <a:pt x="14" y="7"/>
                      <a:pt x="10" y="18"/>
                      <a:pt x="9" y="25"/>
                    </a:cubicBezTo>
                    <a:cubicBezTo>
                      <a:pt x="8" y="35"/>
                      <a:pt x="18" y="34"/>
                      <a:pt x="22" y="4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2" name="Freeform 275">
                <a:extLst>
                  <a:ext uri="{FF2B5EF4-FFF2-40B4-BE49-F238E27FC236}">
                    <a16:creationId xmlns:a16="http://schemas.microsoft.com/office/drawing/2014/main" id="{B42BE806-AB98-4270-8835-BBDBD38C3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2486"/>
                <a:ext cx="16" cy="23"/>
              </a:xfrm>
              <a:custGeom>
                <a:avLst/>
                <a:gdLst>
                  <a:gd name="T0" fmla="*/ 6 w 25"/>
                  <a:gd name="T1" fmla="*/ 9 h 36"/>
                  <a:gd name="T2" fmla="*/ 0 w 25"/>
                  <a:gd name="T3" fmla="*/ 6 h 36"/>
                  <a:gd name="T4" fmla="*/ 2 w 25"/>
                  <a:gd name="T5" fmla="*/ 3 h 36"/>
                  <a:gd name="T6" fmla="*/ 2 w 25"/>
                  <a:gd name="T7" fmla="*/ 0 h 36"/>
                  <a:gd name="T8" fmla="*/ 2 w 25"/>
                  <a:gd name="T9" fmla="*/ 6 h 36"/>
                  <a:gd name="T10" fmla="*/ 6 w 25"/>
                  <a:gd name="T11" fmla="*/ 9 h 36"/>
                  <a:gd name="T12" fmla="*/ 6 w 25"/>
                  <a:gd name="T13" fmla="*/ 9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6">
                    <a:moveTo>
                      <a:pt x="23" y="35"/>
                    </a:moveTo>
                    <a:cubicBezTo>
                      <a:pt x="20" y="29"/>
                      <a:pt x="0" y="36"/>
                      <a:pt x="0" y="24"/>
                    </a:cubicBezTo>
                    <a:cubicBezTo>
                      <a:pt x="0" y="19"/>
                      <a:pt x="5" y="15"/>
                      <a:pt x="7" y="11"/>
                    </a:cubicBezTo>
                    <a:cubicBezTo>
                      <a:pt x="8" y="7"/>
                      <a:pt x="7" y="3"/>
                      <a:pt x="8" y="0"/>
                    </a:cubicBezTo>
                    <a:cubicBezTo>
                      <a:pt x="6" y="6"/>
                      <a:pt x="3" y="17"/>
                      <a:pt x="7" y="23"/>
                    </a:cubicBezTo>
                    <a:cubicBezTo>
                      <a:pt x="10" y="28"/>
                      <a:pt x="19" y="31"/>
                      <a:pt x="24" y="35"/>
                    </a:cubicBezTo>
                    <a:cubicBezTo>
                      <a:pt x="24" y="35"/>
                      <a:pt x="25" y="34"/>
                      <a:pt x="24" y="3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3" name="Freeform 276">
                <a:extLst>
                  <a:ext uri="{FF2B5EF4-FFF2-40B4-BE49-F238E27FC236}">
                    <a16:creationId xmlns:a16="http://schemas.microsoft.com/office/drawing/2014/main" id="{11955C89-96CD-4D81-955F-58E101417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575"/>
                <a:ext cx="14" cy="23"/>
              </a:xfrm>
              <a:custGeom>
                <a:avLst/>
                <a:gdLst>
                  <a:gd name="T0" fmla="*/ 5 w 23"/>
                  <a:gd name="T1" fmla="*/ 10 h 36"/>
                  <a:gd name="T2" fmla="*/ 5 w 23"/>
                  <a:gd name="T3" fmla="*/ 9 h 36"/>
                  <a:gd name="T4" fmla="*/ 1 w 23"/>
                  <a:gd name="T5" fmla="*/ 6 h 36"/>
                  <a:gd name="T6" fmla="*/ 1 w 23"/>
                  <a:gd name="T7" fmla="*/ 4 h 36"/>
                  <a:gd name="T8" fmla="*/ 1 w 23"/>
                  <a:gd name="T9" fmla="*/ 0 h 36"/>
                  <a:gd name="T10" fmla="*/ 2 w 23"/>
                  <a:gd name="T11" fmla="*/ 4 h 36"/>
                  <a:gd name="T12" fmla="*/ 3 w 23"/>
                  <a:gd name="T13" fmla="*/ 7 h 36"/>
                  <a:gd name="T14" fmla="*/ 5 w 23"/>
                  <a:gd name="T15" fmla="*/ 9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36">
                    <a:moveTo>
                      <a:pt x="22" y="36"/>
                    </a:moveTo>
                    <a:cubicBezTo>
                      <a:pt x="23" y="35"/>
                      <a:pt x="23" y="34"/>
                      <a:pt x="23" y="34"/>
                    </a:cubicBezTo>
                    <a:cubicBezTo>
                      <a:pt x="16" y="30"/>
                      <a:pt x="10" y="25"/>
                      <a:pt x="1" y="25"/>
                    </a:cubicBezTo>
                    <a:cubicBezTo>
                      <a:pt x="0" y="22"/>
                      <a:pt x="2" y="19"/>
                      <a:pt x="3" y="16"/>
                    </a:cubicBezTo>
                    <a:cubicBezTo>
                      <a:pt x="5" y="10"/>
                      <a:pt x="6" y="5"/>
                      <a:pt x="7" y="0"/>
                    </a:cubicBezTo>
                    <a:cubicBezTo>
                      <a:pt x="10" y="4"/>
                      <a:pt x="6" y="12"/>
                      <a:pt x="8" y="17"/>
                    </a:cubicBezTo>
                    <a:cubicBezTo>
                      <a:pt x="9" y="21"/>
                      <a:pt x="12" y="23"/>
                      <a:pt x="15" y="26"/>
                    </a:cubicBezTo>
                    <a:cubicBezTo>
                      <a:pt x="18" y="28"/>
                      <a:pt x="20" y="33"/>
                      <a:pt x="23" y="3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4" name="Freeform 277">
                <a:extLst>
                  <a:ext uri="{FF2B5EF4-FFF2-40B4-BE49-F238E27FC236}">
                    <a16:creationId xmlns:a16="http://schemas.microsoft.com/office/drawing/2014/main" id="{28BBA3F1-73E1-4512-AF9A-7BC41BF2E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665"/>
                <a:ext cx="21" cy="25"/>
              </a:xfrm>
              <a:custGeom>
                <a:avLst/>
                <a:gdLst>
                  <a:gd name="T0" fmla="*/ 8 w 33"/>
                  <a:gd name="T1" fmla="*/ 10 h 40"/>
                  <a:gd name="T2" fmla="*/ 8 w 33"/>
                  <a:gd name="T3" fmla="*/ 9 h 40"/>
                  <a:gd name="T4" fmla="*/ 1 w 33"/>
                  <a:gd name="T5" fmla="*/ 8 h 40"/>
                  <a:gd name="T6" fmla="*/ 3 w 33"/>
                  <a:gd name="T7" fmla="*/ 3 h 40"/>
                  <a:gd name="T8" fmla="*/ 3 w 33"/>
                  <a:gd name="T9" fmla="*/ 0 h 40"/>
                  <a:gd name="T10" fmla="*/ 3 w 33"/>
                  <a:gd name="T11" fmla="*/ 6 h 40"/>
                  <a:gd name="T12" fmla="*/ 7 w 33"/>
                  <a:gd name="T13" fmla="*/ 9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40">
                    <a:moveTo>
                      <a:pt x="32" y="40"/>
                    </a:moveTo>
                    <a:cubicBezTo>
                      <a:pt x="33" y="39"/>
                      <a:pt x="33" y="38"/>
                      <a:pt x="33" y="36"/>
                    </a:cubicBezTo>
                    <a:cubicBezTo>
                      <a:pt x="25" y="35"/>
                      <a:pt x="8" y="39"/>
                      <a:pt x="3" y="30"/>
                    </a:cubicBezTo>
                    <a:cubicBezTo>
                      <a:pt x="0" y="24"/>
                      <a:pt x="7" y="16"/>
                      <a:pt x="9" y="11"/>
                    </a:cubicBezTo>
                    <a:cubicBezTo>
                      <a:pt x="11" y="7"/>
                      <a:pt x="12" y="4"/>
                      <a:pt x="13" y="0"/>
                    </a:cubicBezTo>
                    <a:cubicBezTo>
                      <a:pt x="11" y="8"/>
                      <a:pt x="9" y="17"/>
                      <a:pt x="11" y="26"/>
                    </a:cubicBezTo>
                    <a:cubicBezTo>
                      <a:pt x="12" y="31"/>
                      <a:pt x="22" y="40"/>
                      <a:pt x="28" y="3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5" name="Freeform 278">
                <a:extLst>
                  <a:ext uri="{FF2B5EF4-FFF2-40B4-BE49-F238E27FC236}">
                    <a16:creationId xmlns:a16="http://schemas.microsoft.com/office/drawing/2014/main" id="{474A9E9E-1D60-4257-8C71-923E02DBB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2771"/>
                <a:ext cx="17" cy="24"/>
              </a:xfrm>
              <a:custGeom>
                <a:avLst/>
                <a:gdLst>
                  <a:gd name="T0" fmla="*/ 7 w 26"/>
                  <a:gd name="T1" fmla="*/ 9 h 38"/>
                  <a:gd name="T2" fmla="*/ 3 w 26"/>
                  <a:gd name="T3" fmla="*/ 9 h 38"/>
                  <a:gd name="T4" fmla="*/ 1 w 26"/>
                  <a:gd name="T5" fmla="*/ 8 h 38"/>
                  <a:gd name="T6" fmla="*/ 2 w 26"/>
                  <a:gd name="T7" fmla="*/ 4 h 38"/>
                  <a:gd name="T8" fmla="*/ 2 w 26"/>
                  <a:gd name="T9" fmla="*/ 0 h 38"/>
                  <a:gd name="T10" fmla="*/ 2 w 26"/>
                  <a:gd name="T11" fmla="*/ 2 h 38"/>
                  <a:gd name="T12" fmla="*/ 3 w 26"/>
                  <a:gd name="T13" fmla="*/ 8 h 38"/>
                  <a:gd name="T14" fmla="*/ 7 w 26"/>
                  <a:gd name="T15" fmla="*/ 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8">
                    <a:moveTo>
                      <a:pt x="23" y="36"/>
                    </a:moveTo>
                    <a:cubicBezTo>
                      <a:pt x="20" y="37"/>
                      <a:pt x="15" y="36"/>
                      <a:pt x="11" y="36"/>
                    </a:cubicBezTo>
                    <a:cubicBezTo>
                      <a:pt x="7" y="37"/>
                      <a:pt x="3" y="38"/>
                      <a:pt x="2" y="33"/>
                    </a:cubicBezTo>
                    <a:cubicBezTo>
                      <a:pt x="0" y="28"/>
                      <a:pt x="5" y="19"/>
                      <a:pt x="6" y="14"/>
                    </a:cubicBezTo>
                    <a:cubicBezTo>
                      <a:pt x="7" y="10"/>
                      <a:pt x="8" y="4"/>
                      <a:pt x="6" y="0"/>
                    </a:cubicBezTo>
                    <a:cubicBezTo>
                      <a:pt x="6" y="2"/>
                      <a:pt x="6" y="5"/>
                      <a:pt x="6" y="7"/>
                    </a:cubicBezTo>
                    <a:cubicBezTo>
                      <a:pt x="7" y="13"/>
                      <a:pt x="6" y="25"/>
                      <a:pt x="10" y="30"/>
                    </a:cubicBezTo>
                    <a:cubicBezTo>
                      <a:pt x="14" y="35"/>
                      <a:pt x="26" y="27"/>
                      <a:pt x="26" y="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6" name="Freeform 279">
                <a:extLst>
                  <a:ext uri="{FF2B5EF4-FFF2-40B4-BE49-F238E27FC236}">
                    <a16:creationId xmlns:a16="http://schemas.microsoft.com/office/drawing/2014/main" id="{9F8CD073-91F8-460C-845F-368231A4A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873"/>
                <a:ext cx="26" cy="25"/>
              </a:xfrm>
              <a:custGeom>
                <a:avLst/>
                <a:gdLst>
                  <a:gd name="T0" fmla="*/ 10 w 41"/>
                  <a:gd name="T1" fmla="*/ 8 h 39"/>
                  <a:gd name="T2" fmla="*/ 3 w 41"/>
                  <a:gd name="T3" fmla="*/ 9 h 39"/>
                  <a:gd name="T4" fmla="*/ 3 w 41"/>
                  <a:gd name="T5" fmla="*/ 0 h 39"/>
                  <a:gd name="T6" fmla="*/ 4 w 41"/>
                  <a:gd name="T7" fmla="*/ 8 h 39"/>
                  <a:gd name="T8" fmla="*/ 10 w 41"/>
                  <a:gd name="T9" fmla="*/ 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9">
                    <a:moveTo>
                      <a:pt x="41" y="30"/>
                    </a:moveTo>
                    <a:cubicBezTo>
                      <a:pt x="32" y="28"/>
                      <a:pt x="20" y="39"/>
                      <a:pt x="10" y="35"/>
                    </a:cubicBezTo>
                    <a:cubicBezTo>
                      <a:pt x="0" y="30"/>
                      <a:pt x="13" y="9"/>
                      <a:pt x="10" y="0"/>
                    </a:cubicBezTo>
                    <a:cubicBezTo>
                      <a:pt x="11" y="8"/>
                      <a:pt x="12" y="25"/>
                      <a:pt x="18" y="30"/>
                    </a:cubicBezTo>
                    <a:cubicBezTo>
                      <a:pt x="23" y="34"/>
                      <a:pt x="32" y="30"/>
                      <a:pt x="38" y="3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7" name="Freeform 280">
                <a:extLst>
                  <a:ext uri="{FF2B5EF4-FFF2-40B4-BE49-F238E27FC236}">
                    <a16:creationId xmlns:a16="http://schemas.microsoft.com/office/drawing/2014/main" id="{64FDEF73-2E59-4272-9A13-F4E020DD5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982"/>
                <a:ext cx="23" cy="23"/>
              </a:xfrm>
              <a:custGeom>
                <a:avLst/>
                <a:gdLst>
                  <a:gd name="T0" fmla="*/ 9 w 37"/>
                  <a:gd name="T1" fmla="*/ 5 h 36"/>
                  <a:gd name="T2" fmla="*/ 2 w 37"/>
                  <a:gd name="T3" fmla="*/ 8 h 36"/>
                  <a:gd name="T4" fmla="*/ 0 w 37"/>
                  <a:gd name="T5" fmla="*/ 0 h 36"/>
                  <a:gd name="T6" fmla="*/ 3 w 37"/>
                  <a:gd name="T7" fmla="*/ 6 h 36"/>
                  <a:gd name="T8" fmla="*/ 8 w 37"/>
                  <a:gd name="T9" fmla="*/ 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7" y="19"/>
                    </a:moveTo>
                    <a:cubicBezTo>
                      <a:pt x="28" y="19"/>
                      <a:pt x="19" y="36"/>
                      <a:pt x="10" y="32"/>
                    </a:cubicBezTo>
                    <a:cubicBezTo>
                      <a:pt x="2" y="28"/>
                      <a:pt x="3" y="8"/>
                      <a:pt x="0" y="0"/>
                    </a:cubicBezTo>
                    <a:cubicBezTo>
                      <a:pt x="4" y="6"/>
                      <a:pt x="6" y="20"/>
                      <a:pt x="13" y="23"/>
                    </a:cubicBezTo>
                    <a:cubicBezTo>
                      <a:pt x="19" y="26"/>
                      <a:pt x="27" y="18"/>
                      <a:pt x="34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8" name="Freeform 281">
                <a:extLst>
                  <a:ext uri="{FF2B5EF4-FFF2-40B4-BE49-F238E27FC236}">
                    <a16:creationId xmlns:a16="http://schemas.microsoft.com/office/drawing/2014/main" id="{9B602432-E612-4219-AFE6-FE701257F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071"/>
                <a:ext cx="25" cy="20"/>
              </a:xfrm>
              <a:custGeom>
                <a:avLst/>
                <a:gdLst>
                  <a:gd name="T0" fmla="*/ 11 w 38"/>
                  <a:gd name="T1" fmla="*/ 2 h 32"/>
                  <a:gd name="T2" fmla="*/ 3 w 38"/>
                  <a:gd name="T3" fmla="*/ 6 h 32"/>
                  <a:gd name="T4" fmla="*/ 1 w 38"/>
                  <a:gd name="T5" fmla="*/ 2 h 32"/>
                  <a:gd name="T6" fmla="*/ 0 w 38"/>
                  <a:gd name="T7" fmla="*/ 0 h 32"/>
                  <a:gd name="T8" fmla="*/ 3 w 38"/>
                  <a:gd name="T9" fmla="*/ 4 h 32"/>
                  <a:gd name="T10" fmla="*/ 9 w 38"/>
                  <a:gd name="T11" fmla="*/ 4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2">
                    <a:moveTo>
                      <a:pt x="38" y="8"/>
                    </a:moveTo>
                    <a:cubicBezTo>
                      <a:pt x="30" y="12"/>
                      <a:pt x="19" y="32"/>
                      <a:pt x="11" y="23"/>
                    </a:cubicBezTo>
                    <a:cubicBezTo>
                      <a:pt x="7" y="19"/>
                      <a:pt x="5" y="12"/>
                      <a:pt x="3" y="8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1" y="5"/>
                      <a:pt x="7" y="13"/>
                      <a:pt x="11" y="16"/>
                    </a:cubicBezTo>
                    <a:cubicBezTo>
                      <a:pt x="18" y="22"/>
                      <a:pt x="24" y="15"/>
                      <a:pt x="31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9" name="Freeform 282">
                <a:extLst>
                  <a:ext uri="{FF2B5EF4-FFF2-40B4-BE49-F238E27FC236}">
                    <a16:creationId xmlns:a16="http://schemas.microsoft.com/office/drawing/2014/main" id="{C414020C-FDE6-44DD-B9F9-E40360F94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3164"/>
                <a:ext cx="26" cy="17"/>
              </a:xfrm>
              <a:custGeom>
                <a:avLst/>
                <a:gdLst>
                  <a:gd name="T0" fmla="*/ 10 w 41"/>
                  <a:gd name="T1" fmla="*/ 1 h 27"/>
                  <a:gd name="T2" fmla="*/ 4 w 41"/>
                  <a:gd name="T3" fmla="*/ 6 h 27"/>
                  <a:gd name="T4" fmla="*/ 0 w 41"/>
                  <a:gd name="T5" fmla="*/ 0 h 27"/>
                  <a:gd name="T6" fmla="*/ 6 w 41"/>
                  <a:gd name="T7" fmla="*/ 4 h 27"/>
                  <a:gd name="T8" fmla="*/ 8 w 41"/>
                  <a:gd name="T9" fmla="*/ 3 h 27"/>
                  <a:gd name="T10" fmla="*/ 10 w 41"/>
                  <a:gd name="T11" fmla="*/ 2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27">
                    <a:moveTo>
                      <a:pt x="41" y="4"/>
                    </a:moveTo>
                    <a:cubicBezTo>
                      <a:pt x="34" y="8"/>
                      <a:pt x="26" y="27"/>
                      <a:pt x="15" y="23"/>
                    </a:cubicBezTo>
                    <a:cubicBezTo>
                      <a:pt x="8" y="20"/>
                      <a:pt x="4" y="6"/>
                      <a:pt x="0" y="0"/>
                    </a:cubicBezTo>
                    <a:cubicBezTo>
                      <a:pt x="8" y="5"/>
                      <a:pt x="12" y="15"/>
                      <a:pt x="22" y="15"/>
                    </a:cubicBezTo>
                    <a:cubicBezTo>
                      <a:pt x="26" y="14"/>
                      <a:pt x="29" y="11"/>
                      <a:pt x="33" y="9"/>
                    </a:cubicBezTo>
                    <a:cubicBezTo>
                      <a:pt x="35" y="8"/>
                      <a:pt x="38" y="8"/>
                      <a:pt x="40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0" name="Freeform 283">
                <a:extLst>
                  <a:ext uri="{FF2B5EF4-FFF2-40B4-BE49-F238E27FC236}">
                    <a16:creationId xmlns:a16="http://schemas.microsoft.com/office/drawing/2014/main" id="{A6B3E768-497E-4EDA-8EC8-D4855903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185"/>
                <a:ext cx="39" cy="29"/>
              </a:xfrm>
              <a:custGeom>
                <a:avLst/>
                <a:gdLst>
                  <a:gd name="T0" fmla="*/ 16 w 61"/>
                  <a:gd name="T1" fmla="*/ 0 h 45"/>
                  <a:gd name="T2" fmla="*/ 13 w 61"/>
                  <a:gd name="T3" fmla="*/ 2 h 45"/>
                  <a:gd name="T4" fmla="*/ 6 w 61"/>
                  <a:gd name="T5" fmla="*/ 7 h 45"/>
                  <a:gd name="T6" fmla="*/ 0 w 61"/>
                  <a:gd name="T7" fmla="*/ 11 h 45"/>
                  <a:gd name="T8" fmla="*/ 2 w 61"/>
                  <a:gd name="T9" fmla="*/ 10 h 45"/>
                  <a:gd name="T10" fmla="*/ 6 w 61"/>
                  <a:gd name="T11" fmla="*/ 6 h 45"/>
                  <a:gd name="T12" fmla="*/ 13 w 61"/>
                  <a:gd name="T13" fmla="*/ 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5">
                    <a:moveTo>
                      <a:pt x="61" y="0"/>
                    </a:moveTo>
                    <a:cubicBezTo>
                      <a:pt x="56" y="0"/>
                      <a:pt x="53" y="4"/>
                      <a:pt x="49" y="6"/>
                    </a:cubicBezTo>
                    <a:cubicBezTo>
                      <a:pt x="40" y="13"/>
                      <a:pt x="32" y="19"/>
                      <a:pt x="24" y="26"/>
                    </a:cubicBezTo>
                    <a:cubicBezTo>
                      <a:pt x="19" y="30"/>
                      <a:pt x="9" y="45"/>
                      <a:pt x="0" y="41"/>
                    </a:cubicBezTo>
                    <a:cubicBezTo>
                      <a:pt x="2" y="39"/>
                      <a:pt x="4" y="38"/>
                      <a:pt x="6" y="37"/>
                    </a:cubicBezTo>
                    <a:cubicBezTo>
                      <a:pt x="13" y="33"/>
                      <a:pt x="19" y="30"/>
                      <a:pt x="24" y="25"/>
                    </a:cubicBezTo>
                    <a:cubicBezTo>
                      <a:pt x="32" y="19"/>
                      <a:pt x="41" y="7"/>
                      <a:pt x="50" y="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1" name="Freeform 284">
                <a:extLst>
                  <a:ext uri="{FF2B5EF4-FFF2-40B4-BE49-F238E27FC236}">
                    <a16:creationId xmlns:a16="http://schemas.microsoft.com/office/drawing/2014/main" id="{4850A6A1-F3A5-4F50-B56F-24C895A9A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3245"/>
                <a:ext cx="54" cy="88"/>
              </a:xfrm>
              <a:custGeom>
                <a:avLst/>
                <a:gdLst>
                  <a:gd name="T0" fmla="*/ 1 w 86"/>
                  <a:gd name="T1" fmla="*/ 0 h 138"/>
                  <a:gd name="T2" fmla="*/ 6 w 86"/>
                  <a:gd name="T3" fmla="*/ 18 h 138"/>
                  <a:gd name="T4" fmla="*/ 14 w 86"/>
                  <a:gd name="T5" fmla="*/ 24 h 138"/>
                  <a:gd name="T6" fmla="*/ 18 w 86"/>
                  <a:gd name="T7" fmla="*/ 30 h 138"/>
                  <a:gd name="T8" fmla="*/ 21 w 86"/>
                  <a:gd name="T9" fmla="*/ 36 h 138"/>
                  <a:gd name="T10" fmla="*/ 15 w 86"/>
                  <a:gd name="T11" fmla="*/ 24 h 138"/>
                  <a:gd name="T12" fmla="*/ 7 w 86"/>
                  <a:gd name="T13" fmla="*/ 16 h 138"/>
                  <a:gd name="T14" fmla="*/ 0 w 86"/>
                  <a:gd name="T15" fmla="*/ 1 h 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138">
                    <a:moveTo>
                      <a:pt x="2" y="0"/>
                    </a:moveTo>
                    <a:cubicBezTo>
                      <a:pt x="2" y="25"/>
                      <a:pt x="1" y="55"/>
                      <a:pt x="23" y="72"/>
                    </a:cubicBezTo>
                    <a:cubicBezTo>
                      <a:pt x="34" y="81"/>
                      <a:pt x="47" y="85"/>
                      <a:pt x="58" y="93"/>
                    </a:cubicBezTo>
                    <a:cubicBezTo>
                      <a:pt x="65" y="99"/>
                      <a:pt x="69" y="107"/>
                      <a:pt x="74" y="114"/>
                    </a:cubicBezTo>
                    <a:cubicBezTo>
                      <a:pt x="78" y="122"/>
                      <a:pt x="84" y="129"/>
                      <a:pt x="86" y="138"/>
                    </a:cubicBezTo>
                    <a:cubicBezTo>
                      <a:pt x="78" y="123"/>
                      <a:pt x="72" y="107"/>
                      <a:pt x="61" y="93"/>
                    </a:cubicBezTo>
                    <a:cubicBezTo>
                      <a:pt x="52" y="81"/>
                      <a:pt x="40" y="68"/>
                      <a:pt x="27" y="61"/>
                    </a:cubicBezTo>
                    <a:cubicBezTo>
                      <a:pt x="4" y="48"/>
                      <a:pt x="7" y="22"/>
                      <a:pt x="0" y="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2" name="Freeform 285">
                <a:extLst>
                  <a:ext uri="{FF2B5EF4-FFF2-40B4-BE49-F238E27FC236}">
                    <a16:creationId xmlns:a16="http://schemas.microsoft.com/office/drawing/2014/main" id="{6E6892A0-A487-46EF-B7E9-4DE4FB3E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348"/>
                <a:ext cx="41" cy="83"/>
              </a:xfrm>
              <a:custGeom>
                <a:avLst/>
                <a:gdLst>
                  <a:gd name="T0" fmla="*/ 2 w 64"/>
                  <a:gd name="T1" fmla="*/ 0 h 130"/>
                  <a:gd name="T2" fmla="*/ 1 w 64"/>
                  <a:gd name="T3" fmla="*/ 4 h 130"/>
                  <a:gd name="T4" fmla="*/ 1 w 64"/>
                  <a:gd name="T5" fmla="*/ 7 h 130"/>
                  <a:gd name="T6" fmla="*/ 3 w 64"/>
                  <a:gd name="T7" fmla="*/ 11 h 130"/>
                  <a:gd name="T8" fmla="*/ 6 w 64"/>
                  <a:gd name="T9" fmla="*/ 15 h 130"/>
                  <a:gd name="T10" fmla="*/ 12 w 64"/>
                  <a:gd name="T11" fmla="*/ 24 h 130"/>
                  <a:gd name="T12" fmla="*/ 14 w 64"/>
                  <a:gd name="T13" fmla="*/ 30 h 130"/>
                  <a:gd name="T14" fmla="*/ 17 w 64"/>
                  <a:gd name="T15" fmla="*/ 34 h 130"/>
                  <a:gd name="T16" fmla="*/ 14 w 64"/>
                  <a:gd name="T17" fmla="*/ 29 h 130"/>
                  <a:gd name="T18" fmla="*/ 12 w 64"/>
                  <a:gd name="T19" fmla="*/ 23 h 130"/>
                  <a:gd name="T20" fmla="*/ 8 w 64"/>
                  <a:gd name="T21" fmla="*/ 17 h 130"/>
                  <a:gd name="T22" fmla="*/ 5 w 64"/>
                  <a:gd name="T23" fmla="*/ 12 h 130"/>
                  <a:gd name="T24" fmla="*/ 3 w 64"/>
                  <a:gd name="T25" fmla="*/ 6 h 130"/>
                  <a:gd name="T26" fmla="*/ 1 w 64"/>
                  <a:gd name="T27" fmla="*/ 1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130">
                    <a:moveTo>
                      <a:pt x="6" y="0"/>
                    </a:moveTo>
                    <a:cubicBezTo>
                      <a:pt x="6" y="6"/>
                      <a:pt x="6" y="11"/>
                      <a:pt x="4" y="17"/>
                    </a:cubicBezTo>
                    <a:cubicBezTo>
                      <a:pt x="3" y="20"/>
                      <a:pt x="0" y="24"/>
                      <a:pt x="1" y="28"/>
                    </a:cubicBezTo>
                    <a:cubicBezTo>
                      <a:pt x="2" y="32"/>
                      <a:pt x="7" y="37"/>
                      <a:pt x="9" y="40"/>
                    </a:cubicBezTo>
                    <a:cubicBezTo>
                      <a:pt x="13" y="46"/>
                      <a:pt x="18" y="52"/>
                      <a:pt x="22" y="58"/>
                    </a:cubicBezTo>
                    <a:cubicBezTo>
                      <a:pt x="29" y="70"/>
                      <a:pt x="37" y="80"/>
                      <a:pt x="43" y="91"/>
                    </a:cubicBezTo>
                    <a:cubicBezTo>
                      <a:pt x="47" y="99"/>
                      <a:pt x="51" y="107"/>
                      <a:pt x="55" y="114"/>
                    </a:cubicBezTo>
                    <a:cubicBezTo>
                      <a:pt x="58" y="119"/>
                      <a:pt x="61" y="126"/>
                      <a:pt x="64" y="130"/>
                    </a:cubicBezTo>
                    <a:cubicBezTo>
                      <a:pt x="63" y="123"/>
                      <a:pt x="58" y="116"/>
                      <a:pt x="55" y="110"/>
                    </a:cubicBezTo>
                    <a:cubicBezTo>
                      <a:pt x="51" y="103"/>
                      <a:pt x="48" y="94"/>
                      <a:pt x="44" y="87"/>
                    </a:cubicBezTo>
                    <a:cubicBezTo>
                      <a:pt x="40" y="79"/>
                      <a:pt x="34" y="72"/>
                      <a:pt x="29" y="65"/>
                    </a:cubicBezTo>
                    <a:cubicBezTo>
                      <a:pt x="26" y="59"/>
                      <a:pt x="23" y="53"/>
                      <a:pt x="19" y="47"/>
                    </a:cubicBezTo>
                    <a:cubicBezTo>
                      <a:pt x="15" y="40"/>
                      <a:pt x="11" y="31"/>
                      <a:pt x="10" y="23"/>
                    </a:cubicBezTo>
                    <a:cubicBezTo>
                      <a:pt x="9" y="17"/>
                      <a:pt x="9" y="10"/>
                      <a:pt x="5" y="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3" name="Freeform 286">
                <a:extLst>
                  <a:ext uri="{FF2B5EF4-FFF2-40B4-BE49-F238E27FC236}">
                    <a16:creationId xmlns:a16="http://schemas.microsoft.com/office/drawing/2014/main" id="{9E985441-6411-4D82-8570-B2B601B5F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366"/>
                <a:ext cx="12" cy="14"/>
              </a:xfrm>
              <a:custGeom>
                <a:avLst/>
                <a:gdLst>
                  <a:gd name="T0" fmla="*/ 1 w 18"/>
                  <a:gd name="T1" fmla="*/ 1 h 22"/>
                  <a:gd name="T2" fmla="*/ 4 w 18"/>
                  <a:gd name="T3" fmla="*/ 4 h 22"/>
                  <a:gd name="T4" fmla="*/ 1 w 18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2">
                    <a:moveTo>
                      <a:pt x="3" y="1"/>
                    </a:moveTo>
                    <a:cubicBezTo>
                      <a:pt x="7" y="0"/>
                      <a:pt x="18" y="15"/>
                      <a:pt x="13" y="18"/>
                    </a:cubicBezTo>
                    <a:cubicBezTo>
                      <a:pt x="7" y="22"/>
                      <a:pt x="0" y="4"/>
                      <a:pt x="1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4" name="Freeform 287">
                <a:extLst>
                  <a:ext uri="{FF2B5EF4-FFF2-40B4-BE49-F238E27FC236}">
                    <a16:creationId xmlns:a16="http://schemas.microsoft.com/office/drawing/2014/main" id="{E408721B-8A65-4C21-93DC-2A7B1A126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282"/>
                <a:ext cx="8" cy="17"/>
              </a:xfrm>
              <a:custGeom>
                <a:avLst/>
                <a:gdLst>
                  <a:gd name="T0" fmla="*/ 0 w 12"/>
                  <a:gd name="T1" fmla="*/ 0 h 27"/>
                  <a:gd name="T2" fmla="*/ 0 w 12"/>
                  <a:gd name="T3" fmla="*/ 1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7">
                    <a:moveTo>
                      <a:pt x="0" y="0"/>
                    </a:moveTo>
                    <a:cubicBezTo>
                      <a:pt x="12" y="3"/>
                      <a:pt x="7" y="27"/>
                      <a:pt x="0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5" name="Freeform 288">
                <a:extLst>
                  <a:ext uri="{FF2B5EF4-FFF2-40B4-BE49-F238E27FC236}">
                    <a16:creationId xmlns:a16="http://schemas.microsoft.com/office/drawing/2014/main" id="{9A2CE62A-2270-4F33-823D-A4507F788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204"/>
                <a:ext cx="10" cy="15"/>
              </a:xfrm>
              <a:custGeom>
                <a:avLst/>
                <a:gdLst>
                  <a:gd name="T0" fmla="*/ 0 w 16"/>
                  <a:gd name="T1" fmla="*/ 1 h 23"/>
                  <a:gd name="T2" fmla="*/ 4 w 16"/>
                  <a:gd name="T3" fmla="*/ 6 h 23"/>
                  <a:gd name="T4" fmla="*/ 1 w 16"/>
                  <a:gd name="T5" fmla="*/ 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0" y="5"/>
                    </a:moveTo>
                    <a:cubicBezTo>
                      <a:pt x="10" y="0"/>
                      <a:pt x="16" y="13"/>
                      <a:pt x="16" y="21"/>
                    </a:cubicBezTo>
                    <a:cubicBezTo>
                      <a:pt x="9" y="23"/>
                      <a:pt x="5" y="9"/>
                      <a:pt x="3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6" name="Freeform 289">
                <a:extLst>
                  <a:ext uri="{FF2B5EF4-FFF2-40B4-BE49-F238E27FC236}">
                    <a16:creationId xmlns:a16="http://schemas.microsoft.com/office/drawing/2014/main" id="{9BA90F89-BCC3-454C-923D-5B9DED171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189"/>
                <a:ext cx="49" cy="44"/>
              </a:xfrm>
              <a:custGeom>
                <a:avLst/>
                <a:gdLst>
                  <a:gd name="T0" fmla="*/ 19 w 76"/>
                  <a:gd name="T1" fmla="*/ 18 h 68"/>
                  <a:gd name="T2" fmla="*/ 15 w 76"/>
                  <a:gd name="T3" fmla="*/ 12 h 68"/>
                  <a:gd name="T4" fmla="*/ 10 w 76"/>
                  <a:gd name="T5" fmla="*/ 7 h 68"/>
                  <a:gd name="T6" fmla="*/ 4 w 76"/>
                  <a:gd name="T7" fmla="*/ 6 h 68"/>
                  <a:gd name="T8" fmla="*/ 0 w 76"/>
                  <a:gd name="T9" fmla="*/ 6 h 68"/>
                  <a:gd name="T10" fmla="*/ 21 w 76"/>
                  <a:gd name="T11" fmla="*/ 18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68">
                    <a:moveTo>
                      <a:pt x="71" y="67"/>
                    </a:moveTo>
                    <a:cubicBezTo>
                      <a:pt x="71" y="59"/>
                      <a:pt x="61" y="51"/>
                      <a:pt x="55" y="46"/>
                    </a:cubicBezTo>
                    <a:cubicBezTo>
                      <a:pt x="49" y="39"/>
                      <a:pt x="43" y="32"/>
                      <a:pt x="36" y="27"/>
                    </a:cubicBezTo>
                    <a:cubicBezTo>
                      <a:pt x="29" y="23"/>
                      <a:pt x="22" y="22"/>
                      <a:pt x="15" y="21"/>
                    </a:cubicBezTo>
                    <a:cubicBezTo>
                      <a:pt x="10" y="21"/>
                      <a:pt x="4" y="18"/>
                      <a:pt x="0" y="21"/>
                    </a:cubicBezTo>
                    <a:cubicBezTo>
                      <a:pt x="34" y="0"/>
                      <a:pt x="65" y="40"/>
                      <a:pt x="76" y="6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7" name="Freeform 290">
                <a:extLst>
                  <a:ext uri="{FF2B5EF4-FFF2-40B4-BE49-F238E27FC236}">
                    <a16:creationId xmlns:a16="http://schemas.microsoft.com/office/drawing/2014/main" id="{6FEB6B5F-8165-4805-BFCD-8B3817918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195"/>
                <a:ext cx="24" cy="13"/>
              </a:xfrm>
              <a:custGeom>
                <a:avLst/>
                <a:gdLst>
                  <a:gd name="T0" fmla="*/ 9 w 38"/>
                  <a:gd name="T1" fmla="*/ 4 h 21"/>
                  <a:gd name="T2" fmla="*/ 4 w 38"/>
                  <a:gd name="T3" fmla="*/ 1 h 21"/>
                  <a:gd name="T4" fmla="*/ 0 w 38"/>
                  <a:gd name="T5" fmla="*/ 5 h 21"/>
                  <a:gd name="T6" fmla="*/ 9 w 38"/>
                  <a:gd name="T7" fmla="*/ 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1">
                    <a:moveTo>
                      <a:pt x="38" y="14"/>
                    </a:moveTo>
                    <a:cubicBezTo>
                      <a:pt x="31" y="11"/>
                      <a:pt x="27" y="6"/>
                      <a:pt x="18" y="7"/>
                    </a:cubicBezTo>
                    <a:cubicBezTo>
                      <a:pt x="10" y="7"/>
                      <a:pt x="0" y="11"/>
                      <a:pt x="0" y="21"/>
                    </a:cubicBezTo>
                    <a:cubicBezTo>
                      <a:pt x="2" y="0"/>
                      <a:pt x="23" y="1"/>
                      <a:pt x="3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8" name="Freeform 291">
                <a:extLst>
                  <a:ext uri="{FF2B5EF4-FFF2-40B4-BE49-F238E27FC236}">
                    <a16:creationId xmlns:a16="http://schemas.microsoft.com/office/drawing/2014/main" id="{A273102C-FBF9-4EC1-91C5-523169DA7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66"/>
                <a:ext cx="16" cy="21"/>
              </a:xfrm>
              <a:custGeom>
                <a:avLst/>
                <a:gdLst>
                  <a:gd name="T0" fmla="*/ 6 w 25"/>
                  <a:gd name="T1" fmla="*/ 3 h 33"/>
                  <a:gd name="T2" fmla="*/ 0 w 25"/>
                  <a:gd name="T3" fmla="*/ 8 h 33"/>
                  <a:gd name="T4" fmla="*/ 6 w 25"/>
                  <a:gd name="T5" fmla="*/ 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3">
                    <a:moveTo>
                      <a:pt x="25" y="13"/>
                    </a:moveTo>
                    <a:cubicBezTo>
                      <a:pt x="11" y="6"/>
                      <a:pt x="1" y="20"/>
                      <a:pt x="0" y="33"/>
                    </a:cubicBezTo>
                    <a:cubicBezTo>
                      <a:pt x="0" y="23"/>
                      <a:pt x="10" y="0"/>
                      <a:pt x="23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9" name="Freeform 292">
                <a:extLst>
                  <a:ext uri="{FF2B5EF4-FFF2-40B4-BE49-F238E27FC236}">
                    <a16:creationId xmlns:a16="http://schemas.microsoft.com/office/drawing/2014/main" id="{26E46493-7A4F-4BFB-9FB3-F085B9143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353"/>
                <a:ext cx="16" cy="20"/>
              </a:xfrm>
              <a:custGeom>
                <a:avLst/>
                <a:gdLst>
                  <a:gd name="T0" fmla="*/ 6 w 25"/>
                  <a:gd name="T1" fmla="*/ 3 h 31"/>
                  <a:gd name="T2" fmla="*/ 0 w 25"/>
                  <a:gd name="T3" fmla="*/ 8 h 31"/>
                  <a:gd name="T4" fmla="*/ 1 w 25"/>
                  <a:gd name="T5" fmla="*/ 5 h 31"/>
                  <a:gd name="T6" fmla="*/ 5 w 25"/>
                  <a:gd name="T7" fmla="*/ 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1">
                    <a:moveTo>
                      <a:pt x="25" y="12"/>
                    </a:moveTo>
                    <a:cubicBezTo>
                      <a:pt x="19" y="0"/>
                      <a:pt x="1" y="24"/>
                      <a:pt x="0" y="31"/>
                    </a:cubicBezTo>
                    <a:cubicBezTo>
                      <a:pt x="3" y="28"/>
                      <a:pt x="1" y="24"/>
                      <a:pt x="2" y="20"/>
                    </a:cubicBezTo>
                    <a:cubicBezTo>
                      <a:pt x="5" y="13"/>
                      <a:pt x="13" y="9"/>
                      <a:pt x="2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0" name="Freeform 293">
                <a:extLst>
                  <a:ext uri="{FF2B5EF4-FFF2-40B4-BE49-F238E27FC236}">
                    <a16:creationId xmlns:a16="http://schemas.microsoft.com/office/drawing/2014/main" id="{8B9778BB-4E18-4B5D-88BA-E5E80FCD2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3416"/>
                <a:ext cx="13" cy="16"/>
              </a:xfrm>
              <a:custGeom>
                <a:avLst/>
                <a:gdLst>
                  <a:gd name="T0" fmla="*/ 5 w 21"/>
                  <a:gd name="T1" fmla="*/ 3 h 26"/>
                  <a:gd name="T2" fmla="*/ 0 w 21"/>
                  <a:gd name="T3" fmla="*/ 6 h 26"/>
                  <a:gd name="T4" fmla="*/ 1 w 21"/>
                  <a:gd name="T5" fmla="*/ 2 h 26"/>
                  <a:gd name="T6" fmla="*/ 4 w 21"/>
                  <a:gd name="T7" fmla="*/ 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21" y="13"/>
                    </a:moveTo>
                    <a:cubicBezTo>
                      <a:pt x="7" y="5"/>
                      <a:pt x="7" y="15"/>
                      <a:pt x="0" y="26"/>
                    </a:cubicBezTo>
                    <a:cubicBezTo>
                      <a:pt x="2" y="21"/>
                      <a:pt x="1" y="17"/>
                      <a:pt x="4" y="12"/>
                    </a:cubicBezTo>
                    <a:cubicBezTo>
                      <a:pt x="6" y="9"/>
                      <a:pt x="16" y="0"/>
                      <a:pt x="1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1" name="Freeform 294">
                <a:extLst>
                  <a:ext uri="{FF2B5EF4-FFF2-40B4-BE49-F238E27FC236}">
                    <a16:creationId xmlns:a16="http://schemas.microsoft.com/office/drawing/2014/main" id="{59E27489-C6DC-4454-8221-297B69296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147"/>
                <a:ext cx="38" cy="33"/>
              </a:xfrm>
              <a:custGeom>
                <a:avLst/>
                <a:gdLst>
                  <a:gd name="T0" fmla="*/ 1 w 61"/>
                  <a:gd name="T1" fmla="*/ 0 h 52"/>
                  <a:gd name="T2" fmla="*/ 7 w 61"/>
                  <a:gd name="T3" fmla="*/ 1 h 52"/>
                  <a:gd name="T4" fmla="*/ 11 w 61"/>
                  <a:gd name="T5" fmla="*/ 5 h 52"/>
                  <a:gd name="T6" fmla="*/ 15 w 61"/>
                  <a:gd name="T7" fmla="*/ 13 h 52"/>
                  <a:gd name="T8" fmla="*/ 0 w 61"/>
                  <a:gd name="T9" fmla="*/ 1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52">
                    <a:moveTo>
                      <a:pt x="1" y="0"/>
                    </a:moveTo>
                    <a:cubicBezTo>
                      <a:pt x="9" y="0"/>
                      <a:pt x="24" y="1"/>
                      <a:pt x="31" y="4"/>
                    </a:cubicBezTo>
                    <a:cubicBezTo>
                      <a:pt x="38" y="7"/>
                      <a:pt x="42" y="15"/>
                      <a:pt x="45" y="21"/>
                    </a:cubicBezTo>
                    <a:cubicBezTo>
                      <a:pt x="51" y="31"/>
                      <a:pt x="59" y="41"/>
                      <a:pt x="61" y="52"/>
                    </a:cubicBezTo>
                    <a:cubicBezTo>
                      <a:pt x="46" y="34"/>
                      <a:pt x="27" y="2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2" name="Freeform 295">
                <a:extLst>
                  <a:ext uri="{FF2B5EF4-FFF2-40B4-BE49-F238E27FC236}">
                    <a16:creationId xmlns:a16="http://schemas.microsoft.com/office/drawing/2014/main" id="{A4BF05B0-BABD-4498-BBF9-5830D9835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3199"/>
                <a:ext cx="16" cy="38"/>
              </a:xfrm>
              <a:custGeom>
                <a:avLst/>
                <a:gdLst>
                  <a:gd name="T0" fmla="*/ 1 w 24"/>
                  <a:gd name="T1" fmla="*/ 0 h 59"/>
                  <a:gd name="T2" fmla="*/ 5 w 24"/>
                  <a:gd name="T3" fmla="*/ 15 h 59"/>
                  <a:gd name="T4" fmla="*/ 0 w 24"/>
                  <a:gd name="T5" fmla="*/ 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59">
                    <a:moveTo>
                      <a:pt x="3" y="0"/>
                    </a:moveTo>
                    <a:cubicBezTo>
                      <a:pt x="20" y="11"/>
                      <a:pt x="24" y="42"/>
                      <a:pt x="15" y="59"/>
                    </a:cubicBezTo>
                    <a:cubicBezTo>
                      <a:pt x="14" y="46"/>
                      <a:pt x="17" y="9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3" name="Freeform 296">
                <a:extLst>
                  <a:ext uri="{FF2B5EF4-FFF2-40B4-BE49-F238E27FC236}">
                    <a16:creationId xmlns:a16="http://schemas.microsoft.com/office/drawing/2014/main" id="{674551D4-B917-45C1-A805-2AC7327D2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268"/>
                <a:ext cx="22" cy="49"/>
              </a:xfrm>
              <a:custGeom>
                <a:avLst/>
                <a:gdLst>
                  <a:gd name="T0" fmla="*/ 1 w 34"/>
                  <a:gd name="T1" fmla="*/ 1 h 77"/>
                  <a:gd name="T2" fmla="*/ 8 w 34"/>
                  <a:gd name="T3" fmla="*/ 8 h 77"/>
                  <a:gd name="T4" fmla="*/ 8 w 34"/>
                  <a:gd name="T5" fmla="*/ 20 h 77"/>
                  <a:gd name="T6" fmla="*/ 5 w 34"/>
                  <a:gd name="T7" fmla="*/ 9 h 77"/>
                  <a:gd name="T8" fmla="*/ 0 w 34"/>
                  <a:gd name="T9" fmla="*/ 1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7">
                    <a:moveTo>
                      <a:pt x="4" y="3"/>
                    </a:moveTo>
                    <a:cubicBezTo>
                      <a:pt x="13" y="0"/>
                      <a:pt x="26" y="25"/>
                      <a:pt x="29" y="32"/>
                    </a:cubicBezTo>
                    <a:cubicBezTo>
                      <a:pt x="34" y="47"/>
                      <a:pt x="32" y="61"/>
                      <a:pt x="29" y="77"/>
                    </a:cubicBezTo>
                    <a:cubicBezTo>
                      <a:pt x="29" y="62"/>
                      <a:pt x="23" y="48"/>
                      <a:pt x="19" y="34"/>
                    </a:cubicBezTo>
                    <a:cubicBezTo>
                      <a:pt x="17" y="24"/>
                      <a:pt x="13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4" name="Freeform 297">
                <a:extLst>
                  <a:ext uri="{FF2B5EF4-FFF2-40B4-BE49-F238E27FC236}">
                    <a16:creationId xmlns:a16="http://schemas.microsoft.com/office/drawing/2014/main" id="{73F10E2F-1D6F-4562-ACCE-D7AEEA079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3346"/>
                <a:ext cx="16" cy="22"/>
              </a:xfrm>
              <a:custGeom>
                <a:avLst/>
                <a:gdLst>
                  <a:gd name="T0" fmla="*/ 0 w 24"/>
                  <a:gd name="T1" fmla="*/ 1 h 35"/>
                  <a:gd name="T2" fmla="*/ 5 w 24"/>
                  <a:gd name="T3" fmla="*/ 3 h 35"/>
                  <a:gd name="T4" fmla="*/ 7 w 24"/>
                  <a:gd name="T5" fmla="*/ 9 h 35"/>
                  <a:gd name="T6" fmla="*/ 1 w 24"/>
                  <a:gd name="T7" fmla="*/ 1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5">
                    <a:moveTo>
                      <a:pt x="0" y="2"/>
                    </a:moveTo>
                    <a:cubicBezTo>
                      <a:pt x="5" y="1"/>
                      <a:pt x="12" y="7"/>
                      <a:pt x="16" y="11"/>
                    </a:cubicBezTo>
                    <a:cubicBezTo>
                      <a:pt x="23" y="18"/>
                      <a:pt x="23" y="25"/>
                      <a:pt x="24" y="35"/>
                    </a:cubicBezTo>
                    <a:cubicBezTo>
                      <a:pt x="20" y="28"/>
                      <a:pt x="10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99" name="Freeform 298">
              <a:extLst>
                <a:ext uri="{FF2B5EF4-FFF2-40B4-BE49-F238E27FC236}">
                  <a16:creationId xmlns:a16="http://schemas.microsoft.com/office/drawing/2014/main" id="{BEF93023-271F-4EF3-8171-F278148B1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411"/>
              <a:ext cx="10" cy="26"/>
            </a:xfrm>
            <a:custGeom>
              <a:avLst/>
              <a:gdLst>
                <a:gd name="T0" fmla="*/ 0 w 15"/>
                <a:gd name="T1" fmla="*/ 0 h 40"/>
                <a:gd name="T2" fmla="*/ 4 w 15"/>
                <a:gd name="T3" fmla="*/ 5 h 40"/>
                <a:gd name="T4" fmla="*/ 3 w 15"/>
                <a:gd name="T5" fmla="*/ 11 h 40"/>
                <a:gd name="T6" fmla="*/ 1 w 15"/>
                <a:gd name="T7" fmla="*/ 2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0">
                  <a:moveTo>
                    <a:pt x="0" y="0"/>
                  </a:moveTo>
                  <a:cubicBezTo>
                    <a:pt x="3" y="6"/>
                    <a:pt x="11" y="11"/>
                    <a:pt x="13" y="19"/>
                  </a:cubicBezTo>
                  <a:cubicBezTo>
                    <a:pt x="15" y="26"/>
                    <a:pt x="13" y="33"/>
                    <a:pt x="10" y="40"/>
                  </a:cubicBezTo>
                  <a:cubicBezTo>
                    <a:pt x="8" y="30"/>
                    <a:pt x="8" y="15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299">
              <a:extLst>
                <a:ext uri="{FF2B5EF4-FFF2-40B4-BE49-F238E27FC236}">
                  <a16:creationId xmlns:a16="http://schemas.microsoft.com/office/drawing/2014/main" id="{D3B427E0-4E66-4127-A071-63672EA0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533"/>
              <a:ext cx="8" cy="18"/>
            </a:xfrm>
            <a:custGeom>
              <a:avLst/>
              <a:gdLst>
                <a:gd name="T0" fmla="*/ 1 w 13"/>
                <a:gd name="T1" fmla="*/ 0 h 28"/>
                <a:gd name="T2" fmla="*/ 2 w 13"/>
                <a:gd name="T3" fmla="*/ 2 h 28"/>
                <a:gd name="T4" fmla="*/ 1 w 13"/>
                <a:gd name="T5" fmla="*/ 8 h 28"/>
                <a:gd name="T6" fmla="*/ 1 w 13"/>
                <a:gd name="T7" fmla="*/ 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8">
                  <a:moveTo>
                    <a:pt x="4" y="0"/>
                  </a:moveTo>
                  <a:cubicBezTo>
                    <a:pt x="6" y="5"/>
                    <a:pt x="11" y="2"/>
                    <a:pt x="12" y="7"/>
                  </a:cubicBezTo>
                  <a:cubicBezTo>
                    <a:pt x="13" y="10"/>
                    <a:pt x="5" y="25"/>
                    <a:pt x="3" y="28"/>
                  </a:cubicBezTo>
                  <a:cubicBezTo>
                    <a:pt x="0" y="20"/>
                    <a:pt x="10" y="9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300">
              <a:extLst>
                <a:ext uri="{FF2B5EF4-FFF2-40B4-BE49-F238E27FC236}">
                  <a16:creationId xmlns:a16="http://schemas.microsoft.com/office/drawing/2014/main" id="{976E1B03-3FE6-4899-843E-BD40884AD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3044"/>
              <a:ext cx="21" cy="15"/>
            </a:xfrm>
            <a:custGeom>
              <a:avLst/>
              <a:gdLst>
                <a:gd name="T0" fmla="*/ 8 w 33"/>
                <a:gd name="T1" fmla="*/ 7 h 23"/>
                <a:gd name="T2" fmla="*/ 0 w 33"/>
                <a:gd name="T3" fmla="*/ 5 h 23"/>
                <a:gd name="T4" fmla="*/ 3 w 33"/>
                <a:gd name="T5" fmla="*/ 1 h 23"/>
                <a:gd name="T6" fmla="*/ 8 w 33"/>
                <a:gd name="T7" fmla="*/ 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3">
                  <a:moveTo>
                    <a:pt x="30" y="23"/>
                  </a:moveTo>
                  <a:cubicBezTo>
                    <a:pt x="24" y="7"/>
                    <a:pt x="11" y="8"/>
                    <a:pt x="0" y="18"/>
                  </a:cubicBezTo>
                  <a:cubicBezTo>
                    <a:pt x="5" y="14"/>
                    <a:pt x="4" y="7"/>
                    <a:pt x="10" y="5"/>
                  </a:cubicBezTo>
                  <a:cubicBezTo>
                    <a:pt x="21" y="0"/>
                    <a:pt x="32" y="12"/>
                    <a:pt x="3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301">
              <a:extLst>
                <a:ext uri="{FF2B5EF4-FFF2-40B4-BE49-F238E27FC236}">
                  <a16:creationId xmlns:a16="http://schemas.microsoft.com/office/drawing/2014/main" id="{247CAB28-9A8B-4848-A417-66164703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971"/>
              <a:ext cx="31" cy="20"/>
            </a:xfrm>
            <a:custGeom>
              <a:avLst/>
              <a:gdLst>
                <a:gd name="T0" fmla="*/ 11 w 48"/>
                <a:gd name="T1" fmla="*/ 8 h 31"/>
                <a:gd name="T2" fmla="*/ 7 w 48"/>
                <a:gd name="T3" fmla="*/ 2 h 31"/>
                <a:gd name="T4" fmla="*/ 0 w 48"/>
                <a:gd name="T5" fmla="*/ 3 h 31"/>
                <a:gd name="T6" fmla="*/ 6 w 48"/>
                <a:gd name="T7" fmla="*/ 1 h 31"/>
                <a:gd name="T8" fmla="*/ 11 w 48"/>
                <a:gd name="T9" fmla="*/ 3 h 31"/>
                <a:gd name="T10" fmla="*/ 12 w 48"/>
                <a:gd name="T11" fmla="*/ 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1">
                  <a:moveTo>
                    <a:pt x="42" y="31"/>
                  </a:moveTo>
                  <a:cubicBezTo>
                    <a:pt x="48" y="24"/>
                    <a:pt x="34" y="8"/>
                    <a:pt x="27" y="6"/>
                  </a:cubicBezTo>
                  <a:cubicBezTo>
                    <a:pt x="18" y="3"/>
                    <a:pt x="8" y="10"/>
                    <a:pt x="0" y="12"/>
                  </a:cubicBezTo>
                  <a:cubicBezTo>
                    <a:pt x="7" y="3"/>
                    <a:pt x="11" y="1"/>
                    <a:pt x="22" y="1"/>
                  </a:cubicBezTo>
                  <a:cubicBezTo>
                    <a:pt x="31" y="0"/>
                    <a:pt x="35" y="1"/>
                    <a:pt x="40" y="9"/>
                  </a:cubicBezTo>
                  <a:cubicBezTo>
                    <a:pt x="43" y="14"/>
                    <a:pt x="46" y="21"/>
                    <a:pt x="44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302">
              <a:extLst>
                <a:ext uri="{FF2B5EF4-FFF2-40B4-BE49-F238E27FC236}">
                  <a16:creationId xmlns:a16="http://schemas.microsoft.com/office/drawing/2014/main" id="{4AE572DD-8FAB-4AB5-8DE1-6107C76F8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908"/>
              <a:ext cx="29" cy="29"/>
            </a:xfrm>
            <a:custGeom>
              <a:avLst/>
              <a:gdLst>
                <a:gd name="T0" fmla="*/ 10 w 46"/>
                <a:gd name="T1" fmla="*/ 11 h 46"/>
                <a:gd name="T2" fmla="*/ 7 w 46"/>
                <a:gd name="T3" fmla="*/ 2 h 46"/>
                <a:gd name="T4" fmla="*/ 0 w 46"/>
                <a:gd name="T5" fmla="*/ 5 h 46"/>
                <a:gd name="T6" fmla="*/ 6 w 46"/>
                <a:gd name="T7" fmla="*/ 4 h 46"/>
                <a:gd name="T8" fmla="*/ 10 w 46"/>
                <a:gd name="T9" fmla="*/ 1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39" y="45"/>
                  </a:moveTo>
                  <a:cubicBezTo>
                    <a:pt x="46" y="30"/>
                    <a:pt x="44" y="17"/>
                    <a:pt x="29" y="7"/>
                  </a:cubicBezTo>
                  <a:cubicBezTo>
                    <a:pt x="18" y="0"/>
                    <a:pt x="3" y="6"/>
                    <a:pt x="0" y="19"/>
                  </a:cubicBezTo>
                  <a:cubicBezTo>
                    <a:pt x="7" y="15"/>
                    <a:pt x="18" y="15"/>
                    <a:pt x="26" y="18"/>
                  </a:cubicBezTo>
                  <a:cubicBezTo>
                    <a:pt x="35" y="21"/>
                    <a:pt x="46" y="36"/>
                    <a:pt x="42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303">
              <a:extLst>
                <a:ext uri="{FF2B5EF4-FFF2-40B4-BE49-F238E27FC236}">
                  <a16:creationId xmlns:a16="http://schemas.microsoft.com/office/drawing/2014/main" id="{E7706CA7-5FCB-4671-8378-89D28AE9F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3014"/>
              <a:ext cx="26" cy="15"/>
            </a:xfrm>
            <a:custGeom>
              <a:avLst/>
              <a:gdLst>
                <a:gd name="T0" fmla="*/ 10 w 41"/>
                <a:gd name="T1" fmla="*/ 7 h 23"/>
                <a:gd name="T2" fmla="*/ 6 w 41"/>
                <a:gd name="T3" fmla="*/ 1 h 23"/>
                <a:gd name="T4" fmla="*/ 0 w 41"/>
                <a:gd name="T5" fmla="*/ 0 h 23"/>
                <a:gd name="T6" fmla="*/ 4 w 41"/>
                <a:gd name="T7" fmla="*/ 3 h 23"/>
                <a:gd name="T8" fmla="*/ 10 w 41"/>
                <a:gd name="T9" fmla="*/ 6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3">
                  <a:moveTo>
                    <a:pt x="40" y="23"/>
                  </a:moveTo>
                  <a:cubicBezTo>
                    <a:pt x="36" y="15"/>
                    <a:pt x="32" y="9"/>
                    <a:pt x="24" y="5"/>
                  </a:cubicBezTo>
                  <a:cubicBezTo>
                    <a:pt x="17" y="2"/>
                    <a:pt x="5" y="5"/>
                    <a:pt x="0" y="0"/>
                  </a:cubicBezTo>
                  <a:cubicBezTo>
                    <a:pt x="6" y="4"/>
                    <a:pt x="12" y="8"/>
                    <a:pt x="18" y="12"/>
                  </a:cubicBezTo>
                  <a:cubicBezTo>
                    <a:pt x="25" y="17"/>
                    <a:pt x="35" y="15"/>
                    <a:pt x="4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304">
              <a:extLst>
                <a:ext uri="{FF2B5EF4-FFF2-40B4-BE49-F238E27FC236}">
                  <a16:creationId xmlns:a16="http://schemas.microsoft.com/office/drawing/2014/main" id="{4F03615B-A567-4CD1-969E-135FACFED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949"/>
              <a:ext cx="29" cy="11"/>
            </a:xfrm>
            <a:custGeom>
              <a:avLst/>
              <a:gdLst>
                <a:gd name="T0" fmla="*/ 10 w 45"/>
                <a:gd name="T1" fmla="*/ 5 h 17"/>
                <a:gd name="T2" fmla="*/ 0 w 45"/>
                <a:gd name="T3" fmla="*/ 0 h 17"/>
                <a:gd name="T4" fmla="*/ 5 w 45"/>
                <a:gd name="T5" fmla="*/ 2 h 17"/>
                <a:gd name="T6" fmla="*/ 10 w 45"/>
                <a:gd name="T7" fmla="*/ 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38" y="17"/>
                  </a:moveTo>
                  <a:cubicBezTo>
                    <a:pt x="45" y="3"/>
                    <a:pt x="6" y="2"/>
                    <a:pt x="0" y="0"/>
                  </a:cubicBezTo>
                  <a:cubicBezTo>
                    <a:pt x="6" y="1"/>
                    <a:pt x="12" y="5"/>
                    <a:pt x="18" y="7"/>
                  </a:cubicBezTo>
                  <a:cubicBezTo>
                    <a:pt x="25" y="9"/>
                    <a:pt x="32" y="9"/>
                    <a:pt x="3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305">
              <a:extLst>
                <a:ext uri="{FF2B5EF4-FFF2-40B4-BE49-F238E27FC236}">
                  <a16:creationId xmlns:a16="http://schemas.microsoft.com/office/drawing/2014/main" id="{A79DE400-BA05-4F07-A85E-20E094EC7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3076"/>
              <a:ext cx="21" cy="8"/>
            </a:xfrm>
            <a:custGeom>
              <a:avLst/>
              <a:gdLst>
                <a:gd name="T0" fmla="*/ 8 w 33"/>
                <a:gd name="T1" fmla="*/ 3 h 12"/>
                <a:gd name="T2" fmla="*/ 6 w 33"/>
                <a:gd name="T3" fmla="*/ 0 h 12"/>
                <a:gd name="T4" fmla="*/ 0 w 33"/>
                <a:gd name="T5" fmla="*/ 1 h 12"/>
                <a:gd name="T6" fmla="*/ 5 w 33"/>
                <a:gd name="T7" fmla="*/ 1 h 12"/>
                <a:gd name="T8" fmla="*/ 8 w 33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2">
                  <a:moveTo>
                    <a:pt x="33" y="10"/>
                  </a:moveTo>
                  <a:cubicBezTo>
                    <a:pt x="30" y="1"/>
                    <a:pt x="30" y="0"/>
                    <a:pt x="22" y="0"/>
                  </a:cubicBezTo>
                  <a:cubicBezTo>
                    <a:pt x="14" y="1"/>
                    <a:pt x="7" y="2"/>
                    <a:pt x="0" y="4"/>
                  </a:cubicBezTo>
                  <a:cubicBezTo>
                    <a:pt x="7" y="3"/>
                    <a:pt x="13" y="5"/>
                    <a:pt x="19" y="5"/>
                  </a:cubicBezTo>
                  <a:cubicBezTo>
                    <a:pt x="29" y="6"/>
                    <a:pt x="27" y="7"/>
                    <a:pt x="3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306">
              <a:extLst>
                <a:ext uri="{FF2B5EF4-FFF2-40B4-BE49-F238E27FC236}">
                  <a16:creationId xmlns:a16="http://schemas.microsoft.com/office/drawing/2014/main" id="{30E5C7F8-2089-4834-BD0D-D8C5A59B3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824"/>
              <a:ext cx="38" cy="25"/>
            </a:xfrm>
            <a:custGeom>
              <a:avLst/>
              <a:gdLst>
                <a:gd name="T0" fmla="*/ 15 w 59"/>
                <a:gd name="T1" fmla="*/ 10 h 39"/>
                <a:gd name="T2" fmla="*/ 8 w 59"/>
                <a:gd name="T3" fmla="*/ 1 h 39"/>
                <a:gd name="T4" fmla="*/ 0 w 59"/>
                <a:gd name="T5" fmla="*/ 5 h 39"/>
                <a:gd name="T6" fmla="*/ 6 w 59"/>
                <a:gd name="T7" fmla="*/ 3 h 39"/>
                <a:gd name="T8" fmla="*/ 15 w 59"/>
                <a:gd name="T9" fmla="*/ 1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9">
                  <a:moveTo>
                    <a:pt x="57" y="39"/>
                  </a:moveTo>
                  <a:cubicBezTo>
                    <a:pt x="59" y="24"/>
                    <a:pt x="49" y="10"/>
                    <a:pt x="30" y="4"/>
                  </a:cubicBezTo>
                  <a:cubicBezTo>
                    <a:pt x="15" y="0"/>
                    <a:pt x="7" y="9"/>
                    <a:pt x="0" y="21"/>
                  </a:cubicBezTo>
                  <a:cubicBezTo>
                    <a:pt x="8" y="18"/>
                    <a:pt x="14" y="12"/>
                    <a:pt x="23" y="12"/>
                  </a:cubicBezTo>
                  <a:cubicBezTo>
                    <a:pt x="36" y="13"/>
                    <a:pt x="56" y="24"/>
                    <a:pt x="55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307">
              <a:extLst>
                <a:ext uri="{FF2B5EF4-FFF2-40B4-BE49-F238E27FC236}">
                  <a16:creationId xmlns:a16="http://schemas.microsoft.com/office/drawing/2014/main" id="{FA5BF1F2-A174-4CCB-89CE-380C65D4C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861"/>
              <a:ext cx="25" cy="14"/>
            </a:xfrm>
            <a:custGeom>
              <a:avLst/>
              <a:gdLst>
                <a:gd name="T0" fmla="*/ 9 w 39"/>
                <a:gd name="T1" fmla="*/ 5 h 23"/>
                <a:gd name="T2" fmla="*/ 8 w 39"/>
                <a:gd name="T3" fmla="*/ 1 h 23"/>
                <a:gd name="T4" fmla="*/ 0 w 39"/>
                <a:gd name="T5" fmla="*/ 0 h 23"/>
                <a:gd name="T6" fmla="*/ 2 w 39"/>
                <a:gd name="T7" fmla="*/ 1 h 23"/>
                <a:gd name="T8" fmla="*/ 6 w 39"/>
                <a:gd name="T9" fmla="*/ 2 h 23"/>
                <a:gd name="T10" fmla="*/ 10 w 39"/>
                <a:gd name="T11" fmla="*/ 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3">
                  <a:moveTo>
                    <a:pt x="34" y="23"/>
                  </a:moveTo>
                  <a:cubicBezTo>
                    <a:pt x="39" y="20"/>
                    <a:pt x="34" y="9"/>
                    <a:pt x="30" y="7"/>
                  </a:cubicBezTo>
                  <a:cubicBezTo>
                    <a:pt x="22" y="2"/>
                    <a:pt x="8" y="3"/>
                    <a:pt x="0" y="0"/>
                  </a:cubicBezTo>
                  <a:cubicBezTo>
                    <a:pt x="3" y="1"/>
                    <a:pt x="5" y="4"/>
                    <a:pt x="8" y="6"/>
                  </a:cubicBezTo>
                  <a:cubicBezTo>
                    <a:pt x="13" y="9"/>
                    <a:pt x="19" y="9"/>
                    <a:pt x="24" y="11"/>
                  </a:cubicBezTo>
                  <a:cubicBezTo>
                    <a:pt x="32" y="14"/>
                    <a:pt x="31" y="20"/>
                    <a:pt x="37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308">
              <a:extLst>
                <a:ext uri="{FF2B5EF4-FFF2-40B4-BE49-F238E27FC236}">
                  <a16:creationId xmlns:a16="http://schemas.microsoft.com/office/drawing/2014/main" id="{4C65DA0C-A0D5-406A-A1E8-58514D706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768"/>
              <a:ext cx="33" cy="25"/>
            </a:xfrm>
            <a:custGeom>
              <a:avLst/>
              <a:gdLst>
                <a:gd name="T0" fmla="*/ 12 w 51"/>
                <a:gd name="T1" fmla="*/ 11 h 38"/>
                <a:gd name="T2" fmla="*/ 9 w 51"/>
                <a:gd name="T3" fmla="*/ 3 h 38"/>
                <a:gd name="T4" fmla="*/ 0 w 51"/>
                <a:gd name="T5" fmla="*/ 0 h 38"/>
                <a:gd name="T6" fmla="*/ 9 w 51"/>
                <a:gd name="T7" fmla="*/ 5 h 38"/>
                <a:gd name="T8" fmla="*/ 14 w 51"/>
                <a:gd name="T9" fmla="*/ 1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8">
                  <a:moveTo>
                    <a:pt x="47" y="38"/>
                  </a:moveTo>
                  <a:cubicBezTo>
                    <a:pt x="51" y="26"/>
                    <a:pt x="42" y="16"/>
                    <a:pt x="32" y="11"/>
                  </a:cubicBezTo>
                  <a:cubicBezTo>
                    <a:pt x="21" y="5"/>
                    <a:pt x="9" y="6"/>
                    <a:pt x="0" y="0"/>
                  </a:cubicBezTo>
                  <a:cubicBezTo>
                    <a:pt x="10" y="8"/>
                    <a:pt x="22" y="12"/>
                    <a:pt x="34" y="16"/>
                  </a:cubicBezTo>
                  <a:cubicBezTo>
                    <a:pt x="42" y="19"/>
                    <a:pt x="48" y="27"/>
                    <a:pt x="49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309">
              <a:extLst>
                <a:ext uri="{FF2B5EF4-FFF2-40B4-BE49-F238E27FC236}">
                  <a16:creationId xmlns:a16="http://schemas.microsoft.com/office/drawing/2014/main" id="{A545B9CE-8C06-4D4C-B5A5-AEF3DF344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727"/>
              <a:ext cx="30" cy="20"/>
            </a:xfrm>
            <a:custGeom>
              <a:avLst/>
              <a:gdLst>
                <a:gd name="T0" fmla="*/ 12 w 46"/>
                <a:gd name="T1" fmla="*/ 8 h 31"/>
                <a:gd name="T2" fmla="*/ 7 w 46"/>
                <a:gd name="T3" fmla="*/ 1 h 31"/>
                <a:gd name="T4" fmla="*/ 0 w 46"/>
                <a:gd name="T5" fmla="*/ 2 h 31"/>
                <a:gd name="T6" fmla="*/ 5 w 46"/>
                <a:gd name="T7" fmla="*/ 3 h 31"/>
                <a:gd name="T8" fmla="*/ 13 w 46"/>
                <a:gd name="T9" fmla="*/ 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1">
                  <a:moveTo>
                    <a:pt x="45" y="30"/>
                  </a:moveTo>
                  <a:cubicBezTo>
                    <a:pt x="46" y="18"/>
                    <a:pt x="36" y="7"/>
                    <a:pt x="26" y="4"/>
                  </a:cubicBezTo>
                  <a:cubicBezTo>
                    <a:pt x="15" y="0"/>
                    <a:pt x="9" y="2"/>
                    <a:pt x="0" y="8"/>
                  </a:cubicBezTo>
                  <a:cubicBezTo>
                    <a:pt x="6" y="5"/>
                    <a:pt x="11" y="8"/>
                    <a:pt x="17" y="11"/>
                  </a:cubicBezTo>
                  <a:cubicBezTo>
                    <a:pt x="29" y="16"/>
                    <a:pt x="40" y="18"/>
                    <a:pt x="46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310">
              <a:extLst>
                <a:ext uri="{FF2B5EF4-FFF2-40B4-BE49-F238E27FC236}">
                  <a16:creationId xmlns:a16="http://schemas.microsoft.com/office/drawing/2014/main" id="{3F6523D0-CB93-41A5-B850-09A30F702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640"/>
              <a:ext cx="26" cy="28"/>
            </a:xfrm>
            <a:custGeom>
              <a:avLst/>
              <a:gdLst>
                <a:gd name="T0" fmla="*/ 6 w 40"/>
                <a:gd name="T1" fmla="*/ 12 h 43"/>
                <a:gd name="T2" fmla="*/ 10 w 40"/>
                <a:gd name="T3" fmla="*/ 3 h 43"/>
                <a:gd name="T4" fmla="*/ 4 w 40"/>
                <a:gd name="T5" fmla="*/ 1 h 43"/>
                <a:gd name="T6" fmla="*/ 0 w 40"/>
                <a:gd name="T7" fmla="*/ 3 h 43"/>
                <a:gd name="T8" fmla="*/ 8 w 40"/>
                <a:gd name="T9" fmla="*/ 3 h 43"/>
                <a:gd name="T10" fmla="*/ 8 w 40"/>
                <a:gd name="T11" fmla="*/ 1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3">
                  <a:moveTo>
                    <a:pt x="22" y="41"/>
                  </a:moveTo>
                  <a:cubicBezTo>
                    <a:pt x="37" y="43"/>
                    <a:pt x="40" y="20"/>
                    <a:pt x="35" y="10"/>
                  </a:cubicBezTo>
                  <a:cubicBezTo>
                    <a:pt x="29" y="0"/>
                    <a:pt x="24" y="2"/>
                    <a:pt x="14" y="4"/>
                  </a:cubicBezTo>
                  <a:cubicBezTo>
                    <a:pt x="8" y="5"/>
                    <a:pt x="3" y="5"/>
                    <a:pt x="0" y="10"/>
                  </a:cubicBezTo>
                  <a:cubicBezTo>
                    <a:pt x="6" y="4"/>
                    <a:pt x="21" y="4"/>
                    <a:pt x="27" y="9"/>
                  </a:cubicBezTo>
                  <a:cubicBezTo>
                    <a:pt x="36" y="16"/>
                    <a:pt x="31" y="32"/>
                    <a:pt x="28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311">
              <a:extLst>
                <a:ext uri="{FF2B5EF4-FFF2-40B4-BE49-F238E27FC236}">
                  <a16:creationId xmlns:a16="http://schemas.microsoft.com/office/drawing/2014/main" id="{B014B36E-4527-4F0C-8A26-E72479301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2680"/>
              <a:ext cx="31" cy="25"/>
            </a:xfrm>
            <a:custGeom>
              <a:avLst/>
              <a:gdLst>
                <a:gd name="T0" fmla="*/ 11 w 49"/>
                <a:gd name="T1" fmla="*/ 10 h 39"/>
                <a:gd name="T2" fmla="*/ 9 w 49"/>
                <a:gd name="T3" fmla="*/ 4 h 39"/>
                <a:gd name="T4" fmla="*/ 0 w 49"/>
                <a:gd name="T5" fmla="*/ 0 h 39"/>
                <a:gd name="T6" fmla="*/ 6 w 49"/>
                <a:gd name="T7" fmla="*/ 6 h 39"/>
                <a:gd name="T8" fmla="*/ 9 w 49"/>
                <a:gd name="T9" fmla="*/ 6 h 39"/>
                <a:gd name="T10" fmla="*/ 11 w 49"/>
                <a:gd name="T11" fmla="*/ 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9">
                  <a:moveTo>
                    <a:pt x="44" y="39"/>
                  </a:moveTo>
                  <a:cubicBezTo>
                    <a:pt x="45" y="29"/>
                    <a:pt x="49" y="21"/>
                    <a:pt x="36" y="16"/>
                  </a:cubicBezTo>
                  <a:cubicBezTo>
                    <a:pt x="25" y="11"/>
                    <a:pt x="10" y="8"/>
                    <a:pt x="0" y="0"/>
                  </a:cubicBezTo>
                  <a:cubicBezTo>
                    <a:pt x="9" y="4"/>
                    <a:pt x="13" y="18"/>
                    <a:pt x="22" y="22"/>
                  </a:cubicBezTo>
                  <a:cubicBezTo>
                    <a:pt x="27" y="23"/>
                    <a:pt x="33" y="21"/>
                    <a:pt x="37" y="24"/>
                  </a:cubicBezTo>
                  <a:cubicBezTo>
                    <a:pt x="40" y="26"/>
                    <a:pt x="43" y="30"/>
                    <a:pt x="45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312">
              <a:extLst>
                <a:ext uri="{FF2B5EF4-FFF2-40B4-BE49-F238E27FC236}">
                  <a16:creationId xmlns:a16="http://schemas.microsoft.com/office/drawing/2014/main" id="{E8B81E31-BF4D-4C0F-A1CF-B6BDF726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568"/>
              <a:ext cx="14" cy="17"/>
            </a:xfrm>
            <a:custGeom>
              <a:avLst/>
              <a:gdLst>
                <a:gd name="T0" fmla="*/ 4 w 22"/>
                <a:gd name="T1" fmla="*/ 7 h 26"/>
                <a:gd name="T2" fmla="*/ 5 w 22"/>
                <a:gd name="T3" fmla="*/ 5 h 26"/>
                <a:gd name="T4" fmla="*/ 5 w 22"/>
                <a:gd name="T5" fmla="*/ 3 h 26"/>
                <a:gd name="T6" fmla="*/ 0 w 22"/>
                <a:gd name="T7" fmla="*/ 2 h 26"/>
                <a:gd name="T8" fmla="*/ 5 w 22"/>
                <a:gd name="T9" fmla="*/ 2 h 26"/>
                <a:gd name="T10" fmla="*/ 3 w 22"/>
                <a:gd name="T11" fmla="*/ 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14" y="24"/>
                  </a:moveTo>
                  <a:cubicBezTo>
                    <a:pt x="16" y="24"/>
                    <a:pt x="18" y="21"/>
                    <a:pt x="19" y="19"/>
                  </a:cubicBezTo>
                  <a:cubicBezTo>
                    <a:pt x="21" y="17"/>
                    <a:pt x="21" y="13"/>
                    <a:pt x="19" y="10"/>
                  </a:cubicBezTo>
                  <a:cubicBezTo>
                    <a:pt x="16" y="5"/>
                    <a:pt x="5" y="5"/>
                    <a:pt x="0" y="6"/>
                  </a:cubicBezTo>
                  <a:cubicBezTo>
                    <a:pt x="5" y="0"/>
                    <a:pt x="17" y="0"/>
                    <a:pt x="20" y="8"/>
                  </a:cubicBezTo>
                  <a:cubicBezTo>
                    <a:pt x="22" y="14"/>
                    <a:pt x="20" y="23"/>
                    <a:pt x="1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313">
              <a:extLst>
                <a:ext uri="{FF2B5EF4-FFF2-40B4-BE49-F238E27FC236}">
                  <a16:creationId xmlns:a16="http://schemas.microsoft.com/office/drawing/2014/main" id="{376AC21F-0160-4F41-A4C8-5E05ACB3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612"/>
              <a:ext cx="16" cy="19"/>
            </a:xfrm>
            <a:custGeom>
              <a:avLst/>
              <a:gdLst>
                <a:gd name="T0" fmla="*/ 7 w 24"/>
                <a:gd name="T1" fmla="*/ 7 h 30"/>
                <a:gd name="T2" fmla="*/ 7 w 24"/>
                <a:gd name="T3" fmla="*/ 5 h 30"/>
                <a:gd name="T4" fmla="*/ 5 w 24"/>
                <a:gd name="T5" fmla="*/ 3 h 30"/>
                <a:gd name="T6" fmla="*/ 1 w 24"/>
                <a:gd name="T7" fmla="*/ 1 h 30"/>
                <a:gd name="T8" fmla="*/ 0 w 24"/>
                <a:gd name="T9" fmla="*/ 0 h 30"/>
                <a:gd name="T10" fmla="*/ 5 w 24"/>
                <a:gd name="T11" fmla="*/ 4 h 30"/>
                <a:gd name="T12" fmla="*/ 7 w 24"/>
                <a:gd name="T13" fmla="*/ 8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0">
                  <a:moveTo>
                    <a:pt x="23" y="27"/>
                  </a:moveTo>
                  <a:cubicBezTo>
                    <a:pt x="24" y="25"/>
                    <a:pt x="24" y="22"/>
                    <a:pt x="23" y="20"/>
                  </a:cubicBezTo>
                  <a:cubicBezTo>
                    <a:pt x="22" y="14"/>
                    <a:pt x="20" y="13"/>
                    <a:pt x="15" y="10"/>
                  </a:cubicBezTo>
                  <a:cubicBezTo>
                    <a:pt x="12" y="8"/>
                    <a:pt x="8" y="6"/>
                    <a:pt x="4" y="4"/>
                  </a:cubicBezTo>
                  <a:cubicBezTo>
                    <a:pt x="3" y="3"/>
                    <a:pt x="1" y="1"/>
                    <a:pt x="0" y="0"/>
                  </a:cubicBezTo>
                  <a:cubicBezTo>
                    <a:pt x="2" y="6"/>
                    <a:pt x="10" y="10"/>
                    <a:pt x="15" y="14"/>
                  </a:cubicBezTo>
                  <a:cubicBezTo>
                    <a:pt x="20" y="18"/>
                    <a:pt x="23" y="23"/>
                    <a:pt x="24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314">
              <a:extLst>
                <a:ext uri="{FF2B5EF4-FFF2-40B4-BE49-F238E27FC236}">
                  <a16:creationId xmlns:a16="http://schemas.microsoft.com/office/drawing/2014/main" id="{87A0B13E-03E0-4665-B3CF-09CD9EDD6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535"/>
              <a:ext cx="15" cy="25"/>
            </a:xfrm>
            <a:custGeom>
              <a:avLst/>
              <a:gdLst>
                <a:gd name="T0" fmla="*/ 7 w 23"/>
                <a:gd name="T1" fmla="*/ 10 h 40"/>
                <a:gd name="T2" fmla="*/ 5 w 23"/>
                <a:gd name="T3" fmla="*/ 8 h 40"/>
                <a:gd name="T4" fmla="*/ 3 w 23"/>
                <a:gd name="T5" fmla="*/ 7 h 40"/>
                <a:gd name="T6" fmla="*/ 1 w 23"/>
                <a:gd name="T7" fmla="*/ 6 h 40"/>
                <a:gd name="T8" fmla="*/ 1 w 23"/>
                <a:gd name="T9" fmla="*/ 3 h 40"/>
                <a:gd name="T10" fmla="*/ 1 w 23"/>
                <a:gd name="T11" fmla="*/ 0 h 40"/>
                <a:gd name="T12" fmla="*/ 1 w 23"/>
                <a:gd name="T13" fmla="*/ 1 h 40"/>
                <a:gd name="T14" fmla="*/ 3 w 23"/>
                <a:gd name="T15" fmla="*/ 4 h 40"/>
                <a:gd name="T16" fmla="*/ 7 w 23"/>
                <a:gd name="T17" fmla="*/ 9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23" y="40"/>
                  </a:moveTo>
                  <a:cubicBezTo>
                    <a:pt x="22" y="39"/>
                    <a:pt x="21" y="36"/>
                    <a:pt x="19" y="34"/>
                  </a:cubicBezTo>
                  <a:cubicBezTo>
                    <a:pt x="17" y="32"/>
                    <a:pt x="14" y="30"/>
                    <a:pt x="12" y="28"/>
                  </a:cubicBezTo>
                  <a:cubicBezTo>
                    <a:pt x="9" y="27"/>
                    <a:pt x="6" y="26"/>
                    <a:pt x="3" y="24"/>
                  </a:cubicBezTo>
                  <a:cubicBezTo>
                    <a:pt x="0" y="21"/>
                    <a:pt x="3" y="17"/>
                    <a:pt x="4" y="13"/>
                  </a:cubicBezTo>
                  <a:cubicBezTo>
                    <a:pt x="5" y="9"/>
                    <a:pt x="5" y="4"/>
                    <a:pt x="4" y="0"/>
                  </a:cubicBezTo>
                  <a:cubicBezTo>
                    <a:pt x="5" y="2"/>
                    <a:pt x="5" y="3"/>
                    <a:pt x="5" y="5"/>
                  </a:cubicBezTo>
                  <a:cubicBezTo>
                    <a:pt x="5" y="9"/>
                    <a:pt x="7" y="13"/>
                    <a:pt x="9" y="17"/>
                  </a:cubicBezTo>
                  <a:cubicBezTo>
                    <a:pt x="14" y="24"/>
                    <a:pt x="19" y="30"/>
                    <a:pt x="23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315">
              <a:extLst>
                <a:ext uri="{FF2B5EF4-FFF2-40B4-BE49-F238E27FC236}">
                  <a16:creationId xmlns:a16="http://schemas.microsoft.com/office/drawing/2014/main" id="{57F42823-EE80-4E90-A1F5-F3C916BEE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465"/>
              <a:ext cx="16" cy="27"/>
            </a:xfrm>
            <a:custGeom>
              <a:avLst/>
              <a:gdLst>
                <a:gd name="T0" fmla="*/ 4 w 25"/>
                <a:gd name="T1" fmla="*/ 11 h 42"/>
                <a:gd name="T2" fmla="*/ 6 w 25"/>
                <a:gd name="T3" fmla="*/ 5 h 42"/>
                <a:gd name="T4" fmla="*/ 0 w 25"/>
                <a:gd name="T5" fmla="*/ 2 h 42"/>
                <a:gd name="T6" fmla="*/ 4 w 25"/>
                <a:gd name="T7" fmla="*/ 1 h 42"/>
                <a:gd name="T8" fmla="*/ 6 w 25"/>
                <a:gd name="T9" fmla="*/ 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2">
                  <a:moveTo>
                    <a:pt x="16" y="42"/>
                  </a:moveTo>
                  <a:cubicBezTo>
                    <a:pt x="23" y="36"/>
                    <a:pt x="25" y="26"/>
                    <a:pt x="22" y="17"/>
                  </a:cubicBezTo>
                  <a:cubicBezTo>
                    <a:pt x="18" y="5"/>
                    <a:pt x="11" y="7"/>
                    <a:pt x="0" y="6"/>
                  </a:cubicBezTo>
                  <a:cubicBezTo>
                    <a:pt x="3" y="4"/>
                    <a:pt x="10" y="0"/>
                    <a:pt x="14" y="1"/>
                  </a:cubicBezTo>
                  <a:cubicBezTo>
                    <a:pt x="22" y="4"/>
                    <a:pt x="24" y="23"/>
                    <a:pt x="23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316">
              <a:extLst>
                <a:ext uri="{FF2B5EF4-FFF2-40B4-BE49-F238E27FC236}">
                  <a16:creationId xmlns:a16="http://schemas.microsoft.com/office/drawing/2014/main" id="{E7A99090-3519-4215-9273-FDB3E6452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374"/>
              <a:ext cx="13" cy="23"/>
            </a:xfrm>
            <a:custGeom>
              <a:avLst/>
              <a:gdLst>
                <a:gd name="T0" fmla="*/ 1 w 20"/>
                <a:gd name="T1" fmla="*/ 10 h 36"/>
                <a:gd name="T2" fmla="*/ 3 w 20"/>
                <a:gd name="T3" fmla="*/ 5 h 36"/>
                <a:gd name="T4" fmla="*/ 0 w 20"/>
                <a:gd name="T5" fmla="*/ 1 h 36"/>
                <a:gd name="T6" fmla="*/ 3 w 20"/>
                <a:gd name="T7" fmla="*/ 2 h 36"/>
                <a:gd name="T8" fmla="*/ 3 w 20"/>
                <a:gd name="T9" fmla="*/ 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5" y="36"/>
                  </a:moveTo>
                  <a:cubicBezTo>
                    <a:pt x="9" y="31"/>
                    <a:pt x="14" y="26"/>
                    <a:pt x="13" y="19"/>
                  </a:cubicBezTo>
                  <a:cubicBezTo>
                    <a:pt x="13" y="12"/>
                    <a:pt x="8" y="3"/>
                    <a:pt x="0" y="4"/>
                  </a:cubicBezTo>
                  <a:cubicBezTo>
                    <a:pt x="3" y="0"/>
                    <a:pt x="8" y="4"/>
                    <a:pt x="10" y="6"/>
                  </a:cubicBezTo>
                  <a:cubicBezTo>
                    <a:pt x="20" y="14"/>
                    <a:pt x="19" y="22"/>
                    <a:pt x="12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317">
              <a:extLst>
                <a:ext uri="{FF2B5EF4-FFF2-40B4-BE49-F238E27FC236}">
                  <a16:creationId xmlns:a16="http://schemas.microsoft.com/office/drawing/2014/main" id="{753C0F45-8A7F-47E3-BE3D-142BE42F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293"/>
              <a:ext cx="9" cy="15"/>
            </a:xfrm>
            <a:custGeom>
              <a:avLst/>
              <a:gdLst>
                <a:gd name="T0" fmla="*/ 1 w 14"/>
                <a:gd name="T1" fmla="*/ 6 h 24"/>
                <a:gd name="T2" fmla="*/ 3 w 14"/>
                <a:gd name="T3" fmla="*/ 3 h 24"/>
                <a:gd name="T4" fmla="*/ 0 w 14"/>
                <a:gd name="T5" fmla="*/ 1 h 24"/>
                <a:gd name="T6" fmla="*/ 2 w 14"/>
                <a:gd name="T7" fmla="*/ 1 h 24"/>
                <a:gd name="T8" fmla="*/ 2 w 14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2" y="24"/>
                  </a:moveTo>
                  <a:cubicBezTo>
                    <a:pt x="7" y="23"/>
                    <a:pt x="10" y="15"/>
                    <a:pt x="9" y="11"/>
                  </a:cubicBezTo>
                  <a:cubicBezTo>
                    <a:pt x="8" y="5"/>
                    <a:pt x="4" y="4"/>
                    <a:pt x="0" y="2"/>
                  </a:cubicBezTo>
                  <a:cubicBezTo>
                    <a:pt x="2" y="2"/>
                    <a:pt x="6" y="0"/>
                    <a:pt x="8" y="2"/>
                  </a:cubicBezTo>
                  <a:cubicBezTo>
                    <a:pt x="14" y="6"/>
                    <a:pt x="10" y="16"/>
                    <a:pt x="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318">
              <a:extLst>
                <a:ext uri="{FF2B5EF4-FFF2-40B4-BE49-F238E27FC236}">
                  <a16:creationId xmlns:a16="http://schemas.microsoft.com/office/drawing/2014/main" id="{B723A15E-068E-4700-A0AA-D79CB08E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204"/>
              <a:ext cx="11" cy="21"/>
            </a:xfrm>
            <a:custGeom>
              <a:avLst/>
              <a:gdLst>
                <a:gd name="T0" fmla="*/ 1 w 17"/>
                <a:gd name="T1" fmla="*/ 9 h 32"/>
                <a:gd name="T2" fmla="*/ 3 w 17"/>
                <a:gd name="T3" fmla="*/ 5 h 32"/>
                <a:gd name="T4" fmla="*/ 2 w 17"/>
                <a:gd name="T5" fmla="*/ 2 h 32"/>
                <a:gd name="T6" fmla="*/ 0 w 17"/>
                <a:gd name="T7" fmla="*/ 2 h 32"/>
                <a:gd name="T8" fmla="*/ 3 w 17"/>
                <a:gd name="T9" fmla="*/ 1 h 32"/>
                <a:gd name="T10" fmla="*/ 3 w 17"/>
                <a:gd name="T11" fmla="*/ 7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2">
                  <a:moveTo>
                    <a:pt x="4" y="32"/>
                  </a:moveTo>
                  <a:cubicBezTo>
                    <a:pt x="8" y="27"/>
                    <a:pt x="12" y="24"/>
                    <a:pt x="11" y="17"/>
                  </a:cubicBezTo>
                  <a:cubicBezTo>
                    <a:pt x="11" y="13"/>
                    <a:pt x="10" y="9"/>
                    <a:pt x="6" y="8"/>
                  </a:cubicBezTo>
                  <a:cubicBezTo>
                    <a:pt x="4" y="7"/>
                    <a:pt x="2" y="8"/>
                    <a:pt x="0" y="7"/>
                  </a:cubicBezTo>
                  <a:cubicBezTo>
                    <a:pt x="3" y="5"/>
                    <a:pt x="9" y="0"/>
                    <a:pt x="13" y="3"/>
                  </a:cubicBezTo>
                  <a:cubicBezTo>
                    <a:pt x="17" y="7"/>
                    <a:pt x="12" y="20"/>
                    <a:pt x="1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319">
              <a:extLst>
                <a:ext uri="{FF2B5EF4-FFF2-40B4-BE49-F238E27FC236}">
                  <a16:creationId xmlns:a16="http://schemas.microsoft.com/office/drawing/2014/main" id="{557A489A-AB0F-4DD8-8F38-1B79D80FB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106"/>
              <a:ext cx="11" cy="18"/>
            </a:xfrm>
            <a:custGeom>
              <a:avLst/>
              <a:gdLst>
                <a:gd name="T0" fmla="*/ 2 w 18"/>
                <a:gd name="T1" fmla="*/ 7 h 29"/>
                <a:gd name="T2" fmla="*/ 0 w 18"/>
                <a:gd name="T3" fmla="*/ 1 h 29"/>
                <a:gd name="T4" fmla="*/ 3 w 18"/>
                <a:gd name="T5" fmla="*/ 1 h 29"/>
                <a:gd name="T6" fmla="*/ 4 w 18"/>
                <a:gd name="T7" fmla="*/ 4 h 29"/>
                <a:gd name="T8" fmla="*/ 2 w 18"/>
                <a:gd name="T9" fmla="*/ 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9">
                  <a:moveTo>
                    <a:pt x="11" y="29"/>
                  </a:moveTo>
                  <a:cubicBezTo>
                    <a:pt x="18" y="22"/>
                    <a:pt x="12" y="0"/>
                    <a:pt x="0" y="4"/>
                  </a:cubicBezTo>
                  <a:cubicBezTo>
                    <a:pt x="2" y="0"/>
                    <a:pt x="11" y="3"/>
                    <a:pt x="13" y="6"/>
                  </a:cubicBezTo>
                  <a:cubicBezTo>
                    <a:pt x="16" y="8"/>
                    <a:pt x="18" y="11"/>
                    <a:pt x="18" y="15"/>
                  </a:cubicBezTo>
                  <a:cubicBezTo>
                    <a:pt x="18" y="18"/>
                    <a:pt x="12" y="28"/>
                    <a:pt x="12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320">
              <a:extLst>
                <a:ext uri="{FF2B5EF4-FFF2-40B4-BE49-F238E27FC236}">
                  <a16:creationId xmlns:a16="http://schemas.microsoft.com/office/drawing/2014/main" id="{A121D302-2B46-453C-9591-101CF5D4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003"/>
              <a:ext cx="13" cy="24"/>
            </a:xfrm>
            <a:custGeom>
              <a:avLst/>
              <a:gdLst>
                <a:gd name="T0" fmla="*/ 3 w 20"/>
                <a:gd name="T1" fmla="*/ 10 h 37"/>
                <a:gd name="T2" fmla="*/ 5 w 20"/>
                <a:gd name="T3" fmla="*/ 4 h 37"/>
                <a:gd name="T4" fmla="*/ 0 w 20"/>
                <a:gd name="T5" fmla="*/ 2 h 37"/>
                <a:gd name="T6" fmla="*/ 5 w 20"/>
                <a:gd name="T7" fmla="*/ 3 h 37"/>
                <a:gd name="T8" fmla="*/ 5 w 20"/>
                <a:gd name="T9" fmla="*/ 6 h 37"/>
                <a:gd name="T10" fmla="*/ 4 w 20"/>
                <a:gd name="T11" fmla="*/ 1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7">
                  <a:moveTo>
                    <a:pt x="13" y="37"/>
                  </a:moveTo>
                  <a:cubicBezTo>
                    <a:pt x="17" y="32"/>
                    <a:pt x="20" y="20"/>
                    <a:pt x="17" y="14"/>
                  </a:cubicBezTo>
                  <a:cubicBezTo>
                    <a:pt x="14" y="9"/>
                    <a:pt x="5" y="7"/>
                    <a:pt x="0" y="7"/>
                  </a:cubicBezTo>
                  <a:cubicBezTo>
                    <a:pt x="3" y="0"/>
                    <a:pt x="16" y="7"/>
                    <a:pt x="18" y="11"/>
                  </a:cubicBezTo>
                  <a:cubicBezTo>
                    <a:pt x="20" y="15"/>
                    <a:pt x="20" y="19"/>
                    <a:pt x="19" y="24"/>
                  </a:cubicBezTo>
                  <a:cubicBezTo>
                    <a:pt x="18" y="26"/>
                    <a:pt x="13" y="37"/>
                    <a:pt x="14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321">
              <a:extLst>
                <a:ext uri="{FF2B5EF4-FFF2-40B4-BE49-F238E27FC236}">
                  <a16:creationId xmlns:a16="http://schemas.microsoft.com/office/drawing/2014/main" id="{604CEC38-3B16-434D-8249-94DCD2DC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878"/>
              <a:ext cx="14" cy="23"/>
            </a:xfrm>
            <a:custGeom>
              <a:avLst/>
              <a:gdLst>
                <a:gd name="T0" fmla="*/ 1 w 23"/>
                <a:gd name="T1" fmla="*/ 10 h 36"/>
                <a:gd name="T2" fmla="*/ 0 w 23"/>
                <a:gd name="T3" fmla="*/ 3 h 36"/>
                <a:gd name="T4" fmla="*/ 1 w 23"/>
                <a:gd name="T5" fmla="*/ 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3" y="36"/>
                  </a:moveTo>
                  <a:cubicBezTo>
                    <a:pt x="15" y="29"/>
                    <a:pt x="15" y="12"/>
                    <a:pt x="0" y="9"/>
                  </a:cubicBezTo>
                  <a:cubicBezTo>
                    <a:pt x="15" y="0"/>
                    <a:pt x="23" y="30"/>
                    <a:pt x="5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322">
              <a:extLst>
                <a:ext uri="{FF2B5EF4-FFF2-40B4-BE49-F238E27FC236}">
                  <a16:creationId xmlns:a16="http://schemas.microsoft.com/office/drawing/2014/main" id="{DBAAE88E-931B-4436-BBD5-D0227AB0B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780"/>
              <a:ext cx="19" cy="19"/>
            </a:xfrm>
            <a:custGeom>
              <a:avLst/>
              <a:gdLst>
                <a:gd name="T0" fmla="*/ 6 w 30"/>
                <a:gd name="T1" fmla="*/ 8 h 30"/>
                <a:gd name="T2" fmla="*/ 5 w 30"/>
                <a:gd name="T3" fmla="*/ 3 h 30"/>
                <a:gd name="T4" fmla="*/ 0 w 30"/>
                <a:gd name="T5" fmla="*/ 3 h 30"/>
                <a:gd name="T6" fmla="*/ 5 w 30"/>
                <a:gd name="T7" fmla="*/ 1 h 30"/>
                <a:gd name="T8" fmla="*/ 6 w 30"/>
                <a:gd name="T9" fmla="*/ 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26" y="30"/>
                  </a:moveTo>
                  <a:cubicBezTo>
                    <a:pt x="26" y="23"/>
                    <a:pt x="26" y="15"/>
                    <a:pt x="20" y="12"/>
                  </a:cubicBezTo>
                  <a:cubicBezTo>
                    <a:pt x="13" y="8"/>
                    <a:pt x="7" y="11"/>
                    <a:pt x="0" y="11"/>
                  </a:cubicBezTo>
                  <a:cubicBezTo>
                    <a:pt x="4" y="4"/>
                    <a:pt x="11" y="0"/>
                    <a:pt x="19" y="3"/>
                  </a:cubicBezTo>
                  <a:cubicBezTo>
                    <a:pt x="30" y="7"/>
                    <a:pt x="29" y="20"/>
                    <a:pt x="26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323">
              <a:extLst>
                <a:ext uri="{FF2B5EF4-FFF2-40B4-BE49-F238E27FC236}">
                  <a16:creationId xmlns:a16="http://schemas.microsoft.com/office/drawing/2014/main" id="{B515C584-285C-4365-AAEF-D70C94150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706"/>
              <a:ext cx="20" cy="23"/>
            </a:xfrm>
            <a:custGeom>
              <a:avLst/>
              <a:gdLst>
                <a:gd name="T0" fmla="*/ 7 w 30"/>
                <a:gd name="T1" fmla="*/ 8 h 36"/>
                <a:gd name="T2" fmla="*/ 5 w 30"/>
                <a:gd name="T3" fmla="*/ 3 h 36"/>
                <a:gd name="T4" fmla="*/ 0 w 30"/>
                <a:gd name="T5" fmla="*/ 2 h 36"/>
                <a:gd name="T6" fmla="*/ 6 w 30"/>
                <a:gd name="T7" fmla="*/ 1 h 36"/>
                <a:gd name="T8" fmla="*/ 7 w 30"/>
                <a:gd name="T9" fmla="*/ 1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6">
                  <a:moveTo>
                    <a:pt x="23" y="32"/>
                  </a:moveTo>
                  <a:cubicBezTo>
                    <a:pt x="23" y="23"/>
                    <a:pt x="21" y="17"/>
                    <a:pt x="15" y="10"/>
                  </a:cubicBezTo>
                  <a:cubicBezTo>
                    <a:pt x="12" y="7"/>
                    <a:pt x="5" y="2"/>
                    <a:pt x="0" y="6"/>
                  </a:cubicBezTo>
                  <a:cubicBezTo>
                    <a:pt x="6" y="1"/>
                    <a:pt x="12" y="0"/>
                    <a:pt x="19" y="4"/>
                  </a:cubicBezTo>
                  <a:cubicBezTo>
                    <a:pt x="26" y="9"/>
                    <a:pt x="30" y="29"/>
                    <a:pt x="24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324">
              <a:extLst>
                <a:ext uri="{FF2B5EF4-FFF2-40B4-BE49-F238E27FC236}">
                  <a16:creationId xmlns:a16="http://schemas.microsoft.com/office/drawing/2014/main" id="{C90BEE03-7250-4D53-AC70-F2CA3B053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642"/>
              <a:ext cx="18" cy="20"/>
            </a:xfrm>
            <a:custGeom>
              <a:avLst/>
              <a:gdLst>
                <a:gd name="T0" fmla="*/ 4 w 29"/>
                <a:gd name="T1" fmla="*/ 8 h 32"/>
                <a:gd name="T2" fmla="*/ 6 w 29"/>
                <a:gd name="T3" fmla="*/ 3 h 32"/>
                <a:gd name="T4" fmla="*/ 0 w 29"/>
                <a:gd name="T5" fmla="*/ 2 h 32"/>
                <a:gd name="T6" fmla="*/ 4 w 29"/>
                <a:gd name="T7" fmla="*/ 1 h 32"/>
                <a:gd name="T8" fmla="*/ 6 w 29"/>
                <a:gd name="T9" fmla="*/ 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2">
                  <a:moveTo>
                    <a:pt x="19" y="32"/>
                  </a:moveTo>
                  <a:cubicBezTo>
                    <a:pt x="22" y="25"/>
                    <a:pt x="26" y="20"/>
                    <a:pt x="22" y="12"/>
                  </a:cubicBezTo>
                  <a:cubicBezTo>
                    <a:pt x="19" y="3"/>
                    <a:pt x="8" y="3"/>
                    <a:pt x="0" y="6"/>
                  </a:cubicBezTo>
                  <a:cubicBezTo>
                    <a:pt x="1" y="2"/>
                    <a:pt x="12" y="0"/>
                    <a:pt x="16" y="1"/>
                  </a:cubicBezTo>
                  <a:cubicBezTo>
                    <a:pt x="27" y="3"/>
                    <a:pt x="29" y="14"/>
                    <a:pt x="26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325">
              <a:extLst>
                <a:ext uri="{FF2B5EF4-FFF2-40B4-BE49-F238E27FC236}">
                  <a16:creationId xmlns:a16="http://schemas.microsoft.com/office/drawing/2014/main" id="{625F8700-B3FA-495C-9E23-97AC8EA24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617"/>
              <a:ext cx="20" cy="6"/>
            </a:xfrm>
            <a:custGeom>
              <a:avLst/>
              <a:gdLst>
                <a:gd name="T0" fmla="*/ 8 w 31"/>
                <a:gd name="T1" fmla="*/ 2 h 10"/>
                <a:gd name="T2" fmla="*/ 8 w 31"/>
                <a:gd name="T3" fmla="*/ 1 h 10"/>
                <a:gd name="T4" fmla="*/ 6 w 31"/>
                <a:gd name="T5" fmla="*/ 1 h 10"/>
                <a:gd name="T6" fmla="*/ 0 w 31"/>
                <a:gd name="T7" fmla="*/ 1 h 10"/>
                <a:gd name="T8" fmla="*/ 7 w 31"/>
                <a:gd name="T9" fmla="*/ 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">
                  <a:moveTo>
                    <a:pt x="29" y="10"/>
                  </a:moveTo>
                  <a:cubicBezTo>
                    <a:pt x="30" y="9"/>
                    <a:pt x="31" y="5"/>
                    <a:pt x="31" y="3"/>
                  </a:cubicBezTo>
                  <a:cubicBezTo>
                    <a:pt x="29" y="0"/>
                    <a:pt x="29" y="1"/>
                    <a:pt x="25" y="1"/>
                  </a:cubicBezTo>
                  <a:cubicBezTo>
                    <a:pt x="17" y="0"/>
                    <a:pt x="8" y="2"/>
                    <a:pt x="0" y="2"/>
                  </a:cubicBezTo>
                  <a:cubicBezTo>
                    <a:pt x="4" y="6"/>
                    <a:pt x="23" y="6"/>
                    <a:pt x="2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326">
              <a:extLst>
                <a:ext uri="{FF2B5EF4-FFF2-40B4-BE49-F238E27FC236}">
                  <a16:creationId xmlns:a16="http://schemas.microsoft.com/office/drawing/2014/main" id="{D49C06DB-C7FC-4F9A-98CA-937FC5CF5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1569"/>
              <a:ext cx="11" cy="13"/>
            </a:xfrm>
            <a:custGeom>
              <a:avLst/>
              <a:gdLst>
                <a:gd name="T0" fmla="*/ 5 w 17"/>
                <a:gd name="T1" fmla="*/ 5 h 20"/>
                <a:gd name="T2" fmla="*/ 3 w 17"/>
                <a:gd name="T3" fmla="*/ 1 h 20"/>
                <a:gd name="T4" fmla="*/ 1 w 17"/>
                <a:gd name="T5" fmla="*/ 5 h 20"/>
                <a:gd name="T6" fmla="*/ 4 w 17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17" y="19"/>
                  </a:moveTo>
                  <a:cubicBezTo>
                    <a:pt x="17" y="15"/>
                    <a:pt x="16" y="0"/>
                    <a:pt x="11" y="1"/>
                  </a:cubicBezTo>
                  <a:cubicBezTo>
                    <a:pt x="7" y="1"/>
                    <a:pt x="0" y="16"/>
                    <a:pt x="1" y="19"/>
                  </a:cubicBezTo>
                  <a:cubicBezTo>
                    <a:pt x="9" y="20"/>
                    <a:pt x="14" y="2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327">
              <a:extLst>
                <a:ext uri="{FF2B5EF4-FFF2-40B4-BE49-F238E27FC236}">
                  <a16:creationId xmlns:a16="http://schemas.microsoft.com/office/drawing/2014/main" id="{C8498A63-1EF5-482C-A1EB-9E9D8A70F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522"/>
              <a:ext cx="14" cy="13"/>
            </a:xfrm>
            <a:custGeom>
              <a:avLst/>
              <a:gdLst>
                <a:gd name="T0" fmla="*/ 4 w 22"/>
                <a:gd name="T1" fmla="*/ 4 h 21"/>
                <a:gd name="T2" fmla="*/ 4 w 22"/>
                <a:gd name="T3" fmla="*/ 1 h 21"/>
                <a:gd name="T4" fmla="*/ 0 w 22"/>
                <a:gd name="T5" fmla="*/ 5 h 21"/>
                <a:gd name="T6" fmla="*/ 4 w 22"/>
                <a:gd name="T7" fmla="*/ 4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15" y="19"/>
                  </a:moveTo>
                  <a:cubicBezTo>
                    <a:pt x="17" y="15"/>
                    <a:pt x="22" y="1"/>
                    <a:pt x="15" y="1"/>
                  </a:cubicBezTo>
                  <a:cubicBezTo>
                    <a:pt x="10" y="0"/>
                    <a:pt x="2" y="17"/>
                    <a:pt x="0" y="21"/>
                  </a:cubicBezTo>
                  <a:cubicBezTo>
                    <a:pt x="2" y="19"/>
                    <a:pt x="19" y="4"/>
                    <a:pt x="17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328">
              <a:extLst>
                <a:ext uri="{FF2B5EF4-FFF2-40B4-BE49-F238E27FC236}">
                  <a16:creationId xmlns:a16="http://schemas.microsoft.com/office/drawing/2014/main" id="{CE325DA0-4514-4569-B6F2-D197EFB11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483"/>
              <a:ext cx="13" cy="11"/>
            </a:xfrm>
            <a:custGeom>
              <a:avLst/>
              <a:gdLst>
                <a:gd name="T0" fmla="*/ 4 w 21"/>
                <a:gd name="T1" fmla="*/ 4 h 18"/>
                <a:gd name="T2" fmla="*/ 4 w 21"/>
                <a:gd name="T3" fmla="*/ 1 h 18"/>
                <a:gd name="T4" fmla="*/ 0 w 21"/>
                <a:gd name="T5" fmla="*/ 2 h 18"/>
                <a:gd name="T6" fmla="*/ 2 w 21"/>
                <a:gd name="T7" fmla="*/ 2 h 18"/>
                <a:gd name="T8" fmla="*/ 4 w 21"/>
                <a:gd name="T9" fmla="*/ 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18" y="18"/>
                  </a:moveTo>
                  <a:cubicBezTo>
                    <a:pt x="18" y="15"/>
                    <a:pt x="21" y="6"/>
                    <a:pt x="18" y="3"/>
                  </a:cubicBezTo>
                  <a:cubicBezTo>
                    <a:pt x="14" y="0"/>
                    <a:pt x="3" y="8"/>
                    <a:pt x="0" y="11"/>
                  </a:cubicBezTo>
                  <a:cubicBezTo>
                    <a:pt x="4" y="10"/>
                    <a:pt x="6" y="7"/>
                    <a:pt x="11" y="8"/>
                  </a:cubicBezTo>
                  <a:cubicBezTo>
                    <a:pt x="18" y="8"/>
                    <a:pt x="17" y="11"/>
                    <a:pt x="17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329">
              <a:extLst>
                <a:ext uri="{FF2B5EF4-FFF2-40B4-BE49-F238E27FC236}">
                  <a16:creationId xmlns:a16="http://schemas.microsoft.com/office/drawing/2014/main" id="{B85E3084-05A7-4AF7-872A-AB5DD65C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440"/>
              <a:ext cx="14" cy="12"/>
            </a:xfrm>
            <a:custGeom>
              <a:avLst/>
              <a:gdLst>
                <a:gd name="T0" fmla="*/ 3 w 21"/>
                <a:gd name="T1" fmla="*/ 5 h 18"/>
                <a:gd name="T2" fmla="*/ 5 w 21"/>
                <a:gd name="T3" fmla="*/ 1 h 18"/>
                <a:gd name="T4" fmla="*/ 0 w 21"/>
                <a:gd name="T5" fmla="*/ 3 h 18"/>
                <a:gd name="T6" fmla="*/ 3 w 21"/>
                <a:gd name="T7" fmla="*/ 2 h 18"/>
                <a:gd name="T8" fmla="*/ 5 w 21"/>
                <a:gd name="T9" fmla="*/ 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12" y="18"/>
                  </a:moveTo>
                  <a:cubicBezTo>
                    <a:pt x="17" y="17"/>
                    <a:pt x="21" y="7"/>
                    <a:pt x="16" y="4"/>
                  </a:cubicBezTo>
                  <a:cubicBezTo>
                    <a:pt x="12" y="0"/>
                    <a:pt x="1" y="7"/>
                    <a:pt x="0" y="12"/>
                  </a:cubicBezTo>
                  <a:cubicBezTo>
                    <a:pt x="2" y="10"/>
                    <a:pt x="7" y="8"/>
                    <a:pt x="10" y="8"/>
                  </a:cubicBezTo>
                  <a:cubicBezTo>
                    <a:pt x="13" y="9"/>
                    <a:pt x="17" y="13"/>
                    <a:pt x="15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330">
              <a:extLst>
                <a:ext uri="{FF2B5EF4-FFF2-40B4-BE49-F238E27FC236}">
                  <a16:creationId xmlns:a16="http://schemas.microsoft.com/office/drawing/2014/main" id="{0D8FAD7F-0698-4F00-AD28-77461EB43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398"/>
              <a:ext cx="12" cy="15"/>
            </a:xfrm>
            <a:custGeom>
              <a:avLst/>
              <a:gdLst>
                <a:gd name="T0" fmla="*/ 0 w 18"/>
                <a:gd name="T1" fmla="*/ 2 h 25"/>
                <a:gd name="T2" fmla="*/ 3 w 18"/>
                <a:gd name="T3" fmla="*/ 1 h 25"/>
                <a:gd name="T4" fmla="*/ 3 w 18"/>
                <a:gd name="T5" fmla="*/ 5 h 25"/>
                <a:gd name="T6" fmla="*/ 5 w 18"/>
                <a:gd name="T7" fmla="*/ 2 h 25"/>
                <a:gd name="T8" fmla="*/ 2 w 18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0" y="9"/>
                  </a:moveTo>
                  <a:cubicBezTo>
                    <a:pt x="3" y="7"/>
                    <a:pt x="8" y="0"/>
                    <a:pt x="12" y="4"/>
                  </a:cubicBezTo>
                  <a:cubicBezTo>
                    <a:pt x="17" y="10"/>
                    <a:pt x="10" y="19"/>
                    <a:pt x="9" y="25"/>
                  </a:cubicBezTo>
                  <a:cubicBezTo>
                    <a:pt x="13" y="21"/>
                    <a:pt x="18" y="15"/>
                    <a:pt x="18" y="9"/>
                  </a:cubicBezTo>
                  <a:cubicBezTo>
                    <a:pt x="17" y="1"/>
                    <a:pt x="12" y="4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331">
              <a:extLst>
                <a:ext uri="{FF2B5EF4-FFF2-40B4-BE49-F238E27FC236}">
                  <a16:creationId xmlns:a16="http://schemas.microsoft.com/office/drawing/2014/main" id="{5F31C0DE-D782-44A3-9F92-9704488CC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364"/>
              <a:ext cx="20" cy="12"/>
            </a:xfrm>
            <a:custGeom>
              <a:avLst/>
              <a:gdLst>
                <a:gd name="T0" fmla="*/ 9 w 30"/>
                <a:gd name="T1" fmla="*/ 1 h 20"/>
                <a:gd name="T2" fmla="*/ 1 w 30"/>
                <a:gd name="T3" fmla="*/ 4 h 20"/>
                <a:gd name="T4" fmla="*/ 2 w 30"/>
                <a:gd name="T5" fmla="*/ 0 h 20"/>
                <a:gd name="T6" fmla="*/ 3 w 30"/>
                <a:gd name="T7" fmla="*/ 2 h 20"/>
                <a:gd name="T8" fmla="*/ 9 w 30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0">
                  <a:moveTo>
                    <a:pt x="30" y="6"/>
                  </a:moveTo>
                  <a:cubicBezTo>
                    <a:pt x="24" y="8"/>
                    <a:pt x="10" y="20"/>
                    <a:pt x="5" y="16"/>
                  </a:cubicBezTo>
                  <a:cubicBezTo>
                    <a:pt x="0" y="13"/>
                    <a:pt x="6" y="3"/>
                    <a:pt x="7" y="0"/>
                  </a:cubicBezTo>
                  <a:cubicBezTo>
                    <a:pt x="7" y="3"/>
                    <a:pt x="6" y="9"/>
                    <a:pt x="9" y="12"/>
                  </a:cubicBezTo>
                  <a:cubicBezTo>
                    <a:pt x="14" y="17"/>
                    <a:pt x="24" y="8"/>
                    <a:pt x="2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332">
              <a:extLst>
                <a:ext uri="{FF2B5EF4-FFF2-40B4-BE49-F238E27FC236}">
                  <a16:creationId xmlns:a16="http://schemas.microsoft.com/office/drawing/2014/main" id="{DFFD6460-AF6E-496B-B1CA-DC823A7A0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405"/>
              <a:ext cx="6" cy="7"/>
            </a:xfrm>
            <a:custGeom>
              <a:avLst/>
              <a:gdLst>
                <a:gd name="T0" fmla="*/ 2 w 10"/>
                <a:gd name="T1" fmla="*/ 1 h 12"/>
                <a:gd name="T2" fmla="*/ 2 w 10"/>
                <a:gd name="T3" fmla="*/ 1 h 12"/>
                <a:gd name="T4" fmla="*/ 1 w 10"/>
                <a:gd name="T5" fmla="*/ 2 h 12"/>
                <a:gd name="T6" fmla="*/ 2 w 10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9" y="1"/>
                  </a:moveTo>
                  <a:cubicBezTo>
                    <a:pt x="9" y="1"/>
                    <a:pt x="9" y="0"/>
                    <a:pt x="10" y="1"/>
                  </a:cubicBezTo>
                  <a:cubicBezTo>
                    <a:pt x="10" y="3"/>
                    <a:pt x="4" y="12"/>
                    <a:pt x="2" y="9"/>
                  </a:cubicBezTo>
                  <a:cubicBezTo>
                    <a:pt x="0" y="6"/>
                    <a:pt x="8" y="2"/>
                    <a:pt x="9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333">
              <a:extLst>
                <a:ext uri="{FF2B5EF4-FFF2-40B4-BE49-F238E27FC236}">
                  <a16:creationId xmlns:a16="http://schemas.microsoft.com/office/drawing/2014/main" id="{F0300987-462A-4331-B9AD-9C74BED44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650"/>
              <a:ext cx="11" cy="10"/>
            </a:xfrm>
            <a:custGeom>
              <a:avLst/>
              <a:gdLst>
                <a:gd name="T0" fmla="*/ 2 w 18"/>
                <a:gd name="T1" fmla="*/ 1 h 16"/>
                <a:gd name="T2" fmla="*/ 4 w 18"/>
                <a:gd name="T3" fmla="*/ 1 h 16"/>
                <a:gd name="T4" fmla="*/ 1 w 18"/>
                <a:gd name="T5" fmla="*/ 4 h 16"/>
                <a:gd name="T6" fmla="*/ 2 w 1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6">
                  <a:moveTo>
                    <a:pt x="11" y="2"/>
                  </a:moveTo>
                  <a:cubicBezTo>
                    <a:pt x="13" y="1"/>
                    <a:pt x="14" y="0"/>
                    <a:pt x="15" y="1"/>
                  </a:cubicBezTo>
                  <a:cubicBezTo>
                    <a:pt x="18" y="5"/>
                    <a:pt x="12" y="16"/>
                    <a:pt x="6" y="14"/>
                  </a:cubicBezTo>
                  <a:cubicBezTo>
                    <a:pt x="0" y="11"/>
                    <a:pt x="7" y="1"/>
                    <a:pt x="11" y="0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334">
              <a:extLst>
                <a:ext uri="{FF2B5EF4-FFF2-40B4-BE49-F238E27FC236}">
                  <a16:creationId xmlns:a16="http://schemas.microsoft.com/office/drawing/2014/main" id="{D8715D3C-6AC3-4C32-868B-CDE37A452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714"/>
              <a:ext cx="11" cy="19"/>
            </a:xfrm>
            <a:custGeom>
              <a:avLst/>
              <a:gdLst>
                <a:gd name="T0" fmla="*/ 2 w 17"/>
                <a:gd name="T1" fmla="*/ 1 h 30"/>
                <a:gd name="T2" fmla="*/ 4 w 17"/>
                <a:gd name="T3" fmla="*/ 3 h 30"/>
                <a:gd name="T4" fmla="*/ 2 w 17"/>
                <a:gd name="T5" fmla="*/ 7 h 30"/>
                <a:gd name="T6" fmla="*/ 1 w 17"/>
                <a:gd name="T7" fmla="*/ 6 h 30"/>
                <a:gd name="T8" fmla="*/ 2 w 17"/>
                <a:gd name="T9" fmla="*/ 5 h 30"/>
                <a:gd name="T10" fmla="*/ 1 w 17"/>
                <a:gd name="T11" fmla="*/ 3 h 30"/>
                <a:gd name="T12" fmla="*/ 2 w 17"/>
                <a:gd name="T13" fmla="*/ 1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0">
                  <a:moveTo>
                    <a:pt x="8" y="4"/>
                  </a:moveTo>
                  <a:cubicBezTo>
                    <a:pt x="12" y="0"/>
                    <a:pt x="15" y="8"/>
                    <a:pt x="16" y="11"/>
                  </a:cubicBezTo>
                  <a:cubicBezTo>
                    <a:pt x="17" y="17"/>
                    <a:pt x="13" y="28"/>
                    <a:pt x="6" y="29"/>
                  </a:cubicBezTo>
                  <a:cubicBezTo>
                    <a:pt x="3" y="30"/>
                    <a:pt x="1" y="29"/>
                    <a:pt x="1" y="26"/>
                  </a:cubicBezTo>
                  <a:cubicBezTo>
                    <a:pt x="0" y="22"/>
                    <a:pt x="4" y="22"/>
                    <a:pt x="6" y="20"/>
                  </a:cubicBezTo>
                  <a:cubicBezTo>
                    <a:pt x="7" y="17"/>
                    <a:pt x="7" y="13"/>
                    <a:pt x="2" y="12"/>
                  </a:cubicBezTo>
                  <a:cubicBezTo>
                    <a:pt x="2" y="8"/>
                    <a:pt x="3" y="4"/>
                    <a:pt x="8" y="3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335">
              <a:extLst>
                <a:ext uri="{FF2B5EF4-FFF2-40B4-BE49-F238E27FC236}">
                  <a16:creationId xmlns:a16="http://schemas.microsoft.com/office/drawing/2014/main" id="{EECB38D5-F389-4BA6-9A2D-14BCA5073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790"/>
              <a:ext cx="11" cy="14"/>
            </a:xfrm>
            <a:custGeom>
              <a:avLst/>
              <a:gdLst>
                <a:gd name="T0" fmla="*/ 1 w 18"/>
                <a:gd name="T1" fmla="*/ 1 h 22"/>
                <a:gd name="T2" fmla="*/ 4 w 18"/>
                <a:gd name="T3" fmla="*/ 1 h 22"/>
                <a:gd name="T4" fmla="*/ 2 w 18"/>
                <a:gd name="T5" fmla="*/ 4 h 22"/>
                <a:gd name="T6" fmla="*/ 1 w 18"/>
                <a:gd name="T7" fmla="*/ 4 h 22"/>
                <a:gd name="T8" fmla="*/ 0 w 18"/>
                <a:gd name="T9" fmla="*/ 3 h 22"/>
                <a:gd name="T10" fmla="*/ 1 w 18"/>
                <a:gd name="T11" fmla="*/ 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5" y="3"/>
                  </a:moveTo>
                  <a:cubicBezTo>
                    <a:pt x="6" y="1"/>
                    <a:pt x="12" y="0"/>
                    <a:pt x="14" y="3"/>
                  </a:cubicBezTo>
                  <a:cubicBezTo>
                    <a:pt x="18" y="7"/>
                    <a:pt x="13" y="14"/>
                    <a:pt x="9" y="17"/>
                  </a:cubicBezTo>
                  <a:cubicBezTo>
                    <a:pt x="5" y="20"/>
                    <a:pt x="0" y="22"/>
                    <a:pt x="2" y="16"/>
                  </a:cubicBezTo>
                  <a:cubicBezTo>
                    <a:pt x="3" y="14"/>
                    <a:pt x="6" y="9"/>
                    <a:pt x="0" y="9"/>
                  </a:cubicBezTo>
                  <a:cubicBezTo>
                    <a:pt x="1" y="7"/>
                    <a:pt x="5" y="4"/>
                    <a:pt x="7" y="4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336">
              <a:extLst>
                <a:ext uri="{FF2B5EF4-FFF2-40B4-BE49-F238E27FC236}">
                  <a16:creationId xmlns:a16="http://schemas.microsoft.com/office/drawing/2014/main" id="{0FF4B443-9770-49CB-8957-AFBA7DEF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888"/>
              <a:ext cx="13" cy="9"/>
            </a:xfrm>
            <a:custGeom>
              <a:avLst/>
              <a:gdLst>
                <a:gd name="T0" fmla="*/ 1 w 20"/>
                <a:gd name="T1" fmla="*/ 2 h 14"/>
                <a:gd name="T2" fmla="*/ 4 w 20"/>
                <a:gd name="T3" fmla="*/ 1 h 14"/>
                <a:gd name="T4" fmla="*/ 5 w 20"/>
                <a:gd name="T5" fmla="*/ 2 h 14"/>
                <a:gd name="T6" fmla="*/ 1 w 20"/>
                <a:gd name="T7" fmla="*/ 3 h 14"/>
                <a:gd name="T8" fmla="*/ 2 w 20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5" y="6"/>
                  </a:moveTo>
                  <a:cubicBezTo>
                    <a:pt x="8" y="5"/>
                    <a:pt x="11" y="1"/>
                    <a:pt x="14" y="1"/>
                  </a:cubicBezTo>
                  <a:cubicBezTo>
                    <a:pt x="20" y="0"/>
                    <a:pt x="18" y="4"/>
                    <a:pt x="15" y="7"/>
                  </a:cubicBezTo>
                  <a:cubicBezTo>
                    <a:pt x="14" y="9"/>
                    <a:pt x="5" y="14"/>
                    <a:pt x="3" y="11"/>
                  </a:cubicBezTo>
                  <a:cubicBezTo>
                    <a:pt x="0" y="8"/>
                    <a:pt x="6" y="5"/>
                    <a:pt x="8" y="4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337">
              <a:extLst>
                <a:ext uri="{FF2B5EF4-FFF2-40B4-BE49-F238E27FC236}">
                  <a16:creationId xmlns:a16="http://schemas.microsoft.com/office/drawing/2014/main" id="{EE008E0D-1DBD-4914-82C4-8F970FED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012"/>
              <a:ext cx="19" cy="15"/>
            </a:xfrm>
            <a:custGeom>
              <a:avLst/>
              <a:gdLst>
                <a:gd name="T0" fmla="*/ 2 w 31"/>
                <a:gd name="T1" fmla="*/ 1 h 24"/>
                <a:gd name="T2" fmla="*/ 6 w 31"/>
                <a:gd name="T3" fmla="*/ 1 h 24"/>
                <a:gd name="T4" fmla="*/ 4 w 31"/>
                <a:gd name="T5" fmla="*/ 5 h 24"/>
                <a:gd name="T6" fmla="*/ 1 w 31"/>
                <a:gd name="T7" fmla="*/ 5 h 24"/>
                <a:gd name="T8" fmla="*/ 1 w 31"/>
                <a:gd name="T9" fmla="*/ 3 h 24"/>
                <a:gd name="T10" fmla="*/ 2 w 31"/>
                <a:gd name="T11" fmla="*/ 1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4">
                  <a:moveTo>
                    <a:pt x="11" y="3"/>
                  </a:moveTo>
                  <a:cubicBezTo>
                    <a:pt x="15" y="3"/>
                    <a:pt x="21" y="0"/>
                    <a:pt x="25" y="3"/>
                  </a:cubicBezTo>
                  <a:cubicBezTo>
                    <a:pt x="31" y="9"/>
                    <a:pt x="22" y="17"/>
                    <a:pt x="17" y="20"/>
                  </a:cubicBezTo>
                  <a:cubicBezTo>
                    <a:pt x="13" y="22"/>
                    <a:pt x="9" y="24"/>
                    <a:pt x="5" y="21"/>
                  </a:cubicBezTo>
                  <a:cubicBezTo>
                    <a:pt x="2" y="19"/>
                    <a:pt x="0" y="15"/>
                    <a:pt x="4" y="12"/>
                  </a:cubicBezTo>
                  <a:cubicBezTo>
                    <a:pt x="8" y="11"/>
                    <a:pt x="19" y="13"/>
                    <a:pt x="12" y="5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338">
              <a:extLst>
                <a:ext uri="{FF2B5EF4-FFF2-40B4-BE49-F238E27FC236}">
                  <a16:creationId xmlns:a16="http://schemas.microsoft.com/office/drawing/2014/main" id="{AED181A5-F040-4F3F-869F-F905A2D32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113"/>
              <a:ext cx="15" cy="14"/>
            </a:xfrm>
            <a:custGeom>
              <a:avLst/>
              <a:gdLst>
                <a:gd name="T0" fmla="*/ 3 w 24"/>
                <a:gd name="T1" fmla="*/ 1 h 22"/>
                <a:gd name="T2" fmla="*/ 6 w 24"/>
                <a:gd name="T3" fmla="*/ 3 h 22"/>
                <a:gd name="T4" fmla="*/ 1 w 24"/>
                <a:gd name="T5" fmla="*/ 5 h 22"/>
                <a:gd name="T6" fmla="*/ 1 w 24"/>
                <a:gd name="T7" fmla="*/ 1 h 22"/>
                <a:gd name="T8" fmla="*/ 3 w 24"/>
                <a:gd name="T9" fmla="*/ 3 h 22"/>
                <a:gd name="T10" fmla="*/ 4 w 24"/>
                <a:gd name="T11" fmla="*/ 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2">
                  <a:moveTo>
                    <a:pt x="13" y="2"/>
                  </a:moveTo>
                  <a:cubicBezTo>
                    <a:pt x="17" y="0"/>
                    <a:pt x="22" y="4"/>
                    <a:pt x="23" y="9"/>
                  </a:cubicBezTo>
                  <a:cubicBezTo>
                    <a:pt x="24" y="16"/>
                    <a:pt x="11" y="22"/>
                    <a:pt x="5" y="19"/>
                  </a:cubicBezTo>
                  <a:cubicBezTo>
                    <a:pt x="1" y="17"/>
                    <a:pt x="0" y="6"/>
                    <a:pt x="5" y="4"/>
                  </a:cubicBezTo>
                  <a:cubicBezTo>
                    <a:pt x="9" y="3"/>
                    <a:pt x="9" y="8"/>
                    <a:pt x="10" y="11"/>
                  </a:cubicBezTo>
                  <a:cubicBezTo>
                    <a:pt x="14" y="11"/>
                    <a:pt x="15" y="7"/>
                    <a:pt x="15" y="4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339">
              <a:extLst>
                <a:ext uri="{FF2B5EF4-FFF2-40B4-BE49-F238E27FC236}">
                  <a16:creationId xmlns:a16="http://schemas.microsoft.com/office/drawing/2014/main" id="{DB2CC57E-0AC9-4262-A5B8-B3F208749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2211"/>
              <a:ext cx="16" cy="14"/>
            </a:xfrm>
            <a:custGeom>
              <a:avLst/>
              <a:gdLst>
                <a:gd name="T0" fmla="*/ 4 w 25"/>
                <a:gd name="T1" fmla="*/ 1 h 22"/>
                <a:gd name="T2" fmla="*/ 6 w 25"/>
                <a:gd name="T3" fmla="*/ 3 h 22"/>
                <a:gd name="T4" fmla="*/ 1 w 25"/>
                <a:gd name="T5" fmla="*/ 4 h 22"/>
                <a:gd name="T6" fmla="*/ 2 w 25"/>
                <a:gd name="T7" fmla="*/ 2 h 22"/>
                <a:gd name="T8" fmla="*/ 4 w 25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14" y="3"/>
                  </a:moveTo>
                  <a:cubicBezTo>
                    <a:pt x="19" y="0"/>
                    <a:pt x="25" y="3"/>
                    <a:pt x="23" y="10"/>
                  </a:cubicBezTo>
                  <a:cubicBezTo>
                    <a:pt x="21" y="19"/>
                    <a:pt x="8" y="22"/>
                    <a:pt x="3" y="14"/>
                  </a:cubicBezTo>
                  <a:cubicBezTo>
                    <a:pt x="0" y="10"/>
                    <a:pt x="2" y="7"/>
                    <a:pt x="7" y="8"/>
                  </a:cubicBezTo>
                  <a:cubicBezTo>
                    <a:pt x="10" y="8"/>
                    <a:pt x="14" y="12"/>
                    <a:pt x="15" y="6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340">
              <a:extLst>
                <a:ext uri="{FF2B5EF4-FFF2-40B4-BE49-F238E27FC236}">
                  <a16:creationId xmlns:a16="http://schemas.microsoft.com/office/drawing/2014/main" id="{DC6421A3-0ED5-4973-AAB5-657575A9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297"/>
              <a:ext cx="19" cy="13"/>
            </a:xfrm>
            <a:custGeom>
              <a:avLst/>
              <a:gdLst>
                <a:gd name="T0" fmla="*/ 5 w 29"/>
                <a:gd name="T1" fmla="*/ 1 h 20"/>
                <a:gd name="T2" fmla="*/ 7 w 29"/>
                <a:gd name="T3" fmla="*/ 3 h 20"/>
                <a:gd name="T4" fmla="*/ 1 w 29"/>
                <a:gd name="T5" fmla="*/ 3 h 20"/>
                <a:gd name="T6" fmla="*/ 1 w 29"/>
                <a:gd name="T7" fmla="*/ 2 h 20"/>
                <a:gd name="T8" fmla="*/ 3 w 29"/>
                <a:gd name="T9" fmla="*/ 2 h 20"/>
                <a:gd name="T10" fmla="*/ 5 w 29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0">
                  <a:moveTo>
                    <a:pt x="17" y="5"/>
                  </a:moveTo>
                  <a:cubicBezTo>
                    <a:pt x="21" y="0"/>
                    <a:pt x="29" y="8"/>
                    <a:pt x="25" y="13"/>
                  </a:cubicBezTo>
                  <a:cubicBezTo>
                    <a:pt x="21" y="19"/>
                    <a:pt x="3" y="20"/>
                    <a:pt x="1" y="12"/>
                  </a:cubicBezTo>
                  <a:cubicBezTo>
                    <a:pt x="0" y="9"/>
                    <a:pt x="1" y="7"/>
                    <a:pt x="3" y="6"/>
                  </a:cubicBezTo>
                  <a:cubicBezTo>
                    <a:pt x="6" y="4"/>
                    <a:pt x="7" y="6"/>
                    <a:pt x="10" y="8"/>
                  </a:cubicBezTo>
                  <a:cubicBezTo>
                    <a:pt x="13" y="10"/>
                    <a:pt x="16" y="11"/>
                    <a:pt x="17" y="6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341">
              <a:extLst>
                <a:ext uri="{FF2B5EF4-FFF2-40B4-BE49-F238E27FC236}">
                  <a16:creationId xmlns:a16="http://schemas.microsoft.com/office/drawing/2014/main" id="{C4E818C7-8447-4C66-9D11-2EC62C8B9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377"/>
              <a:ext cx="17" cy="16"/>
            </a:xfrm>
            <a:custGeom>
              <a:avLst/>
              <a:gdLst>
                <a:gd name="T0" fmla="*/ 5 w 26"/>
                <a:gd name="T1" fmla="*/ 1 h 25"/>
                <a:gd name="T2" fmla="*/ 7 w 26"/>
                <a:gd name="T3" fmla="*/ 3 h 25"/>
                <a:gd name="T4" fmla="*/ 3 w 26"/>
                <a:gd name="T5" fmla="*/ 6 h 25"/>
                <a:gd name="T6" fmla="*/ 5 w 26"/>
                <a:gd name="T7" fmla="*/ 3 h 25"/>
                <a:gd name="T8" fmla="*/ 5 w 26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5">
                  <a:moveTo>
                    <a:pt x="16" y="4"/>
                  </a:moveTo>
                  <a:cubicBezTo>
                    <a:pt x="20" y="0"/>
                    <a:pt x="25" y="6"/>
                    <a:pt x="25" y="10"/>
                  </a:cubicBezTo>
                  <a:cubicBezTo>
                    <a:pt x="26" y="17"/>
                    <a:pt x="19" y="25"/>
                    <a:pt x="12" y="23"/>
                  </a:cubicBezTo>
                  <a:cubicBezTo>
                    <a:pt x="0" y="21"/>
                    <a:pt x="8" y="11"/>
                    <a:pt x="15" y="11"/>
                  </a:cubicBezTo>
                  <a:cubicBezTo>
                    <a:pt x="16" y="9"/>
                    <a:pt x="15" y="6"/>
                    <a:pt x="16" y="4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342">
              <a:extLst>
                <a:ext uri="{FF2B5EF4-FFF2-40B4-BE49-F238E27FC236}">
                  <a16:creationId xmlns:a16="http://schemas.microsoft.com/office/drawing/2014/main" id="{1BED7F24-CE37-450E-B13A-EFAF7C1BF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475"/>
              <a:ext cx="21" cy="16"/>
            </a:xfrm>
            <a:custGeom>
              <a:avLst/>
              <a:gdLst>
                <a:gd name="T0" fmla="*/ 5 w 34"/>
                <a:gd name="T1" fmla="*/ 1 h 26"/>
                <a:gd name="T2" fmla="*/ 7 w 34"/>
                <a:gd name="T3" fmla="*/ 1 h 26"/>
                <a:gd name="T4" fmla="*/ 4 w 34"/>
                <a:gd name="T5" fmla="*/ 6 h 26"/>
                <a:gd name="T6" fmla="*/ 4 w 34"/>
                <a:gd name="T7" fmla="*/ 2 h 26"/>
                <a:gd name="T8" fmla="*/ 5 w 34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6">
                  <a:moveTo>
                    <a:pt x="21" y="3"/>
                  </a:moveTo>
                  <a:cubicBezTo>
                    <a:pt x="25" y="1"/>
                    <a:pt x="31" y="0"/>
                    <a:pt x="32" y="6"/>
                  </a:cubicBezTo>
                  <a:cubicBezTo>
                    <a:pt x="34" y="14"/>
                    <a:pt x="21" y="23"/>
                    <a:pt x="14" y="24"/>
                  </a:cubicBezTo>
                  <a:cubicBezTo>
                    <a:pt x="0" y="26"/>
                    <a:pt x="3" y="3"/>
                    <a:pt x="17" y="12"/>
                  </a:cubicBezTo>
                  <a:cubicBezTo>
                    <a:pt x="19" y="10"/>
                    <a:pt x="19" y="7"/>
                    <a:pt x="21" y="6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343">
              <a:extLst>
                <a:ext uri="{FF2B5EF4-FFF2-40B4-BE49-F238E27FC236}">
                  <a16:creationId xmlns:a16="http://schemas.microsoft.com/office/drawing/2014/main" id="{CBE5283A-2E3D-42C4-B536-807310620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575"/>
              <a:ext cx="18" cy="21"/>
            </a:xfrm>
            <a:custGeom>
              <a:avLst/>
              <a:gdLst>
                <a:gd name="T0" fmla="*/ 4 w 29"/>
                <a:gd name="T1" fmla="*/ 1 h 32"/>
                <a:gd name="T2" fmla="*/ 6 w 29"/>
                <a:gd name="T3" fmla="*/ 1 h 32"/>
                <a:gd name="T4" fmla="*/ 6 w 29"/>
                <a:gd name="T5" fmla="*/ 4 h 32"/>
                <a:gd name="T6" fmla="*/ 0 w 29"/>
                <a:gd name="T7" fmla="*/ 5 h 32"/>
                <a:gd name="T8" fmla="*/ 3 w 29"/>
                <a:gd name="T9" fmla="*/ 3 h 32"/>
                <a:gd name="T10" fmla="*/ 5 w 29"/>
                <a:gd name="T11" fmla="*/ 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2">
                  <a:moveTo>
                    <a:pt x="19" y="2"/>
                  </a:moveTo>
                  <a:cubicBezTo>
                    <a:pt x="20" y="0"/>
                    <a:pt x="23" y="0"/>
                    <a:pt x="25" y="1"/>
                  </a:cubicBezTo>
                  <a:cubicBezTo>
                    <a:pt x="29" y="4"/>
                    <a:pt x="26" y="10"/>
                    <a:pt x="23" y="13"/>
                  </a:cubicBezTo>
                  <a:cubicBezTo>
                    <a:pt x="20" y="18"/>
                    <a:pt x="0" y="32"/>
                    <a:pt x="0" y="17"/>
                  </a:cubicBezTo>
                  <a:cubicBezTo>
                    <a:pt x="0" y="8"/>
                    <a:pt x="9" y="14"/>
                    <a:pt x="13" y="9"/>
                  </a:cubicBezTo>
                  <a:cubicBezTo>
                    <a:pt x="15" y="5"/>
                    <a:pt x="13" y="1"/>
                    <a:pt x="21" y="2"/>
                  </a:cubicBezTo>
                </a:path>
              </a:pathLst>
            </a:custGeom>
            <a:solidFill>
              <a:srgbClr val="F6D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344">
              <a:extLst>
                <a:ext uri="{FF2B5EF4-FFF2-40B4-BE49-F238E27FC236}">
                  <a16:creationId xmlns:a16="http://schemas.microsoft.com/office/drawing/2014/main" id="{44D060CC-87C4-4ACF-A1B1-F25D9C3B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725"/>
              <a:ext cx="15" cy="11"/>
            </a:xfrm>
            <a:custGeom>
              <a:avLst/>
              <a:gdLst>
                <a:gd name="T0" fmla="*/ 6 w 24"/>
                <a:gd name="T1" fmla="*/ 1 h 16"/>
                <a:gd name="T2" fmla="*/ 1 w 24"/>
                <a:gd name="T3" fmla="*/ 0 h 16"/>
                <a:gd name="T4" fmla="*/ 1 w 24"/>
                <a:gd name="T5" fmla="*/ 4 h 16"/>
                <a:gd name="T6" fmla="*/ 5 w 24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24" y="3"/>
                  </a:moveTo>
                  <a:cubicBezTo>
                    <a:pt x="18" y="3"/>
                    <a:pt x="7" y="6"/>
                    <a:pt x="3" y="0"/>
                  </a:cubicBezTo>
                  <a:cubicBezTo>
                    <a:pt x="3" y="3"/>
                    <a:pt x="0" y="8"/>
                    <a:pt x="3" y="11"/>
                  </a:cubicBezTo>
                  <a:cubicBezTo>
                    <a:pt x="8" y="16"/>
                    <a:pt x="18" y="9"/>
                    <a:pt x="2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345">
              <a:extLst>
                <a:ext uri="{FF2B5EF4-FFF2-40B4-BE49-F238E27FC236}">
                  <a16:creationId xmlns:a16="http://schemas.microsoft.com/office/drawing/2014/main" id="{F7D89E89-AF0D-4527-B836-7A240A9DA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806"/>
              <a:ext cx="17" cy="9"/>
            </a:xfrm>
            <a:custGeom>
              <a:avLst/>
              <a:gdLst>
                <a:gd name="T0" fmla="*/ 7 w 27"/>
                <a:gd name="T1" fmla="*/ 1 h 13"/>
                <a:gd name="T2" fmla="*/ 1 w 27"/>
                <a:gd name="T3" fmla="*/ 0 h 13"/>
                <a:gd name="T4" fmla="*/ 6 w 27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cubicBezTo>
                    <a:pt x="20" y="5"/>
                    <a:pt x="8" y="6"/>
                    <a:pt x="2" y="0"/>
                  </a:cubicBezTo>
                  <a:cubicBezTo>
                    <a:pt x="0" y="13"/>
                    <a:pt x="18" y="9"/>
                    <a:pt x="2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346">
              <a:extLst>
                <a:ext uri="{FF2B5EF4-FFF2-40B4-BE49-F238E27FC236}">
                  <a16:creationId xmlns:a16="http://schemas.microsoft.com/office/drawing/2014/main" id="{DFCD21AD-C510-419E-8B02-6C4E4080E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907"/>
              <a:ext cx="16" cy="10"/>
            </a:xfrm>
            <a:custGeom>
              <a:avLst/>
              <a:gdLst>
                <a:gd name="T0" fmla="*/ 6 w 26"/>
                <a:gd name="T1" fmla="*/ 1 h 16"/>
                <a:gd name="T2" fmla="*/ 0 w 26"/>
                <a:gd name="T3" fmla="*/ 0 h 16"/>
                <a:gd name="T4" fmla="*/ 6 w 26"/>
                <a:gd name="T5" fmla="*/ 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26" y="3"/>
                  </a:moveTo>
                  <a:cubicBezTo>
                    <a:pt x="19" y="7"/>
                    <a:pt x="6" y="7"/>
                    <a:pt x="0" y="0"/>
                  </a:cubicBezTo>
                  <a:cubicBezTo>
                    <a:pt x="5" y="8"/>
                    <a:pt x="14" y="16"/>
                    <a:pt x="2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347">
              <a:extLst>
                <a:ext uri="{FF2B5EF4-FFF2-40B4-BE49-F238E27FC236}">
                  <a16:creationId xmlns:a16="http://schemas.microsoft.com/office/drawing/2014/main" id="{3F84D192-0B52-4E2E-B8DE-DC3B19EB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865"/>
              <a:ext cx="9" cy="10"/>
            </a:xfrm>
            <a:custGeom>
              <a:avLst/>
              <a:gdLst>
                <a:gd name="T0" fmla="*/ 4 w 13"/>
                <a:gd name="T1" fmla="*/ 5 h 15"/>
                <a:gd name="T2" fmla="*/ 0 w 13"/>
                <a:gd name="T3" fmla="*/ 0 h 15"/>
                <a:gd name="T4" fmla="*/ 4 w 13"/>
                <a:gd name="T5" fmla="*/ 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13" y="15"/>
                  </a:moveTo>
                  <a:cubicBezTo>
                    <a:pt x="7" y="14"/>
                    <a:pt x="0" y="5"/>
                    <a:pt x="0" y="0"/>
                  </a:cubicBezTo>
                  <a:cubicBezTo>
                    <a:pt x="4" y="3"/>
                    <a:pt x="7" y="9"/>
                    <a:pt x="1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348">
              <a:extLst>
                <a:ext uri="{FF2B5EF4-FFF2-40B4-BE49-F238E27FC236}">
                  <a16:creationId xmlns:a16="http://schemas.microsoft.com/office/drawing/2014/main" id="{7B311DF8-DFF0-4D77-8CF8-CF601C5A7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896"/>
              <a:ext cx="54" cy="5"/>
            </a:xfrm>
            <a:custGeom>
              <a:avLst/>
              <a:gdLst>
                <a:gd name="T0" fmla="*/ 21 w 86"/>
                <a:gd name="T1" fmla="*/ 0 h 7"/>
                <a:gd name="T2" fmla="*/ 10 w 86"/>
                <a:gd name="T3" fmla="*/ 1 h 7"/>
                <a:gd name="T4" fmla="*/ 0 w 86"/>
                <a:gd name="T5" fmla="*/ 2 h 7"/>
                <a:gd name="T6" fmla="*/ 10 w 86"/>
                <a:gd name="T7" fmla="*/ 2 h 7"/>
                <a:gd name="T8" fmla="*/ 18 w 8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7">
                  <a:moveTo>
                    <a:pt x="86" y="0"/>
                  </a:moveTo>
                  <a:cubicBezTo>
                    <a:pt x="71" y="1"/>
                    <a:pt x="56" y="4"/>
                    <a:pt x="41" y="4"/>
                  </a:cubicBezTo>
                  <a:cubicBezTo>
                    <a:pt x="28" y="5"/>
                    <a:pt x="13" y="4"/>
                    <a:pt x="0" y="6"/>
                  </a:cubicBezTo>
                  <a:cubicBezTo>
                    <a:pt x="14" y="7"/>
                    <a:pt x="28" y="5"/>
                    <a:pt x="42" y="5"/>
                  </a:cubicBezTo>
                  <a:cubicBezTo>
                    <a:pt x="51" y="5"/>
                    <a:pt x="63" y="7"/>
                    <a:pt x="7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349">
              <a:extLst>
                <a:ext uri="{FF2B5EF4-FFF2-40B4-BE49-F238E27FC236}">
                  <a16:creationId xmlns:a16="http://schemas.microsoft.com/office/drawing/2014/main" id="{84E0EF4E-8B04-4778-99DB-89E50AAB2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995"/>
              <a:ext cx="59" cy="8"/>
            </a:xfrm>
            <a:custGeom>
              <a:avLst/>
              <a:gdLst>
                <a:gd name="T0" fmla="*/ 23 w 93"/>
                <a:gd name="T1" fmla="*/ 1 h 12"/>
                <a:gd name="T2" fmla="*/ 0 w 93"/>
                <a:gd name="T3" fmla="*/ 3 h 12"/>
                <a:gd name="T4" fmla="*/ 10 w 93"/>
                <a:gd name="T5" fmla="*/ 3 h 12"/>
                <a:gd name="T6" fmla="*/ 22 w 93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2">
                  <a:moveTo>
                    <a:pt x="93" y="5"/>
                  </a:moveTo>
                  <a:cubicBezTo>
                    <a:pt x="62" y="0"/>
                    <a:pt x="30" y="10"/>
                    <a:pt x="0" y="9"/>
                  </a:cubicBezTo>
                  <a:cubicBezTo>
                    <a:pt x="11" y="6"/>
                    <a:pt x="26" y="10"/>
                    <a:pt x="38" y="11"/>
                  </a:cubicBezTo>
                  <a:cubicBezTo>
                    <a:pt x="53" y="12"/>
                    <a:pt x="69" y="9"/>
                    <a:pt x="8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350">
              <a:extLst>
                <a:ext uri="{FF2B5EF4-FFF2-40B4-BE49-F238E27FC236}">
                  <a16:creationId xmlns:a16="http://schemas.microsoft.com/office/drawing/2014/main" id="{B982A370-D8D6-46E6-A6FB-2FDB6999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091"/>
              <a:ext cx="56" cy="6"/>
            </a:xfrm>
            <a:custGeom>
              <a:avLst/>
              <a:gdLst>
                <a:gd name="T0" fmla="*/ 23 w 88"/>
                <a:gd name="T1" fmla="*/ 1 h 9"/>
                <a:gd name="T2" fmla="*/ 13 w 88"/>
                <a:gd name="T3" fmla="*/ 2 h 9"/>
                <a:gd name="T4" fmla="*/ 0 w 88"/>
                <a:gd name="T5" fmla="*/ 1 h 9"/>
                <a:gd name="T6" fmla="*/ 18 w 8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9">
                  <a:moveTo>
                    <a:pt x="88" y="5"/>
                  </a:moveTo>
                  <a:cubicBezTo>
                    <a:pt x="74" y="7"/>
                    <a:pt x="61" y="7"/>
                    <a:pt x="48" y="7"/>
                  </a:cubicBezTo>
                  <a:cubicBezTo>
                    <a:pt x="33" y="6"/>
                    <a:pt x="15" y="0"/>
                    <a:pt x="0" y="4"/>
                  </a:cubicBezTo>
                  <a:cubicBezTo>
                    <a:pt x="23" y="4"/>
                    <a:pt x="51" y="9"/>
                    <a:pt x="7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351">
              <a:extLst>
                <a:ext uri="{FF2B5EF4-FFF2-40B4-BE49-F238E27FC236}">
                  <a16:creationId xmlns:a16="http://schemas.microsoft.com/office/drawing/2014/main" id="{D78C3AB0-139C-4653-9289-B9D8DAC90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128"/>
              <a:ext cx="16" cy="8"/>
            </a:xfrm>
            <a:custGeom>
              <a:avLst/>
              <a:gdLst>
                <a:gd name="T0" fmla="*/ 6 w 26"/>
                <a:gd name="T1" fmla="*/ 1 h 12"/>
                <a:gd name="T2" fmla="*/ 1 w 26"/>
                <a:gd name="T3" fmla="*/ 0 h 12"/>
                <a:gd name="T4" fmla="*/ 6 w 26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">
                  <a:moveTo>
                    <a:pt x="26" y="5"/>
                  </a:moveTo>
                  <a:cubicBezTo>
                    <a:pt x="19" y="4"/>
                    <a:pt x="8" y="12"/>
                    <a:pt x="4" y="0"/>
                  </a:cubicBezTo>
                  <a:cubicBezTo>
                    <a:pt x="0" y="10"/>
                    <a:pt x="17" y="11"/>
                    <a:pt x="2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352">
              <a:extLst>
                <a:ext uri="{FF2B5EF4-FFF2-40B4-BE49-F238E27FC236}">
                  <a16:creationId xmlns:a16="http://schemas.microsoft.com/office/drawing/2014/main" id="{EF08E0FB-3EFB-425A-BD89-E5544C3D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2210"/>
              <a:ext cx="15" cy="9"/>
            </a:xfrm>
            <a:custGeom>
              <a:avLst/>
              <a:gdLst>
                <a:gd name="T0" fmla="*/ 6 w 24"/>
                <a:gd name="T1" fmla="*/ 2 h 14"/>
                <a:gd name="T2" fmla="*/ 2 w 24"/>
                <a:gd name="T3" fmla="*/ 0 h 14"/>
                <a:gd name="T4" fmla="*/ 6 w 24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24" y="6"/>
                  </a:moveTo>
                  <a:cubicBezTo>
                    <a:pt x="18" y="9"/>
                    <a:pt x="7" y="9"/>
                    <a:pt x="6" y="0"/>
                  </a:cubicBezTo>
                  <a:cubicBezTo>
                    <a:pt x="0" y="14"/>
                    <a:pt x="15" y="10"/>
                    <a:pt x="2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353">
              <a:extLst>
                <a:ext uri="{FF2B5EF4-FFF2-40B4-BE49-F238E27FC236}">
                  <a16:creationId xmlns:a16="http://schemas.microsoft.com/office/drawing/2014/main" id="{4F8C51A2-8F5C-4EE9-8C86-06DF548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259"/>
              <a:ext cx="51" cy="22"/>
            </a:xfrm>
            <a:custGeom>
              <a:avLst/>
              <a:gdLst>
                <a:gd name="T0" fmla="*/ 21 w 80"/>
                <a:gd name="T1" fmla="*/ 9 h 34"/>
                <a:gd name="T2" fmla="*/ 10 w 80"/>
                <a:gd name="T3" fmla="*/ 4 h 34"/>
                <a:gd name="T4" fmla="*/ 0 w 80"/>
                <a:gd name="T5" fmla="*/ 1 h 34"/>
                <a:gd name="T6" fmla="*/ 20 w 80"/>
                <a:gd name="T7" fmla="*/ 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4">
                  <a:moveTo>
                    <a:pt x="80" y="34"/>
                  </a:moveTo>
                  <a:cubicBezTo>
                    <a:pt x="77" y="25"/>
                    <a:pt x="44" y="19"/>
                    <a:pt x="36" y="15"/>
                  </a:cubicBezTo>
                  <a:cubicBezTo>
                    <a:pt x="24" y="10"/>
                    <a:pt x="13" y="0"/>
                    <a:pt x="0" y="1"/>
                  </a:cubicBezTo>
                  <a:cubicBezTo>
                    <a:pt x="21" y="19"/>
                    <a:pt x="55" y="19"/>
                    <a:pt x="79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354">
              <a:extLst>
                <a:ext uri="{FF2B5EF4-FFF2-40B4-BE49-F238E27FC236}">
                  <a16:creationId xmlns:a16="http://schemas.microsoft.com/office/drawing/2014/main" id="{36A1DFDA-7AC4-4FE1-9C8A-EDE36EB45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292"/>
              <a:ext cx="16" cy="11"/>
            </a:xfrm>
            <a:custGeom>
              <a:avLst/>
              <a:gdLst>
                <a:gd name="T0" fmla="*/ 2 w 24"/>
                <a:gd name="T1" fmla="*/ 0 h 17"/>
                <a:gd name="T2" fmla="*/ 7 w 24"/>
                <a:gd name="T3" fmla="*/ 3 h 17"/>
                <a:gd name="T4" fmla="*/ 1 w 24"/>
                <a:gd name="T5" fmla="*/ 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6" y="0"/>
                  </a:moveTo>
                  <a:cubicBezTo>
                    <a:pt x="5" y="8"/>
                    <a:pt x="15" y="17"/>
                    <a:pt x="24" y="13"/>
                  </a:cubicBezTo>
                  <a:cubicBezTo>
                    <a:pt x="18" y="16"/>
                    <a:pt x="0" y="15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355">
              <a:extLst>
                <a:ext uri="{FF2B5EF4-FFF2-40B4-BE49-F238E27FC236}">
                  <a16:creationId xmlns:a16="http://schemas.microsoft.com/office/drawing/2014/main" id="{B7274B28-919F-491E-8449-82E98DC4A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377"/>
              <a:ext cx="15" cy="11"/>
            </a:xfrm>
            <a:custGeom>
              <a:avLst/>
              <a:gdLst>
                <a:gd name="T0" fmla="*/ 6 w 24"/>
                <a:gd name="T1" fmla="*/ 2 h 18"/>
                <a:gd name="T2" fmla="*/ 1 w 24"/>
                <a:gd name="T3" fmla="*/ 0 h 18"/>
                <a:gd name="T4" fmla="*/ 1 w 24"/>
                <a:gd name="T5" fmla="*/ 3 h 18"/>
                <a:gd name="T6" fmla="*/ 4 w 24"/>
                <a:gd name="T7" fmla="*/ 4 h 18"/>
                <a:gd name="T8" fmla="*/ 6 w 24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4" y="11"/>
                  </a:moveTo>
                  <a:cubicBezTo>
                    <a:pt x="16" y="18"/>
                    <a:pt x="4" y="6"/>
                    <a:pt x="1" y="0"/>
                  </a:cubicBezTo>
                  <a:cubicBezTo>
                    <a:pt x="1" y="5"/>
                    <a:pt x="0" y="10"/>
                    <a:pt x="4" y="13"/>
                  </a:cubicBezTo>
                  <a:cubicBezTo>
                    <a:pt x="7" y="15"/>
                    <a:pt x="14" y="14"/>
                    <a:pt x="18" y="14"/>
                  </a:cubicBezTo>
                  <a:cubicBezTo>
                    <a:pt x="21" y="14"/>
                    <a:pt x="23" y="15"/>
                    <a:pt x="2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356">
              <a:extLst>
                <a:ext uri="{FF2B5EF4-FFF2-40B4-BE49-F238E27FC236}">
                  <a16:creationId xmlns:a16="http://schemas.microsoft.com/office/drawing/2014/main" id="{CDC3DDDE-E2CE-4AAC-B2E4-7D54383A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352"/>
              <a:ext cx="49" cy="14"/>
            </a:xfrm>
            <a:custGeom>
              <a:avLst/>
              <a:gdLst>
                <a:gd name="T0" fmla="*/ 20 w 77"/>
                <a:gd name="T1" fmla="*/ 5 h 22"/>
                <a:gd name="T2" fmla="*/ 10 w 77"/>
                <a:gd name="T3" fmla="*/ 3 h 22"/>
                <a:gd name="T4" fmla="*/ 0 w 77"/>
                <a:gd name="T5" fmla="*/ 0 h 22"/>
                <a:gd name="T6" fmla="*/ 6 w 77"/>
                <a:gd name="T7" fmla="*/ 3 h 22"/>
                <a:gd name="T8" fmla="*/ 17 w 77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2">
                  <a:moveTo>
                    <a:pt x="77" y="21"/>
                  </a:moveTo>
                  <a:cubicBezTo>
                    <a:pt x="64" y="22"/>
                    <a:pt x="49" y="16"/>
                    <a:pt x="38" y="12"/>
                  </a:cubicBezTo>
                  <a:cubicBezTo>
                    <a:pt x="26" y="7"/>
                    <a:pt x="11" y="5"/>
                    <a:pt x="0" y="0"/>
                  </a:cubicBezTo>
                  <a:cubicBezTo>
                    <a:pt x="8" y="4"/>
                    <a:pt x="15" y="8"/>
                    <a:pt x="24" y="11"/>
                  </a:cubicBezTo>
                  <a:cubicBezTo>
                    <a:pt x="36" y="15"/>
                    <a:pt x="55" y="15"/>
                    <a:pt x="64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357">
              <a:extLst>
                <a:ext uri="{FF2B5EF4-FFF2-40B4-BE49-F238E27FC236}">
                  <a16:creationId xmlns:a16="http://schemas.microsoft.com/office/drawing/2014/main" id="{BCFD219C-C96E-4B9F-BAEB-45DFF91A6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463"/>
              <a:ext cx="19" cy="17"/>
            </a:xfrm>
            <a:custGeom>
              <a:avLst/>
              <a:gdLst>
                <a:gd name="T0" fmla="*/ 4 w 29"/>
                <a:gd name="T1" fmla="*/ 0 h 26"/>
                <a:gd name="T2" fmla="*/ 8 w 29"/>
                <a:gd name="T3" fmla="*/ 7 h 26"/>
                <a:gd name="T4" fmla="*/ 4 w 2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13" y="0"/>
                  </a:moveTo>
                  <a:cubicBezTo>
                    <a:pt x="10" y="9"/>
                    <a:pt x="17" y="26"/>
                    <a:pt x="29" y="24"/>
                  </a:cubicBezTo>
                  <a:cubicBezTo>
                    <a:pt x="17" y="24"/>
                    <a:pt x="0" y="12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358">
              <a:extLst>
                <a:ext uri="{FF2B5EF4-FFF2-40B4-BE49-F238E27FC236}">
                  <a16:creationId xmlns:a16="http://schemas.microsoft.com/office/drawing/2014/main" id="{612E4490-2994-44D9-9296-FC49900C9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549"/>
              <a:ext cx="34" cy="23"/>
            </a:xfrm>
            <a:custGeom>
              <a:avLst/>
              <a:gdLst>
                <a:gd name="T0" fmla="*/ 13 w 54"/>
                <a:gd name="T1" fmla="*/ 9 h 35"/>
                <a:gd name="T2" fmla="*/ 9 w 54"/>
                <a:gd name="T3" fmla="*/ 7 h 35"/>
                <a:gd name="T4" fmla="*/ 9 w 54"/>
                <a:gd name="T5" fmla="*/ 4 h 35"/>
                <a:gd name="T6" fmla="*/ 6 w 54"/>
                <a:gd name="T7" fmla="*/ 2 h 35"/>
                <a:gd name="T8" fmla="*/ 0 w 54"/>
                <a:gd name="T9" fmla="*/ 0 h 35"/>
                <a:gd name="T10" fmla="*/ 8 w 54"/>
                <a:gd name="T11" fmla="*/ 3 h 35"/>
                <a:gd name="T12" fmla="*/ 8 w 54"/>
                <a:gd name="T13" fmla="*/ 7 h 35"/>
                <a:gd name="T14" fmla="*/ 13 w 54"/>
                <a:gd name="T15" fmla="*/ 9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35">
                  <a:moveTo>
                    <a:pt x="54" y="32"/>
                  </a:moveTo>
                  <a:cubicBezTo>
                    <a:pt x="49" y="35"/>
                    <a:pt x="41" y="32"/>
                    <a:pt x="38" y="26"/>
                  </a:cubicBezTo>
                  <a:cubicBezTo>
                    <a:pt x="37" y="23"/>
                    <a:pt x="39" y="17"/>
                    <a:pt x="38" y="14"/>
                  </a:cubicBezTo>
                  <a:cubicBezTo>
                    <a:pt x="35" y="8"/>
                    <a:pt x="28" y="7"/>
                    <a:pt x="22" y="6"/>
                  </a:cubicBezTo>
                  <a:cubicBezTo>
                    <a:pt x="14" y="4"/>
                    <a:pt x="7" y="1"/>
                    <a:pt x="0" y="0"/>
                  </a:cubicBezTo>
                  <a:cubicBezTo>
                    <a:pt x="8" y="3"/>
                    <a:pt x="24" y="5"/>
                    <a:pt x="30" y="10"/>
                  </a:cubicBezTo>
                  <a:cubicBezTo>
                    <a:pt x="33" y="14"/>
                    <a:pt x="31" y="19"/>
                    <a:pt x="33" y="23"/>
                  </a:cubicBezTo>
                  <a:cubicBezTo>
                    <a:pt x="36" y="28"/>
                    <a:pt x="43" y="31"/>
                    <a:pt x="49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359">
              <a:extLst>
                <a:ext uri="{FF2B5EF4-FFF2-40B4-BE49-F238E27FC236}">
                  <a16:creationId xmlns:a16="http://schemas.microsoft.com/office/drawing/2014/main" id="{F35A49F9-2144-4452-A242-7E498443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559"/>
              <a:ext cx="21" cy="19"/>
            </a:xfrm>
            <a:custGeom>
              <a:avLst/>
              <a:gdLst>
                <a:gd name="T0" fmla="*/ 6 w 32"/>
                <a:gd name="T1" fmla="*/ 7 h 30"/>
                <a:gd name="T2" fmla="*/ 2 w 32"/>
                <a:gd name="T3" fmla="*/ 1 h 30"/>
                <a:gd name="T4" fmla="*/ 6 w 32"/>
                <a:gd name="T5" fmla="*/ 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0">
                  <a:moveTo>
                    <a:pt x="21" y="29"/>
                  </a:moveTo>
                  <a:cubicBezTo>
                    <a:pt x="32" y="28"/>
                    <a:pt x="17" y="0"/>
                    <a:pt x="7" y="5"/>
                  </a:cubicBezTo>
                  <a:cubicBezTo>
                    <a:pt x="0" y="9"/>
                    <a:pt x="25" y="21"/>
                    <a:pt x="2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360">
              <a:extLst>
                <a:ext uri="{FF2B5EF4-FFF2-40B4-BE49-F238E27FC236}">
                  <a16:creationId xmlns:a16="http://schemas.microsoft.com/office/drawing/2014/main" id="{F8851D3D-3A57-4514-9880-41B12B15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659"/>
              <a:ext cx="16" cy="20"/>
            </a:xfrm>
            <a:custGeom>
              <a:avLst/>
              <a:gdLst>
                <a:gd name="T0" fmla="*/ 0 w 26"/>
                <a:gd name="T1" fmla="*/ 1 h 30"/>
                <a:gd name="T2" fmla="*/ 4 w 26"/>
                <a:gd name="T3" fmla="*/ 7 h 30"/>
                <a:gd name="T4" fmla="*/ 1 w 26"/>
                <a:gd name="T5" fmla="*/ 5 h 30"/>
                <a:gd name="T6" fmla="*/ 0 w 26"/>
                <a:gd name="T7" fmla="*/ 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0">
                  <a:moveTo>
                    <a:pt x="0" y="3"/>
                  </a:moveTo>
                  <a:cubicBezTo>
                    <a:pt x="9" y="0"/>
                    <a:pt x="26" y="17"/>
                    <a:pt x="18" y="25"/>
                  </a:cubicBezTo>
                  <a:cubicBezTo>
                    <a:pt x="13" y="30"/>
                    <a:pt x="7" y="22"/>
                    <a:pt x="6" y="18"/>
                  </a:cubicBezTo>
                  <a:cubicBezTo>
                    <a:pt x="4" y="14"/>
                    <a:pt x="11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361">
              <a:extLst>
                <a:ext uri="{FF2B5EF4-FFF2-40B4-BE49-F238E27FC236}">
                  <a16:creationId xmlns:a16="http://schemas.microsoft.com/office/drawing/2014/main" id="{232C6973-BB08-4566-92A1-17323A368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752"/>
              <a:ext cx="16" cy="16"/>
            </a:xfrm>
            <a:custGeom>
              <a:avLst/>
              <a:gdLst>
                <a:gd name="T0" fmla="*/ 0 w 25"/>
                <a:gd name="T1" fmla="*/ 0 h 26"/>
                <a:gd name="T2" fmla="*/ 6 w 25"/>
                <a:gd name="T3" fmla="*/ 4 h 26"/>
                <a:gd name="T4" fmla="*/ 4 w 25"/>
                <a:gd name="T5" fmla="*/ 6 h 26"/>
                <a:gd name="T6" fmla="*/ 2 w 25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6">
                  <a:moveTo>
                    <a:pt x="0" y="0"/>
                  </a:moveTo>
                  <a:cubicBezTo>
                    <a:pt x="7" y="6"/>
                    <a:pt x="15" y="9"/>
                    <a:pt x="23" y="14"/>
                  </a:cubicBezTo>
                  <a:cubicBezTo>
                    <a:pt x="24" y="22"/>
                    <a:pt x="25" y="26"/>
                    <a:pt x="16" y="22"/>
                  </a:cubicBezTo>
                  <a:cubicBezTo>
                    <a:pt x="9" y="19"/>
                    <a:pt x="5" y="1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362">
              <a:extLst>
                <a:ext uri="{FF2B5EF4-FFF2-40B4-BE49-F238E27FC236}">
                  <a16:creationId xmlns:a16="http://schemas.microsoft.com/office/drawing/2014/main" id="{CB38E90D-F120-4AB9-B441-A986187ED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634"/>
              <a:ext cx="14" cy="11"/>
            </a:xfrm>
            <a:custGeom>
              <a:avLst/>
              <a:gdLst>
                <a:gd name="T0" fmla="*/ 6 w 22"/>
                <a:gd name="T1" fmla="*/ 5 h 17"/>
                <a:gd name="T2" fmla="*/ 5 w 22"/>
                <a:gd name="T3" fmla="*/ 1 h 17"/>
                <a:gd name="T4" fmla="*/ 0 w 22"/>
                <a:gd name="T5" fmla="*/ 0 h 17"/>
                <a:gd name="T6" fmla="*/ 4 w 22"/>
                <a:gd name="T7" fmla="*/ 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7">
                  <a:moveTo>
                    <a:pt x="22" y="17"/>
                  </a:moveTo>
                  <a:cubicBezTo>
                    <a:pt x="20" y="13"/>
                    <a:pt x="22" y="9"/>
                    <a:pt x="19" y="5"/>
                  </a:cubicBezTo>
                  <a:cubicBezTo>
                    <a:pt x="16" y="2"/>
                    <a:pt x="4" y="0"/>
                    <a:pt x="0" y="0"/>
                  </a:cubicBezTo>
                  <a:cubicBezTo>
                    <a:pt x="4" y="7"/>
                    <a:pt x="20" y="5"/>
                    <a:pt x="18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363">
              <a:extLst>
                <a:ext uri="{FF2B5EF4-FFF2-40B4-BE49-F238E27FC236}">
                  <a16:creationId xmlns:a16="http://schemas.microsoft.com/office/drawing/2014/main" id="{06C4E0CC-DF8A-46D1-A8D2-48CC2849D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2724"/>
              <a:ext cx="29" cy="18"/>
            </a:xfrm>
            <a:custGeom>
              <a:avLst/>
              <a:gdLst>
                <a:gd name="T0" fmla="*/ 11 w 44"/>
                <a:gd name="T1" fmla="*/ 8 h 28"/>
                <a:gd name="T2" fmla="*/ 0 w 44"/>
                <a:gd name="T3" fmla="*/ 1 h 28"/>
                <a:gd name="T4" fmla="*/ 12 w 44"/>
                <a:gd name="T5" fmla="*/ 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8">
                  <a:moveTo>
                    <a:pt x="39" y="28"/>
                  </a:moveTo>
                  <a:cubicBezTo>
                    <a:pt x="42" y="4"/>
                    <a:pt x="20" y="0"/>
                    <a:pt x="0" y="3"/>
                  </a:cubicBezTo>
                  <a:cubicBezTo>
                    <a:pt x="14" y="7"/>
                    <a:pt x="44" y="7"/>
                    <a:pt x="42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364">
              <a:extLst>
                <a:ext uri="{FF2B5EF4-FFF2-40B4-BE49-F238E27FC236}">
                  <a16:creationId xmlns:a16="http://schemas.microsoft.com/office/drawing/2014/main" id="{A7A9662B-ACC8-430C-B049-A4A63B213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823"/>
              <a:ext cx="24" cy="14"/>
            </a:xfrm>
            <a:custGeom>
              <a:avLst/>
              <a:gdLst>
                <a:gd name="T0" fmla="*/ 9 w 38"/>
                <a:gd name="T1" fmla="*/ 6 h 21"/>
                <a:gd name="T2" fmla="*/ 6 w 38"/>
                <a:gd name="T3" fmla="*/ 1 h 21"/>
                <a:gd name="T4" fmla="*/ 0 w 38"/>
                <a:gd name="T5" fmla="*/ 1 h 21"/>
                <a:gd name="T6" fmla="*/ 8 w 38"/>
                <a:gd name="T7" fmla="*/ 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1">
                  <a:moveTo>
                    <a:pt x="38" y="21"/>
                  </a:moveTo>
                  <a:cubicBezTo>
                    <a:pt x="33" y="15"/>
                    <a:pt x="33" y="5"/>
                    <a:pt x="25" y="2"/>
                  </a:cubicBezTo>
                  <a:cubicBezTo>
                    <a:pt x="20" y="0"/>
                    <a:pt x="5" y="2"/>
                    <a:pt x="0" y="4"/>
                  </a:cubicBezTo>
                  <a:cubicBezTo>
                    <a:pt x="12" y="2"/>
                    <a:pt x="23" y="6"/>
                    <a:pt x="3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365">
              <a:extLst>
                <a:ext uri="{FF2B5EF4-FFF2-40B4-BE49-F238E27FC236}">
                  <a16:creationId xmlns:a16="http://schemas.microsoft.com/office/drawing/2014/main" id="{6B866999-FCAB-46AA-8F47-6E826CF8B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849"/>
              <a:ext cx="31" cy="22"/>
            </a:xfrm>
            <a:custGeom>
              <a:avLst/>
              <a:gdLst>
                <a:gd name="T0" fmla="*/ 3 w 48"/>
                <a:gd name="T1" fmla="*/ 1 h 34"/>
                <a:gd name="T2" fmla="*/ 9 w 48"/>
                <a:gd name="T3" fmla="*/ 1 h 34"/>
                <a:gd name="T4" fmla="*/ 9 w 48"/>
                <a:gd name="T5" fmla="*/ 9 h 34"/>
                <a:gd name="T6" fmla="*/ 6 w 48"/>
                <a:gd name="T7" fmla="*/ 5 h 34"/>
                <a:gd name="T8" fmla="*/ 3 w 48"/>
                <a:gd name="T9" fmla="*/ 5 h 34"/>
                <a:gd name="T10" fmla="*/ 3 w 48"/>
                <a:gd name="T11" fmla="*/ 2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4">
                  <a:moveTo>
                    <a:pt x="9" y="5"/>
                  </a:moveTo>
                  <a:cubicBezTo>
                    <a:pt x="18" y="6"/>
                    <a:pt x="24" y="0"/>
                    <a:pt x="32" y="5"/>
                  </a:cubicBezTo>
                  <a:cubicBezTo>
                    <a:pt x="40" y="10"/>
                    <a:pt x="48" y="34"/>
                    <a:pt x="32" y="32"/>
                  </a:cubicBezTo>
                  <a:cubicBezTo>
                    <a:pt x="25" y="31"/>
                    <a:pt x="29" y="23"/>
                    <a:pt x="25" y="20"/>
                  </a:cubicBezTo>
                  <a:cubicBezTo>
                    <a:pt x="22" y="16"/>
                    <a:pt x="17" y="19"/>
                    <a:pt x="13" y="18"/>
                  </a:cubicBezTo>
                  <a:cubicBezTo>
                    <a:pt x="5" y="17"/>
                    <a:pt x="0" y="11"/>
                    <a:pt x="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366">
              <a:extLst>
                <a:ext uri="{FF2B5EF4-FFF2-40B4-BE49-F238E27FC236}">
                  <a16:creationId xmlns:a16="http://schemas.microsoft.com/office/drawing/2014/main" id="{23017540-2F16-4062-AB64-686A822A5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914"/>
              <a:ext cx="33" cy="6"/>
            </a:xfrm>
            <a:custGeom>
              <a:avLst/>
              <a:gdLst>
                <a:gd name="T0" fmla="*/ 13 w 52"/>
                <a:gd name="T1" fmla="*/ 3 h 9"/>
                <a:gd name="T2" fmla="*/ 9 w 52"/>
                <a:gd name="T3" fmla="*/ 0 h 9"/>
                <a:gd name="T4" fmla="*/ 0 w 52"/>
                <a:gd name="T5" fmla="*/ 2 h 9"/>
                <a:gd name="T6" fmla="*/ 7 w 52"/>
                <a:gd name="T7" fmla="*/ 2 h 9"/>
                <a:gd name="T8" fmla="*/ 13 w 52"/>
                <a:gd name="T9" fmla="*/ 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cubicBezTo>
                    <a:pt x="51" y="0"/>
                    <a:pt x="41" y="0"/>
                    <a:pt x="34" y="0"/>
                  </a:cubicBezTo>
                  <a:cubicBezTo>
                    <a:pt x="24" y="0"/>
                    <a:pt x="9" y="3"/>
                    <a:pt x="0" y="8"/>
                  </a:cubicBezTo>
                  <a:cubicBezTo>
                    <a:pt x="10" y="7"/>
                    <a:pt x="18" y="8"/>
                    <a:pt x="28" y="6"/>
                  </a:cubicBezTo>
                  <a:cubicBezTo>
                    <a:pt x="34" y="5"/>
                    <a:pt x="45" y="0"/>
                    <a:pt x="49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367">
              <a:extLst>
                <a:ext uri="{FF2B5EF4-FFF2-40B4-BE49-F238E27FC236}">
                  <a16:creationId xmlns:a16="http://schemas.microsoft.com/office/drawing/2014/main" id="{BFEC57F1-ABE1-4550-BD2B-04899C2C4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998"/>
              <a:ext cx="22" cy="12"/>
            </a:xfrm>
            <a:custGeom>
              <a:avLst/>
              <a:gdLst>
                <a:gd name="T0" fmla="*/ 9 w 34"/>
                <a:gd name="T1" fmla="*/ 3 h 19"/>
                <a:gd name="T2" fmla="*/ 6 w 34"/>
                <a:gd name="T3" fmla="*/ 1 h 19"/>
                <a:gd name="T4" fmla="*/ 0 w 34"/>
                <a:gd name="T5" fmla="*/ 3 h 19"/>
                <a:gd name="T6" fmla="*/ 8 w 34"/>
                <a:gd name="T7" fmla="*/ 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9">
                  <a:moveTo>
                    <a:pt x="34" y="12"/>
                  </a:moveTo>
                  <a:cubicBezTo>
                    <a:pt x="28" y="15"/>
                    <a:pt x="26" y="5"/>
                    <a:pt x="21" y="4"/>
                  </a:cubicBezTo>
                  <a:cubicBezTo>
                    <a:pt x="16" y="3"/>
                    <a:pt x="4" y="8"/>
                    <a:pt x="0" y="11"/>
                  </a:cubicBezTo>
                  <a:cubicBezTo>
                    <a:pt x="12" y="0"/>
                    <a:pt x="20" y="19"/>
                    <a:pt x="3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368">
              <a:extLst>
                <a:ext uri="{FF2B5EF4-FFF2-40B4-BE49-F238E27FC236}">
                  <a16:creationId xmlns:a16="http://schemas.microsoft.com/office/drawing/2014/main" id="{F0F592D3-625B-4ACC-BF6D-0730897A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069"/>
              <a:ext cx="11" cy="10"/>
            </a:xfrm>
            <a:custGeom>
              <a:avLst/>
              <a:gdLst>
                <a:gd name="T0" fmla="*/ 4 w 18"/>
                <a:gd name="T1" fmla="*/ 4 h 16"/>
                <a:gd name="T2" fmla="*/ 0 w 18"/>
                <a:gd name="T3" fmla="*/ 3 h 16"/>
                <a:gd name="T4" fmla="*/ 4 w 18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18" y="14"/>
                  </a:moveTo>
                  <a:cubicBezTo>
                    <a:pt x="13" y="0"/>
                    <a:pt x="8" y="10"/>
                    <a:pt x="0" y="13"/>
                  </a:cubicBezTo>
                  <a:cubicBezTo>
                    <a:pt x="6" y="13"/>
                    <a:pt x="12" y="12"/>
                    <a:pt x="18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369">
              <a:extLst>
                <a:ext uri="{FF2B5EF4-FFF2-40B4-BE49-F238E27FC236}">
                  <a16:creationId xmlns:a16="http://schemas.microsoft.com/office/drawing/2014/main" id="{2595FBF9-3104-4235-ACE1-E1C3EF9A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1490"/>
              <a:ext cx="54" cy="170"/>
            </a:xfrm>
            <a:custGeom>
              <a:avLst/>
              <a:gdLst>
                <a:gd name="T0" fmla="*/ 11 w 84"/>
                <a:gd name="T1" fmla="*/ 63 h 267"/>
                <a:gd name="T2" fmla="*/ 13 w 84"/>
                <a:gd name="T3" fmla="*/ 1 h 267"/>
                <a:gd name="T4" fmla="*/ 21 w 84"/>
                <a:gd name="T5" fmla="*/ 7 h 267"/>
                <a:gd name="T6" fmla="*/ 23 w 84"/>
                <a:gd name="T7" fmla="*/ 52 h 267"/>
                <a:gd name="T8" fmla="*/ 11 w 84"/>
                <a:gd name="T9" fmla="*/ 63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67">
                  <a:moveTo>
                    <a:pt x="42" y="244"/>
                  </a:moveTo>
                  <a:cubicBezTo>
                    <a:pt x="48" y="267"/>
                    <a:pt x="0" y="49"/>
                    <a:pt x="48" y="2"/>
                  </a:cubicBezTo>
                  <a:cubicBezTo>
                    <a:pt x="48" y="2"/>
                    <a:pt x="73" y="0"/>
                    <a:pt x="80" y="28"/>
                  </a:cubicBezTo>
                  <a:cubicBezTo>
                    <a:pt x="80" y="28"/>
                    <a:pt x="45" y="93"/>
                    <a:pt x="84" y="202"/>
                  </a:cubicBezTo>
                  <a:lnTo>
                    <a:pt x="42" y="244"/>
                  </a:lnTo>
                  <a:close/>
                </a:path>
              </a:pathLst>
            </a:custGeom>
            <a:solidFill>
              <a:srgbClr val="E95D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370">
              <a:extLst>
                <a:ext uri="{FF2B5EF4-FFF2-40B4-BE49-F238E27FC236}">
                  <a16:creationId xmlns:a16="http://schemas.microsoft.com/office/drawing/2014/main" id="{826B5FB8-51BE-4FED-921D-24458A45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1490"/>
              <a:ext cx="54" cy="170"/>
            </a:xfrm>
            <a:custGeom>
              <a:avLst/>
              <a:gdLst>
                <a:gd name="T0" fmla="*/ 11 w 84"/>
                <a:gd name="T1" fmla="*/ 63 h 267"/>
                <a:gd name="T2" fmla="*/ 13 w 84"/>
                <a:gd name="T3" fmla="*/ 1 h 267"/>
                <a:gd name="T4" fmla="*/ 21 w 84"/>
                <a:gd name="T5" fmla="*/ 7 h 267"/>
                <a:gd name="T6" fmla="*/ 23 w 84"/>
                <a:gd name="T7" fmla="*/ 52 h 267"/>
                <a:gd name="T8" fmla="*/ 11 w 84"/>
                <a:gd name="T9" fmla="*/ 63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267">
                  <a:moveTo>
                    <a:pt x="42" y="244"/>
                  </a:moveTo>
                  <a:cubicBezTo>
                    <a:pt x="48" y="267"/>
                    <a:pt x="0" y="49"/>
                    <a:pt x="48" y="2"/>
                  </a:cubicBezTo>
                  <a:cubicBezTo>
                    <a:pt x="48" y="2"/>
                    <a:pt x="73" y="0"/>
                    <a:pt x="80" y="28"/>
                  </a:cubicBezTo>
                  <a:cubicBezTo>
                    <a:pt x="80" y="28"/>
                    <a:pt x="45" y="93"/>
                    <a:pt x="84" y="202"/>
                  </a:cubicBezTo>
                  <a:lnTo>
                    <a:pt x="42" y="244"/>
                  </a:lnTo>
                  <a:close/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371">
              <a:extLst>
                <a:ext uri="{FF2B5EF4-FFF2-40B4-BE49-F238E27FC236}">
                  <a16:creationId xmlns:a16="http://schemas.microsoft.com/office/drawing/2014/main" id="{E2C8F50F-0B90-417A-B5FE-CB5EA5517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447"/>
              <a:ext cx="450" cy="1788"/>
            </a:xfrm>
            <a:custGeom>
              <a:avLst/>
              <a:gdLst>
                <a:gd name="T0" fmla="*/ 142 w 706"/>
                <a:gd name="T1" fmla="*/ 371 h 2808"/>
                <a:gd name="T2" fmla="*/ 140 w 706"/>
                <a:gd name="T3" fmla="*/ 131 h 2808"/>
                <a:gd name="T4" fmla="*/ 118 w 706"/>
                <a:gd name="T5" fmla="*/ 108 h 2808"/>
                <a:gd name="T6" fmla="*/ 92 w 706"/>
                <a:gd name="T7" fmla="*/ 62 h 2808"/>
                <a:gd name="T8" fmla="*/ 107 w 706"/>
                <a:gd name="T9" fmla="*/ 6 h 2808"/>
                <a:gd name="T10" fmla="*/ 98 w 706"/>
                <a:gd name="T11" fmla="*/ 3 h 2808"/>
                <a:gd name="T12" fmla="*/ 76 w 706"/>
                <a:gd name="T13" fmla="*/ 67 h 2808"/>
                <a:gd name="T14" fmla="*/ 60 w 706"/>
                <a:gd name="T15" fmla="*/ 90 h 2808"/>
                <a:gd name="T16" fmla="*/ 19 w 706"/>
                <a:gd name="T17" fmla="*/ 113 h 2808"/>
                <a:gd name="T18" fmla="*/ 4 w 706"/>
                <a:gd name="T19" fmla="*/ 171 h 2808"/>
                <a:gd name="T20" fmla="*/ 18 w 706"/>
                <a:gd name="T21" fmla="*/ 209 h 2808"/>
                <a:gd name="T22" fmla="*/ 40 w 706"/>
                <a:gd name="T23" fmla="*/ 226 h 2808"/>
                <a:gd name="T24" fmla="*/ 57 w 706"/>
                <a:gd name="T25" fmla="*/ 213 h 2808"/>
                <a:gd name="T26" fmla="*/ 57 w 706"/>
                <a:gd name="T27" fmla="*/ 212 h 2808"/>
                <a:gd name="T28" fmla="*/ 62 w 706"/>
                <a:gd name="T29" fmla="*/ 184 h 2808"/>
                <a:gd name="T30" fmla="*/ 45 w 706"/>
                <a:gd name="T31" fmla="*/ 167 h 2808"/>
                <a:gd name="T32" fmla="*/ 82 w 706"/>
                <a:gd name="T33" fmla="*/ 139 h 2808"/>
                <a:gd name="T34" fmla="*/ 113 w 706"/>
                <a:gd name="T35" fmla="*/ 339 h 2808"/>
                <a:gd name="T36" fmla="*/ 92 w 706"/>
                <a:gd name="T37" fmla="*/ 406 h 2808"/>
                <a:gd name="T38" fmla="*/ 71 w 706"/>
                <a:gd name="T39" fmla="*/ 404 h 2808"/>
                <a:gd name="T40" fmla="*/ 53 w 706"/>
                <a:gd name="T41" fmla="*/ 402 h 2808"/>
                <a:gd name="T42" fmla="*/ 51 w 706"/>
                <a:gd name="T43" fmla="*/ 411 h 2808"/>
                <a:gd name="T44" fmla="*/ 72 w 706"/>
                <a:gd name="T45" fmla="*/ 413 h 2808"/>
                <a:gd name="T46" fmla="*/ 50 w 706"/>
                <a:gd name="T47" fmla="*/ 425 h 2808"/>
                <a:gd name="T48" fmla="*/ 29 w 706"/>
                <a:gd name="T49" fmla="*/ 449 h 2808"/>
                <a:gd name="T50" fmla="*/ 36 w 706"/>
                <a:gd name="T51" fmla="*/ 451 h 2808"/>
                <a:gd name="T52" fmla="*/ 44 w 706"/>
                <a:gd name="T53" fmla="*/ 437 h 2808"/>
                <a:gd name="T54" fmla="*/ 85 w 706"/>
                <a:gd name="T55" fmla="*/ 422 h 2808"/>
                <a:gd name="T56" fmla="*/ 85 w 706"/>
                <a:gd name="T57" fmla="*/ 423 h 2808"/>
                <a:gd name="T58" fmla="*/ 66 w 706"/>
                <a:gd name="T59" fmla="*/ 483 h 2808"/>
                <a:gd name="T60" fmla="*/ 15 w 706"/>
                <a:gd name="T61" fmla="*/ 518 h 2808"/>
                <a:gd name="T62" fmla="*/ 15 w 706"/>
                <a:gd name="T63" fmla="*/ 532 h 2808"/>
                <a:gd name="T64" fmla="*/ 54 w 706"/>
                <a:gd name="T65" fmla="*/ 515 h 2808"/>
                <a:gd name="T66" fmla="*/ 66 w 706"/>
                <a:gd name="T67" fmla="*/ 514 h 2808"/>
                <a:gd name="T68" fmla="*/ 73 w 706"/>
                <a:gd name="T69" fmla="*/ 603 h 2808"/>
                <a:gd name="T70" fmla="*/ 85 w 706"/>
                <a:gd name="T71" fmla="*/ 717 h 2808"/>
                <a:gd name="T72" fmla="*/ 106 w 706"/>
                <a:gd name="T73" fmla="*/ 719 h 2808"/>
                <a:gd name="T74" fmla="*/ 106 w 706"/>
                <a:gd name="T75" fmla="*/ 700 h 2808"/>
                <a:gd name="T76" fmla="*/ 112 w 706"/>
                <a:gd name="T77" fmla="*/ 720 h 2808"/>
                <a:gd name="T78" fmla="*/ 138 w 706"/>
                <a:gd name="T79" fmla="*/ 712 h 2808"/>
                <a:gd name="T80" fmla="*/ 109 w 706"/>
                <a:gd name="T81" fmla="*/ 475 h 2808"/>
                <a:gd name="T82" fmla="*/ 142 w 706"/>
                <a:gd name="T83" fmla="*/ 371 h 28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06" h="2808">
                  <a:moveTo>
                    <a:pt x="546" y="1437"/>
                  </a:moveTo>
                  <a:cubicBezTo>
                    <a:pt x="617" y="1270"/>
                    <a:pt x="706" y="731"/>
                    <a:pt x="541" y="505"/>
                  </a:cubicBezTo>
                  <a:cubicBezTo>
                    <a:pt x="541" y="505"/>
                    <a:pt x="517" y="458"/>
                    <a:pt x="456" y="417"/>
                  </a:cubicBezTo>
                  <a:cubicBezTo>
                    <a:pt x="400" y="381"/>
                    <a:pt x="357" y="356"/>
                    <a:pt x="354" y="241"/>
                  </a:cubicBezTo>
                  <a:cubicBezTo>
                    <a:pt x="351" y="121"/>
                    <a:pt x="412" y="23"/>
                    <a:pt x="412" y="23"/>
                  </a:cubicBezTo>
                  <a:cubicBezTo>
                    <a:pt x="406" y="0"/>
                    <a:pt x="378" y="10"/>
                    <a:pt x="378" y="10"/>
                  </a:cubicBezTo>
                  <a:cubicBezTo>
                    <a:pt x="335" y="83"/>
                    <a:pt x="305" y="190"/>
                    <a:pt x="294" y="261"/>
                  </a:cubicBezTo>
                  <a:cubicBezTo>
                    <a:pt x="283" y="333"/>
                    <a:pt x="261" y="338"/>
                    <a:pt x="231" y="351"/>
                  </a:cubicBezTo>
                  <a:cubicBezTo>
                    <a:pt x="231" y="351"/>
                    <a:pt x="138" y="370"/>
                    <a:pt x="74" y="439"/>
                  </a:cubicBezTo>
                  <a:cubicBezTo>
                    <a:pt x="18" y="499"/>
                    <a:pt x="0" y="583"/>
                    <a:pt x="16" y="665"/>
                  </a:cubicBezTo>
                  <a:cubicBezTo>
                    <a:pt x="26" y="723"/>
                    <a:pt x="65" y="785"/>
                    <a:pt x="72" y="809"/>
                  </a:cubicBezTo>
                  <a:cubicBezTo>
                    <a:pt x="80" y="834"/>
                    <a:pt x="103" y="877"/>
                    <a:pt x="154" y="874"/>
                  </a:cubicBezTo>
                  <a:cubicBezTo>
                    <a:pt x="208" y="870"/>
                    <a:pt x="222" y="841"/>
                    <a:pt x="220" y="824"/>
                  </a:cubicBezTo>
                  <a:cubicBezTo>
                    <a:pt x="220" y="822"/>
                    <a:pt x="219" y="821"/>
                    <a:pt x="219" y="821"/>
                  </a:cubicBezTo>
                  <a:cubicBezTo>
                    <a:pt x="274" y="818"/>
                    <a:pt x="275" y="748"/>
                    <a:pt x="242" y="713"/>
                  </a:cubicBezTo>
                  <a:cubicBezTo>
                    <a:pt x="216" y="686"/>
                    <a:pt x="193" y="687"/>
                    <a:pt x="173" y="648"/>
                  </a:cubicBezTo>
                  <a:cubicBezTo>
                    <a:pt x="144" y="593"/>
                    <a:pt x="186" y="498"/>
                    <a:pt x="319" y="540"/>
                  </a:cubicBezTo>
                  <a:cubicBezTo>
                    <a:pt x="474" y="590"/>
                    <a:pt x="568" y="902"/>
                    <a:pt x="440" y="1312"/>
                  </a:cubicBezTo>
                  <a:cubicBezTo>
                    <a:pt x="424" y="1365"/>
                    <a:pt x="389" y="1481"/>
                    <a:pt x="354" y="1570"/>
                  </a:cubicBezTo>
                  <a:cubicBezTo>
                    <a:pt x="320" y="1598"/>
                    <a:pt x="301" y="1576"/>
                    <a:pt x="275" y="1568"/>
                  </a:cubicBezTo>
                  <a:cubicBezTo>
                    <a:pt x="247" y="1559"/>
                    <a:pt x="206" y="1560"/>
                    <a:pt x="206" y="1560"/>
                  </a:cubicBezTo>
                  <a:cubicBezTo>
                    <a:pt x="174" y="1568"/>
                    <a:pt x="197" y="1592"/>
                    <a:pt x="197" y="1592"/>
                  </a:cubicBezTo>
                  <a:cubicBezTo>
                    <a:pt x="219" y="1588"/>
                    <a:pt x="266" y="1591"/>
                    <a:pt x="280" y="1602"/>
                  </a:cubicBezTo>
                  <a:cubicBezTo>
                    <a:pt x="294" y="1613"/>
                    <a:pt x="263" y="1614"/>
                    <a:pt x="191" y="1645"/>
                  </a:cubicBezTo>
                  <a:cubicBezTo>
                    <a:pt x="117" y="1676"/>
                    <a:pt x="112" y="1738"/>
                    <a:pt x="112" y="1738"/>
                  </a:cubicBezTo>
                  <a:cubicBezTo>
                    <a:pt x="140" y="1750"/>
                    <a:pt x="140" y="1750"/>
                    <a:pt x="140" y="1750"/>
                  </a:cubicBezTo>
                  <a:cubicBezTo>
                    <a:pt x="151" y="1716"/>
                    <a:pt x="159" y="1701"/>
                    <a:pt x="169" y="1691"/>
                  </a:cubicBezTo>
                  <a:cubicBezTo>
                    <a:pt x="233" y="1627"/>
                    <a:pt x="326" y="1636"/>
                    <a:pt x="326" y="1636"/>
                  </a:cubicBezTo>
                  <a:cubicBezTo>
                    <a:pt x="328" y="1638"/>
                    <a:pt x="328" y="1638"/>
                    <a:pt x="328" y="1638"/>
                  </a:cubicBezTo>
                  <a:cubicBezTo>
                    <a:pt x="303" y="1705"/>
                    <a:pt x="278" y="1782"/>
                    <a:pt x="253" y="1869"/>
                  </a:cubicBezTo>
                  <a:cubicBezTo>
                    <a:pt x="247" y="1889"/>
                    <a:pt x="218" y="1940"/>
                    <a:pt x="59" y="2008"/>
                  </a:cubicBezTo>
                  <a:cubicBezTo>
                    <a:pt x="59" y="2008"/>
                    <a:pt x="51" y="2032"/>
                    <a:pt x="59" y="2062"/>
                  </a:cubicBezTo>
                  <a:cubicBezTo>
                    <a:pt x="59" y="2062"/>
                    <a:pt x="145" y="2031"/>
                    <a:pt x="209" y="1994"/>
                  </a:cubicBezTo>
                  <a:cubicBezTo>
                    <a:pt x="237" y="1977"/>
                    <a:pt x="248" y="1972"/>
                    <a:pt x="253" y="1993"/>
                  </a:cubicBezTo>
                  <a:cubicBezTo>
                    <a:pt x="253" y="2143"/>
                    <a:pt x="278" y="2258"/>
                    <a:pt x="282" y="2337"/>
                  </a:cubicBezTo>
                  <a:cubicBezTo>
                    <a:pt x="292" y="2536"/>
                    <a:pt x="343" y="2647"/>
                    <a:pt x="328" y="2778"/>
                  </a:cubicBezTo>
                  <a:cubicBezTo>
                    <a:pt x="328" y="2778"/>
                    <a:pt x="381" y="2808"/>
                    <a:pt x="409" y="2784"/>
                  </a:cubicBezTo>
                  <a:cubicBezTo>
                    <a:pt x="412" y="2735"/>
                    <a:pt x="402" y="2700"/>
                    <a:pt x="411" y="2714"/>
                  </a:cubicBezTo>
                  <a:cubicBezTo>
                    <a:pt x="411" y="2714"/>
                    <a:pt x="425" y="2744"/>
                    <a:pt x="432" y="2786"/>
                  </a:cubicBezTo>
                  <a:cubicBezTo>
                    <a:pt x="432" y="2786"/>
                    <a:pt x="487" y="2800"/>
                    <a:pt x="535" y="2758"/>
                  </a:cubicBezTo>
                  <a:cubicBezTo>
                    <a:pt x="327" y="2251"/>
                    <a:pt x="421" y="1839"/>
                    <a:pt x="421" y="1839"/>
                  </a:cubicBezTo>
                  <a:cubicBezTo>
                    <a:pt x="447" y="1692"/>
                    <a:pt x="502" y="1543"/>
                    <a:pt x="546" y="1437"/>
                  </a:cubicBezTo>
                  <a:close/>
                </a:path>
              </a:pathLst>
            </a:custGeom>
            <a:solidFill>
              <a:srgbClr val="E95D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372">
              <a:extLst>
                <a:ext uri="{FF2B5EF4-FFF2-40B4-BE49-F238E27FC236}">
                  <a16:creationId xmlns:a16="http://schemas.microsoft.com/office/drawing/2014/main" id="{CB634FB8-FA37-4C04-AF56-131318F94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9" y="1447"/>
              <a:ext cx="370" cy="1779"/>
            </a:xfrm>
            <a:custGeom>
              <a:avLst/>
              <a:gdLst>
                <a:gd name="T0" fmla="*/ 9 w 581"/>
                <a:gd name="T1" fmla="*/ 436 h 2794"/>
                <a:gd name="T2" fmla="*/ 2 w 581"/>
                <a:gd name="T3" fmla="*/ 451 h 2794"/>
                <a:gd name="T4" fmla="*/ 4 w 581"/>
                <a:gd name="T5" fmla="*/ 451 h 2794"/>
                <a:gd name="T6" fmla="*/ 11 w 581"/>
                <a:gd name="T7" fmla="*/ 437 h 2794"/>
                <a:gd name="T8" fmla="*/ 46 w 581"/>
                <a:gd name="T9" fmla="*/ 422 h 2794"/>
                <a:gd name="T10" fmla="*/ 9 w 581"/>
                <a:gd name="T11" fmla="*/ 436 h 2794"/>
                <a:gd name="T12" fmla="*/ 18 w 581"/>
                <a:gd name="T13" fmla="*/ 410 h 2794"/>
                <a:gd name="T14" fmla="*/ 18 w 581"/>
                <a:gd name="T15" fmla="*/ 411 h 2794"/>
                <a:gd name="T16" fmla="*/ 21 w 581"/>
                <a:gd name="T17" fmla="*/ 411 h 2794"/>
                <a:gd name="T18" fmla="*/ 18 w 581"/>
                <a:gd name="T19" fmla="*/ 410 h 2794"/>
                <a:gd name="T20" fmla="*/ 3 w 581"/>
                <a:gd name="T21" fmla="*/ 225 h 2794"/>
                <a:gd name="T22" fmla="*/ 7 w 581"/>
                <a:gd name="T23" fmla="*/ 225 h 2794"/>
                <a:gd name="T24" fmla="*/ 24 w 581"/>
                <a:gd name="T25" fmla="*/ 213 h 2794"/>
                <a:gd name="T26" fmla="*/ 24 w 581"/>
                <a:gd name="T27" fmla="*/ 212 h 2794"/>
                <a:gd name="T28" fmla="*/ 31 w 581"/>
                <a:gd name="T29" fmla="*/ 184 h 2794"/>
                <a:gd name="T30" fmla="*/ 13 w 581"/>
                <a:gd name="T31" fmla="*/ 167 h 2794"/>
                <a:gd name="T32" fmla="*/ 31 w 581"/>
                <a:gd name="T33" fmla="*/ 137 h 2794"/>
                <a:gd name="T34" fmla="*/ 6 w 581"/>
                <a:gd name="T35" fmla="*/ 167 h 2794"/>
                <a:gd name="T36" fmla="*/ 24 w 581"/>
                <a:gd name="T37" fmla="*/ 184 h 2794"/>
                <a:gd name="T38" fmla="*/ 18 w 581"/>
                <a:gd name="T39" fmla="*/ 212 h 2794"/>
                <a:gd name="T40" fmla="*/ 18 w 581"/>
                <a:gd name="T41" fmla="*/ 213 h 2794"/>
                <a:gd name="T42" fmla="*/ 3 w 581"/>
                <a:gd name="T43" fmla="*/ 225 h 2794"/>
                <a:gd name="T44" fmla="*/ 109 w 581"/>
                <a:gd name="T45" fmla="*/ 371 h 2794"/>
                <a:gd name="T46" fmla="*/ 108 w 581"/>
                <a:gd name="T47" fmla="*/ 131 h 2794"/>
                <a:gd name="T48" fmla="*/ 85 w 581"/>
                <a:gd name="T49" fmla="*/ 108 h 2794"/>
                <a:gd name="T50" fmla="*/ 59 w 581"/>
                <a:gd name="T51" fmla="*/ 62 h 2794"/>
                <a:gd name="T52" fmla="*/ 75 w 581"/>
                <a:gd name="T53" fmla="*/ 6 h 2794"/>
                <a:gd name="T54" fmla="*/ 66 w 581"/>
                <a:gd name="T55" fmla="*/ 3 h 2794"/>
                <a:gd name="T56" fmla="*/ 66 w 581"/>
                <a:gd name="T57" fmla="*/ 3 h 2794"/>
                <a:gd name="T58" fmla="*/ 73 w 581"/>
                <a:gd name="T59" fmla="*/ 4 h 2794"/>
                <a:gd name="T60" fmla="*/ 53 w 581"/>
                <a:gd name="T61" fmla="*/ 62 h 2794"/>
                <a:gd name="T62" fmla="*/ 80 w 581"/>
                <a:gd name="T63" fmla="*/ 108 h 2794"/>
                <a:gd name="T64" fmla="*/ 101 w 581"/>
                <a:gd name="T65" fmla="*/ 131 h 2794"/>
                <a:gd name="T66" fmla="*/ 103 w 581"/>
                <a:gd name="T67" fmla="*/ 371 h 2794"/>
                <a:gd name="T68" fmla="*/ 70 w 581"/>
                <a:gd name="T69" fmla="*/ 475 h 2794"/>
                <a:gd name="T70" fmla="*/ 100 w 581"/>
                <a:gd name="T71" fmla="*/ 712 h 2794"/>
                <a:gd name="T72" fmla="*/ 82 w 581"/>
                <a:gd name="T73" fmla="*/ 719 h 2794"/>
                <a:gd name="T74" fmla="*/ 106 w 581"/>
                <a:gd name="T75" fmla="*/ 712 h 2794"/>
                <a:gd name="T76" fmla="*/ 76 w 581"/>
                <a:gd name="T77" fmla="*/ 475 h 2794"/>
                <a:gd name="T78" fmla="*/ 109 w 581"/>
                <a:gd name="T79" fmla="*/ 371 h 2794"/>
                <a:gd name="T80" fmla="*/ 68 w 581"/>
                <a:gd name="T81" fmla="*/ 719 h 2794"/>
                <a:gd name="T82" fmla="*/ 63 w 581"/>
                <a:gd name="T83" fmla="*/ 721 h 2794"/>
                <a:gd name="T84" fmla="*/ 73 w 581"/>
                <a:gd name="T85" fmla="*/ 719 h 2794"/>
                <a:gd name="T86" fmla="*/ 72 w 581"/>
                <a:gd name="T87" fmla="*/ 699 h 2794"/>
                <a:gd name="T88" fmla="*/ 68 w 581"/>
                <a:gd name="T89" fmla="*/ 719 h 27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81" h="2794">
                  <a:moveTo>
                    <a:pt x="35" y="1689"/>
                  </a:moveTo>
                  <a:cubicBezTo>
                    <a:pt x="26" y="1698"/>
                    <a:pt x="16" y="1718"/>
                    <a:pt x="6" y="1746"/>
                  </a:cubicBezTo>
                  <a:cubicBezTo>
                    <a:pt x="15" y="1750"/>
                    <a:pt x="15" y="1750"/>
                    <a:pt x="15" y="1750"/>
                  </a:cubicBezTo>
                  <a:cubicBezTo>
                    <a:pt x="26" y="1716"/>
                    <a:pt x="34" y="1701"/>
                    <a:pt x="44" y="1691"/>
                  </a:cubicBezTo>
                  <a:cubicBezTo>
                    <a:pt x="87" y="1647"/>
                    <a:pt x="145" y="1638"/>
                    <a:pt x="177" y="1636"/>
                  </a:cubicBezTo>
                  <a:cubicBezTo>
                    <a:pt x="166" y="1635"/>
                    <a:pt x="95" y="1630"/>
                    <a:pt x="35" y="1689"/>
                  </a:cubicBezTo>
                  <a:close/>
                  <a:moveTo>
                    <a:pt x="71" y="1590"/>
                  </a:moveTo>
                  <a:cubicBezTo>
                    <a:pt x="71" y="1591"/>
                    <a:pt x="72" y="1592"/>
                    <a:pt x="72" y="1592"/>
                  </a:cubicBezTo>
                  <a:cubicBezTo>
                    <a:pt x="75" y="1591"/>
                    <a:pt x="78" y="1591"/>
                    <a:pt x="81" y="1591"/>
                  </a:cubicBezTo>
                  <a:cubicBezTo>
                    <a:pt x="78" y="1590"/>
                    <a:pt x="74" y="1590"/>
                    <a:pt x="71" y="1590"/>
                  </a:cubicBezTo>
                  <a:close/>
                  <a:moveTo>
                    <a:pt x="13" y="873"/>
                  </a:moveTo>
                  <a:cubicBezTo>
                    <a:pt x="18" y="874"/>
                    <a:pt x="23" y="874"/>
                    <a:pt x="29" y="874"/>
                  </a:cubicBezTo>
                  <a:cubicBezTo>
                    <a:pt x="83" y="870"/>
                    <a:pt x="97" y="841"/>
                    <a:pt x="95" y="824"/>
                  </a:cubicBezTo>
                  <a:cubicBezTo>
                    <a:pt x="95" y="822"/>
                    <a:pt x="94" y="821"/>
                    <a:pt x="94" y="821"/>
                  </a:cubicBezTo>
                  <a:cubicBezTo>
                    <a:pt x="149" y="818"/>
                    <a:pt x="150" y="748"/>
                    <a:pt x="117" y="713"/>
                  </a:cubicBezTo>
                  <a:cubicBezTo>
                    <a:pt x="91" y="686"/>
                    <a:pt x="68" y="687"/>
                    <a:pt x="48" y="648"/>
                  </a:cubicBezTo>
                  <a:cubicBezTo>
                    <a:pt x="25" y="604"/>
                    <a:pt x="46" y="536"/>
                    <a:pt x="121" y="530"/>
                  </a:cubicBezTo>
                  <a:cubicBezTo>
                    <a:pt x="27" y="523"/>
                    <a:pt x="0" y="600"/>
                    <a:pt x="25" y="648"/>
                  </a:cubicBezTo>
                  <a:cubicBezTo>
                    <a:pt x="45" y="687"/>
                    <a:pt x="68" y="686"/>
                    <a:pt x="94" y="713"/>
                  </a:cubicBezTo>
                  <a:cubicBezTo>
                    <a:pt x="127" y="748"/>
                    <a:pt x="126" y="818"/>
                    <a:pt x="71" y="821"/>
                  </a:cubicBezTo>
                  <a:cubicBezTo>
                    <a:pt x="71" y="821"/>
                    <a:pt x="72" y="822"/>
                    <a:pt x="72" y="824"/>
                  </a:cubicBezTo>
                  <a:cubicBezTo>
                    <a:pt x="74" y="840"/>
                    <a:pt x="61" y="868"/>
                    <a:pt x="13" y="873"/>
                  </a:cubicBezTo>
                  <a:close/>
                  <a:moveTo>
                    <a:pt x="421" y="1437"/>
                  </a:moveTo>
                  <a:cubicBezTo>
                    <a:pt x="492" y="1270"/>
                    <a:pt x="581" y="731"/>
                    <a:pt x="416" y="505"/>
                  </a:cubicBezTo>
                  <a:cubicBezTo>
                    <a:pt x="416" y="505"/>
                    <a:pt x="392" y="458"/>
                    <a:pt x="331" y="417"/>
                  </a:cubicBezTo>
                  <a:cubicBezTo>
                    <a:pt x="275" y="381"/>
                    <a:pt x="232" y="356"/>
                    <a:pt x="229" y="241"/>
                  </a:cubicBezTo>
                  <a:cubicBezTo>
                    <a:pt x="226" y="121"/>
                    <a:pt x="287" y="23"/>
                    <a:pt x="287" y="23"/>
                  </a:cubicBezTo>
                  <a:cubicBezTo>
                    <a:pt x="281" y="0"/>
                    <a:pt x="253" y="10"/>
                    <a:pt x="253" y="10"/>
                  </a:cubicBezTo>
                  <a:cubicBezTo>
                    <a:pt x="253" y="10"/>
                    <a:pt x="253" y="10"/>
                    <a:pt x="253" y="10"/>
                  </a:cubicBezTo>
                  <a:cubicBezTo>
                    <a:pt x="263" y="8"/>
                    <a:pt x="281" y="9"/>
                    <a:pt x="283" y="16"/>
                  </a:cubicBezTo>
                  <a:cubicBezTo>
                    <a:pt x="283" y="16"/>
                    <a:pt x="203" y="121"/>
                    <a:pt x="206" y="241"/>
                  </a:cubicBezTo>
                  <a:cubicBezTo>
                    <a:pt x="209" y="356"/>
                    <a:pt x="252" y="381"/>
                    <a:pt x="308" y="417"/>
                  </a:cubicBezTo>
                  <a:cubicBezTo>
                    <a:pt x="369" y="458"/>
                    <a:pt x="392" y="505"/>
                    <a:pt x="392" y="505"/>
                  </a:cubicBezTo>
                  <a:cubicBezTo>
                    <a:pt x="558" y="731"/>
                    <a:pt x="468" y="1270"/>
                    <a:pt x="398" y="1437"/>
                  </a:cubicBezTo>
                  <a:cubicBezTo>
                    <a:pt x="354" y="1543"/>
                    <a:pt x="299" y="1692"/>
                    <a:pt x="272" y="1839"/>
                  </a:cubicBezTo>
                  <a:cubicBezTo>
                    <a:pt x="272" y="1839"/>
                    <a:pt x="179" y="2251"/>
                    <a:pt x="387" y="2758"/>
                  </a:cubicBezTo>
                  <a:cubicBezTo>
                    <a:pt x="363" y="2778"/>
                    <a:pt x="338" y="2786"/>
                    <a:pt x="318" y="2787"/>
                  </a:cubicBezTo>
                  <a:cubicBezTo>
                    <a:pt x="337" y="2789"/>
                    <a:pt x="375" y="2788"/>
                    <a:pt x="410" y="2758"/>
                  </a:cubicBezTo>
                  <a:cubicBezTo>
                    <a:pt x="202" y="2251"/>
                    <a:pt x="296" y="1839"/>
                    <a:pt x="296" y="1839"/>
                  </a:cubicBezTo>
                  <a:cubicBezTo>
                    <a:pt x="322" y="1692"/>
                    <a:pt x="377" y="1543"/>
                    <a:pt x="421" y="1437"/>
                  </a:cubicBezTo>
                  <a:close/>
                  <a:moveTo>
                    <a:pt x="261" y="2784"/>
                  </a:moveTo>
                  <a:cubicBezTo>
                    <a:pt x="256" y="2788"/>
                    <a:pt x="250" y="2791"/>
                    <a:pt x="244" y="2792"/>
                  </a:cubicBezTo>
                  <a:cubicBezTo>
                    <a:pt x="257" y="2794"/>
                    <a:pt x="272" y="2794"/>
                    <a:pt x="283" y="2785"/>
                  </a:cubicBezTo>
                  <a:cubicBezTo>
                    <a:pt x="285" y="2747"/>
                    <a:pt x="280" y="2709"/>
                    <a:pt x="280" y="2709"/>
                  </a:cubicBezTo>
                  <a:cubicBezTo>
                    <a:pt x="271" y="2694"/>
                    <a:pt x="264" y="2735"/>
                    <a:pt x="261" y="2784"/>
                  </a:cubicBezTo>
                  <a:close/>
                </a:path>
              </a:pathLst>
            </a:custGeom>
            <a:solidFill>
              <a:srgbClr val="E0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373">
              <a:extLst>
                <a:ext uri="{FF2B5EF4-FFF2-40B4-BE49-F238E27FC236}">
                  <a16:creationId xmlns:a16="http://schemas.microsoft.com/office/drawing/2014/main" id="{B4870A1B-E49E-4BA1-B45A-F2817F3A66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9" y="1450"/>
              <a:ext cx="386" cy="1310"/>
            </a:xfrm>
            <a:custGeom>
              <a:avLst/>
              <a:gdLst>
                <a:gd name="T0" fmla="*/ 89 w 605"/>
                <a:gd name="T1" fmla="*/ 138 h 2057"/>
                <a:gd name="T2" fmla="*/ 70 w 605"/>
                <a:gd name="T3" fmla="*/ 136 h 2057"/>
                <a:gd name="T4" fmla="*/ 83 w 605"/>
                <a:gd name="T5" fmla="*/ 138 h 2057"/>
                <a:gd name="T6" fmla="*/ 112 w 605"/>
                <a:gd name="T7" fmla="*/ 348 h 2057"/>
                <a:gd name="T8" fmla="*/ 92 w 605"/>
                <a:gd name="T9" fmla="*/ 404 h 2057"/>
                <a:gd name="T10" fmla="*/ 86 w 605"/>
                <a:gd name="T11" fmla="*/ 407 h 2057"/>
                <a:gd name="T12" fmla="*/ 98 w 605"/>
                <a:gd name="T13" fmla="*/ 404 h 2057"/>
                <a:gd name="T14" fmla="*/ 115 w 605"/>
                <a:gd name="T15" fmla="*/ 354 h 2057"/>
                <a:gd name="T16" fmla="*/ 89 w 605"/>
                <a:gd name="T17" fmla="*/ 138 h 2057"/>
                <a:gd name="T18" fmla="*/ 19 w 605"/>
                <a:gd name="T19" fmla="*/ 208 h 2057"/>
                <a:gd name="T20" fmla="*/ 40 w 605"/>
                <a:gd name="T21" fmla="*/ 224 h 2057"/>
                <a:gd name="T22" fmla="*/ 42 w 605"/>
                <a:gd name="T23" fmla="*/ 224 h 2057"/>
                <a:gd name="T24" fmla="*/ 25 w 605"/>
                <a:gd name="T25" fmla="*/ 208 h 2057"/>
                <a:gd name="T26" fmla="*/ 11 w 605"/>
                <a:gd name="T27" fmla="*/ 170 h 2057"/>
                <a:gd name="T28" fmla="*/ 26 w 605"/>
                <a:gd name="T29" fmla="*/ 112 h 2057"/>
                <a:gd name="T30" fmla="*/ 66 w 605"/>
                <a:gd name="T31" fmla="*/ 89 h 2057"/>
                <a:gd name="T32" fmla="*/ 80 w 605"/>
                <a:gd name="T33" fmla="*/ 66 h 2057"/>
                <a:gd name="T34" fmla="*/ 101 w 605"/>
                <a:gd name="T35" fmla="*/ 1 h 2057"/>
                <a:gd name="T36" fmla="*/ 98 w 605"/>
                <a:gd name="T37" fmla="*/ 1 h 2057"/>
                <a:gd name="T38" fmla="*/ 77 w 605"/>
                <a:gd name="T39" fmla="*/ 66 h 2057"/>
                <a:gd name="T40" fmla="*/ 60 w 605"/>
                <a:gd name="T41" fmla="*/ 89 h 2057"/>
                <a:gd name="T42" fmla="*/ 19 w 605"/>
                <a:gd name="T43" fmla="*/ 112 h 2057"/>
                <a:gd name="T44" fmla="*/ 4 w 605"/>
                <a:gd name="T45" fmla="*/ 170 h 2057"/>
                <a:gd name="T46" fmla="*/ 19 w 605"/>
                <a:gd name="T47" fmla="*/ 208 h 2057"/>
                <a:gd name="T48" fmla="*/ 56 w 605"/>
                <a:gd name="T49" fmla="*/ 424 h 2057"/>
                <a:gd name="T50" fmla="*/ 76 w 605"/>
                <a:gd name="T51" fmla="*/ 408 h 2057"/>
                <a:gd name="T52" fmla="*/ 60 w 605"/>
                <a:gd name="T53" fmla="*/ 409 h 2057"/>
                <a:gd name="T54" fmla="*/ 73 w 605"/>
                <a:gd name="T55" fmla="*/ 413 h 2057"/>
                <a:gd name="T56" fmla="*/ 50 w 605"/>
                <a:gd name="T57" fmla="*/ 424 h 2057"/>
                <a:gd name="T58" fmla="*/ 29 w 605"/>
                <a:gd name="T59" fmla="*/ 448 h 2057"/>
                <a:gd name="T60" fmla="*/ 36 w 605"/>
                <a:gd name="T61" fmla="*/ 451 h 2057"/>
                <a:gd name="T62" fmla="*/ 37 w 605"/>
                <a:gd name="T63" fmla="*/ 448 h 2057"/>
                <a:gd name="T64" fmla="*/ 32 w 605"/>
                <a:gd name="T65" fmla="*/ 446 h 2057"/>
                <a:gd name="T66" fmla="*/ 56 w 605"/>
                <a:gd name="T67" fmla="*/ 424 h 2057"/>
                <a:gd name="T68" fmla="*/ 72 w 605"/>
                <a:gd name="T69" fmla="*/ 481 h 2057"/>
                <a:gd name="T70" fmla="*/ 89 w 605"/>
                <a:gd name="T71" fmla="*/ 426 h 2057"/>
                <a:gd name="T72" fmla="*/ 89 w 605"/>
                <a:gd name="T73" fmla="*/ 426 h 2057"/>
                <a:gd name="T74" fmla="*/ 84 w 605"/>
                <a:gd name="T75" fmla="*/ 422 h 2057"/>
                <a:gd name="T76" fmla="*/ 85 w 605"/>
                <a:gd name="T77" fmla="*/ 422 h 2057"/>
                <a:gd name="T78" fmla="*/ 85 w 605"/>
                <a:gd name="T79" fmla="*/ 422 h 2057"/>
                <a:gd name="T80" fmla="*/ 66 w 605"/>
                <a:gd name="T81" fmla="*/ 481 h 2057"/>
                <a:gd name="T82" fmla="*/ 15 w 605"/>
                <a:gd name="T83" fmla="*/ 518 h 2057"/>
                <a:gd name="T84" fmla="*/ 15 w 605"/>
                <a:gd name="T85" fmla="*/ 531 h 2057"/>
                <a:gd name="T86" fmla="*/ 21 w 605"/>
                <a:gd name="T87" fmla="*/ 529 h 2057"/>
                <a:gd name="T88" fmla="*/ 22 w 605"/>
                <a:gd name="T89" fmla="*/ 518 h 2057"/>
                <a:gd name="T90" fmla="*/ 72 w 605"/>
                <a:gd name="T91" fmla="*/ 481 h 20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5" h="2057">
                  <a:moveTo>
                    <a:pt x="343" y="535"/>
                  </a:moveTo>
                  <a:cubicBezTo>
                    <a:pt x="314" y="526"/>
                    <a:pt x="290" y="523"/>
                    <a:pt x="269" y="525"/>
                  </a:cubicBezTo>
                  <a:cubicBezTo>
                    <a:pt x="284" y="526"/>
                    <a:pt x="300" y="529"/>
                    <a:pt x="319" y="535"/>
                  </a:cubicBezTo>
                  <a:cubicBezTo>
                    <a:pt x="474" y="585"/>
                    <a:pt x="574" y="881"/>
                    <a:pt x="431" y="1347"/>
                  </a:cubicBezTo>
                  <a:cubicBezTo>
                    <a:pt x="415" y="1400"/>
                    <a:pt x="389" y="1476"/>
                    <a:pt x="354" y="1565"/>
                  </a:cubicBezTo>
                  <a:cubicBezTo>
                    <a:pt x="346" y="1571"/>
                    <a:pt x="340" y="1575"/>
                    <a:pt x="333" y="1577"/>
                  </a:cubicBezTo>
                  <a:cubicBezTo>
                    <a:pt x="346" y="1581"/>
                    <a:pt x="360" y="1580"/>
                    <a:pt x="378" y="1565"/>
                  </a:cubicBezTo>
                  <a:cubicBezTo>
                    <a:pt x="413" y="1476"/>
                    <a:pt x="424" y="1422"/>
                    <a:pt x="443" y="1371"/>
                  </a:cubicBezTo>
                  <a:cubicBezTo>
                    <a:pt x="605" y="944"/>
                    <a:pt x="498" y="585"/>
                    <a:pt x="343" y="535"/>
                  </a:cubicBezTo>
                  <a:close/>
                  <a:moveTo>
                    <a:pt x="72" y="804"/>
                  </a:moveTo>
                  <a:cubicBezTo>
                    <a:pt x="80" y="829"/>
                    <a:pt x="103" y="872"/>
                    <a:pt x="154" y="869"/>
                  </a:cubicBezTo>
                  <a:cubicBezTo>
                    <a:pt x="157" y="868"/>
                    <a:pt x="159" y="868"/>
                    <a:pt x="161" y="868"/>
                  </a:cubicBezTo>
                  <a:cubicBezTo>
                    <a:pt x="122" y="862"/>
                    <a:pt x="103" y="826"/>
                    <a:pt x="96" y="804"/>
                  </a:cubicBezTo>
                  <a:cubicBezTo>
                    <a:pt x="89" y="780"/>
                    <a:pt x="50" y="718"/>
                    <a:pt x="40" y="660"/>
                  </a:cubicBezTo>
                  <a:cubicBezTo>
                    <a:pt x="24" y="578"/>
                    <a:pt x="42" y="494"/>
                    <a:pt x="98" y="434"/>
                  </a:cubicBezTo>
                  <a:cubicBezTo>
                    <a:pt x="162" y="365"/>
                    <a:pt x="255" y="346"/>
                    <a:pt x="255" y="346"/>
                  </a:cubicBezTo>
                  <a:cubicBezTo>
                    <a:pt x="285" y="333"/>
                    <a:pt x="300" y="325"/>
                    <a:pt x="311" y="254"/>
                  </a:cubicBezTo>
                  <a:cubicBezTo>
                    <a:pt x="322" y="182"/>
                    <a:pt x="348" y="78"/>
                    <a:pt x="391" y="5"/>
                  </a:cubicBezTo>
                  <a:cubicBezTo>
                    <a:pt x="381" y="0"/>
                    <a:pt x="378" y="5"/>
                    <a:pt x="378" y="5"/>
                  </a:cubicBezTo>
                  <a:cubicBezTo>
                    <a:pt x="335" y="78"/>
                    <a:pt x="305" y="185"/>
                    <a:pt x="294" y="256"/>
                  </a:cubicBezTo>
                  <a:cubicBezTo>
                    <a:pt x="283" y="328"/>
                    <a:pt x="261" y="333"/>
                    <a:pt x="231" y="346"/>
                  </a:cubicBezTo>
                  <a:cubicBezTo>
                    <a:pt x="231" y="346"/>
                    <a:pt x="138" y="365"/>
                    <a:pt x="74" y="434"/>
                  </a:cubicBezTo>
                  <a:cubicBezTo>
                    <a:pt x="18" y="494"/>
                    <a:pt x="0" y="578"/>
                    <a:pt x="16" y="660"/>
                  </a:cubicBezTo>
                  <a:cubicBezTo>
                    <a:pt x="26" y="718"/>
                    <a:pt x="65" y="780"/>
                    <a:pt x="72" y="804"/>
                  </a:cubicBezTo>
                  <a:close/>
                  <a:moveTo>
                    <a:pt x="215" y="1640"/>
                  </a:moveTo>
                  <a:cubicBezTo>
                    <a:pt x="290" y="1616"/>
                    <a:pt x="305" y="1592"/>
                    <a:pt x="292" y="1582"/>
                  </a:cubicBezTo>
                  <a:cubicBezTo>
                    <a:pt x="267" y="1563"/>
                    <a:pt x="136" y="1587"/>
                    <a:pt x="230" y="1586"/>
                  </a:cubicBezTo>
                  <a:cubicBezTo>
                    <a:pt x="250" y="1587"/>
                    <a:pt x="271" y="1591"/>
                    <a:pt x="280" y="1597"/>
                  </a:cubicBezTo>
                  <a:cubicBezTo>
                    <a:pt x="294" y="1608"/>
                    <a:pt x="263" y="1609"/>
                    <a:pt x="191" y="1640"/>
                  </a:cubicBezTo>
                  <a:cubicBezTo>
                    <a:pt x="117" y="1671"/>
                    <a:pt x="112" y="1733"/>
                    <a:pt x="112" y="1733"/>
                  </a:cubicBezTo>
                  <a:cubicBezTo>
                    <a:pt x="140" y="1745"/>
                    <a:pt x="140" y="1745"/>
                    <a:pt x="140" y="1745"/>
                  </a:cubicBezTo>
                  <a:cubicBezTo>
                    <a:pt x="141" y="1741"/>
                    <a:pt x="142" y="1739"/>
                    <a:pt x="143" y="1736"/>
                  </a:cubicBezTo>
                  <a:cubicBezTo>
                    <a:pt x="124" y="1728"/>
                    <a:pt x="124" y="1728"/>
                    <a:pt x="124" y="1728"/>
                  </a:cubicBezTo>
                  <a:cubicBezTo>
                    <a:pt x="124" y="1728"/>
                    <a:pt x="136" y="1664"/>
                    <a:pt x="215" y="1640"/>
                  </a:cubicBezTo>
                  <a:close/>
                  <a:moveTo>
                    <a:pt x="277" y="1864"/>
                  </a:moveTo>
                  <a:cubicBezTo>
                    <a:pt x="302" y="1777"/>
                    <a:pt x="318" y="1718"/>
                    <a:pt x="343" y="1651"/>
                  </a:cubicBezTo>
                  <a:cubicBezTo>
                    <a:pt x="343" y="1650"/>
                    <a:pt x="343" y="1650"/>
                    <a:pt x="343" y="1650"/>
                  </a:cubicBezTo>
                  <a:cubicBezTo>
                    <a:pt x="343" y="1650"/>
                    <a:pt x="340" y="1630"/>
                    <a:pt x="325" y="1631"/>
                  </a:cubicBezTo>
                  <a:cubicBezTo>
                    <a:pt x="326" y="1631"/>
                    <a:pt x="326" y="1631"/>
                    <a:pt x="326" y="1631"/>
                  </a:cubicBezTo>
                  <a:cubicBezTo>
                    <a:pt x="328" y="1633"/>
                    <a:pt x="328" y="1633"/>
                    <a:pt x="328" y="1633"/>
                  </a:cubicBezTo>
                  <a:cubicBezTo>
                    <a:pt x="303" y="1700"/>
                    <a:pt x="278" y="1777"/>
                    <a:pt x="253" y="1864"/>
                  </a:cubicBezTo>
                  <a:cubicBezTo>
                    <a:pt x="247" y="1884"/>
                    <a:pt x="218" y="1935"/>
                    <a:pt x="59" y="2003"/>
                  </a:cubicBezTo>
                  <a:cubicBezTo>
                    <a:pt x="59" y="2003"/>
                    <a:pt x="51" y="2027"/>
                    <a:pt x="59" y="2057"/>
                  </a:cubicBezTo>
                  <a:cubicBezTo>
                    <a:pt x="59" y="2057"/>
                    <a:pt x="67" y="2054"/>
                    <a:pt x="81" y="2048"/>
                  </a:cubicBezTo>
                  <a:cubicBezTo>
                    <a:pt x="53" y="2054"/>
                    <a:pt x="83" y="2003"/>
                    <a:pt x="83" y="2003"/>
                  </a:cubicBezTo>
                  <a:cubicBezTo>
                    <a:pt x="242" y="1935"/>
                    <a:pt x="271" y="1884"/>
                    <a:pt x="277" y="1864"/>
                  </a:cubicBezTo>
                  <a:close/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Line 374">
              <a:extLst>
                <a:ext uri="{FF2B5EF4-FFF2-40B4-BE49-F238E27FC236}">
                  <a16:creationId xmlns:a16="http://schemas.microsoft.com/office/drawing/2014/main" id="{8DF8EBFE-7E3C-47A3-A849-2D67B8517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7" y="1871"/>
              <a:ext cx="1" cy="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375">
              <a:extLst>
                <a:ext uri="{FF2B5EF4-FFF2-40B4-BE49-F238E27FC236}">
                  <a16:creationId xmlns:a16="http://schemas.microsoft.com/office/drawing/2014/main" id="{84138B71-E441-43BA-B249-913FA770F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894"/>
              <a:ext cx="91" cy="87"/>
            </a:xfrm>
            <a:custGeom>
              <a:avLst/>
              <a:gdLst>
                <a:gd name="T0" fmla="*/ 0 w 142"/>
                <a:gd name="T1" fmla="*/ 20 h 137"/>
                <a:gd name="T2" fmla="*/ 26 w 142"/>
                <a:gd name="T3" fmla="*/ 25 h 137"/>
                <a:gd name="T4" fmla="*/ 26 w 142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137">
                  <a:moveTo>
                    <a:pt x="0" y="77"/>
                  </a:moveTo>
                  <a:cubicBezTo>
                    <a:pt x="0" y="77"/>
                    <a:pt x="56" y="137"/>
                    <a:pt x="99" y="96"/>
                  </a:cubicBezTo>
                  <a:cubicBezTo>
                    <a:pt x="142" y="54"/>
                    <a:pt x="100" y="0"/>
                    <a:pt x="100" y="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376">
              <a:extLst>
                <a:ext uri="{FF2B5EF4-FFF2-40B4-BE49-F238E27FC236}">
                  <a16:creationId xmlns:a16="http://schemas.microsoft.com/office/drawing/2014/main" id="{B4644E4E-26B6-4364-ACBC-68F006B3F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955"/>
              <a:ext cx="17" cy="16"/>
            </a:xfrm>
            <a:custGeom>
              <a:avLst/>
              <a:gdLst>
                <a:gd name="T0" fmla="*/ 7 w 26"/>
                <a:gd name="T1" fmla="*/ 6 h 25"/>
                <a:gd name="T2" fmla="*/ 0 w 2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5">
                  <a:moveTo>
                    <a:pt x="26" y="25"/>
                  </a:moveTo>
                  <a:cubicBezTo>
                    <a:pt x="18" y="15"/>
                    <a:pt x="7" y="9"/>
                    <a:pt x="0" y="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377">
              <a:extLst>
                <a:ext uri="{FF2B5EF4-FFF2-40B4-BE49-F238E27FC236}">
                  <a16:creationId xmlns:a16="http://schemas.microsoft.com/office/drawing/2014/main" id="{3DCE69A7-773B-4882-B2AB-BA479ED48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3152"/>
              <a:ext cx="24" cy="25"/>
            </a:xfrm>
            <a:custGeom>
              <a:avLst/>
              <a:gdLst>
                <a:gd name="T0" fmla="*/ 10 w 37"/>
                <a:gd name="T1" fmla="*/ 10 h 39"/>
                <a:gd name="T2" fmla="*/ 0 w 37"/>
                <a:gd name="T3" fmla="*/ 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9">
                  <a:moveTo>
                    <a:pt x="37" y="39"/>
                  </a:moveTo>
                  <a:cubicBezTo>
                    <a:pt x="33" y="30"/>
                    <a:pt x="13" y="0"/>
                    <a:pt x="0" y="9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378">
              <a:extLst>
                <a:ext uri="{FF2B5EF4-FFF2-40B4-BE49-F238E27FC236}">
                  <a16:creationId xmlns:a16="http://schemas.microsoft.com/office/drawing/2014/main" id="{E635DE1D-1DF9-4ACA-94B0-C1275AFA3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447"/>
              <a:ext cx="450" cy="1788"/>
            </a:xfrm>
            <a:custGeom>
              <a:avLst/>
              <a:gdLst>
                <a:gd name="T0" fmla="*/ 142 w 706"/>
                <a:gd name="T1" fmla="*/ 371 h 2808"/>
                <a:gd name="T2" fmla="*/ 140 w 706"/>
                <a:gd name="T3" fmla="*/ 131 h 2808"/>
                <a:gd name="T4" fmla="*/ 118 w 706"/>
                <a:gd name="T5" fmla="*/ 108 h 2808"/>
                <a:gd name="T6" fmla="*/ 92 w 706"/>
                <a:gd name="T7" fmla="*/ 62 h 2808"/>
                <a:gd name="T8" fmla="*/ 107 w 706"/>
                <a:gd name="T9" fmla="*/ 6 h 2808"/>
                <a:gd name="T10" fmla="*/ 98 w 706"/>
                <a:gd name="T11" fmla="*/ 3 h 2808"/>
                <a:gd name="T12" fmla="*/ 76 w 706"/>
                <a:gd name="T13" fmla="*/ 67 h 2808"/>
                <a:gd name="T14" fmla="*/ 60 w 706"/>
                <a:gd name="T15" fmla="*/ 90 h 2808"/>
                <a:gd name="T16" fmla="*/ 19 w 706"/>
                <a:gd name="T17" fmla="*/ 113 h 2808"/>
                <a:gd name="T18" fmla="*/ 4 w 706"/>
                <a:gd name="T19" fmla="*/ 171 h 2808"/>
                <a:gd name="T20" fmla="*/ 18 w 706"/>
                <a:gd name="T21" fmla="*/ 209 h 2808"/>
                <a:gd name="T22" fmla="*/ 40 w 706"/>
                <a:gd name="T23" fmla="*/ 226 h 2808"/>
                <a:gd name="T24" fmla="*/ 57 w 706"/>
                <a:gd name="T25" fmla="*/ 213 h 2808"/>
                <a:gd name="T26" fmla="*/ 57 w 706"/>
                <a:gd name="T27" fmla="*/ 212 h 2808"/>
                <a:gd name="T28" fmla="*/ 62 w 706"/>
                <a:gd name="T29" fmla="*/ 184 h 2808"/>
                <a:gd name="T30" fmla="*/ 45 w 706"/>
                <a:gd name="T31" fmla="*/ 167 h 2808"/>
                <a:gd name="T32" fmla="*/ 82 w 706"/>
                <a:gd name="T33" fmla="*/ 139 h 2808"/>
                <a:gd name="T34" fmla="*/ 113 w 706"/>
                <a:gd name="T35" fmla="*/ 339 h 2808"/>
                <a:gd name="T36" fmla="*/ 92 w 706"/>
                <a:gd name="T37" fmla="*/ 406 h 2808"/>
                <a:gd name="T38" fmla="*/ 71 w 706"/>
                <a:gd name="T39" fmla="*/ 404 h 2808"/>
                <a:gd name="T40" fmla="*/ 53 w 706"/>
                <a:gd name="T41" fmla="*/ 402 h 2808"/>
                <a:gd name="T42" fmla="*/ 51 w 706"/>
                <a:gd name="T43" fmla="*/ 411 h 2808"/>
                <a:gd name="T44" fmla="*/ 72 w 706"/>
                <a:gd name="T45" fmla="*/ 413 h 2808"/>
                <a:gd name="T46" fmla="*/ 50 w 706"/>
                <a:gd name="T47" fmla="*/ 425 h 2808"/>
                <a:gd name="T48" fmla="*/ 29 w 706"/>
                <a:gd name="T49" fmla="*/ 449 h 2808"/>
                <a:gd name="T50" fmla="*/ 36 w 706"/>
                <a:gd name="T51" fmla="*/ 451 h 2808"/>
                <a:gd name="T52" fmla="*/ 44 w 706"/>
                <a:gd name="T53" fmla="*/ 437 h 2808"/>
                <a:gd name="T54" fmla="*/ 85 w 706"/>
                <a:gd name="T55" fmla="*/ 422 h 2808"/>
                <a:gd name="T56" fmla="*/ 85 w 706"/>
                <a:gd name="T57" fmla="*/ 423 h 2808"/>
                <a:gd name="T58" fmla="*/ 66 w 706"/>
                <a:gd name="T59" fmla="*/ 483 h 2808"/>
                <a:gd name="T60" fmla="*/ 15 w 706"/>
                <a:gd name="T61" fmla="*/ 518 h 2808"/>
                <a:gd name="T62" fmla="*/ 15 w 706"/>
                <a:gd name="T63" fmla="*/ 532 h 2808"/>
                <a:gd name="T64" fmla="*/ 54 w 706"/>
                <a:gd name="T65" fmla="*/ 515 h 2808"/>
                <a:gd name="T66" fmla="*/ 66 w 706"/>
                <a:gd name="T67" fmla="*/ 514 h 2808"/>
                <a:gd name="T68" fmla="*/ 73 w 706"/>
                <a:gd name="T69" fmla="*/ 603 h 2808"/>
                <a:gd name="T70" fmla="*/ 85 w 706"/>
                <a:gd name="T71" fmla="*/ 717 h 2808"/>
                <a:gd name="T72" fmla="*/ 106 w 706"/>
                <a:gd name="T73" fmla="*/ 719 h 2808"/>
                <a:gd name="T74" fmla="*/ 106 w 706"/>
                <a:gd name="T75" fmla="*/ 700 h 2808"/>
                <a:gd name="T76" fmla="*/ 112 w 706"/>
                <a:gd name="T77" fmla="*/ 720 h 2808"/>
                <a:gd name="T78" fmla="*/ 138 w 706"/>
                <a:gd name="T79" fmla="*/ 712 h 2808"/>
                <a:gd name="T80" fmla="*/ 109 w 706"/>
                <a:gd name="T81" fmla="*/ 475 h 2808"/>
                <a:gd name="T82" fmla="*/ 142 w 706"/>
                <a:gd name="T83" fmla="*/ 371 h 280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06" h="2808">
                  <a:moveTo>
                    <a:pt x="546" y="1437"/>
                  </a:moveTo>
                  <a:cubicBezTo>
                    <a:pt x="617" y="1270"/>
                    <a:pt x="706" y="731"/>
                    <a:pt x="541" y="505"/>
                  </a:cubicBezTo>
                  <a:cubicBezTo>
                    <a:pt x="541" y="505"/>
                    <a:pt x="517" y="458"/>
                    <a:pt x="456" y="417"/>
                  </a:cubicBezTo>
                  <a:cubicBezTo>
                    <a:pt x="400" y="381"/>
                    <a:pt x="357" y="356"/>
                    <a:pt x="354" y="241"/>
                  </a:cubicBezTo>
                  <a:cubicBezTo>
                    <a:pt x="351" y="121"/>
                    <a:pt x="412" y="23"/>
                    <a:pt x="412" y="23"/>
                  </a:cubicBezTo>
                  <a:cubicBezTo>
                    <a:pt x="406" y="0"/>
                    <a:pt x="378" y="10"/>
                    <a:pt x="378" y="10"/>
                  </a:cubicBezTo>
                  <a:cubicBezTo>
                    <a:pt x="335" y="83"/>
                    <a:pt x="305" y="190"/>
                    <a:pt x="294" y="261"/>
                  </a:cubicBezTo>
                  <a:cubicBezTo>
                    <a:pt x="283" y="333"/>
                    <a:pt x="261" y="338"/>
                    <a:pt x="231" y="351"/>
                  </a:cubicBezTo>
                  <a:cubicBezTo>
                    <a:pt x="231" y="351"/>
                    <a:pt x="138" y="370"/>
                    <a:pt x="74" y="439"/>
                  </a:cubicBezTo>
                  <a:cubicBezTo>
                    <a:pt x="18" y="499"/>
                    <a:pt x="0" y="583"/>
                    <a:pt x="16" y="665"/>
                  </a:cubicBezTo>
                  <a:cubicBezTo>
                    <a:pt x="26" y="723"/>
                    <a:pt x="65" y="785"/>
                    <a:pt x="72" y="809"/>
                  </a:cubicBezTo>
                  <a:cubicBezTo>
                    <a:pt x="80" y="834"/>
                    <a:pt x="103" y="877"/>
                    <a:pt x="154" y="874"/>
                  </a:cubicBezTo>
                  <a:cubicBezTo>
                    <a:pt x="208" y="870"/>
                    <a:pt x="222" y="841"/>
                    <a:pt x="220" y="824"/>
                  </a:cubicBezTo>
                  <a:cubicBezTo>
                    <a:pt x="220" y="822"/>
                    <a:pt x="219" y="821"/>
                    <a:pt x="219" y="821"/>
                  </a:cubicBezTo>
                  <a:cubicBezTo>
                    <a:pt x="274" y="818"/>
                    <a:pt x="275" y="748"/>
                    <a:pt x="242" y="713"/>
                  </a:cubicBezTo>
                  <a:cubicBezTo>
                    <a:pt x="216" y="686"/>
                    <a:pt x="193" y="687"/>
                    <a:pt x="173" y="648"/>
                  </a:cubicBezTo>
                  <a:cubicBezTo>
                    <a:pt x="144" y="593"/>
                    <a:pt x="186" y="498"/>
                    <a:pt x="319" y="540"/>
                  </a:cubicBezTo>
                  <a:cubicBezTo>
                    <a:pt x="474" y="590"/>
                    <a:pt x="568" y="902"/>
                    <a:pt x="440" y="1312"/>
                  </a:cubicBezTo>
                  <a:cubicBezTo>
                    <a:pt x="424" y="1365"/>
                    <a:pt x="389" y="1481"/>
                    <a:pt x="354" y="1570"/>
                  </a:cubicBezTo>
                  <a:cubicBezTo>
                    <a:pt x="320" y="1598"/>
                    <a:pt x="301" y="1576"/>
                    <a:pt x="275" y="1568"/>
                  </a:cubicBezTo>
                  <a:cubicBezTo>
                    <a:pt x="247" y="1559"/>
                    <a:pt x="206" y="1560"/>
                    <a:pt x="206" y="1560"/>
                  </a:cubicBezTo>
                  <a:cubicBezTo>
                    <a:pt x="174" y="1568"/>
                    <a:pt x="197" y="1592"/>
                    <a:pt x="197" y="1592"/>
                  </a:cubicBezTo>
                  <a:cubicBezTo>
                    <a:pt x="219" y="1588"/>
                    <a:pt x="266" y="1591"/>
                    <a:pt x="280" y="1602"/>
                  </a:cubicBezTo>
                  <a:cubicBezTo>
                    <a:pt x="294" y="1613"/>
                    <a:pt x="263" y="1614"/>
                    <a:pt x="191" y="1645"/>
                  </a:cubicBezTo>
                  <a:cubicBezTo>
                    <a:pt x="117" y="1676"/>
                    <a:pt x="112" y="1738"/>
                    <a:pt x="112" y="1738"/>
                  </a:cubicBezTo>
                  <a:cubicBezTo>
                    <a:pt x="140" y="1750"/>
                    <a:pt x="140" y="1750"/>
                    <a:pt x="140" y="1750"/>
                  </a:cubicBezTo>
                  <a:cubicBezTo>
                    <a:pt x="151" y="1716"/>
                    <a:pt x="159" y="1701"/>
                    <a:pt x="169" y="1691"/>
                  </a:cubicBezTo>
                  <a:cubicBezTo>
                    <a:pt x="233" y="1627"/>
                    <a:pt x="326" y="1636"/>
                    <a:pt x="326" y="1636"/>
                  </a:cubicBezTo>
                  <a:cubicBezTo>
                    <a:pt x="328" y="1638"/>
                    <a:pt x="328" y="1638"/>
                    <a:pt x="328" y="1638"/>
                  </a:cubicBezTo>
                  <a:cubicBezTo>
                    <a:pt x="303" y="1705"/>
                    <a:pt x="278" y="1782"/>
                    <a:pt x="253" y="1869"/>
                  </a:cubicBezTo>
                  <a:cubicBezTo>
                    <a:pt x="247" y="1889"/>
                    <a:pt x="218" y="1940"/>
                    <a:pt x="59" y="2008"/>
                  </a:cubicBezTo>
                  <a:cubicBezTo>
                    <a:pt x="59" y="2008"/>
                    <a:pt x="51" y="2032"/>
                    <a:pt x="59" y="2062"/>
                  </a:cubicBezTo>
                  <a:cubicBezTo>
                    <a:pt x="59" y="2062"/>
                    <a:pt x="145" y="2031"/>
                    <a:pt x="209" y="1994"/>
                  </a:cubicBezTo>
                  <a:cubicBezTo>
                    <a:pt x="237" y="1977"/>
                    <a:pt x="248" y="1972"/>
                    <a:pt x="253" y="1993"/>
                  </a:cubicBezTo>
                  <a:cubicBezTo>
                    <a:pt x="253" y="2143"/>
                    <a:pt x="278" y="2258"/>
                    <a:pt x="282" y="2337"/>
                  </a:cubicBezTo>
                  <a:cubicBezTo>
                    <a:pt x="292" y="2536"/>
                    <a:pt x="343" y="2647"/>
                    <a:pt x="328" y="2778"/>
                  </a:cubicBezTo>
                  <a:cubicBezTo>
                    <a:pt x="328" y="2778"/>
                    <a:pt x="381" y="2808"/>
                    <a:pt x="409" y="2784"/>
                  </a:cubicBezTo>
                  <a:cubicBezTo>
                    <a:pt x="412" y="2735"/>
                    <a:pt x="402" y="2700"/>
                    <a:pt x="411" y="2714"/>
                  </a:cubicBezTo>
                  <a:cubicBezTo>
                    <a:pt x="411" y="2714"/>
                    <a:pt x="425" y="2744"/>
                    <a:pt x="432" y="2786"/>
                  </a:cubicBezTo>
                  <a:cubicBezTo>
                    <a:pt x="432" y="2786"/>
                    <a:pt x="487" y="2800"/>
                    <a:pt x="535" y="2758"/>
                  </a:cubicBezTo>
                  <a:cubicBezTo>
                    <a:pt x="327" y="2251"/>
                    <a:pt x="421" y="1839"/>
                    <a:pt x="421" y="1839"/>
                  </a:cubicBezTo>
                  <a:cubicBezTo>
                    <a:pt x="447" y="1692"/>
                    <a:pt x="502" y="1543"/>
                    <a:pt x="546" y="1437"/>
                  </a:cubicBezTo>
                  <a:close/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379">
              <a:extLst>
                <a:ext uri="{FF2B5EF4-FFF2-40B4-BE49-F238E27FC236}">
                  <a16:creationId xmlns:a16="http://schemas.microsoft.com/office/drawing/2014/main" id="{40A0CF48-3C3B-44A5-9F0E-835A1CDAE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551"/>
              <a:ext cx="21" cy="12"/>
            </a:xfrm>
            <a:custGeom>
              <a:avLst/>
              <a:gdLst>
                <a:gd name="T0" fmla="*/ 8 w 33"/>
                <a:gd name="T1" fmla="*/ 3 h 20"/>
                <a:gd name="T2" fmla="*/ 4 w 33"/>
                <a:gd name="T3" fmla="*/ 4 h 20"/>
                <a:gd name="T4" fmla="*/ 1 w 33"/>
                <a:gd name="T5" fmla="*/ 1 h 20"/>
                <a:gd name="T6" fmla="*/ 4 w 33"/>
                <a:gd name="T7" fmla="*/ 1 h 20"/>
                <a:gd name="T8" fmla="*/ 8 w 33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0">
                  <a:moveTo>
                    <a:pt x="31" y="14"/>
                  </a:moveTo>
                  <a:cubicBezTo>
                    <a:pt x="30" y="19"/>
                    <a:pt x="22" y="20"/>
                    <a:pt x="14" y="18"/>
                  </a:cubicBezTo>
                  <a:cubicBezTo>
                    <a:pt x="6" y="15"/>
                    <a:pt x="0" y="10"/>
                    <a:pt x="1" y="6"/>
                  </a:cubicBezTo>
                  <a:cubicBezTo>
                    <a:pt x="2" y="1"/>
                    <a:pt x="10" y="0"/>
                    <a:pt x="18" y="2"/>
                  </a:cubicBezTo>
                  <a:cubicBezTo>
                    <a:pt x="27" y="5"/>
                    <a:pt x="33" y="10"/>
                    <a:pt x="31" y="14"/>
                  </a:cubicBezTo>
                  <a:close/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380">
              <a:extLst>
                <a:ext uri="{FF2B5EF4-FFF2-40B4-BE49-F238E27FC236}">
                  <a16:creationId xmlns:a16="http://schemas.microsoft.com/office/drawing/2014/main" id="{2BFE7EFC-012D-4629-B25C-4BDFD6765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553"/>
              <a:ext cx="13" cy="8"/>
            </a:xfrm>
            <a:custGeom>
              <a:avLst/>
              <a:gdLst>
                <a:gd name="T0" fmla="*/ 5 w 19"/>
                <a:gd name="T1" fmla="*/ 3 h 12"/>
                <a:gd name="T2" fmla="*/ 2 w 19"/>
                <a:gd name="T3" fmla="*/ 3 h 12"/>
                <a:gd name="T4" fmla="*/ 1 w 19"/>
                <a:gd name="T5" fmla="*/ 1 h 12"/>
                <a:gd name="T6" fmla="*/ 3 w 19"/>
                <a:gd name="T7" fmla="*/ 1 h 12"/>
                <a:gd name="T8" fmla="*/ 5 w 19"/>
                <a:gd name="T9" fmla="*/ 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18" y="9"/>
                  </a:moveTo>
                  <a:cubicBezTo>
                    <a:pt x="18" y="11"/>
                    <a:pt x="13" y="12"/>
                    <a:pt x="8" y="10"/>
                  </a:cubicBezTo>
                  <a:cubicBezTo>
                    <a:pt x="4" y="9"/>
                    <a:pt x="0" y="6"/>
                    <a:pt x="1" y="3"/>
                  </a:cubicBezTo>
                  <a:cubicBezTo>
                    <a:pt x="2" y="1"/>
                    <a:pt x="6" y="0"/>
                    <a:pt x="11" y="2"/>
                  </a:cubicBezTo>
                  <a:cubicBezTo>
                    <a:pt x="16" y="3"/>
                    <a:pt x="19" y="6"/>
                    <a:pt x="18" y="9"/>
                  </a:cubicBezTo>
                  <a:close/>
                </a:path>
              </a:pathLst>
            </a:custGeom>
            <a:solidFill>
              <a:srgbClr val="E0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381">
              <a:extLst>
                <a:ext uri="{FF2B5EF4-FFF2-40B4-BE49-F238E27FC236}">
                  <a16:creationId xmlns:a16="http://schemas.microsoft.com/office/drawing/2014/main" id="{09DD8F1F-A417-4B76-830C-8828FEE7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457"/>
              <a:ext cx="10" cy="15"/>
            </a:xfrm>
            <a:custGeom>
              <a:avLst/>
              <a:gdLst>
                <a:gd name="T0" fmla="*/ 0 w 16"/>
                <a:gd name="T1" fmla="*/ 7 h 23"/>
                <a:gd name="T2" fmla="*/ 3 w 16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3">
                  <a:moveTo>
                    <a:pt x="0" y="23"/>
                  </a:moveTo>
                  <a:cubicBezTo>
                    <a:pt x="8" y="18"/>
                    <a:pt x="16" y="10"/>
                    <a:pt x="11" y="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382">
              <a:extLst>
                <a:ext uri="{FF2B5EF4-FFF2-40B4-BE49-F238E27FC236}">
                  <a16:creationId xmlns:a16="http://schemas.microsoft.com/office/drawing/2014/main" id="{156831EB-1D9D-4D4C-9249-0F9D48EDA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778"/>
              <a:ext cx="240" cy="123"/>
            </a:xfrm>
            <a:custGeom>
              <a:avLst/>
              <a:gdLst>
                <a:gd name="T0" fmla="*/ 77 w 376"/>
                <a:gd name="T1" fmla="*/ 11 h 193"/>
                <a:gd name="T2" fmla="*/ 45 w 376"/>
                <a:gd name="T3" fmla="*/ 4 h 193"/>
                <a:gd name="T4" fmla="*/ 12 w 376"/>
                <a:gd name="T5" fmla="*/ 35 h 193"/>
                <a:gd name="T6" fmla="*/ 34 w 376"/>
                <a:gd name="T7" fmla="*/ 35 h 193"/>
                <a:gd name="T8" fmla="*/ 73 w 376"/>
                <a:gd name="T9" fmla="*/ 37 h 193"/>
                <a:gd name="T10" fmla="*/ 98 w 376"/>
                <a:gd name="T11" fmla="*/ 36 h 193"/>
                <a:gd name="T12" fmla="*/ 77 w 376"/>
                <a:gd name="T13" fmla="*/ 11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193">
                  <a:moveTo>
                    <a:pt x="296" y="43"/>
                  </a:moveTo>
                  <a:cubicBezTo>
                    <a:pt x="296" y="43"/>
                    <a:pt x="241" y="0"/>
                    <a:pt x="174" y="15"/>
                  </a:cubicBezTo>
                  <a:cubicBezTo>
                    <a:pt x="97" y="33"/>
                    <a:pt x="0" y="124"/>
                    <a:pt x="47" y="136"/>
                  </a:cubicBezTo>
                  <a:cubicBezTo>
                    <a:pt x="93" y="148"/>
                    <a:pt x="109" y="122"/>
                    <a:pt x="133" y="136"/>
                  </a:cubicBezTo>
                  <a:cubicBezTo>
                    <a:pt x="148" y="145"/>
                    <a:pt x="201" y="193"/>
                    <a:pt x="282" y="143"/>
                  </a:cubicBezTo>
                  <a:cubicBezTo>
                    <a:pt x="296" y="134"/>
                    <a:pt x="339" y="180"/>
                    <a:pt x="376" y="139"/>
                  </a:cubicBezTo>
                  <a:cubicBezTo>
                    <a:pt x="376" y="139"/>
                    <a:pt x="348" y="82"/>
                    <a:pt x="296" y="43"/>
                  </a:cubicBezTo>
                  <a:close/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383">
              <a:extLst>
                <a:ext uri="{FF2B5EF4-FFF2-40B4-BE49-F238E27FC236}">
                  <a16:creationId xmlns:a16="http://schemas.microsoft.com/office/drawing/2014/main" id="{54A377AD-24B0-4C1A-96B3-F040F54CB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88"/>
              <a:ext cx="131" cy="93"/>
            </a:xfrm>
            <a:custGeom>
              <a:avLst/>
              <a:gdLst>
                <a:gd name="T0" fmla="*/ 39 w 206"/>
                <a:gd name="T1" fmla="*/ 9 h 146"/>
                <a:gd name="T2" fmla="*/ 24 w 206"/>
                <a:gd name="T3" fmla="*/ 4 h 146"/>
                <a:gd name="T4" fmla="*/ 17 w 206"/>
                <a:gd name="T5" fmla="*/ 31 h 146"/>
                <a:gd name="T6" fmla="*/ 39 w 206"/>
                <a:gd name="T7" fmla="*/ 9 h 1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6" h="146">
                  <a:moveTo>
                    <a:pt x="152" y="35"/>
                  </a:moveTo>
                  <a:cubicBezTo>
                    <a:pt x="152" y="35"/>
                    <a:pt x="117" y="0"/>
                    <a:pt x="91" y="18"/>
                  </a:cubicBezTo>
                  <a:cubicBezTo>
                    <a:pt x="66" y="37"/>
                    <a:pt x="0" y="92"/>
                    <a:pt x="67" y="119"/>
                  </a:cubicBezTo>
                  <a:cubicBezTo>
                    <a:pt x="133" y="146"/>
                    <a:pt x="206" y="89"/>
                    <a:pt x="152" y="35"/>
                  </a:cubicBezTo>
                  <a:close/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384">
              <a:extLst>
                <a:ext uri="{FF2B5EF4-FFF2-40B4-BE49-F238E27FC236}">
                  <a16:creationId xmlns:a16="http://schemas.microsoft.com/office/drawing/2014/main" id="{BF60016D-FDB2-49E3-A4F3-D82140979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776"/>
              <a:ext cx="170" cy="116"/>
            </a:xfrm>
            <a:custGeom>
              <a:avLst/>
              <a:gdLst>
                <a:gd name="T0" fmla="*/ 52 w 266"/>
                <a:gd name="T1" fmla="*/ 11 h 182"/>
                <a:gd name="T2" fmla="*/ 31 w 266"/>
                <a:gd name="T3" fmla="*/ 6 h 182"/>
                <a:gd name="T4" fmla="*/ 22 w 266"/>
                <a:gd name="T5" fmla="*/ 38 h 182"/>
                <a:gd name="T6" fmla="*/ 52 w 266"/>
                <a:gd name="T7" fmla="*/ 11 h 1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6" h="182">
                  <a:moveTo>
                    <a:pt x="197" y="44"/>
                  </a:moveTo>
                  <a:cubicBezTo>
                    <a:pt x="197" y="44"/>
                    <a:pt x="151" y="0"/>
                    <a:pt x="118" y="23"/>
                  </a:cubicBezTo>
                  <a:cubicBezTo>
                    <a:pt x="85" y="46"/>
                    <a:pt x="0" y="114"/>
                    <a:pt x="86" y="148"/>
                  </a:cubicBezTo>
                  <a:cubicBezTo>
                    <a:pt x="172" y="182"/>
                    <a:pt x="266" y="110"/>
                    <a:pt x="197" y="44"/>
                  </a:cubicBezTo>
                  <a:close/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385">
              <a:extLst>
                <a:ext uri="{FF2B5EF4-FFF2-40B4-BE49-F238E27FC236}">
                  <a16:creationId xmlns:a16="http://schemas.microsoft.com/office/drawing/2014/main" id="{0E426CCD-D279-440B-89B1-F10C90342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725"/>
              <a:ext cx="12" cy="36"/>
            </a:xfrm>
            <a:custGeom>
              <a:avLst/>
              <a:gdLst>
                <a:gd name="T0" fmla="*/ 5 w 18"/>
                <a:gd name="T1" fmla="*/ 8 h 56"/>
                <a:gd name="T2" fmla="*/ 2 w 18"/>
                <a:gd name="T3" fmla="*/ 15 h 56"/>
                <a:gd name="T4" fmla="*/ 0 w 18"/>
                <a:gd name="T5" fmla="*/ 8 h 56"/>
                <a:gd name="T6" fmla="*/ 3 w 18"/>
                <a:gd name="T7" fmla="*/ 0 h 56"/>
                <a:gd name="T8" fmla="*/ 5 w 18"/>
                <a:gd name="T9" fmla="*/ 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6">
                  <a:moveTo>
                    <a:pt x="17" y="28"/>
                  </a:moveTo>
                  <a:cubicBezTo>
                    <a:pt x="17" y="44"/>
                    <a:pt x="13" y="56"/>
                    <a:pt x="8" y="56"/>
                  </a:cubicBezTo>
                  <a:cubicBezTo>
                    <a:pt x="3" y="56"/>
                    <a:pt x="0" y="43"/>
                    <a:pt x="0" y="28"/>
                  </a:cubicBezTo>
                  <a:cubicBezTo>
                    <a:pt x="1" y="13"/>
                    <a:pt x="5" y="0"/>
                    <a:pt x="10" y="0"/>
                  </a:cubicBezTo>
                  <a:cubicBezTo>
                    <a:pt x="14" y="0"/>
                    <a:pt x="18" y="13"/>
                    <a:pt x="17" y="28"/>
                  </a:cubicBezTo>
                  <a:close/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386">
              <a:extLst>
                <a:ext uri="{FF2B5EF4-FFF2-40B4-BE49-F238E27FC236}">
                  <a16:creationId xmlns:a16="http://schemas.microsoft.com/office/drawing/2014/main" id="{57A667AB-AD65-4323-BE2C-90997A195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731"/>
              <a:ext cx="6" cy="23"/>
            </a:xfrm>
            <a:custGeom>
              <a:avLst/>
              <a:gdLst>
                <a:gd name="T0" fmla="*/ 2 w 10"/>
                <a:gd name="T1" fmla="*/ 5 h 36"/>
                <a:gd name="T2" fmla="*/ 1 w 10"/>
                <a:gd name="T3" fmla="*/ 10 h 36"/>
                <a:gd name="T4" fmla="*/ 0 w 10"/>
                <a:gd name="T5" fmla="*/ 5 h 36"/>
                <a:gd name="T6" fmla="*/ 1 w 10"/>
                <a:gd name="T7" fmla="*/ 0 h 36"/>
                <a:gd name="T8" fmla="*/ 2 w 10"/>
                <a:gd name="T9" fmla="*/ 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6">
                  <a:moveTo>
                    <a:pt x="10" y="18"/>
                  </a:moveTo>
                  <a:cubicBezTo>
                    <a:pt x="9" y="28"/>
                    <a:pt x="7" y="36"/>
                    <a:pt x="4" y="36"/>
                  </a:cubicBezTo>
                  <a:cubicBezTo>
                    <a:pt x="2" y="36"/>
                    <a:pt x="0" y="28"/>
                    <a:pt x="0" y="18"/>
                  </a:cubicBezTo>
                  <a:cubicBezTo>
                    <a:pt x="1" y="8"/>
                    <a:pt x="3" y="0"/>
                    <a:pt x="6" y="0"/>
                  </a:cubicBezTo>
                  <a:cubicBezTo>
                    <a:pt x="8" y="0"/>
                    <a:pt x="10" y="8"/>
                    <a:pt x="10" y="18"/>
                  </a:cubicBezTo>
                  <a:close/>
                </a:path>
              </a:pathLst>
            </a:custGeom>
            <a:solidFill>
              <a:srgbClr val="E0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387">
              <a:extLst>
                <a:ext uri="{FF2B5EF4-FFF2-40B4-BE49-F238E27FC236}">
                  <a16:creationId xmlns:a16="http://schemas.microsoft.com/office/drawing/2014/main" id="{DFD3EDC6-5B0D-4EDD-A784-BDDC12C89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862"/>
              <a:ext cx="198" cy="158"/>
            </a:xfrm>
            <a:custGeom>
              <a:avLst/>
              <a:gdLst>
                <a:gd name="T0" fmla="*/ 0 w 311"/>
                <a:gd name="T1" fmla="*/ 0 h 248"/>
                <a:gd name="T2" fmla="*/ 12 w 311"/>
                <a:gd name="T3" fmla="*/ 23 h 248"/>
                <a:gd name="T4" fmla="*/ 48 w 311"/>
                <a:gd name="T5" fmla="*/ 39 h 248"/>
                <a:gd name="T6" fmla="*/ 80 w 311"/>
                <a:gd name="T7" fmla="*/ 56 h 248"/>
                <a:gd name="T8" fmla="*/ 66 w 311"/>
                <a:gd name="T9" fmla="*/ 3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1" h="248">
                  <a:moveTo>
                    <a:pt x="0" y="0"/>
                  </a:moveTo>
                  <a:cubicBezTo>
                    <a:pt x="0" y="0"/>
                    <a:pt x="3" y="75"/>
                    <a:pt x="47" y="89"/>
                  </a:cubicBezTo>
                  <a:cubicBezTo>
                    <a:pt x="90" y="102"/>
                    <a:pt x="161" y="128"/>
                    <a:pt x="187" y="151"/>
                  </a:cubicBezTo>
                  <a:cubicBezTo>
                    <a:pt x="213" y="173"/>
                    <a:pt x="275" y="248"/>
                    <a:pt x="311" y="216"/>
                  </a:cubicBezTo>
                  <a:cubicBezTo>
                    <a:pt x="311" y="216"/>
                    <a:pt x="292" y="91"/>
                    <a:pt x="256" y="11"/>
                  </a:cubicBezTo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388">
              <a:extLst>
                <a:ext uri="{FF2B5EF4-FFF2-40B4-BE49-F238E27FC236}">
                  <a16:creationId xmlns:a16="http://schemas.microsoft.com/office/drawing/2014/main" id="{685CE2B8-98AC-4121-8514-64D7C9BB0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885"/>
              <a:ext cx="31" cy="59"/>
            </a:xfrm>
            <a:custGeom>
              <a:avLst/>
              <a:gdLst>
                <a:gd name="T0" fmla="*/ 9 w 49"/>
                <a:gd name="T1" fmla="*/ 3 h 93"/>
                <a:gd name="T2" fmla="*/ 1 w 49"/>
                <a:gd name="T3" fmla="*/ 4 h 93"/>
                <a:gd name="T4" fmla="*/ 6 w 49"/>
                <a:gd name="T5" fmla="*/ 15 h 93"/>
                <a:gd name="T6" fmla="*/ 12 w 49"/>
                <a:gd name="T7" fmla="*/ 18 h 93"/>
                <a:gd name="T8" fmla="*/ 11 w 49"/>
                <a:gd name="T9" fmla="*/ 12 h 93"/>
                <a:gd name="T10" fmla="*/ 11 w 49"/>
                <a:gd name="T11" fmla="*/ 7 h 93"/>
                <a:gd name="T12" fmla="*/ 9 w 49"/>
                <a:gd name="T13" fmla="*/ 3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93">
                  <a:moveTo>
                    <a:pt x="37" y="12"/>
                  </a:moveTo>
                  <a:cubicBezTo>
                    <a:pt x="31" y="0"/>
                    <a:pt x="9" y="0"/>
                    <a:pt x="5" y="15"/>
                  </a:cubicBezTo>
                  <a:cubicBezTo>
                    <a:pt x="0" y="32"/>
                    <a:pt x="11" y="46"/>
                    <a:pt x="22" y="57"/>
                  </a:cubicBezTo>
                  <a:cubicBezTo>
                    <a:pt x="29" y="65"/>
                    <a:pt x="39" y="93"/>
                    <a:pt x="47" y="70"/>
                  </a:cubicBezTo>
                  <a:cubicBezTo>
                    <a:pt x="49" y="62"/>
                    <a:pt x="47" y="55"/>
                    <a:pt x="45" y="48"/>
                  </a:cubicBezTo>
                  <a:cubicBezTo>
                    <a:pt x="43" y="41"/>
                    <a:pt x="44" y="34"/>
                    <a:pt x="43" y="27"/>
                  </a:cubicBezTo>
                  <a:cubicBezTo>
                    <a:pt x="42" y="22"/>
                    <a:pt x="41" y="16"/>
                    <a:pt x="37" y="12"/>
                  </a:cubicBezTo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389">
              <a:extLst>
                <a:ext uri="{FF2B5EF4-FFF2-40B4-BE49-F238E27FC236}">
                  <a16:creationId xmlns:a16="http://schemas.microsoft.com/office/drawing/2014/main" id="{9796E455-E3C9-4A4F-B8E8-9992D822F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932"/>
              <a:ext cx="23" cy="53"/>
            </a:xfrm>
            <a:custGeom>
              <a:avLst/>
              <a:gdLst>
                <a:gd name="T0" fmla="*/ 6 w 37"/>
                <a:gd name="T1" fmla="*/ 3 h 84"/>
                <a:gd name="T2" fmla="*/ 1 w 37"/>
                <a:gd name="T3" fmla="*/ 4 h 84"/>
                <a:gd name="T4" fmla="*/ 2 w 37"/>
                <a:gd name="T5" fmla="*/ 11 h 84"/>
                <a:gd name="T6" fmla="*/ 9 w 37"/>
                <a:gd name="T7" fmla="*/ 2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84">
                  <a:moveTo>
                    <a:pt x="24" y="9"/>
                  </a:moveTo>
                  <a:cubicBezTo>
                    <a:pt x="19" y="0"/>
                    <a:pt x="2" y="9"/>
                    <a:pt x="1" y="16"/>
                  </a:cubicBezTo>
                  <a:cubicBezTo>
                    <a:pt x="0" y="25"/>
                    <a:pt x="8" y="34"/>
                    <a:pt x="12" y="42"/>
                  </a:cubicBezTo>
                  <a:cubicBezTo>
                    <a:pt x="15" y="49"/>
                    <a:pt x="24" y="84"/>
                    <a:pt x="37" y="78"/>
                  </a:cubicBezTo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390">
              <a:extLst>
                <a:ext uri="{FF2B5EF4-FFF2-40B4-BE49-F238E27FC236}">
                  <a16:creationId xmlns:a16="http://schemas.microsoft.com/office/drawing/2014/main" id="{4F0ABF40-9DF3-44F8-9AC3-FB714692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7"/>
              <a:ext cx="24" cy="19"/>
            </a:xfrm>
            <a:custGeom>
              <a:avLst/>
              <a:gdLst>
                <a:gd name="T0" fmla="*/ 0 w 38"/>
                <a:gd name="T1" fmla="*/ 0 h 30"/>
                <a:gd name="T2" fmla="*/ 9 w 38"/>
                <a:gd name="T3" fmla="*/ 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20" y="5"/>
                    <a:pt x="31" y="9"/>
                    <a:pt x="38" y="3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391">
              <a:extLst>
                <a:ext uri="{FF2B5EF4-FFF2-40B4-BE49-F238E27FC236}">
                  <a16:creationId xmlns:a16="http://schemas.microsoft.com/office/drawing/2014/main" id="{A5982838-9BC5-40C5-8049-20DE7CA83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486"/>
              <a:ext cx="11" cy="14"/>
            </a:xfrm>
            <a:custGeom>
              <a:avLst/>
              <a:gdLst>
                <a:gd name="T0" fmla="*/ 0 w 17"/>
                <a:gd name="T1" fmla="*/ 1 h 22"/>
                <a:gd name="T2" fmla="*/ 5 w 17"/>
                <a:gd name="T3" fmla="*/ 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0" y="4"/>
                  </a:moveTo>
                  <a:cubicBezTo>
                    <a:pt x="12" y="0"/>
                    <a:pt x="14" y="16"/>
                    <a:pt x="17" y="22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392">
              <a:extLst>
                <a:ext uri="{FF2B5EF4-FFF2-40B4-BE49-F238E27FC236}">
                  <a16:creationId xmlns:a16="http://schemas.microsoft.com/office/drawing/2014/main" id="{42F87717-5008-4267-924C-CC23C585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20"/>
              <a:ext cx="31" cy="44"/>
            </a:xfrm>
            <a:custGeom>
              <a:avLst/>
              <a:gdLst>
                <a:gd name="T0" fmla="*/ 8 w 48"/>
                <a:gd name="T1" fmla="*/ 18 h 68"/>
                <a:gd name="T2" fmla="*/ 2 w 48"/>
                <a:gd name="T3" fmla="*/ 16 h 68"/>
                <a:gd name="T4" fmla="*/ 3 w 48"/>
                <a:gd name="T5" fmla="*/ 10 h 68"/>
                <a:gd name="T6" fmla="*/ 8 w 48"/>
                <a:gd name="T7" fmla="*/ 4 h 68"/>
                <a:gd name="T8" fmla="*/ 13 w 48"/>
                <a:gd name="T9" fmla="*/ 0 h 68"/>
                <a:gd name="T10" fmla="*/ 8 w 48"/>
                <a:gd name="T11" fmla="*/ 6 h 68"/>
                <a:gd name="T12" fmla="*/ 4 w 48"/>
                <a:gd name="T13" fmla="*/ 11 h 68"/>
                <a:gd name="T14" fmla="*/ 3 w 48"/>
                <a:gd name="T15" fmla="*/ 16 h 68"/>
                <a:gd name="T16" fmla="*/ 8 w 48"/>
                <a:gd name="T17" fmla="*/ 18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68">
                  <a:moveTo>
                    <a:pt x="28" y="66"/>
                  </a:moveTo>
                  <a:cubicBezTo>
                    <a:pt x="22" y="68"/>
                    <a:pt x="10" y="64"/>
                    <a:pt x="6" y="60"/>
                  </a:cubicBezTo>
                  <a:cubicBezTo>
                    <a:pt x="0" y="53"/>
                    <a:pt x="8" y="44"/>
                    <a:pt x="11" y="38"/>
                  </a:cubicBezTo>
                  <a:cubicBezTo>
                    <a:pt x="17" y="30"/>
                    <a:pt x="23" y="21"/>
                    <a:pt x="31" y="15"/>
                  </a:cubicBezTo>
                  <a:cubicBezTo>
                    <a:pt x="36" y="10"/>
                    <a:pt x="44" y="6"/>
                    <a:pt x="48" y="0"/>
                  </a:cubicBezTo>
                  <a:cubicBezTo>
                    <a:pt x="40" y="6"/>
                    <a:pt x="35" y="16"/>
                    <a:pt x="29" y="23"/>
                  </a:cubicBezTo>
                  <a:cubicBezTo>
                    <a:pt x="24" y="29"/>
                    <a:pt x="19" y="34"/>
                    <a:pt x="15" y="40"/>
                  </a:cubicBezTo>
                  <a:cubicBezTo>
                    <a:pt x="12" y="46"/>
                    <a:pt x="7" y="51"/>
                    <a:pt x="12" y="57"/>
                  </a:cubicBezTo>
                  <a:cubicBezTo>
                    <a:pt x="16" y="62"/>
                    <a:pt x="24" y="64"/>
                    <a:pt x="28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393">
              <a:extLst>
                <a:ext uri="{FF2B5EF4-FFF2-40B4-BE49-F238E27FC236}">
                  <a16:creationId xmlns:a16="http://schemas.microsoft.com/office/drawing/2014/main" id="{9276FC6E-E70B-48F3-AE9F-C1D459129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804"/>
              <a:ext cx="42" cy="57"/>
            </a:xfrm>
            <a:custGeom>
              <a:avLst/>
              <a:gdLst>
                <a:gd name="T0" fmla="*/ 9 w 67"/>
                <a:gd name="T1" fmla="*/ 22 h 90"/>
                <a:gd name="T2" fmla="*/ 9 w 67"/>
                <a:gd name="T3" fmla="*/ 10 h 90"/>
                <a:gd name="T4" fmla="*/ 13 w 67"/>
                <a:gd name="T5" fmla="*/ 4 h 90"/>
                <a:gd name="T6" fmla="*/ 16 w 67"/>
                <a:gd name="T7" fmla="*/ 0 h 90"/>
                <a:gd name="T8" fmla="*/ 7 w 67"/>
                <a:gd name="T9" fmla="*/ 20 h 90"/>
                <a:gd name="T10" fmla="*/ 4 w 67"/>
                <a:gd name="T11" fmla="*/ 22 h 90"/>
                <a:gd name="T12" fmla="*/ 0 w 67"/>
                <a:gd name="T13" fmla="*/ 22 h 90"/>
                <a:gd name="T14" fmla="*/ 9 w 67"/>
                <a:gd name="T15" fmla="*/ 22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90">
                  <a:moveTo>
                    <a:pt x="36" y="84"/>
                  </a:moveTo>
                  <a:cubicBezTo>
                    <a:pt x="27" y="71"/>
                    <a:pt x="27" y="55"/>
                    <a:pt x="35" y="41"/>
                  </a:cubicBezTo>
                  <a:cubicBezTo>
                    <a:pt x="40" y="32"/>
                    <a:pt x="47" y="25"/>
                    <a:pt x="53" y="18"/>
                  </a:cubicBezTo>
                  <a:cubicBezTo>
                    <a:pt x="58" y="12"/>
                    <a:pt x="65" y="7"/>
                    <a:pt x="67" y="0"/>
                  </a:cubicBezTo>
                  <a:cubicBezTo>
                    <a:pt x="51" y="18"/>
                    <a:pt x="7" y="53"/>
                    <a:pt x="28" y="81"/>
                  </a:cubicBezTo>
                  <a:cubicBezTo>
                    <a:pt x="23" y="81"/>
                    <a:pt x="19" y="84"/>
                    <a:pt x="14" y="85"/>
                  </a:cubicBezTo>
                  <a:cubicBezTo>
                    <a:pt x="10" y="85"/>
                    <a:pt x="3" y="87"/>
                    <a:pt x="0" y="89"/>
                  </a:cubicBezTo>
                  <a:cubicBezTo>
                    <a:pt x="11" y="90"/>
                    <a:pt x="25" y="78"/>
                    <a:pt x="35" y="8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394">
              <a:extLst>
                <a:ext uri="{FF2B5EF4-FFF2-40B4-BE49-F238E27FC236}">
                  <a16:creationId xmlns:a16="http://schemas.microsoft.com/office/drawing/2014/main" id="{E9EADDDE-1588-4919-A2D9-D8E5AB5E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832"/>
              <a:ext cx="26" cy="40"/>
            </a:xfrm>
            <a:custGeom>
              <a:avLst/>
              <a:gdLst>
                <a:gd name="T0" fmla="*/ 9 w 42"/>
                <a:gd name="T1" fmla="*/ 0 h 62"/>
                <a:gd name="T2" fmla="*/ 9 w 42"/>
                <a:gd name="T3" fmla="*/ 5 h 62"/>
                <a:gd name="T4" fmla="*/ 7 w 42"/>
                <a:gd name="T5" fmla="*/ 10 h 62"/>
                <a:gd name="T6" fmla="*/ 10 w 42"/>
                <a:gd name="T7" fmla="*/ 17 h 62"/>
                <a:gd name="T8" fmla="*/ 6 w 42"/>
                <a:gd name="T9" fmla="*/ 14 h 62"/>
                <a:gd name="T10" fmla="*/ 0 w 42"/>
                <a:gd name="T11" fmla="*/ 15 h 62"/>
                <a:gd name="T12" fmla="*/ 4 w 42"/>
                <a:gd name="T13" fmla="*/ 12 h 62"/>
                <a:gd name="T14" fmla="*/ 7 w 42"/>
                <a:gd name="T15" fmla="*/ 10 h 62"/>
                <a:gd name="T16" fmla="*/ 9 w 42"/>
                <a:gd name="T17" fmla="*/ 5 h 62"/>
                <a:gd name="T18" fmla="*/ 9 w 42"/>
                <a:gd name="T19" fmla="*/ 1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62">
                  <a:moveTo>
                    <a:pt x="36" y="0"/>
                  </a:moveTo>
                  <a:cubicBezTo>
                    <a:pt x="36" y="6"/>
                    <a:pt x="37" y="12"/>
                    <a:pt x="36" y="19"/>
                  </a:cubicBezTo>
                  <a:cubicBezTo>
                    <a:pt x="35" y="26"/>
                    <a:pt x="33" y="32"/>
                    <a:pt x="32" y="39"/>
                  </a:cubicBezTo>
                  <a:cubicBezTo>
                    <a:pt x="31" y="51"/>
                    <a:pt x="36" y="54"/>
                    <a:pt x="42" y="62"/>
                  </a:cubicBezTo>
                  <a:cubicBezTo>
                    <a:pt x="36" y="59"/>
                    <a:pt x="31" y="52"/>
                    <a:pt x="24" y="49"/>
                  </a:cubicBezTo>
                  <a:cubicBezTo>
                    <a:pt x="16" y="45"/>
                    <a:pt x="6" y="48"/>
                    <a:pt x="0" y="54"/>
                  </a:cubicBezTo>
                  <a:cubicBezTo>
                    <a:pt x="5" y="50"/>
                    <a:pt x="9" y="47"/>
                    <a:pt x="15" y="46"/>
                  </a:cubicBezTo>
                  <a:cubicBezTo>
                    <a:pt x="22" y="45"/>
                    <a:pt x="24" y="43"/>
                    <a:pt x="28" y="37"/>
                  </a:cubicBezTo>
                  <a:cubicBezTo>
                    <a:pt x="31" y="32"/>
                    <a:pt x="34" y="27"/>
                    <a:pt x="35" y="20"/>
                  </a:cubicBezTo>
                  <a:cubicBezTo>
                    <a:pt x="36" y="15"/>
                    <a:pt x="34" y="10"/>
                    <a:pt x="3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395">
              <a:extLst>
                <a:ext uri="{FF2B5EF4-FFF2-40B4-BE49-F238E27FC236}">
                  <a16:creationId xmlns:a16="http://schemas.microsoft.com/office/drawing/2014/main" id="{CA59493A-D375-45C5-A6CF-F18E85C92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849"/>
              <a:ext cx="22" cy="25"/>
            </a:xfrm>
            <a:custGeom>
              <a:avLst/>
              <a:gdLst>
                <a:gd name="T0" fmla="*/ 0 w 34"/>
                <a:gd name="T1" fmla="*/ 9 h 39"/>
                <a:gd name="T2" fmla="*/ 8 w 34"/>
                <a:gd name="T3" fmla="*/ 8 h 39"/>
                <a:gd name="T4" fmla="*/ 7 w 34"/>
                <a:gd name="T5" fmla="*/ 4 h 39"/>
                <a:gd name="T6" fmla="*/ 5 w 34"/>
                <a:gd name="T7" fmla="*/ 0 h 39"/>
                <a:gd name="T8" fmla="*/ 6 w 34"/>
                <a:gd name="T9" fmla="*/ 4 h 39"/>
                <a:gd name="T10" fmla="*/ 7 w 34"/>
                <a:gd name="T11" fmla="*/ 5 h 39"/>
                <a:gd name="T12" fmla="*/ 4 w 34"/>
                <a:gd name="T13" fmla="*/ 8 h 39"/>
                <a:gd name="T14" fmla="*/ 1 w 34"/>
                <a:gd name="T15" fmla="*/ 9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39">
                  <a:moveTo>
                    <a:pt x="0" y="35"/>
                  </a:moveTo>
                  <a:cubicBezTo>
                    <a:pt x="9" y="39"/>
                    <a:pt x="24" y="36"/>
                    <a:pt x="30" y="28"/>
                  </a:cubicBezTo>
                  <a:cubicBezTo>
                    <a:pt x="34" y="23"/>
                    <a:pt x="29" y="21"/>
                    <a:pt x="26" y="15"/>
                  </a:cubicBezTo>
                  <a:cubicBezTo>
                    <a:pt x="24" y="10"/>
                    <a:pt x="22" y="5"/>
                    <a:pt x="20" y="0"/>
                  </a:cubicBezTo>
                  <a:cubicBezTo>
                    <a:pt x="20" y="4"/>
                    <a:pt x="21" y="10"/>
                    <a:pt x="22" y="14"/>
                  </a:cubicBezTo>
                  <a:cubicBezTo>
                    <a:pt x="23" y="17"/>
                    <a:pt x="26" y="19"/>
                    <a:pt x="26" y="21"/>
                  </a:cubicBezTo>
                  <a:cubicBezTo>
                    <a:pt x="28" y="29"/>
                    <a:pt x="19" y="27"/>
                    <a:pt x="16" y="33"/>
                  </a:cubicBezTo>
                  <a:cubicBezTo>
                    <a:pt x="12" y="33"/>
                    <a:pt x="9" y="34"/>
                    <a:pt x="4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396">
              <a:extLst>
                <a:ext uri="{FF2B5EF4-FFF2-40B4-BE49-F238E27FC236}">
                  <a16:creationId xmlns:a16="http://schemas.microsoft.com/office/drawing/2014/main" id="{5EA46F4E-8659-4794-B3D3-1F9F3843E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885"/>
              <a:ext cx="11" cy="33"/>
            </a:xfrm>
            <a:custGeom>
              <a:avLst/>
              <a:gdLst>
                <a:gd name="T0" fmla="*/ 4 w 18"/>
                <a:gd name="T1" fmla="*/ 0 h 53"/>
                <a:gd name="T2" fmla="*/ 4 w 18"/>
                <a:gd name="T3" fmla="*/ 1 h 53"/>
                <a:gd name="T4" fmla="*/ 1 w 18"/>
                <a:gd name="T5" fmla="*/ 6 h 53"/>
                <a:gd name="T6" fmla="*/ 4 w 18"/>
                <a:gd name="T7" fmla="*/ 13 h 53"/>
                <a:gd name="T8" fmla="*/ 1 w 18"/>
                <a:gd name="T9" fmla="*/ 6 h 53"/>
                <a:gd name="T10" fmla="*/ 4 w 18"/>
                <a:gd name="T11" fmla="*/ 1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53">
                  <a:moveTo>
                    <a:pt x="18" y="0"/>
                  </a:moveTo>
                  <a:cubicBezTo>
                    <a:pt x="18" y="1"/>
                    <a:pt x="18" y="1"/>
                    <a:pt x="18" y="2"/>
                  </a:cubicBezTo>
                  <a:cubicBezTo>
                    <a:pt x="9" y="4"/>
                    <a:pt x="5" y="16"/>
                    <a:pt x="5" y="25"/>
                  </a:cubicBezTo>
                  <a:cubicBezTo>
                    <a:pt x="5" y="35"/>
                    <a:pt x="13" y="45"/>
                    <a:pt x="18" y="53"/>
                  </a:cubicBezTo>
                  <a:cubicBezTo>
                    <a:pt x="10" y="45"/>
                    <a:pt x="2" y="35"/>
                    <a:pt x="1" y="23"/>
                  </a:cubicBezTo>
                  <a:cubicBezTo>
                    <a:pt x="0" y="9"/>
                    <a:pt x="8" y="6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397">
              <a:extLst>
                <a:ext uri="{FF2B5EF4-FFF2-40B4-BE49-F238E27FC236}">
                  <a16:creationId xmlns:a16="http://schemas.microsoft.com/office/drawing/2014/main" id="{B6821866-985D-4E7D-9091-5BCD6C04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936"/>
              <a:ext cx="16" cy="31"/>
            </a:xfrm>
            <a:custGeom>
              <a:avLst/>
              <a:gdLst>
                <a:gd name="T0" fmla="*/ 4 w 26"/>
                <a:gd name="T1" fmla="*/ 0 h 49"/>
                <a:gd name="T2" fmla="*/ 3 w 26"/>
                <a:gd name="T3" fmla="*/ 6 h 49"/>
                <a:gd name="T4" fmla="*/ 6 w 26"/>
                <a:gd name="T5" fmla="*/ 13 h 49"/>
                <a:gd name="T6" fmla="*/ 4 w 26"/>
                <a:gd name="T7" fmla="*/ 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9">
                  <a:moveTo>
                    <a:pt x="17" y="0"/>
                  </a:moveTo>
                  <a:cubicBezTo>
                    <a:pt x="13" y="9"/>
                    <a:pt x="7" y="14"/>
                    <a:pt x="13" y="24"/>
                  </a:cubicBezTo>
                  <a:cubicBezTo>
                    <a:pt x="18" y="32"/>
                    <a:pt x="26" y="39"/>
                    <a:pt x="26" y="49"/>
                  </a:cubicBezTo>
                  <a:cubicBezTo>
                    <a:pt x="18" y="35"/>
                    <a:pt x="0" y="17"/>
                    <a:pt x="1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398">
              <a:extLst>
                <a:ext uri="{FF2B5EF4-FFF2-40B4-BE49-F238E27FC236}">
                  <a16:creationId xmlns:a16="http://schemas.microsoft.com/office/drawing/2014/main" id="{F4DE16CD-717E-4E1F-ABA9-05F9C1B4A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888"/>
              <a:ext cx="35" cy="77"/>
            </a:xfrm>
            <a:custGeom>
              <a:avLst/>
              <a:gdLst>
                <a:gd name="T0" fmla="*/ 2 w 55"/>
                <a:gd name="T1" fmla="*/ 0 h 121"/>
                <a:gd name="T2" fmla="*/ 2 w 55"/>
                <a:gd name="T3" fmla="*/ 8 h 121"/>
                <a:gd name="T4" fmla="*/ 7 w 55"/>
                <a:gd name="T5" fmla="*/ 15 h 121"/>
                <a:gd name="T6" fmla="*/ 10 w 55"/>
                <a:gd name="T7" fmla="*/ 24 h 121"/>
                <a:gd name="T8" fmla="*/ 14 w 55"/>
                <a:gd name="T9" fmla="*/ 31 h 121"/>
                <a:gd name="T10" fmla="*/ 10 w 55"/>
                <a:gd name="T11" fmla="*/ 23 h 121"/>
                <a:gd name="T12" fmla="*/ 6 w 55"/>
                <a:gd name="T13" fmla="*/ 15 h 121"/>
                <a:gd name="T14" fmla="*/ 1 w 55"/>
                <a:gd name="T15" fmla="*/ 9 h 121"/>
                <a:gd name="T16" fmla="*/ 2 w 55"/>
                <a:gd name="T17" fmla="*/ 1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21">
                  <a:moveTo>
                    <a:pt x="8" y="0"/>
                  </a:moveTo>
                  <a:cubicBezTo>
                    <a:pt x="1" y="9"/>
                    <a:pt x="2" y="24"/>
                    <a:pt x="6" y="33"/>
                  </a:cubicBezTo>
                  <a:cubicBezTo>
                    <a:pt x="11" y="44"/>
                    <a:pt x="21" y="51"/>
                    <a:pt x="28" y="60"/>
                  </a:cubicBezTo>
                  <a:cubicBezTo>
                    <a:pt x="36" y="70"/>
                    <a:pt x="37" y="79"/>
                    <a:pt x="38" y="91"/>
                  </a:cubicBezTo>
                  <a:cubicBezTo>
                    <a:pt x="40" y="104"/>
                    <a:pt x="46" y="112"/>
                    <a:pt x="55" y="121"/>
                  </a:cubicBezTo>
                  <a:cubicBezTo>
                    <a:pt x="44" y="114"/>
                    <a:pt x="38" y="101"/>
                    <a:pt x="36" y="88"/>
                  </a:cubicBezTo>
                  <a:cubicBezTo>
                    <a:pt x="35" y="76"/>
                    <a:pt x="30" y="69"/>
                    <a:pt x="23" y="59"/>
                  </a:cubicBezTo>
                  <a:cubicBezTo>
                    <a:pt x="17" y="51"/>
                    <a:pt x="8" y="44"/>
                    <a:pt x="4" y="34"/>
                  </a:cubicBezTo>
                  <a:cubicBezTo>
                    <a:pt x="1" y="27"/>
                    <a:pt x="0" y="10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399">
              <a:extLst>
                <a:ext uri="{FF2B5EF4-FFF2-40B4-BE49-F238E27FC236}">
                  <a16:creationId xmlns:a16="http://schemas.microsoft.com/office/drawing/2014/main" id="{9B2547E6-8EB5-4442-983C-CCEDF1510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972"/>
              <a:ext cx="43" cy="29"/>
            </a:xfrm>
            <a:custGeom>
              <a:avLst/>
              <a:gdLst>
                <a:gd name="T0" fmla="*/ 14 w 67"/>
                <a:gd name="T1" fmla="*/ 4 h 45"/>
                <a:gd name="T2" fmla="*/ 18 w 67"/>
                <a:gd name="T3" fmla="*/ 9 h 45"/>
                <a:gd name="T4" fmla="*/ 13 w 67"/>
                <a:gd name="T5" fmla="*/ 11 h 45"/>
                <a:gd name="T6" fmla="*/ 5 w 67"/>
                <a:gd name="T7" fmla="*/ 6 h 45"/>
                <a:gd name="T8" fmla="*/ 0 w 67"/>
                <a:gd name="T9" fmla="*/ 0 h 45"/>
                <a:gd name="T10" fmla="*/ 8 w 67"/>
                <a:gd name="T11" fmla="*/ 8 h 45"/>
                <a:gd name="T12" fmla="*/ 17 w 67"/>
                <a:gd name="T13" fmla="*/ 10 h 45"/>
                <a:gd name="T14" fmla="*/ 14 w 67"/>
                <a:gd name="T15" fmla="*/ 5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5">
                  <a:moveTo>
                    <a:pt x="53" y="15"/>
                  </a:moveTo>
                  <a:cubicBezTo>
                    <a:pt x="57" y="24"/>
                    <a:pt x="67" y="25"/>
                    <a:pt x="67" y="34"/>
                  </a:cubicBezTo>
                  <a:cubicBezTo>
                    <a:pt x="67" y="45"/>
                    <a:pt x="56" y="43"/>
                    <a:pt x="48" y="41"/>
                  </a:cubicBezTo>
                  <a:cubicBezTo>
                    <a:pt x="35" y="38"/>
                    <a:pt x="27" y="30"/>
                    <a:pt x="18" y="22"/>
                  </a:cubicBezTo>
                  <a:cubicBezTo>
                    <a:pt x="11" y="16"/>
                    <a:pt x="4" y="8"/>
                    <a:pt x="0" y="0"/>
                  </a:cubicBezTo>
                  <a:cubicBezTo>
                    <a:pt x="12" y="9"/>
                    <a:pt x="20" y="22"/>
                    <a:pt x="33" y="30"/>
                  </a:cubicBezTo>
                  <a:cubicBezTo>
                    <a:pt x="43" y="37"/>
                    <a:pt x="51" y="39"/>
                    <a:pt x="63" y="37"/>
                  </a:cubicBezTo>
                  <a:cubicBezTo>
                    <a:pt x="62" y="29"/>
                    <a:pt x="56" y="26"/>
                    <a:pt x="54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400">
              <a:extLst>
                <a:ext uri="{FF2B5EF4-FFF2-40B4-BE49-F238E27FC236}">
                  <a16:creationId xmlns:a16="http://schemas.microsoft.com/office/drawing/2014/main" id="{197022A1-3644-4C6E-8AAC-581F1F3F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03"/>
              <a:ext cx="26" cy="13"/>
            </a:xfrm>
            <a:custGeom>
              <a:avLst/>
              <a:gdLst>
                <a:gd name="T0" fmla="*/ 0 w 41"/>
                <a:gd name="T1" fmla="*/ 4 h 21"/>
                <a:gd name="T2" fmla="*/ 5 w 41"/>
                <a:gd name="T3" fmla="*/ 1 h 21"/>
                <a:gd name="T4" fmla="*/ 10 w 41"/>
                <a:gd name="T5" fmla="*/ 0 h 21"/>
                <a:gd name="T6" fmla="*/ 4 w 41"/>
                <a:gd name="T7" fmla="*/ 3 h 21"/>
                <a:gd name="T8" fmla="*/ 1 w 4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1">
                  <a:moveTo>
                    <a:pt x="0" y="20"/>
                  </a:moveTo>
                  <a:cubicBezTo>
                    <a:pt x="7" y="16"/>
                    <a:pt x="13" y="11"/>
                    <a:pt x="21" y="7"/>
                  </a:cubicBezTo>
                  <a:cubicBezTo>
                    <a:pt x="28" y="4"/>
                    <a:pt x="34" y="2"/>
                    <a:pt x="41" y="0"/>
                  </a:cubicBezTo>
                  <a:cubicBezTo>
                    <a:pt x="33" y="2"/>
                    <a:pt x="26" y="10"/>
                    <a:pt x="18" y="13"/>
                  </a:cubicBezTo>
                  <a:cubicBezTo>
                    <a:pt x="13" y="15"/>
                    <a:pt x="6" y="16"/>
                    <a:pt x="3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401">
              <a:extLst>
                <a:ext uri="{FF2B5EF4-FFF2-40B4-BE49-F238E27FC236}">
                  <a16:creationId xmlns:a16="http://schemas.microsoft.com/office/drawing/2014/main" id="{78A9FC32-57C8-4556-96D7-9C3C6CD0A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792"/>
              <a:ext cx="41" cy="17"/>
            </a:xfrm>
            <a:custGeom>
              <a:avLst/>
              <a:gdLst>
                <a:gd name="T0" fmla="*/ 16 w 65"/>
                <a:gd name="T1" fmla="*/ 2 h 26"/>
                <a:gd name="T2" fmla="*/ 13 w 65"/>
                <a:gd name="T3" fmla="*/ 1 h 26"/>
                <a:gd name="T4" fmla="*/ 8 w 65"/>
                <a:gd name="T5" fmla="*/ 1 h 26"/>
                <a:gd name="T6" fmla="*/ 0 w 65"/>
                <a:gd name="T7" fmla="*/ 7 h 26"/>
                <a:gd name="T8" fmla="*/ 8 w 65"/>
                <a:gd name="T9" fmla="*/ 1 h 26"/>
                <a:gd name="T10" fmla="*/ 13 w 65"/>
                <a:gd name="T11" fmla="*/ 1 h 26"/>
                <a:gd name="T12" fmla="*/ 16 w 65"/>
                <a:gd name="T13" fmla="*/ 2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26">
                  <a:moveTo>
                    <a:pt x="65" y="7"/>
                  </a:moveTo>
                  <a:cubicBezTo>
                    <a:pt x="62" y="8"/>
                    <a:pt x="53" y="3"/>
                    <a:pt x="49" y="3"/>
                  </a:cubicBezTo>
                  <a:cubicBezTo>
                    <a:pt x="43" y="2"/>
                    <a:pt x="38" y="2"/>
                    <a:pt x="32" y="5"/>
                  </a:cubicBezTo>
                  <a:cubicBezTo>
                    <a:pt x="20" y="10"/>
                    <a:pt x="9" y="18"/>
                    <a:pt x="0" y="26"/>
                  </a:cubicBezTo>
                  <a:cubicBezTo>
                    <a:pt x="8" y="17"/>
                    <a:pt x="21" y="5"/>
                    <a:pt x="33" y="2"/>
                  </a:cubicBezTo>
                  <a:cubicBezTo>
                    <a:pt x="38" y="1"/>
                    <a:pt x="44" y="0"/>
                    <a:pt x="50" y="1"/>
                  </a:cubicBezTo>
                  <a:cubicBezTo>
                    <a:pt x="56" y="2"/>
                    <a:pt x="60" y="7"/>
                    <a:pt x="6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402">
              <a:extLst>
                <a:ext uri="{FF2B5EF4-FFF2-40B4-BE49-F238E27FC236}">
                  <a16:creationId xmlns:a16="http://schemas.microsoft.com/office/drawing/2014/main" id="{3AFF38B4-BD26-4A91-81CD-BB5974091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823"/>
              <a:ext cx="15" cy="36"/>
            </a:xfrm>
            <a:custGeom>
              <a:avLst/>
              <a:gdLst>
                <a:gd name="T0" fmla="*/ 4 w 23"/>
                <a:gd name="T1" fmla="*/ 0 h 56"/>
                <a:gd name="T2" fmla="*/ 5 w 23"/>
                <a:gd name="T3" fmla="*/ 8 h 56"/>
                <a:gd name="T4" fmla="*/ 0 w 23"/>
                <a:gd name="T5" fmla="*/ 15 h 56"/>
                <a:gd name="T6" fmla="*/ 6 w 23"/>
                <a:gd name="T7" fmla="*/ 6 h 56"/>
                <a:gd name="T8" fmla="*/ 5 w 23"/>
                <a:gd name="T9" fmla="*/ 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6">
                  <a:moveTo>
                    <a:pt x="14" y="0"/>
                  </a:moveTo>
                  <a:cubicBezTo>
                    <a:pt x="17" y="11"/>
                    <a:pt x="19" y="19"/>
                    <a:pt x="16" y="30"/>
                  </a:cubicBezTo>
                  <a:cubicBezTo>
                    <a:pt x="13" y="40"/>
                    <a:pt x="6" y="48"/>
                    <a:pt x="0" y="56"/>
                  </a:cubicBezTo>
                  <a:cubicBezTo>
                    <a:pt x="11" y="51"/>
                    <a:pt x="21" y="36"/>
                    <a:pt x="22" y="24"/>
                  </a:cubicBezTo>
                  <a:cubicBezTo>
                    <a:pt x="23" y="14"/>
                    <a:pt x="18" y="9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403">
              <a:extLst>
                <a:ext uri="{FF2B5EF4-FFF2-40B4-BE49-F238E27FC236}">
                  <a16:creationId xmlns:a16="http://schemas.microsoft.com/office/drawing/2014/main" id="{2A6CC24C-4E0E-453D-98DA-3D7658A89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991"/>
              <a:ext cx="76" cy="149"/>
            </a:xfrm>
            <a:custGeom>
              <a:avLst/>
              <a:gdLst>
                <a:gd name="T0" fmla="*/ 0 w 120"/>
                <a:gd name="T1" fmla="*/ 60 h 234"/>
                <a:gd name="T2" fmla="*/ 14 w 120"/>
                <a:gd name="T3" fmla="*/ 33 h 234"/>
                <a:gd name="T4" fmla="*/ 30 w 120"/>
                <a:gd name="T5" fmla="*/ 0 h 234"/>
                <a:gd name="T6" fmla="*/ 22 w 120"/>
                <a:gd name="T7" fmla="*/ 13 h 234"/>
                <a:gd name="T8" fmla="*/ 14 w 120"/>
                <a:gd name="T9" fmla="*/ 28 h 234"/>
                <a:gd name="T10" fmla="*/ 9 w 120"/>
                <a:gd name="T11" fmla="*/ 42 h 234"/>
                <a:gd name="T12" fmla="*/ 3 w 120"/>
                <a:gd name="T13" fmla="*/ 55 h 234"/>
                <a:gd name="T14" fmla="*/ 3 w 120"/>
                <a:gd name="T15" fmla="*/ 51 h 234"/>
                <a:gd name="T16" fmla="*/ 1 w 120"/>
                <a:gd name="T17" fmla="*/ 60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234">
                  <a:moveTo>
                    <a:pt x="0" y="234"/>
                  </a:moveTo>
                  <a:cubicBezTo>
                    <a:pt x="30" y="227"/>
                    <a:pt x="46" y="153"/>
                    <a:pt x="55" y="128"/>
                  </a:cubicBezTo>
                  <a:cubicBezTo>
                    <a:pt x="71" y="82"/>
                    <a:pt x="94" y="40"/>
                    <a:pt x="120" y="0"/>
                  </a:cubicBezTo>
                  <a:cubicBezTo>
                    <a:pt x="107" y="10"/>
                    <a:pt x="94" y="34"/>
                    <a:pt x="85" y="49"/>
                  </a:cubicBezTo>
                  <a:cubicBezTo>
                    <a:pt x="75" y="67"/>
                    <a:pt x="64" y="88"/>
                    <a:pt x="56" y="108"/>
                  </a:cubicBezTo>
                  <a:cubicBezTo>
                    <a:pt x="48" y="127"/>
                    <a:pt x="42" y="144"/>
                    <a:pt x="34" y="162"/>
                  </a:cubicBezTo>
                  <a:cubicBezTo>
                    <a:pt x="28" y="178"/>
                    <a:pt x="23" y="200"/>
                    <a:pt x="12" y="212"/>
                  </a:cubicBezTo>
                  <a:cubicBezTo>
                    <a:pt x="10" y="208"/>
                    <a:pt x="9" y="202"/>
                    <a:pt x="10" y="196"/>
                  </a:cubicBezTo>
                  <a:cubicBezTo>
                    <a:pt x="10" y="205"/>
                    <a:pt x="5" y="228"/>
                    <a:pt x="1" y="2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404">
              <a:extLst>
                <a:ext uri="{FF2B5EF4-FFF2-40B4-BE49-F238E27FC236}">
                  <a16:creationId xmlns:a16="http://schemas.microsoft.com/office/drawing/2014/main" id="{48B9F77A-6BD0-4230-B0CE-CDB5491C9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834"/>
              <a:ext cx="481" cy="398"/>
            </a:xfrm>
            <a:custGeom>
              <a:avLst/>
              <a:gdLst>
                <a:gd name="T0" fmla="*/ 98 w 754"/>
                <a:gd name="T1" fmla="*/ 0 h 625"/>
                <a:gd name="T2" fmla="*/ 29 w 754"/>
                <a:gd name="T3" fmla="*/ 57 h 625"/>
                <a:gd name="T4" fmla="*/ 5 w 754"/>
                <a:gd name="T5" fmla="*/ 125 h 625"/>
                <a:gd name="T6" fmla="*/ 58 w 754"/>
                <a:gd name="T7" fmla="*/ 157 h 625"/>
                <a:gd name="T8" fmla="*/ 196 w 754"/>
                <a:gd name="T9" fmla="*/ 122 h 6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4" h="625">
                  <a:moveTo>
                    <a:pt x="377" y="0"/>
                  </a:moveTo>
                  <a:cubicBezTo>
                    <a:pt x="294" y="43"/>
                    <a:pt x="173" y="118"/>
                    <a:pt x="111" y="218"/>
                  </a:cubicBezTo>
                  <a:cubicBezTo>
                    <a:pt x="12" y="380"/>
                    <a:pt x="39" y="426"/>
                    <a:pt x="21" y="484"/>
                  </a:cubicBezTo>
                  <a:cubicBezTo>
                    <a:pt x="3" y="541"/>
                    <a:pt x="0" y="625"/>
                    <a:pt x="222" y="606"/>
                  </a:cubicBezTo>
                  <a:cubicBezTo>
                    <a:pt x="416" y="590"/>
                    <a:pt x="620" y="602"/>
                    <a:pt x="754" y="471"/>
                  </a:cubicBezTo>
                </a:path>
              </a:pathLst>
            </a:custGeom>
            <a:noFill/>
            <a:ln w="4763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405">
              <a:extLst>
                <a:ext uri="{FF2B5EF4-FFF2-40B4-BE49-F238E27FC236}">
                  <a16:creationId xmlns:a16="http://schemas.microsoft.com/office/drawing/2014/main" id="{B7AB44C8-A05E-457F-B864-4F16F2C47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846"/>
              <a:ext cx="139" cy="87"/>
            </a:xfrm>
            <a:custGeom>
              <a:avLst/>
              <a:gdLst>
                <a:gd name="T0" fmla="*/ 43 w 218"/>
                <a:gd name="T1" fmla="*/ 0 h 136"/>
                <a:gd name="T2" fmla="*/ 23 w 218"/>
                <a:gd name="T3" fmla="*/ 13 h 136"/>
                <a:gd name="T4" fmla="*/ 13 w 218"/>
                <a:gd name="T5" fmla="*/ 21 h 136"/>
                <a:gd name="T6" fmla="*/ 0 w 218"/>
                <a:gd name="T7" fmla="*/ 36 h 136"/>
                <a:gd name="T8" fmla="*/ 27 w 218"/>
                <a:gd name="T9" fmla="*/ 13 h 136"/>
                <a:gd name="T10" fmla="*/ 33 w 218"/>
                <a:gd name="T11" fmla="*/ 9 h 136"/>
                <a:gd name="T12" fmla="*/ 38 w 218"/>
                <a:gd name="T13" fmla="*/ 5 h 136"/>
                <a:gd name="T14" fmla="*/ 41 w 218"/>
                <a:gd name="T15" fmla="*/ 10 h 136"/>
                <a:gd name="T16" fmla="*/ 47 w 218"/>
                <a:gd name="T17" fmla="*/ 12 h 136"/>
                <a:gd name="T18" fmla="*/ 57 w 218"/>
                <a:gd name="T19" fmla="*/ 12 h 136"/>
                <a:gd name="T20" fmla="*/ 45 w 218"/>
                <a:gd name="T21" fmla="*/ 10 h 136"/>
                <a:gd name="T22" fmla="*/ 43 w 218"/>
                <a:gd name="T23" fmla="*/ 1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8" h="136">
                  <a:moveTo>
                    <a:pt x="168" y="0"/>
                  </a:moveTo>
                  <a:cubicBezTo>
                    <a:pt x="144" y="18"/>
                    <a:pt x="115" y="30"/>
                    <a:pt x="90" y="48"/>
                  </a:cubicBezTo>
                  <a:cubicBezTo>
                    <a:pt x="76" y="58"/>
                    <a:pt x="64" y="68"/>
                    <a:pt x="52" y="79"/>
                  </a:cubicBezTo>
                  <a:cubicBezTo>
                    <a:pt x="34" y="96"/>
                    <a:pt x="13" y="115"/>
                    <a:pt x="0" y="136"/>
                  </a:cubicBezTo>
                  <a:cubicBezTo>
                    <a:pt x="30" y="102"/>
                    <a:pt x="67" y="72"/>
                    <a:pt x="106" y="49"/>
                  </a:cubicBezTo>
                  <a:cubicBezTo>
                    <a:pt x="114" y="44"/>
                    <a:pt x="121" y="39"/>
                    <a:pt x="128" y="34"/>
                  </a:cubicBezTo>
                  <a:cubicBezTo>
                    <a:pt x="133" y="31"/>
                    <a:pt x="143" y="22"/>
                    <a:pt x="148" y="21"/>
                  </a:cubicBezTo>
                  <a:cubicBezTo>
                    <a:pt x="153" y="21"/>
                    <a:pt x="155" y="32"/>
                    <a:pt x="159" y="36"/>
                  </a:cubicBezTo>
                  <a:cubicBezTo>
                    <a:pt x="165" y="41"/>
                    <a:pt x="172" y="45"/>
                    <a:pt x="179" y="46"/>
                  </a:cubicBezTo>
                  <a:cubicBezTo>
                    <a:pt x="191" y="48"/>
                    <a:pt x="208" y="49"/>
                    <a:pt x="218" y="43"/>
                  </a:cubicBezTo>
                  <a:cubicBezTo>
                    <a:pt x="204" y="39"/>
                    <a:pt x="188" y="41"/>
                    <a:pt x="174" y="36"/>
                  </a:cubicBezTo>
                  <a:cubicBezTo>
                    <a:pt x="157" y="31"/>
                    <a:pt x="166" y="14"/>
                    <a:pt x="16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406">
              <a:extLst>
                <a:ext uri="{FF2B5EF4-FFF2-40B4-BE49-F238E27FC236}">
                  <a16:creationId xmlns:a16="http://schemas.microsoft.com/office/drawing/2014/main" id="{9BFAE1A2-0795-474E-8418-DEFD7DA0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869"/>
              <a:ext cx="65" cy="55"/>
            </a:xfrm>
            <a:custGeom>
              <a:avLst/>
              <a:gdLst>
                <a:gd name="T0" fmla="*/ 4 w 101"/>
                <a:gd name="T1" fmla="*/ 2 h 86"/>
                <a:gd name="T2" fmla="*/ 2 w 101"/>
                <a:gd name="T3" fmla="*/ 0 h 86"/>
                <a:gd name="T4" fmla="*/ 9 w 101"/>
                <a:gd name="T5" fmla="*/ 15 h 86"/>
                <a:gd name="T6" fmla="*/ 27 w 101"/>
                <a:gd name="T7" fmla="*/ 22 h 86"/>
                <a:gd name="T8" fmla="*/ 11 w 101"/>
                <a:gd name="T9" fmla="*/ 13 h 86"/>
                <a:gd name="T10" fmla="*/ 3 w 101"/>
                <a:gd name="T11" fmla="*/ 1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86">
                  <a:moveTo>
                    <a:pt x="16" y="6"/>
                  </a:moveTo>
                  <a:cubicBezTo>
                    <a:pt x="13" y="5"/>
                    <a:pt x="10" y="2"/>
                    <a:pt x="8" y="0"/>
                  </a:cubicBezTo>
                  <a:cubicBezTo>
                    <a:pt x="0" y="15"/>
                    <a:pt x="20" y="49"/>
                    <a:pt x="33" y="57"/>
                  </a:cubicBezTo>
                  <a:cubicBezTo>
                    <a:pt x="49" y="67"/>
                    <a:pt x="81" y="86"/>
                    <a:pt x="101" y="85"/>
                  </a:cubicBezTo>
                  <a:cubicBezTo>
                    <a:pt x="79" y="84"/>
                    <a:pt x="58" y="63"/>
                    <a:pt x="41" y="50"/>
                  </a:cubicBezTo>
                  <a:cubicBezTo>
                    <a:pt x="28" y="40"/>
                    <a:pt x="10" y="24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Oval 407">
              <a:extLst>
                <a:ext uri="{FF2B5EF4-FFF2-40B4-BE49-F238E27FC236}">
                  <a16:creationId xmlns:a16="http://schemas.microsoft.com/office/drawing/2014/main" id="{00A2FFDC-10BD-44DC-A8A9-20F074D9B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188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9" name="Oval 408">
              <a:extLst>
                <a:ext uri="{FF2B5EF4-FFF2-40B4-BE49-F238E27FC236}">
                  <a16:creationId xmlns:a16="http://schemas.microsoft.com/office/drawing/2014/main" id="{D68F6A7C-2370-4E14-B4A5-F4C838234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1" y="1885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0" name="Freeform 409">
              <a:extLst>
                <a:ext uri="{FF2B5EF4-FFF2-40B4-BE49-F238E27FC236}">
                  <a16:creationId xmlns:a16="http://schemas.microsoft.com/office/drawing/2014/main" id="{869052AD-2725-40C1-B86A-ABC07584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902"/>
              <a:ext cx="87" cy="50"/>
            </a:xfrm>
            <a:custGeom>
              <a:avLst/>
              <a:gdLst>
                <a:gd name="T0" fmla="*/ 0 w 136"/>
                <a:gd name="T1" fmla="*/ 0 h 78"/>
                <a:gd name="T2" fmla="*/ 9 w 136"/>
                <a:gd name="T3" fmla="*/ 4 h 78"/>
                <a:gd name="T4" fmla="*/ 13 w 136"/>
                <a:gd name="T5" fmla="*/ 6 h 78"/>
                <a:gd name="T6" fmla="*/ 18 w 136"/>
                <a:gd name="T7" fmla="*/ 8 h 78"/>
                <a:gd name="T8" fmla="*/ 20 w 136"/>
                <a:gd name="T9" fmla="*/ 9 h 78"/>
                <a:gd name="T10" fmla="*/ 23 w 136"/>
                <a:gd name="T11" fmla="*/ 10 h 78"/>
                <a:gd name="T12" fmla="*/ 29 w 136"/>
                <a:gd name="T13" fmla="*/ 13 h 78"/>
                <a:gd name="T14" fmla="*/ 36 w 136"/>
                <a:gd name="T15" fmla="*/ 21 h 78"/>
                <a:gd name="T16" fmla="*/ 31 w 136"/>
                <a:gd name="T17" fmla="*/ 17 h 78"/>
                <a:gd name="T18" fmla="*/ 28 w 136"/>
                <a:gd name="T19" fmla="*/ 13 h 78"/>
                <a:gd name="T20" fmla="*/ 19 w 136"/>
                <a:gd name="T21" fmla="*/ 11 h 78"/>
                <a:gd name="T22" fmla="*/ 9 w 136"/>
                <a:gd name="T23" fmla="*/ 8 h 78"/>
                <a:gd name="T24" fmla="*/ 4 w 136"/>
                <a:gd name="T25" fmla="*/ 5 h 78"/>
                <a:gd name="T26" fmla="*/ 1 w 136"/>
                <a:gd name="T27" fmla="*/ 1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" h="78">
                  <a:moveTo>
                    <a:pt x="0" y="0"/>
                  </a:moveTo>
                  <a:cubicBezTo>
                    <a:pt x="8" y="11"/>
                    <a:pt x="25" y="11"/>
                    <a:pt x="35" y="17"/>
                  </a:cubicBezTo>
                  <a:cubicBezTo>
                    <a:pt x="39" y="20"/>
                    <a:pt x="44" y="24"/>
                    <a:pt x="48" y="25"/>
                  </a:cubicBezTo>
                  <a:cubicBezTo>
                    <a:pt x="55" y="27"/>
                    <a:pt x="62" y="25"/>
                    <a:pt x="68" y="28"/>
                  </a:cubicBezTo>
                  <a:cubicBezTo>
                    <a:pt x="71" y="30"/>
                    <a:pt x="74" y="32"/>
                    <a:pt x="77" y="34"/>
                  </a:cubicBezTo>
                  <a:cubicBezTo>
                    <a:pt x="81" y="36"/>
                    <a:pt x="84" y="37"/>
                    <a:pt x="89" y="39"/>
                  </a:cubicBezTo>
                  <a:cubicBezTo>
                    <a:pt x="96" y="41"/>
                    <a:pt x="105" y="44"/>
                    <a:pt x="110" y="48"/>
                  </a:cubicBezTo>
                  <a:cubicBezTo>
                    <a:pt x="119" y="54"/>
                    <a:pt x="129" y="69"/>
                    <a:pt x="136" y="78"/>
                  </a:cubicBezTo>
                  <a:cubicBezTo>
                    <a:pt x="130" y="75"/>
                    <a:pt x="123" y="70"/>
                    <a:pt x="119" y="65"/>
                  </a:cubicBezTo>
                  <a:cubicBezTo>
                    <a:pt x="115" y="60"/>
                    <a:pt x="113" y="53"/>
                    <a:pt x="107" y="51"/>
                  </a:cubicBezTo>
                  <a:cubicBezTo>
                    <a:pt x="97" y="47"/>
                    <a:pt x="79" y="54"/>
                    <a:pt x="74" y="40"/>
                  </a:cubicBezTo>
                  <a:cubicBezTo>
                    <a:pt x="61" y="39"/>
                    <a:pt x="45" y="34"/>
                    <a:pt x="34" y="30"/>
                  </a:cubicBezTo>
                  <a:cubicBezTo>
                    <a:pt x="28" y="28"/>
                    <a:pt x="19" y="25"/>
                    <a:pt x="15" y="20"/>
                  </a:cubicBezTo>
                  <a:cubicBezTo>
                    <a:pt x="10" y="16"/>
                    <a:pt x="8" y="10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410">
              <a:extLst>
                <a:ext uri="{FF2B5EF4-FFF2-40B4-BE49-F238E27FC236}">
                  <a16:creationId xmlns:a16="http://schemas.microsoft.com/office/drawing/2014/main" id="{BCBE1F44-A99B-44F8-8505-C23F6DAD9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911"/>
              <a:ext cx="33" cy="16"/>
            </a:xfrm>
            <a:custGeom>
              <a:avLst/>
              <a:gdLst>
                <a:gd name="T0" fmla="*/ 0 w 51"/>
                <a:gd name="T1" fmla="*/ 1 h 25"/>
                <a:gd name="T2" fmla="*/ 8 w 51"/>
                <a:gd name="T3" fmla="*/ 1 h 25"/>
                <a:gd name="T4" fmla="*/ 14 w 51"/>
                <a:gd name="T5" fmla="*/ 6 h 25"/>
                <a:gd name="T6" fmla="*/ 6 w 51"/>
                <a:gd name="T7" fmla="*/ 4 h 25"/>
                <a:gd name="T8" fmla="*/ 1 w 5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5">
                  <a:moveTo>
                    <a:pt x="0" y="4"/>
                  </a:moveTo>
                  <a:cubicBezTo>
                    <a:pt x="10" y="9"/>
                    <a:pt x="19" y="0"/>
                    <a:pt x="29" y="4"/>
                  </a:cubicBezTo>
                  <a:cubicBezTo>
                    <a:pt x="37" y="7"/>
                    <a:pt x="46" y="19"/>
                    <a:pt x="51" y="25"/>
                  </a:cubicBezTo>
                  <a:cubicBezTo>
                    <a:pt x="42" y="25"/>
                    <a:pt x="34" y="19"/>
                    <a:pt x="25" y="17"/>
                  </a:cubicBezTo>
                  <a:cubicBezTo>
                    <a:pt x="18" y="14"/>
                    <a:pt x="5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411">
              <a:extLst>
                <a:ext uri="{FF2B5EF4-FFF2-40B4-BE49-F238E27FC236}">
                  <a16:creationId xmlns:a16="http://schemas.microsoft.com/office/drawing/2014/main" id="{7E507F86-996E-42FC-A599-87CC034C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151"/>
              <a:ext cx="405" cy="76"/>
            </a:xfrm>
            <a:custGeom>
              <a:avLst/>
              <a:gdLst>
                <a:gd name="T0" fmla="*/ 165 w 635"/>
                <a:gd name="T1" fmla="*/ 0 h 120"/>
                <a:gd name="T2" fmla="*/ 104 w 635"/>
                <a:gd name="T3" fmla="*/ 20 h 120"/>
                <a:gd name="T4" fmla="*/ 0 w 635"/>
                <a:gd name="T5" fmla="*/ 20 h 120"/>
                <a:gd name="T6" fmla="*/ 47 w 635"/>
                <a:gd name="T7" fmla="*/ 25 h 120"/>
                <a:gd name="T8" fmla="*/ 128 w 635"/>
                <a:gd name="T9" fmla="*/ 14 h 120"/>
                <a:gd name="T10" fmla="*/ 165 w 635"/>
                <a:gd name="T11" fmla="*/ 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5" h="120">
                  <a:moveTo>
                    <a:pt x="635" y="0"/>
                  </a:moveTo>
                  <a:cubicBezTo>
                    <a:pt x="635" y="0"/>
                    <a:pt x="567" y="60"/>
                    <a:pt x="402" y="80"/>
                  </a:cubicBezTo>
                  <a:cubicBezTo>
                    <a:pt x="237" y="101"/>
                    <a:pt x="41" y="120"/>
                    <a:pt x="0" y="81"/>
                  </a:cubicBezTo>
                  <a:cubicBezTo>
                    <a:pt x="0" y="81"/>
                    <a:pt x="25" y="109"/>
                    <a:pt x="181" y="97"/>
                  </a:cubicBezTo>
                  <a:cubicBezTo>
                    <a:pt x="336" y="85"/>
                    <a:pt x="442" y="68"/>
                    <a:pt x="491" y="56"/>
                  </a:cubicBezTo>
                  <a:cubicBezTo>
                    <a:pt x="540" y="44"/>
                    <a:pt x="619" y="18"/>
                    <a:pt x="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412">
              <a:extLst>
                <a:ext uri="{FF2B5EF4-FFF2-40B4-BE49-F238E27FC236}">
                  <a16:creationId xmlns:a16="http://schemas.microsoft.com/office/drawing/2014/main" id="{0704AD43-B463-4072-A306-CF7264144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055"/>
              <a:ext cx="111" cy="133"/>
            </a:xfrm>
            <a:custGeom>
              <a:avLst/>
              <a:gdLst>
                <a:gd name="T0" fmla="*/ 36 w 174"/>
                <a:gd name="T1" fmla="*/ 38 h 209"/>
                <a:gd name="T2" fmla="*/ 43 w 174"/>
                <a:gd name="T3" fmla="*/ 24 h 209"/>
                <a:gd name="T4" fmla="*/ 45 w 174"/>
                <a:gd name="T5" fmla="*/ 0 h 209"/>
                <a:gd name="T6" fmla="*/ 41 w 174"/>
                <a:gd name="T7" fmla="*/ 17 h 209"/>
                <a:gd name="T8" fmla="*/ 39 w 174"/>
                <a:gd name="T9" fmla="*/ 27 h 209"/>
                <a:gd name="T10" fmla="*/ 33 w 174"/>
                <a:gd name="T11" fmla="*/ 31 h 209"/>
                <a:gd name="T12" fmla="*/ 29 w 174"/>
                <a:gd name="T13" fmla="*/ 38 h 209"/>
                <a:gd name="T14" fmla="*/ 19 w 174"/>
                <a:gd name="T15" fmla="*/ 42 h 209"/>
                <a:gd name="T16" fmla="*/ 11 w 174"/>
                <a:gd name="T17" fmla="*/ 48 h 209"/>
                <a:gd name="T18" fmla="*/ 8 w 174"/>
                <a:gd name="T19" fmla="*/ 48 h 209"/>
                <a:gd name="T20" fmla="*/ 5 w 174"/>
                <a:gd name="T21" fmla="*/ 50 h 209"/>
                <a:gd name="T22" fmla="*/ 0 w 174"/>
                <a:gd name="T23" fmla="*/ 54 h 209"/>
                <a:gd name="T24" fmla="*/ 10 w 174"/>
                <a:gd name="T25" fmla="*/ 51 h 209"/>
                <a:gd name="T26" fmla="*/ 20 w 174"/>
                <a:gd name="T27" fmla="*/ 47 h 209"/>
                <a:gd name="T28" fmla="*/ 36 w 174"/>
                <a:gd name="T29" fmla="*/ 39 h 2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4" h="209">
                  <a:moveTo>
                    <a:pt x="141" y="150"/>
                  </a:moveTo>
                  <a:cubicBezTo>
                    <a:pt x="154" y="132"/>
                    <a:pt x="163" y="116"/>
                    <a:pt x="167" y="92"/>
                  </a:cubicBezTo>
                  <a:cubicBezTo>
                    <a:pt x="172" y="62"/>
                    <a:pt x="168" y="30"/>
                    <a:pt x="174" y="0"/>
                  </a:cubicBezTo>
                  <a:cubicBezTo>
                    <a:pt x="169" y="21"/>
                    <a:pt x="162" y="42"/>
                    <a:pt x="157" y="64"/>
                  </a:cubicBezTo>
                  <a:cubicBezTo>
                    <a:pt x="155" y="77"/>
                    <a:pt x="158" y="93"/>
                    <a:pt x="151" y="105"/>
                  </a:cubicBezTo>
                  <a:cubicBezTo>
                    <a:pt x="145" y="116"/>
                    <a:pt x="135" y="114"/>
                    <a:pt x="126" y="121"/>
                  </a:cubicBezTo>
                  <a:cubicBezTo>
                    <a:pt x="116" y="128"/>
                    <a:pt x="117" y="140"/>
                    <a:pt x="111" y="149"/>
                  </a:cubicBezTo>
                  <a:cubicBezTo>
                    <a:pt x="101" y="164"/>
                    <a:pt x="87" y="157"/>
                    <a:pt x="73" y="162"/>
                  </a:cubicBezTo>
                  <a:cubicBezTo>
                    <a:pt x="61" y="167"/>
                    <a:pt x="56" y="181"/>
                    <a:pt x="44" y="185"/>
                  </a:cubicBezTo>
                  <a:cubicBezTo>
                    <a:pt x="40" y="186"/>
                    <a:pt x="35" y="184"/>
                    <a:pt x="31" y="186"/>
                  </a:cubicBezTo>
                  <a:cubicBezTo>
                    <a:pt x="26" y="188"/>
                    <a:pt x="24" y="192"/>
                    <a:pt x="20" y="195"/>
                  </a:cubicBezTo>
                  <a:cubicBezTo>
                    <a:pt x="14" y="200"/>
                    <a:pt x="5" y="202"/>
                    <a:pt x="0" y="209"/>
                  </a:cubicBezTo>
                  <a:cubicBezTo>
                    <a:pt x="13" y="207"/>
                    <a:pt x="27" y="201"/>
                    <a:pt x="38" y="197"/>
                  </a:cubicBezTo>
                  <a:cubicBezTo>
                    <a:pt x="51" y="193"/>
                    <a:pt x="63" y="188"/>
                    <a:pt x="76" y="183"/>
                  </a:cubicBezTo>
                  <a:cubicBezTo>
                    <a:pt x="96" y="177"/>
                    <a:pt x="122" y="169"/>
                    <a:pt x="138" y="1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413">
              <a:extLst>
                <a:ext uri="{FF2B5EF4-FFF2-40B4-BE49-F238E27FC236}">
                  <a16:creationId xmlns:a16="http://schemas.microsoft.com/office/drawing/2014/main" id="{1B2562BC-BE01-492A-9A1C-A6AB2919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901"/>
              <a:ext cx="83" cy="62"/>
            </a:xfrm>
            <a:custGeom>
              <a:avLst/>
              <a:gdLst>
                <a:gd name="T0" fmla="*/ 0 w 129"/>
                <a:gd name="T1" fmla="*/ 0 h 97"/>
                <a:gd name="T2" fmla="*/ 16 w 129"/>
                <a:gd name="T3" fmla="*/ 12 h 97"/>
                <a:gd name="T4" fmla="*/ 34 w 129"/>
                <a:gd name="T5" fmla="*/ 26 h 97"/>
                <a:gd name="T6" fmla="*/ 15 w 129"/>
                <a:gd name="T7" fmla="*/ 13 h 97"/>
                <a:gd name="T8" fmla="*/ 1 w 129"/>
                <a:gd name="T9" fmla="*/ 1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97">
                  <a:moveTo>
                    <a:pt x="0" y="0"/>
                  </a:moveTo>
                  <a:cubicBezTo>
                    <a:pt x="16" y="22"/>
                    <a:pt x="35" y="38"/>
                    <a:pt x="61" y="46"/>
                  </a:cubicBezTo>
                  <a:cubicBezTo>
                    <a:pt x="83" y="54"/>
                    <a:pt x="124" y="71"/>
                    <a:pt x="129" y="97"/>
                  </a:cubicBezTo>
                  <a:cubicBezTo>
                    <a:pt x="106" y="77"/>
                    <a:pt x="90" y="59"/>
                    <a:pt x="59" y="52"/>
                  </a:cubicBezTo>
                  <a:cubicBezTo>
                    <a:pt x="29" y="45"/>
                    <a:pt x="13" y="32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Oval 414">
              <a:extLst>
                <a:ext uri="{FF2B5EF4-FFF2-40B4-BE49-F238E27FC236}">
                  <a16:creationId xmlns:a16="http://schemas.microsoft.com/office/drawing/2014/main" id="{141D1C61-429E-4063-9BE7-67CEDAA38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890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6" name="Oval 415">
              <a:extLst>
                <a:ext uri="{FF2B5EF4-FFF2-40B4-BE49-F238E27FC236}">
                  <a16:creationId xmlns:a16="http://schemas.microsoft.com/office/drawing/2014/main" id="{CAACE184-CB63-4E4F-A1B5-B40AEEC3C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191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7" name="Freeform 416">
              <a:extLst>
                <a:ext uri="{FF2B5EF4-FFF2-40B4-BE49-F238E27FC236}">
                  <a16:creationId xmlns:a16="http://schemas.microsoft.com/office/drawing/2014/main" id="{C6033EF1-A8BA-4583-BA31-DD5D0FDF4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799"/>
              <a:ext cx="68" cy="65"/>
            </a:xfrm>
            <a:custGeom>
              <a:avLst/>
              <a:gdLst>
                <a:gd name="T0" fmla="*/ 28 w 106"/>
                <a:gd name="T1" fmla="*/ 7 h 103"/>
                <a:gd name="T2" fmla="*/ 20 w 106"/>
                <a:gd name="T3" fmla="*/ 1 h 103"/>
                <a:gd name="T4" fmla="*/ 8 w 106"/>
                <a:gd name="T5" fmla="*/ 5 h 103"/>
                <a:gd name="T6" fmla="*/ 1 w 106"/>
                <a:gd name="T7" fmla="*/ 15 h 103"/>
                <a:gd name="T8" fmla="*/ 1 w 106"/>
                <a:gd name="T9" fmla="*/ 20 h 103"/>
                <a:gd name="T10" fmla="*/ 5 w 106"/>
                <a:gd name="T11" fmla="*/ 23 h 103"/>
                <a:gd name="T12" fmla="*/ 13 w 106"/>
                <a:gd name="T13" fmla="*/ 26 h 103"/>
                <a:gd name="T14" fmla="*/ 9 w 106"/>
                <a:gd name="T15" fmla="*/ 20 h 103"/>
                <a:gd name="T16" fmla="*/ 15 w 106"/>
                <a:gd name="T17" fmla="*/ 11 h 103"/>
                <a:gd name="T18" fmla="*/ 28 w 106"/>
                <a:gd name="T19" fmla="*/ 6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103">
                  <a:moveTo>
                    <a:pt x="106" y="28"/>
                  </a:moveTo>
                  <a:cubicBezTo>
                    <a:pt x="102" y="18"/>
                    <a:pt x="85" y="7"/>
                    <a:pt x="75" y="4"/>
                  </a:cubicBezTo>
                  <a:cubicBezTo>
                    <a:pt x="59" y="0"/>
                    <a:pt x="45" y="10"/>
                    <a:pt x="32" y="20"/>
                  </a:cubicBezTo>
                  <a:cubicBezTo>
                    <a:pt x="20" y="30"/>
                    <a:pt x="3" y="44"/>
                    <a:pt x="1" y="60"/>
                  </a:cubicBezTo>
                  <a:cubicBezTo>
                    <a:pt x="0" y="67"/>
                    <a:pt x="0" y="74"/>
                    <a:pt x="3" y="80"/>
                  </a:cubicBezTo>
                  <a:cubicBezTo>
                    <a:pt x="6" y="87"/>
                    <a:pt x="12" y="88"/>
                    <a:pt x="19" y="91"/>
                  </a:cubicBezTo>
                  <a:cubicBezTo>
                    <a:pt x="29" y="96"/>
                    <a:pt x="41" y="98"/>
                    <a:pt x="50" y="103"/>
                  </a:cubicBezTo>
                  <a:cubicBezTo>
                    <a:pt x="43" y="94"/>
                    <a:pt x="33" y="91"/>
                    <a:pt x="34" y="77"/>
                  </a:cubicBezTo>
                  <a:cubicBezTo>
                    <a:pt x="35" y="63"/>
                    <a:pt x="47" y="54"/>
                    <a:pt x="57" y="45"/>
                  </a:cubicBezTo>
                  <a:cubicBezTo>
                    <a:pt x="71" y="33"/>
                    <a:pt x="86" y="22"/>
                    <a:pt x="104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417">
              <a:extLst>
                <a:ext uri="{FF2B5EF4-FFF2-40B4-BE49-F238E27FC236}">
                  <a16:creationId xmlns:a16="http://schemas.microsoft.com/office/drawing/2014/main" id="{9EC8831D-654A-4C32-B7D4-CC68E5F13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138"/>
              <a:ext cx="38" cy="71"/>
            </a:xfrm>
            <a:custGeom>
              <a:avLst/>
              <a:gdLst>
                <a:gd name="T0" fmla="*/ 14 w 61"/>
                <a:gd name="T1" fmla="*/ 29 h 112"/>
                <a:gd name="T2" fmla="*/ 1 w 61"/>
                <a:gd name="T3" fmla="*/ 17 h 112"/>
                <a:gd name="T4" fmla="*/ 1 w 61"/>
                <a:gd name="T5" fmla="*/ 5 h 112"/>
                <a:gd name="T6" fmla="*/ 2 w 61"/>
                <a:gd name="T7" fmla="*/ 3 h 112"/>
                <a:gd name="T8" fmla="*/ 6 w 61"/>
                <a:gd name="T9" fmla="*/ 0 h 112"/>
                <a:gd name="T10" fmla="*/ 2 w 61"/>
                <a:gd name="T11" fmla="*/ 16 h 112"/>
                <a:gd name="T12" fmla="*/ 12 w 61"/>
                <a:gd name="T13" fmla="*/ 28 h 112"/>
                <a:gd name="T14" fmla="*/ 15 w 61"/>
                <a:gd name="T15" fmla="*/ 29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112">
                  <a:moveTo>
                    <a:pt x="56" y="112"/>
                  </a:moveTo>
                  <a:cubicBezTo>
                    <a:pt x="35" y="105"/>
                    <a:pt x="12" y="89"/>
                    <a:pt x="5" y="68"/>
                  </a:cubicBezTo>
                  <a:cubicBezTo>
                    <a:pt x="0" y="53"/>
                    <a:pt x="2" y="37"/>
                    <a:pt x="5" y="21"/>
                  </a:cubicBezTo>
                  <a:cubicBezTo>
                    <a:pt x="6" y="15"/>
                    <a:pt x="7" y="13"/>
                    <a:pt x="11" y="9"/>
                  </a:cubicBezTo>
                  <a:cubicBezTo>
                    <a:pt x="15" y="6"/>
                    <a:pt x="20" y="3"/>
                    <a:pt x="24" y="0"/>
                  </a:cubicBezTo>
                  <a:cubicBezTo>
                    <a:pt x="9" y="16"/>
                    <a:pt x="0" y="41"/>
                    <a:pt x="9" y="63"/>
                  </a:cubicBezTo>
                  <a:cubicBezTo>
                    <a:pt x="17" y="83"/>
                    <a:pt x="32" y="99"/>
                    <a:pt x="50" y="109"/>
                  </a:cubicBezTo>
                  <a:cubicBezTo>
                    <a:pt x="53" y="111"/>
                    <a:pt x="57" y="112"/>
                    <a:pt x="61" y="1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Oval 418">
              <a:extLst>
                <a:ext uri="{FF2B5EF4-FFF2-40B4-BE49-F238E27FC236}">
                  <a16:creationId xmlns:a16="http://schemas.microsoft.com/office/drawing/2014/main" id="{77F246CB-46D0-41DA-857E-DF3B9A2D8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198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0" name="Oval 419">
              <a:extLst>
                <a:ext uri="{FF2B5EF4-FFF2-40B4-BE49-F238E27FC236}">
                  <a16:creationId xmlns:a16="http://schemas.microsoft.com/office/drawing/2014/main" id="{1F567E48-C881-482F-B406-142600220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976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1" name="Oval 420">
              <a:extLst>
                <a:ext uri="{FF2B5EF4-FFF2-40B4-BE49-F238E27FC236}">
                  <a16:creationId xmlns:a16="http://schemas.microsoft.com/office/drawing/2014/main" id="{3C0B06FE-3AB6-4FE4-91E2-F9EC1BF7E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" y="1953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22" name="Freeform 421">
              <a:extLst>
                <a:ext uri="{FF2B5EF4-FFF2-40B4-BE49-F238E27FC236}">
                  <a16:creationId xmlns:a16="http://schemas.microsoft.com/office/drawing/2014/main" id="{7163C469-9583-47B8-8180-2E0116734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889"/>
              <a:ext cx="17" cy="37"/>
            </a:xfrm>
            <a:custGeom>
              <a:avLst/>
              <a:gdLst>
                <a:gd name="T0" fmla="*/ 7 w 27"/>
                <a:gd name="T1" fmla="*/ 3 h 58"/>
                <a:gd name="T2" fmla="*/ 3 w 27"/>
                <a:gd name="T3" fmla="*/ 1 h 58"/>
                <a:gd name="T4" fmla="*/ 1 w 27"/>
                <a:gd name="T5" fmla="*/ 5 h 58"/>
                <a:gd name="T6" fmla="*/ 6 w 27"/>
                <a:gd name="T7" fmla="*/ 15 h 58"/>
                <a:gd name="T8" fmla="*/ 4 w 27"/>
                <a:gd name="T9" fmla="*/ 7 h 58"/>
                <a:gd name="T10" fmla="*/ 4 w 27"/>
                <a:gd name="T11" fmla="*/ 4 h 58"/>
                <a:gd name="T12" fmla="*/ 7 w 27"/>
                <a:gd name="T13" fmla="*/ 3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8">
                  <a:moveTo>
                    <a:pt x="27" y="9"/>
                  </a:moveTo>
                  <a:cubicBezTo>
                    <a:pt x="24" y="3"/>
                    <a:pt x="15" y="0"/>
                    <a:pt x="9" y="2"/>
                  </a:cubicBezTo>
                  <a:cubicBezTo>
                    <a:pt x="1" y="5"/>
                    <a:pt x="0" y="13"/>
                    <a:pt x="1" y="21"/>
                  </a:cubicBezTo>
                  <a:cubicBezTo>
                    <a:pt x="4" y="35"/>
                    <a:pt x="19" y="45"/>
                    <a:pt x="25" y="58"/>
                  </a:cubicBezTo>
                  <a:cubicBezTo>
                    <a:pt x="21" y="48"/>
                    <a:pt x="24" y="36"/>
                    <a:pt x="17" y="28"/>
                  </a:cubicBezTo>
                  <a:cubicBezTo>
                    <a:pt x="15" y="24"/>
                    <a:pt x="10" y="20"/>
                    <a:pt x="14" y="14"/>
                  </a:cubicBezTo>
                  <a:cubicBezTo>
                    <a:pt x="16" y="12"/>
                    <a:pt x="25" y="9"/>
                    <a:pt x="2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422">
              <a:extLst>
                <a:ext uri="{FF2B5EF4-FFF2-40B4-BE49-F238E27FC236}">
                  <a16:creationId xmlns:a16="http://schemas.microsoft.com/office/drawing/2014/main" id="{B366E5E5-613E-4B4F-934C-482C908CD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936"/>
              <a:ext cx="11" cy="35"/>
            </a:xfrm>
            <a:custGeom>
              <a:avLst/>
              <a:gdLst>
                <a:gd name="T0" fmla="*/ 3 w 18"/>
                <a:gd name="T1" fmla="*/ 2 h 56"/>
                <a:gd name="T2" fmla="*/ 1 w 18"/>
                <a:gd name="T3" fmla="*/ 3 h 56"/>
                <a:gd name="T4" fmla="*/ 1 w 18"/>
                <a:gd name="T5" fmla="*/ 6 h 56"/>
                <a:gd name="T6" fmla="*/ 4 w 18"/>
                <a:gd name="T7" fmla="*/ 14 h 56"/>
                <a:gd name="T8" fmla="*/ 4 w 18"/>
                <a:gd name="T9" fmla="*/ 7 h 56"/>
                <a:gd name="T10" fmla="*/ 4 w 18"/>
                <a:gd name="T11" fmla="*/ 3 h 56"/>
                <a:gd name="T12" fmla="*/ 3 w 18"/>
                <a:gd name="T13" fmla="*/ 1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6">
                  <a:moveTo>
                    <a:pt x="13" y="6"/>
                  </a:moveTo>
                  <a:cubicBezTo>
                    <a:pt x="9" y="0"/>
                    <a:pt x="3" y="5"/>
                    <a:pt x="2" y="10"/>
                  </a:cubicBezTo>
                  <a:cubicBezTo>
                    <a:pt x="0" y="15"/>
                    <a:pt x="2" y="19"/>
                    <a:pt x="5" y="24"/>
                  </a:cubicBezTo>
                  <a:cubicBezTo>
                    <a:pt x="12" y="34"/>
                    <a:pt x="13" y="46"/>
                    <a:pt x="18" y="56"/>
                  </a:cubicBezTo>
                  <a:cubicBezTo>
                    <a:pt x="12" y="49"/>
                    <a:pt x="15" y="36"/>
                    <a:pt x="14" y="28"/>
                  </a:cubicBezTo>
                  <a:cubicBezTo>
                    <a:pt x="13" y="22"/>
                    <a:pt x="7" y="15"/>
                    <a:pt x="14" y="11"/>
                  </a:cubicBezTo>
                  <a:cubicBezTo>
                    <a:pt x="14" y="9"/>
                    <a:pt x="13" y="6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423">
              <a:extLst>
                <a:ext uri="{FF2B5EF4-FFF2-40B4-BE49-F238E27FC236}">
                  <a16:creationId xmlns:a16="http://schemas.microsoft.com/office/drawing/2014/main" id="{C6E9FF16-3E3E-42C0-B878-B3CBF57DC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923"/>
              <a:ext cx="77" cy="48"/>
            </a:xfrm>
            <a:custGeom>
              <a:avLst/>
              <a:gdLst>
                <a:gd name="T0" fmla="*/ 0 w 122"/>
                <a:gd name="T1" fmla="*/ 0 h 75"/>
                <a:gd name="T2" fmla="*/ 28 w 122"/>
                <a:gd name="T3" fmla="*/ 8 h 75"/>
                <a:gd name="T4" fmla="*/ 27 w 122"/>
                <a:gd name="T5" fmla="*/ 1 h 75"/>
                <a:gd name="T6" fmla="*/ 18 w 122"/>
                <a:gd name="T7" fmla="*/ 5 h 75"/>
                <a:gd name="T8" fmla="*/ 1 w 122"/>
                <a:gd name="T9" fmla="*/ 2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75">
                  <a:moveTo>
                    <a:pt x="0" y="0"/>
                  </a:moveTo>
                  <a:cubicBezTo>
                    <a:pt x="11" y="42"/>
                    <a:pt x="88" y="75"/>
                    <a:pt x="110" y="29"/>
                  </a:cubicBezTo>
                  <a:cubicBezTo>
                    <a:pt x="115" y="19"/>
                    <a:pt x="122" y="3"/>
                    <a:pt x="106" y="2"/>
                  </a:cubicBezTo>
                  <a:cubicBezTo>
                    <a:pt x="95" y="1"/>
                    <a:pt x="82" y="15"/>
                    <a:pt x="72" y="18"/>
                  </a:cubicBezTo>
                  <a:cubicBezTo>
                    <a:pt x="56" y="23"/>
                    <a:pt x="14" y="26"/>
                    <a:pt x="5" y="7"/>
                  </a:cubicBezTo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424">
              <a:extLst>
                <a:ext uri="{FF2B5EF4-FFF2-40B4-BE49-F238E27FC236}">
                  <a16:creationId xmlns:a16="http://schemas.microsoft.com/office/drawing/2014/main" id="{AFEE060E-EC0F-4753-878E-6435B18F6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1936"/>
              <a:ext cx="30" cy="26"/>
            </a:xfrm>
            <a:custGeom>
              <a:avLst/>
              <a:gdLst>
                <a:gd name="T0" fmla="*/ 4 w 47"/>
                <a:gd name="T1" fmla="*/ 0 h 41"/>
                <a:gd name="T2" fmla="*/ 0 w 47"/>
                <a:gd name="T3" fmla="*/ 6 h 41"/>
                <a:gd name="T4" fmla="*/ 0 w 47"/>
                <a:gd name="T5" fmla="*/ 8 h 41"/>
                <a:gd name="T6" fmla="*/ 6 w 47"/>
                <a:gd name="T7" fmla="*/ 10 h 41"/>
                <a:gd name="T8" fmla="*/ 12 w 47"/>
                <a:gd name="T9" fmla="*/ 4 h 41"/>
                <a:gd name="T10" fmla="*/ 4 w 47"/>
                <a:gd name="T11" fmla="*/ 2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1">
                  <a:moveTo>
                    <a:pt x="15" y="0"/>
                  </a:moveTo>
                  <a:cubicBezTo>
                    <a:pt x="14" y="9"/>
                    <a:pt x="9" y="20"/>
                    <a:pt x="0" y="24"/>
                  </a:cubicBezTo>
                  <a:cubicBezTo>
                    <a:pt x="0" y="26"/>
                    <a:pt x="0" y="28"/>
                    <a:pt x="0" y="30"/>
                  </a:cubicBezTo>
                  <a:cubicBezTo>
                    <a:pt x="8" y="36"/>
                    <a:pt x="15" y="41"/>
                    <a:pt x="25" y="39"/>
                  </a:cubicBezTo>
                  <a:cubicBezTo>
                    <a:pt x="34" y="38"/>
                    <a:pt x="47" y="28"/>
                    <a:pt x="45" y="18"/>
                  </a:cubicBezTo>
                  <a:cubicBezTo>
                    <a:pt x="30" y="23"/>
                    <a:pt x="19" y="21"/>
                    <a:pt x="16" y="7"/>
                  </a:cubicBezTo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425">
              <a:extLst>
                <a:ext uri="{FF2B5EF4-FFF2-40B4-BE49-F238E27FC236}">
                  <a16:creationId xmlns:a16="http://schemas.microsoft.com/office/drawing/2014/main" id="{831CA637-310F-4DBC-BCA9-A5532F4E4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765"/>
              <a:ext cx="65" cy="196"/>
            </a:xfrm>
            <a:custGeom>
              <a:avLst/>
              <a:gdLst>
                <a:gd name="T0" fmla="*/ 19 w 103"/>
                <a:gd name="T1" fmla="*/ 0 h 308"/>
                <a:gd name="T2" fmla="*/ 1 w 103"/>
                <a:gd name="T3" fmla="*/ 76 h 308"/>
                <a:gd name="T4" fmla="*/ 6 w 103"/>
                <a:gd name="T5" fmla="*/ 78 h 308"/>
                <a:gd name="T6" fmla="*/ 26 w 103"/>
                <a:gd name="T7" fmla="*/ 9 h 3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308">
                  <a:moveTo>
                    <a:pt x="75" y="0"/>
                  </a:moveTo>
                  <a:cubicBezTo>
                    <a:pt x="75" y="0"/>
                    <a:pt x="0" y="193"/>
                    <a:pt x="2" y="295"/>
                  </a:cubicBezTo>
                  <a:cubicBezTo>
                    <a:pt x="2" y="295"/>
                    <a:pt x="9" y="308"/>
                    <a:pt x="22" y="300"/>
                  </a:cubicBezTo>
                  <a:cubicBezTo>
                    <a:pt x="22" y="300"/>
                    <a:pt x="36" y="139"/>
                    <a:pt x="103" y="34"/>
                  </a:cubicBezTo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426">
              <a:extLst>
                <a:ext uri="{FF2B5EF4-FFF2-40B4-BE49-F238E27FC236}">
                  <a16:creationId xmlns:a16="http://schemas.microsoft.com/office/drawing/2014/main" id="{2C472E9D-EADE-4B6E-8771-2F03C28BF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765"/>
              <a:ext cx="65" cy="196"/>
            </a:xfrm>
            <a:custGeom>
              <a:avLst/>
              <a:gdLst>
                <a:gd name="T0" fmla="*/ 19 w 103"/>
                <a:gd name="T1" fmla="*/ 0 h 308"/>
                <a:gd name="T2" fmla="*/ 1 w 103"/>
                <a:gd name="T3" fmla="*/ 76 h 308"/>
                <a:gd name="T4" fmla="*/ 6 w 103"/>
                <a:gd name="T5" fmla="*/ 78 h 308"/>
                <a:gd name="T6" fmla="*/ 26 w 103"/>
                <a:gd name="T7" fmla="*/ 9 h 3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308">
                  <a:moveTo>
                    <a:pt x="75" y="0"/>
                  </a:moveTo>
                  <a:cubicBezTo>
                    <a:pt x="75" y="0"/>
                    <a:pt x="0" y="193"/>
                    <a:pt x="2" y="295"/>
                  </a:cubicBezTo>
                  <a:cubicBezTo>
                    <a:pt x="2" y="295"/>
                    <a:pt x="9" y="308"/>
                    <a:pt x="22" y="300"/>
                  </a:cubicBezTo>
                  <a:cubicBezTo>
                    <a:pt x="22" y="300"/>
                    <a:pt x="36" y="139"/>
                    <a:pt x="103" y="34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427">
              <a:extLst>
                <a:ext uri="{FF2B5EF4-FFF2-40B4-BE49-F238E27FC236}">
                  <a16:creationId xmlns:a16="http://schemas.microsoft.com/office/drawing/2014/main" id="{89AB4B73-AF86-44BA-B4D8-E9E21A0E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781"/>
              <a:ext cx="44" cy="169"/>
            </a:xfrm>
            <a:custGeom>
              <a:avLst/>
              <a:gdLst>
                <a:gd name="T0" fmla="*/ 18 w 68"/>
                <a:gd name="T1" fmla="*/ 0 h 265"/>
                <a:gd name="T2" fmla="*/ 0 w 68"/>
                <a:gd name="T3" fmla="*/ 69 h 265"/>
                <a:gd name="T4" fmla="*/ 18 w 68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65">
                  <a:moveTo>
                    <a:pt x="68" y="0"/>
                  </a:moveTo>
                  <a:cubicBezTo>
                    <a:pt x="68" y="0"/>
                    <a:pt x="13" y="123"/>
                    <a:pt x="0" y="265"/>
                  </a:cubicBezTo>
                  <a:cubicBezTo>
                    <a:pt x="0" y="265"/>
                    <a:pt x="33" y="71"/>
                    <a:pt x="68" y="0"/>
                  </a:cubicBezTo>
                  <a:close/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428">
              <a:extLst>
                <a:ext uri="{FF2B5EF4-FFF2-40B4-BE49-F238E27FC236}">
                  <a16:creationId xmlns:a16="http://schemas.microsoft.com/office/drawing/2014/main" id="{4F6B1392-6AE8-413F-A01F-954D0C45F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945"/>
              <a:ext cx="80" cy="79"/>
            </a:xfrm>
            <a:custGeom>
              <a:avLst/>
              <a:gdLst>
                <a:gd name="T0" fmla="*/ 32 w 126"/>
                <a:gd name="T1" fmla="*/ 10 h 124"/>
                <a:gd name="T2" fmla="*/ 3 w 126"/>
                <a:gd name="T3" fmla="*/ 30 h 124"/>
                <a:gd name="T4" fmla="*/ 0 w 126"/>
                <a:gd name="T5" fmla="*/ 20 h 124"/>
                <a:gd name="T6" fmla="*/ 23 w 126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124">
                  <a:moveTo>
                    <a:pt x="126" y="36"/>
                  </a:moveTo>
                  <a:cubicBezTo>
                    <a:pt x="126" y="36"/>
                    <a:pt x="98" y="124"/>
                    <a:pt x="11" y="11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71" y="94"/>
                    <a:pt x="89" y="0"/>
                  </a:cubicBezTo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429">
              <a:extLst>
                <a:ext uri="{FF2B5EF4-FFF2-40B4-BE49-F238E27FC236}">
                  <a16:creationId xmlns:a16="http://schemas.microsoft.com/office/drawing/2014/main" id="{54AC6FF7-6261-4EB4-8627-796869B4F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945"/>
              <a:ext cx="80" cy="79"/>
            </a:xfrm>
            <a:custGeom>
              <a:avLst/>
              <a:gdLst>
                <a:gd name="T0" fmla="*/ 32 w 126"/>
                <a:gd name="T1" fmla="*/ 10 h 124"/>
                <a:gd name="T2" fmla="*/ 3 w 126"/>
                <a:gd name="T3" fmla="*/ 30 h 124"/>
                <a:gd name="T4" fmla="*/ 0 w 126"/>
                <a:gd name="T5" fmla="*/ 20 h 124"/>
                <a:gd name="T6" fmla="*/ 23 w 126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124">
                  <a:moveTo>
                    <a:pt x="126" y="36"/>
                  </a:moveTo>
                  <a:cubicBezTo>
                    <a:pt x="126" y="36"/>
                    <a:pt x="98" y="124"/>
                    <a:pt x="11" y="11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71" y="94"/>
                    <a:pt x="89" y="0"/>
                  </a:cubicBezTo>
                </a:path>
              </a:pathLst>
            </a:custGeom>
            <a:noFill/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430">
              <a:extLst>
                <a:ext uri="{FF2B5EF4-FFF2-40B4-BE49-F238E27FC236}">
                  <a16:creationId xmlns:a16="http://schemas.microsoft.com/office/drawing/2014/main" id="{695FEB7F-16BF-49DD-933C-6B6DBF41E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992"/>
              <a:ext cx="21" cy="29"/>
            </a:xfrm>
            <a:custGeom>
              <a:avLst/>
              <a:gdLst>
                <a:gd name="T0" fmla="*/ 3 w 33"/>
                <a:gd name="T1" fmla="*/ 1 h 45"/>
                <a:gd name="T2" fmla="*/ 1 w 33"/>
                <a:gd name="T3" fmla="*/ 7 h 45"/>
                <a:gd name="T4" fmla="*/ 6 w 33"/>
                <a:gd name="T5" fmla="*/ 12 h 45"/>
                <a:gd name="T6" fmla="*/ 8 w 33"/>
                <a:gd name="T7" fmla="*/ 5 h 45"/>
                <a:gd name="T8" fmla="*/ 3 w 33"/>
                <a:gd name="T9" fmla="*/ 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5">
                  <a:moveTo>
                    <a:pt x="11" y="2"/>
                  </a:moveTo>
                  <a:cubicBezTo>
                    <a:pt x="3" y="4"/>
                    <a:pt x="0" y="15"/>
                    <a:pt x="3" y="26"/>
                  </a:cubicBezTo>
                  <a:cubicBezTo>
                    <a:pt x="7" y="37"/>
                    <a:pt x="15" y="45"/>
                    <a:pt x="23" y="43"/>
                  </a:cubicBezTo>
                  <a:cubicBezTo>
                    <a:pt x="30" y="40"/>
                    <a:pt x="33" y="30"/>
                    <a:pt x="30" y="18"/>
                  </a:cubicBezTo>
                  <a:cubicBezTo>
                    <a:pt x="27" y="7"/>
                    <a:pt x="18" y="0"/>
                    <a:pt x="11" y="2"/>
                  </a:cubicBezTo>
                  <a:close/>
                </a:path>
              </a:pathLst>
            </a:custGeom>
            <a:solidFill>
              <a:srgbClr val="E95D43"/>
            </a:solidFill>
            <a:ln w="3175" cap="flat">
              <a:solidFill>
                <a:srgbClr val="7C1A1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431">
              <a:extLst>
                <a:ext uri="{FF2B5EF4-FFF2-40B4-BE49-F238E27FC236}">
                  <a16:creationId xmlns:a16="http://schemas.microsoft.com/office/drawing/2014/main" id="{F52B7836-0252-46BC-9DD9-636B1C927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997"/>
              <a:ext cx="13" cy="18"/>
            </a:xfrm>
            <a:custGeom>
              <a:avLst/>
              <a:gdLst>
                <a:gd name="T0" fmla="*/ 1 w 21"/>
                <a:gd name="T1" fmla="*/ 1 h 29"/>
                <a:gd name="T2" fmla="*/ 1 w 21"/>
                <a:gd name="T3" fmla="*/ 4 h 29"/>
                <a:gd name="T4" fmla="*/ 4 w 21"/>
                <a:gd name="T5" fmla="*/ 7 h 29"/>
                <a:gd name="T6" fmla="*/ 4 w 21"/>
                <a:gd name="T7" fmla="*/ 2 h 29"/>
                <a:gd name="T8" fmla="*/ 1 w 21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9">
                  <a:moveTo>
                    <a:pt x="6" y="1"/>
                  </a:moveTo>
                  <a:cubicBezTo>
                    <a:pt x="2" y="3"/>
                    <a:pt x="0" y="10"/>
                    <a:pt x="2" y="17"/>
                  </a:cubicBezTo>
                  <a:cubicBezTo>
                    <a:pt x="4" y="24"/>
                    <a:pt x="9" y="29"/>
                    <a:pt x="14" y="27"/>
                  </a:cubicBezTo>
                  <a:cubicBezTo>
                    <a:pt x="19" y="26"/>
                    <a:pt x="21" y="19"/>
                    <a:pt x="19" y="12"/>
                  </a:cubicBezTo>
                  <a:cubicBezTo>
                    <a:pt x="17" y="5"/>
                    <a:pt x="11" y="0"/>
                    <a:pt x="6" y="1"/>
                  </a:cubicBezTo>
                  <a:close/>
                </a:path>
              </a:pathLst>
            </a:custGeom>
            <a:solidFill>
              <a:srgbClr val="E03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432">
              <a:extLst>
                <a:ext uri="{FF2B5EF4-FFF2-40B4-BE49-F238E27FC236}">
                  <a16:creationId xmlns:a16="http://schemas.microsoft.com/office/drawing/2014/main" id="{B086F1C6-E5E1-4531-B53D-4503D0162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947"/>
              <a:ext cx="49" cy="50"/>
            </a:xfrm>
            <a:custGeom>
              <a:avLst/>
              <a:gdLst>
                <a:gd name="T0" fmla="*/ 0 w 77"/>
                <a:gd name="T1" fmla="*/ 20 h 79"/>
                <a:gd name="T2" fmla="*/ 17 w 77"/>
                <a:gd name="T3" fmla="*/ 0 h 79"/>
                <a:gd name="T4" fmla="*/ 0 w 77"/>
                <a:gd name="T5" fmla="*/ 2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79">
                  <a:moveTo>
                    <a:pt x="0" y="79"/>
                  </a:moveTo>
                  <a:cubicBezTo>
                    <a:pt x="0" y="79"/>
                    <a:pt x="58" y="76"/>
                    <a:pt x="68" y="0"/>
                  </a:cubicBezTo>
                  <a:cubicBezTo>
                    <a:pt x="68" y="0"/>
                    <a:pt x="77" y="68"/>
                    <a:pt x="0" y="79"/>
                  </a:cubicBezTo>
                  <a:close/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433">
              <a:extLst>
                <a:ext uri="{FF2B5EF4-FFF2-40B4-BE49-F238E27FC236}">
                  <a16:creationId xmlns:a16="http://schemas.microsoft.com/office/drawing/2014/main" id="{B5F7443D-B911-4F18-8FE2-956F9988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714"/>
              <a:ext cx="13" cy="62"/>
            </a:xfrm>
            <a:custGeom>
              <a:avLst/>
              <a:gdLst>
                <a:gd name="T0" fmla="*/ 1 w 20"/>
                <a:gd name="T1" fmla="*/ 0 h 98"/>
                <a:gd name="T2" fmla="*/ 1 w 20"/>
                <a:gd name="T3" fmla="*/ 19 h 98"/>
                <a:gd name="T4" fmla="*/ 5 w 20"/>
                <a:gd name="T5" fmla="*/ 25 h 98"/>
                <a:gd name="T6" fmla="*/ 4 w 20"/>
                <a:gd name="T7" fmla="*/ 18 h 98"/>
                <a:gd name="T8" fmla="*/ 2 w 20"/>
                <a:gd name="T9" fmla="*/ 13 h 98"/>
                <a:gd name="T10" fmla="*/ 1 w 20"/>
                <a:gd name="T11" fmla="*/ 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98">
                  <a:moveTo>
                    <a:pt x="3" y="0"/>
                  </a:moveTo>
                  <a:cubicBezTo>
                    <a:pt x="0" y="25"/>
                    <a:pt x="7" y="52"/>
                    <a:pt x="1" y="76"/>
                  </a:cubicBezTo>
                  <a:cubicBezTo>
                    <a:pt x="8" y="63"/>
                    <a:pt x="18" y="95"/>
                    <a:pt x="20" y="98"/>
                  </a:cubicBezTo>
                  <a:cubicBezTo>
                    <a:pt x="18" y="90"/>
                    <a:pt x="18" y="79"/>
                    <a:pt x="14" y="71"/>
                  </a:cubicBezTo>
                  <a:cubicBezTo>
                    <a:pt x="10" y="63"/>
                    <a:pt x="7" y="62"/>
                    <a:pt x="7" y="51"/>
                  </a:cubicBezTo>
                  <a:cubicBezTo>
                    <a:pt x="7" y="34"/>
                    <a:pt x="4" y="19"/>
                    <a:pt x="2" y="3"/>
                  </a:cubicBezTo>
                </a:path>
              </a:pathLst>
            </a:custGeom>
            <a:solidFill>
              <a:srgbClr val="EC7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434">
              <a:extLst>
                <a:ext uri="{FF2B5EF4-FFF2-40B4-BE49-F238E27FC236}">
                  <a16:creationId xmlns:a16="http://schemas.microsoft.com/office/drawing/2014/main" id="{49568A12-2156-490B-A5A7-B2936D6E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169"/>
              <a:ext cx="88" cy="120"/>
            </a:xfrm>
            <a:custGeom>
              <a:avLst/>
              <a:gdLst>
                <a:gd name="T0" fmla="*/ 36 w 138"/>
                <a:gd name="T1" fmla="*/ 0 h 189"/>
                <a:gd name="T2" fmla="*/ 34 w 138"/>
                <a:gd name="T3" fmla="*/ 37 h 189"/>
                <a:gd name="T4" fmla="*/ 1 w 138"/>
                <a:gd name="T5" fmla="*/ 39 h 189"/>
                <a:gd name="T6" fmla="*/ 0 w 138"/>
                <a:gd name="T7" fmla="*/ 13 h 189"/>
                <a:gd name="T8" fmla="*/ 36 w 138"/>
                <a:gd name="T9" fmla="*/ 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89">
                  <a:moveTo>
                    <a:pt x="138" y="0"/>
                  </a:moveTo>
                  <a:cubicBezTo>
                    <a:pt x="138" y="0"/>
                    <a:pt x="122" y="58"/>
                    <a:pt x="130" y="147"/>
                  </a:cubicBezTo>
                  <a:cubicBezTo>
                    <a:pt x="130" y="147"/>
                    <a:pt x="56" y="189"/>
                    <a:pt x="1" y="15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84" y="30"/>
                    <a:pt x="138" y="0"/>
                  </a:cubicBezTo>
                  <a:close/>
                </a:path>
              </a:pathLst>
            </a:custGeom>
            <a:noFill/>
            <a:ln w="3175" cap="flat">
              <a:solidFill>
                <a:srgbClr val="8BA2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435">
              <a:extLst>
                <a:ext uri="{FF2B5EF4-FFF2-40B4-BE49-F238E27FC236}">
                  <a16:creationId xmlns:a16="http://schemas.microsoft.com/office/drawing/2014/main" id="{7E85794D-FB39-49CB-843A-0562AB80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192"/>
              <a:ext cx="45" cy="71"/>
            </a:xfrm>
            <a:custGeom>
              <a:avLst/>
              <a:gdLst>
                <a:gd name="T0" fmla="*/ 19 w 70"/>
                <a:gd name="T1" fmla="*/ 0 h 113"/>
                <a:gd name="T2" fmla="*/ 1 w 70"/>
                <a:gd name="T3" fmla="*/ 6 h 113"/>
                <a:gd name="T4" fmla="*/ 1 w 70"/>
                <a:gd name="T5" fmla="*/ 28 h 113"/>
                <a:gd name="T6" fmla="*/ 2 w 70"/>
                <a:gd name="T7" fmla="*/ 17 h 113"/>
                <a:gd name="T8" fmla="*/ 3 w 70"/>
                <a:gd name="T9" fmla="*/ 8 h 113"/>
                <a:gd name="T10" fmla="*/ 18 w 70"/>
                <a:gd name="T11" fmla="*/ 1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113">
                  <a:moveTo>
                    <a:pt x="70" y="0"/>
                  </a:moveTo>
                  <a:cubicBezTo>
                    <a:pt x="50" y="12"/>
                    <a:pt x="25" y="21"/>
                    <a:pt x="1" y="23"/>
                  </a:cubicBezTo>
                  <a:cubicBezTo>
                    <a:pt x="0" y="53"/>
                    <a:pt x="1" y="83"/>
                    <a:pt x="1" y="113"/>
                  </a:cubicBezTo>
                  <a:cubicBezTo>
                    <a:pt x="0" y="98"/>
                    <a:pt x="5" y="83"/>
                    <a:pt x="6" y="68"/>
                  </a:cubicBezTo>
                  <a:cubicBezTo>
                    <a:pt x="6" y="57"/>
                    <a:pt x="4" y="43"/>
                    <a:pt x="10" y="34"/>
                  </a:cubicBezTo>
                  <a:cubicBezTo>
                    <a:pt x="21" y="16"/>
                    <a:pt x="56" y="20"/>
                    <a:pt x="6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436">
              <a:extLst>
                <a:ext uri="{FF2B5EF4-FFF2-40B4-BE49-F238E27FC236}">
                  <a16:creationId xmlns:a16="http://schemas.microsoft.com/office/drawing/2014/main" id="{24B9A05F-ED87-4779-914B-B60AA3A6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045"/>
              <a:ext cx="75" cy="47"/>
            </a:xfrm>
            <a:custGeom>
              <a:avLst/>
              <a:gdLst>
                <a:gd name="T0" fmla="*/ 29 w 117"/>
                <a:gd name="T1" fmla="*/ 7 h 73"/>
                <a:gd name="T2" fmla="*/ 31 w 117"/>
                <a:gd name="T3" fmla="*/ 8 h 73"/>
                <a:gd name="T4" fmla="*/ 1 w 117"/>
                <a:gd name="T5" fmla="*/ 1 h 73"/>
                <a:gd name="T6" fmla="*/ 2 w 117"/>
                <a:gd name="T7" fmla="*/ 18 h 73"/>
                <a:gd name="T8" fmla="*/ 30 w 117"/>
                <a:gd name="T9" fmla="*/ 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73">
                  <a:moveTo>
                    <a:pt x="111" y="26"/>
                  </a:moveTo>
                  <a:cubicBezTo>
                    <a:pt x="113" y="27"/>
                    <a:pt x="115" y="26"/>
                    <a:pt x="117" y="28"/>
                  </a:cubicBezTo>
                  <a:cubicBezTo>
                    <a:pt x="80" y="11"/>
                    <a:pt x="41" y="0"/>
                    <a:pt x="1" y="2"/>
                  </a:cubicBezTo>
                  <a:cubicBezTo>
                    <a:pt x="0" y="23"/>
                    <a:pt x="0" y="49"/>
                    <a:pt x="7" y="69"/>
                  </a:cubicBezTo>
                  <a:cubicBezTo>
                    <a:pt x="40" y="73"/>
                    <a:pt x="86" y="47"/>
                    <a:pt x="115" y="32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437">
              <a:extLst>
                <a:ext uri="{FF2B5EF4-FFF2-40B4-BE49-F238E27FC236}">
                  <a16:creationId xmlns:a16="http://schemas.microsoft.com/office/drawing/2014/main" id="{F2430F7C-A3EF-4958-921F-D16BC60E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125"/>
              <a:ext cx="75" cy="110"/>
            </a:xfrm>
            <a:custGeom>
              <a:avLst/>
              <a:gdLst>
                <a:gd name="T0" fmla="*/ 26 w 119"/>
                <a:gd name="T1" fmla="*/ 25 h 173"/>
                <a:gd name="T2" fmla="*/ 23 w 119"/>
                <a:gd name="T3" fmla="*/ 3 h 173"/>
                <a:gd name="T4" fmla="*/ 9 w 119"/>
                <a:gd name="T5" fmla="*/ 5 h 173"/>
                <a:gd name="T6" fmla="*/ 5 w 119"/>
                <a:gd name="T7" fmla="*/ 28 h 173"/>
                <a:gd name="T8" fmla="*/ 16 w 119"/>
                <a:gd name="T9" fmla="*/ 26 h 173"/>
                <a:gd name="T10" fmla="*/ 4 w 119"/>
                <a:gd name="T11" fmla="*/ 37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173">
                  <a:moveTo>
                    <a:pt x="105" y="97"/>
                  </a:moveTo>
                  <a:cubicBezTo>
                    <a:pt x="103" y="72"/>
                    <a:pt x="119" y="31"/>
                    <a:pt x="94" y="13"/>
                  </a:cubicBezTo>
                  <a:cubicBezTo>
                    <a:pt x="77" y="0"/>
                    <a:pt x="52" y="9"/>
                    <a:pt x="36" y="19"/>
                  </a:cubicBezTo>
                  <a:cubicBezTo>
                    <a:pt x="0" y="40"/>
                    <a:pt x="8" y="75"/>
                    <a:pt x="20" y="109"/>
                  </a:cubicBezTo>
                  <a:cubicBezTo>
                    <a:pt x="33" y="95"/>
                    <a:pt x="54" y="76"/>
                    <a:pt x="65" y="103"/>
                  </a:cubicBezTo>
                  <a:cubicBezTo>
                    <a:pt x="77" y="133"/>
                    <a:pt x="36" y="173"/>
                    <a:pt x="15" y="144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438">
              <a:extLst>
                <a:ext uri="{FF2B5EF4-FFF2-40B4-BE49-F238E27FC236}">
                  <a16:creationId xmlns:a16="http://schemas.microsoft.com/office/drawing/2014/main" id="{CFD81963-2A20-4DFC-842F-5751280F4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049"/>
              <a:ext cx="7" cy="39"/>
            </a:xfrm>
            <a:custGeom>
              <a:avLst/>
              <a:gdLst>
                <a:gd name="T0" fmla="*/ 1 w 12"/>
                <a:gd name="T1" fmla="*/ 0 h 62"/>
                <a:gd name="T2" fmla="*/ 0 w 12"/>
                <a:gd name="T3" fmla="*/ 16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2">
                  <a:moveTo>
                    <a:pt x="4" y="0"/>
                  </a:moveTo>
                  <a:cubicBezTo>
                    <a:pt x="12" y="16"/>
                    <a:pt x="11" y="48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439">
              <a:extLst>
                <a:ext uri="{FF2B5EF4-FFF2-40B4-BE49-F238E27FC236}">
                  <a16:creationId xmlns:a16="http://schemas.microsoft.com/office/drawing/2014/main" id="{DF46E73D-36F8-4E16-8A8E-C58F889C2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197"/>
              <a:ext cx="42" cy="43"/>
            </a:xfrm>
            <a:custGeom>
              <a:avLst/>
              <a:gdLst>
                <a:gd name="T0" fmla="*/ 0 w 65"/>
                <a:gd name="T1" fmla="*/ 10 h 67"/>
                <a:gd name="T2" fmla="*/ 11 w 65"/>
                <a:gd name="T3" fmla="*/ 14 h 67"/>
                <a:gd name="T4" fmla="*/ 11 w 65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7">
                  <a:moveTo>
                    <a:pt x="0" y="38"/>
                  </a:moveTo>
                  <a:cubicBezTo>
                    <a:pt x="19" y="37"/>
                    <a:pt x="25" y="67"/>
                    <a:pt x="42" y="55"/>
                  </a:cubicBezTo>
                  <a:cubicBezTo>
                    <a:pt x="65" y="38"/>
                    <a:pt x="57" y="19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440">
              <a:extLst>
                <a:ext uri="{FF2B5EF4-FFF2-40B4-BE49-F238E27FC236}">
                  <a16:creationId xmlns:a16="http://schemas.microsoft.com/office/drawing/2014/main" id="{1108C370-B337-4FB6-A7CA-F62B9B253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975"/>
              <a:ext cx="91" cy="50"/>
            </a:xfrm>
            <a:custGeom>
              <a:avLst/>
              <a:gdLst>
                <a:gd name="T0" fmla="*/ 3 w 142"/>
                <a:gd name="T1" fmla="*/ 0 h 78"/>
                <a:gd name="T2" fmla="*/ 2 w 142"/>
                <a:gd name="T3" fmla="*/ 11 h 78"/>
                <a:gd name="T4" fmla="*/ 21 w 142"/>
                <a:gd name="T5" fmla="*/ 13 h 78"/>
                <a:gd name="T6" fmla="*/ 37 w 142"/>
                <a:gd name="T7" fmla="*/ 21 h 78"/>
                <a:gd name="T8" fmla="*/ 3 w 142"/>
                <a:gd name="T9" fmla="*/ 2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78">
                  <a:moveTo>
                    <a:pt x="11" y="0"/>
                  </a:moveTo>
                  <a:cubicBezTo>
                    <a:pt x="6" y="14"/>
                    <a:pt x="0" y="27"/>
                    <a:pt x="6" y="42"/>
                  </a:cubicBezTo>
                  <a:cubicBezTo>
                    <a:pt x="29" y="42"/>
                    <a:pt x="56" y="43"/>
                    <a:pt x="78" y="48"/>
                  </a:cubicBezTo>
                  <a:cubicBezTo>
                    <a:pt x="102" y="53"/>
                    <a:pt x="121" y="70"/>
                    <a:pt x="142" y="78"/>
                  </a:cubicBezTo>
                  <a:cubicBezTo>
                    <a:pt x="110" y="44"/>
                    <a:pt x="61" y="3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441">
              <a:extLst>
                <a:ext uri="{FF2B5EF4-FFF2-40B4-BE49-F238E27FC236}">
                  <a16:creationId xmlns:a16="http://schemas.microsoft.com/office/drawing/2014/main" id="{33D46663-78D9-451D-ACD0-A27BD6F1A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1068"/>
              <a:ext cx="124" cy="265"/>
            </a:xfrm>
            <a:custGeom>
              <a:avLst/>
              <a:gdLst>
                <a:gd name="T0" fmla="*/ 0 w 195"/>
                <a:gd name="T1" fmla="*/ 24 h 417"/>
                <a:gd name="T2" fmla="*/ 39 w 195"/>
                <a:gd name="T3" fmla="*/ 11 h 417"/>
                <a:gd name="T4" fmla="*/ 44 w 195"/>
                <a:gd name="T5" fmla="*/ 49 h 417"/>
                <a:gd name="T6" fmla="*/ 35 w 195"/>
                <a:gd name="T7" fmla="*/ 68 h 417"/>
                <a:gd name="T8" fmla="*/ 31 w 195"/>
                <a:gd name="T9" fmla="*/ 85 h 417"/>
                <a:gd name="T10" fmla="*/ 8 w 195"/>
                <a:gd name="T11" fmla="*/ 95 h 4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417">
                  <a:moveTo>
                    <a:pt x="0" y="95"/>
                  </a:moveTo>
                  <a:cubicBezTo>
                    <a:pt x="6" y="28"/>
                    <a:pt x="109" y="0"/>
                    <a:pt x="154" y="42"/>
                  </a:cubicBezTo>
                  <a:cubicBezTo>
                    <a:pt x="195" y="80"/>
                    <a:pt x="187" y="143"/>
                    <a:pt x="172" y="190"/>
                  </a:cubicBezTo>
                  <a:cubicBezTo>
                    <a:pt x="164" y="218"/>
                    <a:pt x="149" y="239"/>
                    <a:pt x="137" y="264"/>
                  </a:cubicBezTo>
                  <a:cubicBezTo>
                    <a:pt x="128" y="286"/>
                    <a:pt x="126" y="310"/>
                    <a:pt x="118" y="332"/>
                  </a:cubicBezTo>
                  <a:cubicBezTo>
                    <a:pt x="108" y="356"/>
                    <a:pt x="58" y="417"/>
                    <a:pt x="33" y="372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442">
              <a:extLst>
                <a:ext uri="{FF2B5EF4-FFF2-40B4-BE49-F238E27FC236}">
                  <a16:creationId xmlns:a16="http://schemas.microsoft.com/office/drawing/2014/main" id="{A22D77AB-BCD9-4142-BA48-6B1AD7DF5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303"/>
              <a:ext cx="87" cy="3"/>
            </a:xfrm>
            <a:custGeom>
              <a:avLst/>
              <a:gdLst>
                <a:gd name="T0" fmla="*/ 0 w 137"/>
                <a:gd name="T1" fmla="*/ 1 h 6"/>
                <a:gd name="T2" fmla="*/ 5 w 137"/>
                <a:gd name="T3" fmla="*/ 1 h 6"/>
                <a:gd name="T4" fmla="*/ 15 w 137"/>
                <a:gd name="T5" fmla="*/ 1 h 6"/>
                <a:gd name="T6" fmla="*/ 35 w 13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6">
                  <a:moveTo>
                    <a:pt x="0" y="6"/>
                  </a:moveTo>
                  <a:cubicBezTo>
                    <a:pt x="5" y="4"/>
                    <a:pt x="13" y="6"/>
                    <a:pt x="19" y="6"/>
                  </a:cubicBezTo>
                  <a:cubicBezTo>
                    <a:pt x="31" y="6"/>
                    <a:pt x="43" y="4"/>
                    <a:pt x="56" y="4"/>
                  </a:cubicBezTo>
                  <a:cubicBezTo>
                    <a:pt x="83" y="4"/>
                    <a:pt x="110" y="0"/>
                    <a:pt x="137" y="0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443">
              <a:extLst>
                <a:ext uri="{FF2B5EF4-FFF2-40B4-BE49-F238E27FC236}">
                  <a16:creationId xmlns:a16="http://schemas.microsoft.com/office/drawing/2014/main" id="{C8EAE322-17EA-4F2F-8642-7877FEC30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326"/>
              <a:ext cx="151" cy="111"/>
            </a:xfrm>
            <a:custGeom>
              <a:avLst/>
              <a:gdLst>
                <a:gd name="T0" fmla="*/ 0 w 237"/>
                <a:gd name="T1" fmla="*/ 44 h 175"/>
                <a:gd name="T2" fmla="*/ 61 w 237"/>
                <a:gd name="T3" fmla="*/ 0 h 1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7" h="175">
                  <a:moveTo>
                    <a:pt x="0" y="175"/>
                  </a:moveTo>
                  <a:cubicBezTo>
                    <a:pt x="84" y="168"/>
                    <a:pt x="225" y="97"/>
                    <a:pt x="237" y="0"/>
                  </a:cubicBezTo>
                </a:path>
              </a:pathLst>
            </a:custGeom>
            <a:noFill/>
            <a:ln w="7938" cap="rnd">
              <a:solidFill>
                <a:srgbClr val="8BA2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0FB3D406-B55F-48C7-ACB6-F8AD0063A6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conduction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2239CCBF-35E0-487F-84D5-F0E36797BD0C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817688"/>
            <a:ext cx="3251200" cy="3771900"/>
            <a:chOff x="1685" y="1110"/>
            <a:chExt cx="2498" cy="2898"/>
          </a:xfrm>
        </p:grpSpPr>
        <p:grpSp>
          <p:nvGrpSpPr>
            <p:cNvPr id="35451" name="Group 4">
              <a:extLst>
                <a:ext uri="{FF2B5EF4-FFF2-40B4-BE49-F238E27FC236}">
                  <a16:creationId xmlns:a16="http://schemas.microsoft.com/office/drawing/2014/main" id="{45C8589D-D0E3-4E45-887F-7E06D8166A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5" y="1110"/>
              <a:ext cx="2498" cy="2898"/>
              <a:chOff x="1685" y="1110"/>
              <a:chExt cx="2498" cy="2898"/>
            </a:xfrm>
          </p:grpSpPr>
          <p:sp>
            <p:nvSpPr>
              <p:cNvPr id="35532" name="Freeform 5">
                <a:extLst>
                  <a:ext uri="{FF2B5EF4-FFF2-40B4-BE49-F238E27FC236}">
                    <a16:creationId xmlns:a16="http://schemas.microsoft.com/office/drawing/2014/main" id="{285ADD73-19B8-4F09-8524-AD4D002E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644"/>
                <a:ext cx="145" cy="193"/>
              </a:xfrm>
              <a:custGeom>
                <a:avLst/>
                <a:gdLst>
                  <a:gd name="T0" fmla="*/ 738 w 45"/>
                  <a:gd name="T1" fmla="*/ 0 h 60"/>
                  <a:gd name="T2" fmla="*/ 1444 w 45"/>
                  <a:gd name="T3" fmla="*/ 32 h 60"/>
                  <a:gd name="T4" fmla="*/ 1402 w 45"/>
                  <a:gd name="T5" fmla="*/ 569 h 60"/>
                  <a:gd name="T6" fmla="*/ 1308 w 45"/>
                  <a:gd name="T7" fmla="*/ 1862 h 60"/>
                  <a:gd name="T8" fmla="*/ 706 w 45"/>
                  <a:gd name="T9" fmla="*/ 1727 h 60"/>
                  <a:gd name="T10" fmla="*/ 103 w 45"/>
                  <a:gd name="T11" fmla="*/ 434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0">
                    <a:moveTo>
                      <a:pt x="22" y="0"/>
                    </a:moveTo>
                    <a:cubicBezTo>
                      <a:pt x="29" y="2"/>
                      <a:pt x="36" y="1"/>
                      <a:pt x="43" y="1"/>
                    </a:cubicBezTo>
                    <a:cubicBezTo>
                      <a:pt x="42" y="6"/>
                      <a:pt x="42" y="12"/>
                      <a:pt x="42" y="17"/>
                    </a:cubicBezTo>
                    <a:cubicBezTo>
                      <a:pt x="42" y="24"/>
                      <a:pt x="45" y="52"/>
                      <a:pt x="39" y="56"/>
                    </a:cubicBezTo>
                    <a:cubicBezTo>
                      <a:pt x="34" y="60"/>
                      <a:pt x="26" y="55"/>
                      <a:pt x="21" y="52"/>
                    </a:cubicBezTo>
                    <a:cubicBezTo>
                      <a:pt x="7" y="43"/>
                      <a:pt x="0" y="29"/>
                      <a:pt x="3" y="1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3" name="Freeform 6">
                <a:extLst>
                  <a:ext uri="{FF2B5EF4-FFF2-40B4-BE49-F238E27FC236}">
                    <a16:creationId xmlns:a16="http://schemas.microsoft.com/office/drawing/2014/main" id="{C94C030C-6F9E-4EF1-8781-910DE083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005"/>
                <a:ext cx="210" cy="155"/>
              </a:xfrm>
              <a:custGeom>
                <a:avLst/>
                <a:gdLst>
                  <a:gd name="T0" fmla="*/ 2190 w 65"/>
                  <a:gd name="T1" fmla="*/ 136 h 48"/>
                  <a:gd name="T2" fmla="*/ 1690 w 65"/>
                  <a:gd name="T3" fmla="*/ 1618 h 48"/>
                  <a:gd name="T4" fmla="*/ 1118 w 65"/>
                  <a:gd name="T5" fmla="*/ 1211 h 48"/>
                  <a:gd name="T6" fmla="*/ 0 w 65"/>
                  <a:gd name="T7" fmla="*/ 940 h 48"/>
                  <a:gd name="T8" fmla="*/ 1118 w 6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8">
                    <a:moveTo>
                      <a:pt x="65" y="4"/>
                    </a:moveTo>
                    <a:cubicBezTo>
                      <a:pt x="61" y="19"/>
                      <a:pt x="56" y="34"/>
                      <a:pt x="50" y="48"/>
                    </a:cubicBezTo>
                    <a:cubicBezTo>
                      <a:pt x="45" y="46"/>
                      <a:pt x="39" y="39"/>
                      <a:pt x="33" y="36"/>
                    </a:cubicBezTo>
                    <a:cubicBezTo>
                      <a:pt x="22" y="31"/>
                      <a:pt x="11" y="32"/>
                      <a:pt x="0" y="28"/>
                    </a:cubicBezTo>
                    <a:cubicBezTo>
                      <a:pt x="5" y="3"/>
                      <a:pt x="9" y="5"/>
                      <a:pt x="33" y="0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4" name="Freeform 7">
                <a:extLst>
                  <a:ext uri="{FF2B5EF4-FFF2-40B4-BE49-F238E27FC236}">
                    <a16:creationId xmlns:a16="http://schemas.microsoft.com/office/drawing/2014/main" id="{2E40E442-EC77-4291-8AB2-3A0BD0F1D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018"/>
                <a:ext cx="48" cy="142"/>
              </a:xfrm>
              <a:custGeom>
                <a:avLst/>
                <a:gdLst>
                  <a:gd name="T0" fmla="*/ 493 w 15"/>
                  <a:gd name="T1" fmla="*/ 0 h 44"/>
                  <a:gd name="T2" fmla="*/ 0 w 15"/>
                  <a:gd name="T3" fmla="*/ 147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4">
                    <a:moveTo>
                      <a:pt x="15" y="0"/>
                    </a:moveTo>
                    <a:cubicBezTo>
                      <a:pt x="11" y="15"/>
                      <a:pt x="6" y="30"/>
                      <a:pt x="0" y="44"/>
                    </a:cubicBezTo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5" name="Freeform 8">
                <a:extLst>
                  <a:ext uri="{FF2B5EF4-FFF2-40B4-BE49-F238E27FC236}">
                    <a16:creationId xmlns:a16="http://schemas.microsoft.com/office/drawing/2014/main" id="{4810FBCD-9796-4185-8201-725F83FE3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640"/>
                <a:ext cx="792" cy="469"/>
              </a:xfrm>
              <a:custGeom>
                <a:avLst/>
                <a:gdLst>
                  <a:gd name="T0" fmla="*/ 7063 w 245"/>
                  <a:gd name="T1" fmla="*/ 136 h 145"/>
                  <a:gd name="T2" fmla="*/ 6553 w 245"/>
                  <a:gd name="T3" fmla="*/ 61 h 145"/>
                  <a:gd name="T4" fmla="*/ 3815 w 245"/>
                  <a:gd name="T5" fmla="*/ 104 h 145"/>
                  <a:gd name="T6" fmla="*/ 2331 w 245"/>
                  <a:gd name="T7" fmla="*/ 168 h 145"/>
                  <a:gd name="T8" fmla="*/ 2331 w 245"/>
                  <a:gd name="T9" fmla="*/ 168 h 145"/>
                  <a:gd name="T10" fmla="*/ 1180 w 245"/>
                  <a:gd name="T11" fmla="*/ 0 h 145"/>
                  <a:gd name="T12" fmla="*/ 1151 w 245"/>
                  <a:gd name="T13" fmla="*/ 0 h 145"/>
                  <a:gd name="T14" fmla="*/ 136 w 245"/>
                  <a:gd name="T15" fmla="*/ 1485 h 145"/>
                  <a:gd name="T16" fmla="*/ 197 w 245"/>
                  <a:gd name="T17" fmla="*/ 4331 h 145"/>
                  <a:gd name="T18" fmla="*/ 197 w 245"/>
                  <a:gd name="T19" fmla="*/ 4331 h 145"/>
                  <a:gd name="T20" fmla="*/ 815 w 245"/>
                  <a:gd name="T21" fmla="*/ 4803 h 145"/>
                  <a:gd name="T22" fmla="*/ 1558 w 245"/>
                  <a:gd name="T23" fmla="*/ 4771 h 145"/>
                  <a:gd name="T24" fmla="*/ 6721 w 245"/>
                  <a:gd name="T25" fmla="*/ 4270 h 145"/>
                  <a:gd name="T26" fmla="*/ 7063 w 245"/>
                  <a:gd name="T27" fmla="*/ 136 h 1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" h="145">
                    <a:moveTo>
                      <a:pt x="209" y="4"/>
                    </a:moveTo>
                    <a:cubicBezTo>
                      <a:pt x="194" y="2"/>
                      <a:pt x="194" y="2"/>
                      <a:pt x="194" y="2"/>
                    </a:cubicBezTo>
                    <a:cubicBezTo>
                      <a:pt x="165" y="2"/>
                      <a:pt x="137" y="1"/>
                      <a:pt x="113" y="3"/>
                    </a:cubicBezTo>
                    <a:cubicBezTo>
                      <a:pt x="96" y="4"/>
                      <a:pt x="81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54" y="5"/>
                      <a:pt x="43" y="4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2" y="5"/>
                      <a:pt x="10" y="20"/>
                      <a:pt x="4" y="44"/>
                    </a:cubicBezTo>
                    <a:cubicBezTo>
                      <a:pt x="0" y="66"/>
                      <a:pt x="1" y="97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9" y="145"/>
                      <a:pt x="23" y="142"/>
                      <a:pt x="24" y="142"/>
                    </a:cubicBezTo>
                    <a:cubicBezTo>
                      <a:pt x="30" y="143"/>
                      <a:pt x="37" y="142"/>
                      <a:pt x="46" y="141"/>
                    </a:cubicBezTo>
                    <a:cubicBezTo>
                      <a:pt x="67" y="139"/>
                      <a:pt x="152" y="125"/>
                      <a:pt x="199" y="126"/>
                    </a:cubicBezTo>
                    <a:cubicBezTo>
                      <a:pt x="245" y="127"/>
                      <a:pt x="231" y="9"/>
                      <a:pt x="209" y="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6" name="Freeform 9">
                <a:extLst>
                  <a:ext uri="{FF2B5EF4-FFF2-40B4-BE49-F238E27FC236}">
                    <a16:creationId xmlns:a16="http://schemas.microsoft.com/office/drawing/2014/main" id="{9F46EDEB-4859-4C5E-BE5B-746654F1E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135"/>
                <a:ext cx="213" cy="158"/>
              </a:xfrm>
              <a:custGeom>
                <a:avLst/>
                <a:gdLst>
                  <a:gd name="T0" fmla="*/ 1585 w 66"/>
                  <a:gd name="T1" fmla="*/ 0 h 49"/>
                  <a:gd name="T2" fmla="*/ 0 w 66"/>
                  <a:gd name="T3" fmla="*/ 738 h 49"/>
                  <a:gd name="T4" fmla="*/ 1343 w 66"/>
                  <a:gd name="T5" fmla="*/ 1641 h 49"/>
                  <a:gd name="T6" fmla="*/ 2082 w 66"/>
                  <a:gd name="T7" fmla="*/ 977 h 49"/>
                  <a:gd name="T8" fmla="*/ 1585 w 66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49">
                    <a:moveTo>
                      <a:pt x="47" y="0"/>
                    </a:moveTo>
                    <a:cubicBezTo>
                      <a:pt x="47" y="0"/>
                      <a:pt x="18" y="7"/>
                      <a:pt x="0" y="22"/>
                    </a:cubicBezTo>
                    <a:cubicBezTo>
                      <a:pt x="14" y="28"/>
                      <a:pt x="28" y="35"/>
                      <a:pt x="40" y="49"/>
                    </a:cubicBezTo>
                    <a:cubicBezTo>
                      <a:pt x="44" y="44"/>
                      <a:pt x="51" y="38"/>
                      <a:pt x="62" y="29"/>
                    </a:cubicBezTo>
                    <a:cubicBezTo>
                      <a:pt x="66" y="22"/>
                      <a:pt x="62" y="2"/>
                      <a:pt x="47" y="0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7" name="Freeform 10">
                <a:extLst>
                  <a:ext uri="{FF2B5EF4-FFF2-40B4-BE49-F238E27FC236}">
                    <a16:creationId xmlns:a16="http://schemas.microsoft.com/office/drawing/2014/main" id="{F20620BF-8F1D-4DB8-9F61-CEF420F1A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12"/>
                <a:ext cx="2136" cy="1835"/>
              </a:xfrm>
              <a:custGeom>
                <a:avLst/>
                <a:gdLst>
                  <a:gd name="T0" fmla="*/ 18901 w 661"/>
                  <a:gd name="T1" fmla="*/ 5563 h 568"/>
                  <a:gd name="T2" fmla="*/ 18901 w 661"/>
                  <a:gd name="T3" fmla="*/ 5460 h 568"/>
                  <a:gd name="T4" fmla="*/ 18901 w 661"/>
                  <a:gd name="T5" fmla="*/ 5395 h 568"/>
                  <a:gd name="T6" fmla="*/ 16270 w 661"/>
                  <a:gd name="T7" fmla="*/ 1619 h 568"/>
                  <a:gd name="T8" fmla="*/ 13669 w 661"/>
                  <a:gd name="T9" fmla="*/ 103 h 568"/>
                  <a:gd name="T10" fmla="*/ 13669 w 661"/>
                  <a:gd name="T11" fmla="*/ 103 h 568"/>
                  <a:gd name="T12" fmla="*/ 10253 w 661"/>
                  <a:gd name="T13" fmla="*/ 1483 h 568"/>
                  <a:gd name="T14" fmla="*/ 10160 w 661"/>
                  <a:gd name="T15" fmla="*/ 1690 h 568"/>
                  <a:gd name="T16" fmla="*/ 10192 w 661"/>
                  <a:gd name="T17" fmla="*/ 1754 h 568"/>
                  <a:gd name="T18" fmla="*/ 10693 w 661"/>
                  <a:gd name="T19" fmla="*/ 2630 h 568"/>
                  <a:gd name="T20" fmla="*/ 10767 w 661"/>
                  <a:gd name="T21" fmla="*/ 2798 h 568"/>
                  <a:gd name="T22" fmla="*/ 10496 w 661"/>
                  <a:gd name="T23" fmla="*/ 2662 h 568"/>
                  <a:gd name="T24" fmla="*/ 8573 w 661"/>
                  <a:gd name="T25" fmla="*/ 3172 h 568"/>
                  <a:gd name="T26" fmla="*/ 7529 w 661"/>
                  <a:gd name="T27" fmla="*/ 5124 h 568"/>
                  <a:gd name="T28" fmla="*/ 7591 w 661"/>
                  <a:gd name="T29" fmla="*/ 5760 h 568"/>
                  <a:gd name="T30" fmla="*/ 7591 w 661"/>
                  <a:gd name="T31" fmla="*/ 5699 h 568"/>
                  <a:gd name="T32" fmla="*/ 7048 w 661"/>
                  <a:gd name="T33" fmla="*/ 5835 h 568"/>
                  <a:gd name="T34" fmla="*/ 6276 w 661"/>
                  <a:gd name="T35" fmla="*/ 4717 h 568"/>
                  <a:gd name="T36" fmla="*/ 2831 w 661"/>
                  <a:gd name="T37" fmla="*/ 1483 h 568"/>
                  <a:gd name="T38" fmla="*/ 197 w 661"/>
                  <a:gd name="T39" fmla="*/ 8703 h 568"/>
                  <a:gd name="T40" fmla="*/ 3978 w 661"/>
                  <a:gd name="T41" fmla="*/ 14903 h 568"/>
                  <a:gd name="T42" fmla="*/ 13201 w 661"/>
                  <a:gd name="T43" fmla="*/ 17940 h 568"/>
                  <a:gd name="T44" fmla="*/ 20248 w 661"/>
                  <a:gd name="T45" fmla="*/ 18004 h 568"/>
                  <a:gd name="T46" fmla="*/ 21231 w 661"/>
                  <a:gd name="T47" fmla="*/ 10855 h 568"/>
                  <a:gd name="T48" fmla="*/ 18901 w 661"/>
                  <a:gd name="T49" fmla="*/ 5760 h 56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1" h="568">
                    <a:moveTo>
                      <a:pt x="560" y="165"/>
                    </a:moveTo>
                    <a:cubicBezTo>
                      <a:pt x="560" y="164"/>
                      <a:pt x="560" y="163"/>
                      <a:pt x="560" y="162"/>
                    </a:cubicBezTo>
                    <a:cubicBezTo>
                      <a:pt x="560" y="160"/>
                      <a:pt x="560" y="160"/>
                      <a:pt x="560" y="160"/>
                    </a:cubicBezTo>
                    <a:cubicBezTo>
                      <a:pt x="573" y="100"/>
                      <a:pt x="539" y="73"/>
                      <a:pt x="482" y="48"/>
                    </a:cubicBezTo>
                    <a:cubicBezTo>
                      <a:pt x="443" y="31"/>
                      <a:pt x="436" y="0"/>
                      <a:pt x="405" y="3"/>
                    </a:cubicBezTo>
                    <a:cubicBezTo>
                      <a:pt x="405" y="3"/>
                      <a:pt x="405" y="3"/>
                      <a:pt x="405" y="3"/>
                    </a:cubicBezTo>
                    <a:cubicBezTo>
                      <a:pt x="368" y="7"/>
                      <a:pt x="325" y="9"/>
                      <a:pt x="304" y="44"/>
                    </a:cubicBezTo>
                    <a:cubicBezTo>
                      <a:pt x="302" y="46"/>
                      <a:pt x="301" y="48"/>
                      <a:pt x="301" y="50"/>
                    </a:cubicBezTo>
                    <a:cubicBezTo>
                      <a:pt x="301" y="50"/>
                      <a:pt x="301" y="51"/>
                      <a:pt x="302" y="52"/>
                    </a:cubicBezTo>
                    <a:cubicBezTo>
                      <a:pt x="304" y="59"/>
                      <a:pt x="311" y="70"/>
                      <a:pt x="317" y="78"/>
                    </a:cubicBezTo>
                    <a:cubicBezTo>
                      <a:pt x="317" y="79"/>
                      <a:pt x="318" y="80"/>
                      <a:pt x="319" y="83"/>
                    </a:cubicBezTo>
                    <a:cubicBezTo>
                      <a:pt x="316" y="81"/>
                      <a:pt x="314" y="80"/>
                      <a:pt x="311" y="79"/>
                    </a:cubicBezTo>
                    <a:cubicBezTo>
                      <a:pt x="295" y="74"/>
                      <a:pt x="274" y="79"/>
                      <a:pt x="254" y="94"/>
                    </a:cubicBezTo>
                    <a:cubicBezTo>
                      <a:pt x="235" y="110"/>
                      <a:pt x="224" y="132"/>
                      <a:pt x="223" y="152"/>
                    </a:cubicBezTo>
                    <a:cubicBezTo>
                      <a:pt x="222" y="159"/>
                      <a:pt x="223" y="165"/>
                      <a:pt x="225" y="171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9" y="181"/>
                      <a:pt x="218" y="182"/>
                      <a:pt x="209" y="173"/>
                    </a:cubicBezTo>
                    <a:cubicBezTo>
                      <a:pt x="205" y="167"/>
                      <a:pt x="193" y="154"/>
                      <a:pt x="186" y="140"/>
                    </a:cubicBezTo>
                    <a:cubicBezTo>
                      <a:pt x="152" y="68"/>
                      <a:pt x="120" y="42"/>
                      <a:pt x="84" y="44"/>
                    </a:cubicBezTo>
                    <a:cubicBezTo>
                      <a:pt x="48" y="46"/>
                      <a:pt x="0" y="176"/>
                      <a:pt x="6" y="258"/>
                    </a:cubicBezTo>
                    <a:cubicBezTo>
                      <a:pt x="12" y="340"/>
                      <a:pt x="70" y="404"/>
                      <a:pt x="118" y="442"/>
                    </a:cubicBezTo>
                    <a:cubicBezTo>
                      <a:pt x="166" y="480"/>
                      <a:pt x="310" y="512"/>
                      <a:pt x="391" y="532"/>
                    </a:cubicBezTo>
                    <a:cubicBezTo>
                      <a:pt x="538" y="568"/>
                      <a:pt x="572" y="560"/>
                      <a:pt x="600" y="534"/>
                    </a:cubicBezTo>
                    <a:cubicBezTo>
                      <a:pt x="628" y="508"/>
                      <a:pt x="661" y="412"/>
                      <a:pt x="629" y="322"/>
                    </a:cubicBezTo>
                    <a:cubicBezTo>
                      <a:pt x="612" y="276"/>
                      <a:pt x="564" y="184"/>
                      <a:pt x="560" y="171"/>
                    </a:cubicBezTo>
                  </a:path>
                </a:pathLst>
              </a:custGeom>
              <a:solidFill>
                <a:srgbClr val="F9D9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8" name="Freeform 11">
                <a:extLst>
                  <a:ext uri="{FF2B5EF4-FFF2-40B4-BE49-F238E27FC236}">
                    <a16:creationId xmlns:a16="http://schemas.microsoft.com/office/drawing/2014/main" id="{98CA881B-969C-4489-A9E0-9D0FEC47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80"/>
                <a:ext cx="1370" cy="1454"/>
              </a:xfrm>
              <a:custGeom>
                <a:avLst/>
                <a:gdLst>
                  <a:gd name="T0" fmla="*/ 13561 w 424"/>
                  <a:gd name="T1" fmla="*/ 13290 h 450"/>
                  <a:gd name="T2" fmla="*/ 12349 w 424"/>
                  <a:gd name="T3" fmla="*/ 12007 h 450"/>
                  <a:gd name="T4" fmla="*/ 11777 w 424"/>
                  <a:gd name="T5" fmla="*/ 10795 h 450"/>
                  <a:gd name="T6" fmla="*/ 11609 w 424"/>
                  <a:gd name="T7" fmla="*/ 11128 h 450"/>
                  <a:gd name="T8" fmla="*/ 11202 w 424"/>
                  <a:gd name="T9" fmla="*/ 11474 h 450"/>
                  <a:gd name="T10" fmla="*/ 11202 w 424"/>
                  <a:gd name="T11" fmla="*/ 12007 h 450"/>
                  <a:gd name="T12" fmla="*/ 10556 w 424"/>
                  <a:gd name="T13" fmla="*/ 12611 h 450"/>
                  <a:gd name="T14" fmla="*/ 10899 w 424"/>
                  <a:gd name="T15" fmla="*/ 11671 h 450"/>
                  <a:gd name="T16" fmla="*/ 10828 w 424"/>
                  <a:gd name="T17" fmla="*/ 10763 h 450"/>
                  <a:gd name="T18" fmla="*/ 11128 w 424"/>
                  <a:gd name="T19" fmla="*/ 9719 h 450"/>
                  <a:gd name="T20" fmla="*/ 11099 w 424"/>
                  <a:gd name="T21" fmla="*/ 9583 h 450"/>
                  <a:gd name="T22" fmla="*/ 10931 w 424"/>
                  <a:gd name="T23" fmla="*/ 9377 h 450"/>
                  <a:gd name="T24" fmla="*/ 9105 w 424"/>
                  <a:gd name="T25" fmla="*/ 7286 h 450"/>
                  <a:gd name="T26" fmla="*/ 4853 w 424"/>
                  <a:gd name="T27" fmla="*/ 2433 h 450"/>
                  <a:gd name="T28" fmla="*/ 2223 w 424"/>
                  <a:gd name="T29" fmla="*/ 271 h 450"/>
                  <a:gd name="T30" fmla="*/ 61 w 424"/>
                  <a:gd name="T31" fmla="*/ 6472 h 450"/>
                  <a:gd name="T32" fmla="*/ 2026 w 424"/>
                  <a:gd name="T33" fmla="*/ 10327 h 450"/>
                  <a:gd name="T34" fmla="*/ 4656 w 424"/>
                  <a:gd name="T35" fmla="*/ 11735 h 450"/>
                  <a:gd name="T36" fmla="*/ 8905 w 424"/>
                  <a:gd name="T37" fmla="*/ 13490 h 450"/>
                  <a:gd name="T38" fmla="*/ 11067 w 424"/>
                  <a:gd name="T39" fmla="*/ 14168 h 450"/>
                  <a:gd name="T40" fmla="*/ 12414 w 424"/>
                  <a:gd name="T41" fmla="*/ 14576 h 450"/>
                  <a:gd name="T42" fmla="*/ 14240 w 424"/>
                  <a:gd name="T43" fmla="*/ 14847 h 450"/>
                  <a:gd name="T44" fmla="*/ 13561 w 424"/>
                  <a:gd name="T45" fmla="*/ 13290 h 4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4" h="450">
                    <a:moveTo>
                      <a:pt x="402" y="394"/>
                    </a:moveTo>
                    <a:cubicBezTo>
                      <a:pt x="390" y="374"/>
                      <a:pt x="376" y="370"/>
                      <a:pt x="366" y="356"/>
                    </a:cubicBezTo>
                    <a:cubicBezTo>
                      <a:pt x="361" y="349"/>
                      <a:pt x="356" y="335"/>
                      <a:pt x="349" y="320"/>
                    </a:cubicBezTo>
                    <a:cubicBezTo>
                      <a:pt x="348" y="323"/>
                      <a:pt x="346" y="326"/>
                      <a:pt x="344" y="330"/>
                    </a:cubicBezTo>
                    <a:cubicBezTo>
                      <a:pt x="341" y="334"/>
                      <a:pt x="335" y="335"/>
                      <a:pt x="332" y="340"/>
                    </a:cubicBezTo>
                    <a:cubicBezTo>
                      <a:pt x="330" y="345"/>
                      <a:pt x="334" y="351"/>
                      <a:pt x="332" y="356"/>
                    </a:cubicBezTo>
                    <a:cubicBezTo>
                      <a:pt x="330" y="362"/>
                      <a:pt x="322" y="383"/>
                      <a:pt x="313" y="374"/>
                    </a:cubicBezTo>
                    <a:cubicBezTo>
                      <a:pt x="303" y="364"/>
                      <a:pt x="321" y="354"/>
                      <a:pt x="323" y="346"/>
                    </a:cubicBezTo>
                    <a:cubicBezTo>
                      <a:pt x="325" y="333"/>
                      <a:pt x="319" y="328"/>
                      <a:pt x="321" y="319"/>
                    </a:cubicBezTo>
                    <a:cubicBezTo>
                      <a:pt x="323" y="307"/>
                      <a:pt x="333" y="305"/>
                      <a:pt x="330" y="288"/>
                    </a:cubicBezTo>
                    <a:cubicBezTo>
                      <a:pt x="330" y="287"/>
                      <a:pt x="329" y="285"/>
                      <a:pt x="329" y="284"/>
                    </a:cubicBezTo>
                    <a:cubicBezTo>
                      <a:pt x="327" y="282"/>
                      <a:pt x="326" y="280"/>
                      <a:pt x="324" y="278"/>
                    </a:cubicBezTo>
                    <a:cubicBezTo>
                      <a:pt x="302" y="254"/>
                      <a:pt x="294" y="234"/>
                      <a:pt x="270" y="216"/>
                    </a:cubicBezTo>
                    <a:cubicBezTo>
                      <a:pt x="246" y="198"/>
                      <a:pt x="177" y="141"/>
                      <a:pt x="144" y="72"/>
                    </a:cubicBezTo>
                    <a:cubicBezTo>
                      <a:pt x="119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4" y="256"/>
                      <a:pt x="46" y="296"/>
                      <a:pt x="60" y="306"/>
                    </a:cubicBezTo>
                    <a:cubicBezTo>
                      <a:pt x="74" y="316"/>
                      <a:pt x="126" y="344"/>
                      <a:pt x="138" y="348"/>
                    </a:cubicBezTo>
                    <a:cubicBezTo>
                      <a:pt x="150" y="352"/>
                      <a:pt x="230" y="386"/>
                      <a:pt x="264" y="400"/>
                    </a:cubicBezTo>
                    <a:cubicBezTo>
                      <a:pt x="298" y="414"/>
                      <a:pt x="304" y="412"/>
                      <a:pt x="328" y="420"/>
                    </a:cubicBezTo>
                    <a:cubicBezTo>
                      <a:pt x="352" y="428"/>
                      <a:pt x="352" y="430"/>
                      <a:pt x="368" y="432"/>
                    </a:cubicBezTo>
                    <a:cubicBezTo>
                      <a:pt x="384" y="434"/>
                      <a:pt x="420" y="450"/>
                      <a:pt x="422" y="440"/>
                    </a:cubicBezTo>
                    <a:cubicBezTo>
                      <a:pt x="424" y="430"/>
                      <a:pt x="414" y="414"/>
                      <a:pt x="402" y="394"/>
                    </a:cubicBezTo>
                    <a:close/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9" name="Freeform 12">
                <a:extLst>
                  <a:ext uri="{FF2B5EF4-FFF2-40B4-BE49-F238E27FC236}">
                    <a16:creationId xmlns:a16="http://schemas.microsoft.com/office/drawing/2014/main" id="{979D379B-8C20-4B09-BA86-805392B64A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06" y="3165"/>
                <a:ext cx="333" cy="239"/>
              </a:xfrm>
              <a:custGeom>
                <a:avLst/>
                <a:gdLst>
                  <a:gd name="T0" fmla="*/ 2978 w 103"/>
                  <a:gd name="T1" fmla="*/ 1482 h 74"/>
                  <a:gd name="T2" fmla="*/ 2195 w 103"/>
                  <a:gd name="T3" fmla="*/ 1043 h 74"/>
                  <a:gd name="T4" fmla="*/ 2134 w 103"/>
                  <a:gd name="T5" fmla="*/ 1043 h 74"/>
                  <a:gd name="T6" fmla="*/ 304 w 103"/>
                  <a:gd name="T7" fmla="*/ 0 h 74"/>
                  <a:gd name="T8" fmla="*/ 0 w 103"/>
                  <a:gd name="T9" fmla="*/ 333 h 74"/>
                  <a:gd name="T10" fmla="*/ 1015 w 103"/>
                  <a:gd name="T11" fmla="*/ 1679 h 74"/>
                  <a:gd name="T12" fmla="*/ 1015 w 103"/>
                  <a:gd name="T13" fmla="*/ 1679 h 74"/>
                  <a:gd name="T14" fmla="*/ 3450 w 103"/>
                  <a:gd name="T15" fmla="*/ 2119 h 74"/>
                  <a:gd name="T16" fmla="*/ 3482 w 103"/>
                  <a:gd name="T17" fmla="*/ 2086 h 74"/>
                  <a:gd name="T18" fmla="*/ 2978 w 103"/>
                  <a:gd name="T19" fmla="*/ 1482 h 74"/>
                  <a:gd name="T20" fmla="*/ 1891 w 103"/>
                  <a:gd name="T21" fmla="*/ 1679 h 74"/>
                  <a:gd name="T22" fmla="*/ 2331 w 103"/>
                  <a:gd name="T23" fmla="*/ 1857 h 74"/>
                  <a:gd name="T24" fmla="*/ 1891 w 103"/>
                  <a:gd name="T25" fmla="*/ 1679 h 74"/>
                  <a:gd name="T26" fmla="*/ 815 w 103"/>
                  <a:gd name="T27" fmla="*/ 814 h 74"/>
                  <a:gd name="T28" fmla="*/ 2434 w 103"/>
                  <a:gd name="T29" fmla="*/ 1618 h 74"/>
                  <a:gd name="T30" fmla="*/ 815 w 103"/>
                  <a:gd name="T31" fmla="*/ 814 h 7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3" h="74">
                    <a:moveTo>
                      <a:pt x="88" y="44"/>
                    </a:moveTo>
                    <a:cubicBezTo>
                      <a:pt x="84" y="41"/>
                      <a:pt x="74" y="36"/>
                      <a:pt x="65" y="31"/>
                    </a:cubicBezTo>
                    <a:cubicBezTo>
                      <a:pt x="65" y="31"/>
                      <a:pt x="64" y="31"/>
                      <a:pt x="63" y="31"/>
                    </a:cubicBezTo>
                    <a:cubicBezTo>
                      <a:pt x="54" y="26"/>
                      <a:pt x="27" y="11"/>
                      <a:pt x="9" y="0"/>
                    </a:cubicBezTo>
                    <a:cubicBezTo>
                      <a:pt x="6" y="4"/>
                      <a:pt x="3" y="7"/>
                      <a:pt x="0" y="10"/>
                    </a:cubicBezTo>
                    <a:cubicBezTo>
                      <a:pt x="9" y="26"/>
                      <a:pt x="24" y="44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49" y="55"/>
                      <a:pt x="85" y="74"/>
                      <a:pt x="102" y="63"/>
                    </a:cubicBezTo>
                    <a:cubicBezTo>
                      <a:pt x="102" y="63"/>
                      <a:pt x="103" y="62"/>
                      <a:pt x="103" y="62"/>
                    </a:cubicBezTo>
                    <a:cubicBezTo>
                      <a:pt x="100" y="54"/>
                      <a:pt x="95" y="48"/>
                      <a:pt x="88" y="44"/>
                    </a:cubicBezTo>
                    <a:close/>
                    <a:moveTo>
                      <a:pt x="56" y="50"/>
                    </a:moveTo>
                    <a:cubicBezTo>
                      <a:pt x="57" y="48"/>
                      <a:pt x="69" y="55"/>
                      <a:pt x="69" y="55"/>
                    </a:cubicBezTo>
                    <a:cubicBezTo>
                      <a:pt x="62" y="56"/>
                      <a:pt x="54" y="53"/>
                      <a:pt x="56" y="50"/>
                    </a:cubicBezTo>
                    <a:close/>
                    <a:moveTo>
                      <a:pt x="24" y="24"/>
                    </a:moveTo>
                    <a:cubicBezTo>
                      <a:pt x="32" y="27"/>
                      <a:pt x="67" y="43"/>
                      <a:pt x="72" y="48"/>
                    </a:cubicBezTo>
                    <a:cubicBezTo>
                      <a:pt x="64" y="47"/>
                      <a:pt x="29" y="35"/>
                      <a:pt x="24" y="24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0" name="Freeform 13">
                <a:extLst>
                  <a:ext uri="{FF2B5EF4-FFF2-40B4-BE49-F238E27FC236}">
                    <a16:creationId xmlns:a16="http://schemas.microsoft.com/office/drawing/2014/main" id="{DC7B5451-D944-4AF6-8653-FB8DA7C9F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3298"/>
                <a:ext cx="588" cy="378"/>
              </a:xfrm>
              <a:custGeom>
                <a:avLst/>
                <a:gdLst>
                  <a:gd name="T0" fmla="*/ 5667 w 182"/>
                  <a:gd name="T1" fmla="*/ 3883 h 117"/>
                  <a:gd name="T2" fmla="*/ 6074 w 182"/>
                  <a:gd name="T3" fmla="*/ 2598 h 117"/>
                  <a:gd name="T4" fmla="*/ 6138 w 182"/>
                  <a:gd name="T5" fmla="*/ 2161 h 117"/>
                  <a:gd name="T6" fmla="*/ 5324 w 182"/>
                  <a:gd name="T7" fmla="*/ 1376 h 117"/>
                  <a:gd name="T8" fmla="*/ 4759 w 182"/>
                  <a:gd name="T9" fmla="*/ 168 h 117"/>
                  <a:gd name="T10" fmla="*/ 4581 w 182"/>
                  <a:gd name="T11" fmla="*/ 501 h 117"/>
                  <a:gd name="T12" fmla="*/ 4187 w 182"/>
                  <a:gd name="T13" fmla="*/ 846 h 117"/>
                  <a:gd name="T14" fmla="*/ 4187 w 182"/>
                  <a:gd name="T15" fmla="*/ 1376 h 117"/>
                  <a:gd name="T16" fmla="*/ 3538 w 182"/>
                  <a:gd name="T17" fmla="*/ 1993 h 117"/>
                  <a:gd name="T18" fmla="*/ 3883 w 182"/>
                  <a:gd name="T19" fmla="*/ 1044 h 117"/>
                  <a:gd name="T20" fmla="*/ 3780 w 182"/>
                  <a:gd name="T21" fmla="*/ 304 h 117"/>
                  <a:gd name="T22" fmla="*/ 3131 w 182"/>
                  <a:gd name="T23" fmla="*/ 740 h 117"/>
                  <a:gd name="T24" fmla="*/ 333 w 182"/>
                  <a:gd name="T25" fmla="*/ 333 h 117"/>
                  <a:gd name="T26" fmla="*/ 2026 w 182"/>
                  <a:gd name="T27" fmla="*/ 1619 h 117"/>
                  <a:gd name="T28" fmla="*/ 168 w 182"/>
                  <a:gd name="T29" fmla="*/ 940 h 117"/>
                  <a:gd name="T30" fmla="*/ 1993 w 182"/>
                  <a:gd name="T31" fmla="*/ 2255 h 117"/>
                  <a:gd name="T32" fmla="*/ 1147 w 182"/>
                  <a:gd name="T33" fmla="*/ 2297 h 117"/>
                  <a:gd name="T34" fmla="*/ 1586 w 182"/>
                  <a:gd name="T35" fmla="*/ 2766 h 117"/>
                  <a:gd name="T36" fmla="*/ 1890 w 182"/>
                  <a:gd name="T37" fmla="*/ 2869 h 117"/>
                  <a:gd name="T38" fmla="*/ 4051 w 182"/>
                  <a:gd name="T39" fmla="*/ 3538 h 117"/>
                  <a:gd name="T40" fmla="*/ 5395 w 182"/>
                  <a:gd name="T41" fmla="*/ 3945 h 117"/>
                  <a:gd name="T42" fmla="*/ 5460 w 182"/>
                  <a:gd name="T43" fmla="*/ 3945 h 117"/>
                  <a:gd name="T44" fmla="*/ 5667 w 182"/>
                  <a:gd name="T45" fmla="*/ 3883 h 1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82" h="117">
                    <a:moveTo>
                      <a:pt x="168" y="115"/>
                    </a:moveTo>
                    <a:cubicBezTo>
                      <a:pt x="169" y="113"/>
                      <a:pt x="179" y="80"/>
                      <a:pt x="180" y="77"/>
                    </a:cubicBezTo>
                    <a:cubicBezTo>
                      <a:pt x="180" y="76"/>
                      <a:pt x="181" y="70"/>
                      <a:pt x="182" y="64"/>
                    </a:cubicBezTo>
                    <a:cubicBezTo>
                      <a:pt x="173" y="55"/>
                      <a:pt x="165" y="50"/>
                      <a:pt x="158" y="41"/>
                    </a:cubicBezTo>
                    <a:cubicBezTo>
                      <a:pt x="153" y="34"/>
                      <a:pt x="148" y="20"/>
                      <a:pt x="141" y="5"/>
                    </a:cubicBezTo>
                    <a:cubicBezTo>
                      <a:pt x="140" y="8"/>
                      <a:pt x="138" y="11"/>
                      <a:pt x="136" y="15"/>
                    </a:cubicBezTo>
                    <a:cubicBezTo>
                      <a:pt x="133" y="19"/>
                      <a:pt x="127" y="20"/>
                      <a:pt x="124" y="25"/>
                    </a:cubicBezTo>
                    <a:cubicBezTo>
                      <a:pt x="122" y="30"/>
                      <a:pt x="126" y="36"/>
                      <a:pt x="124" y="41"/>
                    </a:cubicBezTo>
                    <a:cubicBezTo>
                      <a:pt x="122" y="47"/>
                      <a:pt x="114" y="68"/>
                      <a:pt x="105" y="59"/>
                    </a:cubicBezTo>
                    <a:cubicBezTo>
                      <a:pt x="95" y="49"/>
                      <a:pt x="113" y="39"/>
                      <a:pt x="115" y="31"/>
                    </a:cubicBezTo>
                    <a:cubicBezTo>
                      <a:pt x="116" y="21"/>
                      <a:pt x="113" y="16"/>
                      <a:pt x="112" y="9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71" y="36"/>
                      <a:pt x="15" y="0"/>
                      <a:pt x="10" y="10"/>
                    </a:cubicBezTo>
                    <a:cubicBezTo>
                      <a:pt x="5" y="19"/>
                      <a:pt x="65" y="35"/>
                      <a:pt x="60" y="48"/>
                    </a:cubicBezTo>
                    <a:cubicBezTo>
                      <a:pt x="57" y="59"/>
                      <a:pt x="10" y="16"/>
                      <a:pt x="5" y="28"/>
                    </a:cubicBezTo>
                    <a:cubicBezTo>
                      <a:pt x="0" y="41"/>
                      <a:pt x="62" y="59"/>
                      <a:pt x="59" y="67"/>
                    </a:cubicBezTo>
                    <a:cubicBezTo>
                      <a:pt x="56" y="76"/>
                      <a:pt x="36" y="62"/>
                      <a:pt x="34" y="68"/>
                    </a:cubicBezTo>
                    <a:cubicBezTo>
                      <a:pt x="32" y="75"/>
                      <a:pt x="45" y="74"/>
                      <a:pt x="47" y="82"/>
                    </a:cubicBezTo>
                    <a:cubicBezTo>
                      <a:pt x="50" y="83"/>
                      <a:pt x="53" y="84"/>
                      <a:pt x="56" y="85"/>
                    </a:cubicBezTo>
                    <a:cubicBezTo>
                      <a:pt x="90" y="99"/>
                      <a:pt x="96" y="97"/>
                      <a:pt x="120" y="105"/>
                    </a:cubicBezTo>
                    <a:cubicBezTo>
                      <a:pt x="144" y="113"/>
                      <a:pt x="144" y="115"/>
                      <a:pt x="160" y="117"/>
                    </a:cubicBezTo>
                    <a:cubicBezTo>
                      <a:pt x="161" y="117"/>
                      <a:pt x="161" y="117"/>
                      <a:pt x="162" y="117"/>
                    </a:cubicBezTo>
                    <a:cubicBezTo>
                      <a:pt x="165" y="117"/>
                      <a:pt x="168" y="116"/>
                      <a:pt x="168" y="115"/>
                    </a:cubicBezTo>
                    <a:close/>
                  </a:path>
                </a:pathLst>
              </a:custGeom>
              <a:solidFill>
                <a:srgbClr val="DA8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1" name="Freeform 14">
                <a:extLst>
                  <a:ext uri="{FF2B5EF4-FFF2-40B4-BE49-F238E27FC236}">
                    <a16:creationId xmlns:a16="http://schemas.microsoft.com/office/drawing/2014/main" id="{9760927E-D2A7-4228-BF4F-A995E6126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80"/>
                <a:ext cx="607" cy="934"/>
              </a:xfrm>
              <a:custGeom>
                <a:avLst/>
                <a:gdLst>
                  <a:gd name="T0" fmla="*/ 4846 w 188"/>
                  <a:gd name="T1" fmla="*/ 2434 h 289"/>
                  <a:gd name="T2" fmla="*/ 2221 w 188"/>
                  <a:gd name="T3" fmla="*/ 271 h 289"/>
                  <a:gd name="T4" fmla="*/ 61 w 188"/>
                  <a:gd name="T5" fmla="*/ 6486 h 289"/>
                  <a:gd name="T6" fmla="*/ 1417 w 188"/>
                  <a:gd name="T7" fmla="*/ 9757 h 289"/>
                  <a:gd name="T8" fmla="*/ 1479 w 188"/>
                  <a:gd name="T9" fmla="*/ 9725 h 289"/>
                  <a:gd name="T10" fmla="*/ 2418 w 188"/>
                  <a:gd name="T11" fmla="*/ 9149 h 289"/>
                  <a:gd name="T12" fmla="*/ 3232 w 188"/>
                  <a:gd name="T13" fmla="*/ 8199 h 289"/>
                  <a:gd name="T14" fmla="*/ 3774 w 188"/>
                  <a:gd name="T15" fmla="*/ 7259 h 289"/>
                  <a:gd name="T16" fmla="*/ 4139 w 188"/>
                  <a:gd name="T17" fmla="*/ 6351 h 289"/>
                  <a:gd name="T18" fmla="*/ 5014 w 188"/>
                  <a:gd name="T19" fmla="*/ 5504 h 289"/>
                  <a:gd name="T20" fmla="*/ 5524 w 188"/>
                  <a:gd name="T21" fmla="*/ 5232 h 289"/>
                  <a:gd name="T22" fmla="*/ 5996 w 188"/>
                  <a:gd name="T23" fmla="*/ 4899 h 289"/>
                  <a:gd name="T24" fmla="*/ 6328 w 188"/>
                  <a:gd name="T25" fmla="*/ 4657 h 289"/>
                  <a:gd name="T26" fmla="*/ 4846 w 188"/>
                  <a:gd name="T27" fmla="*/ 2434 h 2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8" h="289">
                    <a:moveTo>
                      <a:pt x="144" y="72"/>
                    </a:moveTo>
                    <a:cubicBezTo>
                      <a:pt x="119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3" y="237"/>
                      <a:pt x="25" y="270"/>
                      <a:pt x="42" y="289"/>
                    </a:cubicBezTo>
                    <a:cubicBezTo>
                      <a:pt x="43" y="289"/>
                      <a:pt x="43" y="289"/>
                      <a:pt x="44" y="288"/>
                    </a:cubicBezTo>
                    <a:cubicBezTo>
                      <a:pt x="52" y="281"/>
                      <a:pt x="63" y="277"/>
                      <a:pt x="72" y="271"/>
                    </a:cubicBezTo>
                    <a:cubicBezTo>
                      <a:pt x="83" y="264"/>
                      <a:pt x="90" y="254"/>
                      <a:pt x="96" y="243"/>
                    </a:cubicBezTo>
                    <a:cubicBezTo>
                      <a:pt x="101" y="234"/>
                      <a:pt x="108" y="225"/>
                      <a:pt x="112" y="215"/>
                    </a:cubicBezTo>
                    <a:cubicBezTo>
                      <a:pt x="116" y="206"/>
                      <a:pt x="117" y="196"/>
                      <a:pt x="123" y="188"/>
                    </a:cubicBezTo>
                    <a:cubicBezTo>
                      <a:pt x="129" y="179"/>
                      <a:pt x="139" y="169"/>
                      <a:pt x="149" y="163"/>
                    </a:cubicBezTo>
                    <a:cubicBezTo>
                      <a:pt x="154" y="160"/>
                      <a:pt x="160" y="159"/>
                      <a:pt x="164" y="155"/>
                    </a:cubicBezTo>
                    <a:cubicBezTo>
                      <a:pt x="169" y="152"/>
                      <a:pt x="173" y="148"/>
                      <a:pt x="178" y="145"/>
                    </a:cubicBezTo>
                    <a:cubicBezTo>
                      <a:pt x="182" y="143"/>
                      <a:pt x="185" y="141"/>
                      <a:pt x="188" y="138"/>
                    </a:cubicBezTo>
                    <a:cubicBezTo>
                      <a:pt x="172" y="118"/>
                      <a:pt x="156" y="96"/>
                      <a:pt x="144" y="72"/>
                    </a:cubicBezTo>
                    <a:close/>
                  </a:path>
                </a:pathLst>
              </a:custGeom>
              <a:solidFill>
                <a:srgbClr val="BE3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2" name="Freeform 15">
                <a:extLst>
                  <a:ext uri="{FF2B5EF4-FFF2-40B4-BE49-F238E27FC236}">
                    <a16:creationId xmlns:a16="http://schemas.microsoft.com/office/drawing/2014/main" id="{87BC73C1-D3C5-4F74-9E48-0C93FA413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435"/>
                <a:ext cx="1105" cy="1215"/>
              </a:xfrm>
              <a:custGeom>
                <a:avLst/>
                <a:gdLst>
                  <a:gd name="T0" fmla="*/ 11263 w 342"/>
                  <a:gd name="T1" fmla="*/ 7894 h 376"/>
                  <a:gd name="T2" fmla="*/ 11202 w 342"/>
                  <a:gd name="T3" fmla="*/ 5868 h 376"/>
                  <a:gd name="T4" fmla="*/ 9405 w 342"/>
                  <a:gd name="T5" fmla="*/ 3613 h 376"/>
                  <a:gd name="T6" fmla="*/ 9312 w 342"/>
                  <a:gd name="T7" fmla="*/ 3173 h 376"/>
                  <a:gd name="T8" fmla="*/ 8843 w 342"/>
                  <a:gd name="T9" fmla="*/ 2766 h 376"/>
                  <a:gd name="T10" fmla="*/ 6443 w 342"/>
                  <a:gd name="T11" fmla="*/ 1212 h 376"/>
                  <a:gd name="T12" fmla="*/ 2901 w 342"/>
                  <a:gd name="T13" fmla="*/ 136 h 376"/>
                  <a:gd name="T14" fmla="*/ 2872 w 342"/>
                  <a:gd name="T15" fmla="*/ 61 h 376"/>
                  <a:gd name="T16" fmla="*/ 2872 w 342"/>
                  <a:gd name="T17" fmla="*/ 136 h 376"/>
                  <a:gd name="T18" fmla="*/ 32 w 342"/>
                  <a:gd name="T19" fmla="*/ 2873 h 376"/>
                  <a:gd name="T20" fmla="*/ 32 w 342"/>
                  <a:gd name="T21" fmla="*/ 2831 h 376"/>
                  <a:gd name="T22" fmla="*/ 32 w 342"/>
                  <a:gd name="T23" fmla="*/ 2831 h 376"/>
                  <a:gd name="T24" fmla="*/ 0 w 342"/>
                  <a:gd name="T25" fmla="*/ 2831 h 376"/>
                  <a:gd name="T26" fmla="*/ 0 w 342"/>
                  <a:gd name="T27" fmla="*/ 2798 h 376"/>
                  <a:gd name="T28" fmla="*/ 847 w 342"/>
                  <a:gd name="T29" fmla="*/ 3884 h 376"/>
                  <a:gd name="T30" fmla="*/ 4052 w 342"/>
                  <a:gd name="T31" fmla="*/ 6004 h 376"/>
                  <a:gd name="T32" fmla="*/ 5732 w 342"/>
                  <a:gd name="T33" fmla="*/ 7561 h 376"/>
                  <a:gd name="T34" fmla="*/ 6074 w 342"/>
                  <a:gd name="T35" fmla="*/ 8166 h 376"/>
                  <a:gd name="T36" fmla="*/ 6743 w 342"/>
                  <a:gd name="T37" fmla="*/ 7894 h 376"/>
                  <a:gd name="T38" fmla="*/ 7318 w 342"/>
                  <a:gd name="T39" fmla="*/ 9513 h 376"/>
                  <a:gd name="T40" fmla="*/ 7422 w 342"/>
                  <a:gd name="T41" fmla="*/ 10828 h 376"/>
                  <a:gd name="T42" fmla="*/ 9645 w 342"/>
                  <a:gd name="T43" fmla="*/ 12551 h 376"/>
                  <a:gd name="T44" fmla="*/ 11263 w 342"/>
                  <a:gd name="T45" fmla="*/ 9982 h 376"/>
                  <a:gd name="T46" fmla="*/ 11535 w 342"/>
                  <a:gd name="T47" fmla="*/ 8770 h 376"/>
                  <a:gd name="T48" fmla="*/ 11263 w 342"/>
                  <a:gd name="T49" fmla="*/ 7894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2" h="376">
                    <a:moveTo>
                      <a:pt x="334" y="234"/>
                    </a:moveTo>
                    <a:cubicBezTo>
                      <a:pt x="329" y="214"/>
                      <a:pt x="339" y="193"/>
                      <a:pt x="332" y="174"/>
                    </a:cubicBezTo>
                    <a:cubicBezTo>
                      <a:pt x="321" y="145"/>
                      <a:pt x="284" y="137"/>
                      <a:pt x="279" y="107"/>
                    </a:cubicBezTo>
                    <a:cubicBezTo>
                      <a:pt x="278" y="102"/>
                      <a:pt x="277" y="98"/>
                      <a:pt x="276" y="94"/>
                    </a:cubicBezTo>
                    <a:cubicBezTo>
                      <a:pt x="271" y="91"/>
                      <a:pt x="267" y="87"/>
                      <a:pt x="262" y="82"/>
                    </a:cubicBezTo>
                    <a:cubicBezTo>
                      <a:pt x="252" y="72"/>
                      <a:pt x="214" y="41"/>
                      <a:pt x="191" y="36"/>
                    </a:cubicBezTo>
                    <a:cubicBezTo>
                      <a:pt x="163" y="31"/>
                      <a:pt x="92" y="11"/>
                      <a:pt x="86" y="4"/>
                    </a:cubicBezTo>
                    <a:cubicBezTo>
                      <a:pt x="86" y="4"/>
                      <a:pt x="86" y="4"/>
                      <a:pt x="85" y="2"/>
                    </a:cubicBezTo>
                    <a:cubicBezTo>
                      <a:pt x="85" y="0"/>
                      <a:pt x="85" y="2"/>
                      <a:pt x="85" y="4"/>
                    </a:cubicBezTo>
                    <a:cubicBezTo>
                      <a:pt x="98" y="51"/>
                      <a:pt x="30" y="101"/>
                      <a:pt x="1" y="85"/>
                    </a:cubicBezTo>
                    <a:cubicBezTo>
                      <a:pt x="1" y="85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3"/>
                    </a:cubicBezTo>
                    <a:cubicBezTo>
                      <a:pt x="1" y="85"/>
                      <a:pt x="10" y="103"/>
                      <a:pt x="25" y="115"/>
                    </a:cubicBezTo>
                    <a:cubicBezTo>
                      <a:pt x="44" y="131"/>
                      <a:pt x="94" y="155"/>
                      <a:pt x="120" y="178"/>
                    </a:cubicBezTo>
                    <a:cubicBezTo>
                      <a:pt x="139" y="194"/>
                      <a:pt x="158" y="202"/>
                      <a:pt x="170" y="224"/>
                    </a:cubicBezTo>
                    <a:cubicBezTo>
                      <a:pt x="173" y="230"/>
                      <a:pt x="173" y="239"/>
                      <a:pt x="180" y="242"/>
                    </a:cubicBezTo>
                    <a:cubicBezTo>
                      <a:pt x="194" y="248"/>
                      <a:pt x="190" y="235"/>
                      <a:pt x="200" y="234"/>
                    </a:cubicBezTo>
                    <a:cubicBezTo>
                      <a:pt x="226" y="234"/>
                      <a:pt x="224" y="265"/>
                      <a:pt x="217" y="282"/>
                    </a:cubicBezTo>
                    <a:cubicBezTo>
                      <a:pt x="207" y="303"/>
                      <a:pt x="201" y="301"/>
                      <a:pt x="220" y="321"/>
                    </a:cubicBezTo>
                    <a:cubicBezTo>
                      <a:pt x="243" y="346"/>
                      <a:pt x="244" y="376"/>
                      <a:pt x="286" y="372"/>
                    </a:cubicBezTo>
                    <a:cubicBezTo>
                      <a:pt x="328" y="368"/>
                      <a:pt x="331" y="332"/>
                      <a:pt x="334" y="296"/>
                    </a:cubicBezTo>
                    <a:cubicBezTo>
                      <a:pt x="335" y="284"/>
                      <a:pt x="341" y="272"/>
                      <a:pt x="342" y="260"/>
                    </a:cubicBezTo>
                    <a:cubicBezTo>
                      <a:pt x="342" y="247"/>
                      <a:pt x="336" y="245"/>
                      <a:pt x="334" y="234"/>
                    </a:cubicBezTo>
                    <a:close/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3" name="Freeform 16">
                <a:extLst>
                  <a:ext uri="{FF2B5EF4-FFF2-40B4-BE49-F238E27FC236}">
                    <a16:creationId xmlns:a16="http://schemas.microsoft.com/office/drawing/2014/main" id="{A6FB20B5-6D56-4197-B0DA-F9CEF7BE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732"/>
                <a:ext cx="181" cy="514"/>
              </a:xfrm>
              <a:custGeom>
                <a:avLst/>
                <a:gdLst>
                  <a:gd name="T0" fmla="*/ 239 w 56"/>
                  <a:gd name="T1" fmla="*/ 879 h 159"/>
                  <a:gd name="T2" fmla="*/ 239 w 56"/>
                  <a:gd name="T3" fmla="*/ 879 h 159"/>
                  <a:gd name="T4" fmla="*/ 879 w 56"/>
                  <a:gd name="T5" fmla="*/ 1755 h 159"/>
                  <a:gd name="T6" fmla="*/ 168 w 56"/>
                  <a:gd name="T7" fmla="*/ 1390 h 159"/>
                  <a:gd name="T8" fmla="*/ 136 w 56"/>
                  <a:gd name="T9" fmla="*/ 1390 h 159"/>
                  <a:gd name="T10" fmla="*/ 0 w 56"/>
                  <a:gd name="T11" fmla="*/ 1788 h 159"/>
                  <a:gd name="T12" fmla="*/ 239 w 56"/>
                  <a:gd name="T13" fmla="*/ 2163 h 159"/>
                  <a:gd name="T14" fmla="*/ 333 w 56"/>
                  <a:gd name="T15" fmla="*/ 3207 h 159"/>
                  <a:gd name="T16" fmla="*/ 908 w 56"/>
                  <a:gd name="T17" fmla="*/ 4358 h 159"/>
                  <a:gd name="T18" fmla="*/ 983 w 56"/>
                  <a:gd name="T19" fmla="*/ 4461 h 159"/>
                  <a:gd name="T20" fmla="*/ 1652 w 56"/>
                  <a:gd name="T21" fmla="*/ 5373 h 159"/>
                  <a:gd name="T22" fmla="*/ 1694 w 56"/>
                  <a:gd name="T23" fmla="*/ 4325 h 159"/>
                  <a:gd name="T24" fmla="*/ 637 w 56"/>
                  <a:gd name="T25" fmla="*/ 3207 h 159"/>
                  <a:gd name="T26" fmla="*/ 1755 w 56"/>
                  <a:gd name="T27" fmla="*/ 3679 h 159"/>
                  <a:gd name="T28" fmla="*/ 1015 w 56"/>
                  <a:gd name="T29" fmla="*/ 2842 h 159"/>
                  <a:gd name="T30" fmla="*/ 407 w 56"/>
                  <a:gd name="T31" fmla="*/ 2059 h 159"/>
                  <a:gd name="T32" fmla="*/ 1422 w 56"/>
                  <a:gd name="T33" fmla="*/ 2602 h 159"/>
                  <a:gd name="T34" fmla="*/ 1451 w 56"/>
                  <a:gd name="T35" fmla="*/ 2130 h 159"/>
                  <a:gd name="T36" fmla="*/ 1286 w 56"/>
                  <a:gd name="T37" fmla="*/ 1694 h 159"/>
                  <a:gd name="T38" fmla="*/ 1315 w 56"/>
                  <a:gd name="T39" fmla="*/ 1587 h 159"/>
                  <a:gd name="T40" fmla="*/ 575 w 56"/>
                  <a:gd name="T41" fmla="*/ 501 h 159"/>
                  <a:gd name="T42" fmla="*/ 469 w 56"/>
                  <a:gd name="T43" fmla="*/ 61 h 159"/>
                  <a:gd name="T44" fmla="*/ 375 w 56"/>
                  <a:gd name="T45" fmla="*/ 0 h 159"/>
                  <a:gd name="T46" fmla="*/ 239 w 56"/>
                  <a:gd name="T47" fmla="*/ 879 h 15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6" h="159">
                    <a:moveTo>
                      <a:pt x="7" y="26"/>
                    </a:move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29" y="48"/>
                      <a:pt x="26" y="52"/>
                    </a:cubicBezTo>
                    <a:cubicBezTo>
                      <a:pt x="23" y="56"/>
                      <a:pt x="13" y="5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5"/>
                      <a:pt x="2" y="49"/>
                      <a:pt x="0" y="53"/>
                    </a:cubicBezTo>
                    <a:cubicBezTo>
                      <a:pt x="2" y="57"/>
                      <a:pt x="5" y="61"/>
                      <a:pt x="7" y="64"/>
                    </a:cubicBezTo>
                    <a:cubicBezTo>
                      <a:pt x="10" y="69"/>
                      <a:pt x="11" y="87"/>
                      <a:pt x="10" y="95"/>
                    </a:cubicBezTo>
                    <a:cubicBezTo>
                      <a:pt x="17" y="112"/>
                      <a:pt x="24" y="123"/>
                      <a:pt x="27" y="129"/>
                    </a:cubicBezTo>
                    <a:cubicBezTo>
                      <a:pt x="28" y="130"/>
                      <a:pt x="28" y="131"/>
                      <a:pt x="29" y="132"/>
                    </a:cubicBezTo>
                    <a:cubicBezTo>
                      <a:pt x="35" y="139"/>
                      <a:pt x="42" y="151"/>
                      <a:pt x="49" y="159"/>
                    </a:cubicBezTo>
                    <a:cubicBezTo>
                      <a:pt x="51" y="150"/>
                      <a:pt x="54" y="136"/>
                      <a:pt x="50" y="128"/>
                    </a:cubicBezTo>
                    <a:cubicBezTo>
                      <a:pt x="44" y="115"/>
                      <a:pt x="14" y="104"/>
                      <a:pt x="19" y="95"/>
                    </a:cubicBezTo>
                    <a:cubicBezTo>
                      <a:pt x="25" y="82"/>
                      <a:pt x="50" y="112"/>
                      <a:pt x="52" y="109"/>
                    </a:cubicBezTo>
                    <a:cubicBezTo>
                      <a:pt x="56" y="102"/>
                      <a:pt x="38" y="90"/>
                      <a:pt x="30" y="84"/>
                    </a:cubicBezTo>
                    <a:cubicBezTo>
                      <a:pt x="26" y="81"/>
                      <a:pt x="8" y="69"/>
                      <a:pt x="12" y="61"/>
                    </a:cubicBezTo>
                    <a:cubicBezTo>
                      <a:pt x="17" y="53"/>
                      <a:pt x="33" y="75"/>
                      <a:pt x="42" y="77"/>
                    </a:cubicBezTo>
                    <a:cubicBezTo>
                      <a:pt x="56" y="81"/>
                      <a:pt x="48" y="69"/>
                      <a:pt x="43" y="63"/>
                    </a:cubicBezTo>
                    <a:cubicBezTo>
                      <a:pt x="39" y="58"/>
                      <a:pt x="35" y="53"/>
                      <a:pt x="38" y="50"/>
                    </a:cubicBezTo>
                    <a:cubicBezTo>
                      <a:pt x="39" y="49"/>
                      <a:pt x="39" y="48"/>
                      <a:pt x="39" y="47"/>
                    </a:cubicBezTo>
                    <a:cubicBezTo>
                      <a:pt x="29" y="38"/>
                      <a:pt x="19" y="29"/>
                      <a:pt x="17" y="15"/>
                    </a:cubicBezTo>
                    <a:cubicBezTo>
                      <a:pt x="16" y="10"/>
                      <a:pt x="15" y="6"/>
                      <a:pt x="14" y="2"/>
                    </a:cubicBezTo>
                    <a:cubicBezTo>
                      <a:pt x="13" y="1"/>
                      <a:pt x="12" y="1"/>
                      <a:pt x="11" y="0"/>
                    </a:cubicBezTo>
                    <a:cubicBezTo>
                      <a:pt x="11" y="9"/>
                      <a:pt x="9" y="17"/>
                      <a:pt x="7" y="26"/>
                    </a:cubicBezTo>
                    <a:close/>
                  </a:path>
                </a:pathLst>
              </a:custGeom>
              <a:solidFill>
                <a:srgbClr val="DA8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4" name="Freeform 17">
                <a:extLst>
                  <a:ext uri="{FF2B5EF4-FFF2-40B4-BE49-F238E27FC236}">
                    <a16:creationId xmlns:a16="http://schemas.microsoft.com/office/drawing/2014/main" id="{645F8701-BF17-4CB1-A994-84DA2867A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3168"/>
                <a:ext cx="336" cy="462"/>
              </a:xfrm>
              <a:custGeom>
                <a:avLst/>
                <a:gdLst>
                  <a:gd name="T0" fmla="*/ 1376 w 104"/>
                  <a:gd name="T1" fmla="*/ 3673 h 143"/>
                  <a:gd name="T2" fmla="*/ 1418 w 104"/>
                  <a:gd name="T3" fmla="*/ 3237 h 143"/>
                  <a:gd name="T4" fmla="*/ 2129 w 104"/>
                  <a:gd name="T5" fmla="*/ 4051 h 143"/>
                  <a:gd name="T6" fmla="*/ 1179 w 104"/>
                  <a:gd name="T7" fmla="*/ 1418 h 143"/>
                  <a:gd name="T8" fmla="*/ 3266 w 104"/>
                  <a:gd name="T9" fmla="*/ 3069 h 143"/>
                  <a:gd name="T10" fmla="*/ 2297 w 104"/>
                  <a:gd name="T11" fmla="*/ 604 h 143"/>
                  <a:gd name="T12" fmla="*/ 2255 w 104"/>
                  <a:gd name="T13" fmla="*/ 636 h 143"/>
                  <a:gd name="T14" fmla="*/ 1993 w 104"/>
                  <a:gd name="T15" fmla="*/ 468 h 143"/>
                  <a:gd name="T16" fmla="*/ 1993 w 104"/>
                  <a:gd name="T17" fmla="*/ 468 h 143"/>
                  <a:gd name="T18" fmla="*/ 2462 w 104"/>
                  <a:gd name="T19" fmla="*/ 1648 h 143"/>
                  <a:gd name="T20" fmla="*/ 1315 w 104"/>
                  <a:gd name="T21" fmla="*/ 197 h 143"/>
                  <a:gd name="T22" fmla="*/ 1315 w 104"/>
                  <a:gd name="T23" fmla="*/ 168 h 143"/>
                  <a:gd name="T24" fmla="*/ 604 w 104"/>
                  <a:gd name="T25" fmla="*/ 0 h 143"/>
                  <a:gd name="T26" fmla="*/ 468 w 104"/>
                  <a:gd name="T27" fmla="*/ 501 h 143"/>
                  <a:gd name="T28" fmla="*/ 501 w 104"/>
                  <a:gd name="T29" fmla="*/ 543 h 143"/>
                  <a:gd name="T30" fmla="*/ 982 w 104"/>
                  <a:gd name="T31" fmla="*/ 1890 h 143"/>
                  <a:gd name="T32" fmla="*/ 304 w 104"/>
                  <a:gd name="T33" fmla="*/ 1118 h 143"/>
                  <a:gd name="T34" fmla="*/ 271 w 104"/>
                  <a:gd name="T35" fmla="*/ 1118 h 143"/>
                  <a:gd name="T36" fmla="*/ 61 w 104"/>
                  <a:gd name="T37" fmla="*/ 1512 h 143"/>
                  <a:gd name="T38" fmla="*/ 103 w 104"/>
                  <a:gd name="T39" fmla="*/ 1418 h 143"/>
                  <a:gd name="T40" fmla="*/ 0 w 104"/>
                  <a:gd name="T41" fmla="*/ 1690 h 143"/>
                  <a:gd name="T42" fmla="*/ 32 w 104"/>
                  <a:gd name="T43" fmla="*/ 1754 h 143"/>
                  <a:gd name="T44" fmla="*/ 1376 w 104"/>
                  <a:gd name="T45" fmla="*/ 3673 h 1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4" h="143">
                    <a:moveTo>
                      <a:pt x="41" y="109"/>
                    </a:moveTo>
                    <a:cubicBezTo>
                      <a:pt x="40" y="103"/>
                      <a:pt x="40" y="98"/>
                      <a:pt x="42" y="96"/>
                    </a:cubicBezTo>
                    <a:cubicBezTo>
                      <a:pt x="49" y="91"/>
                      <a:pt x="50" y="143"/>
                      <a:pt x="63" y="120"/>
                    </a:cubicBezTo>
                    <a:cubicBezTo>
                      <a:pt x="77" y="98"/>
                      <a:pt x="27" y="59"/>
                      <a:pt x="35" y="42"/>
                    </a:cubicBezTo>
                    <a:cubicBezTo>
                      <a:pt x="43" y="24"/>
                      <a:pt x="86" y="115"/>
                      <a:pt x="97" y="91"/>
                    </a:cubicBezTo>
                    <a:cubicBezTo>
                      <a:pt x="104" y="75"/>
                      <a:pt x="81" y="42"/>
                      <a:pt x="68" y="18"/>
                    </a:cubicBezTo>
                    <a:cubicBezTo>
                      <a:pt x="68" y="19"/>
                      <a:pt x="67" y="19"/>
                      <a:pt x="67" y="19"/>
                    </a:cubicBezTo>
                    <a:cubicBezTo>
                      <a:pt x="67" y="19"/>
                      <a:pt x="64" y="17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2" y="18"/>
                      <a:pt x="79" y="48"/>
                      <a:pt x="73" y="49"/>
                    </a:cubicBezTo>
                    <a:cubicBezTo>
                      <a:pt x="67" y="50"/>
                      <a:pt x="46" y="18"/>
                      <a:pt x="39" y="6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1" y="2"/>
                      <a:pt x="24" y="0"/>
                      <a:pt x="18" y="0"/>
                    </a:cubicBezTo>
                    <a:cubicBezTo>
                      <a:pt x="17" y="5"/>
                      <a:pt x="16" y="10"/>
                      <a:pt x="14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34" y="52"/>
                      <a:pt x="29" y="56"/>
                    </a:cubicBezTo>
                    <a:cubicBezTo>
                      <a:pt x="25" y="60"/>
                      <a:pt x="15" y="45"/>
                      <a:pt x="9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6" y="38"/>
                      <a:pt x="4" y="42"/>
                      <a:pt x="2" y="45"/>
                    </a:cubicBezTo>
                    <a:cubicBezTo>
                      <a:pt x="2" y="44"/>
                      <a:pt x="2" y="43"/>
                      <a:pt x="3" y="42"/>
                    </a:cubicBezTo>
                    <a:cubicBezTo>
                      <a:pt x="2" y="45"/>
                      <a:pt x="1" y="47"/>
                      <a:pt x="0" y="50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1" y="62"/>
                      <a:pt x="37" y="98"/>
                      <a:pt x="41" y="109"/>
                    </a:cubicBezTo>
                    <a:close/>
                  </a:path>
                </a:pathLst>
              </a:custGeom>
              <a:solidFill>
                <a:srgbClr val="DA8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5" name="Freeform 18">
                <a:extLst>
                  <a:ext uri="{FF2B5EF4-FFF2-40B4-BE49-F238E27FC236}">
                    <a16:creationId xmlns:a16="http://schemas.microsoft.com/office/drawing/2014/main" id="{B731A1AB-7252-4F54-A60C-C70094A7D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306"/>
                <a:ext cx="181" cy="274"/>
              </a:xfrm>
              <a:custGeom>
                <a:avLst/>
                <a:gdLst>
                  <a:gd name="T0" fmla="*/ 1118 w 56"/>
                  <a:gd name="T1" fmla="*/ 0 h 85"/>
                  <a:gd name="T2" fmla="*/ 0 w 56"/>
                  <a:gd name="T3" fmla="*/ 271 h 85"/>
                  <a:gd name="T4" fmla="*/ 168 w 56"/>
                  <a:gd name="T5" fmla="*/ 571 h 85"/>
                  <a:gd name="T6" fmla="*/ 740 w 56"/>
                  <a:gd name="T7" fmla="*/ 2743 h 85"/>
                  <a:gd name="T8" fmla="*/ 740 w 56"/>
                  <a:gd name="T9" fmla="*/ 2846 h 85"/>
                  <a:gd name="T10" fmla="*/ 740 w 56"/>
                  <a:gd name="T11" fmla="*/ 2846 h 85"/>
                  <a:gd name="T12" fmla="*/ 1451 w 56"/>
                  <a:gd name="T13" fmla="*/ 1144 h 85"/>
                  <a:gd name="T14" fmla="*/ 1118 w 56"/>
                  <a:gd name="T15" fmla="*/ 0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85">
                    <a:moveTo>
                      <a:pt x="33" y="0"/>
                    </a:moveTo>
                    <a:cubicBezTo>
                      <a:pt x="26" y="0"/>
                      <a:pt x="20" y="1"/>
                      <a:pt x="0" y="8"/>
                    </a:cubicBezTo>
                    <a:cubicBezTo>
                      <a:pt x="2" y="11"/>
                      <a:pt x="4" y="14"/>
                      <a:pt x="5" y="17"/>
                    </a:cubicBezTo>
                    <a:cubicBezTo>
                      <a:pt x="13" y="32"/>
                      <a:pt x="19" y="63"/>
                      <a:pt x="22" y="82"/>
                    </a:cubicBezTo>
                    <a:cubicBezTo>
                      <a:pt x="22" y="83"/>
                      <a:pt x="22" y="84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18" y="63"/>
                      <a:pt x="32" y="41"/>
                      <a:pt x="43" y="34"/>
                    </a:cubicBezTo>
                    <a:cubicBezTo>
                      <a:pt x="56" y="27"/>
                      <a:pt x="45" y="1"/>
                      <a:pt x="33" y="0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6" name="Freeform 19">
                <a:extLst>
                  <a:ext uri="{FF2B5EF4-FFF2-40B4-BE49-F238E27FC236}">
                    <a16:creationId xmlns:a16="http://schemas.microsoft.com/office/drawing/2014/main" id="{64A90D03-27EE-4EE7-94F5-7994074EB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10"/>
                <a:ext cx="1056" cy="1577"/>
              </a:xfrm>
              <a:custGeom>
                <a:avLst/>
                <a:gdLst>
                  <a:gd name="T0" fmla="*/ 2596 w 327"/>
                  <a:gd name="T1" fmla="*/ 16468 h 488"/>
                  <a:gd name="T2" fmla="*/ 2658 w 327"/>
                  <a:gd name="T3" fmla="*/ 16271 h 488"/>
                  <a:gd name="T4" fmla="*/ 2629 w 327"/>
                  <a:gd name="T5" fmla="*/ 16229 h 488"/>
                  <a:gd name="T6" fmla="*/ 2629 w 327"/>
                  <a:gd name="T7" fmla="*/ 16229 h 488"/>
                  <a:gd name="T8" fmla="*/ 2596 w 327"/>
                  <a:gd name="T9" fmla="*/ 16029 h 488"/>
                  <a:gd name="T10" fmla="*/ 2554 w 327"/>
                  <a:gd name="T11" fmla="*/ 15592 h 488"/>
                  <a:gd name="T12" fmla="*/ 3607 w 327"/>
                  <a:gd name="T13" fmla="*/ 13637 h 488"/>
                  <a:gd name="T14" fmla="*/ 5529 w 327"/>
                  <a:gd name="T15" fmla="*/ 13127 h 488"/>
                  <a:gd name="T16" fmla="*/ 5664 w 327"/>
                  <a:gd name="T17" fmla="*/ 13159 h 488"/>
                  <a:gd name="T18" fmla="*/ 5664 w 327"/>
                  <a:gd name="T19" fmla="*/ 13201 h 488"/>
                  <a:gd name="T20" fmla="*/ 5787 w 327"/>
                  <a:gd name="T21" fmla="*/ 13262 h 488"/>
                  <a:gd name="T22" fmla="*/ 5787 w 327"/>
                  <a:gd name="T23" fmla="*/ 13262 h 488"/>
                  <a:gd name="T24" fmla="*/ 5726 w 327"/>
                  <a:gd name="T25" fmla="*/ 13094 h 488"/>
                  <a:gd name="T26" fmla="*/ 5726 w 327"/>
                  <a:gd name="T27" fmla="*/ 13094 h 488"/>
                  <a:gd name="T28" fmla="*/ 5622 w 327"/>
                  <a:gd name="T29" fmla="*/ 12959 h 488"/>
                  <a:gd name="T30" fmla="*/ 5590 w 327"/>
                  <a:gd name="T31" fmla="*/ 12929 h 488"/>
                  <a:gd name="T32" fmla="*/ 5529 w 327"/>
                  <a:gd name="T33" fmla="*/ 12823 h 488"/>
                  <a:gd name="T34" fmla="*/ 5529 w 327"/>
                  <a:gd name="T35" fmla="*/ 12794 h 488"/>
                  <a:gd name="T36" fmla="*/ 5422 w 327"/>
                  <a:gd name="T37" fmla="*/ 12658 h 488"/>
                  <a:gd name="T38" fmla="*/ 5422 w 327"/>
                  <a:gd name="T39" fmla="*/ 12658 h 488"/>
                  <a:gd name="T40" fmla="*/ 5351 w 327"/>
                  <a:gd name="T41" fmla="*/ 12522 h 488"/>
                  <a:gd name="T42" fmla="*/ 5319 w 327"/>
                  <a:gd name="T43" fmla="*/ 12490 h 488"/>
                  <a:gd name="T44" fmla="*/ 5286 w 327"/>
                  <a:gd name="T45" fmla="*/ 12387 h 488"/>
                  <a:gd name="T46" fmla="*/ 5257 w 327"/>
                  <a:gd name="T47" fmla="*/ 12354 h 488"/>
                  <a:gd name="T48" fmla="*/ 5225 w 327"/>
                  <a:gd name="T49" fmla="*/ 12219 h 488"/>
                  <a:gd name="T50" fmla="*/ 5183 w 327"/>
                  <a:gd name="T51" fmla="*/ 12144 h 488"/>
                  <a:gd name="T52" fmla="*/ 5183 w 327"/>
                  <a:gd name="T53" fmla="*/ 12144 h 488"/>
                  <a:gd name="T54" fmla="*/ 4547 w 327"/>
                  <a:gd name="T55" fmla="*/ 7019 h 488"/>
                  <a:gd name="T56" fmla="*/ 5558 w 327"/>
                  <a:gd name="T57" fmla="*/ 5536 h 488"/>
                  <a:gd name="T58" fmla="*/ 5590 w 327"/>
                  <a:gd name="T59" fmla="*/ 5536 h 488"/>
                  <a:gd name="T60" fmla="*/ 6736 w 327"/>
                  <a:gd name="T61" fmla="*/ 5700 h 488"/>
                  <a:gd name="T62" fmla="*/ 6736 w 327"/>
                  <a:gd name="T63" fmla="*/ 5700 h 488"/>
                  <a:gd name="T64" fmla="*/ 8219 w 327"/>
                  <a:gd name="T65" fmla="*/ 5639 h 488"/>
                  <a:gd name="T66" fmla="*/ 11012 w 327"/>
                  <a:gd name="T67" fmla="*/ 5597 h 488"/>
                  <a:gd name="T68" fmla="*/ 8687 w 327"/>
                  <a:gd name="T69" fmla="*/ 2391 h 488"/>
                  <a:gd name="T70" fmla="*/ 8083 w 327"/>
                  <a:gd name="T71" fmla="*/ 1923 h 488"/>
                  <a:gd name="T72" fmla="*/ 8154 w 327"/>
                  <a:gd name="T73" fmla="*/ 1180 h 488"/>
                  <a:gd name="T74" fmla="*/ 7040 w 327"/>
                  <a:gd name="T75" fmla="*/ 711 h 488"/>
                  <a:gd name="T76" fmla="*/ 6601 w 327"/>
                  <a:gd name="T77" fmla="*/ 1315 h 488"/>
                  <a:gd name="T78" fmla="*/ 6530 w 327"/>
                  <a:gd name="T79" fmla="*/ 407 h 488"/>
                  <a:gd name="T80" fmla="*/ 5422 w 327"/>
                  <a:gd name="T81" fmla="*/ 333 h 488"/>
                  <a:gd name="T82" fmla="*/ 4547 w 327"/>
                  <a:gd name="T83" fmla="*/ 1651 h 488"/>
                  <a:gd name="T84" fmla="*/ 4172 w 327"/>
                  <a:gd name="T85" fmla="*/ 876 h 488"/>
                  <a:gd name="T86" fmla="*/ 2961 w 327"/>
                  <a:gd name="T87" fmla="*/ 1180 h 488"/>
                  <a:gd name="T88" fmla="*/ 2764 w 327"/>
                  <a:gd name="T89" fmla="*/ 2265 h 488"/>
                  <a:gd name="T90" fmla="*/ 2554 w 327"/>
                  <a:gd name="T91" fmla="*/ 2569 h 488"/>
                  <a:gd name="T92" fmla="*/ 103 w 327"/>
                  <a:gd name="T93" fmla="*/ 7665 h 488"/>
                  <a:gd name="T94" fmla="*/ 407 w 327"/>
                  <a:gd name="T95" fmla="*/ 11779 h 488"/>
                  <a:gd name="T96" fmla="*/ 2596 w 327"/>
                  <a:gd name="T97" fmla="*/ 16468 h 4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" h="488">
                    <a:moveTo>
                      <a:pt x="77" y="488"/>
                    </a:moveTo>
                    <a:cubicBezTo>
                      <a:pt x="78" y="487"/>
                      <a:pt x="79" y="485"/>
                      <a:pt x="79" y="482"/>
                    </a:cubicBezTo>
                    <a:cubicBezTo>
                      <a:pt x="78" y="482"/>
                      <a:pt x="78" y="481"/>
                      <a:pt x="78" y="481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79"/>
                      <a:pt x="77" y="477"/>
                      <a:pt x="77" y="475"/>
                    </a:cubicBezTo>
                    <a:cubicBezTo>
                      <a:pt x="76" y="471"/>
                      <a:pt x="75" y="466"/>
                      <a:pt x="76" y="462"/>
                    </a:cubicBezTo>
                    <a:cubicBezTo>
                      <a:pt x="77" y="442"/>
                      <a:pt x="88" y="420"/>
                      <a:pt x="107" y="404"/>
                    </a:cubicBezTo>
                    <a:cubicBezTo>
                      <a:pt x="127" y="389"/>
                      <a:pt x="148" y="384"/>
                      <a:pt x="164" y="389"/>
                    </a:cubicBezTo>
                    <a:cubicBezTo>
                      <a:pt x="165" y="389"/>
                      <a:pt x="166" y="390"/>
                      <a:pt x="168" y="390"/>
                    </a:cubicBezTo>
                    <a:cubicBezTo>
                      <a:pt x="168" y="390"/>
                      <a:pt x="168" y="391"/>
                      <a:pt x="168" y="391"/>
                    </a:cubicBezTo>
                    <a:cubicBezTo>
                      <a:pt x="169" y="391"/>
                      <a:pt x="171" y="392"/>
                      <a:pt x="172" y="393"/>
                    </a:cubicBezTo>
                    <a:cubicBezTo>
                      <a:pt x="172" y="393"/>
                      <a:pt x="172" y="393"/>
                      <a:pt x="172" y="393"/>
                    </a:cubicBezTo>
                    <a:cubicBezTo>
                      <a:pt x="171" y="390"/>
                      <a:pt x="170" y="389"/>
                      <a:pt x="170" y="388"/>
                    </a:cubicBezTo>
                    <a:cubicBezTo>
                      <a:pt x="170" y="388"/>
                      <a:pt x="170" y="388"/>
                      <a:pt x="170" y="388"/>
                    </a:cubicBezTo>
                    <a:cubicBezTo>
                      <a:pt x="169" y="387"/>
                      <a:pt x="168" y="386"/>
                      <a:pt x="167" y="384"/>
                    </a:cubicBezTo>
                    <a:cubicBezTo>
                      <a:pt x="167" y="384"/>
                      <a:pt x="167" y="384"/>
                      <a:pt x="166" y="383"/>
                    </a:cubicBezTo>
                    <a:cubicBezTo>
                      <a:pt x="166" y="382"/>
                      <a:pt x="165" y="381"/>
                      <a:pt x="164" y="380"/>
                    </a:cubicBezTo>
                    <a:cubicBezTo>
                      <a:pt x="164" y="380"/>
                      <a:pt x="164" y="379"/>
                      <a:pt x="164" y="379"/>
                    </a:cubicBezTo>
                    <a:cubicBezTo>
                      <a:pt x="163" y="378"/>
                      <a:pt x="162" y="376"/>
                      <a:pt x="161" y="375"/>
                    </a:cubicBezTo>
                    <a:cubicBezTo>
                      <a:pt x="161" y="375"/>
                      <a:pt x="161" y="375"/>
                      <a:pt x="161" y="375"/>
                    </a:cubicBezTo>
                    <a:cubicBezTo>
                      <a:pt x="160" y="373"/>
                      <a:pt x="159" y="372"/>
                      <a:pt x="159" y="371"/>
                    </a:cubicBezTo>
                    <a:cubicBezTo>
                      <a:pt x="158" y="370"/>
                      <a:pt x="158" y="370"/>
                      <a:pt x="158" y="370"/>
                    </a:cubicBezTo>
                    <a:cubicBezTo>
                      <a:pt x="157" y="369"/>
                      <a:pt x="157" y="368"/>
                      <a:pt x="157" y="367"/>
                    </a:cubicBezTo>
                    <a:cubicBezTo>
                      <a:pt x="156" y="366"/>
                      <a:pt x="156" y="366"/>
                      <a:pt x="156" y="366"/>
                    </a:cubicBezTo>
                    <a:cubicBezTo>
                      <a:pt x="155" y="364"/>
                      <a:pt x="155" y="363"/>
                      <a:pt x="155" y="362"/>
                    </a:cubicBezTo>
                    <a:cubicBezTo>
                      <a:pt x="154" y="361"/>
                      <a:pt x="154" y="360"/>
                      <a:pt x="154" y="360"/>
                    </a:cubicBezTo>
                    <a:cubicBezTo>
                      <a:pt x="154" y="360"/>
                      <a:pt x="154" y="360"/>
                      <a:pt x="154" y="360"/>
                    </a:cubicBezTo>
                    <a:cubicBezTo>
                      <a:pt x="139" y="318"/>
                      <a:pt x="127" y="248"/>
                      <a:pt x="135" y="208"/>
                    </a:cubicBezTo>
                    <a:cubicBezTo>
                      <a:pt x="141" y="184"/>
                      <a:pt x="153" y="169"/>
                      <a:pt x="165" y="164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4" y="168"/>
                      <a:pt x="185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7" y="168"/>
                      <a:pt x="244" y="167"/>
                    </a:cubicBezTo>
                    <a:cubicBezTo>
                      <a:pt x="269" y="165"/>
                      <a:pt x="298" y="166"/>
                      <a:pt x="327" y="166"/>
                    </a:cubicBezTo>
                    <a:cubicBezTo>
                      <a:pt x="316" y="126"/>
                      <a:pt x="293" y="92"/>
                      <a:pt x="258" y="71"/>
                    </a:cubicBezTo>
                    <a:cubicBezTo>
                      <a:pt x="254" y="68"/>
                      <a:pt x="241" y="59"/>
                      <a:pt x="240" y="57"/>
                    </a:cubicBezTo>
                    <a:cubicBezTo>
                      <a:pt x="238" y="54"/>
                      <a:pt x="237" y="48"/>
                      <a:pt x="242" y="35"/>
                    </a:cubicBezTo>
                    <a:cubicBezTo>
                      <a:pt x="247" y="19"/>
                      <a:pt x="220" y="3"/>
                      <a:pt x="209" y="21"/>
                    </a:cubicBezTo>
                    <a:cubicBezTo>
                      <a:pt x="206" y="26"/>
                      <a:pt x="204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5" y="0"/>
                      <a:pt x="167" y="4"/>
                      <a:pt x="161" y="10"/>
                    </a:cubicBezTo>
                    <a:cubicBezTo>
                      <a:pt x="156" y="17"/>
                      <a:pt x="160" y="47"/>
                      <a:pt x="135" y="49"/>
                    </a:cubicBezTo>
                    <a:cubicBezTo>
                      <a:pt x="122" y="48"/>
                      <a:pt x="124" y="35"/>
                      <a:pt x="124" y="26"/>
                    </a:cubicBezTo>
                    <a:cubicBezTo>
                      <a:pt x="125" y="17"/>
                      <a:pt x="91" y="16"/>
                      <a:pt x="88" y="35"/>
                    </a:cubicBezTo>
                    <a:cubicBezTo>
                      <a:pt x="87" y="45"/>
                      <a:pt x="86" y="56"/>
                      <a:pt x="82" y="67"/>
                    </a:cubicBezTo>
                    <a:cubicBezTo>
                      <a:pt x="81" y="69"/>
                      <a:pt x="77" y="75"/>
                      <a:pt x="76" y="76"/>
                    </a:cubicBezTo>
                    <a:cubicBezTo>
                      <a:pt x="9" y="129"/>
                      <a:pt x="3" y="166"/>
                      <a:pt x="3" y="227"/>
                    </a:cubicBezTo>
                    <a:cubicBezTo>
                      <a:pt x="3" y="252"/>
                      <a:pt x="0" y="302"/>
                      <a:pt x="12" y="349"/>
                    </a:cubicBezTo>
                    <a:cubicBezTo>
                      <a:pt x="18" y="376"/>
                      <a:pt x="52" y="459"/>
                      <a:pt x="77" y="488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7" name="Freeform 20">
                <a:extLst>
                  <a:ext uri="{FF2B5EF4-FFF2-40B4-BE49-F238E27FC236}">
                    <a16:creationId xmlns:a16="http://schemas.microsoft.com/office/drawing/2014/main" id="{5AE9B232-008A-43EC-BE5C-413574D9A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054"/>
                <a:ext cx="937" cy="607"/>
              </a:xfrm>
              <a:custGeom>
                <a:avLst/>
                <a:gdLst>
                  <a:gd name="T0" fmla="*/ 9144 w 290"/>
                  <a:gd name="T1" fmla="*/ 3200 h 188"/>
                  <a:gd name="T2" fmla="*/ 6850 w 290"/>
                  <a:gd name="T3" fmla="*/ 1375 h 188"/>
                  <a:gd name="T4" fmla="*/ 4989 w 290"/>
                  <a:gd name="T5" fmla="*/ 0 h 188"/>
                  <a:gd name="T6" fmla="*/ 1283 w 290"/>
                  <a:gd name="T7" fmla="*/ 439 h 188"/>
                  <a:gd name="T8" fmla="*/ 1147 w 290"/>
                  <a:gd name="T9" fmla="*/ 468 h 188"/>
                  <a:gd name="T10" fmla="*/ 1147 w 290"/>
                  <a:gd name="T11" fmla="*/ 468 h 188"/>
                  <a:gd name="T12" fmla="*/ 772 w 290"/>
                  <a:gd name="T13" fmla="*/ 500 h 188"/>
                  <a:gd name="T14" fmla="*/ 168 w 290"/>
                  <a:gd name="T15" fmla="*/ 1240 h 188"/>
                  <a:gd name="T16" fmla="*/ 501 w 290"/>
                  <a:gd name="T17" fmla="*/ 2292 h 188"/>
                  <a:gd name="T18" fmla="*/ 4010 w 290"/>
                  <a:gd name="T19" fmla="*/ 710 h 188"/>
                  <a:gd name="T20" fmla="*/ 4010 w 290"/>
                  <a:gd name="T21" fmla="*/ 710 h 188"/>
                  <a:gd name="T22" fmla="*/ 6607 w 290"/>
                  <a:gd name="T23" fmla="*/ 2221 h 188"/>
                  <a:gd name="T24" fmla="*/ 9238 w 290"/>
                  <a:gd name="T25" fmla="*/ 5996 h 188"/>
                  <a:gd name="T26" fmla="*/ 9238 w 290"/>
                  <a:gd name="T27" fmla="*/ 6057 h 188"/>
                  <a:gd name="T28" fmla="*/ 9238 w 290"/>
                  <a:gd name="T29" fmla="*/ 6328 h 188"/>
                  <a:gd name="T30" fmla="*/ 9751 w 290"/>
                  <a:gd name="T31" fmla="*/ 5889 h 188"/>
                  <a:gd name="T32" fmla="*/ 9144 w 290"/>
                  <a:gd name="T33" fmla="*/ 3200 h 1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0" h="188">
                    <a:moveTo>
                      <a:pt x="271" y="95"/>
                    </a:moveTo>
                    <a:cubicBezTo>
                      <a:pt x="252" y="60"/>
                      <a:pt x="228" y="51"/>
                      <a:pt x="203" y="41"/>
                    </a:cubicBezTo>
                    <a:cubicBezTo>
                      <a:pt x="187" y="34"/>
                      <a:pt x="176" y="4"/>
                      <a:pt x="148" y="0"/>
                    </a:cubicBezTo>
                    <a:cubicBezTo>
                      <a:pt x="104" y="3"/>
                      <a:pt x="54" y="11"/>
                      <a:pt x="38" y="13"/>
                    </a:cubicBezTo>
                    <a:cubicBezTo>
                      <a:pt x="37" y="13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0" y="14"/>
                      <a:pt x="27" y="14"/>
                      <a:pt x="23" y="15"/>
                    </a:cubicBezTo>
                    <a:cubicBezTo>
                      <a:pt x="10" y="14"/>
                      <a:pt x="0" y="12"/>
                      <a:pt x="5" y="37"/>
                    </a:cubicBezTo>
                    <a:cubicBezTo>
                      <a:pt x="8" y="48"/>
                      <a:pt x="11" y="59"/>
                      <a:pt x="15" y="68"/>
                    </a:cubicBezTo>
                    <a:cubicBezTo>
                      <a:pt x="35" y="27"/>
                      <a:pt x="80" y="25"/>
                      <a:pt x="119" y="21"/>
                    </a:cubicBezTo>
                    <a:cubicBezTo>
                      <a:pt x="119" y="21"/>
                      <a:pt x="119" y="21"/>
                      <a:pt x="119" y="21"/>
                    </a:cubicBezTo>
                    <a:cubicBezTo>
                      <a:pt x="150" y="18"/>
                      <a:pt x="157" y="49"/>
                      <a:pt x="196" y="66"/>
                    </a:cubicBezTo>
                    <a:cubicBezTo>
                      <a:pt x="253" y="91"/>
                      <a:pt x="287" y="118"/>
                      <a:pt x="274" y="178"/>
                    </a:cubicBezTo>
                    <a:cubicBezTo>
                      <a:pt x="274" y="180"/>
                      <a:pt x="274" y="180"/>
                      <a:pt x="274" y="180"/>
                    </a:cubicBezTo>
                    <a:cubicBezTo>
                      <a:pt x="274" y="181"/>
                      <a:pt x="273" y="185"/>
                      <a:pt x="274" y="188"/>
                    </a:cubicBezTo>
                    <a:cubicBezTo>
                      <a:pt x="279" y="186"/>
                      <a:pt x="285" y="181"/>
                      <a:pt x="289" y="175"/>
                    </a:cubicBezTo>
                    <a:cubicBezTo>
                      <a:pt x="290" y="173"/>
                      <a:pt x="283" y="116"/>
                      <a:pt x="271" y="95"/>
                    </a:cubicBezTo>
                    <a:close/>
                  </a:path>
                </a:pathLst>
              </a:custGeom>
              <a:solidFill>
                <a:srgbClr val="D5B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8" name="Freeform 21">
                <a:extLst>
                  <a:ext uri="{FF2B5EF4-FFF2-40B4-BE49-F238E27FC236}">
                    <a16:creationId xmlns:a16="http://schemas.microsoft.com/office/drawing/2014/main" id="{BDAAAB5A-F0D7-4038-8A52-9691E17E6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280"/>
                <a:ext cx="427" cy="1373"/>
              </a:xfrm>
              <a:custGeom>
                <a:avLst/>
                <a:gdLst>
                  <a:gd name="T0" fmla="*/ 1663 w 132"/>
                  <a:gd name="T1" fmla="*/ 12441 h 425"/>
                  <a:gd name="T2" fmla="*/ 3591 w 132"/>
                  <a:gd name="T3" fmla="*/ 14131 h 425"/>
                  <a:gd name="T4" fmla="*/ 4134 w 132"/>
                  <a:gd name="T5" fmla="*/ 13652 h 425"/>
                  <a:gd name="T6" fmla="*/ 4302 w 132"/>
                  <a:gd name="T7" fmla="*/ 12774 h 425"/>
                  <a:gd name="T8" fmla="*/ 983 w 132"/>
                  <a:gd name="T9" fmla="*/ 6952 h 425"/>
                  <a:gd name="T10" fmla="*/ 3076 w 132"/>
                  <a:gd name="T11" fmla="*/ 0 h 425"/>
                  <a:gd name="T12" fmla="*/ 3076 w 132"/>
                  <a:gd name="T13" fmla="*/ 0 h 425"/>
                  <a:gd name="T14" fmla="*/ 2365 w 132"/>
                  <a:gd name="T15" fmla="*/ 239 h 425"/>
                  <a:gd name="T16" fmla="*/ 608 w 132"/>
                  <a:gd name="T17" fmla="*/ 2297 h 425"/>
                  <a:gd name="T18" fmla="*/ 304 w 132"/>
                  <a:gd name="T19" fmla="*/ 3444 h 425"/>
                  <a:gd name="T20" fmla="*/ 0 w 132"/>
                  <a:gd name="T21" fmla="*/ 5938 h 425"/>
                  <a:gd name="T22" fmla="*/ 1621 w 132"/>
                  <a:gd name="T23" fmla="*/ 12376 h 425"/>
                  <a:gd name="T24" fmla="*/ 1663 w 132"/>
                  <a:gd name="T25" fmla="*/ 12441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425">
                    <a:moveTo>
                      <a:pt x="49" y="369"/>
                    </a:moveTo>
                    <a:cubicBezTo>
                      <a:pt x="64" y="404"/>
                      <a:pt x="83" y="425"/>
                      <a:pt x="106" y="419"/>
                    </a:cubicBezTo>
                    <a:cubicBezTo>
                      <a:pt x="106" y="419"/>
                      <a:pt x="114" y="416"/>
                      <a:pt x="122" y="405"/>
                    </a:cubicBezTo>
                    <a:cubicBezTo>
                      <a:pt x="132" y="385"/>
                      <a:pt x="127" y="379"/>
                      <a:pt x="127" y="379"/>
                    </a:cubicBezTo>
                    <a:cubicBezTo>
                      <a:pt x="83" y="340"/>
                      <a:pt x="34" y="280"/>
                      <a:pt x="29" y="206"/>
                    </a:cubicBezTo>
                    <a:cubicBezTo>
                      <a:pt x="24" y="136"/>
                      <a:pt x="59" y="3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9" y="0"/>
                      <a:pt x="80" y="2"/>
                      <a:pt x="70" y="7"/>
                    </a:cubicBezTo>
                    <a:cubicBezTo>
                      <a:pt x="51" y="16"/>
                      <a:pt x="30" y="33"/>
                      <a:pt x="18" y="68"/>
                    </a:cubicBezTo>
                    <a:cubicBezTo>
                      <a:pt x="16" y="74"/>
                      <a:pt x="11" y="93"/>
                      <a:pt x="9" y="102"/>
                    </a:cubicBezTo>
                    <a:cubicBezTo>
                      <a:pt x="5" y="123"/>
                      <a:pt x="0" y="148"/>
                      <a:pt x="0" y="176"/>
                    </a:cubicBezTo>
                    <a:cubicBezTo>
                      <a:pt x="0" y="293"/>
                      <a:pt x="26" y="317"/>
                      <a:pt x="48" y="367"/>
                    </a:cubicBezTo>
                    <a:lnTo>
                      <a:pt x="49" y="369"/>
                    </a:lnTo>
                    <a:close/>
                  </a:path>
                </a:pathLst>
              </a:custGeom>
              <a:solidFill>
                <a:srgbClr val="D5B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9" name="Freeform 22">
                <a:extLst>
                  <a:ext uri="{FF2B5EF4-FFF2-40B4-BE49-F238E27FC236}">
                    <a16:creationId xmlns:a16="http://schemas.microsoft.com/office/drawing/2014/main" id="{79023677-753A-44A2-BDF7-D533E6790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44"/>
                <a:ext cx="837" cy="585"/>
              </a:xfrm>
              <a:custGeom>
                <a:avLst/>
                <a:gdLst>
                  <a:gd name="T0" fmla="*/ 8270 w 259"/>
                  <a:gd name="T1" fmla="*/ 5171 h 181"/>
                  <a:gd name="T2" fmla="*/ 8270 w 259"/>
                  <a:gd name="T3" fmla="*/ 5204 h 181"/>
                  <a:gd name="T4" fmla="*/ 7362 w 259"/>
                  <a:gd name="T5" fmla="*/ 6079 h 181"/>
                  <a:gd name="T6" fmla="*/ 6654 w 259"/>
                  <a:gd name="T7" fmla="*/ 5672 h 181"/>
                  <a:gd name="T8" fmla="*/ 4146 w 259"/>
                  <a:gd name="T9" fmla="*/ 4053 h 181"/>
                  <a:gd name="T10" fmla="*/ 908 w 259"/>
                  <a:gd name="T11" fmla="*/ 2967 h 181"/>
                  <a:gd name="T12" fmla="*/ 679 w 259"/>
                  <a:gd name="T13" fmla="*/ 2663 h 181"/>
                  <a:gd name="T14" fmla="*/ 61 w 259"/>
                  <a:gd name="T15" fmla="*/ 1587 h 181"/>
                  <a:gd name="T16" fmla="*/ 168 w 259"/>
                  <a:gd name="T17" fmla="*/ 1044 h 181"/>
                  <a:gd name="T18" fmla="*/ 3173 w 259"/>
                  <a:gd name="T19" fmla="*/ 0 h 181"/>
                  <a:gd name="T20" fmla="*/ 3270 w 259"/>
                  <a:gd name="T21" fmla="*/ 0 h 181"/>
                  <a:gd name="T22" fmla="*/ 5672 w 259"/>
                  <a:gd name="T23" fmla="*/ 1451 h 181"/>
                  <a:gd name="T24" fmla="*/ 8270 w 259"/>
                  <a:gd name="T25" fmla="*/ 5171 h 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9" h="181">
                    <a:moveTo>
                      <a:pt x="245" y="153"/>
                    </a:moveTo>
                    <a:cubicBezTo>
                      <a:pt x="245" y="153"/>
                      <a:pt x="245" y="153"/>
                      <a:pt x="245" y="154"/>
                    </a:cubicBezTo>
                    <a:cubicBezTo>
                      <a:pt x="243" y="165"/>
                      <a:pt x="235" y="177"/>
                      <a:pt x="218" y="180"/>
                    </a:cubicBezTo>
                    <a:cubicBezTo>
                      <a:pt x="211" y="181"/>
                      <a:pt x="206" y="177"/>
                      <a:pt x="197" y="168"/>
                    </a:cubicBezTo>
                    <a:cubicBezTo>
                      <a:pt x="188" y="158"/>
                      <a:pt x="159" y="128"/>
                      <a:pt x="123" y="120"/>
                    </a:cubicBezTo>
                    <a:cubicBezTo>
                      <a:pt x="98" y="115"/>
                      <a:pt x="44" y="100"/>
                      <a:pt x="27" y="88"/>
                    </a:cubicBezTo>
                    <a:cubicBezTo>
                      <a:pt x="24" y="86"/>
                      <a:pt x="21" y="80"/>
                      <a:pt x="20" y="79"/>
                    </a:cubicBezTo>
                    <a:cubicBezTo>
                      <a:pt x="14" y="66"/>
                      <a:pt x="4" y="53"/>
                      <a:pt x="2" y="47"/>
                    </a:cubicBezTo>
                    <a:cubicBezTo>
                      <a:pt x="0" y="40"/>
                      <a:pt x="2" y="35"/>
                      <a:pt x="5" y="31"/>
                    </a:cubicBezTo>
                    <a:cubicBezTo>
                      <a:pt x="27" y="3"/>
                      <a:pt x="60" y="4"/>
                      <a:pt x="94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122" y="0"/>
                      <a:pt x="135" y="29"/>
                      <a:pt x="168" y="43"/>
                    </a:cubicBezTo>
                    <a:cubicBezTo>
                      <a:pt x="223" y="68"/>
                      <a:pt x="259" y="93"/>
                      <a:pt x="245" y="153"/>
                    </a:cubicBezTo>
                    <a:close/>
                  </a:path>
                </a:pathLst>
              </a:custGeom>
              <a:solidFill>
                <a:srgbClr val="BE3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0" name="Freeform 23">
                <a:extLst>
                  <a:ext uri="{FF2B5EF4-FFF2-40B4-BE49-F238E27FC236}">
                    <a16:creationId xmlns:a16="http://schemas.microsoft.com/office/drawing/2014/main" id="{CCDB74A7-F447-41EA-9AC2-6C414888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458"/>
                <a:ext cx="204" cy="248"/>
              </a:xfrm>
              <a:custGeom>
                <a:avLst/>
                <a:gdLst>
                  <a:gd name="T0" fmla="*/ 745 w 63"/>
                  <a:gd name="T1" fmla="*/ 0 h 77"/>
                  <a:gd name="T2" fmla="*/ 745 w 63"/>
                  <a:gd name="T3" fmla="*/ 0 h 77"/>
                  <a:gd name="T4" fmla="*/ 32 w 63"/>
                  <a:gd name="T5" fmla="*/ 1504 h 77"/>
                  <a:gd name="T6" fmla="*/ 408 w 63"/>
                  <a:gd name="T7" fmla="*/ 2541 h 77"/>
                  <a:gd name="T8" fmla="*/ 408 w 63"/>
                  <a:gd name="T9" fmla="*/ 2573 h 77"/>
                  <a:gd name="T10" fmla="*/ 440 w 63"/>
                  <a:gd name="T11" fmla="*/ 2573 h 77"/>
                  <a:gd name="T12" fmla="*/ 745 w 63"/>
                  <a:gd name="T13" fmla="*/ 0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7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9" y="13"/>
                      <a:pt x="1" y="30"/>
                      <a:pt x="1" y="45"/>
                    </a:cubicBezTo>
                    <a:cubicBezTo>
                      <a:pt x="0" y="57"/>
                      <a:pt x="4" y="68"/>
                      <a:pt x="12" y="76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63" y="66"/>
                      <a:pt x="49" y="9"/>
                      <a:pt x="22" y="0"/>
                    </a:cubicBezTo>
                    <a:close/>
                  </a:path>
                </a:pathLst>
              </a:custGeom>
              <a:solidFill>
                <a:srgbClr val="F68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1" name="Freeform 24">
                <a:extLst>
                  <a:ext uri="{FF2B5EF4-FFF2-40B4-BE49-F238E27FC236}">
                    <a16:creationId xmlns:a16="http://schemas.microsoft.com/office/drawing/2014/main" id="{E99F83FE-051E-43F5-9DA9-FAF7B9D73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416"/>
                <a:ext cx="327" cy="349"/>
              </a:xfrm>
              <a:custGeom>
                <a:avLst/>
                <a:gdLst>
                  <a:gd name="T0" fmla="*/ 2820 w 101"/>
                  <a:gd name="T1" fmla="*/ 168 h 108"/>
                  <a:gd name="T2" fmla="*/ 2778 w 101"/>
                  <a:gd name="T3" fmla="*/ 61 h 108"/>
                  <a:gd name="T4" fmla="*/ 2716 w 101"/>
                  <a:gd name="T5" fmla="*/ 0 h 108"/>
                  <a:gd name="T6" fmla="*/ 2778 w 101"/>
                  <a:gd name="T7" fmla="*/ 103 h 108"/>
                  <a:gd name="T8" fmla="*/ 1153 w 101"/>
                  <a:gd name="T9" fmla="*/ 1516 h 108"/>
                  <a:gd name="T10" fmla="*/ 1120 w 101"/>
                  <a:gd name="T11" fmla="*/ 1516 h 108"/>
                  <a:gd name="T12" fmla="*/ 0 w 101"/>
                  <a:gd name="T13" fmla="*/ 3038 h 108"/>
                  <a:gd name="T14" fmla="*/ 0 w 101"/>
                  <a:gd name="T15" fmla="*/ 3070 h 108"/>
                  <a:gd name="T16" fmla="*/ 2820 w 101"/>
                  <a:gd name="T17" fmla="*/ 168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108">
                    <a:moveTo>
                      <a:pt x="83" y="5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2" y="28"/>
                      <a:pt x="52" y="52"/>
                      <a:pt x="34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6" y="63"/>
                      <a:pt x="28" y="84"/>
                      <a:pt x="0" y="90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30" y="108"/>
                      <a:pt x="101" y="54"/>
                      <a:pt x="83" y="5"/>
                    </a:cubicBezTo>
                    <a:close/>
                  </a:path>
                </a:pathLst>
              </a:custGeom>
              <a:solidFill>
                <a:srgbClr val="F68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2" name="Freeform 25">
                <a:extLst>
                  <a:ext uri="{FF2B5EF4-FFF2-40B4-BE49-F238E27FC236}">
                    <a16:creationId xmlns:a16="http://schemas.microsoft.com/office/drawing/2014/main" id="{1BB33AA4-A686-4D0F-A3C8-5810865C3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476"/>
                <a:ext cx="757" cy="1221"/>
              </a:xfrm>
              <a:custGeom>
                <a:avLst/>
                <a:gdLst>
                  <a:gd name="T0" fmla="*/ 6972 w 234"/>
                  <a:gd name="T1" fmla="*/ 11154 h 378"/>
                  <a:gd name="T2" fmla="*/ 6972 w 234"/>
                  <a:gd name="T3" fmla="*/ 11154 h 378"/>
                  <a:gd name="T4" fmla="*/ 6832 w 234"/>
                  <a:gd name="T5" fmla="*/ 10924 h 378"/>
                  <a:gd name="T6" fmla="*/ 6739 w 234"/>
                  <a:gd name="T7" fmla="*/ 10685 h 378"/>
                  <a:gd name="T8" fmla="*/ 6635 w 234"/>
                  <a:gd name="T9" fmla="*/ 10485 h 378"/>
                  <a:gd name="T10" fmla="*/ 6532 w 234"/>
                  <a:gd name="T11" fmla="*/ 10246 h 378"/>
                  <a:gd name="T12" fmla="*/ 6438 w 234"/>
                  <a:gd name="T13" fmla="*/ 9975 h 378"/>
                  <a:gd name="T14" fmla="*/ 6331 w 234"/>
                  <a:gd name="T15" fmla="*/ 9778 h 378"/>
                  <a:gd name="T16" fmla="*/ 6163 w 234"/>
                  <a:gd name="T17" fmla="*/ 9306 h 378"/>
                  <a:gd name="T18" fmla="*/ 6059 w 234"/>
                  <a:gd name="T19" fmla="*/ 9099 h 378"/>
                  <a:gd name="T20" fmla="*/ 5923 w 234"/>
                  <a:gd name="T21" fmla="*/ 8692 h 378"/>
                  <a:gd name="T22" fmla="*/ 5862 w 234"/>
                  <a:gd name="T23" fmla="*/ 8524 h 378"/>
                  <a:gd name="T24" fmla="*/ 5820 w 234"/>
                  <a:gd name="T25" fmla="*/ 8356 h 378"/>
                  <a:gd name="T26" fmla="*/ 5755 w 234"/>
                  <a:gd name="T27" fmla="*/ 8192 h 378"/>
                  <a:gd name="T28" fmla="*/ 5726 w 234"/>
                  <a:gd name="T29" fmla="*/ 8056 h 378"/>
                  <a:gd name="T30" fmla="*/ 5619 w 234"/>
                  <a:gd name="T31" fmla="*/ 7649 h 378"/>
                  <a:gd name="T32" fmla="*/ 5590 w 234"/>
                  <a:gd name="T33" fmla="*/ 7378 h 378"/>
                  <a:gd name="T34" fmla="*/ 5516 w 234"/>
                  <a:gd name="T35" fmla="*/ 7074 h 378"/>
                  <a:gd name="T36" fmla="*/ 5483 w 234"/>
                  <a:gd name="T37" fmla="*/ 6803 h 378"/>
                  <a:gd name="T38" fmla="*/ 5451 w 234"/>
                  <a:gd name="T39" fmla="*/ 6499 h 378"/>
                  <a:gd name="T40" fmla="*/ 5422 w 234"/>
                  <a:gd name="T41" fmla="*/ 6241 h 378"/>
                  <a:gd name="T42" fmla="*/ 5422 w 234"/>
                  <a:gd name="T43" fmla="*/ 5969 h 378"/>
                  <a:gd name="T44" fmla="*/ 5380 w 234"/>
                  <a:gd name="T45" fmla="*/ 5666 h 378"/>
                  <a:gd name="T46" fmla="*/ 5380 w 234"/>
                  <a:gd name="T47" fmla="*/ 5394 h 378"/>
                  <a:gd name="T48" fmla="*/ 5380 w 234"/>
                  <a:gd name="T49" fmla="*/ 5155 h 378"/>
                  <a:gd name="T50" fmla="*/ 5380 w 234"/>
                  <a:gd name="T51" fmla="*/ 4852 h 378"/>
                  <a:gd name="T52" fmla="*/ 5380 w 234"/>
                  <a:gd name="T53" fmla="*/ 4080 h 378"/>
                  <a:gd name="T54" fmla="*/ 5315 w 234"/>
                  <a:gd name="T55" fmla="*/ 1179 h 378"/>
                  <a:gd name="T56" fmla="*/ 3348 w 234"/>
                  <a:gd name="T57" fmla="*/ 468 h 378"/>
                  <a:gd name="T58" fmla="*/ 1391 w 234"/>
                  <a:gd name="T59" fmla="*/ 136 h 378"/>
                  <a:gd name="T60" fmla="*/ 1349 w 234"/>
                  <a:gd name="T61" fmla="*/ 5291 h 378"/>
                  <a:gd name="T62" fmla="*/ 0 w 234"/>
                  <a:gd name="T63" fmla="*/ 11186 h 378"/>
                  <a:gd name="T64" fmla="*/ 1896 w 234"/>
                  <a:gd name="T65" fmla="*/ 8628 h 378"/>
                  <a:gd name="T66" fmla="*/ 2607 w 234"/>
                  <a:gd name="T67" fmla="*/ 8389 h 378"/>
                  <a:gd name="T68" fmla="*/ 2607 w 234"/>
                  <a:gd name="T69" fmla="*/ 8389 h 378"/>
                  <a:gd name="T70" fmla="*/ 2743 w 234"/>
                  <a:gd name="T71" fmla="*/ 8295 h 378"/>
                  <a:gd name="T72" fmla="*/ 2908 w 234"/>
                  <a:gd name="T73" fmla="*/ 8192 h 378"/>
                  <a:gd name="T74" fmla="*/ 3015 w 234"/>
                  <a:gd name="T75" fmla="*/ 8159 h 378"/>
                  <a:gd name="T76" fmla="*/ 3151 w 234"/>
                  <a:gd name="T77" fmla="*/ 8117 h 378"/>
                  <a:gd name="T78" fmla="*/ 7379 w 234"/>
                  <a:gd name="T79" fmla="*/ 12468 h 378"/>
                  <a:gd name="T80" fmla="*/ 7890 w 234"/>
                  <a:gd name="T81" fmla="*/ 12636 h 3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4" h="378">
                    <a:moveTo>
                      <a:pt x="233" y="375"/>
                    </a:moveTo>
                    <a:cubicBezTo>
                      <a:pt x="225" y="365"/>
                      <a:pt x="215" y="349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5" y="329"/>
                      <a:pt x="204" y="327"/>
                      <a:pt x="203" y="325"/>
                    </a:cubicBezTo>
                    <a:cubicBezTo>
                      <a:pt x="203" y="324"/>
                      <a:pt x="202" y="324"/>
                      <a:pt x="202" y="324"/>
                    </a:cubicBezTo>
                    <a:cubicBezTo>
                      <a:pt x="201" y="322"/>
                      <a:pt x="201" y="320"/>
                      <a:pt x="200" y="319"/>
                    </a:cubicBezTo>
                    <a:cubicBezTo>
                      <a:pt x="199" y="318"/>
                      <a:pt x="199" y="317"/>
                      <a:pt x="199" y="317"/>
                    </a:cubicBezTo>
                    <a:cubicBezTo>
                      <a:pt x="198" y="315"/>
                      <a:pt x="197" y="313"/>
                      <a:pt x="197" y="312"/>
                    </a:cubicBezTo>
                    <a:cubicBezTo>
                      <a:pt x="196" y="311"/>
                      <a:pt x="196" y="311"/>
                      <a:pt x="196" y="311"/>
                    </a:cubicBezTo>
                    <a:cubicBezTo>
                      <a:pt x="195" y="308"/>
                      <a:pt x="194" y="306"/>
                      <a:pt x="193" y="304"/>
                    </a:cubicBezTo>
                    <a:cubicBezTo>
                      <a:pt x="193" y="304"/>
                      <a:pt x="193" y="304"/>
                      <a:pt x="193" y="304"/>
                    </a:cubicBezTo>
                    <a:cubicBezTo>
                      <a:pt x="192" y="302"/>
                      <a:pt x="191" y="300"/>
                      <a:pt x="190" y="298"/>
                    </a:cubicBezTo>
                    <a:cubicBezTo>
                      <a:pt x="190" y="297"/>
                      <a:pt x="190" y="297"/>
                      <a:pt x="190" y="296"/>
                    </a:cubicBezTo>
                    <a:cubicBezTo>
                      <a:pt x="189" y="295"/>
                      <a:pt x="188" y="293"/>
                      <a:pt x="187" y="291"/>
                    </a:cubicBezTo>
                    <a:cubicBezTo>
                      <a:pt x="187" y="291"/>
                      <a:pt x="187" y="290"/>
                      <a:pt x="187" y="290"/>
                    </a:cubicBezTo>
                    <a:cubicBezTo>
                      <a:pt x="185" y="286"/>
                      <a:pt x="184" y="282"/>
                      <a:pt x="182" y="278"/>
                    </a:cubicBezTo>
                    <a:cubicBezTo>
                      <a:pt x="182" y="277"/>
                      <a:pt x="182" y="277"/>
                      <a:pt x="182" y="276"/>
                    </a:cubicBezTo>
                    <a:cubicBezTo>
                      <a:pt x="181" y="275"/>
                      <a:pt x="180" y="273"/>
                      <a:pt x="180" y="271"/>
                    </a:cubicBezTo>
                    <a:cubicBezTo>
                      <a:pt x="180" y="271"/>
                      <a:pt x="179" y="271"/>
                      <a:pt x="179" y="270"/>
                    </a:cubicBezTo>
                    <a:cubicBezTo>
                      <a:pt x="178" y="266"/>
                      <a:pt x="177" y="263"/>
                      <a:pt x="175" y="259"/>
                    </a:cubicBezTo>
                    <a:cubicBezTo>
                      <a:pt x="175" y="259"/>
                      <a:pt x="175" y="258"/>
                      <a:pt x="175" y="258"/>
                    </a:cubicBezTo>
                    <a:cubicBezTo>
                      <a:pt x="174" y="257"/>
                      <a:pt x="174" y="255"/>
                      <a:pt x="174" y="254"/>
                    </a:cubicBezTo>
                    <a:cubicBezTo>
                      <a:pt x="173" y="254"/>
                      <a:pt x="173" y="253"/>
                      <a:pt x="173" y="253"/>
                    </a:cubicBezTo>
                    <a:cubicBezTo>
                      <a:pt x="173" y="251"/>
                      <a:pt x="172" y="250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1" y="247"/>
                      <a:pt x="171" y="245"/>
                      <a:pt x="171" y="244"/>
                    </a:cubicBezTo>
                    <a:cubicBezTo>
                      <a:pt x="170" y="244"/>
                      <a:pt x="170" y="243"/>
                      <a:pt x="170" y="243"/>
                    </a:cubicBezTo>
                    <a:cubicBezTo>
                      <a:pt x="170" y="242"/>
                      <a:pt x="170" y="241"/>
                      <a:pt x="169" y="240"/>
                    </a:cubicBezTo>
                    <a:cubicBezTo>
                      <a:pt x="169" y="240"/>
                      <a:pt x="169" y="239"/>
                      <a:pt x="169" y="239"/>
                    </a:cubicBezTo>
                    <a:cubicBezTo>
                      <a:pt x="169" y="238"/>
                      <a:pt x="169" y="237"/>
                      <a:pt x="168" y="236"/>
                    </a:cubicBezTo>
                    <a:cubicBezTo>
                      <a:pt x="168" y="233"/>
                      <a:pt x="167" y="230"/>
                      <a:pt x="166" y="227"/>
                    </a:cubicBezTo>
                    <a:cubicBezTo>
                      <a:pt x="166" y="226"/>
                      <a:pt x="166" y="225"/>
                      <a:pt x="166" y="224"/>
                    </a:cubicBezTo>
                    <a:cubicBezTo>
                      <a:pt x="165" y="222"/>
                      <a:pt x="165" y="221"/>
                      <a:pt x="165" y="219"/>
                    </a:cubicBezTo>
                    <a:cubicBezTo>
                      <a:pt x="164" y="218"/>
                      <a:pt x="164" y="216"/>
                      <a:pt x="164" y="215"/>
                    </a:cubicBezTo>
                    <a:cubicBezTo>
                      <a:pt x="164" y="214"/>
                      <a:pt x="163" y="212"/>
                      <a:pt x="163" y="210"/>
                    </a:cubicBezTo>
                    <a:cubicBezTo>
                      <a:pt x="163" y="209"/>
                      <a:pt x="163" y="208"/>
                      <a:pt x="163" y="207"/>
                    </a:cubicBezTo>
                    <a:cubicBezTo>
                      <a:pt x="162" y="205"/>
                      <a:pt x="162" y="203"/>
                      <a:pt x="162" y="202"/>
                    </a:cubicBezTo>
                    <a:cubicBezTo>
                      <a:pt x="162" y="200"/>
                      <a:pt x="162" y="199"/>
                      <a:pt x="162" y="198"/>
                    </a:cubicBezTo>
                    <a:cubicBezTo>
                      <a:pt x="161" y="197"/>
                      <a:pt x="161" y="195"/>
                      <a:pt x="161" y="193"/>
                    </a:cubicBezTo>
                    <a:cubicBezTo>
                      <a:pt x="161" y="192"/>
                      <a:pt x="161" y="191"/>
                      <a:pt x="161" y="190"/>
                    </a:cubicBezTo>
                    <a:cubicBezTo>
                      <a:pt x="161" y="188"/>
                      <a:pt x="160" y="186"/>
                      <a:pt x="160" y="185"/>
                    </a:cubicBezTo>
                    <a:cubicBezTo>
                      <a:pt x="160" y="184"/>
                      <a:pt x="160" y="183"/>
                      <a:pt x="160" y="182"/>
                    </a:cubicBezTo>
                    <a:cubicBezTo>
                      <a:pt x="160" y="180"/>
                      <a:pt x="160" y="178"/>
                      <a:pt x="160" y="177"/>
                    </a:cubicBezTo>
                    <a:cubicBezTo>
                      <a:pt x="160" y="176"/>
                      <a:pt x="160" y="174"/>
                      <a:pt x="159" y="173"/>
                    </a:cubicBezTo>
                    <a:cubicBezTo>
                      <a:pt x="159" y="172"/>
                      <a:pt x="159" y="170"/>
                      <a:pt x="159" y="168"/>
                    </a:cubicBezTo>
                    <a:cubicBezTo>
                      <a:pt x="159" y="167"/>
                      <a:pt x="159" y="167"/>
                      <a:pt x="159" y="166"/>
                    </a:cubicBezTo>
                    <a:cubicBezTo>
                      <a:pt x="159" y="164"/>
                      <a:pt x="159" y="162"/>
                      <a:pt x="159" y="160"/>
                    </a:cubicBezTo>
                    <a:cubicBezTo>
                      <a:pt x="159" y="160"/>
                      <a:pt x="159" y="159"/>
                      <a:pt x="159" y="158"/>
                    </a:cubicBezTo>
                    <a:cubicBezTo>
                      <a:pt x="159" y="156"/>
                      <a:pt x="159" y="154"/>
                      <a:pt x="159" y="153"/>
                    </a:cubicBezTo>
                    <a:cubicBezTo>
                      <a:pt x="159" y="152"/>
                      <a:pt x="159" y="151"/>
                      <a:pt x="159" y="151"/>
                    </a:cubicBezTo>
                    <a:cubicBezTo>
                      <a:pt x="159" y="148"/>
                      <a:pt x="159" y="146"/>
                      <a:pt x="159" y="144"/>
                    </a:cubicBezTo>
                    <a:cubicBezTo>
                      <a:pt x="159" y="144"/>
                      <a:pt x="159" y="144"/>
                      <a:pt x="159" y="144"/>
                    </a:cubicBezTo>
                    <a:cubicBezTo>
                      <a:pt x="159" y="135"/>
                      <a:pt x="159" y="128"/>
                      <a:pt x="159" y="121"/>
                    </a:cubicBezTo>
                    <a:cubicBezTo>
                      <a:pt x="159" y="121"/>
                      <a:pt x="159" y="120"/>
                      <a:pt x="159" y="120"/>
                    </a:cubicBezTo>
                    <a:cubicBezTo>
                      <a:pt x="158" y="90"/>
                      <a:pt x="157" y="59"/>
                      <a:pt x="157" y="35"/>
                    </a:cubicBezTo>
                    <a:cubicBezTo>
                      <a:pt x="156" y="14"/>
                      <a:pt x="156" y="10"/>
                      <a:pt x="156" y="3"/>
                    </a:cubicBezTo>
                    <a:cubicBezTo>
                      <a:pt x="152" y="9"/>
                      <a:pt x="128" y="14"/>
                      <a:pt x="99" y="14"/>
                    </a:cubicBezTo>
                    <a:cubicBezTo>
                      <a:pt x="68" y="14"/>
                      <a:pt x="42" y="8"/>
                      <a:pt x="42" y="1"/>
                    </a:cubicBezTo>
                    <a:cubicBezTo>
                      <a:pt x="42" y="0"/>
                      <a:pt x="42" y="2"/>
                      <a:pt x="41" y="4"/>
                    </a:cubicBezTo>
                    <a:cubicBezTo>
                      <a:pt x="40" y="14"/>
                      <a:pt x="40" y="15"/>
                      <a:pt x="39" y="32"/>
                    </a:cubicBezTo>
                    <a:cubicBezTo>
                      <a:pt x="38" y="68"/>
                      <a:pt x="39" y="117"/>
                      <a:pt x="40" y="157"/>
                    </a:cubicBezTo>
                    <a:cubicBezTo>
                      <a:pt x="41" y="186"/>
                      <a:pt x="33" y="222"/>
                      <a:pt x="16" y="261"/>
                    </a:cubicBezTo>
                    <a:cubicBezTo>
                      <a:pt x="12" y="271"/>
                      <a:pt x="2" y="298"/>
                      <a:pt x="0" y="332"/>
                    </a:cubicBezTo>
                    <a:cubicBezTo>
                      <a:pt x="2" y="326"/>
                      <a:pt x="3" y="320"/>
                      <a:pt x="4" y="317"/>
                    </a:cubicBezTo>
                    <a:cubicBezTo>
                      <a:pt x="16" y="282"/>
                      <a:pt x="37" y="265"/>
                      <a:pt x="56" y="256"/>
                    </a:cubicBezTo>
                    <a:cubicBezTo>
                      <a:pt x="65" y="251"/>
                      <a:pt x="75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9" y="248"/>
                      <a:pt x="80" y="247"/>
                      <a:pt x="81" y="246"/>
                    </a:cubicBezTo>
                    <a:cubicBezTo>
                      <a:pt x="81" y="246"/>
                      <a:pt x="81" y="246"/>
                      <a:pt x="81" y="246"/>
                    </a:cubicBezTo>
                    <a:cubicBezTo>
                      <a:pt x="82" y="245"/>
                      <a:pt x="83" y="245"/>
                      <a:pt x="83" y="244"/>
                    </a:cubicBezTo>
                    <a:cubicBezTo>
                      <a:pt x="84" y="244"/>
                      <a:pt x="85" y="243"/>
                      <a:pt x="86" y="243"/>
                    </a:cubicBezTo>
                    <a:cubicBezTo>
                      <a:pt x="86" y="243"/>
                      <a:pt x="86" y="243"/>
                      <a:pt x="87" y="243"/>
                    </a:cubicBezTo>
                    <a:cubicBezTo>
                      <a:pt x="88" y="242"/>
                      <a:pt x="89" y="242"/>
                      <a:pt x="89" y="242"/>
                    </a:cubicBezTo>
                    <a:cubicBezTo>
                      <a:pt x="90" y="242"/>
                      <a:pt x="90" y="242"/>
                      <a:pt x="90" y="241"/>
                    </a:cubicBezTo>
                    <a:cubicBezTo>
                      <a:pt x="91" y="241"/>
                      <a:pt x="92" y="241"/>
                      <a:pt x="93" y="241"/>
                    </a:cubicBezTo>
                    <a:cubicBezTo>
                      <a:pt x="129" y="239"/>
                      <a:pt x="161" y="265"/>
                      <a:pt x="195" y="337"/>
                    </a:cubicBezTo>
                    <a:cubicBezTo>
                      <a:pt x="202" y="351"/>
                      <a:pt x="214" y="364"/>
                      <a:pt x="218" y="370"/>
                    </a:cubicBezTo>
                    <a:cubicBezTo>
                      <a:pt x="225" y="376"/>
                      <a:pt x="232" y="378"/>
                      <a:pt x="234" y="374"/>
                    </a:cubicBezTo>
                    <a:cubicBezTo>
                      <a:pt x="234" y="374"/>
                      <a:pt x="233" y="375"/>
                      <a:pt x="233" y="375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3" name="Freeform 26">
                <a:extLst>
                  <a:ext uri="{FF2B5EF4-FFF2-40B4-BE49-F238E27FC236}">
                    <a16:creationId xmlns:a16="http://schemas.microsoft.com/office/drawing/2014/main" id="{4782EE95-2DAD-4D39-A1CE-9AA7052EA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3033"/>
                <a:ext cx="330" cy="459"/>
              </a:xfrm>
              <a:custGeom>
                <a:avLst/>
                <a:gdLst>
                  <a:gd name="T0" fmla="*/ 2439 w 102"/>
                  <a:gd name="T1" fmla="*/ 3750 h 142"/>
                  <a:gd name="T2" fmla="*/ 2815 w 102"/>
                  <a:gd name="T3" fmla="*/ 4797 h 142"/>
                  <a:gd name="T4" fmla="*/ 2815 w 102"/>
                  <a:gd name="T5" fmla="*/ 4765 h 142"/>
                  <a:gd name="T6" fmla="*/ 2773 w 102"/>
                  <a:gd name="T7" fmla="*/ 4765 h 142"/>
                  <a:gd name="T8" fmla="*/ 3119 w 102"/>
                  <a:gd name="T9" fmla="*/ 3814 h 142"/>
                  <a:gd name="T10" fmla="*/ 3044 w 102"/>
                  <a:gd name="T11" fmla="*/ 2906 h 142"/>
                  <a:gd name="T12" fmla="*/ 3349 w 102"/>
                  <a:gd name="T13" fmla="*/ 1859 h 142"/>
                  <a:gd name="T14" fmla="*/ 3319 w 102"/>
                  <a:gd name="T15" fmla="*/ 1723 h 142"/>
                  <a:gd name="T16" fmla="*/ 3151 w 102"/>
                  <a:gd name="T17" fmla="*/ 1516 h 142"/>
                  <a:gd name="T18" fmla="*/ 2365 w 102"/>
                  <a:gd name="T19" fmla="*/ 543 h 142"/>
                  <a:gd name="T20" fmla="*/ 239 w 102"/>
                  <a:gd name="T21" fmla="*/ 375 h 142"/>
                  <a:gd name="T22" fmla="*/ 1896 w 102"/>
                  <a:gd name="T23" fmla="*/ 1587 h 142"/>
                  <a:gd name="T24" fmla="*/ 608 w 102"/>
                  <a:gd name="T25" fmla="*/ 1830 h 142"/>
                  <a:gd name="T26" fmla="*/ 1896 w 102"/>
                  <a:gd name="T27" fmla="*/ 2874 h 142"/>
                  <a:gd name="T28" fmla="*/ 2439 w 102"/>
                  <a:gd name="T29" fmla="*/ 3750 h 1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142">
                    <a:moveTo>
                      <a:pt x="72" y="111"/>
                    </a:moveTo>
                    <a:cubicBezTo>
                      <a:pt x="72" y="120"/>
                      <a:pt x="71" y="133"/>
                      <a:pt x="83" y="142"/>
                    </a:cubicBezTo>
                    <a:cubicBezTo>
                      <a:pt x="83" y="141"/>
                      <a:pt x="83" y="141"/>
                      <a:pt x="83" y="141"/>
                    </a:cubicBezTo>
                    <a:cubicBezTo>
                      <a:pt x="83" y="141"/>
                      <a:pt x="82" y="141"/>
                      <a:pt x="82" y="141"/>
                    </a:cubicBezTo>
                    <a:cubicBezTo>
                      <a:pt x="72" y="131"/>
                      <a:pt x="90" y="121"/>
                      <a:pt x="92" y="113"/>
                    </a:cubicBezTo>
                    <a:cubicBezTo>
                      <a:pt x="94" y="100"/>
                      <a:pt x="88" y="95"/>
                      <a:pt x="90" y="86"/>
                    </a:cubicBezTo>
                    <a:cubicBezTo>
                      <a:pt x="92" y="74"/>
                      <a:pt x="102" y="72"/>
                      <a:pt x="99" y="55"/>
                    </a:cubicBezTo>
                    <a:cubicBezTo>
                      <a:pt x="99" y="54"/>
                      <a:pt x="98" y="52"/>
                      <a:pt x="98" y="51"/>
                    </a:cubicBezTo>
                    <a:cubicBezTo>
                      <a:pt x="96" y="49"/>
                      <a:pt x="95" y="47"/>
                      <a:pt x="93" y="45"/>
                    </a:cubicBezTo>
                    <a:cubicBezTo>
                      <a:pt x="83" y="34"/>
                      <a:pt x="76" y="25"/>
                      <a:pt x="70" y="16"/>
                    </a:cubicBezTo>
                    <a:cubicBezTo>
                      <a:pt x="58" y="25"/>
                      <a:pt x="13" y="0"/>
                      <a:pt x="7" y="11"/>
                    </a:cubicBezTo>
                    <a:cubicBezTo>
                      <a:pt x="0" y="22"/>
                      <a:pt x="59" y="36"/>
                      <a:pt x="56" y="47"/>
                    </a:cubicBezTo>
                    <a:cubicBezTo>
                      <a:pt x="53" y="57"/>
                      <a:pt x="23" y="42"/>
                      <a:pt x="18" y="54"/>
                    </a:cubicBezTo>
                    <a:cubicBezTo>
                      <a:pt x="13" y="66"/>
                      <a:pt x="47" y="78"/>
                      <a:pt x="56" y="85"/>
                    </a:cubicBezTo>
                    <a:cubicBezTo>
                      <a:pt x="65" y="91"/>
                      <a:pt x="72" y="99"/>
                      <a:pt x="72" y="111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4" name="Freeform 27">
                <a:extLst>
                  <a:ext uri="{FF2B5EF4-FFF2-40B4-BE49-F238E27FC236}">
                    <a16:creationId xmlns:a16="http://schemas.microsoft.com/office/drawing/2014/main" id="{6CE662C8-54FC-4ABE-9576-CF5AD729D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3456"/>
                <a:ext cx="356" cy="278"/>
              </a:xfrm>
              <a:custGeom>
                <a:avLst/>
                <a:gdLst>
                  <a:gd name="T0" fmla="*/ 2304 w 110"/>
                  <a:gd name="T1" fmla="*/ 272 h 86"/>
                  <a:gd name="T2" fmla="*/ 712 w 110"/>
                  <a:gd name="T3" fmla="*/ 375 h 86"/>
                  <a:gd name="T4" fmla="*/ 2107 w 110"/>
                  <a:gd name="T5" fmla="*/ 1316 h 86"/>
                  <a:gd name="T6" fmla="*/ 104 w 110"/>
                  <a:gd name="T7" fmla="*/ 815 h 86"/>
                  <a:gd name="T8" fmla="*/ 955 w 110"/>
                  <a:gd name="T9" fmla="*/ 1390 h 86"/>
                  <a:gd name="T10" fmla="*/ 1560 w 110"/>
                  <a:gd name="T11" fmla="*/ 2266 h 86"/>
                  <a:gd name="T12" fmla="*/ 1560 w 110"/>
                  <a:gd name="T13" fmla="*/ 2266 h 86"/>
                  <a:gd name="T14" fmla="*/ 1832 w 110"/>
                  <a:gd name="T15" fmla="*/ 2298 h 86"/>
                  <a:gd name="T16" fmla="*/ 3667 w 110"/>
                  <a:gd name="T17" fmla="*/ 2570 h 86"/>
                  <a:gd name="T18" fmla="*/ 2984 w 110"/>
                  <a:gd name="T19" fmla="*/ 1015 h 86"/>
                  <a:gd name="T20" fmla="*/ 2304 w 110"/>
                  <a:gd name="T21" fmla="*/ 272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0" h="86">
                    <a:moveTo>
                      <a:pt x="68" y="8"/>
                    </a:moveTo>
                    <a:cubicBezTo>
                      <a:pt x="57" y="23"/>
                      <a:pt x="25" y="0"/>
                      <a:pt x="21" y="11"/>
                    </a:cubicBezTo>
                    <a:cubicBezTo>
                      <a:pt x="18" y="22"/>
                      <a:pt x="67" y="25"/>
                      <a:pt x="62" y="39"/>
                    </a:cubicBezTo>
                    <a:cubicBezTo>
                      <a:pt x="58" y="53"/>
                      <a:pt x="6" y="14"/>
                      <a:pt x="3" y="24"/>
                    </a:cubicBezTo>
                    <a:cubicBezTo>
                      <a:pt x="0" y="33"/>
                      <a:pt x="21" y="39"/>
                      <a:pt x="28" y="41"/>
                    </a:cubicBezTo>
                    <a:cubicBezTo>
                      <a:pt x="39" y="44"/>
                      <a:pt x="56" y="52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8" y="67"/>
                      <a:pt x="51" y="68"/>
                      <a:pt x="54" y="68"/>
                    </a:cubicBezTo>
                    <a:cubicBezTo>
                      <a:pt x="70" y="70"/>
                      <a:pt x="106" y="86"/>
                      <a:pt x="108" y="76"/>
                    </a:cubicBezTo>
                    <a:cubicBezTo>
                      <a:pt x="110" y="66"/>
                      <a:pt x="100" y="50"/>
                      <a:pt x="88" y="30"/>
                    </a:cubicBezTo>
                    <a:cubicBezTo>
                      <a:pt x="82" y="19"/>
                      <a:pt x="75" y="13"/>
                      <a:pt x="68" y="8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5" name="Freeform 28">
                <a:extLst>
                  <a:ext uri="{FF2B5EF4-FFF2-40B4-BE49-F238E27FC236}">
                    <a16:creationId xmlns:a16="http://schemas.microsoft.com/office/drawing/2014/main" id="{41B7D5E6-2FBB-4DC2-8AC5-DA6E5547B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2723"/>
                <a:ext cx="504" cy="494"/>
              </a:xfrm>
              <a:custGeom>
                <a:avLst/>
                <a:gdLst>
                  <a:gd name="T0" fmla="*/ 5095 w 156"/>
                  <a:gd name="T1" fmla="*/ 0 h 153"/>
                  <a:gd name="T2" fmla="*/ 5095 w 156"/>
                  <a:gd name="T3" fmla="*/ 32 h 153"/>
                  <a:gd name="T4" fmla="*/ 5095 w 156"/>
                  <a:gd name="T5" fmla="*/ 32 h 153"/>
                  <a:gd name="T6" fmla="*/ 5095 w 156"/>
                  <a:gd name="T7" fmla="*/ 32 h 153"/>
                  <a:gd name="T8" fmla="*/ 4446 w 156"/>
                  <a:gd name="T9" fmla="*/ 439 h 153"/>
                  <a:gd name="T10" fmla="*/ 4051 w 156"/>
                  <a:gd name="T11" fmla="*/ 636 h 153"/>
                  <a:gd name="T12" fmla="*/ 2433 w 156"/>
                  <a:gd name="T13" fmla="*/ 2657 h 153"/>
                  <a:gd name="T14" fmla="*/ 2223 w 156"/>
                  <a:gd name="T15" fmla="*/ 3035 h 153"/>
                  <a:gd name="T16" fmla="*/ 239 w 156"/>
                  <a:gd name="T17" fmla="*/ 4953 h 153"/>
                  <a:gd name="T18" fmla="*/ 0 w 156"/>
                  <a:gd name="T19" fmla="*/ 4879 h 153"/>
                  <a:gd name="T20" fmla="*/ 197 w 156"/>
                  <a:gd name="T21" fmla="*/ 5150 h 153"/>
                  <a:gd name="T22" fmla="*/ 239 w 156"/>
                  <a:gd name="T23" fmla="*/ 5150 h 153"/>
                  <a:gd name="T24" fmla="*/ 2433 w 156"/>
                  <a:gd name="T25" fmla="*/ 3129 h 153"/>
                  <a:gd name="T26" fmla="*/ 2598 w 156"/>
                  <a:gd name="T27" fmla="*/ 2764 h 153"/>
                  <a:gd name="T28" fmla="*/ 4145 w 156"/>
                  <a:gd name="T29" fmla="*/ 804 h 153"/>
                  <a:gd name="T30" fmla="*/ 4520 w 156"/>
                  <a:gd name="T31" fmla="*/ 604 h 153"/>
                  <a:gd name="T32" fmla="*/ 5260 w 156"/>
                  <a:gd name="T33" fmla="*/ 197 h 153"/>
                  <a:gd name="T34" fmla="*/ 5095 w 156"/>
                  <a:gd name="T35" fmla="*/ 0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53">
                    <a:moveTo>
                      <a:pt x="151" y="0"/>
                    </a:moveTo>
                    <a:cubicBezTo>
                      <a:pt x="151" y="0"/>
                      <a:pt x="151" y="0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48" y="3"/>
                      <a:pt x="136" y="11"/>
                      <a:pt x="132" y="13"/>
                    </a:cubicBezTo>
                    <a:cubicBezTo>
                      <a:pt x="128" y="15"/>
                      <a:pt x="124" y="16"/>
                      <a:pt x="120" y="19"/>
                    </a:cubicBezTo>
                    <a:cubicBezTo>
                      <a:pt x="94" y="33"/>
                      <a:pt x="83" y="56"/>
                      <a:pt x="72" y="79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0" y="104"/>
                      <a:pt x="29" y="146"/>
                      <a:pt x="7" y="147"/>
                    </a:cubicBezTo>
                    <a:cubicBezTo>
                      <a:pt x="4" y="147"/>
                      <a:pt x="2" y="146"/>
                      <a:pt x="0" y="145"/>
                    </a:cubicBezTo>
                    <a:cubicBezTo>
                      <a:pt x="2" y="148"/>
                      <a:pt x="4" y="150"/>
                      <a:pt x="6" y="153"/>
                    </a:cubicBezTo>
                    <a:cubicBezTo>
                      <a:pt x="6" y="153"/>
                      <a:pt x="7" y="153"/>
                      <a:pt x="7" y="153"/>
                    </a:cubicBezTo>
                    <a:cubicBezTo>
                      <a:pt x="33" y="152"/>
                      <a:pt x="65" y="106"/>
                      <a:pt x="72" y="93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89" y="58"/>
                      <a:pt x="98" y="38"/>
                      <a:pt x="123" y="24"/>
                    </a:cubicBezTo>
                    <a:cubicBezTo>
                      <a:pt x="126" y="22"/>
                      <a:pt x="131" y="20"/>
                      <a:pt x="134" y="18"/>
                    </a:cubicBezTo>
                    <a:cubicBezTo>
                      <a:pt x="139" y="16"/>
                      <a:pt x="150" y="10"/>
                      <a:pt x="156" y="6"/>
                    </a:cubicBezTo>
                    <a:cubicBezTo>
                      <a:pt x="154" y="4"/>
                      <a:pt x="153" y="2"/>
                      <a:pt x="151" y="0"/>
                    </a:cubicBezTo>
                    <a:close/>
                  </a:path>
                </a:pathLst>
              </a:custGeom>
              <a:solidFill>
                <a:srgbClr val="F9D9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6" name="Freeform 29">
                <a:extLst>
                  <a:ext uri="{FF2B5EF4-FFF2-40B4-BE49-F238E27FC236}">
                    <a16:creationId xmlns:a16="http://schemas.microsoft.com/office/drawing/2014/main" id="{11D34095-7F74-456E-9DB8-701E82E0D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668"/>
                <a:ext cx="35" cy="51"/>
              </a:xfrm>
              <a:custGeom>
                <a:avLst/>
                <a:gdLst>
                  <a:gd name="T0" fmla="*/ 191 w 11"/>
                  <a:gd name="T1" fmla="*/ 102 h 16"/>
                  <a:gd name="T2" fmla="*/ 223 w 11"/>
                  <a:gd name="T3" fmla="*/ 386 h 16"/>
                  <a:gd name="T4" fmla="*/ 191 w 11"/>
                  <a:gd name="T5" fmla="*/ 10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6" y="3"/>
                    </a:moveTo>
                    <a:cubicBezTo>
                      <a:pt x="0" y="6"/>
                      <a:pt x="4" y="9"/>
                      <a:pt x="7" y="12"/>
                    </a:cubicBezTo>
                    <a:cubicBezTo>
                      <a:pt x="11" y="16"/>
                      <a:pt x="11" y="0"/>
                      <a:pt x="6" y="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7" name="Freeform 30">
                <a:extLst>
                  <a:ext uri="{FF2B5EF4-FFF2-40B4-BE49-F238E27FC236}">
                    <a16:creationId xmlns:a16="http://schemas.microsoft.com/office/drawing/2014/main" id="{8A9FB708-3A11-4B0C-9DE3-4E79539ED0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05" y="2736"/>
                <a:ext cx="730" cy="678"/>
              </a:xfrm>
              <a:custGeom>
                <a:avLst/>
                <a:gdLst>
                  <a:gd name="T0" fmla="*/ 6677 w 226"/>
                  <a:gd name="T1" fmla="*/ 3700 h 210"/>
                  <a:gd name="T2" fmla="*/ 6938 w 226"/>
                  <a:gd name="T3" fmla="*/ 3400 h 210"/>
                  <a:gd name="T4" fmla="*/ 5562 w 226"/>
                  <a:gd name="T5" fmla="*/ 678 h 210"/>
                  <a:gd name="T6" fmla="*/ 4248 w 226"/>
                  <a:gd name="T7" fmla="*/ 468 h 210"/>
                  <a:gd name="T8" fmla="*/ 2326 w 226"/>
                  <a:gd name="T9" fmla="*/ 2628 h 210"/>
                  <a:gd name="T10" fmla="*/ 0 w 226"/>
                  <a:gd name="T11" fmla="*/ 5014 h 210"/>
                  <a:gd name="T12" fmla="*/ 4622 w 226"/>
                  <a:gd name="T13" fmla="*/ 5992 h 210"/>
                  <a:gd name="T14" fmla="*/ 5998 w 226"/>
                  <a:gd name="T15" fmla="*/ 6870 h 210"/>
                  <a:gd name="T16" fmla="*/ 6302 w 226"/>
                  <a:gd name="T17" fmla="*/ 6263 h 210"/>
                  <a:gd name="T18" fmla="*/ 7345 w 226"/>
                  <a:gd name="T19" fmla="*/ 5514 h 210"/>
                  <a:gd name="T20" fmla="*/ 7617 w 226"/>
                  <a:gd name="T21" fmla="*/ 4743 h 210"/>
                  <a:gd name="T22" fmla="*/ 4655 w 226"/>
                  <a:gd name="T23" fmla="*/ 2628 h 210"/>
                  <a:gd name="T24" fmla="*/ 3808 w 226"/>
                  <a:gd name="T25" fmla="*/ 1075 h 210"/>
                  <a:gd name="T26" fmla="*/ 3808 w 226"/>
                  <a:gd name="T27" fmla="*/ 1075 h 210"/>
                  <a:gd name="T28" fmla="*/ 3434 w 226"/>
                  <a:gd name="T29" fmla="*/ 1750 h 210"/>
                  <a:gd name="T30" fmla="*/ 3266 w 226"/>
                  <a:gd name="T31" fmla="*/ 2189 h 210"/>
                  <a:gd name="T32" fmla="*/ 4005 w 226"/>
                  <a:gd name="T33" fmla="*/ 3700 h 210"/>
                  <a:gd name="T34" fmla="*/ 3266 w 226"/>
                  <a:gd name="T35" fmla="*/ 2189 h 210"/>
                  <a:gd name="T36" fmla="*/ 3036 w 226"/>
                  <a:gd name="T37" fmla="*/ 2764 h 210"/>
                  <a:gd name="T38" fmla="*/ 2733 w 226"/>
                  <a:gd name="T39" fmla="*/ 2993 h 210"/>
                  <a:gd name="T40" fmla="*/ 3976 w 226"/>
                  <a:gd name="T41" fmla="*/ 3939 h 210"/>
                  <a:gd name="T42" fmla="*/ 1783 w 226"/>
                  <a:gd name="T43" fmla="*/ 4242 h 210"/>
                  <a:gd name="T44" fmla="*/ 1783 w 226"/>
                  <a:gd name="T45" fmla="*/ 4242 h 210"/>
                  <a:gd name="T46" fmla="*/ 2662 w 226"/>
                  <a:gd name="T47" fmla="*/ 3564 h 210"/>
                  <a:gd name="T48" fmla="*/ 2358 w 226"/>
                  <a:gd name="T49" fmla="*/ 4743 h 210"/>
                  <a:gd name="T50" fmla="*/ 2358 w 226"/>
                  <a:gd name="T51" fmla="*/ 4743 h 210"/>
                  <a:gd name="T52" fmla="*/ 4141 w 226"/>
                  <a:gd name="T53" fmla="*/ 4775 h 210"/>
                  <a:gd name="T54" fmla="*/ 4383 w 226"/>
                  <a:gd name="T55" fmla="*/ 5253 h 210"/>
                  <a:gd name="T56" fmla="*/ 4383 w 226"/>
                  <a:gd name="T57" fmla="*/ 5253 h 210"/>
                  <a:gd name="T58" fmla="*/ 4790 w 226"/>
                  <a:gd name="T59" fmla="*/ 4681 h 210"/>
                  <a:gd name="T60" fmla="*/ 5666 w 226"/>
                  <a:gd name="T61" fmla="*/ 6128 h 210"/>
                  <a:gd name="T62" fmla="*/ 5666 w 226"/>
                  <a:gd name="T63" fmla="*/ 6128 h 210"/>
                  <a:gd name="T64" fmla="*/ 5624 w 226"/>
                  <a:gd name="T65" fmla="*/ 3335 h 210"/>
                  <a:gd name="T66" fmla="*/ 5259 w 226"/>
                  <a:gd name="T67" fmla="*/ 3471 h 210"/>
                  <a:gd name="T68" fmla="*/ 5259 w 226"/>
                  <a:gd name="T69" fmla="*/ 3471 h 2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6" h="210">
                    <a:moveTo>
                      <a:pt x="226" y="141"/>
                    </a:moveTo>
                    <a:cubicBezTo>
                      <a:pt x="205" y="140"/>
                      <a:pt x="198" y="110"/>
                      <a:pt x="198" y="110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6" y="101"/>
                      <a:pt x="206" y="101"/>
                      <a:pt x="206" y="101"/>
                    </a:cubicBezTo>
                    <a:cubicBezTo>
                      <a:pt x="206" y="101"/>
                      <a:pt x="171" y="93"/>
                      <a:pt x="153" y="62"/>
                    </a:cubicBezTo>
                    <a:cubicBezTo>
                      <a:pt x="142" y="45"/>
                      <a:pt x="159" y="33"/>
                      <a:pt x="165" y="20"/>
                    </a:cubicBezTo>
                    <a:cubicBezTo>
                      <a:pt x="159" y="14"/>
                      <a:pt x="153" y="7"/>
                      <a:pt x="147" y="0"/>
                    </a:cubicBezTo>
                    <a:cubicBezTo>
                      <a:pt x="137" y="7"/>
                      <a:pt x="128" y="14"/>
                      <a:pt x="126" y="14"/>
                    </a:cubicBezTo>
                    <a:cubicBezTo>
                      <a:pt x="123" y="16"/>
                      <a:pt x="118" y="18"/>
                      <a:pt x="115" y="20"/>
                    </a:cubicBezTo>
                    <a:cubicBezTo>
                      <a:pt x="90" y="34"/>
                      <a:pt x="81" y="54"/>
                      <a:pt x="69" y="78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57" y="101"/>
                      <a:pt x="26" y="147"/>
                      <a:pt x="0" y="14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6" y="156"/>
                      <a:pt x="73" y="153"/>
                      <a:pt x="137" y="178"/>
                    </a:cubicBezTo>
                    <a:cubicBezTo>
                      <a:pt x="154" y="184"/>
                      <a:pt x="169" y="208"/>
                      <a:pt x="169" y="208"/>
                    </a:cubicBezTo>
                    <a:cubicBezTo>
                      <a:pt x="178" y="210"/>
                      <a:pt x="182" y="208"/>
                      <a:pt x="178" y="204"/>
                    </a:cubicBezTo>
                    <a:cubicBezTo>
                      <a:pt x="174" y="200"/>
                      <a:pt x="175" y="188"/>
                      <a:pt x="179" y="190"/>
                    </a:cubicBezTo>
                    <a:cubicBezTo>
                      <a:pt x="183" y="193"/>
                      <a:pt x="187" y="186"/>
                      <a:pt x="187" y="186"/>
                    </a:cubicBezTo>
                    <a:cubicBezTo>
                      <a:pt x="187" y="186"/>
                      <a:pt x="146" y="140"/>
                      <a:pt x="149" y="122"/>
                    </a:cubicBezTo>
                    <a:cubicBezTo>
                      <a:pt x="163" y="134"/>
                      <a:pt x="206" y="157"/>
                      <a:pt x="218" y="164"/>
                    </a:cubicBezTo>
                    <a:cubicBezTo>
                      <a:pt x="224" y="167"/>
                      <a:pt x="213" y="158"/>
                      <a:pt x="213" y="152"/>
                    </a:cubicBezTo>
                    <a:cubicBezTo>
                      <a:pt x="214" y="145"/>
                      <a:pt x="226" y="141"/>
                      <a:pt x="226" y="141"/>
                    </a:cubicBezTo>
                    <a:close/>
                    <a:moveTo>
                      <a:pt x="137" y="66"/>
                    </a:moveTo>
                    <a:cubicBezTo>
                      <a:pt x="142" y="64"/>
                      <a:pt x="140" y="84"/>
                      <a:pt x="138" y="78"/>
                    </a:cubicBezTo>
                    <a:cubicBezTo>
                      <a:pt x="135" y="71"/>
                      <a:pt x="132" y="67"/>
                      <a:pt x="137" y="66"/>
                    </a:cubicBezTo>
                    <a:close/>
                    <a:moveTo>
                      <a:pt x="113" y="32"/>
                    </a:moveTo>
                    <a:cubicBezTo>
                      <a:pt x="125" y="28"/>
                      <a:pt x="128" y="94"/>
                      <a:pt x="130" y="107"/>
                    </a:cubicBezTo>
                    <a:cubicBezTo>
                      <a:pt x="120" y="87"/>
                      <a:pt x="101" y="37"/>
                      <a:pt x="113" y="32"/>
                    </a:cubicBezTo>
                    <a:close/>
                    <a:moveTo>
                      <a:pt x="100" y="42"/>
                    </a:moveTo>
                    <a:cubicBezTo>
                      <a:pt x="106" y="40"/>
                      <a:pt x="105" y="55"/>
                      <a:pt x="102" y="52"/>
                    </a:cubicBezTo>
                    <a:cubicBezTo>
                      <a:pt x="99" y="49"/>
                      <a:pt x="95" y="45"/>
                      <a:pt x="100" y="42"/>
                    </a:cubicBezTo>
                    <a:close/>
                    <a:moveTo>
                      <a:pt x="97" y="65"/>
                    </a:moveTo>
                    <a:cubicBezTo>
                      <a:pt x="104" y="59"/>
                      <a:pt x="112" y="97"/>
                      <a:pt x="118" y="108"/>
                    </a:cubicBezTo>
                    <a:cubicBezTo>
                      <a:pt x="118" y="109"/>
                      <a:pt x="118" y="109"/>
                      <a:pt x="119" y="110"/>
                    </a:cubicBezTo>
                    <a:cubicBezTo>
                      <a:pt x="118" y="109"/>
                      <a:pt x="118" y="109"/>
                      <a:pt x="118" y="108"/>
                    </a:cubicBezTo>
                    <a:cubicBezTo>
                      <a:pt x="109" y="94"/>
                      <a:pt x="90" y="70"/>
                      <a:pt x="97" y="65"/>
                    </a:cubicBezTo>
                    <a:close/>
                    <a:moveTo>
                      <a:pt x="86" y="72"/>
                    </a:moveTo>
                    <a:cubicBezTo>
                      <a:pt x="88" y="70"/>
                      <a:pt x="88" y="77"/>
                      <a:pt x="90" y="82"/>
                    </a:cubicBezTo>
                    <a:cubicBezTo>
                      <a:pt x="85" y="80"/>
                      <a:pt x="83" y="74"/>
                      <a:pt x="86" y="72"/>
                    </a:cubicBezTo>
                    <a:close/>
                    <a:moveTo>
                      <a:pt x="81" y="89"/>
                    </a:moveTo>
                    <a:cubicBezTo>
                      <a:pt x="88" y="83"/>
                      <a:pt x="106" y="110"/>
                      <a:pt x="118" y="117"/>
                    </a:cubicBezTo>
                    <a:cubicBezTo>
                      <a:pt x="118" y="117"/>
                      <a:pt x="118" y="117"/>
                      <a:pt x="118" y="117"/>
                    </a:cubicBezTo>
                    <a:cubicBezTo>
                      <a:pt x="109" y="115"/>
                      <a:pt x="73" y="95"/>
                      <a:pt x="81" y="89"/>
                    </a:cubicBezTo>
                    <a:close/>
                    <a:moveTo>
                      <a:pt x="53" y="126"/>
                    </a:moveTo>
                    <a:cubicBezTo>
                      <a:pt x="54" y="123"/>
                      <a:pt x="60" y="122"/>
                      <a:pt x="69" y="129"/>
                    </a:cubicBezTo>
                    <a:cubicBezTo>
                      <a:pt x="62" y="131"/>
                      <a:pt x="53" y="131"/>
                      <a:pt x="53" y="126"/>
                    </a:cubicBezTo>
                    <a:close/>
                    <a:moveTo>
                      <a:pt x="66" y="106"/>
                    </a:moveTo>
                    <a:cubicBezTo>
                      <a:pt x="67" y="101"/>
                      <a:pt x="74" y="103"/>
                      <a:pt x="79" y="106"/>
                    </a:cubicBezTo>
                    <a:cubicBezTo>
                      <a:pt x="75" y="107"/>
                      <a:pt x="66" y="110"/>
                      <a:pt x="66" y="106"/>
                    </a:cubicBezTo>
                    <a:close/>
                    <a:moveTo>
                      <a:pt x="70" y="141"/>
                    </a:moveTo>
                    <a:cubicBezTo>
                      <a:pt x="77" y="146"/>
                      <a:pt x="105" y="150"/>
                      <a:pt x="117" y="154"/>
                    </a:cubicBezTo>
                    <a:cubicBezTo>
                      <a:pt x="97" y="155"/>
                      <a:pt x="90" y="154"/>
                      <a:pt x="70" y="141"/>
                    </a:cubicBezTo>
                    <a:close/>
                    <a:moveTo>
                      <a:pt x="78" y="123"/>
                    </a:moveTo>
                    <a:cubicBezTo>
                      <a:pt x="88" y="118"/>
                      <a:pt x="112" y="141"/>
                      <a:pt x="123" y="142"/>
                    </a:cubicBezTo>
                    <a:cubicBezTo>
                      <a:pt x="111" y="142"/>
                      <a:pt x="86" y="132"/>
                      <a:pt x="78" y="123"/>
                    </a:cubicBezTo>
                    <a:close/>
                    <a:moveTo>
                      <a:pt x="130" y="156"/>
                    </a:moveTo>
                    <a:cubicBezTo>
                      <a:pt x="132" y="154"/>
                      <a:pt x="134" y="157"/>
                      <a:pt x="138" y="162"/>
                    </a:cubicBezTo>
                    <a:cubicBezTo>
                      <a:pt x="134" y="160"/>
                      <a:pt x="128" y="160"/>
                      <a:pt x="130" y="156"/>
                    </a:cubicBezTo>
                    <a:close/>
                    <a:moveTo>
                      <a:pt x="130" y="117"/>
                    </a:moveTo>
                    <a:cubicBezTo>
                      <a:pt x="133" y="115"/>
                      <a:pt x="139" y="132"/>
                      <a:pt x="142" y="139"/>
                    </a:cubicBezTo>
                    <a:cubicBezTo>
                      <a:pt x="135" y="133"/>
                      <a:pt x="127" y="119"/>
                      <a:pt x="130" y="117"/>
                    </a:cubicBezTo>
                    <a:close/>
                    <a:moveTo>
                      <a:pt x="168" y="182"/>
                    </a:moveTo>
                    <a:cubicBezTo>
                      <a:pt x="164" y="175"/>
                      <a:pt x="149" y="162"/>
                      <a:pt x="142" y="149"/>
                    </a:cubicBezTo>
                    <a:cubicBezTo>
                      <a:pt x="156" y="160"/>
                      <a:pt x="168" y="182"/>
                      <a:pt x="168" y="182"/>
                    </a:cubicBezTo>
                    <a:close/>
                    <a:moveTo>
                      <a:pt x="161" y="90"/>
                    </a:moveTo>
                    <a:cubicBezTo>
                      <a:pt x="164" y="89"/>
                      <a:pt x="164" y="94"/>
                      <a:pt x="167" y="99"/>
                    </a:cubicBezTo>
                    <a:cubicBezTo>
                      <a:pt x="162" y="98"/>
                      <a:pt x="159" y="92"/>
                      <a:pt x="161" y="90"/>
                    </a:cubicBezTo>
                    <a:close/>
                    <a:moveTo>
                      <a:pt x="156" y="103"/>
                    </a:moveTo>
                    <a:cubicBezTo>
                      <a:pt x="164" y="110"/>
                      <a:pt x="192" y="130"/>
                      <a:pt x="204" y="141"/>
                    </a:cubicBezTo>
                    <a:cubicBezTo>
                      <a:pt x="204" y="141"/>
                      <a:pt x="162" y="116"/>
                      <a:pt x="156" y="103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8" name="Freeform 31">
                <a:extLst>
                  <a:ext uri="{FF2B5EF4-FFF2-40B4-BE49-F238E27FC236}">
                    <a16:creationId xmlns:a16="http://schemas.microsoft.com/office/drawing/2014/main" id="{A93A7AAE-EC96-4C79-A2E6-D5D5A6A6C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3052"/>
                <a:ext cx="148" cy="262"/>
              </a:xfrm>
              <a:custGeom>
                <a:avLst/>
                <a:gdLst>
                  <a:gd name="T0" fmla="*/ 798 w 46"/>
                  <a:gd name="T1" fmla="*/ 272 h 81"/>
                  <a:gd name="T2" fmla="*/ 0 w 46"/>
                  <a:gd name="T3" fmla="*/ 1559 h 81"/>
                  <a:gd name="T4" fmla="*/ 32 w 46"/>
                  <a:gd name="T5" fmla="*/ 1559 h 81"/>
                  <a:gd name="T6" fmla="*/ 238 w 46"/>
                  <a:gd name="T7" fmla="*/ 1456 h 81"/>
                  <a:gd name="T8" fmla="*/ 901 w 46"/>
                  <a:gd name="T9" fmla="*/ 2740 h 81"/>
                  <a:gd name="T10" fmla="*/ 1429 w 46"/>
                  <a:gd name="T11" fmla="*/ 1184 h 81"/>
                  <a:gd name="T12" fmla="*/ 798 w 46"/>
                  <a:gd name="T13" fmla="*/ 272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81">
                    <a:moveTo>
                      <a:pt x="24" y="8"/>
                    </a:moveTo>
                    <a:cubicBezTo>
                      <a:pt x="11" y="16"/>
                      <a:pt x="16" y="24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4" y="43"/>
                      <a:pt x="7" y="43"/>
                    </a:cubicBezTo>
                    <a:cubicBezTo>
                      <a:pt x="28" y="43"/>
                      <a:pt x="31" y="64"/>
                      <a:pt x="27" y="81"/>
                    </a:cubicBezTo>
                    <a:cubicBezTo>
                      <a:pt x="32" y="71"/>
                      <a:pt x="41" y="52"/>
                      <a:pt x="43" y="35"/>
                    </a:cubicBezTo>
                    <a:cubicBezTo>
                      <a:pt x="46" y="11"/>
                      <a:pt x="38" y="0"/>
                      <a:pt x="24" y="8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9" name="Freeform 32">
                <a:extLst>
                  <a:ext uri="{FF2B5EF4-FFF2-40B4-BE49-F238E27FC236}">
                    <a16:creationId xmlns:a16="http://schemas.microsoft.com/office/drawing/2014/main" id="{D6F08E8F-3FC5-4DAD-97D5-08A6E14A8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3382"/>
                <a:ext cx="119" cy="119"/>
              </a:xfrm>
              <a:custGeom>
                <a:avLst/>
                <a:gdLst>
                  <a:gd name="T0" fmla="*/ 1232 w 37"/>
                  <a:gd name="T1" fmla="*/ 1167 h 37"/>
                  <a:gd name="T2" fmla="*/ 135 w 37"/>
                  <a:gd name="T3" fmla="*/ 164 h 37"/>
                  <a:gd name="T4" fmla="*/ 765 w 37"/>
                  <a:gd name="T5" fmla="*/ 1167 h 37"/>
                  <a:gd name="T6" fmla="*/ 1232 w 37"/>
                  <a:gd name="T7" fmla="*/ 116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7">
                    <a:moveTo>
                      <a:pt x="37" y="35"/>
                    </a:moveTo>
                    <a:cubicBezTo>
                      <a:pt x="29" y="21"/>
                      <a:pt x="15" y="0"/>
                      <a:pt x="4" y="5"/>
                    </a:cubicBezTo>
                    <a:cubicBezTo>
                      <a:pt x="0" y="12"/>
                      <a:pt x="21" y="26"/>
                      <a:pt x="23" y="35"/>
                    </a:cubicBezTo>
                    <a:cubicBezTo>
                      <a:pt x="28" y="36"/>
                      <a:pt x="33" y="37"/>
                      <a:pt x="37" y="35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0" name="Freeform 33">
                <a:extLst>
                  <a:ext uri="{FF2B5EF4-FFF2-40B4-BE49-F238E27FC236}">
                    <a16:creationId xmlns:a16="http://schemas.microsoft.com/office/drawing/2014/main" id="{43422A1B-2F15-42F6-83DF-4EF10F597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3094"/>
                <a:ext cx="110" cy="100"/>
              </a:xfrm>
              <a:custGeom>
                <a:avLst/>
                <a:gdLst>
                  <a:gd name="T0" fmla="*/ 0 w 34"/>
                  <a:gd name="T1" fmla="*/ 0 h 31"/>
                  <a:gd name="T2" fmla="*/ 951 w 34"/>
                  <a:gd name="T3" fmla="*/ 1010 h 31"/>
                  <a:gd name="T4" fmla="*/ 951 w 34"/>
                  <a:gd name="T5" fmla="*/ 1042 h 31"/>
                  <a:gd name="T6" fmla="*/ 1119 w 34"/>
                  <a:gd name="T7" fmla="*/ 1042 h 31"/>
                  <a:gd name="T8" fmla="*/ 1152 w 34"/>
                  <a:gd name="T9" fmla="*/ 571 h 31"/>
                  <a:gd name="T10" fmla="*/ 0 w 34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0" y="0"/>
                    </a:moveTo>
                    <a:cubicBezTo>
                      <a:pt x="2" y="5"/>
                      <a:pt x="9" y="29"/>
                      <a:pt x="28" y="30"/>
                    </a:cubicBezTo>
                    <a:cubicBezTo>
                      <a:pt x="28" y="30"/>
                      <a:pt x="28" y="30"/>
                      <a:pt x="28" y="31"/>
                    </a:cubicBezTo>
                    <a:cubicBezTo>
                      <a:pt x="30" y="31"/>
                      <a:pt x="31" y="31"/>
                      <a:pt x="33" y="31"/>
                    </a:cubicBezTo>
                    <a:cubicBezTo>
                      <a:pt x="33" y="26"/>
                      <a:pt x="33" y="21"/>
                      <a:pt x="34" y="17"/>
                    </a:cubicBezTo>
                    <a:cubicBezTo>
                      <a:pt x="23" y="12"/>
                      <a:pt x="8" y="6"/>
                      <a:pt x="0" y="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1" name="Freeform 34">
                <a:extLst>
                  <a:ext uri="{FF2B5EF4-FFF2-40B4-BE49-F238E27FC236}">
                    <a16:creationId xmlns:a16="http://schemas.microsoft.com/office/drawing/2014/main" id="{8B5A0594-1315-4BFE-8FAF-8E390028D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823"/>
                <a:ext cx="274" cy="265"/>
              </a:xfrm>
              <a:custGeom>
                <a:avLst/>
                <a:gdLst>
                  <a:gd name="T0" fmla="*/ 2743 w 85"/>
                  <a:gd name="T1" fmla="*/ 2766 h 82"/>
                  <a:gd name="T2" fmla="*/ 2846 w 85"/>
                  <a:gd name="T3" fmla="*/ 2737 h 82"/>
                  <a:gd name="T4" fmla="*/ 2514 w 85"/>
                  <a:gd name="T5" fmla="*/ 2298 h 82"/>
                  <a:gd name="T6" fmla="*/ 2482 w 85"/>
                  <a:gd name="T7" fmla="*/ 2265 h 82"/>
                  <a:gd name="T8" fmla="*/ 903 w 85"/>
                  <a:gd name="T9" fmla="*/ 1315 h 82"/>
                  <a:gd name="T10" fmla="*/ 2005 w 85"/>
                  <a:gd name="T11" fmla="*/ 1787 h 82"/>
                  <a:gd name="T12" fmla="*/ 1808 w 85"/>
                  <a:gd name="T13" fmla="*/ 1619 h 82"/>
                  <a:gd name="T14" fmla="*/ 0 w 85"/>
                  <a:gd name="T15" fmla="*/ 0 h 82"/>
                  <a:gd name="T16" fmla="*/ 135 w 85"/>
                  <a:gd name="T17" fmla="*/ 1994 h 82"/>
                  <a:gd name="T18" fmla="*/ 1070 w 85"/>
                  <a:gd name="T19" fmla="*/ 2466 h 82"/>
                  <a:gd name="T20" fmla="*/ 1944 w 85"/>
                  <a:gd name="T21" fmla="*/ 2705 h 82"/>
                  <a:gd name="T22" fmla="*/ 1309 w 85"/>
                  <a:gd name="T23" fmla="*/ 2088 h 82"/>
                  <a:gd name="T24" fmla="*/ 2743 w 85"/>
                  <a:gd name="T25" fmla="*/ 2766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5" h="82">
                    <a:moveTo>
                      <a:pt x="82" y="82"/>
                    </a:moveTo>
                    <a:cubicBezTo>
                      <a:pt x="83" y="82"/>
                      <a:pt x="84" y="81"/>
                      <a:pt x="85" y="81"/>
                    </a:cubicBezTo>
                    <a:cubicBezTo>
                      <a:pt x="82" y="76"/>
                      <a:pt x="78" y="72"/>
                      <a:pt x="75" y="68"/>
                    </a:cubicBezTo>
                    <a:cubicBezTo>
                      <a:pt x="75" y="68"/>
                      <a:pt x="74" y="68"/>
                      <a:pt x="74" y="67"/>
                    </a:cubicBezTo>
                    <a:cubicBezTo>
                      <a:pt x="65" y="58"/>
                      <a:pt x="27" y="43"/>
                      <a:pt x="27" y="39"/>
                    </a:cubicBezTo>
                    <a:cubicBezTo>
                      <a:pt x="27" y="35"/>
                      <a:pt x="45" y="44"/>
                      <a:pt x="60" y="53"/>
                    </a:cubicBezTo>
                    <a:cubicBezTo>
                      <a:pt x="58" y="51"/>
                      <a:pt x="56" y="50"/>
                      <a:pt x="54" y="48"/>
                    </a:cubicBezTo>
                    <a:cubicBezTo>
                      <a:pt x="43" y="40"/>
                      <a:pt x="22" y="23"/>
                      <a:pt x="0" y="0"/>
                    </a:cubicBezTo>
                    <a:cubicBezTo>
                      <a:pt x="4" y="10"/>
                      <a:pt x="6" y="35"/>
                      <a:pt x="4" y="59"/>
                    </a:cubicBezTo>
                    <a:cubicBezTo>
                      <a:pt x="16" y="68"/>
                      <a:pt x="27" y="72"/>
                      <a:pt x="32" y="73"/>
                    </a:cubicBezTo>
                    <a:cubicBezTo>
                      <a:pt x="39" y="74"/>
                      <a:pt x="49" y="78"/>
                      <a:pt x="58" y="80"/>
                    </a:cubicBezTo>
                    <a:cubicBezTo>
                      <a:pt x="51" y="71"/>
                      <a:pt x="37" y="63"/>
                      <a:pt x="39" y="62"/>
                    </a:cubicBezTo>
                    <a:cubicBezTo>
                      <a:pt x="43" y="61"/>
                      <a:pt x="68" y="81"/>
                      <a:pt x="82" y="8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2" name="Freeform 35">
                <a:extLst>
                  <a:ext uri="{FF2B5EF4-FFF2-40B4-BE49-F238E27FC236}">
                    <a16:creationId xmlns:a16="http://schemas.microsoft.com/office/drawing/2014/main" id="{B42EFE4F-3395-47C3-8187-6F3304701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3110"/>
                <a:ext cx="313" cy="527"/>
              </a:xfrm>
              <a:custGeom>
                <a:avLst/>
                <a:gdLst>
                  <a:gd name="T0" fmla="*/ 2988 w 97"/>
                  <a:gd name="T1" fmla="*/ 847 h 163"/>
                  <a:gd name="T2" fmla="*/ 2927 w 97"/>
                  <a:gd name="T3" fmla="*/ 575 h 163"/>
                  <a:gd name="T4" fmla="*/ 2520 w 97"/>
                  <a:gd name="T5" fmla="*/ 815 h 163"/>
                  <a:gd name="T6" fmla="*/ 2688 w 97"/>
                  <a:gd name="T7" fmla="*/ 1652 h 163"/>
                  <a:gd name="T8" fmla="*/ 1178 w 97"/>
                  <a:gd name="T9" fmla="*/ 304 h 163"/>
                  <a:gd name="T10" fmla="*/ 2352 w 97"/>
                  <a:gd name="T11" fmla="*/ 3679 h 163"/>
                  <a:gd name="T12" fmla="*/ 271 w 97"/>
                  <a:gd name="T13" fmla="*/ 2027 h 163"/>
                  <a:gd name="T14" fmla="*/ 1207 w 97"/>
                  <a:gd name="T15" fmla="*/ 4662 h 163"/>
                  <a:gd name="T16" fmla="*/ 500 w 97"/>
                  <a:gd name="T17" fmla="*/ 3857 h 163"/>
                  <a:gd name="T18" fmla="*/ 332 w 97"/>
                  <a:gd name="T19" fmla="*/ 5309 h 163"/>
                  <a:gd name="T20" fmla="*/ 439 w 97"/>
                  <a:gd name="T21" fmla="*/ 5341 h 163"/>
                  <a:gd name="T22" fmla="*/ 439 w 97"/>
                  <a:gd name="T23" fmla="*/ 5373 h 163"/>
                  <a:gd name="T24" fmla="*/ 542 w 97"/>
                  <a:gd name="T25" fmla="*/ 5406 h 163"/>
                  <a:gd name="T26" fmla="*/ 542 w 97"/>
                  <a:gd name="T27" fmla="*/ 5406 h 163"/>
                  <a:gd name="T28" fmla="*/ 636 w 97"/>
                  <a:gd name="T29" fmla="*/ 5445 h 163"/>
                  <a:gd name="T30" fmla="*/ 678 w 97"/>
                  <a:gd name="T31" fmla="*/ 5445 h 163"/>
                  <a:gd name="T32" fmla="*/ 771 w 97"/>
                  <a:gd name="T33" fmla="*/ 5477 h 163"/>
                  <a:gd name="T34" fmla="*/ 771 w 97"/>
                  <a:gd name="T35" fmla="*/ 5477 h 163"/>
                  <a:gd name="T36" fmla="*/ 907 w 97"/>
                  <a:gd name="T37" fmla="*/ 5509 h 163"/>
                  <a:gd name="T38" fmla="*/ 907 w 97"/>
                  <a:gd name="T39" fmla="*/ 5509 h 163"/>
                  <a:gd name="T40" fmla="*/ 1042 w 97"/>
                  <a:gd name="T41" fmla="*/ 5509 h 163"/>
                  <a:gd name="T42" fmla="*/ 1071 w 97"/>
                  <a:gd name="T43" fmla="*/ 5509 h 163"/>
                  <a:gd name="T44" fmla="*/ 1178 w 97"/>
                  <a:gd name="T45" fmla="*/ 5509 h 163"/>
                  <a:gd name="T46" fmla="*/ 1239 w 97"/>
                  <a:gd name="T47" fmla="*/ 5509 h 163"/>
                  <a:gd name="T48" fmla="*/ 1375 w 97"/>
                  <a:gd name="T49" fmla="*/ 5509 h 163"/>
                  <a:gd name="T50" fmla="*/ 2988 w 97"/>
                  <a:gd name="T51" fmla="*/ 2939 h 163"/>
                  <a:gd name="T52" fmla="*/ 3259 w 97"/>
                  <a:gd name="T53" fmla="*/ 1723 h 163"/>
                  <a:gd name="T54" fmla="*/ 2988 w 97"/>
                  <a:gd name="T55" fmla="*/ 847 h 1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7" h="163">
                    <a:moveTo>
                      <a:pt x="89" y="25"/>
                    </a:moveTo>
                    <a:cubicBezTo>
                      <a:pt x="88" y="23"/>
                      <a:pt x="88" y="20"/>
                      <a:pt x="87" y="17"/>
                    </a:cubicBezTo>
                    <a:cubicBezTo>
                      <a:pt x="80" y="16"/>
                      <a:pt x="76" y="17"/>
                      <a:pt x="75" y="24"/>
                    </a:cubicBezTo>
                    <a:cubicBezTo>
                      <a:pt x="72" y="33"/>
                      <a:pt x="89" y="39"/>
                      <a:pt x="80" y="49"/>
                    </a:cubicBezTo>
                    <a:cubicBezTo>
                      <a:pt x="70" y="59"/>
                      <a:pt x="43" y="0"/>
                      <a:pt x="35" y="9"/>
                    </a:cubicBezTo>
                    <a:cubicBezTo>
                      <a:pt x="23" y="24"/>
                      <a:pt x="80" y="85"/>
                      <a:pt x="70" y="109"/>
                    </a:cubicBezTo>
                    <a:cubicBezTo>
                      <a:pt x="59" y="133"/>
                      <a:pt x="16" y="42"/>
                      <a:pt x="8" y="60"/>
                    </a:cubicBezTo>
                    <a:cubicBezTo>
                      <a:pt x="0" y="77"/>
                      <a:pt x="50" y="116"/>
                      <a:pt x="36" y="138"/>
                    </a:cubicBezTo>
                    <a:cubicBezTo>
                      <a:pt x="23" y="161"/>
                      <a:pt x="22" y="109"/>
                      <a:pt x="15" y="114"/>
                    </a:cubicBezTo>
                    <a:cubicBezTo>
                      <a:pt x="9" y="119"/>
                      <a:pt x="22" y="145"/>
                      <a:pt x="10" y="157"/>
                    </a:cubicBezTo>
                    <a:cubicBezTo>
                      <a:pt x="11" y="157"/>
                      <a:pt x="12" y="158"/>
                      <a:pt x="13" y="158"/>
                    </a:cubicBezTo>
                    <a:cubicBezTo>
                      <a:pt x="13" y="158"/>
                      <a:pt x="13" y="158"/>
                      <a:pt x="13" y="159"/>
                    </a:cubicBezTo>
                    <a:cubicBezTo>
                      <a:pt x="14" y="159"/>
                      <a:pt x="15" y="159"/>
                      <a:pt x="16" y="160"/>
                    </a:cubicBezTo>
                    <a:cubicBezTo>
                      <a:pt x="16" y="160"/>
                      <a:pt x="16" y="160"/>
                      <a:pt x="16" y="160"/>
                    </a:cubicBezTo>
                    <a:cubicBezTo>
                      <a:pt x="17" y="160"/>
                      <a:pt x="18" y="161"/>
                      <a:pt x="19" y="161"/>
                    </a:cubicBezTo>
                    <a:cubicBezTo>
                      <a:pt x="19" y="161"/>
                      <a:pt x="20" y="161"/>
                      <a:pt x="20" y="161"/>
                    </a:cubicBezTo>
                    <a:cubicBezTo>
                      <a:pt x="21" y="162"/>
                      <a:pt x="22" y="162"/>
                      <a:pt x="23" y="162"/>
                    </a:cubicBezTo>
                    <a:cubicBezTo>
                      <a:pt x="23" y="162"/>
                      <a:pt x="23" y="162"/>
                      <a:pt x="23" y="162"/>
                    </a:cubicBezTo>
                    <a:cubicBezTo>
                      <a:pt x="25" y="162"/>
                      <a:pt x="26" y="163"/>
                      <a:pt x="27" y="163"/>
                    </a:cubicBezTo>
                    <a:cubicBezTo>
                      <a:pt x="27" y="163"/>
                      <a:pt x="27" y="163"/>
                      <a:pt x="27" y="163"/>
                    </a:cubicBezTo>
                    <a:cubicBezTo>
                      <a:pt x="28" y="163"/>
                      <a:pt x="30" y="163"/>
                      <a:pt x="31" y="163"/>
                    </a:cubicBezTo>
                    <a:cubicBezTo>
                      <a:pt x="31" y="163"/>
                      <a:pt x="32" y="163"/>
                      <a:pt x="32" y="163"/>
                    </a:cubicBezTo>
                    <a:cubicBezTo>
                      <a:pt x="33" y="163"/>
                      <a:pt x="34" y="163"/>
                      <a:pt x="35" y="163"/>
                    </a:cubicBezTo>
                    <a:cubicBezTo>
                      <a:pt x="36" y="163"/>
                      <a:pt x="36" y="163"/>
                      <a:pt x="37" y="163"/>
                    </a:cubicBezTo>
                    <a:cubicBezTo>
                      <a:pt x="38" y="163"/>
                      <a:pt x="40" y="163"/>
                      <a:pt x="41" y="163"/>
                    </a:cubicBezTo>
                    <a:cubicBezTo>
                      <a:pt x="83" y="159"/>
                      <a:pt x="86" y="123"/>
                      <a:pt x="89" y="87"/>
                    </a:cubicBezTo>
                    <a:cubicBezTo>
                      <a:pt x="90" y="75"/>
                      <a:pt x="96" y="63"/>
                      <a:pt x="97" y="51"/>
                    </a:cubicBezTo>
                    <a:cubicBezTo>
                      <a:pt x="97" y="38"/>
                      <a:pt x="91" y="36"/>
                      <a:pt x="89" y="25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3" name="Freeform 36">
                <a:extLst>
                  <a:ext uri="{FF2B5EF4-FFF2-40B4-BE49-F238E27FC236}">
                    <a16:creationId xmlns:a16="http://schemas.microsoft.com/office/drawing/2014/main" id="{211733DB-A421-4311-AB19-38E8B57DD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884"/>
                <a:ext cx="219" cy="394"/>
              </a:xfrm>
              <a:custGeom>
                <a:avLst/>
                <a:gdLst>
                  <a:gd name="T0" fmla="*/ 738 w 68"/>
                  <a:gd name="T1" fmla="*/ 1240 h 122"/>
                  <a:gd name="T2" fmla="*/ 1472 w 68"/>
                  <a:gd name="T3" fmla="*/ 2086 h 122"/>
                  <a:gd name="T4" fmla="*/ 364 w 68"/>
                  <a:gd name="T5" fmla="*/ 1618 h 122"/>
                  <a:gd name="T6" fmla="*/ 1401 w 68"/>
                  <a:gd name="T7" fmla="*/ 2732 h 122"/>
                  <a:gd name="T8" fmla="*/ 1369 w 68"/>
                  <a:gd name="T9" fmla="*/ 3775 h 122"/>
                  <a:gd name="T10" fmla="*/ 1836 w 68"/>
                  <a:gd name="T11" fmla="*/ 4005 h 122"/>
                  <a:gd name="T12" fmla="*/ 1671 w 68"/>
                  <a:gd name="T13" fmla="*/ 3171 h 122"/>
                  <a:gd name="T14" fmla="*/ 2074 w 68"/>
                  <a:gd name="T15" fmla="*/ 2929 h 122"/>
                  <a:gd name="T16" fmla="*/ 2074 w 68"/>
                  <a:gd name="T17" fmla="*/ 1179 h 122"/>
                  <a:gd name="T18" fmla="*/ 1037 w 68"/>
                  <a:gd name="T19" fmla="*/ 0 h 122"/>
                  <a:gd name="T20" fmla="*/ 1005 w 68"/>
                  <a:gd name="T21" fmla="*/ 103 h 122"/>
                  <a:gd name="T22" fmla="*/ 1172 w 68"/>
                  <a:gd name="T23" fmla="*/ 543 h 122"/>
                  <a:gd name="T24" fmla="*/ 1140 w 68"/>
                  <a:gd name="T25" fmla="*/ 1011 h 122"/>
                  <a:gd name="T26" fmla="*/ 135 w 68"/>
                  <a:gd name="T27" fmla="*/ 468 h 122"/>
                  <a:gd name="T28" fmla="*/ 738 w 68"/>
                  <a:gd name="T29" fmla="*/ 1240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8" h="122">
                    <a:moveTo>
                      <a:pt x="22" y="37"/>
                    </a:moveTo>
                    <a:cubicBezTo>
                      <a:pt x="30" y="43"/>
                      <a:pt x="48" y="55"/>
                      <a:pt x="44" y="62"/>
                    </a:cubicBezTo>
                    <a:cubicBezTo>
                      <a:pt x="42" y="65"/>
                      <a:pt x="17" y="35"/>
                      <a:pt x="11" y="48"/>
                    </a:cubicBezTo>
                    <a:cubicBezTo>
                      <a:pt x="6" y="57"/>
                      <a:pt x="36" y="68"/>
                      <a:pt x="42" y="81"/>
                    </a:cubicBezTo>
                    <a:cubicBezTo>
                      <a:pt x="46" y="89"/>
                      <a:pt x="43" y="103"/>
                      <a:pt x="41" y="112"/>
                    </a:cubicBezTo>
                    <a:cubicBezTo>
                      <a:pt x="47" y="118"/>
                      <a:pt x="52" y="122"/>
                      <a:pt x="55" y="119"/>
                    </a:cubicBezTo>
                    <a:cubicBezTo>
                      <a:pt x="64" y="109"/>
                      <a:pt x="47" y="103"/>
                      <a:pt x="50" y="94"/>
                    </a:cubicBezTo>
                    <a:cubicBezTo>
                      <a:pt x="51" y="87"/>
                      <a:pt x="55" y="86"/>
                      <a:pt x="62" y="87"/>
                    </a:cubicBezTo>
                    <a:cubicBezTo>
                      <a:pt x="62" y="69"/>
                      <a:pt x="68" y="52"/>
                      <a:pt x="62" y="35"/>
                    </a:cubicBezTo>
                    <a:cubicBezTo>
                      <a:pt x="56" y="20"/>
                      <a:pt x="43" y="10"/>
                      <a:pt x="31" y="0"/>
                    </a:cubicBezTo>
                    <a:cubicBezTo>
                      <a:pt x="31" y="1"/>
                      <a:pt x="31" y="2"/>
                      <a:pt x="30" y="3"/>
                    </a:cubicBezTo>
                    <a:cubicBezTo>
                      <a:pt x="27" y="6"/>
                      <a:pt x="31" y="11"/>
                      <a:pt x="35" y="16"/>
                    </a:cubicBezTo>
                    <a:cubicBezTo>
                      <a:pt x="40" y="22"/>
                      <a:pt x="48" y="34"/>
                      <a:pt x="34" y="30"/>
                    </a:cubicBezTo>
                    <a:cubicBezTo>
                      <a:pt x="25" y="28"/>
                      <a:pt x="9" y="6"/>
                      <a:pt x="4" y="14"/>
                    </a:cubicBezTo>
                    <a:cubicBezTo>
                      <a:pt x="0" y="22"/>
                      <a:pt x="18" y="34"/>
                      <a:pt x="22" y="37"/>
                    </a:cubicBezTo>
                    <a:close/>
                  </a:path>
                </a:pathLst>
              </a:custGeom>
              <a:solidFill>
                <a:srgbClr val="E6A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4" name="Freeform 37">
                <a:extLst>
                  <a:ext uri="{FF2B5EF4-FFF2-40B4-BE49-F238E27FC236}">
                    <a16:creationId xmlns:a16="http://schemas.microsoft.com/office/drawing/2014/main" id="{22D20564-5491-464B-99BA-56C59B808D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43" y="2923"/>
                <a:ext cx="181" cy="307"/>
              </a:xfrm>
              <a:custGeom>
                <a:avLst/>
                <a:gdLst>
                  <a:gd name="T0" fmla="*/ 1619 w 56"/>
                  <a:gd name="T1" fmla="*/ 2705 h 95"/>
                  <a:gd name="T2" fmla="*/ 1787 w 56"/>
                  <a:gd name="T3" fmla="*/ 2359 h 95"/>
                  <a:gd name="T4" fmla="*/ 847 w 56"/>
                  <a:gd name="T5" fmla="*/ 0 h 95"/>
                  <a:gd name="T6" fmla="*/ 469 w 56"/>
                  <a:gd name="T7" fmla="*/ 1118 h 95"/>
                  <a:gd name="T8" fmla="*/ 879 w 56"/>
                  <a:gd name="T9" fmla="*/ 2026 h 95"/>
                  <a:gd name="T10" fmla="*/ 304 w 56"/>
                  <a:gd name="T11" fmla="*/ 1483 h 95"/>
                  <a:gd name="T12" fmla="*/ 304 w 56"/>
                  <a:gd name="T13" fmla="*/ 1483 h 95"/>
                  <a:gd name="T14" fmla="*/ 32 w 56"/>
                  <a:gd name="T15" fmla="*/ 2130 h 95"/>
                  <a:gd name="T16" fmla="*/ 0 w 56"/>
                  <a:gd name="T17" fmla="*/ 2130 h 95"/>
                  <a:gd name="T18" fmla="*/ 0 w 56"/>
                  <a:gd name="T19" fmla="*/ 2527 h 95"/>
                  <a:gd name="T20" fmla="*/ 0 w 56"/>
                  <a:gd name="T21" fmla="*/ 2569 h 95"/>
                  <a:gd name="T22" fmla="*/ 1652 w 56"/>
                  <a:gd name="T23" fmla="*/ 3206 h 95"/>
                  <a:gd name="T24" fmla="*/ 1619 w 56"/>
                  <a:gd name="T25" fmla="*/ 2705 h 95"/>
                  <a:gd name="T26" fmla="*/ 543 w 56"/>
                  <a:gd name="T27" fmla="*/ 2162 h 95"/>
                  <a:gd name="T28" fmla="*/ 983 w 56"/>
                  <a:gd name="T29" fmla="*/ 2433 h 95"/>
                  <a:gd name="T30" fmla="*/ 543 w 56"/>
                  <a:gd name="T31" fmla="*/ 2162 h 95"/>
                  <a:gd name="T32" fmla="*/ 908 w 56"/>
                  <a:gd name="T33" fmla="*/ 1076 h 95"/>
                  <a:gd name="T34" fmla="*/ 1076 w 56"/>
                  <a:gd name="T35" fmla="*/ 1516 h 95"/>
                  <a:gd name="T36" fmla="*/ 908 w 56"/>
                  <a:gd name="T37" fmla="*/ 1076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6" h="95">
                    <a:moveTo>
                      <a:pt x="48" y="80"/>
                    </a:moveTo>
                    <a:cubicBezTo>
                      <a:pt x="50" y="75"/>
                      <a:pt x="56" y="75"/>
                      <a:pt x="53" y="70"/>
                    </a:cubicBezTo>
                    <a:cubicBezTo>
                      <a:pt x="49" y="61"/>
                      <a:pt x="33" y="36"/>
                      <a:pt x="25" y="0"/>
                    </a:cubicBezTo>
                    <a:cubicBezTo>
                      <a:pt x="21" y="12"/>
                      <a:pt x="17" y="24"/>
                      <a:pt x="14" y="33"/>
                    </a:cubicBezTo>
                    <a:cubicBezTo>
                      <a:pt x="18" y="42"/>
                      <a:pt x="25" y="58"/>
                      <a:pt x="26" y="60"/>
                    </a:cubicBezTo>
                    <a:cubicBezTo>
                      <a:pt x="23" y="59"/>
                      <a:pt x="15" y="50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5" y="56"/>
                      <a:pt x="1" y="63"/>
                      <a:pt x="1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7"/>
                      <a:pt x="1" y="71"/>
                      <a:pt x="0" y="75"/>
                    </a:cubicBezTo>
                    <a:cubicBezTo>
                      <a:pt x="0" y="75"/>
                      <a:pt x="0" y="76"/>
                      <a:pt x="0" y="76"/>
                    </a:cubicBezTo>
                    <a:cubicBezTo>
                      <a:pt x="17" y="76"/>
                      <a:pt x="49" y="95"/>
                      <a:pt x="49" y="95"/>
                    </a:cubicBezTo>
                    <a:cubicBezTo>
                      <a:pt x="49" y="95"/>
                      <a:pt x="46" y="85"/>
                      <a:pt x="48" y="80"/>
                    </a:cubicBezTo>
                    <a:close/>
                    <a:moveTo>
                      <a:pt x="16" y="64"/>
                    </a:moveTo>
                    <a:cubicBezTo>
                      <a:pt x="19" y="60"/>
                      <a:pt x="23" y="64"/>
                      <a:pt x="29" y="72"/>
                    </a:cubicBezTo>
                    <a:cubicBezTo>
                      <a:pt x="25" y="71"/>
                      <a:pt x="15" y="69"/>
                      <a:pt x="16" y="64"/>
                    </a:cubicBezTo>
                    <a:close/>
                    <a:moveTo>
                      <a:pt x="27" y="32"/>
                    </a:moveTo>
                    <a:cubicBezTo>
                      <a:pt x="32" y="28"/>
                      <a:pt x="32" y="45"/>
                      <a:pt x="32" y="45"/>
                    </a:cubicBezTo>
                    <a:cubicBezTo>
                      <a:pt x="32" y="45"/>
                      <a:pt x="23" y="35"/>
                      <a:pt x="27" y="3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5" name="Freeform 38">
                <a:extLst>
                  <a:ext uri="{FF2B5EF4-FFF2-40B4-BE49-F238E27FC236}">
                    <a16:creationId xmlns:a16="http://schemas.microsoft.com/office/drawing/2014/main" id="{AD5EDFC3-13C0-459A-987F-D2CDB7367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933"/>
                <a:ext cx="194" cy="197"/>
              </a:xfrm>
              <a:custGeom>
                <a:avLst/>
                <a:gdLst>
                  <a:gd name="T0" fmla="*/ 1452 w 60"/>
                  <a:gd name="T1" fmla="*/ 940 h 61"/>
                  <a:gd name="T2" fmla="*/ 1788 w 60"/>
                  <a:gd name="T3" fmla="*/ 1511 h 61"/>
                  <a:gd name="T4" fmla="*/ 1015 w 60"/>
                  <a:gd name="T5" fmla="*/ 636 h 61"/>
                  <a:gd name="T6" fmla="*/ 1015 w 60"/>
                  <a:gd name="T7" fmla="*/ 636 h 61"/>
                  <a:gd name="T8" fmla="*/ 0 w 60"/>
                  <a:gd name="T9" fmla="*/ 0 h 61"/>
                  <a:gd name="T10" fmla="*/ 2027 w 60"/>
                  <a:gd name="T11" fmla="*/ 2054 h 61"/>
                  <a:gd name="T12" fmla="*/ 1452 w 60"/>
                  <a:gd name="T13" fmla="*/ 94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1">
                    <a:moveTo>
                      <a:pt x="43" y="28"/>
                    </a:moveTo>
                    <a:cubicBezTo>
                      <a:pt x="43" y="32"/>
                      <a:pt x="50" y="42"/>
                      <a:pt x="53" y="45"/>
                    </a:cubicBezTo>
                    <a:cubicBezTo>
                      <a:pt x="49" y="43"/>
                      <a:pt x="35" y="2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1" y="13"/>
                      <a:pt x="10" y="7"/>
                      <a:pt x="0" y="0"/>
                    </a:cubicBezTo>
                    <a:cubicBezTo>
                      <a:pt x="20" y="30"/>
                      <a:pt x="45" y="52"/>
                      <a:pt x="60" y="61"/>
                    </a:cubicBezTo>
                    <a:cubicBezTo>
                      <a:pt x="60" y="46"/>
                      <a:pt x="53" y="37"/>
                      <a:pt x="43" y="28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6" name="Freeform 39">
                <a:extLst>
                  <a:ext uri="{FF2B5EF4-FFF2-40B4-BE49-F238E27FC236}">
                    <a16:creationId xmlns:a16="http://schemas.microsoft.com/office/drawing/2014/main" id="{7D4E2746-DC5F-4D61-B4A4-25302CF65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622"/>
                <a:ext cx="2010" cy="1386"/>
              </a:xfrm>
              <a:custGeom>
                <a:avLst/>
                <a:gdLst>
                  <a:gd name="T0" fmla="*/ 19131 w 622"/>
                  <a:gd name="T1" fmla="*/ 5324 h 429"/>
                  <a:gd name="T2" fmla="*/ 16571 w 622"/>
                  <a:gd name="T3" fmla="*/ 0 h 429"/>
                  <a:gd name="T4" fmla="*/ 16093 w 622"/>
                  <a:gd name="T5" fmla="*/ 407 h 429"/>
                  <a:gd name="T6" fmla="*/ 16093 w 622"/>
                  <a:gd name="T7" fmla="*/ 439 h 429"/>
                  <a:gd name="T8" fmla="*/ 18420 w 622"/>
                  <a:gd name="T9" fmla="*/ 5531 h 429"/>
                  <a:gd name="T10" fmla="*/ 17450 w 622"/>
                  <a:gd name="T11" fmla="*/ 12681 h 429"/>
                  <a:gd name="T12" fmla="*/ 10389 w 622"/>
                  <a:gd name="T13" fmla="*/ 12610 h 429"/>
                  <a:gd name="T14" fmla="*/ 1180 w 622"/>
                  <a:gd name="T15" fmla="*/ 9582 h 429"/>
                  <a:gd name="T16" fmla="*/ 711 w 622"/>
                  <a:gd name="T17" fmla="*/ 9208 h 429"/>
                  <a:gd name="T18" fmla="*/ 711 w 622"/>
                  <a:gd name="T19" fmla="*/ 9208 h 429"/>
                  <a:gd name="T20" fmla="*/ 543 w 622"/>
                  <a:gd name="T21" fmla="*/ 10083 h 429"/>
                  <a:gd name="T22" fmla="*/ 0 w 622"/>
                  <a:gd name="T23" fmla="*/ 10552 h 429"/>
                  <a:gd name="T24" fmla="*/ 2088 w 622"/>
                  <a:gd name="T25" fmla="*/ 12138 h 429"/>
                  <a:gd name="T26" fmla="*/ 3102 w 622"/>
                  <a:gd name="T27" fmla="*/ 12577 h 429"/>
                  <a:gd name="T28" fmla="*/ 9346 w 622"/>
                  <a:gd name="T29" fmla="*/ 13485 h 429"/>
                  <a:gd name="T30" fmla="*/ 17450 w 622"/>
                  <a:gd name="T31" fmla="*/ 13560 h 429"/>
                  <a:gd name="T32" fmla="*/ 19131 w 622"/>
                  <a:gd name="T33" fmla="*/ 5324 h 4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2" h="429">
                    <a:moveTo>
                      <a:pt x="567" y="158"/>
                    </a:moveTo>
                    <a:cubicBezTo>
                      <a:pt x="538" y="71"/>
                      <a:pt x="497" y="9"/>
                      <a:pt x="491" y="0"/>
                    </a:cubicBezTo>
                    <a:cubicBezTo>
                      <a:pt x="487" y="5"/>
                      <a:pt x="482" y="10"/>
                      <a:pt x="477" y="12"/>
                    </a:cubicBezTo>
                    <a:cubicBezTo>
                      <a:pt x="477" y="13"/>
                      <a:pt x="477" y="13"/>
                      <a:pt x="477" y="13"/>
                    </a:cubicBezTo>
                    <a:cubicBezTo>
                      <a:pt x="481" y="26"/>
                      <a:pt x="529" y="118"/>
                      <a:pt x="546" y="164"/>
                    </a:cubicBezTo>
                    <a:cubicBezTo>
                      <a:pt x="578" y="254"/>
                      <a:pt x="545" y="350"/>
                      <a:pt x="517" y="376"/>
                    </a:cubicBezTo>
                    <a:cubicBezTo>
                      <a:pt x="489" y="402"/>
                      <a:pt x="455" y="410"/>
                      <a:pt x="308" y="374"/>
                    </a:cubicBezTo>
                    <a:cubicBezTo>
                      <a:pt x="227" y="354"/>
                      <a:pt x="83" y="322"/>
                      <a:pt x="35" y="284"/>
                    </a:cubicBezTo>
                    <a:cubicBezTo>
                      <a:pt x="31" y="280"/>
                      <a:pt x="26" y="277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1" y="273"/>
                      <a:pt x="26" y="279"/>
                      <a:pt x="16" y="299"/>
                    </a:cubicBezTo>
                    <a:cubicBezTo>
                      <a:pt x="8" y="310"/>
                      <a:pt x="0" y="313"/>
                      <a:pt x="0" y="313"/>
                    </a:cubicBezTo>
                    <a:cubicBezTo>
                      <a:pt x="20" y="335"/>
                      <a:pt x="42" y="351"/>
                      <a:pt x="62" y="360"/>
                    </a:cubicBezTo>
                    <a:cubicBezTo>
                      <a:pt x="72" y="364"/>
                      <a:pt x="82" y="368"/>
                      <a:pt x="92" y="373"/>
                    </a:cubicBezTo>
                    <a:cubicBezTo>
                      <a:pt x="122" y="381"/>
                      <a:pt x="215" y="389"/>
                      <a:pt x="277" y="400"/>
                    </a:cubicBezTo>
                    <a:cubicBezTo>
                      <a:pt x="351" y="413"/>
                      <a:pt x="460" y="429"/>
                      <a:pt x="517" y="402"/>
                    </a:cubicBezTo>
                    <a:cubicBezTo>
                      <a:pt x="559" y="382"/>
                      <a:pt x="622" y="313"/>
                      <a:pt x="567" y="158"/>
                    </a:cubicBezTo>
                    <a:close/>
                  </a:path>
                </a:pathLst>
              </a:custGeom>
              <a:solidFill>
                <a:srgbClr val="FC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7" name="Freeform 40">
                <a:extLst>
                  <a:ext uri="{FF2B5EF4-FFF2-40B4-BE49-F238E27FC236}">
                    <a16:creationId xmlns:a16="http://schemas.microsoft.com/office/drawing/2014/main" id="{53A1142D-EF06-4712-A24C-987E3A860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472"/>
                <a:ext cx="420" cy="430"/>
              </a:xfrm>
              <a:custGeom>
                <a:avLst/>
                <a:gdLst>
                  <a:gd name="T0" fmla="*/ 1919 w 130"/>
                  <a:gd name="T1" fmla="*/ 1694 h 133"/>
                  <a:gd name="T2" fmla="*/ 1919 w 130"/>
                  <a:gd name="T3" fmla="*/ 1694 h 133"/>
                  <a:gd name="T4" fmla="*/ 0 w 130"/>
                  <a:gd name="T5" fmla="*/ 0 h 133"/>
                  <a:gd name="T6" fmla="*/ 239 w 130"/>
                  <a:gd name="T7" fmla="*/ 2027 h 133"/>
                  <a:gd name="T8" fmla="*/ 304 w 130"/>
                  <a:gd name="T9" fmla="*/ 4025 h 133"/>
                  <a:gd name="T10" fmla="*/ 304 w 130"/>
                  <a:gd name="T11" fmla="*/ 4025 h 133"/>
                  <a:gd name="T12" fmla="*/ 304 w 130"/>
                  <a:gd name="T13" fmla="*/ 4054 h 133"/>
                  <a:gd name="T14" fmla="*/ 2358 w 130"/>
                  <a:gd name="T15" fmla="*/ 4494 h 133"/>
                  <a:gd name="T16" fmla="*/ 4384 w 130"/>
                  <a:gd name="T17" fmla="*/ 4054 h 133"/>
                  <a:gd name="T18" fmla="*/ 4384 w 130"/>
                  <a:gd name="T19" fmla="*/ 4025 h 133"/>
                  <a:gd name="T20" fmla="*/ 4384 w 130"/>
                  <a:gd name="T21" fmla="*/ 4025 h 133"/>
                  <a:gd name="T22" fmla="*/ 4384 w 130"/>
                  <a:gd name="T23" fmla="*/ 3450 h 133"/>
                  <a:gd name="T24" fmla="*/ 4009 w 130"/>
                  <a:gd name="T25" fmla="*/ 3282 h 133"/>
                  <a:gd name="T26" fmla="*/ 1919 w 130"/>
                  <a:gd name="T27" fmla="*/ 1694 h 1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133">
                    <a:moveTo>
                      <a:pt x="57" y="50"/>
                    </a:moveTo>
                    <a:cubicBezTo>
                      <a:pt x="57" y="50"/>
                      <a:pt x="57" y="50"/>
                      <a:pt x="57" y="50"/>
                    </a:cubicBezTo>
                    <a:cubicBezTo>
                      <a:pt x="34" y="56"/>
                      <a:pt x="15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80"/>
                      <a:pt x="9" y="119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19"/>
                      <a:pt x="9" y="119"/>
                      <a:pt x="9" y="120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3" y="133"/>
                      <a:pt x="130" y="127"/>
                      <a:pt x="130" y="120"/>
                    </a:cubicBezTo>
                    <a:cubicBezTo>
                      <a:pt x="130" y="119"/>
                      <a:pt x="130" y="119"/>
                      <a:pt x="130" y="119"/>
                    </a:cubicBezTo>
                    <a:cubicBezTo>
                      <a:pt x="130" y="119"/>
                      <a:pt x="130" y="119"/>
                      <a:pt x="130" y="119"/>
                    </a:cubicBezTo>
                    <a:cubicBezTo>
                      <a:pt x="130" y="102"/>
                      <a:pt x="130" y="102"/>
                      <a:pt x="130" y="102"/>
                    </a:cubicBezTo>
                    <a:cubicBezTo>
                      <a:pt x="127" y="100"/>
                      <a:pt x="123" y="99"/>
                      <a:pt x="119" y="97"/>
                    </a:cubicBezTo>
                    <a:cubicBezTo>
                      <a:pt x="99" y="88"/>
                      <a:pt x="77" y="72"/>
                      <a:pt x="57" y="50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8" name="Freeform 41">
                <a:extLst>
                  <a:ext uri="{FF2B5EF4-FFF2-40B4-BE49-F238E27FC236}">
                    <a16:creationId xmlns:a16="http://schemas.microsoft.com/office/drawing/2014/main" id="{825ADE1B-C52C-40A8-8DE8-5EDE81BFE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202"/>
                <a:ext cx="236" cy="136"/>
              </a:xfrm>
              <a:custGeom>
                <a:avLst/>
                <a:gdLst>
                  <a:gd name="T0" fmla="*/ 375 w 73"/>
                  <a:gd name="T1" fmla="*/ 32 h 42"/>
                  <a:gd name="T2" fmla="*/ 469 w 73"/>
                  <a:gd name="T3" fmla="*/ 1363 h 42"/>
                  <a:gd name="T4" fmla="*/ 1924 w 73"/>
                  <a:gd name="T5" fmla="*/ 1425 h 42"/>
                  <a:gd name="T6" fmla="*/ 2027 w 73"/>
                  <a:gd name="T7" fmla="*/ 1227 h 42"/>
                  <a:gd name="T8" fmla="*/ 2027 w 73"/>
                  <a:gd name="T9" fmla="*/ 1227 h 42"/>
                  <a:gd name="T10" fmla="*/ 2467 w 73"/>
                  <a:gd name="T11" fmla="*/ 0 h 42"/>
                  <a:gd name="T12" fmla="*/ 375 w 73"/>
                  <a:gd name="T13" fmla="*/ 32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42">
                    <a:moveTo>
                      <a:pt x="11" y="1"/>
                    </a:moveTo>
                    <a:cubicBezTo>
                      <a:pt x="1" y="7"/>
                      <a:pt x="0" y="37"/>
                      <a:pt x="14" y="40"/>
                    </a:cubicBezTo>
                    <a:cubicBezTo>
                      <a:pt x="22" y="41"/>
                      <a:pt x="41" y="42"/>
                      <a:pt x="57" y="42"/>
                    </a:cubicBezTo>
                    <a:cubicBezTo>
                      <a:pt x="58" y="39"/>
                      <a:pt x="59" y="37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5" y="24"/>
                      <a:pt x="70" y="12"/>
                      <a:pt x="73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9" name="Freeform 42">
                <a:extLst>
                  <a:ext uri="{FF2B5EF4-FFF2-40B4-BE49-F238E27FC236}">
                    <a16:creationId xmlns:a16="http://schemas.microsoft.com/office/drawing/2014/main" id="{9EB98883-9BB1-4168-B5C8-6995DB760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1508"/>
                <a:ext cx="101" cy="3"/>
              </a:xfrm>
              <a:custGeom>
                <a:avLst/>
                <a:gdLst>
                  <a:gd name="T0" fmla="*/ 0 w 31"/>
                  <a:gd name="T1" fmla="*/ 0 h 1"/>
                  <a:gd name="T2" fmla="*/ 1072 w 3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">
                    <a:moveTo>
                      <a:pt x="0" y="0"/>
                    </a:moveTo>
                    <a:cubicBezTo>
                      <a:pt x="5" y="1"/>
                      <a:pt x="26" y="1"/>
                      <a:pt x="31" y="0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0" name="Freeform 43">
                <a:extLst>
                  <a:ext uri="{FF2B5EF4-FFF2-40B4-BE49-F238E27FC236}">
                    <a16:creationId xmlns:a16="http://schemas.microsoft.com/office/drawing/2014/main" id="{4BABE40F-6A9D-43F1-AC3F-92D443449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61"/>
                <a:ext cx="223" cy="142"/>
              </a:xfrm>
              <a:custGeom>
                <a:avLst/>
                <a:gdLst>
                  <a:gd name="T0" fmla="*/ 2026 w 69"/>
                  <a:gd name="T1" fmla="*/ 1478 h 44"/>
                  <a:gd name="T2" fmla="*/ 2330 w 69"/>
                  <a:gd name="T3" fmla="*/ 0 h 44"/>
                  <a:gd name="T4" fmla="*/ 501 w 69"/>
                  <a:gd name="T5" fmla="*/ 32 h 44"/>
                  <a:gd name="T6" fmla="*/ 637 w 69"/>
                  <a:gd name="T7" fmla="*/ 1417 h 44"/>
                  <a:gd name="T8" fmla="*/ 2026 w 69"/>
                  <a:gd name="T9" fmla="*/ 147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4">
                    <a:moveTo>
                      <a:pt x="60" y="44"/>
                    </a:moveTo>
                    <a:cubicBezTo>
                      <a:pt x="62" y="26"/>
                      <a:pt x="65" y="12"/>
                      <a:pt x="69" y="0"/>
                    </a:cubicBezTo>
                    <a:cubicBezTo>
                      <a:pt x="50" y="0"/>
                      <a:pt x="22" y="1"/>
                      <a:pt x="15" y="1"/>
                    </a:cubicBezTo>
                    <a:cubicBezTo>
                      <a:pt x="6" y="2"/>
                      <a:pt x="0" y="38"/>
                      <a:pt x="19" y="42"/>
                    </a:cubicBezTo>
                    <a:cubicBezTo>
                      <a:pt x="29" y="44"/>
                      <a:pt x="44" y="44"/>
                      <a:pt x="60" y="44"/>
                    </a:cubicBezTo>
                    <a:close/>
                  </a:path>
                </a:pathLst>
              </a:custGeom>
              <a:solidFill>
                <a:srgbClr val="F67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1" name="Freeform 44">
                <a:extLst>
                  <a:ext uri="{FF2B5EF4-FFF2-40B4-BE49-F238E27FC236}">
                    <a16:creationId xmlns:a16="http://schemas.microsoft.com/office/drawing/2014/main" id="{9F4117F0-1F68-4E38-89CD-B6D4961B7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734"/>
                <a:ext cx="155" cy="78"/>
              </a:xfrm>
              <a:custGeom>
                <a:avLst/>
                <a:gdLst>
                  <a:gd name="T0" fmla="*/ 1618 w 48"/>
                  <a:gd name="T1" fmla="*/ 0 h 24"/>
                  <a:gd name="T2" fmla="*/ 333 w 48"/>
                  <a:gd name="T3" fmla="*/ 137 h 24"/>
                  <a:gd name="T4" fmla="*/ 0 w 48"/>
                  <a:gd name="T5" fmla="*/ 82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4">
                    <a:moveTo>
                      <a:pt x="48" y="0"/>
                    </a:moveTo>
                    <a:cubicBezTo>
                      <a:pt x="34" y="0"/>
                      <a:pt x="17" y="4"/>
                      <a:pt x="10" y="4"/>
                    </a:cubicBezTo>
                    <a:cubicBezTo>
                      <a:pt x="4" y="6"/>
                      <a:pt x="0" y="15"/>
                      <a:pt x="0" y="24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2" name="Freeform 45">
                <a:extLst>
                  <a:ext uri="{FF2B5EF4-FFF2-40B4-BE49-F238E27FC236}">
                    <a16:creationId xmlns:a16="http://schemas.microsoft.com/office/drawing/2014/main" id="{A0C5E508-E069-40F9-96C1-C0C9259A7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598"/>
                <a:ext cx="197" cy="65"/>
              </a:xfrm>
              <a:custGeom>
                <a:avLst/>
                <a:gdLst>
                  <a:gd name="T0" fmla="*/ 2054 w 61"/>
                  <a:gd name="T1" fmla="*/ 380 h 20"/>
                  <a:gd name="T2" fmla="*/ 543 w 61"/>
                  <a:gd name="T3" fmla="*/ 0 h 20"/>
                  <a:gd name="T4" fmla="*/ 0 w 61"/>
                  <a:gd name="T5" fmla="*/ 68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0">
                    <a:moveTo>
                      <a:pt x="61" y="11"/>
                    </a:moveTo>
                    <a:cubicBezTo>
                      <a:pt x="40" y="7"/>
                      <a:pt x="23" y="2"/>
                      <a:pt x="16" y="0"/>
                    </a:cubicBezTo>
                    <a:cubicBezTo>
                      <a:pt x="7" y="0"/>
                      <a:pt x="1" y="10"/>
                      <a:pt x="0" y="20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3" name="Freeform 46">
                <a:extLst>
                  <a:ext uri="{FF2B5EF4-FFF2-40B4-BE49-F238E27FC236}">
                    <a16:creationId xmlns:a16="http://schemas.microsoft.com/office/drawing/2014/main" id="{255715D1-836F-4AAE-970D-B039E2A4F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582"/>
                <a:ext cx="235" cy="281"/>
              </a:xfrm>
              <a:custGeom>
                <a:avLst/>
                <a:gdLst>
                  <a:gd name="T0" fmla="*/ 2437 w 73"/>
                  <a:gd name="T1" fmla="*/ 375 h 87"/>
                  <a:gd name="T2" fmla="*/ 934 w 73"/>
                  <a:gd name="T3" fmla="*/ 0 h 87"/>
                  <a:gd name="T4" fmla="*/ 570 w 73"/>
                  <a:gd name="T5" fmla="*/ 1253 h 87"/>
                  <a:gd name="T6" fmla="*/ 1771 w 73"/>
                  <a:gd name="T7" fmla="*/ 1554 h 87"/>
                  <a:gd name="T8" fmla="*/ 467 w 73"/>
                  <a:gd name="T9" fmla="*/ 1586 h 87"/>
                  <a:gd name="T10" fmla="*/ 602 w 73"/>
                  <a:gd name="T11" fmla="*/ 2900 h 87"/>
                  <a:gd name="T12" fmla="*/ 2437 w 73"/>
                  <a:gd name="T13" fmla="*/ 2933 h 87"/>
                  <a:gd name="T14" fmla="*/ 2437 w 73"/>
                  <a:gd name="T15" fmla="*/ 37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7">
                    <a:moveTo>
                      <a:pt x="73" y="11"/>
                    </a:moveTo>
                    <a:cubicBezTo>
                      <a:pt x="52" y="7"/>
                      <a:pt x="35" y="3"/>
                      <a:pt x="28" y="0"/>
                    </a:cubicBezTo>
                    <a:cubicBezTo>
                      <a:pt x="13" y="2"/>
                      <a:pt x="6" y="26"/>
                      <a:pt x="17" y="37"/>
                    </a:cubicBezTo>
                    <a:cubicBezTo>
                      <a:pt x="27" y="40"/>
                      <a:pt x="53" y="46"/>
                      <a:pt x="53" y="46"/>
                    </a:cubicBezTo>
                    <a:cubicBezTo>
                      <a:pt x="38" y="46"/>
                      <a:pt x="22" y="47"/>
                      <a:pt x="14" y="47"/>
                    </a:cubicBezTo>
                    <a:cubicBezTo>
                      <a:pt x="2" y="51"/>
                      <a:pt x="0" y="83"/>
                      <a:pt x="18" y="86"/>
                    </a:cubicBezTo>
                    <a:cubicBezTo>
                      <a:pt x="34" y="87"/>
                      <a:pt x="56" y="87"/>
                      <a:pt x="73" y="87"/>
                    </a:cubicBezTo>
                    <a:cubicBezTo>
                      <a:pt x="73" y="62"/>
                      <a:pt x="73" y="35"/>
                      <a:pt x="73" y="11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4" name="Oval 47">
                <a:extLst>
                  <a:ext uri="{FF2B5EF4-FFF2-40B4-BE49-F238E27FC236}">
                    <a16:creationId xmlns:a16="http://schemas.microsoft.com/office/drawing/2014/main" id="{9D35E913-49A3-4C48-A7F2-FD0E081FF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434"/>
                <a:ext cx="372" cy="87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75" name="Oval 48">
                <a:extLst>
                  <a:ext uri="{FF2B5EF4-FFF2-40B4-BE49-F238E27FC236}">
                    <a16:creationId xmlns:a16="http://schemas.microsoft.com/office/drawing/2014/main" id="{240CF791-0B33-430A-845E-694560BB3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" y="1456"/>
                <a:ext cx="242" cy="42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76" name="Freeform 49">
                <a:extLst>
                  <a:ext uri="{FF2B5EF4-FFF2-40B4-BE49-F238E27FC236}">
                    <a16:creationId xmlns:a16="http://schemas.microsoft.com/office/drawing/2014/main" id="{58D3D011-39C8-4C02-992A-5EDBCB0E4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1456"/>
                <a:ext cx="242" cy="32"/>
              </a:xfrm>
              <a:custGeom>
                <a:avLst/>
                <a:gdLst>
                  <a:gd name="T0" fmla="*/ 197 w 75"/>
                  <a:gd name="T1" fmla="*/ 326 h 10"/>
                  <a:gd name="T2" fmla="*/ 1239 w 75"/>
                  <a:gd name="T3" fmla="*/ 224 h 10"/>
                  <a:gd name="T4" fmla="*/ 2323 w 75"/>
                  <a:gd name="T5" fmla="*/ 326 h 10"/>
                  <a:gd name="T6" fmla="*/ 2520 w 75"/>
                  <a:gd name="T7" fmla="*/ 224 h 10"/>
                  <a:gd name="T8" fmla="*/ 1239 w 75"/>
                  <a:gd name="T9" fmla="*/ 0 h 10"/>
                  <a:gd name="T10" fmla="*/ 0 w 75"/>
                  <a:gd name="T11" fmla="*/ 224 h 10"/>
                  <a:gd name="T12" fmla="*/ 197 w 75"/>
                  <a:gd name="T13" fmla="*/ 32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0">
                    <a:moveTo>
                      <a:pt x="6" y="10"/>
                    </a:moveTo>
                    <a:cubicBezTo>
                      <a:pt x="12" y="8"/>
                      <a:pt x="24" y="7"/>
                      <a:pt x="37" y="7"/>
                    </a:cubicBezTo>
                    <a:cubicBezTo>
                      <a:pt x="51" y="7"/>
                      <a:pt x="62" y="8"/>
                      <a:pt x="69" y="10"/>
                    </a:cubicBezTo>
                    <a:cubicBezTo>
                      <a:pt x="73" y="9"/>
                      <a:pt x="75" y="8"/>
                      <a:pt x="75" y="7"/>
                    </a:cubicBezTo>
                    <a:cubicBezTo>
                      <a:pt x="75" y="3"/>
                      <a:pt x="58" y="0"/>
                      <a:pt x="37" y="0"/>
                    </a:cubicBezTo>
                    <a:cubicBezTo>
                      <a:pt x="17" y="0"/>
                      <a:pt x="0" y="3"/>
                      <a:pt x="0" y="7"/>
                    </a:cubicBezTo>
                    <a:cubicBezTo>
                      <a:pt x="0" y="8"/>
                      <a:pt x="2" y="9"/>
                      <a:pt x="6" y="10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7" name="Freeform 50">
                <a:extLst>
                  <a:ext uri="{FF2B5EF4-FFF2-40B4-BE49-F238E27FC236}">
                    <a16:creationId xmlns:a16="http://schemas.microsoft.com/office/drawing/2014/main" id="{BEE21F24-0A99-4C28-B8F2-C34E877B6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317"/>
                <a:ext cx="291" cy="608"/>
              </a:xfrm>
              <a:custGeom>
                <a:avLst/>
                <a:gdLst>
                  <a:gd name="T0" fmla="*/ 2981 w 90"/>
                  <a:gd name="T1" fmla="*/ 304 h 188"/>
                  <a:gd name="T2" fmla="*/ 2907 w 90"/>
                  <a:gd name="T3" fmla="*/ 333 h 188"/>
                  <a:gd name="T4" fmla="*/ 2571 w 90"/>
                  <a:gd name="T5" fmla="*/ 847 h 188"/>
                  <a:gd name="T6" fmla="*/ 136 w 90"/>
                  <a:gd name="T7" fmla="*/ 6358 h 188"/>
                  <a:gd name="T8" fmla="*/ 272 w 90"/>
                  <a:gd name="T9" fmla="*/ 4874 h 188"/>
                  <a:gd name="T10" fmla="*/ 1423 w 90"/>
                  <a:gd name="T11" fmla="*/ 2196 h 188"/>
                  <a:gd name="T12" fmla="*/ 2739 w 90"/>
                  <a:gd name="T13" fmla="*/ 815 h 188"/>
                  <a:gd name="T14" fmla="*/ 2981 w 90"/>
                  <a:gd name="T15" fmla="*/ 304 h 1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188">
                    <a:moveTo>
                      <a:pt x="88" y="9"/>
                    </a:moveTo>
                    <a:cubicBezTo>
                      <a:pt x="90" y="0"/>
                      <a:pt x="89" y="2"/>
                      <a:pt x="86" y="10"/>
                    </a:cubicBezTo>
                    <a:cubicBezTo>
                      <a:pt x="84" y="15"/>
                      <a:pt x="81" y="20"/>
                      <a:pt x="76" y="25"/>
                    </a:cubicBezTo>
                    <a:cubicBezTo>
                      <a:pt x="64" y="38"/>
                      <a:pt x="0" y="67"/>
                      <a:pt x="4" y="188"/>
                    </a:cubicBezTo>
                    <a:cubicBezTo>
                      <a:pt x="4" y="174"/>
                      <a:pt x="5" y="158"/>
                      <a:pt x="8" y="144"/>
                    </a:cubicBezTo>
                    <a:cubicBezTo>
                      <a:pt x="14" y="109"/>
                      <a:pt x="27" y="81"/>
                      <a:pt x="42" y="65"/>
                    </a:cubicBezTo>
                    <a:cubicBezTo>
                      <a:pt x="62" y="41"/>
                      <a:pt x="75" y="34"/>
                      <a:pt x="81" y="24"/>
                    </a:cubicBezTo>
                    <a:cubicBezTo>
                      <a:pt x="83" y="21"/>
                      <a:pt x="87" y="15"/>
                      <a:pt x="8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8" name="Freeform 51">
                <a:extLst>
                  <a:ext uri="{FF2B5EF4-FFF2-40B4-BE49-F238E27FC236}">
                    <a16:creationId xmlns:a16="http://schemas.microsoft.com/office/drawing/2014/main" id="{327A326F-B6DF-40C0-9F79-3BE60FC80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1605"/>
                <a:ext cx="42" cy="555"/>
              </a:xfrm>
              <a:custGeom>
                <a:avLst/>
                <a:gdLst>
                  <a:gd name="T0" fmla="*/ 239 w 13"/>
                  <a:gd name="T1" fmla="*/ 0 h 172"/>
                  <a:gd name="T2" fmla="*/ 271 w 13"/>
                  <a:gd name="T3" fmla="*/ 3591 h 172"/>
                  <a:gd name="T4" fmla="*/ 0 w 13"/>
                  <a:gd name="T5" fmla="*/ 5779 h 172"/>
                  <a:gd name="T6" fmla="*/ 439 w 13"/>
                  <a:gd name="T7" fmla="*/ 3498 h 172"/>
                  <a:gd name="T8" fmla="*/ 239 w 13"/>
                  <a:gd name="T9" fmla="*/ 0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2">
                    <a:moveTo>
                      <a:pt x="7" y="0"/>
                    </a:moveTo>
                    <a:cubicBezTo>
                      <a:pt x="7" y="23"/>
                      <a:pt x="6" y="77"/>
                      <a:pt x="8" y="107"/>
                    </a:cubicBezTo>
                    <a:cubicBezTo>
                      <a:pt x="9" y="138"/>
                      <a:pt x="5" y="159"/>
                      <a:pt x="0" y="172"/>
                    </a:cubicBezTo>
                    <a:cubicBezTo>
                      <a:pt x="7" y="157"/>
                      <a:pt x="13" y="130"/>
                      <a:pt x="13" y="104"/>
                    </a:cubicBezTo>
                    <a:cubicBezTo>
                      <a:pt x="13" y="78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9" name="Freeform 52">
                <a:extLst>
                  <a:ext uri="{FF2B5EF4-FFF2-40B4-BE49-F238E27FC236}">
                    <a16:creationId xmlns:a16="http://schemas.microsoft.com/office/drawing/2014/main" id="{C1F4F4FE-6D5B-40B1-9453-8DE643CC4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2154"/>
                <a:ext cx="116" cy="58"/>
              </a:xfrm>
              <a:custGeom>
                <a:avLst/>
                <a:gdLst>
                  <a:gd name="T0" fmla="*/ 635 w 36"/>
                  <a:gd name="T1" fmla="*/ 300 h 18"/>
                  <a:gd name="T2" fmla="*/ 1205 w 36"/>
                  <a:gd name="T3" fmla="*/ 0 h 18"/>
                  <a:gd name="T4" fmla="*/ 0 w 36"/>
                  <a:gd name="T5" fmla="*/ 603 h 18"/>
                  <a:gd name="T6" fmla="*/ 635 w 36"/>
                  <a:gd name="T7" fmla="*/ 30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8">
                    <a:moveTo>
                      <a:pt x="19" y="9"/>
                    </a:moveTo>
                    <a:cubicBezTo>
                      <a:pt x="27" y="5"/>
                      <a:pt x="35" y="2"/>
                      <a:pt x="36" y="0"/>
                    </a:cubicBezTo>
                    <a:cubicBezTo>
                      <a:pt x="31" y="2"/>
                      <a:pt x="6" y="12"/>
                      <a:pt x="0" y="18"/>
                    </a:cubicBezTo>
                    <a:cubicBezTo>
                      <a:pt x="4" y="16"/>
                      <a:pt x="11" y="12"/>
                      <a:pt x="1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0" name="Freeform 53">
                <a:extLst>
                  <a:ext uri="{FF2B5EF4-FFF2-40B4-BE49-F238E27FC236}">
                    <a16:creationId xmlns:a16="http://schemas.microsoft.com/office/drawing/2014/main" id="{24E6FD40-7A6D-46AA-ADC3-62BF7CDF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316"/>
                <a:ext cx="101" cy="22"/>
              </a:xfrm>
              <a:custGeom>
                <a:avLst/>
                <a:gdLst>
                  <a:gd name="T0" fmla="*/ 0 w 31"/>
                  <a:gd name="T1" fmla="*/ 217 h 7"/>
                  <a:gd name="T2" fmla="*/ 860 w 31"/>
                  <a:gd name="T3" fmla="*/ 60 h 7"/>
                  <a:gd name="T4" fmla="*/ 1072 w 31"/>
                  <a:gd name="T5" fmla="*/ 217 h 7"/>
                  <a:gd name="T6" fmla="*/ 626 w 31"/>
                  <a:gd name="T7" fmla="*/ 129 h 7"/>
                  <a:gd name="T8" fmla="*/ 0 w 31"/>
                  <a:gd name="T9" fmla="*/ 2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">
                    <a:moveTo>
                      <a:pt x="0" y="7"/>
                    </a:moveTo>
                    <a:cubicBezTo>
                      <a:pt x="5" y="4"/>
                      <a:pt x="21" y="0"/>
                      <a:pt x="25" y="2"/>
                    </a:cubicBezTo>
                    <a:cubicBezTo>
                      <a:pt x="30" y="4"/>
                      <a:pt x="31" y="7"/>
                      <a:pt x="31" y="7"/>
                    </a:cubicBezTo>
                    <a:cubicBezTo>
                      <a:pt x="27" y="4"/>
                      <a:pt x="24" y="3"/>
                      <a:pt x="18" y="4"/>
                    </a:cubicBezTo>
                    <a:cubicBezTo>
                      <a:pt x="13" y="4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1" name="Freeform 54">
                <a:extLst>
                  <a:ext uri="{FF2B5EF4-FFF2-40B4-BE49-F238E27FC236}">
                    <a16:creationId xmlns:a16="http://schemas.microsoft.com/office/drawing/2014/main" id="{79E8038C-1E3D-446B-9CE9-BFD0B27E5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219"/>
                <a:ext cx="172" cy="45"/>
              </a:xfrm>
              <a:custGeom>
                <a:avLst/>
                <a:gdLst>
                  <a:gd name="T0" fmla="*/ 169 w 53"/>
                  <a:gd name="T1" fmla="*/ 164 h 14"/>
                  <a:gd name="T2" fmla="*/ 1811 w 53"/>
                  <a:gd name="T3" fmla="*/ 32 h 14"/>
                  <a:gd name="T4" fmla="*/ 273 w 53"/>
                  <a:gd name="T5" fmla="*/ 32 h 14"/>
                  <a:gd name="T6" fmla="*/ 0 w 53"/>
                  <a:gd name="T7" fmla="*/ 466 h 14"/>
                  <a:gd name="T8" fmla="*/ 169 w 53"/>
                  <a:gd name="T9" fmla="*/ 16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4">
                    <a:moveTo>
                      <a:pt x="5" y="5"/>
                    </a:moveTo>
                    <a:cubicBezTo>
                      <a:pt x="9" y="2"/>
                      <a:pt x="46" y="1"/>
                      <a:pt x="53" y="1"/>
                    </a:cubicBezTo>
                    <a:cubicBezTo>
                      <a:pt x="53" y="1"/>
                      <a:pt x="16" y="0"/>
                      <a:pt x="8" y="1"/>
                    </a:cubicBezTo>
                    <a:cubicBezTo>
                      <a:pt x="1" y="1"/>
                      <a:pt x="1" y="8"/>
                      <a:pt x="0" y="14"/>
                    </a:cubicBezTo>
                    <a:cubicBezTo>
                      <a:pt x="1" y="11"/>
                      <a:pt x="4" y="7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2" name="Freeform 55">
                <a:extLst>
                  <a:ext uri="{FF2B5EF4-FFF2-40B4-BE49-F238E27FC236}">
                    <a16:creationId xmlns:a16="http://schemas.microsoft.com/office/drawing/2014/main" id="{A4E757B8-BD52-45CB-B58D-112CC8D51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1598"/>
                <a:ext cx="104" cy="39"/>
              </a:xfrm>
              <a:custGeom>
                <a:avLst/>
                <a:gdLst>
                  <a:gd name="T0" fmla="*/ 244 w 32"/>
                  <a:gd name="T1" fmla="*/ 169 h 12"/>
                  <a:gd name="T2" fmla="*/ 1099 w 32"/>
                  <a:gd name="T3" fmla="*/ 244 h 12"/>
                  <a:gd name="T4" fmla="*/ 380 w 32"/>
                  <a:gd name="T5" fmla="*/ 33 h 12"/>
                  <a:gd name="T6" fmla="*/ 0 w 32"/>
                  <a:gd name="T7" fmla="*/ 413 h 12"/>
                  <a:gd name="T8" fmla="*/ 244 w 32"/>
                  <a:gd name="T9" fmla="*/ 16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2">
                    <a:moveTo>
                      <a:pt x="7" y="5"/>
                    </a:moveTo>
                    <a:cubicBezTo>
                      <a:pt x="11" y="3"/>
                      <a:pt x="25" y="6"/>
                      <a:pt x="32" y="7"/>
                    </a:cubicBezTo>
                    <a:cubicBezTo>
                      <a:pt x="32" y="7"/>
                      <a:pt x="19" y="3"/>
                      <a:pt x="11" y="1"/>
                    </a:cubicBezTo>
                    <a:cubicBezTo>
                      <a:pt x="3" y="0"/>
                      <a:pt x="2" y="7"/>
                      <a:pt x="0" y="12"/>
                    </a:cubicBezTo>
                    <a:cubicBezTo>
                      <a:pt x="1" y="9"/>
                      <a:pt x="5" y="6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3" name="Freeform 56">
                <a:extLst>
                  <a:ext uri="{FF2B5EF4-FFF2-40B4-BE49-F238E27FC236}">
                    <a16:creationId xmlns:a16="http://schemas.microsoft.com/office/drawing/2014/main" id="{3A90F85F-54C6-46CD-BA63-D88419500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1744"/>
                <a:ext cx="129" cy="45"/>
              </a:xfrm>
              <a:custGeom>
                <a:avLst/>
                <a:gdLst>
                  <a:gd name="T0" fmla="*/ 168 w 40"/>
                  <a:gd name="T1" fmla="*/ 164 h 14"/>
                  <a:gd name="T2" fmla="*/ 1342 w 40"/>
                  <a:gd name="T3" fmla="*/ 0 h 14"/>
                  <a:gd name="T4" fmla="*/ 271 w 40"/>
                  <a:gd name="T5" fmla="*/ 0 h 14"/>
                  <a:gd name="T6" fmla="*/ 0 w 40"/>
                  <a:gd name="T7" fmla="*/ 466 h 14"/>
                  <a:gd name="T8" fmla="*/ 168 w 40"/>
                  <a:gd name="T9" fmla="*/ 164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5" y="5"/>
                    </a:moveTo>
                    <a:cubicBezTo>
                      <a:pt x="9" y="2"/>
                      <a:pt x="33" y="1"/>
                      <a:pt x="40" y="0"/>
                    </a:cubicBezTo>
                    <a:cubicBezTo>
                      <a:pt x="40" y="0"/>
                      <a:pt x="16" y="0"/>
                      <a:pt x="8" y="0"/>
                    </a:cubicBezTo>
                    <a:cubicBezTo>
                      <a:pt x="0" y="0"/>
                      <a:pt x="0" y="8"/>
                      <a:pt x="0" y="14"/>
                    </a:cubicBezTo>
                    <a:cubicBezTo>
                      <a:pt x="1" y="10"/>
                      <a:pt x="4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4" name="Freeform 57">
                <a:extLst>
                  <a:ext uri="{FF2B5EF4-FFF2-40B4-BE49-F238E27FC236}">
                    <a16:creationId xmlns:a16="http://schemas.microsoft.com/office/drawing/2014/main" id="{487F8628-6614-4188-9E4F-E2ECD2AA6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374"/>
                <a:ext cx="175" cy="45"/>
              </a:xfrm>
              <a:custGeom>
                <a:avLst/>
                <a:gdLst>
                  <a:gd name="T0" fmla="*/ 201 w 54"/>
                  <a:gd name="T1" fmla="*/ 196 h 14"/>
                  <a:gd name="T2" fmla="*/ 1838 w 54"/>
                  <a:gd name="T3" fmla="*/ 32 h 14"/>
                  <a:gd name="T4" fmla="*/ 305 w 54"/>
                  <a:gd name="T5" fmla="*/ 32 h 14"/>
                  <a:gd name="T6" fmla="*/ 0 w 54"/>
                  <a:gd name="T7" fmla="*/ 466 h 14"/>
                  <a:gd name="T8" fmla="*/ 201 w 54"/>
                  <a:gd name="T9" fmla="*/ 19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4">
                    <a:moveTo>
                      <a:pt x="6" y="6"/>
                    </a:moveTo>
                    <a:cubicBezTo>
                      <a:pt x="9" y="3"/>
                      <a:pt x="46" y="1"/>
                      <a:pt x="54" y="1"/>
                    </a:cubicBezTo>
                    <a:cubicBezTo>
                      <a:pt x="54" y="1"/>
                      <a:pt x="17" y="0"/>
                      <a:pt x="9" y="1"/>
                    </a:cubicBezTo>
                    <a:cubicBezTo>
                      <a:pt x="1" y="1"/>
                      <a:pt x="1" y="9"/>
                      <a:pt x="0" y="14"/>
                    </a:cubicBezTo>
                    <a:cubicBezTo>
                      <a:pt x="1" y="11"/>
                      <a:pt x="4" y="7"/>
                      <a:pt x="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5" name="Freeform 58">
                <a:extLst>
                  <a:ext uri="{FF2B5EF4-FFF2-40B4-BE49-F238E27FC236}">
                    <a16:creationId xmlns:a16="http://schemas.microsoft.com/office/drawing/2014/main" id="{9C480559-8A42-4DD0-A479-28011C14D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621"/>
                <a:ext cx="191" cy="262"/>
              </a:xfrm>
              <a:custGeom>
                <a:avLst/>
                <a:gdLst>
                  <a:gd name="T0" fmla="*/ 1531 w 59"/>
                  <a:gd name="T1" fmla="*/ 0 h 81"/>
                  <a:gd name="T2" fmla="*/ 1321 w 59"/>
                  <a:gd name="T3" fmla="*/ 1527 h 81"/>
                  <a:gd name="T4" fmla="*/ 0 w 59"/>
                  <a:gd name="T5" fmla="*/ 2332 h 81"/>
                  <a:gd name="T6" fmla="*/ 1939 w 59"/>
                  <a:gd name="T7" fmla="*/ 2303 h 81"/>
                  <a:gd name="T8" fmla="*/ 1897 w 59"/>
                  <a:gd name="T9" fmla="*/ 951 h 81"/>
                  <a:gd name="T10" fmla="*/ 1803 w 59"/>
                  <a:gd name="T11" fmla="*/ 104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81">
                    <a:moveTo>
                      <a:pt x="45" y="0"/>
                    </a:moveTo>
                    <a:cubicBezTo>
                      <a:pt x="49" y="12"/>
                      <a:pt x="46" y="34"/>
                      <a:pt x="39" y="45"/>
                    </a:cubicBezTo>
                    <a:cubicBezTo>
                      <a:pt x="31" y="59"/>
                      <a:pt x="12" y="62"/>
                      <a:pt x="0" y="69"/>
                    </a:cubicBezTo>
                    <a:cubicBezTo>
                      <a:pt x="11" y="73"/>
                      <a:pt x="53" y="81"/>
                      <a:pt x="57" y="68"/>
                    </a:cubicBezTo>
                    <a:cubicBezTo>
                      <a:pt x="59" y="61"/>
                      <a:pt x="57" y="37"/>
                      <a:pt x="56" y="28"/>
                    </a:cubicBezTo>
                    <a:cubicBezTo>
                      <a:pt x="56" y="21"/>
                      <a:pt x="57" y="7"/>
                      <a:pt x="53" y="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6" name="Freeform 59">
                <a:extLst>
                  <a:ext uri="{FF2B5EF4-FFF2-40B4-BE49-F238E27FC236}">
                    <a16:creationId xmlns:a16="http://schemas.microsoft.com/office/drawing/2014/main" id="{5F0C18DC-E521-415F-BFDB-5AD08A336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2215"/>
                <a:ext cx="203" cy="117"/>
              </a:xfrm>
              <a:custGeom>
                <a:avLst/>
                <a:gdLst>
                  <a:gd name="T0" fmla="*/ 300 w 63"/>
                  <a:gd name="T1" fmla="*/ 1206 h 36"/>
                  <a:gd name="T2" fmla="*/ 1009 w 63"/>
                  <a:gd name="T3" fmla="*/ 1173 h 36"/>
                  <a:gd name="T4" fmla="*/ 1608 w 63"/>
                  <a:gd name="T5" fmla="*/ 1206 h 36"/>
                  <a:gd name="T6" fmla="*/ 2107 w 63"/>
                  <a:gd name="T7" fmla="*/ 0 h 36"/>
                  <a:gd name="T8" fmla="*/ 1701 w 63"/>
                  <a:gd name="T9" fmla="*/ 549 h 36"/>
                  <a:gd name="T10" fmla="*/ 1102 w 63"/>
                  <a:gd name="T11" fmla="*/ 930 h 36"/>
                  <a:gd name="T12" fmla="*/ 0 w 63"/>
                  <a:gd name="T13" fmla="*/ 962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9" y="35"/>
                    </a:moveTo>
                    <a:cubicBezTo>
                      <a:pt x="16" y="35"/>
                      <a:pt x="23" y="34"/>
                      <a:pt x="30" y="34"/>
                    </a:cubicBezTo>
                    <a:cubicBezTo>
                      <a:pt x="36" y="34"/>
                      <a:pt x="43" y="36"/>
                      <a:pt x="48" y="35"/>
                    </a:cubicBezTo>
                    <a:cubicBezTo>
                      <a:pt x="57" y="33"/>
                      <a:pt x="62" y="9"/>
                      <a:pt x="63" y="0"/>
                    </a:cubicBezTo>
                    <a:cubicBezTo>
                      <a:pt x="59" y="1"/>
                      <a:pt x="54" y="12"/>
                      <a:pt x="51" y="16"/>
                    </a:cubicBezTo>
                    <a:cubicBezTo>
                      <a:pt x="46" y="23"/>
                      <a:pt x="42" y="26"/>
                      <a:pt x="33" y="27"/>
                    </a:cubicBezTo>
                    <a:cubicBezTo>
                      <a:pt x="23" y="28"/>
                      <a:pt x="10" y="34"/>
                      <a:pt x="0" y="28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7" name="Freeform 60">
                <a:extLst>
                  <a:ext uri="{FF2B5EF4-FFF2-40B4-BE49-F238E27FC236}">
                    <a16:creationId xmlns:a16="http://schemas.microsoft.com/office/drawing/2014/main" id="{C3F06340-6F5E-41BE-8E33-57EF10E19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380"/>
                <a:ext cx="184" cy="126"/>
              </a:xfrm>
              <a:custGeom>
                <a:avLst/>
                <a:gdLst>
                  <a:gd name="T0" fmla="*/ 61 w 57"/>
                  <a:gd name="T1" fmla="*/ 1076 h 39"/>
                  <a:gd name="T2" fmla="*/ 739 w 57"/>
                  <a:gd name="T3" fmla="*/ 1254 h 39"/>
                  <a:gd name="T4" fmla="*/ 1417 w 57"/>
                  <a:gd name="T5" fmla="*/ 1254 h 39"/>
                  <a:gd name="T6" fmla="*/ 1679 w 57"/>
                  <a:gd name="T7" fmla="*/ 772 h 39"/>
                  <a:gd name="T8" fmla="*/ 1885 w 57"/>
                  <a:gd name="T9" fmla="*/ 0 h 39"/>
                  <a:gd name="T10" fmla="*/ 1072 w 57"/>
                  <a:gd name="T11" fmla="*/ 876 h 39"/>
                  <a:gd name="T12" fmla="*/ 0 w 57"/>
                  <a:gd name="T13" fmla="*/ 81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9">
                    <a:moveTo>
                      <a:pt x="2" y="32"/>
                    </a:moveTo>
                    <a:cubicBezTo>
                      <a:pt x="3" y="37"/>
                      <a:pt x="17" y="37"/>
                      <a:pt x="22" y="37"/>
                    </a:cubicBezTo>
                    <a:cubicBezTo>
                      <a:pt x="28" y="38"/>
                      <a:pt x="36" y="39"/>
                      <a:pt x="42" y="37"/>
                    </a:cubicBezTo>
                    <a:cubicBezTo>
                      <a:pt x="50" y="35"/>
                      <a:pt x="49" y="29"/>
                      <a:pt x="50" y="23"/>
                    </a:cubicBezTo>
                    <a:cubicBezTo>
                      <a:pt x="52" y="16"/>
                      <a:pt x="57" y="7"/>
                      <a:pt x="56" y="0"/>
                    </a:cubicBezTo>
                    <a:cubicBezTo>
                      <a:pt x="45" y="7"/>
                      <a:pt x="47" y="23"/>
                      <a:pt x="32" y="26"/>
                    </a:cubicBezTo>
                    <a:cubicBezTo>
                      <a:pt x="26" y="27"/>
                      <a:pt x="1" y="33"/>
                      <a:pt x="0" y="24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8" name="Freeform 61">
                <a:extLst>
                  <a:ext uri="{FF2B5EF4-FFF2-40B4-BE49-F238E27FC236}">
                    <a16:creationId xmlns:a16="http://schemas.microsoft.com/office/drawing/2014/main" id="{58479834-4B1D-4F65-ADD6-6B07C6D28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167"/>
                <a:ext cx="165" cy="110"/>
              </a:xfrm>
              <a:custGeom>
                <a:avLst/>
                <a:gdLst>
                  <a:gd name="T0" fmla="*/ 0 w 51"/>
                  <a:gd name="T1" fmla="*/ 608 h 34"/>
                  <a:gd name="T2" fmla="*/ 440 w 51"/>
                  <a:gd name="T3" fmla="*/ 712 h 34"/>
                  <a:gd name="T4" fmla="*/ 909 w 51"/>
                  <a:gd name="T5" fmla="*/ 712 h 34"/>
                  <a:gd name="T6" fmla="*/ 1456 w 51"/>
                  <a:gd name="T7" fmla="*/ 0 h 34"/>
                  <a:gd name="T8" fmla="*/ 909 w 51"/>
                  <a:gd name="T9" fmla="*/ 1152 h 34"/>
                  <a:gd name="T10" fmla="*/ 408 w 51"/>
                  <a:gd name="T11" fmla="*/ 74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4">
                    <a:moveTo>
                      <a:pt x="0" y="18"/>
                    </a:moveTo>
                    <a:cubicBezTo>
                      <a:pt x="6" y="16"/>
                      <a:pt x="8" y="20"/>
                      <a:pt x="13" y="21"/>
                    </a:cubicBezTo>
                    <a:cubicBezTo>
                      <a:pt x="20" y="21"/>
                      <a:pt x="21" y="24"/>
                      <a:pt x="27" y="21"/>
                    </a:cubicBezTo>
                    <a:cubicBezTo>
                      <a:pt x="39" y="15"/>
                      <a:pt x="41" y="12"/>
                      <a:pt x="43" y="0"/>
                    </a:cubicBezTo>
                    <a:cubicBezTo>
                      <a:pt x="51" y="18"/>
                      <a:pt x="35" y="20"/>
                      <a:pt x="27" y="34"/>
                    </a:cubicBezTo>
                    <a:cubicBezTo>
                      <a:pt x="22" y="32"/>
                      <a:pt x="17" y="26"/>
                      <a:pt x="12" y="22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9" name="Freeform 62">
                <a:extLst>
                  <a:ext uri="{FF2B5EF4-FFF2-40B4-BE49-F238E27FC236}">
                    <a16:creationId xmlns:a16="http://schemas.microsoft.com/office/drawing/2014/main" id="{E5DE8D48-EB73-4162-B962-56A147D3D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2351"/>
                <a:ext cx="136" cy="178"/>
              </a:xfrm>
              <a:custGeom>
                <a:avLst/>
                <a:gdLst>
                  <a:gd name="T0" fmla="*/ 201 w 42"/>
                  <a:gd name="T1" fmla="*/ 576 h 55"/>
                  <a:gd name="T2" fmla="*/ 379 w 42"/>
                  <a:gd name="T3" fmla="*/ 1864 h 55"/>
                  <a:gd name="T4" fmla="*/ 881 w 42"/>
                  <a:gd name="T5" fmla="*/ 773 h 55"/>
                  <a:gd name="T6" fmla="*/ 1227 w 42"/>
                  <a:gd name="T7" fmla="*/ 0 h 55"/>
                  <a:gd name="T8" fmla="*/ 745 w 42"/>
                  <a:gd name="T9" fmla="*/ 473 h 55"/>
                  <a:gd name="T10" fmla="*/ 0 w 42"/>
                  <a:gd name="T11" fmla="*/ 136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5">
                    <a:moveTo>
                      <a:pt x="6" y="17"/>
                    </a:moveTo>
                    <a:cubicBezTo>
                      <a:pt x="7" y="30"/>
                      <a:pt x="11" y="43"/>
                      <a:pt x="11" y="55"/>
                    </a:cubicBezTo>
                    <a:cubicBezTo>
                      <a:pt x="15" y="44"/>
                      <a:pt x="18" y="33"/>
                      <a:pt x="26" y="23"/>
                    </a:cubicBezTo>
                    <a:cubicBezTo>
                      <a:pt x="33" y="15"/>
                      <a:pt x="42" y="12"/>
                      <a:pt x="36" y="0"/>
                    </a:cubicBezTo>
                    <a:cubicBezTo>
                      <a:pt x="38" y="9"/>
                      <a:pt x="30" y="14"/>
                      <a:pt x="22" y="14"/>
                    </a:cubicBezTo>
                    <a:cubicBezTo>
                      <a:pt x="11" y="15"/>
                      <a:pt x="10" y="6"/>
                      <a:pt x="0" y="4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0" name="Freeform 63">
                <a:extLst>
                  <a:ext uri="{FF2B5EF4-FFF2-40B4-BE49-F238E27FC236}">
                    <a16:creationId xmlns:a16="http://schemas.microsoft.com/office/drawing/2014/main" id="{31C4FA88-C853-4186-BF04-53E937BC1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437"/>
                <a:ext cx="575" cy="229"/>
              </a:xfrm>
              <a:custGeom>
                <a:avLst/>
                <a:gdLst>
                  <a:gd name="T0" fmla="*/ 1118 w 178"/>
                  <a:gd name="T1" fmla="*/ 1913 h 71"/>
                  <a:gd name="T2" fmla="*/ 1783 w 178"/>
                  <a:gd name="T3" fmla="*/ 2142 h 71"/>
                  <a:gd name="T4" fmla="*/ 2733 w 178"/>
                  <a:gd name="T5" fmla="*/ 2184 h 71"/>
                  <a:gd name="T6" fmla="*/ 4655 w 178"/>
                  <a:gd name="T7" fmla="*/ 2142 h 71"/>
                  <a:gd name="T8" fmla="*/ 5592 w 178"/>
                  <a:gd name="T9" fmla="*/ 2142 h 71"/>
                  <a:gd name="T10" fmla="*/ 5802 w 178"/>
                  <a:gd name="T11" fmla="*/ 1613 h 71"/>
                  <a:gd name="T12" fmla="*/ 4791 w 178"/>
                  <a:gd name="T13" fmla="*/ 0 h 71"/>
                  <a:gd name="T14" fmla="*/ 4852 w 178"/>
                  <a:gd name="T15" fmla="*/ 1509 h 71"/>
                  <a:gd name="T16" fmla="*/ 3037 w 178"/>
                  <a:gd name="T17" fmla="*/ 1509 h 71"/>
                  <a:gd name="T18" fmla="*/ 1147 w 178"/>
                  <a:gd name="T19" fmla="*/ 1403 h 71"/>
                  <a:gd name="T20" fmla="*/ 0 w 178"/>
                  <a:gd name="T21" fmla="*/ 2384 h 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8" h="71">
                    <a:moveTo>
                      <a:pt x="33" y="57"/>
                    </a:moveTo>
                    <a:cubicBezTo>
                      <a:pt x="44" y="57"/>
                      <a:pt x="43" y="59"/>
                      <a:pt x="53" y="64"/>
                    </a:cubicBezTo>
                    <a:cubicBezTo>
                      <a:pt x="61" y="68"/>
                      <a:pt x="71" y="66"/>
                      <a:pt x="81" y="65"/>
                    </a:cubicBezTo>
                    <a:cubicBezTo>
                      <a:pt x="100" y="64"/>
                      <a:pt x="119" y="64"/>
                      <a:pt x="138" y="64"/>
                    </a:cubicBezTo>
                    <a:cubicBezTo>
                      <a:pt x="147" y="64"/>
                      <a:pt x="157" y="65"/>
                      <a:pt x="166" y="64"/>
                    </a:cubicBezTo>
                    <a:cubicBezTo>
                      <a:pt x="178" y="64"/>
                      <a:pt x="176" y="57"/>
                      <a:pt x="172" y="48"/>
                    </a:cubicBezTo>
                    <a:cubicBezTo>
                      <a:pt x="166" y="33"/>
                      <a:pt x="155" y="9"/>
                      <a:pt x="142" y="0"/>
                    </a:cubicBezTo>
                    <a:cubicBezTo>
                      <a:pt x="143" y="15"/>
                      <a:pt x="166" y="32"/>
                      <a:pt x="144" y="45"/>
                    </a:cubicBezTo>
                    <a:cubicBezTo>
                      <a:pt x="128" y="55"/>
                      <a:pt x="107" y="48"/>
                      <a:pt x="90" y="45"/>
                    </a:cubicBezTo>
                    <a:cubicBezTo>
                      <a:pt x="72" y="41"/>
                      <a:pt x="52" y="35"/>
                      <a:pt x="34" y="42"/>
                    </a:cubicBezTo>
                    <a:cubicBezTo>
                      <a:pt x="22" y="46"/>
                      <a:pt x="1" y="56"/>
                      <a:pt x="0" y="71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1" name="Freeform 64">
                <a:extLst>
                  <a:ext uri="{FF2B5EF4-FFF2-40B4-BE49-F238E27FC236}">
                    <a16:creationId xmlns:a16="http://schemas.microsoft.com/office/drawing/2014/main" id="{3ED1E8EF-63CF-4D36-87D7-B1BEBB02A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1165"/>
                <a:ext cx="110" cy="117"/>
              </a:xfrm>
              <a:custGeom>
                <a:avLst/>
                <a:gdLst>
                  <a:gd name="T0" fmla="*/ 848 w 34"/>
                  <a:gd name="T1" fmla="*/ 75 h 36"/>
                  <a:gd name="T2" fmla="*/ 984 w 34"/>
                  <a:gd name="T3" fmla="*/ 995 h 36"/>
                  <a:gd name="T4" fmla="*/ 608 w 34"/>
                  <a:gd name="T5" fmla="*/ 1131 h 36"/>
                  <a:gd name="T6" fmla="*/ 0 w 34"/>
                  <a:gd name="T7" fmla="*/ 1099 h 36"/>
                  <a:gd name="T8" fmla="*/ 712 w 3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5" y="2"/>
                    </a:moveTo>
                    <a:cubicBezTo>
                      <a:pt x="34" y="8"/>
                      <a:pt x="32" y="21"/>
                      <a:pt x="29" y="29"/>
                    </a:cubicBezTo>
                    <a:cubicBezTo>
                      <a:pt x="25" y="36"/>
                      <a:pt x="26" y="34"/>
                      <a:pt x="18" y="33"/>
                    </a:cubicBezTo>
                    <a:cubicBezTo>
                      <a:pt x="12" y="31"/>
                      <a:pt x="6" y="33"/>
                      <a:pt x="0" y="32"/>
                    </a:cubicBezTo>
                    <a:cubicBezTo>
                      <a:pt x="11" y="24"/>
                      <a:pt x="28" y="18"/>
                      <a:pt x="21" y="0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2" name="Freeform 65">
                <a:extLst>
                  <a:ext uri="{FF2B5EF4-FFF2-40B4-BE49-F238E27FC236}">
                    <a16:creationId xmlns:a16="http://schemas.microsoft.com/office/drawing/2014/main" id="{DB2AD2DE-8BC4-4552-BE8B-78F11C9C4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1133"/>
                <a:ext cx="68" cy="123"/>
              </a:xfrm>
              <a:custGeom>
                <a:avLst/>
                <a:gdLst>
                  <a:gd name="T0" fmla="*/ 32 w 21"/>
                  <a:gd name="T1" fmla="*/ 104 h 38"/>
                  <a:gd name="T2" fmla="*/ 0 w 21"/>
                  <a:gd name="T3" fmla="*/ 1288 h 38"/>
                  <a:gd name="T4" fmla="*/ 62 w 21"/>
                  <a:gd name="T5" fmla="*/ 32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8">
                    <a:moveTo>
                      <a:pt x="1" y="3"/>
                    </a:moveTo>
                    <a:cubicBezTo>
                      <a:pt x="21" y="0"/>
                      <a:pt x="19" y="36"/>
                      <a:pt x="0" y="38"/>
                    </a:cubicBezTo>
                    <a:cubicBezTo>
                      <a:pt x="11" y="23"/>
                      <a:pt x="4" y="17"/>
                      <a:pt x="2" y="1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3" name="Freeform 66">
                <a:extLst>
                  <a:ext uri="{FF2B5EF4-FFF2-40B4-BE49-F238E27FC236}">
                    <a16:creationId xmlns:a16="http://schemas.microsoft.com/office/drawing/2014/main" id="{F86D4AA0-1EDB-4F47-8F08-57F88E26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178"/>
                <a:ext cx="84" cy="107"/>
              </a:xfrm>
              <a:custGeom>
                <a:avLst/>
                <a:gdLst>
                  <a:gd name="T0" fmla="*/ 136 w 26"/>
                  <a:gd name="T1" fmla="*/ 169 h 33"/>
                  <a:gd name="T2" fmla="*/ 876 w 26"/>
                  <a:gd name="T3" fmla="*/ 1060 h 33"/>
                  <a:gd name="T4" fmla="*/ 333 w 26"/>
                  <a:gd name="T5" fmla="*/ 1021 h 33"/>
                  <a:gd name="T6" fmla="*/ 0 w 26"/>
                  <a:gd name="T7" fmla="*/ 13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3">
                    <a:moveTo>
                      <a:pt x="4" y="5"/>
                    </a:moveTo>
                    <a:cubicBezTo>
                      <a:pt x="17" y="0"/>
                      <a:pt x="14" y="26"/>
                      <a:pt x="26" y="31"/>
                    </a:cubicBezTo>
                    <a:cubicBezTo>
                      <a:pt x="22" y="33"/>
                      <a:pt x="15" y="30"/>
                      <a:pt x="10" y="30"/>
                    </a:cubicBezTo>
                    <a:cubicBezTo>
                      <a:pt x="9" y="17"/>
                      <a:pt x="11" y="12"/>
                      <a:pt x="0" y="4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4" name="Freeform 67">
                <a:extLst>
                  <a:ext uri="{FF2B5EF4-FFF2-40B4-BE49-F238E27FC236}">
                    <a16:creationId xmlns:a16="http://schemas.microsoft.com/office/drawing/2014/main" id="{1ED0D6C9-EB99-4D89-9D09-EAAE807E2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3062"/>
                <a:ext cx="68" cy="29"/>
              </a:xfrm>
              <a:custGeom>
                <a:avLst/>
                <a:gdLst>
                  <a:gd name="T0" fmla="*/ 609 w 21"/>
                  <a:gd name="T1" fmla="*/ 0 h 9"/>
                  <a:gd name="T2" fmla="*/ 712 w 21"/>
                  <a:gd name="T3" fmla="*/ 103 h 9"/>
                  <a:gd name="T4" fmla="*/ 515 w 21"/>
                  <a:gd name="T5" fmla="*/ 103 h 9"/>
                  <a:gd name="T6" fmla="*/ 609 w 21"/>
                  <a:gd name="T7" fmla="*/ 197 h 9"/>
                  <a:gd name="T8" fmla="*/ 440 w 21"/>
                  <a:gd name="T9" fmla="*/ 197 h 9"/>
                  <a:gd name="T10" fmla="*/ 544 w 21"/>
                  <a:gd name="T11" fmla="*/ 300 h 9"/>
                  <a:gd name="T12" fmla="*/ 0 w 21"/>
                  <a:gd name="T13" fmla="*/ 19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9">
                    <a:moveTo>
                      <a:pt x="18" y="0"/>
                    </a:moveTo>
                    <a:cubicBezTo>
                      <a:pt x="19" y="1"/>
                      <a:pt x="20" y="2"/>
                      <a:pt x="21" y="3"/>
                    </a:cubicBezTo>
                    <a:cubicBezTo>
                      <a:pt x="19" y="2"/>
                      <a:pt x="17" y="2"/>
                      <a:pt x="15" y="3"/>
                    </a:cubicBezTo>
                    <a:cubicBezTo>
                      <a:pt x="15" y="5"/>
                      <a:pt x="16" y="6"/>
                      <a:pt x="18" y="6"/>
                    </a:cubicBezTo>
                    <a:cubicBezTo>
                      <a:pt x="16" y="5"/>
                      <a:pt x="14" y="5"/>
                      <a:pt x="13" y="6"/>
                    </a:cubicBezTo>
                    <a:cubicBezTo>
                      <a:pt x="13" y="7"/>
                      <a:pt x="14" y="9"/>
                      <a:pt x="16" y="9"/>
                    </a:cubicBezTo>
                    <a:cubicBezTo>
                      <a:pt x="11" y="8"/>
                      <a:pt x="4" y="9"/>
                      <a:pt x="0" y="6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5" name="Freeform 68">
                <a:extLst>
                  <a:ext uri="{FF2B5EF4-FFF2-40B4-BE49-F238E27FC236}">
                    <a16:creationId xmlns:a16="http://schemas.microsoft.com/office/drawing/2014/main" id="{38CE82EA-F1DE-4D09-A9CD-14C8BF04F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3191"/>
                <a:ext cx="87" cy="74"/>
              </a:xfrm>
              <a:custGeom>
                <a:avLst/>
                <a:gdLst>
                  <a:gd name="T0" fmla="*/ 706 w 27"/>
                  <a:gd name="T1" fmla="*/ 0 h 23"/>
                  <a:gd name="T2" fmla="*/ 902 w 27"/>
                  <a:gd name="T3" fmla="*/ 103 h 23"/>
                  <a:gd name="T4" fmla="*/ 603 w 27"/>
                  <a:gd name="T5" fmla="*/ 196 h 23"/>
                  <a:gd name="T6" fmla="*/ 799 w 27"/>
                  <a:gd name="T7" fmla="*/ 270 h 23"/>
                  <a:gd name="T8" fmla="*/ 799 w 27"/>
                  <a:gd name="T9" fmla="*/ 528 h 23"/>
                  <a:gd name="T10" fmla="*/ 706 w 27"/>
                  <a:gd name="T11" fmla="*/ 734 h 23"/>
                  <a:gd name="T12" fmla="*/ 664 w 27"/>
                  <a:gd name="T13" fmla="*/ 766 h 23"/>
                  <a:gd name="T14" fmla="*/ 271 w 27"/>
                  <a:gd name="T15" fmla="*/ 135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3">
                    <a:moveTo>
                      <a:pt x="21" y="0"/>
                    </a:moveTo>
                    <a:cubicBezTo>
                      <a:pt x="23" y="2"/>
                      <a:pt x="25" y="2"/>
                      <a:pt x="27" y="3"/>
                    </a:cubicBezTo>
                    <a:cubicBezTo>
                      <a:pt x="25" y="3"/>
                      <a:pt x="19" y="2"/>
                      <a:pt x="18" y="6"/>
                    </a:cubicBezTo>
                    <a:cubicBezTo>
                      <a:pt x="20" y="8"/>
                      <a:pt x="22" y="8"/>
                      <a:pt x="24" y="8"/>
                    </a:cubicBezTo>
                    <a:cubicBezTo>
                      <a:pt x="16" y="8"/>
                      <a:pt x="17" y="17"/>
                      <a:pt x="24" y="16"/>
                    </a:cubicBezTo>
                    <a:cubicBezTo>
                      <a:pt x="20" y="15"/>
                      <a:pt x="17" y="21"/>
                      <a:pt x="21" y="22"/>
                    </a:cubicBezTo>
                    <a:cubicBezTo>
                      <a:pt x="21" y="22"/>
                      <a:pt x="20" y="23"/>
                      <a:pt x="20" y="23"/>
                    </a:cubicBezTo>
                    <a:cubicBezTo>
                      <a:pt x="15" y="20"/>
                      <a:pt x="0" y="11"/>
                      <a:pt x="8" y="4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6" name="Freeform 69">
                <a:extLst>
                  <a:ext uri="{FF2B5EF4-FFF2-40B4-BE49-F238E27FC236}">
                    <a16:creationId xmlns:a16="http://schemas.microsoft.com/office/drawing/2014/main" id="{40F9803A-BE8B-4B20-95D9-2183C6D22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3327"/>
                <a:ext cx="45" cy="32"/>
              </a:xfrm>
              <a:custGeom>
                <a:avLst/>
                <a:gdLst>
                  <a:gd name="T0" fmla="*/ 164 w 14"/>
                  <a:gd name="T1" fmla="*/ 0 h 10"/>
                  <a:gd name="T2" fmla="*/ 466 w 14"/>
                  <a:gd name="T3" fmla="*/ 134 h 10"/>
                  <a:gd name="T4" fmla="*/ 402 w 14"/>
                  <a:gd name="T5" fmla="*/ 266 h 10"/>
                  <a:gd name="T6" fmla="*/ 270 w 14"/>
                  <a:gd name="T7" fmla="*/ 326 h 10"/>
                  <a:gd name="T8" fmla="*/ 0 w 14"/>
                  <a:gd name="T9" fmla="*/ 19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5" y="0"/>
                    </a:moveTo>
                    <a:cubicBezTo>
                      <a:pt x="7" y="2"/>
                      <a:pt x="11" y="3"/>
                      <a:pt x="14" y="4"/>
                    </a:cubicBezTo>
                    <a:cubicBezTo>
                      <a:pt x="11" y="4"/>
                      <a:pt x="8" y="7"/>
                      <a:pt x="12" y="8"/>
                    </a:cubicBezTo>
                    <a:cubicBezTo>
                      <a:pt x="10" y="7"/>
                      <a:pt x="5" y="6"/>
                      <a:pt x="8" y="10"/>
                    </a:cubicBezTo>
                    <a:cubicBezTo>
                      <a:pt x="5" y="7"/>
                      <a:pt x="3" y="7"/>
                      <a:pt x="0" y="6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7" name="Freeform 70">
                <a:extLst>
                  <a:ext uri="{FF2B5EF4-FFF2-40B4-BE49-F238E27FC236}">
                    <a16:creationId xmlns:a16="http://schemas.microsoft.com/office/drawing/2014/main" id="{2CD73C62-6846-40BC-B13B-2CCFF8EBB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391"/>
                <a:ext cx="45" cy="36"/>
              </a:xfrm>
              <a:custGeom>
                <a:avLst/>
                <a:gdLst>
                  <a:gd name="T0" fmla="*/ 0 w 14"/>
                  <a:gd name="T1" fmla="*/ 108 h 11"/>
                  <a:gd name="T2" fmla="*/ 331 w 14"/>
                  <a:gd name="T3" fmla="*/ 386 h 11"/>
                  <a:gd name="T4" fmla="*/ 270 w 14"/>
                  <a:gd name="T5" fmla="*/ 311 h 11"/>
                  <a:gd name="T6" fmla="*/ 434 w 14"/>
                  <a:gd name="T7" fmla="*/ 278 h 11"/>
                  <a:gd name="T8" fmla="*/ 466 w 14"/>
                  <a:gd name="T9" fmla="*/ 170 h 11"/>
                  <a:gd name="T10" fmla="*/ 164 w 14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0" y="3"/>
                    </a:moveTo>
                    <a:cubicBezTo>
                      <a:pt x="1" y="7"/>
                      <a:pt x="7" y="10"/>
                      <a:pt x="10" y="11"/>
                    </a:cubicBezTo>
                    <a:cubicBezTo>
                      <a:pt x="9" y="11"/>
                      <a:pt x="9" y="9"/>
                      <a:pt x="8" y="9"/>
                    </a:cubicBezTo>
                    <a:cubicBezTo>
                      <a:pt x="10" y="8"/>
                      <a:pt x="12" y="8"/>
                      <a:pt x="13" y="8"/>
                    </a:cubicBezTo>
                    <a:cubicBezTo>
                      <a:pt x="9" y="8"/>
                      <a:pt x="10" y="2"/>
                      <a:pt x="14" y="5"/>
                    </a:cubicBezTo>
                    <a:cubicBezTo>
                      <a:pt x="11" y="2"/>
                      <a:pt x="7" y="2"/>
                      <a:pt x="5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8" name="Freeform 71">
                <a:extLst>
                  <a:ext uri="{FF2B5EF4-FFF2-40B4-BE49-F238E27FC236}">
                    <a16:creationId xmlns:a16="http://schemas.microsoft.com/office/drawing/2014/main" id="{CDBBDC30-FC84-419E-860A-3730D7FBE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023"/>
                <a:ext cx="145" cy="139"/>
              </a:xfrm>
              <a:custGeom>
                <a:avLst/>
                <a:gdLst>
                  <a:gd name="T0" fmla="*/ 61 w 45"/>
                  <a:gd name="T1" fmla="*/ 1015 h 43"/>
                  <a:gd name="T2" fmla="*/ 0 w 45"/>
                  <a:gd name="T3" fmla="*/ 1451 h 43"/>
                  <a:gd name="T4" fmla="*/ 271 w 45"/>
                  <a:gd name="T5" fmla="*/ 1076 h 43"/>
                  <a:gd name="T6" fmla="*/ 300 w 45"/>
                  <a:gd name="T7" fmla="*/ 1180 h 43"/>
                  <a:gd name="T8" fmla="*/ 435 w 45"/>
                  <a:gd name="T9" fmla="*/ 950 h 43"/>
                  <a:gd name="T10" fmla="*/ 541 w 45"/>
                  <a:gd name="T11" fmla="*/ 1151 h 43"/>
                  <a:gd name="T12" fmla="*/ 767 w 45"/>
                  <a:gd name="T13" fmla="*/ 1118 h 43"/>
                  <a:gd name="T14" fmla="*/ 873 w 45"/>
                  <a:gd name="T15" fmla="*/ 1044 h 43"/>
                  <a:gd name="T16" fmla="*/ 1102 w 45"/>
                  <a:gd name="T17" fmla="*/ 1287 h 43"/>
                  <a:gd name="T18" fmla="*/ 1505 w 45"/>
                  <a:gd name="T19" fmla="*/ 0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43">
                    <a:moveTo>
                      <a:pt x="2" y="30"/>
                    </a:moveTo>
                    <a:cubicBezTo>
                      <a:pt x="2" y="35"/>
                      <a:pt x="0" y="39"/>
                      <a:pt x="0" y="43"/>
                    </a:cubicBezTo>
                    <a:cubicBezTo>
                      <a:pt x="3" y="42"/>
                      <a:pt x="4" y="34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9" y="33"/>
                      <a:pt x="11" y="30"/>
                      <a:pt x="13" y="28"/>
                    </a:cubicBezTo>
                    <a:cubicBezTo>
                      <a:pt x="15" y="29"/>
                      <a:pt x="16" y="31"/>
                      <a:pt x="16" y="34"/>
                    </a:cubicBezTo>
                    <a:cubicBezTo>
                      <a:pt x="18" y="28"/>
                      <a:pt x="24" y="25"/>
                      <a:pt x="23" y="33"/>
                    </a:cubicBezTo>
                    <a:cubicBezTo>
                      <a:pt x="24" y="33"/>
                      <a:pt x="25" y="32"/>
                      <a:pt x="26" y="31"/>
                    </a:cubicBezTo>
                    <a:cubicBezTo>
                      <a:pt x="28" y="33"/>
                      <a:pt x="30" y="37"/>
                      <a:pt x="33" y="38"/>
                    </a:cubicBezTo>
                    <a:cubicBezTo>
                      <a:pt x="34" y="28"/>
                      <a:pt x="43" y="10"/>
                      <a:pt x="45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9" name="Freeform 72">
                <a:extLst>
                  <a:ext uri="{FF2B5EF4-FFF2-40B4-BE49-F238E27FC236}">
                    <a16:creationId xmlns:a16="http://schemas.microsoft.com/office/drawing/2014/main" id="{DDC76DD0-B9A9-4A88-AD9D-551AC3EF9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3136"/>
                <a:ext cx="29" cy="110"/>
              </a:xfrm>
              <a:custGeom>
                <a:avLst/>
                <a:gdLst>
                  <a:gd name="T0" fmla="*/ 0 w 9"/>
                  <a:gd name="T1" fmla="*/ 880 h 34"/>
                  <a:gd name="T2" fmla="*/ 271 w 9"/>
                  <a:gd name="T3" fmla="*/ 1152 h 34"/>
                  <a:gd name="T4" fmla="*/ 135 w 9"/>
                  <a:gd name="T5" fmla="*/ 712 h 34"/>
                  <a:gd name="T6" fmla="*/ 238 w 9"/>
                  <a:gd name="T7" fmla="*/ 744 h 34"/>
                  <a:gd name="T8" fmla="*/ 300 w 9"/>
                  <a:gd name="T9" fmla="*/ 440 h 34"/>
                  <a:gd name="T10" fmla="*/ 271 w 9"/>
                  <a:gd name="T11" fmla="*/ 239 h 34"/>
                  <a:gd name="T12" fmla="*/ 0 w 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34">
                    <a:moveTo>
                      <a:pt x="0" y="26"/>
                    </a:moveTo>
                    <a:cubicBezTo>
                      <a:pt x="2" y="29"/>
                      <a:pt x="5" y="32"/>
                      <a:pt x="8" y="34"/>
                    </a:cubicBezTo>
                    <a:cubicBezTo>
                      <a:pt x="5" y="32"/>
                      <a:pt x="3" y="24"/>
                      <a:pt x="4" y="21"/>
                    </a:cubicBezTo>
                    <a:cubicBezTo>
                      <a:pt x="5" y="21"/>
                      <a:pt x="7" y="21"/>
                      <a:pt x="7" y="22"/>
                    </a:cubicBezTo>
                    <a:cubicBezTo>
                      <a:pt x="3" y="20"/>
                      <a:pt x="3" y="11"/>
                      <a:pt x="9" y="13"/>
                    </a:cubicBezTo>
                    <a:cubicBezTo>
                      <a:pt x="8" y="11"/>
                      <a:pt x="7" y="9"/>
                      <a:pt x="8" y="7"/>
                    </a:cubicBezTo>
                    <a:cubicBezTo>
                      <a:pt x="6" y="4"/>
                      <a:pt x="1" y="4"/>
                      <a:pt x="0" y="0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0" name="Freeform 73">
                <a:extLst>
                  <a:ext uri="{FF2B5EF4-FFF2-40B4-BE49-F238E27FC236}">
                    <a16:creationId xmlns:a16="http://schemas.microsoft.com/office/drawing/2014/main" id="{A6D1314E-C5BF-4E2B-B783-2FF4B4096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370"/>
                <a:ext cx="236" cy="214"/>
              </a:xfrm>
              <a:custGeom>
                <a:avLst/>
                <a:gdLst>
                  <a:gd name="T0" fmla="*/ 2405 w 73"/>
                  <a:gd name="T1" fmla="*/ 473 h 66"/>
                  <a:gd name="T2" fmla="*/ 1995 w 73"/>
                  <a:gd name="T3" fmla="*/ 136 h 66"/>
                  <a:gd name="T4" fmla="*/ 272 w 73"/>
                  <a:gd name="T5" fmla="*/ 610 h 66"/>
                  <a:gd name="T6" fmla="*/ 0 w 73"/>
                  <a:gd name="T7" fmla="*/ 924 h 66"/>
                  <a:gd name="T8" fmla="*/ 0 w 73"/>
                  <a:gd name="T9" fmla="*/ 924 h 66"/>
                  <a:gd name="T10" fmla="*/ 815 w 73"/>
                  <a:gd name="T11" fmla="*/ 2007 h 66"/>
                  <a:gd name="T12" fmla="*/ 847 w 73"/>
                  <a:gd name="T13" fmla="*/ 2007 h 66"/>
                  <a:gd name="T14" fmla="*/ 2467 w 73"/>
                  <a:gd name="T15" fmla="*/ 577 h 66"/>
                  <a:gd name="T16" fmla="*/ 2405 w 73"/>
                  <a:gd name="T17" fmla="*/ 473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6">
                    <a:moveTo>
                      <a:pt x="71" y="14"/>
                    </a:moveTo>
                    <a:cubicBezTo>
                      <a:pt x="68" y="9"/>
                      <a:pt x="64" y="6"/>
                      <a:pt x="59" y="4"/>
                    </a:cubicBezTo>
                    <a:cubicBezTo>
                      <a:pt x="45" y="0"/>
                      <a:pt x="26" y="5"/>
                      <a:pt x="8" y="18"/>
                    </a:cubicBezTo>
                    <a:cubicBezTo>
                      <a:pt x="5" y="21"/>
                      <a:pt x="2" y="24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2" y="31"/>
                      <a:pt x="21" y="44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43" y="66"/>
                      <a:pt x="73" y="42"/>
                      <a:pt x="73" y="17"/>
                    </a:cubicBezTo>
                    <a:lnTo>
                      <a:pt x="71" y="14"/>
                    </a:lnTo>
                    <a:close/>
                  </a:path>
                </a:pathLst>
              </a:custGeom>
              <a:solidFill>
                <a:srgbClr val="F68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1" name="Freeform 74">
                <a:extLst>
                  <a:ext uri="{FF2B5EF4-FFF2-40B4-BE49-F238E27FC236}">
                    <a16:creationId xmlns:a16="http://schemas.microsoft.com/office/drawing/2014/main" id="{4135DA80-F6E9-42C5-B209-4D3C0E5F8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548"/>
                <a:ext cx="107" cy="104"/>
              </a:xfrm>
              <a:custGeom>
                <a:avLst/>
                <a:gdLst>
                  <a:gd name="T0" fmla="*/ 272 w 33"/>
                  <a:gd name="T1" fmla="*/ 306 h 32"/>
                  <a:gd name="T2" fmla="*/ 1125 w 33"/>
                  <a:gd name="T3" fmla="*/ 0 h 32"/>
                  <a:gd name="T4" fmla="*/ 516 w 33"/>
                  <a:gd name="T5" fmla="*/ 517 h 32"/>
                  <a:gd name="T6" fmla="*/ 0 w 33"/>
                  <a:gd name="T7" fmla="*/ 1099 h 32"/>
                  <a:gd name="T8" fmla="*/ 169 w 33"/>
                  <a:gd name="T9" fmla="*/ 686 h 32"/>
                  <a:gd name="T10" fmla="*/ 243 w 33"/>
                  <a:gd name="T11" fmla="*/ 34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2">
                    <a:moveTo>
                      <a:pt x="8" y="9"/>
                    </a:moveTo>
                    <a:cubicBezTo>
                      <a:pt x="16" y="12"/>
                      <a:pt x="27" y="6"/>
                      <a:pt x="33" y="0"/>
                    </a:cubicBezTo>
                    <a:cubicBezTo>
                      <a:pt x="27" y="8"/>
                      <a:pt x="23" y="11"/>
                      <a:pt x="15" y="15"/>
                    </a:cubicBezTo>
                    <a:cubicBezTo>
                      <a:pt x="7" y="19"/>
                      <a:pt x="7" y="28"/>
                      <a:pt x="0" y="32"/>
                    </a:cubicBezTo>
                    <a:cubicBezTo>
                      <a:pt x="3" y="29"/>
                      <a:pt x="4" y="25"/>
                      <a:pt x="5" y="20"/>
                    </a:cubicBezTo>
                    <a:cubicBezTo>
                      <a:pt x="6" y="17"/>
                      <a:pt x="6" y="13"/>
                      <a:pt x="7" y="10"/>
                    </a:cubicBezTo>
                  </a:path>
                </a:pathLst>
              </a:custGeom>
              <a:solidFill>
                <a:srgbClr val="F9B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2" name="Freeform 75">
                <a:extLst>
                  <a:ext uri="{FF2B5EF4-FFF2-40B4-BE49-F238E27FC236}">
                    <a16:creationId xmlns:a16="http://schemas.microsoft.com/office/drawing/2014/main" id="{13E20F97-54CF-42C8-B12B-36BA157B8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393"/>
                <a:ext cx="194" cy="162"/>
              </a:xfrm>
              <a:custGeom>
                <a:avLst/>
                <a:gdLst>
                  <a:gd name="T0" fmla="*/ 272 w 60"/>
                  <a:gd name="T1" fmla="*/ 988 h 50"/>
                  <a:gd name="T2" fmla="*/ 679 w 60"/>
                  <a:gd name="T3" fmla="*/ 1636 h 50"/>
                  <a:gd name="T4" fmla="*/ 1390 w 60"/>
                  <a:gd name="T5" fmla="*/ 1364 h 50"/>
                  <a:gd name="T6" fmla="*/ 1924 w 60"/>
                  <a:gd name="T7" fmla="*/ 544 h 50"/>
                  <a:gd name="T8" fmla="*/ 1119 w 60"/>
                  <a:gd name="T9" fmla="*/ 136 h 50"/>
                  <a:gd name="T10" fmla="*/ 1452 w 60"/>
                  <a:gd name="T11" fmla="*/ 337 h 50"/>
                  <a:gd name="T12" fmla="*/ 1180 w 60"/>
                  <a:gd name="T13" fmla="*/ 849 h 50"/>
                  <a:gd name="T14" fmla="*/ 543 w 60"/>
                  <a:gd name="T15" fmla="*/ 956 h 50"/>
                  <a:gd name="T16" fmla="*/ 0 w 60"/>
                  <a:gd name="T17" fmla="*/ 713 h 50"/>
                  <a:gd name="T18" fmla="*/ 272 w 60"/>
                  <a:gd name="T19" fmla="*/ 988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50">
                    <a:moveTo>
                      <a:pt x="8" y="29"/>
                    </a:moveTo>
                    <a:cubicBezTo>
                      <a:pt x="12" y="34"/>
                      <a:pt x="14" y="46"/>
                      <a:pt x="20" y="48"/>
                    </a:cubicBezTo>
                    <a:cubicBezTo>
                      <a:pt x="26" y="50"/>
                      <a:pt x="37" y="44"/>
                      <a:pt x="41" y="40"/>
                    </a:cubicBezTo>
                    <a:cubicBezTo>
                      <a:pt x="48" y="34"/>
                      <a:pt x="54" y="25"/>
                      <a:pt x="57" y="16"/>
                    </a:cubicBezTo>
                    <a:cubicBezTo>
                      <a:pt x="60" y="3"/>
                      <a:pt x="42" y="0"/>
                      <a:pt x="33" y="4"/>
                    </a:cubicBezTo>
                    <a:cubicBezTo>
                      <a:pt x="37" y="5"/>
                      <a:pt x="41" y="4"/>
                      <a:pt x="43" y="10"/>
                    </a:cubicBezTo>
                    <a:cubicBezTo>
                      <a:pt x="44" y="17"/>
                      <a:pt x="41" y="23"/>
                      <a:pt x="35" y="25"/>
                    </a:cubicBezTo>
                    <a:cubicBezTo>
                      <a:pt x="28" y="29"/>
                      <a:pt x="23" y="31"/>
                      <a:pt x="16" y="28"/>
                    </a:cubicBezTo>
                    <a:cubicBezTo>
                      <a:pt x="11" y="27"/>
                      <a:pt x="6" y="19"/>
                      <a:pt x="0" y="21"/>
                    </a:cubicBezTo>
                    <a:cubicBezTo>
                      <a:pt x="3" y="20"/>
                      <a:pt x="5" y="28"/>
                      <a:pt x="8" y="29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3" name="Freeform 76">
                <a:extLst>
                  <a:ext uri="{FF2B5EF4-FFF2-40B4-BE49-F238E27FC236}">
                    <a16:creationId xmlns:a16="http://schemas.microsoft.com/office/drawing/2014/main" id="{E364C92D-0711-44FF-84A8-47BBC1D0F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490"/>
                <a:ext cx="146" cy="204"/>
              </a:xfrm>
              <a:custGeom>
                <a:avLst/>
                <a:gdLst>
                  <a:gd name="T0" fmla="*/ 928 w 45"/>
                  <a:gd name="T1" fmla="*/ 0 h 63"/>
                  <a:gd name="T2" fmla="*/ 1093 w 45"/>
                  <a:gd name="T3" fmla="*/ 1729 h 63"/>
                  <a:gd name="T4" fmla="*/ 412 w 45"/>
                  <a:gd name="T5" fmla="*/ 2140 h 63"/>
                  <a:gd name="T6" fmla="*/ 104 w 45"/>
                  <a:gd name="T7" fmla="*/ 1153 h 63"/>
                  <a:gd name="T8" fmla="*/ 548 w 45"/>
                  <a:gd name="T9" fmla="*/ 1593 h 63"/>
                  <a:gd name="T10" fmla="*/ 1022 w 45"/>
                  <a:gd name="T11" fmla="*/ 1227 h 63"/>
                  <a:gd name="T12" fmla="*/ 957 w 45"/>
                  <a:gd name="T13" fmla="*/ 32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63">
                    <a:moveTo>
                      <a:pt x="27" y="0"/>
                    </a:moveTo>
                    <a:cubicBezTo>
                      <a:pt x="42" y="10"/>
                      <a:pt x="45" y="39"/>
                      <a:pt x="32" y="51"/>
                    </a:cubicBezTo>
                    <a:cubicBezTo>
                      <a:pt x="27" y="55"/>
                      <a:pt x="18" y="63"/>
                      <a:pt x="12" y="63"/>
                    </a:cubicBezTo>
                    <a:cubicBezTo>
                      <a:pt x="1" y="63"/>
                      <a:pt x="0" y="41"/>
                      <a:pt x="3" y="34"/>
                    </a:cubicBezTo>
                    <a:cubicBezTo>
                      <a:pt x="4" y="39"/>
                      <a:pt x="8" y="50"/>
                      <a:pt x="16" y="47"/>
                    </a:cubicBezTo>
                    <a:cubicBezTo>
                      <a:pt x="20" y="46"/>
                      <a:pt x="28" y="40"/>
                      <a:pt x="30" y="36"/>
                    </a:cubicBezTo>
                    <a:cubicBezTo>
                      <a:pt x="36" y="24"/>
                      <a:pt x="31" y="12"/>
                      <a:pt x="28" y="1"/>
                    </a:cubicBezTo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4" name="Freeform 77">
                <a:extLst>
                  <a:ext uri="{FF2B5EF4-FFF2-40B4-BE49-F238E27FC236}">
                    <a16:creationId xmlns:a16="http://schemas.microsoft.com/office/drawing/2014/main" id="{6C8B72E0-5AF4-4323-95E0-7BB1246A9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2496"/>
                <a:ext cx="207" cy="207"/>
              </a:xfrm>
              <a:custGeom>
                <a:avLst/>
                <a:gdLst>
                  <a:gd name="T0" fmla="*/ 0 w 64"/>
                  <a:gd name="T1" fmla="*/ 2167 h 64"/>
                  <a:gd name="T2" fmla="*/ 2167 w 64"/>
                  <a:gd name="T3" fmla="*/ 0 h 64"/>
                  <a:gd name="T4" fmla="*/ 0 w 64"/>
                  <a:gd name="T5" fmla="*/ 2167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64">
                    <a:moveTo>
                      <a:pt x="0" y="64"/>
                    </a:moveTo>
                    <a:cubicBezTo>
                      <a:pt x="13" y="62"/>
                      <a:pt x="53" y="47"/>
                      <a:pt x="64" y="0"/>
                    </a:cubicBezTo>
                    <a:cubicBezTo>
                      <a:pt x="62" y="9"/>
                      <a:pt x="31" y="52"/>
                      <a:pt x="0" y="64"/>
                    </a:cubicBezTo>
                    <a:close/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5" name="Freeform 78">
                <a:extLst>
                  <a:ext uri="{FF2B5EF4-FFF2-40B4-BE49-F238E27FC236}">
                    <a16:creationId xmlns:a16="http://schemas.microsoft.com/office/drawing/2014/main" id="{C90A6383-C358-454B-8470-72CB1CAE81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83" y="2435"/>
                <a:ext cx="779" cy="714"/>
              </a:xfrm>
              <a:custGeom>
                <a:avLst/>
                <a:gdLst>
                  <a:gd name="T0" fmla="*/ 7764 w 241"/>
                  <a:gd name="T1" fmla="*/ 2766 h 221"/>
                  <a:gd name="T2" fmla="*/ 5369 w 241"/>
                  <a:gd name="T3" fmla="*/ 1212 h 221"/>
                  <a:gd name="T4" fmla="*/ 1830 w 241"/>
                  <a:gd name="T5" fmla="*/ 136 h 221"/>
                  <a:gd name="T6" fmla="*/ 1787 w 241"/>
                  <a:gd name="T7" fmla="*/ 61 h 221"/>
                  <a:gd name="T8" fmla="*/ 1787 w 241"/>
                  <a:gd name="T9" fmla="*/ 136 h 221"/>
                  <a:gd name="T10" fmla="*/ 0 w 241"/>
                  <a:gd name="T11" fmla="*/ 2869 h 221"/>
                  <a:gd name="T12" fmla="*/ 2027 w 241"/>
                  <a:gd name="T13" fmla="*/ 3373 h 221"/>
                  <a:gd name="T14" fmla="*/ 3782 w 241"/>
                  <a:gd name="T15" fmla="*/ 5198 h 221"/>
                  <a:gd name="T16" fmla="*/ 5809 w 241"/>
                  <a:gd name="T17" fmla="*/ 7453 h 221"/>
                  <a:gd name="T18" fmla="*/ 6248 w 241"/>
                  <a:gd name="T19" fmla="*/ 6911 h 221"/>
                  <a:gd name="T20" fmla="*/ 6927 w 241"/>
                  <a:gd name="T21" fmla="*/ 7211 h 221"/>
                  <a:gd name="T22" fmla="*/ 8139 w 241"/>
                  <a:gd name="T23" fmla="*/ 3102 h 221"/>
                  <a:gd name="T24" fmla="*/ 7764 w 241"/>
                  <a:gd name="T25" fmla="*/ 2766 h 221"/>
                  <a:gd name="T26" fmla="*/ 1390 w 241"/>
                  <a:gd name="T27" fmla="*/ 2494 h 221"/>
                  <a:gd name="T28" fmla="*/ 1923 w 241"/>
                  <a:gd name="T29" fmla="*/ 2598 h 221"/>
                  <a:gd name="T30" fmla="*/ 1390 w 241"/>
                  <a:gd name="T31" fmla="*/ 2494 h 221"/>
                  <a:gd name="T32" fmla="*/ 1830 w 241"/>
                  <a:gd name="T33" fmla="*/ 1816 h 221"/>
                  <a:gd name="T34" fmla="*/ 2266 w 241"/>
                  <a:gd name="T35" fmla="*/ 1816 h 221"/>
                  <a:gd name="T36" fmla="*/ 1830 w 241"/>
                  <a:gd name="T37" fmla="*/ 1816 h 221"/>
                  <a:gd name="T38" fmla="*/ 6187 w 241"/>
                  <a:gd name="T39" fmla="*/ 2190 h 221"/>
                  <a:gd name="T40" fmla="*/ 7124 w 241"/>
                  <a:gd name="T41" fmla="*/ 3237 h 221"/>
                  <a:gd name="T42" fmla="*/ 6187 w 241"/>
                  <a:gd name="T43" fmla="*/ 2190 h 221"/>
                  <a:gd name="T44" fmla="*/ 3950 w 241"/>
                  <a:gd name="T45" fmla="*/ 1283 h 221"/>
                  <a:gd name="T46" fmla="*/ 4296 w 241"/>
                  <a:gd name="T47" fmla="*/ 1783 h 221"/>
                  <a:gd name="T48" fmla="*/ 3950 w 241"/>
                  <a:gd name="T49" fmla="*/ 1283 h 221"/>
                  <a:gd name="T50" fmla="*/ 2528 w 241"/>
                  <a:gd name="T51" fmla="*/ 2326 h 221"/>
                  <a:gd name="T52" fmla="*/ 3982 w 241"/>
                  <a:gd name="T53" fmla="*/ 2934 h 221"/>
                  <a:gd name="T54" fmla="*/ 3982 w 241"/>
                  <a:gd name="T55" fmla="*/ 2934 h 221"/>
                  <a:gd name="T56" fmla="*/ 2528 w 241"/>
                  <a:gd name="T57" fmla="*/ 2326 h 221"/>
                  <a:gd name="T58" fmla="*/ 4189 w 241"/>
                  <a:gd name="T59" fmla="*/ 4853 h 221"/>
                  <a:gd name="T60" fmla="*/ 4525 w 241"/>
                  <a:gd name="T61" fmla="*/ 5021 h 221"/>
                  <a:gd name="T62" fmla="*/ 4189 w 241"/>
                  <a:gd name="T63" fmla="*/ 4853 h 221"/>
                  <a:gd name="T64" fmla="*/ 2705 w 241"/>
                  <a:gd name="T65" fmla="*/ 3237 h 221"/>
                  <a:gd name="T66" fmla="*/ 4661 w 241"/>
                  <a:gd name="T67" fmla="*/ 3644 h 221"/>
                  <a:gd name="T68" fmla="*/ 2705 w 241"/>
                  <a:gd name="T69" fmla="*/ 3237 h 221"/>
                  <a:gd name="T70" fmla="*/ 3071 w 241"/>
                  <a:gd name="T71" fmla="*/ 1586 h 221"/>
                  <a:gd name="T72" fmla="*/ 4765 w 241"/>
                  <a:gd name="T73" fmla="*/ 2830 h 221"/>
                  <a:gd name="T74" fmla="*/ 3071 w 241"/>
                  <a:gd name="T75" fmla="*/ 1586 h 221"/>
                  <a:gd name="T76" fmla="*/ 4962 w 241"/>
                  <a:gd name="T77" fmla="*/ 2223 h 221"/>
                  <a:gd name="T78" fmla="*/ 5705 w 241"/>
                  <a:gd name="T79" fmla="*/ 3266 h 221"/>
                  <a:gd name="T80" fmla="*/ 4962 w 241"/>
                  <a:gd name="T81" fmla="*/ 2223 h 221"/>
                  <a:gd name="T82" fmla="*/ 5068 w 241"/>
                  <a:gd name="T83" fmla="*/ 3883 h 221"/>
                  <a:gd name="T84" fmla="*/ 6581 w 241"/>
                  <a:gd name="T85" fmla="*/ 4885 h 221"/>
                  <a:gd name="T86" fmla="*/ 5068 w 241"/>
                  <a:gd name="T87" fmla="*/ 3883 h 221"/>
                  <a:gd name="T88" fmla="*/ 5569 w 241"/>
                  <a:gd name="T89" fmla="*/ 5460 h 221"/>
                  <a:gd name="T90" fmla="*/ 7095 w 241"/>
                  <a:gd name="T91" fmla="*/ 5596 h 221"/>
                  <a:gd name="T92" fmla="*/ 5569 w 241"/>
                  <a:gd name="T93" fmla="*/ 5460 h 221"/>
                  <a:gd name="T94" fmla="*/ 5977 w 241"/>
                  <a:gd name="T95" fmla="*/ 3538 h 221"/>
                  <a:gd name="T96" fmla="*/ 7292 w 241"/>
                  <a:gd name="T97" fmla="*/ 4988 h 221"/>
                  <a:gd name="T98" fmla="*/ 5977 w 241"/>
                  <a:gd name="T99" fmla="*/ 3538 h 2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1" h="221">
                    <a:moveTo>
                      <a:pt x="230" y="82"/>
                    </a:moveTo>
                    <a:cubicBezTo>
                      <a:pt x="220" y="72"/>
                      <a:pt x="182" y="41"/>
                      <a:pt x="159" y="36"/>
                    </a:cubicBezTo>
                    <a:cubicBezTo>
                      <a:pt x="131" y="31"/>
                      <a:pt x="60" y="11"/>
                      <a:pt x="54" y="4"/>
                    </a:cubicBezTo>
                    <a:cubicBezTo>
                      <a:pt x="54" y="4"/>
                      <a:pt x="54" y="4"/>
                      <a:pt x="53" y="2"/>
                    </a:cubicBezTo>
                    <a:cubicBezTo>
                      <a:pt x="53" y="0"/>
                      <a:pt x="53" y="2"/>
                      <a:pt x="53" y="4"/>
                    </a:cubicBezTo>
                    <a:cubicBezTo>
                      <a:pt x="62" y="38"/>
                      <a:pt x="30" y="73"/>
                      <a:pt x="0" y="85"/>
                    </a:cubicBezTo>
                    <a:cubicBezTo>
                      <a:pt x="15" y="87"/>
                      <a:pt x="33" y="89"/>
                      <a:pt x="60" y="100"/>
                    </a:cubicBezTo>
                    <a:cubicBezTo>
                      <a:pt x="81" y="108"/>
                      <a:pt x="94" y="140"/>
                      <a:pt x="112" y="154"/>
                    </a:cubicBezTo>
                    <a:cubicBezTo>
                      <a:pt x="140" y="175"/>
                      <a:pt x="176" y="185"/>
                      <a:pt x="172" y="221"/>
                    </a:cubicBezTo>
                    <a:cubicBezTo>
                      <a:pt x="172" y="221"/>
                      <a:pt x="175" y="207"/>
                      <a:pt x="185" y="205"/>
                    </a:cubicBezTo>
                    <a:cubicBezTo>
                      <a:pt x="196" y="202"/>
                      <a:pt x="205" y="214"/>
                      <a:pt x="205" y="214"/>
                    </a:cubicBezTo>
                    <a:cubicBezTo>
                      <a:pt x="205" y="214"/>
                      <a:pt x="235" y="149"/>
                      <a:pt x="241" y="92"/>
                    </a:cubicBezTo>
                    <a:cubicBezTo>
                      <a:pt x="238" y="90"/>
                      <a:pt x="234" y="86"/>
                      <a:pt x="230" y="82"/>
                    </a:cubicBezTo>
                    <a:close/>
                    <a:moveTo>
                      <a:pt x="41" y="74"/>
                    </a:moveTo>
                    <a:cubicBezTo>
                      <a:pt x="42" y="71"/>
                      <a:pt x="48" y="69"/>
                      <a:pt x="57" y="77"/>
                    </a:cubicBezTo>
                    <a:cubicBezTo>
                      <a:pt x="50" y="79"/>
                      <a:pt x="41" y="78"/>
                      <a:pt x="41" y="74"/>
                    </a:cubicBezTo>
                    <a:close/>
                    <a:moveTo>
                      <a:pt x="54" y="54"/>
                    </a:moveTo>
                    <a:cubicBezTo>
                      <a:pt x="55" y="49"/>
                      <a:pt x="62" y="50"/>
                      <a:pt x="67" y="54"/>
                    </a:cubicBezTo>
                    <a:cubicBezTo>
                      <a:pt x="63" y="54"/>
                      <a:pt x="54" y="58"/>
                      <a:pt x="54" y="54"/>
                    </a:cubicBezTo>
                    <a:close/>
                    <a:moveTo>
                      <a:pt x="183" y="65"/>
                    </a:moveTo>
                    <a:cubicBezTo>
                      <a:pt x="188" y="54"/>
                      <a:pt x="206" y="80"/>
                      <a:pt x="211" y="96"/>
                    </a:cubicBezTo>
                    <a:cubicBezTo>
                      <a:pt x="203" y="90"/>
                      <a:pt x="180" y="72"/>
                      <a:pt x="183" y="65"/>
                    </a:cubicBezTo>
                    <a:close/>
                    <a:moveTo>
                      <a:pt x="117" y="38"/>
                    </a:moveTo>
                    <a:cubicBezTo>
                      <a:pt x="127" y="33"/>
                      <a:pt x="131" y="55"/>
                      <a:pt x="127" y="53"/>
                    </a:cubicBezTo>
                    <a:cubicBezTo>
                      <a:pt x="124" y="51"/>
                      <a:pt x="112" y="41"/>
                      <a:pt x="117" y="38"/>
                    </a:cubicBezTo>
                    <a:close/>
                    <a:moveTo>
                      <a:pt x="75" y="69"/>
                    </a:moveTo>
                    <a:cubicBezTo>
                      <a:pt x="81" y="61"/>
                      <a:pt x="104" y="83"/>
                      <a:pt x="118" y="87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09" y="88"/>
                      <a:pt x="69" y="77"/>
                      <a:pt x="75" y="69"/>
                    </a:cubicBezTo>
                    <a:close/>
                    <a:moveTo>
                      <a:pt x="124" y="144"/>
                    </a:moveTo>
                    <a:cubicBezTo>
                      <a:pt x="125" y="140"/>
                      <a:pt x="130" y="146"/>
                      <a:pt x="134" y="149"/>
                    </a:cubicBezTo>
                    <a:cubicBezTo>
                      <a:pt x="129" y="151"/>
                      <a:pt x="123" y="147"/>
                      <a:pt x="124" y="144"/>
                    </a:cubicBezTo>
                    <a:close/>
                    <a:moveTo>
                      <a:pt x="80" y="96"/>
                    </a:moveTo>
                    <a:cubicBezTo>
                      <a:pt x="81" y="82"/>
                      <a:pt x="127" y="110"/>
                      <a:pt x="138" y="108"/>
                    </a:cubicBezTo>
                    <a:cubicBezTo>
                      <a:pt x="127" y="111"/>
                      <a:pt x="79" y="110"/>
                      <a:pt x="80" y="96"/>
                    </a:cubicBezTo>
                    <a:close/>
                    <a:moveTo>
                      <a:pt x="91" y="47"/>
                    </a:moveTo>
                    <a:cubicBezTo>
                      <a:pt x="95" y="41"/>
                      <a:pt x="132" y="71"/>
                      <a:pt x="141" y="84"/>
                    </a:cubicBezTo>
                    <a:cubicBezTo>
                      <a:pt x="117" y="76"/>
                      <a:pt x="86" y="54"/>
                      <a:pt x="91" y="47"/>
                    </a:cubicBezTo>
                    <a:close/>
                    <a:moveTo>
                      <a:pt x="147" y="66"/>
                    </a:moveTo>
                    <a:cubicBezTo>
                      <a:pt x="151" y="62"/>
                      <a:pt x="166" y="88"/>
                      <a:pt x="169" y="97"/>
                    </a:cubicBezTo>
                    <a:cubicBezTo>
                      <a:pt x="157" y="91"/>
                      <a:pt x="142" y="70"/>
                      <a:pt x="147" y="66"/>
                    </a:cubicBezTo>
                    <a:close/>
                    <a:moveTo>
                      <a:pt x="150" y="115"/>
                    </a:moveTo>
                    <a:cubicBezTo>
                      <a:pt x="151" y="102"/>
                      <a:pt x="183" y="133"/>
                      <a:pt x="195" y="145"/>
                    </a:cubicBezTo>
                    <a:cubicBezTo>
                      <a:pt x="189" y="144"/>
                      <a:pt x="149" y="129"/>
                      <a:pt x="150" y="115"/>
                    </a:cubicBezTo>
                    <a:close/>
                    <a:moveTo>
                      <a:pt x="165" y="162"/>
                    </a:moveTo>
                    <a:cubicBezTo>
                      <a:pt x="172" y="161"/>
                      <a:pt x="197" y="163"/>
                      <a:pt x="210" y="166"/>
                    </a:cubicBezTo>
                    <a:cubicBezTo>
                      <a:pt x="205" y="167"/>
                      <a:pt x="174" y="167"/>
                      <a:pt x="165" y="162"/>
                    </a:cubicBezTo>
                    <a:close/>
                    <a:moveTo>
                      <a:pt x="177" y="105"/>
                    </a:moveTo>
                    <a:cubicBezTo>
                      <a:pt x="187" y="109"/>
                      <a:pt x="210" y="133"/>
                      <a:pt x="216" y="148"/>
                    </a:cubicBezTo>
                    <a:cubicBezTo>
                      <a:pt x="211" y="145"/>
                      <a:pt x="191" y="130"/>
                      <a:pt x="177" y="105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6" name="Freeform 79">
                <a:extLst>
                  <a:ext uri="{FF2B5EF4-FFF2-40B4-BE49-F238E27FC236}">
                    <a16:creationId xmlns:a16="http://schemas.microsoft.com/office/drawing/2014/main" id="{8F5FF336-B434-4267-AAE6-25C7269AA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2286"/>
                <a:ext cx="297" cy="272"/>
              </a:xfrm>
              <a:custGeom>
                <a:avLst/>
                <a:gdLst>
                  <a:gd name="T0" fmla="*/ 1075 w 92"/>
                  <a:gd name="T1" fmla="*/ 201 h 84"/>
                  <a:gd name="T2" fmla="*/ 0 w 92"/>
                  <a:gd name="T3" fmla="*/ 1804 h 84"/>
                  <a:gd name="T4" fmla="*/ 2928 w 92"/>
                  <a:gd name="T5" fmla="*/ 1593 h 84"/>
                  <a:gd name="T6" fmla="*/ 3096 w 92"/>
                  <a:gd name="T7" fmla="*/ 1321 h 84"/>
                  <a:gd name="T8" fmla="*/ 1075 w 92"/>
                  <a:gd name="T9" fmla="*/ 20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84">
                    <a:moveTo>
                      <a:pt x="32" y="6"/>
                    </a:moveTo>
                    <a:cubicBezTo>
                      <a:pt x="23" y="9"/>
                      <a:pt x="11" y="28"/>
                      <a:pt x="0" y="53"/>
                    </a:cubicBezTo>
                    <a:cubicBezTo>
                      <a:pt x="17" y="84"/>
                      <a:pt x="69" y="70"/>
                      <a:pt x="87" y="47"/>
                    </a:cubicBezTo>
                    <a:cubicBezTo>
                      <a:pt x="89" y="44"/>
                      <a:pt x="91" y="42"/>
                      <a:pt x="92" y="39"/>
                    </a:cubicBezTo>
                    <a:cubicBezTo>
                      <a:pt x="72" y="11"/>
                      <a:pt x="51" y="0"/>
                      <a:pt x="32" y="6"/>
                    </a:cubicBezTo>
                    <a:close/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7" name="Freeform 80">
                <a:extLst>
                  <a:ext uri="{FF2B5EF4-FFF2-40B4-BE49-F238E27FC236}">
                    <a16:creationId xmlns:a16="http://schemas.microsoft.com/office/drawing/2014/main" id="{D42BD8F9-42C2-4B59-AF8D-47BA2FCA5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296"/>
                <a:ext cx="155" cy="123"/>
              </a:xfrm>
              <a:custGeom>
                <a:avLst/>
                <a:gdLst>
                  <a:gd name="T0" fmla="*/ 468 w 48"/>
                  <a:gd name="T1" fmla="*/ 136 h 38"/>
                  <a:gd name="T2" fmla="*/ 439 w 48"/>
                  <a:gd name="T3" fmla="*/ 680 h 38"/>
                  <a:gd name="T4" fmla="*/ 1282 w 48"/>
                  <a:gd name="T5" fmla="*/ 1227 h 38"/>
                  <a:gd name="T6" fmla="*/ 1314 w 48"/>
                  <a:gd name="T7" fmla="*/ 609 h 38"/>
                  <a:gd name="T8" fmla="*/ 501 w 48"/>
                  <a:gd name="T9" fmla="*/ 168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4"/>
                    </a:moveTo>
                    <a:cubicBezTo>
                      <a:pt x="0" y="0"/>
                      <a:pt x="9" y="14"/>
                      <a:pt x="13" y="20"/>
                    </a:cubicBezTo>
                    <a:cubicBezTo>
                      <a:pt x="17" y="25"/>
                      <a:pt x="30" y="38"/>
                      <a:pt x="38" y="36"/>
                    </a:cubicBezTo>
                    <a:cubicBezTo>
                      <a:pt x="48" y="34"/>
                      <a:pt x="44" y="23"/>
                      <a:pt x="39" y="18"/>
                    </a:cubicBezTo>
                    <a:cubicBezTo>
                      <a:pt x="33" y="10"/>
                      <a:pt x="25" y="5"/>
                      <a:pt x="15" y="5"/>
                    </a:cubicBezTo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8" name="Freeform 81">
                <a:extLst>
                  <a:ext uri="{FF2B5EF4-FFF2-40B4-BE49-F238E27FC236}">
                    <a16:creationId xmlns:a16="http://schemas.microsoft.com/office/drawing/2014/main" id="{604DA861-E353-4D58-8781-C18E512B5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400"/>
                <a:ext cx="155" cy="145"/>
              </a:xfrm>
              <a:custGeom>
                <a:avLst/>
                <a:gdLst>
                  <a:gd name="T0" fmla="*/ 846 w 48"/>
                  <a:gd name="T1" fmla="*/ 300 h 45"/>
                  <a:gd name="T2" fmla="*/ 1117 w 48"/>
                  <a:gd name="T3" fmla="*/ 1402 h 45"/>
                  <a:gd name="T4" fmla="*/ 1511 w 48"/>
                  <a:gd name="T5" fmla="*/ 934 h 45"/>
                  <a:gd name="T6" fmla="*/ 907 w 48"/>
                  <a:gd name="T7" fmla="*/ 197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5">
                    <a:moveTo>
                      <a:pt x="25" y="9"/>
                    </a:moveTo>
                    <a:cubicBezTo>
                      <a:pt x="0" y="0"/>
                      <a:pt x="20" y="39"/>
                      <a:pt x="33" y="42"/>
                    </a:cubicBezTo>
                    <a:cubicBezTo>
                      <a:pt x="45" y="45"/>
                      <a:pt x="48" y="37"/>
                      <a:pt x="45" y="28"/>
                    </a:cubicBezTo>
                    <a:cubicBezTo>
                      <a:pt x="42" y="18"/>
                      <a:pt x="36" y="11"/>
                      <a:pt x="27" y="6"/>
                    </a:cubicBezTo>
                  </a:path>
                </a:pathLst>
              </a:custGeom>
              <a:solidFill>
                <a:srgbClr val="A32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9" name="Freeform 82">
                <a:extLst>
                  <a:ext uri="{FF2B5EF4-FFF2-40B4-BE49-F238E27FC236}">
                    <a16:creationId xmlns:a16="http://schemas.microsoft.com/office/drawing/2014/main" id="{85FEFF89-0FB2-48FC-AD09-EE16BB9E5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412"/>
                <a:ext cx="97" cy="117"/>
              </a:xfrm>
              <a:custGeom>
                <a:avLst/>
                <a:gdLst>
                  <a:gd name="T0" fmla="*/ 0 w 30"/>
                  <a:gd name="T1" fmla="*/ 107 h 36"/>
                  <a:gd name="T2" fmla="*/ 0 w 30"/>
                  <a:gd name="T3" fmla="*/ 107 h 36"/>
                  <a:gd name="T4" fmla="*/ 909 w 30"/>
                  <a:gd name="T5" fmla="*/ 855 h 36"/>
                  <a:gd name="T6" fmla="*/ 983 w 30"/>
                  <a:gd name="T7" fmla="*/ 1235 h 36"/>
                  <a:gd name="T8" fmla="*/ 983 w 30"/>
                  <a:gd name="T9" fmla="*/ 1235 h 36"/>
                  <a:gd name="T10" fmla="*/ 951 w 30"/>
                  <a:gd name="T11" fmla="*/ 718 h 36"/>
                  <a:gd name="T12" fmla="*/ 0 w 30"/>
                  <a:gd name="T13" fmla="*/ 10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6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9" y="0"/>
                      <a:pt x="21" y="10"/>
                      <a:pt x="27" y="25"/>
                    </a:cubicBezTo>
                    <a:cubicBezTo>
                      <a:pt x="28" y="29"/>
                      <a:pt x="28" y="32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2"/>
                      <a:pt x="30" y="28"/>
                      <a:pt x="28" y="21"/>
                    </a:cubicBezTo>
                    <a:cubicBezTo>
                      <a:pt x="22" y="4"/>
                      <a:pt x="11" y="0"/>
                      <a:pt x="0" y="3"/>
                    </a:cubicBezTo>
                    <a:close/>
                  </a:path>
                </a:pathLst>
              </a:custGeom>
              <a:solidFill>
                <a:srgbClr val="D87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0" name="Freeform 83">
                <a:extLst>
                  <a:ext uri="{FF2B5EF4-FFF2-40B4-BE49-F238E27FC236}">
                    <a16:creationId xmlns:a16="http://schemas.microsoft.com/office/drawing/2014/main" id="{26BFD3A2-075B-4560-9BD1-1A07537CE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309"/>
                <a:ext cx="100" cy="71"/>
              </a:xfrm>
              <a:custGeom>
                <a:avLst/>
                <a:gdLst>
                  <a:gd name="T0" fmla="*/ 0 w 31"/>
                  <a:gd name="T1" fmla="*/ 0 h 22"/>
                  <a:gd name="T2" fmla="*/ 500 w 31"/>
                  <a:gd name="T3" fmla="*/ 197 h 22"/>
                  <a:gd name="T4" fmla="*/ 1042 w 31"/>
                  <a:gd name="T5" fmla="*/ 739 h 22"/>
                  <a:gd name="T6" fmla="*/ 1042 w 31"/>
                  <a:gd name="T7" fmla="*/ 739 h 22"/>
                  <a:gd name="T8" fmla="*/ 571 w 31"/>
                  <a:gd name="T9" fmla="*/ 103 h 22"/>
                  <a:gd name="T10" fmla="*/ 0 w 31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0" y="0"/>
                    </a:moveTo>
                    <a:cubicBezTo>
                      <a:pt x="5" y="0"/>
                      <a:pt x="10" y="3"/>
                      <a:pt x="15" y="6"/>
                    </a:cubicBezTo>
                    <a:cubicBezTo>
                      <a:pt x="23" y="10"/>
                      <a:pt x="29" y="16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29" y="15"/>
                      <a:pt x="25" y="7"/>
                      <a:pt x="17" y="3"/>
                    </a:cubicBezTo>
                    <a:cubicBezTo>
                      <a:pt x="11" y="0"/>
                      <a:pt x="5" y="0"/>
                      <a:pt x="0" y="0"/>
                    </a:cubicBezTo>
                    <a:close/>
                  </a:path>
                </a:pathLst>
              </a:custGeom>
              <a:solidFill>
                <a:srgbClr val="D87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1" name="Freeform 84">
                <a:extLst>
                  <a:ext uri="{FF2B5EF4-FFF2-40B4-BE49-F238E27FC236}">
                    <a16:creationId xmlns:a16="http://schemas.microsoft.com/office/drawing/2014/main" id="{49B410E2-47A6-4DCA-9CB3-067D4F49D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2442"/>
                <a:ext cx="246" cy="132"/>
              </a:xfrm>
              <a:custGeom>
                <a:avLst/>
                <a:gdLst>
                  <a:gd name="T0" fmla="*/ 0 w 76"/>
                  <a:gd name="T1" fmla="*/ 570 h 41"/>
                  <a:gd name="T2" fmla="*/ 2577 w 76"/>
                  <a:gd name="T3" fmla="*/ 0 h 41"/>
                  <a:gd name="T4" fmla="*/ 0 w 76"/>
                  <a:gd name="T5" fmla="*/ 57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" h="41">
                    <a:moveTo>
                      <a:pt x="0" y="17"/>
                    </a:moveTo>
                    <a:cubicBezTo>
                      <a:pt x="11" y="26"/>
                      <a:pt x="53" y="26"/>
                      <a:pt x="76" y="0"/>
                    </a:cubicBezTo>
                    <a:cubicBezTo>
                      <a:pt x="68" y="11"/>
                      <a:pt x="34" y="41"/>
                      <a:pt x="0" y="17"/>
                    </a:cubicBezTo>
                    <a:close/>
                  </a:path>
                </a:pathLst>
              </a:custGeom>
              <a:solidFill>
                <a:srgbClr val="D87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2" name="Freeform 85">
                <a:extLst>
                  <a:ext uri="{FF2B5EF4-FFF2-40B4-BE49-F238E27FC236}">
                    <a16:creationId xmlns:a16="http://schemas.microsoft.com/office/drawing/2014/main" id="{FAA6F105-7947-4CDA-97F8-9ABC3AE6F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3550"/>
                <a:ext cx="382" cy="355"/>
              </a:xfrm>
              <a:custGeom>
                <a:avLst/>
                <a:gdLst>
                  <a:gd name="T0" fmla="*/ 4005 w 118"/>
                  <a:gd name="T1" fmla="*/ 2624 h 110"/>
                  <a:gd name="T2" fmla="*/ 3626 w 118"/>
                  <a:gd name="T3" fmla="*/ 2459 h 110"/>
                  <a:gd name="T4" fmla="*/ 1531 w 118"/>
                  <a:gd name="T5" fmla="*/ 875 h 110"/>
                  <a:gd name="T6" fmla="*/ 1531 w 118"/>
                  <a:gd name="T7" fmla="*/ 875 h 110"/>
                  <a:gd name="T8" fmla="*/ 0 w 118"/>
                  <a:gd name="T9" fmla="*/ 0 h 110"/>
                  <a:gd name="T10" fmla="*/ 168 w 118"/>
                  <a:gd name="T11" fmla="*/ 678 h 110"/>
                  <a:gd name="T12" fmla="*/ 2065 w 118"/>
                  <a:gd name="T13" fmla="*/ 2156 h 110"/>
                  <a:gd name="T14" fmla="*/ 1667 w 118"/>
                  <a:gd name="T15" fmla="*/ 3427 h 110"/>
                  <a:gd name="T16" fmla="*/ 3940 w 118"/>
                  <a:gd name="T17" fmla="*/ 3021 h 110"/>
                  <a:gd name="T18" fmla="*/ 4005 w 118"/>
                  <a:gd name="T19" fmla="*/ 2927 h 110"/>
                  <a:gd name="T20" fmla="*/ 4005 w 118"/>
                  <a:gd name="T21" fmla="*/ 2624 h 1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110">
                    <a:moveTo>
                      <a:pt x="118" y="78"/>
                    </a:moveTo>
                    <a:cubicBezTo>
                      <a:pt x="115" y="76"/>
                      <a:pt x="111" y="75"/>
                      <a:pt x="107" y="73"/>
                    </a:cubicBezTo>
                    <a:cubicBezTo>
                      <a:pt x="87" y="64"/>
                      <a:pt x="65" y="48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28" y="31"/>
                      <a:pt x="13" y="20"/>
                      <a:pt x="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8" y="42"/>
                      <a:pt x="41" y="48"/>
                      <a:pt x="61" y="64"/>
                    </a:cubicBezTo>
                    <a:cubicBezTo>
                      <a:pt x="85" y="83"/>
                      <a:pt x="75" y="92"/>
                      <a:pt x="49" y="102"/>
                    </a:cubicBezTo>
                    <a:cubicBezTo>
                      <a:pt x="69" y="98"/>
                      <a:pt x="102" y="110"/>
                      <a:pt x="116" y="90"/>
                    </a:cubicBezTo>
                    <a:cubicBezTo>
                      <a:pt x="117" y="89"/>
                      <a:pt x="118" y="88"/>
                      <a:pt x="118" y="87"/>
                    </a:cubicBezTo>
                    <a:lnTo>
                      <a:pt x="118" y="78"/>
                    </a:ln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3" name="Freeform 86">
                <a:extLst>
                  <a:ext uri="{FF2B5EF4-FFF2-40B4-BE49-F238E27FC236}">
                    <a16:creationId xmlns:a16="http://schemas.microsoft.com/office/drawing/2014/main" id="{85058B8F-E112-4B6A-9A62-45924C469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550"/>
                <a:ext cx="378" cy="995"/>
              </a:xfrm>
              <a:custGeom>
                <a:avLst/>
                <a:gdLst>
                  <a:gd name="T0" fmla="*/ 1451 w 117"/>
                  <a:gd name="T1" fmla="*/ 5802 h 308"/>
                  <a:gd name="T2" fmla="*/ 2055 w 117"/>
                  <a:gd name="T3" fmla="*/ 0 h 308"/>
                  <a:gd name="T4" fmla="*/ 2433 w 117"/>
                  <a:gd name="T5" fmla="*/ 7117 h 308"/>
                  <a:gd name="T6" fmla="*/ 3945 w 117"/>
                  <a:gd name="T7" fmla="*/ 10383 h 308"/>
                  <a:gd name="T8" fmla="*/ 2255 w 117"/>
                  <a:gd name="T9" fmla="*/ 7921 h 308"/>
                  <a:gd name="T10" fmla="*/ 0 w 117"/>
                  <a:gd name="T11" fmla="*/ 7181 h 308"/>
                  <a:gd name="T12" fmla="*/ 1451 w 117"/>
                  <a:gd name="T13" fmla="*/ 5802 h 3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8">
                    <a:moveTo>
                      <a:pt x="43" y="172"/>
                    </a:moveTo>
                    <a:cubicBezTo>
                      <a:pt x="55" y="137"/>
                      <a:pt x="58" y="73"/>
                      <a:pt x="61" y="0"/>
                    </a:cubicBezTo>
                    <a:cubicBezTo>
                      <a:pt x="60" y="43"/>
                      <a:pt x="63" y="169"/>
                      <a:pt x="72" y="211"/>
                    </a:cubicBezTo>
                    <a:cubicBezTo>
                      <a:pt x="81" y="252"/>
                      <a:pt x="117" y="308"/>
                      <a:pt x="117" y="308"/>
                    </a:cubicBezTo>
                    <a:cubicBezTo>
                      <a:pt x="117" y="308"/>
                      <a:pt x="93" y="263"/>
                      <a:pt x="67" y="235"/>
                    </a:cubicBezTo>
                    <a:cubicBezTo>
                      <a:pt x="48" y="214"/>
                      <a:pt x="34" y="207"/>
                      <a:pt x="0" y="213"/>
                    </a:cubicBezTo>
                    <a:cubicBezTo>
                      <a:pt x="13" y="204"/>
                      <a:pt x="32" y="200"/>
                      <a:pt x="43" y="172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4" name="Freeform 87">
                <a:extLst>
                  <a:ext uri="{FF2B5EF4-FFF2-40B4-BE49-F238E27FC236}">
                    <a16:creationId xmlns:a16="http://schemas.microsoft.com/office/drawing/2014/main" id="{3A83A3C6-259C-42C2-B792-99226F22C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442"/>
                <a:ext cx="100" cy="491"/>
              </a:xfrm>
              <a:custGeom>
                <a:avLst/>
                <a:gdLst>
                  <a:gd name="T0" fmla="*/ 542 w 31"/>
                  <a:gd name="T1" fmla="*/ 1993 h 152"/>
                  <a:gd name="T2" fmla="*/ 103 w 31"/>
                  <a:gd name="T3" fmla="*/ 5123 h 152"/>
                  <a:gd name="T4" fmla="*/ 1042 w 31"/>
                  <a:gd name="T5" fmla="*/ 0 h 152"/>
                  <a:gd name="T6" fmla="*/ 542 w 31"/>
                  <a:gd name="T7" fmla="*/ 1993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52">
                    <a:moveTo>
                      <a:pt x="16" y="59"/>
                    </a:moveTo>
                    <a:cubicBezTo>
                      <a:pt x="8" y="96"/>
                      <a:pt x="1" y="135"/>
                      <a:pt x="3" y="152"/>
                    </a:cubicBezTo>
                    <a:cubicBezTo>
                      <a:pt x="0" y="93"/>
                      <a:pt x="15" y="23"/>
                      <a:pt x="31" y="0"/>
                    </a:cubicBezTo>
                    <a:cubicBezTo>
                      <a:pt x="28" y="10"/>
                      <a:pt x="22" y="35"/>
                      <a:pt x="16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5" name="Freeform 88">
                <a:extLst>
                  <a:ext uri="{FF2B5EF4-FFF2-40B4-BE49-F238E27FC236}">
                    <a16:creationId xmlns:a16="http://schemas.microsoft.com/office/drawing/2014/main" id="{0FF8C821-A857-45E3-9F79-8CBCAC8A5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3249"/>
                <a:ext cx="246" cy="385"/>
              </a:xfrm>
              <a:custGeom>
                <a:avLst/>
                <a:gdLst>
                  <a:gd name="T0" fmla="*/ 712 w 76"/>
                  <a:gd name="T1" fmla="*/ 2744 h 119"/>
                  <a:gd name="T2" fmla="*/ 1897 w 76"/>
                  <a:gd name="T3" fmla="*/ 3727 h 119"/>
                  <a:gd name="T4" fmla="*/ 2408 w 76"/>
                  <a:gd name="T5" fmla="*/ 2773 h 119"/>
                  <a:gd name="T6" fmla="*/ 1897 w 76"/>
                  <a:gd name="T7" fmla="*/ 2365 h 119"/>
                  <a:gd name="T8" fmla="*/ 1185 w 76"/>
                  <a:gd name="T9" fmla="*/ 1621 h 119"/>
                  <a:gd name="T10" fmla="*/ 62 w 76"/>
                  <a:gd name="T11" fmla="*/ 0 h 119"/>
                  <a:gd name="T12" fmla="*/ 379 w 76"/>
                  <a:gd name="T13" fmla="*/ 576 h 119"/>
                  <a:gd name="T14" fmla="*/ 816 w 76"/>
                  <a:gd name="T15" fmla="*/ 1592 h 119"/>
                  <a:gd name="T16" fmla="*/ 1256 w 76"/>
                  <a:gd name="T17" fmla="*/ 2847 h 119"/>
                  <a:gd name="T18" fmla="*/ 955 w 76"/>
                  <a:gd name="T19" fmla="*/ 2773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119">
                    <a:moveTo>
                      <a:pt x="21" y="81"/>
                    </a:moveTo>
                    <a:cubicBezTo>
                      <a:pt x="27" y="97"/>
                      <a:pt x="33" y="119"/>
                      <a:pt x="56" y="110"/>
                    </a:cubicBezTo>
                    <a:cubicBezTo>
                      <a:pt x="66" y="106"/>
                      <a:pt x="76" y="92"/>
                      <a:pt x="71" y="82"/>
                    </a:cubicBezTo>
                    <a:cubicBezTo>
                      <a:pt x="68" y="77"/>
                      <a:pt x="60" y="74"/>
                      <a:pt x="56" y="70"/>
                    </a:cubicBezTo>
                    <a:cubicBezTo>
                      <a:pt x="49" y="63"/>
                      <a:pt x="43" y="54"/>
                      <a:pt x="35" y="48"/>
                    </a:cubicBezTo>
                    <a:cubicBezTo>
                      <a:pt x="19" y="34"/>
                      <a:pt x="14" y="17"/>
                      <a:pt x="2" y="0"/>
                    </a:cubicBezTo>
                    <a:cubicBezTo>
                      <a:pt x="0" y="7"/>
                      <a:pt x="7" y="11"/>
                      <a:pt x="11" y="17"/>
                    </a:cubicBezTo>
                    <a:cubicBezTo>
                      <a:pt x="17" y="27"/>
                      <a:pt x="19" y="37"/>
                      <a:pt x="24" y="47"/>
                    </a:cubicBezTo>
                    <a:cubicBezTo>
                      <a:pt x="32" y="61"/>
                      <a:pt x="39" y="67"/>
                      <a:pt x="37" y="84"/>
                    </a:cubicBezTo>
                    <a:cubicBezTo>
                      <a:pt x="34" y="85"/>
                      <a:pt x="31" y="84"/>
                      <a:pt x="28" y="82"/>
                    </a:cubicBezTo>
                  </a:path>
                </a:pathLst>
              </a:custGeom>
              <a:solidFill>
                <a:srgbClr val="CAA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6" name="Freeform 89">
                <a:extLst>
                  <a:ext uri="{FF2B5EF4-FFF2-40B4-BE49-F238E27FC236}">
                    <a16:creationId xmlns:a16="http://schemas.microsoft.com/office/drawing/2014/main" id="{094316DE-6E65-433D-A37E-CEB44CC56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2089"/>
                <a:ext cx="245" cy="136"/>
              </a:xfrm>
              <a:custGeom>
                <a:avLst/>
                <a:gdLst>
                  <a:gd name="T0" fmla="*/ 271 w 76"/>
                  <a:gd name="T1" fmla="*/ 473 h 42"/>
                  <a:gd name="T2" fmla="*/ 406 w 76"/>
                  <a:gd name="T3" fmla="*/ 1425 h 42"/>
                  <a:gd name="T4" fmla="*/ 935 w 76"/>
                  <a:gd name="T5" fmla="*/ 576 h 42"/>
                  <a:gd name="T6" fmla="*/ 2547 w 76"/>
                  <a:gd name="T7" fmla="*/ 0 h 42"/>
                  <a:gd name="T8" fmla="*/ 1070 w 76"/>
                  <a:gd name="T9" fmla="*/ 272 h 42"/>
                  <a:gd name="T10" fmla="*/ 197 w 76"/>
                  <a:gd name="T11" fmla="*/ 337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42">
                    <a:moveTo>
                      <a:pt x="8" y="14"/>
                    </a:moveTo>
                    <a:cubicBezTo>
                      <a:pt x="0" y="22"/>
                      <a:pt x="2" y="38"/>
                      <a:pt x="12" y="42"/>
                    </a:cubicBezTo>
                    <a:cubicBezTo>
                      <a:pt x="19" y="33"/>
                      <a:pt x="18" y="23"/>
                      <a:pt x="28" y="17"/>
                    </a:cubicBezTo>
                    <a:cubicBezTo>
                      <a:pt x="41" y="9"/>
                      <a:pt x="61" y="7"/>
                      <a:pt x="76" y="0"/>
                    </a:cubicBezTo>
                    <a:cubicBezTo>
                      <a:pt x="61" y="0"/>
                      <a:pt x="46" y="6"/>
                      <a:pt x="32" y="8"/>
                    </a:cubicBezTo>
                    <a:cubicBezTo>
                      <a:pt x="24" y="8"/>
                      <a:pt x="11" y="3"/>
                      <a:pt x="6" y="10"/>
                    </a:cubicBezTo>
                  </a:path>
                </a:pathLst>
              </a:custGeom>
              <a:solidFill>
                <a:srgbClr val="CAA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7" name="Freeform 90">
                <a:extLst>
                  <a:ext uri="{FF2B5EF4-FFF2-40B4-BE49-F238E27FC236}">
                    <a16:creationId xmlns:a16="http://schemas.microsoft.com/office/drawing/2014/main" id="{D8A00AA8-F8F1-40AD-812F-A916E5C18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215"/>
                <a:ext cx="249" cy="230"/>
              </a:xfrm>
              <a:custGeom>
                <a:avLst/>
                <a:gdLst>
                  <a:gd name="T0" fmla="*/ 0 w 77"/>
                  <a:gd name="T1" fmla="*/ 243 h 71"/>
                  <a:gd name="T2" fmla="*/ 2603 w 77"/>
                  <a:gd name="T3" fmla="*/ 2413 h 71"/>
                  <a:gd name="T4" fmla="*/ 1924 w 77"/>
                  <a:gd name="T5" fmla="*/ 881 h 71"/>
                  <a:gd name="T6" fmla="*/ 1287 w 77"/>
                  <a:gd name="T7" fmla="*/ 337 h 71"/>
                  <a:gd name="T8" fmla="*/ 679 w 77"/>
                  <a:gd name="T9" fmla="*/ 0 h 71"/>
                  <a:gd name="T10" fmla="*/ 1119 w 77"/>
                  <a:gd name="T11" fmla="*/ 713 h 71"/>
                  <a:gd name="T12" fmla="*/ 744 w 77"/>
                  <a:gd name="T13" fmla="*/ 745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71">
                    <a:moveTo>
                      <a:pt x="0" y="7"/>
                    </a:moveTo>
                    <a:cubicBezTo>
                      <a:pt x="22" y="37"/>
                      <a:pt x="60" y="34"/>
                      <a:pt x="77" y="71"/>
                    </a:cubicBezTo>
                    <a:cubicBezTo>
                      <a:pt x="76" y="51"/>
                      <a:pt x="70" y="39"/>
                      <a:pt x="57" y="26"/>
                    </a:cubicBezTo>
                    <a:cubicBezTo>
                      <a:pt x="50" y="20"/>
                      <a:pt x="47" y="15"/>
                      <a:pt x="38" y="10"/>
                    </a:cubicBezTo>
                    <a:cubicBezTo>
                      <a:pt x="32" y="7"/>
                      <a:pt x="24" y="6"/>
                      <a:pt x="20" y="0"/>
                    </a:cubicBezTo>
                    <a:cubicBezTo>
                      <a:pt x="24" y="7"/>
                      <a:pt x="32" y="12"/>
                      <a:pt x="33" y="21"/>
                    </a:cubicBezTo>
                    <a:cubicBezTo>
                      <a:pt x="30" y="22"/>
                      <a:pt x="26" y="23"/>
                      <a:pt x="22" y="22"/>
                    </a:cubicBezTo>
                  </a:path>
                </a:pathLst>
              </a:custGeom>
              <a:solidFill>
                <a:srgbClr val="CAA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8" name="Freeform 91">
                <a:extLst>
                  <a:ext uri="{FF2B5EF4-FFF2-40B4-BE49-F238E27FC236}">
                    <a16:creationId xmlns:a16="http://schemas.microsoft.com/office/drawing/2014/main" id="{23A4125D-AE46-498D-BC44-0947BFA5A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2080"/>
                <a:ext cx="284" cy="152"/>
              </a:xfrm>
              <a:custGeom>
                <a:avLst/>
                <a:gdLst>
                  <a:gd name="T0" fmla="*/ 0 w 88"/>
                  <a:gd name="T1" fmla="*/ 407 h 47"/>
                  <a:gd name="T2" fmla="*/ 1852 w 88"/>
                  <a:gd name="T3" fmla="*/ 637 h 47"/>
                  <a:gd name="T4" fmla="*/ 2959 w 88"/>
                  <a:gd name="T5" fmla="*/ 1591 h 47"/>
                  <a:gd name="T6" fmla="*/ 1614 w 88"/>
                  <a:gd name="T7" fmla="*/ 272 h 47"/>
                  <a:gd name="T8" fmla="*/ 0 w 88"/>
                  <a:gd name="T9" fmla="*/ 407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47">
                    <a:moveTo>
                      <a:pt x="0" y="12"/>
                    </a:moveTo>
                    <a:cubicBezTo>
                      <a:pt x="35" y="5"/>
                      <a:pt x="40" y="8"/>
                      <a:pt x="55" y="19"/>
                    </a:cubicBezTo>
                    <a:cubicBezTo>
                      <a:pt x="70" y="29"/>
                      <a:pt x="83" y="43"/>
                      <a:pt x="88" y="47"/>
                    </a:cubicBezTo>
                    <a:cubicBezTo>
                      <a:pt x="72" y="23"/>
                      <a:pt x="64" y="16"/>
                      <a:pt x="48" y="8"/>
                    </a:cubicBezTo>
                    <a:cubicBezTo>
                      <a:pt x="32" y="0"/>
                      <a:pt x="16" y="5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9" name="Freeform 92">
                <a:extLst>
                  <a:ext uri="{FF2B5EF4-FFF2-40B4-BE49-F238E27FC236}">
                    <a16:creationId xmlns:a16="http://schemas.microsoft.com/office/drawing/2014/main" id="{6C588E3B-4EA2-4199-8DA1-72DAA85AA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560"/>
                <a:ext cx="423" cy="1127"/>
              </a:xfrm>
              <a:custGeom>
                <a:avLst/>
                <a:gdLst>
                  <a:gd name="T0" fmla="*/ 575 w 131"/>
                  <a:gd name="T1" fmla="*/ 11554 h 349"/>
                  <a:gd name="T2" fmla="*/ 542 w 131"/>
                  <a:gd name="T3" fmla="*/ 11512 h 349"/>
                  <a:gd name="T4" fmla="*/ 542 w 131"/>
                  <a:gd name="T5" fmla="*/ 11512 h 349"/>
                  <a:gd name="T6" fmla="*/ 500 w 131"/>
                  <a:gd name="T7" fmla="*/ 11315 h 349"/>
                  <a:gd name="T8" fmla="*/ 468 w 131"/>
                  <a:gd name="T9" fmla="*/ 10876 h 349"/>
                  <a:gd name="T10" fmla="*/ 1511 w 131"/>
                  <a:gd name="T11" fmla="*/ 8926 h 349"/>
                  <a:gd name="T12" fmla="*/ 3429 w 131"/>
                  <a:gd name="T13" fmla="*/ 8415 h 349"/>
                  <a:gd name="T14" fmla="*/ 3565 w 131"/>
                  <a:gd name="T15" fmla="*/ 8457 h 349"/>
                  <a:gd name="T16" fmla="*/ 3565 w 131"/>
                  <a:gd name="T17" fmla="*/ 8490 h 349"/>
                  <a:gd name="T18" fmla="*/ 3700 w 131"/>
                  <a:gd name="T19" fmla="*/ 8551 h 349"/>
                  <a:gd name="T20" fmla="*/ 3700 w 131"/>
                  <a:gd name="T21" fmla="*/ 8551 h 349"/>
                  <a:gd name="T22" fmla="*/ 3639 w 131"/>
                  <a:gd name="T23" fmla="*/ 8383 h 349"/>
                  <a:gd name="T24" fmla="*/ 3639 w 131"/>
                  <a:gd name="T25" fmla="*/ 8383 h 349"/>
                  <a:gd name="T26" fmla="*/ 3536 w 131"/>
                  <a:gd name="T27" fmla="*/ 8247 h 349"/>
                  <a:gd name="T28" fmla="*/ 3503 w 131"/>
                  <a:gd name="T29" fmla="*/ 8218 h 349"/>
                  <a:gd name="T30" fmla="*/ 3429 w 131"/>
                  <a:gd name="T31" fmla="*/ 8112 h 349"/>
                  <a:gd name="T32" fmla="*/ 3429 w 131"/>
                  <a:gd name="T33" fmla="*/ 8083 h 349"/>
                  <a:gd name="T34" fmla="*/ 3336 w 131"/>
                  <a:gd name="T35" fmla="*/ 7947 h 349"/>
                  <a:gd name="T36" fmla="*/ 3336 w 131"/>
                  <a:gd name="T37" fmla="*/ 7947 h 349"/>
                  <a:gd name="T38" fmla="*/ 3265 w 131"/>
                  <a:gd name="T39" fmla="*/ 7811 h 349"/>
                  <a:gd name="T40" fmla="*/ 3232 w 131"/>
                  <a:gd name="T41" fmla="*/ 7779 h 349"/>
                  <a:gd name="T42" fmla="*/ 3200 w 131"/>
                  <a:gd name="T43" fmla="*/ 7676 h 349"/>
                  <a:gd name="T44" fmla="*/ 3171 w 131"/>
                  <a:gd name="T45" fmla="*/ 7644 h 349"/>
                  <a:gd name="T46" fmla="*/ 3129 w 131"/>
                  <a:gd name="T47" fmla="*/ 7508 h 349"/>
                  <a:gd name="T48" fmla="*/ 3097 w 131"/>
                  <a:gd name="T49" fmla="*/ 7447 h 349"/>
                  <a:gd name="T50" fmla="*/ 2461 w 131"/>
                  <a:gd name="T51" fmla="*/ 2325 h 349"/>
                  <a:gd name="T52" fmla="*/ 3471 w 131"/>
                  <a:gd name="T53" fmla="*/ 846 h 349"/>
                  <a:gd name="T54" fmla="*/ 3503 w 131"/>
                  <a:gd name="T55" fmla="*/ 846 h 349"/>
                  <a:gd name="T56" fmla="*/ 4379 w 131"/>
                  <a:gd name="T57" fmla="*/ 575 h 349"/>
                  <a:gd name="T58" fmla="*/ 4411 w 131"/>
                  <a:gd name="T59" fmla="*/ 0 h 349"/>
                  <a:gd name="T60" fmla="*/ 1857 w 131"/>
                  <a:gd name="T61" fmla="*/ 4350 h 349"/>
                  <a:gd name="T62" fmla="*/ 1011 w 131"/>
                  <a:gd name="T63" fmla="*/ 8144 h 349"/>
                  <a:gd name="T64" fmla="*/ 239 w 131"/>
                  <a:gd name="T65" fmla="*/ 11180 h 349"/>
                  <a:gd name="T66" fmla="*/ 304 w 131"/>
                  <a:gd name="T67" fmla="*/ 11480 h 349"/>
                  <a:gd name="T68" fmla="*/ 500 w 131"/>
                  <a:gd name="T69" fmla="*/ 11751 h 349"/>
                  <a:gd name="T70" fmla="*/ 575 w 131"/>
                  <a:gd name="T71" fmla="*/ 11554 h 3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31" h="349">
                    <a:moveTo>
                      <a:pt x="17" y="343"/>
                    </a:moveTo>
                    <a:cubicBezTo>
                      <a:pt x="16" y="343"/>
                      <a:pt x="16" y="342"/>
                      <a:pt x="16" y="342"/>
                    </a:cubicBezTo>
                    <a:cubicBezTo>
                      <a:pt x="16" y="342"/>
                      <a:pt x="16" y="342"/>
                      <a:pt x="16" y="342"/>
                    </a:cubicBezTo>
                    <a:cubicBezTo>
                      <a:pt x="16" y="340"/>
                      <a:pt x="15" y="338"/>
                      <a:pt x="15" y="336"/>
                    </a:cubicBezTo>
                    <a:cubicBezTo>
                      <a:pt x="14" y="332"/>
                      <a:pt x="13" y="327"/>
                      <a:pt x="14" y="323"/>
                    </a:cubicBezTo>
                    <a:cubicBezTo>
                      <a:pt x="15" y="303"/>
                      <a:pt x="26" y="281"/>
                      <a:pt x="45" y="265"/>
                    </a:cubicBezTo>
                    <a:cubicBezTo>
                      <a:pt x="65" y="250"/>
                      <a:pt x="86" y="245"/>
                      <a:pt x="102" y="250"/>
                    </a:cubicBezTo>
                    <a:cubicBezTo>
                      <a:pt x="103" y="250"/>
                      <a:pt x="104" y="251"/>
                      <a:pt x="106" y="251"/>
                    </a:cubicBezTo>
                    <a:cubicBezTo>
                      <a:pt x="106" y="251"/>
                      <a:pt x="106" y="252"/>
                      <a:pt x="106" y="252"/>
                    </a:cubicBezTo>
                    <a:cubicBezTo>
                      <a:pt x="107" y="252"/>
                      <a:pt x="109" y="253"/>
                      <a:pt x="110" y="254"/>
                    </a:cubicBezTo>
                    <a:cubicBezTo>
                      <a:pt x="110" y="254"/>
                      <a:pt x="110" y="254"/>
                      <a:pt x="110" y="254"/>
                    </a:cubicBezTo>
                    <a:cubicBezTo>
                      <a:pt x="109" y="251"/>
                      <a:pt x="108" y="250"/>
                      <a:pt x="108" y="249"/>
                    </a:cubicBezTo>
                    <a:cubicBezTo>
                      <a:pt x="108" y="249"/>
                      <a:pt x="108" y="249"/>
                      <a:pt x="108" y="249"/>
                    </a:cubicBezTo>
                    <a:cubicBezTo>
                      <a:pt x="107" y="248"/>
                      <a:pt x="106" y="247"/>
                      <a:pt x="105" y="245"/>
                    </a:cubicBezTo>
                    <a:cubicBezTo>
                      <a:pt x="105" y="245"/>
                      <a:pt x="105" y="245"/>
                      <a:pt x="104" y="244"/>
                    </a:cubicBezTo>
                    <a:cubicBezTo>
                      <a:pt x="104" y="243"/>
                      <a:pt x="103" y="242"/>
                      <a:pt x="102" y="241"/>
                    </a:cubicBezTo>
                    <a:cubicBezTo>
                      <a:pt x="102" y="241"/>
                      <a:pt x="102" y="240"/>
                      <a:pt x="102" y="240"/>
                    </a:cubicBezTo>
                    <a:cubicBezTo>
                      <a:pt x="101" y="239"/>
                      <a:pt x="100" y="237"/>
                      <a:pt x="99" y="236"/>
                    </a:cubicBezTo>
                    <a:cubicBezTo>
                      <a:pt x="99" y="236"/>
                      <a:pt x="99" y="236"/>
                      <a:pt x="99" y="236"/>
                    </a:cubicBezTo>
                    <a:cubicBezTo>
                      <a:pt x="98" y="234"/>
                      <a:pt x="97" y="233"/>
                      <a:pt x="97" y="232"/>
                    </a:cubicBezTo>
                    <a:cubicBezTo>
                      <a:pt x="96" y="231"/>
                      <a:pt x="96" y="231"/>
                      <a:pt x="96" y="231"/>
                    </a:cubicBezTo>
                    <a:cubicBezTo>
                      <a:pt x="95" y="230"/>
                      <a:pt x="95" y="229"/>
                      <a:pt x="95" y="228"/>
                    </a:cubicBezTo>
                    <a:cubicBezTo>
                      <a:pt x="94" y="227"/>
                      <a:pt x="94" y="227"/>
                      <a:pt x="94" y="227"/>
                    </a:cubicBezTo>
                    <a:cubicBezTo>
                      <a:pt x="93" y="225"/>
                      <a:pt x="93" y="224"/>
                      <a:pt x="93" y="223"/>
                    </a:cubicBezTo>
                    <a:cubicBezTo>
                      <a:pt x="92" y="222"/>
                      <a:pt x="92" y="221"/>
                      <a:pt x="92" y="221"/>
                    </a:cubicBezTo>
                    <a:cubicBezTo>
                      <a:pt x="77" y="179"/>
                      <a:pt x="65" y="109"/>
                      <a:pt x="73" y="69"/>
                    </a:cubicBezTo>
                    <a:cubicBezTo>
                      <a:pt x="79" y="45"/>
                      <a:pt x="91" y="30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11" y="28"/>
                      <a:pt x="118" y="17"/>
                      <a:pt x="130" y="17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67" y="6"/>
                      <a:pt x="48" y="53"/>
                      <a:pt x="55" y="129"/>
                    </a:cubicBezTo>
                    <a:cubicBezTo>
                      <a:pt x="62" y="205"/>
                      <a:pt x="52" y="210"/>
                      <a:pt x="30" y="242"/>
                    </a:cubicBezTo>
                    <a:cubicBezTo>
                      <a:pt x="7" y="274"/>
                      <a:pt x="0" y="309"/>
                      <a:pt x="7" y="332"/>
                    </a:cubicBezTo>
                    <a:cubicBezTo>
                      <a:pt x="8" y="336"/>
                      <a:pt x="8" y="339"/>
                      <a:pt x="9" y="341"/>
                    </a:cubicBezTo>
                    <a:cubicBezTo>
                      <a:pt x="11" y="344"/>
                      <a:pt x="13" y="347"/>
                      <a:pt x="15" y="349"/>
                    </a:cubicBezTo>
                    <a:cubicBezTo>
                      <a:pt x="16" y="348"/>
                      <a:pt x="17" y="346"/>
                      <a:pt x="17" y="343"/>
                    </a:cubicBezTo>
                    <a:close/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0" name="Freeform 93">
                <a:extLst>
                  <a:ext uri="{FF2B5EF4-FFF2-40B4-BE49-F238E27FC236}">
                    <a16:creationId xmlns:a16="http://schemas.microsoft.com/office/drawing/2014/main" id="{AD3A9994-68C6-4E51-A091-061C70F09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170"/>
                <a:ext cx="240" cy="517"/>
              </a:xfrm>
              <a:custGeom>
                <a:avLst/>
                <a:gdLst>
                  <a:gd name="T0" fmla="*/ 0 w 74"/>
                  <a:gd name="T1" fmla="*/ 0 h 160"/>
                  <a:gd name="T2" fmla="*/ 136 w 74"/>
                  <a:gd name="T3" fmla="*/ 711 h 160"/>
                  <a:gd name="T4" fmla="*/ 2355 w 74"/>
                  <a:gd name="T5" fmla="*/ 5399 h 160"/>
                  <a:gd name="T6" fmla="*/ 2419 w 74"/>
                  <a:gd name="T7" fmla="*/ 5199 h 160"/>
                  <a:gd name="T8" fmla="*/ 2387 w 74"/>
                  <a:gd name="T9" fmla="*/ 5157 h 160"/>
                  <a:gd name="T10" fmla="*/ 2387 w 74"/>
                  <a:gd name="T11" fmla="*/ 5157 h 160"/>
                  <a:gd name="T12" fmla="*/ 2355 w 74"/>
                  <a:gd name="T13" fmla="*/ 4960 h 160"/>
                  <a:gd name="T14" fmla="*/ 2325 w 74"/>
                  <a:gd name="T15" fmla="*/ 4521 h 160"/>
                  <a:gd name="T16" fmla="*/ 2387 w 74"/>
                  <a:gd name="T17" fmla="*/ 4020 h 160"/>
                  <a:gd name="T18" fmla="*/ 2523 w 74"/>
                  <a:gd name="T19" fmla="*/ 2330 h 160"/>
                  <a:gd name="T20" fmla="*/ 0 w 74"/>
                  <a:gd name="T21" fmla="*/ 0 h 1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60">
                    <a:moveTo>
                      <a:pt x="0" y="0"/>
                    </a:moveTo>
                    <a:cubicBezTo>
                      <a:pt x="1" y="7"/>
                      <a:pt x="3" y="14"/>
                      <a:pt x="4" y="21"/>
                    </a:cubicBezTo>
                    <a:cubicBezTo>
                      <a:pt x="10" y="48"/>
                      <a:pt x="44" y="131"/>
                      <a:pt x="69" y="160"/>
                    </a:cubicBezTo>
                    <a:cubicBezTo>
                      <a:pt x="70" y="159"/>
                      <a:pt x="71" y="157"/>
                      <a:pt x="71" y="154"/>
                    </a:cubicBezTo>
                    <a:cubicBezTo>
                      <a:pt x="70" y="154"/>
                      <a:pt x="70" y="153"/>
                      <a:pt x="70" y="153"/>
                    </a:cubicBezTo>
                    <a:cubicBezTo>
                      <a:pt x="70" y="153"/>
                      <a:pt x="70" y="153"/>
                      <a:pt x="70" y="153"/>
                    </a:cubicBezTo>
                    <a:cubicBezTo>
                      <a:pt x="70" y="151"/>
                      <a:pt x="69" y="149"/>
                      <a:pt x="69" y="147"/>
                    </a:cubicBezTo>
                    <a:cubicBezTo>
                      <a:pt x="68" y="143"/>
                      <a:pt x="67" y="138"/>
                      <a:pt x="68" y="134"/>
                    </a:cubicBezTo>
                    <a:cubicBezTo>
                      <a:pt x="68" y="129"/>
                      <a:pt x="69" y="124"/>
                      <a:pt x="70" y="119"/>
                    </a:cubicBezTo>
                    <a:cubicBezTo>
                      <a:pt x="70" y="105"/>
                      <a:pt x="71" y="82"/>
                      <a:pt x="74" y="69"/>
                    </a:cubicBezTo>
                    <a:cubicBezTo>
                      <a:pt x="45" y="113"/>
                      <a:pt x="13" y="37"/>
                      <a:pt x="0" y="0"/>
                    </a:cubicBezTo>
                    <a:close/>
                  </a:path>
                </a:pathLst>
              </a:custGeom>
              <a:solidFill>
                <a:srgbClr val="F56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1" name="Freeform 94">
                <a:extLst>
                  <a:ext uri="{FF2B5EF4-FFF2-40B4-BE49-F238E27FC236}">
                    <a16:creationId xmlns:a16="http://schemas.microsoft.com/office/drawing/2014/main" id="{3FBF1563-DFCC-42E6-9523-EADBE96B9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669"/>
                <a:ext cx="494" cy="65"/>
              </a:xfrm>
              <a:custGeom>
                <a:avLst/>
                <a:gdLst>
                  <a:gd name="T0" fmla="*/ 0 w 153"/>
                  <a:gd name="T1" fmla="*/ 0 h 20"/>
                  <a:gd name="T2" fmla="*/ 5150 w 153"/>
                  <a:gd name="T3" fmla="*/ 0 h 20"/>
                  <a:gd name="T4" fmla="*/ 0 w 15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3" h="20">
                    <a:moveTo>
                      <a:pt x="0" y="0"/>
                    </a:moveTo>
                    <a:cubicBezTo>
                      <a:pt x="24" y="7"/>
                      <a:pt x="91" y="7"/>
                      <a:pt x="153" y="0"/>
                    </a:cubicBezTo>
                    <a:cubicBezTo>
                      <a:pt x="115" y="12"/>
                      <a:pt x="35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2" name="Freeform 95">
                <a:extLst>
                  <a:ext uri="{FF2B5EF4-FFF2-40B4-BE49-F238E27FC236}">
                    <a16:creationId xmlns:a16="http://schemas.microsoft.com/office/drawing/2014/main" id="{073F0B03-9951-4D2B-B0B4-85440BD84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621"/>
                <a:ext cx="107" cy="42"/>
              </a:xfrm>
              <a:custGeom>
                <a:avLst/>
                <a:gdLst>
                  <a:gd name="T0" fmla="*/ 0 w 33"/>
                  <a:gd name="T1" fmla="*/ 168 h 13"/>
                  <a:gd name="T2" fmla="*/ 1125 w 33"/>
                  <a:gd name="T3" fmla="*/ 333 h 13"/>
                  <a:gd name="T4" fmla="*/ 32 w 33"/>
                  <a:gd name="T5" fmla="*/ 16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3">
                    <a:moveTo>
                      <a:pt x="0" y="5"/>
                    </a:moveTo>
                    <a:cubicBezTo>
                      <a:pt x="12" y="2"/>
                      <a:pt x="24" y="0"/>
                      <a:pt x="33" y="10"/>
                    </a:cubicBezTo>
                    <a:cubicBezTo>
                      <a:pt x="23" y="13"/>
                      <a:pt x="5" y="9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3" name="Freeform 96">
                <a:extLst>
                  <a:ext uri="{FF2B5EF4-FFF2-40B4-BE49-F238E27FC236}">
                    <a16:creationId xmlns:a16="http://schemas.microsoft.com/office/drawing/2014/main" id="{3DFC09C5-2476-4D81-81C6-75E355C25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542"/>
                <a:ext cx="443" cy="517"/>
              </a:xfrm>
              <a:custGeom>
                <a:avLst/>
                <a:gdLst>
                  <a:gd name="T0" fmla="*/ 1180 w 137"/>
                  <a:gd name="T1" fmla="*/ 908 h 160"/>
                  <a:gd name="T2" fmla="*/ 608 w 137"/>
                  <a:gd name="T3" fmla="*/ 4323 h 160"/>
                  <a:gd name="T4" fmla="*/ 1756 w 137"/>
                  <a:gd name="T5" fmla="*/ 4928 h 160"/>
                  <a:gd name="T6" fmla="*/ 2406 w 137"/>
                  <a:gd name="T7" fmla="*/ 3916 h 160"/>
                  <a:gd name="T8" fmla="*/ 3179 w 137"/>
                  <a:gd name="T9" fmla="*/ 2831 h 160"/>
                  <a:gd name="T10" fmla="*/ 3787 w 137"/>
                  <a:gd name="T11" fmla="*/ 2255 h 160"/>
                  <a:gd name="T12" fmla="*/ 4391 w 137"/>
                  <a:gd name="T13" fmla="*/ 1787 h 160"/>
                  <a:gd name="T14" fmla="*/ 4120 w 137"/>
                  <a:gd name="T15" fmla="*/ 604 h 160"/>
                  <a:gd name="T16" fmla="*/ 2939 w 137"/>
                  <a:gd name="T17" fmla="*/ 543 h 160"/>
                  <a:gd name="T18" fmla="*/ 1180 w 137"/>
                  <a:gd name="T19" fmla="*/ 908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7" h="160">
                    <a:moveTo>
                      <a:pt x="35" y="27"/>
                    </a:moveTo>
                    <a:cubicBezTo>
                      <a:pt x="17" y="34"/>
                      <a:pt x="0" y="96"/>
                      <a:pt x="18" y="128"/>
                    </a:cubicBezTo>
                    <a:cubicBezTo>
                      <a:pt x="25" y="141"/>
                      <a:pt x="35" y="160"/>
                      <a:pt x="52" y="146"/>
                    </a:cubicBezTo>
                    <a:cubicBezTo>
                      <a:pt x="61" y="139"/>
                      <a:pt x="65" y="125"/>
                      <a:pt x="71" y="116"/>
                    </a:cubicBezTo>
                    <a:cubicBezTo>
                      <a:pt x="78" y="104"/>
                      <a:pt x="85" y="94"/>
                      <a:pt x="94" y="84"/>
                    </a:cubicBezTo>
                    <a:cubicBezTo>
                      <a:pt x="100" y="78"/>
                      <a:pt x="105" y="72"/>
                      <a:pt x="112" y="67"/>
                    </a:cubicBezTo>
                    <a:cubicBezTo>
                      <a:pt x="119" y="62"/>
                      <a:pt x="125" y="60"/>
                      <a:pt x="130" y="53"/>
                    </a:cubicBezTo>
                    <a:cubicBezTo>
                      <a:pt x="137" y="41"/>
                      <a:pt x="129" y="35"/>
                      <a:pt x="122" y="18"/>
                    </a:cubicBezTo>
                    <a:cubicBezTo>
                      <a:pt x="119" y="11"/>
                      <a:pt x="113" y="0"/>
                      <a:pt x="87" y="16"/>
                    </a:cubicBezTo>
                    <a:cubicBezTo>
                      <a:pt x="62" y="33"/>
                      <a:pt x="43" y="20"/>
                      <a:pt x="35" y="27"/>
                    </a:cubicBezTo>
                  </a:path>
                </a:pathLst>
              </a:custGeom>
              <a:solidFill>
                <a:srgbClr val="CB5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4" name="Freeform 97">
                <a:extLst>
                  <a:ext uri="{FF2B5EF4-FFF2-40B4-BE49-F238E27FC236}">
                    <a16:creationId xmlns:a16="http://schemas.microsoft.com/office/drawing/2014/main" id="{2156BC2C-F3D9-4A06-8839-70092C00C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2241"/>
                <a:ext cx="611" cy="404"/>
              </a:xfrm>
              <a:custGeom>
                <a:avLst/>
                <a:gdLst>
                  <a:gd name="T0" fmla="*/ 2467 w 189"/>
                  <a:gd name="T1" fmla="*/ 197 h 125"/>
                  <a:gd name="T2" fmla="*/ 304 w 189"/>
                  <a:gd name="T3" fmla="*/ 908 h 125"/>
                  <a:gd name="T4" fmla="*/ 272 w 189"/>
                  <a:gd name="T5" fmla="*/ 1787 h 125"/>
                  <a:gd name="T6" fmla="*/ 1390 w 189"/>
                  <a:gd name="T7" fmla="*/ 2026 h 125"/>
                  <a:gd name="T8" fmla="*/ 4830 w 189"/>
                  <a:gd name="T9" fmla="*/ 3374 h 125"/>
                  <a:gd name="T10" fmla="*/ 5780 w 189"/>
                  <a:gd name="T11" fmla="*/ 4085 h 125"/>
                  <a:gd name="T12" fmla="*/ 5706 w 189"/>
                  <a:gd name="T13" fmla="*/ 3041 h 125"/>
                  <a:gd name="T14" fmla="*/ 3857 w 189"/>
                  <a:gd name="T15" fmla="*/ 1829 h 125"/>
                  <a:gd name="T16" fmla="*/ 2635 w 189"/>
                  <a:gd name="T17" fmla="*/ 271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9" h="125">
                    <a:moveTo>
                      <a:pt x="73" y="6"/>
                    </a:moveTo>
                    <a:cubicBezTo>
                      <a:pt x="53" y="0"/>
                      <a:pt x="22" y="11"/>
                      <a:pt x="9" y="27"/>
                    </a:cubicBezTo>
                    <a:cubicBezTo>
                      <a:pt x="3" y="34"/>
                      <a:pt x="0" y="45"/>
                      <a:pt x="8" y="53"/>
                    </a:cubicBezTo>
                    <a:cubicBezTo>
                      <a:pt x="16" y="62"/>
                      <a:pt x="30" y="59"/>
                      <a:pt x="41" y="60"/>
                    </a:cubicBezTo>
                    <a:cubicBezTo>
                      <a:pt x="77" y="63"/>
                      <a:pt x="116" y="75"/>
                      <a:pt x="143" y="100"/>
                    </a:cubicBezTo>
                    <a:cubicBezTo>
                      <a:pt x="151" y="108"/>
                      <a:pt x="157" y="125"/>
                      <a:pt x="171" y="121"/>
                    </a:cubicBezTo>
                    <a:cubicBezTo>
                      <a:pt x="189" y="117"/>
                      <a:pt x="176" y="98"/>
                      <a:pt x="169" y="90"/>
                    </a:cubicBezTo>
                    <a:cubicBezTo>
                      <a:pt x="155" y="74"/>
                      <a:pt x="130" y="68"/>
                      <a:pt x="114" y="54"/>
                    </a:cubicBezTo>
                    <a:cubicBezTo>
                      <a:pt x="98" y="41"/>
                      <a:pt x="98" y="17"/>
                      <a:pt x="78" y="8"/>
                    </a:cubicBezTo>
                  </a:path>
                </a:pathLst>
              </a:custGeom>
              <a:solidFill>
                <a:srgbClr val="CB5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5" name="Freeform 98">
                <a:extLst>
                  <a:ext uri="{FF2B5EF4-FFF2-40B4-BE49-F238E27FC236}">
                    <a16:creationId xmlns:a16="http://schemas.microsoft.com/office/drawing/2014/main" id="{E8F92B67-12B8-4F50-B39D-BACA304B2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3488"/>
                <a:ext cx="74" cy="36"/>
              </a:xfrm>
              <a:custGeom>
                <a:avLst/>
                <a:gdLst>
                  <a:gd name="T0" fmla="*/ 32 w 23"/>
                  <a:gd name="T1" fmla="*/ 0 h 11"/>
                  <a:gd name="T2" fmla="*/ 766 w 23"/>
                  <a:gd name="T3" fmla="*/ 38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1">
                    <a:moveTo>
                      <a:pt x="1" y="0"/>
                    </a:moveTo>
                    <a:cubicBezTo>
                      <a:pt x="0" y="3"/>
                      <a:pt x="3" y="7"/>
                      <a:pt x="23" y="11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6" name="Freeform 99">
                <a:extLst>
                  <a:ext uri="{FF2B5EF4-FFF2-40B4-BE49-F238E27FC236}">
                    <a16:creationId xmlns:a16="http://schemas.microsoft.com/office/drawing/2014/main" id="{59EFDB51-6227-4422-A579-68D657BC5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3537"/>
                <a:ext cx="32" cy="26"/>
              </a:xfrm>
              <a:custGeom>
                <a:avLst/>
                <a:gdLst>
                  <a:gd name="T0" fmla="*/ 61 w 10"/>
                  <a:gd name="T1" fmla="*/ 0 h 8"/>
                  <a:gd name="T2" fmla="*/ 326 w 10"/>
                  <a:gd name="T3" fmla="*/ 27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0" y="4"/>
                      <a:pt x="4" y="6"/>
                      <a:pt x="10" y="8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7" name="Freeform 100">
                <a:extLst>
                  <a:ext uri="{FF2B5EF4-FFF2-40B4-BE49-F238E27FC236}">
                    <a16:creationId xmlns:a16="http://schemas.microsoft.com/office/drawing/2014/main" id="{58560B18-8A4F-4C3F-A1FE-705DA40B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3556"/>
                <a:ext cx="45" cy="49"/>
              </a:xfrm>
              <a:custGeom>
                <a:avLst/>
                <a:gdLst>
                  <a:gd name="T0" fmla="*/ 164 w 14"/>
                  <a:gd name="T1" fmla="*/ 0 h 15"/>
                  <a:gd name="T2" fmla="*/ 0 w 14"/>
                  <a:gd name="T3" fmla="*/ 523 h 15"/>
                  <a:gd name="T4" fmla="*/ 164 w 14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5" y="0"/>
                    </a:moveTo>
                    <a:cubicBezTo>
                      <a:pt x="10" y="5"/>
                      <a:pt x="7" y="14"/>
                      <a:pt x="0" y="15"/>
                    </a:cubicBezTo>
                    <a:cubicBezTo>
                      <a:pt x="11" y="15"/>
                      <a:pt x="14" y="4"/>
                      <a:pt x="5" y="0"/>
                    </a:cubicBezTo>
                    <a:close/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8" name="Freeform 101">
                <a:extLst>
                  <a:ext uri="{FF2B5EF4-FFF2-40B4-BE49-F238E27FC236}">
                    <a16:creationId xmlns:a16="http://schemas.microsoft.com/office/drawing/2014/main" id="{75BBF55C-1499-450C-9E58-66599327B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3404"/>
                <a:ext cx="42" cy="55"/>
              </a:xfrm>
              <a:custGeom>
                <a:avLst/>
                <a:gdLst>
                  <a:gd name="T0" fmla="*/ 61 w 13"/>
                  <a:gd name="T1" fmla="*/ 0 h 17"/>
                  <a:gd name="T2" fmla="*/ 439 w 13"/>
                  <a:gd name="T3" fmla="*/ 5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7">
                    <a:moveTo>
                      <a:pt x="2" y="0"/>
                    </a:moveTo>
                    <a:cubicBezTo>
                      <a:pt x="0" y="3"/>
                      <a:pt x="4" y="7"/>
                      <a:pt x="13" y="17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9" name="Freeform 102">
                <a:extLst>
                  <a:ext uri="{FF2B5EF4-FFF2-40B4-BE49-F238E27FC236}">
                    <a16:creationId xmlns:a16="http://schemas.microsoft.com/office/drawing/2014/main" id="{E25770BF-715E-4BBE-8C68-B8EA87890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3311"/>
                <a:ext cx="65" cy="100"/>
              </a:xfrm>
              <a:custGeom>
                <a:avLst/>
                <a:gdLst>
                  <a:gd name="T0" fmla="*/ 211 w 20"/>
                  <a:gd name="T1" fmla="*/ 0 h 31"/>
                  <a:gd name="T2" fmla="*/ 686 w 20"/>
                  <a:gd name="T3" fmla="*/ 104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1">
                    <a:moveTo>
                      <a:pt x="6" y="0"/>
                    </a:moveTo>
                    <a:cubicBezTo>
                      <a:pt x="0" y="1"/>
                      <a:pt x="9" y="16"/>
                      <a:pt x="20" y="31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0" name="Freeform 103">
                <a:extLst>
                  <a:ext uri="{FF2B5EF4-FFF2-40B4-BE49-F238E27FC236}">
                    <a16:creationId xmlns:a16="http://schemas.microsoft.com/office/drawing/2014/main" id="{F58CA9E9-7DAD-425A-816A-74C2C3A0E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3246"/>
                <a:ext cx="68" cy="120"/>
              </a:xfrm>
              <a:custGeom>
                <a:avLst/>
                <a:gdLst>
                  <a:gd name="T0" fmla="*/ 0 w 21"/>
                  <a:gd name="T1" fmla="*/ 0 h 37"/>
                  <a:gd name="T2" fmla="*/ 712 w 21"/>
                  <a:gd name="T3" fmla="*/ 1262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cubicBezTo>
                      <a:pt x="9" y="8"/>
                      <a:pt x="19" y="24"/>
                      <a:pt x="21" y="37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1" name="Freeform 104">
                <a:extLst>
                  <a:ext uri="{FF2B5EF4-FFF2-40B4-BE49-F238E27FC236}">
                    <a16:creationId xmlns:a16="http://schemas.microsoft.com/office/drawing/2014/main" id="{9BAE0D0F-D468-4523-9BC5-64D449ED3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3181"/>
                <a:ext cx="16" cy="46"/>
              </a:xfrm>
              <a:custGeom>
                <a:avLst/>
                <a:gdLst>
                  <a:gd name="T0" fmla="*/ 61 w 5"/>
                  <a:gd name="T1" fmla="*/ 0 h 14"/>
                  <a:gd name="T2" fmla="*/ 163 w 5"/>
                  <a:gd name="T3" fmla="*/ 496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2" y="0"/>
                    </a:moveTo>
                    <a:cubicBezTo>
                      <a:pt x="0" y="4"/>
                      <a:pt x="0" y="8"/>
                      <a:pt x="5" y="14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2" name="Freeform 105">
                <a:extLst>
                  <a:ext uri="{FF2B5EF4-FFF2-40B4-BE49-F238E27FC236}">
                    <a16:creationId xmlns:a16="http://schemas.microsoft.com/office/drawing/2014/main" id="{E580C121-5E21-4A91-A1E2-9D5FBC29C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3039"/>
                <a:ext cx="45" cy="39"/>
              </a:xfrm>
              <a:custGeom>
                <a:avLst/>
                <a:gdLst>
                  <a:gd name="T0" fmla="*/ 103 w 14"/>
                  <a:gd name="T1" fmla="*/ 0 h 12"/>
                  <a:gd name="T2" fmla="*/ 466 w 14"/>
                  <a:gd name="T3" fmla="*/ 41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3" y="0"/>
                    </a:moveTo>
                    <a:cubicBezTo>
                      <a:pt x="0" y="4"/>
                      <a:pt x="5" y="7"/>
                      <a:pt x="14" y="12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3" name="Freeform 106">
                <a:extLst>
                  <a:ext uri="{FF2B5EF4-FFF2-40B4-BE49-F238E27FC236}">
                    <a16:creationId xmlns:a16="http://schemas.microsoft.com/office/drawing/2014/main" id="{89D0FB23-171A-496F-BA14-EE635F872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936"/>
                <a:ext cx="74" cy="64"/>
              </a:xfrm>
              <a:custGeom>
                <a:avLst/>
                <a:gdLst>
                  <a:gd name="T0" fmla="*/ 103 w 23"/>
                  <a:gd name="T1" fmla="*/ 0 h 20"/>
                  <a:gd name="T2" fmla="*/ 766 w 23"/>
                  <a:gd name="T3" fmla="*/ 65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3" y="0"/>
                    </a:moveTo>
                    <a:cubicBezTo>
                      <a:pt x="0" y="2"/>
                      <a:pt x="13" y="13"/>
                      <a:pt x="23" y="20"/>
                    </a:cubicBezTo>
                  </a:path>
                </a:pathLst>
              </a:custGeom>
              <a:solidFill>
                <a:srgbClr val="F1D9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4" name="Freeform 107">
                <a:extLst>
                  <a:ext uri="{FF2B5EF4-FFF2-40B4-BE49-F238E27FC236}">
                    <a16:creationId xmlns:a16="http://schemas.microsoft.com/office/drawing/2014/main" id="{A8B4D193-AB0D-41C4-99DE-FD9DA6866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3207"/>
                <a:ext cx="51" cy="55"/>
              </a:xfrm>
              <a:custGeom>
                <a:avLst/>
                <a:gdLst>
                  <a:gd name="T0" fmla="*/ 131 w 16"/>
                  <a:gd name="T1" fmla="*/ 168 h 17"/>
                  <a:gd name="T2" fmla="*/ 61 w 16"/>
                  <a:gd name="T3" fmla="*/ 440 h 17"/>
                  <a:gd name="T4" fmla="*/ 293 w 16"/>
                  <a:gd name="T5" fmla="*/ 514 h 17"/>
                  <a:gd name="T6" fmla="*/ 131 w 1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4" y="5"/>
                    </a:moveTo>
                    <a:cubicBezTo>
                      <a:pt x="3" y="8"/>
                      <a:pt x="0" y="11"/>
                      <a:pt x="2" y="13"/>
                    </a:cubicBezTo>
                    <a:cubicBezTo>
                      <a:pt x="3" y="16"/>
                      <a:pt x="7" y="17"/>
                      <a:pt x="9" y="15"/>
                    </a:cubicBezTo>
                    <a:cubicBezTo>
                      <a:pt x="16" y="12"/>
                      <a:pt x="6" y="4"/>
                      <a:pt x="4" y="0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5" name="Freeform 108">
                <a:extLst>
                  <a:ext uri="{FF2B5EF4-FFF2-40B4-BE49-F238E27FC236}">
                    <a16:creationId xmlns:a16="http://schemas.microsoft.com/office/drawing/2014/main" id="{81FD6747-6947-4051-B2EC-891EBF493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923"/>
                <a:ext cx="74" cy="242"/>
              </a:xfrm>
              <a:custGeom>
                <a:avLst/>
                <a:gdLst>
                  <a:gd name="T0" fmla="*/ 331 w 23"/>
                  <a:gd name="T1" fmla="*/ 2520 h 75"/>
                  <a:gd name="T2" fmla="*/ 602 w 23"/>
                  <a:gd name="T3" fmla="*/ 2385 h 75"/>
                  <a:gd name="T4" fmla="*/ 705 w 23"/>
                  <a:gd name="T5" fmla="*/ 2052 h 75"/>
                  <a:gd name="T6" fmla="*/ 766 w 23"/>
                  <a:gd name="T7" fmla="*/ 1207 h 75"/>
                  <a:gd name="T8" fmla="*/ 528 w 23"/>
                  <a:gd name="T9" fmla="*/ 542 h 75"/>
                  <a:gd name="T10" fmla="*/ 331 w 23"/>
                  <a:gd name="T11" fmla="*/ 239 h 75"/>
                  <a:gd name="T12" fmla="*/ 0 w 23"/>
                  <a:gd name="T13" fmla="*/ 0 h 75"/>
                  <a:gd name="T14" fmla="*/ 331 w 23"/>
                  <a:gd name="T15" fmla="*/ 468 h 75"/>
                  <a:gd name="T16" fmla="*/ 331 w 23"/>
                  <a:gd name="T17" fmla="*/ 603 h 75"/>
                  <a:gd name="T18" fmla="*/ 467 w 23"/>
                  <a:gd name="T19" fmla="*/ 739 h 75"/>
                  <a:gd name="T20" fmla="*/ 528 w 23"/>
                  <a:gd name="T21" fmla="*/ 1449 h 75"/>
                  <a:gd name="T22" fmla="*/ 270 w 23"/>
                  <a:gd name="T23" fmla="*/ 1917 h 75"/>
                  <a:gd name="T24" fmla="*/ 331 w 23"/>
                  <a:gd name="T25" fmla="*/ 2417 h 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75">
                    <a:moveTo>
                      <a:pt x="10" y="75"/>
                    </a:moveTo>
                    <a:cubicBezTo>
                      <a:pt x="12" y="73"/>
                      <a:pt x="16" y="74"/>
                      <a:pt x="18" y="71"/>
                    </a:cubicBezTo>
                    <a:cubicBezTo>
                      <a:pt x="20" y="70"/>
                      <a:pt x="21" y="64"/>
                      <a:pt x="21" y="61"/>
                    </a:cubicBezTo>
                    <a:cubicBezTo>
                      <a:pt x="23" y="53"/>
                      <a:pt x="23" y="44"/>
                      <a:pt x="23" y="36"/>
                    </a:cubicBezTo>
                    <a:cubicBezTo>
                      <a:pt x="23" y="29"/>
                      <a:pt x="20" y="23"/>
                      <a:pt x="16" y="16"/>
                    </a:cubicBezTo>
                    <a:cubicBezTo>
                      <a:pt x="14" y="13"/>
                      <a:pt x="12" y="10"/>
                      <a:pt x="10" y="7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3" y="4"/>
                      <a:pt x="8" y="8"/>
                      <a:pt x="10" y="14"/>
                    </a:cubicBezTo>
                    <a:cubicBezTo>
                      <a:pt x="10" y="15"/>
                      <a:pt x="9" y="17"/>
                      <a:pt x="10" y="18"/>
                    </a:cubicBezTo>
                    <a:cubicBezTo>
                      <a:pt x="11" y="20"/>
                      <a:pt x="13" y="21"/>
                      <a:pt x="14" y="22"/>
                    </a:cubicBezTo>
                    <a:cubicBezTo>
                      <a:pt x="18" y="27"/>
                      <a:pt x="17" y="37"/>
                      <a:pt x="16" y="43"/>
                    </a:cubicBezTo>
                    <a:cubicBezTo>
                      <a:pt x="16" y="50"/>
                      <a:pt x="16" y="56"/>
                      <a:pt x="8" y="57"/>
                    </a:cubicBezTo>
                    <a:cubicBezTo>
                      <a:pt x="12" y="60"/>
                      <a:pt x="12" y="69"/>
                      <a:pt x="10" y="72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6" name="Freeform 109">
                <a:extLst>
                  <a:ext uri="{FF2B5EF4-FFF2-40B4-BE49-F238E27FC236}">
                    <a16:creationId xmlns:a16="http://schemas.microsoft.com/office/drawing/2014/main" id="{B7AEEDA2-D587-49B1-BBC5-0A09E3F4D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230"/>
                <a:ext cx="261" cy="400"/>
              </a:xfrm>
              <a:custGeom>
                <a:avLst/>
                <a:gdLst>
                  <a:gd name="T0" fmla="*/ 2439 w 81"/>
                  <a:gd name="T1" fmla="*/ 61 h 124"/>
                  <a:gd name="T2" fmla="*/ 2275 w 81"/>
                  <a:gd name="T3" fmla="*/ 1477 h 124"/>
                  <a:gd name="T4" fmla="*/ 2243 w 81"/>
                  <a:gd name="T5" fmla="*/ 2277 h 124"/>
                  <a:gd name="T6" fmla="*/ 2046 w 81"/>
                  <a:gd name="T7" fmla="*/ 3184 h 124"/>
                  <a:gd name="T8" fmla="*/ 1102 w 81"/>
                  <a:gd name="T9" fmla="*/ 4058 h 124"/>
                  <a:gd name="T10" fmla="*/ 32 w 81"/>
                  <a:gd name="T11" fmla="*/ 3890 h 124"/>
                  <a:gd name="T12" fmla="*/ 499 w 81"/>
                  <a:gd name="T13" fmla="*/ 3758 h 124"/>
                  <a:gd name="T14" fmla="*/ 873 w 81"/>
                  <a:gd name="T15" fmla="*/ 3058 h 124"/>
                  <a:gd name="T16" fmla="*/ 1038 w 81"/>
                  <a:gd name="T17" fmla="*/ 3558 h 124"/>
                  <a:gd name="T18" fmla="*/ 1569 w 81"/>
                  <a:gd name="T19" fmla="*/ 3319 h 124"/>
                  <a:gd name="T20" fmla="*/ 1911 w 81"/>
                  <a:gd name="T21" fmla="*/ 2819 h 124"/>
                  <a:gd name="T22" fmla="*/ 1943 w 81"/>
                  <a:gd name="T23" fmla="*/ 2113 h 124"/>
                  <a:gd name="T24" fmla="*/ 2075 w 81"/>
                  <a:gd name="T25" fmla="*/ 1613 h 124"/>
                  <a:gd name="T26" fmla="*/ 2210 w 81"/>
                  <a:gd name="T27" fmla="*/ 1403 h 124"/>
                  <a:gd name="T28" fmla="*/ 2243 w 81"/>
                  <a:gd name="T29" fmla="*/ 1042 h 124"/>
                  <a:gd name="T30" fmla="*/ 2410 w 81"/>
                  <a:gd name="T31" fmla="*/ 435 h 124"/>
                  <a:gd name="T32" fmla="*/ 2439 w 81"/>
                  <a:gd name="T33" fmla="*/ 0 h 1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124">
                    <a:moveTo>
                      <a:pt x="73" y="2"/>
                    </a:moveTo>
                    <a:cubicBezTo>
                      <a:pt x="81" y="15"/>
                      <a:pt x="72" y="31"/>
                      <a:pt x="68" y="44"/>
                    </a:cubicBezTo>
                    <a:cubicBezTo>
                      <a:pt x="66" y="52"/>
                      <a:pt x="67" y="60"/>
                      <a:pt x="67" y="68"/>
                    </a:cubicBezTo>
                    <a:cubicBezTo>
                      <a:pt x="66" y="78"/>
                      <a:pt x="64" y="86"/>
                      <a:pt x="61" y="95"/>
                    </a:cubicBezTo>
                    <a:cubicBezTo>
                      <a:pt x="57" y="108"/>
                      <a:pt x="47" y="118"/>
                      <a:pt x="33" y="121"/>
                    </a:cubicBezTo>
                    <a:cubicBezTo>
                      <a:pt x="27" y="122"/>
                      <a:pt x="0" y="124"/>
                      <a:pt x="1" y="116"/>
                    </a:cubicBezTo>
                    <a:cubicBezTo>
                      <a:pt x="5" y="115"/>
                      <a:pt x="10" y="115"/>
                      <a:pt x="15" y="112"/>
                    </a:cubicBezTo>
                    <a:cubicBezTo>
                      <a:pt x="21" y="109"/>
                      <a:pt x="26" y="98"/>
                      <a:pt x="26" y="91"/>
                    </a:cubicBezTo>
                    <a:cubicBezTo>
                      <a:pt x="27" y="96"/>
                      <a:pt x="25" y="104"/>
                      <a:pt x="31" y="106"/>
                    </a:cubicBezTo>
                    <a:cubicBezTo>
                      <a:pt x="37" y="108"/>
                      <a:pt x="43" y="103"/>
                      <a:pt x="47" y="99"/>
                    </a:cubicBezTo>
                    <a:cubicBezTo>
                      <a:pt x="51" y="95"/>
                      <a:pt x="55" y="90"/>
                      <a:pt x="57" y="84"/>
                    </a:cubicBezTo>
                    <a:cubicBezTo>
                      <a:pt x="60" y="77"/>
                      <a:pt x="57" y="71"/>
                      <a:pt x="58" y="63"/>
                    </a:cubicBezTo>
                    <a:cubicBezTo>
                      <a:pt x="58" y="59"/>
                      <a:pt x="60" y="52"/>
                      <a:pt x="62" y="48"/>
                    </a:cubicBezTo>
                    <a:cubicBezTo>
                      <a:pt x="63" y="46"/>
                      <a:pt x="65" y="44"/>
                      <a:pt x="66" y="42"/>
                    </a:cubicBezTo>
                    <a:cubicBezTo>
                      <a:pt x="67" y="38"/>
                      <a:pt x="66" y="35"/>
                      <a:pt x="67" y="31"/>
                    </a:cubicBezTo>
                    <a:cubicBezTo>
                      <a:pt x="68" y="25"/>
                      <a:pt x="71" y="20"/>
                      <a:pt x="72" y="13"/>
                    </a:cubicBezTo>
                    <a:cubicBezTo>
                      <a:pt x="72" y="9"/>
                      <a:pt x="74" y="4"/>
                      <a:pt x="73" y="0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7" name="Freeform 110">
                <a:extLst>
                  <a:ext uri="{FF2B5EF4-FFF2-40B4-BE49-F238E27FC236}">
                    <a16:creationId xmlns:a16="http://schemas.microsoft.com/office/drawing/2014/main" id="{082FB25A-584C-4D0D-AF2A-18205272B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3511"/>
                <a:ext cx="165" cy="200"/>
              </a:xfrm>
              <a:custGeom>
                <a:avLst/>
                <a:gdLst>
                  <a:gd name="T0" fmla="*/ 0 w 51"/>
                  <a:gd name="T1" fmla="*/ 1581 h 62"/>
                  <a:gd name="T2" fmla="*/ 744 w 51"/>
                  <a:gd name="T3" fmla="*/ 1539 h 62"/>
                  <a:gd name="T4" fmla="*/ 1152 w 51"/>
                  <a:gd name="T5" fmla="*/ 1071 h 62"/>
                  <a:gd name="T6" fmla="*/ 880 w 51"/>
                  <a:gd name="T7" fmla="*/ 500 h 62"/>
                  <a:gd name="T8" fmla="*/ 576 w 51"/>
                  <a:gd name="T9" fmla="*/ 0 h 62"/>
                  <a:gd name="T10" fmla="*/ 1152 w 51"/>
                  <a:gd name="T11" fmla="*/ 739 h 62"/>
                  <a:gd name="T12" fmla="*/ 1621 w 51"/>
                  <a:gd name="T13" fmla="*/ 1645 h 62"/>
                  <a:gd name="T14" fmla="*/ 1621 w 51"/>
                  <a:gd name="T15" fmla="*/ 2048 h 62"/>
                  <a:gd name="T16" fmla="*/ 1288 w 51"/>
                  <a:gd name="T17" fmla="*/ 2048 h 62"/>
                  <a:gd name="T18" fmla="*/ 880 w 51"/>
                  <a:gd name="T19" fmla="*/ 1884 h 62"/>
                  <a:gd name="T20" fmla="*/ 104 w 51"/>
                  <a:gd name="T21" fmla="*/ 1716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62">
                    <a:moveTo>
                      <a:pt x="0" y="47"/>
                    </a:moveTo>
                    <a:cubicBezTo>
                      <a:pt x="7" y="49"/>
                      <a:pt x="15" y="47"/>
                      <a:pt x="22" y="46"/>
                    </a:cubicBezTo>
                    <a:cubicBezTo>
                      <a:pt x="30" y="44"/>
                      <a:pt x="34" y="41"/>
                      <a:pt x="34" y="32"/>
                    </a:cubicBezTo>
                    <a:cubicBezTo>
                      <a:pt x="34" y="25"/>
                      <a:pt x="28" y="21"/>
                      <a:pt x="26" y="15"/>
                    </a:cubicBezTo>
                    <a:cubicBezTo>
                      <a:pt x="23" y="9"/>
                      <a:pt x="20" y="5"/>
                      <a:pt x="17" y="0"/>
                    </a:cubicBezTo>
                    <a:cubicBezTo>
                      <a:pt x="25" y="3"/>
                      <a:pt x="30" y="15"/>
                      <a:pt x="34" y="22"/>
                    </a:cubicBezTo>
                    <a:cubicBezTo>
                      <a:pt x="39" y="31"/>
                      <a:pt x="45" y="39"/>
                      <a:pt x="48" y="49"/>
                    </a:cubicBezTo>
                    <a:cubicBezTo>
                      <a:pt x="48" y="51"/>
                      <a:pt x="51" y="58"/>
                      <a:pt x="48" y="61"/>
                    </a:cubicBezTo>
                    <a:cubicBezTo>
                      <a:pt x="46" y="62"/>
                      <a:pt x="40" y="62"/>
                      <a:pt x="38" y="61"/>
                    </a:cubicBezTo>
                    <a:cubicBezTo>
                      <a:pt x="33" y="61"/>
                      <a:pt x="30" y="58"/>
                      <a:pt x="26" y="56"/>
                    </a:cubicBezTo>
                    <a:cubicBezTo>
                      <a:pt x="20" y="53"/>
                      <a:pt x="10" y="52"/>
                      <a:pt x="3" y="51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8" name="Freeform 111">
                <a:extLst>
                  <a:ext uri="{FF2B5EF4-FFF2-40B4-BE49-F238E27FC236}">
                    <a16:creationId xmlns:a16="http://schemas.microsoft.com/office/drawing/2014/main" id="{73CC0E3E-8060-45D9-BA3F-C5E9178EA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3446"/>
                <a:ext cx="58" cy="42"/>
              </a:xfrm>
              <a:custGeom>
                <a:avLst/>
                <a:gdLst>
                  <a:gd name="T0" fmla="*/ 0 w 18"/>
                  <a:gd name="T1" fmla="*/ 197 h 13"/>
                  <a:gd name="T2" fmla="*/ 135 w 18"/>
                  <a:gd name="T3" fmla="*/ 407 h 13"/>
                  <a:gd name="T4" fmla="*/ 467 w 18"/>
                  <a:gd name="T5" fmla="*/ 439 h 13"/>
                  <a:gd name="T6" fmla="*/ 168 w 18"/>
                  <a:gd name="T7" fmla="*/ 0 h 13"/>
                  <a:gd name="T8" fmla="*/ 103 w 18"/>
                  <a:gd name="T9" fmla="*/ 33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0" y="6"/>
                    </a:moveTo>
                    <a:cubicBezTo>
                      <a:pt x="0" y="9"/>
                      <a:pt x="2" y="12"/>
                      <a:pt x="4" y="12"/>
                    </a:cubicBezTo>
                    <a:cubicBezTo>
                      <a:pt x="5" y="13"/>
                      <a:pt x="13" y="13"/>
                      <a:pt x="14" y="13"/>
                    </a:cubicBezTo>
                    <a:cubicBezTo>
                      <a:pt x="18" y="10"/>
                      <a:pt x="8" y="2"/>
                      <a:pt x="5" y="0"/>
                    </a:cubicBezTo>
                    <a:cubicBezTo>
                      <a:pt x="8" y="4"/>
                      <a:pt x="8" y="9"/>
                      <a:pt x="3" y="10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9" name="Freeform 112">
                <a:extLst>
                  <a:ext uri="{FF2B5EF4-FFF2-40B4-BE49-F238E27FC236}">
                    <a16:creationId xmlns:a16="http://schemas.microsoft.com/office/drawing/2014/main" id="{DE5BF12D-FE92-45AE-AC90-219D71B10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101"/>
                <a:ext cx="113" cy="361"/>
              </a:xfrm>
              <a:custGeom>
                <a:avLst/>
                <a:gdLst>
                  <a:gd name="T0" fmla="*/ 0 w 35"/>
                  <a:gd name="T1" fmla="*/ 0 h 112"/>
                  <a:gd name="T2" fmla="*/ 710 w 35"/>
                  <a:gd name="T3" fmla="*/ 967 h 112"/>
                  <a:gd name="T4" fmla="*/ 772 w 35"/>
                  <a:gd name="T5" fmla="*/ 1505 h 112"/>
                  <a:gd name="T6" fmla="*/ 575 w 35"/>
                  <a:gd name="T7" fmla="*/ 1973 h 112"/>
                  <a:gd name="T8" fmla="*/ 678 w 35"/>
                  <a:gd name="T9" fmla="*/ 2846 h 112"/>
                  <a:gd name="T10" fmla="*/ 575 w 35"/>
                  <a:gd name="T11" fmla="*/ 3210 h 112"/>
                  <a:gd name="T12" fmla="*/ 468 w 35"/>
                  <a:gd name="T13" fmla="*/ 3752 h 112"/>
                  <a:gd name="T14" fmla="*/ 772 w 35"/>
                  <a:gd name="T15" fmla="*/ 3210 h 112"/>
                  <a:gd name="T16" fmla="*/ 846 w 35"/>
                  <a:gd name="T17" fmla="*/ 2608 h 112"/>
                  <a:gd name="T18" fmla="*/ 772 w 35"/>
                  <a:gd name="T19" fmla="*/ 2047 h 112"/>
                  <a:gd name="T20" fmla="*/ 1011 w 35"/>
                  <a:gd name="T21" fmla="*/ 1673 h 112"/>
                  <a:gd name="T22" fmla="*/ 1011 w 35"/>
                  <a:gd name="T23" fmla="*/ 903 h 112"/>
                  <a:gd name="T24" fmla="*/ 375 w 35"/>
                  <a:gd name="T25" fmla="*/ 32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112">
                    <a:moveTo>
                      <a:pt x="0" y="0"/>
                    </a:moveTo>
                    <a:cubicBezTo>
                      <a:pt x="8" y="9"/>
                      <a:pt x="16" y="17"/>
                      <a:pt x="21" y="29"/>
                    </a:cubicBezTo>
                    <a:cubicBezTo>
                      <a:pt x="24" y="34"/>
                      <a:pt x="25" y="39"/>
                      <a:pt x="23" y="45"/>
                    </a:cubicBezTo>
                    <a:cubicBezTo>
                      <a:pt x="21" y="49"/>
                      <a:pt x="18" y="54"/>
                      <a:pt x="17" y="59"/>
                    </a:cubicBezTo>
                    <a:cubicBezTo>
                      <a:pt x="15" y="68"/>
                      <a:pt x="24" y="76"/>
                      <a:pt x="20" y="85"/>
                    </a:cubicBezTo>
                    <a:cubicBezTo>
                      <a:pt x="18" y="89"/>
                      <a:pt x="17" y="91"/>
                      <a:pt x="17" y="96"/>
                    </a:cubicBezTo>
                    <a:cubicBezTo>
                      <a:pt x="17" y="101"/>
                      <a:pt x="14" y="107"/>
                      <a:pt x="14" y="112"/>
                    </a:cubicBezTo>
                    <a:cubicBezTo>
                      <a:pt x="13" y="107"/>
                      <a:pt x="21" y="100"/>
                      <a:pt x="23" y="96"/>
                    </a:cubicBezTo>
                    <a:cubicBezTo>
                      <a:pt x="26" y="90"/>
                      <a:pt x="26" y="85"/>
                      <a:pt x="25" y="78"/>
                    </a:cubicBezTo>
                    <a:cubicBezTo>
                      <a:pt x="24" y="72"/>
                      <a:pt x="21" y="67"/>
                      <a:pt x="23" y="61"/>
                    </a:cubicBezTo>
                    <a:cubicBezTo>
                      <a:pt x="25" y="58"/>
                      <a:pt x="28" y="54"/>
                      <a:pt x="30" y="50"/>
                    </a:cubicBezTo>
                    <a:cubicBezTo>
                      <a:pt x="33" y="43"/>
                      <a:pt x="35" y="34"/>
                      <a:pt x="30" y="27"/>
                    </a:cubicBezTo>
                    <a:cubicBezTo>
                      <a:pt x="23" y="20"/>
                      <a:pt x="13" y="11"/>
                      <a:pt x="11" y="1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0" name="Freeform 113">
                <a:extLst>
                  <a:ext uri="{FF2B5EF4-FFF2-40B4-BE49-F238E27FC236}">
                    <a16:creationId xmlns:a16="http://schemas.microsoft.com/office/drawing/2014/main" id="{4DAACBE6-BF62-41CA-BCEF-84217E212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3181"/>
                <a:ext cx="65" cy="52"/>
              </a:xfrm>
              <a:custGeom>
                <a:avLst/>
                <a:gdLst>
                  <a:gd name="T0" fmla="*/ 0 w 20"/>
                  <a:gd name="T1" fmla="*/ 244 h 16"/>
                  <a:gd name="T2" fmla="*/ 488 w 20"/>
                  <a:gd name="T3" fmla="*/ 0 h 16"/>
                  <a:gd name="T4" fmla="*/ 686 w 20"/>
                  <a:gd name="T5" fmla="*/ 549 h 16"/>
                  <a:gd name="T6" fmla="*/ 75 w 20"/>
                  <a:gd name="T7" fmla="*/ 21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6">
                    <a:moveTo>
                      <a:pt x="0" y="7"/>
                    </a:moveTo>
                    <a:cubicBezTo>
                      <a:pt x="7" y="10"/>
                      <a:pt x="12" y="6"/>
                      <a:pt x="14" y="0"/>
                    </a:cubicBezTo>
                    <a:cubicBezTo>
                      <a:pt x="19" y="4"/>
                      <a:pt x="18" y="10"/>
                      <a:pt x="20" y="16"/>
                    </a:cubicBezTo>
                    <a:cubicBezTo>
                      <a:pt x="15" y="11"/>
                      <a:pt x="8" y="8"/>
                      <a:pt x="2" y="6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1" name="Freeform 114">
                <a:extLst>
                  <a:ext uri="{FF2B5EF4-FFF2-40B4-BE49-F238E27FC236}">
                    <a16:creationId xmlns:a16="http://schemas.microsoft.com/office/drawing/2014/main" id="{15108C3D-C56D-44EA-8FD3-3FF1552F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3172"/>
                <a:ext cx="62" cy="106"/>
              </a:xfrm>
              <a:custGeom>
                <a:avLst/>
                <a:gdLst>
                  <a:gd name="T0" fmla="*/ 0 w 19"/>
                  <a:gd name="T1" fmla="*/ 196 h 33"/>
                  <a:gd name="T2" fmla="*/ 352 w 19"/>
                  <a:gd name="T3" fmla="*/ 1092 h 33"/>
                  <a:gd name="T4" fmla="*/ 630 w 19"/>
                  <a:gd name="T5" fmla="*/ 0 h 33"/>
                  <a:gd name="T6" fmla="*/ 310 w 19"/>
                  <a:gd name="T7" fmla="*/ 402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3">
                    <a:moveTo>
                      <a:pt x="0" y="6"/>
                    </a:moveTo>
                    <a:cubicBezTo>
                      <a:pt x="6" y="9"/>
                      <a:pt x="13" y="27"/>
                      <a:pt x="10" y="33"/>
                    </a:cubicBezTo>
                    <a:cubicBezTo>
                      <a:pt x="14" y="29"/>
                      <a:pt x="19" y="5"/>
                      <a:pt x="18" y="0"/>
                    </a:cubicBezTo>
                    <a:cubicBezTo>
                      <a:pt x="16" y="5"/>
                      <a:pt x="16" y="12"/>
                      <a:pt x="9" y="12"/>
                    </a:cubicBezTo>
                  </a:path>
                </a:pathLst>
              </a:custGeom>
              <a:solidFill>
                <a:srgbClr val="E29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2" name="Freeform 115">
                <a:extLst>
                  <a:ext uri="{FF2B5EF4-FFF2-40B4-BE49-F238E27FC236}">
                    <a16:creationId xmlns:a16="http://schemas.microsoft.com/office/drawing/2014/main" id="{5EF1C81C-16F4-4FBD-B4A1-3E98BBBBE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3327"/>
                <a:ext cx="133" cy="171"/>
              </a:xfrm>
              <a:custGeom>
                <a:avLst/>
                <a:gdLst>
                  <a:gd name="T0" fmla="*/ 0 w 41"/>
                  <a:gd name="T1" fmla="*/ 1781 h 53"/>
                  <a:gd name="T2" fmla="*/ 474 w 41"/>
                  <a:gd name="T3" fmla="*/ 1313 h 53"/>
                  <a:gd name="T4" fmla="*/ 548 w 41"/>
                  <a:gd name="T5" fmla="*/ 739 h 53"/>
                  <a:gd name="T6" fmla="*/ 746 w 41"/>
                  <a:gd name="T7" fmla="*/ 365 h 53"/>
                  <a:gd name="T8" fmla="*/ 1093 w 41"/>
                  <a:gd name="T9" fmla="*/ 0 h 53"/>
                  <a:gd name="T10" fmla="*/ 1200 w 41"/>
                  <a:gd name="T11" fmla="*/ 197 h 53"/>
                  <a:gd name="T12" fmla="*/ 1398 w 41"/>
                  <a:gd name="T13" fmla="*/ 636 h 53"/>
                  <a:gd name="T14" fmla="*/ 821 w 41"/>
                  <a:gd name="T15" fmla="*/ 800 h 53"/>
                  <a:gd name="T16" fmla="*/ 412 w 41"/>
                  <a:gd name="T17" fmla="*/ 167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53">
                    <a:moveTo>
                      <a:pt x="0" y="53"/>
                    </a:moveTo>
                    <a:cubicBezTo>
                      <a:pt x="7" y="53"/>
                      <a:pt x="11" y="45"/>
                      <a:pt x="14" y="39"/>
                    </a:cubicBezTo>
                    <a:cubicBezTo>
                      <a:pt x="16" y="32"/>
                      <a:pt x="17" y="30"/>
                      <a:pt x="16" y="22"/>
                    </a:cubicBezTo>
                    <a:cubicBezTo>
                      <a:pt x="16" y="17"/>
                      <a:pt x="18" y="14"/>
                      <a:pt x="22" y="11"/>
                    </a:cubicBezTo>
                    <a:cubicBezTo>
                      <a:pt x="26" y="8"/>
                      <a:pt x="29" y="5"/>
                      <a:pt x="32" y="0"/>
                    </a:cubicBezTo>
                    <a:cubicBezTo>
                      <a:pt x="31" y="1"/>
                      <a:pt x="34" y="4"/>
                      <a:pt x="35" y="6"/>
                    </a:cubicBezTo>
                    <a:cubicBezTo>
                      <a:pt x="37" y="11"/>
                      <a:pt x="40" y="16"/>
                      <a:pt x="41" y="19"/>
                    </a:cubicBezTo>
                    <a:cubicBezTo>
                      <a:pt x="38" y="8"/>
                      <a:pt x="25" y="19"/>
                      <a:pt x="24" y="24"/>
                    </a:cubicBezTo>
                    <a:cubicBezTo>
                      <a:pt x="22" y="34"/>
                      <a:pt x="22" y="46"/>
                      <a:pt x="12" y="50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3" name="Freeform 116">
                <a:extLst>
                  <a:ext uri="{FF2B5EF4-FFF2-40B4-BE49-F238E27FC236}">
                    <a16:creationId xmlns:a16="http://schemas.microsoft.com/office/drawing/2014/main" id="{9EB75685-5B63-4151-BB3D-160A5AAC6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3540"/>
                <a:ext cx="51" cy="52"/>
              </a:xfrm>
              <a:custGeom>
                <a:avLst/>
                <a:gdLst>
                  <a:gd name="T0" fmla="*/ 0 w 16"/>
                  <a:gd name="T1" fmla="*/ 0 h 16"/>
                  <a:gd name="T2" fmla="*/ 0 w 16"/>
                  <a:gd name="T3" fmla="*/ 380 h 16"/>
                  <a:gd name="T4" fmla="*/ 520 w 16"/>
                  <a:gd name="T5" fmla="*/ 413 h 16"/>
                  <a:gd name="T6" fmla="*/ 131 w 16"/>
                  <a:gd name="T7" fmla="*/ 7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4" y="3"/>
                      <a:pt x="4" y="9"/>
                      <a:pt x="0" y="11"/>
                    </a:cubicBezTo>
                    <a:cubicBezTo>
                      <a:pt x="5" y="14"/>
                      <a:pt x="10" y="16"/>
                      <a:pt x="16" y="12"/>
                    </a:cubicBezTo>
                    <a:cubicBezTo>
                      <a:pt x="14" y="6"/>
                      <a:pt x="10" y="5"/>
                      <a:pt x="4" y="2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4" name="Freeform 117">
                <a:extLst>
                  <a:ext uri="{FF2B5EF4-FFF2-40B4-BE49-F238E27FC236}">
                    <a16:creationId xmlns:a16="http://schemas.microsoft.com/office/drawing/2014/main" id="{FBA54010-1421-4E00-8D0C-7D41449AC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3595"/>
                <a:ext cx="119" cy="68"/>
              </a:xfrm>
              <a:custGeom>
                <a:avLst/>
                <a:gdLst>
                  <a:gd name="T0" fmla="*/ 630 w 37"/>
                  <a:gd name="T1" fmla="*/ 0 h 21"/>
                  <a:gd name="T2" fmla="*/ 0 w 37"/>
                  <a:gd name="T3" fmla="*/ 337 h 21"/>
                  <a:gd name="T4" fmla="*/ 994 w 37"/>
                  <a:gd name="T5" fmla="*/ 680 h 21"/>
                  <a:gd name="T6" fmla="*/ 1200 w 37"/>
                  <a:gd name="T7" fmla="*/ 440 h 21"/>
                  <a:gd name="T8" fmla="*/ 868 w 37"/>
                  <a:gd name="T9" fmla="*/ 62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1">
                    <a:moveTo>
                      <a:pt x="19" y="0"/>
                    </a:moveTo>
                    <a:cubicBezTo>
                      <a:pt x="27" y="10"/>
                      <a:pt x="6" y="10"/>
                      <a:pt x="0" y="10"/>
                    </a:cubicBezTo>
                    <a:cubicBezTo>
                      <a:pt x="11" y="12"/>
                      <a:pt x="20" y="19"/>
                      <a:pt x="30" y="20"/>
                    </a:cubicBezTo>
                    <a:cubicBezTo>
                      <a:pt x="35" y="21"/>
                      <a:pt x="37" y="19"/>
                      <a:pt x="36" y="13"/>
                    </a:cubicBezTo>
                    <a:cubicBezTo>
                      <a:pt x="35" y="8"/>
                      <a:pt x="30" y="5"/>
                      <a:pt x="26" y="2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5" name="Freeform 118">
                <a:extLst>
                  <a:ext uri="{FF2B5EF4-FFF2-40B4-BE49-F238E27FC236}">
                    <a16:creationId xmlns:a16="http://schemas.microsoft.com/office/drawing/2014/main" id="{16F8C7F6-2A17-4306-A5CB-AEC826CEC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3359"/>
                <a:ext cx="122" cy="145"/>
              </a:xfrm>
              <a:custGeom>
                <a:avLst/>
                <a:gdLst>
                  <a:gd name="T0" fmla="*/ 0 w 38"/>
                  <a:gd name="T1" fmla="*/ 332 h 45"/>
                  <a:gd name="T2" fmla="*/ 732 w 38"/>
                  <a:gd name="T3" fmla="*/ 738 h 45"/>
                  <a:gd name="T4" fmla="*/ 989 w 38"/>
                  <a:gd name="T5" fmla="*/ 1205 h 45"/>
                  <a:gd name="T6" fmla="*/ 1259 w 38"/>
                  <a:gd name="T7" fmla="*/ 1308 h 45"/>
                  <a:gd name="T8" fmla="*/ 793 w 38"/>
                  <a:gd name="T9" fmla="*/ 799 h 45"/>
                  <a:gd name="T10" fmla="*/ 597 w 38"/>
                  <a:gd name="T11" fmla="*/ 406 h 45"/>
                  <a:gd name="T12" fmla="*/ 401 w 3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5">
                    <a:moveTo>
                      <a:pt x="0" y="10"/>
                    </a:moveTo>
                    <a:cubicBezTo>
                      <a:pt x="9" y="11"/>
                      <a:pt x="16" y="15"/>
                      <a:pt x="22" y="22"/>
                    </a:cubicBezTo>
                    <a:cubicBezTo>
                      <a:pt x="25" y="27"/>
                      <a:pt x="28" y="31"/>
                      <a:pt x="30" y="36"/>
                    </a:cubicBezTo>
                    <a:cubicBezTo>
                      <a:pt x="32" y="40"/>
                      <a:pt x="35" y="45"/>
                      <a:pt x="38" y="39"/>
                    </a:cubicBezTo>
                    <a:cubicBezTo>
                      <a:pt x="33" y="33"/>
                      <a:pt x="27" y="30"/>
                      <a:pt x="24" y="24"/>
                    </a:cubicBezTo>
                    <a:cubicBezTo>
                      <a:pt x="21" y="20"/>
                      <a:pt x="20" y="16"/>
                      <a:pt x="18" y="12"/>
                    </a:cubicBezTo>
                    <a:cubicBezTo>
                      <a:pt x="16" y="8"/>
                      <a:pt x="13" y="4"/>
                      <a:pt x="12" y="0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6" name="Freeform 119">
                <a:extLst>
                  <a:ext uri="{FF2B5EF4-FFF2-40B4-BE49-F238E27FC236}">
                    <a16:creationId xmlns:a16="http://schemas.microsoft.com/office/drawing/2014/main" id="{C969910B-D8CA-4FCC-B50A-DFFF3B5CD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3395"/>
                <a:ext cx="77" cy="184"/>
              </a:xfrm>
              <a:custGeom>
                <a:avLst/>
                <a:gdLst>
                  <a:gd name="T0" fmla="*/ 32 w 24"/>
                  <a:gd name="T1" fmla="*/ 1114 h 57"/>
                  <a:gd name="T2" fmla="*/ 330 w 24"/>
                  <a:gd name="T3" fmla="*/ 1814 h 57"/>
                  <a:gd name="T4" fmla="*/ 629 w 24"/>
                  <a:gd name="T5" fmla="*/ 1511 h 57"/>
                  <a:gd name="T6" fmla="*/ 433 w 24"/>
                  <a:gd name="T7" fmla="*/ 710 h 57"/>
                  <a:gd name="T8" fmla="*/ 0 w 24"/>
                  <a:gd name="T9" fmla="*/ 0 h 57"/>
                  <a:gd name="T10" fmla="*/ 196 w 24"/>
                  <a:gd name="T11" fmla="*/ 1282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7">
                    <a:moveTo>
                      <a:pt x="1" y="33"/>
                    </a:moveTo>
                    <a:cubicBezTo>
                      <a:pt x="4" y="38"/>
                      <a:pt x="4" y="50"/>
                      <a:pt x="10" y="54"/>
                    </a:cubicBezTo>
                    <a:cubicBezTo>
                      <a:pt x="16" y="57"/>
                      <a:pt x="18" y="49"/>
                      <a:pt x="19" y="45"/>
                    </a:cubicBezTo>
                    <a:cubicBezTo>
                      <a:pt x="19" y="36"/>
                      <a:pt x="17" y="28"/>
                      <a:pt x="13" y="21"/>
                    </a:cubicBezTo>
                    <a:cubicBezTo>
                      <a:pt x="10" y="15"/>
                      <a:pt x="5" y="4"/>
                      <a:pt x="0" y="0"/>
                    </a:cubicBezTo>
                    <a:cubicBezTo>
                      <a:pt x="5" y="11"/>
                      <a:pt x="24" y="33"/>
                      <a:pt x="6" y="38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7" name="Freeform 120">
                <a:extLst>
                  <a:ext uri="{FF2B5EF4-FFF2-40B4-BE49-F238E27FC236}">
                    <a16:creationId xmlns:a16="http://schemas.microsoft.com/office/drawing/2014/main" id="{2E2D57B6-CFC1-41B2-8A48-2D5629B31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3320"/>
                <a:ext cx="113" cy="184"/>
              </a:xfrm>
              <a:custGeom>
                <a:avLst/>
                <a:gdLst>
                  <a:gd name="T0" fmla="*/ 0 w 35"/>
                  <a:gd name="T1" fmla="*/ 710 h 57"/>
                  <a:gd name="T2" fmla="*/ 1075 w 35"/>
                  <a:gd name="T3" fmla="*/ 1585 h 57"/>
                  <a:gd name="T4" fmla="*/ 1075 w 35"/>
                  <a:gd name="T5" fmla="*/ 978 h 57"/>
                  <a:gd name="T6" fmla="*/ 636 w 35"/>
                  <a:gd name="T7" fmla="*/ 0 h 57"/>
                  <a:gd name="T8" fmla="*/ 846 w 35"/>
                  <a:gd name="T9" fmla="*/ 875 h 57"/>
                  <a:gd name="T10" fmla="*/ 333 w 35"/>
                  <a:gd name="T11" fmla="*/ 111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0" y="21"/>
                    </a:moveTo>
                    <a:cubicBezTo>
                      <a:pt x="5" y="25"/>
                      <a:pt x="24" y="57"/>
                      <a:pt x="32" y="47"/>
                    </a:cubicBezTo>
                    <a:cubicBezTo>
                      <a:pt x="35" y="44"/>
                      <a:pt x="33" y="33"/>
                      <a:pt x="32" y="29"/>
                    </a:cubicBezTo>
                    <a:cubicBezTo>
                      <a:pt x="29" y="19"/>
                      <a:pt x="21" y="10"/>
                      <a:pt x="19" y="0"/>
                    </a:cubicBezTo>
                    <a:cubicBezTo>
                      <a:pt x="24" y="7"/>
                      <a:pt x="27" y="19"/>
                      <a:pt x="25" y="26"/>
                    </a:cubicBezTo>
                    <a:cubicBezTo>
                      <a:pt x="24" y="33"/>
                      <a:pt x="16" y="39"/>
                      <a:pt x="10" y="33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8" name="Freeform 121">
                <a:extLst>
                  <a:ext uri="{FF2B5EF4-FFF2-40B4-BE49-F238E27FC236}">
                    <a16:creationId xmlns:a16="http://schemas.microsoft.com/office/drawing/2014/main" id="{F62A8F98-8ACE-4E92-8A9D-C748FFFDA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3084"/>
                <a:ext cx="81" cy="152"/>
              </a:xfrm>
              <a:custGeom>
                <a:avLst/>
                <a:gdLst>
                  <a:gd name="T0" fmla="*/ 0 w 25"/>
                  <a:gd name="T1" fmla="*/ 576 h 47"/>
                  <a:gd name="T2" fmla="*/ 745 w 25"/>
                  <a:gd name="T3" fmla="*/ 1591 h 47"/>
                  <a:gd name="T4" fmla="*/ 787 w 25"/>
                  <a:gd name="T5" fmla="*/ 679 h 47"/>
                  <a:gd name="T6" fmla="*/ 32 w 25"/>
                  <a:gd name="T7" fmla="*/ 0 h 47"/>
                  <a:gd name="T8" fmla="*/ 441 w 25"/>
                  <a:gd name="T9" fmla="*/ 472 h 47"/>
                  <a:gd name="T10" fmla="*/ 441 w 25"/>
                  <a:gd name="T11" fmla="*/ 909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47">
                    <a:moveTo>
                      <a:pt x="0" y="17"/>
                    </a:moveTo>
                    <a:cubicBezTo>
                      <a:pt x="7" y="26"/>
                      <a:pt x="15" y="41"/>
                      <a:pt x="22" y="47"/>
                    </a:cubicBezTo>
                    <a:cubicBezTo>
                      <a:pt x="25" y="41"/>
                      <a:pt x="25" y="27"/>
                      <a:pt x="23" y="20"/>
                    </a:cubicBezTo>
                    <a:cubicBezTo>
                      <a:pt x="19" y="11"/>
                      <a:pt x="9" y="5"/>
                      <a:pt x="1" y="0"/>
                    </a:cubicBezTo>
                    <a:cubicBezTo>
                      <a:pt x="6" y="4"/>
                      <a:pt x="10" y="8"/>
                      <a:pt x="13" y="14"/>
                    </a:cubicBezTo>
                    <a:cubicBezTo>
                      <a:pt x="15" y="17"/>
                      <a:pt x="17" y="27"/>
                      <a:pt x="13" y="27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9" name="Freeform 122">
                <a:extLst>
                  <a:ext uri="{FF2B5EF4-FFF2-40B4-BE49-F238E27FC236}">
                    <a16:creationId xmlns:a16="http://schemas.microsoft.com/office/drawing/2014/main" id="{19BF7557-83E0-4381-AEA0-FAB95CB99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3007"/>
                <a:ext cx="84" cy="81"/>
              </a:xfrm>
              <a:custGeom>
                <a:avLst/>
                <a:gdLst>
                  <a:gd name="T0" fmla="*/ 61 w 26"/>
                  <a:gd name="T1" fmla="*/ 337 h 25"/>
                  <a:gd name="T2" fmla="*/ 678 w 26"/>
                  <a:gd name="T3" fmla="*/ 849 h 25"/>
                  <a:gd name="T4" fmla="*/ 0 w 26"/>
                  <a:gd name="T5" fmla="*/ 0 h 25"/>
                  <a:gd name="T6" fmla="*/ 168 w 26"/>
                  <a:gd name="T7" fmla="*/ 37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5">
                    <a:moveTo>
                      <a:pt x="2" y="10"/>
                    </a:moveTo>
                    <a:cubicBezTo>
                      <a:pt x="6" y="15"/>
                      <a:pt x="15" y="20"/>
                      <a:pt x="20" y="25"/>
                    </a:cubicBezTo>
                    <a:cubicBezTo>
                      <a:pt x="26" y="15"/>
                      <a:pt x="5" y="5"/>
                      <a:pt x="0" y="0"/>
                    </a:cubicBezTo>
                    <a:cubicBezTo>
                      <a:pt x="2" y="4"/>
                      <a:pt x="7" y="7"/>
                      <a:pt x="5" y="11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0" name="Freeform 123">
                <a:extLst>
                  <a:ext uri="{FF2B5EF4-FFF2-40B4-BE49-F238E27FC236}">
                    <a16:creationId xmlns:a16="http://schemas.microsoft.com/office/drawing/2014/main" id="{F86E383D-8E2F-4DFB-90C2-EB6418C3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871"/>
                <a:ext cx="91" cy="113"/>
              </a:xfrm>
              <a:custGeom>
                <a:avLst/>
                <a:gdLst>
                  <a:gd name="T0" fmla="*/ 0 w 28"/>
                  <a:gd name="T1" fmla="*/ 710 h 35"/>
                  <a:gd name="T2" fmla="*/ 686 w 28"/>
                  <a:gd name="T3" fmla="*/ 1146 h 35"/>
                  <a:gd name="T4" fmla="*/ 793 w 28"/>
                  <a:gd name="T5" fmla="*/ 875 h 35"/>
                  <a:gd name="T6" fmla="*/ 488 w 28"/>
                  <a:gd name="T7" fmla="*/ 375 h 35"/>
                  <a:gd name="T8" fmla="*/ 276 w 28"/>
                  <a:gd name="T9" fmla="*/ 0 h 35"/>
                  <a:gd name="T10" fmla="*/ 348 w 28"/>
                  <a:gd name="T11" fmla="*/ 500 h 35"/>
                  <a:gd name="T12" fmla="*/ 306 w 28"/>
                  <a:gd name="T13" fmla="*/ 97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5">
                    <a:moveTo>
                      <a:pt x="0" y="21"/>
                    </a:moveTo>
                    <a:cubicBezTo>
                      <a:pt x="4" y="27"/>
                      <a:pt x="13" y="33"/>
                      <a:pt x="20" y="34"/>
                    </a:cubicBezTo>
                    <a:cubicBezTo>
                      <a:pt x="28" y="35"/>
                      <a:pt x="26" y="32"/>
                      <a:pt x="23" y="26"/>
                    </a:cubicBezTo>
                    <a:cubicBezTo>
                      <a:pt x="20" y="22"/>
                      <a:pt x="15" y="17"/>
                      <a:pt x="14" y="11"/>
                    </a:cubicBezTo>
                    <a:cubicBezTo>
                      <a:pt x="13" y="6"/>
                      <a:pt x="12" y="4"/>
                      <a:pt x="8" y="0"/>
                    </a:cubicBezTo>
                    <a:cubicBezTo>
                      <a:pt x="10" y="4"/>
                      <a:pt x="8" y="10"/>
                      <a:pt x="10" y="15"/>
                    </a:cubicBezTo>
                    <a:cubicBezTo>
                      <a:pt x="11" y="20"/>
                      <a:pt x="19" y="27"/>
                      <a:pt x="9" y="29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1" name="Freeform 124">
                <a:extLst>
                  <a:ext uri="{FF2B5EF4-FFF2-40B4-BE49-F238E27FC236}">
                    <a16:creationId xmlns:a16="http://schemas.microsoft.com/office/drawing/2014/main" id="{49D860EA-12BD-419C-98ED-E846F5681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3175"/>
                <a:ext cx="78" cy="71"/>
              </a:xfrm>
              <a:custGeom>
                <a:avLst/>
                <a:gdLst>
                  <a:gd name="T0" fmla="*/ 244 w 24"/>
                  <a:gd name="T1" fmla="*/ 739 h 22"/>
                  <a:gd name="T2" fmla="*/ 380 w 24"/>
                  <a:gd name="T3" fmla="*/ 271 h 22"/>
                  <a:gd name="T4" fmla="*/ 761 w 24"/>
                  <a:gd name="T5" fmla="*/ 303 h 22"/>
                  <a:gd name="T6" fmla="*/ 413 w 24"/>
                  <a:gd name="T7" fmla="*/ 32 h 22"/>
                  <a:gd name="T8" fmla="*/ 169 w 24"/>
                  <a:gd name="T9" fmla="*/ 32 h 22"/>
                  <a:gd name="T10" fmla="*/ 0 w 24"/>
                  <a:gd name="T11" fmla="*/ 374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7" y="22"/>
                    </a:moveTo>
                    <a:cubicBezTo>
                      <a:pt x="6" y="17"/>
                      <a:pt x="5" y="10"/>
                      <a:pt x="11" y="8"/>
                    </a:cubicBezTo>
                    <a:cubicBezTo>
                      <a:pt x="14" y="7"/>
                      <a:pt x="19" y="8"/>
                      <a:pt x="22" y="9"/>
                    </a:cubicBezTo>
                    <a:cubicBezTo>
                      <a:pt x="24" y="3"/>
                      <a:pt x="16" y="2"/>
                      <a:pt x="12" y="1"/>
                    </a:cubicBezTo>
                    <a:cubicBezTo>
                      <a:pt x="10" y="1"/>
                      <a:pt x="7" y="0"/>
                      <a:pt x="5" y="1"/>
                    </a:cubicBezTo>
                    <a:cubicBezTo>
                      <a:pt x="2" y="3"/>
                      <a:pt x="2" y="8"/>
                      <a:pt x="0" y="11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2" name="Freeform 125">
                <a:extLst>
                  <a:ext uri="{FF2B5EF4-FFF2-40B4-BE49-F238E27FC236}">
                    <a16:creationId xmlns:a16="http://schemas.microsoft.com/office/drawing/2014/main" id="{7C227155-0286-4958-BDC1-EB251DEB4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285"/>
                <a:ext cx="39" cy="81"/>
              </a:xfrm>
              <a:custGeom>
                <a:avLst/>
                <a:gdLst>
                  <a:gd name="T0" fmla="*/ 244 w 12"/>
                  <a:gd name="T1" fmla="*/ 0 h 25"/>
                  <a:gd name="T2" fmla="*/ 33 w 12"/>
                  <a:gd name="T3" fmla="*/ 473 h 25"/>
                  <a:gd name="T4" fmla="*/ 413 w 12"/>
                  <a:gd name="T5" fmla="*/ 849 h 25"/>
                  <a:gd name="T6" fmla="*/ 413 w 12"/>
                  <a:gd name="T7" fmla="*/ 305 h 25"/>
                  <a:gd name="T8" fmla="*/ 276 w 12"/>
                  <a:gd name="T9" fmla="*/ 3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7" y="0"/>
                    </a:moveTo>
                    <a:cubicBezTo>
                      <a:pt x="5" y="4"/>
                      <a:pt x="0" y="10"/>
                      <a:pt x="1" y="14"/>
                    </a:cubicBezTo>
                    <a:cubicBezTo>
                      <a:pt x="1" y="16"/>
                      <a:pt x="10" y="25"/>
                      <a:pt x="12" y="25"/>
                    </a:cubicBezTo>
                    <a:cubicBezTo>
                      <a:pt x="10" y="23"/>
                      <a:pt x="3" y="6"/>
                      <a:pt x="12" y="9"/>
                    </a:cubicBezTo>
                    <a:cubicBezTo>
                      <a:pt x="9" y="8"/>
                      <a:pt x="7" y="4"/>
                      <a:pt x="8" y="1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3" name="Freeform 126">
                <a:extLst>
                  <a:ext uri="{FF2B5EF4-FFF2-40B4-BE49-F238E27FC236}">
                    <a16:creationId xmlns:a16="http://schemas.microsoft.com/office/drawing/2014/main" id="{72E8915C-9D73-4A0D-8616-1176CBF3E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752"/>
                <a:ext cx="32" cy="80"/>
              </a:xfrm>
              <a:custGeom>
                <a:avLst/>
                <a:gdLst>
                  <a:gd name="T0" fmla="*/ 61 w 10"/>
                  <a:gd name="T1" fmla="*/ 624 h 25"/>
                  <a:gd name="T2" fmla="*/ 298 w 10"/>
                  <a:gd name="T3" fmla="*/ 819 h 25"/>
                  <a:gd name="T4" fmla="*/ 224 w 10"/>
                  <a:gd name="T5" fmla="*/ 0 h 25"/>
                  <a:gd name="T6" fmla="*/ 61 w 10"/>
                  <a:gd name="T7" fmla="*/ 55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2" y="19"/>
                    </a:moveTo>
                    <a:cubicBezTo>
                      <a:pt x="5" y="21"/>
                      <a:pt x="7" y="23"/>
                      <a:pt x="9" y="25"/>
                    </a:cubicBezTo>
                    <a:cubicBezTo>
                      <a:pt x="7" y="16"/>
                      <a:pt x="10" y="8"/>
                      <a:pt x="7" y="0"/>
                    </a:cubicBezTo>
                    <a:cubicBezTo>
                      <a:pt x="5" y="3"/>
                      <a:pt x="0" y="14"/>
                      <a:pt x="2" y="17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4" name="Freeform 127">
                <a:extLst>
                  <a:ext uri="{FF2B5EF4-FFF2-40B4-BE49-F238E27FC236}">
                    <a16:creationId xmlns:a16="http://schemas.microsoft.com/office/drawing/2014/main" id="{36A5F0F3-2B07-4EEB-AE7F-FB734DD9C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3375"/>
                <a:ext cx="74" cy="84"/>
              </a:xfrm>
              <a:custGeom>
                <a:avLst/>
                <a:gdLst>
                  <a:gd name="T0" fmla="*/ 0 w 23"/>
                  <a:gd name="T1" fmla="*/ 61 h 26"/>
                  <a:gd name="T2" fmla="*/ 270 w 23"/>
                  <a:gd name="T3" fmla="*/ 197 h 26"/>
                  <a:gd name="T4" fmla="*/ 467 w 23"/>
                  <a:gd name="T5" fmla="*/ 407 h 26"/>
                  <a:gd name="T6" fmla="*/ 766 w 23"/>
                  <a:gd name="T7" fmla="*/ 876 h 26"/>
                  <a:gd name="T8" fmla="*/ 663 w 23"/>
                  <a:gd name="T9" fmla="*/ 0 h 26"/>
                  <a:gd name="T10" fmla="*/ 331 w 23"/>
                  <a:gd name="T11" fmla="*/ 13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6">
                    <a:moveTo>
                      <a:pt x="0" y="2"/>
                    </a:moveTo>
                    <a:cubicBezTo>
                      <a:pt x="2" y="5"/>
                      <a:pt x="5" y="4"/>
                      <a:pt x="8" y="6"/>
                    </a:cubicBezTo>
                    <a:cubicBezTo>
                      <a:pt x="11" y="7"/>
                      <a:pt x="12" y="10"/>
                      <a:pt x="14" y="12"/>
                    </a:cubicBezTo>
                    <a:cubicBezTo>
                      <a:pt x="18" y="16"/>
                      <a:pt x="20" y="22"/>
                      <a:pt x="23" y="26"/>
                    </a:cubicBezTo>
                    <a:cubicBezTo>
                      <a:pt x="19" y="19"/>
                      <a:pt x="20" y="8"/>
                      <a:pt x="20" y="0"/>
                    </a:cubicBezTo>
                    <a:cubicBezTo>
                      <a:pt x="17" y="2"/>
                      <a:pt x="13" y="3"/>
                      <a:pt x="10" y="4"/>
                    </a:cubicBezTo>
                  </a:path>
                </a:pathLst>
              </a:custGeom>
              <a:solidFill>
                <a:srgbClr val="D77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5" name="Freeform 128">
                <a:extLst>
                  <a:ext uri="{FF2B5EF4-FFF2-40B4-BE49-F238E27FC236}">
                    <a16:creationId xmlns:a16="http://schemas.microsoft.com/office/drawing/2014/main" id="{EE8BDBBB-53D3-4486-B61A-DD83E3C23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3304"/>
                <a:ext cx="705" cy="630"/>
              </a:xfrm>
              <a:custGeom>
                <a:avLst/>
                <a:gdLst>
                  <a:gd name="T0" fmla="*/ 7341 w 218"/>
                  <a:gd name="T1" fmla="*/ 0 h 195"/>
                  <a:gd name="T2" fmla="*/ 5983 w 218"/>
                  <a:gd name="T3" fmla="*/ 5460 h 195"/>
                  <a:gd name="T4" fmla="*/ 0 w 218"/>
                  <a:gd name="T5" fmla="*/ 5460 h 195"/>
                  <a:gd name="T6" fmla="*/ 5511 w 218"/>
                  <a:gd name="T7" fmla="*/ 5502 h 195"/>
                  <a:gd name="T8" fmla="*/ 7341 w 218"/>
                  <a:gd name="T9" fmla="*/ 0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195">
                    <a:moveTo>
                      <a:pt x="217" y="0"/>
                    </a:moveTo>
                    <a:cubicBezTo>
                      <a:pt x="218" y="44"/>
                      <a:pt x="215" y="121"/>
                      <a:pt x="177" y="162"/>
                    </a:cubicBezTo>
                    <a:cubicBezTo>
                      <a:pt x="145" y="195"/>
                      <a:pt x="60" y="176"/>
                      <a:pt x="0" y="162"/>
                    </a:cubicBezTo>
                    <a:cubicBezTo>
                      <a:pt x="52" y="168"/>
                      <a:pt x="139" y="182"/>
                      <a:pt x="163" y="163"/>
                    </a:cubicBezTo>
                    <a:cubicBezTo>
                      <a:pt x="179" y="151"/>
                      <a:pt x="209" y="131"/>
                      <a:pt x="217" y="0"/>
                    </a:cubicBezTo>
                    <a:close/>
                  </a:path>
                </a:pathLst>
              </a:custGeom>
              <a:solidFill>
                <a:srgbClr val="F6C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6" name="Freeform 129">
                <a:extLst>
                  <a:ext uri="{FF2B5EF4-FFF2-40B4-BE49-F238E27FC236}">
                    <a16:creationId xmlns:a16="http://schemas.microsoft.com/office/drawing/2014/main" id="{38B77BAB-AEDA-4D28-A192-996C54C50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3563"/>
                <a:ext cx="750" cy="303"/>
              </a:xfrm>
              <a:custGeom>
                <a:avLst/>
                <a:gdLst>
                  <a:gd name="T0" fmla="*/ 608 w 232"/>
                  <a:gd name="T1" fmla="*/ 0 h 94"/>
                  <a:gd name="T2" fmla="*/ 543 w 232"/>
                  <a:gd name="T3" fmla="*/ 1144 h 94"/>
                  <a:gd name="T4" fmla="*/ 1723 w 232"/>
                  <a:gd name="T5" fmla="*/ 1911 h 94"/>
                  <a:gd name="T6" fmla="*/ 3543 w 232"/>
                  <a:gd name="T7" fmla="*/ 2650 h 94"/>
                  <a:gd name="T8" fmla="*/ 5780 w 232"/>
                  <a:gd name="T9" fmla="*/ 2846 h 94"/>
                  <a:gd name="T10" fmla="*/ 7839 w 232"/>
                  <a:gd name="T11" fmla="*/ 3149 h 94"/>
                  <a:gd name="T12" fmla="*/ 4733 w 232"/>
                  <a:gd name="T13" fmla="*/ 2347 h 94"/>
                  <a:gd name="T14" fmla="*/ 2331 w 232"/>
                  <a:gd name="T15" fmla="*/ 1879 h 94"/>
                  <a:gd name="T16" fmla="*/ 879 w 232"/>
                  <a:gd name="T17" fmla="*/ 197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2" h="94">
                    <a:moveTo>
                      <a:pt x="18" y="0"/>
                    </a:moveTo>
                    <a:cubicBezTo>
                      <a:pt x="18" y="18"/>
                      <a:pt x="0" y="19"/>
                      <a:pt x="16" y="34"/>
                    </a:cubicBezTo>
                    <a:cubicBezTo>
                      <a:pt x="27" y="44"/>
                      <a:pt x="38" y="51"/>
                      <a:pt x="51" y="57"/>
                    </a:cubicBezTo>
                    <a:cubicBezTo>
                      <a:pt x="67" y="64"/>
                      <a:pt x="88" y="78"/>
                      <a:pt x="105" y="79"/>
                    </a:cubicBezTo>
                    <a:cubicBezTo>
                      <a:pt x="117" y="81"/>
                      <a:pt x="158" y="84"/>
                      <a:pt x="171" y="85"/>
                    </a:cubicBezTo>
                    <a:cubicBezTo>
                      <a:pt x="189" y="87"/>
                      <a:pt x="216" y="86"/>
                      <a:pt x="232" y="94"/>
                    </a:cubicBezTo>
                    <a:cubicBezTo>
                      <a:pt x="219" y="84"/>
                      <a:pt x="157" y="75"/>
                      <a:pt x="140" y="70"/>
                    </a:cubicBezTo>
                    <a:cubicBezTo>
                      <a:pt x="117" y="63"/>
                      <a:pt x="92" y="63"/>
                      <a:pt x="69" y="56"/>
                    </a:cubicBezTo>
                    <a:cubicBezTo>
                      <a:pt x="43" y="47"/>
                      <a:pt x="36" y="29"/>
                      <a:pt x="26" y="6"/>
                    </a:cubicBezTo>
                  </a:path>
                </a:pathLst>
              </a:custGeom>
              <a:solidFill>
                <a:srgbClr val="F9D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7" name="Freeform 130">
                <a:extLst>
                  <a:ext uri="{FF2B5EF4-FFF2-40B4-BE49-F238E27FC236}">
                    <a16:creationId xmlns:a16="http://schemas.microsoft.com/office/drawing/2014/main" id="{6022371A-8961-49E4-982D-E8C9CE667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792"/>
                <a:ext cx="720" cy="317"/>
              </a:xfrm>
              <a:custGeom>
                <a:avLst/>
                <a:gdLst>
                  <a:gd name="T0" fmla="*/ 197 w 223"/>
                  <a:gd name="T1" fmla="*/ 0 h 98"/>
                  <a:gd name="T2" fmla="*/ 575 w 223"/>
                  <a:gd name="T3" fmla="*/ 3015 h 98"/>
                  <a:gd name="T4" fmla="*/ 6599 w 223"/>
                  <a:gd name="T5" fmla="*/ 2500 h 98"/>
                  <a:gd name="T6" fmla="*/ 7507 w 223"/>
                  <a:gd name="T7" fmla="*/ 1213 h 98"/>
                  <a:gd name="T8" fmla="*/ 3868 w 223"/>
                  <a:gd name="T9" fmla="*/ 2271 h 98"/>
                  <a:gd name="T10" fmla="*/ 197 w 223"/>
                  <a:gd name="T11" fmla="*/ 0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3" h="98">
                    <a:moveTo>
                      <a:pt x="6" y="0"/>
                    </a:moveTo>
                    <a:cubicBezTo>
                      <a:pt x="0" y="16"/>
                      <a:pt x="3" y="80"/>
                      <a:pt x="17" y="89"/>
                    </a:cubicBezTo>
                    <a:cubicBezTo>
                      <a:pt x="31" y="98"/>
                      <a:pt x="133" y="74"/>
                      <a:pt x="196" y="74"/>
                    </a:cubicBezTo>
                    <a:cubicBezTo>
                      <a:pt x="212" y="73"/>
                      <a:pt x="218" y="63"/>
                      <a:pt x="223" y="36"/>
                    </a:cubicBezTo>
                    <a:cubicBezTo>
                      <a:pt x="214" y="58"/>
                      <a:pt x="155" y="63"/>
                      <a:pt x="115" y="67"/>
                    </a:cubicBezTo>
                    <a:cubicBezTo>
                      <a:pt x="75" y="71"/>
                      <a:pt x="5" y="79"/>
                      <a:pt x="6" y="0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8" name="Freeform 131">
                <a:extLst>
                  <a:ext uri="{FF2B5EF4-FFF2-40B4-BE49-F238E27FC236}">
                    <a16:creationId xmlns:a16="http://schemas.microsoft.com/office/drawing/2014/main" id="{3420CCCA-94EA-46AE-B7DF-61DE6D24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61"/>
                <a:ext cx="223" cy="142"/>
              </a:xfrm>
              <a:custGeom>
                <a:avLst/>
                <a:gdLst>
                  <a:gd name="T0" fmla="*/ 2026 w 69"/>
                  <a:gd name="T1" fmla="*/ 1478 h 44"/>
                  <a:gd name="T2" fmla="*/ 2330 w 69"/>
                  <a:gd name="T3" fmla="*/ 0 h 44"/>
                  <a:gd name="T4" fmla="*/ 501 w 69"/>
                  <a:gd name="T5" fmla="*/ 32 h 44"/>
                  <a:gd name="T6" fmla="*/ 637 w 69"/>
                  <a:gd name="T7" fmla="*/ 1417 h 44"/>
                  <a:gd name="T8" fmla="*/ 2026 w 69"/>
                  <a:gd name="T9" fmla="*/ 147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4">
                    <a:moveTo>
                      <a:pt x="60" y="44"/>
                    </a:moveTo>
                    <a:cubicBezTo>
                      <a:pt x="62" y="26"/>
                      <a:pt x="65" y="12"/>
                      <a:pt x="69" y="0"/>
                    </a:cubicBezTo>
                    <a:cubicBezTo>
                      <a:pt x="50" y="0"/>
                      <a:pt x="22" y="1"/>
                      <a:pt x="15" y="1"/>
                    </a:cubicBezTo>
                    <a:cubicBezTo>
                      <a:pt x="6" y="2"/>
                      <a:pt x="0" y="38"/>
                      <a:pt x="19" y="42"/>
                    </a:cubicBezTo>
                    <a:cubicBezTo>
                      <a:pt x="29" y="44"/>
                      <a:pt x="44" y="44"/>
                      <a:pt x="60" y="4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9" name="Freeform 132">
                <a:extLst>
                  <a:ext uri="{FF2B5EF4-FFF2-40B4-BE49-F238E27FC236}">
                    <a16:creationId xmlns:a16="http://schemas.microsoft.com/office/drawing/2014/main" id="{26495817-FF0C-4665-A933-E8633F52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582"/>
                <a:ext cx="235" cy="281"/>
              </a:xfrm>
              <a:custGeom>
                <a:avLst/>
                <a:gdLst>
                  <a:gd name="T0" fmla="*/ 2437 w 73"/>
                  <a:gd name="T1" fmla="*/ 375 h 87"/>
                  <a:gd name="T2" fmla="*/ 934 w 73"/>
                  <a:gd name="T3" fmla="*/ 0 h 87"/>
                  <a:gd name="T4" fmla="*/ 570 w 73"/>
                  <a:gd name="T5" fmla="*/ 1253 h 87"/>
                  <a:gd name="T6" fmla="*/ 1771 w 73"/>
                  <a:gd name="T7" fmla="*/ 1554 h 87"/>
                  <a:gd name="T8" fmla="*/ 467 w 73"/>
                  <a:gd name="T9" fmla="*/ 1586 h 87"/>
                  <a:gd name="T10" fmla="*/ 602 w 73"/>
                  <a:gd name="T11" fmla="*/ 2900 h 87"/>
                  <a:gd name="T12" fmla="*/ 2437 w 73"/>
                  <a:gd name="T13" fmla="*/ 2933 h 87"/>
                  <a:gd name="T14" fmla="*/ 2437 w 73"/>
                  <a:gd name="T15" fmla="*/ 37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7">
                    <a:moveTo>
                      <a:pt x="73" y="11"/>
                    </a:moveTo>
                    <a:cubicBezTo>
                      <a:pt x="52" y="7"/>
                      <a:pt x="35" y="3"/>
                      <a:pt x="28" y="0"/>
                    </a:cubicBezTo>
                    <a:cubicBezTo>
                      <a:pt x="13" y="2"/>
                      <a:pt x="6" y="26"/>
                      <a:pt x="17" y="37"/>
                    </a:cubicBezTo>
                    <a:cubicBezTo>
                      <a:pt x="27" y="40"/>
                      <a:pt x="53" y="46"/>
                      <a:pt x="53" y="46"/>
                    </a:cubicBezTo>
                    <a:cubicBezTo>
                      <a:pt x="38" y="46"/>
                      <a:pt x="22" y="47"/>
                      <a:pt x="14" y="47"/>
                    </a:cubicBezTo>
                    <a:cubicBezTo>
                      <a:pt x="2" y="51"/>
                      <a:pt x="0" y="83"/>
                      <a:pt x="18" y="86"/>
                    </a:cubicBezTo>
                    <a:cubicBezTo>
                      <a:pt x="34" y="87"/>
                      <a:pt x="56" y="87"/>
                      <a:pt x="73" y="87"/>
                    </a:cubicBezTo>
                    <a:cubicBezTo>
                      <a:pt x="73" y="62"/>
                      <a:pt x="73" y="35"/>
                      <a:pt x="73" y="1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0" name="Oval 133">
                <a:extLst>
                  <a:ext uri="{FF2B5EF4-FFF2-40B4-BE49-F238E27FC236}">
                    <a16:creationId xmlns:a16="http://schemas.microsoft.com/office/drawing/2014/main" id="{C6C5939C-3224-4D59-B9FF-5F7A6EDF6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434"/>
                <a:ext cx="372" cy="87"/>
              </a:xfrm>
              <a:prstGeom prst="ellipse">
                <a:avLst/>
              </a:prstGeom>
              <a:noFill/>
              <a:ln w="9525" cap="rnd">
                <a:solidFill>
                  <a:srgbClr val="66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661" name="Freeform 134">
                <a:extLst>
                  <a:ext uri="{FF2B5EF4-FFF2-40B4-BE49-F238E27FC236}">
                    <a16:creationId xmlns:a16="http://schemas.microsoft.com/office/drawing/2014/main" id="{B1D5C7FB-D33E-41A5-91C3-814A4776A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236"/>
                <a:ext cx="29" cy="17"/>
              </a:xfrm>
              <a:custGeom>
                <a:avLst/>
                <a:gdLst>
                  <a:gd name="T0" fmla="*/ 0 w 9"/>
                  <a:gd name="T1" fmla="*/ 197 h 5"/>
                  <a:gd name="T2" fmla="*/ 300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2" y="5"/>
                      <a:pt x="6" y="3"/>
                      <a:pt x="9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2" name="Freeform 135">
                <a:extLst>
                  <a:ext uri="{FF2B5EF4-FFF2-40B4-BE49-F238E27FC236}">
                    <a16:creationId xmlns:a16="http://schemas.microsoft.com/office/drawing/2014/main" id="{35CB7075-FE08-44F6-8213-C3B1CC7BD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621"/>
                <a:ext cx="113" cy="35"/>
              </a:xfrm>
              <a:custGeom>
                <a:avLst/>
                <a:gdLst>
                  <a:gd name="T0" fmla="*/ 32 w 35"/>
                  <a:gd name="T1" fmla="*/ 191 h 11"/>
                  <a:gd name="T2" fmla="*/ 1178 w 35"/>
                  <a:gd name="T3" fmla="*/ 353 h 11"/>
                  <a:gd name="T4" fmla="*/ 1043 w 35"/>
                  <a:gd name="T5" fmla="*/ 255 h 11"/>
                  <a:gd name="T6" fmla="*/ 0 w 35"/>
                  <a:gd name="T7" fmla="*/ 191 h 11"/>
                  <a:gd name="T8" fmla="*/ 32 w 35"/>
                  <a:gd name="T9" fmla="*/ 19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1">
                    <a:moveTo>
                      <a:pt x="1" y="6"/>
                    </a:moveTo>
                    <a:cubicBezTo>
                      <a:pt x="9" y="10"/>
                      <a:pt x="20" y="11"/>
                      <a:pt x="35" y="11"/>
                    </a:cubicBezTo>
                    <a:cubicBezTo>
                      <a:pt x="35" y="11"/>
                      <a:pt x="34" y="10"/>
                      <a:pt x="31" y="8"/>
                    </a:cubicBezTo>
                    <a:cubicBezTo>
                      <a:pt x="26" y="2"/>
                      <a:pt x="13" y="0"/>
                      <a:pt x="0" y="6"/>
                    </a:cubicBezTo>
                    <a:lnTo>
                      <a:pt x="1" y="6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3" name="Freeform 136">
                <a:extLst>
                  <a:ext uri="{FF2B5EF4-FFF2-40B4-BE49-F238E27FC236}">
                    <a16:creationId xmlns:a16="http://schemas.microsoft.com/office/drawing/2014/main" id="{97282C16-77BF-40B3-B054-5DC2D2B6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33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4" name="Freeform 137">
                <a:extLst>
                  <a:ext uri="{FF2B5EF4-FFF2-40B4-BE49-F238E27FC236}">
                    <a16:creationId xmlns:a16="http://schemas.microsoft.com/office/drawing/2014/main" id="{4BD230C5-5EA1-453C-A8AB-317B26C03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202"/>
                <a:ext cx="236" cy="136"/>
              </a:xfrm>
              <a:custGeom>
                <a:avLst/>
                <a:gdLst>
                  <a:gd name="T0" fmla="*/ 375 w 73"/>
                  <a:gd name="T1" fmla="*/ 32 h 42"/>
                  <a:gd name="T2" fmla="*/ 469 w 73"/>
                  <a:gd name="T3" fmla="*/ 1363 h 42"/>
                  <a:gd name="T4" fmla="*/ 1924 w 73"/>
                  <a:gd name="T5" fmla="*/ 1425 h 42"/>
                  <a:gd name="T6" fmla="*/ 2027 w 73"/>
                  <a:gd name="T7" fmla="*/ 1227 h 42"/>
                  <a:gd name="T8" fmla="*/ 2027 w 73"/>
                  <a:gd name="T9" fmla="*/ 1227 h 42"/>
                  <a:gd name="T10" fmla="*/ 2467 w 73"/>
                  <a:gd name="T11" fmla="*/ 0 h 42"/>
                  <a:gd name="T12" fmla="*/ 375 w 73"/>
                  <a:gd name="T13" fmla="*/ 32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42">
                    <a:moveTo>
                      <a:pt x="11" y="1"/>
                    </a:moveTo>
                    <a:cubicBezTo>
                      <a:pt x="1" y="7"/>
                      <a:pt x="0" y="37"/>
                      <a:pt x="14" y="40"/>
                    </a:cubicBezTo>
                    <a:cubicBezTo>
                      <a:pt x="22" y="41"/>
                      <a:pt x="41" y="42"/>
                      <a:pt x="57" y="42"/>
                    </a:cubicBezTo>
                    <a:cubicBezTo>
                      <a:pt x="58" y="39"/>
                      <a:pt x="59" y="37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5" y="24"/>
                      <a:pt x="70" y="12"/>
                      <a:pt x="73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5" name="Oval 138">
                <a:extLst>
                  <a:ext uri="{FF2B5EF4-FFF2-40B4-BE49-F238E27FC236}">
                    <a16:creationId xmlns:a16="http://schemas.microsoft.com/office/drawing/2014/main" id="{38176F27-2814-4B31-A2D8-C86139CF2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" y="1456"/>
                <a:ext cx="242" cy="42"/>
              </a:xfrm>
              <a:prstGeom prst="ellipse">
                <a:avLst/>
              </a:prstGeom>
              <a:noFill/>
              <a:ln w="9525" cap="rnd">
                <a:solidFill>
                  <a:srgbClr val="66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666" name="Freeform 139">
                <a:extLst>
                  <a:ext uri="{FF2B5EF4-FFF2-40B4-BE49-F238E27FC236}">
                    <a16:creationId xmlns:a16="http://schemas.microsoft.com/office/drawing/2014/main" id="{0EF58780-D550-4772-830B-E8716D15E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054"/>
                <a:ext cx="937" cy="607"/>
              </a:xfrm>
              <a:custGeom>
                <a:avLst/>
                <a:gdLst>
                  <a:gd name="T0" fmla="*/ 9144 w 290"/>
                  <a:gd name="T1" fmla="*/ 3200 h 188"/>
                  <a:gd name="T2" fmla="*/ 6850 w 290"/>
                  <a:gd name="T3" fmla="*/ 1375 h 188"/>
                  <a:gd name="T4" fmla="*/ 4989 w 290"/>
                  <a:gd name="T5" fmla="*/ 0 h 188"/>
                  <a:gd name="T6" fmla="*/ 1283 w 290"/>
                  <a:gd name="T7" fmla="*/ 439 h 188"/>
                  <a:gd name="T8" fmla="*/ 1147 w 290"/>
                  <a:gd name="T9" fmla="*/ 468 h 188"/>
                  <a:gd name="T10" fmla="*/ 1147 w 290"/>
                  <a:gd name="T11" fmla="*/ 468 h 188"/>
                  <a:gd name="T12" fmla="*/ 772 w 290"/>
                  <a:gd name="T13" fmla="*/ 500 h 188"/>
                  <a:gd name="T14" fmla="*/ 168 w 290"/>
                  <a:gd name="T15" fmla="*/ 1240 h 188"/>
                  <a:gd name="T16" fmla="*/ 501 w 290"/>
                  <a:gd name="T17" fmla="*/ 2292 h 188"/>
                  <a:gd name="T18" fmla="*/ 4010 w 290"/>
                  <a:gd name="T19" fmla="*/ 710 h 188"/>
                  <a:gd name="T20" fmla="*/ 4010 w 290"/>
                  <a:gd name="T21" fmla="*/ 710 h 188"/>
                  <a:gd name="T22" fmla="*/ 6607 w 290"/>
                  <a:gd name="T23" fmla="*/ 2221 h 188"/>
                  <a:gd name="T24" fmla="*/ 9238 w 290"/>
                  <a:gd name="T25" fmla="*/ 5996 h 188"/>
                  <a:gd name="T26" fmla="*/ 9238 w 290"/>
                  <a:gd name="T27" fmla="*/ 6057 h 188"/>
                  <a:gd name="T28" fmla="*/ 9238 w 290"/>
                  <a:gd name="T29" fmla="*/ 6328 h 188"/>
                  <a:gd name="T30" fmla="*/ 9751 w 290"/>
                  <a:gd name="T31" fmla="*/ 5889 h 188"/>
                  <a:gd name="T32" fmla="*/ 9144 w 290"/>
                  <a:gd name="T33" fmla="*/ 3200 h 1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0" h="188">
                    <a:moveTo>
                      <a:pt x="271" y="95"/>
                    </a:moveTo>
                    <a:cubicBezTo>
                      <a:pt x="252" y="60"/>
                      <a:pt x="228" y="51"/>
                      <a:pt x="203" y="41"/>
                    </a:cubicBezTo>
                    <a:cubicBezTo>
                      <a:pt x="187" y="34"/>
                      <a:pt x="176" y="4"/>
                      <a:pt x="148" y="0"/>
                    </a:cubicBezTo>
                    <a:cubicBezTo>
                      <a:pt x="104" y="3"/>
                      <a:pt x="54" y="11"/>
                      <a:pt x="38" y="13"/>
                    </a:cubicBezTo>
                    <a:cubicBezTo>
                      <a:pt x="37" y="13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0" y="14"/>
                      <a:pt x="27" y="14"/>
                      <a:pt x="23" y="15"/>
                    </a:cubicBezTo>
                    <a:cubicBezTo>
                      <a:pt x="10" y="14"/>
                      <a:pt x="0" y="12"/>
                      <a:pt x="5" y="37"/>
                    </a:cubicBezTo>
                    <a:cubicBezTo>
                      <a:pt x="8" y="48"/>
                      <a:pt x="11" y="59"/>
                      <a:pt x="15" y="68"/>
                    </a:cubicBezTo>
                    <a:cubicBezTo>
                      <a:pt x="35" y="27"/>
                      <a:pt x="80" y="25"/>
                      <a:pt x="119" y="21"/>
                    </a:cubicBezTo>
                    <a:cubicBezTo>
                      <a:pt x="119" y="21"/>
                      <a:pt x="119" y="21"/>
                      <a:pt x="119" y="21"/>
                    </a:cubicBezTo>
                    <a:cubicBezTo>
                      <a:pt x="150" y="18"/>
                      <a:pt x="157" y="49"/>
                      <a:pt x="196" y="66"/>
                    </a:cubicBezTo>
                    <a:cubicBezTo>
                      <a:pt x="253" y="91"/>
                      <a:pt x="287" y="118"/>
                      <a:pt x="274" y="178"/>
                    </a:cubicBezTo>
                    <a:cubicBezTo>
                      <a:pt x="274" y="180"/>
                      <a:pt x="274" y="180"/>
                      <a:pt x="274" y="180"/>
                    </a:cubicBezTo>
                    <a:cubicBezTo>
                      <a:pt x="274" y="181"/>
                      <a:pt x="273" y="185"/>
                      <a:pt x="274" y="188"/>
                    </a:cubicBezTo>
                    <a:cubicBezTo>
                      <a:pt x="279" y="186"/>
                      <a:pt x="285" y="181"/>
                      <a:pt x="289" y="175"/>
                    </a:cubicBezTo>
                    <a:cubicBezTo>
                      <a:pt x="290" y="173"/>
                      <a:pt x="283" y="116"/>
                      <a:pt x="271" y="9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7" name="Freeform 140">
                <a:extLst>
                  <a:ext uri="{FF2B5EF4-FFF2-40B4-BE49-F238E27FC236}">
                    <a16:creationId xmlns:a16="http://schemas.microsoft.com/office/drawing/2014/main" id="{8ECC9F6F-F7AD-4EE5-AEFE-15E9B6DDD0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30" y="2135"/>
                <a:ext cx="339" cy="445"/>
              </a:xfrm>
              <a:custGeom>
                <a:avLst/>
                <a:gdLst>
                  <a:gd name="T0" fmla="*/ 2764 w 105"/>
                  <a:gd name="T1" fmla="*/ 1777 h 138"/>
                  <a:gd name="T2" fmla="*/ 1647 w 105"/>
                  <a:gd name="T3" fmla="*/ 2048 h 138"/>
                  <a:gd name="T4" fmla="*/ 1814 w 105"/>
                  <a:gd name="T5" fmla="*/ 2351 h 138"/>
                  <a:gd name="T6" fmla="*/ 2386 w 105"/>
                  <a:gd name="T7" fmla="*/ 4524 h 138"/>
                  <a:gd name="T8" fmla="*/ 2386 w 105"/>
                  <a:gd name="T9" fmla="*/ 4627 h 138"/>
                  <a:gd name="T10" fmla="*/ 2386 w 105"/>
                  <a:gd name="T11" fmla="*/ 4627 h 138"/>
                  <a:gd name="T12" fmla="*/ 3096 w 105"/>
                  <a:gd name="T13" fmla="*/ 2922 h 138"/>
                  <a:gd name="T14" fmla="*/ 2764 w 105"/>
                  <a:gd name="T15" fmla="*/ 1777 h 138"/>
                  <a:gd name="T16" fmla="*/ 1585 w 105"/>
                  <a:gd name="T17" fmla="*/ 0 h 138"/>
                  <a:gd name="T18" fmla="*/ 0 w 105"/>
                  <a:gd name="T19" fmla="*/ 738 h 138"/>
                  <a:gd name="T20" fmla="*/ 1343 w 105"/>
                  <a:gd name="T21" fmla="*/ 1641 h 138"/>
                  <a:gd name="T22" fmla="*/ 2086 w 105"/>
                  <a:gd name="T23" fmla="*/ 977 h 138"/>
                  <a:gd name="T24" fmla="*/ 1585 w 105"/>
                  <a:gd name="T25" fmla="*/ 0 h 1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5" h="138">
                    <a:moveTo>
                      <a:pt x="82" y="53"/>
                    </a:moveTo>
                    <a:cubicBezTo>
                      <a:pt x="75" y="53"/>
                      <a:pt x="69" y="54"/>
                      <a:pt x="49" y="61"/>
                    </a:cubicBezTo>
                    <a:cubicBezTo>
                      <a:pt x="51" y="64"/>
                      <a:pt x="53" y="67"/>
                      <a:pt x="54" y="70"/>
                    </a:cubicBezTo>
                    <a:cubicBezTo>
                      <a:pt x="62" y="85"/>
                      <a:pt x="68" y="116"/>
                      <a:pt x="71" y="135"/>
                    </a:cubicBezTo>
                    <a:cubicBezTo>
                      <a:pt x="71" y="136"/>
                      <a:pt x="71" y="137"/>
                      <a:pt x="71" y="138"/>
                    </a:cubicBezTo>
                    <a:cubicBezTo>
                      <a:pt x="71" y="138"/>
                      <a:pt x="71" y="138"/>
                      <a:pt x="71" y="138"/>
                    </a:cubicBezTo>
                    <a:cubicBezTo>
                      <a:pt x="67" y="116"/>
                      <a:pt x="81" y="94"/>
                      <a:pt x="92" y="87"/>
                    </a:cubicBezTo>
                    <a:cubicBezTo>
                      <a:pt x="105" y="80"/>
                      <a:pt x="94" y="54"/>
                      <a:pt x="82" y="53"/>
                    </a:cubicBezTo>
                    <a:close/>
                    <a:moveTo>
                      <a:pt x="47" y="0"/>
                    </a:moveTo>
                    <a:cubicBezTo>
                      <a:pt x="47" y="0"/>
                      <a:pt x="18" y="7"/>
                      <a:pt x="0" y="22"/>
                    </a:cubicBezTo>
                    <a:cubicBezTo>
                      <a:pt x="14" y="28"/>
                      <a:pt x="28" y="35"/>
                      <a:pt x="40" y="49"/>
                    </a:cubicBezTo>
                    <a:cubicBezTo>
                      <a:pt x="44" y="44"/>
                      <a:pt x="51" y="38"/>
                      <a:pt x="62" y="29"/>
                    </a:cubicBezTo>
                    <a:cubicBezTo>
                      <a:pt x="66" y="22"/>
                      <a:pt x="62" y="2"/>
                      <a:pt x="47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8" name="Freeform 141">
                <a:extLst>
                  <a:ext uri="{FF2B5EF4-FFF2-40B4-BE49-F238E27FC236}">
                    <a16:creationId xmlns:a16="http://schemas.microsoft.com/office/drawing/2014/main" id="{D2E2509E-39C7-4F4A-88A1-6C40D93FD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280"/>
                <a:ext cx="427" cy="1373"/>
              </a:xfrm>
              <a:custGeom>
                <a:avLst/>
                <a:gdLst>
                  <a:gd name="T0" fmla="*/ 1663 w 132"/>
                  <a:gd name="T1" fmla="*/ 12441 h 425"/>
                  <a:gd name="T2" fmla="*/ 3591 w 132"/>
                  <a:gd name="T3" fmla="*/ 14131 h 425"/>
                  <a:gd name="T4" fmla="*/ 4134 w 132"/>
                  <a:gd name="T5" fmla="*/ 13652 h 425"/>
                  <a:gd name="T6" fmla="*/ 4302 w 132"/>
                  <a:gd name="T7" fmla="*/ 12774 h 425"/>
                  <a:gd name="T8" fmla="*/ 983 w 132"/>
                  <a:gd name="T9" fmla="*/ 6952 h 425"/>
                  <a:gd name="T10" fmla="*/ 3076 w 132"/>
                  <a:gd name="T11" fmla="*/ 0 h 425"/>
                  <a:gd name="T12" fmla="*/ 3076 w 132"/>
                  <a:gd name="T13" fmla="*/ 0 h 425"/>
                  <a:gd name="T14" fmla="*/ 2365 w 132"/>
                  <a:gd name="T15" fmla="*/ 239 h 425"/>
                  <a:gd name="T16" fmla="*/ 608 w 132"/>
                  <a:gd name="T17" fmla="*/ 2297 h 425"/>
                  <a:gd name="T18" fmla="*/ 304 w 132"/>
                  <a:gd name="T19" fmla="*/ 3444 h 425"/>
                  <a:gd name="T20" fmla="*/ 0 w 132"/>
                  <a:gd name="T21" fmla="*/ 5938 h 425"/>
                  <a:gd name="T22" fmla="*/ 1621 w 132"/>
                  <a:gd name="T23" fmla="*/ 12376 h 425"/>
                  <a:gd name="T24" fmla="*/ 1663 w 132"/>
                  <a:gd name="T25" fmla="*/ 12441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425">
                    <a:moveTo>
                      <a:pt x="49" y="369"/>
                    </a:moveTo>
                    <a:cubicBezTo>
                      <a:pt x="64" y="404"/>
                      <a:pt x="83" y="425"/>
                      <a:pt x="106" y="419"/>
                    </a:cubicBezTo>
                    <a:cubicBezTo>
                      <a:pt x="106" y="419"/>
                      <a:pt x="114" y="416"/>
                      <a:pt x="122" y="405"/>
                    </a:cubicBezTo>
                    <a:cubicBezTo>
                      <a:pt x="132" y="385"/>
                      <a:pt x="127" y="379"/>
                      <a:pt x="127" y="379"/>
                    </a:cubicBezTo>
                    <a:cubicBezTo>
                      <a:pt x="83" y="340"/>
                      <a:pt x="34" y="280"/>
                      <a:pt x="29" y="206"/>
                    </a:cubicBezTo>
                    <a:cubicBezTo>
                      <a:pt x="24" y="136"/>
                      <a:pt x="59" y="3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9" y="0"/>
                      <a:pt x="80" y="2"/>
                      <a:pt x="70" y="7"/>
                    </a:cubicBezTo>
                    <a:cubicBezTo>
                      <a:pt x="51" y="16"/>
                      <a:pt x="30" y="33"/>
                      <a:pt x="18" y="68"/>
                    </a:cubicBezTo>
                    <a:cubicBezTo>
                      <a:pt x="16" y="74"/>
                      <a:pt x="11" y="93"/>
                      <a:pt x="9" y="102"/>
                    </a:cubicBezTo>
                    <a:cubicBezTo>
                      <a:pt x="5" y="123"/>
                      <a:pt x="0" y="148"/>
                      <a:pt x="0" y="176"/>
                    </a:cubicBezTo>
                    <a:cubicBezTo>
                      <a:pt x="0" y="293"/>
                      <a:pt x="26" y="317"/>
                      <a:pt x="48" y="367"/>
                    </a:cubicBezTo>
                    <a:lnTo>
                      <a:pt x="49" y="369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9" name="Freeform 142">
                <a:extLst>
                  <a:ext uri="{FF2B5EF4-FFF2-40B4-BE49-F238E27FC236}">
                    <a16:creationId xmlns:a16="http://schemas.microsoft.com/office/drawing/2014/main" id="{F851B94B-79C7-4EBA-AF43-7B70D0A68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280"/>
                <a:ext cx="1370" cy="1454"/>
              </a:xfrm>
              <a:custGeom>
                <a:avLst/>
                <a:gdLst>
                  <a:gd name="T0" fmla="*/ 13561 w 424"/>
                  <a:gd name="T1" fmla="*/ 13290 h 450"/>
                  <a:gd name="T2" fmla="*/ 12349 w 424"/>
                  <a:gd name="T3" fmla="*/ 12007 h 450"/>
                  <a:gd name="T4" fmla="*/ 11777 w 424"/>
                  <a:gd name="T5" fmla="*/ 10795 h 450"/>
                  <a:gd name="T6" fmla="*/ 11609 w 424"/>
                  <a:gd name="T7" fmla="*/ 11128 h 450"/>
                  <a:gd name="T8" fmla="*/ 11202 w 424"/>
                  <a:gd name="T9" fmla="*/ 11474 h 450"/>
                  <a:gd name="T10" fmla="*/ 11202 w 424"/>
                  <a:gd name="T11" fmla="*/ 12007 h 450"/>
                  <a:gd name="T12" fmla="*/ 10556 w 424"/>
                  <a:gd name="T13" fmla="*/ 12611 h 450"/>
                  <a:gd name="T14" fmla="*/ 10899 w 424"/>
                  <a:gd name="T15" fmla="*/ 11671 h 450"/>
                  <a:gd name="T16" fmla="*/ 10828 w 424"/>
                  <a:gd name="T17" fmla="*/ 10763 h 450"/>
                  <a:gd name="T18" fmla="*/ 11128 w 424"/>
                  <a:gd name="T19" fmla="*/ 9719 h 450"/>
                  <a:gd name="T20" fmla="*/ 11099 w 424"/>
                  <a:gd name="T21" fmla="*/ 9583 h 450"/>
                  <a:gd name="T22" fmla="*/ 10931 w 424"/>
                  <a:gd name="T23" fmla="*/ 9377 h 450"/>
                  <a:gd name="T24" fmla="*/ 9105 w 424"/>
                  <a:gd name="T25" fmla="*/ 7286 h 450"/>
                  <a:gd name="T26" fmla="*/ 4853 w 424"/>
                  <a:gd name="T27" fmla="*/ 2433 h 450"/>
                  <a:gd name="T28" fmla="*/ 2223 w 424"/>
                  <a:gd name="T29" fmla="*/ 271 h 450"/>
                  <a:gd name="T30" fmla="*/ 61 w 424"/>
                  <a:gd name="T31" fmla="*/ 6472 h 450"/>
                  <a:gd name="T32" fmla="*/ 2026 w 424"/>
                  <a:gd name="T33" fmla="*/ 10327 h 450"/>
                  <a:gd name="T34" fmla="*/ 4656 w 424"/>
                  <a:gd name="T35" fmla="*/ 11735 h 450"/>
                  <a:gd name="T36" fmla="*/ 8905 w 424"/>
                  <a:gd name="T37" fmla="*/ 13490 h 450"/>
                  <a:gd name="T38" fmla="*/ 11067 w 424"/>
                  <a:gd name="T39" fmla="*/ 14168 h 450"/>
                  <a:gd name="T40" fmla="*/ 12414 w 424"/>
                  <a:gd name="T41" fmla="*/ 14576 h 450"/>
                  <a:gd name="T42" fmla="*/ 14240 w 424"/>
                  <a:gd name="T43" fmla="*/ 14847 h 450"/>
                  <a:gd name="T44" fmla="*/ 13561 w 424"/>
                  <a:gd name="T45" fmla="*/ 13290 h 4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4" h="450">
                    <a:moveTo>
                      <a:pt x="402" y="394"/>
                    </a:moveTo>
                    <a:cubicBezTo>
                      <a:pt x="390" y="374"/>
                      <a:pt x="376" y="370"/>
                      <a:pt x="366" y="356"/>
                    </a:cubicBezTo>
                    <a:cubicBezTo>
                      <a:pt x="361" y="349"/>
                      <a:pt x="356" y="335"/>
                      <a:pt x="349" y="320"/>
                    </a:cubicBezTo>
                    <a:cubicBezTo>
                      <a:pt x="348" y="323"/>
                      <a:pt x="346" y="326"/>
                      <a:pt x="344" y="330"/>
                    </a:cubicBezTo>
                    <a:cubicBezTo>
                      <a:pt x="341" y="334"/>
                      <a:pt x="335" y="335"/>
                      <a:pt x="332" y="340"/>
                    </a:cubicBezTo>
                    <a:cubicBezTo>
                      <a:pt x="330" y="345"/>
                      <a:pt x="334" y="351"/>
                      <a:pt x="332" y="356"/>
                    </a:cubicBezTo>
                    <a:cubicBezTo>
                      <a:pt x="330" y="362"/>
                      <a:pt x="322" y="383"/>
                      <a:pt x="313" y="374"/>
                    </a:cubicBezTo>
                    <a:cubicBezTo>
                      <a:pt x="303" y="364"/>
                      <a:pt x="321" y="354"/>
                      <a:pt x="323" y="346"/>
                    </a:cubicBezTo>
                    <a:cubicBezTo>
                      <a:pt x="325" y="333"/>
                      <a:pt x="319" y="328"/>
                      <a:pt x="321" y="319"/>
                    </a:cubicBezTo>
                    <a:cubicBezTo>
                      <a:pt x="323" y="307"/>
                      <a:pt x="333" y="305"/>
                      <a:pt x="330" y="288"/>
                    </a:cubicBezTo>
                    <a:cubicBezTo>
                      <a:pt x="330" y="287"/>
                      <a:pt x="329" y="285"/>
                      <a:pt x="329" y="284"/>
                    </a:cubicBezTo>
                    <a:cubicBezTo>
                      <a:pt x="327" y="282"/>
                      <a:pt x="326" y="280"/>
                      <a:pt x="324" y="278"/>
                    </a:cubicBezTo>
                    <a:cubicBezTo>
                      <a:pt x="302" y="254"/>
                      <a:pt x="294" y="234"/>
                      <a:pt x="270" y="216"/>
                    </a:cubicBezTo>
                    <a:cubicBezTo>
                      <a:pt x="246" y="198"/>
                      <a:pt x="177" y="141"/>
                      <a:pt x="144" y="72"/>
                    </a:cubicBezTo>
                    <a:cubicBezTo>
                      <a:pt x="119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4" y="256"/>
                      <a:pt x="46" y="296"/>
                      <a:pt x="60" y="306"/>
                    </a:cubicBezTo>
                    <a:cubicBezTo>
                      <a:pt x="74" y="316"/>
                      <a:pt x="126" y="344"/>
                      <a:pt x="138" y="348"/>
                    </a:cubicBezTo>
                    <a:cubicBezTo>
                      <a:pt x="150" y="352"/>
                      <a:pt x="230" y="386"/>
                      <a:pt x="264" y="400"/>
                    </a:cubicBezTo>
                    <a:cubicBezTo>
                      <a:pt x="298" y="414"/>
                      <a:pt x="304" y="412"/>
                      <a:pt x="328" y="420"/>
                    </a:cubicBezTo>
                    <a:cubicBezTo>
                      <a:pt x="352" y="428"/>
                      <a:pt x="352" y="430"/>
                      <a:pt x="368" y="432"/>
                    </a:cubicBezTo>
                    <a:cubicBezTo>
                      <a:pt x="384" y="434"/>
                      <a:pt x="420" y="450"/>
                      <a:pt x="422" y="440"/>
                    </a:cubicBezTo>
                    <a:cubicBezTo>
                      <a:pt x="424" y="430"/>
                      <a:pt x="414" y="414"/>
                      <a:pt x="402" y="39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0" name="Freeform 143">
                <a:extLst>
                  <a:ext uri="{FF2B5EF4-FFF2-40B4-BE49-F238E27FC236}">
                    <a16:creationId xmlns:a16="http://schemas.microsoft.com/office/drawing/2014/main" id="{014B6DE2-6EB7-4FA0-9E70-44A4E5322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2144"/>
                <a:ext cx="837" cy="585"/>
              </a:xfrm>
              <a:custGeom>
                <a:avLst/>
                <a:gdLst>
                  <a:gd name="T0" fmla="*/ 8270 w 259"/>
                  <a:gd name="T1" fmla="*/ 5171 h 181"/>
                  <a:gd name="T2" fmla="*/ 8270 w 259"/>
                  <a:gd name="T3" fmla="*/ 5204 h 181"/>
                  <a:gd name="T4" fmla="*/ 7362 w 259"/>
                  <a:gd name="T5" fmla="*/ 6079 h 181"/>
                  <a:gd name="T6" fmla="*/ 6654 w 259"/>
                  <a:gd name="T7" fmla="*/ 5672 h 181"/>
                  <a:gd name="T8" fmla="*/ 4146 w 259"/>
                  <a:gd name="T9" fmla="*/ 4053 h 181"/>
                  <a:gd name="T10" fmla="*/ 908 w 259"/>
                  <a:gd name="T11" fmla="*/ 2967 h 181"/>
                  <a:gd name="T12" fmla="*/ 679 w 259"/>
                  <a:gd name="T13" fmla="*/ 2663 h 181"/>
                  <a:gd name="T14" fmla="*/ 61 w 259"/>
                  <a:gd name="T15" fmla="*/ 1587 h 181"/>
                  <a:gd name="T16" fmla="*/ 168 w 259"/>
                  <a:gd name="T17" fmla="*/ 1044 h 181"/>
                  <a:gd name="T18" fmla="*/ 3173 w 259"/>
                  <a:gd name="T19" fmla="*/ 0 h 181"/>
                  <a:gd name="T20" fmla="*/ 3270 w 259"/>
                  <a:gd name="T21" fmla="*/ 0 h 181"/>
                  <a:gd name="T22" fmla="*/ 5672 w 259"/>
                  <a:gd name="T23" fmla="*/ 1451 h 181"/>
                  <a:gd name="T24" fmla="*/ 8270 w 259"/>
                  <a:gd name="T25" fmla="*/ 5171 h 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9" h="181">
                    <a:moveTo>
                      <a:pt x="245" y="153"/>
                    </a:moveTo>
                    <a:cubicBezTo>
                      <a:pt x="245" y="153"/>
                      <a:pt x="245" y="153"/>
                      <a:pt x="245" y="154"/>
                    </a:cubicBezTo>
                    <a:cubicBezTo>
                      <a:pt x="243" y="165"/>
                      <a:pt x="235" y="177"/>
                      <a:pt x="218" y="180"/>
                    </a:cubicBezTo>
                    <a:cubicBezTo>
                      <a:pt x="211" y="181"/>
                      <a:pt x="206" y="177"/>
                      <a:pt x="197" y="168"/>
                    </a:cubicBezTo>
                    <a:cubicBezTo>
                      <a:pt x="188" y="158"/>
                      <a:pt x="159" y="128"/>
                      <a:pt x="123" y="120"/>
                    </a:cubicBezTo>
                    <a:cubicBezTo>
                      <a:pt x="98" y="115"/>
                      <a:pt x="44" y="100"/>
                      <a:pt x="27" y="88"/>
                    </a:cubicBezTo>
                    <a:cubicBezTo>
                      <a:pt x="24" y="86"/>
                      <a:pt x="21" y="80"/>
                      <a:pt x="20" y="79"/>
                    </a:cubicBezTo>
                    <a:cubicBezTo>
                      <a:pt x="14" y="66"/>
                      <a:pt x="4" y="53"/>
                      <a:pt x="2" y="47"/>
                    </a:cubicBezTo>
                    <a:cubicBezTo>
                      <a:pt x="0" y="40"/>
                      <a:pt x="2" y="35"/>
                      <a:pt x="5" y="31"/>
                    </a:cubicBezTo>
                    <a:cubicBezTo>
                      <a:pt x="27" y="3"/>
                      <a:pt x="60" y="4"/>
                      <a:pt x="94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122" y="0"/>
                      <a:pt x="135" y="29"/>
                      <a:pt x="168" y="43"/>
                    </a:cubicBezTo>
                    <a:cubicBezTo>
                      <a:pt x="223" y="68"/>
                      <a:pt x="259" y="93"/>
                      <a:pt x="245" y="15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1" name="Freeform 144">
                <a:extLst>
                  <a:ext uri="{FF2B5EF4-FFF2-40B4-BE49-F238E27FC236}">
                    <a16:creationId xmlns:a16="http://schemas.microsoft.com/office/drawing/2014/main" id="{72C73779-A297-43E4-908C-BB5ADF730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458"/>
                <a:ext cx="204" cy="248"/>
              </a:xfrm>
              <a:custGeom>
                <a:avLst/>
                <a:gdLst>
                  <a:gd name="T0" fmla="*/ 745 w 63"/>
                  <a:gd name="T1" fmla="*/ 0 h 77"/>
                  <a:gd name="T2" fmla="*/ 745 w 63"/>
                  <a:gd name="T3" fmla="*/ 0 h 77"/>
                  <a:gd name="T4" fmla="*/ 32 w 63"/>
                  <a:gd name="T5" fmla="*/ 1504 h 77"/>
                  <a:gd name="T6" fmla="*/ 408 w 63"/>
                  <a:gd name="T7" fmla="*/ 2541 h 77"/>
                  <a:gd name="T8" fmla="*/ 408 w 63"/>
                  <a:gd name="T9" fmla="*/ 2573 h 77"/>
                  <a:gd name="T10" fmla="*/ 440 w 63"/>
                  <a:gd name="T11" fmla="*/ 2573 h 77"/>
                  <a:gd name="T12" fmla="*/ 745 w 63"/>
                  <a:gd name="T13" fmla="*/ 0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7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9" y="13"/>
                      <a:pt x="1" y="30"/>
                      <a:pt x="1" y="45"/>
                    </a:cubicBezTo>
                    <a:cubicBezTo>
                      <a:pt x="0" y="57"/>
                      <a:pt x="4" y="68"/>
                      <a:pt x="12" y="76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63" y="66"/>
                      <a:pt x="49" y="9"/>
                      <a:pt x="22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2" name="Freeform 145">
                <a:extLst>
                  <a:ext uri="{FF2B5EF4-FFF2-40B4-BE49-F238E27FC236}">
                    <a16:creationId xmlns:a16="http://schemas.microsoft.com/office/drawing/2014/main" id="{46600A41-4FE8-49A3-99AC-5CC64112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370"/>
                <a:ext cx="236" cy="214"/>
              </a:xfrm>
              <a:custGeom>
                <a:avLst/>
                <a:gdLst>
                  <a:gd name="T0" fmla="*/ 2405 w 73"/>
                  <a:gd name="T1" fmla="*/ 473 h 66"/>
                  <a:gd name="T2" fmla="*/ 1995 w 73"/>
                  <a:gd name="T3" fmla="*/ 136 h 66"/>
                  <a:gd name="T4" fmla="*/ 272 w 73"/>
                  <a:gd name="T5" fmla="*/ 610 h 66"/>
                  <a:gd name="T6" fmla="*/ 0 w 73"/>
                  <a:gd name="T7" fmla="*/ 924 h 66"/>
                  <a:gd name="T8" fmla="*/ 0 w 73"/>
                  <a:gd name="T9" fmla="*/ 924 h 66"/>
                  <a:gd name="T10" fmla="*/ 815 w 73"/>
                  <a:gd name="T11" fmla="*/ 2007 h 66"/>
                  <a:gd name="T12" fmla="*/ 847 w 73"/>
                  <a:gd name="T13" fmla="*/ 2007 h 66"/>
                  <a:gd name="T14" fmla="*/ 2467 w 73"/>
                  <a:gd name="T15" fmla="*/ 577 h 66"/>
                  <a:gd name="T16" fmla="*/ 2405 w 73"/>
                  <a:gd name="T17" fmla="*/ 473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66">
                    <a:moveTo>
                      <a:pt x="71" y="14"/>
                    </a:moveTo>
                    <a:cubicBezTo>
                      <a:pt x="68" y="9"/>
                      <a:pt x="64" y="6"/>
                      <a:pt x="59" y="4"/>
                    </a:cubicBezTo>
                    <a:cubicBezTo>
                      <a:pt x="45" y="0"/>
                      <a:pt x="26" y="5"/>
                      <a:pt x="8" y="18"/>
                    </a:cubicBezTo>
                    <a:cubicBezTo>
                      <a:pt x="5" y="21"/>
                      <a:pt x="2" y="24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2" y="31"/>
                      <a:pt x="21" y="44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43" y="66"/>
                      <a:pt x="73" y="42"/>
                      <a:pt x="73" y="17"/>
                    </a:cubicBezTo>
                    <a:lnTo>
                      <a:pt x="71" y="14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3" name="Freeform 146">
                <a:extLst>
                  <a:ext uri="{FF2B5EF4-FFF2-40B4-BE49-F238E27FC236}">
                    <a16:creationId xmlns:a16="http://schemas.microsoft.com/office/drawing/2014/main" id="{9D3E07C6-315F-4EF4-9532-21F5CA6C6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24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4" name="Freeform 147">
                <a:extLst>
                  <a:ext uri="{FF2B5EF4-FFF2-40B4-BE49-F238E27FC236}">
                    <a16:creationId xmlns:a16="http://schemas.microsoft.com/office/drawing/2014/main" id="{52BFCCFE-8C30-4C7F-AA25-C552B7DB4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25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5" name="Freeform 148">
                <a:extLst>
                  <a:ext uri="{FF2B5EF4-FFF2-40B4-BE49-F238E27FC236}">
                    <a16:creationId xmlns:a16="http://schemas.microsoft.com/office/drawing/2014/main" id="{F19B9D8A-19E4-4750-AF40-2FEFE7C30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542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6" name="Freeform 149">
                <a:extLst>
                  <a:ext uri="{FF2B5EF4-FFF2-40B4-BE49-F238E27FC236}">
                    <a16:creationId xmlns:a16="http://schemas.microsoft.com/office/drawing/2014/main" id="{AA06339B-0FBB-4F0B-BD21-6DB3ED90C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416"/>
                <a:ext cx="327" cy="349"/>
              </a:xfrm>
              <a:custGeom>
                <a:avLst/>
                <a:gdLst>
                  <a:gd name="T0" fmla="*/ 2820 w 101"/>
                  <a:gd name="T1" fmla="*/ 168 h 108"/>
                  <a:gd name="T2" fmla="*/ 2778 w 101"/>
                  <a:gd name="T3" fmla="*/ 61 h 108"/>
                  <a:gd name="T4" fmla="*/ 2716 w 101"/>
                  <a:gd name="T5" fmla="*/ 0 h 108"/>
                  <a:gd name="T6" fmla="*/ 2778 w 101"/>
                  <a:gd name="T7" fmla="*/ 103 h 108"/>
                  <a:gd name="T8" fmla="*/ 1153 w 101"/>
                  <a:gd name="T9" fmla="*/ 1516 h 108"/>
                  <a:gd name="T10" fmla="*/ 1120 w 101"/>
                  <a:gd name="T11" fmla="*/ 1516 h 108"/>
                  <a:gd name="T12" fmla="*/ 0 w 101"/>
                  <a:gd name="T13" fmla="*/ 3038 h 108"/>
                  <a:gd name="T14" fmla="*/ 0 w 101"/>
                  <a:gd name="T15" fmla="*/ 3070 h 108"/>
                  <a:gd name="T16" fmla="*/ 2820 w 101"/>
                  <a:gd name="T17" fmla="*/ 168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108">
                    <a:moveTo>
                      <a:pt x="83" y="5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2" y="28"/>
                      <a:pt x="52" y="52"/>
                      <a:pt x="34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6" y="63"/>
                      <a:pt x="28" y="84"/>
                      <a:pt x="0" y="90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30" y="108"/>
                      <a:pt x="101" y="54"/>
                      <a:pt x="83" y="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7" name="Freeform 150">
                <a:extLst>
                  <a:ext uri="{FF2B5EF4-FFF2-40B4-BE49-F238E27FC236}">
                    <a16:creationId xmlns:a16="http://schemas.microsoft.com/office/drawing/2014/main" id="{9F89AAC5-75F5-436F-A132-6BED5B9AD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3472"/>
                <a:ext cx="420" cy="430"/>
              </a:xfrm>
              <a:custGeom>
                <a:avLst/>
                <a:gdLst>
                  <a:gd name="T0" fmla="*/ 4384 w 130"/>
                  <a:gd name="T1" fmla="*/ 3450 h 133"/>
                  <a:gd name="T2" fmla="*/ 4009 w 130"/>
                  <a:gd name="T3" fmla="*/ 3282 h 133"/>
                  <a:gd name="T4" fmla="*/ 1919 w 130"/>
                  <a:gd name="T5" fmla="*/ 1694 h 133"/>
                  <a:gd name="T6" fmla="*/ 0 w 130"/>
                  <a:gd name="T7" fmla="*/ 0 h 133"/>
                  <a:gd name="T8" fmla="*/ 239 w 130"/>
                  <a:gd name="T9" fmla="*/ 2027 h 133"/>
                  <a:gd name="T10" fmla="*/ 304 w 130"/>
                  <a:gd name="T11" fmla="*/ 4025 h 133"/>
                  <a:gd name="T12" fmla="*/ 304 w 130"/>
                  <a:gd name="T13" fmla="*/ 4025 h 133"/>
                  <a:gd name="T14" fmla="*/ 304 w 130"/>
                  <a:gd name="T15" fmla="*/ 4054 h 133"/>
                  <a:gd name="T16" fmla="*/ 2358 w 130"/>
                  <a:gd name="T17" fmla="*/ 4494 h 133"/>
                  <a:gd name="T18" fmla="*/ 4384 w 130"/>
                  <a:gd name="T19" fmla="*/ 4054 h 133"/>
                  <a:gd name="T20" fmla="*/ 4384 w 130"/>
                  <a:gd name="T21" fmla="*/ 4025 h 133"/>
                  <a:gd name="T22" fmla="*/ 4384 w 130"/>
                  <a:gd name="T23" fmla="*/ 4025 h 133"/>
                  <a:gd name="T24" fmla="*/ 4384 w 130"/>
                  <a:gd name="T25" fmla="*/ 3450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0" h="133">
                    <a:moveTo>
                      <a:pt x="130" y="102"/>
                    </a:moveTo>
                    <a:cubicBezTo>
                      <a:pt x="127" y="100"/>
                      <a:pt x="123" y="99"/>
                      <a:pt x="119" y="97"/>
                    </a:cubicBezTo>
                    <a:cubicBezTo>
                      <a:pt x="99" y="88"/>
                      <a:pt x="77" y="72"/>
                      <a:pt x="57" y="50"/>
                    </a:cubicBezTo>
                    <a:cubicBezTo>
                      <a:pt x="34" y="56"/>
                      <a:pt x="15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80"/>
                      <a:pt x="9" y="119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19"/>
                      <a:pt x="9" y="119"/>
                      <a:pt x="9" y="120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3" y="133"/>
                      <a:pt x="130" y="127"/>
                      <a:pt x="130" y="120"/>
                    </a:cubicBezTo>
                    <a:cubicBezTo>
                      <a:pt x="130" y="119"/>
                      <a:pt x="130" y="119"/>
                      <a:pt x="130" y="119"/>
                    </a:cubicBezTo>
                    <a:cubicBezTo>
                      <a:pt x="130" y="119"/>
                      <a:pt x="130" y="119"/>
                      <a:pt x="130" y="119"/>
                    </a:cubicBezTo>
                    <a:lnTo>
                      <a:pt x="130" y="102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8" name="Freeform 151">
                <a:extLst>
                  <a:ext uri="{FF2B5EF4-FFF2-40B4-BE49-F238E27FC236}">
                    <a16:creationId xmlns:a16="http://schemas.microsoft.com/office/drawing/2014/main" id="{3E541C2C-AF3F-48D9-80CF-90A20DDC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12"/>
                <a:ext cx="2136" cy="1835"/>
              </a:xfrm>
              <a:custGeom>
                <a:avLst/>
                <a:gdLst>
                  <a:gd name="T0" fmla="*/ 18901 w 661"/>
                  <a:gd name="T1" fmla="*/ 5563 h 568"/>
                  <a:gd name="T2" fmla="*/ 18901 w 661"/>
                  <a:gd name="T3" fmla="*/ 5460 h 568"/>
                  <a:gd name="T4" fmla="*/ 18901 w 661"/>
                  <a:gd name="T5" fmla="*/ 5395 h 568"/>
                  <a:gd name="T6" fmla="*/ 16270 w 661"/>
                  <a:gd name="T7" fmla="*/ 1619 h 568"/>
                  <a:gd name="T8" fmla="*/ 13669 w 661"/>
                  <a:gd name="T9" fmla="*/ 103 h 568"/>
                  <a:gd name="T10" fmla="*/ 13669 w 661"/>
                  <a:gd name="T11" fmla="*/ 103 h 568"/>
                  <a:gd name="T12" fmla="*/ 10253 w 661"/>
                  <a:gd name="T13" fmla="*/ 1483 h 568"/>
                  <a:gd name="T14" fmla="*/ 10160 w 661"/>
                  <a:gd name="T15" fmla="*/ 1690 h 568"/>
                  <a:gd name="T16" fmla="*/ 10192 w 661"/>
                  <a:gd name="T17" fmla="*/ 1754 h 568"/>
                  <a:gd name="T18" fmla="*/ 10693 w 661"/>
                  <a:gd name="T19" fmla="*/ 2630 h 568"/>
                  <a:gd name="T20" fmla="*/ 10767 w 661"/>
                  <a:gd name="T21" fmla="*/ 2798 h 568"/>
                  <a:gd name="T22" fmla="*/ 10496 w 661"/>
                  <a:gd name="T23" fmla="*/ 2662 h 568"/>
                  <a:gd name="T24" fmla="*/ 8573 w 661"/>
                  <a:gd name="T25" fmla="*/ 3172 h 568"/>
                  <a:gd name="T26" fmla="*/ 7529 w 661"/>
                  <a:gd name="T27" fmla="*/ 5124 h 568"/>
                  <a:gd name="T28" fmla="*/ 7591 w 661"/>
                  <a:gd name="T29" fmla="*/ 5760 h 568"/>
                  <a:gd name="T30" fmla="*/ 7591 w 661"/>
                  <a:gd name="T31" fmla="*/ 5699 h 568"/>
                  <a:gd name="T32" fmla="*/ 7048 w 661"/>
                  <a:gd name="T33" fmla="*/ 5835 h 568"/>
                  <a:gd name="T34" fmla="*/ 6276 w 661"/>
                  <a:gd name="T35" fmla="*/ 4717 h 568"/>
                  <a:gd name="T36" fmla="*/ 2831 w 661"/>
                  <a:gd name="T37" fmla="*/ 1483 h 568"/>
                  <a:gd name="T38" fmla="*/ 197 w 661"/>
                  <a:gd name="T39" fmla="*/ 8703 h 568"/>
                  <a:gd name="T40" fmla="*/ 3978 w 661"/>
                  <a:gd name="T41" fmla="*/ 14903 h 568"/>
                  <a:gd name="T42" fmla="*/ 13201 w 661"/>
                  <a:gd name="T43" fmla="*/ 17940 h 568"/>
                  <a:gd name="T44" fmla="*/ 20248 w 661"/>
                  <a:gd name="T45" fmla="*/ 18004 h 568"/>
                  <a:gd name="T46" fmla="*/ 21231 w 661"/>
                  <a:gd name="T47" fmla="*/ 10855 h 568"/>
                  <a:gd name="T48" fmla="*/ 18901 w 661"/>
                  <a:gd name="T49" fmla="*/ 5760 h 56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1" h="568">
                    <a:moveTo>
                      <a:pt x="560" y="165"/>
                    </a:moveTo>
                    <a:cubicBezTo>
                      <a:pt x="560" y="164"/>
                      <a:pt x="560" y="163"/>
                      <a:pt x="560" y="162"/>
                    </a:cubicBezTo>
                    <a:cubicBezTo>
                      <a:pt x="560" y="160"/>
                      <a:pt x="560" y="160"/>
                      <a:pt x="560" y="160"/>
                    </a:cubicBezTo>
                    <a:cubicBezTo>
                      <a:pt x="573" y="100"/>
                      <a:pt x="539" y="73"/>
                      <a:pt x="482" y="48"/>
                    </a:cubicBezTo>
                    <a:cubicBezTo>
                      <a:pt x="443" y="31"/>
                      <a:pt x="436" y="0"/>
                      <a:pt x="405" y="3"/>
                    </a:cubicBezTo>
                    <a:cubicBezTo>
                      <a:pt x="405" y="3"/>
                      <a:pt x="405" y="3"/>
                      <a:pt x="405" y="3"/>
                    </a:cubicBezTo>
                    <a:cubicBezTo>
                      <a:pt x="368" y="7"/>
                      <a:pt x="325" y="9"/>
                      <a:pt x="304" y="44"/>
                    </a:cubicBezTo>
                    <a:cubicBezTo>
                      <a:pt x="302" y="46"/>
                      <a:pt x="301" y="48"/>
                      <a:pt x="301" y="50"/>
                    </a:cubicBezTo>
                    <a:cubicBezTo>
                      <a:pt x="301" y="50"/>
                      <a:pt x="301" y="51"/>
                      <a:pt x="302" y="52"/>
                    </a:cubicBezTo>
                    <a:cubicBezTo>
                      <a:pt x="304" y="59"/>
                      <a:pt x="311" y="70"/>
                      <a:pt x="317" y="78"/>
                    </a:cubicBezTo>
                    <a:cubicBezTo>
                      <a:pt x="317" y="79"/>
                      <a:pt x="318" y="80"/>
                      <a:pt x="319" y="83"/>
                    </a:cubicBezTo>
                    <a:cubicBezTo>
                      <a:pt x="316" y="81"/>
                      <a:pt x="314" y="80"/>
                      <a:pt x="311" y="79"/>
                    </a:cubicBezTo>
                    <a:cubicBezTo>
                      <a:pt x="295" y="74"/>
                      <a:pt x="274" y="79"/>
                      <a:pt x="254" y="94"/>
                    </a:cubicBezTo>
                    <a:cubicBezTo>
                      <a:pt x="235" y="110"/>
                      <a:pt x="224" y="132"/>
                      <a:pt x="223" y="152"/>
                    </a:cubicBezTo>
                    <a:cubicBezTo>
                      <a:pt x="222" y="159"/>
                      <a:pt x="223" y="165"/>
                      <a:pt x="225" y="171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9" y="181"/>
                      <a:pt x="218" y="182"/>
                      <a:pt x="209" y="173"/>
                    </a:cubicBezTo>
                    <a:cubicBezTo>
                      <a:pt x="205" y="167"/>
                      <a:pt x="193" y="154"/>
                      <a:pt x="186" y="140"/>
                    </a:cubicBezTo>
                    <a:cubicBezTo>
                      <a:pt x="152" y="68"/>
                      <a:pt x="120" y="42"/>
                      <a:pt x="84" y="44"/>
                    </a:cubicBezTo>
                    <a:cubicBezTo>
                      <a:pt x="48" y="46"/>
                      <a:pt x="0" y="176"/>
                      <a:pt x="6" y="258"/>
                    </a:cubicBezTo>
                    <a:cubicBezTo>
                      <a:pt x="12" y="340"/>
                      <a:pt x="70" y="404"/>
                      <a:pt x="118" y="442"/>
                    </a:cubicBezTo>
                    <a:cubicBezTo>
                      <a:pt x="166" y="480"/>
                      <a:pt x="310" y="512"/>
                      <a:pt x="391" y="532"/>
                    </a:cubicBezTo>
                    <a:cubicBezTo>
                      <a:pt x="538" y="568"/>
                      <a:pt x="572" y="560"/>
                      <a:pt x="600" y="534"/>
                    </a:cubicBezTo>
                    <a:cubicBezTo>
                      <a:pt x="628" y="508"/>
                      <a:pt x="661" y="412"/>
                      <a:pt x="629" y="322"/>
                    </a:cubicBezTo>
                    <a:cubicBezTo>
                      <a:pt x="612" y="276"/>
                      <a:pt x="564" y="184"/>
                      <a:pt x="560" y="171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9" name="Freeform 152">
                <a:extLst>
                  <a:ext uri="{FF2B5EF4-FFF2-40B4-BE49-F238E27FC236}">
                    <a16:creationId xmlns:a16="http://schemas.microsoft.com/office/drawing/2014/main" id="{E4DD4614-9A9C-4032-A11E-38FB5633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110"/>
                <a:ext cx="1056" cy="1577"/>
              </a:xfrm>
              <a:custGeom>
                <a:avLst/>
                <a:gdLst>
                  <a:gd name="T0" fmla="*/ 2596 w 327"/>
                  <a:gd name="T1" fmla="*/ 16468 h 488"/>
                  <a:gd name="T2" fmla="*/ 2658 w 327"/>
                  <a:gd name="T3" fmla="*/ 16271 h 488"/>
                  <a:gd name="T4" fmla="*/ 2629 w 327"/>
                  <a:gd name="T5" fmla="*/ 16229 h 488"/>
                  <a:gd name="T6" fmla="*/ 2629 w 327"/>
                  <a:gd name="T7" fmla="*/ 16229 h 488"/>
                  <a:gd name="T8" fmla="*/ 2596 w 327"/>
                  <a:gd name="T9" fmla="*/ 16029 h 488"/>
                  <a:gd name="T10" fmla="*/ 2554 w 327"/>
                  <a:gd name="T11" fmla="*/ 15592 h 488"/>
                  <a:gd name="T12" fmla="*/ 3607 w 327"/>
                  <a:gd name="T13" fmla="*/ 13637 h 488"/>
                  <a:gd name="T14" fmla="*/ 5529 w 327"/>
                  <a:gd name="T15" fmla="*/ 13127 h 488"/>
                  <a:gd name="T16" fmla="*/ 5664 w 327"/>
                  <a:gd name="T17" fmla="*/ 13159 h 488"/>
                  <a:gd name="T18" fmla="*/ 5664 w 327"/>
                  <a:gd name="T19" fmla="*/ 13201 h 488"/>
                  <a:gd name="T20" fmla="*/ 5787 w 327"/>
                  <a:gd name="T21" fmla="*/ 13262 h 488"/>
                  <a:gd name="T22" fmla="*/ 5787 w 327"/>
                  <a:gd name="T23" fmla="*/ 13262 h 488"/>
                  <a:gd name="T24" fmla="*/ 5726 w 327"/>
                  <a:gd name="T25" fmla="*/ 13094 h 488"/>
                  <a:gd name="T26" fmla="*/ 5726 w 327"/>
                  <a:gd name="T27" fmla="*/ 13094 h 488"/>
                  <a:gd name="T28" fmla="*/ 5622 w 327"/>
                  <a:gd name="T29" fmla="*/ 12959 h 488"/>
                  <a:gd name="T30" fmla="*/ 5590 w 327"/>
                  <a:gd name="T31" fmla="*/ 12929 h 488"/>
                  <a:gd name="T32" fmla="*/ 5529 w 327"/>
                  <a:gd name="T33" fmla="*/ 12823 h 488"/>
                  <a:gd name="T34" fmla="*/ 5529 w 327"/>
                  <a:gd name="T35" fmla="*/ 12794 h 488"/>
                  <a:gd name="T36" fmla="*/ 5422 w 327"/>
                  <a:gd name="T37" fmla="*/ 12658 h 488"/>
                  <a:gd name="T38" fmla="*/ 5422 w 327"/>
                  <a:gd name="T39" fmla="*/ 12658 h 488"/>
                  <a:gd name="T40" fmla="*/ 5351 w 327"/>
                  <a:gd name="T41" fmla="*/ 12522 h 488"/>
                  <a:gd name="T42" fmla="*/ 5319 w 327"/>
                  <a:gd name="T43" fmla="*/ 12490 h 488"/>
                  <a:gd name="T44" fmla="*/ 5286 w 327"/>
                  <a:gd name="T45" fmla="*/ 12387 h 488"/>
                  <a:gd name="T46" fmla="*/ 5257 w 327"/>
                  <a:gd name="T47" fmla="*/ 12354 h 488"/>
                  <a:gd name="T48" fmla="*/ 5225 w 327"/>
                  <a:gd name="T49" fmla="*/ 12219 h 488"/>
                  <a:gd name="T50" fmla="*/ 5183 w 327"/>
                  <a:gd name="T51" fmla="*/ 12144 h 488"/>
                  <a:gd name="T52" fmla="*/ 5183 w 327"/>
                  <a:gd name="T53" fmla="*/ 12144 h 488"/>
                  <a:gd name="T54" fmla="*/ 4547 w 327"/>
                  <a:gd name="T55" fmla="*/ 7019 h 488"/>
                  <a:gd name="T56" fmla="*/ 5558 w 327"/>
                  <a:gd name="T57" fmla="*/ 5536 h 488"/>
                  <a:gd name="T58" fmla="*/ 5590 w 327"/>
                  <a:gd name="T59" fmla="*/ 5536 h 488"/>
                  <a:gd name="T60" fmla="*/ 6736 w 327"/>
                  <a:gd name="T61" fmla="*/ 5700 h 488"/>
                  <a:gd name="T62" fmla="*/ 6736 w 327"/>
                  <a:gd name="T63" fmla="*/ 5700 h 488"/>
                  <a:gd name="T64" fmla="*/ 8219 w 327"/>
                  <a:gd name="T65" fmla="*/ 5639 h 488"/>
                  <a:gd name="T66" fmla="*/ 11012 w 327"/>
                  <a:gd name="T67" fmla="*/ 5597 h 488"/>
                  <a:gd name="T68" fmla="*/ 8687 w 327"/>
                  <a:gd name="T69" fmla="*/ 2391 h 488"/>
                  <a:gd name="T70" fmla="*/ 8083 w 327"/>
                  <a:gd name="T71" fmla="*/ 1923 h 488"/>
                  <a:gd name="T72" fmla="*/ 8154 w 327"/>
                  <a:gd name="T73" fmla="*/ 1180 h 488"/>
                  <a:gd name="T74" fmla="*/ 7040 w 327"/>
                  <a:gd name="T75" fmla="*/ 711 h 488"/>
                  <a:gd name="T76" fmla="*/ 6601 w 327"/>
                  <a:gd name="T77" fmla="*/ 1315 h 488"/>
                  <a:gd name="T78" fmla="*/ 6530 w 327"/>
                  <a:gd name="T79" fmla="*/ 407 h 488"/>
                  <a:gd name="T80" fmla="*/ 5422 w 327"/>
                  <a:gd name="T81" fmla="*/ 333 h 488"/>
                  <a:gd name="T82" fmla="*/ 4547 w 327"/>
                  <a:gd name="T83" fmla="*/ 1651 h 488"/>
                  <a:gd name="T84" fmla="*/ 4172 w 327"/>
                  <a:gd name="T85" fmla="*/ 876 h 488"/>
                  <a:gd name="T86" fmla="*/ 2961 w 327"/>
                  <a:gd name="T87" fmla="*/ 1180 h 488"/>
                  <a:gd name="T88" fmla="*/ 2764 w 327"/>
                  <a:gd name="T89" fmla="*/ 2265 h 488"/>
                  <a:gd name="T90" fmla="*/ 2554 w 327"/>
                  <a:gd name="T91" fmla="*/ 2569 h 488"/>
                  <a:gd name="T92" fmla="*/ 103 w 327"/>
                  <a:gd name="T93" fmla="*/ 7665 h 488"/>
                  <a:gd name="T94" fmla="*/ 407 w 327"/>
                  <a:gd name="T95" fmla="*/ 11779 h 488"/>
                  <a:gd name="T96" fmla="*/ 2596 w 327"/>
                  <a:gd name="T97" fmla="*/ 16468 h 4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" h="488">
                    <a:moveTo>
                      <a:pt x="77" y="488"/>
                    </a:moveTo>
                    <a:cubicBezTo>
                      <a:pt x="78" y="487"/>
                      <a:pt x="79" y="485"/>
                      <a:pt x="79" y="482"/>
                    </a:cubicBezTo>
                    <a:cubicBezTo>
                      <a:pt x="78" y="482"/>
                      <a:pt x="78" y="481"/>
                      <a:pt x="78" y="481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79"/>
                      <a:pt x="77" y="477"/>
                      <a:pt x="77" y="475"/>
                    </a:cubicBezTo>
                    <a:cubicBezTo>
                      <a:pt x="76" y="471"/>
                      <a:pt x="75" y="466"/>
                      <a:pt x="76" y="462"/>
                    </a:cubicBezTo>
                    <a:cubicBezTo>
                      <a:pt x="77" y="442"/>
                      <a:pt x="88" y="420"/>
                      <a:pt x="107" y="404"/>
                    </a:cubicBezTo>
                    <a:cubicBezTo>
                      <a:pt x="127" y="389"/>
                      <a:pt x="148" y="384"/>
                      <a:pt x="164" y="389"/>
                    </a:cubicBezTo>
                    <a:cubicBezTo>
                      <a:pt x="165" y="389"/>
                      <a:pt x="166" y="390"/>
                      <a:pt x="168" y="390"/>
                    </a:cubicBezTo>
                    <a:cubicBezTo>
                      <a:pt x="168" y="390"/>
                      <a:pt x="168" y="391"/>
                      <a:pt x="168" y="391"/>
                    </a:cubicBezTo>
                    <a:cubicBezTo>
                      <a:pt x="169" y="391"/>
                      <a:pt x="171" y="392"/>
                      <a:pt x="172" y="393"/>
                    </a:cubicBezTo>
                    <a:cubicBezTo>
                      <a:pt x="172" y="393"/>
                      <a:pt x="172" y="393"/>
                      <a:pt x="172" y="393"/>
                    </a:cubicBezTo>
                    <a:cubicBezTo>
                      <a:pt x="171" y="390"/>
                      <a:pt x="170" y="389"/>
                      <a:pt x="170" y="388"/>
                    </a:cubicBezTo>
                    <a:cubicBezTo>
                      <a:pt x="170" y="388"/>
                      <a:pt x="170" y="388"/>
                      <a:pt x="170" y="388"/>
                    </a:cubicBezTo>
                    <a:cubicBezTo>
                      <a:pt x="169" y="387"/>
                      <a:pt x="168" y="386"/>
                      <a:pt x="167" y="384"/>
                    </a:cubicBezTo>
                    <a:cubicBezTo>
                      <a:pt x="167" y="384"/>
                      <a:pt x="167" y="384"/>
                      <a:pt x="166" y="383"/>
                    </a:cubicBezTo>
                    <a:cubicBezTo>
                      <a:pt x="166" y="382"/>
                      <a:pt x="165" y="381"/>
                      <a:pt x="164" y="380"/>
                    </a:cubicBezTo>
                    <a:cubicBezTo>
                      <a:pt x="164" y="380"/>
                      <a:pt x="164" y="379"/>
                      <a:pt x="164" y="379"/>
                    </a:cubicBezTo>
                    <a:cubicBezTo>
                      <a:pt x="163" y="378"/>
                      <a:pt x="162" y="376"/>
                      <a:pt x="161" y="375"/>
                    </a:cubicBezTo>
                    <a:cubicBezTo>
                      <a:pt x="161" y="375"/>
                      <a:pt x="161" y="375"/>
                      <a:pt x="161" y="375"/>
                    </a:cubicBezTo>
                    <a:cubicBezTo>
                      <a:pt x="160" y="373"/>
                      <a:pt x="159" y="372"/>
                      <a:pt x="159" y="371"/>
                    </a:cubicBezTo>
                    <a:cubicBezTo>
                      <a:pt x="158" y="370"/>
                      <a:pt x="158" y="370"/>
                      <a:pt x="158" y="370"/>
                    </a:cubicBezTo>
                    <a:cubicBezTo>
                      <a:pt x="157" y="369"/>
                      <a:pt x="157" y="368"/>
                      <a:pt x="157" y="367"/>
                    </a:cubicBezTo>
                    <a:cubicBezTo>
                      <a:pt x="156" y="366"/>
                      <a:pt x="156" y="366"/>
                      <a:pt x="156" y="366"/>
                    </a:cubicBezTo>
                    <a:cubicBezTo>
                      <a:pt x="155" y="364"/>
                      <a:pt x="155" y="363"/>
                      <a:pt x="155" y="362"/>
                    </a:cubicBezTo>
                    <a:cubicBezTo>
                      <a:pt x="154" y="361"/>
                      <a:pt x="154" y="360"/>
                      <a:pt x="154" y="360"/>
                    </a:cubicBezTo>
                    <a:cubicBezTo>
                      <a:pt x="154" y="360"/>
                      <a:pt x="154" y="360"/>
                      <a:pt x="154" y="360"/>
                    </a:cubicBezTo>
                    <a:cubicBezTo>
                      <a:pt x="139" y="318"/>
                      <a:pt x="127" y="248"/>
                      <a:pt x="135" y="208"/>
                    </a:cubicBezTo>
                    <a:cubicBezTo>
                      <a:pt x="141" y="184"/>
                      <a:pt x="153" y="169"/>
                      <a:pt x="165" y="164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4" y="168"/>
                      <a:pt x="185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7" y="168"/>
                      <a:pt x="244" y="167"/>
                    </a:cubicBezTo>
                    <a:cubicBezTo>
                      <a:pt x="269" y="165"/>
                      <a:pt x="298" y="166"/>
                      <a:pt x="327" y="166"/>
                    </a:cubicBezTo>
                    <a:cubicBezTo>
                      <a:pt x="316" y="126"/>
                      <a:pt x="293" y="92"/>
                      <a:pt x="258" y="71"/>
                    </a:cubicBezTo>
                    <a:cubicBezTo>
                      <a:pt x="254" y="68"/>
                      <a:pt x="241" y="59"/>
                      <a:pt x="240" y="57"/>
                    </a:cubicBezTo>
                    <a:cubicBezTo>
                      <a:pt x="238" y="54"/>
                      <a:pt x="237" y="48"/>
                      <a:pt x="242" y="35"/>
                    </a:cubicBezTo>
                    <a:cubicBezTo>
                      <a:pt x="247" y="19"/>
                      <a:pt x="220" y="3"/>
                      <a:pt x="209" y="21"/>
                    </a:cubicBezTo>
                    <a:cubicBezTo>
                      <a:pt x="206" y="26"/>
                      <a:pt x="204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5" y="0"/>
                      <a:pt x="167" y="4"/>
                      <a:pt x="161" y="10"/>
                    </a:cubicBezTo>
                    <a:cubicBezTo>
                      <a:pt x="156" y="17"/>
                      <a:pt x="160" y="47"/>
                      <a:pt x="135" y="49"/>
                    </a:cubicBezTo>
                    <a:cubicBezTo>
                      <a:pt x="122" y="48"/>
                      <a:pt x="124" y="35"/>
                      <a:pt x="124" y="26"/>
                    </a:cubicBezTo>
                    <a:cubicBezTo>
                      <a:pt x="125" y="17"/>
                      <a:pt x="91" y="16"/>
                      <a:pt x="88" y="35"/>
                    </a:cubicBezTo>
                    <a:cubicBezTo>
                      <a:pt x="87" y="45"/>
                      <a:pt x="86" y="56"/>
                      <a:pt x="82" y="67"/>
                    </a:cubicBezTo>
                    <a:cubicBezTo>
                      <a:pt x="81" y="69"/>
                      <a:pt x="77" y="75"/>
                      <a:pt x="76" y="76"/>
                    </a:cubicBezTo>
                    <a:cubicBezTo>
                      <a:pt x="9" y="129"/>
                      <a:pt x="3" y="166"/>
                      <a:pt x="3" y="227"/>
                    </a:cubicBezTo>
                    <a:cubicBezTo>
                      <a:pt x="3" y="252"/>
                      <a:pt x="0" y="302"/>
                      <a:pt x="12" y="349"/>
                    </a:cubicBezTo>
                    <a:cubicBezTo>
                      <a:pt x="18" y="376"/>
                      <a:pt x="52" y="459"/>
                      <a:pt x="77" y="48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0" name="Freeform 153">
                <a:extLst>
                  <a:ext uri="{FF2B5EF4-FFF2-40B4-BE49-F238E27FC236}">
                    <a16:creationId xmlns:a16="http://schemas.microsoft.com/office/drawing/2014/main" id="{9938E9C2-BD40-4831-8094-6BBA92004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645"/>
                <a:ext cx="3" cy="16"/>
              </a:xfrm>
              <a:custGeom>
                <a:avLst/>
                <a:gdLst>
                  <a:gd name="T0" fmla="*/ 27 w 1"/>
                  <a:gd name="T1" fmla="*/ 134 h 5"/>
                  <a:gd name="T2" fmla="*/ 27 w 1"/>
                  <a:gd name="T3" fmla="*/ 163 h 5"/>
                  <a:gd name="T4" fmla="*/ 27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1" name="Freeform 154">
                <a:extLst>
                  <a:ext uri="{FF2B5EF4-FFF2-40B4-BE49-F238E27FC236}">
                    <a16:creationId xmlns:a16="http://schemas.microsoft.com/office/drawing/2014/main" id="{169F86AF-6D9D-43BF-8CF9-ABE9EF921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70"/>
                <a:ext cx="1073" cy="382"/>
              </a:xfrm>
              <a:custGeom>
                <a:avLst/>
                <a:gdLst>
                  <a:gd name="T0" fmla="*/ 407 w 332"/>
                  <a:gd name="T1" fmla="*/ 3490 h 118"/>
                  <a:gd name="T2" fmla="*/ 32 w 332"/>
                  <a:gd name="T3" fmla="*/ 2441 h 118"/>
                  <a:gd name="T4" fmla="*/ 1012 w 332"/>
                  <a:gd name="T5" fmla="*/ 609 h 118"/>
                  <a:gd name="T6" fmla="*/ 2737 w 332"/>
                  <a:gd name="T7" fmla="*/ 136 h 118"/>
                  <a:gd name="T8" fmla="*/ 3271 w 332"/>
                  <a:gd name="T9" fmla="*/ 745 h 118"/>
                  <a:gd name="T10" fmla="*/ 3313 w 332"/>
                  <a:gd name="T11" fmla="*/ 777 h 118"/>
                  <a:gd name="T12" fmla="*/ 3313 w 332"/>
                  <a:gd name="T13" fmla="*/ 819 h 118"/>
                  <a:gd name="T14" fmla="*/ 6852 w 332"/>
                  <a:gd name="T15" fmla="*/ 1897 h 118"/>
                  <a:gd name="T16" fmla="*/ 9253 w 332"/>
                  <a:gd name="T17" fmla="*/ 3457 h 118"/>
                  <a:gd name="T18" fmla="*/ 10132 w 332"/>
                  <a:gd name="T19" fmla="*/ 3940 h 118"/>
                  <a:gd name="T20" fmla="*/ 11208 w 332"/>
                  <a:gd name="T21" fmla="*/ 3017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2" h="118">
                    <a:moveTo>
                      <a:pt x="12" y="103"/>
                    </a:moveTo>
                    <a:cubicBezTo>
                      <a:pt x="4" y="95"/>
                      <a:pt x="0" y="84"/>
                      <a:pt x="1" y="72"/>
                    </a:cubicBezTo>
                    <a:cubicBezTo>
                      <a:pt x="2" y="54"/>
                      <a:pt x="13" y="33"/>
                      <a:pt x="30" y="18"/>
                    </a:cubicBezTo>
                    <a:cubicBezTo>
                      <a:pt x="48" y="5"/>
                      <a:pt x="67" y="0"/>
                      <a:pt x="81" y="4"/>
                    </a:cubicBezTo>
                    <a:cubicBezTo>
                      <a:pt x="89" y="7"/>
                      <a:pt x="94" y="13"/>
                      <a:pt x="97" y="22"/>
                    </a:cubicBezTo>
                    <a:cubicBezTo>
                      <a:pt x="97" y="23"/>
                      <a:pt x="98" y="23"/>
                      <a:pt x="98" y="23"/>
                    </a:cubicBezTo>
                    <a:cubicBezTo>
                      <a:pt x="98" y="23"/>
                      <a:pt x="98" y="24"/>
                      <a:pt x="98" y="24"/>
                    </a:cubicBezTo>
                    <a:cubicBezTo>
                      <a:pt x="104" y="31"/>
                      <a:pt x="175" y="51"/>
                      <a:pt x="203" y="56"/>
                    </a:cubicBezTo>
                    <a:cubicBezTo>
                      <a:pt x="226" y="61"/>
                      <a:pt x="264" y="92"/>
                      <a:pt x="274" y="102"/>
                    </a:cubicBezTo>
                    <a:cubicBezTo>
                      <a:pt x="282" y="110"/>
                      <a:pt x="289" y="118"/>
                      <a:pt x="300" y="116"/>
                    </a:cubicBezTo>
                    <a:cubicBezTo>
                      <a:pt x="317" y="113"/>
                      <a:pt x="328" y="104"/>
                      <a:pt x="332" y="89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2" name="Freeform 155">
                <a:extLst>
                  <a:ext uri="{FF2B5EF4-FFF2-40B4-BE49-F238E27FC236}">
                    <a16:creationId xmlns:a16="http://schemas.microsoft.com/office/drawing/2014/main" id="{10645D78-ED70-4689-A2DD-4CDA1E01D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435"/>
                <a:ext cx="1105" cy="1215"/>
              </a:xfrm>
              <a:custGeom>
                <a:avLst/>
                <a:gdLst>
                  <a:gd name="T0" fmla="*/ 11263 w 342"/>
                  <a:gd name="T1" fmla="*/ 7894 h 376"/>
                  <a:gd name="T2" fmla="*/ 11202 w 342"/>
                  <a:gd name="T3" fmla="*/ 5868 h 376"/>
                  <a:gd name="T4" fmla="*/ 9405 w 342"/>
                  <a:gd name="T5" fmla="*/ 3613 h 376"/>
                  <a:gd name="T6" fmla="*/ 9312 w 342"/>
                  <a:gd name="T7" fmla="*/ 3173 h 376"/>
                  <a:gd name="T8" fmla="*/ 8843 w 342"/>
                  <a:gd name="T9" fmla="*/ 2766 h 376"/>
                  <a:gd name="T10" fmla="*/ 6443 w 342"/>
                  <a:gd name="T11" fmla="*/ 1212 h 376"/>
                  <a:gd name="T12" fmla="*/ 2901 w 342"/>
                  <a:gd name="T13" fmla="*/ 136 h 376"/>
                  <a:gd name="T14" fmla="*/ 2872 w 342"/>
                  <a:gd name="T15" fmla="*/ 61 h 376"/>
                  <a:gd name="T16" fmla="*/ 2872 w 342"/>
                  <a:gd name="T17" fmla="*/ 136 h 376"/>
                  <a:gd name="T18" fmla="*/ 32 w 342"/>
                  <a:gd name="T19" fmla="*/ 2873 h 376"/>
                  <a:gd name="T20" fmla="*/ 32 w 342"/>
                  <a:gd name="T21" fmla="*/ 2831 h 376"/>
                  <a:gd name="T22" fmla="*/ 32 w 342"/>
                  <a:gd name="T23" fmla="*/ 2831 h 376"/>
                  <a:gd name="T24" fmla="*/ 0 w 342"/>
                  <a:gd name="T25" fmla="*/ 2831 h 376"/>
                  <a:gd name="T26" fmla="*/ 0 w 342"/>
                  <a:gd name="T27" fmla="*/ 2798 h 376"/>
                  <a:gd name="T28" fmla="*/ 847 w 342"/>
                  <a:gd name="T29" fmla="*/ 3884 h 376"/>
                  <a:gd name="T30" fmla="*/ 4052 w 342"/>
                  <a:gd name="T31" fmla="*/ 6004 h 376"/>
                  <a:gd name="T32" fmla="*/ 5732 w 342"/>
                  <a:gd name="T33" fmla="*/ 7561 h 376"/>
                  <a:gd name="T34" fmla="*/ 6074 w 342"/>
                  <a:gd name="T35" fmla="*/ 8166 h 376"/>
                  <a:gd name="T36" fmla="*/ 6743 w 342"/>
                  <a:gd name="T37" fmla="*/ 7894 h 376"/>
                  <a:gd name="T38" fmla="*/ 7318 w 342"/>
                  <a:gd name="T39" fmla="*/ 9513 h 376"/>
                  <a:gd name="T40" fmla="*/ 7422 w 342"/>
                  <a:gd name="T41" fmla="*/ 10828 h 376"/>
                  <a:gd name="T42" fmla="*/ 9645 w 342"/>
                  <a:gd name="T43" fmla="*/ 12551 h 376"/>
                  <a:gd name="T44" fmla="*/ 11263 w 342"/>
                  <a:gd name="T45" fmla="*/ 9982 h 376"/>
                  <a:gd name="T46" fmla="*/ 11535 w 342"/>
                  <a:gd name="T47" fmla="*/ 8770 h 376"/>
                  <a:gd name="T48" fmla="*/ 11263 w 342"/>
                  <a:gd name="T49" fmla="*/ 7894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2" h="376">
                    <a:moveTo>
                      <a:pt x="334" y="234"/>
                    </a:moveTo>
                    <a:cubicBezTo>
                      <a:pt x="329" y="214"/>
                      <a:pt x="339" y="193"/>
                      <a:pt x="332" y="174"/>
                    </a:cubicBezTo>
                    <a:cubicBezTo>
                      <a:pt x="321" y="145"/>
                      <a:pt x="284" y="137"/>
                      <a:pt x="279" y="107"/>
                    </a:cubicBezTo>
                    <a:cubicBezTo>
                      <a:pt x="278" y="102"/>
                      <a:pt x="277" y="98"/>
                      <a:pt x="276" y="94"/>
                    </a:cubicBezTo>
                    <a:cubicBezTo>
                      <a:pt x="271" y="91"/>
                      <a:pt x="267" y="87"/>
                      <a:pt x="262" y="82"/>
                    </a:cubicBezTo>
                    <a:cubicBezTo>
                      <a:pt x="252" y="72"/>
                      <a:pt x="214" y="41"/>
                      <a:pt x="191" y="36"/>
                    </a:cubicBezTo>
                    <a:cubicBezTo>
                      <a:pt x="163" y="31"/>
                      <a:pt x="92" y="11"/>
                      <a:pt x="86" y="4"/>
                    </a:cubicBezTo>
                    <a:cubicBezTo>
                      <a:pt x="86" y="4"/>
                      <a:pt x="86" y="4"/>
                      <a:pt x="85" y="2"/>
                    </a:cubicBezTo>
                    <a:cubicBezTo>
                      <a:pt x="85" y="0"/>
                      <a:pt x="85" y="2"/>
                      <a:pt x="85" y="4"/>
                    </a:cubicBezTo>
                    <a:cubicBezTo>
                      <a:pt x="98" y="51"/>
                      <a:pt x="30" y="101"/>
                      <a:pt x="1" y="85"/>
                    </a:cubicBezTo>
                    <a:cubicBezTo>
                      <a:pt x="1" y="85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3"/>
                    </a:cubicBezTo>
                    <a:cubicBezTo>
                      <a:pt x="1" y="85"/>
                      <a:pt x="10" y="103"/>
                      <a:pt x="25" y="115"/>
                    </a:cubicBezTo>
                    <a:cubicBezTo>
                      <a:pt x="44" y="131"/>
                      <a:pt x="94" y="155"/>
                      <a:pt x="120" y="178"/>
                    </a:cubicBezTo>
                    <a:cubicBezTo>
                      <a:pt x="139" y="194"/>
                      <a:pt x="158" y="202"/>
                      <a:pt x="170" y="224"/>
                    </a:cubicBezTo>
                    <a:cubicBezTo>
                      <a:pt x="173" y="230"/>
                      <a:pt x="173" y="239"/>
                      <a:pt x="180" y="242"/>
                    </a:cubicBezTo>
                    <a:cubicBezTo>
                      <a:pt x="194" y="248"/>
                      <a:pt x="190" y="235"/>
                      <a:pt x="200" y="234"/>
                    </a:cubicBezTo>
                    <a:cubicBezTo>
                      <a:pt x="226" y="234"/>
                      <a:pt x="224" y="265"/>
                      <a:pt x="217" y="282"/>
                    </a:cubicBezTo>
                    <a:cubicBezTo>
                      <a:pt x="207" y="303"/>
                      <a:pt x="201" y="301"/>
                      <a:pt x="220" y="321"/>
                    </a:cubicBezTo>
                    <a:cubicBezTo>
                      <a:pt x="243" y="346"/>
                      <a:pt x="244" y="376"/>
                      <a:pt x="286" y="372"/>
                    </a:cubicBezTo>
                    <a:cubicBezTo>
                      <a:pt x="328" y="368"/>
                      <a:pt x="331" y="332"/>
                      <a:pt x="334" y="296"/>
                    </a:cubicBezTo>
                    <a:cubicBezTo>
                      <a:pt x="335" y="284"/>
                      <a:pt x="341" y="272"/>
                      <a:pt x="342" y="260"/>
                    </a:cubicBezTo>
                    <a:cubicBezTo>
                      <a:pt x="342" y="247"/>
                      <a:pt x="336" y="245"/>
                      <a:pt x="334" y="23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3" name="Freeform 156">
                <a:extLst>
                  <a:ext uri="{FF2B5EF4-FFF2-40B4-BE49-F238E27FC236}">
                    <a16:creationId xmlns:a16="http://schemas.microsoft.com/office/drawing/2014/main" id="{A935EE1C-D795-4492-B386-E6493FB51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476"/>
                <a:ext cx="757" cy="1221"/>
              </a:xfrm>
              <a:custGeom>
                <a:avLst/>
                <a:gdLst>
                  <a:gd name="T0" fmla="*/ 6972 w 234"/>
                  <a:gd name="T1" fmla="*/ 11154 h 378"/>
                  <a:gd name="T2" fmla="*/ 6972 w 234"/>
                  <a:gd name="T3" fmla="*/ 11154 h 378"/>
                  <a:gd name="T4" fmla="*/ 6832 w 234"/>
                  <a:gd name="T5" fmla="*/ 10924 h 378"/>
                  <a:gd name="T6" fmla="*/ 6739 w 234"/>
                  <a:gd name="T7" fmla="*/ 10685 h 378"/>
                  <a:gd name="T8" fmla="*/ 6635 w 234"/>
                  <a:gd name="T9" fmla="*/ 10485 h 378"/>
                  <a:gd name="T10" fmla="*/ 6532 w 234"/>
                  <a:gd name="T11" fmla="*/ 10246 h 378"/>
                  <a:gd name="T12" fmla="*/ 6438 w 234"/>
                  <a:gd name="T13" fmla="*/ 9975 h 378"/>
                  <a:gd name="T14" fmla="*/ 6331 w 234"/>
                  <a:gd name="T15" fmla="*/ 9778 h 378"/>
                  <a:gd name="T16" fmla="*/ 6163 w 234"/>
                  <a:gd name="T17" fmla="*/ 9306 h 378"/>
                  <a:gd name="T18" fmla="*/ 6059 w 234"/>
                  <a:gd name="T19" fmla="*/ 9099 h 378"/>
                  <a:gd name="T20" fmla="*/ 5923 w 234"/>
                  <a:gd name="T21" fmla="*/ 8692 h 378"/>
                  <a:gd name="T22" fmla="*/ 5862 w 234"/>
                  <a:gd name="T23" fmla="*/ 8524 h 378"/>
                  <a:gd name="T24" fmla="*/ 5820 w 234"/>
                  <a:gd name="T25" fmla="*/ 8356 h 378"/>
                  <a:gd name="T26" fmla="*/ 5755 w 234"/>
                  <a:gd name="T27" fmla="*/ 8192 h 378"/>
                  <a:gd name="T28" fmla="*/ 5726 w 234"/>
                  <a:gd name="T29" fmla="*/ 8056 h 378"/>
                  <a:gd name="T30" fmla="*/ 5619 w 234"/>
                  <a:gd name="T31" fmla="*/ 7649 h 378"/>
                  <a:gd name="T32" fmla="*/ 5590 w 234"/>
                  <a:gd name="T33" fmla="*/ 7378 h 378"/>
                  <a:gd name="T34" fmla="*/ 5516 w 234"/>
                  <a:gd name="T35" fmla="*/ 7074 h 378"/>
                  <a:gd name="T36" fmla="*/ 5483 w 234"/>
                  <a:gd name="T37" fmla="*/ 6803 h 378"/>
                  <a:gd name="T38" fmla="*/ 5451 w 234"/>
                  <a:gd name="T39" fmla="*/ 6499 h 378"/>
                  <a:gd name="T40" fmla="*/ 5422 w 234"/>
                  <a:gd name="T41" fmla="*/ 6241 h 378"/>
                  <a:gd name="T42" fmla="*/ 5422 w 234"/>
                  <a:gd name="T43" fmla="*/ 5969 h 378"/>
                  <a:gd name="T44" fmla="*/ 5380 w 234"/>
                  <a:gd name="T45" fmla="*/ 5666 h 378"/>
                  <a:gd name="T46" fmla="*/ 5380 w 234"/>
                  <a:gd name="T47" fmla="*/ 5394 h 378"/>
                  <a:gd name="T48" fmla="*/ 5380 w 234"/>
                  <a:gd name="T49" fmla="*/ 5155 h 378"/>
                  <a:gd name="T50" fmla="*/ 5380 w 234"/>
                  <a:gd name="T51" fmla="*/ 4852 h 378"/>
                  <a:gd name="T52" fmla="*/ 5380 w 234"/>
                  <a:gd name="T53" fmla="*/ 4080 h 378"/>
                  <a:gd name="T54" fmla="*/ 5315 w 234"/>
                  <a:gd name="T55" fmla="*/ 1179 h 378"/>
                  <a:gd name="T56" fmla="*/ 3348 w 234"/>
                  <a:gd name="T57" fmla="*/ 468 h 378"/>
                  <a:gd name="T58" fmla="*/ 1391 w 234"/>
                  <a:gd name="T59" fmla="*/ 136 h 378"/>
                  <a:gd name="T60" fmla="*/ 1349 w 234"/>
                  <a:gd name="T61" fmla="*/ 5291 h 378"/>
                  <a:gd name="T62" fmla="*/ 0 w 234"/>
                  <a:gd name="T63" fmla="*/ 11186 h 378"/>
                  <a:gd name="T64" fmla="*/ 1896 w 234"/>
                  <a:gd name="T65" fmla="*/ 8628 h 378"/>
                  <a:gd name="T66" fmla="*/ 2607 w 234"/>
                  <a:gd name="T67" fmla="*/ 8389 h 378"/>
                  <a:gd name="T68" fmla="*/ 2607 w 234"/>
                  <a:gd name="T69" fmla="*/ 8389 h 378"/>
                  <a:gd name="T70" fmla="*/ 2743 w 234"/>
                  <a:gd name="T71" fmla="*/ 8295 h 378"/>
                  <a:gd name="T72" fmla="*/ 2908 w 234"/>
                  <a:gd name="T73" fmla="*/ 8192 h 378"/>
                  <a:gd name="T74" fmla="*/ 3015 w 234"/>
                  <a:gd name="T75" fmla="*/ 8159 h 378"/>
                  <a:gd name="T76" fmla="*/ 3151 w 234"/>
                  <a:gd name="T77" fmla="*/ 8117 h 378"/>
                  <a:gd name="T78" fmla="*/ 7379 w 234"/>
                  <a:gd name="T79" fmla="*/ 12468 h 378"/>
                  <a:gd name="T80" fmla="*/ 7890 w 234"/>
                  <a:gd name="T81" fmla="*/ 12636 h 3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4" h="378">
                    <a:moveTo>
                      <a:pt x="233" y="375"/>
                    </a:moveTo>
                    <a:cubicBezTo>
                      <a:pt x="225" y="365"/>
                      <a:pt x="215" y="349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5" y="329"/>
                      <a:pt x="204" y="327"/>
                      <a:pt x="203" y="325"/>
                    </a:cubicBezTo>
                    <a:cubicBezTo>
                      <a:pt x="203" y="324"/>
                      <a:pt x="202" y="324"/>
                      <a:pt x="202" y="324"/>
                    </a:cubicBezTo>
                    <a:cubicBezTo>
                      <a:pt x="201" y="322"/>
                      <a:pt x="201" y="320"/>
                      <a:pt x="200" y="319"/>
                    </a:cubicBezTo>
                    <a:cubicBezTo>
                      <a:pt x="199" y="318"/>
                      <a:pt x="199" y="317"/>
                      <a:pt x="199" y="317"/>
                    </a:cubicBezTo>
                    <a:cubicBezTo>
                      <a:pt x="198" y="315"/>
                      <a:pt x="197" y="313"/>
                      <a:pt x="197" y="312"/>
                    </a:cubicBezTo>
                    <a:cubicBezTo>
                      <a:pt x="196" y="311"/>
                      <a:pt x="196" y="311"/>
                      <a:pt x="196" y="311"/>
                    </a:cubicBezTo>
                    <a:cubicBezTo>
                      <a:pt x="195" y="308"/>
                      <a:pt x="194" y="306"/>
                      <a:pt x="193" y="304"/>
                    </a:cubicBezTo>
                    <a:cubicBezTo>
                      <a:pt x="193" y="304"/>
                      <a:pt x="193" y="304"/>
                      <a:pt x="193" y="304"/>
                    </a:cubicBezTo>
                    <a:cubicBezTo>
                      <a:pt x="192" y="302"/>
                      <a:pt x="191" y="300"/>
                      <a:pt x="190" y="298"/>
                    </a:cubicBezTo>
                    <a:cubicBezTo>
                      <a:pt x="190" y="297"/>
                      <a:pt x="190" y="297"/>
                      <a:pt x="190" y="296"/>
                    </a:cubicBezTo>
                    <a:cubicBezTo>
                      <a:pt x="189" y="295"/>
                      <a:pt x="188" y="293"/>
                      <a:pt x="187" y="291"/>
                    </a:cubicBezTo>
                    <a:cubicBezTo>
                      <a:pt x="187" y="291"/>
                      <a:pt x="187" y="290"/>
                      <a:pt x="187" y="290"/>
                    </a:cubicBezTo>
                    <a:cubicBezTo>
                      <a:pt x="185" y="286"/>
                      <a:pt x="184" y="282"/>
                      <a:pt x="182" y="278"/>
                    </a:cubicBezTo>
                    <a:cubicBezTo>
                      <a:pt x="182" y="277"/>
                      <a:pt x="182" y="277"/>
                      <a:pt x="182" y="276"/>
                    </a:cubicBezTo>
                    <a:cubicBezTo>
                      <a:pt x="181" y="275"/>
                      <a:pt x="180" y="273"/>
                      <a:pt x="180" y="271"/>
                    </a:cubicBezTo>
                    <a:cubicBezTo>
                      <a:pt x="180" y="271"/>
                      <a:pt x="179" y="271"/>
                      <a:pt x="179" y="270"/>
                    </a:cubicBezTo>
                    <a:cubicBezTo>
                      <a:pt x="178" y="266"/>
                      <a:pt x="177" y="263"/>
                      <a:pt x="175" y="259"/>
                    </a:cubicBezTo>
                    <a:cubicBezTo>
                      <a:pt x="175" y="259"/>
                      <a:pt x="175" y="258"/>
                      <a:pt x="175" y="258"/>
                    </a:cubicBezTo>
                    <a:cubicBezTo>
                      <a:pt x="174" y="257"/>
                      <a:pt x="174" y="255"/>
                      <a:pt x="174" y="254"/>
                    </a:cubicBezTo>
                    <a:cubicBezTo>
                      <a:pt x="173" y="254"/>
                      <a:pt x="173" y="253"/>
                      <a:pt x="173" y="253"/>
                    </a:cubicBezTo>
                    <a:cubicBezTo>
                      <a:pt x="173" y="251"/>
                      <a:pt x="172" y="250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1" y="247"/>
                      <a:pt x="171" y="245"/>
                      <a:pt x="171" y="244"/>
                    </a:cubicBezTo>
                    <a:cubicBezTo>
                      <a:pt x="170" y="244"/>
                      <a:pt x="170" y="243"/>
                      <a:pt x="170" y="243"/>
                    </a:cubicBezTo>
                    <a:cubicBezTo>
                      <a:pt x="170" y="242"/>
                      <a:pt x="170" y="241"/>
                      <a:pt x="169" y="240"/>
                    </a:cubicBezTo>
                    <a:cubicBezTo>
                      <a:pt x="169" y="240"/>
                      <a:pt x="169" y="239"/>
                      <a:pt x="169" y="239"/>
                    </a:cubicBezTo>
                    <a:cubicBezTo>
                      <a:pt x="169" y="238"/>
                      <a:pt x="169" y="237"/>
                      <a:pt x="168" y="236"/>
                    </a:cubicBezTo>
                    <a:cubicBezTo>
                      <a:pt x="168" y="233"/>
                      <a:pt x="167" y="230"/>
                      <a:pt x="166" y="227"/>
                    </a:cubicBezTo>
                    <a:cubicBezTo>
                      <a:pt x="166" y="226"/>
                      <a:pt x="166" y="225"/>
                      <a:pt x="166" y="224"/>
                    </a:cubicBezTo>
                    <a:cubicBezTo>
                      <a:pt x="165" y="222"/>
                      <a:pt x="165" y="221"/>
                      <a:pt x="165" y="219"/>
                    </a:cubicBezTo>
                    <a:cubicBezTo>
                      <a:pt x="164" y="218"/>
                      <a:pt x="164" y="216"/>
                      <a:pt x="164" y="215"/>
                    </a:cubicBezTo>
                    <a:cubicBezTo>
                      <a:pt x="164" y="214"/>
                      <a:pt x="163" y="212"/>
                      <a:pt x="163" y="210"/>
                    </a:cubicBezTo>
                    <a:cubicBezTo>
                      <a:pt x="163" y="209"/>
                      <a:pt x="163" y="208"/>
                      <a:pt x="163" y="207"/>
                    </a:cubicBezTo>
                    <a:cubicBezTo>
                      <a:pt x="162" y="205"/>
                      <a:pt x="162" y="203"/>
                      <a:pt x="162" y="202"/>
                    </a:cubicBezTo>
                    <a:cubicBezTo>
                      <a:pt x="162" y="200"/>
                      <a:pt x="162" y="199"/>
                      <a:pt x="162" y="198"/>
                    </a:cubicBezTo>
                    <a:cubicBezTo>
                      <a:pt x="161" y="197"/>
                      <a:pt x="161" y="195"/>
                      <a:pt x="161" y="193"/>
                    </a:cubicBezTo>
                    <a:cubicBezTo>
                      <a:pt x="161" y="192"/>
                      <a:pt x="161" y="191"/>
                      <a:pt x="161" y="190"/>
                    </a:cubicBezTo>
                    <a:cubicBezTo>
                      <a:pt x="161" y="188"/>
                      <a:pt x="160" y="186"/>
                      <a:pt x="160" y="185"/>
                    </a:cubicBezTo>
                    <a:cubicBezTo>
                      <a:pt x="160" y="184"/>
                      <a:pt x="160" y="183"/>
                      <a:pt x="160" y="182"/>
                    </a:cubicBezTo>
                    <a:cubicBezTo>
                      <a:pt x="160" y="180"/>
                      <a:pt x="160" y="178"/>
                      <a:pt x="160" y="177"/>
                    </a:cubicBezTo>
                    <a:cubicBezTo>
                      <a:pt x="160" y="176"/>
                      <a:pt x="160" y="174"/>
                      <a:pt x="159" y="173"/>
                    </a:cubicBezTo>
                    <a:cubicBezTo>
                      <a:pt x="159" y="172"/>
                      <a:pt x="159" y="170"/>
                      <a:pt x="159" y="168"/>
                    </a:cubicBezTo>
                    <a:cubicBezTo>
                      <a:pt x="159" y="167"/>
                      <a:pt x="159" y="167"/>
                      <a:pt x="159" y="166"/>
                    </a:cubicBezTo>
                    <a:cubicBezTo>
                      <a:pt x="159" y="164"/>
                      <a:pt x="159" y="162"/>
                      <a:pt x="159" y="160"/>
                    </a:cubicBezTo>
                    <a:cubicBezTo>
                      <a:pt x="159" y="160"/>
                      <a:pt x="159" y="159"/>
                      <a:pt x="159" y="158"/>
                    </a:cubicBezTo>
                    <a:cubicBezTo>
                      <a:pt x="159" y="156"/>
                      <a:pt x="159" y="154"/>
                      <a:pt x="159" y="153"/>
                    </a:cubicBezTo>
                    <a:cubicBezTo>
                      <a:pt x="159" y="152"/>
                      <a:pt x="159" y="151"/>
                      <a:pt x="159" y="151"/>
                    </a:cubicBezTo>
                    <a:cubicBezTo>
                      <a:pt x="159" y="148"/>
                      <a:pt x="159" y="146"/>
                      <a:pt x="159" y="144"/>
                    </a:cubicBezTo>
                    <a:cubicBezTo>
                      <a:pt x="159" y="144"/>
                      <a:pt x="159" y="144"/>
                      <a:pt x="159" y="144"/>
                    </a:cubicBezTo>
                    <a:cubicBezTo>
                      <a:pt x="159" y="135"/>
                      <a:pt x="159" y="128"/>
                      <a:pt x="159" y="121"/>
                    </a:cubicBezTo>
                    <a:cubicBezTo>
                      <a:pt x="159" y="121"/>
                      <a:pt x="159" y="120"/>
                      <a:pt x="159" y="120"/>
                    </a:cubicBezTo>
                    <a:cubicBezTo>
                      <a:pt x="158" y="90"/>
                      <a:pt x="157" y="59"/>
                      <a:pt x="157" y="35"/>
                    </a:cubicBezTo>
                    <a:cubicBezTo>
                      <a:pt x="156" y="14"/>
                      <a:pt x="156" y="10"/>
                      <a:pt x="156" y="3"/>
                    </a:cubicBezTo>
                    <a:cubicBezTo>
                      <a:pt x="152" y="9"/>
                      <a:pt x="128" y="14"/>
                      <a:pt x="99" y="14"/>
                    </a:cubicBezTo>
                    <a:cubicBezTo>
                      <a:pt x="68" y="14"/>
                      <a:pt x="42" y="8"/>
                      <a:pt x="42" y="1"/>
                    </a:cubicBezTo>
                    <a:cubicBezTo>
                      <a:pt x="42" y="0"/>
                      <a:pt x="42" y="2"/>
                      <a:pt x="41" y="4"/>
                    </a:cubicBezTo>
                    <a:cubicBezTo>
                      <a:pt x="40" y="14"/>
                      <a:pt x="40" y="15"/>
                      <a:pt x="39" y="32"/>
                    </a:cubicBezTo>
                    <a:cubicBezTo>
                      <a:pt x="38" y="68"/>
                      <a:pt x="39" y="117"/>
                      <a:pt x="40" y="157"/>
                    </a:cubicBezTo>
                    <a:cubicBezTo>
                      <a:pt x="41" y="186"/>
                      <a:pt x="33" y="222"/>
                      <a:pt x="16" y="261"/>
                    </a:cubicBezTo>
                    <a:cubicBezTo>
                      <a:pt x="12" y="271"/>
                      <a:pt x="2" y="298"/>
                      <a:pt x="0" y="332"/>
                    </a:cubicBezTo>
                    <a:cubicBezTo>
                      <a:pt x="2" y="326"/>
                      <a:pt x="3" y="320"/>
                      <a:pt x="4" y="317"/>
                    </a:cubicBezTo>
                    <a:cubicBezTo>
                      <a:pt x="16" y="282"/>
                      <a:pt x="37" y="265"/>
                      <a:pt x="56" y="256"/>
                    </a:cubicBezTo>
                    <a:cubicBezTo>
                      <a:pt x="65" y="251"/>
                      <a:pt x="75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7" y="249"/>
                      <a:pt x="77" y="249"/>
                      <a:pt x="77" y="249"/>
                    </a:cubicBezTo>
                    <a:cubicBezTo>
                      <a:pt x="79" y="248"/>
                      <a:pt x="80" y="247"/>
                      <a:pt x="81" y="246"/>
                    </a:cubicBezTo>
                    <a:cubicBezTo>
                      <a:pt x="81" y="246"/>
                      <a:pt x="81" y="246"/>
                      <a:pt x="81" y="246"/>
                    </a:cubicBezTo>
                    <a:cubicBezTo>
                      <a:pt x="82" y="245"/>
                      <a:pt x="83" y="245"/>
                      <a:pt x="83" y="244"/>
                    </a:cubicBezTo>
                    <a:cubicBezTo>
                      <a:pt x="84" y="244"/>
                      <a:pt x="85" y="243"/>
                      <a:pt x="86" y="243"/>
                    </a:cubicBezTo>
                    <a:cubicBezTo>
                      <a:pt x="86" y="243"/>
                      <a:pt x="86" y="243"/>
                      <a:pt x="87" y="243"/>
                    </a:cubicBezTo>
                    <a:cubicBezTo>
                      <a:pt x="88" y="242"/>
                      <a:pt x="89" y="242"/>
                      <a:pt x="89" y="242"/>
                    </a:cubicBezTo>
                    <a:cubicBezTo>
                      <a:pt x="90" y="242"/>
                      <a:pt x="90" y="242"/>
                      <a:pt x="90" y="241"/>
                    </a:cubicBezTo>
                    <a:cubicBezTo>
                      <a:pt x="91" y="241"/>
                      <a:pt x="92" y="241"/>
                      <a:pt x="93" y="241"/>
                    </a:cubicBezTo>
                    <a:cubicBezTo>
                      <a:pt x="129" y="239"/>
                      <a:pt x="161" y="265"/>
                      <a:pt x="195" y="337"/>
                    </a:cubicBezTo>
                    <a:cubicBezTo>
                      <a:pt x="202" y="351"/>
                      <a:pt x="214" y="364"/>
                      <a:pt x="218" y="370"/>
                    </a:cubicBezTo>
                    <a:cubicBezTo>
                      <a:pt x="225" y="376"/>
                      <a:pt x="232" y="378"/>
                      <a:pt x="234" y="374"/>
                    </a:cubicBezTo>
                    <a:cubicBezTo>
                      <a:pt x="234" y="374"/>
                      <a:pt x="233" y="375"/>
                      <a:pt x="233" y="37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4" name="Freeform 157">
                <a:extLst>
                  <a:ext uri="{FF2B5EF4-FFF2-40B4-BE49-F238E27FC236}">
                    <a16:creationId xmlns:a16="http://schemas.microsoft.com/office/drawing/2014/main" id="{ECE81F63-E105-4C73-BFC9-5F0696CC0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3097"/>
                <a:ext cx="152" cy="101"/>
              </a:xfrm>
              <a:custGeom>
                <a:avLst/>
                <a:gdLst>
                  <a:gd name="T0" fmla="*/ 0 w 47"/>
                  <a:gd name="T1" fmla="*/ 0 h 31"/>
                  <a:gd name="T2" fmla="*/ 1484 w 47"/>
                  <a:gd name="T3" fmla="*/ 935 h 31"/>
                  <a:gd name="T4" fmla="*/ 909 w 47"/>
                  <a:gd name="T5" fmla="*/ 1039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1">
                    <a:moveTo>
                      <a:pt x="0" y="0"/>
                    </a:moveTo>
                    <a:cubicBezTo>
                      <a:pt x="14" y="9"/>
                      <a:pt x="47" y="19"/>
                      <a:pt x="44" y="27"/>
                    </a:cubicBezTo>
                    <a:cubicBezTo>
                      <a:pt x="42" y="31"/>
                      <a:pt x="35" y="31"/>
                      <a:pt x="27" y="3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5" name="Freeform 158">
                <a:extLst>
                  <a:ext uri="{FF2B5EF4-FFF2-40B4-BE49-F238E27FC236}">
                    <a16:creationId xmlns:a16="http://schemas.microsoft.com/office/drawing/2014/main" id="{C0392C63-D610-4FC9-B5E2-A1FB462A6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3059"/>
                <a:ext cx="272" cy="433"/>
              </a:xfrm>
              <a:custGeom>
                <a:avLst/>
                <a:gdLst>
                  <a:gd name="T0" fmla="*/ 515 w 84"/>
                  <a:gd name="T1" fmla="*/ 2194 h 134"/>
                  <a:gd name="T2" fmla="*/ 1289 w 84"/>
                  <a:gd name="T3" fmla="*/ 2601 h 134"/>
                  <a:gd name="T4" fmla="*/ 1836 w 84"/>
                  <a:gd name="T5" fmla="*/ 3477 h 134"/>
                  <a:gd name="T6" fmla="*/ 2202 w 84"/>
                  <a:gd name="T7" fmla="*/ 4521 h 134"/>
                  <a:gd name="T8" fmla="*/ 2202 w 84"/>
                  <a:gd name="T9" fmla="*/ 4488 h 134"/>
                  <a:gd name="T10" fmla="*/ 2170 w 84"/>
                  <a:gd name="T11" fmla="*/ 4488 h 134"/>
                  <a:gd name="T12" fmla="*/ 2516 w 84"/>
                  <a:gd name="T13" fmla="*/ 3538 h 134"/>
                  <a:gd name="T14" fmla="*/ 2442 w 84"/>
                  <a:gd name="T15" fmla="*/ 2630 h 134"/>
                  <a:gd name="T16" fmla="*/ 2746 w 84"/>
                  <a:gd name="T17" fmla="*/ 1587 h 134"/>
                  <a:gd name="T18" fmla="*/ 2717 w 84"/>
                  <a:gd name="T19" fmla="*/ 1451 h 134"/>
                  <a:gd name="T20" fmla="*/ 2548 w 84"/>
                  <a:gd name="T21" fmla="*/ 1254 h 134"/>
                  <a:gd name="T22" fmla="*/ 1762 w 84"/>
                  <a:gd name="T23" fmla="*/ 271 h 134"/>
                  <a:gd name="T24" fmla="*/ 0 w 84"/>
                  <a:gd name="T25" fmla="*/ 0 h 1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4" h="134">
                    <a:moveTo>
                      <a:pt x="15" y="65"/>
                    </a:moveTo>
                    <a:cubicBezTo>
                      <a:pt x="24" y="69"/>
                      <a:pt x="34" y="74"/>
                      <a:pt x="38" y="77"/>
                    </a:cubicBezTo>
                    <a:cubicBezTo>
                      <a:pt x="47" y="83"/>
                      <a:pt x="54" y="91"/>
                      <a:pt x="54" y="103"/>
                    </a:cubicBezTo>
                    <a:cubicBezTo>
                      <a:pt x="54" y="112"/>
                      <a:pt x="53" y="125"/>
                      <a:pt x="65" y="134"/>
                    </a:cubicBezTo>
                    <a:cubicBezTo>
                      <a:pt x="65" y="133"/>
                      <a:pt x="65" y="133"/>
                      <a:pt x="65" y="133"/>
                    </a:cubicBezTo>
                    <a:cubicBezTo>
                      <a:pt x="65" y="133"/>
                      <a:pt x="64" y="133"/>
                      <a:pt x="64" y="133"/>
                    </a:cubicBezTo>
                    <a:cubicBezTo>
                      <a:pt x="54" y="123"/>
                      <a:pt x="72" y="113"/>
                      <a:pt x="74" y="105"/>
                    </a:cubicBezTo>
                    <a:cubicBezTo>
                      <a:pt x="76" y="92"/>
                      <a:pt x="70" y="87"/>
                      <a:pt x="72" y="78"/>
                    </a:cubicBezTo>
                    <a:cubicBezTo>
                      <a:pt x="74" y="66"/>
                      <a:pt x="84" y="64"/>
                      <a:pt x="81" y="47"/>
                    </a:cubicBezTo>
                    <a:cubicBezTo>
                      <a:pt x="81" y="46"/>
                      <a:pt x="80" y="44"/>
                      <a:pt x="80" y="43"/>
                    </a:cubicBezTo>
                    <a:cubicBezTo>
                      <a:pt x="78" y="41"/>
                      <a:pt x="77" y="39"/>
                      <a:pt x="75" y="37"/>
                    </a:cubicBezTo>
                    <a:cubicBezTo>
                      <a:pt x="65" y="26"/>
                      <a:pt x="58" y="17"/>
                      <a:pt x="52" y="8"/>
                    </a:cubicBezTo>
                    <a:cubicBezTo>
                      <a:pt x="43" y="15"/>
                      <a:pt x="15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6" name="Freeform 159">
                <a:extLst>
                  <a:ext uri="{FF2B5EF4-FFF2-40B4-BE49-F238E27FC236}">
                    <a16:creationId xmlns:a16="http://schemas.microsoft.com/office/drawing/2014/main" id="{DE7BDF9A-629D-4FFA-B08B-16528C170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3165"/>
                <a:ext cx="62" cy="126"/>
              </a:xfrm>
              <a:custGeom>
                <a:avLst/>
                <a:gdLst>
                  <a:gd name="T0" fmla="*/ 0 w 19"/>
                  <a:gd name="T1" fmla="*/ 0 h 39"/>
                  <a:gd name="T2" fmla="*/ 522 w 19"/>
                  <a:gd name="T3" fmla="*/ 1315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14" y="7"/>
                      <a:pt x="19" y="24"/>
                      <a:pt x="15" y="39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7" name="Freeform 160">
                <a:extLst>
                  <a:ext uri="{FF2B5EF4-FFF2-40B4-BE49-F238E27FC236}">
                    <a16:creationId xmlns:a16="http://schemas.microsoft.com/office/drawing/2014/main" id="{C488C238-50AE-4395-B8E8-3E5F35FB6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3408"/>
                <a:ext cx="184" cy="155"/>
              </a:xfrm>
              <a:custGeom>
                <a:avLst/>
                <a:gdLst>
                  <a:gd name="T0" fmla="*/ 0 w 57"/>
                  <a:gd name="T1" fmla="*/ 0 h 48"/>
                  <a:gd name="T2" fmla="*/ 1814 w 57"/>
                  <a:gd name="T3" fmla="*/ 1117 h 48"/>
                  <a:gd name="T4" fmla="*/ 978 w 57"/>
                  <a:gd name="T5" fmla="*/ 1146 h 48"/>
                  <a:gd name="T6" fmla="*/ 1417 w 57"/>
                  <a:gd name="T7" fmla="*/ 1618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48">
                    <a:moveTo>
                      <a:pt x="0" y="0"/>
                    </a:moveTo>
                    <a:cubicBezTo>
                      <a:pt x="11" y="11"/>
                      <a:pt x="57" y="26"/>
                      <a:pt x="54" y="33"/>
                    </a:cubicBezTo>
                    <a:cubicBezTo>
                      <a:pt x="51" y="42"/>
                      <a:pt x="31" y="28"/>
                      <a:pt x="29" y="34"/>
                    </a:cubicBezTo>
                    <a:cubicBezTo>
                      <a:pt x="27" y="41"/>
                      <a:pt x="40" y="40"/>
                      <a:pt x="42" y="48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8" name="Freeform 161">
                <a:extLst>
                  <a:ext uri="{FF2B5EF4-FFF2-40B4-BE49-F238E27FC236}">
                    <a16:creationId xmlns:a16="http://schemas.microsoft.com/office/drawing/2014/main" id="{BA8593A4-4DA8-4CCA-A1A4-9CD7C31F7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3353"/>
                <a:ext cx="165" cy="129"/>
              </a:xfrm>
              <a:custGeom>
                <a:avLst/>
                <a:gdLst>
                  <a:gd name="T0" fmla="*/ 61 w 51"/>
                  <a:gd name="T1" fmla="*/ 0 h 40"/>
                  <a:gd name="T2" fmla="*/ 1592 w 51"/>
                  <a:gd name="T3" fmla="*/ 1042 h 40"/>
                  <a:gd name="T4" fmla="*/ 0 w 51"/>
                  <a:gd name="T5" fmla="*/ 332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40">
                    <a:moveTo>
                      <a:pt x="2" y="0"/>
                    </a:moveTo>
                    <a:cubicBezTo>
                      <a:pt x="16" y="9"/>
                      <a:pt x="51" y="21"/>
                      <a:pt x="47" y="31"/>
                    </a:cubicBezTo>
                    <a:cubicBezTo>
                      <a:pt x="45" y="40"/>
                      <a:pt x="15" y="15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9" name="Freeform 162">
                <a:extLst>
                  <a:ext uri="{FF2B5EF4-FFF2-40B4-BE49-F238E27FC236}">
                    <a16:creationId xmlns:a16="http://schemas.microsoft.com/office/drawing/2014/main" id="{F56E8E39-F06A-4D7B-9B37-2A67CFF08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330"/>
                <a:ext cx="229" cy="74"/>
              </a:xfrm>
              <a:custGeom>
                <a:avLst/>
                <a:gdLst>
                  <a:gd name="T0" fmla="*/ 2384 w 71"/>
                  <a:gd name="T1" fmla="*/ 402 h 23"/>
                  <a:gd name="T2" fmla="*/ 0 w 7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3">
                    <a:moveTo>
                      <a:pt x="71" y="12"/>
                    </a:moveTo>
                    <a:cubicBezTo>
                      <a:pt x="55" y="23"/>
                      <a:pt x="19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0" name="Freeform 163">
                <a:extLst>
                  <a:ext uri="{FF2B5EF4-FFF2-40B4-BE49-F238E27FC236}">
                    <a16:creationId xmlns:a16="http://schemas.microsoft.com/office/drawing/2014/main" id="{D8458FEE-8E9A-4708-86B7-270F87122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3456"/>
                <a:ext cx="220" cy="216"/>
              </a:xfrm>
              <a:custGeom>
                <a:avLst/>
                <a:gdLst>
                  <a:gd name="T0" fmla="*/ 2304 w 68"/>
                  <a:gd name="T1" fmla="*/ 271 h 67"/>
                  <a:gd name="T2" fmla="*/ 712 w 68"/>
                  <a:gd name="T3" fmla="*/ 364 h 67"/>
                  <a:gd name="T4" fmla="*/ 2103 w 68"/>
                  <a:gd name="T5" fmla="*/ 1309 h 67"/>
                  <a:gd name="T6" fmla="*/ 104 w 68"/>
                  <a:gd name="T7" fmla="*/ 800 h 67"/>
                  <a:gd name="T8" fmla="*/ 951 w 68"/>
                  <a:gd name="T9" fmla="*/ 1373 h 67"/>
                  <a:gd name="T10" fmla="*/ 1559 w 68"/>
                  <a:gd name="T11" fmla="*/ 2244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67">
                    <a:moveTo>
                      <a:pt x="68" y="8"/>
                    </a:moveTo>
                    <a:cubicBezTo>
                      <a:pt x="57" y="23"/>
                      <a:pt x="25" y="0"/>
                      <a:pt x="21" y="11"/>
                    </a:cubicBezTo>
                    <a:cubicBezTo>
                      <a:pt x="18" y="22"/>
                      <a:pt x="67" y="25"/>
                      <a:pt x="62" y="39"/>
                    </a:cubicBezTo>
                    <a:cubicBezTo>
                      <a:pt x="58" y="53"/>
                      <a:pt x="6" y="14"/>
                      <a:pt x="3" y="24"/>
                    </a:cubicBezTo>
                    <a:cubicBezTo>
                      <a:pt x="0" y="33"/>
                      <a:pt x="21" y="39"/>
                      <a:pt x="28" y="41"/>
                    </a:cubicBezTo>
                    <a:cubicBezTo>
                      <a:pt x="39" y="44"/>
                      <a:pt x="56" y="52"/>
                      <a:pt x="46" y="67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1" name="Freeform 164">
                <a:extLst>
                  <a:ext uri="{FF2B5EF4-FFF2-40B4-BE49-F238E27FC236}">
                    <a16:creationId xmlns:a16="http://schemas.microsoft.com/office/drawing/2014/main" id="{704AE580-1F7F-4439-8087-649D65B5A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3091"/>
                <a:ext cx="90" cy="100"/>
              </a:xfrm>
              <a:custGeom>
                <a:avLst/>
                <a:gdLst>
                  <a:gd name="T0" fmla="*/ 929 w 28"/>
                  <a:gd name="T1" fmla="*/ 1042 h 31"/>
                  <a:gd name="T2" fmla="*/ 0 w 2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1">
                    <a:moveTo>
                      <a:pt x="28" y="31"/>
                    </a:moveTo>
                    <a:cubicBezTo>
                      <a:pt x="7" y="3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2" name="Freeform 165">
                <a:extLst>
                  <a:ext uri="{FF2B5EF4-FFF2-40B4-BE49-F238E27FC236}">
                    <a16:creationId xmlns:a16="http://schemas.microsoft.com/office/drawing/2014/main" id="{848643F3-3441-43C4-972E-B80C9980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130"/>
                <a:ext cx="232" cy="200"/>
              </a:xfrm>
              <a:custGeom>
                <a:avLst/>
                <a:gdLst>
                  <a:gd name="T0" fmla="*/ 1308 w 72"/>
                  <a:gd name="T1" fmla="*/ 2081 h 62"/>
                  <a:gd name="T2" fmla="*/ 103 w 72"/>
                  <a:gd name="T3" fmla="*/ 0 h 62"/>
                  <a:gd name="T4" fmla="*/ 2410 w 72"/>
                  <a:gd name="T5" fmla="*/ 1403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62">
                    <a:moveTo>
                      <a:pt x="39" y="62"/>
                    </a:moveTo>
                    <a:cubicBezTo>
                      <a:pt x="31" y="52"/>
                      <a:pt x="0" y="15"/>
                      <a:pt x="3" y="0"/>
                    </a:cubicBezTo>
                    <a:cubicBezTo>
                      <a:pt x="17" y="12"/>
                      <a:pt x="60" y="35"/>
                      <a:pt x="72" y="42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3" name="Freeform 166">
                <a:extLst>
                  <a:ext uri="{FF2B5EF4-FFF2-40B4-BE49-F238E27FC236}">
                    <a16:creationId xmlns:a16="http://schemas.microsoft.com/office/drawing/2014/main" id="{497A6E75-426A-4E42-A7D2-E4A4D3DA6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3343"/>
                <a:ext cx="13" cy="39"/>
              </a:xfrm>
              <a:custGeom>
                <a:avLst/>
                <a:gdLst>
                  <a:gd name="T0" fmla="*/ 33 w 4"/>
                  <a:gd name="T1" fmla="*/ 413 h 12"/>
                  <a:gd name="T2" fmla="*/ 137 w 4"/>
                  <a:gd name="T3" fmla="*/ 7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1" y="12"/>
                    </a:moveTo>
                    <a:cubicBezTo>
                      <a:pt x="0" y="7"/>
                      <a:pt x="1" y="0"/>
                      <a:pt x="4" y="2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4" name="Freeform 167">
                <a:extLst>
                  <a:ext uri="{FF2B5EF4-FFF2-40B4-BE49-F238E27FC236}">
                    <a16:creationId xmlns:a16="http://schemas.microsoft.com/office/drawing/2014/main" id="{3E7B4D85-7198-491D-8541-6246B439A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736"/>
                <a:ext cx="666" cy="672"/>
              </a:xfrm>
              <a:custGeom>
                <a:avLst/>
                <a:gdLst>
                  <a:gd name="T0" fmla="*/ 6961 w 206"/>
                  <a:gd name="T1" fmla="*/ 3402 h 208"/>
                  <a:gd name="T2" fmla="*/ 5173 w 206"/>
                  <a:gd name="T3" fmla="*/ 2087 h 208"/>
                  <a:gd name="T4" fmla="*/ 5570 w 206"/>
                  <a:gd name="T5" fmla="*/ 678 h 208"/>
                  <a:gd name="T6" fmla="*/ 4966 w 206"/>
                  <a:gd name="T7" fmla="*/ 0 h 208"/>
                  <a:gd name="T8" fmla="*/ 4255 w 206"/>
                  <a:gd name="T9" fmla="*/ 468 h 208"/>
                  <a:gd name="T10" fmla="*/ 3889 w 206"/>
                  <a:gd name="T11" fmla="*/ 678 h 208"/>
                  <a:gd name="T12" fmla="*/ 2331 w 206"/>
                  <a:gd name="T13" fmla="*/ 2630 h 208"/>
                  <a:gd name="T14" fmla="*/ 2163 w 206"/>
                  <a:gd name="T15" fmla="*/ 3005 h 208"/>
                  <a:gd name="T16" fmla="*/ 0 w 206"/>
                  <a:gd name="T17" fmla="*/ 5021 h 208"/>
                  <a:gd name="T18" fmla="*/ 0 w 206"/>
                  <a:gd name="T19" fmla="*/ 5021 h 208"/>
                  <a:gd name="T20" fmla="*/ 4630 w 206"/>
                  <a:gd name="T21" fmla="*/ 6003 h 208"/>
                  <a:gd name="T22" fmla="*/ 5706 w 206"/>
                  <a:gd name="T23" fmla="*/ 7014 h 2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" h="208">
                    <a:moveTo>
                      <a:pt x="206" y="101"/>
                    </a:moveTo>
                    <a:cubicBezTo>
                      <a:pt x="206" y="101"/>
                      <a:pt x="171" y="93"/>
                      <a:pt x="153" y="62"/>
                    </a:cubicBezTo>
                    <a:cubicBezTo>
                      <a:pt x="142" y="45"/>
                      <a:pt x="159" y="33"/>
                      <a:pt x="165" y="20"/>
                    </a:cubicBezTo>
                    <a:cubicBezTo>
                      <a:pt x="159" y="14"/>
                      <a:pt x="153" y="7"/>
                      <a:pt x="147" y="0"/>
                    </a:cubicBezTo>
                    <a:cubicBezTo>
                      <a:pt x="137" y="7"/>
                      <a:pt x="128" y="14"/>
                      <a:pt x="126" y="14"/>
                    </a:cubicBezTo>
                    <a:cubicBezTo>
                      <a:pt x="123" y="16"/>
                      <a:pt x="118" y="18"/>
                      <a:pt x="115" y="20"/>
                    </a:cubicBezTo>
                    <a:cubicBezTo>
                      <a:pt x="90" y="34"/>
                      <a:pt x="81" y="54"/>
                      <a:pt x="69" y="78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57" y="101"/>
                      <a:pt x="26" y="147"/>
                      <a:pt x="0" y="14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6" y="156"/>
                      <a:pt x="73" y="153"/>
                      <a:pt x="137" y="178"/>
                    </a:cubicBezTo>
                    <a:cubicBezTo>
                      <a:pt x="154" y="184"/>
                      <a:pt x="169" y="208"/>
                      <a:pt x="169" y="208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5" name="Freeform 168">
                <a:extLst>
                  <a:ext uri="{FF2B5EF4-FFF2-40B4-BE49-F238E27FC236}">
                    <a16:creationId xmlns:a16="http://schemas.microsoft.com/office/drawing/2014/main" id="{F27BECB1-66A9-4F51-A207-9C1DBD79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9" y="2723"/>
                <a:ext cx="504" cy="494"/>
              </a:xfrm>
              <a:custGeom>
                <a:avLst/>
                <a:gdLst>
                  <a:gd name="T0" fmla="*/ 5095 w 156"/>
                  <a:gd name="T1" fmla="*/ 0 h 153"/>
                  <a:gd name="T2" fmla="*/ 5095 w 156"/>
                  <a:gd name="T3" fmla="*/ 32 h 153"/>
                  <a:gd name="T4" fmla="*/ 5095 w 156"/>
                  <a:gd name="T5" fmla="*/ 32 h 153"/>
                  <a:gd name="T6" fmla="*/ 5095 w 156"/>
                  <a:gd name="T7" fmla="*/ 32 h 153"/>
                  <a:gd name="T8" fmla="*/ 4446 w 156"/>
                  <a:gd name="T9" fmla="*/ 439 h 153"/>
                  <a:gd name="T10" fmla="*/ 4051 w 156"/>
                  <a:gd name="T11" fmla="*/ 636 h 153"/>
                  <a:gd name="T12" fmla="*/ 2433 w 156"/>
                  <a:gd name="T13" fmla="*/ 2657 h 153"/>
                  <a:gd name="T14" fmla="*/ 2223 w 156"/>
                  <a:gd name="T15" fmla="*/ 3035 h 153"/>
                  <a:gd name="T16" fmla="*/ 239 w 156"/>
                  <a:gd name="T17" fmla="*/ 4953 h 153"/>
                  <a:gd name="T18" fmla="*/ 0 w 156"/>
                  <a:gd name="T19" fmla="*/ 4879 h 153"/>
                  <a:gd name="T20" fmla="*/ 197 w 156"/>
                  <a:gd name="T21" fmla="*/ 5150 h 153"/>
                  <a:gd name="T22" fmla="*/ 239 w 156"/>
                  <a:gd name="T23" fmla="*/ 5150 h 153"/>
                  <a:gd name="T24" fmla="*/ 2433 w 156"/>
                  <a:gd name="T25" fmla="*/ 3129 h 153"/>
                  <a:gd name="T26" fmla="*/ 2598 w 156"/>
                  <a:gd name="T27" fmla="*/ 2764 h 153"/>
                  <a:gd name="T28" fmla="*/ 4145 w 156"/>
                  <a:gd name="T29" fmla="*/ 804 h 153"/>
                  <a:gd name="T30" fmla="*/ 4520 w 156"/>
                  <a:gd name="T31" fmla="*/ 604 h 153"/>
                  <a:gd name="T32" fmla="*/ 5260 w 156"/>
                  <a:gd name="T33" fmla="*/ 197 h 153"/>
                  <a:gd name="T34" fmla="*/ 5095 w 156"/>
                  <a:gd name="T35" fmla="*/ 0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53">
                    <a:moveTo>
                      <a:pt x="151" y="0"/>
                    </a:moveTo>
                    <a:cubicBezTo>
                      <a:pt x="151" y="0"/>
                      <a:pt x="151" y="0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48" y="3"/>
                      <a:pt x="136" y="11"/>
                      <a:pt x="132" y="13"/>
                    </a:cubicBezTo>
                    <a:cubicBezTo>
                      <a:pt x="128" y="15"/>
                      <a:pt x="124" y="16"/>
                      <a:pt x="120" y="19"/>
                    </a:cubicBezTo>
                    <a:cubicBezTo>
                      <a:pt x="94" y="33"/>
                      <a:pt x="83" y="56"/>
                      <a:pt x="72" y="79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0" y="104"/>
                      <a:pt x="29" y="146"/>
                      <a:pt x="7" y="147"/>
                    </a:cubicBezTo>
                    <a:cubicBezTo>
                      <a:pt x="4" y="147"/>
                      <a:pt x="2" y="146"/>
                      <a:pt x="0" y="145"/>
                    </a:cubicBezTo>
                    <a:cubicBezTo>
                      <a:pt x="2" y="148"/>
                      <a:pt x="4" y="150"/>
                      <a:pt x="6" y="153"/>
                    </a:cubicBezTo>
                    <a:cubicBezTo>
                      <a:pt x="6" y="153"/>
                      <a:pt x="7" y="153"/>
                      <a:pt x="7" y="153"/>
                    </a:cubicBezTo>
                    <a:cubicBezTo>
                      <a:pt x="33" y="152"/>
                      <a:pt x="65" y="106"/>
                      <a:pt x="72" y="93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89" y="58"/>
                      <a:pt x="98" y="38"/>
                      <a:pt x="123" y="24"/>
                    </a:cubicBezTo>
                    <a:cubicBezTo>
                      <a:pt x="126" y="22"/>
                      <a:pt x="131" y="20"/>
                      <a:pt x="134" y="18"/>
                    </a:cubicBezTo>
                    <a:cubicBezTo>
                      <a:pt x="139" y="16"/>
                      <a:pt x="150" y="10"/>
                      <a:pt x="156" y="6"/>
                    </a:cubicBezTo>
                    <a:cubicBezTo>
                      <a:pt x="154" y="4"/>
                      <a:pt x="153" y="2"/>
                      <a:pt x="151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6" name="Freeform 169">
                <a:extLst>
                  <a:ext uri="{FF2B5EF4-FFF2-40B4-BE49-F238E27FC236}">
                    <a16:creationId xmlns:a16="http://schemas.microsoft.com/office/drawing/2014/main" id="{ACDD1011-296C-4755-A8B3-02182F708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3042"/>
                <a:ext cx="3" cy="88"/>
              </a:xfrm>
              <a:custGeom>
                <a:avLst/>
                <a:gdLst>
                  <a:gd name="T0" fmla="*/ 0 w 1"/>
                  <a:gd name="T1" fmla="*/ 0 h 27"/>
                  <a:gd name="T2" fmla="*/ 27 w 1"/>
                  <a:gd name="T3" fmla="*/ 935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7">
                    <a:moveTo>
                      <a:pt x="0" y="0"/>
                    </a:moveTo>
                    <a:cubicBezTo>
                      <a:pt x="0" y="13"/>
                      <a:pt x="0" y="17"/>
                      <a:pt x="1" y="27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7" name="Freeform 170">
                <a:extLst>
                  <a:ext uri="{FF2B5EF4-FFF2-40B4-BE49-F238E27FC236}">
                    <a16:creationId xmlns:a16="http://schemas.microsoft.com/office/drawing/2014/main" id="{D4C7D755-1BB8-4C9D-A930-117F98F52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3191"/>
                <a:ext cx="152" cy="45"/>
              </a:xfrm>
              <a:custGeom>
                <a:avLst/>
                <a:gdLst>
                  <a:gd name="T0" fmla="*/ 0 w 47"/>
                  <a:gd name="T1" fmla="*/ 0 h 14"/>
                  <a:gd name="T2" fmla="*/ 1591 w 47"/>
                  <a:gd name="T3" fmla="*/ 434 h 14"/>
                  <a:gd name="T4" fmla="*/ 0 w 47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4">
                    <a:moveTo>
                      <a:pt x="0" y="0"/>
                    </a:moveTo>
                    <a:cubicBezTo>
                      <a:pt x="20" y="13"/>
                      <a:pt x="27" y="14"/>
                      <a:pt x="47" y="13"/>
                    </a:cubicBezTo>
                    <a:cubicBezTo>
                      <a:pt x="35" y="9"/>
                      <a:pt x="7" y="5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8" name="Freeform 171">
                <a:extLst>
                  <a:ext uri="{FF2B5EF4-FFF2-40B4-BE49-F238E27FC236}">
                    <a16:creationId xmlns:a16="http://schemas.microsoft.com/office/drawing/2014/main" id="{CB68B1D6-DD5D-4A5A-8837-FE369874B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3068"/>
                <a:ext cx="155" cy="123"/>
              </a:xfrm>
              <a:custGeom>
                <a:avLst/>
                <a:gdLst>
                  <a:gd name="T0" fmla="*/ 0 w 48"/>
                  <a:gd name="T1" fmla="*/ 0 h 38"/>
                  <a:gd name="T2" fmla="*/ 1618 w 48"/>
                  <a:gd name="T3" fmla="*/ 1288 h 38"/>
                  <a:gd name="T4" fmla="*/ 0 w 48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38">
                    <a:moveTo>
                      <a:pt x="0" y="0"/>
                    </a:moveTo>
                    <a:cubicBezTo>
                      <a:pt x="6" y="13"/>
                      <a:pt x="48" y="38"/>
                      <a:pt x="48" y="38"/>
                    </a:cubicBezTo>
                    <a:cubicBezTo>
                      <a:pt x="36" y="27"/>
                      <a:pt x="8" y="7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9" name="Freeform 172">
                <a:extLst>
                  <a:ext uri="{FF2B5EF4-FFF2-40B4-BE49-F238E27FC236}">
                    <a16:creationId xmlns:a16="http://schemas.microsoft.com/office/drawing/2014/main" id="{0A968339-A440-47D1-8290-8F74FD6E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826"/>
                <a:ext cx="94" cy="255"/>
              </a:xfrm>
              <a:custGeom>
                <a:avLst/>
                <a:gdLst>
                  <a:gd name="T0" fmla="*/ 408 w 29"/>
                  <a:gd name="T1" fmla="*/ 136 h 79"/>
                  <a:gd name="T2" fmla="*/ 989 w 29"/>
                  <a:gd name="T3" fmla="*/ 2657 h 79"/>
                  <a:gd name="T4" fmla="*/ 408 w 29"/>
                  <a:gd name="T5" fmla="*/ 136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79">
                    <a:moveTo>
                      <a:pt x="12" y="4"/>
                    </a:moveTo>
                    <a:cubicBezTo>
                      <a:pt x="0" y="9"/>
                      <a:pt x="19" y="59"/>
                      <a:pt x="29" y="79"/>
                    </a:cubicBezTo>
                    <a:cubicBezTo>
                      <a:pt x="27" y="66"/>
                      <a:pt x="24" y="0"/>
                      <a:pt x="12" y="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0" name="Freeform 173">
                <a:extLst>
                  <a:ext uri="{FF2B5EF4-FFF2-40B4-BE49-F238E27FC236}">
                    <a16:creationId xmlns:a16="http://schemas.microsoft.com/office/drawing/2014/main" id="{7296D222-8CA5-4785-8D57-A7E39EB46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3217"/>
                <a:ext cx="84" cy="107"/>
              </a:xfrm>
              <a:custGeom>
                <a:avLst/>
                <a:gdLst>
                  <a:gd name="T0" fmla="*/ 0 w 26"/>
                  <a:gd name="T1" fmla="*/ 0 h 33"/>
                  <a:gd name="T2" fmla="*/ 876 w 26"/>
                  <a:gd name="T3" fmla="*/ 1125 h 33"/>
                  <a:gd name="T4" fmla="*/ 0 w 26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14" y="11"/>
                      <a:pt x="26" y="33"/>
                      <a:pt x="26" y="33"/>
                    </a:cubicBezTo>
                    <a:cubicBezTo>
                      <a:pt x="22" y="26"/>
                      <a:pt x="7" y="13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1" name="Freeform 174">
                <a:extLst>
                  <a:ext uri="{FF2B5EF4-FFF2-40B4-BE49-F238E27FC236}">
                    <a16:creationId xmlns:a16="http://schemas.microsoft.com/office/drawing/2014/main" id="{1C9DA427-DE12-47BA-8B92-6AF42B65B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926"/>
                <a:ext cx="97" cy="165"/>
              </a:xfrm>
              <a:custGeom>
                <a:avLst/>
                <a:gdLst>
                  <a:gd name="T0" fmla="*/ 1015 w 30"/>
                  <a:gd name="T1" fmla="*/ 1728 h 51"/>
                  <a:gd name="T2" fmla="*/ 272 w 30"/>
                  <a:gd name="T3" fmla="*/ 197 h 51"/>
                  <a:gd name="T4" fmla="*/ 1015 w 30"/>
                  <a:gd name="T5" fmla="*/ 1728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1">
                    <a:moveTo>
                      <a:pt x="30" y="51"/>
                    </a:moveTo>
                    <a:cubicBezTo>
                      <a:pt x="24" y="42"/>
                      <a:pt x="15" y="0"/>
                      <a:pt x="8" y="6"/>
                    </a:cubicBezTo>
                    <a:cubicBezTo>
                      <a:pt x="0" y="11"/>
                      <a:pt x="22" y="37"/>
                      <a:pt x="30" y="51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2" name="Freeform 175">
                <a:extLst>
                  <a:ext uri="{FF2B5EF4-FFF2-40B4-BE49-F238E27FC236}">
                    <a16:creationId xmlns:a16="http://schemas.microsoft.com/office/drawing/2014/main" id="{D76B6130-1E9A-4BC0-AA13-93731A95F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004"/>
                <a:ext cx="145" cy="110"/>
              </a:xfrm>
              <a:custGeom>
                <a:avLst/>
                <a:gdLst>
                  <a:gd name="T0" fmla="*/ 1505 w 45"/>
                  <a:gd name="T1" fmla="*/ 1152 h 34"/>
                  <a:gd name="T2" fmla="*/ 271 w 45"/>
                  <a:gd name="T3" fmla="*/ 197 h 34"/>
                  <a:gd name="T4" fmla="*/ 1505 w 45"/>
                  <a:gd name="T5" fmla="*/ 1152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cubicBezTo>
                      <a:pt x="33" y="27"/>
                      <a:pt x="15" y="0"/>
                      <a:pt x="8" y="6"/>
                    </a:cubicBezTo>
                    <a:cubicBezTo>
                      <a:pt x="0" y="12"/>
                      <a:pt x="36" y="32"/>
                      <a:pt x="45" y="34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3" name="Freeform 176">
                <a:extLst>
                  <a:ext uri="{FF2B5EF4-FFF2-40B4-BE49-F238E27FC236}">
                    <a16:creationId xmlns:a16="http://schemas.microsoft.com/office/drawing/2014/main" id="{C2B1C706-D092-4549-98C6-5BE2A0E02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3117"/>
                <a:ext cx="145" cy="77"/>
              </a:xfrm>
              <a:custGeom>
                <a:avLst/>
                <a:gdLst>
                  <a:gd name="T0" fmla="*/ 1505 w 45"/>
                  <a:gd name="T1" fmla="*/ 792 h 24"/>
                  <a:gd name="T2" fmla="*/ 0 w 45"/>
                  <a:gd name="T3" fmla="*/ 164 h 24"/>
                  <a:gd name="T4" fmla="*/ 1505 w 45"/>
                  <a:gd name="T5" fmla="*/ 792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4">
                    <a:moveTo>
                      <a:pt x="45" y="24"/>
                    </a:moveTo>
                    <a:cubicBezTo>
                      <a:pt x="34" y="23"/>
                      <a:pt x="10" y="0"/>
                      <a:pt x="0" y="5"/>
                    </a:cubicBezTo>
                    <a:cubicBezTo>
                      <a:pt x="8" y="14"/>
                      <a:pt x="33" y="24"/>
                      <a:pt x="45" y="24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4" name="Freeform 177">
                <a:extLst>
                  <a:ext uri="{FF2B5EF4-FFF2-40B4-BE49-F238E27FC236}">
                    <a16:creationId xmlns:a16="http://schemas.microsoft.com/office/drawing/2014/main" id="{3F89E91F-4275-4E89-A369-5C16AA11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632"/>
                <a:ext cx="159" cy="87"/>
              </a:xfrm>
              <a:custGeom>
                <a:avLst/>
                <a:gdLst>
                  <a:gd name="T0" fmla="*/ 1674 w 49"/>
                  <a:gd name="T1" fmla="*/ 873 h 27"/>
                  <a:gd name="T2" fmla="*/ 201 w 49"/>
                  <a:gd name="T3" fmla="*/ 271 h 27"/>
                  <a:gd name="T4" fmla="*/ 1674 w 49"/>
                  <a:gd name="T5" fmla="*/ 87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26"/>
                    </a:moveTo>
                    <a:cubicBezTo>
                      <a:pt x="35" y="22"/>
                      <a:pt x="12" y="0"/>
                      <a:pt x="6" y="8"/>
                    </a:cubicBezTo>
                    <a:cubicBezTo>
                      <a:pt x="0" y="16"/>
                      <a:pt x="40" y="27"/>
                      <a:pt x="49" y="26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5" name="Freeform 178">
                <a:extLst>
                  <a:ext uri="{FF2B5EF4-FFF2-40B4-BE49-F238E27FC236}">
                    <a16:creationId xmlns:a16="http://schemas.microsoft.com/office/drawing/2014/main" id="{05C1B9E5-586A-4C76-8415-612A3645C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2700"/>
                <a:ext cx="190" cy="94"/>
              </a:xfrm>
              <a:custGeom>
                <a:avLst/>
                <a:gdLst>
                  <a:gd name="T0" fmla="*/ 1971 w 59"/>
                  <a:gd name="T1" fmla="*/ 882 h 29"/>
                  <a:gd name="T2" fmla="*/ 32 w 59"/>
                  <a:gd name="T3" fmla="*/ 473 h 29"/>
                  <a:gd name="T4" fmla="*/ 1971 w 59"/>
                  <a:gd name="T5" fmla="*/ 88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9" y="26"/>
                    </a:moveTo>
                    <a:cubicBezTo>
                      <a:pt x="48" y="28"/>
                      <a:pt x="2" y="0"/>
                      <a:pt x="1" y="14"/>
                    </a:cubicBezTo>
                    <a:cubicBezTo>
                      <a:pt x="0" y="28"/>
                      <a:pt x="48" y="29"/>
                      <a:pt x="59" y="26"/>
                    </a:cubicBezTo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6" name="Freeform 179">
                <a:extLst>
                  <a:ext uri="{FF2B5EF4-FFF2-40B4-BE49-F238E27FC236}">
                    <a16:creationId xmlns:a16="http://schemas.microsoft.com/office/drawing/2014/main" id="{5E44349B-6FAA-4729-9AFE-E41237227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962"/>
                <a:ext cx="23" cy="38"/>
              </a:xfrm>
              <a:custGeom>
                <a:avLst/>
                <a:gdLst>
                  <a:gd name="T0" fmla="*/ 250 w 7"/>
                  <a:gd name="T1" fmla="*/ 380 h 12"/>
                  <a:gd name="T2" fmla="*/ 108 w 7"/>
                  <a:gd name="T3" fmla="*/ 60 h 12"/>
                  <a:gd name="T4" fmla="*/ 250 w 7"/>
                  <a:gd name="T5" fmla="*/ 38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cubicBezTo>
                      <a:pt x="2" y="10"/>
                      <a:pt x="0" y="4"/>
                      <a:pt x="3" y="2"/>
                    </a:cubicBezTo>
                    <a:cubicBezTo>
                      <a:pt x="5" y="0"/>
                      <a:pt x="5" y="7"/>
                      <a:pt x="7" y="1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7" name="Freeform 180">
                <a:extLst>
                  <a:ext uri="{FF2B5EF4-FFF2-40B4-BE49-F238E27FC236}">
                    <a16:creationId xmlns:a16="http://schemas.microsoft.com/office/drawing/2014/main" id="{2125E7C3-4E5C-44A1-B155-436C01DFE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2865"/>
                <a:ext cx="35" cy="48"/>
              </a:xfrm>
              <a:custGeom>
                <a:avLst/>
                <a:gdLst>
                  <a:gd name="T0" fmla="*/ 162 w 11"/>
                  <a:gd name="T1" fmla="*/ 61 h 15"/>
                  <a:gd name="T2" fmla="*/ 223 w 11"/>
                  <a:gd name="T3" fmla="*/ 390 h 15"/>
                  <a:gd name="T4" fmla="*/ 162 w 11"/>
                  <a:gd name="T5" fmla="*/ 6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5" y="2"/>
                    </a:moveTo>
                    <a:cubicBezTo>
                      <a:pt x="0" y="5"/>
                      <a:pt x="4" y="9"/>
                      <a:pt x="7" y="12"/>
                    </a:cubicBezTo>
                    <a:cubicBezTo>
                      <a:pt x="10" y="15"/>
                      <a:pt x="11" y="0"/>
                      <a:pt x="5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8" name="Freeform 181">
                <a:extLst>
                  <a:ext uri="{FF2B5EF4-FFF2-40B4-BE49-F238E27FC236}">
                    <a16:creationId xmlns:a16="http://schemas.microsoft.com/office/drawing/2014/main" id="{C683C0C8-2D37-4396-A2C3-EE3C99317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3062"/>
                <a:ext cx="42" cy="29"/>
              </a:xfrm>
              <a:custGeom>
                <a:avLst/>
                <a:gdLst>
                  <a:gd name="T0" fmla="*/ 439 w 13"/>
                  <a:gd name="T1" fmla="*/ 168 h 9"/>
                  <a:gd name="T2" fmla="*/ 0 w 13"/>
                  <a:gd name="T3" fmla="*/ 168 h 9"/>
                  <a:gd name="T4" fmla="*/ 439 w 13"/>
                  <a:gd name="T5" fmla="*/ 16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13" y="5"/>
                    </a:moveTo>
                    <a:cubicBezTo>
                      <a:pt x="8" y="2"/>
                      <a:pt x="1" y="0"/>
                      <a:pt x="0" y="5"/>
                    </a:cubicBezTo>
                    <a:cubicBezTo>
                      <a:pt x="0" y="9"/>
                      <a:pt x="9" y="6"/>
                      <a:pt x="13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9" name="Freeform 182">
                <a:extLst>
                  <a:ext uri="{FF2B5EF4-FFF2-40B4-BE49-F238E27FC236}">
                    <a16:creationId xmlns:a16="http://schemas.microsoft.com/office/drawing/2014/main" id="{C243AEE0-48ED-4B5B-B52F-428DDB212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3130"/>
                <a:ext cx="52" cy="29"/>
              </a:xfrm>
              <a:custGeom>
                <a:avLst/>
                <a:gdLst>
                  <a:gd name="T0" fmla="*/ 0 w 16"/>
                  <a:gd name="T1" fmla="*/ 135 h 9"/>
                  <a:gd name="T2" fmla="*/ 549 w 16"/>
                  <a:gd name="T3" fmla="*/ 238 h 9"/>
                  <a:gd name="T4" fmla="*/ 0 w 16"/>
                  <a:gd name="T5" fmla="*/ 1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0" y="4"/>
                    </a:moveTo>
                    <a:cubicBezTo>
                      <a:pt x="1" y="1"/>
                      <a:pt x="7" y="0"/>
                      <a:pt x="16" y="7"/>
                    </a:cubicBezTo>
                    <a:cubicBezTo>
                      <a:pt x="9" y="9"/>
                      <a:pt x="0" y="9"/>
                      <a:pt x="0" y="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0" name="Freeform 183">
                <a:extLst>
                  <a:ext uri="{FF2B5EF4-FFF2-40B4-BE49-F238E27FC236}">
                    <a16:creationId xmlns:a16="http://schemas.microsoft.com/office/drawing/2014/main" id="{2426CDA8-7247-444A-8891-0391E987B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887"/>
                <a:ext cx="35" cy="36"/>
              </a:xfrm>
              <a:custGeom>
                <a:avLst/>
                <a:gdLst>
                  <a:gd name="T0" fmla="*/ 353 w 11"/>
                  <a:gd name="T1" fmla="*/ 311 h 11"/>
                  <a:gd name="T2" fmla="*/ 32 w 11"/>
                  <a:gd name="T3" fmla="*/ 141 h 11"/>
                  <a:gd name="T4" fmla="*/ 353 w 11"/>
                  <a:gd name="T5" fmla="*/ 31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1" y="9"/>
                    </a:moveTo>
                    <a:cubicBezTo>
                      <a:pt x="6" y="11"/>
                      <a:pt x="0" y="7"/>
                      <a:pt x="1" y="4"/>
                    </a:cubicBezTo>
                    <a:cubicBezTo>
                      <a:pt x="2" y="0"/>
                      <a:pt x="7" y="6"/>
                      <a:pt x="11" y="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1" name="Freeform 184">
                <a:extLst>
                  <a:ext uri="{FF2B5EF4-FFF2-40B4-BE49-F238E27FC236}">
                    <a16:creationId xmlns:a16="http://schemas.microsoft.com/office/drawing/2014/main" id="{53AC6B16-C03A-4238-BF98-72BBFAACB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2593"/>
                <a:ext cx="42" cy="29"/>
              </a:xfrm>
              <a:custGeom>
                <a:avLst/>
                <a:gdLst>
                  <a:gd name="T0" fmla="*/ 439 w 13"/>
                  <a:gd name="T1" fmla="*/ 168 h 9"/>
                  <a:gd name="T2" fmla="*/ 0 w 13"/>
                  <a:gd name="T3" fmla="*/ 168 h 9"/>
                  <a:gd name="T4" fmla="*/ 439 w 13"/>
                  <a:gd name="T5" fmla="*/ 16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13" y="5"/>
                    </a:moveTo>
                    <a:cubicBezTo>
                      <a:pt x="8" y="1"/>
                      <a:pt x="1" y="0"/>
                      <a:pt x="0" y="5"/>
                    </a:cubicBezTo>
                    <a:cubicBezTo>
                      <a:pt x="0" y="9"/>
                      <a:pt x="9" y="5"/>
                      <a:pt x="13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2" name="Freeform 185">
                <a:extLst>
                  <a:ext uri="{FF2B5EF4-FFF2-40B4-BE49-F238E27FC236}">
                    <a16:creationId xmlns:a16="http://schemas.microsoft.com/office/drawing/2014/main" id="{6FEB9AB5-99AE-4B2E-A70C-47A0B6196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658"/>
                <a:ext cx="52" cy="32"/>
              </a:xfrm>
              <a:custGeom>
                <a:avLst/>
                <a:gdLst>
                  <a:gd name="T0" fmla="*/ 0 w 16"/>
                  <a:gd name="T1" fmla="*/ 163 h 10"/>
                  <a:gd name="T2" fmla="*/ 549 w 16"/>
                  <a:gd name="T3" fmla="*/ 266 h 10"/>
                  <a:gd name="T4" fmla="*/ 0 w 16"/>
                  <a:gd name="T5" fmla="*/ 16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5"/>
                    </a:moveTo>
                    <a:cubicBezTo>
                      <a:pt x="1" y="2"/>
                      <a:pt x="7" y="0"/>
                      <a:pt x="16" y="8"/>
                    </a:cubicBezTo>
                    <a:cubicBezTo>
                      <a:pt x="9" y="10"/>
                      <a:pt x="0" y="9"/>
                      <a:pt x="0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3" name="Freeform 186">
                <a:extLst>
                  <a:ext uri="{FF2B5EF4-FFF2-40B4-BE49-F238E27FC236}">
                    <a16:creationId xmlns:a16="http://schemas.microsoft.com/office/drawing/2014/main" id="{D484AE4D-6385-4474-97FB-35F7F8079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107"/>
                <a:ext cx="49" cy="78"/>
              </a:xfrm>
              <a:custGeom>
                <a:avLst/>
                <a:gdLst>
                  <a:gd name="T0" fmla="*/ 523 w 15"/>
                  <a:gd name="T1" fmla="*/ 826 h 24"/>
                  <a:gd name="T2" fmla="*/ 108 w 15"/>
                  <a:gd name="T3" fmla="*/ 75 h 24"/>
                  <a:gd name="T4" fmla="*/ 523 w 15"/>
                  <a:gd name="T5" fmla="*/ 82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15" y="24"/>
                    </a:moveTo>
                    <a:cubicBezTo>
                      <a:pt x="8" y="18"/>
                      <a:pt x="0" y="4"/>
                      <a:pt x="3" y="2"/>
                    </a:cubicBezTo>
                    <a:cubicBezTo>
                      <a:pt x="6" y="0"/>
                      <a:pt x="12" y="17"/>
                      <a:pt x="15" y="2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4" name="Freeform 187">
                <a:extLst>
                  <a:ext uri="{FF2B5EF4-FFF2-40B4-BE49-F238E27FC236}">
                    <a16:creationId xmlns:a16="http://schemas.microsoft.com/office/drawing/2014/main" id="{2419BF1C-CC64-494C-9B95-9F8045CDB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3233"/>
                <a:ext cx="32" cy="26"/>
              </a:xfrm>
              <a:custGeom>
                <a:avLst/>
                <a:gdLst>
                  <a:gd name="T0" fmla="*/ 61 w 10"/>
                  <a:gd name="T1" fmla="*/ 75 h 8"/>
                  <a:gd name="T2" fmla="*/ 326 w 10"/>
                  <a:gd name="T3" fmla="*/ 276 h 8"/>
                  <a:gd name="T4" fmla="*/ 61 w 10"/>
                  <a:gd name="T5" fmla="*/ 7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2"/>
                    </a:moveTo>
                    <a:cubicBezTo>
                      <a:pt x="0" y="6"/>
                      <a:pt x="6" y="6"/>
                      <a:pt x="10" y="8"/>
                    </a:cubicBezTo>
                    <a:cubicBezTo>
                      <a:pt x="6" y="3"/>
                      <a:pt x="4" y="0"/>
                      <a:pt x="2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5" name="Freeform 188">
                <a:extLst>
                  <a:ext uri="{FF2B5EF4-FFF2-40B4-BE49-F238E27FC236}">
                    <a16:creationId xmlns:a16="http://schemas.microsoft.com/office/drawing/2014/main" id="{135C4E0B-4219-49BF-BAAF-009FC1E4E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3023"/>
                <a:ext cx="26" cy="32"/>
              </a:xfrm>
              <a:custGeom>
                <a:avLst/>
                <a:gdLst>
                  <a:gd name="T0" fmla="*/ 276 w 8"/>
                  <a:gd name="T1" fmla="*/ 326 h 10"/>
                  <a:gd name="T2" fmla="*/ 75 w 8"/>
                  <a:gd name="T3" fmla="*/ 32 h 10"/>
                  <a:gd name="T4" fmla="*/ 276 w 8"/>
                  <a:gd name="T5" fmla="*/ 32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cubicBezTo>
                      <a:pt x="3" y="9"/>
                      <a:pt x="0" y="3"/>
                      <a:pt x="2" y="1"/>
                    </a:cubicBezTo>
                    <a:cubicBezTo>
                      <a:pt x="5" y="0"/>
                      <a:pt x="5" y="5"/>
                      <a:pt x="8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6" name="Freeform 189">
                <a:extLst>
                  <a:ext uri="{FF2B5EF4-FFF2-40B4-BE49-F238E27FC236}">
                    <a16:creationId xmlns:a16="http://schemas.microsoft.com/office/drawing/2014/main" id="{2265022A-D5F1-4DB4-89FF-AA1D342AA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942"/>
                <a:ext cx="33" cy="65"/>
              </a:xfrm>
              <a:custGeom>
                <a:avLst/>
                <a:gdLst>
                  <a:gd name="T0" fmla="*/ 185 w 10"/>
                  <a:gd name="T1" fmla="*/ 75 h 20"/>
                  <a:gd name="T2" fmla="*/ 218 w 10"/>
                  <a:gd name="T3" fmla="*/ 488 h 20"/>
                  <a:gd name="T4" fmla="*/ 185 w 10"/>
                  <a:gd name="T5" fmla="*/ 7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0">
                    <a:moveTo>
                      <a:pt x="5" y="2"/>
                    </a:moveTo>
                    <a:cubicBezTo>
                      <a:pt x="0" y="3"/>
                      <a:pt x="3" y="7"/>
                      <a:pt x="6" y="14"/>
                    </a:cubicBezTo>
                    <a:cubicBezTo>
                      <a:pt x="8" y="20"/>
                      <a:pt x="10" y="0"/>
                      <a:pt x="5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7" name="Freeform 190">
                <a:extLst>
                  <a:ext uri="{FF2B5EF4-FFF2-40B4-BE49-F238E27FC236}">
                    <a16:creationId xmlns:a16="http://schemas.microsoft.com/office/drawing/2014/main" id="{D1D7B1B2-882F-4CE9-9B15-C080AEFB9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3130"/>
                <a:ext cx="142" cy="184"/>
              </a:xfrm>
              <a:custGeom>
                <a:avLst/>
                <a:gdLst>
                  <a:gd name="T0" fmla="*/ 374 w 44"/>
                  <a:gd name="T1" fmla="*/ 136 h 57"/>
                  <a:gd name="T2" fmla="*/ 0 w 44"/>
                  <a:gd name="T3" fmla="*/ 739 h 57"/>
                  <a:gd name="T4" fmla="*/ 32 w 44"/>
                  <a:gd name="T5" fmla="*/ 739 h 57"/>
                  <a:gd name="T6" fmla="*/ 239 w 44"/>
                  <a:gd name="T7" fmla="*/ 636 h 57"/>
                  <a:gd name="T8" fmla="*/ 907 w 44"/>
                  <a:gd name="T9" fmla="*/ 1917 h 57"/>
                  <a:gd name="T10" fmla="*/ 1449 w 44"/>
                  <a:gd name="T11" fmla="*/ 374 h 57"/>
                  <a:gd name="T12" fmla="*/ 1478 w 44"/>
                  <a:gd name="T13" fmla="*/ 0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7">
                    <a:moveTo>
                      <a:pt x="11" y="4"/>
                    </a:moveTo>
                    <a:cubicBezTo>
                      <a:pt x="9" y="9"/>
                      <a:pt x="6" y="14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1"/>
                      <a:pt x="4" y="19"/>
                      <a:pt x="7" y="19"/>
                    </a:cubicBezTo>
                    <a:cubicBezTo>
                      <a:pt x="28" y="19"/>
                      <a:pt x="31" y="40"/>
                      <a:pt x="27" y="57"/>
                    </a:cubicBezTo>
                    <a:cubicBezTo>
                      <a:pt x="32" y="47"/>
                      <a:pt x="41" y="28"/>
                      <a:pt x="43" y="11"/>
                    </a:cubicBezTo>
                    <a:cubicBezTo>
                      <a:pt x="43" y="7"/>
                      <a:pt x="44" y="3"/>
                      <a:pt x="44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8" name="Freeform 191">
                <a:extLst>
                  <a:ext uri="{FF2B5EF4-FFF2-40B4-BE49-F238E27FC236}">
                    <a16:creationId xmlns:a16="http://schemas.microsoft.com/office/drawing/2014/main" id="{A6564228-2D73-43FC-A549-1EE8F7123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435"/>
                <a:ext cx="779" cy="714"/>
              </a:xfrm>
              <a:custGeom>
                <a:avLst/>
                <a:gdLst>
                  <a:gd name="T0" fmla="*/ 6927 w 241"/>
                  <a:gd name="T1" fmla="*/ 7211 h 221"/>
                  <a:gd name="T2" fmla="*/ 8139 w 241"/>
                  <a:gd name="T3" fmla="*/ 3102 h 221"/>
                  <a:gd name="T4" fmla="*/ 7764 w 241"/>
                  <a:gd name="T5" fmla="*/ 2766 h 221"/>
                  <a:gd name="T6" fmla="*/ 5369 w 241"/>
                  <a:gd name="T7" fmla="*/ 1212 h 221"/>
                  <a:gd name="T8" fmla="*/ 1830 w 241"/>
                  <a:gd name="T9" fmla="*/ 136 h 221"/>
                  <a:gd name="T10" fmla="*/ 1787 w 241"/>
                  <a:gd name="T11" fmla="*/ 61 h 221"/>
                  <a:gd name="T12" fmla="*/ 1787 w 241"/>
                  <a:gd name="T13" fmla="*/ 136 h 221"/>
                  <a:gd name="T14" fmla="*/ 0 w 241"/>
                  <a:gd name="T15" fmla="*/ 2869 h 221"/>
                  <a:gd name="T16" fmla="*/ 2027 w 241"/>
                  <a:gd name="T17" fmla="*/ 3373 h 221"/>
                  <a:gd name="T18" fmla="*/ 3782 w 241"/>
                  <a:gd name="T19" fmla="*/ 5198 h 221"/>
                  <a:gd name="T20" fmla="*/ 5809 w 241"/>
                  <a:gd name="T21" fmla="*/ 7453 h 2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221">
                    <a:moveTo>
                      <a:pt x="205" y="214"/>
                    </a:moveTo>
                    <a:cubicBezTo>
                      <a:pt x="205" y="214"/>
                      <a:pt x="235" y="149"/>
                      <a:pt x="241" y="92"/>
                    </a:cubicBezTo>
                    <a:cubicBezTo>
                      <a:pt x="238" y="90"/>
                      <a:pt x="234" y="86"/>
                      <a:pt x="230" y="82"/>
                    </a:cubicBezTo>
                    <a:cubicBezTo>
                      <a:pt x="220" y="72"/>
                      <a:pt x="182" y="41"/>
                      <a:pt x="159" y="36"/>
                    </a:cubicBezTo>
                    <a:cubicBezTo>
                      <a:pt x="131" y="31"/>
                      <a:pt x="60" y="11"/>
                      <a:pt x="54" y="4"/>
                    </a:cubicBezTo>
                    <a:cubicBezTo>
                      <a:pt x="54" y="4"/>
                      <a:pt x="54" y="4"/>
                      <a:pt x="53" y="2"/>
                    </a:cubicBezTo>
                    <a:cubicBezTo>
                      <a:pt x="53" y="0"/>
                      <a:pt x="53" y="2"/>
                      <a:pt x="53" y="4"/>
                    </a:cubicBezTo>
                    <a:cubicBezTo>
                      <a:pt x="62" y="38"/>
                      <a:pt x="30" y="73"/>
                      <a:pt x="0" y="85"/>
                    </a:cubicBezTo>
                    <a:cubicBezTo>
                      <a:pt x="15" y="87"/>
                      <a:pt x="33" y="89"/>
                      <a:pt x="60" y="100"/>
                    </a:cubicBezTo>
                    <a:cubicBezTo>
                      <a:pt x="81" y="108"/>
                      <a:pt x="94" y="140"/>
                      <a:pt x="112" y="154"/>
                    </a:cubicBezTo>
                    <a:cubicBezTo>
                      <a:pt x="140" y="175"/>
                      <a:pt x="176" y="185"/>
                      <a:pt x="172" y="221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9" name="Freeform 192">
                <a:extLst>
                  <a:ext uri="{FF2B5EF4-FFF2-40B4-BE49-F238E27FC236}">
                    <a16:creationId xmlns:a16="http://schemas.microsoft.com/office/drawing/2014/main" id="{BCFA0755-ED91-4335-9707-1D72E632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923"/>
                <a:ext cx="184" cy="307"/>
              </a:xfrm>
              <a:custGeom>
                <a:avLst/>
                <a:gdLst>
                  <a:gd name="T0" fmla="*/ 1646 w 57"/>
                  <a:gd name="T1" fmla="*/ 3206 h 95"/>
                  <a:gd name="T2" fmla="*/ 0 w 57"/>
                  <a:gd name="T3" fmla="*/ 2569 h 95"/>
                  <a:gd name="T4" fmla="*/ 0 w 57"/>
                  <a:gd name="T5" fmla="*/ 2527 h 95"/>
                  <a:gd name="T6" fmla="*/ 0 w 57"/>
                  <a:gd name="T7" fmla="*/ 2130 h 95"/>
                  <a:gd name="T8" fmla="*/ 32 w 57"/>
                  <a:gd name="T9" fmla="*/ 2130 h 95"/>
                  <a:gd name="T10" fmla="*/ 843 w 57"/>
                  <a:gd name="T11" fmla="*/ 0 h 95"/>
                  <a:gd name="T12" fmla="*/ 1782 w 57"/>
                  <a:gd name="T13" fmla="*/ 2359 h 95"/>
                  <a:gd name="T14" fmla="*/ 1917 w 57"/>
                  <a:gd name="T15" fmla="*/ 2569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95">
                    <a:moveTo>
                      <a:pt x="49" y="95"/>
                    </a:moveTo>
                    <a:cubicBezTo>
                      <a:pt x="49" y="95"/>
                      <a:pt x="17" y="76"/>
                      <a:pt x="0" y="76"/>
                    </a:cubicBezTo>
                    <a:cubicBezTo>
                      <a:pt x="0" y="76"/>
                      <a:pt x="0" y="75"/>
                      <a:pt x="0" y="75"/>
                    </a:cubicBezTo>
                    <a:cubicBezTo>
                      <a:pt x="1" y="71"/>
                      <a:pt x="1" y="67"/>
                      <a:pt x="0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4" y="35"/>
                      <a:pt x="25" y="0"/>
                    </a:cubicBezTo>
                    <a:cubicBezTo>
                      <a:pt x="33" y="36"/>
                      <a:pt x="49" y="61"/>
                      <a:pt x="53" y="70"/>
                    </a:cubicBezTo>
                    <a:cubicBezTo>
                      <a:pt x="54" y="71"/>
                      <a:pt x="57" y="76"/>
                      <a:pt x="57" y="76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0" name="Freeform 193">
                <a:extLst>
                  <a:ext uri="{FF2B5EF4-FFF2-40B4-BE49-F238E27FC236}">
                    <a16:creationId xmlns:a16="http://schemas.microsoft.com/office/drawing/2014/main" id="{0933406A-BF67-4FAB-A683-B1ADA8E7F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3382"/>
                <a:ext cx="119" cy="119"/>
              </a:xfrm>
              <a:custGeom>
                <a:avLst/>
                <a:gdLst>
                  <a:gd name="T0" fmla="*/ 1232 w 37"/>
                  <a:gd name="T1" fmla="*/ 1167 h 37"/>
                  <a:gd name="T2" fmla="*/ 135 w 37"/>
                  <a:gd name="T3" fmla="*/ 164 h 37"/>
                  <a:gd name="T4" fmla="*/ 765 w 37"/>
                  <a:gd name="T5" fmla="*/ 1167 h 37"/>
                  <a:gd name="T6" fmla="*/ 1232 w 37"/>
                  <a:gd name="T7" fmla="*/ 116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7">
                    <a:moveTo>
                      <a:pt x="37" y="35"/>
                    </a:moveTo>
                    <a:cubicBezTo>
                      <a:pt x="29" y="21"/>
                      <a:pt x="15" y="0"/>
                      <a:pt x="4" y="5"/>
                    </a:cubicBezTo>
                    <a:cubicBezTo>
                      <a:pt x="0" y="12"/>
                      <a:pt x="21" y="26"/>
                      <a:pt x="23" y="35"/>
                    </a:cubicBezTo>
                    <a:cubicBezTo>
                      <a:pt x="28" y="36"/>
                      <a:pt x="33" y="37"/>
                      <a:pt x="37" y="3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1" name="Freeform 194">
                <a:extLst>
                  <a:ext uri="{FF2B5EF4-FFF2-40B4-BE49-F238E27FC236}">
                    <a16:creationId xmlns:a16="http://schemas.microsoft.com/office/drawing/2014/main" id="{A98D2E14-4674-4192-BBD5-07BACCC97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823"/>
                <a:ext cx="274" cy="265"/>
              </a:xfrm>
              <a:custGeom>
                <a:avLst/>
                <a:gdLst>
                  <a:gd name="T0" fmla="*/ 135 w 85"/>
                  <a:gd name="T1" fmla="*/ 1994 h 82"/>
                  <a:gd name="T2" fmla="*/ 1070 w 85"/>
                  <a:gd name="T3" fmla="*/ 2466 h 82"/>
                  <a:gd name="T4" fmla="*/ 1944 w 85"/>
                  <a:gd name="T5" fmla="*/ 2705 h 82"/>
                  <a:gd name="T6" fmla="*/ 1309 w 85"/>
                  <a:gd name="T7" fmla="*/ 2088 h 82"/>
                  <a:gd name="T8" fmla="*/ 2743 w 85"/>
                  <a:gd name="T9" fmla="*/ 2766 h 82"/>
                  <a:gd name="T10" fmla="*/ 2846 w 85"/>
                  <a:gd name="T11" fmla="*/ 2737 h 82"/>
                  <a:gd name="T12" fmla="*/ 1808 w 85"/>
                  <a:gd name="T13" fmla="*/ 1619 h 82"/>
                  <a:gd name="T14" fmla="*/ 0 w 85"/>
                  <a:gd name="T15" fmla="*/ 0 h 82"/>
                  <a:gd name="T16" fmla="*/ 135 w 85"/>
                  <a:gd name="T17" fmla="*/ 1994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4" y="59"/>
                    </a:moveTo>
                    <a:cubicBezTo>
                      <a:pt x="16" y="68"/>
                      <a:pt x="27" y="72"/>
                      <a:pt x="32" y="73"/>
                    </a:cubicBezTo>
                    <a:cubicBezTo>
                      <a:pt x="39" y="74"/>
                      <a:pt x="49" y="78"/>
                      <a:pt x="58" y="80"/>
                    </a:cubicBezTo>
                    <a:cubicBezTo>
                      <a:pt x="51" y="71"/>
                      <a:pt x="37" y="63"/>
                      <a:pt x="39" y="62"/>
                    </a:cubicBezTo>
                    <a:cubicBezTo>
                      <a:pt x="43" y="61"/>
                      <a:pt x="68" y="81"/>
                      <a:pt x="82" y="82"/>
                    </a:cubicBezTo>
                    <a:cubicBezTo>
                      <a:pt x="83" y="82"/>
                      <a:pt x="84" y="81"/>
                      <a:pt x="85" y="81"/>
                    </a:cubicBezTo>
                    <a:cubicBezTo>
                      <a:pt x="76" y="69"/>
                      <a:pt x="68" y="58"/>
                      <a:pt x="54" y="48"/>
                    </a:cubicBezTo>
                    <a:cubicBezTo>
                      <a:pt x="43" y="40"/>
                      <a:pt x="22" y="23"/>
                      <a:pt x="0" y="0"/>
                    </a:cubicBezTo>
                    <a:cubicBezTo>
                      <a:pt x="4" y="10"/>
                      <a:pt x="6" y="35"/>
                      <a:pt x="4" y="5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2" name="Freeform 195">
                <a:extLst>
                  <a:ext uri="{FF2B5EF4-FFF2-40B4-BE49-F238E27FC236}">
                    <a16:creationId xmlns:a16="http://schemas.microsoft.com/office/drawing/2014/main" id="{2D51EC50-6A4A-4C66-84C0-C65355019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3094"/>
                <a:ext cx="110" cy="100"/>
              </a:xfrm>
              <a:custGeom>
                <a:avLst/>
                <a:gdLst>
                  <a:gd name="T0" fmla="*/ 0 w 34"/>
                  <a:gd name="T1" fmla="*/ 0 h 31"/>
                  <a:gd name="T2" fmla="*/ 951 w 34"/>
                  <a:gd name="T3" fmla="*/ 1010 h 31"/>
                  <a:gd name="T4" fmla="*/ 951 w 34"/>
                  <a:gd name="T5" fmla="*/ 1042 h 31"/>
                  <a:gd name="T6" fmla="*/ 1119 w 34"/>
                  <a:gd name="T7" fmla="*/ 1042 h 31"/>
                  <a:gd name="T8" fmla="*/ 1152 w 34"/>
                  <a:gd name="T9" fmla="*/ 571 h 31"/>
                  <a:gd name="T10" fmla="*/ 0 w 34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0" y="0"/>
                    </a:moveTo>
                    <a:cubicBezTo>
                      <a:pt x="2" y="5"/>
                      <a:pt x="9" y="29"/>
                      <a:pt x="28" y="30"/>
                    </a:cubicBezTo>
                    <a:cubicBezTo>
                      <a:pt x="28" y="30"/>
                      <a:pt x="28" y="30"/>
                      <a:pt x="28" y="31"/>
                    </a:cubicBezTo>
                    <a:cubicBezTo>
                      <a:pt x="30" y="31"/>
                      <a:pt x="31" y="31"/>
                      <a:pt x="33" y="31"/>
                    </a:cubicBezTo>
                    <a:cubicBezTo>
                      <a:pt x="33" y="26"/>
                      <a:pt x="33" y="21"/>
                      <a:pt x="34" y="17"/>
                    </a:cubicBezTo>
                    <a:cubicBezTo>
                      <a:pt x="23" y="12"/>
                      <a:pt x="8" y="6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3" name="Freeform 196">
                <a:extLst>
                  <a:ext uri="{FF2B5EF4-FFF2-40B4-BE49-F238E27FC236}">
                    <a16:creationId xmlns:a16="http://schemas.microsoft.com/office/drawing/2014/main" id="{FA8F3174-F5A6-42F8-BDD1-3FB37E3D6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936"/>
                <a:ext cx="155" cy="106"/>
              </a:xfrm>
              <a:custGeom>
                <a:avLst/>
                <a:gdLst>
                  <a:gd name="T0" fmla="*/ 1618 w 48"/>
                  <a:gd name="T1" fmla="*/ 1092 h 33"/>
                  <a:gd name="T2" fmla="*/ 1117 w 48"/>
                  <a:gd name="T3" fmla="*/ 597 h 33"/>
                  <a:gd name="T4" fmla="*/ 0 w 48"/>
                  <a:gd name="T5" fmla="*/ 135 h 33"/>
                  <a:gd name="T6" fmla="*/ 1586 w 48"/>
                  <a:gd name="T7" fmla="*/ 1063 h 33"/>
                  <a:gd name="T8" fmla="*/ 1618 w 48"/>
                  <a:gd name="T9" fmla="*/ 109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3">
                    <a:moveTo>
                      <a:pt x="48" y="33"/>
                    </a:moveTo>
                    <a:cubicBezTo>
                      <a:pt x="44" y="28"/>
                      <a:pt x="39" y="23"/>
                      <a:pt x="33" y="18"/>
                    </a:cubicBezTo>
                    <a:cubicBezTo>
                      <a:pt x="18" y="9"/>
                      <a:pt x="0" y="0"/>
                      <a:pt x="0" y="4"/>
                    </a:cubicBezTo>
                    <a:cubicBezTo>
                      <a:pt x="0" y="8"/>
                      <a:pt x="38" y="23"/>
                      <a:pt x="47" y="32"/>
                    </a:cubicBezTo>
                    <a:cubicBezTo>
                      <a:pt x="47" y="33"/>
                      <a:pt x="48" y="33"/>
                      <a:pt x="48" y="3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4" name="Freeform 197">
                <a:extLst>
                  <a:ext uri="{FF2B5EF4-FFF2-40B4-BE49-F238E27FC236}">
                    <a16:creationId xmlns:a16="http://schemas.microsoft.com/office/drawing/2014/main" id="{65065272-E244-4C2B-9298-5BB876B6B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3165"/>
                <a:ext cx="333" cy="239"/>
              </a:xfrm>
              <a:custGeom>
                <a:avLst/>
                <a:gdLst>
                  <a:gd name="T0" fmla="*/ 3482 w 103"/>
                  <a:gd name="T1" fmla="*/ 2086 h 74"/>
                  <a:gd name="T2" fmla="*/ 2978 w 103"/>
                  <a:gd name="T3" fmla="*/ 1482 h 74"/>
                  <a:gd name="T4" fmla="*/ 2195 w 103"/>
                  <a:gd name="T5" fmla="*/ 1043 h 74"/>
                  <a:gd name="T6" fmla="*/ 2134 w 103"/>
                  <a:gd name="T7" fmla="*/ 1043 h 74"/>
                  <a:gd name="T8" fmla="*/ 304 w 103"/>
                  <a:gd name="T9" fmla="*/ 0 h 74"/>
                  <a:gd name="T10" fmla="*/ 0 w 103"/>
                  <a:gd name="T11" fmla="*/ 333 h 74"/>
                  <a:gd name="T12" fmla="*/ 1015 w 103"/>
                  <a:gd name="T13" fmla="*/ 1679 h 74"/>
                  <a:gd name="T14" fmla="*/ 1015 w 103"/>
                  <a:gd name="T15" fmla="*/ 1679 h 74"/>
                  <a:gd name="T16" fmla="*/ 3450 w 103"/>
                  <a:gd name="T17" fmla="*/ 2119 h 74"/>
                  <a:gd name="T18" fmla="*/ 3482 w 103"/>
                  <a:gd name="T19" fmla="*/ 2086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3" h="74">
                    <a:moveTo>
                      <a:pt x="103" y="62"/>
                    </a:moveTo>
                    <a:cubicBezTo>
                      <a:pt x="100" y="54"/>
                      <a:pt x="95" y="48"/>
                      <a:pt x="88" y="44"/>
                    </a:cubicBezTo>
                    <a:cubicBezTo>
                      <a:pt x="84" y="41"/>
                      <a:pt x="74" y="36"/>
                      <a:pt x="65" y="31"/>
                    </a:cubicBezTo>
                    <a:cubicBezTo>
                      <a:pt x="65" y="31"/>
                      <a:pt x="64" y="31"/>
                      <a:pt x="63" y="31"/>
                    </a:cubicBezTo>
                    <a:cubicBezTo>
                      <a:pt x="54" y="26"/>
                      <a:pt x="27" y="11"/>
                      <a:pt x="9" y="0"/>
                    </a:cubicBezTo>
                    <a:cubicBezTo>
                      <a:pt x="6" y="4"/>
                      <a:pt x="3" y="7"/>
                      <a:pt x="0" y="10"/>
                    </a:cubicBezTo>
                    <a:cubicBezTo>
                      <a:pt x="9" y="26"/>
                      <a:pt x="24" y="44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49" y="55"/>
                      <a:pt x="85" y="74"/>
                      <a:pt x="102" y="63"/>
                    </a:cubicBezTo>
                    <a:cubicBezTo>
                      <a:pt x="102" y="63"/>
                      <a:pt x="103" y="62"/>
                      <a:pt x="103" y="6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5" name="Freeform 198">
                <a:extLst>
                  <a:ext uri="{FF2B5EF4-FFF2-40B4-BE49-F238E27FC236}">
                    <a16:creationId xmlns:a16="http://schemas.microsoft.com/office/drawing/2014/main" id="{4D3C7DCA-CD24-42F2-AE7E-1013E7168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933"/>
                <a:ext cx="194" cy="197"/>
              </a:xfrm>
              <a:custGeom>
                <a:avLst/>
                <a:gdLst>
                  <a:gd name="T0" fmla="*/ 0 w 60"/>
                  <a:gd name="T1" fmla="*/ 0 h 61"/>
                  <a:gd name="T2" fmla="*/ 2027 w 60"/>
                  <a:gd name="T3" fmla="*/ 2054 h 61"/>
                  <a:gd name="T4" fmla="*/ 0 w 60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61">
                    <a:moveTo>
                      <a:pt x="0" y="0"/>
                    </a:moveTo>
                    <a:cubicBezTo>
                      <a:pt x="20" y="30"/>
                      <a:pt x="45" y="52"/>
                      <a:pt x="60" y="61"/>
                    </a:cubicBezTo>
                    <a:cubicBezTo>
                      <a:pt x="60" y="30"/>
                      <a:pt x="26" y="20"/>
                      <a:pt x="0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6" name="Freeform 199">
                <a:extLst>
                  <a:ext uri="{FF2B5EF4-FFF2-40B4-BE49-F238E27FC236}">
                    <a16:creationId xmlns:a16="http://schemas.microsoft.com/office/drawing/2014/main" id="{D7A6F215-4F4B-4319-9BBA-B5CC7C03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3162"/>
                <a:ext cx="313" cy="475"/>
              </a:xfrm>
              <a:custGeom>
                <a:avLst/>
                <a:gdLst>
                  <a:gd name="T0" fmla="*/ 1375 w 97"/>
                  <a:gd name="T1" fmla="*/ 711 h 147"/>
                  <a:gd name="T2" fmla="*/ 2352 w 97"/>
                  <a:gd name="T3" fmla="*/ 3144 h 147"/>
                  <a:gd name="T4" fmla="*/ 271 w 97"/>
                  <a:gd name="T5" fmla="*/ 1483 h 147"/>
                  <a:gd name="T6" fmla="*/ 1207 w 97"/>
                  <a:gd name="T7" fmla="*/ 4113 h 147"/>
                  <a:gd name="T8" fmla="*/ 500 w 97"/>
                  <a:gd name="T9" fmla="*/ 3309 h 147"/>
                  <a:gd name="T10" fmla="*/ 332 w 97"/>
                  <a:gd name="T11" fmla="*/ 4760 h 147"/>
                  <a:gd name="T12" fmla="*/ 439 w 97"/>
                  <a:gd name="T13" fmla="*/ 4792 h 147"/>
                  <a:gd name="T14" fmla="*/ 439 w 97"/>
                  <a:gd name="T15" fmla="*/ 4824 h 147"/>
                  <a:gd name="T16" fmla="*/ 542 w 97"/>
                  <a:gd name="T17" fmla="*/ 4857 h 147"/>
                  <a:gd name="T18" fmla="*/ 542 w 97"/>
                  <a:gd name="T19" fmla="*/ 4857 h 147"/>
                  <a:gd name="T20" fmla="*/ 636 w 97"/>
                  <a:gd name="T21" fmla="*/ 4895 h 147"/>
                  <a:gd name="T22" fmla="*/ 678 w 97"/>
                  <a:gd name="T23" fmla="*/ 4895 h 147"/>
                  <a:gd name="T24" fmla="*/ 771 w 97"/>
                  <a:gd name="T25" fmla="*/ 4928 h 147"/>
                  <a:gd name="T26" fmla="*/ 771 w 97"/>
                  <a:gd name="T27" fmla="*/ 4928 h 147"/>
                  <a:gd name="T28" fmla="*/ 907 w 97"/>
                  <a:gd name="T29" fmla="*/ 4960 h 147"/>
                  <a:gd name="T30" fmla="*/ 907 w 97"/>
                  <a:gd name="T31" fmla="*/ 4960 h 147"/>
                  <a:gd name="T32" fmla="*/ 1042 w 97"/>
                  <a:gd name="T33" fmla="*/ 4960 h 147"/>
                  <a:gd name="T34" fmla="*/ 1071 w 97"/>
                  <a:gd name="T35" fmla="*/ 4960 h 147"/>
                  <a:gd name="T36" fmla="*/ 1178 w 97"/>
                  <a:gd name="T37" fmla="*/ 4960 h 147"/>
                  <a:gd name="T38" fmla="*/ 1239 w 97"/>
                  <a:gd name="T39" fmla="*/ 4960 h 147"/>
                  <a:gd name="T40" fmla="*/ 1375 w 97"/>
                  <a:gd name="T41" fmla="*/ 4960 h 147"/>
                  <a:gd name="T42" fmla="*/ 2988 w 97"/>
                  <a:gd name="T43" fmla="*/ 2391 h 147"/>
                  <a:gd name="T44" fmla="*/ 3259 w 97"/>
                  <a:gd name="T45" fmla="*/ 1179 h 147"/>
                  <a:gd name="T46" fmla="*/ 2988 w 97"/>
                  <a:gd name="T47" fmla="*/ 304 h 147"/>
                  <a:gd name="T48" fmla="*/ 2927 w 97"/>
                  <a:gd name="T49" fmla="*/ 32 h 147"/>
                  <a:gd name="T50" fmla="*/ 2520 w 97"/>
                  <a:gd name="T51" fmla="*/ 271 h 147"/>
                  <a:gd name="T52" fmla="*/ 2688 w 97"/>
                  <a:gd name="T53" fmla="*/ 1118 h 147"/>
                  <a:gd name="T54" fmla="*/ 1581 w 97"/>
                  <a:gd name="T55" fmla="*/ 32 h 14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7" h="147">
                    <a:moveTo>
                      <a:pt x="41" y="21"/>
                    </a:moveTo>
                    <a:cubicBezTo>
                      <a:pt x="54" y="45"/>
                      <a:pt x="77" y="77"/>
                      <a:pt x="70" y="93"/>
                    </a:cubicBezTo>
                    <a:cubicBezTo>
                      <a:pt x="59" y="117"/>
                      <a:pt x="16" y="26"/>
                      <a:pt x="8" y="44"/>
                    </a:cubicBezTo>
                    <a:cubicBezTo>
                      <a:pt x="0" y="61"/>
                      <a:pt x="50" y="100"/>
                      <a:pt x="36" y="122"/>
                    </a:cubicBezTo>
                    <a:cubicBezTo>
                      <a:pt x="23" y="145"/>
                      <a:pt x="22" y="93"/>
                      <a:pt x="15" y="98"/>
                    </a:cubicBezTo>
                    <a:cubicBezTo>
                      <a:pt x="9" y="103"/>
                      <a:pt x="22" y="129"/>
                      <a:pt x="10" y="141"/>
                    </a:cubicBezTo>
                    <a:cubicBezTo>
                      <a:pt x="11" y="141"/>
                      <a:pt x="12" y="142"/>
                      <a:pt x="13" y="142"/>
                    </a:cubicBezTo>
                    <a:cubicBezTo>
                      <a:pt x="13" y="142"/>
                      <a:pt x="13" y="142"/>
                      <a:pt x="13" y="143"/>
                    </a:cubicBezTo>
                    <a:cubicBezTo>
                      <a:pt x="14" y="143"/>
                      <a:pt x="15" y="143"/>
                      <a:pt x="16" y="144"/>
                    </a:cubicBezTo>
                    <a:cubicBezTo>
                      <a:pt x="16" y="144"/>
                      <a:pt x="16" y="144"/>
                      <a:pt x="16" y="144"/>
                    </a:cubicBezTo>
                    <a:cubicBezTo>
                      <a:pt x="17" y="144"/>
                      <a:pt x="18" y="145"/>
                      <a:pt x="19" y="145"/>
                    </a:cubicBezTo>
                    <a:cubicBezTo>
                      <a:pt x="19" y="145"/>
                      <a:pt x="20" y="145"/>
                      <a:pt x="20" y="145"/>
                    </a:cubicBezTo>
                    <a:cubicBezTo>
                      <a:pt x="21" y="146"/>
                      <a:pt x="22" y="146"/>
                      <a:pt x="23" y="146"/>
                    </a:cubicBezTo>
                    <a:cubicBezTo>
                      <a:pt x="23" y="146"/>
                      <a:pt x="23" y="146"/>
                      <a:pt x="23" y="146"/>
                    </a:cubicBezTo>
                    <a:cubicBezTo>
                      <a:pt x="25" y="146"/>
                      <a:pt x="26" y="147"/>
                      <a:pt x="27" y="147"/>
                    </a:cubicBezTo>
                    <a:cubicBezTo>
                      <a:pt x="27" y="147"/>
                      <a:pt x="27" y="147"/>
                      <a:pt x="27" y="147"/>
                    </a:cubicBezTo>
                    <a:cubicBezTo>
                      <a:pt x="28" y="147"/>
                      <a:pt x="30" y="147"/>
                      <a:pt x="31" y="147"/>
                    </a:cubicBezTo>
                    <a:cubicBezTo>
                      <a:pt x="31" y="147"/>
                      <a:pt x="32" y="147"/>
                      <a:pt x="32" y="147"/>
                    </a:cubicBezTo>
                    <a:cubicBezTo>
                      <a:pt x="33" y="147"/>
                      <a:pt x="34" y="147"/>
                      <a:pt x="35" y="147"/>
                    </a:cubicBezTo>
                    <a:cubicBezTo>
                      <a:pt x="36" y="147"/>
                      <a:pt x="36" y="147"/>
                      <a:pt x="37" y="147"/>
                    </a:cubicBezTo>
                    <a:cubicBezTo>
                      <a:pt x="38" y="147"/>
                      <a:pt x="40" y="147"/>
                      <a:pt x="41" y="147"/>
                    </a:cubicBezTo>
                    <a:cubicBezTo>
                      <a:pt x="83" y="143"/>
                      <a:pt x="86" y="107"/>
                      <a:pt x="89" y="71"/>
                    </a:cubicBezTo>
                    <a:cubicBezTo>
                      <a:pt x="90" y="59"/>
                      <a:pt x="96" y="47"/>
                      <a:pt x="97" y="35"/>
                    </a:cubicBezTo>
                    <a:cubicBezTo>
                      <a:pt x="97" y="22"/>
                      <a:pt x="91" y="20"/>
                      <a:pt x="89" y="9"/>
                    </a:cubicBezTo>
                    <a:cubicBezTo>
                      <a:pt x="88" y="7"/>
                      <a:pt x="88" y="4"/>
                      <a:pt x="87" y="1"/>
                    </a:cubicBezTo>
                    <a:cubicBezTo>
                      <a:pt x="80" y="0"/>
                      <a:pt x="76" y="1"/>
                      <a:pt x="75" y="8"/>
                    </a:cubicBezTo>
                    <a:cubicBezTo>
                      <a:pt x="72" y="17"/>
                      <a:pt x="89" y="23"/>
                      <a:pt x="80" y="33"/>
                    </a:cubicBezTo>
                    <a:cubicBezTo>
                      <a:pt x="73" y="40"/>
                      <a:pt x="59" y="15"/>
                      <a:pt x="47" y="1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7" name="Freeform 200">
                <a:extLst>
                  <a:ext uri="{FF2B5EF4-FFF2-40B4-BE49-F238E27FC236}">
                    <a16:creationId xmlns:a16="http://schemas.microsoft.com/office/drawing/2014/main" id="{5FC38BD7-A26F-4F9C-834A-05E2BDBCF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884"/>
                <a:ext cx="219" cy="394"/>
              </a:xfrm>
              <a:custGeom>
                <a:avLst/>
                <a:gdLst>
                  <a:gd name="T0" fmla="*/ 738 w 68"/>
                  <a:gd name="T1" fmla="*/ 1240 h 122"/>
                  <a:gd name="T2" fmla="*/ 1472 w 68"/>
                  <a:gd name="T3" fmla="*/ 2086 h 122"/>
                  <a:gd name="T4" fmla="*/ 364 w 68"/>
                  <a:gd name="T5" fmla="*/ 1618 h 122"/>
                  <a:gd name="T6" fmla="*/ 1401 w 68"/>
                  <a:gd name="T7" fmla="*/ 2732 h 122"/>
                  <a:gd name="T8" fmla="*/ 1369 w 68"/>
                  <a:gd name="T9" fmla="*/ 3775 h 122"/>
                  <a:gd name="T10" fmla="*/ 1836 w 68"/>
                  <a:gd name="T11" fmla="*/ 4005 h 122"/>
                  <a:gd name="T12" fmla="*/ 1671 w 68"/>
                  <a:gd name="T13" fmla="*/ 3171 h 122"/>
                  <a:gd name="T14" fmla="*/ 2074 w 68"/>
                  <a:gd name="T15" fmla="*/ 2929 h 122"/>
                  <a:gd name="T16" fmla="*/ 2074 w 68"/>
                  <a:gd name="T17" fmla="*/ 1179 h 122"/>
                  <a:gd name="T18" fmla="*/ 1037 w 68"/>
                  <a:gd name="T19" fmla="*/ 0 h 122"/>
                  <a:gd name="T20" fmla="*/ 1005 w 68"/>
                  <a:gd name="T21" fmla="*/ 103 h 122"/>
                  <a:gd name="T22" fmla="*/ 1172 w 68"/>
                  <a:gd name="T23" fmla="*/ 543 h 122"/>
                  <a:gd name="T24" fmla="*/ 1140 w 68"/>
                  <a:gd name="T25" fmla="*/ 1011 h 122"/>
                  <a:gd name="T26" fmla="*/ 135 w 68"/>
                  <a:gd name="T27" fmla="*/ 468 h 122"/>
                  <a:gd name="T28" fmla="*/ 738 w 68"/>
                  <a:gd name="T29" fmla="*/ 1240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8" h="122">
                    <a:moveTo>
                      <a:pt x="22" y="37"/>
                    </a:moveTo>
                    <a:cubicBezTo>
                      <a:pt x="30" y="43"/>
                      <a:pt x="48" y="55"/>
                      <a:pt x="44" y="62"/>
                    </a:cubicBezTo>
                    <a:cubicBezTo>
                      <a:pt x="42" y="65"/>
                      <a:pt x="17" y="35"/>
                      <a:pt x="11" y="48"/>
                    </a:cubicBezTo>
                    <a:cubicBezTo>
                      <a:pt x="6" y="57"/>
                      <a:pt x="36" y="68"/>
                      <a:pt x="42" y="81"/>
                    </a:cubicBezTo>
                    <a:cubicBezTo>
                      <a:pt x="46" y="89"/>
                      <a:pt x="43" y="103"/>
                      <a:pt x="41" y="112"/>
                    </a:cubicBezTo>
                    <a:cubicBezTo>
                      <a:pt x="47" y="118"/>
                      <a:pt x="52" y="122"/>
                      <a:pt x="55" y="119"/>
                    </a:cubicBezTo>
                    <a:cubicBezTo>
                      <a:pt x="64" y="109"/>
                      <a:pt x="47" y="103"/>
                      <a:pt x="50" y="94"/>
                    </a:cubicBezTo>
                    <a:cubicBezTo>
                      <a:pt x="51" y="87"/>
                      <a:pt x="55" y="86"/>
                      <a:pt x="62" y="87"/>
                    </a:cubicBezTo>
                    <a:cubicBezTo>
                      <a:pt x="62" y="69"/>
                      <a:pt x="68" y="52"/>
                      <a:pt x="62" y="35"/>
                    </a:cubicBezTo>
                    <a:cubicBezTo>
                      <a:pt x="56" y="20"/>
                      <a:pt x="43" y="10"/>
                      <a:pt x="31" y="0"/>
                    </a:cubicBezTo>
                    <a:cubicBezTo>
                      <a:pt x="31" y="1"/>
                      <a:pt x="31" y="2"/>
                      <a:pt x="30" y="3"/>
                    </a:cubicBezTo>
                    <a:cubicBezTo>
                      <a:pt x="27" y="6"/>
                      <a:pt x="31" y="11"/>
                      <a:pt x="35" y="16"/>
                    </a:cubicBezTo>
                    <a:cubicBezTo>
                      <a:pt x="40" y="22"/>
                      <a:pt x="48" y="34"/>
                      <a:pt x="34" y="30"/>
                    </a:cubicBezTo>
                    <a:cubicBezTo>
                      <a:pt x="25" y="28"/>
                      <a:pt x="9" y="6"/>
                      <a:pt x="4" y="14"/>
                    </a:cubicBezTo>
                    <a:cubicBezTo>
                      <a:pt x="0" y="22"/>
                      <a:pt x="18" y="34"/>
                      <a:pt x="22" y="3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8" name="Freeform 201">
                <a:extLst>
                  <a:ext uri="{FF2B5EF4-FFF2-40B4-BE49-F238E27FC236}">
                    <a16:creationId xmlns:a16="http://schemas.microsoft.com/office/drawing/2014/main" id="{FB12F5DF-A50C-4453-8CBD-2B60FE5A3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336"/>
                <a:ext cx="129" cy="185"/>
              </a:xfrm>
              <a:custGeom>
                <a:avLst/>
                <a:gdLst>
                  <a:gd name="T0" fmla="*/ 0 w 40"/>
                  <a:gd name="T1" fmla="*/ 0 h 57"/>
                  <a:gd name="T2" fmla="*/ 1342 w 40"/>
                  <a:gd name="T3" fmla="*/ 1947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57">
                    <a:moveTo>
                      <a:pt x="0" y="0"/>
                    </a:moveTo>
                    <a:cubicBezTo>
                      <a:pt x="10" y="10"/>
                      <a:pt x="36" y="46"/>
                      <a:pt x="40" y="57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9" name="Freeform 202">
                <a:extLst>
                  <a:ext uri="{FF2B5EF4-FFF2-40B4-BE49-F238E27FC236}">
                    <a16:creationId xmlns:a16="http://schemas.microsoft.com/office/drawing/2014/main" id="{3E5F37B5-6DA4-4377-8A58-5D3B6A30D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3220"/>
                <a:ext cx="80" cy="142"/>
              </a:xfrm>
              <a:custGeom>
                <a:avLst/>
                <a:gdLst>
                  <a:gd name="T0" fmla="*/ 0 w 25"/>
                  <a:gd name="T1" fmla="*/ 574 h 44"/>
                  <a:gd name="T2" fmla="*/ 656 w 25"/>
                  <a:gd name="T3" fmla="*/ 1343 h 44"/>
                  <a:gd name="T4" fmla="*/ 195 w 25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0" y="17"/>
                    </a:moveTo>
                    <a:cubicBezTo>
                      <a:pt x="6" y="29"/>
                      <a:pt x="16" y="44"/>
                      <a:pt x="20" y="40"/>
                    </a:cubicBezTo>
                    <a:cubicBezTo>
                      <a:pt x="25" y="36"/>
                      <a:pt x="6" y="0"/>
                      <a:pt x="6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0" name="Freeform 203">
                <a:extLst>
                  <a:ext uri="{FF2B5EF4-FFF2-40B4-BE49-F238E27FC236}">
                    <a16:creationId xmlns:a16="http://schemas.microsoft.com/office/drawing/2014/main" id="{7B912446-86F1-46AB-A13E-B710EFED8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3188"/>
                <a:ext cx="129" cy="142"/>
              </a:xfrm>
              <a:custGeom>
                <a:avLst/>
                <a:gdLst>
                  <a:gd name="T0" fmla="*/ 0 w 40"/>
                  <a:gd name="T1" fmla="*/ 0 h 44"/>
                  <a:gd name="T2" fmla="*/ 1145 w 40"/>
                  <a:gd name="T3" fmla="*/ 1449 h 44"/>
                  <a:gd name="T4" fmla="*/ 677 w 40"/>
                  <a:gd name="T5" fmla="*/ 271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4">
                    <a:moveTo>
                      <a:pt x="0" y="0"/>
                    </a:moveTo>
                    <a:cubicBezTo>
                      <a:pt x="7" y="12"/>
                      <a:pt x="28" y="44"/>
                      <a:pt x="34" y="43"/>
                    </a:cubicBezTo>
                    <a:cubicBezTo>
                      <a:pt x="40" y="42"/>
                      <a:pt x="23" y="12"/>
                      <a:pt x="20" y="8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1" name="Freeform 204">
                <a:extLst>
                  <a:ext uri="{FF2B5EF4-FFF2-40B4-BE49-F238E27FC236}">
                    <a16:creationId xmlns:a16="http://schemas.microsoft.com/office/drawing/2014/main" id="{0C0BED4F-A63F-4EF5-9686-9BF7F8E1D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816"/>
                <a:ext cx="77" cy="97"/>
              </a:xfrm>
              <a:custGeom>
                <a:avLst/>
                <a:gdLst>
                  <a:gd name="T0" fmla="*/ 0 w 24"/>
                  <a:gd name="T1" fmla="*/ 511 h 30"/>
                  <a:gd name="T2" fmla="*/ 690 w 24"/>
                  <a:gd name="T3" fmla="*/ 879 h 30"/>
                  <a:gd name="T4" fmla="*/ 61 w 24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0">
                    <a:moveTo>
                      <a:pt x="0" y="15"/>
                    </a:moveTo>
                    <a:cubicBezTo>
                      <a:pt x="8" y="25"/>
                      <a:pt x="18" y="30"/>
                      <a:pt x="21" y="26"/>
                    </a:cubicBezTo>
                    <a:cubicBezTo>
                      <a:pt x="24" y="22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6666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452" name="Freeform 205">
              <a:extLst>
                <a:ext uri="{FF2B5EF4-FFF2-40B4-BE49-F238E27FC236}">
                  <a16:creationId xmlns:a16="http://schemas.microsoft.com/office/drawing/2014/main" id="{82EB8FC1-0EB5-41F7-AB59-023B94E61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568"/>
              <a:ext cx="178" cy="138"/>
            </a:xfrm>
            <a:custGeom>
              <a:avLst/>
              <a:gdLst>
                <a:gd name="T0" fmla="*/ 168 w 55"/>
                <a:gd name="T1" fmla="*/ 196 h 43"/>
                <a:gd name="T2" fmla="*/ 1864 w 55"/>
                <a:gd name="T3" fmla="*/ 1422 h 43"/>
                <a:gd name="T4" fmla="*/ 168 w 55"/>
                <a:gd name="T5" fmla="*/ 19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3">
                  <a:moveTo>
                    <a:pt x="5" y="6"/>
                  </a:moveTo>
                  <a:cubicBezTo>
                    <a:pt x="0" y="13"/>
                    <a:pt x="31" y="35"/>
                    <a:pt x="55" y="43"/>
                  </a:cubicBezTo>
                  <a:cubicBezTo>
                    <a:pt x="46" y="30"/>
                    <a:pt x="9" y="0"/>
                    <a:pt x="5" y="6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3" name="Freeform 206">
              <a:extLst>
                <a:ext uri="{FF2B5EF4-FFF2-40B4-BE49-F238E27FC236}">
                  <a16:creationId xmlns:a16="http://schemas.microsoft.com/office/drawing/2014/main" id="{8133E122-267A-4959-B2BE-F7349FD6A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765"/>
              <a:ext cx="149" cy="139"/>
            </a:xfrm>
            <a:custGeom>
              <a:avLst/>
              <a:gdLst>
                <a:gd name="T0" fmla="*/ 1565 w 46"/>
                <a:gd name="T1" fmla="*/ 1451 h 43"/>
                <a:gd name="T2" fmla="*/ 32 w 46"/>
                <a:gd name="T3" fmla="*/ 440 h 43"/>
                <a:gd name="T4" fmla="*/ 1565 w 46"/>
                <a:gd name="T5" fmla="*/ 145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3">
                  <a:moveTo>
                    <a:pt x="46" y="43"/>
                  </a:moveTo>
                  <a:cubicBezTo>
                    <a:pt x="34" y="31"/>
                    <a:pt x="2" y="0"/>
                    <a:pt x="1" y="13"/>
                  </a:cubicBezTo>
                  <a:cubicBezTo>
                    <a:pt x="0" y="27"/>
                    <a:pt x="40" y="42"/>
                    <a:pt x="46" y="43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4" name="Freeform 207">
              <a:extLst>
                <a:ext uri="{FF2B5EF4-FFF2-40B4-BE49-F238E27FC236}">
                  <a16:creationId xmlns:a16="http://schemas.microsoft.com/office/drawing/2014/main" id="{2E14D070-C227-4E3F-A2D3-566C39A3C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610"/>
              <a:ext cx="100" cy="135"/>
            </a:xfrm>
            <a:custGeom>
              <a:avLst/>
              <a:gdLst>
                <a:gd name="T0" fmla="*/ 103 w 31"/>
                <a:gd name="T1" fmla="*/ 363 h 42"/>
                <a:gd name="T2" fmla="*/ 1042 w 31"/>
                <a:gd name="T3" fmla="*/ 1395 h 42"/>
                <a:gd name="T4" fmla="*/ 103 w 31"/>
                <a:gd name="T5" fmla="*/ 36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3" y="11"/>
                  </a:moveTo>
                  <a:cubicBezTo>
                    <a:pt x="0" y="18"/>
                    <a:pt x="23" y="36"/>
                    <a:pt x="31" y="42"/>
                  </a:cubicBezTo>
                  <a:cubicBezTo>
                    <a:pt x="26" y="26"/>
                    <a:pt x="8" y="0"/>
                    <a:pt x="3" y="11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5" name="Freeform 208">
              <a:extLst>
                <a:ext uri="{FF2B5EF4-FFF2-40B4-BE49-F238E27FC236}">
                  <a16:creationId xmlns:a16="http://schemas.microsoft.com/office/drawing/2014/main" id="{56391DD9-2521-470D-9522-830E8C8E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774"/>
              <a:ext cx="126" cy="139"/>
            </a:xfrm>
            <a:custGeom>
              <a:avLst/>
              <a:gdLst>
                <a:gd name="T0" fmla="*/ 0 w 39"/>
                <a:gd name="T1" fmla="*/ 0 h 43"/>
                <a:gd name="T2" fmla="*/ 1315 w 39"/>
                <a:gd name="T3" fmla="*/ 1451 h 43"/>
                <a:gd name="T4" fmla="*/ 0 w 39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3">
                  <a:moveTo>
                    <a:pt x="0" y="0"/>
                  </a:moveTo>
                  <a:cubicBezTo>
                    <a:pt x="14" y="25"/>
                    <a:pt x="34" y="40"/>
                    <a:pt x="39" y="43"/>
                  </a:cubicBezTo>
                  <a:cubicBezTo>
                    <a:pt x="33" y="28"/>
                    <a:pt x="10" y="4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6" name="Freeform 209">
              <a:extLst>
                <a:ext uri="{FF2B5EF4-FFF2-40B4-BE49-F238E27FC236}">
                  <a16:creationId xmlns:a16="http://schemas.microsoft.com/office/drawing/2014/main" id="{F3448877-B672-4C76-BDE6-7CFF3DBBF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955"/>
              <a:ext cx="145" cy="20"/>
            </a:xfrm>
            <a:custGeom>
              <a:avLst/>
              <a:gdLst>
                <a:gd name="T0" fmla="*/ 0 w 45"/>
                <a:gd name="T1" fmla="*/ 33 h 6"/>
                <a:gd name="T2" fmla="*/ 1505 w 45"/>
                <a:gd name="T3" fmla="*/ 190 h 6"/>
                <a:gd name="T4" fmla="*/ 0 w 45"/>
                <a:gd name="T5" fmla="*/ 3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">
                  <a:moveTo>
                    <a:pt x="0" y="1"/>
                  </a:moveTo>
                  <a:cubicBezTo>
                    <a:pt x="9" y="6"/>
                    <a:pt x="40" y="6"/>
                    <a:pt x="45" y="5"/>
                  </a:cubicBezTo>
                  <a:cubicBezTo>
                    <a:pt x="32" y="2"/>
                    <a:pt x="7" y="0"/>
                    <a:pt x="0" y="1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7" name="Freeform 210">
              <a:extLst>
                <a:ext uri="{FF2B5EF4-FFF2-40B4-BE49-F238E27FC236}">
                  <a16:creationId xmlns:a16="http://schemas.microsoft.com/office/drawing/2014/main" id="{79E86A28-9FCB-46DB-BEEB-24B22E010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542"/>
              <a:ext cx="62" cy="71"/>
            </a:xfrm>
            <a:custGeom>
              <a:avLst/>
              <a:gdLst>
                <a:gd name="T0" fmla="*/ 170 w 19"/>
                <a:gd name="T1" fmla="*/ 168 h 22"/>
                <a:gd name="T2" fmla="*/ 522 w 19"/>
                <a:gd name="T3" fmla="*/ 678 h 22"/>
                <a:gd name="T4" fmla="*/ 170 w 19"/>
                <a:gd name="T5" fmla="*/ 16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5" y="5"/>
                  </a:moveTo>
                  <a:cubicBezTo>
                    <a:pt x="0" y="8"/>
                    <a:pt x="12" y="18"/>
                    <a:pt x="15" y="20"/>
                  </a:cubicBezTo>
                  <a:cubicBezTo>
                    <a:pt x="19" y="22"/>
                    <a:pt x="15" y="0"/>
                    <a:pt x="5" y="5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8" name="Freeform 211">
              <a:extLst>
                <a:ext uri="{FF2B5EF4-FFF2-40B4-BE49-F238E27FC236}">
                  <a16:creationId xmlns:a16="http://schemas.microsoft.com/office/drawing/2014/main" id="{3E27452F-B9A4-44EF-B9AE-A97BC04E3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635"/>
              <a:ext cx="88" cy="113"/>
            </a:xfrm>
            <a:custGeom>
              <a:avLst/>
              <a:gdLst>
                <a:gd name="T0" fmla="*/ 935 w 27"/>
                <a:gd name="T1" fmla="*/ 1178 h 35"/>
                <a:gd name="T2" fmla="*/ 169 w 27"/>
                <a:gd name="T3" fmla="*/ 136 h 35"/>
                <a:gd name="T4" fmla="*/ 935 w 27"/>
                <a:gd name="T5" fmla="*/ 117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27" y="35"/>
                  </a:moveTo>
                  <a:cubicBezTo>
                    <a:pt x="15" y="29"/>
                    <a:pt x="0" y="8"/>
                    <a:pt x="5" y="4"/>
                  </a:cubicBezTo>
                  <a:cubicBezTo>
                    <a:pt x="9" y="0"/>
                    <a:pt x="24" y="26"/>
                    <a:pt x="27" y="35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9" name="Freeform 212">
              <a:extLst>
                <a:ext uri="{FF2B5EF4-FFF2-40B4-BE49-F238E27FC236}">
                  <a16:creationId xmlns:a16="http://schemas.microsoft.com/office/drawing/2014/main" id="{F396F05E-F7CA-4AE6-BF3F-BC2BED6A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3030"/>
              <a:ext cx="55" cy="87"/>
            </a:xfrm>
            <a:custGeom>
              <a:avLst/>
              <a:gdLst>
                <a:gd name="T0" fmla="*/ 0 w 17"/>
                <a:gd name="T1" fmla="*/ 364 h 27"/>
                <a:gd name="T2" fmla="*/ 576 w 17"/>
                <a:gd name="T3" fmla="*/ 902 h 27"/>
                <a:gd name="T4" fmla="*/ 168 w 17"/>
                <a:gd name="T5" fmla="*/ 0 h 27"/>
                <a:gd name="T6" fmla="*/ 0 w 17"/>
                <a:gd name="T7" fmla="*/ 36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0" y="11"/>
                  </a:moveTo>
                  <a:cubicBezTo>
                    <a:pt x="6" y="17"/>
                    <a:pt x="14" y="26"/>
                    <a:pt x="17" y="27"/>
                  </a:cubicBezTo>
                  <a:cubicBezTo>
                    <a:pt x="16" y="25"/>
                    <a:pt x="9" y="9"/>
                    <a:pt x="5" y="0"/>
                  </a:cubicBezTo>
                  <a:cubicBezTo>
                    <a:pt x="3" y="4"/>
                    <a:pt x="2" y="8"/>
                    <a:pt x="0" y="11"/>
                  </a:cubicBezTo>
                  <a:close/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0" name="Freeform 213">
              <a:extLst>
                <a:ext uri="{FF2B5EF4-FFF2-40B4-BE49-F238E27FC236}">
                  <a16:creationId xmlns:a16="http://schemas.microsoft.com/office/drawing/2014/main" id="{66538E14-D0A6-4342-B4C8-E400D679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3013"/>
              <a:ext cx="29" cy="55"/>
            </a:xfrm>
            <a:custGeom>
              <a:avLst/>
              <a:gdLst>
                <a:gd name="T0" fmla="*/ 135 w 9"/>
                <a:gd name="T1" fmla="*/ 136 h 17"/>
                <a:gd name="T2" fmla="*/ 300 w 9"/>
                <a:gd name="T3" fmla="*/ 576 h 17"/>
                <a:gd name="T4" fmla="*/ 135 w 9"/>
                <a:gd name="T5" fmla="*/ 1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4" y="4"/>
                  </a:moveTo>
                  <a:cubicBezTo>
                    <a:pt x="0" y="7"/>
                    <a:pt x="9" y="17"/>
                    <a:pt x="9" y="17"/>
                  </a:cubicBezTo>
                  <a:cubicBezTo>
                    <a:pt x="9" y="17"/>
                    <a:pt x="9" y="0"/>
                    <a:pt x="4" y="4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1" name="Freeform 214">
              <a:extLst>
                <a:ext uri="{FF2B5EF4-FFF2-40B4-BE49-F238E27FC236}">
                  <a16:creationId xmlns:a16="http://schemas.microsoft.com/office/drawing/2014/main" id="{2029524B-3D41-4594-8217-2CD3B9C35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117"/>
              <a:ext cx="45" cy="39"/>
            </a:xfrm>
            <a:custGeom>
              <a:avLst/>
              <a:gdLst>
                <a:gd name="T0" fmla="*/ 32 w 14"/>
                <a:gd name="T1" fmla="*/ 137 h 12"/>
                <a:gd name="T2" fmla="*/ 466 w 14"/>
                <a:gd name="T3" fmla="*/ 413 h 12"/>
                <a:gd name="T4" fmla="*/ 32 w 14"/>
                <a:gd name="T5" fmla="*/ 13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" y="4"/>
                  </a:moveTo>
                  <a:cubicBezTo>
                    <a:pt x="0" y="9"/>
                    <a:pt x="10" y="11"/>
                    <a:pt x="14" y="12"/>
                  </a:cubicBezTo>
                  <a:cubicBezTo>
                    <a:pt x="8" y="4"/>
                    <a:pt x="4" y="0"/>
                    <a:pt x="1" y="4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2" name="Freeform 215">
              <a:extLst>
                <a:ext uri="{FF2B5EF4-FFF2-40B4-BE49-F238E27FC236}">
                  <a16:creationId xmlns:a16="http://schemas.microsoft.com/office/drawing/2014/main" id="{547FD63D-69C2-4D30-96D1-E27D82AEC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994"/>
              <a:ext cx="75" cy="84"/>
            </a:xfrm>
            <a:custGeom>
              <a:avLst/>
              <a:gdLst>
                <a:gd name="T0" fmla="*/ 799 w 23"/>
                <a:gd name="T1" fmla="*/ 876 h 26"/>
                <a:gd name="T2" fmla="*/ 447 w 23"/>
                <a:gd name="T3" fmla="*/ 304 h 26"/>
                <a:gd name="T4" fmla="*/ 0 w 23"/>
                <a:gd name="T5" fmla="*/ 0 h 26"/>
                <a:gd name="T6" fmla="*/ 0 w 23"/>
                <a:gd name="T7" fmla="*/ 0 h 26"/>
                <a:gd name="T8" fmla="*/ 799 w 23"/>
                <a:gd name="T9" fmla="*/ 87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23" y="26"/>
                  </a:moveTo>
                  <a:cubicBezTo>
                    <a:pt x="20" y="23"/>
                    <a:pt x="13" y="13"/>
                    <a:pt x="13" y="9"/>
                  </a:cubicBezTo>
                  <a:cubicBezTo>
                    <a:pt x="9" y="6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0"/>
                    <a:pt x="19" y="24"/>
                    <a:pt x="23" y="26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3" name="Freeform 216">
              <a:extLst>
                <a:ext uri="{FF2B5EF4-FFF2-40B4-BE49-F238E27FC236}">
                  <a16:creationId xmlns:a16="http://schemas.microsoft.com/office/drawing/2014/main" id="{F1FFA768-145E-4C71-95D2-C914BC1B3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761"/>
              <a:ext cx="142" cy="75"/>
            </a:xfrm>
            <a:custGeom>
              <a:avLst/>
              <a:gdLst>
                <a:gd name="T0" fmla="*/ 0 w 44"/>
                <a:gd name="T1" fmla="*/ 0 h 23"/>
                <a:gd name="T2" fmla="*/ 1478 w 44"/>
                <a:gd name="T3" fmla="*/ 79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3">
                  <a:moveTo>
                    <a:pt x="0" y="0"/>
                  </a:moveTo>
                  <a:cubicBezTo>
                    <a:pt x="13" y="7"/>
                    <a:pt x="36" y="14"/>
                    <a:pt x="44" y="23"/>
                  </a:cubicBezTo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4" name="Freeform 217">
              <a:extLst>
                <a:ext uri="{FF2B5EF4-FFF2-40B4-BE49-F238E27FC236}">
                  <a16:creationId xmlns:a16="http://schemas.microsoft.com/office/drawing/2014/main" id="{9BE0C064-11DB-4B91-A9FC-8C4F15355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797"/>
              <a:ext cx="16" cy="116"/>
            </a:xfrm>
            <a:custGeom>
              <a:avLst/>
              <a:gdLst>
                <a:gd name="T0" fmla="*/ 163 w 5"/>
                <a:gd name="T1" fmla="*/ 0 h 36"/>
                <a:gd name="T2" fmla="*/ 134 w 5"/>
                <a:gd name="T3" fmla="*/ 1205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1" y="10"/>
                    <a:pt x="0" y="23"/>
                    <a:pt x="4" y="36"/>
                  </a:cubicBezTo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5" name="Freeform 218">
              <a:extLst>
                <a:ext uri="{FF2B5EF4-FFF2-40B4-BE49-F238E27FC236}">
                  <a16:creationId xmlns:a16="http://schemas.microsoft.com/office/drawing/2014/main" id="{D8B6A8DE-F033-40C9-BA02-DB2B66B6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640"/>
              <a:ext cx="792" cy="469"/>
            </a:xfrm>
            <a:custGeom>
              <a:avLst/>
              <a:gdLst>
                <a:gd name="T0" fmla="*/ 7063 w 245"/>
                <a:gd name="T1" fmla="*/ 136 h 145"/>
                <a:gd name="T2" fmla="*/ 6553 w 245"/>
                <a:gd name="T3" fmla="*/ 61 h 145"/>
                <a:gd name="T4" fmla="*/ 3815 w 245"/>
                <a:gd name="T5" fmla="*/ 104 h 145"/>
                <a:gd name="T6" fmla="*/ 2331 w 245"/>
                <a:gd name="T7" fmla="*/ 168 h 145"/>
                <a:gd name="T8" fmla="*/ 2331 w 245"/>
                <a:gd name="T9" fmla="*/ 168 h 145"/>
                <a:gd name="T10" fmla="*/ 1180 w 245"/>
                <a:gd name="T11" fmla="*/ 0 h 145"/>
                <a:gd name="T12" fmla="*/ 1151 w 245"/>
                <a:gd name="T13" fmla="*/ 0 h 145"/>
                <a:gd name="T14" fmla="*/ 136 w 245"/>
                <a:gd name="T15" fmla="*/ 1485 h 145"/>
                <a:gd name="T16" fmla="*/ 197 w 245"/>
                <a:gd name="T17" fmla="*/ 4331 h 145"/>
                <a:gd name="T18" fmla="*/ 197 w 245"/>
                <a:gd name="T19" fmla="*/ 4331 h 145"/>
                <a:gd name="T20" fmla="*/ 815 w 245"/>
                <a:gd name="T21" fmla="*/ 4803 h 145"/>
                <a:gd name="T22" fmla="*/ 1558 w 245"/>
                <a:gd name="T23" fmla="*/ 4771 h 145"/>
                <a:gd name="T24" fmla="*/ 6721 w 245"/>
                <a:gd name="T25" fmla="*/ 4270 h 145"/>
                <a:gd name="T26" fmla="*/ 7063 w 245"/>
                <a:gd name="T27" fmla="*/ 136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145">
                  <a:moveTo>
                    <a:pt x="209" y="4"/>
                  </a:moveTo>
                  <a:cubicBezTo>
                    <a:pt x="194" y="2"/>
                    <a:pt x="194" y="2"/>
                    <a:pt x="194" y="2"/>
                  </a:cubicBezTo>
                  <a:cubicBezTo>
                    <a:pt x="165" y="2"/>
                    <a:pt x="137" y="1"/>
                    <a:pt x="113" y="3"/>
                  </a:cubicBezTo>
                  <a:cubicBezTo>
                    <a:pt x="96" y="4"/>
                    <a:pt x="81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54" y="5"/>
                    <a:pt x="43" y="4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2" y="5"/>
                    <a:pt x="10" y="20"/>
                    <a:pt x="4" y="44"/>
                  </a:cubicBezTo>
                  <a:cubicBezTo>
                    <a:pt x="0" y="66"/>
                    <a:pt x="1" y="9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9" y="145"/>
                    <a:pt x="23" y="142"/>
                    <a:pt x="24" y="142"/>
                  </a:cubicBezTo>
                  <a:cubicBezTo>
                    <a:pt x="30" y="143"/>
                    <a:pt x="37" y="142"/>
                    <a:pt x="46" y="141"/>
                  </a:cubicBezTo>
                  <a:cubicBezTo>
                    <a:pt x="67" y="139"/>
                    <a:pt x="152" y="125"/>
                    <a:pt x="199" y="126"/>
                  </a:cubicBezTo>
                  <a:cubicBezTo>
                    <a:pt x="245" y="127"/>
                    <a:pt x="231" y="9"/>
                    <a:pt x="209" y="4"/>
                  </a:cubicBezTo>
                  <a:close/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6" name="Freeform 219">
              <a:extLst>
                <a:ext uri="{FF2B5EF4-FFF2-40B4-BE49-F238E27FC236}">
                  <a16:creationId xmlns:a16="http://schemas.microsoft.com/office/drawing/2014/main" id="{503B899A-49F0-4FFC-8C8D-CE9B2BCE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622"/>
              <a:ext cx="2010" cy="1386"/>
            </a:xfrm>
            <a:custGeom>
              <a:avLst/>
              <a:gdLst>
                <a:gd name="T0" fmla="*/ 19131 w 622"/>
                <a:gd name="T1" fmla="*/ 5324 h 429"/>
                <a:gd name="T2" fmla="*/ 16571 w 622"/>
                <a:gd name="T3" fmla="*/ 0 h 429"/>
                <a:gd name="T4" fmla="*/ 16093 w 622"/>
                <a:gd name="T5" fmla="*/ 407 h 429"/>
                <a:gd name="T6" fmla="*/ 16093 w 622"/>
                <a:gd name="T7" fmla="*/ 439 h 429"/>
                <a:gd name="T8" fmla="*/ 18420 w 622"/>
                <a:gd name="T9" fmla="*/ 5531 h 429"/>
                <a:gd name="T10" fmla="*/ 17450 w 622"/>
                <a:gd name="T11" fmla="*/ 12681 h 429"/>
                <a:gd name="T12" fmla="*/ 10389 w 622"/>
                <a:gd name="T13" fmla="*/ 12610 h 429"/>
                <a:gd name="T14" fmla="*/ 1180 w 622"/>
                <a:gd name="T15" fmla="*/ 9582 h 429"/>
                <a:gd name="T16" fmla="*/ 711 w 622"/>
                <a:gd name="T17" fmla="*/ 9208 h 429"/>
                <a:gd name="T18" fmla="*/ 711 w 622"/>
                <a:gd name="T19" fmla="*/ 9208 h 429"/>
                <a:gd name="T20" fmla="*/ 543 w 622"/>
                <a:gd name="T21" fmla="*/ 10083 h 429"/>
                <a:gd name="T22" fmla="*/ 0 w 622"/>
                <a:gd name="T23" fmla="*/ 10552 h 429"/>
                <a:gd name="T24" fmla="*/ 2088 w 622"/>
                <a:gd name="T25" fmla="*/ 12138 h 429"/>
                <a:gd name="T26" fmla="*/ 3102 w 622"/>
                <a:gd name="T27" fmla="*/ 12577 h 429"/>
                <a:gd name="T28" fmla="*/ 9346 w 622"/>
                <a:gd name="T29" fmla="*/ 13485 h 429"/>
                <a:gd name="T30" fmla="*/ 17450 w 622"/>
                <a:gd name="T31" fmla="*/ 13560 h 429"/>
                <a:gd name="T32" fmla="*/ 19131 w 622"/>
                <a:gd name="T33" fmla="*/ 5324 h 4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2" h="429">
                  <a:moveTo>
                    <a:pt x="567" y="158"/>
                  </a:moveTo>
                  <a:cubicBezTo>
                    <a:pt x="538" y="71"/>
                    <a:pt x="497" y="9"/>
                    <a:pt x="491" y="0"/>
                  </a:cubicBezTo>
                  <a:cubicBezTo>
                    <a:pt x="487" y="5"/>
                    <a:pt x="482" y="10"/>
                    <a:pt x="477" y="12"/>
                  </a:cubicBezTo>
                  <a:cubicBezTo>
                    <a:pt x="477" y="13"/>
                    <a:pt x="477" y="13"/>
                    <a:pt x="477" y="13"/>
                  </a:cubicBezTo>
                  <a:cubicBezTo>
                    <a:pt x="481" y="26"/>
                    <a:pt x="529" y="118"/>
                    <a:pt x="546" y="164"/>
                  </a:cubicBezTo>
                  <a:cubicBezTo>
                    <a:pt x="578" y="254"/>
                    <a:pt x="545" y="350"/>
                    <a:pt x="517" y="376"/>
                  </a:cubicBezTo>
                  <a:cubicBezTo>
                    <a:pt x="489" y="402"/>
                    <a:pt x="455" y="410"/>
                    <a:pt x="308" y="374"/>
                  </a:cubicBezTo>
                  <a:cubicBezTo>
                    <a:pt x="227" y="354"/>
                    <a:pt x="83" y="322"/>
                    <a:pt x="35" y="284"/>
                  </a:cubicBezTo>
                  <a:cubicBezTo>
                    <a:pt x="31" y="280"/>
                    <a:pt x="26" y="277"/>
                    <a:pt x="21" y="273"/>
                  </a:cubicBezTo>
                  <a:cubicBezTo>
                    <a:pt x="21" y="273"/>
                    <a:pt x="21" y="273"/>
                    <a:pt x="21" y="273"/>
                  </a:cubicBezTo>
                  <a:cubicBezTo>
                    <a:pt x="21" y="273"/>
                    <a:pt x="26" y="279"/>
                    <a:pt x="16" y="299"/>
                  </a:cubicBezTo>
                  <a:cubicBezTo>
                    <a:pt x="8" y="310"/>
                    <a:pt x="0" y="313"/>
                    <a:pt x="0" y="313"/>
                  </a:cubicBezTo>
                  <a:cubicBezTo>
                    <a:pt x="20" y="335"/>
                    <a:pt x="42" y="351"/>
                    <a:pt x="62" y="360"/>
                  </a:cubicBezTo>
                  <a:cubicBezTo>
                    <a:pt x="72" y="364"/>
                    <a:pt x="82" y="368"/>
                    <a:pt x="92" y="373"/>
                  </a:cubicBezTo>
                  <a:cubicBezTo>
                    <a:pt x="122" y="381"/>
                    <a:pt x="215" y="389"/>
                    <a:pt x="277" y="400"/>
                  </a:cubicBezTo>
                  <a:cubicBezTo>
                    <a:pt x="351" y="413"/>
                    <a:pt x="460" y="429"/>
                    <a:pt x="517" y="402"/>
                  </a:cubicBezTo>
                  <a:cubicBezTo>
                    <a:pt x="559" y="382"/>
                    <a:pt x="622" y="313"/>
                    <a:pt x="567" y="158"/>
                  </a:cubicBezTo>
                  <a:close/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7" name="Freeform 220">
              <a:extLst>
                <a:ext uri="{FF2B5EF4-FFF2-40B4-BE49-F238E27FC236}">
                  <a16:creationId xmlns:a16="http://schemas.microsoft.com/office/drawing/2014/main" id="{E2AF4523-D7A5-4005-B7FC-D9DF0125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230"/>
              <a:ext cx="45" cy="58"/>
            </a:xfrm>
            <a:custGeom>
              <a:avLst/>
              <a:gdLst>
                <a:gd name="T0" fmla="*/ 103 w 14"/>
                <a:gd name="T1" fmla="*/ 570 h 18"/>
                <a:gd name="T2" fmla="*/ 331 w 14"/>
                <a:gd name="T3" fmla="*/ 541 h 18"/>
                <a:gd name="T4" fmla="*/ 0 w 14"/>
                <a:gd name="T5" fmla="*/ 332 h 18"/>
                <a:gd name="T6" fmla="*/ 466 w 14"/>
                <a:gd name="T7" fmla="*/ 238 h 18"/>
                <a:gd name="T8" fmla="*/ 61 w 1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3" y="17"/>
                  </a:moveTo>
                  <a:cubicBezTo>
                    <a:pt x="5" y="18"/>
                    <a:pt x="8" y="18"/>
                    <a:pt x="10" y="16"/>
                  </a:cubicBezTo>
                  <a:cubicBezTo>
                    <a:pt x="8" y="13"/>
                    <a:pt x="2" y="14"/>
                    <a:pt x="0" y="10"/>
                  </a:cubicBezTo>
                  <a:cubicBezTo>
                    <a:pt x="3" y="7"/>
                    <a:pt x="9" y="8"/>
                    <a:pt x="14" y="7"/>
                  </a:cubicBezTo>
                  <a:cubicBezTo>
                    <a:pt x="10" y="5"/>
                    <a:pt x="3" y="4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DB899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8" name="Freeform 221">
              <a:extLst>
                <a:ext uri="{FF2B5EF4-FFF2-40B4-BE49-F238E27FC236}">
                  <a16:creationId xmlns:a16="http://schemas.microsoft.com/office/drawing/2014/main" id="{DD24EE00-2E5B-48EA-9FDC-E87E847F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803"/>
              <a:ext cx="58" cy="39"/>
            </a:xfrm>
            <a:custGeom>
              <a:avLst/>
              <a:gdLst>
                <a:gd name="T0" fmla="*/ 435 w 18"/>
                <a:gd name="T1" fmla="*/ 413 h 12"/>
                <a:gd name="T2" fmla="*/ 603 w 18"/>
                <a:gd name="T3" fmla="*/ 137 h 12"/>
                <a:gd name="T4" fmla="*/ 238 w 18"/>
                <a:gd name="T5" fmla="*/ 276 h 12"/>
                <a:gd name="T6" fmla="*/ 406 w 18"/>
                <a:gd name="T7" fmla="*/ 107 h 12"/>
                <a:gd name="T8" fmla="*/ 0 w 18"/>
                <a:gd name="T9" fmla="*/ 27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3" y="12"/>
                  </a:moveTo>
                  <a:cubicBezTo>
                    <a:pt x="16" y="10"/>
                    <a:pt x="18" y="7"/>
                    <a:pt x="18" y="4"/>
                  </a:cubicBezTo>
                  <a:cubicBezTo>
                    <a:pt x="14" y="3"/>
                    <a:pt x="10" y="5"/>
                    <a:pt x="7" y="8"/>
                  </a:cubicBezTo>
                  <a:cubicBezTo>
                    <a:pt x="10" y="7"/>
                    <a:pt x="12" y="5"/>
                    <a:pt x="12" y="3"/>
                  </a:cubicBezTo>
                  <a:cubicBezTo>
                    <a:pt x="8" y="0"/>
                    <a:pt x="3" y="4"/>
                    <a:pt x="0" y="8"/>
                  </a:cubicBezTo>
                </a:path>
              </a:pathLst>
            </a:custGeom>
            <a:noFill/>
            <a:ln w="952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9" name="Freeform 222">
              <a:extLst>
                <a:ext uri="{FF2B5EF4-FFF2-40B4-BE49-F238E27FC236}">
                  <a16:creationId xmlns:a16="http://schemas.microsoft.com/office/drawing/2014/main" id="{8088289B-C8F3-4164-8335-6B564EB38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3046"/>
              <a:ext cx="38" cy="51"/>
            </a:xfrm>
            <a:custGeom>
              <a:avLst/>
              <a:gdLst>
                <a:gd name="T0" fmla="*/ 320 w 12"/>
                <a:gd name="T1" fmla="*/ 102 h 16"/>
                <a:gd name="T2" fmla="*/ 101 w 12"/>
                <a:gd name="T3" fmla="*/ 102 h 16"/>
                <a:gd name="T4" fmla="*/ 250 w 12"/>
                <a:gd name="T5" fmla="*/ 265 h 16"/>
                <a:gd name="T6" fmla="*/ 0 w 12"/>
                <a:gd name="T7" fmla="*/ 32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10" y="3"/>
                  </a:moveTo>
                  <a:cubicBezTo>
                    <a:pt x="8" y="1"/>
                    <a:pt x="3" y="0"/>
                    <a:pt x="3" y="3"/>
                  </a:cubicBezTo>
                  <a:cubicBezTo>
                    <a:pt x="2" y="8"/>
                    <a:pt x="7" y="5"/>
                    <a:pt x="8" y="8"/>
                  </a:cubicBezTo>
                  <a:cubicBezTo>
                    <a:pt x="12" y="14"/>
                    <a:pt x="2" y="16"/>
                    <a:pt x="0" y="10"/>
                  </a:cubicBezTo>
                </a:path>
              </a:pathLst>
            </a:custGeom>
            <a:noFill/>
            <a:ln w="952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0" name="Freeform 223">
              <a:extLst>
                <a:ext uri="{FF2B5EF4-FFF2-40B4-BE49-F238E27FC236}">
                  <a16:creationId xmlns:a16="http://schemas.microsoft.com/office/drawing/2014/main" id="{8925D9F9-B5E2-4F1D-A953-0858ADC2F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803"/>
              <a:ext cx="45" cy="49"/>
            </a:xfrm>
            <a:custGeom>
              <a:avLst/>
              <a:gdLst>
                <a:gd name="T0" fmla="*/ 466 w 14"/>
                <a:gd name="T1" fmla="*/ 108 h 15"/>
                <a:gd name="T2" fmla="*/ 196 w 14"/>
                <a:gd name="T3" fmla="*/ 108 h 15"/>
                <a:gd name="T4" fmla="*/ 331 w 14"/>
                <a:gd name="T5" fmla="*/ 245 h 15"/>
                <a:gd name="T6" fmla="*/ 363 w 14"/>
                <a:gd name="T7" fmla="*/ 385 h 15"/>
                <a:gd name="T8" fmla="*/ 0 w 14"/>
                <a:gd name="T9" fmla="*/ 44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3"/>
                  </a:moveTo>
                  <a:cubicBezTo>
                    <a:pt x="12" y="3"/>
                    <a:pt x="6" y="0"/>
                    <a:pt x="6" y="3"/>
                  </a:cubicBezTo>
                  <a:cubicBezTo>
                    <a:pt x="5" y="7"/>
                    <a:pt x="9" y="5"/>
                    <a:pt x="10" y="7"/>
                  </a:cubicBezTo>
                  <a:cubicBezTo>
                    <a:pt x="11" y="9"/>
                    <a:pt x="13" y="7"/>
                    <a:pt x="11" y="11"/>
                  </a:cubicBezTo>
                  <a:cubicBezTo>
                    <a:pt x="9" y="15"/>
                    <a:pt x="2" y="15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1" name="Freeform 224">
              <a:extLst>
                <a:ext uri="{FF2B5EF4-FFF2-40B4-BE49-F238E27FC236}">
                  <a16:creationId xmlns:a16="http://schemas.microsoft.com/office/drawing/2014/main" id="{49D83409-7DAA-4377-91EE-6EEA42817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194"/>
              <a:ext cx="42" cy="23"/>
            </a:xfrm>
            <a:custGeom>
              <a:avLst/>
              <a:gdLst>
                <a:gd name="T0" fmla="*/ 304 w 13"/>
                <a:gd name="T1" fmla="*/ 76 h 7"/>
                <a:gd name="T2" fmla="*/ 0 w 13"/>
                <a:gd name="T3" fmla="*/ 108 h 7"/>
                <a:gd name="T4" fmla="*/ 439 w 13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9" y="2"/>
                  </a:moveTo>
                  <a:cubicBezTo>
                    <a:pt x="7" y="1"/>
                    <a:pt x="0" y="0"/>
                    <a:pt x="0" y="3"/>
                  </a:cubicBezTo>
                  <a:cubicBezTo>
                    <a:pt x="0" y="7"/>
                    <a:pt x="11" y="5"/>
                    <a:pt x="13" y="4"/>
                  </a:cubicBezTo>
                </a:path>
              </a:pathLst>
            </a:custGeom>
            <a:solidFill>
              <a:srgbClr val="F9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2" name="Freeform 225">
              <a:extLst>
                <a:ext uri="{FF2B5EF4-FFF2-40B4-BE49-F238E27FC236}">
                  <a16:creationId xmlns:a16="http://schemas.microsoft.com/office/drawing/2014/main" id="{4864B89D-CD4E-4374-8D08-700F8E0F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713"/>
              <a:ext cx="71" cy="58"/>
            </a:xfrm>
            <a:custGeom>
              <a:avLst/>
              <a:gdLst>
                <a:gd name="T0" fmla="*/ 407 w 22"/>
                <a:gd name="T1" fmla="*/ 197 h 18"/>
                <a:gd name="T2" fmla="*/ 678 w 22"/>
                <a:gd name="T3" fmla="*/ 197 h 18"/>
                <a:gd name="T4" fmla="*/ 542 w 22"/>
                <a:gd name="T5" fmla="*/ 300 h 18"/>
                <a:gd name="T6" fmla="*/ 0 w 22"/>
                <a:gd name="T7" fmla="*/ 60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8">
                  <a:moveTo>
                    <a:pt x="12" y="6"/>
                  </a:moveTo>
                  <a:cubicBezTo>
                    <a:pt x="14" y="5"/>
                    <a:pt x="22" y="0"/>
                    <a:pt x="20" y="6"/>
                  </a:cubicBezTo>
                  <a:cubicBezTo>
                    <a:pt x="20" y="7"/>
                    <a:pt x="17" y="8"/>
                    <a:pt x="16" y="9"/>
                  </a:cubicBezTo>
                  <a:cubicBezTo>
                    <a:pt x="11" y="13"/>
                    <a:pt x="4" y="17"/>
                    <a:pt x="0" y="18"/>
                  </a:cubicBezTo>
                </a:path>
              </a:pathLst>
            </a:custGeom>
            <a:solidFill>
              <a:srgbClr val="F9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3" name="Freeform 226">
              <a:extLst>
                <a:ext uri="{FF2B5EF4-FFF2-40B4-BE49-F238E27FC236}">
                  <a16:creationId xmlns:a16="http://schemas.microsoft.com/office/drawing/2014/main" id="{91B28F92-9D31-4FA0-8379-709202953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736"/>
              <a:ext cx="97" cy="51"/>
            </a:xfrm>
            <a:custGeom>
              <a:avLst/>
              <a:gdLst>
                <a:gd name="T0" fmla="*/ 0 w 30"/>
                <a:gd name="T1" fmla="*/ 386 h 16"/>
                <a:gd name="T2" fmla="*/ 1015 w 30"/>
                <a:gd name="T3" fmla="*/ 520 h 16"/>
                <a:gd name="T4" fmla="*/ 879 w 30"/>
                <a:gd name="T5" fmla="*/ 194 h 16"/>
                <a:gd name="T6" fmla="*/ 608 w 30"/>
                <a:gd name="T7" fmla="*/ 0 h 16"/>
                <a:gd name="T8" fmla="*/ 472 w 30"/>
                <a:gd name="T9" fmla="*/ 32 h 16"/>
                <a:gd name="T10" fmla="*/ 197 w 30"/>
                <a:gd name="T11" fmla="*/ 13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6">
                  <a:moveTo>
                    <a:pt x="0" y="12"/>
                  </a:moveTo>
                  <a:cubicBezTo>
                    <a:pt x="9" y="6"/>
                    <a:pt x="22" y="10"/>
                    <a:pt x="30" y="16"/>
                  </a:cubicBezTo>
                  <a:cubicBezTo>
                    <a:pt x="29" y="13"/>
                    <a:pt x="27" y="9"/>
                    <a:pt x="26" y="6"/>
                  </a:cubicBezTo>
                  <a:cubicBezTo>
                    <a:pt x="24" y="3"/>
                    <a:pt x="22" y="0"/>
                    <a:pt x="18" y="0"/>
                  </a:cubicBezTo>
                  <a:cubicBezTo>
                    <a:pt x="17" y="0"/>
                    <a:pt x="15" y="0"/>
                    <a:pt x="14" y="1"/>
                  </a:cubicBezTo>
                  <a:cubicBezTo>
                    <a:pt x="12" y="2"/>
                    <a:pt x="8" y="2"/>
                    <a:pt x="6" y="4"/>
                  </a:cubicBezTo>
                </a:path>
              </a:pathLst>
            </a:custGeom>
            <a:solidFill>
              <a:srgbClr val="F9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4" name="Freeform 227">
              <a:extLst>
                <a:ext uri="{FF2B5EF4-FFF2-40B4-BE49-F238E27FC236}">
                  <a16:creationId xmlns:a16="http://schemas.microsoft.com/office/drawing/2014/main" id="{FAC6E796-AC20-40AB-8204-A629B1F9C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761"/>
              <a:ext cx="97" cy="26"/>
            </a:xfrm>
            <a:custGeom>
              <a:avLst/>
              <a:gdLst>
                <a:gd name="T0" fmla="*/ 0 w 30"/>
                <a:gd name="T1" fmla="*/ 137 h 8"/>
                <a:gd name="T2" fmla="*/ 1015 w 30"/>
                <a:gd name="T3" fmla="*/ 27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8">
                  <a:moveTo>
                    <a:pt x="0" y="4"/>
                  </a:moveTo>
                  <a:cubicBezTo>
                    <a:pt x="10" y="0"/>
                    <a:pt x="22" y="2"/>
                    <a:pt x="30" y="8"/>
                  </a:cubicBezTo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5" name="Freeform 228">
              <a:extLst>
                <a:ext uri="{FF2B5EF4-FFF2-40B4-BE49-F238E27FC236}">
                  <a16:creationId xmlns:a16="http://schemas.microsoft.com/office/drawing/2014/main" id="{481A5243-1E01-4110-AE87-E80F835B4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664"/>
              <a:ext cx="74" cy="91"/>
            </a:xfrm>
            <a:custGeom>
              <a:avLst/>
              <a:gdLst>
                <a:gd name="T0" fmla="*/ 0 w 23"/>
                <a:gd name="T1" fmla="*/ 0 h 28"/>
                <a:gd name="T2" fmla="*/ 61 w 23"/>
                <a:gd name="T3" fmla="*/ 930 h 28"/>
                <a:gd name="T4" fmla="*/ 663 w 23"/>
                <a:gd name="T5" fmla="*/ 897 h 28"/>
                <a:gd name="T6" fmla="*/ 766 w 23"/>
                <a:gd name="T7" fmla="*/ 624 h 28"/>
                <a:gd name="T8" fmla="*/ 299 w 23"/>
                <a:gd name="T9" fmla="*/ 13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cubicBezTo>
                    <a:pt x="7" y="10"/>
                    <a:pt x="12" y="20"/>
                    <a:pt x="2" y="27"/>
                  </a:cubicBezTo>
                  <a:cubicBezTo>
                    <a:pt x="9" y="28"/>
                    <a:pt x="20" y="26"/>
                    <a:pt x="20" y="26"/>
                  </a:cubicBezTo>
                  <a:cubicBezTo>
                    <a:pt x="20" y="26"/>
                    <a:pt x="23" y="19"/>
                    <a:pt x="23" y="18"/>
                  </a:cubicBezTo>
                  <a:cubicBezTo>
                    <a:pt x="22" y="16"/>
                    <a:pt x="10" y="5"/>
                    <a:pt x="9" y="4"/>
                  </a:cubicBezTo>
                </a:path>
              </a:pathLst>
            </a:custGeom>
            <a:solidFill>
              <a:srgbClr val="F9D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6" name="Freeform 229">
              <a:extLst>
                <a:ext uri="{FF2B5EF4-FFF2-40B4-BE49-F238E27FC236}">
                  <a16:creationId xmlns:a16="http://schemas.microsoft.com/office/drawing/2014/main" id="{C8F4CA7E-27E3-4D19-8C22-E6543A278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664"/>
              <a:ext cx="39" cy="88"/>
            </a:xfrm>
            <a:custGeom>
              <a:avLst/>
              <a:gdLst>
                <a:gd name="T0" fmla="*/ 0 w 12"/>
                <a:gd name="T1" fmla="*/ 0 h 27"/>
                <a:gd name="T2" fmla="*/ 75 w 12"/>
                <a:gd name="T3" fmla="*/ 93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0"/>
                  </a:moveTo>
                  <a:cubicBezTo>
                    <a:pt x="7" y="10"/>
                    <a:pt x="12" y="20"/>
                    <a:pt x="2" y="27"/>
                  </a:cubicBezTo>
                </a:path>
              </a:pathLst>
            </a:custGeom>
            <a:noFill/>
            <a:ln w="952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7" name="Freeform 230">
              <a:extLst>
                <a:ext uri="{FF2B5EF4-FFF2-40B4-BE49-F238E27FC236}">
                  <a16:creationId xmlns:a16="http://schemas.microsoft.com/office/drawing/2014/main" id="{20DDD020-C9E5-4573-ADC0-7C3CF72CD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3320"/>
              <a:ext cx="49" cy="26"/>
            </a:xfrm>
            <a:custGeom>
              <a:avLst/>
              <a:gdLst>
                <a:gd name="T0" fmla="*/ 75 w 15"/>
                <a:gd name="T1" fmla="*/ 75 h 8"/>
                <a:gd name="T2" fmla="*/ 523 w 15"/>
                <a:gd name="T3" fmla="*/ 244 h 8"/>
                <a:gd name="T4" fmla="*/ 75 w 15"/>
                <a:gd name="T5" fmla="*/ 7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2" y="2"/>
                  </a:moveTo>
                  <a:cubicBezTo>
                    <a:pt x="3" y="0"/>
                    <a:pt x="15" y="7"/>
                    <a:pt x="15" y="7"/>
                  </a:cubicBezTo>
                  <a:cubicBezTo>
                    <a:pt x="8" y="8"/>
                    <a:pt x="0" y="5"/>
                    <a:pt x="2" y="2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8" name="Freeform 231">
              <a:extLst>
                <a:ext uri="{FF2B5EF4-FFF2-40B4-BE49-F238E27FC236}">
                  <a16:creationId xmlns:a16="http://schemas.microsoft.com/office/drawing/2014/main" id="{0E1E55AA-008C-4B98-B363-88E652E0E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3243"/>
              <a:ext cx="155" cy="77"/>
            </a:xfrm>
            <a:custGeom>
              <a:avLst/>
              <a:gdLst>
                <a:gd name="T0" fmla="*/ 0 w 48"/>
                <a:gd name="T1" fmla="*/ 0 h 24"/>
                <a:gd name="T2" fmla="*/ 1618 w 48"/>
                <a:gd name="T3" fmla="*/ 792 h 24"/>
                <a:gd name="T4" fmla="*/ 0 w 4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4">
                  <a:moveTo>
                    <a:pt x="0" y="0"/>
                  </a:moveTo>
                  <a:cubicBezTo>
                    <a:pt x="8" y="3"/>
                    <a:pt x="43" y="19"/>
                    <a:pt x="48" y="24"/>
                  </a:cubicBezTo>
                  <a:cubicBezTo>
                    <a:pt x="40" y="23"/>
                    <a:pt x="5" y="11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9" name="Freeform 232">
              <a:extLst>
                <a:ext uri="{FF2B5EF4-FFF2-40B4-BE49-F238E27FC236}">
                  <a16:creationId xmlns:a16="http://schemas.microsoft.com/office/drawing/2014/main" id="{7B143AD1-90E1-466F-B0EA-CB82E475E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110"/>
              <a:ext cx="2498" cy="2898"/>
            </a:xfrm>
            <a:custGeom>
              <a:avLst/>
              <a:gdLst>
                <a:gd name="T0" fmla="*/ 21668 w 773"/>
                <a:gd name="T1" fmla="*/ 15782 h 897"/>
                <a:gd name="T2" fmla="*/ 21668 w 773"/>
                <a:gd name="T3" fmla="*/ 15240 h 897"/>
                <a:gd name="T4" fmla="*/ 21668 w 773"/>
                <a:gd name="T5" fmla="*/ 15343 h 897"/>
                <a:gd name="T6" fmla="*/ 22036 w 773"/>
                <a:gd name="T7" fmla="*/ 12474 h 897"/>
                <a:gd name="T8" fmla="*/ 20614 w 773"/>
                <a:gd name="T9" fmla="*/ 12338 h 897"/>
                <a:gd name="T10" fmla="*/ 20853 w 773"/>
                <a:gd name="T11" fmla="*/ 10687 h 897"/>
                <a:gd name="T12" fmla="*/ 19299 w 773"/>
                <a:gd name="T13" fmla="*/ 11430 h 897"/>
                <a:gd name="T14" fmla="*/ 18026 w 773"/>
                <a:gd name="T15" fmla="*/ 10490 h 897"/>
                <a:gd name="T16" fmla="*/ 18391 w 773"/>
                <a:gd name="T17" fmla="*/ 9780 h 897"/>
                <a:gd name="T18" fmla="*/ 18223 w 773"/>
                <a:gd name="T19" fmla="*/ 5596 h 897"/>
                <a:gd name="T20" fmla="*/ 15967 w 773"/>
                <a:gd name="T21" fmla="*/ 2391 h 897"/>
                <a:gd name="T22" fmla="*/ 15424 w 773"/>
                <a:gd name="T23" fmla="*/ 1179 h 897"/>
                <a:gd name="T24" fmla="*/ 13870 w 773"/>
                <a:gd name="T25" fmla="*/ 1315 h 897"/>
                <a:gd name="T26" fmla="*/ 12687 w 773"/>
                <a:gd name="T27" fmla="*/ 333 h 897"/>
                <a:gd name="T28" fmla="*/ 11446 w 773"/>
                <a:gd name="T29" fmla="*/ 876 h 897"/>
                <a:gd name="T30" fmla="*/ 10024 w 773"/>
                <a:gd name="T31" fmla="*/ 2255 h 897"/>
                <a:gd name="T32" fmla="*/ 7352 w 773"/>
                <a:gd name="T33" fmla="*/ 7650 h 897"/>
                <a:gd name="T34" fmla="*/ 7290 w 773"/>
                <a:gd name="T35" fmla="*/ 4988 h 897"/>
                <a:gd name="T36" fmla="*/ 7258 w 773"/>
                <a:gd name="T37" fmla="*/ 3916 h 897"/>
                <a:gd name="T38" fmla="*/ 5335 w 773"/>
                <a:gd name="T39" fmla="*/ 3373 h 897"/>
                <a:gd name="T40" fmla="*/ 3374 w 773"/>
                <a:gd name="T41" fmla="*/ 3945 h 897"/>
                <a:gd name="T42" fmla="*/ 3309 w 773"/>
                <a:gd name="T43" fmla="*/ 5324 h 897"/>
                <a:gd name="T44" fmla="*/ 1787 w 773"/>
                <a:gd name="T45" fmla="*/ 4927 h 897"/>
                <a:gd name="T46" fmla="*/ 2630 w 773"/>
                <a:gd name="T47" fmla="*/ 6471 h 897"/>
                <a:gd name="T48" fmla="*/ 1451 w 773"/>
                <a:gd name="T49" fmla="*/ 7828 h 897"/>
                <a:gd name="T50" fmla="*/ 3309 w 773"/>
                <a:gd name="T51" fmla="*/ 7828 h 897"/>
                <a:gd name="T52" fmla="*/ 2967 w 773"/>
                <a:gd name="T53" fmla="*/ 11398 h 897"/>
                <a:gd name="T54" fmla="*/ 982 w 773"/>
                <a:gd name="T55" fmla="*/ 12745 h 897"/>
                <a:gd name="T56" fmla="*/ 2495 w 773"/>
                <a:gd name="T57" fmla="*/ 12610 h 897"/>
                <a:gd name="T58" fmla="*/ 2330 w 773"/>
                <a:gd name="T59" fmla="*/ 13046 h 897"/>
                <a:gd name="T60" fmla="*/ 637 w 773"/>
                <a:gd name="T61" fmla="*/ 14467 h 897"/>
                <a:gd name="T62" fmla="*/ 2026 w 773"/>
                <a:gd name="T63" fmla="*/ 14467 h 897"/>
                <a:gd name="T64" fmla="*/ 1994 w 773"/>
                <a:gd name="T65" fmla="*/ 15010 h 897"/>
                <a:gd name="T66" fmla="*/ 1516 w 773"/>
                <a:gd name="T67" fmla="*/ 18141 h 897"/>
                <a:gd name="T68" fmla="*/ 3173 w 773"/>
                <a:gd name="T69" fmla="*/ 24654 h 897"/>
                <a:gd name="T70" fmla="*/ 3477 w 773"/>
                <a:gd name="T71" fmla="*/ 28663 h 897"/>
                <a:gd name="T72" fmla="*/ 3477 w 773"/>
                <a:gd name="T73" fmla="*/ 28692 h 897"/>
                <a:gd name="T74" fmla="*/ 7562 w 773"/>
                <a:gd name="T75" fmla="*/ 28692 h 897"/>
                <a:gd name="T76" fmla="*/ 7562 w 773"/>
                <a:gd name="T77" fmla="*/ 28663 h 897"/>
                <a:gd name="T78" fmla="*/ 7184 w 773"/>
                <a:gd name="T79" fmla="*/ 27920 h 897"/>
                <a:gd name="T80" fmla="*/ 14442 w 773"/>
                <a:gd name="T81" fmla="*/ 29268 h 897"/>
                <a:gd name="T82" fmla="*/ 24227 w 773"/>
                <a:gd name="T83" fmla="*/ 21107 h 8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73" h="897">
                  <a:moveTo>
                    <a:pt x="718" y="626"/>
                  </a:moveTo>
                  <a:cubicBezTo>
                    <a:pt x="689" y="539"/>
                    <a:pt x="648" y="477"/>
                    <a:pt x="642" y="468"/>
                  </a:cubicBezTo>
                  <a:cubicBezTo>
                    <a:pt x="642" y="468"/>
                    <a:pt x="642" y="468"/>
                    <a:pt x="643" y="467"/>
                  </a:cubicBezTo>
                  <a:cubicBezTo>
                    <a:pt x="643" y="467"/>
                    <a:pt x="643" y="461"/>
                    <a:pt x="642" y="452"/>
                  </a:cubicBezTo>
                  <a:cubicBezTo>
                    <a:pt x="642" y="453"/>
                    <a:pt x="642" y="454"/>
                    <a:pt x="642" y="455"/>
                  </a:cubicBezTo>
                  <a:cubicBezTo>
                    <a:pt x="642" y="455"/>
                    <a:pt x="642" y="455"/>
                    <a:pt x="642" y="455"/>
                  </a:cubicBezTo>
                  <a:cubicBezTo>
                    <a:pt x="638" y="433"/>
                    <a:pt x="652" y="411"/>
                    <a:pt x="663" y="404"/>
                  </a:cubicBezTo>
                  <a:cubicBezTo>
                    <a:pt x="676" y="397"/>
                    <a:pt x="665" y="371"/>
                    <a:pt x="653" y="370"/>
                  </a:cubicBezTo>
                  <a:cubicBezTo>
                    <a:pt x="646" y="370"/>
                    <a:pt x="640" y="371"/>
                    <a:pt x="620" y="378"/>
                  </a:cubicBezTo>
                  <a:cubicBezTo>
                    <a:pt x="617" y="373"/>
                    <a:pt x="614" y="369"/>
                    <a:pt x="611" y="366"/>
                  </a:cubicBezTo>
                  <a:cubicBezTo>
                    <a:pt x="615" y="361"/>
                    <a:pt x="622" y="355"/>
                    <a:pt x="633" y="346"/>
                  </a:cubicBezTo>
                  <a:cubicBezTo>
                    <a:pt x="637" y="339"/>
                    <a:pt x="633" y="319"/>
                    <a:pt x="618" y="317"/>
                  </a:cubicBezTo>
                  <a:cubicBezTo>
                    <a:pt x="618" y="317"/>
                    <a:pt x="589" y="324"/>
                    <a:pt x="571" y="339"/>
                  </a:cubicBezTo>
                  <a:cubicBezTo>
                    <a:pt x="571" y="339"/>
                    <a:pt x="572" y="339"/>
                    <a:pt x="572" y="339"/>
                  </a:cubicBezTo>
                  <a:cubicBezTo>
                    <a:pt x="567" y="337"/>
                    <a:pt x="562" y="335"/>
                    <a:pt x="557" y="333"/>
                  </a:cubicBezTo>
                  <a:cubicBezTo>
                    <a:pt x="549" y="329"/>
                    <a:pt x="542" y="320"/>
                    <a:pt x="534" y="311"/>
                  </a:cubicBezTo>
                  <a:cubicBezTo>
                    <a:pt x="536" y="304"/>
                    <a:pt x="538" y="297"/>
                    <a:pt x="540" y="290"/>
                  </a:cubicBezTo>
                  <a:cubicBezTo>
                    <a:pt x="542" y="290"/>
                    <a:pt x="543" y="290"/>
                    <a:pt x="545" y="290"/>
                  </a:cubicBezTo>
                  <a:cubicBezTo>
                    <a:pt x="591" y="291"/>
                    <a:pt x="577" y="173"/>
                    <a:pt x="555" y="168"/>
                  </a:cubicBezTo>
                  <a:cubicBezTo>
                    <a:pt x="540" y="166"/>
                    <a:pt x="540" y="166"/>
                    <a:pt x="540" y="166"/>
                  </a:cubicBezTo>
                  <a:cubicBezTo>
                    <a:pt x="541" y="166"/>
                    <a:pt x="542" y="166"/>
                    <a:pt x="542" y="166"/>
                  </a:cubicBezTo>
                  <a:cubicBezTo>
                    <a:pt x="531" y="126"/>
                    <a:pt x="508" y="92"/>
                    <a:pt x="473" y="71"/>
                  </a:cubicBezTo>
                  <a:cubicBezTo>
                    <a:pt x="469" y="68"/>
                    <a:pt x="456" y="59"/>
                    <a:pt x="455" y="57"/>
                  </a:cubicBezTo>
                  <a:cubicBezTo>
                    <a:pt x="453" y="54"/>
                    <a:pt x="452" y="48"/>
                    <a:pt x="457" y="35"/>
                  </a:cubicBezTo>
                  <a:cubicBezTo>
                    <a:pt x="462" y="19"/>
                    <a:pt x="435" y="3"/>
                    <a:pt x="424" y="21"/>
                  </a:cubicBezTo>
                  <a:cubicBezTo>
                    <a:pt x="421" y="26"/>
                    <a:pt x="419" y="28"/>
                    <a:pt x="411" y="39"/>
                  </a:cubicBezTo>
                  <a:cubicBezTo>
                    <a:pt x="411" y="39"/>
                    <a:pt x="412" y="16"/>
                    <a:pt x="409" y="12"/>
                  </a:cubicBezTo>
                  <a:cubicBezTo>
                    <a:pt x="400" y="0"/>
                    <a:pt x="382" y="4"/>
                    <a:pt x="376" y="10"/>
                  </a:cubicBezTo>
                  <a:cubicBezTo>
                    <a:pt x="371" y="17"/>
                    <a:pt x="375" y="47"/>
                    <a:pt x="350" y="49"/>
                  </a:cubicBezTo>
                  <a:cubicBezTo>
                    <a:pt x="337" y="48"/>
                    <a:pt x="339" y="35"/>
                    <a:pt x="339" y="26"/>
                  </a:cubicBezTo>
                  <a:cubicBezTo>
                    <a:pt x="340" y="17"/>
                    <a:pt x="306" y="16"/>
                    <a:pt x="303" y="35"/>
                  </a:cubicBezTo>
                  <a:cubicBezTo>
                    <a:pt x="302" y="45"/>
                    <a:pt x="301" y="56"/>
                    <a:pt x="297" y="67"/>
                  </a:cubicBezTo>
                  <a:cubicBezTo>
                    <a:pt x="296" y="69"/>
                    <a:pt x="292" y="75"/>
                    <a:pt x="291" y="76"/>
                  </a:cubicBezTo>
                  <a:cubicBezTo>
                    <a:pt x="224" y="129"/>
                    <a:pt x="218" y="166"/>
                    <a:pt x="218" y="227"/>
                  </a:cubicBezTo>
                  <a:cubicBezTo>
                    <a:pt x="218" y="229"/>
                    <a:pt x="218" y="231"/>
                    <a:pt x="218" y="233"/>
                  </a:cubicBezTo>
                  <a:cubicBezTo>
                    <a:pt x="217" y="203"/>
                    <a:pt x="216" y="172"/>
                    <a:pt x="216" y="148"/>
                  </a:cubicBezTo>
                  <a:cubicBezTo>
                    <a:pt x="215" y="127"/>
                    <a:pt x="215" y="123"/>
                    <a:pt x="215" y="116"/>
                  </a:cubicBezTo>
                  <a:cubicBezTo>
                    <a:pt x="215" y="116"/>
                    <a:pt x="215" y="116"/>
                    <a:pt x="215" y="116"/>
                  </a:cubicBezTo>
                  <a:cubicBezTo>
                    <a:pt x="215" y="115"/>
                    <a:pt x="216" y="114"/>
                    <a:pt x="216" y="114"/>
                  </a:cubicBezTo>
                  <a:cubicBezTo>
                    <a:pt x="216" y="106"/>
                    <a:pt x="190" y="100"/>
                    <a:pt x="158" y="100"/>
                  </a:cubicBezTo>
                  <a:cubicBezTo>
                    <a:pt x="127" y="100"/>
                    <a:pt x="101" y="106"/>
                    <a:pt x="101" y="114"/>
                  </a:cubicBezTo>
                  <a:cubicBezTo>
                    <a:pt x="101" y="113"/>
                    <a:pt x="101" y="115"/>
                    <a:pt x="100" y="117"/>
                  </a:cubicBezTo>
                  <a:cubicBezTo>
                    <a:pt x="99" y="127"/>
                    <a:pt x="99" y="128"/>
                    <a:pt x="98" y="145"/>
                  </a:cubicBezTo>
                  <a:cubicBezTo>
                    <a:pt x="98" y="149"/>
                    <a:pt x="98" y="153"/>
                    <a:pt x="98" y="158"/>
                  </a:cubicBezTo>
                  <a:cubicBezTo>
                    <a:pt x="98" y="158"/>
                    <a:pt x="98" y="158"/>
                    <a:pt x="98" y="157"/>
                  </a:cubicBezTo>
                  <a:cubicBezTo>
                    <a:pt x="77" y="153"/>
                    <a:pt x="60" y="149"/>
                    <a:pt x="53" y="146"/>
                  </a:cubicBezTo>
                  <a:cubicBezTo>
                    <a:pt x="38" y="148"/>
                    <a:pt x="31" y="172"/>
                    <a:pt x="42" y="183"/>
                  </a:cubicBezTo>
                  <a:cubicBezTo>
                    <a:pt x="52" y="186"/>
                    <a:pt x="78" y="192"/>
                    <a:pt x="78" y="192"/>
                  </a:cubicBezTo>
                  <a:cubicBezTo>
                    <a:pt x="63" y="192"/>
                    <a:pt x="47" y="193"/>
                    <a:pt x="39" y="193"/>
                  </a:cubicBezTo>
                  <a:cubicBezTo>
                    <a:pt x="27" y="197"/>
                    <a:pt x="25" y="229"/>
                    <a:pt x="43" y="232"/>
                  </a:cubicBezTo>
                  <a:cubicBezTo>
                    <a:pt x="59" y="233"/>
                    <a:pt x="81" y="233"/>
                    <a:pt x="98" y="233"/>
                  </a:cubicBezTo>
                  <a:cubicBezTo>
                    <a:pt x="98" y="233"/>
                    <a:pt x="98" y="232"/>
                    <a:pt x="98" y="232"/>
                  </a:cubicBezTo>
                  <a:cubicBezTo>
                    <a:pt x="98" y="245"/>
                    <a:pt x="99" y="258"/>
                    <a:pt x="99" y="270"/>
                  </a:cubicBezTo>
                  <a:cubicBezTo>
                    <a:pt x="100" y="290"/>
                    <a:pt x="96" y="313"/>
                    <a:pt x="88" y="338"/>
                  </a:cubicBezTo>
                  <a:cubicBezTo>
                    <a:pt x="65" y="338"/>
                    <a:pt x="37" y="338"/>
                    <a:pt x="26" y="339"/>
                  </a:cubicBezTo>
                  <a:cubicBezTo>
                    <a:pt x="16" y="345"/>
                    <a:pt x="15" y="375"/>
                    <a:pt x="29" y="378"/>
                  </a:cubicBezTo>
                  <a:cubicBezTo>
                    <a:pt x="37" y="379"/>
                    <a:pt x="56" y="380"/>
                    <a:pt x="72" y="380"/>
                  </a:cubicBezTo>
                  <a:cubicBezTo>
                    <a:pt x="73" y="378"/>
                    <a:pt x="74" y="376"/>
                    <a:pt x="74" y="374"/>
                  </a:cubicBezTo>
                  <a:cubicBezTo>
                    <a:pt x="73" y="377"/>
                    <a:pt x="71" y="382"/>
                    <a:pt x="69" y="388"/>
                  </a:cubicBezTo>
                  <a:cubicBezTo>
                    <a:pt x="69" y="388"/>
                    <a:pt x="69" y="387"/>
                    <a:pt x="69" y="387"/>
                  </a:cubicBezTo>
                  <a:cubicBezTo>
                    <a:pt x="50" y="387"/>
                    <a:pt x="22" y="388"/>
                    <a:pt x="15" y="388"/>
                  </a:cubicBezTo>
                  <a:cubicBezTo>
                    <a:pt x="6" y="389"/>
                    <a:pt x="0" y="425"/>
                    <a:pt x="19" y="429"/>
                  </a:cubicBezTo>
                  <a:cubicBezTo>
                    <a:pt x="29" y="431"/>
                    <a:pt x="44" y="431"/>
                    <a:pt x="60" y="431"/>
                  </a:cubicBezTo>
                  <a:cubicBezTo>
                    <a:pt x="60" y="431"/>
                    <a:pt x="60" y="430"/>
                    <a:pt x="60" y="429"/>
                  </a:cubicBezTo>
                  <a:cubicBezTo>
                    <a:pt x="60" y="434"/>
                    <a:pt x="59" y="440"/>
                    <a:pt x="59" y="445"/>
                  </a:cubicBezTo>
                  <a:cubicBezTo>
                    <a:pt x="59" y="445"/>
                    <a:pt x="59" y="445"/>
                    <a:pt x="59" y="445"/>
                  </a:cubicBezTo>
                  <a:cubicBezTo>
                    <a:pt x="57" y="452"/>
                    <a:pt x="55" y="459"/>
                    <a:pt x="54" y="464"/>
                  </a:cubicBezTo>
                  <a:cubicBezTo>
                    <a:pt x="50" y="485"/>
                    <a:pt x="45" y="510"/>
                    <a:pt x="45" y="538"/>
                  </a:cubicBezTo>
                  <a:cubicBezTo>
                    <a:pt x="45" y="655"/>
                    <a:pt x="71" y="679"/>
                    <a:pt x="93" y="729"/>
                  </a:cubicBezTo>
                  <a:cubicBezTo>
                    <a:pt x="94" y="731"/>
                    <a:pt x="94" y="731"/>
                    <a:pt x="94" y="731"/>
                  </a:cubicBezTo>
                  <a:cubicBezTo>
                    <a:pt x="98" y="753"/>
                    <a:pt x="101" y="774"/>
                    <a:pt x="101" y="791"/>
                  </a:cubicBezTo>
                  <a:cubicBezTo>
                    <a:pt x="101" y="853"/>
                    <a:pt x="102" y="811"/>
                    <a:pt x="103" y="850"/>
                  </a:cubicBezTo>
                  <a:cubicBezTo>
                    <a:pt x="103" y="850"/>
                    <a:pt x="103" y="850"/>
                    <a:pt x="103" y="850"/>
                  </a:cubicBezTo>
                  <a:cubicBezTo>
                    <a:pt x="103" y="850"/>
                    <a:pt x="103" y="850"/>
                    <a:pt x="103" y="851"/>
                  </a:cubicBezTo>
                  <a:cubicBezTo>
                    <a:pt x="103" y="858"/>
                    <a:pt x="130" y="864"/>
                    <a:pt x="164" y="864"/>
                  </a:cubicBezTo>
                  <a:cubicBezTo>
                    <a:pt x="197" y="864"/>
                    <a:pt x="224" y="858"/>
                    <a:pt x="224" y="851"/>
                  </a:cubicBezTo>
                  <a:cubicBezTo>
                    <a:pt x="224" y="850"/>
                    <a:pt x="224" y="850"/>
                    <a:pt x="224" y="850"/>
                  </a:cubicBezTo>
                  <a:cubicBezTo>
                    <a:pt x="224" y="850"/>
                    <a:pt x="224" y="850"/>
                    <a:pt x="224" y="850"/>
                  </a:cubicBezTo>
                  <a:cubicBezTo>
                    <a:pt x="224" y="833"/>
                    <a:pt x="224" y="833"/>
                    <a:pt x="224" y="833"/>
                  </a:cubicBezTo>
                  <a:cubicBezTo>
                    <a:pt x="221" y="831"/>
                    <a:pt x="217" y="830"/>
                    <a:pt x="213" y="828"/>
                  </a:cubicBezTo>
                  <a:cubicBezTo>
                    <a:pt x="223" y="832"/>
                    <a:pt x="233" y="836"/>
                    <a:pt x="243" y="841"/>
                  </a:cubicBezTo>
                  <a:cubicBezTo>
                    <a:pt x="273" y="849"/>
                    <a:pt x="366" y="857"/>
                    <a:pt x="428" y="868"/>
                  </a:cubicBezTo>
                  <a:cubicBezTo>
                    <a:pt x="502" y="881"/>
                    <a:pt x="611" y="897"/>
                    <a:pt x="668" y="870"/>
                  </a:cubicBezTo>
                  <a:cubicBezTo>
                    <a:pt x="710" y="850"/>
                    <a:pt x="773" y="781"/>
                    <a:pt x="718" y="626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0" name="Freeform 233">
              <a:extLst>
                <a:ext uri="{FF2B5EF4-FFF2-40B4-BE49-F238E27FC236}">
                  <a16:creationId xmlns:a16="http://schemas.microsoft.com/office/drawing/2014/main" id="{F33B148E-13AB-4B63-94C3-D69558306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364"/>
              <a:ext cx="152" cy="120"/>
            </a:xfrm>
            <a:custGeom>
              <a:avLst/>
              <a:gdLst>
                <a:gd name="T0" fmla="*/ 1484 w 47"/>
                <a:gd name="T1" fmla="*/ 337 h 37"/>
                <a:gd name="T2" fmla="*/ 983 w 47"/>
                <a:gd name="T3" fmla="*/ 1093 h 37"/>
                <a:gd name="T4" fmla="*/ 103 w 47"/>
                <a:gd name="T5" fmla="*/ 924 h 37"/>
                <a:gd name="T6" fmla="*/ 608 w 47"/>
                <a:gd name="T7" fmla="*/ 169 h 37"/>
                <a:gd name="T8" fmla="*/ 1484 w 47"/>
                <a:gd name="T9" fmla="*/ 3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7">
                  <a:moveTo>
                    <a:pt x="44" y="10"/>
                  </a:moveTo>
                  <a:cubicBezTo>
                    <a:pt x="47" y="18"/>
                    <a:pt x="40" y="28"/>
                    <a:pt x="29" y="32"/>
                  </a:cubicBezTo>
                  <a:cubicBezTo>
                    <a:pt x="18" y="37"/>
                    <a:pt x="6" y="34"/>
                    <a:pt x="3" y="27"/>
                  </a:cubicBezTo>
                  <a:cubicBezTo>
                    <a:pt x="0" y="19"/>
                    <a:pt x="7" y="10"/>
                    <a:pt x="18" y="5"/>
                  </a:cubicBezTo>
                  <a:cubicBezTo>
                    <a:pt x="29" y="0"/>
                    <a:pt x="41" y="3"/>
                    <a:pt x="44" y="10"/>
                  </a:cubicBezTo>
                  <a:close/>
                </a:path>
              </a:pathLst>
            </a:custGeom>
            <a:noFill/>
            <a:ln w="206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1" name="Freeform 234">
              <a:extLst>
                <a:ext uri="{FF2B5EF4-FFF2-40B4-BE49-F238E27FC236}">
                  <a16:creationId xmlns:a16="http://schemas.microsoft.com/office/drawing/2014/main" id="{EBFDDF04-2C52-4643-9C78-A49C0362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642"/>
              <a:ext cx="152" cy="116"/>
            </a:xfrm>
            <a:custGeom>
              <a:avLst/>
              <a:gdLst>
                <a:gd name="T0" fmla="*/ 1484 w 47"/>
                <a:gd name="T1" fmla="*/ 332 h 36"/>
                <a:gd name="T2" fmla="*/ 983 w 47"/>
                <a:gd name="T3" fmla="*/ 1070 h 36"/>
                <a:gd name="T4" fmla="*/ 103 w 47"/>
                <a:gd name="T5" fmla="*/ 873 h 36"/>
                <a:gd name="T6" fmla="*/ 637 w 47"/>
                <a:gd name="T7" fmla="*/ 135 h 36"/>
                <a:gd name="T8" fmla="*/ 1484 w 47"/>
                <a:gd name="T9" fmla="*/ 3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">
                  <a:moveTo>
                    <a:pt x="44" y="10"/>
                  </a:moveTo>
                  <a:cubicBezTo>
                    <a:pt x="47" y="18"/>
                    <a:pt x="40" y="27"/>
                    <a:pt x="29" y="32"/>
                  </a:cubicBezTo>
                  <a:cubicBezTo>
                    <a:pt x="17" y="36"/>
                    <a:pt x="6" y="33"/>
                    <a:pt x="3" y="26"/>
                  </a:cubicBezTo>
                  <a:cubicBezTo>
                    <a:pt x="0" y="18"/>
                    <a:pt x="7" y="8"/>
                    <a:pt x="19" y="4"/>
                  </a:cubicBezTo>
                  <a:cubicBezTo>
                    <a:pt x="30" y="0"/>
                    <a:pt x="41" y="3"/>
                    <a:pt x="44" y="10"/>
                  </a:cubicBezTo>
                  <a:close/>
                </a:path>
              </a:pathLst>
            </a:custGeom>
            <a:noFill/>
            <a:ln w="206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2" name="Freeform 235">
              <a:extLst>
                <a:ext uri="{FF2B5EF4-FFF2-40B4-BE49-F238E27FC236}">
                  <a16:creationId xmlns:a16="http://schemas.microsoft.com/office/drawing/2014/main" id="{1A2F9C94-D8BB-49D2-BBD0-2575C803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445"/>
              <a:ext cx="511" cy="730"/>
            </a:xfrm>
            <a:custGeom>
              <a:avLst/>
              <a:gdLst>
                <a:gd name="T0" fmla="*/ 5346 w 158"/>
                <a:gd name="T1" fmla="*/ 2901 h 226"/>
                <a:gd name="T2" fmla="*/ 2678 w 158"/>
                <a:gd name="T3" fmla="*/ 6677 h 226"/>
                <a:gd name="T4" fmla="*/ 1151 w 158"/>
                <a:gd name="T5" fmla="*/ 7481 h 226"/>
                <a:gd name="T6" fmla="*/ 304 w 158"/>
                <a:gd name="T7" fmla="*/ 6199 h 226"/>
                <a:gd name="T8" fmla="*/ 197 w 158"/>
                <a:gd name="T9" fmla="*/ 2933 h 226"/>
                <a:gd name="T10" fmla="*/ 1863 w 158"/>
                <a:gd name="T11" fmla="*/ 0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226">
                  <a:moveTo>
                    <a:pt x="158" y="86"/>
                  </a:moveTo>
                  <a:cubicBezTo>
                    <a:pt x="122" y="108"/>
                    <a:pt x="102" y="170"/>
                    <a:pt x="79" y="198"/>
                  </a:cubicBezTo>
                  <a:cubicBezTo>
                    <a:pt x="57" y="226"/>
                    <a:pt x="49" y="223"/>
                    <a:pt x="34" y="222"/>
                  </a:cubicBezTo>
                  <a:cubicBezTo>
                    <a:pt x="18" y="220"/>
                    <a:pt x="12" y="196"/>
                    <a:pt x="9" y="184"/>
                  </a:cubicBezTo>
                  <a:cubicBezTo>
                    <a:pt x="0" y="152"/>
                    <a:pt x="1" y="119"/>
                    <a:pt x="6" y="87"/>
                  </a:cubicBezTo>
                  <a:cubicBezTo>
                    <a:pt x="11" y="55"/>
                    <a:pt x="26" y="19"/>
                    <a:pt x="55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3" name="Freeform 236">
              <a:extLst>
                <a:ext uri="{FF2B5EF4-FFF2-40B4-BE49-F238E27FC236}">
                  <a16:creationId xmlns:a16="http://schemas.microsoft.com/office/drawing/2014/main" id="{EDBDF5FE-EAD2-4CF0-AF15-BE170D8F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661"/>
              <a:ext cx="933" cy="698"/>
            </a:xfrm>
            <a:custGeom>
              <a:avLst/>
              <a:gdLst>
                <a:gd name="T0" fmla="*/ 0 w 289"/>
                <a:gd name="T1" fmla="*/ 304 h 216"/>
                <a:gd name="T2" fmla="*/ 4981 w 289"/>
                <a:gd name="T3" fmla="*/ 3374 h 216"/>
                <a:gd name="T4" fmla="*/ 8045 w 289"/>
                <a:gd name="T5" fmla="*/ 6515 h 216"/>
                <a:gd name="T6" fmla="*/ 9724 w 289"/>
                <a:gd name="T7" fmla="*/ 5157 h 2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216">
                  <a:moveTo>
                    <a:pt x="0" y="9"/>
                  </a:moveTo>
                  <a:cubicBezTo>
                    <a:pt x="29" y="0"/>
                    <a:pt x="119" y="74"/>
                    <a:pt x="148" y="100"/>
                  </a:cubicBezTo>
                  <a:cubicBezTo>
                    <a:pt x="190" y="138"/>
                    <a:pt x="231" y="180"/>
                    <a:pt x="239" y="193"/>
                  </a:cubicBezTo>
                  <a:cubicBezTo>
                    <a:pt x="252" y="216"/>
                    <a:pt x="285" y="168"/>
                    <a:pt x="289" y="153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4" name="Freeform 237">
              <a:extLst>
                <a:ext uri="{FF2B5EF4-FFF2-40B4-BE49-F238E27FC236}">
                  <a16:creationId xmlns:a16="http://schemas.microsoft.com/office/drawing/2014/main" id="{CB46CE73-74D4-4BAF-8079-A39D06FA6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878"/>
              <a:ext cx="620" cy="827"/>
            </a:xfrm>
            <a:custGeom>
              <a:avLst/>
              <a:gdLst>
                <a:gd name="T0" fmla="*/ 0 w 192"/>
                <a:gd name="T1" fmla="*/ 4248 h 256"/>
                <a:gd name="T2" fmla="*/ 3171 w 192"/>
                <a:gd name="T3" fmla="*/ 8390 h 256"/>
                <a:gd name="T4" fmla="*/ 6090 w 192"/>
                <a:gd name="T5" fmla="*/ 5938 h 256"/>
                <a:gd name="T6" fmla="*/ 5318 w 192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256">
                  <a:moveTo>
                    <a:pt x="0" y="126"/>
                  </a:moveTo>
                  <a:cubicBezTo>
                    <a:pt x="17" y="157"/>
                    <a:pt x="52" y="245"/>
                    <a:pt x="94" y="249"/>
                  </a:cubicBezTo>
                  <a:cubicBezTo>
                    <a:pt x="137" y="253"/>
                    <a:pt x="170" y="256"/>
                    <a:pt x="181" y="176"/>
                  </a:cubicBezTo>
                  <a:cubicBezTo>
                    <a:pt x="192" y="96"/>
                    <a:pt x="192" y="52"/>
                    <a:pt x="158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5" name="Freeform 238">
              <a:extLst>
                <a:ext uri="{FF2B5EF4-FFF2-40B4-BE49-F238E27FC236}">
                  <a16:creationId xmlns:a16="http://schemas.microsoft.com/office/drawing/2014/main" id="{CD6DA259-5B82-4901-995D-7CBE87904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634"/>
              <a:ext cx="113" cy="35"/>
            </a:xfrm>
            <a:custGeom>
              <a:avLst/>
              <a:gdLst>
                <a:gd name="T0" fmla="*/ 0 w 35"/>
                <a:gd name="T1" fmla="*/ 353 h 11"/>
                <a:gd name="T2" fmla="*/ 1178 w 35"/>
                <a:gd name="T3" fmla="*/ 10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1">
                  <a:moveTo>
                    <a:pt x="0" y="11"/>
                  </a:moveTo>
                  <a:cubicBezTo>
                    <a:pt x="13" y="0"/>
                    <a:pt x="29" y="0"/>
                    <a:pt x="35" y="3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6" name="Freeform 239">
              <a:extLst>
                <a:ext uri="{FF2B5EF4-FFF2-40B4-BE49-F238E27FC236}">
                  <a16:creationId xmlns:a16="http://schemas.microsoft.com/office/drawing/2014/main" id="{4FA91429-33F2-450E-A4D3-957761340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055"/>
              <a:ext cx="55" cy="123"/>
            </a:xfrm>
            <a:custGeom>
              <a:avLst/>
              <a:gdLst>
                <a:gd name="T0" fmla="*/ 0 w 17"/>
                <a:gd name="T1" fmla="*/ 0 h 38"/>
                <a:gd name="T2" fmla="*/ 576 w 17"/>
                <a:gd name="T3" fmla="*/ 1288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8">
                  <a:moveTo>
                    <a:pt x="0" y="0"/>
                  </a:moveTo>
                  <a:cubicBezTo>
                    <a:pt x="8" y="6"/>
                    <a:pt x="17" y="28"/>
                    <a:pt x="17" y="38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7" name="Freeform 240">
              <a:extLst>
                <a:ext uri="{FF2B5EF4-FFF2-40B4-BE49-F238E27FC236}">
                  <a16:creationId xmlns:a16="http://schemas.microsoft.com/office/drawing/2014/main" id="{3D1E3F7C-CD24-4B81-8CD7-AE62C037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20"/>
              <a:ext cx="74" cy="104"/>
            </a:xfrm>
            <a:custGeom>
              <a:avLst/>
              <a:gdLst>
                <a:gd name="T0" fmla="*/ 0 w 23"/>
                <a:gd name="T1" fmla="*/ 1099 h 32"/>
                <a:gd name="T2" fmla="*/ 766 w 23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cubicBezTo>
                    <a:pt x="7" y="15"/>
                    <a:pt x="15" y="3"/>
                    <a:pt x="23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8" name="Freeform 241">
              <a:extLst>
                <a:ext uri="{FF2B5EF4-FFF2-40B4-BE49-F238E27FC236}">
                  <a16:creationId xmlns:a16="http://schemas.microsoft.com/office/drawing/2014/main" id="{F641C4F1-D28C-47D0-9A10-74AD50DF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204"/>
              <a:ext cx="426" cy="452"/>
            </a:xfrm>
            <a:custGeom>
              <a:avLst/>
              <a:gdLst>
                <a:gd name="T0" fmla="*/ 0 w 132"/>
                <a:gd name="T1" fmla="*/ 3064 h 140"/>
                <a:gd name="T2" fmla="*/ 3498 w 132"/>
                <a:gd name="T3" fmla="*/ 3639 h 140"/>
                <a:gd name="T4" fmla="*/ 2927 w 132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140">
                  <a:moveTo>
                    <a:pt x="0" y="91"/>
                  </a:moveTo>
                  <a:cubicBezTo>
                    <a:pt x="12" y="108"/>
                    <a:pt x="76" y="140"/>
                    <a:pt x="104" y="108"/>
                  </a:cubicBezTo>
                  <a:cubicBezTo>
                    <a:pt x="132" y="76"/>
                    <a:pt x="114" y="47"/>
                    <a:pt x="87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9" name="Freeform 242">
              <a:extLst>
                <a:ext uri="{FF2B5EF4-FFF2-40B4-BE49-F238E27FC236}">
                  <a16:creationId xmlns:a16="http://schemas.microsoft.com/office/drawing/2014/main" id="{D275C497-D9DF-4395-9B31-8F2C34E0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414"/>
              <a:ext cx="81" cy="168"/>
            </a:xfrm>
            <a:custGeom>
              <a:avLst/>
              <a:gdLst>
                <a:gd name="T0" fmla="*/ 0 w 25"/>
                <a:gd name="T1" fmla="*/ 0 h 52"/>
                <a:gd name="T2" fmla="*/ 544 w 25"/>
                <a:gd name="T3" fmla="*/ 175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2">
                  <a:moveTo>
                    <a:pt x="0" y="0"/>
                  </a:moveTo>
                  <a:cubicBezTo>
                    <a:pt x="17" y="20"/>
                    <a:pt x="25" y="42"/>
                    <a:pt x="16" y="52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0" name="Freeform 243">
              <a:extLst>
                <a:ext uri="{FF2B5EF4-FFF2-40B4-BE49-F238E27FC236}">
                  <a16:creationId xmlns:a16="http://schemas.microsoft.com/office/drawing/2014/main" id="{8220CF26-CEE6-483D-A290-3CE8D2960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981"/>
              <a:ext cx="168" cy="433"/>
            </a:xfrm>
            <a:custGeom>
              <a:avLst/>
              <a:gdLst>
                <a:gd name="T0" fmla="*/ 982 w 52"/>
                <a:gd name="T1" fmla="*/ 4521 h 134"/>
                <a:gd name="T2" fmla="*/ 0 w 52"/>
                <a:gd name="T3" fmla="*/ 0 h 1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34">
                  <a:moveTo>
                    <a:pt x="29" y="134"/>
                  </a:moveTo>
                  <a:cubicBezTo>
                    <a:pt x="30" y="109"/>
                    <a:pt x="52" y="34"/>
                    <a:pt x="0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1" name="Freeform 244">
              <a:extLst>
                <a:ext uri="{FF2B5EF4-FFF2-40B4-BE49-F238E27FC236}">
                  <a16:creationId xmlns:a16="http://schemas.microsoft.com/office/drawing/2014/main" id="{DE6ED96F-F66D-466F-B327-D5DF09667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075"/>
              <a:ext cx="87" cy="61"/>
            </a:xfrm>
            <a:custGeom>
              <a:avLst/>
              <a:gdLst>
                <a:gd name="T0" fmla="*/ 902 w 27"/>
                <a:gd name="T1" fmla="*/ 629 h 19"/>
                <a:gd name="T2" fmla="*/ 0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27" y="19"/>
                  </a:moveTo>
                  <a:cubicBezTo>
                    <a:pt x="12" y="17"/>
                    <a:pt x="0" y="0"/>
                    <a:pt x="0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2" name="Freeform 245">
              <a:extLst>
                <a:ext uri="{FF2B5EF4-FFF2-40B4-BE49-F238E27FC236}">
                  <a16:creationId xmlns:a16="http://schemas.microsoft.com/office/drawing/2014/main" id="{5CAB9A02-9E07-418E-A301-199B776DC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894"/>
              <a:ext cx="288" cy="568"/>
            </a:xfrm>
            <a:custGeom>
              <a:avLst/>
              <a:gdLst>
                <a:gd name="T0" fmla="*/ 0 w 89"/>
                <a:gd name="T1" fmla="*/ 0 h 176"/>
                <a:gd name="T2" fmla="*/ 2501 w 89"/>
                <a:gd name="T3" fmla="*/ 4134 h 176"/>
                <a:gd name="T4" fmla="*/ 1696 w 89"/>
                <a:gd name="T5" fmla="*/ 5916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76">
                  <a:moveTo>
                    <a:pt x="0" y="0"/>
                  </a:moveTo>
                  <a:cubicBezTo>
                    <a:pt x="25" y="24"/>
                    <a:pt x="89" y="95"/>
                    <a:pt x="74" y="123"/>
                  </a:cubicBezTo>
                  <a:cubicBezTo>
                    <a:pt x="60" y="151"/>
                    <a:pt x="53" y="167"/>
                    <a:pt x="50" y="176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3" name="Freeform 246">
              <a:extLst>
                <a:ext uri="{FF2B5EF4-FFF2-40B4-BE49-F238E27FC236}">
                  <a16:creationId xmlns:a16="http://schemas.microsoft.com/office/drawing/2014/main" id="{5E248422-D953-400E-B6CD-AAF7CE791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269"/>
              <a:ext cx="1305" cy="617"/>
            </a:xfrm>
            <a:custGeom>
              <a:avLst/>
              <a:gdLst>
                <a:gd name="T0" fmla="*/ 9975 w 404"/>
                <a:gd name="T1" fmla="*/ 0 h 191"/>
                <a:gd name="T2" fmla="*/ 12772 w 404"/>
                <a:gd name="T3" fmla="*/ 3537 h 191"/>
                <a:gd name="T4" fmla="*/ 1993 w 404"/>
                <a:gd name="T5" fmla="*/ 1890 h 191"/>
                <a:gd name="T6" fmla="*/ 0 w 404"/>
                <a:gd name="T7" fmla="*/ 375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191">
                  <a:moveTo>
                    <a:pt x="296" y="0"/>
                  </a:moveTo>
                  <a:cubicBezTo>
                    <a:pt x="303" y="20"/>
                    <a:pt x="353" y="51"/>
                    <a:pt x="379" y="105"/>
                  </a:cubicBezTo>
                  <a:cubicBezTo>
                    <a:pt x="404" y="160"/>
                    <a:pt x="377" y="191"/>
                    <a:pt x="59" y="56"/>
                  </a:cubicBezTo>
                  <a:cubicBezTo>
                    <a:pt x="21" y="40"/>
                    <a:pt x="4" y="17"/>
                    <a:pt x="0" y="11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4" name="Freeform 247">
              <a:extLst>
                <a:ext uri="{FF2B5EF4-FFF2-40B4-BE49-F238E27FC236}">
                  <a16:creationId xmlns:a16="http://schemas.microsoft.com/office/drawing/2014/main" id="{2B99B614-5BFA-4BA4-83E3-ED0A81BD7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437"/>
              <a:ext cx="117" cy="106"/>
            </a:xfrm>
            <a:custGeom>
              <a:avLst/>
              <a:gdLst>
                <a:gd name="T0" fmla="*/ 0 w 36"/>
                <a:gd name="T1" fmla="*/ 0 h 33"/>
                <a:gd name="T2" fmla="*/ 1235 w 36"/>
                <a:gd name="T3" fmla="*/ 109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8" y="13"/>
                    <a:pt x="22" y="27"/>
                    <a:pt x="36" y="33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5" name="Freeform 248">
              <a:extLst>
                <a:ext uri="{FF2B5EF4-FFF2-40B4-BE49-F238E27FC236}">
                  <a16:creationId xmlns:a16="http://schemas.microsoft.com/office/drawing/2014/main" id="{0BDC44B8-82AA-4EB2-8F5F-9D8EBEE25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498"/>
              <a:ext cx="126" cy="129"/>
            </a:xfrm>
            <a:custGeom>
              <a:avLst/>
              <a:gdLst>
                <a:gd name="T0" fmla="*/ 0 w 39"/>
                <a:gd name="T1" fmla="*/ 0 h 40"/>
                <a:gd name="T2" fmla="*/ 1315 w 39"/>
                <a:gd name="T3" fmla="*/ 134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7" y="17"/>
                    <a:pt x="21" y="31"/>
                    <a:pt x="39" y="4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6" name="Freeform 249">
              <a:extLst>
                <a:ext uri="{FF2B5EF4-FFF2-40B4-BE49-F238E27FC236}">
                  <a16:creationId xmlns:a16="http://schemas.microsoft.com/office/drawing/2014/main" id="{09256989-C5E0-47CB-92D6-30BFAE1E6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3466"/>
              <a:ext cx="226" cy="71"/>
            </a:xfrm>
            <a:custGeom>
              <a:avLst/>
              <a:gdLst>
                <a:gd name="T0" fmla="*/ 1814 w 70"/>
                <a:gd name="T1" fmla="*/ 0 h 22"/>
                <a:gd name="T2" fmla="*/ 0 w 70"/>
                <a:gd name="T3" fmla="*/ 33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2">
                  <a:moveTo>
                    <a:pt x="54" y="0"/>
                  </a:moveTo>
                  <a:cubicBezTo>
                    <a:pt x="70" y="22"/>
                    <a:pt x="30" y="20"/>
                    <a:pt x="0" y="1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7" name="Freeform 250">
              <a:extLst>
                <a:ext uri="{FF2B5EF4-FFF2-40B4-BE49-F238E27FC236}">
                  <a16:creationId xmlns:a16="http://schemas.microsoft.com/office/drawing/2014/main" id="{906DEAB0-0CF6-4648-9E43-0A3AF1D87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485"/>
              <a:ext cx="226" cy="220"/>
            </a:xfrm>
            <a:custGeom>
              <a:avLst/>
              <a:gdLst>
                <a:gd name="T0" fmla="*/ 1782 w 70"/>
                <a:gd name="T1" fmla="*/ 0 h 68"/>
                <a:gd name="T2" fmla="*/ 0 w 70"/>
                <a:gd name="T3" fmla="*/ 1119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68">
                  <a:moveTo>
                    <a:pt x="53" y="0"/>
                  </a:moveTo>
                  <a:cubicBezTo>
                    <a:pt x="64" y="18"/>
                    <a:pt x="70" y="68"/>
                    <a:pt x="0" y="33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8" name="Freeform 251">
              <a:extLst>
                <a:ext uri="{FF2B5EF4-FFF2-40B4-BE49-F238E27FC236}">
                  <a16:creationId xmlns:a16="http://schemas.microsoft.com/office/drawing/2014/main" id="{9EE5BFFF-CB15-4D8C-9DD1-EDE4AC54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3608"/>
              <a:ext cx="39" cy="71"/>
            </a:xfrm>
            <a:custGeom>
              <a:avLst/>
              <a:gdLst>
                <a:gd name="T0" fmla="*/ 413 w 12"/>
                <a:gd name="T1" fmla="*/ 0 h 22"/>
                <a:gd name="T2" fmla="*/ 0 w 12"/>
                <a:gd name="T3" fmla="*/ 739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12" y="0"/>
                  </a:moveTo>
                  <a:cubicBezTo>
                    <a:pt x="10" y="15"/>
                    <a:pt x="0" y="22"/>
                    <a:pt x="0" y="22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9" name="Freeform 252">
              <a:extLst>
                <a:ext uri="{FF2B5EF4-FFF2-40B4-BE49-F238E27FC236}">
                  <a16:creationId xmlns:a16="http://schemas.microsoft.com/office/drawing/2014/main" id="{490920F9-8770-4921-948B-B6BA8D21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052"/>
              <a:ext cx="236" cy="259"/>
            </a:xfrm>
            <a:custGeom>
              <a:avLst/>
              <a:gdLst>
                <a:gd name="T0" fmla="*/ 0 w 73"/>
                <a:gd name="T1" fmla="*/ 544 h 80"/>
                <a:gd name="T2" fmla="*/ 1755 w 73"/>
                <a:gd name="T3" fmla="*/ 0 h 80"/>
                <a:gd name="T4" fmla="*/ 333 w 73"/>
                <a:gd name="T5" fmla="*/ 2001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80">
                  <a:moveTo>
                    <a:pt x="0" y="16"/>
                  </a:moveTo>
                  <a:cubicBezTo>
                    <a:pt x="32" y="26"/>
                    <a:pt x="62" y="32"/>
                    <a:pt x="52" y="0"/>
                  </a:cubicBezTo>
                  <a:cubicBezTo>
                    <a:pt x="60" y="28"/>
                    <a:pt x="73" y="80"/>
                    <a:pt x="10" y="59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0" name="Freeform 253">
              <a:extLst>
                <a:ext uri="{FF2B5EF4-FFF2-40B4-BE49-F238E27FC236}">
                  <a16:creationId xmlns:a16="http://schemas.microsoft.com/office/drawing/2014/main" id="{F2D24FC6-F4EB-4F3B-8F03-54D2671C9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388"/>
              <a:ext cx="245" cy="330"/>
            </a:xfrm>
            <a:custGeom>
              <a:avLst/>
              <a:gdLst>
                <a:gd name="T0" fmla="*/ 2547 w 76"/>
                <a:gd name="T1" fmla="*/ 3455 h 102"/>
                <a:gd name="T2" fmla="*/ 0 w 76"/>
                <a:gd name="T3" fmla="*/ 0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02">
                  <a:moveTo>
                    <a:pt x="76" y="102"/>
                  </a:moveTo>
                  <a:cubicBezTo>
                    <a:pt x="48" y="82"/>
                    <a:pt x="70" y="32"/>
                    <a:pt x="0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1" name="Freeform 254">
              <a:extLst>
                <a:ext uri="{FF2B5EF4-FFF2-40B4-BE49-F238E27FC236}">
                  <a16:creationId xmlns:a16="http://schemas.microsoft.com/office/drawing/2014/main" id="{38B1FE2C-56A6-4C15-8488-CFFCD2706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440"/>
              <a:ext cx="229" cy="126"/>
            </a:xfrm>
            <a:custGeom>
              <a:avLst/>
              <a:gdLst>
                <a:gd name="T0" fmla="*/ 2384 w 71"/>
                <a:gd name="T1" fmla="*/ 1315 h 39"/>
                <a:gd name="T2" fmla="*/ 0 w 7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9">
                  <a:moveTo>
                    <a:pt x="71" y="39"/>
                  </a:moveTo>
                  <a:cubicBezTo>
                    <a:pt x="52" y="23"/>
                    <a:pt x="24" y="14"/>
                    <a:pt x="0" y="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2" name="Freeform 255">
              <a:extLst>
                <a:ext uri="{FF2B5EF4-FFF2-40B4-BE49-F238E27FC236}">
                  <a16:creationId xmlns:a16="http://schemas.microsoft.com/office/drawing/2014/main" id="{763BA70A-FFBD-45FE-914B-35B28098A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3692"/>
              <a:ext cx="194" cy="129"/>
            </a:xfrm>
            <a:custGeom>
              <a:avLst/>
              <a:gdLst>
                <a:gd name="T0" fmla="*/ 0 w 60"/>
                <a:gd name="T1" fmla="*/ 0 h 40"/>
                <a:gd name="T2" fmla="*/ 2027 w 60"/>
                <a:gd name="T3" fmla="*/ 134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0">
                  <a:moveTo>
                    <a:pt x="0" y="0"/>
                  </a:moveTo>
                  <a:cubicBezTo>
                    <a:pt x="6" y="24"/>
                    <a:pt x="34" y="36"/>
                    <a:pt x="60" y="40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3" name="Freeform 256">
              <a:extLst>
                <a:ext uri="{FF2B5EF4-FFF2-40B4-BE49-F238E27FC236}">
                  <a16:creationId xmlns:a16="http://schemas.microsoft.com/office/drawing/2014/main" id="{39888473-9616-4739-A92C-807EBADA8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445"/>
              <a:ext cx="294" cy="239"/>
            </a:xfrm>
            <a:custGeom>
              <a:avLst/>
              <a:gdLst>
                <a:gd name="T0" fmla="*/ 0 w 91"/>
                <a:gd name="T1" fmla="*/ 0 h 74"/>
                <a:gd name="T2" fmla="*/ 3069 w 91"/>
                <a:gd name="T3" fmla="*/ 2493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74">
                  <a:moveTo>
                    <a:pt x="0" y="0"/>
                  </a:moveTo>
                  <a:cubicBezTo>
                    <a:pt x="4" y="27"/>
                    <a:pt x="85" y="43"/>
                    <a:pt x="91" y="74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4" name="Freeform 257">
              <a:extLst>
                <a:ext uri="{FF2B5EF4-FFF2-40B4-BE49-F238E27FC236}">
                  <a16:creationId xmlns:a16="http://schemas.microsoft.com/office/drawing/2014/main" id="{3715996B-F613-4686-BF31-34E96D405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374"/>
              <a:ext cx="304" cy="326"/>
            </a:xfrm>
            <a:custGeom>
              <a:avLst/>
              <a:gdLst>
                <a:gd name="T0" fmla="*/ 0 w 94"/>
                <a:gd name="T1" fmla="*/ 468 h 101"/>
                <a:gd name="T2" fmla="*/ 3179 w 94"/>
                <a:gd name="T3" fmla="*/ 3396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101">
                  <a:moveTo>
                    <a:pt x="0" y="14"/>
                  </a:moveTo>
                  <a:cubicBezTo>
                    <a:pt x="34" y="0"/>
                    <a:pt x="93" y="37"/>
                    <a:pt x="94" y="101"/>
                  </a:cubicBezTo>
                </a:path>
              </a:pathLst>
            </a:custGeom>
            <a:noFill/>
            <a:ln w="508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5" name="Freeform 258">
              <a:extLst>
                <a:ext uri="{FF2B5EF4-FFF2-40B4-BE49-F238E27FC236}">
                  <a16:creationId xmlns:a16="http://schemas.microsoft.com/office/drawing/2014/main" id="{DC6FEE82-34F3-4C96-B155-F21D4955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445"/>
              <a:ext cx="511" cy="730"/>
            </a:xfrm>
            <a:custGeom>
              <a:avLst/>
              <a:gdLst>
                <a:gd name="T0" fmla="*/ 5346 w 158"/>
                <a:gd name="T1" fmla="*/ 2901 h 226"/>
                <a:gd name="T2" fmla="*/ 2678 w 158"/>
                <a:gd name="T3" fmla="*/ 6677 h 226"/>
                <a:gd name="T4" fmla="*/ 1151 w 158"/>
                <a:gd name="T5" fmla="*/ 7481 h 226"/>
                <a:gd name="T6" fmla="*/ 304 w 158"/>
                <a:gd name="T7" fmla="*/ 6199 h 226"/>
                <a:gd name="T8" fmla="*/ 197 w 158"/>
                <a:gd name="T9" fmla="*/ 2933 h 226"/>
                <a:gd name="T10" fmla="*/ 1863 w 158"/>
                <a:gd name="T11" fmla="*/ 0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226">
                  <a:moveTo>
                    <a:pt x="158" y="86"/>
                  </a:moveTo>
                  <a:cubicBezTo>
                    <a:pt x="122" y="108"/>
                    <a:pt x="102" y="170"/>
                    <a:pt x="79" y="198"/>
                  </a:cubicBezTo>
                  <a:cubicBezTo>
                    <a:pt x="57" y="226"/>
                    <a:pt x="49" y="223"/>
                    <a:pt x="34" y="222"/>
                  </a:cubicBezTo>
                  <a:cubicBezTo>
                    <a:pt x="18" y="220"/>
                    <a:pt x="12" y="196"/>
                    <a:pt x="9" y="184"/>
                  </a:cubicBezTo>
                  <a:cubicBezTo>
                    <a:pt x="0" y="152"/>
                    <a:pt x="1" y="119"/>
                    <a:pt x="6" y="87"/>
                  </a:cubicBezTo>
                  <a:cubicBezTo>
                    <a:pt x="11" y="55"/>
                    <a:pt x="26" y="19"/>
                    <a:pt x="55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6" name="Freeform 259">
              <a:extLst>
                <a:ext uri="{FF2B5EF4-FFF2-40B4-BE49-F238E27FC236}">
                  <a16:creationId xmlns:a16="http://schemas.microsoft.com/office/drawing/2014/main" id="{08EF58ED-5696-4CE4-AB41-4DC31B0D0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661"/>
              <a:ext cx="933" cy="698"/>
            </a:xfrm>
            <a:custGeom>
              <a:avLst/>
              <a:gdLst>
                <a:gd name="T0" fmla="*/ 0 w 289"/>
                <a:gd name="T1" fmla="*/ 304 h 216"/>
                <a:gd name="T2" fmla="*/ 4981 w 289"/>
                <a:gd name="T3" fmla="*/ 3374 h 216"/>
                <a:gd name="T4" fmla="*/ 8045 w 289"/>
                <a:gd name="T5" fmla="*/ 6515 h 216"/>
                <a:gd name="T6" fmla="*/ 9724 w 289"/>
                <a:gd name="T7" fmla="*/ 5157 h 2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9" h="216">
                  <a:moveTo>
                    <a:pt x="0" y="9"/>
                  </a:moveTo>
                  <a:cubicBezTo>
                    <a:pt x="29" y="0"/>
                    <a:pt x="119" y="74"/>
                    <a:pt x="148" y="100"/>
                  </a:cubicBezTo>
                  <a:cubicBezTo>
                    <a:pt x="190" y="138"/>
                    <a:pt x="231" y="180"/>
                    <a:pt x="239" y="193"/>
                  </a:cubicBezTo>
                  <a:cubicBezTo>
                    <a:pt x="252" y="216"/>
                    <a:pt x="285" y="168"/>
                    <a:pt x="289" y="153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7" name="Freeform 260">
              <a:extLst>
                <a:ext uri="{FF2B5EF4-FFF2-40B4-BE49-F238E27FC236}">
                  <a16:creationId xmlns:a16="http://schemas.microsoft.com/office/drawing/2014/main" id="{EDBA242A-8D48-4B19-9228-7CAE8B5DD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878"/>
              <a:ext cx="620" cy="827"/>
            </a:xfrm>
            <a:custGeom>
              <a:avLst/>
              <a:gdLst>
                <a:gd name="T0" fmla="*/ 0 w 192"/>
                <a:gd name="T1" fmla="*/ 4248 h 256"/>
                <a:gd name="T2" fmla="*/ 3171 w 192"/>
                <a:gd name="T3" fmla="*/ 8390 h 256"/>
                <a:gd name="T4" fmla="*/ 6090 w 192"/>
                <a:gd name="T5" fmla="*/ 5938 h 256"/>
                <a:gd name="T6" fmla="*/ 5318 w 192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256">
                  <a:moveTo>
                    <a:pt x="0" y="126"/>
                  </a:moveTo>
                  <a:cubicBezTo>
                    <a:pt x="17" y="157"/>
                    <a:pt x="52" y="245"/>
                    <a:pt x="94" y="249"/>
                  </a:cubicBezTo>
                  <a:cubicBezTo>
                    <a:pt x="137" y="253"/>
                    <a:pt x="170" y="256"/>
                    <a:pt x="181" y="176"/>
                  </a:cubicBezTo>
                  <a:cubicBezTo>
                    <a:pt x="192" y="96"/>
                    <a:pt x="192" y="52"/>
                    <a:pt x="158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8" name="Freeform 261">
              <a:extLst>
                <a:ext uri="{FF2B5EF4-FFF2-40B4-BE49-F238E27FC236}">
                  <a16:creationId xmlns:a16="http://schemas.microsoft.com/office/drawing/2014/main" id="{C88B2E59-B6F2-41E8-BC73-38CBD954A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634"/>
              <a:ext cx="113" cy="35"/>
            </a:xfrm>
            <a:custGeom>
              <a:avLst/>
              <a:gdLst>
                <a:gd name="T0" fmla="*/ 0 w 35"/>
                <a:gd name="T1" fmla="*/ 353 h 11"/>
                <a:gd name="T2" fmla="*/ 1178 w 35"/>
                <a:gd name="T3" fmla="*/ 10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1">
                  <a:moveTo>
                    <a:pt x="0" y="11"/>
                  </a:moveTo>
                  <a:cubicBezTo>
                    <a:pt x="13" y="0"/>
                    <a:pt x="29" y="0"/>
                    <a:pt x="35" y="3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9" name="Freeform 262">
              <a:extLst>
                <a:ext uri="{FF2B5EF4-FFF2-40B4-BE49-F238E27FC236}">
                  <a16:creationId xmlns:a16="http://schemas.microsoft.com/office/drawing/2014/main" id="{8600878C-F33E-41A5-AEB1-5978052F4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055"/>
              <a:ext cx="55" cy="123"/>
            </a:xfrm>
            <a:custGeom>
              <a:avLst/>
              <a:gdLst>
                <a:gd name="T0" fmla="*/ 0 w 17"/>
                <a:gd name="T1" fmla="*/ 0 h 38"/>
                <a:gd name="T2" fmla="*/ 576 w 17"/>
                <a:gd name="T3" fmla="*/ 1288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8">
                  <a:moveTo>
                    <a:pt x="0" y="0"/>
                  </a:moveTo>
                  <a:cubicBezTo>
                    <a:pt x="8" y="6"/>
                    <a:pt x="17" y="28"/>
                    <a:pt x="17" y="38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0" name="Freeform 263">
              <a:extLst>
                <a:ext uri="{FF2B5EF4-FFF2-40B4-BE49-F238E27FC236}">
                  <a16:creationId xmlns:a16="http://schemas.microsoft.com/office/drawing/2014/main" id="{3C404460-3827-45FC-B19C-F277D329D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20"/>
              <a:ext cx="74" cy="104"/>
            </a:xfrm>
            <a:custGeom>
              <a:avLst/>
              <a:gdLst>
                <a:gd name="T0" fmla="*/ 0 w 23"/>
                <a:gd name="T1" fmla="*/ 1099 h 32"/>
                <a:gd name="T2" fmla="*/ 766 w 23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cubicBezTo>
                    <a:pt x="7" y="15"/>
                    <a:pt x="15" y="3"/>
                    <a:pt x="23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1" name="Freeform 264">
              <a:extLst>
                <a:ext uri="{FF2B5EF4-FFF2-40B4-BE49-F238E27FC236}">
                  <a16:creationId xmlns:a16="http://schemas.microsoft.com/office/drawing/2014/main" id="{51CF2CE3-6909-4573-B4C6-86EBAF9C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204"/>
              <a:ext cx="426" cy="452"/>
            </a:xfrm>
            <a:custGeom>
              <a:avLst/>
              <a:gdLst>
                <a:gd name="T0" fmla="*/ 0 w 132"/>
                <a:gd name="T1" fmla="*/ 3064 h 140"/>
                <a:gd name="T2" fmla="*/ 3498 w 132"/>
                <a:gd name="T3" fmla="*/ 3639 h 140"/>
                <a:gd name="T4" fmla="*/ 2927 w 132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140">
                  <a:moveTo>
                    <a:pt x="0" y="91"/>
                  </a:moveTo>
                  <a:cubicBezTo>
                    <a:pt x="12" y="108"/>
                    <a:pt x="76" y="140"/>
                    <a:pt x="104" y="108"/>
                  </a:cubicBezTo>
                  <a:cubicBezTo>
                    <a:pt x="132" y="76"/>
                    <a:pt x="114" y="47"/>
                    <a:pt x="87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2" name="Freeform 265">
              <a:extLst>
                <a:ext uri="{FF2B5EF4-FFF2-40B4-BE49-F238E27FC236}">
                  <a16:creationId xmlns:a16="http://schemas.microsoft.com/office/drawing/2014/main" id="{EE801B0B-5319-463E-97D6-5F6A3379A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414"/>
              <a:ext cx="81" cy="168"/>
            </a:xfrm>
            <a:custGeom>
              <a:avLst/>
              <a:gdLst>
                <a:gd name="T0" fmla="*/ 0 w 25"/>
                <a:gd name="T1" fmla="*/ 0 h 52"/>
                <a:gd name="T2" fmla="*/ 544 w 25"/>
                <a:gd name="T3" fmla="*/ 175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2">
                  <a:moveTo>
                    <a:pt x="0" y="0"/>
                  </a:moveTo>
                  <a:cubicBezTo>
                    <a:pt x="17" y="20"/>
                    <a:pt x="25" y="42"/>
                    <a:pt x="16" y="52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3" name="Freeform 266">
              <a:extLst>
                <a:ext uri="{FF2B5EF4-FFF2-40B4-BE49-F238E27FC236}">
                  <a16:creationId xmlns:a16="http://schemas.microsoft.com/office/drawing/2014/main" id="{B0B27531-5B46-422C-9D4D-80AB019EA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981"/>
              <a:ext cx="168" cy="433"/>
            </a:xfrm>
            <a:custGeom>
              <a:avLst/>
              <a:gdLst>
                <a:gd name="T0" fmla="*/ 982 w 52"/>
                <a:gd name="T1" fmla="*/ 4521 h 134"/>
                <a:gd name="T2" fmla="*/ 0 w 52"/>
                <a:gd name="T3" fmla="*/ 0 h 1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34">
                  <a:moveTo>
                    <a:pt x="29" y="134"/>
                  </a:moveTo>
                  <a:cubicBezTo>
                    <a:pt x="30" y="109"/>
                    <a:pt x="52" y="34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4" name="Freeform 267">
              <a:extLst>
                <a:ext uri="{FF2B5EF4-FFF2-40B4-BE49-F238E27FC236}">
                  <a16:creationId xmlns:a16="http://schemas.microsoft.com/office/drawing/2014/main" id="{B308843F-D50B-48DB-9E49-93EE93F54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075"/>
              <a:ext cx="87" cy="61"/>
            </a:xfrm>
            <a:custGeom>
              <a:avLst/>
              <a:gdLst>
                <a:gd name="T0" fmla="*/ 902 w 27"/>
                <a:gd name="T1" fmla="*/ 629 h 19"/>
                <a:gd name="T2" fmla="*/ 0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27" y="19"/>
                  </a:moveTo>
                  <a:cubicBezTo>
                    <a:pt x="12" y="17"/>
                    <a:pt x="0" y="0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5" name="Freeform 268">
              <a:extLst>
                <a:ext uri="{FF2B5EF4-FFF2-40B4-BE49-F238E27FC236}">
                  <a16:creationId xmlns:a16="http://schemas.microsoft.com/office/drawing/2014/main" id="{2A11C9F6-6EBE-4DCF-A693-9467EBDEC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894"/>
              <a:ext cx="288" cy="568"/>
            </a:xfrm>
            <a:custGeom>
              <a:avLst/>
              <a:gdLst>
                <a:gd name="T0" fmla="*/ 0 w 89"/>
                <a:gd name="T1" fmla="*/ 0 h 176"/>
                <a:gd name="T2" fmla="*/ 2501 w 89"/>
                <a:gd name="T3" fmla="*/ 4134 h 176"/>
                <a:gd name="T4" fmla="*/ 1696 w 89"/>
                <a:gd name="T5" fmla="*/ 5916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76">
                  <a:moveTo>
                    <a:pt x="0" y="0"/>
                  </a:moveTo>
                  <a:cubicBezTo>
                    <a:pt x="25" y="24"/>
                    <a:pt x="89" y="95"/>
                    <a:pt x="74" y="123"/>
                  </a:cubicBezTo>
                  <a:cubicBezTo>
                    <a:pt x="60" y="151"/>
                    <a:pt x="53" y="167"/>
                    <a:pt x="50" y="176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6" name="Freeform 269">
              <a:extLst>
                <a:ext uri="{FF2B5EF4-FFF2-40B4-BE49-F238E27FC236}">
                  <a16:creationId xmlns:a16="http://schemas.microsoft.com/office/drawing/2014/main" id="{A6464C6B-F739-4C71-B3CD-8E6C4B23D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269"/>
              <a:ext cx="1305" cy="617"/>
            </a:xfrm>
            <a:custGeom>
              <a:avLst/>
              <a:gdLst>
                <a:gd name="T0" fmla="*/ 9975 w 404"/>
                <a:gd name="T1" fmla="*/ 0 h 191"/>
                <a:gd name="T2" fmla="*/ 12772 w 404"/>
                <a:gd name="T3" fmla="*/ 3537 h 191"/>
                <a:gd name="T4" fmla="*/ 1993 w 404"/>
                <a:gd name="T5" fmla="*/ 1890 h 191"/>
                <a:gd name="T6" fmla="*/ 0 w 404"/>
                <a:gd name="T7" fmla="*/ 375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191">
                  <a:moveTo>
                    <a:pt x="296" y="0"/>
                  </a:moveTo>
                  <a:cubicBezTo>
                    <a:pt x="303" y="20"/>
                    <a:pt x="353" y="51"/>
                    <a:pt x="379" y="105"/>
                  </a:cubicBezTo>
                  <a:cubicBezTo>
                    <a:pt x="404" y="160"/>
                    <a:pt x="377" y="191"/>
                    <a:pt x="59" y="56"/>
                  </a:cubicBezTo>
                  <a:cubicBezTo>
                    <a:pt x="21" y="40"/>
                    <a:pt x="4" y="17"/>
                    <a:pt x="0" y="11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7" name="Freeform 270">
              <a:extLst>
                <a:ext uri="{FF2B5EF4-FFF2-40B4-BE49-F238E27FC236}">
                  <a16:creationId xmlns:a16="http://schemas.microsoft.com/office/drawing/2014/main" id="{26114CF5-F1FF-44E9-8443-DA533F7C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437"/>
              <a:ext cx="117" cy="106"/>
            </a:xfrm>
            <a:custGeom>
              <a:avLst/>
              <a:gdLst>
                <a:gd name="T0" fmla="*/ 0 w 36"/>
                <a:gd name="T1" fmla="*/ 0 h 33"/>
                <a:gd name="T2" fmla="*/ 1235 w 36"/>
                <a:gd name="T3" fmla="*/ 109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8" y="13"/>
                    <a:pt x="22" y="27"/>
                    <a:pt x="36" y="33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8" name="Freeform 271">
              <a:extLst>
                <a:ext uri="{FF2B5EF4-FFF2-40B4-BE49-F238E27FC236}">
                  <a16:creationId xmlns:a16="http://schemas.microsoft.com/office/drawing/2014/main" id="{FF5A74D7-D5B3-47B1-8A31-830BA765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3498"/>
              <a:ext cx="126" cy="129"/>
            </a:xfrm>
            <a:custGeom>
              <a:avLst/>
              <a:gdLst>
                <a:gd name="T0" fmla="*/ 0 w 39"/>
                <a:gd name="T1" fmla="*/ 0 h 40"/>
                <a:gd name="T2" fmla="*/ 1315 w 39"/>
                <a:gd name="T3" fmla="*/ 134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0">
                  <a:moveTo>
                    <a:pt x="0" y="0"/>
                  </a:moveTo>
                  <a:cubicBezTo>
                    <a:pt x="7" y="17"/>
                    <a:pt x="21" y="31"/>
                    <a:pt x="39" y="4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9" name="Freeform 272">
              <a:extLst>
                <a:ext uri="{FF2B5EF4-FFF2-40B4-BE49-F238E27FC236}">
                  <a16:creationId xmlns:a16="http://schemas.microsoft.com/office/drawing/2014/main" id="{05B8C773-44C0-4910-870F-B3729088E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3466"/>
              <a:ext cx="226" cy="71"/>
            </a:xfrm>
            <a:custGeom>
              <a:avLst/>
              <a:gdLst>
                <a:gd name="T0" fmla="*/ 1814 w 70"/>
                <a:gd name="T1" fmla="*/ 0 h 22"/>
                <a:gd name="T2" fmla="*/ 0 w 70"/>
                <a:gd name="T3" fmla="*/ 33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2">
                  <a:moveTo>
                    <a:pt x="54" y="0"/>
                  </a:moveTo>
                  <a:cubicBezTo>
                    <a:pt x="70" y="22"/>
                    <a:pt x="30" y="20"/>
                    <a:pt x="0" y="1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0" name="Freeform 273">
              <a:extLst>
                <a:ext uri="{FF2B5EF4-FFF2-40B4-BE49-F238E27FC236}">
                  <a16:creationId xmlns:a16="http://schemas.microsoft.com/office/drawing/2014/main" id="{1C50656E-6DD7-4708-9AB9-7015809B0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485"/>
              <a:ext cx="226" cy="220"/>
            </a:xfrm>
            <a:custGeom>
              <a:avLst/>
              <a:gdLst>
                <a:gd name="T0" fmla="*/ 1782 w 70"/>
                <a:gd name="T1" fmla="*/ 0 h 68"/>
                <a:gd name="T2" fmla="*/ 0 w 70"/>
                <a:gd name="T3" fmla="*/ 1119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68">
                  <a:moveTo>
                    <a:pt x="53" y="0"/>
                  </a:moveTo>
                  <a:cubicBezTo>
                    <a:pt x="64" y="18"/>
                    <a:pt x="70" y="68"/>
                    <a:pt x="0" y="33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1" name="Freeform 274">
              <a:extLst>
                <a:ext uri="{FF2B5EF4-FFF2-40B4-BE49-F238E27FC236}">
                  <a16:creationId xmlns:a16="http://schemas.microsoft.com/office/drawing/2014/main" id="{5EB51EBB-99AB-4064-A44F-7760A4C1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3608"/>
              <a:ext cx="39" cy="71"/>
            </a:xfrm>
            <a:custGeom>
              <a:avLst/>
              <a:gdLst>
                <a:gd name="T0" fmla="*/ 413 w 12"/>
                <a:gd name="T1" fmla="*/ 0 h 22"/>
                <a:gd name="T2" fmla="*/ 0 w 12"/>
                <a:gd name="T3" fmla="*/ 739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12" y="0"/>
                  </a:moveTo>
                  <a:cubicBezTo>
                    <a:pt x="10" y="15"/>
                    <a:pt x="0" y="22"/>
                    <a:pt x="0" y="22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2" name="Freeform 275">
              <a:extLst>
                <a:ext uri="{FF2B5EF4-FFF2-40B4-BE49-F238E27FC236}">
                  <a16:creationId xmlns:a16="http://schemas.microsoft.com/office/drawing/2014/main" id="{A31379BE-0D1F-49CC-93C5-286A1FCE7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052"/>
              <a:ext cx="236" cy="259"/>
            </a:xfrm>
            <a:custGeom>
              <a:avLst/>
              <a:gdLst>
                <a:gd name="T0" fmla="*/ 0 w 73"/>
                <a:gd name="T1" fmla="*/ 544 h 80"/>
                <a:gd name="T2" fmla="*/ 1755 w 73"/>
                <a:gd name="T3" fmla="*/ 0 h 80"/>
                <a:gd name="T4" fmla="*/ 333 w 73"/>
                <a:gd name="T5" fmla="*/ 2001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80">
                  <a:moveTo>
                    <a:pt x="0" y="16"/>
                  </a:moveTo>
                  <a:cubicBezTo>
                    <a:pt x="32" y="26"/>
                    <a:pt x="62" y="32"/>
                    <a:pt x="52" y="0"/>
                  </a:cubicBezTo>
                  <a:cubicBezTo>
                    <a:pt x="60" y="28"/>
                    <a:pt x="73" y="80"/>
                    <a:pt x="10" y="59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3" name="Freeform 276">
              <a:extLst>
                <a:ext uri="{FF2B5EF4-FFF2-40B4-BE49-F238E27FC236}">
                  <a16:creationId xmlns:a16="http://schemas.microsoft.com/office/drawing/2014/main" id="{5FF34727-AEEC-4940-A68C-2CB0C77D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388"/>
              <a:ext cx="245" cy="330"/>
            </a:xfrm>
            <a:custGeom>
              <a:avLst/>
              <a:gdLst>
                <a:gd name="T0" fmla="*/ 2547 w 76"/>
                <a:gd name="T1" fmla="*/ 3455 h 102"/>
                <a:gd name="T2" fmla="*/ 0 w 76"/>
                <a:gd name="T3" fmla="*/ 0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02">
                  <a:moveTo>
                    <a:pt x="76" y="102"/>
                  </a:moveTo>
                  <a:cubicBezTo>
                    <a:pt x="48" y="82"/>
                    <a:pt x="70" y="32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4" name="Freeform 277">
              <a:extLst>
                <a:ext uri="{FF2B5EF4-FFF2-40B4-BE49-F238E27FC236}">
                  <a16:creationId xmlns:a16="http://schemas.microsoft.com/office/drawing/2014/main" id="{78D6DE93-4A78-4C31-AA00-C0A42AB4A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440"/>
              <a:ext cx="229" cy="126"/>
            </a:xfrm>
            <a:custGeom>
              <a:avLst/>
              <a:gdLst>
                <a:gd name="T0" fmla="*/ 2384 w 71"/>
                <a:gd name="T1" fmla="*/ 1315 h 39"/>
                <a:gd name="T2" fmla="*/ 0 w 7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9">
                  <a:moveTo>
                    <a:pt x="71" y="39"/>
                  </a:moveTo>
                  <a:cubicBezTo>
                    <a:pt x="52" y="23"/>
                    <a:pt x="24" y="14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5" name="Freeform 278">
              <a:extLst>
                <a:ext uri="{FF2B5EF4-FFF2-40B4-BE49-F238E27FC236}">
                  <a16:creationId xmlns:a16="http://schemas.microsoft.com/office/drawing/2014/main" id="{416AED63-00CD-42E7-A9DE-8364BD50A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3692"/>
              <a:ext cx="194" cy="129"/>
            </a:xfrm>
            <a:custGeom>
              <a:avLst/>
              <a:gdLst>
                <a:gd name="T0" fmla="*/ 0 w 60"/>
                <a:gd name="T1" fmla="*/ 0 h 40"/>
                <a:gd name="T2" fmla="*/ 2027 w 60"/>
                <a:gd name="T3" fmla="*/ 134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0">
                  <a:moveTo>
                    <a:pt x="0" y="0"/>
                  </a:moveTo>
                  <a:cubicBezTo>
                    <a:pt x="6" y="24"/>
                    <a:pt x="34" y="36"/>
                    <a:pt x="60" y="40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6" name="Freeform 279">
              <a:extLst>
                <a:ext uri="{FF2B5EF4-FFF2-40B4-BE49-F238E27FC236}">
                  <a16:creationId xmlns:a16="http://schemas.microsoft.com/office/drawing/2014/main" id="{32BE22BF-49ED-4A67-8DCD-779181B9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445"/>
              <a:ext cx="294" cy="239"/>
            </a:xfrm>
            <a:custGeom>
              <a:avLst/>
              <a:gdLst>
                <a:gd name="T0" fmla="*/ 0 w 91"/>
                <a:gd name="T1" fmla="*/ 0 h 74"/>
                <a:gd name="T2" fmla="*/ 3069 w 91"/>
                <a:gd name="T3" fmla="*/ 2493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74">
                  <a:moveTo>
                    <a:pt x="0" y="0"/>
                  </a:moveTo>
                  <a:cubicBezTo>
                    <a:pt x="4" y="27"/>
                    <a:pt x="85" y="43"/>
                    <a:pt x="91" y="74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7" name="Freeform 280">
              <a:extLst>
                <a:ext uri="{FF2B5EF4-FFF2-40B4-BE49-F238E27FC236}">
                  <a16:creationId xmlns:a16="http://schemas.microsoft.com/office/drawing/2014/main" id="{8CBEC900-DAF0-43FD-8920-52A0673F0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374"/>
              <a:ext cx="304" cy="326"/>
            </a:xfrm>
            <a:custGeom>
              <a:avLst/>
              <a:gdLst>
                <a:gd name="T0" fmla="*/ 0 w 94"/>
                <a:gd name="T1" fmla="*/ 468 h 101"/>
                <a:gd name="T2" fmla="*/ 3179 w 94"/>
                <a:gd name="T3" fmla="*/ 3396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101">
                  <a:moveTo>
                    <a:pt x="0" y="14"/>
                  </a:moveTo>
                  <a:cubicBezTo>
                    <a:pt x="34" y="0"/>
                    <a:pt x="93" y="37"/>
                    <a:pt x="94" y="101"/>
                  </a:cubicBezTo>
                </a:path>
              </a:pathLst>
            </a:custGeom>
            <a:noFill/>
            <a:ln w="30163" cap="rnd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8" name="Freeform 281">
              <a:extLst>
                <a:ext uri="{FF2B5EF4-FFF2-40B4-BE49-F238E27FC236}">
                  <a16:creationId xmlns:a16="http://schemas.microsoft.com/office/drawing/2014/main" id="{57929C67-A568-4ADF-A3DD-B0EF9AF03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364"/>
              <a:ext cx="152" cy="120"/>
            </a:xfrm>
            <a:custGeom>
              <a:avLst/>
              <a:gdLst>
                <a:gd name="T0" fmla="*/ 1484 w 47"/>
                <a:gd name="T1" fmla="*/ 337 h 37"/>
                <a:gd name="T2" fmla="*/ 983 w 47"/>
                <a:gd name="T3" fmla="*/ 1093 h 37"/>
                <a:gd name="T4" fmla="*/ 103 w 47"/>
                <a:gd name="T5" fmla="*/ 924 h 37"/>
                <a:gd name="T6" fmla="*/ 608 w 47"/>
                <a:gd name="T7" fmla="*/ 169 h 37"/>
                <a:gd name="T8" fmla="*/ 1484 w 47"/>
                <a:gd name="T9" fmla="*/ 3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7">
                  <a:moveTo>
                    <a:pt x="44" y="10"/>
                  </a:moveTo>
                  <a:cubicBezTo>
                    <a:pt x="47" y="18"/>
                    <a:pt x="40" y="28"/>
                    <a:pt x="29" y="32"/>
                  </a:cubicBezTo>
                  <a:cubicBezTo>
                    <a:pt x="18" y="37"/>
                    <a:pt x="6" y="34"/>
                    <a:pt x="3" y="27"/>
                  </a:cubicBezTo>
                  <a:cubicBezTo>
                    <a:pt x="0" y="19"/>
                    <a:pt x="7" y="10"/>
                    <a:pt x="18" y="5"/>
                  </a:cubicBezTo>
                  <a:cubicBezTo>
                    <a:pt x="29" y="0"/>
                    <a:pt x="41" y="3"/>
                    <a:pt x="44" y="10"/>
                  </a:cubicBez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9" name="Freeform 282">
              <a:extLst>
                <a:ext uri="{FF2B5EF4-FFF2-40B4-BE49-F238E27FC236}">
                  <a16:creationId xmlns:a16="http://schemas.microsoft.com/office/drawing/2014/main" id="{FBBD7D10-E28E-4D43-BAF5-61E380890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377"/>
              <a:ext cx="116" cy="81"/>
            </a:xfrm>
            <a:custGeom>
              <a:avLst/>
              <a:gdLst>
                <a:gd name="T0" fmla="*/ 168 w 36"/>
                <a:gd name="T1" fmla="*/ 787 h 25"/>
                <a:gd name="T2" fmla="*/ 570 w 36"/>
                <a:gd name="T3" fmla="*/ 168 h 25"/>
                <a:gd name="T4" fmla="*/ 1205 w 36"/>
                <a:gd name="T5" fmla="*/ 201 h 25"/>
                <a:gd name="T6" fmla="*/ 499 w 36"/>
                <a:gd name="T7" fmla="*/ 104 h 25"/>
                <a:gd name="T8" fmla="*/ 103 w 36"/>
                <a:gd name="T9" fmla="*/ 713 h 25"/>
                <a:gd name="T10" fmla="*/ 168 w 36"/>
                <a:gd name="T11" fmla="*/ 849 h 25"/>
                <a:gd name="T12" fmla="*/ 168 w 36"/>
                <a:gd name="T13" fmla="*/ 78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5">
                  <a:moveTo>
                    <a:pt x="5" y="23"/>
                  </a:moveTo>
                  <a:cubicBezTo>
                    <a:pt x="2" y="17"/>
                    <a:pt x="8" y="9"/>
                    <a:pt x="17" y="5"/>
                  </a:cubicBezTo>
                  <a:cubicBezTo>
                    <a:pt x="24" y="2"/>
                    <a:pt x="32" y="3"/>
                    <a:pt x="36" y="6"/>
                  </a:cubicBezTo>
                  <a:cubicBezTo>
                    <a:pt x="32" y="1"/>
                    <a:pt x="24" y="0"/>
                    <a:pt x="15" y="3"/>
                  </a:cubicBezTo>
                  <a:cubicBezTo>
                    <a:pt x="6" y="7"/>
                    <a:pt x="0" y="15"/>
                    <a:pt x="3" y="21"/>
                  </a:cubicBezTo>
                  <a:cubicBezTo>
                    <a:pt x="3" y="23"/>
                    <a:pt x="4" y="24"/>
                    <a:pt x="5" y="25"/>
                  </a:cubicBezTo>
                  <a:cubicBezTo>
                    <a:pt x="5" y="24"/>
                    <a:pt x="5" y="24"/>
                    <a:pt x="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0" name="Freeform 283">
              <a:extLst>
                <a:ext uri="{FF2B5EF4-FFF2-40B4-BE49-F238E27FC236}">
                  <a16:creationId xmlns:a16="http://schemas.microsoft.com/office/drawing/2014/main" id="{05598E2A-36E0-4BD0-A9A5-B77F53450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642"/>
              <a:ext cx="152" cy="116"/>
            </a:xfrm>
            <a:custGeom>
              <a:avLst/>
              <a:gdLst>
                <a:gd name="T0" fmla="*/ 1484 w 47"/>
                <a:gd name="T1" fmla="*/ 332 h 36"/>
                <a:gd name="T2" fmla="*/ 983 w 47"/>
                <a:gd name="T3" fmla="*/ 1070 h 36"/>
                <a:gd name="T4" fmla="*/ 103 w 47"/>
                <a:gd name="T5" fmla="*/ 873 h 36"/>
                <a:gd name="T6" fmla="*/ 637 w 47"/>
                <a:gd name="T7" fmla="*/ 135 h 36"/>
                <a:gd name="T8" fmla="*/ 1484 w 47"/>
                <a:gd name="T9" fmla="*/ 33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">
                  <a:moveTo>
                    <a:pt x="44" y="10"/>
                  </a:moveTo>
                  <a:cubicBezTo>
                    <a:pt x="47" y="18"/>
                    <a:pt x="40" y="27"/>
                    <a:pt x="29" y="32"/>
                  </a:cubicBezTo>
                  <a:cubicBezTo>
                    <a:pt x="17" y="36"/>
                    <a:pt x="6" y="33"/>
                    <a:pt x="3" y="26"/>
                  </a:cubicBezTo>
                  <a:cubicBezTo>
                    <a:pt x="0" y="18"/>
                    <a:pt x="7" y="8"/>
                    <a:pt x="19" y="4"/>
                  </a:cubicBezTo>
                  <a:cubicBezTo>
                    <a:pt x="30" y="0"/>
                    <a:pt x="41" y="3"/>
                    <a:pt x="44" y="10"/>
                  </a:cubicBez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1" name="Freeform 284">
              <a:extLst>
                <a:ext uri="{FF2B5EF4-FFF2-40B4-BE49-F238E27FC236}">
                  <a16:creationId xmlns:a16="http://schemas.microsoft.com/office/drawing/2014/main" id="{7A308A1F-EC09-43B1-9E7F-92CEC0660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652"/>
              <a:ext cx="116" cy="80"/>
            </a:xfrm>
            <a:custGeom>
              <a:avLst/>
              <a:gdLst>
                <a:gd name="T0" fmla="*/ 135 w 36"/>
                <a:gd name="T1" fmla="*/ 787 h 25"/>
                <a:gd name="T2" fmla="*/ 570 w 36"/>
                <a:gd name="T3" fmla="*/ 195 h 25"/>
                <a:gd name="T4" fmla="*/ 1205 w 36"/>
                <a:gd name="T5" fmla="*/ 224 h 25"/>
                <a:gd name="T6" fmla="*/ 499 w 36"/>
                <a:gd name="T7" fmla="*/ 134 h 25"/>
                <a:gd name="T8" fmla="*/ 103 w 36"/>
                <a:gd name="T9" fmla="*/ 717 h 25"/>
                <a:gd name="T10" fmla="*/ 168 w 36"/>
                <a:gd name="T11" fmla="*/ 819 h 25"/>
                <a:gd name="T12" fmla="*/ 135 w 36"/>
                <a:gd name="T13" fmla="*/ 78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5">
                  <a:moveTo>
                    <a:pt x="4" y="24"/>
                  </a:moveTo>
                  <a:cubicBezTo>
                    <a:pt x="2" y="18"/>
                    <a:pt x="7" y="10"/>
                    <a:pt x="17" y="6"/>
                  </a:cubicBezTo>
                  <a:cubicBezTo>
                    <a:pt x="24" y="3"/>
                    <a:pt x="32" y="4"/>
                    <a:pt x="36" y="7"/>
                  </a:cubicBezTo>
                  <a:cubicBezTo>
                    <a:pt x="32" y="2"/>
                    <a:pt x="24" y="0"/>
                    <a:pt x="15" y="4"/>
                  </a:cubicBezTo>
                  <a:cubicBezTo>
                    <a:pt x="6" y="8"/>
                    <a:pt x="0" y="16"/>
                    <a:pt x="3" y="22"/>
                  </a:cubicBezTo>
                  <a:cubicBezTo>
                    <a:pt x="3" y="23"/>
                    <a:pt x="4" y="24"/>
                    <a:pt x="5" y="25"/>
                  </a:cubicBezTo>
                  <a:cubicBezTo>
                    <a:pt x="5" y="25"/>
                    <a:pt x="5" y="25"/>
                    <a:pt x="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285">
            <a:extLst>
              <a:ext uri="{FF2B5EF4-FFF2-40B4-BE49-F238E27FC236}">
                <a16:creationId xmlns:a16="http://schemas.microsoft.com/office/drawing/2014/main" id="{AF4CE1E3-A6C8-401E-BFB4-36027E343DC7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817688"/>
            <a:ext cx="2989263" cy="3762375"/>
            <a:chOff x="3154" y="1243"/>
            <a:chExt cx="1883" cy="2370"/>
          </a:xfrm>
        </p:grpSpPr>
        <p:grpSp>
          <p:nvGrpSpPr>
            <p:cNvPr id="34820" name="Group 286">
              <a:extLst>
                <a:ext uri="{FF2B5EF4-FFF2-40B4-BE49-F238E27FC236}">
                  <a16:creationId xmlns:a16="http://schemas.microsoft.com/office/drawing/2014/main" id="{7307E69C-7FCE-4911-99BE-00ECC20049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4" y="1243"/>
              <a:ext cx="1883" cy="2370"/>
              <a:chOff x="3154" y="1243"/>
              <a:chExt cx="1883" cy="2370"/>
            </a:xfrm>
          </p:grpSpPr>
          <p:sp>
            <p:nvSpPr>
              <p:cNvPr id="35251" name="Freeform 287">
                <a:extLst>
                  <a:ext uri="{FF2B5EF4-FFF2-40B4-BE49-F238E27FC236}">
                    <a16:creationId xmlns:a16="http://schemas.microsoft.com/office/drawing/2014/main" id="{3E57123C-8902-4021-B0E2-FFD824416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653"/>
                <a:ext cx="768" cy="812"/>
              </a:xfrm>
              <a:custGeom>
                <a:avLst/>
                <a:gdLst>
                  <a:gd name="T0" fmla="*/ 1531 w 326"/>
                  <a:gd name="T1" fmla="*/ 3703 h 323"/>
                  <a:gd name="T2" fmla="*/ 1736 w 326"/>
                  <a:gd name="T3" fmla="*/ 2876 h 323"/>
                  <a:gd name="T4" fmla="*/ 4028 w 326"/>
                  <a:gd name="T5" fmla="*/ 1511 h 323"/>
                  <a:gd name="T6" fmla="*/ 4080 w 326"/>
                  <a:gd name="T7" fmla="*/ 923 h 323"/>
                  <a:gd name="T8" fmla="*/ 3414 w 326"/>
                  <a:gd name="T9" fmla="*/ 840 h 323"/>
                  <a:gd name="T10" fmla="*/ 4080 w 326"/>
                  <a:gd name="T11" fmla="*/ 747 h 323"/>
                  <a:gd name="T12" fmla="*/ 4090 w 326"/>
                  <a:gd name="T13" fmla="*/ 83 h 323"/>
                  <a:gd name="T14" fmla="*/ 1793 w 326"/>
                  <a:gd name="T15" fmla="*/ 63 h 323"/>
                  <a:gd name="T16" fmla="*/ 1216 w 326"/>
                  <a:gd name="T17" fmla="*/ 96 h 323"/>
                  <a:gd name="T18" fmla="*/ 1216 w 326"/>
                  <a:gd name="T19" fmla="*/ 96 h 323"/>
                  <a:gd name="T20" fmla="*/ 1216 w 326"/>
                  <a:gd name="T21" fmla="*/ 96 h 323"/>
                  <a:gd name="T22" fmla="*/ 770 w 326"/>
                  <a:gd name="T23" fmla="*/ 20 h 323"/>
                  <a:gd name="T24" fmla="*/ 761 w 326"/>
                  <a:gd name="T25" fmla="*/ 0 h 323"/>
                  <a:gd name="T26" fmla="*/ 433 w 326"/>
                  <a:gd name="T27" fmla="*/ 1574 h 323"/>
                  <a:gd name="T28" fmla="*/ 455 w 326"/>
                  <a:gd name="T29" fmla="*/ 1586 h 323"/>
                  <a:gd name="T30" fmla="*/ 511 w 326"/>
                  <a:gd name="T31" fmla="*/ 1953 h 323"/>
                  <a:gd name="T32" fmla="*/ 511 w 326"/>
                  <a:gd name="T33" fmla="*/ 1953 h 323"/>
                  <a:gd name="T34" fmla="*/ 511 w 326"/>
                  <a:gd name="T35" fmla="*/ 1953 h 323"/>
                  <a:gd name="T36" fmla="*/ 327 w 326"/>
                  <a:gd name="T37" fmla="*/ 2559 h 323"/>
                  <a:gd name="T38" fmla="*/ 28 w 326"/>
                  <a:gd name="T39" fmla="*/ 4545 h 323"/>
                  <a:gd name="T40" fmla="*/ 0 w 326"/>
                  <a:gd name="T41" fmla="*/ 5131 h 3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26" h="323">
                    <a:moveTo>
                      <a:pt x="117" y="233"/>
                    </a:moveTo>
                    <a:cubicBezTo>
                      <a:pt x="120" y="214"/>
                      <a:pt x="127" y="199"/>
                      <a:pt x="133" y="181"/>
                    </a:cubicBezTo>
                    <a:cubicBezTo>
                      <a:pt x="172" y="62"/>
                      <a:pt x="256" y="98"/>
                      <a:pt x="308" y="95"/>
                    </a:cubicBezTo>
                    <a:cubicBezTo>
                      <a:pt x="321" y="92"/>
                      <a:pt x="323" y="60"/>
                      <a:pt x="312" y="58"/>
                    </a:cubicBezTo>
                    <a:cubicBezTo>
                      <a:pt x="312" y="58"/>
                      <a:pt x="301" y="55"/>
                      <a:pt x="261" y="53"/>
                    </a:cubicBezTo>
                    <a:cubicBezTo>
                      <a:pt x="261" y="53"/>
                      <a:pt x="289" y="49"/>
                      <a:pt x="312" y="47"/>
                    </a:cubicBezTo>
                    <a:cubicBezTo>
                      <a:pt x="325" y="45"/>
                      <a:pt x="326" y="10"/>
                      <a:pt x="313" y="5"/>
                    </a:cubicBezTo>
                    <a:cubicBezTo>
                      <a:pt x="264" y="5"/>
                      <a:pt x="189" y="0"/>
                      <a:pt x="137" y="4"/>
                    </a:cubicBezTo>
                    <a:cubicBezTo>
                      <a:pt x="120" y="5"/>
                      <a:pt x="105" y="6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78" y="6"/>
                      <a:pt x="67" y="4"/>
                      <a:pt x="59" y="1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8" y="10"/>
                      <a:pt x="19" y="38"/>
                      <a:pt x="33" y="99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40" y="103"/>
                      <a:pt x="43" y="109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7" y="132"/>
                      <a:pt x="33" y="144"/>
                      <a:pt x="25" y="161"/>
                    </a:cubicBezTo>
                    <a:cubicBezTo>
                      <a:pt x="7" y="202"/>
                      <a:pt x="0" y="248"/>
                      <a:pt x="2" y="286"/>
                    </a:cubicBezTo>
                    <a:cubicBezTo>
                      <a:pt x="2" y="286"/>
                      <a:pt x="2" y="314"/>
                      <a:pt x="0" y="323"/>
                    </a:cubicBezTo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2" name="Freeform 288">
                <a:extLst>
                  <a:ext uri="{FF2B5EF4-FFF2-40B4-BE49-F238E27FC236}">
                    <a16:creationId xmlns:a16="http://schemas.microsoft.com/office/drawing/2014/main" id="{2E056BA9-A817-4FD3-8C5C-6C9D7455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075"/>
                <a:ext cx="481" cy="1076"/>
              </a:xfrm>
              <a:custGeom>
                <a:avLst/>
                <a:gdLst>
                  <a:gd name="T0" fmla="*/ 299 w 204"/>
                  <a:gd name="T1" fmla="*/ 126 h 428"/>
                  <a:gd name="T2" fmla="*/ 549 w 204"/>
                  <a:gd name="T3" fmla="*/ 63 h 428"/>
                  <a:gd name="T4" fmla="*/ 811 w 204"/>
                  <a:gd name="T5" fmla="*/ 20 h 428"/>
                  <a:gd name="T6" fmla="*/ 1061 w 204"/>
                  <a:gd name="T7" fmla="*/ 33 h 428"/>
                  <a:gd name="T8" fmla="*/ 1207 w 204"/>
                  <a:gd name="T9" fmla="*/ 83 h 428"/>
                  <a:gd name="T10" fmla="*/ 1379 w 204"/>
                  <a:gd name="T11" fmla="*/ 146 h 428"/>
                  <a:gd name="T12" fmla="*/ 1650 w 204"/>
                  <a:gd name="T13" fmla="*/ 189 h 428"/>
                  <a:gd name="T14" fmla="*/ 1863 w 204"/>
                  <a:gd name="T15" fmla="*/ 254 h 428"/>
                  <a:gd name="T16" fmla="*/ 2056 w 204"/>
                  <a:gd name="T17" fmla="*/ 397 h 428"/>
                  <a:gd name="T18" fmla="*/ 2202 w 204"/>
                  <a:gd name="T19" fmla="*/ 606 h 428"/>
                  <a:gd name="T20" fmla="*/ 2412 w 204"/>
                  <a:gd name="T21" fmla="*/ 1177 h 428"/>
                  <a:gd name="T22" fmla="*/ 2440 w 204"/>
                  <a:gd name="T23" fmla="*/ 1415 h 428"/>
                  <a:gd name="T24" fmla="*/ 2124 w 204"/>
                  <a:gd name="T25" fmla="*/ 2049 h 428"/>
                  <a:gd name="T26" fmla="*/ 2308 w 204"/>
                  <a:gd name="T27" fmla="*/ 2288 h 428"/>
                  <a:gd name="T28" fmla="*/ 2412 w 204"/>
                  <a:gd name="T29" fmla="*/ 2371 h 428"/>
                  <a:gd name="T30" fmla="*/ 2464 w 204"/>
                  <a:gd name="T31" fmla="*/ 2592 h 428"/>
                  <a:gd name="T32" fmla="*/ 2464 w 204"/>
                  <a:gd name="T33" fmla="*/ 3148 h 428"/>
                  <a:gd name="T34" fmla="*/ 2490 w 204"/>
                  <a:gd name="T35" fmla="*/ 3452 h 428"/>
                  <a:gd name="T36" fmla="*/ 2502 w 204"/>
                  <a:gd name="T37" fmla="*/ 3640 h 428"/>
                  <a:gd name="T38" fmla="*/ 2530 w 204"/>
                  <a:gd name="T39" fmla="*/ 3862 h 428"/>
                  <a:gd name="T40" fmla="*/ 2568 w 204"/>
                  <a:gd name="T41" fmla="*/ 4208 h 428"/>
                  <a:gd name="T42" fmla="*/ 2579 w 204"/>
                  <a:gd name="T43" fmla="*/ 4480 h 428"/>
                  <a:gd name="T44" fmla="*/ 2542 w 204"/>
                  <a:gd name="T45" fmla="*/ 4608 h 428"/>
                  <a:gd name="T46" fmla="*/ 2386 w 204"/>
                  <a:gd name="T47" fmla="*/ 4576 h 428"/>
                  <a:gd name="T48" fmla="*/ 2280 w 204"/>
                  <a:gd name="T49" fmla="*/ 4767 h 428"/>
                  <a:gd name="T50" fmla="*/ 2464 w 204"/>
                  <a:gd name="T51" fmla="*/ 4988 h 428"/>
                  <a:gd name="T52" fmla="*/ 2542 w 204"/>
                  <a:gd name="T53" fmla="*/ 5214 h 428"/>
                  <a:gd name="T54" fmla="*/ 2608 w 204"/>
                  <a:gd name="T55" fmla="*/ 5498 h 428"/>
                  <a:gd name="T56" fmla="*/ 2568 w 204"/>
                  <a:gd name="T57" fmla="*/ 5657 h 428"/>
                  <a:gd name="T58" fmla="*/ 2480 w 204"/>
                  <a:gd name="T59" fmla="*/ 5639 h 428"/>
                  <a:gd name="T60" fmla="*/ 2386 w 204"/>
                  <a:gd name="T61" fmla="*/ 5385 h 428"/>
                  <a:gd name="T62" fmla="*/ 2280 w 204"/>
                  <a:gd name="T63" fmla="*/ 5543 h 428"/>
                  <a:gd name="T64" fmla="*/ 2386 w 204"/>
                  <a:gd name="T65" fmla="*/ 5961 h 428"/>
                  <a:gd name="T66" fmla="*/ 2412 w 204"/>
                  <a:gd name="T67" fmla="*/ 6308 h 428"/>
                  <a:gd name="T68" fmla="*/ 2334 w 204"/>
                  <a:gd name="T69" fmla="*/ 6612 h 428"/>
                  <a:gd name="T70" fmla="*/ 2113 w 204"/>
                  <a:gd name="T71" fmla="*/ 6783 h 428"/>
                  <a:gd name="T72" fmla="*/ 1728 w 204"/>
                  <a:gd name="T73" fmla="*/ 6579 h 428"/>
                  <a:gd name="T74" fmla="*/ 1573 w 204"/>
                  <a:gd name="T75" fmla="*/ 6340 h 428"/>
                  <a:gd name="T76" fmla="*/ 1389 w 204"/>
                  <a:gd name="T77" fmla="*/ 6003 h 428"/>
                  <a:gd name="T78" fmla="*/ 1179 w 204"/>
                  <a:gd name="T79" fmla="*/ 5403 h 428"/>
                  <a:gd name="T80" fmla="*/ 1052 w 204"/>
                  <a:gd name="T81" fmla="*/ 5068 h 428"/>
                  <a:gd name="T82" fmla="*/ 889 w 204"/>
                  <a:gd name="T83" fmla="*/ 4576 h 428"/>
                  <a:gd name="T84" fmla="*/ 773 w 204"/>
                  <a:gd name="T85" fmla="*/ 4146 h 428"/>
                  <a:gd name="T86" fmla="*/ 462 w 204"/>
                  <a:gd name="T87" fmla="*/ 3381 h 428"/>
                  <a:gd name="T88" fmla="*/ 316 w 204"/>
                  <a:gd name="T89" fmla="*/ 2959 h 428"/>
                  <a:gd name="T90" fmla="*/ 28 w 204"/>
                  <a:gd name="T91" fmla="*/ 2129 h 428"/>
                  <a:gd name="T92" fmla="*/ 316 w 204"/>
                  <a:gd name="T93" fmla="*/ 1637 h 428"/>
                  <a:gd name="T94" fmla="*/ 28 w 204"/>
                  <a:gd name="T95" fmla="*/ 1941 h 428"/>
                  <a:gd name="T96" fmla="*/ 28 w 204"/>
                  <a:gd name="T97" fmla="*/ 1941 h 428"/>
                  <a:gd name="T98" fmla="*/ 66 w 204"/>
                  <a:gd name="T99" fmla="*/ 1031 h 428"/>
                  <a:gd name="T100" fmla="*/ 40 w 204"/>
                  <a:gd name="T101" fmla="*/ 955 h 4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4" h="428">
                    <a:moveTo>
                      <a:pt x="23" y="8"/>
                    </a:moveTo>
                    <a:cubicBezTo>
                      <a:pt x="30" y="5"/>
                      <a:pt x="39" y="4"/>
                      <a:pt x="42" y="4"/>
                    </a:cubicBezTo>
                    <a:cubicBezTo>
                      <a:pt x="47" y="4"/>
                      <a:pt x="57" y="2"/>
                      <a:pt x="62" y="1"/>
                    </a:cubicBezTo>
                    <a:cubicBezTo>
                      <a:pt x="68" y="0"/>
                      <a:pt x="75" y="2"/>
                      <a:pt x="81" y="2"/>
                    </a:cubicBezTo>
                    <a:cubicBezTo>
                      <a:pt x="87" y="2"/>
                      <a:pt x="89" y="5"/>
                      <a:pt x="92" y="5"/>
                    </a:cubicBezTo>
                    <a:cubicBezTo>
                      <a:pt x="96" y="5"/>
                      <a:pt x="102" y="8"/>
                      <a:pt x="105" y="9"/>
                    </a:cubicBezTo>
                    <a:cubicBezTo>
                      <a:pt x="108" y="10"/>
                      <a:pt x="119" y="10"/>
                      <a:pt x="126" y="12"/>
                    </a:cubicBezTo>
                    <a:cubicBezTo>
                      <a:pt x="132" y="14"/>
                      <a:pt x="136" y="16"/>
                      <a:pt x="142" y="16"/>
                    </a:cubicBezTo>
                    <a:cubicBezTo>
                      <a:pt x="149" y="16"/>
                      <a:pt x="150" y="21"/>
                      <a:pt x="157" y="25"/>
                    </a:cubicBezTo>
                    <a:cubicBezTo>
                      <a:pt x="164" y="29"/>
                      <a:pt x="164" y="35"/>
                      <a:pt x="168" y="38"/>
                    </a:cubicBezTo>
                    <a:cubicBezTo>
                      <a:pt x="172" y="41"/>
                      <a:pt x="184" y="66"/>
                      <a:pt x="184" y="74"/>
                    </a:cubicBezTo>
                    <a:cubicBezTo>
                      <a:pt x="184" y="81"/>
                      <a:pt x="187" y="82"/>
                      <a:pt x="186" y="89"/>
                    </a:cubicBezTo>
                    <a:cubicBezTo>
                      <a:pt x="185" y="96"/>
                      <a:pt x="186" y="111"/>
                      <a:pt x="162" y="129"/>
                    </a:cubicBezTo>
                    <a:cubicBezTo>
                      <a:pt x="146" y="140"/>
                      <a:pt x="172" y="144"/>
                      <a:pt x="176" y="144"/>
                    </a:cubicBezTo>
                    <a:cubicBezTo>
                      <a:pt x="179" y="144"/>
                      <a:pt x="184" y="149"/>
                      <a:pt x="184" y="149"/>
                    </a:cubicBezTo>
                    <a:cubicBezTo>
                      <a:pt x="184" y="149"/>
                      <a:pt x="186" y="157"/>
                      <a:pt x="188" y="163"/>
                    </a:cubicBezTo>
                    <a:cubicBezTo>
                      <a:pt x="190" y="168"/>
                      <a:pt x="187" y="193"/>
                      <a:pt x="188" y="198"/>
                    </a:cubicBezTo>
                    <a:cubicBezTo>
                      <a:pt x="189" y="204"/>
                      <a:pt x="185" y="211"/>
                      <a:pt x="190" y="217"/>
                    </a:cubicBezTo>
                    <a:cubicBezTo>
                      <a:pt x="195" y="223"/>
                      <a:pt x="189" y="226"/>
                      <a:pt x="191" y="229"/>
                    </a:cubicBezTo>
                    <a:cubicBezTo>
                      <a:pt x="193" y="233"/>
                      <a:pt x="193" y="238"/>
                      <a:pt x="193" y="243"/>
                    </a:cubicBezTo>
                    <a:cubicBezTo>
                      <a:pt x="193" y="248"/>
                      <a:pt x="189" y="255"/>
                      <a:pt x="196" y="265"/>
                    </a:cubicBezTo>
                    <a:cubicBezTo>
                      <a:pt x="204" y="276"/>
                      <a:pt x="195" y="274"/>
                      <a:pt x="197" y="282"/>
                    </a:cubicBezTo>
                    <a:cubicBezTo>
                      <a:pt x="199" y="289"/>
                      <a:pt x="194" y="290"/>
                      <a:pt x="194" y="290"/>
                    </a:cubicBezTo>
                    <a:cubicBezTo>
                      <a:pt x="194" y="290"/>
                      <a:pt x="187" y="294"/>
                      <a:pt x="182" y="288"/>
                    </a:cubicBezTo>
                    <a:cubicBezTo>
                      <a:pt x="177" y="283"/>
                      <a:pt x="176" y="295"/>
                      <a:pt x="174" y="300"/>
                    </a:cubicBezTo>
                    <a:cubicBezTo>
                      <a:pt x="173" y="305"/>
                      <a:pt x="178" y="305"/>
                      <a:pt x="188" y="314"/>
                    </a:cubicBezTo>
                    <a:cubicBezTo>
                      <a:pt x="198" y="322"/>
                      <a:pt x="190" y="319"/>
                      <a:pt x="194" y="328"/>
                    </a:cubicBezTo>
                    <a:cubicBezTo>
                      <a:pt x="198" y="338"/>
                      <a:pt x="198" y="337"/>
                      <a:pt x="199" y="346"/>
                    </a:cubicBezTo>
                    <a:cubicBezTo>
                      <a:pt x="200" y="354"/>
                      <a:pt x="198" y="353"/>
                      <a:pt x="196" y="356"/>
                    </a:cubicBezTo>
                    <a:cubicBezTo>
                      <a:pt x="194" y="359"/>
                      <a:pt x="193" y="360"/>
                      <a:pt x="189" y="355"/>
                    </a:cubicBezTo>
                    <a:cubicBezTo>
                      <a:pt x="185" y="350"/>
                      <a:pt x="188" y="346"/>
                      <a:pt x="182" y="339"/>
                    </a:cubicBezTo>
                    <a:cubicBezTo>
                      <a:pt x="176" y="332"/>
                      <a:pt x="178" y="343"/>
                      <a:pt x="174" y="349"/>
                    </a:cubicBezTo>
                    <a:cubicBezTo>
                      <a:pt x="171" y="356"/>
                      <a:pt x="178" y="362"/>
                      <a:pt x="182" y="375"/>
                    </a:cubicBezTo>
                    <a:cubicBezTo>
                      <a:pt x="186" y="387"/>
                      <a:pt x="183" y="387"/>
                      <a:pt x="184" y="397"/>
                    </a:cubicBezTo>
                    <a:cubicBezTo>
                      <a:pt x="185" y="407"/>
                      <a:pt x="181" y="410"/>
                      <a:pt x="178" y="416"/>
                    </a:cubicBezTo>
                    <a:cubicBezTo>
                      <a:pt x="174" y="423"/>
                      <a:pt x="170" y="425"/>
                      <a:pt x="161" y="427"/>
                    </a:cubicBezTo>
                    <a:cubicBezTo>
                      <a:pt x="151" y="428"/>
                      <a:pt x="135" y="423"/>
                      <a:pt x="132" y="414"/>
                    </a:cubicBezTo>
                    <a:cubicBezTo>
                      <a:pt x="129" y="406"/>
                      <a:pt x="129" y="412"/>
                      <a:pt x="120" y="399"/>
                    </a:cubicBezTo>
                    <a:cubicBezTo>
                      <a:pt x="112" y="385"/>
                      <a:pt x="110" y="390"/>
                      <a:pt x="106" y="378"/>
                    </a:cubicBezTo>
                    <a:cubicBezTo>
                      <a:pt x="102" y="365"/>
                      <a:pt x="99" y="350"/>
                      <a:pt x="90" y="340"/>
                    </a:cubicBezTo>
                    <a:cubicBezTo>
                      <a:pt x="82" y="329"/>
                      <a:pt x="83" y="328"/>
                      <a:pt x="80" y="319"/>
                    </a:cubicBezTo>
                    <a:cubicBezTo>
                      <a:pt x="77" y="309"/>
                      <a:pt x="76" y="304"/>
                      <a:pt x="68" y="288"/>
                    </a:cubicBezTo>
                    <a:cubicBezTo>
                      <a:pt x="59" y="273"/>
                      <a:pt x="62" y="274"/>
                      <a:pt x="59" y="261"/>
                    </a:cubicBezTo>
                    <a:cubicBezTo>
                      <a:pt x="56" y="249"/>
                      <a:pt x="36" y="227"/>
                      <a:pt x="35" y="213"/>
                    </a:cubicBezTo>
                    <a:cubicBezTo>
                      <a:pt x="34" y="199"/>
                      <a:pt x="28" y="204"/>
                      <a:pt x="24" y="186"/>
                    </a:cubicBezTo>
                    <a:cubicBezTo>
                      <a:pt x="20" y="167"/>
                      <a:pt x="0" y="157"/>
                      <a:pt x="2" y="134"/>
                    </a:cubicBezTo>
                    <a:cubicBezTo>
                      <a:pt x="16" y="129"/>
                      <a:pt x="24" y="119"/>
                      <a:pt x="24" y="103"/>
                    </a:cubicBezTo>
                    <a:cubicBezTo>
                      <a:pt x="22" y="117"/>
                      <a:pt x="14" y="121"/>
                      <a:pt x="2" y="122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1" y="101"/>
                      <a:pt x="3" y="75"/>
                      <a:pt x="5" y="65"/>
                    </a:cubicBezTo>
                    <a:cubicBezTo>
                      <a:pt x="5" y="63"/>
                      <a:pt x="5" y="61"/>
                      <a:pt x="3" y="60"/>
                    </a:cubicBezTo>
                  </a:path>
                </a:pathLst>
              </a:custGeom>
              <a:solidFill>
                <a:srgbClr val="CC6D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3" name="Freeform 289">
                <a:extLst>
                  <a:ext uri="{FF2B5EF4-FFF2-40B4-BE49-F238E27FC236}">
                    <a16:creationId xmlns:a16="http://schemas.microsoft.com/office/drawing/2014/main" id="{B3E1E048-16BF-4DAB-82AB-CA23DCAA8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337"/>
                <a:ext cx="596" cy="849"/>
              </a:xfrm>
              <a:custGeom>
                <a:avLst/>
                <a:gdLst>
                  <a:gd name="T0" fmla="*/ 3270 w 253"/>
                  <a:gd name="T1" fmla="*/ 2997 h 338"/>
                  <a:gd name="T2" fmla="*/ 3270 w 253"/>
                  <a:gd name="T3" fmla="*/ 2821 h 338"/>
                  <a:gd name="T4" fmla="*/ 3258 w 253"/>
                  <a:gd name="T5" fmla="*/ 2567 h 338"/>
                  <a:gd name="T6" fmla="*/ 3258 w 253"/>
                  <a:gd name="T7" fmla="*/ 2266 h 338"/>
                  <a:gd name="T8" fmla="*/ 3164 w 253"/>
                  <a:gd name="T9" fmla="*/ 2012 h 338"/>
                  <a:gd name="T10" fmla="*/ 3086 w 253"/>
                  <a:gd name="T11" fmla="*/ 1836 h 338"/>
                  <a:gd name="T12" fmla="*/ 2992 w 253"/>
                  <a:gd name="T13" fmla="*/ 1635 h 338"/>
                  <a:gd name="T14" fmla="*/ 2865 w 253"/>
                  <a:gd name="T15" fmla="*/ 1457 h 338"/>
                  <a:gd name="T16" fmla="*/ 2681 w 253"/>
                  <a:gd name="T17" fmla="*/ 1206 h 338"/>
                  <a:gd name="T18" fmla="*/ 2587 w 253"/>
                  <a:gd name="T19" fmla="*/ 1110 h 338"/>
                  <a:gd name="T20" fmla="*/ 2219 w 253"/>
                  <a:gd name="T21" fmla="*/ 651 h 338"/>
                  <a:gd name="T22" fmla="*/ 2064 w 253"/>
                  <a:gd name="T23" fmla="*/ 538 h 338"/>
                  <a:gd name="T24" fmla="*/ 1571 w 253"/>
                  <a:gd name="T25" fmla="*/ 460 h 338"/>
                  <a:gd name="T26" fmla="*/ 1293 w 253"/>
                  <a:gd name="T27" fmla="*/ 316 h 338"/>
                  <a:gd name="T28" fmla="*/ 1032 w 253"/>
                  <a:gd name="T29" fmla="*/ 20 h 338"/>
                  <a:gd name="T30" fmla="*/ 499 w 253"/>
                  <a:gd name="T31" fmla="*/ 83 h 338"/>
                  <a:gd name="T32" fmla="*/ 250 w 253"/>
                  <a:gd name="T33" fmla="*/ 239 h 338"/>
                  <a:gd name="T34" fmla="*/ 38 w 253"/>
                  <a:gd name="T35" fmla="*/ 492 h 338"/>
                  <a:gd name="T36" fmla="*/ 316 w 253"/>
                  <a:gd name="T37" fmla="*/ 1218 h 338"/>
                  <a:gd name="T38" fmla="*/ 598 w 253"/>
                  <a:gd name="T39" fmla="*/ 1615 h 338"/>
                  <a:gd name="T40" fmla="*/ 638 w 253"/>
                  <a:gd name="T41" fmla="*/ 2411 h 338"/>
                  <a:gd name="T42" fmla="*/ 667 w 253"/>
                  <a:gd name="T43" fmla="*/ 2537 h 338"/>
                  <a:gd name="T44" fmla="*/ 693 w 253"/>
                  <a:gd name="T45" fmla="*/ 2713 h 338"/>
                  <a:gd name="T46" fmla="*/ 770 w 253"/>
                  <a:gd name="T47" fmla="*/ 3135 h 338"/>
                  <a:gd name="T48" fmla="*/ 926 w 253"/>
                  <a:gd name="T49" fmla="*/ 3456 h 338"/>
                  <a:gd name="T50" fmla="*/ 1004 w 253"/>
                  <a:gd name="T51" fmla="*/ 3627 h 338"/>
                  <a:gd name="T52" fmla="*/ 1088 w 253"/>
                  <a:gd name="T53" fmla="*/ 3805 h 338"/>
                  <a:gd name="T54" fmla="*/ 1150 w 253"/>
                  <a:gd name="T55" fmla="*/ 3994 h 338"/>
                  <a:gd name="T56" fmla="*/ 1371 w 253"/>
                  <a:gd name="T57" fmla="*/ 4361 h 338"/>
                  <a:gd name="T58" fmla="*/ 1592 w 253"/>
                  <a:gd name="T59" fmla="*/ 4657 h 338"/>
                  <a:gd name="T60" fmla="*/ 1727 w 253"/>
                  <a:gd name="T61" fmla="*/ 4853 h 338"/>
                  <a:gd name="T62" fmla="*/ 1899 w 253"/>
                  <a:gd name="T63" fmla="*/ 4991 h 338"/>
                  <a:gd name="T64" fmla="*/ 2181 w 253"/>
                  <a:gd name="T65" fmla="*/ 5179 h 338"/>
                  <a:gd name="T66" fmla="*/ 2509 w 253"/>
                  <a:gd name="T67" fmla="*/ 5358 h 338"/>
                  <a:gd name="T68" fmla="*/ 2759 w 253"/>
                  <a:gd name="T69" fmla="*/ 5275 h 338"/>
                  <a:gd name="T70" fmla="*/ 2931 w 253"/>
                  <a:gd name="T71" fmla="*/ 5086 h 338"/>
                  <a:gd name="T72" fmla="*/ 3095 w 253"/>
                  <a:gd name="T73" fmla="*/ 4675 h 338"/>
                  <a:gd name="T74" fmla="*/ 3192 w 253"/>
                  <a:gd name="T75" fmla="*/ 4466 h 338"/>
                  <a:gd name="T76" fmla="*/ 3201 w 253"/>
                  <a:gd name="T77" fmla="*/ 4298 h 338"/>
                  <a:gd name="T78" fmla="*/ 3241 w 253"/>
                  <a:gd name="T79" fmla="*/ 3881 h 338"/>
                  <a:gd name="T80" fmla="*/ 3279 w 253"/>
                  <a:gd name="T81" fmla="*/ 3647 h 338"/>
                  <a:gd name="T82" fmla="*/ 3279 w 253"/>
                  <a:gd name="T83" fmla="*/ 3426 h 3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53" h="338">
                    <a:moveTo>
                      <a:pt x="253" y="202"/>
                    </a:moveTo>
                    <a:cubicBezTo>
                      <a:pt x="253" y="199"/>
                      <a:pt x="251" y="193"/>
                      <a:pt x="250" y="189"/>
                    </a:cubicBezTo>
                    <a:cubicBezTo>
                      <a:pt x="249" y="186"/>
                      <a:pt x="249" y="184"/>
                      <a:pt x="249" y="181"/>
                    </a:cubicBezTo>
                    <a:cubicBezTo>
                      <a:pt x="249" y="180"/>
                      <a:pt x="251" y="180"/>
                      <a:pt x="250" y="178"/>
                    </a:cubicBezTo>
                    <a:cubicBezTo>
                      <a:pt x="250" y="177"/>
                      <a:pt x="248" y="176"/>
                      <a:pt x="247" y="175"/>
                    </a:cubicBezTo>
                    <a:cubicBezTo>
                      <a:pt x="247" y="171"/>
                      <a:pt x="249" y="166"/>
                      <a:pt x="249" y="162"/>
                    </a:cubicBezTo>
                    <a:cubicBezTo>
                      <a:pt x="249" y="158"/>
                      <a:pt x="246" y="154"/>
                      <a:pt x="246" y="150"/>
                    </a:cubicBezTo>
                    <a:cubicBezTo>
                      <a:pt x="246" y="147"/>
                      <a:pt x="249" y="146"/>
                      <a:pt x="249" y="143"/>
                    </a:cubicBezTo>
                    <a:cubicBezTo>
                      <a:pt x="249" y="142"/>
                      <a:pt x="247" y="136"/>
                      <a:pt x="247" y="135"/>
                    </a:cubicBezTo>
                    <a:cubicBezTo>
                      <a:pt x="246" y="132"/>
                      <a:pt x="243" y="130"/>
                      <a:pt x="242" y="127"/>
                    </a:cubicBezTo>
                    <a:cubicBezTo>
                      <a:pt x="241" y="124"/>
                      <a:pt x="241" y="123"/>
                      <a:pt x="240" y="120"/>
                    </a:cubicBezTo>
                    <a:cubicBezTo>
                      <a:pt x="239" y="119"/>
                      <a:pt x="237" y="118"/>
                      <a:pt x="236" y="116"/>
                    </a:cubicBezTo>
                    <a:cubicBezTo>
                      <a:pt x="235" y="114"/>
                      <a:pt x="236" y="112"/>
                      <a:pt x="235" y="111"/>
                    </a:cubicBezTo>
                    <a:cubicBezTo>
                      <a:pt x="234" y="107"/>
                      <a:pt x="231" y="106"/>
                      <a:pt x="229" y="103"/>
                    </a:cubicBezTo>
                    <a:cubicBezTo>
                      <a:pt x="228" y="101"/>
                      <a:pt x="228" y="97"/>
                      <a:pt x="227" y="96"/>
                    </a:cubicBezTo>
                    <a:cubicBezTo>
                      <a:pt x="225" y="94"/>
                      <a:pt x="221" y="94"/>
                      <a:pt x="219" y="92"/>
                    </a:cubicBezTo>
                    <a:cubicBezTo>
                      <a:pt x="216" y="89"/>
                      <a:pt x="214" y="85"/>
                      <a:pt x="211" y="82"/>
                    </a:cubicBezTo>
                    <a:cubicBezTo>
                      <a:pt x="209" y="79"/>
                      <a:pt x="207" y="78"/>
                      <a:pt x="205" y="76"/>
                    </a:cubicBezTo>
                    <a:cubicBezTo>
                      <a:pt x="203" y="75"/>
                      <a:pt x="203" y="73"/>
                      <a:pt x="202" y="72"/>
                    </a:cubicBezTo>
                    <a:cubicBezTo>
                      <a:pt x="201" y="71"/>
                      <a:pt x="199" y="71"/>
                      <a:pt x="198" y="70"/>
                    </a:cubicBezTo>
                    <a:cubicBezTo>
                      <a:pt x="195" y="67"/>
                      <a:pt x="192" y="62"/>
                      <a:pt x="189" y="58"/>
                    </a:cubicBezTo>
                    <a:cubicBezTo>
                      <a:pt x="183" y="51"/>
                      <a:pt x="177" y="46"/>
                      <a:pt x="170" y="41"/>
                    </a:cubicBezTo>
                    <a:cubicBezTo>
                      <a:pt x="168" y="40"/>
                      <a:pt x="164" y="37"/>
                      <a:pt x="161" y="34"/>
                    </a:cubicBezTo>
                    <a:cubicBezTo>
                      <a:pt x="161" y="33"/>
                      <a:pt x="159" y="33"/>
                      <a:pt x="158" y="34"/>
                    </a:cubicBezTo>
                    <a:cubicBezTo>
                      <a:pt x="157" y="36"/>
                      <a:pt x="156" y="38"/>
                      <a:pt x="155" y="38"/>
                    </a:cubicBezTo>
                    <a:cubicBezTo>
                      <a:pt x="148" y="31"/>
                      <a:pt x="127" y="30"/>
                      <a:pt x="120" y="29"/>
                    </a:cubicBezTo>
                    <a:cubicBezTo>
                      <a:pt x="116" y="29"/>
                      <a:pt x="108" y="31"/>
                      <a:pt x="105" y="29"/>
                    </a:cubicBezTo>
                    <a:cubicBezTo>
                      <a:pt x="103" y="28"/>
                      <a:pt x="100" y="22"/>
                      <a:pt x="99" y="20"/>
                    </a:cubicBezTo>
                    <a:cubicBezTo>
                      <a:pt x="98" y="17"/>
                      <a:pt x="97" y="14"/>
                      <a:pt x="95" y="11"/>
                    </a:cubicBezTo>
                    <a:cubicBezTo>
                      <a:pt x="91" y="7"/>
                      <a:pt x="85" y="1"/>
                      <a:pt x="79" y="1"/>
                    </a:cubicBezTo>
                    <a:cubicBezTo>
                      <a:pt x="72" y="0"/>
                      <a:pt x="64" y="3"/>
                      <a:pt x="57" y="4"/>
                    </a:cubicBezTo>
                    <a:cubicBezTo>
                      <a:pt x="51" y="4"/>
                      <a:pt x="44" y="6"/>
                      <a:pt x="38" y="5"/>
                    </a:cubicBezTo>
                    <a:cubicBezTo>
                      <a:pt x="33" y="5"/>
                      <a:pt x="28" y="1"/>
                      <a:pt x="23" y="0"/>
                    </a:cubicBezTo>
                    <a:cubicBezTo>
                      <a:pt x="21" y="4"/>
                      <a:pt x="21" y="11"/>
                      <a:pt x="19" y="15"/>
                    </a:cubicBezTo>
                    <a:cubicBezTo>
                      <a:pt x="16" y="19"/>
                      <a:pt x="15" y="21"/>
                      <a:pt x="11" y="24"/>
                    </a:cubicBezTo>
                    <a:cubicBezTo>
                      <a:pt x="7" y="27"/>
                      <a:pt x="4" y="28"/>
                      <a:pt x="3" y="31"/>
                    </a:cubicBezTo>
                    <a:cubicBezTo>
                      <a:pt x="0" y="39"/>
                      <a:pt x="4" y="51"/>
                      <a:pt x="9" y="58"/>
                    </a:cubicBezTo>
                    <a:cubicBezTo>
                      <a:pt x="13" y="65"/>
                      <a:pt x="20" y="70"/>
                      <a:pt x="24" y="77"/>
                    </a:cubicBezTo>
                    <a:cubicBezTo>
                      <a:pt x="26" y="81"/>
                      <a:pt x="27" y="86"/>
                      <a:pt x="28" y="91"/>
                    </a:cubicBezTo>
                    <a:cubicBezTo>
                      <a:pt x="30" y="96"/>
                      <a:pt x="44" y="97"/>
                      <a:pt x="46" y="102"/>
                    </a:cubicBezTo>
                    <a:cubicBezTo>
                      <a:pt x="50" y="113"/>
                      <a:pt x="41" y="128"/>
                      <a:pt x="44" y="139"/>
                    </a:cubicBezTo>
                    <a:cubicBezTo>
                      <a:pt x="46" y="144"/>
                      <a:pt x="46" y="148"/>
                      <a:pt x="49" y="152"/>
                    </a:cubicBezTo>
                    <a:cubicBezTo>
                      <a:pt x="49" y="152"/>
                      <a:pt x="49" y="153"/>
                      <a:pt x="49" y="153"/>
                    </a:cubicBezTo>
                    <a:cubicBezTo>
                      <a:pt x="50" y="155"/>
                      <a:pt x="51" y="158"/>
                      <a:pt x="51" y="160"/>
                    </a:cubicBezTo>
                    <a:cubicBezTo>
                      <a:pt x="52" y="161"/>
                      <a:pt x="53" y="164"/>
                      <a:pt x="53" y="165"/>
                    </a:cubicBezTo>
                    <a:cubicBezTo>
                      <a:pt x="54" y="167"/>
                      <a:pt x="52" y="169"/>
                      <a:pt x="53" y="171"/>
                    </a:cubicBezTo>
                    <a:cubicBezTo>
                      <a:pt x="53" y="177"/>
                      <a:pt x="59" y="181"/>
                      <a:pt x="57" y="188"/>
                    </a:cubicBezTo>
                    <a:cubicBezTo>
                      <a:pt x="62" y="190"/>
                      <a:pt x="57" y="194"/>
                      <a:pt x="59" y="198"/>
                    </a:cubicBezTo>
                    <a:cubicBezTo>
                      <a:pt x="61" y="201"/>
                      <a:pt x="67" y="204"/>
                      <a:pt x="69" y="208"/>
                    </a:cubicBezTo>
                    <a:cubicBezTo>
                      <a:pt x="70" y="211"/>
                      <a:pt x="70" y="215"/>
                      <a:pt x="71" y="218"/>
                    </a:cubicBezTo>
                    <a:cubicBezTo>
                      <a:pt x="71" y="220"/>
                      <a:pt x="71" y="221"/>
                      <a:pt x="72" y="223"/>
                    </a:cubicBezTo>
                    <a:cubicBezTo>
                      <a:pt x="73" y="225"/>
                      <a:pt x="75" y="227"/>
                      <a:pt x="77" y="229"/>
                    </a:cubicBezTo>
                    <a:cubicBezTo>
                      <a:pt x="77" y="231"/>
                      <a:pt x="77" y="233"/>
                      <a:pt x="78" y="235"/>
                    </a:cubicBezTo>
                    <a:cubicBezTo>
                      <a:pt x="79" y="237"/>
                      <a:pt x="82" y="238"/>
                      <a:pt x="83" y="240"/>
                    </a:cubicBezTo>
                    <a:cubicBezTo>
                      <a:pt x="84" y="243"/>
                      <a:pt x="83" y="245"/>
                      <a:pt x="84" y="247"/>
                    </a:cubicBezTo>
                    <a:cubicBezTo>
                      <a:pt x="85" y="250"/>
                      <a:pt x="86" y="250"/>
                      <a:pt x="88" y="252"/>
                    </a:cubicBezTo>
                    <a:cubicBezTo>
                      <a:pt x="92" y="257"/>
                      <a:pt x="92" y="260"/>
                      <a:pt x="94" y="265"/>
                    </a:cubicBezTo>
                    <a:cubicBezTo>
                      <a:pt x="96" y="269"/>
                      <a:pt x="102" y="272"/>
                      <a:pt x="105" y="275"/>
                    </a:cubicBezTo>
                    <a:cubicBezTo>
                      <a:pt x="108" y="278"/>
                      <a:pt x="111" y="282"/>
                      <a:pt x="114" y="284"/>
                    </a:cubicBezTo>
                    <a:cubicBezTo>
                      <a:pt x="117" y="287"/>
                      <a:pt x="119" y="291"/>
                      <a:pt x="122" y="294"/>
                    </a:cubicBezTo>
                    <a:cubicBezTo>
                      <a:pt x="124" y="296"/>
                      <a:pt x="126" y="296"/>
                      <a:pt x="128" y="298"/>
                    </a:cubicBezTo>
                    <a:cubicBezTo>
                      <a:pt x="130" y="300"/>
                      <a:pt x="130" y="304"/>
                      <a:pt x="132" y="306"/>
                    </a:cubicBezTo>
                    <a:cubicBezTo>
                      <a:pt x="134" y="308"/>
                      <a:pt x="135" y="306"/>
                      <a:pt x="137" y="307"/>
                    </a:cubicBezTo>
                    <a:cubicBezTo>
                      <a:pt x="140" y="309"/>
                      <a:pt x="142" y="313"/>
                      <a:pt x="145" y="315"/>
                    </a:cubicBezTo>
                    <a:cubicBezTo>
                      <a:pt x="148" y="318"/>
                      <a:pt x="151" y="318"/>
                      <a:pt x="155" y="321"/>
                    </a:cubicBezTo>
                    <a:cubicBezTo>
                      <a:pt x="160" y="325"/>
                      <a:pt x="163" y="325"/>
                      <a:pt x="167" y="327"/>
                    </a:cubicBezTo>
                    <a:cubicBezTo>
                      <a:pt x="172" y="329"/>
                      <a:pt x="175" y="335"/>
                      <a:pt x="179" y="336"/>
                    </a:cubicBezTo>
                    <a:cubicBezTo>
                      <a:pt x="182" y="337"/>
                      <a:pt x="190" y="338"/>
                      <a:pt x="192" y="338"/>
                    </a:cubicBezTo>
                    <a:cubicBezTo>
                      <a:pt x="196" y="338"/>
                      <a:pt x="199" y="336"/>
                      <a:pt x="203" y="335"/>
                    </a:cubicBezTo>
                    <a:cubicBezTo>
                      <a:pt x="205" y="334"/>
                      <a:pt x="209" y="334"/>
                      <a:pt x="211" y="333"/>
                    </a:cubicBezTo>
                    <a:cubicBezTo>
                      <a:pt x="214" y="332"/>
                      <a:pt x="214" y="331"/>
                      <a:pt x="216" y="329"/>
                    </a:cubicBezTo>
                    <a:cubicBezTo>
                      <a:pt x="219" y="326"/>
                      <a:pt x="222" y="324"/>
                      <a:pt x="224" y="321"/>
                    </a:cubicBezTo>
                    <a:cubicBezTo>
                      <a:pt x="226" y="317"/>
                      <a:pt x="228" y="312"/>
                      <a:pt x="231" y="308"/>
                    </a:cubicBezTo>
                    <a:cubicBezTo>
                      <a:pt x="233" y="303"/>
                      <a:pt x="237" y="300"/>
                      <a:pt x="237" y="295"/>
                    </a:cubicBezTo>
                    <a:cubicBezTo>
                      <a:pt x="238" y="292"/>
                      <a:pt x="237" y="291"/>
                      <a:pt x="239" y="288"/>
                    </a:cubicBezTo>
                    <a:cubicBezTo>
                      <a:pt x="240" y="286"/>
                      <a:pt x="242" y="284"/>
                      <a:pt x="244" y="282"/>
                    </a:cubicBezTo>
                    <a:cubicBezTo>
                      <a:pt x="244" y="281"/>
                      <a:pt x="247" y="277"/>
                      <a:pt x="247" y="277"/>
                    </a:cubicBezTo>
                    <a:cubicBezTo>
                      <a:pt x="247" y="275"/>
                      <a:pt x="245" y="273"/>
                      <a:pt x="245" y="271"/>
                    </a:cubicBezTo>
                    <a:cubicBezTo>
                      <a:pt x="245" y="266"/>
                      <a:pt x="242" y="265"/>
                      <a:pt x="242" y="260"/>
                    </a:cubicBezTo>
                    <a:cubicBezTo>
                      <a:pt x="241" y="255"/>
                      <a:pt x="248" y="249"/>
                      <a:pt x="248" y="245"/>
                    </a:cubicBezTo>
                    <a:cubicBezTo>
                      <a:pt x="248" y="242"/>
                      <a:pt x="247" y="240"/>
                      <a:pt x="248" y="237"/>
                    </a:cubicBezTo>
                    <a:cubicBezTo>
                      <a:pt x="248" y="235"/>
                      <a:pt x="251" y="233"/>
                      <a:pt x="251" y="230"/>
                    </a:cubicBezTo>
                    <a:cubicBezTo>
                      <a:pt x="251" y="227"/>
                      <a:pt x="248" y="225"/>
                      <a:pt x="248" y="222"/>
                    </a:cubicBezTo>
                    <a:cubicBezTo>
                      <a:pt x="249" y="220"/>
                      <a:pt x="250" y="218"/>
                      <a:pt x="251" y="216"/>
                    </a:cubicBezTo>
                    <a:cubicBezTo>
                      <a:pt x="252" y="212"/>
                      <a:pt x="253" y="206"/>
                      <a:pt x="253" y="202"/>
                    </a:cubicBezTo>
                    <a:close/>
                  </a:path>
                </a:pathLst>
              </a:custGeom>
              <a:solidFill>
                <a:srgbClr val="D487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4" name="Freeform 290">
                <a:extLst>
                  <a:ext uri="{FF2B5EF4-FFF2-40B4-BE49-F238E27FC236}">
                    <a16:creationId xmlns:a16="http://schemas.microsoft.com/office/drawing/2014/main" id="{FBFA2BA4-4274-472A-A37F-D8901D401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598"/>
                <a:ext cx="129" cy="410"/>
              </a:xfrm>
              <a:custGeom>
                <a:avLst/>
                <a:gdLst>
                  <a:gd name="T0" fmla="*/ 528 w 55"/>
                  <a:gd name="T1" fmla="*/ 1987 h 163"/>
                  <a:gd name="T2" fmla="*/ 347 w 55"/>
                  <a:gd name="T3" fmla="*/ 1290 h 163"/>
                  <a:gd name="T4" fmla="*/ 270 w 55"/>
                  <a:gd name="T5" fmla="*/ 684 h 163"/>
                  <a:gd name="T6" fmla="*/ 209 w 55"/>
                  <a:gd name="T7" fmla="*/ 317 h 163"/>
                  <a:gd name="T8" fmla="*/ 77 w 55"/>
                  <a:gd name="T9" fmla="*/ 0 h 163"/>
                  <a:gd name="T10" fmla="*/ 77 w 55"/>
                  <a:gd name="T11" fmla="*/ 0 h 163"/>
                  <a:gd name="T12" fmla="*/ 38 w 55"/>
                  <a:gd name="T13" fmla="*/ 556 h 163"/>
                  <a:gd name="T14" fmla="*/ 106 w 55"/>
                  <a:gd name="T15" fmla="*/ 765 h 163"/>
                  <a:gd name="T16" fmla="*/ 106 w 55"/>
                  <a:gd name="T17" fmla="*/ 777 h 163"/>
                  <a:gd name="T18" fmla="*/ 127 w 55"/>
                  <a:gd name="T19" fmla="*/ 893 h 163"/>
                  <a:gd name="T20" fmla="*/ 155 w 55"/>
                  <a:gd name="T21" fmla="*/ 968 h 163"/>
                  <a:gd name="T22" fmla="*/ 155 w 55"/>
                  <a:gd name="T23" fmla="*/ 1069 h 163"/>
                  <a:gd name="T24" fmla="*/ 209 w 55"/>
                  <a:gd name="T25" fmla="*/ 1336 h 163"/>
                  <a:gd name="T26" fmla="*/ 232 w 55"/>
                  <a:gd name="T27" fmla="*/ 1494 h 163"/>
                  <a:gd name="T28" fmla="*/ 364 w 55"/>
                  <a:gd name="T29" fmla="*/ 1658 h 163"/>
                  <a:gd name="T30" fmla="*/ 385 w 55"/>
                  <a:gd name="T31" fmla="*/ 1816 h 163"/>
                  <a:gd name="T32" fmla="*/ 401 w 55"/>
                  <a:gd name="T33" fmla="*/ 1892 h 163"/>
                  <a:gd name="T34" fmla="*/ 462 w 55"/>
                  <a:gd name="T35" fmla="*/ 1987 h 163"/>
                  <a:gd name="T36" fmla="*/ 478 w 55"/>
                  <a:gd name="T37" fmla="*/ 2088 h 163"/>
                  <a:gd name="T38" fmla="*/ 544 w 55"/>
                  <a:gd name="T39" fmla="*/ 2163 h 163"/>
                  <a:gd name="T40" fmla="*/ 556 w 55"/>
                  <a:gd name="T41" fmla="*/ 2279 h 163"/>
                  <a:gd name="T42" fmla="*/ 605 w 55"/>
                  <a:gd name="T43" fmla="*/ 2354 h 163"/>
                  <a:gd name="T44" fmla="*/ 683 w 55"/>
                  <a:gd name="T45" fmla="*/ 2563 h 163"/>
                  <a:gd name="T46" fmla="*/ 711 w 55"/>
                  <a:gd name="T47" fmla="*/ 2593 h 163"/>
                  <a:gd name="T48" fmla="*/ 643 w 55"/>
                  <a:gd name="T49" fmla="*/ 2354 h 163"/>
                  <a:gd name="T50" fmla="*/ 528 w 55"/>
                  <a:gd name="T51" fmla="*/ 1987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5" h="163">
                    <a:moveTo>
                      <a:pt x="41" y="125"/>
                    </a:moveTo>
                    <a:cubicBezTo>
                      <a:pt x="37" y="110"/>
                      <a:pt x="32" y="96"/>
                      <a:pt x="27" y="81"/>
                    </a:cubicBezTo>
                    <a:cubicBezTo>
                      <a:pt x="24" y="69"/>
                      <a:pt x="21" y="56"/>
                      <a:pt x="21" y="43"/>
                    </a:cubicBezTo>
                    <a:cubicBezTo>
                      <a:pt x="21" y="35"/>
                      <a:pt x="19" y="27"/>
                      <a:pt x="16" y="20"/>
                    </a:cubicBezTo>
                    <a:cubicBezTo>
                      <a:pt x="14" y="15"/>
                      <a:pt x="11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11"/>
                      <a:pt x="0" y="25"/>
                      <a:pt x="3" y="35"/>
                    </a:cubicBezTo>
                    <a:cubicBezTo>
                      <a:pt x="5" y="40"/>
                      <a:pt x="5" y="44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9" y="51"/>
                      <a:pt x="10" y="54"/>
                      <a:pt x="10" y="56"/>
                    </a:cubicBezTo>
                    <a:cubicBezTo>
                      <a:pt x="11" y="57"/>
                      <a:pt x="12" y="60"/>
                      <a:pt x="12" y="61"/>
                    </a:cubicBezTo>
                    <a:cubicBezTo>
                      <a:pt x="13" y="63"/>
                      <a:pt x="11" y="65"/>
                      <a:pt x="12" y="67"/>
                    </a:cubicBezTo>
                    <a:cubicBezTo>
                      <a:pt x="12" y="73"/>
                      <a:pt x="18" y="77"/>
                      <a:pt x="16" y="84"/>
                    </a:cubicBezTo>
                    <a:cubicBezTo>
                      <a:pt x="21" y="86"/>
                      <a:pt x="16" y="90"/>
                      <a:pt x="18" y="94"/>
                    </a:cubicBezTo>
                    <a:cubicBezTo>
                      <a:pt x="20" y="97"/>
                      <a:pt x="26" y="100"/>
                      <a:pt x="28" y="104"/>
                    </a:cubicBezTo>
                    <a:cubicBezTo>
                      <a:pt x="29" y="107"/>
                      <a:pt x="29" y="111"/>
                      <a:pt x="30" y="114"/>
                    </a:cubicBezTo>
                    <a:cubicBezTo>
                      <a:pt x="30" y="116"/>
                      <a:pt x="30" y="117"/>
                      <a:pt x="31" y="119"/>
                    </a:cubicBezTo>
                    <a:cubicBezTo>
                      <a:pt x="32" y="121"/>
                      <a:pt x="34" y="123"/>
                      <a:pt x="36" y="125"/>
                    </a:cubicBezTo>
                    <a:cubicBezTo>
                      <a:pt x="36" y="127"/>
                      <a:pt x="36" y="129"/>
                      <a:pt x="37" y="131"/>
                    </a:cubicBezTo>
                    <a:cubicBezTo>
                      <a:pt x="38" y="133"/>
                      <a:pt x="41" y="134"/>
                      <a:pt x="42" y="136"/>
                    </a:cubicBezTo>
                    <a:cubicBezTo>
                      <a:pt x="43" y="139"/>
                      <a:pt x="42" y="141"/>
                      <a:pt x="43" y="143"/>
                    </a:cubicBezTo>
                    <a:cubicBezTo>
                      <a:pt x="44" y="146"/>
                      <a:pt x="45" y="146"/>
                      <a:pt x="47" y="148"/>
                    </a:cubicBezTo>
                    <a:cubicBezTo>
                      <a:pt x="51" y="153"/>
                      <a:pt x="51" y="156"/>
                      <a:pt x="53" y="161"/>
                    </a:cubicBezTo>
                    <a:cubicBezTo>
                      <a:pt x="54" y="162"/>
                      <a:pt x="54" y="162"/>
                      <a:pt x="55" y="163"/>
                    </a:cubicBezTo>
                    <a:cubicBezTo>
                      <a:pt x="55" y="157"/>
                      <a:pt x="52" y="154"/>
                      <a:pt x="50" y="148"/>
                    </a:cubicBezTo>
                    <a:cubicBezTo>
                      <a:pt x="46" y="141"/>
                      <a:pt x="43" y="133"/>
                      <a:pt x="41" y="125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5" name="Freeform 291">
                <a:extLst>
                  <a:ext uri="{FF2B5EF4-FFF2-40B4-BE49-F238E27FC236}">
                    <a16:creationId xmlns:a16="http://schemas.microsoft.com/office/drawing/2014/main" id="{3B4F5F09-D991-4164-9CF4-97FC9BDAA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332"/>
                <a:ext cx="530" cy="419"/>
              </a:xfrm>
              <a:custGeom>
                <a:avLst/>
                <a:gdLst>
                  <a:gd name="T0" fmla="*/ 2586 w 225"/>
                  <a:gd name="T1" fmla="*/ 1706 h 167"/>
                  <a:gd name="T2" fmla="*/ 2718 w 225"/>
                  <a:gd name="T3" fmla="*/ 1894 h 167"/>
                  <a:gd name="T4" fmla="*/ 2862 w 225"/>
                  <a:gd name="T5" fmla="*/ 2178 h 167"/>
                  <a:gd name="T6" fmla="*/ 2914 w 225"/>
                  <a:gd name="T7" fmla="*/ 2637 h 167"/>
                  <a:gd name="T8" fmla="*/ 2940 w 225"/>
                  <a:gd name="T9" fmla="*/ 2637 h 167"/>
                  <a:gd name="T10" fmla="*/ 2940 w 225"/>
                  <a:gd name="T11" fmla="*/ 2587 h 167"/>
                  <a:gd name="T12" fmla="*/ 2902 w 225"/>
                  <a:gd name="T13" fmla="*/ 2399 h 167"/>
                  <a:gd name="T14" fmla="*/ 2940 w 225"/>
                  <a:gd name="T15" fmla="*/ 2291 h 167"/>
                  <a:gd name="T16" fmla="*/ 2914 w 225"/>
                  <a:gd name="T17" fmla="*/ 2165 h 167"/>
                  <a:gd name="T18" fmla="*/ 2853 w 225"/>
                  <a:gd name="T19" fmla="*/ 2040 h 167"/>
                  <a:gd name="T20" fmla="*/ 2824 w 225"/>
                  <a:gd name="T21" fmla="*/ 1927 h 167"/>
                  <a:gd name="T22" fmla="*/ 2768 w 225"/>
                  <a:gd name="T23" fmla="*/ 1864 h 167"/>
                  <a:gd name="T24" fmla="*/ 2758 w 225"/>
                  <a:gd name="T25" fmla="*/ 1789 h 167"/>
                  <a:gd name="T26" fmla="*/ 2681 w 225"/>
                  <a:gd name="T27" fmla="*/ 1656 h 167"/>
                  <a:gd name="T28" fmla="*/ 2652 w 225"/>
                  <a:gd name="T29" fmla="*/ 1548 h 167"/>
                  <a:gd name="T30" fmla="*/ 2546 w 225"/>
                  <a:gd name="T31" fmla="*/ 1485 h 167"/>
                  <a:gd name="T32" fmla="*/ 2440 w 225"/>
                  <a:gd name="T33" fmla="*/ 1327 h 167"/>
                  <a:gd name="T34" fmla="*/ 2363 w 225"/>
                  <a:gd name="T35" fmla="*/ 1234 h 167"/>
                  <a:gd name="T36" fmla="*/ 2325 w 225"/>
                  <a:gd name="T37" fmla="*/ 1172 h 167"/>
                  <a:gd name="T38" fmla="*/ 2275 w 225"/>
                  <a:gd name="T39" fmla="*/ 1139 h 167"/>
                  <a:gd name="T40" fmla="*/ 2158 w 225"/>
                  <a:gd name="T41" fmla="*/ 951 h 167"/>
                  <a:gd name="T42" fmla="*/ 1908 w 225"/>
                  <a:gd name="T43" fmla="*/ 680 h 167"/>
                  <a:gd name="T44" fmla="*/ 1793 w 225"/>
                  <a:gd name="T45" fmla="*/ 567 h 167"/>
                  <a:gd name="T46" fmla="*/ 1753 w 225"/>
                  <a:gd name="T47" fmla="*/ 567 h 167"/>
                  <a:gd name="T48" fmla="*/ 1715 w 225"/>
                  <a:gd name="T49" fmla="*/ 630 h 167"/>
                  <a:gd name="T50" fmla="*/ 1437 w 225"/>
                  <a:gd name="T51" fmla="*/ 522 h 167"/>
                  <a:gd name="T52" fmla="*/ 1227 w 225"/>
                  <a:gd name="T53" fmla="*/ 504 h 167"/>
                  <a:gd name="T54" fmla="*/ 1138 w 225"/>
                  <a:gd name="T55" fmla="*/ 504 h 167"/>
                  <a:gd name="T56" fmla="*/ 1060 w 225"/>
                  <a:gd name="T57" fmla="*/ 492 h 167"/>
                  <a:gd name="T58" fmla="*/ 982 w 225"/>
                  <a:gd name="T59" fmla="*/ 346 h 167"/>
                  <a:gd name="T60" fmla="*/ 954 w 225"/>
                  <a:gd name="T61" fmla="*/ 271 h 167"/>
                  <a:gd name="T62" fmla="*/ 799 w 225"/>
                  <a:gd name="T63" fmla="*/ 95 h 167"/>
                  <a:gd name="T64" fmla="*/ 377 w 225"/>
                  <a:gd name="T65" fmla="*/ 113 h 167"/>
                  <a:gd name="T66" fmla="*/ 38 w 225"/>
                  <a:gd name="T67" fmla="*/ 176 h 167"/>
                  <a:gd name="T68" fmla="*/ 0 w 225"/>
                  <a:gd name="T69" fmla="*/ 379 h 167"/>
                  <a:gd name="T70" fmla="*/ 627 w 225"/>
                  <a:gd name="T71" fmla="*/ 271 h 167"/>
                  <a:gd name="T72" fmla="*/ 982 w 225"/>
                  <a:gd name="T73" fmla="*/ 630 h 167"/>
                  <a:gd name="T74" fmla="*/ 1804 w 225"/>
                  <a:gd name="T75" fmla="*/ 838 h 167"/>
                  <a:gd name="T76" fmla="*/ 2158 w 225"/>
                  <a:gd name="T77" fmla="*/ 1202 h 167"/>
                  <a:gd name="T78" fmla="*/ 2586 w 225"/>
                  <a:gd name="T79" fmla="*/ 1706 h 16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25" h="167">
                    <a:moveTo>
                      <a:pt x="198" y="108"/>
                    </a:moveTo>
                    <a:cubicBezTo>
                      <a:pt x="203" y="112"/>
                      <a:pt x="205" y="114"/>
                      <a:pt x="208" y="120"/>
                    </a:cubicBezTo>
                    <a:cubicBezTo>
                      <a:pt x="211" y="126"/>
                      <a:pt x="217" y="131"/>
                      <a:pt x="219" y="138"/>
                    </a:cubicBezTo>
                    <a:cubicBezTo>
                      <a:pt x="221" y="147"/>
                      <a:pt x="222" y="158"/>
                      <a:pt x="223" y="167"/>
                    </a:cubicBezTo>
                    <a:cubicBezTo>
                      <a:pt x="223" y="167"/>
                      <a:pt x="224" y="167"/>
                      <a:pt x="225" y="167"/>
                    </a:cubicBezTo>
                    <a:cubicBezTo>
                      <a:pt x="225" y="166"/>
                      <a:pt x="225" y="165"/>
                      <a:pt x="225" y="164"/>
                    </a:cubicBezTo>
                    <a:cubicBezTo>
                      <a:pt x="225" y="160"/>
                      <a:pt x="222" y="156"/>
                      <a:pt x="222" y="152"/>
                    </a:cubicBezTo>
                    <a:cubicBezTo>
                      <a:pt x="222" y="149"/>
                      <a:pt x="225" y="148"/>
                      <a:pt x="225" y="145"/>
                    </a:cubicBezTo>
                    <a:cubicBezTo>
                      <a:pt x="225" y="144"/>
                      <a:pt x="223" y="138"/>
                      <a:pt x="223" y="137"/>
                    </a:cubicBezTo>
                    <a:cubicBezTo>
                      <a:pt x="222" y="134"/>
                      <a:pt x="219" y="132"/>
                      <a:pt x="218" y="129"/>
                    </a:cubicBezTo>
                    <a:cubicBezTo>
                      <a:pt x="217" y="126"/>
                      <a:pt x="217" y="125"/>
                      <a:pt x="216" y="122"/>
                    </a:cubicBezTo>
                    <a:cubicBezTo>
                      <a:pt x="215" y="121"/>
                      <a:pt x="213" y="120"/>
                      <a:pt x="212" y="118"/>
                    </a:cubicBezTo>
                    <a:cubicBezTo>
                      <a:pt x="211" y="116"/>
                      <a:pt x="212" y="114"/>
                      <a:pt x="211" y="113"/>
                    </a:cubicBezTo>
                    <a:cubicBezTo>
                      <a:pt x="210" y="109"/>
                      <a:pt x="207" y="108"/>
                      <a:pt x="205" y="105"/>
                    </a:cubicBezTo>
                    <a:cubicBezTo>
                      <a:pt x="204" y="103"/>
                      <a:pt x="204" y="99"/>
                      <a:pt x="203" y="98"/>
                    </a:cubicBezTo>
                    <a:cubicBezTo>
                      <a:pt x="201" y="96"/>
                      <a:pt x="197" y="96"/>
                      <a:pt x="195" y="94"/>
                    </a:cubicBezTo>
                    <a:cubicBezTo>
                      <a:pt x="192" y="91"/>
                      <a:pt x="190" y="87"/>
                      <a:pt x="187" y="84"/>
                    </a:cubicBezTo>
                    <a:cubicBezTo>
                      <a:pt x="185" y="81"/>
                      <a:pt x="183" y="80"/>
                      <a:pt x="181" y="78"/>
                    </a:cubicBezTo>
                    <a:cubicBezTo>
                      <a:pt x="179" y="77"/>
                      <a:pt x="179" y="75"/>
                      <a:pt x="178" y="74"/>
                    </a:cubicBezTo>
                    <a:cubicBezTo>
                      <a:pt x="177" y="73"/>
                      <a:pt x="175" y="73"/>
                      <a:pt x="174" y="72"/>
                    </a:cubicBezTo>
                    <a:cubicBezTo>
                      <a:pt x="171" y="69"/>
                      <a:pt x="168" y="64"/>
                      <a:pt x="165" y="60"/>
                    </a:cubicBezTo>
                    <a:cubicBezTo>
                      <a:pt x="159" y="53"/>
                      <a:pt x="153" y="48"/>
                      <a:pt x="146" y="43"/>
                    </a:cubicBezTo>
                    <a:cubicBezTo>
                      <a:pt x="144" y="42"/>
                      <a:pt x="140" y="39"/>
                      <a:pt x="137" y="36"/>
                    </a:cubicBezTo>
                    <a:cubicBezTo>
                      <a:pt x="137" y="35"/>
                      <a:pt x="135" y="35"/>
                      <a:pt x="134" y="36"/>
                    </a:cubicBezTo>
                    <a:cubicBezTo>
                      <a:pt x="133" y="38"/>
                      <a:pt x="132" y="40"/>
                      <a:pt x="131" y="40"/>
                    </a:cubicBezTo>
                    <a:cubicBezTo>
                      <a:pt x="127" y="36"/>
                      <a:pt x="118" y="34"/>
                      <a:pt x="110" y="33"/>
                    </a:cubicBezTo>
                    <a:cubicBezTo>
                      <a:pt x="105" y="33"/>
                      <a:pt x="99" y="32"/>
                      <a:pt x="94" y="32"/>
                    </a:cubicBezTo>
                    <a:cubicBezTo>
                      <a:pt x="92" y="32"/>
                      <a:pt x="89" y="32"/>
                      <a:pt x="87" y="32"/>
                    </a:cubicBezTo>
                    <a:cubicBezTo>
                      <a:pt x="84" y="32"/>
                      <a:pt x="82" y="32"/>
                      <a:pt x="81" y="31"/>
                    </a:cubicBezTo>
                    <a:cubicBezTo>
                      <a:pt x="79" y="30"/>
                      <a:pt x="76" y="24"/>
                      <a:pt x="75" y="22"/>
                    </a:cubicBezTo>
                    <a:cubicBezTo>
                      <a:pt x="74" y="20"/>
                      <a:pt x="73" y="18"/>
                      <a:pt x="73" y="17"/>
                    </a:cubicBezTo>
                    <a:cubicBezTo>
                      <a:pt x="69" y="13"/>
                      <a:pt x="65" y="9"/>
                      <a:pt x="61" y="6"/>
                    </a:cubicBezTo>
                    <a:cubicBezTo>
                      <a:pt x="53" y="0"/>
                      <a:pt x="39" y="5"/>
                      <a:pt x="29" y="7"/>
                    </a:cubicBezTo>
                    <a:cubicBezTo>
                      <a:pt x="21" y="8"/>
                      <a:pt x="11" y="9"/>
                      <a:pt x="3" y="1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4" y="14"/>
                      <a:pt x="31" y="11"/>
                      <a:pt x="48" y="17"/>
                    </a:cubicBezTo>
                    <a:cubicBezTo>
                      <a:pt x="60" y="21"/>
                      <a:pt x="61" y="36"/>
                      <a:pt x="75" y="40"/>
                    </a:cubicBezTo>
                    <a:cubicBezTo>
                      <a:pt x="95" y="44"/>
                      <a:pt x="118" y="44"/>
                      <a:pt x="138" y="53"/>
                    </a:cubicBezTo>
                    <a:cubicBezTo>
                      <a:pt x="148" y="58"/>
                      <a:pt x="158" y="66"/>
                      <a:pt x="165" y="76"/>
                    </a:cubicBezTo>
                    <a:cubicBezTo>
                      <a:pt x="174" y="88"/>
                      <a:pt x="186" y="98"/>
                      <a:pt x="198" y="108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6" name="Freeform 292">
                <a:extLst>
                  <a:ext uri="{FF2B5EF4-FFF2-40B4-BE49-F238E27FC236}">
                    <a16:creationId xmlns:a16="http://schemas.microsoft.com/office/drawing/2014/main" id="{DF36871F-FE91-4CC9-BF3C-42B6845DB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075"/>
                <a:ext cx="439" cy="347"/>
              </a:xfrm>
              <a:custGeom>
                <a:avLst/>
                <a:gdLst>
                  <a:gd name="T0" fmla="*/ 2195 w 186"/>
                  <a:gd name="T1" fmla="*/ 606 h 138"/>
                  <a:gd name="T2" fmla="*/ 2051 w 186"/>
                  <a:gd name="T3" fmla="*/ 397 h 138"/>
                  <a:gd name="T4" fmla="*/ 1855 w 186"/>
                  <a:gd name="T5" fmla="*/ 254 h 138"/>
                  <a:gd name="T6" fmla="*/ 1643 w 186"/>
                  <a:gd name="T7" fmla="*/ 189 h 138"/>
                  <a:gd name="T8" fmla="*/ 1364 w 186"/>
                  <a:gd name="T9" fmla="*/ 146 h 138"/>
                  <a:gd name="T10" fmla="*/ 1197 w 186"/>
                  <a:gd name="T11" fmla="*/ 83 h 138"/>
                  <a:gd name="T12" fmla="*/ 1053 w 186"/>
                  <a:gd name="T13" fmla="*/ 33 h 138"/>
                  <a:gd name="T14" fmla="*/ 802 w 186"/>
                  <a:gd name="T15" fmla="*/ 20 h 138"/>
                  <a:gd name="T16" fmla="*/ 540 w 186"/>
                  <a:gd name="T17" fmla="*/ 63 h 138"/>
                  <a:gd name="T18" fmla="*/ 290 w 186"/>
                  <a:gd name="T19" fmla="*/ 126 h 138"/>
                  <a:gd name="T20" fmla="*/ 28 w 186"/>
                  <a:gd name="T21" fmla="*/ 956 h 138"/>
                  <a:gd name="T22" fmla="*/ 50 w 186"/>
                  <a:gd name="T23" fmla="*/ 1031 h 138"/>
                  <a:gd name="T24" fmla="*/ 12 w 186"/>
                  <a:gd name="T25" fmla="*/ 1941 h 138"/>
                  <a:gd name="T26" fmla="*/ 12 w 186"/>
                  <a:gd name="T27" fmla="*/ 1941 h 138"/>
                  <a:gd name="T28" fmla="*/ 234 w 186"/>
                  <a:gd name="T29" fmla="*/ 1828 h 138"/>
                  <a:gd name="T30" fmla="*/ 290 w 186"/>
                  <a:gd name="T31" fmla="*/ 1720 h 138"/>
                  <a:gd name="T32" fmla="*/ 300 w 186"/>
                  <a:gd name="T33" fmla="*/ 1637 h 138"/>
                  <a:gd name="T34" fmla="*/ 300 w 186"/>
                  <a:gd name="T35" fmla="*/ 1700 h 138"/>
                  <a:gd name="T36" fmla="*/ 300 w 186"/>
                  <a:gd name="T37" fmla="*/ 1700 h 138"/>
                  <a:gd name="T38" fmla="*/ 463 w 186"/>
                  <a:gd name="T39" fmla="*/ 1732 h 138"/>
                  <a:gd name="T40" fmla="*/ 696 w 186"/>
                  <a:gd name="T41" fmla="*/ 1670 h 138"/>
                  <a:gd name="T42" fmla="*/ 918 w 186"/>
                  <a:gd name="T43" fmla="*/ 1700 h 138"/>
                  <a:gd name="T44" fmla="*/ 1275 w 186"/>
                  <a:gd name="T45" fmla="*/ 1891 h 138"/>
                  <a:gd name="T46" fmla="*/ 1487 w 186"/>
                  <a:gd name="T47" fmla="*/ 2175 h 138"/>
                  <a:gd name="T48" fmla="*/ 1577 w 186"/>
                  <a:gd name="T49" fmla="*/ 2162 h 138"/>
                  <a:gd name="T50" fmla="*/ 1815 w 186"/>
                  <a:gd name="T51" fmla="*/ 2195 h 138"/>
                  <a:gd name="T52" fmla="*/ 2023 w 186"/>
                  <a:gd name="T53" fmla="*/ 2175 h 138"/>
                  <a:gd name="T54" fmla="*/ 2051 w 186"/>
                  <a:gd name="T55" fmla="*/ 2175 h 138"/>
                  <a:gd name="T56" fmla="*/ 2117 w 186"/>
                  <a:gd name="T57" fmla="*/ 2049 h 138"/>
                  <a:gd name="T58" fmla="*/ 2433 w 186"/>
                  <a:gd name="T59" fmla="*/ 1416 h 138"/>
                  <a:gd name="T60" fmla="*/ 2407 w 186"/>
                  <a:gd name="T61" fmla="*/ 1177 h 138"/>
                  <a:gd name="T62" fmla="*/ 2195 w 186"/>
                  <a:gd name="T63" fmla="*/ 606 h 1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86" h="138">
                    <a:moveTo>
                      <a:pt x="167" y="38"/>
                    </a:moveTo>
                    <a:cubicBezTo>
                      <a:pt x="163" y="35"/>
                      <a:pt x="163" y="29"/>
                      <a:pt x="156" y="25"/>
                    </a:cubicBezTo>
                    <a:cubicBezTo>
                      <a:pt x="149" y="21"/>
                      <a:pt x="148" y="16"/>
                      <a:pt x="141" y="16"/>
                    </a:cubicBezTo>
                    <a:cubicBezTo>
                      <a:pt x="135" y="16"/>
                      <a:pt x="131" y="14"/>
                      <a:pt x="125" y="12"/>
                    </a:cubicBezTo>
                    <a:cubicBezTo>
                      <a:pt x="118" y="10"/>
                      <a:pt x="107" y="10"/>
                      <a:pt x="104" y="9"/>
                    </a:cubicBezTo>
                    <a:cubicBezTo>
                      <a:pt x="101" y="8"/>
                      <a:pt x="95" y="5"/>
                      <a:pt x="91" y="5"/>
                    </a:cubicBezTo>
                    <a:cubicBezTo>
                      <a:pt x="88" y="5"/>
                      <a:pt x="86" y="2"/>
                      <a:pt x="80" y="2"/>
                    </a:cubicBezTo>
                    <a:cubicBezTo>
                      <a:pt x="74" y="2"/>
                      <a:pt x="67" y="0"/>
                      <a:pt x="61" y="1"/>
                    </a:cubicBezTo>
                    <a:cubicBezTo>
                      <a:pt x="56" y="2"/>
                      <a:pt x="46" y="4"/>
                      <a:pt x="41" y="4"/>
                    </a:cubicBezTo>
                    <a:cubicBezTo>
                      <a:pt x="38" y="4"/>
                      <a:pt x="29" y="5"/>
                      <a:pt x="22" y="8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1"/>
                      <a:pt x="4" y="63"/>
                      <a:pt x="4" y="65"/>
                    </a:cubicBezTo>
                    <a:cubicBezTo>
                      <a:pt x="2" y="75"/>
                      <a:pt x="0" y="101"/>
                      <a:pt x="1" y="122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8" y="121"/>
                      <a:pt x="14" y="120"/>
                      <a:pt x="18" y="115"/>
                    </a:cubicBezTo>
                    <a:cubicBezTo>
                      <a:pt x="19" y="113"/>
                      <a:pt x="20" y="110"/>
                      <a:pt x="22" y="108"/>
                    </a:cubicBezTo>
                    <a:cubicBezTo>
                      <a:pt x="22" y="107"/>
                      <a:pt x="23" y="105"/>
                      <a:pt x="23" y="103"/>
                    </a:cubicBezTo>
                    <a:cubicBezTo>
                      <a:pt x="23" y="104"/>
                      <a:pt x="23" y="106"/>
                      <a:pt x="23" y="107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6" y="105"/>
                      <a:pt x="33" y="109"/>
                      <a:pt x="35" y="109"/>
                    </a:cubicBezTo>
                    <a:cubicBezTo>
                      <a:pt x="41" y="109"/>
                      <a:pt x="47" y="105"/>
                      <a:pt x="53" y="105"/>
                    </a:cubicBezTo>
                    <a:cubicBezTo>
                      <a:pt x="59" y="104"/>
                      <a:pt x="65" y="105"/>
                      <a:pt x="70" y="107"/>
                    </a:cubicBezTo>
                    <a:cubicBezTo>
                      <a:pt x="80" y="110"/>
                      <a:pt x="89" y="111"/>
                      <a:pt x="97" y="119"/>
                    </a:cubicBezTo>
                    <a:cubicBezTo>
                      <a:pt x="102" y="125"/>
                      <a:pt x="105" y="136"/>
                      <a:pt x="113" y="137"/>
                    </a:cubicBezTo>
                    <a:cubicBezTo>
                      <a:pt x="115" y="137"/>
                      <a:pt x="118" y="136"/>
                      <a:pt x="120" y="136"/>
                    </a:cubicBezTo>
                    <a:cubicBezTo>
                      <a:pt x="126" y="137"/>
                      <a:pt x="132" y="138"/>
                      <a:pt x="138" y="138"/>
                    </a:cubicBezTo>
                    <a:cubicBezTo>
                      <a:pt x="143" y="138"/>
                      <a:pt x="149" y="136"/>
                      <a:pt x="154" y="137"/>
                    </a:cubicBezTo>
                    <a:cubicBezTo>
                      <a:pt x="155" y="137"/>
                      <a:pt x="156" y="137"/>
                      <a:pt x="156" y="137"/>
                    </a:cubicBezTo>
                    <a:cubicBezTo>
                      <a:pt x="155" y="135"/>
                      <a:pt x="156" y="132"/>
                      <a:pt x="161" y="129"/>
                    </a:cubicBezTo>
                    <a:cubicBezTo>
                      <a:pt x="185" y="111"/>
                      <a:pt x="184" y="96"/>
                      <a:pt x="185" y="89"/>
                    </a:cubicBezTo>
                    <a:cubicBezTo>
                      <a:pt x="186" y="82"/>
                      <a:pt x="183" y="81"/>
                      <a:pt x="183" y="74"/>
                    </a:cubicBezTo>
                    <a:cubicBezTo>
                      <a:pt x="183" y="66"/>
                      <a:pt x="171" y="41"/>
                      <a:pt x="167" y="38"/>
                    </a:cubicBezTo>
                    <a:close/>
                  </a:path>
                </a:pathLst>
              </a:custGeom>
              <a:solidFill>
                <a:srgbClr val="DDA3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7" name="Freeform 293">
                <a:extLst>
                  <a:ext uri="{FF2B5EF4-FFF2-40B4-BE49-F238E27FC236}">
                    <a16:creationId xmlns:a16="http://schemas.microsoft.com/office/drawing/2014/main" id="{AD6BBA67-2195-4765-B311-45F39C655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944"/>
                <a:ext cx="1527" cy="1639"/>
              </a:xfrm>
              <a:custGeom>
                <a:avLst/>
                <a:gdLst>
                  <a:gd name="T0" fmla="*/ 7758 w 648"/>
                  <a:gd name="T1" fmla="*/ 4972 h 652"/>
                  <a:gd name="T2" fmla="*/ 6803 w 648"/>
                  <a:gd name="T3" fmla="*/ 2496 h 652"/>
                  <a:gd name="T4" fmla="*/ 6763 w 648"/>
                  <a:gd name="T5" fmla="*/ 2383 h 652"/>
                  <a:gd name="T6" fmla="*/ 6763 w 648"/>
                  <a:gd name="T7" fmla="*/ 2383 h 652"/>
                  <a:gd name="T8" fmla="*/ 6608 w 648"/>
                  <a:gd name="T9" fmla="*/ 1586 h 652"/>
                  <a:gd name="T10" fmla="*/ 6464 w 648"/>
                  <a:gd name="T11" fmla="*/ 1164 h 652"/>
                  <a:gd name="T12" fmla="*/ 6414 w 648"/>
                  <a:gd name="T13" fmla="*/ 1061 h 652"/>
                  <a:gd name="T14" fmla="*/ 5952 w 648"/>
                  <a:gd name="T15" fmla="*/ 505 h 652"/>
                  <a:gd name="T16" fmla="*/ 4543 w 648"/>
                  <a:gd name="T17" fmla="*/ 0 h 652"/>
                  <a:gd name="T18" fmla="*/ 4466 w 648"/>
                  <a:gd name="T19" fmla="*/ 20 h 652"/>
                  <a:gd name="T20" fmla="*/ 4199 w 648"/>
                  <a:gd name="T21" fmla="*/ 430 h 652"/>
                  <a:gd name="T22" fmla="*/ 4225 w 648"/>
                  <a:gd name="T23" fmla="*/ 430 h 652"/>
                  <a:gd name="T24" fmla="*/ 5641 w 648"/>
                  <a:gd name="T25" fmla="*/ 681 h 652"/>
                  <a:gd name="T26" fmla="*/ 6502 w 648"/>
                  <a:gd name="T27" fmla="*/ 2717 h 652"/>
                  <a:gd name="T28" fmla="*/ 6492 w 648"/>
                  <a:gd name="T29" fmla="*/ 2750 h 652"/>
                  <a:gd name="T30" fmla="*/ 6763 w 648"/>
                  <a:gd name="T31" fmla="*/ 3544 h 652"/>
                  <a:gd name="T32" fmla="*/ 7331 w 648"/>
                  <a:gd name="T33" fmla="*/ 5339 h 652"/>
                  <a:gd name="T34" fmla="*/ 6358 w 648"/>
                  <a:gd name="T35" fmla="*/ 8195 h 652"/>
                  <a:gd name="T36" fmla="*/ 6346 w 648"/>
                  <a:gd name="T37" fmla="*/ 8215 h 652"/>
                  <a:gd name="T38" fmla="*/ 6337 w 648"/>
                  <a:gd name="T39" fmla="*/ 8215 h 652"/>
                  <a:gd name="T40" fmla="*/ 3876 w 648"/>
                  <a:gd name="T41" fmla="*/ 8740 h 652"/>
                  <a:gd name="T42" fmla="*/ 773 w 648"/>
                  <a:gd name="T43" fmla="*/ 6066 h 652"/>
                  <a:gd name="T44" fmla="*/ 721 w 648"/>
                  <a:gd name="T45" fmla="*/ 5940 h 652"/>
                  <a:gd name="T46" fmla="*/ 721 w 648"/>
                  <a:gd name="T47" fmla="*/ 5940 h 652"/>
                  <a:gd name="T48" fmla="*/ 745 w 648"/>
                  <a:gd name="T49" fmla="*/ 6307 h 652"/>
                  <a:gd name="T50" fmla="*/ 745 w 648"/>
                  <a:gd name="T51" fmla="*/ 6370 h 652"/>
                  <a:gd name="T52" fmla="*/ 471 w 648"/>
                  <a:gd name="T53" fmla="*/ 6988 h 652"/>
                  <a:gd name="T54" fmla="*/ 455 w 648"/>
                  <a:gd name="T55" fmla="*/ 6988 h 652"/>
                  <a:gd name="T56" fmla="*/ 483 w 648"/>
                  <a:gd name="T57" fmla="*/ 7463 h 652"/>
                  <a:gd name="T58" fmla="*/ 445 w 648"/>
                  <a:gd name="T59" fmla="*/ 7544 h 652"/>
                  <a:gd name="T60" fmla="*/ 0 w 648"/>
                  <a:gd name="T61" fmla="*/ 7974 h 652"/>
                  <a:gd name="T62" fmla="*/ 811 w 648"/>
                  <a:gd name="T63" fmla="*/ 8720 h 652"/>
                  <a:gd name="T64" fmla="*/ 4282 w 648"/>
                  <a:gd name="T65" fmla="*/ 9977 h 652"/>
                  <a:gd name="T66" fmla="*/ 7025 w 648"/>
                  <a:gd name="T67" fmla="*/ 9718 h 652"/>
                  <a:gd name="T68" fmla="*/ 7758 w 648"/>
                  <a:gd name="T69" fmla="*/ 4972 h 6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48" h="652">
                    <a:moveTo>
                      <a:pt x="593" y="313"/>
                    </a:moveTo>
                    <a:cubicBezTo>
                      <a:pt x="562" y="218"/>
                      <a:pt x="520" y="157"/>
                      <a:pt x="520" y="157"/>
                    </a:cubicBezTo>
                    <a:cubicBezTo>
                      <a:pt x="518" y="155"/>
                      <a:pt x="518" y="152"/>
                      <a:pt x="517" y="150"/>
                    </a:cubicBezTo>
                    <a:cubicBezTo>
                      <a:pt x="517" y="150"/>
                      <a:pt x="517" y="150"/>
                      <a:pt x="517" y="150"/>
                    </a:cubicBezTo>
                    <a:cubicBezTo>
                      <a:pt x="510" y="130"/>
                      <a:pt x="512" y="124"/>
                      <a:pt x="505" y="100"/>
                    </a:cubicBezTo>
                    <a:cubicBezTo>
                      <a:pt x="503" y="90"/>
                      <a:pt x="499" y="81"/>
                      <a:pt x="494" y="73"/>
                    </a:cubicBezTo>
                    <a:cubicBezTo>
                      <a:pt x="492" y="70"/>
                      <a:pt x="491" y="68"/>
                      <a:pt x="490" y="67"/>
                    </a:cubicBezTo>
                    <a:cubicBezTo>
                      <a:pt x="479" y="50"/>
                      <a:pt x="465" y="38"/>
                      <a:pt x="455" y="32"/>
                    </a:cubicBezTo>
                    <a:cubicBezTo>
                      <a:pt x="423" y="7"/>
                      <a:pt x="380" y="3"/>
                      <a:pt x="347" y="0"/>
                    </a:cubicBezTo>
                    <a:cubicBezTo>
                      <a:pt x="341" y="1"/>
                      <a:pt x="341" y="1"/>
                      <a:pt x="341" y="1"/>
                    </a:cubicBezTo>
                    <a:cubicBezTo>
                      <a:pt x="334" y="8"/>
                      <a:pt x="327" y="16"/>
                      <a:pt x="321" y="27"/>
                    </a:cubicBezTo>
                    <a:cubicBezTo>
                      <a:pt x="323" y="27"/>
                      <a:pt x="323" y="27"/>
                      <a:pt x="323" y="27"/>
                    </a:cubicBezTo>
                    <a:cubicBezTo>
                      <a:pt x="354" y="24"/>
                      <a:pt x="392" y="26"/>
                      <a:pt x="431" y="43"/>
                    </a:cubicBezTo>
                    <a:cubicBezTo>
                      <a:pt x="487" y="68"/>
                      <a:pt x="509" y="111"/>
                      <a:pt x="497" y="171"/>
                    </a:cubicBezTo>
                    <a:cubicBezTo>
                      <a:pt x="496" y="173"/>
                      <a:pt x="496" y="173"/>
                      <a:pt x="496" y="173"/>
                    </a:cubicBezTo>
                    <a:cubicBezTo>
                      <a:pt x="495" y="179"/>
                      <a:pt x="506" y="201"/>
                      <a:pt x="517" y="223"/>
                    </a:cubicBezTo>
                    <a:cubicBezTo>
                      <a:pt x="531" y="252"/>
                      <a:pt x="543" y="289"/>
                      <a:pt x="560" y="336"/>
                    </a:cubicBezTo>
                    <a:cubicBezTo>
                      <a:pt x="592" y="427"/>
                      <a:pt x="545" y="471"/>
                      <a:pt x="486" y="516"/>
                    </a:cubicBezTo>
                    <a:cubicBezTo>
                      <a:pt x="486" y="517"/>
                      <a:pt x="485" y="517"/>
                      <a:pt x="485" y="517"/>
                    </a:cubicBezTo>
                    <a:cubicBezTo>
                      <a:pt x="484" y="517"/>
                      <a:pt x="484" y="517"/>
                      <a:pt x="484" y="517"/>
                    </a:cubicBezTo>
                    <a:cubicBezTo>
                      <a:pt x="460" y="530"/>
                      <a:pt x="442" y="587"/>
                      <a:pt x="296" y="550"/>
                    </a:cubicBezTo>
                    <a:cubicBezTo>
                      <a:pt x="150" y="514"/>
                      <a:pt x="77" y="418"/>
                      <a:pt x="59" y="382"/>
                    </a:cubicBezTo>
                    <a:cubicBezTo>
                      <a:pt x="57" y="379"/>
                      <a:pt x="56" y="377"/>
                      <a:pt x="55" y="374"/>
                    </a:cubicBezTo>
                    <a:cubicBezTo>
                      <a:pt x="55" y="374"/>
                      <a:pt x="55" y="374"/>
                      <a:pt x="55" y="374"/>
                    </a:cubicBezTo>
                    <a:cubicBezTo>
                      <a:pt x="57" y="380"/>
                      <a:pt x="57" y="388"/>
                      <a:pt x="57" y="397"/>
                    </a:cubicBezTo>
                    <a:cubicBezTo>
                      <a:pt x="57" y="401"/>
                      <a:pt x="57" y="401"/>
                      <a:pt x="57" y="401"/>
                    </a:cubicBezTo>
                    <a:cubicBezTo>
                      <a:pt x="55" y="423"/>
                      <a:pt x="42" y="439"/>
                      <a:pt x="36" y="440"/>
                    </a:cubicBezTo>
                    <a:cubicBezTo>
                      <a:pt x="35" y="440"/>
                      <a:pt x="35" y="440"/>
                      <a:pt x="35" y="440"/>
                    </a:cubicBezTo>
                    <a:cubicBezTo>
                      <a:pt x="41" y="448"/>
                      <a:pt x="44" y="459"/>
                      <a:pt x="37" y="470"/>
                    </a:cubicBezTo>
                    <a:cubicBezTo>
                      <a:pt x="34" y="475"/>
                      <a:pt x="34" y="475"/>
                      <a:pt x="34" y="475"/>
                    </a:cubicBezTo>
                    <a:cubicBezTo>
                      <a:pt x="25" y="489"/>
                      <a:pt x="14" y="499"/>
                      <a:pt x="0" y="502"/>
                    </a:cubicBezTo>
                    <a:cubicBezTo>
                      <a:pt x="20" y="524"/>
                      <a:pt x="42" y="539"/>
                      <a:pt x="62" y="549"/>
                    </a:cubicBezTo>
                    <a:cubicBezTo>
                      <a:pt x="129" y="579"/>
                      <a:pt x="221" y="603"/>
                      <a:pt x="327" y="628"/>
                    </a:cubicBezTo>
                    <a:cubicBezTo>
                      <a:pt x="433" y="652"/>
                      <a:pt x="489" y="634"/>
                      <a:pt x="537" y="612"/>
                    </a:cubicBezTo>
                    <a:cubicBezTo>
                      <a:pt x="610" y="580"/>
                      <a:pt x="648" y="468"/>
                      <a:pt x="593" y="313"/>
                    </a:cubicBezTo>
                    <a:close/>
                  </a:path>
                </a:pathLst>
              </a:custGeom>
              <a:solidFill>
                <a:srgbClr val="FAEA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8" name="Freeform 294">
                <a:extLst>
                  <a:ext uri="{FF2B5EF4-FFF2-40B4-BE49-F238E27FC236}">
                    <a16:creationId xmlns:a16="http://schemas.microsoft.com/office/drawing/2014/main" id="{486CE6A5-10E5-46FC-A8D6-DDB083675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347"/>
                <a:ext cx="71" cy="206"/>
              </a:xfrm>
              <a:custGeom>
                <a:avLst/>
                <a:gdLst>
                  <a:gd name="T0" fmla="*/ 185 w 30"/>
                  <a:gd name="T1" fmla="*/ 158 h 82"/>
                  <a:gd name="T2" fmla="*/ 118 w 30"/>
                  <a:gd name="T3" fmla="*/ 681 h 82"/>
                  <a:gd name="T4" fmla="*/ 386 w 30"/>
                  <a:gd name="T5" fmla="*/ 1301 h 82"/>
                  <a:gd name="T6" fmla="*/ 263 w 30"/>
                  <a:gd name="T7" fmla="*/ 472 h 82"/>
                  <a:gd name="T8" fmla="*/ 225 w 30"/>
                  <a:gd name="T9" fmla="*/ 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82">
                    <a:moveTo>
                      <a:pt x="14" y="10"/>
                    </a:moveTo>
                    <a:cubicBezTo>
                      <a:pt x="0" y="24"/>
                      <a:pt x="0" y="27"/>
                      <a:pt x="9" y="43"/>
                    </a:cubicBezTo>
                    <a:cubicBezTo>
                      <a:pt x="16" y="55"/>
                      <a:pt x="25" y="69"/>
                      <a:pt x="29" y="82"/>
                    </a:cubicBezTo>
                    <a:cubicBezTo>
                      <a:pt x="30" y="65"/>
                      <a:pt x="20" y="48"/>
                      <a:pt x="20" y="30"/>
                    </a:cubicBezTo>
                    <a:cubicBezTo>
                      <a:pt x="21" y="19"/>
                      <a:pt x="23" y="11"/>
                      <a:pt x="17" y="0"/>
                    </a:cubicBezTo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9" name="Freeform 295">
                <a:extLst>
                  <a:ext uri="{FF2B5EF4-FFF2-40B4-BE49-F238E27FC236}">
                    <a16:creationId xmlns:a16="http://schemas.microsoft.com/office/drawing/2014/main" id="{46E91D24-86BD-4A0D-AFED-A57F06EB5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944"/>
                <a:ext cx="1527" cy="1639"/>
              </a:xfrm>
              <a:custGeom>
                <a:avLst/>
                <a:gdLst>
                  <a:gd name="T0" fmla="*/ 7758 w 648"/>
                  <a:gd name="T1" fmla="*/ 4972 h 652"/>
                  <a:gd name="T2" fmla="*/ 6803 w 648"/>
                  <a:gd name="T3" fmla="*/ 2496 h 652"/>
                  <a:gd name="T4" fmla="*/ 6763 w 648"/>
                  <a:gd name="T5" fmla="*/ 2383 h 652"/>
                  <a:gd name="T6" fmla="*/ 6763 w 648"/>
                  <a:gd name="T7" fmla="*/ 2383 h 652"/>
                  <a:gd name="T8" fmla="*/ 6608 w 648"/>
                  <a:gd name="T9" fmla="*/ 1586 h 652"/>
                  <a:gd name="T10" fmla="*/ 6464 w 648"/>
                  <a:gd name="T11" fmla="*/ 1164 h 652"/>
                  <a:gd name="T12" fmla="*/ 6414 w 648"/>
                  <a:gd name="T13" fmla="*/ 1061 h 652"/>
                  <a:gd name="T14" fmla="*/ 5952 w 648"/>
                  <a:gd name="T15" fmla="*/ 505 h 652"/>
                  <a:gd name="T16" fmla="*/ 4543 w 648"/>
                  <a:gd name="T17" fmla="*/ 0 h 652"/>
                  <a:gd name="T18" fmla="*/ 4466 w 648"/>
                  <a:gd name="T19" fmla="*/ 20 h 652"/>
                  <a:gd name="T20" fmla="*/ 4199 w 648"/>
                  <a:gd name="T21" fmla="*/ 430 h 652"/>
                  <a:gd name="T22" fmla="*/ 4225 w 648"/>
                  <a:gd name="T23" fmla="*/ 430 h 652"/>
                  <a:gd name="T24" fmla="*/ 5641 w 648"/>
                  <a:gd name="T25" fmla="*/ 681 h 652"/>
                  <a:gd name="T26" fmla="*/ 6502 w 648"/>
                  <a:gd name="T27" fmla="*/ 2717 h 652"/>
                  <a:gd name="T28" fmla="*/ 6492 w 648"/>
                  <a:gd name="T29" fmla="*/ 2750 h 652"/>
                  <a:gd name="T30" fmla="*/ 6763 w 648"/>
                  <a:gd name="T31" fmla="*/ 3544 h 652"/>
                  <a:gd name="T32" fmla="*/ 7331 w 648"/>
                  <a:gd name="T33" fmla="*/ 5339 h 652"/>
                  <a:gd name="T34" fmla="*/ 6358 w 648"/>
                  <a:gd name="T35" fmla="*/ 8195 h 652"/>
                  <a:gd name="T36" fmla="*/ 6346 w 648"/>
                  <a:gd name="T37" fmla="*/ 8215 h 652"/>
                  <a:gd name="T38" fmla="*/ 6337 w 648"/>
                  <a:gd name="T39" fmla="*/ 8215 h 652"/>
                  <a:gd name="T40" fmla="*/ 3782 w 648"/>
                  <a:gd name="T41" fmla="*/ 8688 h 652"/>
                  <a:gd name="T42" fmla="*/ 773 w 648"/>
                  <a:gd name="T43" fmla="*/ 6066 h 652"/>
                  <a:gd name="T44" fmla="*/ 721 w 648"/>
                  <a:gd name="T45" fmla="*/ 5940 h 652"/>
                  <a:gd name="T46" fmla="*/ 721 w 648"/>
                  <a:gd name="T47" fmla="*/ 5940 h 652"/>
                  <a:gd name="T48" fmla="*/ 745 w 648"/>
                  <a:gd name="T49" fmla="*/ 6307 h 652"/>
                  <a:gd name="T50" fmla="*/ 745 w 648"/>
                  <a:gd name="T51" fmla="*/ 6370 h 652"/>
                  <a:gd name="T52" fmla="*/ 471 w 648"/>
                  <a:gd name="T53" fmla="*/ 6988 h 652"/>
                  <a:gd name="T54" fmla="*/ 455 w 648"/>
                  <a:gd name="T55" fmla="*/ 6988 h 652"/>
                  <a:gd name="T56" fmla="*/ 483 w 648"/>
                  <a:gd name="T57" fmla="*/ 7463 h 652"/>
                  <a:gd name="T58" fmla="*/ 445 w 648"/>
                  <a:gd name="T59" fmla="*/ 7544 h 652"/>
                  <a:gd name="T60" fmla="*/ 0 w 648"/>
                  <a:gd name="T61" fmla="*/ 7974 h 652"/>
                  <a:gd name="T62" fmla="*/ 811 w 648"/>
                  <a:gd name="T63" fmla="*/ 8720 h 652"/>
                  <a:gd name="T64" fmla="*/ 4282 w 648"/>
                  <a:gd name="T65" fmla="*/ 9977 h 652"/>
                  <a:gd name="T66" fmla="*/ 7025 w 648"/>
                  <a:gd name="T67" fmla="*/ 9718 h 652"/>
                  <a:gd name="T68" fmla="*/ 7758 w 648"/>
                  <a:gd name="T69" fmla="*/ 4972 h 6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48" h="652">
                    <a:moveTo>
                      <a:pt x="593" y="313"/>
                    </a:moveTo>
                    <a:cubicBezTo>
                      <a:pt x="562" y="218"/>
                      <a:pt x="520" y="157"/>
                      <a:pt x="520" y="157"/>
                    </a:cubicBezTo>
                    <a:cubicBezTo>
                      <a:pt x="518" y="155"/>
                      <a:pt x="518" y="152"/>
                      <a:pt x="517" y="150"/>
                    </a:cubicBezTo>
                    <a:cubicBezTo>
                      <a:pt x="517" y="150"/>
                      <a:pt x="517" y="150"/>
                      <a:pt x="517" y="150"/>
                    </a:cubicBezTo>
                    <a:cubicBezTo>
                      <a:pt x="510" y="130"/>
                      <a:pt x="512" y="124"/>
                      <a:pt x="505" y="100"/>
                    </a:cubicBezTo>
                    <a:cubicBezTo>
                      <a:pt x="503" y="90"/>
                      <a:pt x="499" y="81"/>
                      <a:pt x="494" y="73"/>
                    </a:cubicBezTo>
                    <a:cubicBezTo>
                      <a:pt x="492" y="70"/>
                      <a:pt x="491" y="68"/>
                      <a:pt x="490" y="67"/>
                    </a:cubicBezTo>
                    <a:cubicBezTo>
                      <a:pt x="479" y="50"/>
                      <a:pt x="465" y="38"/>
                      <a:pt x="455" y="32"/>
                    </a:cubicBezTo>
                    <a:cubicBezTo>
                      <a:pt x="423" y="7"/>
                      <a:pt x="380" y="3"/>
                      <a:pt x="347" y="0"/>
                    </a:cubicBezTo>
                    <a:cubicBezTo>
                      <a:pt x="341" y="1"/>
                      <a:pt x="341" y="1"/>
                      <a:pt x="341" y="1"/>
                    </a:cubicBezTo>
                    <a:cubicBezTo>
                      <a:pt x="334" y="8"/>
                      <a:pt x="327" y="16"/>
                      <a:pt x="321" y="27"/>
                    </a:cubicBezTo>
                    <a:cubicBezTo>
                      <a:pt x="323" y="27"/>
                      <a:pt x="323" y="27"/>
                      <a:pt x="323" y="27"/>
                    </a:cubicBezTo>
                    <a:cubicBezTo>
                      <a:pt x="354" y="24"/>
                      <a:pt x="392" y="26"/>
                      <a:pt x="431" y="43"/>
                    </a:cubicBezTo>
                    <a:cubicBezTo>
                      <a:pt x="487" y="68"/>
                      <a:pt x="509" y="111"/>
                      <a:pt x="497" y="171"/>
                    </a:cubicBezTo>
                    <a:cubicBezTo>
                      <a:pt x="496" y="173"/>
                      <a:pt x="496" y="173"/>
                      <a:pt x="496" y="173"/>
                    </a:cubicBezTo>
                    <a:cubicBezTo>
                      <a:pt x="495" y="179"/>
                      <a:pt x="506" y="201"/>
                      <a:pt x="517" y="223"/>
                    </a:cubicBezTo>
                    <a:cubicBezTo>
                      <a:pt x="531" y="252"/>
                      <a:pt x="543" y="289"/>
                      <a:pt x="560" y="336"/>
                    </a:cubicBezTo>
                    <a:cubicBezTo>
                      <a:pt x="592" y="427"/>
                      <a:pt x="545" y="471"/>
                      <a:pt x="486" y="516"/>
                    </a:cubicBezTo>
                    <a:cubicBezTo>
                      <a:pt x="486" y="517"/>
                      <a:pt x="485" y="517"/>
                      <a:pt x="485" y="517"/>
                    </a:cubicBezTo>
                    <a:cubicBezTo>
                      <a:pt x="484" y="517"/>
                      <a:pt x="484" y="517"/>
                      <a:pt x="484" y="517"/>
                    </a:cubicBezTo>
                    <a:cubicBezTo>
                      <a:pt x="460" y="530"/>
                      <a:pt x="436" y="583"/>
                      <a:pt x="289" y="547"/>
                    </a:cubicBezTo>
                    <a:cubicBezTo>
                      <a:pt x="143" y="511"/>
                      <a:pt x="77" y="418"/>
                      <a:pt x="59" y="382"/>
                    </a:cubicBezTo>
                    <a:cubicBezTo>
                      <a:pt x="57" y="379"/>
                      <a:pt x="56" y="377"/>
                      <a:pt x="55" y="374"/>
                    </a:cubicBezTo>
                    <a:cubicBezTo>
                      <a:pt x="55" y="374"/>
                      <a:pt x="55" y="374"/>
                      <a:pt x="55" y="374"/>
                    </a:cubicBezTo>
                    <a:cubicBezTo>
                      <a:pt x="57" y="380"/>
                      <a:pt x="57" y="388"/>
                      <a:pt x="57" y="397"/>
                    </a:cubicBezTo>
                    <a:cubicBezTo>
                      <a:pt x="57" y="401"/>
                      <a:pt x="57" y="401"/>
                      <a:pt x="57" y="401"/>
                    </a:cubicBezTo>
                    <a:cubicBezTo>
                      <a:pt x="55" y="423"/>
                      <a:pt x="42" y="439"/>
                      <a:pt x="36" y="440"/>
                    </a:cubicBezTo>
                    <a:cubicBezTo>
                      <a:pt x="35" y="440"/>
                      <a:pt x="35" y="440"/>
                      <a:pt x="35" y="440"/>
                    </a:cubicBezTo>
                    <a:cubicBezTo>
                      <a:pt x="41" y="448"/>
                      <a:pt x="44" y="459"/>
                      <a:pt x="37" y="470"/>
                    </a:cubicBezTo>
                    <a:cubicBezTo>
                      <a:pt x="34" y="475"/>
                      <a:pt x="34" y="475"/>
                      <a:pt x="34" y="475"/>
                    </a:cubicBezTo>
                    <a:cubicBezTo>
                      <a:pt x="25" y="489"/>
                      <a:pt x="14" y="499"/>
                      <a:pt x="0" y="502"/>
                    </a:cubicBezTo>
                    <a:cubicBezTo>
                      <a:pt x="20" y="524"/>
                      <a:pt x="42" y="539"/>
                      <a:pt x="62" y="549"/>
                    </a:cubicBezTo>
                    <a:cubicBezTo>
                      <a:pt x="129" y="579"/>
                      <a:pt x="221" y="603"/>
                      <a:pt x="327" y="628"/>
                    </a:cubicBezTo>
                    <a:cubicBezTo>
                      <a:pt x="433" y="652"/>
                      <a:pt x="489" y="634"/>
                      <a:pt x="537" y="612"/>
                    </a:cubicBezTo>
                    <a:cubicBezTo>
                      <a:pt x="610" y="580"/>
                      <a:pt x="648" y="468"/>
                      <a:pt x="593" y="3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0" name="Freeform 296">
                <a:extLst>
                  <a:ext uri="{FF2B5EF4-FFF2-40B4-BE49-F238E27FC236}">
                    <a16:creationId xmlns:a16="http://schemas.microsoft.com/office/drawing/2014/main" id="{960BA953-CD5D-4D8A-92F4-EC977B96F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337"/>
                <a:ext cx="226" cy="394"/>
              </a:xfrm>
              <a:custGeom>
                <a:avLst/>
                <a:gdLst>
                  <a:gd name="T0" fmla="*/ 676 w 96"/>
                  <a:gd name="T1" fmla="*/ 2449 h 157"/>
                  <a:gd name="T2" fmla="*/ 716 w 96"/>
                  <a:gd name="T3" fmla="*/ 2136 h 157"/>
                  <a:gd name="T4" fmla="*/ 666 w 96"/>
                  <a:gd name="T5" fmla="*/ 1819 h 157"/>
                  <a:gd name="T6" fmla="*/ 638 w 96"/>
                  <a:gd name="T7" fmla="*/ 1343 h 157"/>
                  <a:gd name="T8" fmla="*/ 471 w 96"/>
                  <a:gd name="T9" fmla="*/ 1014 h 157"/>
                  <a:gd name="T10" fmla="*/ 287 w 96"/>
                  <a:gd name="T11" fmla="*/ 725 h 157"/>
                  <a:gd name="T12" fmla="*/ 355 w 96"/>
                  <a:gd name="T13" fmla="*/ 442 h 157"/>
                  <a:gd name="T14" fmla="*/ 454 w 96"/>
                  <a:gd name="T15" fmla="*/ 158 h 157"/>
                  <a:gd name="T16" fmla="*/ 454 w 96"/>
                  <a:gd name="T17" fmla="*/ 176 h 157"/>
                  <a:gd name="T18" fmla="*/ 626 w 96"/>
                  <a:gd name="T19" fmla="*/ 146 h 157"/>
                  <a:gd name="T20" fmla="*/ 782 w 96"/>
                  <a:gd name="T21" fmla="*/ 146 h 157"/>
                  <a:gd name="T22" fmla="*/ 1019 w 96"/>
                  <a:gd name="T23" fmla="*/ 125 h 157"/>
                  <a:gd name="T24" fmla="*/ 1252 w 96"/>
                  <a:gd name="T25" fmla="*/ 284 h 157"/>
                  <a:gd name="T26" fmla="*/ 1109 w 96"/>
                  <a:gd name="T27" fmla="*/ 83 h 157"/>
                  <a:gd name="T28" fmla="*/ 1003 w 96"/>
                  <a:gd name="T29" fmla="*/ 0 h 157"/>
                  <a:gd name="T30" fmla="*/ 742 w 96"/>
                  <a:gd name="T31" fmla="*/ 63 h 157"/>
                  <a:gd name="T32" fmla="*/ 494 w 96"/>
                  <a:gd name="T33" fmla="*/ 83 h 157"/>
                  <a:gd name="T34" fmla="*/ 299 w 96"/>
                  <a:gd name="T35" fmla="*/ 0 h 157"/>
                  <a:gd name="T36" fmla="*/ 250 w 96"/>
                  <a:gd name="T37" fmla="*/ 238 h 157"/>
                  <a:gd name="T38" fmla="*/ 144 w 96"/>
                  <a:gd name="T39" fmla="*/ 379 h 157"/>
                  <a:gd name="T40" fmla="*/ 38 w 96"/>
                  <a:gd name="T41" fmla="*/ 492 h 157"/>
                  <a:gd name="T42" fmla="*/ 115 w 96"/>
                  <a:gd name="T43" fmla="*/ 918 h 157"/>
                  <a:gd name="T44" fmla="*/ 315 w 96"/>
                  <a:gd name="T45" fmla="*/ 1215 h 157"/>
                  <a:gd name="T46" fmla="*/ 365 w 96"/>
                  <a:gd name="T47" fmla="*/ 1435 h 157"/>
                  <a:gd name="T48" fmla="*/ 577 w 96"/>
                  <a:gd name="T49" fmla="*/ 1624 h 157"/>
                  <a:gd name="T50" fmla="*/ 577 w 96"/>
                  <a:gd name="T51" fmla="*/ 2198 h 157"/>
                  <a:gd name="T52" fmla="*/ 676 w 96"/>
                  <a:gd name="T53" fmla="*/ 2449 h 157"/>
                  <a:gd name="T54" fmla="*/ 676 w 96"/>
                  <a:gd name="T55" fmla="*/ 2449 h 15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6" h="157">
                    <a:moveTo>
                      <a:pt x="52" y="155"/>
                    </a:moveTo>
                    <a:cubicBezTo>
                      <a:pt x="53" y="149"/>
                      <a:pt x="56" y="142"/>
                      <a:pt x="55" y="135"/>
                    </a:cubicBezTo>
                    <a:cubicBezTo>
                      <a:pt x="53" y="129"/>
                      <a:pt x="51" y="121"/>
                      <a:pt x="51" y="115"/>
                    </a:cubicBezTo>
                    <a:cubicBezTo>
                      <a:pt x="50" y="102"/>
                      <a:pt x="53" y="97"/>
                      <a:pt x="49" y="85"/>
                    </a:cubicBezTo>
                    <a:cubicBezTo>
                      <a:pt x="45" y="77"/>
                      <a:pt x="42" y="70"/>
                      <a:pt x="36" y="64"/>
                    </a:cubicBezTo>
                    <a:cubicBezTo>
                      <a:pt x="31" y="58"/>
                      <a:pt x="24" y="53"/>
                      <a:pt x="22" y="46"/>
                    </a:cubicBezTo>
                    <a:cubicBezTo>
                      <a:pt x="19" y="38"/>
                      <a:pt x="23" y="34"/>
                      <a:pt x="27" y="28"/>
                    </a:cubicBezTo>
                    <a:cubicBezTo>
                      <a:pt x="30" y="23"/>
                      <a:pt x="30" y="13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9" y="8"/>
                      <a:pt x="44" y="9"/>
                      <a:pt x="48" y="9"/>
                    </a:cubicBezTo>
                    <a:cubicBezTo>
                      <a:pt x="54" y="9"/>
                      <a:pt x="55" y="10"/>
                      <a:pt x="60" y="9"/>
                    </a:cubicBezTo>
                    <a:cubicBezTo>
                      <a:pt x="66" y="7"/>
                      <a:pt x="72" y="8"/>
                      <a:pt x="78" y="8"/>
                    </a:cubicBezTo>
                    <a:cubicBezTo>
                      <a:pt x="85" y="10"/>
                      <a:pt x="92" y="10"/>
                      <a:pt x="96" y="18"/>
                    </a:cubicBezTo>
                    <a:cubicBezTo>
                      <a:pt x="95" y="13"/>
                      <a:pt x="89" y="7"/>
                      <a:pt x="85" y="5"/>
                    </a:cubicBezTo>
                    <a:cubicBezTo>
                      <a:pt x="82" y="4"/>
                      <a:pt x="80" y="2"/>
                      <a:pt x="77" y="0"/>
                    </a:cubicBezTo>
                    <a:cubicBezTo>
                      <a:pt x="71" y="0"/>
                      <a:pt x="64" y="3"/>
                      <a:pt x="57" y="4"/>
                    </a:cubicBezTo>
                    <a:cubicBezTo>
                      <a:pt x="51" y="4"/>
                      <a:pt x="44" y="6"/>
                      <a:pt x="38" y="5"/>
                    </a:cubicBezTo>
                    <a:cubicBezTo>
                      <a:pt x="33" y="5"/>
                      <a:pt x="28" y="1"/>
                      <a:pt x="23" y="0"/>
                    </a:cubicBezTo>
                    <a:cubicBezTo>
                      <a:pt x="21" y="4"/>
                      <a:pt x="21" y="11"/>
                      <a:pt x="19" y="15"/>
                    </a:cubicBezTo>
                    <a:cubicBezTo>
                      <a:pt x="16" y="19"/>
                      <a:pt x="15" y="21"/>
                      <a:pt x="11" y="24"/>
                    </a:cubicBezTo>
                    <a:cubicBezTo>
                      <a:pt x="7" y="27"/>
                      <a:pt x="4" y="28"/>
                      <a:pt x="3" y="31"/>
                    </a:cubicBezTo>
                    <a:cubicBezTo>
                      <a:pt x="0" y="39"/>
                      <a:pt x="4" y="51"/>
                      <a:pt x="9" y="58"/>
                    </a:cubicBezTo>
                    <a:cubicBezTo>
                      <a:pt x="13" y="65"/>
                      <a:pt x="20" y="70"/>
                      <a:pt x="24" y="77"/>
                    </a:cubicBezTo>
                    <a:cubicBezTo>
                      <a:pt x="26" y="81"/>
                      <a:pt x="27" y="86"/>
                      <a:pt x="28" y="91"/>
                    </a:cubicBezTo>
                    <a:cubicBezTo>
                      <a:pt x="30" y="96"/>
                      <a:pt x="42" y="98"/>
                      <a:pt x="44" y="103"/>
                    </a:cubicBezTo>
                    <a:cubicBezTo>
                      <a:pt x="48" y="114"/>
                      <a:pt x="41" y="128"/>
                      <a:pt x="44" y="139"/>
                    </a:cubicBezTo>
                    <a:cubicBezTo>
                      <a:pt x="46" y="146"/>
                      <a:pt x="46" y="150"/>
                      <a:pt x="52" y="155"/>
                    </a:cubicBezTo>
                    <a:cubicBezTo>
                      <a:pt x="54" y="157"/>
                      <a:pt x="49" y="156"/>
                      <a:pt x="52" y="155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1" name="Freeform 297">
                <a:extLst>
                  <a:ext uri="{FF2B5EF4-FFF2-40B4-BE49-F238E27FC236}">
                    <a16:creationId xmlns:a16="http://schemas.microsoft.com/office/drawing/2014/main" id="{9E6961ED-D165-41F7-9A28-A337C0C4B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005"/>
                <a:ext cx="1542" cy="1415"/>
              </a:xfrm>
              <a:custGeom>
                <a:avLst/>
                <a:gdLst>
                  <a:gd name="T0" fmla="*/ 6727 w 654"/>
                  <a:gd name="T1" fmla="*/ 2383 h 563"/>
                  <a:gd name="T2" fmla="*/ 6911 w 654"/>
                  <a:gd name="T3" fmla="*/ 1616 h 563"/>
                  <a:gd name="T4" fmla="*/ 6555 w 654"/>
                  <a:gd name="T5" fmla="*/ 839 h 563"/>
                  <a:gd name="T6" fmla="*/ 6149 w 654"/>
                  <a:gd name="T7" fmla="*/ 638 h 563"/>
                  <a:gd name="T8" fmla="*/ 5704 w 654"/>
                  <a:gd name="T9" fmla="*/ 525 h 563"/>
                  <a:gd name="T10" fmla="*/ 5310 w 654"/>
                  <a:gd name="T11" fmla="*/ 460 h 563"/>
                  <a:gd name="T12" fmla="*/ 4798 w 654"/>
                  <a:gd name="T13" fmla="*/ 568 h 563"/>
                  <a:gd name="T14" fmla="*/ 4991 w 654"/>
                  <a:gd name="T15" fmla="*/ 50 h 563"/>
                  <a:gd name="T16" fmla="*/ 7300 w 654"/>
                  <a:gd name="T17" fmla="*/ 2330 h 563"/>
                  <a:gd name="T18" fmla="*/ 7316 w 654"/>
                  <a:gd name="T19" fmla="*/ 2476 h 563"/>
                  <a:gd name="T20" fmla="*/ 8177 w 654"/>
                  <a:gd name="T21" fmla="*/ 6670 h 563"/>
                  <a:gd name="T22" fmla="*/ 1563 w 654"/>
                  <a:gd name="T23" fmla="*/ 5685 h 563"/>
                  <a:gd name="T24" fmla="*/ 28 w 654"/>
                  <a:gd name="T25" fmla="*/ 2433 h 563"/>
                  <a:gd name="T26" fmla="*/ 828 w 654"/>
                  <a:gd name="T27" fmla="*/ 1636 h 563"/>
                  <a:gd name="T28" fmla="*/ 2056 w 654"/>
                  <a:gd name="T29" fmla="*/ 1940 h 563"/>
                  <a:gd name="T30" fmla="*/ 3225 w 654"/>
                  <a:gd name="T31" fmla="*/ 1875 h 563"/>
                  <a:gd name="T32" fmla="*/ 3341 w 654"/>
                  <a:gd name="T33" fmla="*/ 1123 h 563"/>
                  <a:gd name="T34" fmla="*/ 4536 w 654"/>
                  <a:gd name="T35" fmla="*/ 1395 h 563"/>
                  <a:gd name="T36" fmla="*/ 4520 w 654"/>
                  <a:gd name="T37" fmla="*/ 2383 h 563"/>
                  <a:gd name="T38" fmla="*/ 4808 w 654"/>
                  <a:gd name="T39" fmla="*/ 2079 h 563"/>
                  <a:gd name="T40" fmla="*/ 5060 w 654"/>
                  <a:gd name="T41" fmla="*/ 3652 h 563"/>
                  <a:gd name="T42" fmla="*/ 5175 w 654"/>
                  <a:gd name="T43" fmla="*/ 4353 h 563"/>
                  <a:gd name="T44" fmla="*/ 5175 w 654"/>
                  <a:gd name="T45" fmla="*/ 4637 h 563"/>
                  <a:gd name="T46" fmla="*/ 5204 w 654"/>
                  <a:gd name="T47" fmla="*/ 4813 h 563"/>
                  <a:gd name="T48" fmla="*/ 5281 w 654"/>
                  <a:gd name="T49" fmla="*/ 5238 h 563"/>
                  <a:gd name="T50" fmla="*/ 5437 w 654"/>
                  <a:gd name="T51" fmla="*/ 5559 h 563"/>
                  <a:gd name="T52" fmla="*/ 5520 w 654"/>
                  <a:gd name="T53" fmla="*/ 5730 h 563"/>
                  <a:gd name="T54" fmla="*/ 5597 w 654"/>
                  <a:gd name="T55" fmla="*/ 5906 h 563"/>
                  <a:gd name="T56" fmla="*/ 5666 w 654"/>
                  <a:gd name="T57" fmla="*/ 6095 h 563"/>
                  <a:gd name="T58" fmla="*/ 5887 w 654"/>
                  <a:gd name="T59" fmla="*/ 6462 h 563"/>
                  <a:gd name="T60" fmla="*/ 6109 w 654"/>
                  <a:gd name="T61" fmla="*/ 6766 h 563"/>
                  <a:gd name="T62" fmla="*/ 6236 w 654"/>
                  <a:gd name="T63" fmla="*/ 6954 h 563"/>
                  <a:gd name="T64" fmla="*/ 6411 w 654"/>
                  <a:gd name="T65" fmla="*/ 7093 h 563"/>
                  <a:gd name="T66" fmla="*/ 6699 w 654"/>
                  <a:gd name="T67" fmla="*/ 7289 h 563"/>
                  <a:gd name="T68" fmla="*/ 7026 w 654"/>
                  <a:gd name="T69" fmla="*/ 7460 h 563"/>
                  <a:gd name="T70" fmla="*/ 7276 w 654"/>
                  <a:gd name="T71" fmla="*/ 7384 h 563"/>
                  <a:gd name="T72" fmla="*/ 7444 w 654"/>
                  <a:gd name="T73" fmla="*/ 7196 h 563"/>
                  <a:gd name="T74" fmla="*/ 7616 w 654"/>
                  <a:gd name="T75" fmla="*/ 6778 h 563"/>
                  <a:gd name="T76" fmla="*/ 7705 w 654"/>
                  <a:gd name="T77" fmla="*/ 6575 h 563"/>
                  <a:gd name="T78" fmla="*/ 7722 w 654"/>
                  <a:gd name="T79" fmla="*/ 6399 h 563"/>
                  <a:gd name="T80" fmla="*/ 7760 w 654"/>
                  <a:gd name="T81" fmla="*/ 5989 h 563"/>
                  <a:gd name="T82" fmla="*/ 7800 w 654"/>
                  <a:gd name="T83" fmla="*/ 5748 h 563"/>
                  <a:gd name="T84" fmla="*/ 7800 w 654"/>
                  <a:gd name="T85" fmla="*/ 5527 h 563"/>
                  <a:gd name="T86" fmla="*/ 7788 w 654"/>
                  <a:gd name="T87" fmla="*/ 5097 h 563"/>
                  <a:gd name="T88" fmla="*/ 7788 w 654"/>
                  <a:gd name="T89" fmla="*/ 4921 h 563"/>
                  <a:gd name="T90" fmla="*/ 7771 w 654"/>
                  <a:gd name="T91" fmla="*/ 4667 h 563"/>
                  <a:gd name="T92" fmla="*/ 7771 w 654"/>
                  <a:gd name="T93" fmla="*/ 4366 h 563"/>
                  <a:gd name="T94" fmla="*/ 7682 w 654"/>
                  <a:gd name="T95" fmla="*/ 4112 h 563"/>
                  <a:gd name="T96" fmla="*/ 7604 w 654"/>
                  <a:gd name="T97" fmla="*/ 3936 h 563"/>
                  <a:gd name="T98" fmla="*/ 7510 w 654"/>
                  <a:gd name="T99" fmla="*/ 3732 h 563"/>
                  <a:gd name="T100" fmla="*/ 7378 w 654"/>
                  <a:gd name="T101" fmla="*/ 3556 h 563"/>
                  <a:gd name="T102" fmla="*/ 7194 w 654"/>
                  <a:gd name="T103" fmla="*/ 3303 h 563"/>
                  <a:gd name="T104" fmla="*/ 7104 w 654"/>
                  <a:gd name="T105" fmla="*/ 3210 h 563"/>
                  <a:gd name="T106" fmla="*/ 6739 w 654"/>
                  <a:gd name="T107" fmla="*/ 2747 h 563"/>
                  <a:gd name="T108" fmla="*/ 6583 w 654"/>
                  <a:gd name="T109" fmla="*/ 2634 h 563"/>
                  <a:gd name="T110" fmla="*/ 5899 w 654"/>
                  <a:gd name="T111" fmla="*/ 2634 h 56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54" h="563">
                    <a:moveTo>
                      <a:pt x="449" y="165"/>
                    </a:moveTo>
                    <a:cubicBezTo>
                      <a:pt x="462" y="154"/>
                      <a:pt x="496" y="162"/>
                      <a:pt x="513" y="150"/>
                    </a:cubicBezTo>
                    <a:cubicBezTo>
                      <a:pt x="529" y="136"/>
                      <a:pt x="528" y="123"/>
                      <a:pt x="529" y="117"/>
                    </a:cubicBezTo>
                    <a:cubicBezTo>
                      <a:pt x="530" y="110"/>
                      <a:pt x="527" y="109"/>
                      <a:pt x="527" y="102"/>
                    </a:cubicBezTo>
                    <a:cubicBezTo>
                      <a:pt x="527" y="94"/>
                      <a:pt x="515" y="69"/>
                      <a:pt x="511" y="66"/>
                    </a:cubicBezTo>
                    <a:cubicBezTo>
                      <a:pt x="507" y="63"/>
                      <a:pt x="507" y="57"/>
                      <a:pt x="500" y="53"/>
                    </a:cubicBezTo>
                    <a:cubicBezTo>
                      <a:pt x="493" y="49"/>
                      <a:pt x="492" y="44"/>
                      <a:pt x="485" y="44"/>
                    </a:cubicBezTo>
                    <a:cubicBezTo>
                      <a:pt x="479" y="44"/>
                      <a:pt x="475" y="42"/>
                      <a:pt x="469" y="40"/>
                    </a:cubicBezTo>
                    <a:cubicBezTo>
                      <a:pt x="462" y="38"/>
                      <a:pt x="451" y="38"/>
                      <a:pt x="448" y="37"/>
                    </a:cubicBezTo>
                    <a:cubicBezTo>
                      <a:pt x="445" y="36"/>
                      <a:pt x="439" y="33"/>
                      <a:pt x="435" y="33"/>
                    </a:cubicBezTo>
                    <a:cubicBezTo>
                      <a:pt x="432" y="33"/>
                      <a:pt x="430" y="30"/>
                      <a:pt x="424" y="30"/>
                    </a:cubicBezTo>
                    <a:cubicBezTo>
                      <a:pt x="418" y="30"/>
                      <a:pt x="411" y="28"/>
                      <a:pt x="405" y="29"/>
                    </a:cubicBezTo>
                    <a:cubicBezTo>
                      <a:pt x="400" y="30"/>
                      <a:pt x="390" y="32"/>
                      <a:pt x="385" y="32"/>
                    </a:cubicBezTo>
                    <a:cubicBezTo>
                      <a:pt x="382" y="32"/>
                      <a:pt x="373" y="33"/>
                      <a:pt x="366" y="36"/>
                    </a:cubicBezTo>
                    <a:cubicBezTo>
                      <a:pt x="370" y="23"/>
                      <a:pt x="375" y="12"/>
                      <a:pt x="381" y="3"/>
                    </a:cubicBezTo>
                    <a:cubicBezTo>
                      <a:pt x="381" y="3"/>
                      <a:pt x="381" y="3"/>
                      <a:pt x="381" y="3"/>
                    </a:cubicBezTo>
                    <a:cubicBezTo>
                      <a:pt x="411" y="0"/>
                      <a:pt x="451" y="2"/>
                      <a:pt x="491" y="19"/>
                    </a:cubicBezTo>
                    <a:cubicBezTo>
                      <a:pt x="547" y="44"/>
                      <a:pt x="569" y="87"/>
                      <a:pt x="557" y="147"/>
                    </a:cubicBezTo>
                    <a:cubicBezTo>
                      <a:pt x="556" y="149"/>
                      <a:pt x="556" y="149"/>
                      <a:pt x="556" y="149"/>
                    </a:cubicBezTo>
                    <a:cubicBezTo>
                      <a:pt x="556" y="151"/>
                      <a:pt x="556" y="153"/>
                      <a:pt x="558" y="156"/>
                    </a:cubicBezTo>
                    <a:cubicBezTo>
                      <a:pt x="562" y="165"/>
                      <a:pt x="584" y="187"/>
                      <a:pt x="602" y="213"/>
                    </a:cubicBezTo>
                    <a:cubicBezTo>
                      <a:pt x="621" y="239"/>
                      <a:pt x="654" y="332"/>
                      <a:pt x="624" y="420"/>
                    </a:cubicBezTo>
                    <a:cubicBezTo>
                      <a:pt x="594" y="509"/>
                      <a:pt x="519" y="563"/>
                      <a:pt x="368" y="538"/>
                    </a:cubicBezTo>
                    <a:cubicBezTo>
                      <a:pt x="222" y="503"/>
                      <a:pt x="137" y="394"/>
                      <a:pt x="119" y="358"/>
                    </a:cubicBezTo>
                    <a:cubicBezTo>
                      <a:pt x="104" y="330"/>
                      <a:pt x="102" y="326"/>
                      <a:pt x="69" y="306"/>
                    </a:cubicBezTo>
                    <a:cubicBezTo>
                      <a:pt x="32" y="284"/>
                      <a:pt x="0" y="193"/>
                      <a:pt x="2" y="153"/>
                    </a:cubicBezTo>
                    <a:cubicBezTo>
                      <a:pt x="2" y="152"/>
                      <a:pt x="2" y="152"/>
                      <a:pt x="2" y="151"/>
                    </a:cubicBezTo>
                    <a:cubicBezTo>
                      <a:pt x="7" y="130"/>
                      <a:pt x="31" y="111"/>
                      <a:pt x="63" y="103"/>
                    </a:cubicBezTo>
                    <a:cubicBezTo>
                      <a:pt x="92" y="96"/>
                      <a:pt x="131" y="96"/>
                      <a:pt x="156" y="121"/>
                    </a:cubicBezTo>
                    <a:cubicBezTo>
                      <a:pt x="156" y="121"/>
                      <a:pt x="156" y="122"/>
                      <a:pt x="157" y="122"/>
                    </a:cubicBezTo>
                    <a:cubicBezTo>
                      <a:pt x="176" y="151"/>
                      <a:pt x="217" y="183"/>
                      <a:pt x="231" y="176"/>
                    </a:cubicBezTo>
                    <a:cubicBezTo>
                      <a:pt x="245" y="168"/>
                      <a:pt x="244" y="137"/>
                      <a:pt x="246" y="118"/>
                    </a:cubicBezTo>
                    <a:cubicBezTo>
                      <a:pt x="249" y="95"/>
                      <a:pt x="249" y="79"/>
                      <a:pt x="252" y="74"/>
                    </a:cubicBezTo>
                    <a:cubicBezTo>
                      <a:pt x="253" y="73"/>
                      <a:pt x="254" y="72"/>
                      <a:pt x="255" y="71"/>
                    </a:cubicBezTo>
                    <a:cubicBezTo>
                      <a:pt x="267" y="63"/>
                      <a:pt x="286" y="60"/>
                      <a:pt x="305" y="64"/>
                    </a:cubicBezTo>
                    <a:cubicBezTo>
                      <a:pt x="323" y="67"/>
                      <a:pt x="338" y="76"/>
                      <a:pt x="346" y="88"/>
                    </a:cubicBezTo>
                    <a:cubicBezTo>
                      <a:pt x="348" y="89"/>
                      <a:pt x="348" y="91"/>
                      <a:pt x="348" y="93"/>
                    </a:cubicBezTo>
                    <a:cubicBezTo>
                      <a:pt x="346" y="103"/>
                      <a:pt x="344" y="129"/>
                      <a:pt x="345" y="150"/>
                    </a:cubicBezTo>
                    <a:cubicBezTo>
                      <a:pt x="345" y="150"/>
                      <a:pt x="345" y="150"/>
                      <a:pt x="345" y="150"/>
                    </a:cubicBezTo>
                    <a:cubicBezTo>
                      <a:pt x="357" y="149"/>
                      <a:pt x="365" y="145"/>
                      <a:pt x="367" y="131"/>
                    </a:cubicBezTo>
                    <a:cubicBezTo>
                      <a:pt x="367" y="147"/>
                      <a:pt x="359" y="157"/>
                      <a:pt x="345" y="162"/>
                    </a:cubicBezTo>
                    <a:cubicBezTo>
                      <a:pt x="350" y="199"/>
                      <a:pt x="376" y="206"/>
                      <a:pt x="386" y="230"/>
                    </a:cubicBezTo>
                    <a:cubicBezTo>
                      <a:pt x="392" y="247"/>
                      <a:pt x="393" y="263"/>
                      <a:pt x="393" y="264"/>
                    </a:cubicBezTo>
                    <a:cubicBezTo>
                      <a:pt x="393" y="268"/>
                      <a:pt x="395" y="270"/>
                      <a:pt x="395" y="274"/>
                    </a:cubicBezTo>
                    <a:cubicBezTo>
                      <a:pt x="396" y="277"/>
                      <a:pt x="393" y="281"/>
                      <a:pt x="393" y="285"/>
                    </a:cubicBezTo>
                    <a:cubicBezTo>
                      <a:pt x="394" y="287"/>
                      <a:pt x="395" y="290"/>
                      <a:pt x="395" y="292"/>
                    </a:cubicBezTo>
                    <a:cubicBezTo>
                      <a:pt x="396" y="293"/>
                      <a:pt x="397" y="296"/>
                      <a:pt x="397" y="297"/>
                    </a:cubicBezTo>
                    <a:cubicBezTo>
                      <a:pt x="398" y="299"/>
                      <a:pt x="396" y="301"/>
                      <a:pt x="397" y="303"/>
                    </a:cubicBezTo>
                    <a:cubicBezTo>
                      <a:pt x="397" y="309"/>
                      <a:pt x="403" y="313"/>
                      <a:pt x="401" y="320"/>
                    </a:cubicBezTo>
                    <a:cubicBezTo>
                      <a:pt x="406" y="322"/>
                      <a:pt x="401" y="326"/>
                      <a:pt x="403" y="330"/>
                    </a:cubicBezTo>
                    <a:cubicBezTo>
                      <a:pt x="405" y="333"/>
                      <a:pt x="411" y="336"/>
                      <a:pt x="413" y="340"/>
                    </a:cubicBezTo>
                    <a:cubicBezTo>
                      <a:pt x="414" y="343"/>
                      <a:pt x="414" y="347"/>
                      <a:pt x="415" y="350"/>
                    </a:cubicBezTo>
                    <a:cubicBezTo>
                      <a:pt x="415" y="352"/>
                      <a:pt x="415" y="353"/>
                      <a:pt x="416" y="355"/>
                    </a:cubicBezTo>
                    <a:cubicBezTo>
                      <a:pt x="417" y="357"/>
                      <a:pt x="419" y="359"/>
                      <a:pt x="421" y="361"/>
                    </a:cubicBezTo>
                    <a:cubicBezTo>
                      <a:pt x="421" y="363"/>
                      <a:pt x="421" y="365"/>
                      <a:pt x="422" y="367"/>
                    </a:cubicBezTo>
                    <a:cubicBezTo>
                      <a:pt x="423" y="369"/>
                      <a:pt x="426" y="370"/>
                      <a:pt x="427" y="372"/>
                    </a:cubicBezTo>
                    <a:cubicBezTo>
                      <a:pt x="428" y="375"/>
                      <a:pt x="427" y="377"/>
                      <a:pt x="428" y="379"/>
                    </a:cubicBezTo>
                    <a:cubicBezTo>
                      <a:pt x="429" y="382"/>
                      <a:pt x="430" y="382"/>
                      <a:pt x="432" y="384"/>
                    </a:cubicBezTo>
                    <a:cubicBezTo>
                      <a:pt x="436" y="389"/>
                      <a:pt x="436" y="392"/>
                      <a:pt x="438" y="397"/>
                    </a:cubicBezTo>
                    <a:cubicBezTo>
                      <a:pt x="440" y="401"/>
                      <a:pt x="446" y="404"/>
                      <a:pt x="449" y="407"/>
                    </a:cubicBezTo>
                    <a:cubicBezTo>
                      <a:pt x="452" y="410"/>
                      <a:pt x="455" y="414"/>
                      <a:pt x="458" y="416"/>
                    </a:cubicBezTo>
                    <a:cubicBezTo>
                      <a:pt x="461" y="419"/>
                      <a:pt x="463" y="423"/>
                      <a:pt x="466" y="426"/>
                    </a:cubicBezTo>
                    <a:cubicBezTo>
                      <a:pt x="468" y="428"/>
                      <a:pt x="470" y="428"/>
                      <a:pt x="472" y="430"/>
                    </a:cubicBezTo>
                    <a:cubicBezTo>
                      <a:pt x="474" y="432"/>
                      <a:pt x="474" y="436"/>
                      <a:pt x="476" y="438"/>
                    </a:cubicBezTo>
                    <a:cubicBezTo>
                      <a:pt x="478" y="440"/>
                      <a:pt x="479" y="438"/>
                      <a:pt x="481" y="439"/>
                    </a:cubicBezTo>
                    <a:cubicBezTo>
                      <a:pt x="484" y="441"/>
                      <a:pt x="486" y="445"/>
                      <a:pt x="489" y="447"/>
                    </a:cubicBezTo>
                    <a:cubicBezTo>
                      <a:pt x="492" y="450"/>
                      <a:pt x="495" y="450"/>
                      <a:pt x="499" y="453"/>
                    </a:cubicBezTo>
                    <a:cubicBezTo>
                      <a:pt x="504" y="457"/>
                      <a:pt x="507" y="457"/>
                      <a:pt x="511" y="459"/>
                    </a:cubicBezTo>
                    <a:cubicBezTo>
                      <a:pt x="516" y="461"/>
                      <a:pt x="523" y="468"/>
                      <a:pt x="523" y="468"/>
                    </a:cubicBezTo>
                    <a:cubicBezTo>
                      <a:pt x="526" y="469"/>
                      <a:pt x="534" y="470"/>
                      <a:pt x="536" y="470"/>
                    </a:cubicBezTo>
                    <a:cubicBezTo>
                      <a:pt x="540" y="470"/>
                      <a:pt x="543" y="468"/>
                      <a:pt x="547" y="467"/>
                    </a:cubicBezTo>
                    <a:cubicBezTo>
                      <a:pt x="549" y="466"/>
                      <a:pt x="553" y="466"/>
                      <a:pt x="555" y="465"/>
                    </a:cubicBezTo>
                    <a:cubicBezTo>
                      <a:pt x="558" y="464"/>
                      <a:pt x="558" y="463"/>
                      <a:pt x="560" y="461"/>
                    </a:cubicBezTo>
                    <a:cubicBezTo>
                      <a:pt x="563" y="458"/>
                      <a:pt x="566" y="456"/>
                      <a:pt x="568" y="453"/>
                    </a:cubicBezTo>
                    <a:cubicBezTo>
                      <a:pt x="570" y="449"/>
                      <a:pt x="572" y="444"/>
                      <a:pt x="575" y="440"/>
                    </a:cubicBezTo>
                    <a:cubicBezTo>
                      <a:pt x="577" y="435"/>
                      <a:pt x="581" y="432"/>
                      <a:pt x="581" y="427"/>
                    </a:cubicBezTo>
                    <a:cubicBezTo>
                      <a:pt x="582" y="424"/>
                      <a:pt x="581" y="423"/>
                      <a:pt x="583" y="420"/>
                    </a:cubicBezTo>
                    <a:cubicBezTo>
                      <a:pt x="584" y="418"/>
                      <a:pt x="586" y="416"/>
                      <a:pt x="588" y="414"/>
                    </a:cubicBezTo>
                    <a:cubicBezTo>
                      <a:pt x="588" y="413"/>
                      <a:pt x="591" y="409"/>
                      <a:pt x="591" y="409"/>
                    </a:cubicBezTo>
                    <a:cubicBezTo>
                      <a:pt x="591" y="407"/>
                      <a:pt x="589" y="405"/>
                      <a:pt x="589" y="403"/>
                    </a:cubicBezTo>
                    <a:cubicBezTo>
                      <a:pt x="589" y="398"/>
                      <a:pt x="586" y="397"/>
                      <a:pt x="586" y="392"/>
                    </a:cubicBezTo>
                    <a:cubicBezTo>
                      <a:pt x="585" y="387"/>
                      <a:pt x="592" y="381"/>
                      <a:pt x="592" y="377"/>
                    </a:cubicBezTo>
                    <a:cubicBezTo>
                      <a:pt x="592" y="374"/>
                      <a:pt x="591" y="372"/>
                      <a:pt x="592" y="369"/>
                    </a:cubicBezTo>
                    <a:cubicBezTo>
                      <a:pt x="592" y="367"/>
                      <a:pt x="595" y="365"/>
                      <a:pt x="595" y="362"/>
                    </a:cubicBezTo>
                    <a:cubicBezTo>
                      <a:pt x="595" y="359"/>
                      <a:pt x="592" y="357"/>
                      <a:pt x="592" y="354"/>
                    </a:cubicBezTo>
                    <a:cubicBezTo>
                      <a:pt x="593" y="352"/>
                      <a:pt x="594" y="350"/>
                      <a:pt x="595" y="348"/>
                    </a:cubicBezTo>
                    <a:cubicBezTo>
                      <a:pt x="596" y="344"/>
                      <a:pt x="597" y="338"/>
                      <a:pt x="597" y="334"/>
                    </a:cubicBezTo>
                    <a:cubicBezTo>
                      <a:pt x="597" y="331"/>
                      <a:pt x="595" y="325"/>
                      <a:pt x="594" y="321"/>
                    </a:cubicBezTo>
                    <a:cubicBezTo>
                      <a:pt x="593" y="318"/>
                      <a:pt x="593" y="316"/>
                      <a:pt x="593" y="313"/>
                    </a:cubicBezTo>
                    <a:cubicBezTo>
                      <a:pt x="593" y="312"/>
                      <a:pt x="595" y="312"/>
                      <a:pt x="594" y="310"/>
                    </a:cubicBezTo>
                    <a:cubicBezTo>
                      <a:pt x="594" y="309"/>
                      <a:pt x="592" y="308"/>
                      <a:pt x="591" y="307"/>
                    </a:cubicBezTo>
                    <a:cubicBezTo>
                      <a:pt x="591" y="303"/>
                      <a:pt x="593" y="298"/>
                      <a:pt x="593" y="294"/>
                    </a:cubicBezTo>
                    <a:cubicBezTo>
                      <a:pt x="593" y="290"/>
                      <a:pt x="590" y="286"/>
                      <a:pt x="590" y="282"/>
                    </a:cubicBezTo>
                    <a:cubicBezTo>
                      <a:pt x="590" y="279"/>
                      <a:pt x="593" y="278"/>
                      <a:pt x="593" y="275"/>
                    </a:cubicBezTo>
                    <a:cubicBezTo>
                      <a:pt x="593" y="274"/>
                      <a:pt x="591" y="268"/>
                      <a:pt x="591" y="267"/>
                    </a:cubicBezTo>
                    <a:cubicBezTo>
                      <a:pt x="590" y="264"/>
                      <a:pt x="587" y="262"/>
                      <a:pt x="586" y="259"/>
                    </a:cubicBezTo>
                    <a:cubicBezTo>
                      <a:pt x="585" y="256"/>
                      <a:pt x="585" y="255"/>
                      <a:pt x="584" y="252"/>
                    </a:cubicBezTo>
                    <a:cubicBezTo>
                      <a:pt x="583" y="251"/>
                      <a:pt x="581" y="250"/>
                      <a:pt x="580" y="248"/>
                    </a:cubicBezTo>
                    <a:cubicBezTo>
                      <a:pt x="579" y="246"/>
                      <a:pt x="580" y="244"/>
                      <a:pt x="579" y="243"/>
                    </a:cubicBezTo>
                    <a:cubicBezTo>
                      <a:pt x="578" y="239"/>
                      <a:pt x="575" y="238"/>
                      <a:pt x="573" y="235"/>
                    </a:cubicBezTo>
                    <a:cubicBezTo>
                      <a:pt x="572" y="233"/>
                      <a:pt x="572" y="229"/>
                      <a:pt x="571" y="228"/>
                    </a:cubicBezTo>
                    <a:cubicBezTo>
                      <a:pt x="569" y="226"/>
                      <a:pt x="565" y="226"/>
                      <a:pt x="563" y="224"/>
                    </a:cubicBezTo>
                    <a:cubicBezTo>
                      <a:pt x="560" y="221"/>
                      <a:pt x="558" y="217"/>
                      <a:pt x="555" y="214"/>
                    </a:cubicBezTo>
                    <a:cubicBezTo>
                      <a:pt x="553" y="211"/>
                      <a:pt x="551" y="210"/>
                      <a:pt x="549" y="208"/>
                    </a:cubicBezTo>
                    <a:cubicBezTo>
                      <a:pt x="547" y="207"/>
                      <a:pt x="547" y="205"/>
                      <a:pt x="546" y="204"/>
                    </a:cubicBezTo>
                    <a:cubicBezTo>
                      <a:pt x="545" y="203"/>
                      <a:pt x="543" y="203"/>
                      <a:pt x="542" y="202"/>
                    </a:cubicBezTo>
                    <a:cubicBezTo>
                      <a:pt x="539" y="199"/>
                      <a:pt x="536" y="194"/>
                      <a:pt x="533" y="190"/>
                    </a:cubicBezTo>
                    <a:cubicBezTo>
                      <a:pt x="527" y="183"/>
                      <a:pt x="521" y="178"/>
                      <a:pt x="514" y="173"/>
                    </a:cubicBezTo>
                    <a:cubicBezTo>
                      <a:pt x="512" y="172"/>
                      <a:pt x="508" y="169"/>
                      <a:pt x="505" y="166"/>
                    </a:cubicBezTo>
                    <a:cubicBezTo>
                      <a:pt x="505" y="165"/>
                      <a:pt x="503" y="165"/>
                      <a:pt x="502" y="166"/>
                    </a:cubicBezTo>
                    <a:cubicBezTo>
                      <a:pt x="500" y="169"/>
                      <a:pt x="499" y="171"/>
                      <a:pt x="495" y="170"/>
                    </a:cubicBezTo>
                    <a:cubicBezTo>
                      <a:pt x="490" y="167"/>
                      <a:pt x="467" y="161"/>
                      <a:pt x="450" y="166"/>
                    </a:cubicBezTo>
                  </a:path>
                </a:pathLst>
              </a:custGeom>
              <a:solidFill>
                <a:srgbClr val="F2C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2" name="Freeform 298">
                <a:extLst>
                  <a:ext uri="{FF2B5EF4-FFF2-40B4-BE49-F238E27FC236}">
                    <a16:creationId xmlns:a16="http://schemas.microsoft.com/office/drawing/2014/main" id="{435D8926-F7B8-4305-8529-21179DACB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196"/>
                <a:ext cx="985" cy="1098"/>
              </a:xfrm>
              <a:custGeom>
                <a:avLst/>
                <a:gdLst>
                  <a:gd name="T0" fmla="*/ 4004 w 418"/>
                  <a:gd name="T1" fmla="*/ 1394 h 437"/>
                  <a:gd name="T2" fmla="*/ 4098 w 418"/>
                  <a:gd name="T3" fmla="*/ 2425 h 437"/>
                  <a:gd name="T4" fmla="*/ 4293 w 418"/>
                  <a:gd name="T5" fmla="*/ 3932 h 437"/>
                  <a:gd name="T6" fmla="*/ 4748 w 418"/>
                  <a:gd name="T7" fmla="*/ 5221 h 437"/>
                  <a:gd name="T8" fmla="*/ 5104 w 418"/>
                  <a:gd name="T9" fmla="*/ 5977 h 437"/>
                  <a:gd name="T10" fmla="*/ 5403 w 418"/>
                  <a:gd name="T11" fmla="*/ 6490 h 437"/>
                  <a:gd name="T12" fmla="*/ 5220 w 418"/>
                  <a:gd name="T13" fmla="*/ 6807 h 437"/>
                  <a:gd name="T14" fmla="*/ 4630 w 418"/>
                  <a:gd name="T15" fmla="*/ 6535 h 437"/>
                  <a:gd name="T16" fmla="*/ 4409 w 418"/>
                  <a:gd name="T17" fmla="*/ 6281 h 437"/>
                  <a:gd name="T18" fmla="*/ 4060 w 418"/>
                  <a:gd name="T19" fmla="*/ 6395 h 437"/>
                  <a:gd name="T20" fmla="*/ 3832 w 418"/>
                  <a:gd name="T21" fmla="*/ 6106 h 437"/>
                  <a:gd name="T22" fmla="*/ 3426 w 418"/>
                  <a:gd name="T23" fmla="*/ 5915 h 437"/>
                  <a:gd name="T24" fmla="*/ 3193 w 418"/>
                  <a:gd name="T25" fmla="*/ 5392 h 437"/>
                  <a:gd name="T26" fmla="*/ 2837 w 418"/>
                  <a:gd name="T27" fmla="*/ 5188 h 437"/>
                  <a:gd name="T28" fmla="*/ 2576 w 418"/>
                  <a:gd name="T29" fmla="*/ 5075 h 437"/>
                  <a:gd name="T30" fmla="*/ 2239 w 418"/>
                  <a:gd name="T31" fmla="*/ 4741 h 437"/>
                  <a:gd name="T32" fmla="*/ 2043 w 418"/>
                  <a:gd name="T33" fmla="*/ 4508 h 437"/>
                  <a:gd name="T34" fmla="*/ 1822 w 418"/>
                  <a:gd name="T35" fmla="*/ 4028 h 437"/>
                  <a:gd name="T36" fmla="*/ 1638 w 418"/>
                  <a:gd name="T37" fmla="*/ 3618 h 437"/>
                  <a:gd name="T38" fmla="*/ 1478 w 418"/>
                  <a:gd name="T39" fmla="*/ 3013 h 437"/>
                  <a:gd name="T40" fmla="*/ 1777 w 418"/>
                  <a:gd name="T41" fmla="*/ 3093 h 437"/>
                  <a:gd name="T42" fmla="*/ 799 w 418"/>
                  <a:gd name="T43" fmla="*/ 3206 h 437"/>
                  <a:gd name="T44" fmla="*/ 483 w 418"/>
                  <a:gd name="T45" fmla="*/ 2854 h 437"/>
                  <a:gd name="T46" fmla="*/ 250 w 418"/>
                  <a:gd name="T47" fmla="*/ 2329 h 437"/>
                  <a:gd name="T48" fmla="*/ 90 w 418"/>
                  <a:gd name="T49" fmla="*/ 1920 h 437"/>
                  <a:gd name="T50" fmla="*/ 38 w 418"/>
                  <a:gd name="T51" fmla="*/ 1457 h 437"/>
                  <a:gd name="T52" fmla="*/ 299 w 418"/>
                  <a:gd name="T53" fmla="*/ 827 h 437"/>
                  <a:gd name="T54" fmla="*/ 1032 w 418"/>
                  <a:gd name="T55" fmla="*/ 588 h 437"/>
                  <a:gd name="T56" fmla="*/ 1515 w 418"/>
                  <a:gd name="T57" fmla="*/ 701 h 437"/>
                  <a:gd name="T58" fmla="*/ 2104 w 418"/>
                  <a:gd name="T59" fmla="*/ 1573 h 437"/>
                  <a:gd name="T60" fmla="*/ 2488 w 418"/>
                  <a:gd name="T61" fmla="*/ 2033 h 437"/>
                  <a:gd name="T62" fmla="*/ 2825 w 418"/>
                  <a:gd name="T63" fmla="*/ 2045 h 437"/>
                  <a:gd name="T64" fmla="*/ 2837 w 418"/>
                  <a:gd name="T65" fmla="*/ 1869 h 437"/>
                  <a:gd name="T66" fmla="*/ 3087 w 418"/>
                  <a:gd name="T67" fmla="*/ 1415 h 437"/>
                  <a:gd name="T68" fmla="*/ 3483 w 418"/>
                  <a:gd name="T69" fmla="*/ 1249 h 437"/>
                  <a:gd name="T70" fmla="*/ 3165 w 418"/>
                  <a:gd name="T71" fmla="*/ 1060 h 437"/>
                  <a:gd name="T72" fmla="*/ 3205 w 418"/>
                  <a:gd name="T73" fmla="*/ 827 h 437"/>
                  <a:gd name="T74" fmla="*/ 3259 w 418"/>
                  <a:gd name="T75" fmla="*/ 95 h 437"/>
                  <a:gd name="T76" fmla="*/ 4138 w 418"/>
                  <a:gd name="T77" fmla="*/ 284 h 437"/>
                  <a:gd name="T78" fmla="*/ 4110 w 418"/>
                  <a:gd name="T79" fmla="*/ 872 h 437"/>
                  <a:gd name="T80" fmla="*/ 4060 w 418"/>
                  <a:gd name="T81" fmla="*/ 1186 h 437"/>
                  <a:gd name="T82" fmla="*/ 3610 w 418"/>
                  <a:gd name="T83" fmla="*/ 1093 h 4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8" h="437">
                    <a:moveTo>
                      <a:pt x="302" y="86"/>
                    </a:moveTo>
                    <a:cubicBezTo>
                      <a:pt x="304" y="86"/>
                      <a:pt x="304" y="87"/>
                      <a:pt x="306" y="88"/>
                    </a:cubicBezTo>
                    <a:cubicBezTo>
                      <a:pt x="307" y="89"/>
                      <a:pt x="308" y="90"/>
                      <a:pt x="310" y="90"/>
                    </a:cubicBezTo>
                    <a:cubicBezTo>
                      <a:pt x="311" y="106"/>
                      <a:pt x="306" y="139"/>
                      <a:pt x="313" y="153"/>
                    </a:cubicBezTo>
                    <a:cubicBezTo>
                      <a:pt x="319" y="168"/>
                      <a:pt x="319" y="178"/>
                      <a:pt x="322" y="189"/>
                    </a:cubicBezTo>
                    <a:cubicBezTo>
                      <a:pt x="325" y="201"/>
                      <a:pt x="322" y="234"/>
                      <a:pt x="328" y="248"/>
                    </a:cubicBezTo>
                    <a:cubicBezTo>
                      <a:pt x="334" y="263"/>
                      <a:pt x="336" y="271"/>
                      <a:pt x="341" y="278"/>
                    </a:cubicBezTo>
                    <a:cubicBezTo>
                      <a:pt x="345" y="286"/>
                      <a:pt x="353" y="316"/>
                      <a:pt x="363" y="329"/>
                    </a:cubicBezTo>
                    <a:cubicBezTo>
                      <a:pt x="374" y="341"/>
                      <a:pt x="374" y="351"/>
                      <a:pt x="381" y="358"/>
                    </a:cubicBezTo>
                    <a:cubicBezTo>
                      <a:pt x="388" y="364"/>
                      <a:pt x="385" y="371"/>
                      <a:pt x="390" y="377"/>
                    </a:cubicBezTo>
                    <a:cubicBezTo>
                      <a:pt x="396" y="383"/>
                      <a:pt x="399" y="384"/>
                      <a:pt x="403" y="389"/>
                    </a:cubicBezTo>
                    <a:cubicBezTo>
                      <a:pt x="407" y="393"/>
                      <a:pt x="416" y="402"/>
                      <a:pt x="413" y="409"/>
                    </a:cubicBezTo>
                    <a:cubicBezTo>
                      <a:pt x="410" y="416"/>
                      <a:pt x="418" y="433"/>
                      <a:pt x="413" y="435"/>
                    </a:cubicBezTo>
                    <a:cubicBezTo>
                      <a:pt x="408" y="437"/>
                      <a:pt x="409" y="432"/>
                      <a:pt x="399" y="429"/>
                    </a:cubicBezTo>
                    <a:cubicBezTo>
                      <a:pt x="388" y="426"/>
                      <a:pt x="378" y="421"/>
                      <a:pt x="373" y="423"/>
                    </a:cubicBezTo>
                    <a:cubicBezTo>
                      <a:pt x="368" y="424"/>
                      <a:pt x="353" y="419"/>
                      <a:pt x="354" y="412"/>
                    </a:cubicBezTo>
                    <a:cubicBezTo>
                      <a:pt x="355" y="405"/>
                      <a:pt x="350" y="402"/>
                      <a:pt x="350" y="402"/>
                    </a:cubicBezTo>
                    <a:cubicBezTo>
                      <a:pt x="350" y="402"/>
                      <a:pt x="341" y="396"/>
                      <a:pt x="337" y="396"/>
                    </a:cubicBezTo>
                    <a:cubicBezTo>
                      <a:pt x="334" y="396"/>
                      <a:pt x="330" y="393"/>
                      <a:pt x="324" y="395"/>
                    </a:cubicBezTo>
                    <a:cubicBezTo>
                      <a:pt x="318" y="397"/>
                      <a:pt x="314" y="404"/>
                      <a:pt x="310" y="403"/>
                    </a:cubicBezTo>
                    <a:cubicBezTo>
                      <a:pt x="307" y="402"/>
                      <a:pt x="303" y="401"/>
                      <a:pt x="300" y="397"/>
                    </a:cubicBezTo>
                    <a:cubicBezTo>
                      <a:pt x="297" y="393"/>
                      <a:pt x="300" y="390"/>
                      <a:pt x="293" y="385"/>
                    </a:cubicBezTo>
                    <a:cubicBezTo>
                      <a:pt x="286" y="380"/>
                      <a:pt x="293" y="372"/>
                      <a:pt x="281" y="374"/>
                    </a:cubicBezTo>
                    <a:cubicBezTo>
                      <a:pt x="270" y="376"/>
                      <a:pt x="271" y="383"/>
                      <a:pt x="262" y="373"/>
                    </a:cubicBezTo>
                    <a:cubicBezTo>
                      <a:pt x="252" y="363"/>
                      <a:pt x="252" y="357"/>
                      <a:pt x="249" y="354"/>
                    </a:cubicBezTo>
                    <a:cubicBezTo>
                      <a:pt x="246" y="351"/>
                      <a:pt x="249" y="344"/>
                      <a:pt x="244" y="340"/>
                    </a:cubicBezTo>
                    <a:cubicBezTo>
                      <a:pt x="239" y="336"/>
                      <a:pt x="239" y="329"/>
                      <a:pt x="233" y="329"/>
                    </a:cubicBezTo>
                    <a:cubicBezTo>
                      <a:pt x="226" y="329"/>
                      <a:pt x="217" y="327"/>
                      <a:pt x="217" y="327"/>
                    </a:cubicBezTo>
                    <a:cubicBezTo>
                      <a:pt x="217" y="327"/>
                      <a:pt x="218" y="328"/>
                      <a:pt x="208" y="324"/>
                    </a:cubicBezTo>
                    <a:cubicBezTo>
                      <a:pt x="197" y="320"/>
                      <a:pt x="202" y="332"/>
                      <a:pt x="197" y="320"/>
                    </a:cubicBezTo>
                    <a:cubicBezTo>
                      <a:pt x="192" y="308"/>
                      <a:pt x="195" y="298"/>
                      <a:pt x="187" y="298"/>
                    </a:cubicBezTo>
                    <a:cubicBezTo>
                      <a:pt x="179" y="298"/>
                      <a:pt x="171" y="299"/>
                      <a:pt x="171" y="299"/>
                    </a:cubicBezTo>
                    <a:cubicBezTo>
                      <a:pt x="160" y="294"/>
                      <a:pt x="160" y="294"/>
                      <a:pt x="160" y="294"/>
                    </a:cubicBezTo>
                    <a:cubicBezTo>
                      <a:pt x="160" y="294"/>
                      <a:pt x="159" y="289"/>
                      <a:pt x="156" y="284"/>
                    </a:cubicBezTo>
                    <a:cubicBezTo>
                      <a:pt x="153" y="279"/>
                      <a:pt x="157" y="277"/>
                      <a:pt x="152" y="270"/>
                    </a:cubicBezTo>
                    <a:cubicBezTo>
                      <a:pt x="146" y="262"/>
                      <a:pt x="146" y="259"/>
                      <a:pt x="139" y="254"/>
                    </a:cubicBezTo>
                    <a:cubicBezTo>
                      <a:pt x="132" y="249"/>
                      <a:pt x="133" y="242"/>
                      <a:pt x="130" y="240"/>
                    </a:cubicBezTo>
                    <a:cubicBezTo>
                      <a:pt x="127" y="237"/>
                      <a:pt x="128" y="233"/>
                      <a:pt x="125" y="228"/>
                    </a:cubicBezTo>
                    <a:cubicBezTo>
                      <a:pt x="123" y="225"/>
                      <a:pt x="111" y="216"/>
                      <a:pt x="108" y="210"/>
                    </a:cubicBezTo>
                    <a:cubicBezTo>
                      <a:pt x="106" y="204"/>
                      <a:pt x="106" y="188"/>
                      <a:pt x="113" y="190"/>
                    </a:cubicBezTo>
                    <a:cubicBezTo>
                      <a:pt x="136" y="190"/>
                      <a:pt x="121" y="174"/>
                      <a:pt x="140" y="183"/>
                    </a:cubicBezTo>
                    <a:cubicBezTo>
                      <a:pt x="140" y="183"/>
                      <a:pt x="167" y="212"/>
                      <a:pt x="136" y="195"/>
                    </a:cubicBezTo>
                    <a:cubicBezTo>
                      <a:pt x="101" y="177"/>
                      <a:pt x="86" y="206"/>
                      <a:pt x="76" y="204"/>
                    </a:cubicBezTo>
                    <a:cubicBezTo>
                      <a:pt x="69" y="206"/>
                      <a:pt x="67" y="203"/>
                      <a:pt x="61" y="202"/>
                    </a:cubicBezTo>
                    <a:cubicBezTo>
                      <a:pt x="55" y="201"/>
                      <a:pt x="55" y="194"/>
                      <a:pt x="50" y="192"/>
                    </a:cubicBezTo>
                    <a:cubicBezTo>
                      <a:pt x="45" y="190"/>
                      <a:pt x="44" y="188"/>
                      <a:pt x="37" y="180"/>
                    </a:cubicBezTo>
                    <a:cubicBezTo>
                      <a:pt x="31" y="173"/>
                      <a:pt x="26" y="164"/>
                      <a:pt x="22" y="157"/>
                    </a:cubicBezTo>
                    <a:cubicBezTo>
                      <a:pt x="18" y="150"/>
                      <a:pt x="21" y="152"/>
                      <a:pt x="19" y="147"/>
                    </a:cubicBezTo>
                    <a:cubicBezTo>
                      <a:pt x="17" y="141"/>
                      <a:pt x="18" y="141"/>
                      <a:pt x="13" y="135"/>
                    </a:cubicBezTo>
                    <a:cubicBezTo>
                      <a:pt x="9" y="129"/>
                      <a:pt x="7" y="129"/>
                      <a:pt x="7" y="121"/>
                    </a:cubicBezTo>
                    <a:cubicBezTo>
                      <a:pt x="7" y="114"/>
                      <a:pt x="10" y="116"/>
                      <a:pt x="5" y="109"/>
                    </a:cubicBezTo>
                    <a:cubicBezTo>
                      <a:pt x="0" y="102"/>
                      <a:pt x="3" y="98"/>
                      <a:pt x="3" y="92"/>
                    </a:cubicBezTo>
                    <a:cubicBezTo>
                      <a:pt x="3" y="87"/>
                      <a:pt x="1" y="84"/>
                      <a:pt x="1" y="76"/>
                    </a:cubicBezTo>
                    <a:cubicBezTo>
                      <a:pt x="5" y="66"/>
                      <a:pt x="13" y="57"/>
                      <a:pt x="23" y="52"/>
                    </a:cubicBezTo>
                    <a:cubicBezTo>
                      <a:pt x="29" y="48"/>
                      <a:pt x="46" y="45"/>
                      <a:pt x="54" y="43"/>
                    </a:cubicBezTo>
                    <a:cubicBezTo>
                      <a:pt x="63" y="41"/>
                      <a:pt x="69" y="38"/>
                      <a:pt x="79" y="37"/>
                    </a:cubicBezTo>
                    <a:cubicBezTo>
                      <a:pt x="84" y="37"/>
                      <a:pt x="88" y="40"/>
                      <a:pt x="96" y="41"/>
                    </a:cubicBezTo>
                    <a:cubicBezTo>
                      <a:pt x="103" y="42"/>
                      <a:pt x="112" y="42"/>
                      <a:pt x="116" y="44"/>
                    </a:cubicBezTo>
                    <a:cubicBezTo>
                      <a:pt x="136" y="51"/>
                      <a:pt x="138" y="77"/>
                      <a:pt x="151" y="89"/>
                    </a:cubicBezTo>
                    <a:cubicBezTo>
                      <a:pt x="154" y="93"/>
                      <a:pt x="158" y="94"/>
                      <a:pt x="161" y="99"/>
                    </a:cubicBezTo>
                    <a:cubicBezTo>
                      <a:pt x="164" y="103"/>
                      <a:pt x="164" y="108"/>
                      <a:pt x="168" y="112"/>
                    </a:cubicBezTo>
                    <a:cubicBezTo>
                      <a:pt x="173" y="119"/>
                      <a:pt x="192" y="118"/>
                      <a:pt x="190" y="128"/>
                    </a:cubicBezTo>
                    <a:cubicBezTo>
                      <a:pt x="193" y="139"/>
                      <a:pt x="186" y="156"/>
                      <a:pt x="198" y="140"/>
                    </a:cubicBezTo>
                    <a:cubicBezTo>
                      <a:pt x="209" y="125"/>
                      <a:pt x="212" y="138"/>
                      <a:pt x="216" y="129"/>
                    </a:cubicBezTo>
                    <a:cubicBezTo>
                      <a:pt x="215" y="131"/>
                      <a:pt x="215" y="131"/>
                      <a:pt x="215" y="131"/>
                    </a:cubicBezTo>
                    <a:cubicBezTo>
                      <a:pt x="215" y="128"/>
                      <a:pt x="215" y="121"/>
                      <a:pt x="217" y="118"/>
                    </a:cubicBezTo>
                    <a:cubicBezTo>
                      <a:pt x="220" y="115"/>
                      <a:pt x="226" y="115"/>
                      <a:pt x="229" y="111"/>
                    </a:cubicBezTo>
                    <a:cubicBezTo>
                      <a:pt x="233" y="104"/>
                      <a:pt x="228" y="96"/>
                      <a:pt x="236" y="89"/>
                    </a:cubicBezTo>
                    <a:cubicBezTo>
                      <a:pt x="235" y="90"/>
                      <a:pt x="235" y="90"/>
                      <a:pt x="235" y="90"/>
                    </a:cubicBezTo>
                    <a:cubicBezTo>
                      <a:pt x="243" y="87"/>
                      <a:pt x="257" y="85"/>
                      <a:pt x="266" y="79"/>
                    </a:cubicBezTo>
                    <a:cubicBezTo>
                      <a:pt x="271" y="77"/>
                      <a:pt x="274" y="71"/>
                      <a:pt x="274" y="68"/>
                    </a:cubicBezTo>
                    <a:cubicBezTo>
                      <a:pt x="265" y="76"/>
                      <a:pt x="247" y="72"/>
                      <a:pt x="242" y="67"/>
                    </a:cubicBezTo>
                    <a:cubicBezTo>
                      <a:pt x="239" y="66"/>
                      <a:pt x="243" y="60"/>
                      <a:pt x="243" y="60"/>
                    </a:cubicBezTo>
                    <a:cubicBezTo>
                      <a:pt x="241" y="57"/>
                      <a:pt x="246" y="55"/>
                      <a:pt x="245" y="52"/>
                    </a:cubicBezTo>
                    <a:cubicBezTo>
                      <a:pt x="244" y="49"/>
                      <a:pt x="244" y="45"/>
                      <a:pt x="243" y="40"/>
                    </a:cubicBezTo>
                    <a:cubicBezTo>
                      <a:pt x="245" y="28"/>
                      <a:pt x="247" y="12"/>
                      <a:pt x="249" y="6"/>
                    </a:cubicBezTo>
                    <a:cubicBezTo>
                      <a:pt x="258" y="1"/>
                      <a:pt x="272" y="0"/>
                      <a:pt x="286" y="2"/>
                    </a:cubicBezTo>
                    <a:cubicBezTo>
                      <a:pt x="299" y="5"/>
                      <a:pt x="309" y="10"/>
                      <a:pt x="316" y="18"/>
                    </a:cubicBezTo>
                    <a:cubicBezTo>
                      <a:pt x="315" y="24"/>
                      <a:pt x="314" y="32"/>
                      <a:pt x="313" y="42"/>
                    </a:cubicBezTo>
                    <a:cubicBezTo>
                      <a:pt x="311" y="45"/>
                      <a:pt x="316" y="50"/>
                      <a:pt x="314" y="55"/>
                    </a:cubicBezTo>
                    <a:cubicBezTo>
                      <a:pt x="311" y="59"/>
                      <a:pt x="315" y="59"/>
                      <a:pt x="314" y="68"/>
                    </a:cubicBezTo>
                    <a:cubicBezTo>
                      <a:pt x="313" y="77"/>
                      <a:pt x="310" y="75"/>
                      <a:pt x="310" y="75"/>
                    </a:cubicBezTo>
                    <a:cubicBezTo>
                      <a:pt x="303" y="75"/>
                      <a:pt x="295" y="76"/>
                      <a:pt x="287" y="74"/>
                    </a:cubicBezTo>
                    <a:cubicBezTo>
                      <a:pt x="283" y="73"/>
                      <a:pt x="277" y="73"/>
                      <a:pt x="276" y="69"/>
                    </a:cubicBezTo>
                    <a:cubicBezTo>
                      <a:pt x="275" y="80"/>
                      <a:pt x="288" y="83"/>
                      <a:pt x="302" y="86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3" name="Freeform 299">
                <a:extLst>
                  <a:ext uri="{FF2B5EF4-FFF2-40B4-BE49-F238E27FC236}">
                    <a16:creationId xmlns:a16="http://schemas.microsoft.com/office/drawing/2014/main" id="{62FC69C6-D31F-49C5-8269-6E436D76E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196"/>
                <a:ext cx="182" cy="193"/>
              </a:xfrm>
              <a:custGeom>
                <a:avLst/>
                <a:gdLst>
                  <a:gd name="T0" fmla="*/ 50 w 77"/>
                  <a:gd name="T1" fmla="*/ 629 h 77"/>
                  <a:gd name="T2" fmla="*/ 78 w 77"/>
                  <a:gd name="T3" fmla="*/ 817 h 77"/>
                  <a:gd name="T4" fmla="*/ 50 w 77"/>
                  <a:gd name="T5" fmla="*/ 942 h 77"/>
                  <a:gd name="T6" fmla="*/ 40 w 77"/>
                  <a:gd name="T7" fmla="*/ 1055 h 77"/>
                  <a:gd name="T8" fmla="*/ 225 w 77"/>
                  <a:gd name="T9" fmla="*/ 1130 h 77"/>
                  <a:gd name="T10" fmla="*/ 385 w 77"/>
                  <a:gd name="T11" fmla="*/ 1118 h 77"/>
                  <a:gd name="T12" fmla="*/ 463 w 77"/>
                  <a:gd name="T13" fmla="*/ 1068 h 77"/>
                  <a:gd name="T14" fmla="*/ 447 w 77"/>
                  <a:gd name="T15" fmla="*/ 1118 h 77"/>
                  <a:gd name="T16" fmla="*/ 475 w 77"/>
                  <a:gd name="T17" fmla="*/ 1130 h 77"/>
                  <a:gd name="T18" fmla="*/ 487 w 77"/>
                  <a:gd name="T19" fmla="*/ 1130 h 77"/>
                  <a:gd name="T20" fmla="*/ 487 w 77"/>
                  <a:gd name="T21" fmla="*/ 1088 h 77"/>
                  <a:gd name="T22" fmla="*/ 631 w 77"/>
                  <a:gd name="T23" fmla="*/ 1163 h 77"/>
                  <a:gd name="T24" fmla="*/ 938 w 77"/>
                  <a:gd name="T25" fmla="*/ 1181 h 77"/>
                  <a:gd name="T26" fmla="*/ 988 w 77"/>
                  <a:gd name="T27" fmla="*/ 1068 h 77"/>
                  <a:gd name="T28" fmla="*/ 988 w 77"/>
                  <a:gd name="T29" fmla="*/ 867 h 77"/>
                  <a:gd name="T30" fmla="*/ 979 w 77"/>
                  <a:gd name="T31" fmla="*/ 659 h 77"/>
                  <a:gd name="T32" fmla="*/ 1016 w 77"/>
                  <a:gd name="T33" fmla="*/ 283 h 77"/>
                  <a:gd name="T34" fmla="*/ 619 w 77"/>
                  <a:gd name="T35" fmla="*/ 33 h 77"/>
                  <a:gd name="T36" fmla="*/ 135 w 77"/>
                  <a:gd name="T37" fmla="*/ 95 h 77"/>
                  <a:gd name="T38" fmla="*/ 50 w 77"/>
                  <a:gd name="T39" fmla="*/ 629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77">
                    <a:moveTo>
                      <a:pt x="4" y="40"/>
                    </a:moveTo>
                    <a:cubicBezTo>
                      <a:pt x="5" y="45"/>
                      <a:pt x="5" y="49"/>
                      <a:pt x="6" y="52"/>
                    </a:cubicBezTo>
                    <a:cubicBezTo>
                      <a:pt x="7" y="55"/>
                      <a:pt x="2" y="57"/>
                      <a:pt x="4" y="60"/>
                    </a:cubicBezTo>
                    <a:cubicBezTo>
                      <a:pt x="4" y="60"/>
                      <a:pt x="0" y="66"/>
                      <a:pt x="3" y="67"/>
                    </a:cubicBezTo>
                    <a:cubicBezTo>
                      <a:pt x="5" y="70"/>
                      <a:pt x="11" y="72"/>
                      <a:pt x="17" y="72"/>
                    </a:cubicBezTo>
                    <a:cubicBezTo>
                      <a:pt x="21" y="72"/>
                      <a:pt x="25" y="71"/>
                      <a:pt x="29" y="71"/>
                    </a:cubicBezTo>
                    <a:cubicBezTo>
                      <a:pt x="31" y="70"/>
                      <a:pt x="33" y="69"/>
                      <a:pt x="35" y="68"/>
                    </a:cubicBezTo>
                    <a:cubicBezTo>
                      <a:pt x="35" y="69"/>
                      <a:pt x="35" y="70"/>
                      <a:pt x="34" y="71"/>
                    </a:cubicBezTo>
                    <a:cubicBezTo>
                      <a:pt x="35" y="71"/>
                      <a:pt x="35" y="71"/>
                      <a:pt x="36" y="72"/>
                    </a:cubicBezTo>
                    <a:cubicBezTo>
                      <a:pt x="36" y="72"/>
                      <a:pt x="37" y="72"/>
                      <a:pt x="37" y="72"/>
                    </a:cubicBezTo>
                    <a:cubicBezTo>
                      <a:pt x="37" y="71"/>
                      <a:pt x="36" y="70"/>
                      <a:pt x="37" y="69"/>
                    </a:cubicBezTo>
                    <a:cubicBezTo>
                      <a:pt x="38" y="73"/>
                      <a:pt x="44" y="73"/>
                      <a:pt x="48" y="74"/>
                    </a:cubicBezTo>
                    <a:cubicBezTo>
                      <a:pt x="56" y="76"/>
                      <a:pt x="64" y="75"/>
                      <a:pt x="71" y="75"/>
                    </a:cubicBezTo>
                    <a:cubicBezTo>
                      <a:pt x="71" y="75"/>
                      <a:pt x="74" y="77"/>
                      <a:pt x="75" y="68"/>
                    </a:cubicBezTo>
                    <a:cubicBezTo>
                      <a:pt x="76" y="59"/>
                      <a:pt x="72" y="59"/>
                      <a:pt x="75" y="55"/>
                    </a:cubicBezTo>
                    <a:cubicBezTo>
                      <a:pt x="77" y="50"/>
                      <a:pt x="72" y="45"/>
                      <a:pt x="74" y="42"/>
                    </a:cubicBezTo>
                    <a:cubicBezTo>
                      <a:pt x="75" y="32"/>
                      <a:pt x="76" y="24"/>
                      <a:pt x="77" y="18"/>
                    </a:cubicBezTo>
                    <a:cubicBezTo>
                      <a:pt x="70" y="10"/>
                      <a:pt x="60" y="5"/>
                      <a:pt x="47" y="2"/>
                    </a:cubicBezTo>
                    <a:cubicBezTo>
                      <a:pt x="33" y="0"/>
                      <a:pt x="19" y="1"/>
                      <a:pt x="10" y="6"/>
                    </a:cubicBezTo>
                    <a:cubicBezTo>
                      <a:pt x="8" y="12"/>
                      <a:pt x="6" y="28"/>
                      <a:pt x="4" y="40"/>
                    </a:cubicBezTo>
                    <a:close/>
                  </a:path>
                </a:pathLst>
              </a:custGeom>
              <a:solidFill>
                <a:srgbClr val="DDA3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4" name="Freeform 300">
                <a:extLst>
                  <a:ext uri="{FF2B5EF4-FFF2-40B4-BE49-F238E27FC236}">
                    <a16:creationId xmlns:a16="http://schemas.microsoft.com/office/drawing/2014/main" id="{2160274E-0468-4A92-A3ED-E1B039D39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397"/>
                <a:ext cx="818" cy="837"/>
              </a:xfrm>
              <a:custGeom>
                <a:avLst/>
                <a:gdLst>
                  <a:gd name="T0" fmla="*/ 500 w 347"/>
                  <a:gd name="T1" fmla="*/ 1649 h 333"/>
                  <a:gd name="T2" fmla="*/ 144 w 347"/>
                  <a:gd name="T3" fmla="*/ 922 h 333"/>
                  <a:gd name="T4" fmla="*/ 94 w 347"/>
                  <a:gd name="T5" fmla="*/ 334 h 333"/>
                  <a:gd name="T6" fmla="*/ 917 w 347"/>
                  <a:gd name="T7" fmla="*/ 241 h 333"/>
                  <a:gd name="T8" fmla="*/ 1033 w 347"/>
                  <a:gd name="T9" fmla="*/ 475 h 333"/>
                  <a:gd name="T10" fmla="*/ 1294 w 347"/>
                  <a:gd name="T11" fmla="*/ 669 h 333"/>
                  <a:gd name="T12" fmla="*/ 1572 w 347"/>
                  <a:gd name="T13" fmla="*/ 1194 h 333"/>
                  <a:gd name="T14" fmla="*/ 2112 w 347"/>
                  <a:gd name="T15" fmla="*/ 985 h 333"/>
                  <a:gd name="T16" fmla="*/ 2633 w 347"/>
                  <a:gd name="T17" fmla="*/ 158 h 333"/>
                  <a:gd name="T18" fmla="*/ 3156 w 347"/>
                  <a:gd name="T19" fmla="*/ 334 h 333"/>
                  <a:gd name="T20" fmla="*/ 3291 w 347"/>
                  <a:gd name="T21" fmla="*/ 1616 h 333"/>
                  <a:gd name="T22" fmla="*/ 3378 w 347"/>
                  <a:gd name="T23" fmla="*/ 1983 h 333"/>
                  <a:gd name="T24" fmla="*/ 3418 w 347"/>
                  <a:gd name="T25" fmla="*/ 2760 h 333"/>
                  <a:gd name="T26" fmla="*/ 3562 w 347"/>
                  <a:gd name="T27" fmla="*/ 3097 h 333"/>
                  <a:gd name="T28" fmla="*/ 3800 w 347"/>
                  <a:gd name="T29" fmla="*/ 3861 h 333"/>
                  <a:gd name="T30" fmla="*/ 4045 w 347"/>
                  <a:gd name="T31" fmla="*/ 4396 h 333"/>
                  <a:gd name="T32" fmla="*/ 4389 w 347"/>
                  <a:gd name="T33" fmla="*/ 5238 h 333"/>
                  <a:gd name="T34" fmla="*/ 3696 w 347"/>
                  <a:gd name="T35" fmla="*/ 4954 h 333"/>
                  <a:gd name="T36" fmla="*/ 3350 w 347"/>
                  <a:gd name="T37" fmla="*/ 4876 h 333"/>
                  <a:gd name="T38" fmla="*/ 3128 w 347"/>
                  <a:gd name="T39" fmla="*/ 4605 h 333"/>
                  <a:gd name="T40" fmla="*/ 2633 w 347"/>
                  <a:gd name="T41" fmla="*/ 4240 h 333"/>
                  <a:gd name="T42" fmla="*/ 2395 w 347"/>
                  <a:gd name="T43" fmla="*/ 3798 h 333"/>
                  <a:gd name="T44" fmla="*/ 2027 w 347"/>
                  <a:gd name="T45" fmla="*/ 3640 h 333"/>
                  <a:gd name="T46" fmla="*/ 1862 w 347"/>
                  <a:gd name="T47" fmla="*/ 3305 h 333"/>
                  <a:gd name="T48" fmla="*/ 1638 w 347"/>
                  <a:gd name="T49" fmla="*/ 3177 h 333"/>
                  <a:gd name="T50" fmla="*/ 1400 w 347"/>
                  <a:gd name="T51" fmla="*/ 3001 h 333"/>
                  <a:gd name="T52" fmla="*/ 1101 w 347"/>
                  <a:gd name="T53" fmla="*/ 2496 h 333"/>
                  <a:gd name="T54" fmla="*/ 684 w 347"/>
                  <a:gd name="T55" fmla="*/ 1795 h 33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47" h="333">
                    <a:moveTo>
                      <a:pt x="38" y="104"/>
                    </a:moveTo>
                    <a:cubicBezTo>
                      <a:pt x="22" y="97"/>
                      <a:pt x="17" y="73"/>
                      <a:pt x="11" y="58"/>
                    </a:cubicBezTo>
                    <a:cubicBezTo>
                      <a:pt x="7" y="45"/>
                      <a:pt x="0" y="34"/>
                      <a:pt x="7" y="21"/>
                    </a:cubicBezTo>
                    <a:cubicBezTo>
                      <a:pt x="18" y="3"/>
                      <a:pt x="57" y="0"/>
                      <a:pt x="70" y="15"/>
                    </a:cubicBezTo>
                    <a:cubicBezTo>
                      <a:pt x="74" y="19"/>
                      <a:pt x="75" y="26"/>
                      <a:pt x="79" y="30"/>
                    </a:cubicBezTo>
                    <a:cubicBezTo>
                      <a:pt x="84" y="35"/>
                      <a:pt x="93" y="37"/>
                      <a:pt x="99" y="42"/>
                    </a:cubicBezTo>
                    <a:cubicBezTo>
                      <a:pt x="109" y="50"/>
                      <a:pt x="116" y="62"/>
                      <a:pt x="120" y="75"/>
                    </a:cubicBezTo>
                    <a:cubicBezTo>
                      <a:pt x="127" y="95"/>
                      <a:pt x="148" y="75"/>
                      <a:pt x="161" y="62"/>
                    </a:cubicBezTo>
                    <a:cubicBezTo>
                      <a:pt x="169" y="55"/>
                      <a:pt x="186" y="14"/>
                      <a:pt x="201" y="10"/>
                    </a:cubicBezTo>
                    <a:cubicBezTo>
                      <a:pt x="220" y="5"/>
                      <a:pt x="241" y="13"/>
                      <a:pt x="241" y="21"/>
                    </a:cubicBezTo>
                    <a:cubicBezTo>
                      <a:pt x="238" y="45"/>
                      <a:pt x="247" y="79"/>
                      <a:pt x="251" y="102"/>
                    </a:cubicBezTo>
                    <a:cubicBezTo>
                      <a:pt x="252" y="109"/>
                      <a:pt x="257" y="117"/>
                      <a:pt x="258" y="125"/>
                    </a:cubicBezTo>
                    <a:cubicBezTo>
                      <a:pt x="260" y="142"/>
                      <a:pt x="257" y="161"/>
                      <a:pt x="261" y="174"/>
                    </a:cubicBezTo>
                    <a:cubicBezTo>
                      <a:pt x="263" y="182"/>
                      <a:pt x="269" y="188"/>
                      <a:pt x="272" y="195"/>
                    </a:cubicBezTo>
                    <a:cubicBezTo>
                      <a:pt x="277" y="212"/>
                      <a:pt x="280" y="229"/>
                      <a:pt x="290" y="243"/>
                    </a:cubicBezTo>
                    <a:cubicBezTo>
                      <a:pt x="296" y="253"/>
                      <a:pt x="303" y="267"/>
                      <a:pt x="309" y="277"/>
                    </a:cubicBezTo>
                    <a:cubicBezTo>
                      <a:pt x="314" y="286"/>
                      <a:pt x="347" y="327"/>
                      <a:pt x="335" y="330"/>
                    </a:cubicBezTo>
                    <a:cubicBezTo>
                      <a:pt x="325" y="333"/>
                      <a:pt x="299" y="321"/>
                      <a:pt x="282" y="312"/>
                    </a:cubicBezTo>
                    <a:cubicBezTo>
                      <a:pt x="276" y="308"/>
                      <a:pt x="261" y="310"/>
                      <a:pt x="256" y="307"/>
                    </a:cubicBezTo>
                    <a:cubicBezTo>
                      <a:pt x="245" y="300"/>
                      <a:pt x="245" y="291"/>
                      <a:pt x="239" y="290"/>
                    </a:cubicBezTo>
                    <a:cubicBezTo>
                      <a:pt x="219" y="288"/>
                      <a:pt x="211" y="286"/>
                      <a:pt x="201" y="267"/>
                    </a:cubicBezTo>
                    <a:cubicBezTo>
                      <a:pt x="195" y="257"/>
                      <a:pt x="194" y="245"/>
                      <a:pt x="183" y="239"/>
                    </a:cubicBezTo>
                    <a:cubicBezTo>
                      <a:pt x="174" y="234"/>
                      <a:pt x="160" y="237"/>
                      <a:pt x="155" y="229"/>
                    </a:cubicBezTo>
                    <a:cubicBezTo>
                      <a:pt x="152" y="225"/>
                      <a:pt x="147" y="211"/>
                      <a:pt x="142" y="208"/>
                    </a:cubicBezTo>
                    <a:cubicBezTo>
                      <a:pt x="136" y="206"/>
                      <a:pt x="131" y="202"/>
                      <a:pt x="125" y="200"/>
                    </a:cubicBezTo>
                    <a:cubicBezTo>
                      <a:pt x="120" y="198"/>
                      <a:pt x="111" y="193"/>
                      <a:pt x="107" y="189"/>
                    </a:cubicBezTo>
                    <a:cubicBezTo>
                      <a:pt x="104" y="187"/>
                      <a:pt x="93" y="175"/>
                      <a:pt x="84" y="157"/>
                    </a:cubicBezTo>
                    <a:cubicBezTo>
                      <a:pt x="75" y="141"/>
                      <a:pt x="67" y="111"/>
                      <a:pt x="52" y="113"/>
                    </a:cubicBezTo>
                  </a:path>
                </a:pathLst>
              </a:custGeom>
              <a:solidFill>
                <a:srgbClr val="D487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5" name="Freeform 301">
                <a:extLst>
                  <a:ext uri="{FF2B5EF4-FFF2-40B4-BE49-F238E27FC236}">
                    <a16:creationId xmlns:a16="http://schemas.microsoft.com/office/drawing/2014/main" id="{EDF23E70-C3A8-4AEB-A4FF-E454E74D1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560"/>
                <a:ext cx="222" cy="194"/>
              </a:xfrm>
              <a:custGeom>
                <a:avLst/>
                <a:gdLst>
                  <a:gd name="T0" fmla="*/ 172 w 94"/>
                  <a:gd name="T1" fmla="*/ 1232 h 77"/>
                  <a:gd name="T2" fmla="*/ 213 w 94"/>
                  <a:gd name="T3" fmla="*/ 799 h 77"/>
                  <a:gd name="T4" fmla="*/ 524 w 94"/>
                  <a:gd name="T5" fmla="*/ 622 h 77"/>
                  <a:gd name="T6" fmla="*/ 909 w 94"/>
                  <a:gd name="T7" fmla="*/ 305 h 77"/>
                  <a:gd name="T8" fmla="*/ 1228 w 94"/>
                  <a:gd name="T9" fmla="*/ 0 h 77"/>
                  <a:gd name="T10" fmla="*/ 697 w 94"/>
                  <a:gd name="T11" fmla="*/ 285 h 77"/>
                  <a:gd name="T12" fmla="*/ 503 w 94"/>
                  <a:gd name="T13" fmla="*/ 514 h 77"/>
                  <a:gd name="T14" fmla="*/ 279 w 94"/>
                  <a:gd name="T15" fmla="*/ 527 h 77"/>
                  <a:gd name="T16" fmla="*/ 94 w 94"/>
                  <a:gd name="T17" fmla="*/ 736 h 77"/>
                  <a:gd name="T18" fmla="*/ 0 w 94"/>
                  <a:gd name="T19" fmla="*/ 927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77">
                    <a:moveTo>
                      <a:pt x="13" y="77"/>
                    </a:moveTo>
                    <a:cubicBezTo>
                      <a:pt x="16" y="69"/>
                      <a:pt x="8" y="58"/>
                      <a:pt x="16" y="50"/>
                    </a:cubicBezTo>
                    <a:cubicBezTo>
                      <a:pt x="22" y="44"/>
                      <a:pt x="32" y="44"/>
                      <a:pt x="40" y="39"/>
                    </a:cubicBezTo>
                    <a:cubicBezTo>
                      <a:pt x="47" y="35"/>
                      <a:pt x="61" y="24"/>
                      <a:pt x="69" y="19"/>
                    </a:cubicBezTo>
                    <a:cubicBezTo>
                      <a:pt x="73" y="16"/>
                      <a:pt x="94" y="7"/>
                      <a:pt x="93" y="0"/>
                    </a:cubicBezTo>
                    <a:cubicBezTo>
                      <a:pt x="84" y="5"/>
                      <a:pt x="62" y="14"/>
                      <a:pt x="53" y="18"/>
                    </a:cubicBezTo>
                    <a:cubicBezTo>
                      <a:pt x="45" y="21"/>
                      <a:pt x="41" y="24"/>
                      <a:pt x="38" y="32"/>
                    </a:cubicBezTo>
                    <a:cubicBezTo>
                      <a:pt x="33" y="29"/>
                      <a:pt x="25" y="31"/>
                      <a:pt x="21" y="33"/>
                    </a:cubicBezTo>
                    <a:cubicBezTo>
                      <a:pt x="16" y="36"/>
                      <a:pt x="11" y="41"/>
                      <a:pt x="7" y="46"/>
                    </a:cubicBezTo>
                    <a:cubicBezTo>
                      <a:pt x="4" y="49"/>
                      <a:pt x="3" y="55"/>
                      <a:pt x="0" y="58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6" name="Freeform 302">
                <a:extLst>
                  <a:ext uri="{FF2B5EF4-FFF2-40B4-BE49-F238E27FC236}">
                    <a16:creationId xmlns:a16="http://schemas.microsoft.com/office/drawing/2014/main" id="{B88DD5D5-85EF-4A35-AC88-12FAA3B28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06" y="2289"/>
                <a:ext cx="481" cy="425"/>
              </a:xfrm>
              <a:custGeom>
                <a:avLst/>
                <a:gdLst>
                  <a:gd name="T0" fmla="*/ 1401 w 204"/>
                  <a:gd name="T1" fmla="*/ 2605 h 169"/>
                  <a:gd name="T2" fmla="*/ 1535 w 204"/>
                  <a:gd name="T3" fmla="*/ 2417 h 169"/>
                  <a:gd name="T4" fmla="*/ 1478 w 204"/>
                  <a:gd name="T5" fmla="*/ 2434 h 169"/>
                  <a:gd name="T6" fmla="*/ 1401 w 204"/>
                  <a:gd name="T7" fmla="*/ 2605 h 169"/>
                  <a:gd name="T8" fmla="*/ 2596 w 204"/>
                  <a:gd name="T9" fmla="*/ 1637 h 169"/>
                  <a:gd name="T10" fmla="*/ 2490 w 204"/>
                  <a:gd name="T11" fmla="*/ 1449 h 169"/>
                  <a:gd name="T12" fmla="*/ 2202 w 204"/>
                  <a:gd name="T13" fmla="*/ 1195 h 169"/>
                  <a:gd name="T14" fmla="*/ 2113 w 204"/>
                  <a:gd name="T15" fmla="*/ 986 h 169"/>
                  <a:gd name="T16" fmla="*/ 1978 w 204"/>
                  <a:gd name="T17" fmla="*/ 827 h 169"/>
                  <a:gd name="T18" fmla="*/ 1523 w 204"/>
                  <a:gd name="T19" fmla="*/ 113 h 169"/>
                  <a:gd name="T20" fmla="*/ 1257 w 204"/>
                  <a:gd name="T21" fmla="*/ 63 h 169"/>
                  <a:gd name="T22" fmla="*/ 1035 w 204"/>
                  <a:gd name="T23" fmla="*/ 0 h 169"/>
                  <a:gd name="T24" fmla="*/ 705 w 204"/>
                  <a:gd name="T25" fmla="*/ 96 h 169"/>
                  <a:gd name="T26" fmla="*/ 299 w 204"/>
                  <a:gd name="T27" fmla="*/ 241 h 169"/>
                  <a:gd name="T28" fmla="*/ 12 w 204"/>
                  <a:gd name="T29" fmla="*/ 619 h 169"/>
                  <a:gd name="T30" fmla="*/ 40 w 204"/>
                  <a:gd name="T31" fmla="*/ 873 h 169"/>
                  <a:gd name="T32" fmla="*/ 66 w 204"/>
                  <a:gd name="T33" fmla="*/ 1144 h 169"/>
                  <a:gd name="T34" fmla="*/ 94 w 204"/>
                  <a:gd name="T35" fmla="*/ 1335 h 169"/>
                  <a:gd name="T36" fmla="*/ 172 w 204"/>
                  <a:gd name="T37" fmla="*/ 1557 h 169"/>
                  <a:gd name="T38" fmla="*/ 250 w 204"/>
                  <a:gd name="T39" fmla="*/ 1753 h 169"/>
                  <a:gd name="T40" fmla="*/ 290 w 204"/>
                  <a:gd name="T41" fmla="*/ 1909 h 169"/>
                  <a:gd name="T42" fmla="*/ 483 w 204"/>
                  <a:gd name="T43" fmla="*/ 2276 h 169"/>
                  <a:gd name="T44" fmla="*/ 655 w 204"/>
                  <a:gd name="T45" fmla="*/ 2467 h 169"/>
                  <a:gd name="T46" fmla="*/ 802 w 204"/>
                  <a:gd name="T47" fmla="*/ 2625 h 169"/>
                  <a:gd name="T48" fmla="*/ 995 w 204"/>
                  <a:gd name="T49" fmla="*/ 2656 h 169"/>
                  <a:gd name="T50" fmla="*/ 1535 w 204"/>
                  <a:gd name="T51" fmla="*/ 2417 h 169"/>
                  <a:gd name="T52" fmla="*/ 1563 w 204"/>
                  <a:gd name="T53" fmla="*/ 2404 h 169"/>
                  <a:gd name="T54" fmla="*/ 1952 w 204"/>
                  <a:gd name="T55" fmla="*/ 2163 h 169"/>
                  <a:gd name="T56" fmla="*/ 2374 w 204"/>
                  <a:gd name="T57" fmla="*/ 1909 h 169"/>
                  <a:gd name="T58" fmla="*/ 2662 w 204"/>
                  <a:gd name="T59" fmla="*/ 1587 h 169"/>
                  <a:gd name="T60" fmla="*/ 2674 w 204"/>
                  <a:gd name="T61" fmla="*/ 1544 h 169"/>
                  <a:gd name="T62" fmla="*/ 2596 w 204"/>
                  <a:gd name="T63" fmla="*/ 1637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04" h="169">
                    <a:moveTo>
                      <a:pt x="107" y="164"/>
                    </a:moveTo>
                    <a:cubicBezTo>
                      <a:pt x="111" y="160"/>
                      <a:pt x="113" y="156"/>
                      <a:pt x="117" y="152"/>
                    </a:cubicBezTo>
                    <a:cubicBezTo>
                      <a:pt x="116" y="153"/>
                      <a:pt x="114" y="153"/>
                      <a:pt x="113" y="153"/>
                    </a:cubicBezTo>
                    <a:cubicBezTo>
                      <a:pt x="108" y="152"/>
                      <a:pt x="107" y="158"/>
                      <a:pt x="107" y="164"/>
                    </a:cubicBezTo>
                    <a:close/>
                    <a:moveTo>
                      <a:pt x="198" y="103"/>
                    </a:moveTo>
                    <a:cubicBezTo>
                      <a:pt x="186" y="119"/>
                      <a:pt x="193" y="102"/>
                      <a:pt x="190" y="91"/>
                    </a:cubicBezTo>
                    <a:cubicBezTo>
                      <a:pt x="192" y="81"/>
                      <a:pt x="173" y="82"/>
                      <a:pt x="168" y="75"/>
                    </a:cubicBezTo>
                    <a:cubicBezTo>
                      <a:pt x="164" y="71"/>
                      <a:pt x="164" y="66"/>
                      <a:pt x="161" y="62"/>
                    </a:cubicBezTo>
                    <a:cubicBezTo>
                      <a:pt x="158" y="57"/>
                      <a:pt x="154" y="56"/>
                      <a:pt x="151" y="52"/>
                    </a:cubicBezTo>
                    <a:cubicBezTo>
                      <a:pt x="138" y="40"/>
                      <a:pt x="136" y="14"/>
                      <a:pt x="116" y="7"/>
                    </a:cubicBezTo>
                    <a:cubicBezTo>
                      <a:pt x="112" y="5"/>
                      <a:pt x="103" y="5"/>
                      <a:pt x="96" y="4"/>
                    </a:cubicBezTo>
                    <a:cubicBezTo>
                      <a:pt x="88" y="3"/>
                      <a:pt x="84" y="0"/>
                      <a:pt x="79" y="0"/>
                    </a:cubicBezTo>
                    <a:cubicBezTo>
                      <a:pt x="69" y="1"/>
                      <a:pt x="63" y="4"/>
                      <a:pt x="54" y="6"/>
                    </a:cubicBezTo>
                    <a:cubicBezTo>
                      <a:pt x="46" y="8"/>
                      <a:pt x="29" y="11"/>
                      <a:pt x="23" y="15"/>
                    </a:cubicBezTo>
                    <a:cubicBezTo>
                      <a:pt x="13" y="20"/>
                      <a:pt x="5" y="29"/>
                      <a:pt x="1" y="39"/>
                    </a:cubicBezTo>
                    <a:cubicBezTo>
                      <a:pt x="1" y="47"/>
                      <a:pt x="3" y="50"/>
                      <a:pt x="3" y="55"/>
                    </a:cubicBezTo>
                    <a:cubicBezTo>
                      <a:pt x="3" y="61"/>
                      <a:pt x="0" y="65"/>
                      <a:pt x="5" y="72"/>
                    </a:cubicBezTo>
                    <a:cubicBezTo>
                      <a:pt x="10" y="79"/>
                      <a:pt x="7" y="77"/>
                      <a:pt x="7" y="84"/>
                    </a:cubicBezTo>
                    <a:cubicBezTo>
                      <a:pt x="7" y="92"/>
                      <a:pt x="9" y="92"/>
                      <a:pt x="13" y="98"/>
                    </a:cubicBezTo>
                    <a:cubicBezTo>
                      <a:pt x="18" y="104"/>
                      <a:pt x="17" y="104"/>
                      <a:pt x="19" y="110"/>
                    </a:cubicBezTo>
                    <a:cubicBezTo>
                      <a:pt x="21" y="115"/>
                      <a:pt x="18" y="113"/>
                      <a:pt x="22" y="120"/>
                    </a:cubicBezTo>
                    <a:cubicBezTo>
                      <a:pt x="26" y="127"/>
                      <a:pt x="31" y="136"/>
                      <a:pt x="37" y="143"/>
                    </a:cubicBezTo>
                    <a:cubicBezTo>
                      <a:pt x="44" y="151"/>
                      <a:pt x="45" y="153"/>
                      <a:pt x="50" y="155"/>
                    </a:cubicBezTo>
                    <a:cubicBezTo>
                      <a:pt x="55" y="157"/>
                      <a:pt x="55" y="164"/>
                      <a:pt x="61" y="165"/>
                    </a:cubicBezTo>
                    <a:cubicBezTo>
                      <a:pt x="67" y="166"/>
                      <a:pt x="69" y="169"/>
                      <a:pt x="76" y="167"/>
                    </a:cubicBezTo>
                    <a:cubicBezTo>
                      <a:pt x="84" y="168"/>
                      <a:pt x="95" y="150"/>
                      <a:pt x="117" y="152"/>
                    </a:cubicBezTo>
                    <a:cubicBezTo>
                      <a:pt x="118" y="152"/>
                      <a:pt x="118" y="151"/>
                      <a:pt x="119" y="151"/>
                    </a:cubicBezTo>
                    <a:cubicBezTo>
                      <a:pt x="128" y="143"/>
                      <a:pt x="139" y="139"/>
                      <a:pt x="149" y="136"/>
                    </a:cubicBezTo>
                    <a:cubicBezTo>
                      <a:pt x="159" y="134"/>
                      <a:pt x="172" y="126"/>
                      <a:pt x="181" y="120"/>
                    </a:cubicBezTo>
                    <a:cubicBezTo>
                      <a:pt x="187" y="116"/>
                      <a:pt x="200" y="106"/>
                      <a:pt x="203" y="100"/>
                    </a:cubicBezTo>
                    <a:cubicBezTo>
                      <a:pt x="203" y="99"/>
                      <a:pt x="204" y="98"/>
                      <a:pt x="204" y="97"/>
                    </a:cubicBezTo>
                    <a:cubicBezTo>
                      <a:pt x="202" y="98"/>
                      <a:pt x="200" y="100"/>
                      <a:pt x="198" y="103"/>
                    </a:cubicBezTo>
                    <a:close/>
                  </a:path>
                </a:pathLst>
              </a:custGeom>
              <a:solidFill>
                <a:srgbClr val="DDA3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7" name="Freeform 303">
                <a:extLst>
                  <a:ext uri="{FF2B5EF4-FFF2-40B4-BE49-F238E27FC236}">
                    <a16:creationId xmlns:a16="http://schemas.microsoft.com/office/drawing/2014/main" id="{3771D03A-57EA-499F-9DD4-1DA7B3879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130"/>
                <a:ext cx="257" cy="224"/>
              </a:xfrm>
              <a:custGeom>
                <a:avLst/>
                <a:gdLst>
                  <a:gd name="T0" fmla="*/ 773 w 109"/>
                  <a:gd name="T1" fmla="*/ 176 h 89"/>
                  <a:gd name="T2" fmla="*/ 316 w 109"/>
                  <a:gd name="T3" fmla="*/ 33 h 89"/>
                  <a:gd name="T4" fmla="*/ 28 w 109"/>
                  <a:gd name="T5" fmla="*/ 209 h 89"/>
                  <a:gd name="T6" fmla="*/ 377 w 109"/>
                  <a:gd name="T7" fmla="*/ 609 h 89"/>
                  <a:gd name="T8" fmla="*/ 655 w 109"/>
                  <a:gd name="T9" fmla="*/ 861 h 89"/>
                  <a:gd name="T10" fmla="*/ 879 w 109"/>
                  <a:gd name="T11" fmla="*/ 1336 h 89"/>
                  <a:gd name="T12" fmla="*/ 1151 w 109"/>
                  <a:gd name="T13" fmla="*/ 1241 h 89"/>
                  <a:gd name="T14" fmla="*/ 724 w 109"/>
                  <a:gd name="T15" fmla="*/ 1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9" h="89">
                    <a:moveTo>
                      <a:pt x="59" y="11"/>
                    </a:moveTo>
                    <a:cubicBezTo>
                      <a:pt x="44" y="7"/>
                      <a:pt x="40" y="1"/>
                      <a:pt x="24" y="2"/>
                    </a:cubicBezTo>
                    <a:cubicBezTo>
                      <a:pt x="15" y="2"/>
                      <a:pt x="0" y="0"/>
                      <a:pt x="2" y="13"/>
                    </a:cubicBezTo>
                    <a:cubicBezTo>
                      <a:pt x="4" y="24"/>
                      <a:pt x="21" y="33"/>
                      <a:pt x="29" y="38"/>
                    </a:cubicBezTo>
                    <a:cubicBezTo>
                      <a:pt x="36" y="43"/>
                      <a:pt x="45" y="47"/>
                      <a:pt x="50" y="54"/>
                    </a:cubicBezTo>
                    <a:cubicBezTo>
                      <a:pt x="57" y="62"/>
                      <a:pt x="57" y="79"/>
                      <a:pt x="67" y="84"/>
                    </a:cubicBezTo>
                    <a:cubicBezTo>
                      <a:pt x="76" y="89"/>
                      <a:pt x="81" y="83"/>
                      <a:pt x="88" y="78"/>
                    </a:cubicBezTo>
                    <a:cubicBezTo>
                      <a:pt x="109" y="66"/>
                      <a:pt x="83" y="21"/>
                      <a:pt x="55" y="10"/>
                    </a:cubicBezTo>
                  </a:path>
                </a:pathLst>
              </a:custGeom>
              <a:solidFill>
                <a:srgbClr val="E4B4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8" name="Freeform 304">
                <a:extLst>
                  <a:ext uri="{FF2B5EF4-FFF2-40B4-BE49-F238E27FC236}">
                    <a16:creationId xmlns:a16="http://schemas.microsoft.com/office/drawing/2014/main" id="{187975BD-9B76-4E2D-A444-8F88736F6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359"/>
                <a:ext cx="330" cy="254"/>
              </a:xfrm>
              <a:custGeom>
                <a:avLst/>
                <a:gdLst>
                  <a:gd name="T0" fmla="*/ 1233 w 140"/>
                  <a:gd name="T1" fmla="*/ 20 h 101"/>
                  <a:gd name="T2" fmla="*/ 1311 w 140"/>
                  <a:gd name="T3" fmla="*/ 83 h 101"/>
                  <a:gd name="T4" fmla="*/ 1601 w 140"/>
                  <a:gd name="T5" fmla="*/ 671 h 101"/>
                  <a:gd name="T6" fmla="*/ 1784 w 140"/>
                  <a:gd name="T7" fmla="*/ 1144 h 101"/>
                  <a:gd name="T8" fmla="*/ 1466 w 140"/>
                  <a:gd name="T9" fmla="*/ 1353 h 101"/>
                  <a:gd name="T10" fmla="*/ 889 w 140"/>
                  <a:gd name="T11" fmla="*/ 1607 h 101"/>
                  <a:gd name="T12" fmla="*/ 644 w 140"/>
                  <a:gd name="T13" fmla="*/ 1227 h 101"/>
                  <a:gd name="T14" fmla="*/ 462 w 140"/>
                  <a:gd name="T15" fmla="*/ 956 h 101"/>
                  <a:gd name="T16" fmla="*/ 172 w 140"/>
                  <a:gd name="T17" fmla="*/ 747 h 101"/>
                  <a:gd name="T18" fmla="*/ 1061 w 140"/>
                  <a:gd name="T19" fmla="*/ 63 h 101"/>
                  <a:gd name="T20" fmla="*/ 1233 w 140"/>
                  <a:gd name="T21" fmla="*/ 20 h 1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101">
                    <a:moveTo>
                      <a:pt x="94" y="1"/>
                    </a:moveTo>
                    <a:cubicBezTo>
                      <a:pt x="96" y="2"/>
                      <a:pt x="99" y="3"/>
                      <a:pt x="100" y="5"/>
                    </a:cubicBezTo>
                    <a:cubicBezTo>
                      <a:pt x="109" y="16"/>
                      <a:pt x="112" y="31"/>
                      <a:pt x="122" y="42"/>
                    </a:cubicBezTo>
                    <a:cubicBezTo>
                      <a:pt x="131" y="54"/>
                      <a:pt x="140" y="65"/>
                      <a:pt x="136" y="72"/>
                    </a:cubicBezTo>
                    <a:cubicBezTo>
                      <a:pt x="133" y="77"/>
                      <a:pt x="120" y="80"/>
                      <a:pt x="112" y="85"/>
                    </a:cubicBezTo>
                    <a:cubicBezTo>
                      <a:pt x="101" y="92"/>
                      <a:pt x="83" y="101"/>
                      <a:pt x="68" y="101"/>
                    </a:cubicBezTo>
                    <a:cubicBezTo>
                      <a:pt x="54" y="101"/>
                      <a:pt x="55" y="87"/>
                      <a:pt x="49" y="77"/>
                    </a:cubicBezTo>
                    <a:cubicBezTo>
                      <a:pt x="46" y="70"/>
                      <a:pt x="41" y="64"/>
                      <a:pt x="35" y="60"/>
                    </a:cubicBezTo>
                    <a:cubicBezTo>
                      <a:pt x="27" y="55"/>
                      <a:pt x="18" y="58"/>
                      <a:pt x="13" y="47"/>
                    </a:cubicBezTo>
                    <a:cubicBezTo>
                      <a:pt x="0" y="14"/>
                      <a:pt x="64" y="26"/>
                      <a:pt x="81" y="4"/>
                    </a:cubicBezTo>
                    <a:cubicBezTo>
                      <a:pt x="82" y="2"/>
                      <a:pt x="90" y="0"/>
                      <a:pt x="94" y="1"/>
                    </a:cubicBezTo>
                    <a:close/>
                  </a:path>
                </a:pathLst>
              </a:custGeom>
              <a:solidFill>
                <a:srgbClr val="E4B4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9" name="Freeform 305">
                <a:extLst>
                  <a:ext uri="{FF2B5EF4-FFF2-40B4-BE49-F238E27FC236}">
                    <a16:creationId xmlns:a16="http://schemas.microsoft.com/office/drawing/2014/main" id="{2037A923-D7C8-4DFF-88A1-C37C225C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241"/>
                <a:ext cx="80" cy="121"/>
              </a:xfrm>
              <a:custGeom>
                <a:avLst/>
                <a:gdLst>
                  <a:gd name="T0" fmla="*/ 0 w 34"/>
                  <a:gd name="T1" fmla="*/ 126 h 48"/>
                  <a:gd name="T2" fmla="*/ 433 w 34"/>
                  <a:gd name="T3" fmla="*/ 305 h 48"/>
                  <a:gd name="T4" fmla="*/ 376 w 34"/>
                  <a:gd name="T5" fmla="*/ 623 h 48"/>
                  <a:gd name="T6" fmla="*/ 89 w 34"/>
                  <a:gd name="T7" fmla="*/ 769 h 48"/>
                  <a:gd name="T8" fmla="*/ 132 w 34"/>
                  <a:gd name="T9" fmla="*/ 272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8">
                    <a:moveTo>
                      <a:pt x="0" y="8"/>
                    </a:moveTo>
                    <a:cubicBezTo>
                      <a:pt x="12" y="19"/>
                      <a:pt x="30" y="0"/>
                      <a:pt x="33" y="19"/>
                    </a:cubicBezTo>
                    <a:cubicBezTo>
                      <a:pt x="34" y="26"/>
                      <a:pt x="34" y="35"/>
                      <a:pt x="29" y="39"/>
                    </a:cubicBezTo>
                    <a:cubicBezTo>
                      <a:pt x="22" y="44"/>
                      <a:pt x="13" y="38"/>
                      <a:pt x="7" y="48"/>
                    </a:cubicBezTo>
                    <a:cubicBezTo>
                      <a:pt x="15" y="39"/>
                      <a:pt x="24" y="24"/>
                      <a:pt x="10" y="17"/>
                    </a:cubicBezTo>
                  </a:path>
                </a:pathLst>
              </a:custGeom>
              <a:solidFill>
                <a:srgbClr val="E4B4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0" name="Freeform 306">
                <a:extLst>
                  <a:ext uri="{FF2B5EF4-FFF2-40B4-BE49-F238E27FC236}">
                    <a16:creationId xmlns:a16="http://schemas.microsoft.com/office/drawing/2014/main" id="{DDE43B7C-49E1-4FBD-9312-CC47866B5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088"/>
                <a:ext cx="35" cy="47"/>
              </a:xfrm>
              <a:custGeom>
                <a:avLst/>
                <a:gdLst>
                  <a:gd name="T0" fmla="*/ 86 w 15"/>
                  <a:gd name="T1" fmla="*/ 30 h 19"/>
                  <a:gd name="T2" fmla="*/ 49 w 15"/>
                  <a:gd name="T3" fmla="*/ 215 h 19"/>
                  <a:gd name="T4" fmla="*/ 163 w 15"/>
                  <a:gd name="T5" fmla="*/ 104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7" y="2"/>
                    </a:moveTo>
                    <a:cubicBezTo>
                      <a:pt x="0" y="0"/>
                      <a:pt x="1" y="12"/>
                      <a:pt x="4" y="14"/>
                    </a:cubicBezTo>
                    <a:cubicBezTo>
                      <a:pt x="9" y="19"/>
                      <a:pt x="15" y="13"/>
                      <a:pt x="13" y="7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1" name="Freeform 307">
                <a:extLst>
                  <a:ext uri="{FF2B5EF4-FFF2-40B4-BE49-F238E27FC236}">
                    <a16:creationId xmlns:a16="http://schemas.microsoft.com/office/drawing/2014/main" id="{C360D3F4-6490-474E-839D-A50DC961A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081"/>
                <a:ext cx="307" cy="505"/>
              </a:xfrm>
              <a:custGeom>
                <a:avLst/>
                <a:gdLst>
                  <a:gd name="T0" fmla="*/ 753 w 130"/>
                  <a:gd name="T1" fmla="*/ 796 h 201"/>
                  <a:gd name="T2" fmla="*/ 753 w 130"/>
                  <a:gd name="T3" fmla="*/ 796 h 201"/>
                  <a:gd name="T4" fmla="*/ 0 w 130"/>
                  <a:gd name="T5" fmla="*/ 0 h 201"/>
                  <a:gd name="T6" fmla="*/ 94 w 130"/>
                  <a:gd name="T7" fmla="*/ 952 h 201"/>
                  <a:gd name="T8" fmla="*/ 118 w 130"/>
                  <a:gd name="T9" fmla="*/ 2947 h 201"/>
                  <a:gd name="T10" fmla="*/ 118 w 130"/>
                  <a:gd name="T11" fmla="*/ 2947 h 201"/>
                  <a:gd name="T12" fmla="*/ 118 w 130"/>
                  <a:gd name="T13" fmla="*/ 2967 h 201"/>
                  <a:gd name="T14" fmla="*/ 921 w 130"/>
                  <a:gd name="T15" fmla="*/ 3188 h 201"/>
                  <a:gd name="T16" fmla="*/ 1712 w 130"/>
                  <a:gd name="T17" fmla="*/ 2967 h 201"/>
                  <a:gd name="T18" fmla="*/ 1712 w 130"/>
                  <a:gd name="T19" fmla="*/ 2947 h 201"/>
                  <a:gd name="T20" fmla="*/ 1712 w 130"/>
                  <a:gd name="T21" fmla="*/ 2947 h 201"/>
                  <a:gd name="T22" fmla="*/ 1712 w 130"/>
                  <a:gd name="T23" fmla="*/ 1603 h 201"/>
                  <a:gd name="T24" fmla="*/ 1568 w 130"/>
                  <a:gd name="T25" fmla="*/ 1540 h 201"/>
                  <a:gd name="T26" fmla="*/ 753 w 130"/>
                  <a:gd name="T27" fmla="*/ 796 h 2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01">
                    <a:moveTo>
                      <a:pt x="57" y="50"/>
                    </a:moveTo>
                    <a:cubicBezTo>
                      <a:pt x="57" y="50"/>
                      <a:pt x="57" y="50"/>
                      <a:pt x="57" y="50"/>
                    </a:cubicBezTo>
                    <a:cubicBezTo>
                      <a:pt x="34" y="56"/>
                      <a:pt x="15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147"/>
                      <a:pt x="9" y="186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9" y="187"/>
                      <a:pt x="9" y="187"/>
                      <a:pt x="9" y="187"/>
                    </a:cubicBezTo>
                    <a:cubicBezTo>
                      <a:pt x="9" y="195"/>
                      <a:pt x="36" y="201"/>
                      <a:pt x="70" y="201"/>
                    </a:cubicBezTo>
                    <a:cubicBezTo>
                      <a:pt x="103" y="201"/>
                      <a:pt x="130" y="195"/>
                      <a:pt x="130" y="187"/>
                    </a:cubicBezTo>
                    <a:cubicBezTo>
                      <a:pt x="130" y="187"/>
                      <a:pt x="130" y="187"/>
                      <a:pt x="130" y="186"/>
                    </a:cubicBezTo>
                    <a:cubicBezTo>
                      <a:pt x="130" y="186"/>
                      <a:pt x="130" y="186"/>
                      <a:pt x="130" y="186"/>
                    </a:cubicBezTo>
                    <a:cubicBezTo>
                      <a:pt x="130" y="101"/>
                      <a:pt x="130" y="101"/>
                      <a:pt x="130" y="101"/>
                    </a:cubicBezTo>
                    <a:cubicBezTo>
                      <a:pt x="127" y="100"/>
                      <a:pt x="123" y="98"/>
                      <a:pt x="119" y="97"/>
                    </a:cubicBezTo>
                    <a:cubicBezTo>
                      <a:pt x="99" y="87"/>
                      <a:pt x="77" y="72"/>
                      <a:pt x="57" y="50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2" name="Freeform 308">
                <a:extLst>
                  <a:ext uri="{FF2B5EF4-FFF2-40B4-BE49-F238E27FC236}">
                    <a16:creationId xmlns:a16="http://schemas.microsoft.com/office/drawing/2014/main" id="{2D6B43D5-C2CC-4FB4-AEEC-F2505F340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106"/>
                <a:ext cx="292" cy="477"/>
              </a:xfrm>
              <a:custGeom>
                <a:avLst/>
                <a:gdLst>
                  <a:gd name="T0" fmla="*/ 1568 w 124"/>
                  <a:gd name="T1" fmla="*/ 1469 h 190"/>
                  <a:gd name="T2" fmla="*/ 1531 w 124"/>
                  <a:gd name="T3" fmla="*/ 2787 h 190"/>
                  <a:gd name="T4" fmla="*/ 537 w 124"/>
                  <a:gd name="T5" fmla="*/ 2862 h 190"/>
                  <a:gd name="T6" fmla="*/ 1302 w 124"/>
                  <a:gd name="T7" fmla="*/ 2408 h 190"/>
                  <a:gd name="T8" fmla="*/ 1126 w 124"/>
                  <a:gd name="T9" fmla="*/ 1552 h 190"/>
                  <a:gd name="T10" fmla="*/ 0 w 124"/>
                  <a:gd name="T11" fmla="*/ 0 h 190"/>
                  <a:gd name="T12" fmla="*/ 888 w 124"/>
                  <a:gd name="T13" fmla="*/ 921 h 190"/>
                  <a:gd name="T14" fmla="*/ 1568 w 124"/>
                  <a:gd name="T15" fmla="*/ 1469 h 1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4" h="190">
                    <a:moveTo>
                      <a:pt x="120" y="93"/>
                    </a:moveTo>
                    <a:cubicBezTo>
                      <a:pt x="118" y="112"/>
                      <a:pt x="124" y="165"/>
                      <a:pt x="117" y="176"/>
                    </a:cubicBezTo>
                    <a:cubicBezTo>
                      <a:pt x="107" y="190"/>
                      <a:pt x="55" y="185"/>
                      <a:pt x="41" y="181"/>
                    </a:cubicBezTo>
                    <a:cubicBezTo>
                      <a:pt x="59" y="184"/>
                      <a:pt x="91" y="167"/>
                      <a:pt x="100" y="152"/>
                    </a:cubicBezTo>
                    <a:cubicBezTo>
                      <a:pt x="110" y="132"/>
                      <a:pt x="99" y="113"/>
                      <a:pt x="86" y="98"/>
                    </a:cubicBezTo>
                    <a:cubicBezTo>
                      <a:pt x="65" y="74"/>
                      <a:pt x="6" y="36"/>
                      <a:pt x="0" y="0"/>
                    </a:cubicBezTo>
                    <a:cubicBezTo>
                      <a:pt x="12" y="18"/>
                      <a:pt x="53" y="44"/>
                      <a:pt x="68" y="58"/>
                    </a:cubicBezTo>
                    <a:cubicBezTo>
                      <a:pt x="81" y="71"/>
                      <a:pt x="100" y="95"/>
                      <a:pt x="120" y="93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3" name="Freeform 309">
                <a:extLst>
                  <a:ext uri="{FF2B5EF4-FFF2-40B4-BE49-F238E27FC236}">
                    <a16:creationId xmlns:a16="http://schemas.microsoft.com/office/drawing/2014/main" id="{236C57FB-A04B-4E3F-9876-375033A84C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2" y="1987"/>
                <a:ext cx="224" cy="334"/>
              </a:xfrm>
              <a:custGeom>
                <a:avLst/>
                <a:gdLst>
                  <a:gd name="T0" fmla="*/ 957 w 95"/>
                  <a:gd name="T1" fmla="*/ 763 h 133"/>
                  <a:gd name="T2" fmla="*/ 512 w 95"/>
                  <a:gd name="T3" fmla="*/ 889 h 133"/>
                  <a:gd name="T4" fmla="*/ 655 w 95"/>
                  <a:gd name="T5" fmla="*/ 1311 h 133"/>
                  <a:gd name="T6" fmla="*/ 811 w 95"/>
                  <a:gd name="T7" fmla="*/ 2107 h 133"/>
                  <a:gd name="T8" fmla="*/ 811 w 95"/>
                  <a:gd name="T9" fmla="*/ 2107 h 133"/>
                  <a:gd name="T10" fmla="*/ 1089 w 95"/>
                  <a:gd name="T11" fmla="*/ 1298 h 133"/>
                  <a:gd name="T12" fmla="*/ 957 w 95"/>
                  <a:gd name="T13" fmla="*/ 763 h 133"/>
                  <a:gd name="T14" fmla="*/ 733 w 95"/>
                  <a:gd name="T15" fmla="*/ 0 h 133"/>
                  <a:gd name="T16" fmla="*/ 0 w 95"/>
                  <a:gd name="T17" fmla="*/ 239 h 133"/>
                  <a:gd name="T18" fmla="*/ 462 w 95"/>
                  <a:gd name="T19" fmla="*/ 794 h 133"/>
                  <a:gd name="T20" fmla="*/ 839 w 95"/>
                  <a:gd name="T21" fmla="*/ 505 h 133"/>
                  <a:gd name="T22" fmla="*/ 733 w 95"/>
                  <a:gd name="T23" fmla="*/ 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133">
                    <a:moveTo>
                      <a:pt x="73" y="48"/>
                    </a:moveTo>
                    <a:cubicBezTo>
                      <a:pt x="65" y="48"/>
                      <a:pt x="59" y="49"/>
                      <a:pt x="39" y="56"/>
                    </a:cubicBezTo>
                    <a:cubicBezTo>
                      <a:pt x="44" y="64"/>
                      <a:pt x="48" y="73"/>
                      <a:pt x="50" y="83"/>
                    </a:cubicBezTo>
                    <a:cubicBezTo>
                      <a:pt x="57" y="107"/>
                      <a:pt x="55" y="113"/>
                      <a:pt x="62" y="133"/>
                    </a:cubicBezTo>
                    <a:cubicBezTo>
                      <a:pt x="62" y="133"/>
                      <a:pt x="62" y="133"/>
                      <a:pt x="62" y="133"/>
                    </a:cubicBezTo>
                    <a:cubicBezTo>
                      <a:pt x="57" y="111"/>
                      <a:pt x="72" y="89"/>
                      <a:pt x="83" y="82"/>
                    </a:cubicBezTo>
                    <a:cubicBezTo>
                      <a:pt x="95" y="75"/>
                      <a:pt x="85" y="49"/>
                      <a:pt x="73" y="48"/>
                    </a:cubicBezTo>
                    <a:close/>
                    <a:moveTo>
                      <a:pt x="56" y="0"/>
                    </a:moveTo>
                    <a:cubicBezTo>
                      <a:pt x="56" y="0"/>
                      <a:pt x="21" y="2"/>
                      <a:pt x="0" y="15"/>
                    </a:cubicBezTo>
                    <a:cubicBezTo>
                      <a:pt x="10" y="21"/>
                      <a:pt x="24" y="33"/>
                      <a:pt x="35" y="50"/>
                    </a:cubicBezTo>
                    <a:cubicBezTo>
                      <a:pt x="39" y="45"/>
                      <a:pt x="49" y="40"/>
                      <a:pt x="64" y="32"/>
                    </a:cubicBezTo>
                    <a:cubicBezTo>
                      <a:pt x="70" y="26"/>
                      <a:pt x="70" y="6"/>
                      <a:pt x="56" y="0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4" name="Freeform 310">
                <a:extLst>
                  <a:ext uri="{FF2B5EF4-FFF2-40B4-BE49-F238E27FC236}">
                    <a16:creationId xmlns:a16="http://schemas.microsoft.com/office/drawing/2014/main" id="{1523DDCE-77A2-4A36-BFB6-B219F1F0D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90"/>
                <a:ext cx="354" cy="427"/>
              </a:xfrm>
              <a:custGeom>
                <a:avLst/>
                <a:gdLst>
                  <a:gd name="T0" fmla="*/ 552 w 150"/>
                  <a:gd name="T1" fmla="*/ 1080 h 170"/>
                  <a:gd name="T2" fmla="*/ 1130 w 150"/>
                  <a:gd name="T3" fmla="*/ 1155 h 170"/>
                  <a:gd name="T4" fmla="*/ 1352 w 150"/>
                  <a:gd name="T5" fmla="*/ 1311 h 170"/>
                  <a:gd name="T6" fmla="*/ 1510 w 150"/>
                  <a:gd name="T7" fmla="*/ 1414 h 170"/>
                  <a:gd name="T8" fmla="*/ 1576 w 150"/>
                  <a:gd name="T9" fmla="*/ 1080 h 170"/>
                  <a:gd name="T10" fmla="*/ 1711 w 150"/>
                  <a:gd name="T11" fmla="*/ 713 h 170"/>
                  <a:gd name="T12" fmla="*/ 1971 w 150"/>
                  <a:gd name="T13" fmla="*/ 0 h 170"/>
                  <a:gd name="T14" fmla="*/ 1265 w 150"/>
                  <a:gd name="T15" fmla="*/ 776 h 170"/>
                  <a:gd name="T16" fmla="*/ 340 w 150"/>
                  <a:gd name="T17" fmla="*/ 1027 h 170"/>
                  <a:gd name="T18" fmla="*/ 78 w 150"/>
                  <a:gd name="T19" fmla="*/ 1665 h 170"/>
                  <a:gd name="T20" fmla="*/ 66 w 150"/>
                  <a:gd name="T21" fmla="*/ 2158 h 170"/>
                  <a:gd name="T22" fmla="*/ 66 w 150"/>
                  <a:gd name="T23" fmla="*/ 2695 h 170"/>
                  <a:gd name="T24" fmla="*/ 144 w 150"/>
                  <a:gd name="T25" fmla="*/ 2158 h 170"/>
                  <a:gd name="T26" fmla="*/ 196 w 150"/>
                  <a:gd name="T27" fmla="*/ 1854 h 170"/>
                  <a:gd name="T28" fmla="*/ 250 w 150"/>
                  <a:gd name="T29" fmla="*/ 1311 h 1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170">
                    <a:moveTo>
                      <a:pt x="42" y="68"/>
                    </a:moveTo>
                    <a:cubicBezTo>
                      <a:pt x="57" y="65"/>
                      <a:pt x="72" y="66"/>
                      <a:pt x="86" y="73"/>
                    </a:cubicBezTo>
                    <a:cubicBezTo>
                      <a:pt x="93" y="75"/>
                      <a:pt x="98" y="78"/>
                      <a:pt x="103" y="83"/>
                    </a:cubicBezTo>
                    <a:cubicBezTo>
                      <a:pt x="107" y="87"/>
                      <a:pt x="111" y="95"/>
                      <a:pt x="115" y="89"/>
                    </a:cubicBezTo>
                    <a:cubicBezTo>
                      <a:pt x="118" y="86"/>
                      <a:pt x="119" y="73"/>
                      <a:pt x="120" y="68"/>
                    </a:cubicBezTo>
                    <a:cubicBezTo>
                      <a:pt x="123" y="60"/>
                      <a:pt x="127" y="53"/>
                      <a:pt x="130" y="45"/>
                    </a:cubicBezTo>
                    <a:cubicBezTo>
                      <a:pt x="136" y="30"/>
                      <a:pt x="147" y="15"/>
                      <a:pt x="150" y="0"/>
                    </a:cubicBezTo>
                    <a:cubicBezTo>
                      <a:pt x="132" y="21"/>
                      <a:pt x="128" y="45"/>
                      <a:pt x="96" y="49"/>
                    </a:cubicBezTo>
                    <a:cubicBezTo>
                      <a:pt x="73" y="53"/>
                      <a:pt x="46" y="50"/>
                      <a:pt x="26" y="65"/>
                    </a:cubicBezTo>
                    <a:cubicBezTo>
                      <a:pt x="15" y="74"/>
                      <a:pt x="9" y="90"/>
                      <a:pt x="6" y="105"/>
                    </a:cubicBezTo>
                    <a:cubicBezTo>
                      <a:pt x="5" y="115"/>
                      <a:pt x="6" y="126"/>
                      <a:pt x="5" y="136"/>
                    </a:cubicBezTo>
                    <a:cubicBezTo>
                      <a:pt x="4" y="145"/>
                      <a:pt x="0" y="161"/>
                      <a:pt x="5" y="170"/>
                    </a:cubicBezTo>
                    <a:cubicBezTo>
                      <a:pt x="10" y="159"/>
                      <a:pt x="10" y="148"/>
                      <a:pt x="11" y="136"/>
                    </a:cubicBezTo>
                    <a:cubicBezTo>
                      <a:pt x="12" y="130"/>
                      <a:pt x="14" y="124"/>
                      <a:pt x="15" y="117"/>
                    </a:cubicBezTo>
                    <a:cubicBezTo>
                      <a:pt x="17" y="109"/>
                      <a:pt x="17" y="91"/>
                      <a:pt x="19" y="83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5" name="Freeform 311">
                <a:extLst>
                  <a:ext uri="{FF2B5EF4-FFF2-40B4-BE49-F238E27FC236}">
                    <a16:creationId xmlns:a16="http://schemas.microsoft.com/office/drawing/2014/main" id="{54171A05-BD63-4402-AD07-D987C559D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527"/>
                <a:ext cx="356" cy="656"/>
              </a:xfrm>
              <a:custGeom>
                <a:avLst/>
                <a:gdLst>
                  <a:gd name="T0" fmla="*/ 0 w 151"/>
                  <a:gd name="T1" fmla="*/ 4145 h 261"/>
                  <a:gd name="T2" fmla="*/ 356 w 151"/>
                  <a:gd name="T3" fmla="*/ 3577 h 261"/>
                  <a:gd name="T4" fmla="*/ 828 w 151"/>
                  <a:gd name="T5" fmla="*/ 3285 h 261"/>
                  <a:gd name="T6" fmla="*/ 1334 w 151"/>
                  <a:gd name="T7" fmla="*/ 3252 h 261"/>
                  <a:gd name="T8" fmla="*/ 1719 w 151"/>
                  <a:gd name="T9" fmla="*/ 3381 h 261"/>
                  <a:gd name="T10" fmla="*/ 1768 w 151"/>
                  <a:gd name="T11" fmla="*/ 3443 h 261"/>
                  <a:gd name="T12" fmla="*/ 1797 w 151"/>
                  <a:gd name="T13" fmla="*/ 3461 h 261"/>
                  <a:gd name="T14" fmla="*/ 1834 w 151"/>
                  <a:gd name="T15" fmla="*/ 3506 h 261"/>
                  <a:gd name="T16" fmla="*/ 1846 w 151"/>
                  <a:gd name="T17" fmla="*/ 3524 h 261"/>
                  <a:gd name="T18" fmla="*/ 1884 w 151"/>
                  <a:gd name="T19" fmla="*/ 3577 h 261"/>
                  <a:gd name="T20" fmla="*/ 1900 w 151"/>
                  <a:gd name="T21" fmla="*/ 3589 h 261"/>
                  <a:gd name="T22" fmla="*/ 1952 w 151"/>
                  <a:gd name="T23" fmla="*/ 3652 h 261"/>
                  <a:gd name="T24" fmla="*/ 1978 w 151"/>
                  <a:gd name="T25" fmla="*/ 3589 h 261"/>
                  <a:gd name="T26" fmla="*/ 1846 w 151"/>
                  <a:gd name="T27" fmla="*/ 538 h 261"/>
                  <a:gd name="T28" fmla="*/ 1834 w 151"/>
                  <a:gd name="T29" fmla="*/ 33 h 261"/>
                  <a:gd name="T30" fmla="*/ 1089 w 151"/>
                  <a:gd name="T31" fmla="*/ 221 h 261"/>
                  <a:gd name="T32" fmla="*/ 339 w 151"/>
                  <a:gd name="T33" fmla="*/ 0 h 261"/>
                  <a:gd name="T34" fmla="*/ 328 w 151"/>
                  <a:gd name="T35" fmla="*/ 63 h 261"/>
                  <a:gd name="T36" fmla="*/ 299 w 151"/>
                  <a:gd name="T37" fmla="*/ 493 h 261"/>
                  <a:gd name="T38" fmla="*/ 316 w 151"/>
                  <a:gd name="T39" fmla="*/ 2496 h 261"/>
                  <a:gd name="T40" fmla="*/ 0 w 151"/>
                  <a:gd name="T41" fmla="*/ 4145 h 2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1" h="261">
                    <a:moveTo>
                      <a:pt x="0" y="261"/>
                    </a:moveTo>
                    <a:cubicBezTo>
                      <a:pt x="9" y="241"/>
                      <a:pt x="19" y="234"/>
                      <a:pt x="27" y="225"/>
                    </a:cubicBezTo>
                    <a:cubicBezTo>
                      <a:pt x="36" y="215"/>
                      <a:pt x="50" y="207"/>
                      <a:pt x="63" y="207"/>
                    </a:cubicBezTo>
                    <a:cubicBezTo>
                      <a:pt x="75" y="207"/>
                      <a:pt x="93" y="203"/>
                      <a:pt x="102" y="205"/>
                    </a:cubicBezTo>
                    <a:cubicBezTo>
                      <a:pt x="110" y="207"/>
                      <a:pt x="123" y="208"/>
                      <a:pt x="131" y="213"/>
                    </a:cubicBezTo>
                    <a:cubicBezTo>
                      <a:pt x="132" y="214"/>
                      <a:pt x="134" y="215"/>
                      <a:pt x="135" y="217"/>
                    </a:cubicBezTo>
                    <a:cubicBezTo>
                      <a:pt x="136" y="217"/>
                      <a:pt x="136" y="217"/>
                      <a:pt x="137" y="218"/>
                    </a:cubicBezTo>
                    <a:cubicBezTo>
                      <a:pt x="138" y="219"/>
                      <a:pt x="139" y="220"/>
                      <a:pt x="140" y="221"/>
                    </a:cubicBezTo>
                    <a:cubicBezTo>
                      <a:pt x="140" y="221"/>
                      <a:pt x="141" y="221"/>
                      <a:pt x="141" y="222"/>
                    </a:cubicBezTo>
                    <a:cubicBezTo>
                      <a:pt x="142" y="223"/>
                      <a:pt x="143" y="224"/>
                      <a:pt x="144" y="225"/>
                    </a:cubicBezTo>
                    <a:cubicBezTo>
                      <a:pt x="144" y="225"/>
                      <a:pt x="145" y="226"/>
                      <a:pt x="145" y="226"/>
                    </a:cubicBezTo>
                    <a:cubicBezTo>
                      <a:pt x="146" y="227"/>
                      <a:pt x="147" y="229"/>
                      <a:pt x="149" y="230"/>
                    </a:cubicBezTo>
                    <a:cubicBezTo>
                      <a:pt x="151" y="226"/>
                      <a:pt x="151" y="226"/>
                      <a:pt x="151" y="226"/>
                    </a:cubicBezTo>
                    <a:cubicBezTo>
                      <a:pt x="145" y="210"/>
                      <a:pt x="142" y="100"/>
                      <a:pt x="141" y="34"/>
                    </a:cubicBezTo>
                    <a:cubicBezTo>
                      <a:pt x="140" y="14"/>
                      <a:pt x="140" y="10"/>
                      <a:pt x="140" y="2"/>
                    </a:cubicBezTo>
                    <a:cubicBezTo>
                      <a:pt x="136" y="9"/>
                      <a:pt x="112" y="14"/>
                      <a:pt x="83" y="14"/>
                    </a:cubicBezTo>
                    <a:cubicBezTo>
                      <a:pt x="52" y="14"/>
                      <a:pt x="26" y="8"/>
                      <a:pt x="26" y="0"/>
                    </a:cubicBezTo>
                    <a:cubicBezTo>
                      <a:pt x="26" y="0"/>
                      <a:pt x="26" y="2"/>
                      <a:pt x="25" y="4"/>
                    </a:cubicBezTo>
                    <a:cubicBezTo>
                      <a:pt x="24" y="13"/>
                      <a:pt x="24" y="15"/>
                      <a:pt x="23" y="31"/>
                    </a:cubicBezTo>
                    <a:cubicBezTo>
                      <a:pt x="22" y="68"/>
                      <a:pt x="23" y="117"/>
                      <a:pt x="24" y="157"/>
                    </a:cubicBezTo>
                    <a:cubicBezTo>
                      <a:pt x="25" y="186"/>
                      <a:pt x="17" y="222"/>
                      <a:pt x="0" y="261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6" name="Freeform 312">
                <a:extLst>
                  <a:ext uri="{FF2B5EF4-FFF2-40B4-BE49-F238E27FC236}">
                    <a16:creationId xmlns:a16="http://schemas.microsoft.com/office/drawing/2014/main" id="{982A853A-A603-4012-9256-EA42C1203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498"/>
                <a:ext cx="295" cy="115"/>
              </a:xfrm>
              <a:custGeom>
                <a:avLst/>
                <a:gdLst>
                  <a:gd name="T0" fmla="*/ 524 w 125"/>
                  <a:gd name="T1" fmla="*/ 158 h 46"/>
                  <a:gd name="T2" fmla="*/ 0 w 125"/>
                  <a:gd name="T3" fmla="*/ 0 h 46"/>
                  <a:gd name="T4" fmla="*/ 0 w 125"/>
                  <a:gd name="T5" fmla="*/ 488 h 46"/>
                  <a:gd name="T6" fmla="*/ 0 w 125"/>
                  <a:gd name="T7" fmla="*/ 550 h 46"/>
                  <a:gd name="T8" fmla="*/ 814 w 125"/>
                  <a:gd name="T9" fmla="*/ 720 h 46"/>
                  <a:gd name="T10" fmla="*/ 1614 w 125"/>
                  <a:gd name="T11" fmla="*/ 563 h 46"/>
                  <a:gd name="T12" fmla="*/ 1643 w 125"/>
                  <a:gd name="T13" fmla="*/ 520 h 46"/>
                  <a:gd name="T14" fmla="*/ 1643 w 125"/>
                  <a:gd name="T15" fmla="*/ 333 h 46"/>
                  <a:gd name="T16" fmla="*/ 524 w 125"/>
                  <a:gd name="T17" fmla="*/ 158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46">
                    <a:moveTo>
                      <a:pt x="40" y="10"/>
                    </a:moveTo>
                    <a:cubicBezTo>
                      <a:pt x="26" y="6"/>
                      <a:pt x="13" y="3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4"/>
                      <a:pt x="0" y="35"/>
                    </a:cubicBezTo>
                    <a:cubicBezTo>
                      <a:pt x="6" y="41"/>
                      <a:pt x="31" y="46"/>
                      <a:pt x="62" y="46"/>
                    </a:cubicBezTo>
                    <a:cubicBezTo>
                      <a:pt x="91" y="46"/>
                      <a:pt x="116" y="42"/>
                      <a:pt x="123" y="36"/>
                    </a:cubicBezTo>
                    <a:cubicBezTo>
                      <a:pt x="124" y="35"/>
                      <a:pt x="125" y="33"/>
                      <a:pt x="125" y="33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01" y="21"/>
                      <a:pt x="73" y="17"/>
                      <a:pt x="40" y="10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7" name="Freeform 313">
                <a:extLst>
                  <a:ext uri="{FF2B5EF4-FFF2-40B4-BE49-F238E27FC236}">
                    <a16:creationId xmlns:a16="http://schemas.microsoft.com/office/drawing/2014/main" id="{E6F36B23-D384-4E54-B7B5-2C00D46FD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93"/>
                <a:ext cx="172" cy="103"/>
              </a:xfrm>
              <a:custGeom>
                <a:avLst/>
                <a:gdLst>
                  <a:gd name="T0" fmla="*/ 144 w 73"/>
                  <a:gd name="T1" fmla="*/ 20 h 41"/>
                  <a:gd name="T2" fmla="*/ 184 w 73"/>
                  <a:gd name="T3" fmla="*/ 618 h 41"/>
                  <a:gd name="T4" fmla="*/ 745 w 73"/>
                  <a:gd name="T5" fmla="*/ 651 h 41"/>
                  <a:gd name="T6" fmla="*/ 782 w 73"/>
                  <a:gd name="T7" fmla="*/ 555 h 41"/>
                  <a:gd name="T8" fmla="*/ 782 w 73"/>
                  <a:gd name="T9" fmla="*/ 568 h 41"/>
                  <a:gd name="T10" fmla="*/ 954 w 73"/>
                  <a:gd name="T11" fmla="*/ 0 h 41"/>
                  <a:gd name="T12" fmla="*/ 144 w 73"/>
                  <a:gd name="T13" fmla="*/ 2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41">
                    <a:moveTo>
                      <a:pt x="11" y="1"/>
                    </a:moveTo>
                    <a:cubicBezTo>
                      <a:pt x="1" y="7"/>
                      <a:pt x="0" y="37"/>
                      <a:pt x="14" y="39"/>
                    </a:cubicBezTo>
                    <a:cubicBezTo>
                      <a:pt x="22" y="41"/>
                      <a:pt x="41" y="41"/>
                      <a:pt x="57" y="41"/>
                    </a:cubicBezTo>
                    <a:cubicBezTo>
                      <a:pt x="58" y="39"/>
                      <a:pt x="59" y="37"/>
                      <a:pt x="60" y="35"/>
                    </a:cubicBezTo>
                    <a:cubicBezTo>
                      <a:pt x="60" y="35"/>
                      <a:pt x="60" y="36"/>
                      <a:pt x="60" y="36"/>
                    </a:cubicBezTo>
                    <a:cubicBezTo>
                      <a:pt x="65" y="23"/>
                      <a:pt x="70" y="12"/>
                      <a:pt x="73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8" name="Freeform 314">
                <a:extLst>
                  <a:ext uri="{FF2B5EF4-FFF2-40B4-BE49-F238E27FC236}">
                    <a16:creationId xmlns:a16="http://schemas.microsoft.com/office/drawing/2014/main" id="{9AA066E3-7DC8-4719-8B0A-939DBCE41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552"/>
                <a:ext cx="73" cy="1"/>
              </a:xfrm>
              <a:custGeom>
                <a:avLst/>
                <a:gdLst>
                  <a:gd name="T0" fmla="*/ 0 w 31"/>
                  <a:gd name="T1" fmla="*/ 0 h 1"/>
                  <a:gd name="T2" fmla="*/ 405 w 3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">
                    <a:moveTo>
                      <a:pt x="0" y="0"/>
                    </a:moveTo>
                    <a:cubicBezTo>
                      <a:pt x="5" y="0"/>
                      <a:pt x="26" y="0"/>
                      <a:pt x="31" y="0"/>
                    </a:cubicBezTo>
                  </a:path>
                </a:pathLst>
              </a:custGeom>
              <a:solidFill>
                <a:srgbClr val="EEC6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9" name="Freeform 315">
                <a:extLst>
                  <a:ext uri="{FF2B5EF4-FFF2-40B4-BE49-F238E27FC236}">
                    <a16:creationId xmlns:a16="http://schemas.microsoft.com/office/drawing/2014/main" id="{8F19DAB7-ED5D-41C2-B51A-3ECFEFC4A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558"/>
                <a:ext cx="139" cy="223"/>
              </a:xfrm>
              <a:custGeom>
                <a:avLst/>
                <a:gdLst>
                  <a:gd name="T0" fmla="*/ 144 w 59"/>
                  <a:gd name="T1" fmla="*/ 1401 h 89"/>
                  <a:gd name="T2" fmla="*/ 233 w 59"/>
                  <a:gd name="T3" fmla="*/ 847 h 89"/>
                  <a:gd name="T4" fmla="*/ 262 w 59"/>
                  <a:gd name="T5" fmla="*/ 897 h 89"/>
                  <a:gd name="T6" fmla="*/ 233 w 59"/>
                  <a:gd name="T7" fmla="*/ 742 h 89"/>
                  <a:gd name="T8" fmla="*/ 144 w 59"/>
                  <a:gd name="T9" fmla="*/ 646 h 89"/>
                  <a:gd name="T10" fmla="*/ 299 w 59"/>
                  <a:gd name="T11" fmla="*/ 363 h 89"/>
                  <a:gd name="T12" fmla="*/ 561 w 59"/>
                  <a:gd name="T13" fmla="*/ 596 h 89"/>
                  <a:gd name="T14" fmla="*/ 744 w 59"/>
                  <a:gd name="T15" fmla="*/ 879 h 89"/>
                  <a:gd name="T16" fmla="*/ 299 w 59"/>
                  <a:gd name="T17" fmla="*/ 113 h 89"/>
                  <a:gd name="T18" fmla="*/ 38 w 59"/>
                  <a:gd name="T19" fmla="*/ 910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89">
                    <a:moveTo>
                      <a:pt x="11" y="89"/>
                    </a:moveTo>
                    <a:cubicBezTo>
                      <a:pt x="10" y="82"/>
                      <a:pt x="7" y="55"/>
                      <a:pt x="18" y="54"/>
                    </a:cubicBezTo>
                    <a:cubicBezTo>
                      <a:pt x="18" y="55"/>
                      <a:pt x="20" y="56"/>
                      <a:pt x="20" y="57"/>
                    </a:cubicBezTo>
                    <a:cubicBezTo>
                      <a:pt x="20" y="55"/>
                      <a:pt x="19" y="48"/>
                      <a:pt x="18" y="47"/>
                    </a:cubicBezTo>
                    <a:cubicBezTo>
                      <a:pt x="15" y="43"/>
                      <a:pt x="12" y="47"/>
                      <a:pt x="11" y="41"/>
                    </a:cubicBezTo>
                    <a:cubicBezTo>
                      <a:pt x="9" y="33"/>
                      <a:pt x="16" y="23"/>
                      <a:pt x="23" y="23"/>
                    </a:cubicBezTo>
                    <a:cubicBezTo>
                      <a:pt x="36" y="22"/>
                      <a:pt x="36" y="31"/>
                      <a:pt x="43" y="38"/>
                    </a:cubicBezTo>
                    <a:cubicBezTo>
                      <a:pt x="49" y="43"/>
                      <a:pt x="56" y="46"/>
                      <a:pt x="57" y="56"/>
                    </a:cubicBezTo>
                    <a:cubicBezTo>
                      <a:pt x="59" y="41"/>
                      <a:pt x="43" y="0"/>
                      <a:pt x="23" y="7"/>
                    </a:cubicBezTo>
                    <a:cubicBezTo>
                      <a:pt x="5" y="13"/>
                      <a:pt x="0" y="43"/>
                      <a:pt x="3" y="58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0" name="Freeform 316">
                <a:extLst>
                  <a:ext uri="{FF2B5EF4-FFF2-40B4-BE49-F238E27FC236}">
                    <a16:creationId xmlns:a16="http://schemas.microsoft.com/office/drawing/2014/main" id="{96D20A2A-B63C-4442-9557-F98FB9FD9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661"/>
                <a:ext cx="22" cy="32"/>
              </a:xfrm>
              <a:custGeom>
                <a:avLst/>
                <a:gdLst>
                  <a:gd name="T0" fmla="*/ 0 w 9"/>
                  <a:gd name="T1" fmla="*/ 74 h 13"/>
                  <a:gd name="T2" fmla="*/ 103 w 9"/>
                  <a:gd name="T3" fmla="*/ 0 h 13"/>
                  <a:gd name="T4" fmla="*/ 132 w 9"/>
                  <a:gd name="T5" fmla="*/ 194 h 13"/>
                  <a:gd name="T6" fmla="*/ 12 w 9"/>
                  <a:gd name="T7" fmla="*/ 13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5"/>
                    </a:moveTo>
                    <a:cubicBezTo>
                      <a:pt x="2" y="2"/>
                      <a:pt x="4" y="0"/>
                      <a:pt x="7" y="0"/>
                    </a:cubicBezTo>
                    <a:cubicBezTo>
                      <a:pt x="8" y="4"/>
                      <a:pt x="9" y="9"/>
                      <a:pt x="9" y="13"/>
                    </a:cubicBezTo>
                    <a:cubicBezTo>
                      <a:pt x="7" y="10"/>
                      <a:pt x="4" y="7"/>
                      <a:pt x="1" y="9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1" name="Freeform 317">
                <a:extLst>
                  <a:ext uri="{FF2B5EF4-FFF2-40B4-BE49-F238E27FC236}">
                    <a16:creationId xmlns:a16="http://schemas.microsoft.com/office/drawing/2014/main" id="{0A1E38BB-5CDA-4067-9813-A92C32D9F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213"/>
                <a:ext cx="163" cy="113"/>
              </a:xfrm>
              <a:custGeom>
                <a:avLst/>
                <a:gdLst>
                  <a:gd name="T0" fmla="*/ 791 w 69"/>
                  <a:gd name="T1" fmla="*/ 713 h 45"/>
                  <a:gd name="T2" fmla="*/ 909 w 69"/>
                  <a:gd name="T3" fmla="*/ 20 h 45"/>
                  <a:gd name="T4" fmla="*/ 196 w 69"/>
                  <a:gd name="T5" fmla="*/ 33 h 45"/>
                  <a:gd name="T6" fmla="*/ 250 w 69"/>
                  <a:gd name="T7" fmla="*/ 681 h 45"/>
                  <a:gd name="T8" fmla="*/ 791 w 69"/>
                  <a:gd name="T9" fmla="*/ 7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5">
                    <a:moveTo>
                      <a:pt x="60" y="45"/>
                    </a:moveTo>
                    <a:cubicBezTo>
                      <a:pt x="62" y="27"/>
                      <a:pt x="65" y="12"/>
                      <a:pt x="69" y="1"/>
                    </a:cubicBezTo>
                    <a:cubicBezTo>
                      <a:pt x="50" y="0"/>
                      <a:pt x="22" y="1"/>
                      <a:pt x="15" y="2"/>
                    </a:cubicBezTo>
                    <a:cubicBezTo>
                      <a:pt x="6" y="3"/>
                      <a:pt x="0" y="39"/>
                      <a:pt x="19" y="43"/>
                    </a:cubicBezTo>
                    <a:cubicBezTo>
                      <a:pt x="29" y="45"/>
                      <a:pt x="44" y="45"/>
                      <a:pt x="60" y="45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2" name="Freeform 318">
                <a:extLst>
                  <a:ext uri="{FF2B5EF4-FFF2-40B4-BE49-F238E27FC236}">
                    <a16:creationId xmlns:a16="http://schemas.microsoft.com/office/drawing/2014/main" id="{674B7891-4A32-4CD9-9529-93587FB32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1728"/>
                <a:ext cx="113" cy="58"/>
              </a:xfrm>
              <a:custGeom>
                <a:avLst/>
                <a:gdLst>
                  <a:gd name="T0" fmla="*/ 626 w 48"/>
                  <a:gd name="T1" fmla="*/ 0 h 23"/>
                  <a:gd name="T2" fmla="*/ 134 w 48"/>
                  <a:gd name="T3" fmla="*/ 63 h 23"/>
                  <a:gd name="T4" fmla="*/ 0 w 48"/>
                  <a:gd name="T5" fmla="*/ 36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3">
                    <a:moveTo>
                      <a:pt x="48" y="0"/>
                    </a:moveTo>
                    <a:cubicBezTo>
                      <a:pt x="34" y="0"/>
                      <a:pt x="17" y="4"/>
                      <a:pt x="10" y="4"/>
                    </a:cubicBezTo>
                    <a:cubicBezTo>
                      <a:pt x="4" y="6"/>
                      <a:pt x="0" y="15"/>
                      <a:pt x="0" y="23"/>
                    </a:cubicBezTo>
                  </a:path>
                </a:pathLst>
              </a:custGeom>
              <a:solidFill>
                <a:srgbClr val="EEC6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3" name="Freeform 319">
                <a:extLst>
                  <a:ext uri="{FF2B5EF4-FFF2-40B4-BE49-F238E27FC236}">
                    <a16:creationId xmlns:a16="http://schemas.microsoft.com/office/drawing/2014/main" id="{C7663005-375E-44C3-A4FC-D6CC2F885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620"/>
                <a:ext cx="144" cy="53"/>
              </a:xfrm>
              <a:custGeom>
                <a:avLst/>
                <a:gdLst>
                  <a:gd name="T0" fmla="*/ 803 w 61"/>
                  <a:gd name="T1" fmla="*/ 179 h 21"/>
                  <a:gd name="T2" fmla="*/ 212 w 61"/>
                  <a:gd name="T3" fmla="*/ 0 h 21"/>
                  <a:gd name="T4" fmla="*/ 0 w 61"/>
                  <a:gd name="T5" fmla="*/ 33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1">
                    <a:moveTo>
                      <a:pt x="61" y="11"/>
                    </a:moveTo>
                    <a:cubicBezTo>
                      <a:pt x="40" y="7"/>
                      <a:pt x="23" y="3"/>
                      <a:pt x="16" y="0"/>
                    </a:cubicBezTo>
                    <a:cubicBezTo>
                      <a:pt x="7" y="1"/>
                      <a:pt x="1" y="11"/>
                      <a:pt x="0" y="21"/>
                    </a:cubicBezTo>
                  </a:path>
                </a:pathLst>
              </a:custGeom>
              <a:solidFill>
                <a:srgbClr val="EEC6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4" name="Freeform 320">
                <a:extLst>
                  <a:ext uri="{FF2B5EF4-FFF2-40B4-BE49-F238E27FC236}">
                    <a16:creationId xmlns:a16="http://schemas.microsoft.com/office/drawing/2014/main" id="{D038AE3D-C577-4998-BE29-0D1DD0BD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610"/>
                <a:ext cx="172" cy="219"/>
              </a:xfrm>
              <a:custGeom>
                <a:avLst/>
                <a:gdLst>
                  <a:gd name="T0" fmla="*/ 954 w 73"/>
                  <a:gd name="T1" fmla="*/ 176 h 87"/>
                  <a:gd name="T2" fmla="*/ 368 w 73"/>
                  <a:gd name="T3" fmla="*/ 0 h 87"/>
                  <a:gd name="T4" fmla="*/ 221 w 73"/>
                  <a:gd name="T5" fmla="*/ 576 h 87"/>
                  <a:gd name="T6" fmla="*/ 695 w 73"/>
                  <a:gd name="T7" fmla="*/ 735 h 87"/>
                  <a:gd name="T8" fmla="*/ 184 w 73"/>
                  <a:gd name="T9" fmla="*/ 748 h 87"/>
                  <a:gd name="T10" fmla="*/ 233 w 73"/>
                  <a:gd name="T11" fmla="*/ 1357 h 87"/>
                  <a:gd name="T12" fmla="*/ 954 w 73"/>
                  <a:gd name="T13" fmla="*/ 1387 h 87"/>
                  <a:gd name="T14" fmla="*/ 954 w 73"/>
                  <a:gd name="T15" fmla="*/ 176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7">
                    <a:moveTo>
                      <a:pt x="73" y="11"/>
                    </a:moveTo>
                    <a:cubicBezTo>
                      <a:pt x="52" y="7"/>
                      <a:pt x="35" y="2"/>
                      <a:pt x="28" y="0"/>
                    </a:cubicBezTo>
                    <a:cubicBezTo>
                      <a:pt x="13" y="1"/>
                      <a:pt x="6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8" y="46"/>
                      <a:pt x="22" y="47"/>
                      <a:pt x="14" y="47"/>
                    </a:cubicBezTo>
                    <a:cubicBezTo>
                      <a:pt x="2" y="50"/>
                      <a:pt x="0" y="82"/>
                      <a:pt x="18" y="85"/>
                    </a:cubicBezTo>
                    <a:cubicBezTo>
                      <a:pt x="34" y="86"/>
                      <a:pt x="56" y="87"/>
                      <a:pt x="73" y="87"/>
                    </a:cubicBezTo>
                    <a:cubicBezTo>
                      <a:pt x="73" y="61"/>
                      <a:pt x="73" y="34"/>
                      <a:pt x="73" y="11"/>
                    </a:cubicBezTo>
                    <a:close/>
                  </a:path>
                </a:pathLst>
              </a:custGeom>
              <a:solidFill>
                <a:srgbClr val="B0D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5" name="Freeform 321">
                <a:extLst>
                  <a:ext uri="{FF2B5EF4-FFF2-40B4-BE49-F238E27FC236}">
                    <a16:creationId xmlns:a16="http://schemas.microsoft.com/office/drawing/2014/main" id="{75B49EA0-3680-408A-94FA-924FB0E96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243"/>
                <a:ext cx="770" cy="1219"/>
              </a:xfrm>
              <a:custGeom>
                <a:avLst/>
                <a:gdLst>
                  <a:gd name="T0" fmla="*/ 3372 w 327"/>
                  <a:gd name="T1" fmla="*/ 1111 h 485"/>
                  <a:gd name="T2" fmla="*/ 3132 w 327"/>
                  <a:gd name="T3" fmla="*/ 890 h 485"/>
                  <a:gd name="T4" fmla="*/ 3160 w 327"/>
                  <a:gd name="T5" fmla="*/ 555 h 485"/>
                  <a:gd name="T6" fmla="*/ 2729 w 327"/>
                  <a:gd name="T7" fmla="*/ 317 h 485"/>
                  <a:gd name="T8" fmla="*/ 2562 w 327"/>
                  <a:gd name="T9" fmla="*/ 618 h 485"/>
                  <a:gd name="T10" fmla="*/ 2534 w 327"/>
                  <a:gd name="T11" fmla="*/ 189 h 485"/>
                  <a:gd name="T12" fmla="*/ 2100 w 327"/>
                  <a:gd name="T13" fmla="*/ 158 h 485"/>
                  <a:gd name="T14" fmla="*/ 1764 w 327"/>
                  <a:gd name="T15" fmla="*/ 777 h 485"/>
                  <a:gd name="T16" fmla="*/ 1620 w 327"/>
                  <a:gd name="T17" fmla="*/ 397 h 485"/>
                  <a:gd name="T18" fmla="*/ 1147 w 327"/>
                  <a:gd name="T19" fmla="*/ 538 h 485"/>
                  <a:gd name="T20" fmla="*/ 1069 w 327"/>
                  <a:gd name="T21" fmla="*/ 1061 h 485"/>
                  <a:gd name="T22" fmla="*/ 991 w 327"/>
                  <a:gd name="T23" fmla="*/ 1206 h 485"/>
                  <a:gd name="T24" fmla="*/ 38 w 327"/>
                  <a:gd name="T25" fmla="*/ 3589 h 485"/>
                  <a:gd name="T26" fmla="*/ 155 w 327"/>
                  <a:gd name="T27" fmla="*/ 5527 h 485"/>
                  <a:gd name="T28" fmla="*/ 172 w 327"/>
                  <a:gd name="T29" fmla="*/ 5540 h 485"/>
                  <a:gd name="T30" fmla="*/ 520 w 327"/>
                  <a:gd name="T31" fmla="*/ 6223 h 485"/>
                  <a:gd name="T32" fmla="*/ 577 w 327"/>
                  <a:gd name="T33" fmla="*/ 6987 h 485"/>
                  <a:gd name="T34" fmla="*/ 537 w 327"/>
                  <a:gd name="T35" fmla="*/ 6937 h 485"/>
                  <a:gd name="T36" fmla="*/ 1396 w 327"/>
                  <a:gd name="T37" fmla="*/ 7606 h 485"/>
                  <a:gd name="T38" fmla="*/ 1425 w 327"/>
                  <a:gd name="T39" fmla="*/ 7588 h 485"/>
                  <a:gd name="T40" fmla="*/ 1425 w 327"/>
                  <a:gd name="T41" fmla="*/ 6874 h 485"/>
                  <a:gd name="T42" fmla="*/ 1724 w 327"/>
                  <a:gd name="T43" fmla="*/ 5142 h 485"/>
                  <a:gd name="T44" fmla="*/ 1907 w 327"/>
                  <a:gd name="T45" fmla="*/ 4542 h 485"/>
                  <a:gd name="T46" fmla="*/ 1907 w 327"/>
                  <a:gd name="T47" fmla="*/ 4542 h 485"/>
                  <a:gd name="T48" fmla="*/ 1907 w 327"/>
                  <a:gd name="T49" fmla="*/ 4542 h 485"/>
                  <a:gd name="T50" fmla="*/ 1851 w 327"/>
                  <a:gd name="T51" fmla="*/ 4175 h 485"/>
                  <a:gd name="T52" fmla="*/ 1830 w 327"/>
                  <a:gd name="T53" fmla="*/ 4162 h 485"/>
                  <a:gd name="T54" fmla="*/ 2157 w 327"/>
                  <a:gd name="T55" fmla="*/ 2589 h 485"/>
                  <a:gd name="T56" fmla="*/ 2169 w 327"/>
                  <a:gd name="T57" fmla="*/ 2604 h 485"/>
                  <a:gd name="T58" fmla="*/ 2611 w 327"/>
                  <a:gd name="T59" fmla="*/ 2684 h 485"/>
                  <a:gd name="T60" fmla="*/ 2611 w 327"/>
                  <a:gd name="T61" fmla="*/ 2684 h 485"/>
                  <a:gd name="T62" fmla="*/ 2611 w 327"/>
                  <a:gd name="T63" fmla="*/ 2684 h 485"/>
                  <a:gd name="T64" fmla="*/ 3188 w 327"/>
                  <a:gd name="T65" fmla="*/ 2654 h 485"/>
                  <a:gd name="T66" fmla="*/ 4269 w 327"/>
                  <a:gd name="T67" fmla="*/ 2634 h 485"/>
                  <a:gd name="T68" fmla="*/ 3372 w 327"/>
                  <a:gd name="T69" fmla="*/ 1111 h 4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27" h="485">
                    <a:moveTo>
                      <a:pt x="258" y="70"/>
                    </a:moveTo>
                    <a:cubicBezTo>
                      <a:pt x="254" y="68"/>
                      <a:pt x="241" y="59"/>
                      <a:pt x="240" y="56"/>
                    </a:cubicBezTo>
                    <a:cubicBezTo>
                      <a:pt x="238" y="54"/>
                      <a:pt x="237" y="48"/>
                      <a:pt x="242" y="35"/>
                    </a:cubicBezTo>
                    <a:cubicBezTo>
                      <a:pt x="247" y="19"/>
                      <a:pt x="220" y="3"/>
                      <a:pt x="209" y="20"/>
                    </a:cubicBezTo>
                    <a:cubicBezTo>
                      <a:pt x="206" y="25"/>
                      <a:pt x="204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5" y="0"/>
                      <a:pt x="167" y="3"/>
                      <a:pt x="161" y="10"/>
                    </a:cubicBezTo>
                    <a:cubicBezTo>
                      <a:pt x="156" y="17"/>
                      <a:pt x="160" y="47"/>
                      <a:pt x="135" y="49"/>
                    </a:cubicBezTo>
                    <a:cubicBezTo>
                      <a:pt x="122" y="48"/>
                      <a:pt x="124" y="34"/>
                      <a:pt x="124" y="25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6" y="56"/>
                      <a:pt x="82" y="67"/>
                    </a:cubicBezTo>
                    <a:cubicBezTo>
                      <a:pt x="81" y="69"/>
                      <a:pt x="77" y="75"/>
                      <a:pt x="76" y="76"/>
                    </a:cubicBezTo>
                    <a:cubicBezTo>
                      <a:pt x="9" y="129"/>
                      <a:pt x="3" y="165"/>
                      <a:pt x="3" y="226"/>
                    </a:cubicBezTo>
                    <a:cubicBezTo>
                      <a:pt x="3" y="252"/>
                      <a:pt x="0" y="302"/>
                      <a:pt x="12" y="348"/>
                    </a:cubicBezTo>
                    <a:cubicBezTo>
                      <a:pt x="13" y="349"/>
                      <a:pt x="13" y="349"/>
                      <a:pt x="13" y="349"/>
                    </a:cubicBezTo>
                    <a:cubicBezTo>
                      <a:pt x="21" y="362"/>
                      <a:pt x="28" y="377"/>
                      <a:pt x="40" y="392"/>
                    </a:cubicBezTo>
                    <a:cubicBezTo>
                      <a:pt x="48" y="401"/>
                      <a:pt x="48" y="420"/>
                      <a:pt x="44" y="440"/>
                    </a:cubicBezTo>
                    <a:cubicBezTo>
                      <a:pt x="43" y="439"/>
                      <a:pt x="42" y="438"/>
                      <a:pt x="41" y="437"/>
                    </a:cubicBezTo>
                    <a:cubicBezTo>
                      <a:pt x="63" y="462"/>
                      <a:pt x="95" y="485"/>
                      <a:pt x="107" y="479"/>
                    </a:cubicBezTo>
                    <a:cubicBezTo>
                      <a:pt x="108" y="479"/>
                      <a:pt x="108" y="479"/>
                      <a:pt x="109" y="478"/>
                    </a:cubicBezTo>
                    <a:cubicBezTo>
                      <a:pt x="109" y="433"/>
                      <a:pt x="109" y="433"/>
                      <a:pt x="109" y="433"/>
                    </a:cubicBezTo>
                    <a:cubicBezTo>
                      <a:pt x="109" y="399"/>
                      <a:pt x="117" y="359"/>
                      <a:pt x="132" y="324"/>
                    </a:cubicBezTo>
                    <a:cubicBezTo>
                      <a:pt x="140" y="307"/>
                      <a:pt x="144" y="295"/>
                      <a:pt x="146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50" y="272"/>
                      <a:pt x="147" y="266"/>
                      <a:pt x="142" y="263"/>
                    </a:cubicBezTo>
                    <a:cubicBezTo>
                      <a:pt x="140" y="262"/>
                      <a:pt x="140" y="262"/>
                      <a:pt x="140" y="262"/>
                    </a:cubicBezTo>
                    <a:cubicBezTo>
                      <a:pt x="126" y="201"/>
                      <a:pt x="145" y="173"/>
                      <a:pt x="165" y="163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4" y="167"/>
                      <a:pt x="185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7" y="168"/>
                      <a:pt x="244" y="167"/>
                    </a:cubicBezTo>
                    <a:cubicBezTo>
                      <a:pt x="269" y="165"/>
                      <a:pt x="298" y="165"/>
                      <a:pt x="327" y="166"/>
                    </a:cubicBezTo>
                    <a:cubicBezTo>
                      <a:pt x="316" y="126"/>
                      <a:pt x="293" y="92"/>
                      <a:pt x="258" y="70"/>
                    </a:cubicBez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6" name="Freeform 322">
                <a:extLst>
                  <a:ext uri="{FF2B5EF4-FFF2-40B4-BE49-F238E27FC236}">
                    <a16:creationId xmlns:a16="http://schemas.microsoft.com/office/drawing/2014/main" id="{FAAAEF5A-1CC9-4102-85CB-D4E5E8DF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887"/>
                <a:ext cx="137" cy="75"/>
              </a:xfrm>
              <a:custGeom>
                <a:avLst/>
                <a:gdLst>
                  <a:gd name="T0" fmla="*/ 50 w 58"/>
                  <a:gd name="T1" fmla="*/ 363 h 30"/>
                  <a:gd name="T2" fmla="*/ 725 w 58"/>
                  <a:gd name="T3" fmla="*/ 470 h 30"/>
                  <a:gd name="T4" fmla="*/ 765 w 58"/>
                  <a:gd name="T5" fmla="*/ 0 h 30"/>
                  <a:gd name="T6" fmla="*/ 0 w 58"/>
                  <a:gd name="T7" fmla="*/ 363 h 30"/>
                  <a:gd name="T8" fmla="*/ 50 w 58"/>
                  <a:gd name="T9" fmla="*/ 36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0">
                    <a:moveTo>
                      <a:pt x="4" y="23"/>
                    </a:moveTo>
                    <a:cubicBezTo>
                      <a:pt x="20" y="24"/>
                      <a:pt x="37" y="26"/>
                      <a:pt x="55" y="30"/>
                    </a:cubicBezTo>
                    <a:cubicBezTo>
                      <a:pt x="56" y="20"/>
                      <a:pt x="57" y="10"/>
                      <a:pt x="58" y="0"/>
                    </a:cubicBezTo>
                    <a:cubicBezTo>
                      <a:pt x="37" y="1"/>
                      <a:pt x="17" y="7"/>
                      <a:pt x="0" y="23"/>
                    </a:cubicBez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F1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7" name="Line 323">
                <a:extLst>
                  <a:ext uri="{FF2B5EF4-FFF2-40B4-BE49-F238E27FC236}">
                    <a16:creationId xmlns:a16="http://schemas.microsoft.com/office/drawing/2014/main" id="{C2675B62-E757-4CE6-8D43-AF6C11B6DD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6" y="3246"/>
                <a:ext cx="1" cy="1"/>
              </a:xfrm>
              <a:prstGeom prst="line">
                <a:avLst/>
              </a:prstGeom>
              <a:noFill/>
              <a:ln w="15875">
                <a:solidFill>
                  <a:srgbClr val="F1C3C6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8" name="Freeform 324">
                <a:extLst>
                  <a:ext uri="{FF2B5EF4-FFF2-40B4-BE49-F238E27FC236}">
                    <a16:creationId xmlns:a16="http://schemas.microsoft.com/office/drawing/2014/main" id="{7656EBA9-4FAB-4550-92A4-6BCB2606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382"/>
                <a:ext cx="861" cy="975"/>
              </a:xfrm>
              <a:custGeom>
                <a:avLst/>
                <a:gdLst>
                  <a:gd name="T0" fmla="*/ 28 w 365"/>
                  <a:gd name="T1" fmla="*/ 0 h 388"/>
                  <a:gd name="T2" fmla="*/ 28 w 365"/>
                  <a:gd name="T3" fmla="*/ 0 h 388"/>
                  <a:gd name="T4" fmla="*/ 28 w 365"/>
                  <a:gd name="T5" fmla="*/ 20 h 388"/>
                  <a:gd name="T6" fmla="*/ 908 w 365"/>
                  <a:gd name="T7" fmla="*/ 2458 h 388"/>
                  <a:gd name="T8" fmla="*/ 1564 w 365"/>
                  <a:gd name="T9" fmla="*/ 3284 h 388"/>
                  <a:gd name="T10" fmla="*/ 4791 w 365"/>
                  <a:gd name="T11" fmla="*/ 6157 h 3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5" h="38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41"/>
                      <a:pt x="32" y="132"/>
                      <a:pt x="69" y="155"/>
                    </a:cubicBezTo>
                    <a:cubicBezTo>
                      <a:pt x="101" y="175"/>
                      <a:pt x="104" y="179"/>
                      <a:pt x="119" y="207"/>
                    </a:cubicBezTo>
                    <a:cubicBezTo>
                      <a:pt x="137" y="242"/>
                      <a:pt x="219" y="353"/>
                      <a:pt x="365" y="388"/>
                    </a:cubicBezTo>
                  </a:path>
                </a:pathLst>
              </a:custGeom>
              <a:noFill/>
              <a:ln w="15875" cap="flat">
                <a:solidFill>
                  <a:srgbClr val="F1C3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9" name="Freeform 325">
                <a:extLst>
                  <a:ext uri="{FF2B5EF4-FFF2-40B4-BE49-F238E27FC236}">
                    <a16:creationId xmlns:a16="http://schemas.microsoft.com/office/drawing/2014/main" id="{7AF85D71-F32C-4358-BD13-ACB50BC5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166"/>
                <a:ext cx="811" cy="309"/>
              </a:xfrm>
              <a:custGeom>
                <a:avLst/>
                <a:gdLst>
                  <a:gd name="T0" fmla="*/ 4508 w 344"/>
                  <a:gd name="T1" fmla="*/ 379 h 123"/>
                  <a:gd name="T2" fmla="*/ 3958 w 344"/>
                  <a:gd name="T3" fmla="*/ 63 h 123"/>
                  <a:gd name="T4" fmla="*/ 3301 w 344"/>
                  <a:gd name="T5" fmla="*/ 176 h 123"/>
                  <a:gd name="T6" fmla="*/ 3275 w 344"/>
                  <a:gd name="T7" fmla="*/ 209 h 123"/>
                  <a:gd name="T8" fmla="*/ 3223 w 344"/>
                  <a:gd name="T9" fmla="*/ 889 h 123"/>
                  <a:gd name="T10" fmla="*/ 3001 w 344"/>
                  <a:gd name="T11" fmla="*/ 1836 h 123"/>
                  <a:gd name="T12" fmla="*/ 2018 w 344"/>
                  <a:gd name="T13" fmla="*/ 985 h 123"/>
                  <a:gd name="T14" fmla="*/ 2006 w 344"/>
                  <a:gd name="T15" fmla="*/ 952 h 123"/>
                  <a:gd name="T16" fmla="*/ 799 w 344"/>
                  <a:gd name="T17" fmla="*/ 681 h 123"/>
                  <a:gd name="T18" fmla="*/ 0 w 344"/>
                  <a:gd name="T19" fmla="*/ 144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4" h="123">
                    <a:moveTo>
                      <a:pt x="344" y="24"/>
                    </a:moveTo>
                    <a:cubicBezTo>
                      <a:pt x="336" y="12"/>
                      <a:pt x="321" y="7"/>
                      <a:pt x="302" y="4"/>
                    </a:cubicBezTo>
                    <a:cubicBezTo>
                      <a:pt x="284" y="0"/>
                      <a:pt x="265" y="3"/>
                      <a:pt x="252" y="11"/>
                    </a:cubicBezTo>
                    <a:cubicBezTo>
                      <a:pt x="251" y="12"/>
                      <a:pt x="250" y="12"/>
                      <a:pt x="250" y="13"/>
                    </a:cubicBezTo>
                    <a:cubicBezTo>
                      <a:pt x="246" y="19"/>
                      <a:pt x="249" y="33"/>
                      <a:pt x="246" y="56"/>
                    </a:cubicBezTo>
                    <a:cubicBezTo>
                      <a:pt x="244" y="76"/>
                      <a:pt x="248" y="105"/>
                      <a:pt x="229" y="116"/>
                    </a:cubicBezTo>
                    <a:cubicBezTo>
                      <a:pt x="215" y="123"/>
                      <a:pt x="174" y="91"/>
                      <a:pt x="154" y="62"/>
                    </a:cubicBezTo>
                    <a:cubicBezTo>
                      <a:pt x="154" y="61"/>
                      <a:pt x="154" y="61"/>
                      <a:pt x="153" y="60"/>
                    </a:cubicBezTo>
                    <a:cubicBezTo>
                      <a:pt x="129" y="36"/>
                      <a:pt x="90" y="35"/>
                      <a:pt x="61" y="43"/>
                    </a:cubicBezTo>
                    <a:cubicBezTo>
                      <a:pt x="29" y="51"/>
                      <a:pt x="5" y="70"/>
                      <a:pt x="0" y="91"/>
                    </a:cubicBezTo>
                  </a:path>
                </a:pathLst>
              </a:custGeom>
              <a:noFill/>
              <a:ln w="15875" cap="flat">
                <a:solidFill>
                  <a:srgbClr val="F1C3C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0" name="Freeform 326">
                <a:extLst>
                  <a:ext uri="{FF2B5EF4-FFF2-40B4-BE49-F238E27FC236}">
                    <a16:creationId xmlns:a16="http://schemas.microsoft.com/office/drawing/2014/main" id="{DDA1BC57-A152-420D-A931-FB817F4F1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970"/>
                <a:ext cx="97" cy="467"/>
              </a:xfrm>
              <a:custGeom>
                <a:avLst/>
                <a:gdLst>
                  <a:gd name="T0" fmla="*/ 50 w 41"/>
                  <a:gd name="T1" fmla="*/ 2945 h 186"/>
                  <a:gd name="T2" fmla="*/ 0 w 41"/>
                  <a:gd name="T3" fmla="*/ 2086 h 186"/>
                  <a:gd name="T4" fmla="*/ 331 w 41"/>
                  <a:gd name="T5" fmla="*/ 492 h 186"/>
                  <a:gd name="T6" fmla="*/ 542 w 41"/>
                  <a:gd name="T7" fmla="*/ 0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186">
                    <a:moveTo>
                      <a:pt x="4" y="186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2" y="91"/>
                      <a:pt x="9" y="67"/>
                      <a:pt x="25" y="31"/>
                    </a:cubicBezTo>
                    <a:cubicBezTo>
                      <a:pt x="32" y="14"/>
                      <a:pt x="39" y="9"/>
                      <a:pt x="41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1" name="Freeform 327">
                <a:extLst>
                  <a:ext uri="{FF2B5EF4-FFF2-40B4-BE49-F238E27FC236}">
                    <a16:creationId xmlns:a16="http://schemas.microsoft.com/office/drawing/2014/main" id="{07108CEE-69AB-406B-971E-A877E4E4A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663"/>
                <a:ext cx="92" cy="234"/>
              </a:xfrm>
              <a:custGeom>
                <a:avLst/>
                <a:gdLst>
                  <a:gd name="T0" fmla="*/ 222 w 39"/>
                  <a:gd name="T1" fmla="*/ 1482 h 93"/>
                  <a:gd name="T2" fmla="*/ 512 w 39"/>
                  <a:gd name="T3" fmla="*/ 0 h 9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93">
                    <a:moveTo>
                      <a:pt x="17" y="93"/>
                    </a:moveTo>
                    <a:cubicBezTo>
                      <a:pt x="0" y="29"/>
                      <a:pt x="19" y="9"/>
                      <a:pt x="39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2" name="Freeform 328">
                <a:extLst>
                  <a:ext uri="{FF2B5EF4-FFF2-40B4-BE49-F238E27FC236}">
                    <a16:creationId xmlns:a16="http://schemas.microsoft.com/office/drawing/2014/main" id="{3681A931-26C8-4750-8B0B-BD095D569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663"/>
                <a:ext cx="87" cy="239"/>
              </a:xfrm>
              <a:custGeom>
                <a:avLst/>
                <a:gdLst>
                  <a:gd name="T0" fmla="*/ 209 w 37"/>
                  <a:gd name="T1" fmla="*/ 1512 h 95"/>
                  <a:gd name="T2" fmla="*/ 183 w 37"/>
                  <a:gd name="T3" fmla="*/ 1512 h 95"/>
                  <a:gd name="T4" fmla="*/ 482 w 37"/>
                  <a:gd name="T5" fmla="*/ 0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5">
                    <a:moveTo>
                      <a:pt x="16" y="95"/>
                    </a:moveTo>
                    <a:cubicBezTo>
                      <a:pt x="14" y="95"/>
                      <a:pt x="14" y="95"/>
                      <a:pt x="14" y="95"/>
                    </a:cubicBezTo>
                    <a:cubicBezTo>
                      <a:pt x="0" y="34"/>
                      <a:pt x="17" y="9"/>
                      <a:pt x="37" y="0"/>
                    </a:cubicBezTo>
                  </a:path>
                </a:pathLst>
              </a:custGeom>
              <a:noFill/>
              <a:ln w="15875" cap="flat">
                <a:solidFill>
                  <a:srgbClr val="E47E5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3" name="Freeform 329">
                <a:extLst>
                  <a:ext uri="{FF2B5EF4-FFF2-40B4-BE49-F238E27FC236}">
                    <a16:creationId xmlns:a16="http://schemas.microsoft.com/office/drawing/2014/main" id="{56C7A22C-B4AA-4E44-A2FE-3BCC1933F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959"/>
                <a:ext cx="92" cy="488"/>
              </a:xfrm>
              <a:custGeom>
                <a:avLst/>
                <a:gdLst>
                  <a:gd name="T0" fmla="*/ 0 w 39"/>
                  <a:gd name="T1" fmla="*/ 3089 h 194"/>
                  <a:gd name="T2" fmla="*/ 28 w 39"/>
                  <a:gd name="T3" fmla="*/ 3069 h 194"/>
                  <a:gd name="T4" fmla="*/ 28 w 39"/>
                  <a:gd name="T5" fmla="*/ 2354 h 194"/>
                  <a:gd name="T6" fmla="*/ 328 w 39"/>
                  <a:gd name="T7" fmla="*/ 606 h 194"/>
                  <a:gd name="T8" fmla="*/ 512 w 39"/>
                  <a:gd name="T9" fmla="*/ 20 h 194"/>
                  <a:gd name="T10" fmla="*/ 512 w 39"/>
                  <a:gd name="T11" fmla="*/ 20 h 194"/>
                  <a:gd name="T12" fmla="*/ 512 w 39"/>
                  <a:gd name="T13" fmla="*/ 0 h 1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194">
                    <a:moveTo>
                      <a:pt x="0" y="194"/>
                    </a:moveTo>
                    <a:cubicBezTo>
                      <a:pt x="1" y="194"/>
                      <a:pt x="1" y="193"/>
                      <a:pt x="2" y="193"/>
                    </a:cubicBezTo>
                    <a:cubicBezTo>
                      <a:pt x="2" y="148"/>
                      <a:pt x="2" y="148"/>
                      <a:pt x="2" y="148"/>
                    </a:cubicBezTo>
                    <a:cubicBezTo>
                      <a:pt x="3" y="113"/>
                      <a:pt x="10" y="74"/>
                      <a:pt x="25" y="38"/>
                    </a:cubicBezTo>
                    <a:cubicBezTo>
                      <a:pt x="33" y="22"/>
                      <a:pt x="37" y="10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0"/>
                    </a:cubicBezTo>
                  </a:path>
                </a:pathLst>
              </a:custGeom>
              <a:noFill/>
              <a:ln w="15875" cap="flat">
                <a:solidFill>
                  <a:srgbClr val="E47E5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4" name="Freeform 330">
                <a:extLst>
                  <a:ext uri="{FF2B5EF4-FFF2-40B4-BE49-F238E27FC236}">
                    <a16:creationId xmlns:a16="http://schemas.microsoft.com/office/drawing/2014/main" id="{D5E1BDE4-6E82-4F80-A606-5C4FD24EC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653"/>
                <a:ext cx="85" cy="259"/>
              </a:xfrm>
              <a:custGeom>
                <a:avLst/>
                <a:gdLst>
                  <a:gd name="T0" fmla="*/ 475 w 36"/>
                  <a:gd name="T1" fmla="*/ 0 h 103"/>
                  <a:gd name="T2" fmla="*/ 184 w 36"/>
                  <a:gd name="T3" fmla="*/ 1637 h 1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03">
                    <a:moveTo>
                      <a:pt x="36" y="0"/>
                    </a:moveTo>
                    <a:cubicBezTo>
                      <a:pt x="16" y="9"/>
                      <a:pt x="0" y="41"/>
                      <a:pt x="14" y="103"/>
                    </a:cubicBezTo>
                  </a:path>
                </a:pathLst>
              </a:custGeom>
              <a:noFill/>
              <a:ln w="15875" cap="flat">
                <a:solidFill>
                  <a:srgbClr val="2B9FD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5" name="Freeform 331">
                <a:extLst>
                  <a:ext uri="{FF2B5EF4-FFF2-40B4-BE49-F238E27FC236}">
                    <a16:creationId xmlns:a16="http://schemas.microsoft.com/office/drawing/2014/main" id="{3DC6C9CD-A63A-41AB-9711-A43353281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3020"/>
                <a:ext cx="90" cy="181"/>
              </a:xfrm>
              <a:custGeom>
                <a:avLst/>
                <a:gdLst>
                  <a:gd name="T0" fmla="*/ 332 w 38"/>
                  <a:gd name="T1" fmla="*/ 0 h 72"/>
                  <a:gd name="T2" fmla="*/ 410 w 38"/>
                  <a:gd name="T3" fmla="*/ 618 h 72"/>
                  <a:gd name="T4" fmla="*/ 0 w 38"/>
                  <a:gd name="T5" fmla="*/ 1144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72">
                    <a:moveTo>
                      <a:pt x="25" y="0"/>
                    </a:moveTo>
                    <a:cubicBezTo>
                      <a:pt x="32" y="6"/>
                      <a:pt x="38" y="25"/>
                      <a:pt x="31" y="39"/>
                    </a:cubicBezTo>
                    <a:cubicBezTo>
                      <a:pt x="25" y="53"/>
                      <a:pt x="19" y="67"/>
                      <a:pt x="0" y="72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6" name="Freeform 332">
                <a:extLst>
                  <a:ext uri="{FF2B5EF4-FFF2-40B4-BE49-F238E27FC236}">
                    <a16:creationId xmlns:a16="http://schemas.microsoft.com/office/drawing/2014/main" id="{601C2122-01A6-480E-B6EA-5608F9314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3028"/>
                <a:ext cx="95" cy="173"/>
              </a:xfrm>
              <a:custGeom>
                <a:avLst/>
                <a:gdLst>
                  <a:gd name="T0" fmla="*/ 378 w 40"/>
                  <a:gd name="T1" fmla="*/ 0 h 69"/>
                  <a:gd name="T2" fmla="*/ 456 w 40"/>
                  <a:gd name="T3" fmla="*/ 554 h 69"/>
                  <a:gd name="T4" fmla="*/ 0 w 40"/>
                  <a:gd name="T5" fmla="*/ 1088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69">
                    <a:moveTo>
                      <a:pt x="28" y="0"/>
                    </a:moveTo>
                    <a:cubicBezTo>
                      <a:pt x="34" y="6"/>
                      <a:pt x="40" y="21"/>
                      <a:pt x="34" y="35"/>
                    </a:cubicBezTo>
                    <a:cubicBezTo>
                      <a:pt x="27" y="48"/>
                      <a:pt x="19" y="64"/>
                      <a:pt x="0" y="69"/>
                    </a:cubicBezTo>
                  </a:path>
                </a:pathLst>
              </a:custGeom>
              <a:noFill/>
              <a:ln w="15875" cap="rnd">
                <a:solidFill>
                  <a:srgbClr val="F3BAA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7" name="Freeform 333">
                <a:extLst>
                  <a:ext uri="{FF2B5EF4-FFF2-40B4-BE49-F238E27FC236}">
                    <a16:creationId xmlns:a16="http://schemas.microsoft.com/office/drawing/2014/main" id="{73AF8F42-3845-4369-959B-FBC8B968A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2967"/>
                <a:ext cx="321" cy="372"/>
              </a:xfrm>
              <a:custGeom>
                <a:avLst/>
                <a:gdLst>
                  <a:gd name="T0" fmla="*/ 1789 w 136"/>
                  <a:gd name="T1" fmla="*/ 2350 h 148"/>
                  <a:gd name="T2" fmla="*/ 1605 w 136"/>
                  <a:gd name="T3" fmla="*/ 2287 h 148"/>
                  <a:gd name="T4" fmla="*/ 0 w 136"/>
                  <a:gd name="T5" fmla="*/ 0 h 1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148">
                    <a:moveTo>
                      <a:pt x="136" y="148"/>
                    </a:moveTo>
                    <a:cubicBezTo>
                      <a:pt x="132" y="147"/>
                      <a:pt x="125" y="146"/>
                      <a:pt x="122" y="144"/>
                    </a:cubicBezTo>
                    <a:cubicBezTo>
                      <a:pt x="79" y="125"/>
                      <a:pt x="32" y="74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2B9FD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8" name="Freeform 334">
                <a:extLst>
                  <a:ext uri="{FF2B5EF4-FFF2-40B4-BE49-F238E27FC236}">
                    <a16:creationId xmlns:a16="http://schemas.microsoft.com/office/drawing/2014/main" id="{496084EC-17EA-4BF6-83D9-ED37FF72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618"/>
                <a:ext cx="219" cy="344"/>
              </a:xfrm>
              <a:custGeom>
                <a:avLst/>
                <a:gdLst>
                  <a:gd name="T0" fmla="*/ 511 w 93"/>
                  <a:gd name="T1" fmla="*/ 2169 h 137"/>
                  <a:gd name="T2" fmla="*/ 1166 w 93"/>
                  <a:gd name="T3" fmla="*/ 251 h 137"/>
                  <a:gd name="T4" fmla="*/ 1215 w 93"/>
                  <a:gd name="T5" fmla="*/ 316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137">
                    <a:moveTo>
                      <a:pt x="39" y="137"/>
                    </a:moveTo>
                    <a:cubicBezTo>
                      <a:pt x="0" y="15"/>
                      <a:pt x="75" y="0"/>
                      <a:pt x="89" y="16"/>
                    </a:cubicBezTo>
                    <a:cubicBezTo>
                      <a:pt x="93" y="19"/>
                      <a:pt x="93" y="20"/>
                      <a:pt x="93" y="20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9" name="Oval 335">
                <a:extLst>
                  <a:ext uri="{FF2B5EF4-FFF2-40B4-BE49-F238E27FC236}">
                    <a16:creationId xmlns:a16="http://schemas.microsoft.com/office/drawing/2014/main" id="{EC06468F-8307-41A5-96BD-0582E85FF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1494"/>
                <a:ext cx="271" cy="68"/>
              </a:xfrm>
              <a:prstGeom prst="ellipse">
                <a:avLst/>
              </a:prstGeom>
              <a:solidFill>
                <a:srgbClr val="DDE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300" name="Oval 336">
                <a:extLst>
                  <a:ext uri="{FF2B5EF4-FFF2-40B4-BE49-F238E27FC236}">
                    <a16:creationId xmlns:a16="http://schemas.microsoft.com/office/drawing/2014/main" id="{D85EC179-AEFF-4CF8-9B36-D72227245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9" y="1512"/>
                <a:ext cx="177" cy="33"/>
              </a:xfrm>
              <a:prstGeom prst="ellipse">
                <a:avLst/>
              </a:prstGeom>
              <a:solidFill>
                <a:srgbClr val="3E9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301" name="Freeform 337">
                <a:extLst>
                  <a:ext uri="{FF2B5EF4-FFF2-40B4-BE49-F238E27FC236}">
                    <a16:creationId xmlns:a16="http://schemas.microsoft.com/office/drawing/2014/main" id="{EF70C8FA-16DF-43F5-8861-1FE056E2F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1512"/>
                <a:ext cx="177" cy="25"/>
              </a:xfrm>
              <a:custGeom>
                <a:avLst/>
                <a:gdLst>
                  <a:gd name="T0" fmla="*/ 78 w 75"/>
                  <a:gd name="T1" fmla="*/ 158 h 10"/>
                  <a:gd name="T2" fmla="*/ 484 w 75"/>
                  <a:gd name="T3" fmla="*/ 113 h 10"/>
                  <a:gd name="T4" fmla="*/ 909 w 75"/>
                  <a:gd name="T5" fmla="*/ 158 h 10"/>
                  <a:gd name="T6" fmla="*/ 986 w 75"/>
                  <a:gd name="T7" fmla="*/ 95 h 10"/>
                  <a:gd name="T8" fmla="*/ 484 w 75"/>
                  <a:gd name="T9" fmla="*/ 0 h 10"/>
                  <a:gd name="T10" fmla="*/ 0 w 75"/>
                  <a:gd name="T11" fmla="*/ 95 h 10"/>
                  <a:gd name="T12" fmla="*/ 78 w 75"/>
                  <a:gd name="T13" fmla="*/ 15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0">
                    <a:moveTo>
                      <a:pt x="6" y="10"/>
                    </a:moveTo>
                    <a:cubicBezTo>
                      <a:pt x="12" y="8"/>
                      <a:pt x="24" y="7"/>
                      <a:pt x="37" y="7"/>
                    </a:cubicBezTo>
                    <a:cubicBezTo>
                      <a:pt x="51" y="7"/>
                      <a:pt x="62" y="8"/>
                      <a:pt x="69" y="10"/>
                    </a:cubicBezTo>
                    <a:cubicBezTo>
                      <a:pt x="73" y="9"/>
                      <a:pt x="75" y="8"/>
                      <a:pt x="75" y="6"/>
                    </a:cubicBezTo>
                    <a:cubicBezTo>
                      <a:pt x="75" y="3"/>
                      <a:pt x="58" y="0"/>
                      <a:pt x="37" y="0"/>
                    </a:cubicBezTo>
                    <a:cubicBezTo>
                      <a:pt x="17" y="0"/>
                      <a:pt x="0" y="3"/>
                      <a:pt x="0" y="6"/>
                    </a:cubicBezTo>
                    <a:cubicBezTo>
                      <a:pt x="0" y="8"/>
                      <a:pt x="2" y="9"/>
                      <a:pt x="6" y="10"/>
                    </a:cubicBezTo>
                    <a:close/>
                  </a:path>
                </a:pathLst>
              </a:custGeom>
              <a:solidFill>
                <a:srgbClr val="73B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2" name="Freeform 338">
                <a:extLst>
                  <a:ext uri="{FF2B5EF4-FFF2-40B4-BE49-F238E27FC236}">
                    <a16:creationId xmlns:a16="http://schemas.microsoft.com/office/drawing/2014/main" id="{D575BA2E-83AF-4951-ACD9-F35F8D83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4"/>
                <a:ext cx="467" cy="453"/>
              </a:xfrm>
              <a:custGeom>
                <a:avLst/>
                <a:gdLst>
                  <a:gd name="T0" fmla="*/ 2571 w 198"/>
                  <a:gd name="T1" fmla="*/ 2393 h 180"/>
                  <a:gd name="T2" fmla="*/ 2571 w 198"/>
                  <a:gd name="T3" fmla="*/ 2393 h 180"/>
                  <a:gd name="T4" fmla="*/ 2415 w 198"/>
                  <a:gd name="T5" fmla="*/ 1596 h 180"/>
                  <a:gd name="T6" fmla="*/ 2269 w 198"/>
                  <a:gd name="T7" fmla="*/ 1165 h 180"/>
                  <a:gd name="T8" fmla="*/ 2219 w 198"/>
                  <a:gd name="T9" fmla="*/ 1070 h 180"/>
                  <a:gd name="T10" fmla="*/ 1757 w 198"/>
                  <a:gd name="T11" fmla="*/ 513 h 180"/>
                  <a:gd name="T12" fmla="*/ 340 w 198"/>
                  <a:gd name="T13" fmla="*/ 0 h 180"/>
                  <a:gd name="T14" fmla="*/ 262 w 198"/>
                  <a:gd name="T15" fmla="*/ 20 h 180"/>
                  <a:gd name="T16" fmla="*/ 0 w 198"/>
                  <a:gd name="T17" fmla="*/ 430 h 180"/>
                  <a:gd name="T18" fmla="*/ 28 w 198"/>
                  <a:gd name="T19" fmla="*/ 430 h 180"/>
                  <a:gd name="T20" fmla="*/ 1441 w 198"/>
                  <a:gd name="T21" fmla="*/ 685 h 180"/>
                  <a:gd name="T22" fmla="*/ 2309 w 198"/>
                  <a:gd name="T23" fmla="*/ 2723 h 180"/>
                  <a:gd name="T24" fmla="*/ 2297 w 198"/>
                  <a:gd name="T25" fmla="*/ 2756 h 180"/>
                  <a:gd name="T26" fmla="*/ 2309 w 198"/>
                  <a:gd name="T27" fmla="*/ 2869 h 180"/>
                  <a:gd name="T28" fmla="*/ 2571 w 198"/>
                  <a:gd name="T29" fmla="*/ 2393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80">
                    <a:moveTo>
                      <a:pt x="196" y="150"/>
                    </a:moveTo>
                    <a:cubicBezTo>
                      <a:pt x="196" y="150"/>
                      <a:pt x="196" y="150"/>
                      <a:pt x="196" y="150"/>
                    </a:cubicBezTo>
                    <a:cubicBezTo>
                      <a:pt x="189" y="130"/>
                      <a:pt x="191" y="124"/>
                      <a:pt x="184" y="100"/>
                    </a:cubicBezTo>
                    <a:cubicBezTo>
                      <a:pt x="182" y="90"/>
                      <a:pt x="178" y="81"/>
                      <a:pt x="173" y="73"/>
                    </a:cubicBezTo>
                    <a:cubicBezTo>
                      <a:pt x="171" y="70"/>
                      <a:pt x="170" y="68"/>
                      <a:pt x="169" y="67"/>
                    </a:cubicBezTo>
                    <a:cubicBezTo>
                      <a:pt x="158" y="50"/>
                      <a:pt x="144" y="38"/>
                      <a:pt x="134" y="32"/>
                    </a:cubicBezTo>
                    <a:cubicBezTo>
                      <a:pt x="102" y="7"/>
                      <a:pt x="59" y="3"/>
                      <a:pt x="2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3" y="8"/>
                      <a:pt x="6" y="16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3" y="24"/>
                      <a:pt x="71" y="26"/>
                      <a:pt x="110" y="43"/>
                    </a:cubicBezTo>
                    <a:cubicBezTo>
                      <a:pt x="166" y="68"/>
                      <a:pt x="188" y="111"/>
                      <a:pt x="176" y="171"/>
                    </a:cubicBezTo>
                    <a:cubicBezTo>
                      <a:pt x="175" y="173"/>
                      <a:pt x="175" y="173"/>
                      <a:pt x="175" y="173"/>
                    </a:cubicBezTo>
                    <a:cubicBezTo>
                      <a:pt x="175" y="175"/>
                      <a:pt x="175" y="177"/>
                      <a:pt x="176" y="180"/>
                    </a:cubicBezTo>
                    <a:cubicBezTo>
                      <a:pt x="188" y="177"/>
                      <a:pt x="198" y="160"/>
                      <a:pt x="196" y="150"/>
                    </a:cubicBezTo>
                    <a:close/>
                  </a:path>
                </a:pathLst>
              </a:custGeom>
              <a:solidFill>
                <a:srgbClr val="CCB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3" name="Freeform 339">
                <a:extLst>
                  <a:ext uri="{FF2B5EF4-FFF2-40B4-BE49-F238E27FC236}">
                    <a16:creationId xmlns:a16="http://schemas.microsoft.com/office/drawing/2014/main" id="{55A2DF7B-50B7-483B-9B8B-A0A6D2E68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4"/>
                <a:ext cx="467" cy="453"/>
              </a:xfrm>
              <a:custGeom>
                <a:avLst/>
                <a:gdLst>
                  <a:gd name="T0" fmla="*/ 2571 w 198"/>
                  <a:gd name="T1" fmla="*/ 2393 h 180"/>
                  <a:gd name="T2" fmla="*/ 2571 w 198"/>
                  <a:gd name="T3" fmla="*/ 2393 h 180"/>
                  <a:gd name="T4" fmla="*/ 2415 w 198"/>
                  <a:gd name="T5" fmla="*/ 1596 h 180"/>
                  <a:gd name="T6" fmla="*/ 2269 w 198"/>
                  <a:gd name="T7" fmla="*/ 1165 h 180"/>
                  <a:gd name="T8" fmla="*/ 2219 w 198"/>
                  <a:gd name="T9" fmla="*/ 1070 h 180"/>
                  <a:gd name="T10" fmla="*/ 1757 w 198"/>
                  <a:gd name="T11" fmla="*/ 513 h 180"/>
                  <a:gd name="T12" fmla="*/ 340 w 198"/>
                  <a:gd name="T13" fmla="*/ 0 h 180"/>
                  <a:gd name="T14" fmla="*/ 262 w 198"/>
                  <a:gd name="T15" fmla="*/ 20 h 180"/>
                  <a:gd name="T16" fmla="*/ 0 w 198"/>
                  <a:gd name="T17" fmla="*/ 430 h 180"/>
                  <a:gd name="T18" fmla="*/ 28 w 198"/>
                  <a:gd name="T19" fmla="*/ 430 h 180"/>
                  <a:gd name="T20" fmla="*/ 1441 w 198"/>
                  <a:gd name="T21" fmla="*/ 685 h 180"/>
                  <a:gd name="T22" fmla="*/ 2309 w 198"/>
                  <a:gd name="T23" fmla="*/ 2723 h 180"/>
                  <a:gd name="T24" fmla="*/ 2297 w 198"/>
                  <a:gd name="T25" fmla="*/ 2756 h 180"/>
                  <a:gd name="T26" fmla="*/ 2309 w 198"/>
                  <a:gd name="T27" fmla="*/ 2869 h 180"/>
                  <a:gd name="T28" fmla="*/ 2571 w 198"/>
                  <a:gd name="T29" fmla="*/ 2393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80">
                    <a:moveTo>
                      <a:pt x="196" y="150"/>
                    </a:moveTo>
                    <a:cubicBezTo>
                      <a:pt x="196" y="150"/>
                      <a:pt x="196" y="150"/>
                      <a:pt x="196" y="150"/>
                    </a:cubicBezTo>
                    <a:cubicBezTo>
                      <a:pt x="189" y="130"/>
                      <a:pt x="191" y="124"/>
                      <a:pt x="184" y="100"/>
                    </a:cubicBezTo>
                    <a:cubicBezTo>
                      <a:pt x="182" y="90"/>
                      <a:pt x="178" y="81"/>
                      <a:pt x="173" y="73"/>
                    </a:cubicBezTo>
                    <a:cubicBezTo>
                      <a:pt x="171" y="70"/>
                      <a:pt x="170" y="68"/>
                      <a:pt x="169" y="67"/>
                    </a:cubicBezTo>
                    <a:cubicBezTo>
                      <a:pt x="158" y="50"/>
                      <a:pt x="144" y="38"/>
                      <a:pt x="134" y="32"/>
                    </a:cubicBezTo>
                    <a:cubicBezTo>
                      <a:pt x="102" y="7"/>
                      <a:pt x="59" y="3"/>
                      <a:pt x="2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3" y="8"/>
                      <a:pt x="6" y="16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3" y="24"/>
                      <a:pt x="71" y="26"/>
                      <a:pt x="110" y="43"/>
                    </a:cubicBezTo>
                    <a:cubicBezTo>
                      <a:pt x="166" y="68"/>
                      <a:pt x="188" y="111"/>
                      <a:pt x="176" y="171"/>
                    </a:cubicBezTo>
                    <a:cubicBezTo>
                      <a:pt x="175" y="173"/>
                      <a:pt x="175" y="173"/>
                      <a:pt x="175" y="173"/>
                    </a:cubicBezTo>
                    <a:cubicBezTo>
                      <a:pt x="175" y="175"/>
                      <a:pt x="175" y="177"/>
                      <a:pt x="176" y="180"/>
                    </a:cubicBezTo>
                    <a:cubicBezTo>
                      <a:pt x="188" y="177"/>
                      <a:pt x="198" y="160"/>
                      <a:pt x="196" y="150"/>
                    </a:cubicBezTo>
                    <a:close/>
                  </a:path>
                </a:pathLst>
              </a:custGeom>
              <a:solidFill>
                <a:srgbClr val="FA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4" name="Freeform 340">
                <a:extLst>
                  <a:ext uri="{FF2B5EF4-FFF2-40B4-BE49-F238E27FC236}">
                    <a16:creationId xmlns:a16="http://schemas.microsoft.com/office/drawing/2014/main" id="{77986D6B-E856-48F7-8914-D0A30D997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037"/>
                <a:ext cx="514" cy="1184"/>
              </a:xfrm>
              <a:custGeom>
                <a:avLst/>
                <a:gdLst>
                  <a:gd name="T0" fmla="*/ 1863 w 218"/>
                  <a:gd name="T1" fmla="*/ 6400 h 471"/>
                  <a:gd name="T2" fmla="*/ 2134 w 218"/>
                  <a:gd name="T3" fmla="*/ 5782 h 471"/>
                  <a:gd name="T4" fmla="*/ 2134 w 218"/>
                  <a:gd name="T5" fmla="*/ 5719 h 471"/>
                  <a:gd name="T6" fmla="*/ 2113 w 218"/>
                  <a:gd name="T7" fmla="*/ 5352 h 471"/>
                  <a:gd name="T8" fmla="*/ 2113 w 218"/>
                  <a:gd name="T9" fmla="*/ 5352 h 471"/>
                  <a:gd name="T10" fmla="*/ 1507 w 218"/>
                  <a:gd name="T11" fmla="*/ 4658 h 471"/>
                  <a:gd name="T12" fmla="*/ 627 w 218"/>
                  <a:gd name="T13" fmla="*/ 2225 h 471"/>
                  <a:gd name="T14" fmla="*/ 627 w 218"/>
                  <a:gd name="T15" fmla="*/ 2192 h 471"/>
                  <a:gd name="T16" fmla="*/ 1429 w 218"/>
                  <a:gd name="T17" fmla="*/ 1428 h 471"/>
                  <a:gd name="T18" fmla="*/ 2645 w 218"/>
                  <a:gd name="T19" fmla="*/ 1712 h 471"/>
                  <a:gd name="T20" fmla="*/ 2662 w 218"/>
                  <a:gd name="T21" fmla="*/ 1732 h 471"/>
                  <a:gd name="T22" fmla="*/ 2808 w 218"/>
                  <a:gd name="T23" fmla="*/ 1971 h 471"/>
                  <a:gd name="T24" fmla="*/ 2752 w 218"/>
                  <a:gd name="T25" fmla="*/ 1207 h 471"/>
                  <a:gd name="T26" fmla="*/ 2113 w 218"/>
                  <a:gd name="T27" fmla="*/ 158 h 471"/>
                  <a:gd name="T28" fmla="*/ 1728 w 218"/>
                  <a:gd name="T29" fmla="*/ 33 h 471"/>
                  <a:gd name="T30" fmla="*/ 1217 w 218"/>
                  <a:gd name="T31" fmla="*/ 63 h 471"/>
                  <a:gd name="T32" fmla="*/ 745 w 218"/>
                  <a:gd name="T33" fmla="*/ 347 h 471"/>
                  <a:gd name="T34" fmla="*/ 184 w 218"/>
                  <a:gd name="T35" fmla="*/ 1908 h 471"/>
                  <a:gd name="T36" fmla="*/ 0 w 218"/>
                  <a:gd name="T37" fmla="*/ 3527 h 471"/>
                  <a:gd name="T38" fmla="*/ 627 w 218"/>
                  <a:gd name="T39" fmla="*/ 6559 h 471"/>
                  <a:gd name="T40" fmla="*/ 1389 w 218"/>
                  <a:gd name="T41" fmla="*/ 7388 h 471"/>
                  <a:gd name="T42" fmla="*/ 1834 w 218"/>
                  <a:gd name="T43" fmla="*/ 6958 h 471"/>
                  <a:gd name="T44" fmla="*/ 1874 w 218"/>
                  <a:gd name="T45" fmla="*/ 6875 h 471"/>
                  <a:gd name="T46" fmla="*/ 1691 w 218"/>
                  <a:gd name="T47" fmla="*/ 6194 h 4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8" h="471">
                    <a:moveTo>
                      <a:pt x="142" y="403"/>
                    </a:moveTo>
                    <a:cubicBezTo>
                      <a:pt x="148" y="402"/>
                      <a:pt x="161" y="386"/>
                      <a:pt x="163" y="364"/>
                    </a:cubicBezTo>
                    <a:cubicBezTo>
                      <a:pt x="163" y="360"/>
                      <a:pt x="163" y="360"/>
                      <a:pt x="163" y="360"/>
                    </a:cubicBezTo>
                    <a:cubicBezTo>
                      <a:pt x="163" y="351"/>
                      <a:pt x="163" y="343"/>
                      <a:pt x="161" y="337"/>
                    </a:cubicBezTo>
                    <a:cubicBezTo>
                      <a:pt x="161" y="337"/>
                      <a:pt x="161" y="337"/>
                      <a:pt x="161" y="337"/>
                    </a:cubicBezTo>
                    <a:cubicBezTo>
                      <a:pt x="149" y="316"/>
                      <a:pt x="144" y="311"/>
                      <a:pt x="115" y="293"/>
                    </a:cubicBezTo>
                    <a:cubicBezTo>
                      <a:pt x="78" y="271"/>
                      <a:pt x="46" y="180"/>
                      <a:pt x="48" y="140"/>
                    </a:cubicBezTo>
                    <a:cubicBezTo>
                      <a:pt x="48" y="139"/>
                      <a:pt x="48" y="139"/>
                      <a:pt x="48" y="138"/>
                    </a:cubicBezTo>
                    <a:cubicBezTo>
                      <a:pt x="53" y="117"/>
                      <a:pt x="77" y="98"/>
                      <a:pt x="109" y="90"/>
                    </a:cubicBezTo>
                    <a:cubicBezTo>
                      <a:pt x="138" y="83"/>
                      <a:pt x="177" y="83"/>
                      <a:pt x="202" y="108"/>
                    </a:cubicBezTo>
                    <a:cubicBezTo>
                      <a:pt x="202" y="108"/>
                      <a:pt x="202" y="109"/>
                      <a:pt x="203" y="109"/>
                    </a:cubicBezTo>
                    <a:cubicBezTo>
                      <a:pt x="206" y="114"/>
                      <a:pt x="210" y="119"/>
                      <a:pt x="214" y="124"/>
                    </a:cubicBezTo>
                    <a:cubicBezTo>
                      <a:pt x="218" y="104"/>
                      <a:pt x="218" y="85"/>
                      <a:pt x="210" y="76"/>
                    </a:cubicBezTo>
                    <a:cubicBezTo>
                      <a:pt x="190" y="51"/>
                      <a:pt x="184" y="26"/>
                      <a:pt x="161" y="10"/>
                    </a:cubicBezTo>
                    <a:cubicBezTo>
                      <a:pt x="153" y="5"/>
                      <a:pt x="140" y="4"/>
                      <a:pt x="132" y="2"/>
                    </a:cubicBezTo>
                    <a:cubicBezTo>
                      <a:pt x="123" y="0"/>
                      <a:pt x="105" y="4"/>
                      <a:pt x="93" y="4"/>
                    </a:cubicBezTo>
                    <a:cubicBezTo>
                      <a:pt x="80" y="4"/>
                      <a:pt x="66" y="12"/>
                      <a:pt x="57" y="22"/>
                    </a:cubicBezTo>
                    <a:cubicBezTo>
                      <a:pt x="44" y="37"/>
                      <a:pt x="22" y="49"/>
                      <a:pt x="14" y="120"/>
                    </a:cubicBezTo>
                    <a:cubicBezTo>
                      <a:pt x="11" y="144"/>
                      <a:pt x="0" y="181"/>
                      <a:pt x="0" y="222"/>
                    </a:cubicBezTo>
                    <a:cubicBezTo>
                      <a:pt x="0" y="339"/>
                      <a:pt x="26" y="362"/>
                      <a:pt x="48" y="413"/>
                    </a:cubicBezTo>
                    <a:cubicBezTo>
                      <a:pt x="63" y="449"/>
                      <a:pt x="83" y="471"/>
                      <a:pt x="106" y="465"/>
                    </a:cubicBezTo>
                    <a:cubicBezTo>
                      <a:pt x="120" y="462"/>
                      <a:pt x="131" y="452"/>
                      <a:pt x="140" y="438"/>
                    </a:cubicBezTo>
                    <a:cubicBezTo>
                      <a:pt x="143" y="433"/>
                      <a:pt x="143" y="433"/>
                      <a:pt x="143" y="433"/>
                    </a:cubicBezTo>
                    <a:cubicBezTo>
                      <a:pt x="155" y="414"/>
                      <a:pt x="138" y="397"/>
                      <a:pt x="129" y="390"/>
                    </a:cubicBezTo>
                  </a:path>
                </a:pathLst>
              </a:custGeom>
              <a:solidFill>
                <a:srgbClr val="FA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5" name="Freeform 341">
                <a:extLst>
                  <a:ext uri="{FF2B5EF4-FFF2-40B4-BE49-F238E27FC236}">
                    <a16:creationId xmlns:a16="http://schemas.microsoft.com/office/drawing/2014/main" id="{942A3858-940C-4FF3-8E68-F6971A9E3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289"/>
                <a:ext cx="181" cy="103"/>
              </a:xfrm>
              <a:custGeom>
                <a:avLst/>
                <a:gdLst>
                  <a:gd name="T0" fmla="*/ 961 w 77"/>
                  <a:gd name="T1" fmla="*/ 83 h 41"/>
                  <a:gd name="T2" fmla="*/ 990 w 77"/>
                  <a:gd name="T3" fmla="*/ 63 h 41"/>
                  <a:gd name="T4" fmla="*/ 961 w 77"/>
                  <a:gd name="T5" fmla="*/ 63 h 41"/>
                  <a:gd name="T6" fmla="*/ 740 w 77"/>
                  <a:gd name="T7" fmla="*/ 0 h 41"/>
                  <a:gd name="T8" fmla="*/ 414 w 77"/>
                  <a:gd name="T9" fmla="*/ 95 h 41"/>
                  <a:gd name="T10" fmla="*/ 12 w 77"/>
                  <a:gd name="T11" fmla="*/ 221 h 41"/>
                  <a:gd name="T12" fmla="*/ 0 w 77"/>
                  <a:gd name="T13" fmla="*/ 239 h 41"/>
                  <a:gd name="T14" fmla="*/ 12 w 77"/>
                  <a:gd name="T15" fmla="*/ 239 h 41"/>
                  <a:gd name="T16" fmla="*/ 961 w 77"/>
                  <a:gd name="T17" fmla="*/ 83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41">
                    <a:moveTo>
                      <a:pt x="74" y="5"/>
                    </a:moveTo>
                    <a:cubicBezTo>
                      <a:pt x="77" y="1"/>
                      <a:pt x="76" y="8"/>
                      <a:pt x="76" y="4"/>
                    </a:cubicBezTo>
                    <a:cubicBezTo>
                      <a:pt x="75" y="4"/>
                      <a:pt x="74" y="4"/>
                      <a:pt x="74" y="4"/>
                    </a:cubicBezTo>
                    <a:cubicBezTo>
                      <a:pt x="66" y="3"/>
                      <a:pt x="62" y="0"/>
                      <a:pt x="57" y="0"/>
                    </a:cubicBezTo>
                    <a:cubicBezTo>
                      <a:pt x="47" y="1"/>
                      <a:pt x="41" y="4"/>
                      <a:pt x="32" y="6"/>
                    </a:cubicBezTo>
                    <a:cubicBezTo>
                      <a:pt x="24" y="8"/>
                      <a:pt x="8" y="11"/>
                      <a:pt x="1" y="14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4" y="41"/>
                      <a:pt x="60" y="23"/>
                      <a:pt x="74" y="5"/>
                    </a:cubicBezTo>
                    <a:close/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6" name="Freeform 342">
                <a:extLst>
                  <a:ext uri="{FF2B5EF4-FFF2-40B4-BE49-F238E27FC236}">
                    <a16:creationId xmlns:a16="http://schemas.microsoft.com/office/drawing/2014/main" id="{7E8B6127-3A54-4F91-B1AB-5D846EC57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196"/>
                <a:ext cx="149" cy="60"/>
              </a:xfrm>
              <a:custGeom>
                <a:avLst/>
                <a:gdLst>
                  <a:gd name="T0" fmla="*/ 806 w 63"/>
                  <a:gd name="T1" fmla="*/ 300 h 24"/>
                  <a:gd name="T2" fmla="*/ 833 w 63"/>
                  <a:gd name="T3" fmla="*/ 270 h 24"/>
                  <a:gd name="T4" fmla="*/ 447 w 63"/>
                  <a:gd name="T5" fmla="*/ 33 h 24"/>
                  <a:gd name="T6" fmla="*/ 0 w 63"/>
                  <a:gd name="T7" fmla="*/ 83 h 24"/>
                  <a:gd name="T8" fmla="*/ 386 w 63"/>
                  <a:gd name="T9" fmla="*/ 313 h 24"/>
                  <a:gd name="T10" fmla="*/ 806 w 63"/>
                  <a:gd name="T11" fmla="*/ 30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24">
                    <a:moveTo>
                      <a:pt x="61" y="19"/>
                    </a:moveTo>
                    <a:cubicBezTo>
                      <a:pt x="62" y="18"/>
                      <a:pt x="63" y="18"/>
                      <a:pt x="63" y="17"/>
                    </a:cubicBezTo>
                    <a:cubicBezTo>
                      <a:pt x="57" y="10"/>
                      <a:pt x="46" y="4"/>
                      <a:pt x="34" y="2"/>
                    </a:cubicBezTo>
                    <a:cubicBezTo>
                      <a:pt x="21" y="0"/>
                      <a:pt x="9" y="1"/>
                      <a:pt x="0" y="5"/>
                    </a:cubicBezTo>
                    <a:cubicBezTo>
                      <a:pt x="2" y="13"/>
                      <a:pt x="23" y="18"/>
                      <a:pt x="29" y="20"/>
                    </a:cubicBezTo>
                    <a:cubicBezTo>
                      <a:pt x="39" y="23"/>
                      <a:pt x="52" y="24"/>
                      <a:pt x="61" y="19"/>
                    </a:cubicBezTo>
                    <a:close/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7" name="Freeform 343">
                <a:extLst>
                  <a:ext uri="{FF2B5EF4-FFF2-40B4-BE49-F238E27FC236}">
                    <a16:creationId xmlns:a16="http://schemas.microsoft.com/office/drawing/2014/main" id="{F73E6D6C-6283-40DA-93A5-97C11EC34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118"/>
                <a:ext cx="64" cy="90"/>
              </a:xfrm>
              <a:custGeom>
                <a:avLst/>
                <a:gdLst>
                  <a:gd name="T0" fmla="*/ 135 w 27"/>
                  <a:gd name="T1" fmla="*/ 113 h 36"/>
                  <a:gd name="T2" fmla="*/ 320 w 27"/>
                  <a:gd name="T3" fmla="*/ 345 h 36"/>
                  <a:gd name="T4" fmla="*/ 254 w 27"/>
                  <a:gd name="T5" fmla="*/ 550 h 36"/>
                  <a:gd name="T6" fmla="*/ 66 w 27"/>
                  <a:gd name="T7" fmla="*/ 270 h 36"/>
                  <a:gd name="T8" fmla="*/ 119 w 27"/>
                  <a:gd name="T9" fmla="*/ 11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6">
                    <a:moveTo>
                      <a:pt x="10" y="7"/>
                    </a:moveTo>
                    <a:cubicBezTo>
                      <a:pt x="17" y="9"/>
                      <a:pt x="22" y="15"/>
                      <a:pt x="24" y="22"/>
                    </a:cubicBezTo>
                    <a:cubicBezTo>
                      <a:pt x="26" y="27"/>
                      <a:pt x="27" y="36"/>
                      <a:pt x="19" y="35"/>
                    </a:cubicBezTo>
                    <a:cubicBezTo>
                      <a:pt x="13" y="35"/>
                      <a:pt x="7" y="22"/>
                      <a:pt x="5" y="17"/>
                    </a:cubicBezTo>
                    <a:cubicBezTo>
                      <a:pt x="3" y="13"/>
                      <a:pt x="0" y="0"/>
                      <a:pt x="9" y="7"/>
                    </a:cubicBezTo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8" name="Freeform 344">
                <a:extLst>
                  <a:ext uri="{FF2B5EF4-FFF2-40B4-BE49-F238E27FC236}">
                    <a16:creationId xmlns:a16="http://schemas.microsoft.com/office/drawing/2014/main" id="{ACCEF3F1-9A20-443B-A61A-3F4DB40C8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221"/>
                <a:ext cx="76" cy="78"/>
              </a:xfrm>
              <a:custGeom>
                <a:avLst/>
                <a:gdLst>
                  <a:gd name="T0" fmla="*/ 226 w 32"/>
                  <a:gd name="T1" fmla="*/ 96 h 31"/>
                  <a:gd name="T2" fmla="*/ 311 w 32"/>
                  <a:gd name="T3" fmla="*/ 463 h 31"/>
                  <a:gd name="T4" fmla="*/ 418 w 32"/>
                  <a:gd name="T5" fmla="*/ 304 h 31"/>
                  <a:gd name="T6" fmla="*/ 242 w 32"/>
                  <a:gd name="T7" fmla="*/ 6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1">
                    <a:moveTo>
                      <a:pt x="17" y="6"/>
                    </a:moveTo>
                    <a:cubicBezTo>
                      <a:pt x="0" y="0"/>
                      <a:pt x="13" y="27"/>
                      <a:pt x="23" y="29"/>
                    </a:cubicBezTo>
                    <a:cubicBezTo>
                      <a:pt x="30" y="31"/>
                      <a:pt x="32" y="25"/>
                      <a:pt x="31" y="19"/>
                    </a:cubicBezTo>
                    <a:cubicBezTo>
                      <a:pt x="29" y="12"/>
                      <a:pt x="24" y="8"/>
                      <a:pt x="18" y="4"/>
                    </a:cubicBezTo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9" name="Freeform 345">
                <a:extLst>
                  <a:ext uri="{FF2B5EF4-FFF2-40B4-BE49-F238E27FC236}">
                    <a16:creationId xmlns:a16="http://schemas.microsoft.com/office/drawing/2014/main" id="{17434A4C-9C76-44CA-A9BE-D4CA9B96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864"/>
                <a:ext cx="99" cy="324"/>
              </a:xfrm>
              <a:custGeom>
                <a:avLst/>
                <a:gdLst>
                  <a:gd name="T0" fmla="*/ 434 w 42"/>
                  <a:gd name="T1" fmla="*/ 0 h 129"/>
                  <a:gd name="T2" fmla="*/ 290 w 42"/>
                  <a:gd name="T3" fmla="*/ 997 h 129"/>
                  <a:gd name="T4" fmla="*/ 0 w 42"/>
                  <a:gd name="T5" fmla="*/ 2044 h 129"/>
                  <a:gd name="T6" fmla="*/ 446 w 42"/>
                  <a:gd name="T7" fmla="*/ 743 h 129"/>
                  <a:gd name="T8" fmla="*/ 434 w 42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29">
                    <a:moveTo>
                      <a:pt x="33" y="0"/>
                    </a:moveTo>
                    <a:cubicBezTo>
                      <a:pt x="40" y="15"/>
                      <a:pt x="33" y="35"/>
                      <a:pt x="22" y="63"/>
                    </a:cubicBezTo>
                    <a:cubicBezTo>
                      <a:pt x="12" y="87"/>
                      <a:pt x="1" y="117"/>
                      <a:pt x="0" y="129"/>
                    </a:cubicBezTo>
                    <a:cubicBezTo>
                      <a:pt x="10" y="94"/>
                      <a:pt x="29" y="66"/>
                      <a:pt x="34" y="47"/>
                    </a:cubicBezTo>
                    <a:cubicBezTo>
                      <a:pt x="39" y="28"/>
                      <a:pt x="42" y="11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0" name="Line 346">
                <a:extLst>
                  <a:ext uri="{FF2B5EF4-FFF2-40B4-BE49-F238E27FC236}">
                    <a16:creationId xmlns:a16="http://schemas.microsoft.com/office/drawing/2014/main" id="{352E8404-D37F-46E1-A33A-FC6AF4135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4" y="1897"/>
                <a:ext cx="11" cy="68"/>
              </a:xfrm>
              <a:prstGeom prst="line">
                <a:avLst/>
              </a:prstGeom>
              <a:noFill/>
              <a:ln w="15875">
                <a:solidFill>
                  <a:srgbClr val="E47E5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1" name="Freeform 347">
                <a:extLst>
                  <a:ext uri="{FF2B5EF4-FFF2-40B4-BE49-F238E27FC236}">
                    <a16:creationId xmlns:a16="http://schemas.microsoft.com/office/drawing/2014/main" id="{55AE2A81-B9D5-4068-9C1B-E6200DED1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638"/>
                <a:ext cx="78" cy="35"/>
              </a:xfrm>
              <a:custGeom>
                <a:avLst/>
                <a:gdLst>
                  <a:gd name="T0" fmla="*/ 0 w 33"/>
                  <a:gd name="T1" fmla="*/ 95 h 14"/>
                  <a:gd name="T2" fmla="*/ 435 w 33"/>
                  <a:gd name="T3" fmla="*/ 175 h 14"/>
                  <a:gd name="T4" fmla="*/ 12 w 33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4">
                    <a:moveTo>
                      <a:pt x="0" y="6"/>
                    </a:moveTo>
                    <a:cubicBezTo>
                      <a:pt x="12" y="2"/>
                      <a:pt x="24" y="0"/>
                      <a:pt x="33" y="11"/>
                    </a:cubicBezTo>
                    <a:cubicBezTo>
                      <a:pt x="23" y="14"/>
                      <a:pt x="11" y="9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2" name="Freeform 348">
                <a:extLst>
                  <a:ext uri="{FF2B5EF4-FFF2-40B4-BE49-F238E27FC236}">
                    <a16:creationId xmlns:a16="http://schemas.microsoft.com/office/drawing/2014/main" id="{3A273F14-8E5B-4C78-AF97-5F0F01CE8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904"/>
                <a:ext cx="14" cy="48"/>
              </a:xfrm>
              <a:custGeom>
                <a:avLst/>
                <a:gdLst>
                  <a:gd name="T0" fmla="*/ 0 w 6"/>
                  <a:gd name="T1" fmla="*/ 20 h 19"/>
                  <a:gd name="T2" fmla="*/ 12 w 6"/>
                  <a:gd name="T3" fmla="*/ 114 h 19"/>
                  <a:gd name="T4" fmla="*/ 37 w 6"/>
                  <a:gd name="T5" fmla="*/ 192 h 19"/>
                  <a:gd name="T6" fmla="*/ 65 w 6"/>
                  <a:gd name="T7" fmla="*/ 306 h 19"/>
                  <a:gd name="T8" fmla="*/ 77 w 6"/>
                  <a:gd name="T9" fmla="*/ 222 h 19"/>
                  <a:gd name="T10" fmla="*/ 77 w 6"/>
                  <a:gd name="T11" fmla="*/ 129 h 19"/>
                  <a:gd name="T12" fmla="*/ 0 w 6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9">
                    <a:moveTo>
                      <a:pt x="0" y="1"/>
                    </a:moveTo>
                    <a:cubicBezTo>
                      <a:pt x="1" y="2"/>
                      <a:pt x="1" y="5"/>
                      <a:pt x="1" y="7"/>
                    </a:cubicBezTo>
                    <a:cubicBezTo>
                      <a:pt x="2" y="8"/>
                      <a:pt x="2" y="10"/>
                      <a:pt x="3" y="12"/>
                    </a:cubicBezTo>
                    <a:cubicBezTo>
                      <a:pt x="3" y="14"/>
                      <a:pt x="3" y="17"/>
                      <a:pt x="5" y="19"/>
                    </a:cubicBezTo>
                    <a:cubicBezTo>
                      <a:pt x="6" y="18"/>
                      <a:pt x="6" y="16"/>
                      <a:pt x="6" y="14"/>
                    </a:cubicBezTo>
                    <a:cubicBezTo>
                      <a:pt x="6" y="12"/>
                      <a:pt x="6" y="10"/>
                      <a:pt x="6" y="8"/>
                    </a:cubicBezTo>
                    <a:cubicBezTo>
                      <a:pt x="5" y="4"/>
                      <a:pt x="3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3" name="Freeform 349">
                <a:extLst>
                  <a:ext uri="{FF2B5EF4-FFF2-40B4-BE49-F238E27FC236}">
                    <a16:creationId xmlns:a16="http://schemas.microsoft.com/office/drawing/2014/main" id="{6814D437-D105-40C4-876B-1F70EC7DB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432"/>
                <a:ext cx="267" cy="832"/>
              </a:xfrm>
              <a:custGeom>
                <a:avLst/>
                <a:gdLst>
                  <a:gd name="T0" fmla="*/ 78 w 113"/>
                  <a:gd name="T1" fmla="*/ 955 h 331"/>
                  <a:gd name="T2" fmla="*/ 172 w 113"/>
                  <a:gd name="T3" fmla="*/ 1332 h 331"/>
                  <a:gd name="T4" fmla="*/ 196 w 113"/>
                  <a:gd name="T5" fmla="*/ 1511 h 331"/>
                  <a:gd name="T6" fmla="*/ 224 w 113"/>
                  <a:gd name="T7" fmla="*/ 1858 h 331"/>
                  <a:gd name="T8" fmla="*/ 291 w 113"/>
                  <a:gd name="T9" fmla="*/ 2446 h 331"/>
                  <a:gd name="T10" fmla="*/ 369 w 113"/>
                  <a:gd name="T11" fmla="*/ 2697 h 331"/>
                  <a:gd name="T12" fmla="*/ 447 w 113"/>
                  <a:gd name="T13" fmla="*/ 2938 h 331"/>
                  <a:gd name="T14" fmla="*/ 513 w 113"/>
                  <a:gd name="T15" fmla="*/ 3147 h 331"/>
                  <a:gd name="T16" fmla="*/ 754 w 113"/>
                  <a:gd name="T17" fmla="*/ 3735 h 331"/>
                  <a:gd name="T18" fmla="*/ 881 w 113"/>
                  <a:gd name="T19" fmla="*/ 3999 h 331"/>
                  <a:gd name="T20" fmla="*/ 988 w 113"/>
                  <a:gd name="T21" fmla="*/ 4208 h 331"/>
                  <a:gd name="T22" fmla="*/ 1056 w 113"/>
                  <a:gd name="T23" fmla="*/ 4366 h 331"/>
                  <a:gd name="T24" fmla="*/ 1106 w 113"/>
                  <a:gd name="T25" fmla="*/ 4512 h 331"/>
                  <a:gd name="T26" fmla="*/ 1278 w 113"/>
                  <a:gd name="T27" fmla="*/ 4688 h 331"/>
                  <a:gd name="T28" fmla="*/ 1307 w 113"/>
                  <a:gd name="T29" fmla="*/ 4733 h 331"/>
                  <a:gd name="T30" fmla="*/ 1413 w 113"/>
                  <a:gd name="T31" fmla="*/ 4984 h 331"/>
                  <a:gd name="T32" fmla="*/ 1425 w 113"/>
                  <a:gd name="T33" fmla="*/ 5256 h 331"/>
                  <a:gd name="T34" fmla="*/ 1425 w 113"/>
                  <a:gd name="T35" fmla="*/ 5256 h 331"/>
                  <a:gd name="T36" fmla="*/ 1451 w 113"/>
                  <a:gd name="T37" fmla="*/ 5005 h 331"/>
                  <a:gd name="T38" fmla="*/ 1344 w 113"/>
                  <a:gd name="T39" fmla="*/ 4688 h 331"/>
                  <a:gd name="T40" fmla="*/ 1318 w 113"/>
                  <a:gd name="T41" fmla="*/ 4650 h 331"/>
                  <a:gd name="T42" fmla="*/ 1240 w 113"/>
                  <a:gd name="T43" fmla="*/ 4555 h 331"/>
                  <a:gd name="T44" fmla="*/ 1151 w 113"/>
                  <a:gd name="T45" fmla="*/ 4462 h 331"/>
                  <a:gd name="T46" fmla="*/ 1106 w 113"/>
                  <a:gd name="T47" fmla="*/ 4354 h 331"/>
                  <a:gd name="T48" fmla="*/ 1028 w 113"/>
                  <a:gd name="T49" fmla="*/ 4163 h 331"/>
                  <a:gd name="T50" fmla="*/ 938 w 113"/>
                  <a:gd name="T51" fmla="*/ 3969 h 331"/>
                  <a:gd name="T52" fmla="*/ 794 w 113"/>
                  <a:gd name="T53" fmla="*/ 3703 h 331"/>
                  <a:gd name="T54" fmla="*/ 569 w 113"/>
                  <a:gd name="T55" fmla="*/ 3114 h 331"/>
                  <a:gd name="T56" fmla="*/ 503 w 113"/>
                  <a:gd name="T57" fmla="*/ 2906 h 331"/>
                  <a:gd name="T58" fmla="*/ 406 w 113"/>
                  <a:gd name="T59" fmla="*/ 2685 h 331"/>
                  <a:gd name="T60" fmla="*/ 328 w 113"/>
                  <a:gd name="T61" fmla="*/ 2433 h 331"/>
                  <a:gd name="T62" fmla="*/ 279 w 113"/>
                  <a:gd name="T63" fmla="*/ 1858 h 331"/>
                  <a:gd name="T64" fmla="*/ 250 w 113"/>
                  <a:gd name="T65" fmla="*/ 1491 h 331"/>
                  <a:gd name="T66" fmla="*/ 224 w 113"/>
                  <a:gd name="T67" fmla="*/ 1320 h 331"/>
                  <a:gd name="T68" fmla="*/ 135 w 113"/>
                  <a:gd name="T69" fmla="*/ 922 h 331"/>
                  <a:gd name="T70" fmla="*/ 66 w 113"/>
                  <a:gd name="T71" fmla="*/ 0 h 331"/>
                  <a:gd name="T72" fmla="*/ 66 w 113"/>
                  <a:gd name="T73" fmla="*/ 0 h 331"/>
                  <a:gd name="T74" fmla="*/ 78 w 113"/>
                  <a:gd name="T75" fmla="*/ 955 h 33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3" h="331">
                    <a:moveTo>
                      <a:pt x="6" y="60"/>
                    </a:moveTo>
                    <a:cubicBezTo>
                      <a:pt x="10" y="69"/>
                      <a:pt x="12" y="76"/>
                      <a:pt x="13" y="8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17" y="100"/>
                      <a:pt x="17" y="108"/>
                      <a:pt x="17" y="117"/>
                    </a:cubicBezTo>
                    <a:cubicBezTo>
                      <a:pt x="17" y="130"/>
                      <a:pt x="18" y="146"/>
                      <a:pt x="22" y="154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34" y="185"/>
                      <a:pt x="34" y="185"/>
                      <a:pt x="34" y="185"/>
                    </a:cubicBezTo>
                    <a:cubicBezTo>
                      <a:pt x="39" y="198"/>
                      <a:pt x="39" y="198"/>
                      <a:pt x="39" y="198"/>
                    </a:cubicBezTo>
                    <a:cubicBezTo>
                      <a:pt x="44" y="210"/>
                      <a:pt x="50" y="227"/>
                      <a:pt x="57" y="235"/>
                    </a:cubicBezTo>
                    <a:cubicBezTo>
                      <a:pt x="62" y="242"/>
                      <a:pt x="65" y="247"/>
                      <a:pt x="67" y="252"/>
                    </a:cubicBezTo>
                    <a:cubicBezTo>
                      <a:pt x="69" y="257"/>
                      <a:pt x="71" y="261"/>
                      <a:pt x="75" y="265"/>
                    </a:cubicBezTo>
                    <a:cubicBezTo>
                      <a:pt x="79" y="268"/>
                      <a:pt x="79" y="271"/>
                      <a:pt x="80" y="275"/>
                    </a:cubicBezTo>
                    <a:cubicBezTo>
                      <a:pt x="81" y="278"/>
                      <a:pt x="82" y="281"/>
                      <a:pt x="84" y="284"/>
                    </a:cubicBezTo>
                    <a:cubicBezTo>
                      <a:pt x="97" y="295"/>
                      <a:pt x="97" y="295"/>
                      <a:pt x="97" y="295"/>
                    </a:cubicBezTo>
                    <a:cubicBezTo>
                      <a:pt x="99" y="298"/>
                      <a:pt x="99" y="298"/>
                      <a:pt x="99" y="298"/>
                    </a:cubicBezTo>
                    <a:cubicBezTo>
                      <a:pt x="103" y="302"/>
                      <a:pt x="109" y="309"/>
                      <a:pt x="107" y="314"/>
                    </a:cubicBezTo>
                    <a:cubicBezTo>
                      <a:pt x="105" y="317"/>
                      <a:pt x="107" y="326"/>
                      <a:pt x="108" y="331"/>
                    </a:cubicBezTo>
                    <a:cubicBezTo>
                      <a:pt x="108" y="331"/>
                      <a:pt x="108" y="331"/>
                      <a:pt x="108" y="331"/>
                    </a:cubicBezTo>
                    <a:cubicBezTo>
                      <a:pt x="107" y="327"/>
                      <a:pt x="109" y="318"/>
                      <a:pt x="110" y="315"/>
                    </a:cubicBezTo>
                    <a:cubicBezTo>
                      <a:pt x="113" y="308"/>
                      <a:pt x="106" y="300"/>
                      <a:pt x="102" y="295"/>
                    </a:cubicBezTo>
                    <a:cubicBezTo>
                      <a:pt x="100" y="293"/>
                      <a:pt x="100" y="293"/>
                      <a:pt x="100" y="293"/>
                    </a:cubicBezTo>
                    <a:cubicBezTo>
                      <a:pt x="94" y="287"/>
                      <a:pt x="94" y="287"/>
                      <a:pt x="94" y="287"/>
                    </a:cubicBezTo>
                    <a:cubicBezTo>
                      <a:pt x="87" y="281"/>
                      <a:pt x="87" y="281"/>
                      <a:pt x="87" y="281"/>
                    </a:cubicBezTo>
                    <a:cubicBezTo>
                      <a:pt x="85" y="279"/>
                      <a:pt x="85" y="277"/>
                      <a:pt x="84" y="274"/>
                    </a:cubicBezTo>
                    <a:cubicBezTo>
                      <a:pt x="83" y="270"/>
                      <a:pt x="82" y="266"/>
                      <a:pt x="78" y="262"/>
                    </a:cubicBezTo>
                    <a:cubicBezTo>
                      <a:pt x="74" y="259"/>
                      <a:pt x="73" y="255"/>
                      <a:pt x="71" y="250"/>
                    </a:cubicBezTo>
                    <a:cubicBezTo>
                      <a:pt x="68" y="245"/>
                      <a:pt x="66" y="240"/>
                      <a:pt x="60" y="233"/>
                    </a:cubicBezTo>
                    <a:cubicBezTo>
                      <a:pt x="53" y="225"/>
                      <a:pt x="47" y="208"/>
                      <a:pt x="43" y="196"/>
                    </a:cubicBezTo>
                    <a:cubicBezTo>
                      <a:pt x="38" y="183"/>
                      <a:pt x="38" y="183"/>
                      <a:pt x="38" y="183"/>
                    </a:cubicBezTo>
                    <a:cubicBezTo>
                      <a:pt x="31" y="169"/>
                      <a:pt x="31" y="169"/>
                      <a:pt x="31" y="169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2" y="145"/>
                      <a:pt x="21" y="130"/>
                      <a:pt x="21" y="117"/>
                    </a:cubicBezTo>
                    <a:cubicBezTo>
                      <a:pt x="21" y="107"/>
                      <a:pt x="20" y="99"/>
                      <a:pt x="19" y="94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5" y="76"/>
                      <a:pt x="14" y="68"/>
                      <a:pt x="10" y="58"/>
                    </a:cubicBezTo>
                    <a:cubicBezTo>
                      <a:pt x="4" y="45"/>
                      <a:pt x="4" y="1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3"/>
                      <a:pt x="0" y="46"/>
                      <a:pt x="6" y="60"/>
                    </a:cubicBezTo>
                    <a:close/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4" name="Freeform 350">
                <a:extLst>
                  <a:ext uri="{FF2B5EF4-FFF2-40B4-BE49-F238E27FC236}">
                    <a16:creationId xmlns:a16="http://schemas.microsoft.com/office/drawing/2014/main" id="{DDC6B6FF-23D7-47B9-8794-3A7C225C3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1670"/>
                <a:ext cx="509" cy="28"/>
              </a:xfrm>
              <a:custGeom>
                <a:avLst/>
                <a:gdLst>
                  <a:gd name="T0" fmla="*/ 144 w 216"/>
                  <a:gd name="T1" fmla="*/ 84 h 11"/>
                  <a:gd name="T2" fmla="*/ 1350 w 216"/>
                  <a:gd name="T3" fmla="*/ 33 h 11"/>
                  <a:gd name="T4" fmla="*/ 2825 w 216"/>
                  <a:gd name="T5" fmla="*/ 84 h 11"/>
                  <a:gd name="T6" fmla="*/ 1244 w 216"/>
                  <a:gd name="T7" fmla="*/ 150 h 11"/>
                  <a:gd name="T8" fmla="*/ 144 w 216"/>
                  <a:gd name="T9" fmla="*/ 8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6" h="11">
                    <a:moveTo>
                      <a:pt x="11" y="5"/>
                    </a:moveTo>
                    <a:cubicBezTo>
                      <a:pt x="0" y="2"/>
                      <a:pt x="58" y="5"/>
                      <a:pt x="103" y="2"/>
                    </a:cubicBezTo>
                    <a:cubicBezTo>
                      <a:pt x="147" y="0"/>
                      <a:pt x="184" y="5"/>
                      <a:pt x="216" y="5"/>
                    </a:cubicBezTo>
                    <a:cubicBezTo>
                      <a:pt x="193" y="8"/>
                      <a:pt x="123" y="7"/>
                      <a:pt x="95" y="9"/>
                    </a:cubicBezTo>
                    <a:cubicBezTo>
                      <a:pt x="66" y="11"/>
                      <a:pt x="18" y="7"/>
                      <a:pt x="1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5" name="Freeform 351">
                <a:extLst>
                  <a:ext uri="{FF2B5EF4-FFF2-40B4-BE49-F238E27FC236}">
                    <a16:creationId xmlns:a16="http://schemas.microsoft.com/office/drawing/2014/main" id="{E6AF3694-C1C1-49CE-B6A7-ED6A0B9DF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401"/>
                <a:ext cx="212" cy="476"/>
              </a:xfrm>
              <a:custGeom>
                <a:avLst/>
                <a:gdLst>
                  <a:gd name="T0" fmla="*/ 1150 w 90"/>
                  <a:gd name="T1" fmla="*/ 159 h 189"/>
                  <a:gd name="T2" fmla="*/ 1126 w 90"/>
                  <a:gd name="T3" fmla="*/ 179 h 189"/>
                  <a:gd name="T4" fmla="*/ 994 w 90"/>
                  <a:gd name="T5" fmla="*/ 413 h 189"/>
                  <a:gd name="T6" fmla="*/ 49 w 90"/>
                  <a:gd name="T7" fmla="*/ 3020 h 189"/>
                  <a:gd name="T8" fmla="*/ 106 w 90"/>
                  <a:gd name="T9" fmla="*/ 2315 h 189"/>
                  <a:gd name="T10" fmla="*/ 549 w 90"/>
                  <a:gd name="T11" fmla="*/ 1040 h 189"/>
                  <a:gd name="T12" fmla="*/ 1060 w 90"/>
                  <a:gd name="T13" fmla="*/ 400 h 189"/>
                  <a:gd name="T14" fmla="*/ 1150 w 90"/>
                  <a:gd name="T15" fmla="*/ 159 h 1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189">
                    <a:moveTo>
                      <a:pt x="88" y="10"/>
                    </a:moveTo>
                    <a:cubicBezTo>
                      <a:pt x="90" y="0"/>
                      <a:pt x="89" y="2"/>
                      <a:pt x="86" y="11"/>
                    </a:cubicBezTo>
                    <a:cubicBezTo>
                      <a:pt x="84" y="16"/>
                      <a:pt x="81" y="21"/>
                      <a:pt x="76" y="26"/>
                    </a:cubicBezTo>
                    <a:cubicBezTo>
                      <a:pt x="64" y="38"/>
                      <a:pt x="0" y="68"/>
                      <a:pt x="4" y="189"/>
                    </a:cubicBezTo>
                    <a:cubicBezTo>
                      <a:pt x="4" y="175"/>
                      <a:pt x="5" y="159"/>
                      <a:pt x="8" y="145"/>
                    </a:cubicBezTo>
                    <a:cubicBezTo>
                      <a:pt x="14" y="110"/>
                      <a:pt x="27" y="82"/>
                      <a:pt x="42" y="65"/>
                    </a:cubicBezTo>
                    <a:cubicBezTo>
                      <a:pt x="62" y="42"/>
                      <a:pt x="75" y="35"/>
                      <a:pt x="81" y="25"/>
                    </a:cubicBezTo>
                    <a:cubicBezTo>
                      <a:pt x="83" y="21"/>
                      <a:pt x="87" y="15"/>
                      <a:pt x="88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6" name="Freeform 352">
                <a:extLst>
                  <a:ext uri="{FF2B5EF4-FFF2-40B4-BE49-F238E27FC236}">
                    <a16:creationId xmlns:a16="http://schemas.microsoft.com/office/drawing/2014/main" id="{964B7B85-B376-4617-B130-5194FBFD3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625"/>
                <a:ext cx="31" cy="435"/>
              </a:xfrm>
              <a:custGeom>
                <a:avLst/>
                <a:gdLst>
                  <a:gd name="T0" fmla="*/ 98 w 13"/>
                  <a:gd name="T1" fmla="*/ 0 h 173"/>
                  <a:gd name="T2" fmla="*/ 107 w 13"/>
                  <a:gd name="T3" fmla="*/ 1720 h 173"/>
                  <a:gd name="T4" fmla="*/ 0 w 13"/>
                  <a:gd name="T5" fmla="*/ 2751 h 173"/>
                  <a:gd name="T6" fmla="*/ 176 w 13"/>
                  <a:gd name="T7" fmla="*/ 1670 h 173"/>
                  <a:gd name="T8" fmla="*/ 98 w 13"/>
                  <a:gd name="T9" fmla="*/ 0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3">
                    <a:moveTo>
                      <a:pt x="7" y="0"/>
                    </a:moveTo>
                    <a:cubicBezTo>
                      <a:pt x="7" y="24"/>
                      <a:pt x="6" y="77"/>
                      <a:pt x="8" y="108"/>
                    </a:cubicBezTo>
                    <a:cubicBezTo>
                      <a:pt x="9" y="138"/>
                      <a:pt x="5" y="160"/>
                      <a:pt x="0" y="173"/>
                    </a:cubicBezTo>
                    <a:cubicBezTo>
                      <a:pt x="7" y="158"/>
                      <a:pt x="13" y="131"/>
                      <a:pt x="13" y="105"/>
                    </a:cubicBezTo>
                    <a:cubicBezTo>
                      <a:pt x="13" y="78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7" name="Freeform 353">
                <a:extLst>
                  <a:ext uri="{FF2B5EF4-FFF2-40B4-BE49-F238E27FC236}">
                    <a16:creationId xmlns:a16="http://schemas.microsoft.com/office/drawing/2014/main" id="{9653D1FC-E372-42B7-ADDA-D19A5ECC0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002"/>
                <a:ext cx="92" cy="25"/>
              </a:xfrm>
              <a:custGeom>
                <a:avLst/>
                <a:gdLst>
                  <a:gd name="T0" fmla="*/ 262 w 39"/>
                  <a:gd name="T1" fmla="*/ 63 h 10"/>
                  <a:gd name="T2" fmla="*/ 512 w 39"/>
                  <a:gd name="T3" fmla="*/ 0 h 10"/>
                  <a:gd name="T4" fmla="*/ 0 w 39"/>
                  <a:gd name="T5" fmla="*/ 158 h 10"/>
                  <a:gd name="T6" fmla="*/ 262 w 39"/>
                  <a:gd name="T7" fmla="*/ 6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0">
                    <a:moveTo>
                      <a:pt x="20" y="4"/>
                    </a:moveTo>
                    <a:cubicBezTo>
                      <a:pt x="29" y="2"/>
                      <a:pt x="37" y="1"/>
                      <a:pt x="39" y="0"/>
                    </a:cubicBezTo>
                    <a:cubicBezTo>
                      <a:pt x="34" y="0"/>
                      <a:pt x="7" y="5"/>
                      <a:pt x="0" y="10"/>
                    </a:cubicBezTo>
                    <a:cubicBezTo>
                      <a:pt x="4" y="9"/>
                      <a:pt x="13" y="6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8" name="Freeform 354">
                <a:extLst>
                  <a:ext uri="{FF2B5EF4-FFF2-40B4-BE49-F238E27FC236}">
                    <a16:creationId xmlns:a16="http://schemas.microsoft.com/office/drawing/2014/main" id="{670ADEEB-F6F5-4CAC-BDAE-ADB2EE935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115"/>
                <a:ext cx="70" cy="18"/>
              </a:xfrm>
              <a:custGeom>
                <a:avLst/>
                <a:gdLst>
                  <a:gd name="T0" fmla="*/ 0 w 30"/>
                  <a:gd name="T1" fmla="*/ 118 h 7"/>
                  <a:gd name="T2" fmla="*/ 315 w 30"/>
                  <a:gd name="T3" fmla="*/ 33 h 7"/>
                  <a:gd name="T4" fmla="*/ 380 w 30"/>
                  <a:gd name="T5" fmla="*/ 118 h 7"/>
                  <a:gd name="T6" fmla="*/ 229 w 30"/>
                  <a:gd name="T7" fmla="*/ 67 h 7"/>
                  <a:gd name="T8" fmla="*/ 0 w 30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5" y="4"/>
                      <a:pt x="21" y="0"/>
                      <a:pt x="25" y="2"/>
                    </a:cubicBezTo>
                    <a:cubicBezTo>
                      <a:pt x="30" y="4"/>
                      <a:pt x="30" y="7"/>
                      <a:pt x="30" y="7"/>
                    </a:cubicBezTo>
                    <a:cubicBezTo>
                      <a:pt x="27" y="4"/>
                      <a:pt x="23" y="3"/>
                      <a:pt x="18" y="4"/>
                    </a:cubicBezTo>
                    <a:cubicBezTo>
                      <a:pt x="12" y="4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9" name="Freeform 355">
                <a:extLst>
                  <a:ext uri="{FF2B5EF4-FFF2-40B4-BE49-F238E27FC236}">
                    <a16:creationId xmlns:a16="http://schemas.microsoft.com/office/drawing/2014/main" id="{477592F8-0008-4F93-BAFB-97C121155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105"/>
                <a:ext cx="124" cy="35"/>
              </a:xfrm>
              <a:custGeom>
                <a:avLst/>
                <a:gdLst>
                  <a:gd name="T0" fmla="*/ 66 w 53"/>
                  <a:gd name="T1" fmla="*/ 83 h 14"/>
                  <a:gd name="T2" fmla="*/ 678 w 53"/>
                  <a:gd name="T3" fmla="*/ 0 h 14"/>
                  <a:gd name="T4" fmla="*/ 103 w 53"/>
                  <a:gd name="T5" fmla="*/ 0 h 14"/>
                  <a:gd name="T6" fmla="*/ 0 w 53"/>
                  <a:gd name="T7" fmla="*/ 220 h 14"/>
                  <a:gd name="T8" fmla="*/ 66 w 53"/>
                  <a:gd name="T9" fmla="*/ 8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4">
                    <a:moveTo>
                      <a:pt x="5" y="5"/>
                    </a:moveTo>
                    <a:cubicBezTo>
                      <a:pt x="9" y="2"/>
                      <a:pt x="46" y="1"/>
                      <a:pt x="53" y="0"/>
                    </a:cubicBezTo>
                    <a:cubicBezTo>
                      <a:pt x="53" y="0"/>
                      <a:pt x="16" y="0"/>
                      <a:pt x="8" y="0"/>
                    </a:cubicBezTo>
                    <a:cubicBezTo>
                      <a:pt x="1" y="1"/>
                      <a:pt x="1" y="8"/>
                      <a:pt x="0" y="14"/>
                    </a:cubicBezTo>
                    <a:cubicBezTo>
                      <a:pt x="1" y="11"/>
                      <a:pt x="4" y="6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0" name="Freeform 356">
                <a:extLst>
                  <a:ext uri="{FF2B5EF4-FFF2-40B4-BE49-F238E27FC236}">
                    <a16:creationId xmlns:a16="http://schemas.microsoft.com/office/drawing/2014/main" id="{08AC6A74-4411-4B4E-B4D9-3B38052CB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620"/>
                <a:ext cx="75" cy="33"/>
              </a:xfrm>
              <a:custGeom>
                <a:avLst/>
                <a:gdLst>
                  <a:gd name="T0" fmla="*/ 89 w 32"/>
                  <a:gd name="T1" fmla="*/ 96 h 13"/>
                  <a:gd name="T2" fmla="*/ 413 w 32"/>
                  <a:gd name="T3" fmla="*/ 129 h 13"/>
                  <a:gd name="T4" fmla="*/ 143 w 32"/>
                  <a:gd name="T5" fmla="*/ 33 h 13"/>
                  <a:gd name="T6" fmla="*/ 0 w 32"/>
                  <a:gd name="T7" fmla="*/ 213 h 13"/>
                  <a:gd name="T8" fmla="*/ 89 w 32"/>
                  <a:gd name="T9" fmla="*/ 9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3">
                    <a:moveTo>
                      <a:pt x="7" y="6"/>
                    </a:moveTo>
                    <a:cubicBezTo>
                      <a:pt x="11" y="4"/>
                      <a:pt x="25" y="7"/>
                      <a:pt x="32" y="8"/>
                    </a:cubicBezTo>
                    <a:cubicBezTo>
                      <a:pt x="32" y="8"/>
                      <a:pt x="19" y="3"/>
                      <a:pt x="11" y="2"/>
                    </a:cubicBezTo>
                    <a:cubicBezTo>
                      <a:pt x="3" y="0"/>
                      <a:pt x="2" y="7"/>
                      <a:pt x="0" y="13"/>
                    </a:cubicBezTo>
                    <a:cubicBezTo>
                      <a:pt x="1" y="10"/>
                      <a:pt x="5" y="7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1" name="Freeform 357">
                <a:extLst>
                  <a:ext uri="{FF2B5EF4-FFF2-40B4-BE49-F238E27FC236}">
                    <a16:creationId xmlns:a16="http://schemas.microsoft.com/office/drawing/2014/main" id="{298BD005-4DE6-4923-AE22-6773DFB61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733"/>
                <a:ext cx="94" cy="35"/>
              </a:xfrm>
              <a:custGeom>
                <a:avLst/>
                <a:gdLst>
                  <a:gd name="T0" fmla="*/ 66 w 40"/>
                  <a:gd name="T1" fmla="*/ 83 h 14"/>
                  <a:gd name="T2" fmla="*/ 519 w 40"/>
                  <a:gd name="T3" fmla="*/ 20 h 14"/>
                  <a:gd name="T4" fmla="*/ 106 w 40"/>
                  <a:gd name="T5" fmla="*/ 20 h 14"/>
                  <a:gd name="T6" fmla="*/ 0 w 40"/>
                  <a:gd name="T7" fmla="*/ 220 h 14"/>
                  <a:gd name="T8" fmla="*/ 66 w 40"/>
                  <a:gd name="T9" fmla="*/ 8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5" y="5"/>
                    </a:moveTo>
                    <a:cubicBezTo>
                      <a:pt x="9" y="2"/>
                      <a:pt x="33" y="2"/>
                      <a:pt x="40" y="1"/>
                    </a:cubicBezTo>
                    <a:cubicBezTo>
                      <a:pt x="40" y="1"/>
                      <a:pt x="16" y="0"/>
                      <a:pt x="8" y="1"/>
                    </a:cubicBezTo>
                    <a:cubicBezTo>
                      <a:pt x="0" y="1"/>
                      <a:pt x="0" y="8"/>
                      <a:pt x="0" y="14"/>
                    </a:cubicBezTo>
                    <a:cubicBezTo>
                      <a:pt x="1" y="11"/>
                      <a:pt x="4" y="7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2" name="Freeform 358">
                <a:extLst>
                  <a:ext uri="{FF2B5EF4-FFF2-40B4-BE49-F238E27FC236}">
                    <a16:creationId xmlns:a16="http://schemas.microsoft.com/office/drawing/2014/main" id="{64CDF8FE-9FC2-42DA-AEC1-F1F6B73E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226"/>
                <a:ext cx="127" cy="35"/>
              </a:xfrm>
              <a:custGeom>
                <a:avLst/>
                <a:gdLst>
                  <a:gd name="T0" fmla="*/ 78 w 54"/>
                  <a:gd name="T1" fmla="*/ 83 h 14"/>
                  <a:gd name="T2" fmla="*/ 703 w 54"/>
                  <a:gd name="T3" fmla="*/ 0 h 14"/>
                  <a:gd name="T4" fmla="*/ 115 w 54"/>
                  <a:gd name="T5" fmla="*/ 0 h 14"/>
                  <a:gd name="T6" fmla="*/ 0 w 54"/>
                  <a:gd name="T7" fmla="*/ 220 h 14"/>
                  <a:gd name="T8" fmla="*/ 78 w 54"/>
                  <a:gd name="T9" fmla="*/ 8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4">
                    <a:moveTo>
                      <a:pt x="6" y="5"/>
                    </a:moveTo>
                    <a:cubicBezTo>
                      <a:pt x="9" y="2"/>
                      <a:pt x="46" y="1"/>
                      <a:pt x="54" y="0"/>
                    </a:cubicBezTo>
                    <a:cubicBezTo>
                      <a:pt x="54" y="0"/>
                      <a:pt x="17" y="0"/>
                      <a:pt x="9" y="0"/>
                    </a:cubicBezTo>
                    <a:cubicBezTo>
                      <a:pt x="1" y="1"/>
                      <a:pt x="1" y="8"/>
                      <a:pt x="0" y="14"/>
                    </a:cubicBezTo>
                    <a:cubicBezTo>
                      <a:pt x="1" y="11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3" name="Freeform 359">
                <a:extLst>
                  <a:ext uri="{FF2B5EF4-FFF2-40B4-BE49-F238E27FC236}">
                    <a16:creationId xmlns:a16="http://schemas.microsoft.com/office/drawing/2014/main" id="{09C8746A-9D66-4E8F-9ABA-72AE446C5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078"/>
                <a:ext cx="160" cy="357"/>
              </a:xfrm>
              <a:custGeom>
                <a:avLst/>
                <a:gdLst>
                  <a:gd name="T0" fmla="*/ 885 w 68"/>
                  <a:gd name="T1" fmla="*/ 0 h 142"/>
                  <a:gd name="T2" fmla="*/ 598 w 68"/>
                  <a:gd name="T3" fmla="*/ 272 h 142"/>
                  <a:gd name="T4" fmla="*/ 405 w 68"/>
                  <a:gd name="T5" fmla="*/ 493 h 142"/>
                  <a:gd name="T6" fmla="*/ 249 w 68"/>
                  <a:gd name="T7" fmla="*/ 810 h 142"/>
                  <a:gd name="T8" fmla="*/ 155 w 68"/>
                  <a:gd name="T9" fmla="*/ 1177 h 142"/>
                  <a:gd name="T10" fmla="*/ 78 w 68"/>
                  <a:gd name="T11" fmla="*/ 1732 h 142"/>
                  <a:gd name="T12" fmla="*/ 0 w 68"/>
                  <a:gd name="T13" fmla="*/ 2258 h 142"/>
                  <a:gd name="T14" fmla="*/ 155 w 68"/>
                  <a:gd name="T15" fmla="*/ 1554 h 142"/>
                  <a:gd name="T16" fmla="*/ 249 w 68"/>
                  <a:gd name="T17" fmla="*/ 1048 h 142"/>
                  <a:gd name="T18" fmla="*/ 433 w 68"/>
                  <a:gd name="T19" fmla="*/ 576 h 142"/>
                  <a:gd name="T20" fmla="*/ 626 w 68"/>
                  <a:gd name="T21" fmla="*/ 304 h 142"/>
                  <a:gd name="T22" fmla="*/ 885 w 68"/>
                  <a:gd name="T23" fmla="*/ 0 h 1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142">
                    <a:moveTo>
                      <a:pt x="68" y="0"/>
                    </a:moveTo>
                    <a:cubicBezTo>
                      <a:pt x="62" y="1"/>
                      <a:pt x="51" y="13"/>
                      <a:pt x="46" y="17"/>
                    </a:cubicBezTo>
                    <a:cubicBezTo>
                      <a:pt x="40" y="21"/>
                      <a:pt x="35" y="27"/>
                      <a:pt x="31" y="31"/>
                    </a:cubicBezTo>
                    <a:cubicBezTo>
                      <a:pt x="27" y="36"/>
                      <a:pt x="20" y="45"/>
                      <a:pt x="19" y="51"/>
                    </a:cubicBezTo>
                    <a:cubicBezTo>
                      <a:pt x="18" y="56"/>
                      <a:pt x="14" y="64"/>
                      <a:pt x="12" y="74"/>
                    </a:cubicBezTo>
                    <a:cubicBezTo>
                      <a:pt x="10" y="85"/>
                      <a:pt x="7" y="99"/>
                      <a:pt x="6" y="109"/>
                    </a:cubicBezTo>
                    <a:cubicBezTo>
                      <a:pt x="5" y="119"/>
                      <a:pt x="4" y="129"/>
                      <a:pt x="0" y="142"/>
                    </a:cubicBezTo>
                    <a:cubicBezTo>
                      <a:pt x="7" y="126"/>
                      <a:pt x="10" y="109"/>
                      <a:pt x="12" y="98"/>
                    </a:cubicBezTo>
                    <a:cubicBezTo>
                      <a:pt x="13" y="87"/>
                      <a:pt x="17" y="78"/>
                      <a:pt x="19" y="66"/>
                    </a:cubicBezTo>
                    <a:cubicBezTo>
                      <a:pt x="22" y="54"/>
                      <a:pt x="28" y="43"/>
                      <a:pt x="33" y="36"/>
                    </a:cubicBezTo>
                    <a:cubicBezTo>
                      <a:pt x="37" y="30"/>
                      <a:pt x="40" y="25"/>
                      <a:pt x="48" y="19"/>
                    </a:cubicBezTo>
                    <a:cubicBezTo>
                      <a:pt x="56" y="14"/>
                      <a:pt x="62" y="2"/>
                      <a:pt x="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4" name="Freeform 360">
                <a:extLst>
                  <a:ext uri="{FF2B5EF4-FFF2-40B4-BE49-F238E27FC236}">
                    <a16:creationId xmlns:a16="http://schemas.microsoft.com/office/drawing/2014/main" id="{1CABC4EE-45B1-4928-A130-CB9DADCA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786"/>
                <a:ext cx="231" cy="302"/>
              </a:xfrm>
              <a:custGeom>
                <a:avLst/>
                <a:gdLst>
                  <a:gd name="T0" fmla="*/ 0 w 98"/>
                  <a:gd name="T1" fmla="*/ 0 h 120"/>
                  <a:gd name="T2" fmla="*/ 405 w 98"/>
                  <a:gd name="T3" fmla="*/ 589 h 120"/>
                  <a:gd name="T4" fmla="*/ 1285 w 98"/>
                  <a:gd name="T5" fmla="*/ 1913 h 120"/>
                  <a:gd name="T6" fmla="*/ 471 w 98"/>
                  <a:gd name="T7" fmla="*/ 589 h 120"/>
                  <a:gd name="T8" fmla="*/ 0 w 98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20">
                    <a:moveTo>
                      <a:pt x="0" y="0"/>
                    </a:moveTo>
                    <a:cubicBezTo>
                      <a:pt x="16" y="10"/>
                      <a:pt x="20" y="14"/>
                      <a:pt x="31" y="37"/>
                    </a:cubicBezTo>
                    <a:cubicBezTo>
                      <a:pt x="42" y="60"/>
                      <a:pt x="75" y="101"/>
                      <a:pt x="98" y="120"/>
                    </a:cubicBezTo>
                    <a:cubicBezTo>
                      <a:pt x="85" y="108"/>
                      <a:pt x="43" y="57"/>
                      <a:pt x="36" y="37"/>
                    </a:cubicBezTo>
                    <a:cubicBezTo>
                      <a:pt x="28" y="14"/>
                      <a:pt x="10" y="2"/>
                      <a:pt x="0" y="0"/>
                    </a:cubicBezTo>
                    <a:close/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5" name="Freeform 361">
                <a:extLst>
                  <a:ext uri="{FF2B5EF4-FFF2-40B4-BE49-F238E27FC236}">
                    <a16:creationId xmlns:a16="http://schemas.microsoft.com/office/drawing/2014/main" id="{E5A37726-0197-4256-AA76-D0DDDB282C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1" y="1567"/>
                <a:ext cx="276" cy="538"/>
              </a:xfrm>
              <a:custGeom>
                <a:avLst/>
                <a:gdLst>
                  <a:gd name="T0" fmla="*/ 28 w 117"/>
                  <a:gd name="T1" fmla="*/ 3180 h 214"/>
                  <a:gd name="T2" fmla="*/ 40 w 117"/>
                  <a:gd name="T3" fmla="*/ 3148 h 214"/>
                  <a:gd name="T4" fmla="*/ 40 w 117"/>
                  <a:gd name="T5" fmla="*/ 3148 h 214"/>
                  <a:gd name="T6" fmla="*/ 28 w 117"/>
                  <a:gd name="T7" fmla="*/ 3180 h 214"/>
                  <a:gd name="T8" fmla="*/ 12 w 117"/>
                  <a:gd name="T9" fmla="*/ 3210 h 214"/>
                  <a:gd name="T10" fmla="*/ 28 w 117"/>
                  <a:gd name="T11" fmla="*/ 3180 h 214"/>
                  <a:gd name="T12" fmla="*/ 0 w 117"/>
                  <a:gd name="T13" fmla="*/ 3223 h 214"/>
                  <a:gd name="T14" fmla="*/ 12 w 117"/>
                  <a:gd name="T15" fmla="*/ 3210 h 214"/>
                  <a:gd name="T16" fmla="*/ 1420 w 117"/>
                  <a:gd name="T17" fmla="*/ 1257 h 214"/>
                  <a:gd name="T18" fmla="*/ 1420 w 117"/>
                  <a:gd name="T19" fmla="*/ 1207 h 214"/>
                  <a:gd name="T20" fmla="*/ 1323 w 117"/>
                  <a:gd name="T21" fmla="*/ 556 h 214"/>
                  <a:gd name="T22" fmla="*/ 1257 w 117"/>
                  <a:gd name="T23" fmla="*/ 0 h 214"/>
                  <a:gd name="T24" fmla="*/ 1220 w 117"/>
                  <a:gd name="T25" fmla="*/ 367 h 214"/>
                  <a:gd name="T26" fmla="*/ 1220 w 117"/>
                  <a:gd name="T27" fmla="*/ 905 h 214"/>
                  <a:gd name="T28" fmla="*/ 1024 w 117"/>
                  <a:gd name="T29" fmla="*/ 2175 h 214"/>
                  <a:gd name="T30" fmla="*/ 762 w 117"/>
                  <a:gd name="T31" fmla="*/ 2635 h 214"/>
                  <a:gd name="T32" fmla="*/ 474 w 117"/>
                  <a:gd name="T33" fmla="*/ 2793 h 214"/>
                  <a:gd name="T34" fmla="*/ 40 w 117"/>
                  <a:gd name="T35" fmla="*/ 3148 h 214"/>
                  <a:gd name="T36" fmla="*/ 172 w 117"/>
                  <a:gd name="T37" fmla="*/ 3097 h 214"/>
                  <a:gd name="T38" fmla="*/ 377 w 117"/>
                  <a:gd name="T39" fmla="*/ 3034 h 214"/>
                  <a:gd name="T40" fmla="*/ 889 w 117"/>
                  <a:gd name="T41" fmla="*/ 3002 h 214"/>
                  <a:gd name="T42" fmla="*/ 1274 w 117"/>
                  <a:gd name="T43" fmla="*/ 3127 h 214"/>
                  <a:gd name="T44" fmla="*/ 1323 w 117"/>
                  <a:gd name="T45" fmla="*/ 3193 h 214"/>
                  <a:gd name="T46" fmla="*/ 1352 w 117"/>
                  <a:gd name="T47" fmla="*/ 3210 h 214"/>
                  <a:gd name="T48" fmla="*/ 1392 w 117"/>
                  <a:gd name="T49" fmla="*/ 3256 h 214"/>
                  <a:gd name="T50" fmla="*/ 1401 w 117"/>
                  <a:gd name="T51" fmla="*/ 3273 h 214"/>
                  <a:gd name="T52" fmla="*/ 1441 w 117"/>
                  <a:gd name="T53" fmla="*/ 3319 h 214"/>
                  <a:gd name="T54" fmla="*/ 1458 w 117"/>
                  <a:gd name="T55" fmla="*/ 3336 h 214"/>
                  <a:gd name="T56" fmla="*/ 1507 w 117"/>
                  <a:gd name="T57" fmla="*/ 3401 h 214"/>
                  <a:gd name="T58" fmla="*/ 1536 w 117"/>
                  <a:gd name="T59" fmla="*/ 3336 h 214"/>
                  <a:gd name="T60" fmla="*/ 1420 w 117"/>
                  <a:gd name="T61" fmla="*/ 1257 h 21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7" h="214">
                    <a:moveTo>
                      <a:pt x="2" y="200"/>
                    </a:moveTo>
                    <a:cubicBezTo>
                      <a:pt x="2" y="199"/>
                      <a:pt x="3" y="198"/>
                      <a:pt x="3" y="198"/>
                    </a:cubicBezTo>
                    <a:cubicBezTo>
                      <a:pt x="3" y="198"/>
                      <a:pt x="3" y="198"/>
                      <a:pt x="3" y="198"/>
                    </a:cubicBezTo>
                    <a:lnTo>
                      <a:pt x="2" y="200"/>
                    </a:lnTo>
                    <a:close/>
                    <a:moveTo>
                      <a:pt x="1" y="202"/>
                    </a:moveTo>
                    <a:cubicBezTo>
                      <a:pt x="2" y="200"/>
                      <a:pt x="2" y="200"/>
                      <a:pt x="2" y="200"/>
                    </a:cubicBezTo>
                    <a:cubicBezTo>
                      <a:pt x="1" y="201"/>
                      <a:pt x="0" y="202"/>
                      <a:pt x="0" y="203"/>
                    </a:cubicBezTo>
                    <a:cubicBezTo>
                      <a:pt x="0" y="203"/>
                      <a:pt x="0" y="202"/>
                      <a:pt x="1" y="202"/>
                    </a:cubicBezTo>
                    <a:close/>
                    <a:moveTo>
                      <a:pt x="108" y="79"/>
                    </a:moveTo>
                    <a:cubicBezTo>
                      <a:pt x="108" y="78"/>
                      <a:pt x="108" y="77"/>
                      <a:pt x="108" y="76"/>
                    </a:cubicBezTo>
                    <a:cubicBezTo>
                      <a:pt x="104" y="62"/>
                      <a:pt x="102" y="49"/>
                      <a:pt x="101" y="35"/>
                    </a:cubicBezTo>
                    <a:cubicBezTo>
                      <a:pt x="100" y="25"/>
                      <a:pt x="99" y="10"/>
                      <a:pt x="96" y="0"/>
                    </a:cubicBezTo>
                    <a:cubicBezTo>
                      <a:pt x="92" y="6"/>
                      <a:pt x="93" y="17"/>
                      <a:pt x="93" y="23"/>
                    </a:cubicBezTo>
                    <a:cubicBezTo>
                      <a:pt x="93" y="35"/>
                      <a:pt x="93" y="46"/>
                      <a:pt x="93" y="57"/>
                    </a:cubicBezTo>
                    <a:cubicBezTo>
                      <a:pt x="93" y="85"/>
                      <a:pt x="89" y="111"/>
                      <a:pt x="78" y="137"/>
                    </a:cubicBezTo>
                    <a:cubicBezTo>
                      <a:pt x="73" y="148"/>
                      <a:pt x="68" y="159"/>
                      <a:pt x="58" y="166"/>
                    </a:cubicBezTo>
                    <a:cubicBezTo>
                      <a:pt x="51" y="170"/>
                      <a:pt x="43" y="172"/>
                      <a:pt x="36" y="176"/>
                    </a:cubicBezTo>
                    <a:cubicBezTo>
                      <a:pt x="26" y="182"/>
                      <a:pt x="12" y="188"/>
                      <a:pt x="3" y="198"/>
                    </a:cubicBezTo>
                    <a:cubicBezTo>
                      <a:pt x="6" y="197"/>
                      <a:pt x="10" y="196"/>
                      <a:pt x="13" y="195"/>
                    </a:cubicBezTo>
                    <a:cubicBezTo>
                      <a:pt x="18" y="192"/>
                      <a:pt x="23" y="191"/>
                      <a:pt x="29" y="191"/>
                    </a:cubicBezTo>
                    <a:cubicBezTo>
                      <a:pt x="41" y="191"/>
                      <a:pt x="59" y="187"/>
                      <a:pt x="68" y="189"/>
                    </a:cubicBezTo>
                    <a:cubicBezTo>
                      <a:pt x="76" y="191"/>
                      <a:pt x="89" y="192"/>
                      <a:pt x="97" y="197"/>
                    </a:cubicBezTo>
                    <a:cubicBezTo>
                      <a:pt x="98" y="198"/>
                      <a:pt x="100" y="199"/>
                      <a:pt x="101" y="201"/>
                    </a:cubicBezTo>
                    <a:cubicBezTo>
                      <a:pt x="102" y="201"/>
                      <a:pt x="102" y="201"/>
                      <a:pt x="103" y="202"/>
                    </a:cubicBezTo>
                    <a:cubicBezTo>
                      <a:pt x="104" y="203"/>
                      <a:pt x="105" y="204"/>
                      <a:pt x="106" y="205"/>
                    </a:cubicBezTo>
                    <a:cubicBezTo>
                      <a:pt x="106" y="205"/>
                      <a:pt x="107" y="205"/>
                      <a:pt x="107" y="206"/>
                    </a:cubicBezTo>
                    <a:cubicBezTo>
                      <a:pt x="108" y="207"/>
                      <a:pt x="109" y="208"/>
                      <a:pt x="110" y="209"/>
                    </a:cubicBezTo>
                    <a:cubicBezTo>
                      <a:pt x="110" y="209"/>
                      <a:pt x="111" y="210"/>
                      <a:pt x="111" y="210"/>
                    </a:cubicBezTo>
                    <a:cubicBezTo>
                      <a:pt x="112" y="211"/>
                      <a:pt x="113" y="213"/>
                      <a:pt x="115" y="214"/>
                    </a:cubicBezTo>
                    <a:cubicBezTo>
                      <a:pt x="117" y="210"/>
                      <a:pt x="117" y="210"/>
                      <a:pt x="117" y="210"/>
                    </a:cubicBezTo>
                    <a:cubicBezTo>
                      <a:pt x="113" y="199"/>
                      <a:pt x="110" y="137"/>
                      <a:pt x="108" y="79"/>
                    </a:cubicBezTo>
                    <a:close/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6" name="Freeform 362">
                <a:extLst>
                  <a:ext uri="{FF2B5EF4-FFF2-40B4-BE49-F238E27FC236}">
                    <a16:creationId xmlns:a16="http://schemas.microsoft.com/office/drawing/2014/main" id="{A9D0EEB0-9D4A-4ED9-BCAC-B07A8C435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1640"/>
                <a:ext cx="139" cy="204"/>
              </a:xfrm>
              <a:custGeom>
                <a:avLst/>
                <a:gdLst>
                  <a:gd name="T0" fmla="*/ 589 w 59"/>
                  <a:gd name="T1" fmla="*/ 0 h 81"/>
                  <a:gd name="T2" fmla="*/ 511 w 59"/>
                  <a:gd name="T3" fmla="*/ 718 h 81"/>
                  <a:gd name="T4" fmla="*/ 0 w 59"/>
                  <a:gd name="T5" fmla="*/ 1103 h 81"/>
                  <a:gd name="T6" fmla="*/ 744 w 59"/>
                  <a:gd name="T7" fmla="*/ 1085 h 81"/>
                  <a:gd name="T8" fmla="*/ 733 w 59"/>
                  <a:gd name="T9" fmla="*/ 451 h 81"/>
                  <a:gd name="T10" fmla="*/ 693 w 59"/>
                  <a:gd name="T11" fmla="*/ 5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81">
                    <a:moveTo>
                      <a:pt x="45" y="0"/>
                    </a:moveTo>
                    <a:cubicBezTo>
                      <a:pt x="49" y="12"/>
                      <a:pt x="46" y="34"/>
                      <a:pt x="39" y="45"/>
                    </a:cubicBezTo>
                    <a:cubicBezTo>
                      <a:pt x="31" y="59"/>
                      <a:pt x="12" y="62"/>
                      <a:pt x="0" y="69"/>
                    </a:cubicBezTo>
                    <a:cubicBezTo>
                      <a:pt x="11" y="73"/>
                      <a:pt x="53" y="81"/>
                      <a:pt x="57" y="68"/>
                    </a:cubicBezTo>
                    <a:cubicBezTo>
                      <a:pt x="59" y="60"/>
                      <a:pt x="57" y="36"/>
                      <a:pt x="56" y="28"/>
                    </a:cubicBezTo>
                    <a:cubicBezTo>
                      <a:pt x="56" y="21"/>
                      <a:pt x="57" y="6"/>
                      <a:pt x="53" y="3"/>
                    </a:cubicBezTo>
                  </a:path>
                </a:pathLst>
              </a:custGeom>
              <a:solidFill>
                <a:srgbClr val="8ABE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7" name="Freeform 363">
                <a:extLst>
                  <a:ext uri="{FF2B5EF4-FFF2-40B4-BE49-F238E27FC236}">
                    <a16:creationId xmlns:a16="http://schemas.microsoft.com/office/drawing/2014/main" id="{A7C09E09-5170-4930-B2FD-61DE91E22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047"/>
                <a:ext cx="405" cy="342"/>
              </a:xfrm>
              <a:custGeom>
                <a:avLst/>
                <a:gdLst>
                  <a:gd name="T0" fmla="*/ 1724 w 172"/>
                  <a:gd name="T1" fmla="*/ 1416 h 136"/>
                  <a:gd name="T2" fmla="*/ 1919 w 172"/>
                  <a:gd name="T3" fmla="*/ 1524 h 136"/>
                  <a:gd name="T4" fmla="*/ 2063 w 172"/>
                  <a:gd name="T5" fmla="*/ 1637 h 136"/>
                  <a:gd name="T6" fmla="*/ 2178 w 172"/>
                  <a:gd name="T7" fmla="*/ 1828 h 136"/>
                  <a:gd name="T8" fmla="*/ 2235 w 172"/>
                  <a:gd name="T9" fmla="*/ 1607 h 136"/>
                  <a:gd name="T10" fmla="*/ 2218 w 172"/>
                  <a:gd name="T11" fmla="*/ 1335 h 136"/>
                  <a:gd name="T12" fmla="*/ 2034 w 172"/>
                  <a:gd name="T13" fmla="*/ 956 h 136"/>
                  <a:gd name="T14" fmla="*/ 1891 w 172"/>
                  <a:gd name="T15" fmla="*/ 684 h 136"/>
                  <a:gd name="T16" fmla="*/ 1752 w 172"/>
                  <a:gd name="T17" fmla="*/ 380 h 136"/>
                  <a:gd name="T18" fmla="*/ 1580 w 172"/>
                  <a:gd name="T19" fmla="*/ 158 h 136"/>
                  <a:gd name="T20" fmla="*/ 1359 w 172"/>
                  <a:gd name="T21" fmla="*/ 33 h 136"/>
                  <a:gd name="T22" fmla="*/ 1568 w 172"/>
                  <a:gd name="T23" fmla="*/ 304 h 136"/>
                  <a:gd name="T24" fmla="*/ 1629 w 172"/>
                  <a:gd name="T25" fmla="*/ 714 h 136"/>
                  <a:gd name="T26" fmla="*/ 1330 w 172"/>
                  <a:gd name="T27" fmla="*/ 923 h 136"/>
                  <a:gd name="T28" fmla="*/ 942 w 172"/>
                  <a:gd name="T29" fmla="*/ 1049 h 136"/>
                  <a:gd name="T30" fmla="*/ 193 w 172"/>
                  <a:gd name="T31" fmla="*/ 1524 h 136"/>
                  <a:gd name="T32" fmla="*/ 12 w 172"/>
                  <a:gd name="T33" fmla="*/ 2163 h 136"/>
                  <a:gd name="T34" fmla="*/ 78 w 172"/>
                  <a:gd name="T35" fmla="*/ 1987 h 136"/>
                  <a:gd name="T36" fmla="*/ 250 w 172"/>
                  <a:gd name="T37" fmla="*/ 1720 h 136"/>
                  <a:gd name="T38" fmla="*/ 638 w 172"/>
                  <a:gd name="T39" fmla="*/ 1448 h 136"/>
                  <a:gd name="T40" fmla="*/ 1137 w 172"/>
                  <a:gd name="T41" fmla="*/ 1303 h 136"/>
                  <a:gd name="T42" fmla="*/ 1330 w 172"/>
                  <a:gd name="T43" fmla="*/ 1290 h 136"/>
                  <a:gd name="T44" fmla="*/ 1448 w 172"/>
                  <a:gd name="T45" fmla="*/ 1303 h 136"/>
                  <a:gd name="T46" fmla="*/ 1592 w 172"/>
                  <a:gd name="T47" fmla="*/ 1335 h 1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2" h="136">
                    <a:moveTo>
                      <a:pt x="132" y="89"/>
                    </a:moveTo>
                    <a:cubicBezTo>
                      <a:pt x="136" y="90"/>
                      <a:pt x="145" y="93"/>
                      <a:pt x="147" y="96"/>
                    </a:cubicBezTo>
                    <a:cubicBezTo>
                      <a:pt x="151" y="99"/>
                      <a:pt x="155" y="100"/>
                      <a:pt x="158" y="103"/>
                    </a:cubicBezTo>
                    <a:cubicBezTo>
                      <a:pt x="161" y="107"/>
                      <a:pt x="164" y="112"/>
                      <a:pt x="167" y="115"/>
                    </a:cubicBezTo>
                    <a:cubicBezTo>
                      <a:pt x="171" y="114"/>
                      <a:pt x="170" y="105"/>
                      <a:pt x="171" y="101"/>
                    </a:cubicBezTo>
                    <a:cubicBezTo>
                      <a:pt x="171" y="95"/>
                      <a:pt x="172" y="89"/>
                      <a:pt x="170" y="84"/>
                    </a:cubicBezTo>
                    <a:cubicBezTo>
                      <a:pt x="168" y="74"/>
                      <a:pt x="160" y="68"/>
                      <a:pt x="156" y="60"/>
                    </a:cubicBezTo>
                    <a:cubicBezTo>
                      <a:pt x="152" y="54"/>
                      <a:pt x="148" y="49"/>
                      <a:pt x="145" y="43"/>
                    </a:cubicBezTo>
                    <a:cubicBezTo>
                      <a:pt x="141" y="36"/>
                      <a:pt x="139" y="29"/>
                      <a:pt x="134" y="24"/>
                    </a:cubicBezTo>
                    <a:cubicBezTo>
                      <a:pt x="130" y="19"/>
                      <a:pt x="125" y="14"/>
                      <a:pt x="121" y="10"/>
                    </a:cubicBezTo>
                    <a:cubicBezTo>
                      <a:pt x="117" y="6"/>
                      <a:pt x="110" y="0"/>
                      <a:pt x="104" y="2"/>
                    </a:cubicBezTo>
                    <a:cubicBezTo>
                      <a:pt x="110" y="6"/>
                      <a:pt x="115" y="13"/>
                      <a:pt x="120" y="19"/>
                    </a:cubicBezTo>
                    <a:cubicBezTo>
                      <a:pt x="125" y="25"/>
                      <a:pt x="128" y="37"/>
                      <a:pt x="125" y="45"/>
                    </a:cubicBezTo>
                    <a:cubicBezTo>
                      <a:pt x="121" y="53"/>
                      <a:pt x="109" y="56"/>
                      <a:pt x="102" y="58"/>
                    </a:cubicBezTo>
                    <a:cubicBezTo>
                      <a:pt x="92" y="62"/>
                      <a:pt x="82" y="63"/>
                      <a:pt x="72" y="66"/>
                    </a:cubicBezTo>
                    <a:cubicBezTo>
                      <a:pt x="52" y="72"/>
                      <a:pt x="29" y="80"/>
                      <a:pt x="15" y="96"/>
                    </a:cubicBezTo>
                    <a:cubicBezTo>
                      <a:pt x="6" y="107"/>
                      <a:pt x="0" y="122"/>
                      <a:pt x="1" y="136"/>
                    </a:cubicBezTo>
                    <a:cubicBezTo>
                      <a:pt x="1" y="132"/>
                      <a:pt x="4" y="129"/>
                      <a:pt x="6" y="125"/>
                    </a:cubicBezTo>
                    <a:cubicBezTo>
                      <a:pt x="10" y="119"/>
                      <a:pt x="14" y="113"/>
                      <a:pt x="19" y="108"/>
                    </a:cubicBezTo>
                    <a:cubicBezTo>
                      <a:pt x="28" y="101"/>
                      <a:pt x="39" y="96"/>
                      <a:pt x="49" y="91"/>
                    </a:cubicBezTo>
                    <a:cubicBezTo>
                      <a:pt x="60" y="85"/>
                      <a:pt x="75" y="83"/>
                      <a:pt x="87" y="82"/>
                    </a:cubicBezTo>
                    <a:cubicBezTo>
                      <a:pt x="92" y="81"/>
                      <a:pt x="96" y="81"/>
                      <a:pt x="102" y="81"/>
                    </a:cubicBezTo>
                    <a:cubicBezTo>
                      <a:pt x="105" y="82"/>
                      <a:pt x="108" y="82"/>
                      <a:pt x="111" y="82"/>
                    </a:cubicBezTo>
                    <a:cubicBezTo>
                      <a:pt x="115" y="83"/>
                      <a:pt x="119" y="84"/>
                      <a:pt x="122" y="84"/>
                    </a:cubicBezTo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8" name="Freeform 364">
                <a:extLst>
                  <a:ext uri="{FF2B5EF4-FFF2-40B4-BE49-F238E27FC236}">
                    <a16:creationId xmlns:a16="http://schemas.microsoft.com/office/drawing/2014/main" id="{4978B843-B0FC-491B-9413-089F99477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633"/>
                <a:ext cx="231" cy="583"/>
              </a:xfrm>
              <a:custGeom>
                <a:avLst/>
                <a:gdLst>
                  <a:gd name="T0" fmla="*/ 1285 w 98"/>
                  <a:gd name="T1" fmla="*/ 2015 h 232"/>
                  <a:gd name="T2" fmla="*/ 1285 w 98"/>
                  <a:gd name="T3" fmla="*/ 1950 h 232"/>
                  <a:gd name="T4" fmla="*/ 1285 w 98"/>
                  <a:gd name="T5" fmla="*/ 1794 h 232"/>
                  <a:gd name="T6" fmla="*/ 1245 w 98"/>
                  <a:gd name="T7" fmla="*/ 1586 h 232"/>
                  <a:gd name="T8" fmla="*/ 929 w 98"/>
                  <a:gd name="T9" fmla="*/ 1111 h 232"/>
                  <a:gd name="T10" fmla="*/ 761 w 98"/>
                  <a:gd name="T11" fmla="*/ 998 h 232"/>
                  <a:gd name="T12" fmla="*/ 500 w 98"/>
                  <a:gd name="T13" fmla="*/ 797 h 232"/>
                  <a:gd name="T14" fmla="*/ 512 w 98"/>
                  <a:gd name="T15" fmla="*/ 764 h 232"/>
                  <a:gd name="T16" fmla="*/ 106 w 98"/>
                  <a:gd name="T17" fmla="*/ 0 h 232"/>
                  <a:gd name="T18" fmla="*/ 278 w 98"/>
                  <a:gd name="T19" fmla="*/ 493 h 232"/>
                  <a:gd name="T20" fmla="*/ 655 w 98"/>
                  <a:gd name="T21" fmla="*/ 1206 h 232"/>
                  <a:gd name="T22" fmla="*/ 761 w 98"/>
                  <a:gd name="T23" fmla="*/ 2191 h 232"/>
                  <a:gd name="T24" fmla="*/ 589 w 98"/>
                  <a:gd name="T25" fmla="*/ 2525 h 232"/>
                  <a:gd name="T26" fmla="*/ 644 w 98"/>
                  <a:gd name="T27" fmla="*/ 2980 h 232"/>
                  <a:gd name="T28" fmla="*/ 0 w 98"/>
                  <a:gd name="T29" fmla="*/ 3272 h 232"/>
                  <a:gd name="T30" fmla="*/ 540 w 98"/>
                  <a:gd name="T31" fmla="*/ 3619 h 232"/>
                  <a:gd name="T32" fmla="*/ 983 w 98"/>
                  <a:gd name="T33" fmla="*/ 3189 h 232"/>
                  <a:gd name="T34" fmla="*/ 1023 w 98"/>
                  <a:gd name="T35" fmla="*/ 3114 h 232"/>
                  <a:gd name="T36" fmla="*/ 995 w 98"/>
                  <a:gd name="T37" fmla="*/ 2634 h 232"/>
                  <a:gd name="T38" fmla="*/ 1011 w 98"/>
                  <a:gd name="T39" fmla="*/ 2634 h 232"/>
                  <a:gd name="T40" fmla="*/ 1285 w 98"/>
                  <a:gd name="T41" fmla="*/ 2015 h 2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8" h="232">
                    <a:moveTo>
                      <a:pt x="98" y="127"/>
                    </a:moveTo>
                    <a:cubicBezTo>
                      <a:pt x="98" y="123"/>
                      <a:pt x="98" y="123"/>
                      <a:pt x="98" y="123"/>
                    </a:cubicBezTo>
                    <a:cubicBezTo>
                      <a:pt x="98" y="119"/>
                      <a:pt x="98" y="116"/>
                      <a:pt x="98" y="113"/>
                    </a:cubicBezTo>
                    <a:cubicBezTo>
                      <a:pt x="97" y="108"/>
                      <a:pt x="97" y="104"/>
                      <a:pt x="95" y="100"/>
                    </a:cubicBezTo>
                    <a:cubicBezTo>
                      <a:pt x="88" y="85"/>
                      <a:pt x="83" y="79"/>
                      <a:pt x="71" y="70"/>
                    </a:cubicBezTo>
                    <a:cubicBezTo>
                      <a:pt x="67" y="68"/>
                      <a:pt x="62" y="65"/>
                      <a:pt x="58" y="63"/>
                    </a:cubicBezTo>
                    <a:cubicBezTo>
                      <a:pt x="52" y="59"/>
                      <a:pt x="43" y="56"/>
                      <a:pt x="38" y="50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28" y="36"/>
                      <a:pt x="17" y="19"/>
                      <a:pt x="8" y="0"/>
                    </a:cubicBezTo>
                    <a:cubicBezTo>
                      <a:pt x="11" y="11"/>
                      <a:pt x="15" y="21"/>
                      <a:pt x="21" y="31"/>
                    </a:cubicBezTo>
                    <a:cubicBezTo>
                      <a:pt x="29" y="47"/>
                      <a:pt x="39" y="63"/>
                      <a:pt x="50" y="76"/>
                    </a:cubicBezTo>
                    <a:cubicBezTo>
                      <a:pt x="64" y="92"/>
                      <a:pt x="69" y="119"/>
                      <a:pt x="58" y="138"/>
                    </a:cubicBezTo>
                    <a:cubicBezTo>
                      <a:pt x="54" y="145"/>
                      <a:pt x="44" y="150"/>
                      <a:pt x="45" y="159"/>
                    </a:cubicBezTo>
                    <a:cubicBezTo>
                      <a:pt x="46" y="169"/>
                      <a:pt x="51" y="177"/>
                      <a:pt x="49" y="188"/>
                    </a:cubicBezTo>
                    <a:cubicBezTo>
                      <a:pt x="45" y="204"/>
                      <a:pt x="14" y="216"/>
                      <a:pt x="0" y="206"/>
                    </a:cubicBezTo>
                    <a:cubicBezTo>
                      <a:pt x="12" y="223"/>
                      <a:pt x="25" y="232"/>
                      <a:pt x="41" y="228"/>
                    </a:cubicBezTo>
                    <a:cubicBezTo>
                      <a:pt x="55" y="225"/>
                      <a:pt x="66" y="215"/>
                      <a:pt x="75" y="201"/>
                    </a:cubicBezTo>
                    <a:cubicBezTo>
                      <a:pt x="78" y="196"/>
                      <a:pt x="78" y="196"/>
                      <a:pt x="78" y="196"/>
                    </a:cubicBezTo>
                    <a:cubicBezTo>
                      <a:pt x="85" y="185"/>
                      <a:pt x="82" y="174"/>
                      <a:pt x="76" y="166"/>
                    </a:cubicBezTo>
                    <a:cubicBezTo>
                      <a:pt x="77" y="166"/>
                      <a:pt x="77" y="166"/>
                      <a:pt x="77" y="166"/>
                    </a:cubicBezTo>
                    <a:cubicBezTo>
                      <a:pt x="83" y="165"/>
                      <a:pt x="96" y="149"/>
                      <a:pt x="98" y="127"/>
                    </a:cubicBezTo>
                    <a:close/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9" name="Freeform 365">
                <a:extLst>
                  <a:ext uri="{FF2B5EF4-FFF2-40B4-BE49-F238E27FC236}">
                    <a16:creationId xmlns:a16="http://schemas.microsoft.com/office/drawing/2014/main" id="{FEDA043E-B761-4F5A-9971-8474B5D6F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6" y="2809"/>
                <a:ext cx="215" cy="372"/>
              </a:xfrm>
              <a:custGeom>
                <a:avLst/>
                <a:gdLst>
                  <a:gd name="T0" fmla="*/ 803 w 91"/>
                  <a:gd name="T1" fmla="*/ 1890 h 148"/>
                  <a:gd name="T2" fmla="*/ 671 w 91"/>
                  <a:gd name="T3" fmla="*/ 1511 h 148"/>
                  <a:gd name="T4" fmla="*/ 487 w 91"/>
                  <a:gd name="T5" fmla="*/ 1156 h 148"/>
                  <a:gd name="T6" fmla="*/ 172 w 91"/>
                  <a:gd name="T7" fmla="*/ 555 h 148"/>
                  <a:gd name="T8" fmla="*/ 40 w 91"/>
                  <a:gd name="T9" fmla="*/ 254 h 148"/>
                  <a:gd name="T10" fmla="*/ 541 w 91"/>
                  <a:gd name="T11" fmla="*/ 1682 h 148"/>
                  <a:gd name="T12" fmla="*/ 872 w 91"/>
                  <a:gd name="T13" fmla="*/ 2330 h 148"/>
                  <a:gd name="T14" fmla="*/ 1200 w 91"/>
                  <a:gd name="T15" fmla="*/ 2224 h 148"/>
                  <a:gd name="T16" fmla="*/ 803 w 91"/>
                  <a:gd name="T17" fmla="*/ 1890 h 148"/>
                  <a:gd name="T18" fmla="*/ 0 w 91"/>
                  <a:gd name="T19" fmla="*/ 20 h 148"/>
                  <a:gd name="T20" fmla="*/ 0 w 91"/>
                  <a:gd name="T21" fmla="*/ 0 h 148"/>
                  <a:gd name="T22" fmla="*/ 0 w 91"/>
                  <a:gd name="T23" fmla="*/ 0 h 148"/>
                  <a:gd name="T24" fmla="*/ 0 w 91"/>
                  <a:gd name="T25" fmla="*/ 20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1" h="148">
                    <a:moveTo>
                      <a:pt x="61" y="119"/>
                    </a:moveTo>
                    <a:cubicBezTo>
                      <a:pt x="56" y="112"/>
                      <a:pt x="55" y="103"/>
                      <a:pt x="51" y="95"/>
                    </a:cubicBezTo>
                    <a:cubicBezTo>
                      <a:pt x="47" y="87"/>
                      <a:pt x="42" y="80"/>
                      <a:pt x="37" y="73"/>
                    </a:cubicBezTo>
                    <a:cubicBezTo>
                      <a:pt x="28" y="61"/>
                      <a:pt x="19" y="48"/>
                      <a:pt x="13" y="35"/>
                    </a:cubicBezTo>
                    <a:cubicBezTo>
                      <a:pt x="10" y="30"/>
                      <a:pt x="6" y="23"/>
                      <a:pt x="3" y="16"/>
                    </a:cubicBezTo>
                    <a:cubicBezTo>
                      <a:pt x="13" y="54"/>
                      <a:pt x="28" y="75"/>
                      <a:pt x="41" y="106"/>
                    </a:cubicBezTo>
                    <a:cubicBezTo>
                      <a:pt x="49" y="123"/>
                      <a:pt x="57" y="138"/>
                      <a:pt x="66" y="147"/>
                    </a:cubicBezTo>
                    <a:cubicBezTo>
                      <a:pt x="76" y="148"/>
                      <a:pt x="86" y="147"/>
                      <a:pt x="91" y="140"/>
                    </a:cubicBezTo>
                    <a:cubicBezTo>
                      <a:pt x="77" y="139"/>
                      <a:pt x="69" y="131"/>
                      <a:pt x="61" y="119"/>
                    </a:cubicBezTo>
                    <a:close/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0" name="Freeform 366">
                <a:extLst>
                  <a:ext uri="{FF2B5EF4-FFF2-40B4-BE49-F238E27FC236}">
                    <a16:creationId xmlns:a16="http://schemas.microsoft.com/office/drawing/2014/main" id="{48464492-9BA3-4D0F-B4D1-924AD2402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4"/>
                <a:ext cx="116" cy="68"/>
              </a:xfrm>
              <a:custGeom>
                <a:avLst/>
                <a:gdLst>
                  <a:gd name="T0" fmla="*/ 651 w 49"/>
                  <a:gd name="T1" fmla="*/ 33 h 27"/>
                  <a:gd name="T2" fmla="*/ 348 w 49"/>
                  <a:gd name="T3" fmla="*/ 0 h 27"/>
                  <a:gd name="T4" fmla="*/ 263 w 49"/>
                  <a:gd name="T5" fmla="*/ 20 h 27"/>
                  <a:gd name="T6" fmla="*/ 0 w 49"/>
                  <a:gd name="T7" fmla="*/ 431 h 27"/>
                  <a:gd name="T8" fmla="*/ 28 w 49"/>
                  <a:gd name="T9" fmla="*/ 431 h 27"/>
                  <a:gd name="T10" fmla="*/ 107 w 49"/>
                  <a:gd name="T11" fmla="*/ 413 h 27"/>
                  <a:gd name="T12" fmla="*/ 173 w 49"/>
                  <a:gd name="T13" fmla="*/ 272 h 27"/>
                  <a:gd name="T14" fmla="*/ 554 w 49"/>
                  <a:gd name="T15" fmla="*/ 50 h 27"/>
                  <a:gd name="T16" fmla="*/ 651 w 49"/>
                  <a:gd name="T17" fmla="*/ 33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27">
                    <a:moveTo>
                      <a:pt x="49" y="2"/>
                    </a:moveTo>
                    <a:cubicBezTo>
                      <a:pt x="41" y="1"/>
                      <a:pt x="34" y="0"/>
                      <a:pt x="2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3" y="8"/>
                      <a:pt x="6" y="16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4" y="27"/>
                      <a:pt x="6" y="26"/>
                      <a:pt x="8" y="26"/>
                    </a:cubicBezTo>
                    <a:cubicBezTo>
                      <a:pt x="10" y="23"/>
                      <a:pt x="11" y="19"/>
                      <a:pt x="13" y="17"/>
                    </a:cubicBezTo>
                    <a:cubicBezTo>
                      <a:pt x="20" y="8"/>
                      <a:pt x="31" y="4"/>
                      <a:pt x="42" y="3"/>
                    </a:cubicBezTo>
                    <a:cubicBezTo>
                      <a:pt x="44" y="2"/>
                      <a:pt x="46" y="2"/>
                      <a:pt x="49" y="2"/>
                    </a:cubicBezTo>
                    <a:close/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1" name="Freeform 367">
                <a:extLst>
                  <a:ext uri="{FF2B5EF4-FFF2-40B4-BE49-F238E27FC236}">
                    <a16:creationId xmlns:a16="http://schemas.microsoft.com/office/drawing/2014/main" id="{B7AF6C6B-DF24-4A2F-A8E7-7BD5B6F49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987"/>
                <a:ext cx="207" cy="410"/>
              </a:xfrm>
              <a:custGeom>
                <a:avLst/>
                <a:gdLst>
                  <a:gd name="T0" fmla="*/ 1117 w 88"/>
                  <a:gd name="T1" fmla="*/ 2120 h 163"/>
                  <a:gd name="T2" fmla="*/ 962 w 88"/>
                  <a:gd name="T3" fmla="*/ 1323 h 163"/>
                  <a:gd name="T4" fmla="*/ 819 w 88"/>
                  <a:gd name="T5" fmla="*/ 893 h 163"/>
                  <a:gd name="T6" fmla="*/ 769 w 88"/>
                  <a:gd name="T7" fmla="*/ 797 h 163"/>
                  <a:gd name="T8" fmla="*/ 311 w 88"/>
                  <a:gd name="T9" fmla="*/ 241 h 163"/>
                  <a:gd name="T10" fmla="*/ 0 w 88"/>
                  <a:gd name="T11" fmla="*/ 0 h 163"/>
                  <a:gd name="T12" fmla="*/ 193 w 88"/>
                  <a:gd name="T13" fmla="*/ 254 h 163"/>
                  <a:gd name="T14" fmla="*/ 405 w 88"/>
                  <a:gd name="T15" fmla="*/ 714 h 163"/>
                  <a:gd name="T16" fmla="*/ 859 w 88"/>
                  <a:gd name="T17" fmla="*/ 2447 h 163"/>
                  <a:gd name="T18" fmla="*/ 847 w 88"/>
                  <a:gd name="T19" fmla="*/ 2480 h 163"/>
                  <a:gd name="T20" fmla="*/ 859 w 88"/>
                  <a:gd name="T21" fmla="*/ 2593 h 163"/>
                  <a:gd name="T22" fmla="*/ 1117 w 88"/>
                  <a:gd name="T23" fmla="*/ 2120 h 1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8" h="163">
                    <a:moveTo>
                      <a:pt x="86" y="133"/>
                    </a:moveTo>
                    <a:cubicBezTo>
                      <a:pt x="79" y="113"/>
                      <a:pt x="81" y="107"/>
                      <a:pt x="74" y="83"/>
                    </a:cubicBezTo>
                    <a:cubicBezTo>
                      <a:pt x="72" y="73"/>
                      <a:pt x="68" y="64"/>
                      <a:pt x="63" y="56"/>
                    </a:cubicBezTo>
                    <a:cubicBezTo>
                      <a:pt x="61" y="53"/>
                      <a:pt x="60" y="51"/>
                      <a:pt x="59" y="50"/>
                    </a:cubicBezTo>
                    <a:cubicBezTo>
                      <a:pt x="48" y="33"/>
                      <a:pt x="34" y="21"/>
                      <a:pt x="24" y="15"/>
                    </a:cubicBezTo>
                    <a:cubicBezTo>
                      <a:pt x="17" y="9"/>
                      <a:pt x="8" y="4"/>
                      <a:pt x="0" y="0"/>
                    </a:cubicBezTo>
                    <a:cubicBezTo>
                      <a:pt x="5" y="5"/>
                      <a:pt x="11" y="10"/>
                      <a:pt x="15" y="16"/>
                    </a:cubicBezTo>
                    <a:cubicBezTo>
                      <a:pt x="21" y="23"/>
                      <a:pt x="27" y="34"/>
                      <a:pt x="31" y="45"/>
                    </a:cubicBezTo>
                    <a:cubicBezTo>
                      <a:pt x="64" y="71"/>
                      <a:pt x="76" y="107"/>
                      <a:pt x="66" y="154"/>
                    </a:cubicBezTo>
                    <a:cubicBezTo>
                      <a:pt x="65" y="156"/>
                      <a:pt x="65" y="156"/>
                      <a:pt x="65" y="156"/>
                    </a:cubicBezTo>
                    <a:cubicBezTo>
                      <a:pt x="65" y="158"/>
                      <a:pt x="65" y="160"/>
                      <a:pt x="66" y="163"/>
                    </a:cubicBezTo>
                    <a:cubicBezTo>
                      <a:pt x="78" y="160"/>
                      <a:pt x="88" y="143"/>
                      <a:pt x="86" y="133"/>
                    </a:cubicBezTo>
                    <a:close/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2" name="Freeform 368">
                <a:extLst>
                  <a:ext uri="{FF2B5EF4-FFF2-40B4-BE49-F238E27FC236}">
                    <a16:creationId xmlns:a16="http://schemas.microsoft.com/office/drawing/2014/main" id="{BDED7AD5-21D2-4929-AFA7-E56E609C4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103"/>
                <a:ext cx="149" cy="90"/>
              </a:xfrm>
              <a:custGeom>
                <a:avLst/>
                <a:gdLst>
                  <a:gd name="T0" fmla="*/ 118 w 63"/>
                  <a:gd name="T1" fmla="*/ 550 h 36"/>
                  <a:gd name="T2" fmla="*/ 397 w 63"/>
                  <a:gd name="T3" fmla="*/ 533 h 36"/>
                  <a:gd name="T4" fmla="*/ 639 w 63"/>
                  <a:gd name="T5" fmla="*/ 550 h 36"/>
                  <a:gd name="T6" fmla="*/ 833 w 63"/>
                  <a:gd name="T7" fmla="*/ 0 h 36"/>
                  <a:gd name="T8" fmla="*/ 676 w 63"/>
                  <a:gd name="T9" fmla="*/ 238 h 36"/>
                  <a:gd name="T10" fmla="*/ 435 w 63"/>
                  <a:gd name="T11" fmla="*/ 425 h 36"/>
                  <a:gd name="T12" fmla="*/ 0 w 63"/>
                  <a:gd name="T13" fmla="*/ 43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9" y="35"/>
                    </a:moveTo>
                    <a:cubicBezTo>
                      <a:pt x="16" y="35"/>
                      <a:pt x="23" y="34"/>
                      <a:pt x="30" y="34"/>
                    </a:cubicBezTo>
                    <a:cubicBezTo>
                      <a:pt x="36" y="34"/>
                      <a:pt x="43" y="36"/>
                      <a:pt x="48" y="35"/>
                    </a:cubicBezTo>
                    <a:cubicBezTo>
                      <a:pt x="57" y="32"/>
                      <a:pt x="62" y="8"/>
                      <a:pt x="63" y="0"/>
                    </a:cubicBezTo>
                    <a:cubicBezTo>
                      <a:pt x="59" y="1"/>
                      <a:pt x="54" y="12"/>
                      <a:pt x="51" y="15"/>
                    </a:cubicBezTo>
                    <a:cubicBezTo>
                      <a:pt x="46" y="23"/>
                      <a:pt x="42" y="26"/>
                      <a:pt x="33" y="27"/>
                    </a:cubicBezTo>
                    <a:cubicBezTo>
                      <a:pt x="23" y="28"/>
                      <a:pt x="10" y="33"/>
                      <a:pt x="0" y="28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3" name="Freeform 369">
                <a:extLst>
                  <a:ext uri="{FF2B5EF4-FFF2-40B4-BE49-F238E27FC236}">
                    <a16:creationId xmlns:a16="http://schemas.microsoft.com/office/drawing/2014/main" id="{6B23ECB0-3F83-40AA-95D4-80A821E4A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231"/>
                <a:ext cx="134" cy="95"/>
              </a:xfrm>
              <a:custGeom>
                <a:avLst/>
                <a:gdLst>
                  <a:gd name="T0" fmla="*/ 28 w 57"/>
                  <a:gd name="T1" fmla="*/ 500 h 38"/>
                  <a:gd name="T2" fmla="*/ 287 w 57"/>
                  <a:gd name="T3" fmla="*/ 583 h 38"/>
                  <a:gd name="T4" fmla="*/ 548 w 57"/>
                  <a:gd name="T5" fmla="*/ 583 h 38"/>
                  <a:gd name="T6" fmla="*/ 651 w 57"/>
                  <a:gd name="T7" fmla="*/ 345 h 38"/>
                  <a:gd name="T8" fmla="*/ 729 w 57"/>
                  <a:gd name="T9" fmla="*/ 0 h 38"/>
                  <a:gd name="T10" fmla="*/ 414 w 57"/>
                  <a:gd name="T11" fmla="*/ 408 h 38"/>
                  <a:gd name="T12" fmla="*/ 0 w 57"/>
                  <a:gd name="T13" fmla="*/ 37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8">
                    <a:moveTo>
                      <a:pt x="2" y="32"/>
                    </a:moveTo>
                    <a:cubicBezTo>
                      <a:pt x="3" y="36"/>
                      <a:pt x="17" y="36"/>
                      <a:pt x="22" y="37"/>
                    </a:cubicBezTo>
                    <a:cubicBezTo>
                      <a:pt x="28" y="38"/>
                      <a:pt x="36" y="38"/>
                      <a:pt x="42" y="37"/>
                    </a:cubicBezTo>
                    <a:cubicBezTo>
                      <a:pt x="50" y="35"/>
                      <a:pt x="49" y="29"/>
                      <a:pt x="50" y="22"/>
                    </a:cubicBezTo>
                    <a:cubicBezTo>
                      <a:pt x="52" y="16"/>
                      <a:pt x="57" y="7"/>
                      <a:pt x="56" y="0"/>
                    </a:cubicBezTo>
                    <a:cubicBezTo>
                      <a:pt x="45" y="7"/>
                      <a:pt x="47" y="23"/>
                      <a:pt x="32" y="26"/>
                    </a:cubicBezTo>
                    <a:cubicBezTo>
                      <a:pt x="26" y="27"/>
                      <a:pt x="1" y="33"/>
                      <a:pt x="0" y="24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4" name="Freeform 370">
                <a:extLst>
                  <a:ext uri="{FF2B5EF4-FFF2-40B4-BE49-F238E27FC236}">
                    <a16:creationId xmlns:a16="http://schemas.microsoft.com/office/drawing/2014/main" id="{15AD0EA8-F88B-4B9D-BBA5-F440FB310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286"/>
                <a:ext cx="149" cy="159"/>
              </a:xfrm>
              <a:custGeom>
                <a:avLst/>
                <a:gdLst>
                  <a:gd name="T0" fmla="*/ 28 w 63"/>
                  <a:gd name="T1" fmla="*/ 0 h 63"/>
                  <a:gd name="T2" fmla="*/ 409 w 63"/>
                  <a:gd name="T3" fmla="*/ 611 h 63"/>
                  <a:gd name="T4" fmla="*/ 660 w 63"/>
                  <a:gd name="T5" fmla="*/ 676 h 63"/>
                  <a:gd name="T6" fmla="*/ 783 w 63"/>
                  <a:gd name="T7" fmla="*/ 515 h 63"/>
                  <a:gd name="T8" fmla="*/ 783 w 63"/>
                  <a:gd name="T9" fmla="*/ 982 h 63"/>
                  <a:gd name="T10" fmla="*/ 648 w 63"/>
                  <a:gd name="T11" fmla="*/ 994 h 63"/>
                  <a:gd name="T12" fmla="*/ 504 w 63"/>
                  <a:gd name="T13" fmla="*/ 929 h 63"/>
                  <a:gd name="T14" fmla="*/ 0 w 63"/>
                  <a:gd name="T15" fmla="*/ 389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63">
                    <a:moveTo>
                      <a:pt x="2" y="0"/>
                    </a:moveTo>
                    <a:cubicBezTo>
                      <a:pt x="0" y="15"/>
                      <a:pt x="18" y="32"/>
                      <a:pt x="31" y="38"/>
                    </a:cubicBezTo>
                    <a:cubicBezTo>
                      <a:pt x="36" y="40"/>
                      <a:pt x="44" y="44"/>
                      <a:pt x="50" y="42"/>
                    </a:cubicBezTo>
                    <a:cubicBezTo>
                      <a:pt x="55" y="41"/>
                      <a:pt x="56" y="36"/>
                      <a:pt x="59" y="32"/>
                    </a:cubicBezTo>
                    <a:cubicBezTo>
                      <a:pt x="61" y="36"/>
                      <a:pt x="63" y="58"/>
                      <a:pt x="59" y="61"/>
                    </a:cubicBezTo>
                    <a:cubicBezTo>
                      <a:pt x="58" y="63"/>
                      <a:pt x="51" y="62"/>
                      <a:pt x="49" y="62"/>
                    </a:cubicBezTo>
                    <a:cubicBezTo>
                      <a:pt x="44" y="62"/>
                      <a:pt x="42" y="60"/>
                      <a:pt x="38" y="58"/>
                    </a:cubicBezTo>
                    <a:cubicBezTo>
                      <a:pt x="23" y="50"/>
                      <a:pt x="9" y="38"/>
                      <a:pt x="0" y="24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5" name="Freeform 371">
                <a:extLst>
                  <a:ext uri="{FF2B5EF4-FFF2-40B4-BE49-F238E27FC236}">
                    <a16:creationId xmlns:a16="http://schemas.microsoft.com/office/drawing/2014/main" id="{62C6797A-AB26-4DA5-98A3-A9D3C8A7D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002"/>
                <a:ext cx="124" cy="350"/>
              </a:xfrm>
              <a:custGeom>
                <a:avLst/>
                <a:gdLst>
                  <a:gd name="T0" fmla="*/ 0 w 53"/>
                  <a:gd name="T1" fmla="*/ 0 h 139"/>
                  <a:gd name="T2" fmla="*/ 164 w 53"/>
                  <a:gd name="T3" fmla="*/ 589 h 139"/>
                  <a:gd name="T4" fmla="*/ 372 w 53"/>
                  <a:gd name="T5" fmla="*/ 1040 h 139"/>
                  <a:gd name="T6" fmla="*/ 641 w 53"/>
                  <a:gd name="T7" fmla="*/ 1642 h 139"/>
                  <a:gd name="T8" fmla="*/ 613 w 53"/>
                  <a:gd name="T9" fmla="*/ 2218 h 139"/>
                  <a:gd name="T10" fmla="*/ 498 w 53"/>
                  <a:gd name="T11" fmla="*/ 2042 h 139"/>
                  <a:gd name="T12" fmla="*/ 498 w 53"/>
                  <a:gd name="T13" fmla="*/ 1705 h 139"/>
                  <a:gd name="T14" fmla="*/ 360 w 53"/>
                  <a:gd name="T15" fmla="*/ 1357 h 139"/>
                  <a:gd name="T16" fmla="*/ 154 w 53"/>
                  <a:gd name="T17" fmla="*/ 957 h 139"/>
                  <a:gd name="T18" fmla="*/ 66 w 53"/>
                  <a:gd name="T19" fmla="*/ 748 h 139"/>
                  <a:gd name="T20" fmla="*/ 12 w 53"/>
                  <a:gd name="T21" fmla="*/ 317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39">
                    <a:moveTo>
                      <a:pt x="0" y="0"/>
                    </a:moveTo>
                    <a:cubicBezTo>
                      <a:pt x="0" y="13"/>
                      <a:pt x="8" y="25"/>
                      <a:pt x="13" y="37"/>
                    </a:cubicBezTo>
                    <a:cubicBezTo>
                      <a:pt x="18" y="47"/>
                      <a:pt x="21" y="58"/>
                      <a:pt x="29" y="65"/>
                    </a:cubicBezTo>
                    <a:cubicBezTo>
                      <a:pt x="39" y="77"/>
                      <a:pt x="47" y="88"/>
                      <a:pt x="50" y="103"/>
                    </a:cubicBezTo>
                    <a:cubicBezTo>
                      <a:pt x="52" y="112"/>
                      <a:pt x="53" y="131"/>
                      <a:pt x="48" y="139"/>
                    </a:cubicBezTo>
                    <a:cubicBezTo>
                      <a:pt x="42" y="136"/>
                      <a:pt x="41" y="135"/>
                      <a:pt x="39" y="128"/>
                    </a:cubicBezTo>
                    <a:cubicBezTo>
                      <a:pt x="38" y="121"/>
                      <a:pt x="39" y="114"/>
                      <a:pt x="39" y="107"/>
                    </a:cubicBezTo>
                    <a:cubicBezTo>
                      <a:pt x="38" y="98"/>
                      <a:pt x="35" y="92"/>
                      <a:pt x="28" y="85"/>
                    </a:cubicBezTo>
                    <a:cubicBezTo>
                      <a:pt x="22" y="77"/>
                      <a:pt x="18" y="69"/>
                      <a:pt x="12" y="60"/>
                    </a:cubicBezTo>
                    <a:cubicBezTo>
                      <a:pt x="10" y="56"/>
                      <a:pt x="7" y="52"/>
                      <a:pt x="5" y="47"/>
                    </a:cubicBezTo>
                    <a:cubicBezTo>
                      <a:pt x="3" y="38"/>
                      <a:pt x="4" y="29"/>
                      <a:pt x="1" y="20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6" name="Freeform 372">
                <a:extLst>
                  <a:ext uri="{FF2B5EF4-FFF2-40B4-BE49-F238E27FC236}">
                    <a16:creationId xmlns:a16="http://schemas.microsoft.com/office/drawing/2014/main" id="{FD6F30B1-4310-4302-98A0-05641D8A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882"/>
                <a:ext cx="136" cy="60"/>
              </a:xfrm>
              <a:custGeom>
                <a:avLst/>
                <a:gdLst>
                  <a:gd name="T0" fmla="*/ 209 w 58"/>
                  <a:gd name="T1" fmla="*/ 375 h 24"/>
                  <a:gd name="T2" fmla="*/ 539 w 58"/>
                  <a:gd name="T3" fmla="*/ 220 h 24"/>
                  <a:gd name="T4" fmla="*/ 593 w 58"/>
                  <a:gd name="T5" fmla="*/ 50 h 24"/>
                  <a:gd name="T6" fmla="*/ 0 w 58"/>
                  <a:gd name="T7" fmla="*/ 333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24">
                    <a:moveTo>
                      <a:pt x="16" y="24"/>
                    </a:moveTo>
                    <a:cubicBezTo>
                      <a:pt x="22" y="24"/>
                      <a:pt x="34" y="16"/>
                      <a:pt x="42" y="14"/>
                    </a:cubicBezTo>
                    <a:cubicBezTo>
                      <a:pt x="49" y="12"/>
                      <a:pt x="58" y="6"/>
                      <a:pt x="46" y="3"/>
                    </a:cubicBezTo>
                    <a:cubicBezTo>
                      <a:pt x="35" y="0"/>
                      <a:pt x="6" y="11"/>
                      <a:pt x="0" y="21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7" name="Freeform 373">
                <a:extLst>
                  <a:ext uri="{FF2B5EF4-FFF2-40B4-BE49-F238E27FC236}">
                    <a16:creationId xmlns:a16="http://schemas.microsoft.com/office/drawing/2014/main" id="{B59C8072-8C11-45A1-8498-446714774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917"/>
                <a:ext cx="40" cy="32"/>
              </a:xfrm>
              <a:custGeom>
                <a:avLst/>
                <a:gdLst>
                  <a:gd name="T0" fmla="*/ 172 w 17"/>
                  <a:gd name="T1" fmla="*/ 0 h 13"/>
                  <a:gd name="T2" fmla="*/ 221 w 17"/>
                  <a:gd name="T3" fmla="*/ 182 h 13"/>
                  <a:gd name="T4" fmla="*/ 0 w 17"/>
                  <a:gd name="T5" fmla="*/ 13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13" y="0"/>
                    </a:moveTo>
                    <a:cubicBezTo>
                      <a:pt x="9" y="6"/>
                      <a:pt x="16" y="7"/>
                      <a:pt x="17" y="12"/>
                    </a:cubicBezTo>
                    <a:cubicBezTo>
                      <a:pt x="13" y="13"/>
                      <a:pt x="5" y="9"/>
                      <a:pt x="0" y="9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8" name="Freeform 374">
                <a:extLst>
                  <a:ext uri="{FF2B5EF4-FFF2-40B4-BE49-F238E27FC236}">
                    <a16:creationId xmlns:a16="http://schemas.microsoft.com/office/drawing/2014/main" id="{953D1162-6077-4BC5-BDA1-7697FA90E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015"/>
                <a:ext cx="127" cy="88"/>
              </a:xfrm>
              <a:custGeom>
                <a:avLst/>
                <a:gdLst>
                  <a:gd name="T0" fmla="*/ 0 w 54"/>
                  <a:gd name="T1" fmla="*/ 209 h 35"/>
                  <a:gd name="T2" fmla="*/ 172 w 54"/>
                  <a:gd name="T3" fmla="*/ 284 h 35"/>
                  <a:gd name="T4" fmla="*/ 393 w 54"/>
                  <a:gd name="T5" fmla="*/ 284 h 35"/>
                  <a:gd name="T6" fmla="*/ 654 w 54"/>
                  <a:gd name="T7" fmla="*/ 0 h 35"/>
                  <a:gd name="T8" fmla="*/ 299 w 54"/>
                  <a:gd name="T9" fmla="*/ 556 h 35"/>
                  <a:gd name="T10" fmla="*/ 143 w 54"/>
                  <a:gd name="T11" fmla="*/ 31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5">
                    <a:moveTo>
                      <a:pt x="0" y="13"/>
                    </a:moveTo>
                    <a:cubicBezTo>
                      <a:pt x="6" y="13"/>
                      <a:pt x="8" y="17"/>
                      <a:pt x="13" y="18"/>
                    </a:cubicBezTo>
                    <a:cubicBezTo>
                      <a:pt x="19" y="21"/>
                      <a:pt x="24" y="20"/>
                      <a:pt x="30" y="18"/>
                    </a:cubicBezTo>
                    <a:cubicBezTo>
                      <a:pt x="43" y="14"/>
                      <a:pt x="45" y="12"/>
                      <a:pt x="50" y="0"/>
                    </a:cubicBezTo>
                    <a:cubicBezTo>
                      <a:pt x="54" y="19"/>
                      <a:pt x="34" y="23"/>
                      <a:pt x="23" y="35"/>
                    </a:cubicBezTo>
                    <a:cubicBezTo>
                      <a:pt x="19" y="31"/>
                      <a:pt x="15" y="24"/>
                      <a:pt x="11" y="20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9" name="Freeform 375">
                <a:extLst>
                  <a:ext uri="{FF2B5EF4-FFF2-40B4-BE49-F238E27FC236}">
                    <a16:creationId xmlns:a16="http://schemas.microsoft.com/office/drawing/2014/main" id="{FEC606E8-7101-47BE-87C2-A1F83FAAB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140"/>
                <a:ext cx="99" cy="139"/>
              </a:xfrm>
              <a:custGeom>
                <a:avLst/>
                <a:gdLst>
                  <a:gd name="T0" fmla="*/ 78 w 42"/>
                  <a:gd name="T1" fmla="*/ 288 h 55"/>
                  <a:gd name="T2" fmla="*/ 144 w 42"/>
                  <a:gd name="T3" fmla="*/ 887 h 55"/>
                  <a:gd name="T4" fmla="*/ 339 w 42"/>
                  <a:gd name="T5" fmla="*/ 372 h 55"/>
                  <a:gd name="T6" fmla="*/ 462 w 42"/>
                  <a:gd name="T7" fmla="*/ 0 h 55"/>
                  <a:gd name="T8" fmla="*/ 278 w 42"/>
                  <a:gd name="T9" fmla="*/ 222 h 55"/>
                  <a:gd name="T10" fmla="*/ 0 w 42"/>
                  <a:gd name="T11" fmla="*/ 63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5">
                    <a:moveTo>
                      <a:pt x="6" y="18"/>
                    </a:moveTo>
                    <a:cubicBezTo>
                      <a:pt x="7" y="30"/>
                      <a:pt x="11" y="43"/>
                      <a:pt x="11" y="55"/>
                    </a:cubicBezTo>
                    <a:cubicBezTo>
                      <a:pt x="14" y="44"/>
                      <a:pt x="18" y="33"/>
                      <a:pt x="26" y="23"/>
                    </a:cubicBezTo>
                    <a:cubicBezTo>
                      <a:pt x="33" y="15"/>
                      <a:pt x="42" y="12"/>
                      <a:pt x="35" y="0"/>
                    </a:cubicBezTo>
                    <a:cubicBezTo>
                      <a:pt x="38" y="9"/>
                      <a:pt x="30" y="14"/>
                      <a:pt x="21" y="14"/>
                    </a:cubicBezTo>
                    <a:cubicBezTo>
                      <a:pt x="10" y="15"/>
                      <a:pt x="10" y="6"/>
                      <a:pt x="0" y="4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0" name="Freeform 376">
                <a:extLst>
                  <a:ext uri="{FF2B5EF4-FFF2-40B4-BE49-F238E27FC236}">
                    <a16:creationId xmlns:a16="http://schemas.microsoft.com/office/drawing/2014/main" id="{C4B994C4-64BF-44D7-974B-FAB5F378A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494"/>
                <a:ext cx="420" cy="181"/>
              </a:xfrm>
              <a:custGeom>
                <a:avLst/>
                <a:gdLst>
                  <a:gd name="T0" fmla="*/ 434 w 178"/>
                  <a:gd name="T1" fmla="*/ 923 h 72"/>
                  <a:gd name="T2" fmla="*/ 696 w 178"/>
                  <a:gd name="T3" fmla="*/ 1018 h 72"/>
                  <a:gd name="T4" fmla="*/ 1064 w 178"/>
                  <a:gd name="T5" fmla="*/ 1048 h 72"/>
                  <a:gd name="T6" fmla="*/ 1814 w 178"/>
                  <a:gd name="T7" fmla="*/ 1031 h 72"/>
                  <a:gd name="T8" fmla="*/ 2183 w 178"/>
                  <a:gd name="T9" fmla="*/ 1031 h 72"/>
                  <a:gd name="T10" fmla="*/ 2260 w 178"/>
                  <a:gd name="T11" fmla="*/ 764 h 72"/>
                  <a:gd name="T12" fmla="*/ 1864 w 178"/>
                  <a:gd name="T13" fmla="*/ 0 h 72"/>
                  <a:gd name="T14" fmla="*/ 1892 w 178"/>
                  <a:gd name="T15" fmla="*/ 734 h 72"/>
                  <a:gd name="T16" fmla="*/ 1180 w 178"/>
                  <a:gd name="T17" fmla="*/ 714 h 72"/>
                  <a:gd name="T18" fmla="*/ 446 w 178"/>
                  <a:gd name="T19" fmla="*/ 669 h 72"/>
                  <a:gd name="T20" fmla="*/ 0 w 178"/>
                  <a:gd name="T21" fmla="*/ 1144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8" h="72">
                    <a:moveTo>
                      <a:pt x="33" y="58"/>
                    </a:moveTo>
                    <a:cubicBezTo>
                      <a:pt x="44" y="58"/>
                      <a:pt x="43" y="60"/>
                      <a:pt x="53" y="64"/>
                    </a:cubicBezTo>
                    <a:cubicBezTo>
                      <a:pt x="61" y="68"/>
                      <a:pt x="71" y="66"/>
                      <a:pt x="81" y="66"/>
                    </a:cubicBezTo>
                    <a:cubicBezTo>
                      <a:pt x="100" y="65"/>
                      <a:pt x="119" y="65"/>
                      <a:pt x="138" y="65"/>
                    </a:cubicBezTo>
                    <a:cubicBezTo>
                      <a:pt x="147" y="65"/>
                      <a:pt x="157" y="65"/>
                      <a:pt x="166" y="65"/>
                    </a:cubicBezTo>
                    <a:cubicBezTo>
                      <a:pt x="178" y="64"/>
                      <a:pt x="176" y="58"/>
                      <a:pt x="172" y="48"/>
                    </a:cubicBezTo>
                    <a:cubicBezTo>
                      <a:pt x="166" y="33"/>
                      <a:pt x="155" y="10"/>
                      <a:pt x="142" y="0"/>
                    </a:cubicBezTo>
                    <a:cubicBezTo>
                      <a:pt x="143" y="16"/>
                      <a:pt x="166" y="33"/>
                      <a:pt x="144" y="46"/>
                    </a:cubicBezTo>
                    <a:cubicBezTo>
                      <a:pt x="128" y="56"/>
                      <a:pt x="107" y="49"/>
                      <a:pt x="90" y="45"/>
                    </a:cubicBezTo>
                    <a:cubicBezTo>
                      <a:pt x="72" y="41"/>
                      <a:pt x="52" y="36"/>
                      <a:pt x="34" y="42"/>
                    </a:cubicBezTo>
                    <a:cubicBezTo>
                      <a:pt x="22" y="47"/>
                      <a:pt x="1" y="57"/>
                      <a:pt x="0" y="72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1" name="Freeform 377">
                <a:extLst>
                  <a:ext uri="{FF2B5EF4-FFF2-40B4-BE49-F238E27FC236}">
                    <a16:creationId xmlns:a16="http://schemas.microsoft.com/office/drawing/2014/main" id="{61EA7E51-92A4-4E31-8801-672BD01A1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286"/>
                <a:ext cx="81" cy="90"/>
              </a:xfrm>
              <a:custGeom>
                <a:avLst/>
                <a:gdLst>
                  <a:gd name="T0" fmla="*/ 341 w 34"/>
                  <a:gd name="T1" fmla="*/ 33 h 36"/>
                  <a:gd name="T2" fmla="*/ 391 w 34"/>
                  <a:gd name="T3" fmla="*/ 458 h 36"/>
                  <a:gd name="T4" fmla="*/ 243 w 34"/>
                  <a:gd name="T5" fmla="*/ 500 h 36"/>
                  <a:gd name="T6" fmla="*/ 0 w 34"/>
                  <a:gd name="T7" fmla="*/ 488 h 36"/>
                  <a:gd name="T8" fmla="*/ 284 w 3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5" y="2"/>
                    </a:moveTo>
                    <a:cubicBezTo>
                      <a:pt x="34" y="7"/>
                      <a:pt x="32" y="20"/>
                      <a:pt x="29" y="29"/>
                    </a:cubicBezTo>
                    <a:cubicBezTo>
                      <a:pt x="25" y="36"/>
                      <a:pt x="26" y="34"/>
                      <a:pt x="18" y="32"/>
                    </a:cubicBezTo>
                    <a:cubicBezTo>
                      <a:pt x="12" y="31"/>
                      <a:pt x="6" y="32"/>
                      <a:pt x="0" y="31"/>
                    </a:cubicBezTo>
                    <a:cubicBezTo>
                      <a:pt x="11" y="24"/>
                      <a:pt x="28" y="17"/>
                      <a:pt x="21" y="0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2" name="Freeform 378">
                <a:extLst>
                  <a:ext uri="{FF2B5EF4-FFF2-40B4-BE49-F238E27FC236}">
                    <a16:creationId xmlns:a16="http://schemas.microsoft.com/office/drawing/2014/main" id="{CAA8E656-4236-45EA-8653-FF5821199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261"/>
                <a:ext cx="50" cy="95"/>
              </a:xfrm>
              <a:custGeom>
                <a:avLst/>
                <a:gdLst>
                  <a:gd name="T0" fmla="*/ 12 w 21"/>
                  <a:gd name="T1" fmla="*/ 33 h 38"/>
                  <a:gd name="T2" fmla="*/ 0 w 21"/>
                  <a:gd name="T3" fmla="*/ 595 h 38"/>
                  <a:gd name="T4" fmla="*/ 29 w 21"/>
                  <a:gd name="T5" fmla="*/ 2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8">
                    <a:moveTo>
                      <a:pt x="1" y="2"/>
                    </a:moveTo>
                    <a:cubicBezTo>
                      <a:pt x="21" y="0"/>
                      <a:pt x="19" y="35"/>
                      <a:pt x="0" y="38"/>
                    </a:cubicBezTo>
                    <a:cubicBezTo>
                      <a:pt x="11" y="23"/>
                      <a:pt x="4" y="17"/>
                      <a:pt x="2" y="1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3" name="Freeform 379">
                <a:extLst>
                  <a:ext uri="{FF2B5EF4-FFF2-40B4-BE49-F238E27FC236}">
                    <a16:creationId xmlns:a16="http://schemas.microsoft.com/office/drawing/2014/main" id="{C4667B4F-137A-4D87-8574-AF2E96272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296"/>
                <a:ext cx="62" cy="83"/>
              </a:xfrm>
              <a:custGeom>
                <a:avLst/>
                <a:gdLst>
                  <a:gd name="T0" fmla="*/ 57 w 26"/>
                  <a:gd name="T1" fmla="*/ 63 h 33"/>
                  <a:gd name="T2" fmla="*/ 353 w 26"/>
                  <a:gd name="T3" fmla="*/ 493 h 33"/>
                  <a:gd name="T4" fmla="*/ 136 w 26"/>
                  <a:gd name="T5" fmla="*/ 475 h 33"/>
                  <a:gd name="T6" fmla="*/ 0 w 26"/>
                  <a:gd name="T7" fmla="*/ 5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3">
                    <a:moveTo>
                      <a:pt x="4" y="4"/>
                    </a:moveTo>
                    <a:cubicBezTo>
                      <a:pt x="17" y="0"/>
                      <a:pt x="14" y="26"/>
                      <a:pt x="26" y="31"/>
                    </a:cubicBezTo>
                    <a:cubicBezTo>
                      <a:pt x="22" y="33"/>
                      <a:pt x="15" y="30"/>
                      <a:pt x="10" y="30"/>
                    </a:cubicBezTo>
                    <a:cubicBezTo>
                      <a:pt x="9" y="17"/>
                      <a:pt x="11" y="12"/>
                      <a:pt x="0" y="3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4" name="Freeform 380">
                <a:extLst>
                  <a:ext uri="{FF2B5EF4-FFF2-40B4-BE49-F238E27FC236}">
                    <a16:creationId xmlns:a16="http://schemas.microsoft.com/office/drawing/2014/main" id="{4F280628-E9AC-43B0-BDA7-DF172D7A9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3523"/>
                <a:ext cx="229" cy="78"/>
              </a:xfrm>
              <a:custGeom>
                <a:avLst/>
                <a:gdLst>
                  <a:gd name="T0" fmla="*/ 94 w 97"/>
                  <a:gd name="T1" fmla="*/ 50 h 31"/>
                  <a:gd name="T2" fmla="*/ 434 w 97"/>
                  <a:gd name="T3" fmla="*/ 304 h 31"/>
                  <a:gd name="T4" fmla="*/ 541 w 97"/>
                  <a:gd name="T5" fmla="*/ 443 h 31"/>
                  <a:gd name="T6" fmla="*/ 725 w 97"/>
                  <a:gd name="T7" fmla="*/ 443 h 31"/>
                  <a:gd name="T8" fmla="*/ 1265 w 97"/>
                  <a:gd name="T9" fmla="*/ 242 h 31"/>
                  <a:gd name="T10" fmla="*/ 708 w 97"/>
                  <a:gd name="T11" fmla="*/ 159 h 31"/>
                  <a:gd name="T12" fmla="*/ 0 w 97"/>
                  <a:gd name="T13" fmla="*/ 2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31">
                    <a:moveTo>
                      <a:pt x="7" y="3"/>
                    </a:moveTo>
                    <a:cubicBezTo>
                      <a:pt x="16" y="6"/>
                      <a:pt x="26" y="11"/>
                      <a:pt x="33" y="19"/>
                    </a:cubicBezTo>
                    <a:cubicBezTo>
                      <a:pt x="35" y="22"/>
                      <a:pt x="37" y="26"/>
                      <a:pt x="41" y="28"/>
                    </a:cubicBezTo>
                    <a:cubicBezTo>
                      <a:pt x="44" y="29"/>
                      <a:pt x="52" y="28"/>
                      <a:pt x="55" y="28"/>
                    </a:cubicBezTo>
                    <a:cubicBezTo>
                      <a:pt x="67" y="28"/>
                      <a:pt x="97" y="31"/>
                      <a:pt x="96" y="15"/>
                    </a:cubicBezTo>
                    <a:cubicBezTo>
                      <a:pt x="82" y="14"/>
                      <a:pt x="68" y="12"/>
                      <a:pt x="54" y="10"/>
                    </a:cubicBezTo>
                    <a:cubicBezTo>
                      <a:pt x="37" y="7"/>
                      <a:pt x="17" y="0"/>
                      <a:pt x="0" y="1"/>
                    </a:cubicBezTo>
                  </a:path>
                </a:pathLst>
              </a:custGeom>
              <a:solidFill>
                <a:srgbClr val="E68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5" name="Freeform 381">
                <a:extLst>
                  <a:ext uri="{FF2B5EF4-FFF2-40B4-BE49-F238E27FC236}">
                    <a16:creationId xmlns:a16="http://schemas.microsoft.com/office/drawing/2014/main" id="{8605DC6C-FEB8-4FC3-959A-C2E7B849C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927"/>
                <a:ext cx="212" cy="362"/>
              </a:xfrm>
              <a:custGeom>
                <a:avLst/>
                <a:gdLst>
                  <a:gd name="T0" fmla="*/ 615 w 90"/>
                  <a:gd name="T1" fmla="*/ 83 h 144"/>
                  <a:gd name="T2" fmla="*/ 433 w 90"/>
                  <a:gd name="T3" fmla="*/ 701 h 144"/>
                  <a:gd name="T4" fmla="*/ 365 w 90"/>
                  <a:gd name="T5" fmla="*/ 1257 h 144"/>
                  <a:gd name="T6" fmla="*/ 212 w 90"/>
                  <a:gd name="T7" fmla="*/ 1574 h 144"/>
                  <a:gd name="T8" fmla="*/ 12 w 90"/>
                  <a:gd name="T9" fmla="*/ 1795 h 144"/>
                  <a:gd name="T10" fmla="*/ 598 w 90"/>
                  <a:gd name="T11" fmla="*/ 2288 h 144"/>
                  <a:gd name="T12" fmla="*/ 561 w 90"/>
                  <a:gd name="T13" fmla="*/ 1320 h 144"/>
                  <a:gd name="T14" fmla="*/ 733 w 90"/>
                  <a:gd name="T15" fmla="*/ 890 h 144"/>
                  <a:gd name="T16" fmla="*/ 1175 w 90"/>
                  <a:gd name="T17" fmla="*/ 998 h 144"/>
                  <a:gd name="T18" fmla="*/ 615 w 90"/>
                  <a:gd name="T19" fmla="*/ 0 h 1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44">
                    <a:moveTo>
                      <a:pt x="47" y="5"/>
                    </a:moveTo>
                    <a:cubicBezTo>
                      <a:pt x="49" y="20"/>
                      <a:pt x="37" y="31"/>
                      <a:pt x="33" y="44"/>
                    </a:cubicBezTo>
                    <a:cubicBezTo>
                      <a:pt x="30" y="53"/>
                      <a:pt x="33" y="66"/>
                      <a:pt x="28" y="79"/>
                    </a:cubicBezTo>
                    <a:cubicBezTo>
                      <a:pt x="25" y="86"/>
                      <a:pt x="21" y="94"/>
                      <a:pt x="16" y="99"/>
                    </a:cubicBezTo>
                    <a:cubicBezTo>
                      <a:pt x="10" y="105"/>
                      <a:pt x="0" y="106"/>
                      <a:pt x="1" y="113"/>
                    </a:cubicBezTo>
                    <a:cubicBezTo>
                      <a:pt x="2" y="127"/>
                      <a:pt x="36" y="141"/>
                      <a:pt x="46" y="144"/>
                    </a:cubicBezTo>
                    <a:cubicBezTo>
                      <a:pt x="23" y="122"/>
                      <a:pt x="29" y="108"/>
                      <a:pt x="43" y="83"/>
                    </a:cubicBezTo>
                    <a:cubicBezTo>
                      <a:pt x="47" y="78"/>
                      <a:pt x="50" y="59"/>
                      <a:pt x="56" y="56"/>
                    </a:cubicBezTo>
                    <a:cubicBezTo>
                      <a:pt x="63" y="52"/>
                      <a:pt x="82" y="61"/>
                      <a:pt x="90" y="63"/>
                    </a:cubicBezTo>
                    <a:cubicBezTo>
                      <a:pt x="88" y="39"/>
                      <a:pt x="47" y="22"/>
                      <a:pt x="47" y="0"/>
                    </a:cubicBezTo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6" name="Freeform 382">
                <a:extLst>
                  <a:ext uri="{FF2B5EF4-FFF2-40B4-BE49-F238E27FC236}">
                    <a16:creationId xmlns:a16="http://schemas.microsoft.com/office/drawing/2014/main" id="{C1243EC9-B3C6-4FDD-B9F0-DD36DE702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852"/>
                <a:ext cx="528" cy="696"/>
              </a:xfrm>
              <a:custGeom>
                <a:avLst/>
                <a:gdLst>
                  <a:gd name="T0" fmla="*/ 1233 w 224"/>
                  <a:gd name="T1" fmla="*/ 4204 h 277"/>
                  <a:gd name="T2" fmla="*/ 2067 w 224"/>
                  <a:gd name="T3" fmla="*/ 3694 h 277"/>
                  <a:gd name="T4" fmla="*/ 2607 w 224"/>
                  <a:gd name="T5" fmla="*/ 2696 h 277"/>
                  <a:gd name="T6" fmla="*/ 2661 w 224"/>
                  <a:gd name="T7" fmla="*/ 0 h 277"/>
                  <a:gd name="T8" fmla="*/ 2633 w 224"/>
                  <a:gd name="T9" fmla="*/ 1666 h 277"/>
                  <a:gd name="T10" fmla="*/ 2345 w 224"/>
                  <a:gd name="T11" fmla="*/ 2980 h 277"/>
                  <a:gd name="T12" fmla="*/ 1195 w 224"/>
                  <a:gd name="T13" fmla="*/ 4060 h 277"/>
                  <a:gd name="T14" fmla="*/ 500 w 224"/>
                  <a:gd name="T15" fmla="*/ 4216 h 277"/>
                  <a:gd name="T16" fmla="*/ 0 w 224"/>
                  <a:gd name="T17" fmla="*/ 4312 h 277"/>
                  <a:gd name="T18" fmla="*/ 995 w 224"/>
                  <a:gd name="T19" fmla="*/ 4236 h 2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4" h="277">
                    <a:moveTo>
                      <a:pt x="94" y="265"/>
                    </a:moveTo>
                    <a:cubicBezTo>
                      <a:pt x="117" y="256"/>
                      <a:pt x="139" y="250"/>
                      <a:pt x="158" y="233"/>
                    </a:cubicBezTo>
                    <a:cubicBezTo>
                      <a:pt x="176" y="216"/>
                      <a:pt x="191" y="193"/>
                      <a:pt x="199" y="170"/>
                    </a:cubicBezTo>
                    <a:cubicBezTo>
                      <a:pt x="214" y="127"/>
                      <a:pt x="224" y="52"/>
                      <a:pt x="203" y="0"/>
                    </a:cubicBezTo>
                    <a:cubicBezTo>
                      <a:pt x="209" y="24"/>
                      <a:pt x="203" y="82"/>
                      <a:pt x="201" y="105"/>
                    </a:cubicBezTo>
                    <a:cubicBezTo>
                      <a:pt x="198" y="137"/>
                      <a:pt x="192" y="159"/>
                      <a:pt x="179" y="188"/>
                    </a:cubicBezTo>
                    <a:cubicBezTo>
                      <a:pt x="163" y="222"/>
                      <a:pt x="127" y="241"/>
                      <a:pt x="91" y="256"/>
                    </a:cubicBezTo>
                    <a:cubicBezTo>
                      <a:pt x="70" y="264"/>
                      <a:pt x="59" y="266"/>
                      <a:pt x="38" y="266"/>
                    </a:cubicBezTo>
                    <a:cubicBezTo>
                      <a:pt x="29" y="266"/>
                      <a:pt x="11" y="272"/>
                      <a:pt x="0" y="272"/>
                    </a:cubicBezTo>
                    <a:cubicBezTo>
                      <a:pt x="19" y="274"/>
                      <a:pt x="60" y="277"/>
                      <a:pt x="76" y="267"/>
                    </a:cubicBezTo>
                  </a:path>
                </a:pathLst>
              </a:custGeom>
              <a:solidFill>
                <a:srgbClr val="F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7" name="Freeform 383">
                <a:extLst>
                  <a:ext uri="{FF2B5EF4-FFF2-40B4-BE49-F238E27FC236}">
                    <a16:creationId xmlns:a16="http://schemas.microsoft.com/office/drawing/2014/main" id="{7C8E2D37-1742-4178-92AF-6C03AB4FE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3209"/>
                <a:ext cx="608" cy="236"/>
              </a:xfrm>
              <a:custGeom>
                <a:avLst/>
                <a:gdLst>
                  <a:gd name="T0" fmla="*/ 0 w 258"/>
                  <a:gd name="T1" fmla="*/ 0 h 94"/>
                  <a:gd name="T2" fmla="*/ 3377 w 258"/>
                  <a:gd name="T3" fmla="*/ 997 h 94"/>
                  <a:gd name="T4" fmla="*/ 0 w 258"/>
                  <a:gd name="T5" fmla="*/ 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8" h="94">
                    <a:moveTo>
                      <a:pt x="0" y="0"/>
                    </a:moveTo>
                    <a:cubicBezTo>
                      <a:pt x="44" y="34"/>
                      <a:pt x="132" y="87"/>
                      <a:pt x="258" y="63"/>
                    </a:cubicBezTo>
                    <a:cubicBezTo>
                      <a:pt x="216" y="76"/>
                      <a:pt x="105" y="94"/>
                      <a:pt x="0" y="0"/>
                    </a:cubicBezTo>
                    <a:close/>
                  </a:path>
                </a:pathLst>
              </a:custGeom>
              <a:solidFill>
                <a:srgbClr val="FE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8" name="Freeform 384">
                <a:extLst>
                  <a:ext uri="{FF2B5EF4-FFF2-40B4-BE49-F238E27FC236}">
                    <a16:creationId xmlns:a16="http://schemas.microsoft.com/office/drawing/2014/main" id="{E1BBEAE8-74E6-4246-92F8-94A005A4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804"/>
                <a:ext cx="413" cy="296"/>
              </a:xfrm>
              <a:custGeom>
                <a:avLst/>
                <a:gdLst>
                  <a:gd name="T0" fmla="*/ 0 w 175"/>
                  <a:gd name="T1" fmla="*/ 1864 h 118"/>
                  <a:gd name="T2" fmla="*/ 2301 w 175"/>
                  <a:gd name="T3" fmla="*/ 584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5" h="118">
                    <a:moveTo>
                      <a:pt x="0" y="118"/>
                    </a:moveTo>
                    <a:cubicBezTo>
                      <a:pt x="30" y="0"/>
                      <a:pt x="113" y="36"/>
                      <a:pt x="175" y="37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9" name="Freeform 385">
                <a:extLst>
                  <a:ext uri="{FF2B5EF4-FFF2-40B4-BE49-F238E27FC236}">
                    <a16:creationId xmlns:a16="http://schemas.microsoft.com/office/drawing/2014/main" id="{93FCF306-29F9-44D1-A8EA-EF98611EB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856"/>
                <a:ext cx="455" cy="365"/>
              </a:xfrm>
              <a:custGeom>
                <a:avLst/>
                <a:gdLst>
                  <a:gd name="T0" fmla="*/ 184 w 193"/>
                  <a:gd name="T1" fmla="*/ 1515 h 145"/>
                  <a:gd name="T2" fmla="*/ 144 w 193"/>
                  <a:gd name="T3" fmla="*/ 1661 h 145"/>
                  <a:gd name="T4" fmla="*/ 0 w 193"/>
                  <a:gd name="T5" fmla="*/ 2293 h 145"/>
                  <a:gd name="T6" fmla="*/ 50 w 193"/>
                  <a:gd name="T7" fmla="*/ 2313 h 145"/>
                  <a:gd name="T8" fmla="*/ 196 w 193"/>
                  <a:gd name="T9" fmla="*/ 1674 h 145"/>
                  <a:gd name="T10" fmla="*/ 233 w 193"/>
                  <a:gd name="T11" fmla="*/ 1546 h 145"/>
                  <a:gd name="T12" fmla="*/ 2068 w 193"/>
                  <a:gd name="T13" fmla="*/ 209 h 145"/>
                  <a:gd name="T14" fmla="*/ 2530 w 193"/>
                  <a:gd name="T15" fmla="*/ 222 h 145"/>
                  <a:gd name="T16" fmla="*/ 2530 w 193"/>
                  <a:gd name="T17" fmla="*/ 222 h 145"/>
                  <a:gd name="T18" fmla="*/ 2084 w 193"/>
                  <a:gd name="T19" fmla="*/ 176 h 145"/>
                  <a:gd name="T20" fmla="*/ 184 w 193"/>
                  <a:gd name="T21" fmla="*/ 1515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3" h="145">
                    <a:moveTo>
                      <a:pt x="14" y="95"/>
                    </a:moveTo>
                    <a:cubicBezTo>
                      <a:pt x="11" y="104"/>
                      <a:pt x="11" y="104"/>
                      <a:pt x="11" y="104"/>
                    </a:cubicBezTo>
                    <a:cubicBezTo>
                      <a:pt x="7" y="118"/>
                      <a:pt x="3" y="128"/>
                      <a:pt x="0" y="144"/>
                    </a:cubicBezTo>
                    <a:cubicBezTo>
                      <a:pt x="4" y="145"/>
                      <a:pt x="4" y="145"/>
                      <a:pt x="4" y="145"/>
                    </a:cubicBezTo>
                    <a:cubicBezTo>
                      <a:pt x="7" y="129"/>
                      <a:pt x="10" y="119"/>
                      <a:pt x="15" y="105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50" y="5"/>
                      <a:pt x="110" y="8"/>
                      <a:pt x="158" y="13"/>
                    </a:cubicBezTo>
                    <a:cubicBezTo>
                      <a:pt x="171" y="14"/>
                      <a:pt x="183" y="15"/>
                      <a:pt x="193" y="14"/>
                    </a:cubicBezTo>
                    <a:cubicBezTo>
                      <a:pt x="193" y="14"/>
                      <a:pt x="193" y="14"/>
                      <a:pt x="193" y="14"/>
                    </a:cubicBezTo>
                    <a:cubicBezTo>
                      <a:pt x="183" y="14"/>
                      <a:pt x="171" y="12"/>
                      <a:pt x="159" y="11"/>
                    </a:cubicBezTo>
                    <a:cubicBezTo>
                      <a:pt x="109" y="6"/>
                      <a:pt x="47" y="0"/>
                      <a:pt x="14" y="95"/>
                    </a:cubicBezTo>
                    <a:close/>
                  </a:path>
                </a:pathLst>
              </a:custGeom>
              <a:solidFill>
                <a:srgbClr val="2B9F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0" name="Freeform 386">
                <a:extLst>
                  <a:ext uri="{FF2B5EF4-FFF2-40B4-BE49-F238E27FC236}">
                    <a16:creationId xmlns:a16="http://schemas.microsoft.com/office/drawing/2014/main" id="{81A48BA9-A0F3-41FE-8829-DDF126E7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565"/>
                <a:ext cx="91" cy="133"/>
              </a:xfrm>
              <a:custGeom>
                <a:avLst/>
                <a:gdLst>
                  <a:gd name="T0" fmla="*/ 12 w 39"/>
                  <a:gd name="T1" fmla="*/ 20 h 53"/>
                  <a:gd name="T2" fmla="*/ 49 w 39"/>
                  <a:gd name="T3" fmla="*/ 158 h 53"/>
                  <a:gd name="T4" fmla="*/ 240 w 39"/>
                  <a:gd name="T5" fmla="*/ 522 h 53"/>
                  <a:gd name="T6" fmla="*/ 408 w 39"/>
                  <a:gd name="T7" fmla="*/ 713 h 53"/>
                  <a:gd name="T8" fmla="*/ 495 w 39"/>
                  <a:gd name="T9" fmla="*/ 838 h 53"/>
                  <a:gd name="T10" fmla="*/ 469 w 39"/>
                  <a:gd name="T11" fmla="*/ 504 h 53"/>
                  <a:gd name="T12" fmla="*/ 12 w 39"/>
                  <a:gd name="T13" fmla="*/ 2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1" y="1"/>
                    </a:moveTo>
                    <a:cubicBezTo>
                      <a:pt x="2" y="5"/>
                      <a:pt x="0" y="4"/>
                      <a:pt x="4" y="10"/>
                    </a:cubicBezTo>
                    <a:cubicBezTo>
                      <a:pt x="8" y="17"/>
                      <a:pt x="13" y="26"/>
                      <a:pt x="19" y="33"/>
                    </a:cubicBezTo>
                    <a:cubicBezTo>
                      <a:pt x="26" y="41"/>
                      <a:pt x="27" y="43"/>
                      <a:pt x="32" y="45"/>
                    </a:cubicBezTo>
                    <a:cubicBezTo>
                      <a:pt x="35" y="46"/>
                      <a:pt x="37" y="50"/>
                      <a:pt x="39" y="53"/>
                    </a:cubicBezTo>
                    <a:cubicBezTo>
                      <a:pt x="39" y="45"/>
                      <a:pt x="38" y="37"/>
                      <a:pt x="37" y="32"/>
                    </a:cubicBezTo>
                    <a:cubicBezTo>
                      <a:pt x="34" y="21"/>
                      <a:pt x="7" y="0"/>
                      <a:pt x="1" y="1"/>
                    </a:cubicBezTo>
                    <a:close/>
                  </a:path>
                </a:pathLst>
              </a:custGeom>
              <a:solidFill>
                <a:srgbClr val="CC8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1" name="Freeform 387">
                <a:extLst>
                  <a:ext uri="{FF2B5EF4-FFF2-40B4-BE49-F238E27FC236}">
                    <a16:creationId xmlns:a16="http://schemas.microsoft.com/office/drawing/2014/main" id="{391A6A89-EB5B-440D-BACF-E4299A0D7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97"/>
                <a:ext cx="142" cy="141"/>
              </a:xfrm>
              <a:custGeom>
                <a:avLst/>
                <a:gdLst>
                  <a:gd name="T0" fmla="*/ 795 w 60"/>
                  <a:gd name="T1" fmla="*/ 0 h 56"/>
                  <a:gd name="T2" fmla="*/ 767 w 60"/>
                  <a:gd name="T3" fmla="*/ 113 h 56"/>
                  <a:gd name="T4" fmla="*/ 757 w 60"/>
                  <a:gd name="T5" fmla="*/ 191 h 56"/>
                  <a:gd name="T6" fmla="*/ 438 w 60"/>
                  <a:gd name="T7" fmla="*/ 609 h 56"/>
                  <a:gd name="T8" fmla="*/ 0 w 60"/>
                  <a:gd name="T9" fmla="*/ 894 h 56"/>
                  <a:gd name="T10" fmla="*/ 438 w 60"/>
                  <a:gd name="T11" fmla="*/ 126 h 56"/>
                  <a:gd name="T12" fmla="*/ 438 w 60"/>
                  <a:gd name="T13" fmla="*/ 96 h 56"/>
                  <a:gd name="T14" fmla="*/ 426 w 60"/>
                  <a:gd name="T15" fmla="*/ 63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56">
                    <a:moveTo>
                      <a:pt x="60" y="0"/>
                    </a:moveTo>
                    <a:cubicBezTo>
                      <a:pt x="59" y="2"/>
                      <a:pt x="59" y="5"/>
                      <a:pt x="58" y="7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7" y="12"/>
                      <a:pt x="55" y="26"/>
                      <a:pt x="33" y="38"/>
                    </a:cubicBezTo>
                    <a:cubicBezTo>
                      <a:pt x="22" y="44"/>
                      <a:pt x="9" y="45"/>
                      <a:pt x="0" y="56"/>
                    </a:cubicBezTo>
                    <a:cubicBezTo>
                      <a:pt x="2" y="36"/>
                      <a:pt x="31" y="35"/>
                      <a:pt x="33" y="8"/>
                    </a:cubicBezTo>
                    <a:cubicBezTo>
                      <a:pt x="34" y="8"/>
                      <a:pt x="33" y="6"/>
                      <a:pt x="33" y="6"/>
                    </a:cubicBezTo>
                    <a:cubicBezTo>
                      <a:pt x="33" y="5"/>
                      <a:pt x="33" y="5"/>
                      <a:pt x="32" y="4"/>
                    </a:cubicBezTo>
                  </a:path>
                </a:pathLst>
              </a:custGeom>
              <a:solidFill>
                <a:srgbClr val="F2C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2" name="Freeform 388">
                <a:extLst>
                  <a:ext uri="{FF2B5EF4-FFF2-40B4-BE49-F238E27FC236}">
                    <a16:creationId xmlns:a16="http://schemas.microsoft.com/office/drawing/2014/main" id="{1E907554-F903-4560-9556-4E0E225D1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613"/>
                <a:ext cx="186" cy="143"/>
              </a:xfrm>
              <a:custGeom>
                <a:avLst/>
                <a:gdLst>
                  <a:gd name="T0" fmla="*/ 0 w 79"/>
                  <a:gd name="T1" fmla="*/ 597 h 57"/>
                  <a:gd name="T2" fmla="*/ 1031 w 79"/>
                  <a:gd name="T3" fmla="*/ 158 h 57"/>
                  <a:gd name="T4" fmla="*/ 537 w 79"/>
                  <a:gd name="T5" fmla="*/ 554 h 57"/>
                  <a:gd name="T6" fmla="*/ 471 w 79"/>
                  <a:gd name="T7" fmla="*/ 818 h 57"/>
                  <a:gd name="T8" fmla="*/ 549 w 79"/>
                  <a:gd name="T9" fmla="*/ 901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57">
                    <a:moveTo>
                      <a:pt x="0" y="38"/>
                    </a:moveTo>
                    <a:cubicBezTo>
                      <a:pt x="11" y="34"/>
                      <a:pt x="49" y="0"/>
                      <a:pt x="79" y="10"/>
                    </a:cubicBezTo>
                    <a:cubicBezTo>
                      <a:pt x="56" y="4"/>
                      <a:pt x="44" y="29"/>
                      <a:pt x="41" y="35"/>
                    </a:cubicBezTo>
                    <a:cubicBezTo>
                      <a:pt x="37" y="41"/>
                      <a:pt x="32" y="48"/>
                      <a:pt x="36" y="52"/>
                    </a:cubicBezTo>
                    <a:cubicBezTo>
                      <a:pt x="38" y="54"/>
                      <a:pt x="40" y="55"/>
                      <a:pt x="42" y="57"/>
                    </a:cubicBezTo>
                  </a:path>
                </a:pathLst>
              </a:custGeom>
              <a:solidFill>
                <a:srgbClr val="F2C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3" name="Line 389">
                <a:extLst>
                  <a:ext uri="{FF2B5EF4-FFF2-40B4-BE49-F238E27FC236}">
                    <a16:creationId xmlns:a16="http://schemas.microsoft.com/office/drawing/2014/main" id="{69A0731F-E0AC-4484-8BD0-452DCB4FE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75" y="2379"/>
                <a:ext cx="33" cy="13"/>
              </a:xfrm>
              <a:prstGeom prst="lin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4" name="Line 390">
                <a:extLst>
                  <a:ext uri="{FF2B5EF4-FFF2-40B4-BE49-F238E27FC236}">
                    <a16:creationId xmlns:a16="http://schemas.microsoft.com/office/drawing/2014/main" id="{D51564CA-0749-4C72-A758-AD58A49E54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05" y="2294"/>
                <a:ext cx="15" cy="27"/>
              </a:xfrm>
              <a:prstGeom prst="lin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5" name="Freeform 391">
                <a:extLst>
                  <a:ext uri="{FF2B5EF4-FFF2-40B4-BE49-F238E27FC236}">
                    <a16:creationId xmlns:a16="http://schemas.microsoft.com/office/drawing/2014/main" id="{6BBACAA6-2F63-40B6-92AB-607FB1E71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213"/>
                <a:ext cx="163" cy="113"/>
              </a:xfrm>
              <a:custGeom>
                <a:avLst/>
                <a:gdLst>
                  <a:gd name="T0" fmla="*/ 791 w 69"/>
                  <a:gd name="T1" fmla="*/ 713 h 45"/>
                  <a:gd name="T2" fmla="*/ 909 w 69"/>
                  <a:gd name="T3" fmla="*/ 20 h 45"/>
                  <a:gd name="T4" fmla="*/ 196 w 69"/>
                  <a:gd name="T5" fmla="*/ 33 h 45"/>
                  <a:gd name="T6" fmla="*/ 250 w 69"/>
                  <a:gd name="T7" fmla="*/ 681 h 45"/>
                  <a:gd name="T8" fmla="*/ 791 w 69"/>
                  <a:gd name="T9" fmla="*/ 7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45">
                    <a:moveTo>
                      <a:pt x="60" y="45"/>
                    </a:moveTo>
                    <a:cubicBezTo>
                      <a:pt x="62" y="27"/>
                      <a:pt x="65" y="12"/>
                      <a:pt x="69" y="1"/>
                    </a:cubicBezTo>
                    <a:cubicBezTo>
                      <a:pt x="50" y="0"/>
                      <a:pt x="22" y="1"/>
                      <a:pt x="15" y="2"/>
                    </a:cubicBezTo>
                    <a:cubicBezTo>
                      <a:pt x="6" y="3"/>
                      <a:pt x="0" y="39"/>
                      <a:pt x="19" y="43"/>
                    </a:cubicBezTo>
                    <a:cubicBezTo>
                      <a:pt x="29" y="45"/>
                      <a:pt x="44" y="45"/>
                      <a:pt x="60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6" name="Freeform 392">
                <a:extLst>
                  <a:ext uri="{FF2B5EF4-FFF2-40B4-BE49-F238E27FC236}">
                    <a16:creationId xmlns:a16="http://schemas.microsoft.com/office/drawing/2014/main" id="{9F38D2B7-F5EF-4B20-96C8-DFFB5ABF0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610"/>
                <a:ext cx="172" cy="219"/>
              </a:xfrm>
              <a:custGeom>
                <a:avLst/>
                <a:gdLst>
                  <a:gd name="T0" fmla="*/ 954 w 73"/>
                  <a:gd name="T1" fmla="*/ 176 h 87"/>
                  <a:gd name="T2" fmla="*/ 368 w 73"/>
                  <a:gd name="T3" fmla="*/ 0 h 87"/>
                  <a:gd name="T4" fmla="*/ 221 w 73"/>
                  <a:gd name="T5" fmla="*/ 576 h 87"/>
                  <a:gd name="T6" fmla="*/ 695 w 73"/>
                  <a:gd name="T7" fmla="*/ 735 h 87"/>
                  <a:gd name="T8" fmla="*/ 184 w 73"/>
                  <a:gd name="T9" fmla="*/ 748 h 87"/>
                  <a:gd name="T10" fmla="*/ 233 w 73"/>
                  <a:gd name="T11" fmla="*/ 1357 h 87"/>
                  <a:gd name="T12" fmla="*/ 954 w 73"/>
                  <a:gd name="T13" fmla="*/ 1387 h 87"/>
                  <a:gd name="T14" fmla="*/ 954 w 73"/>
                  <a:gd name="T15" fmla="*/ 176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87">
                    <a:moveTo>
                      <a:pt x="73" y="11"/>
                    </a:moveTo>
                    <a:cubicBezTo>
                      <a:pt x="52" y="7"/>
                      <a:pt x="35" y="2"/>
                      <a:pt x="28" y="0"/>
                    </a:cubicBezTo>
                    <a:cubicBezTo>
                      <a:pt x="13" y="1"/>
                      <a:pt x="6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8" y="46"/>
                      <a:pt x="22" y="47"/>
                      <a:pt x="14" y="47"/>
                    </a:cubicBezTo>
                    <a:cubicBezTo>
                      <a:pt x="2" y="50"/>
                      <a:pt x="0" y="82"/>
                      <a:pt x="18" y="85"/>
                    </a:cubicBezTo>
                    <a:cubicBezTo>
                      <a:pt x="34" y="86"/>
                      <a:pt x="56" y="87"/>
                      <a:pt x="73" y="87"/>
                    </a:cubicBezTo>
                    <a:cubicBezTo>
                      <a:pt x="73" y="61"/>
                      <a:pt x="73" y="34"/>
                      <a:pt x="73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7" name="Oval 393">
                <a:extLst>
                  <a:ext uri="{FF2B5EF4-FFF2-40B4-BE49-F238E27FC236}">
                    <a16:creationId xmlns:a16="http://schemas.microsoft.com/office/drawing/2014/main" id="{ECF06034-0026-4865-97F4-8E6DFF546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2" y="1494"/>
                <a:ext cx="271" cy="68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358" name="Freeform 394">
                <a:extLst>
                  <a:ext uri="{FF2B5EF4-FFF2-40B4-BE49-F238E27FC236}">
                    <a16:creationId xmlns:a16="http://schemas.microsoft.com/office/drawing/2014/main" id="{2ED36D55-6629-4115-8249-96049E216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339"/>
                <a:ext cx="22" cy="15"/>
              </a:xfrm>
              <a:custGeom>
                <a:avLst/>
                <a:gdLst>
                  <a:gd name="T0" fmla="*/ 0 w 9"/>
                  <a:gd name="T1" fmla="*/ 95 h 6"/>
                  <a:gd name="T2" fmla="*/ 132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6"/>
                      <a:pt x="6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9" name="Freeform 395">
                <a:extLst>
                  <a:ext uri="{FF2B5EF4-FFF2-40B4-BE49-F238E27FC236}">
                    <a16:creationId xmlns:a16="http://schemas.microsoft.com/office/drawing/2014/main" id="{2AF49779-ECE4-44B7-8ECD-5512C264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653"/>
                <a:ext cx="768" cy="719"/>
              </a:xfrm>
              <a:custGeom>
                <a:avLst/>
                <a:gdLst>
                  <a:gd name="T0" fmla="*/ 28 w 326"/>
                  <a:gd name="T1" fmla="*/ 4545 h 286"/>
                  <a:gd name="T2" fmla="*/ 327 w 326"/>
                  <a:gd name="T3" fmla="*/ 2559 h 286"/>
                  <a:gd name="T4" fmla="*/ 511 w 326"/>
                  <a:gd name="T5" fmla="*/ 1953 h 286"/>
                  <a:gd name="T6" fmla="*/ 511 w 326"/>
                  <a:gd name="T7" fmla="*/ 1953 h 286"/>
                  <a:gd name="T8" fmla="*/ 511 w 326"/>
                  <a:gd name="T9" fmla="*/ 1953 h 286"/>
                  <a:gd name="T10" fmla="*/ 455 w 326"/>
                  <a:gd name="T11" fmla="*/ 1586 h 286"/>
                  <a:gd name="T12" fmla="*/ 433 w 326"/>
                  <a:gd name="T13" fmla="*/ 1574 h 286"/>
                  <a:gd name="T14" fmla="*/ 761 w 326"/>
                  <a:gd name="T15" fmla="*/ 0 h 286"/>
                  <a:gd name="T16" fmla="*/ 770 w 326"/>
                  <a:gd name="T17" fmla="*/ 20 h 286"/>
                  <a:gd name="T18" fmla="*/ 1216 w 326"/>
                  <a:gd name="T19" fmla="*/ 96 h 286"/>
                  <a:gd name="T20" fmla="*/ 1216 w 326"/>
                  <a:gd name="T21" fmla="*/ 96 h 286"/>
                  <a:gd name="T22" fmla="*/ 1793 w 326"/>
                  <a:gd name="T23" fmla="*/ 63 h 286"/>
                  <a:gd name="T24" fmla="*/ 4090 w 326"/>
                  <a:gd name="T25" fmla="*/ 83 h 286"/>
                  <a:gd name="T26" fmla="*/ 4080 w 326"/>
                  <a:gd name="T27" fmla="*/ 747 h 286"/>
                  <a:gd name="T28" fmla="*/ 3414 w 326"/>
                  <a:gd name="T29" fmla="*/ 840 h 286"/>
                  <a:gd name="T30" fmla="*/ 4080 w 326"/>
                  <a:gd name="T31" fmla="*/ 923 h 286"/>
                  <a:gd name="T32" fmla="*/ 4028 w 326"/>
                  <a:gd name="T33" fmla="*/ 1511 h 286"/>
                  <a:gd name="T34" fmla="*/ 1736 w 326"/>
                  <a:gd name="T35" fmla="*/ 2876 h 286"/>
                  <a:gd name="T36" fmla="*/ 1531 w 326"/>
                  <a:gd name="T37" fmla="*/ 3703 h 28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26" h="286">
                    <a:moveTo>
                      <a:pt x="2" y="286"/>
                    </a:moveTo>
                    <a:cubicBezTo>
                      <a:pt x="0" y="248"/>
                      <a:pt x="7" y="202"/>
                      <a:pt x="25" y="161"/>
                    </a:cubicBezTo>
                    <a:cubicBezTo>
                      <a:pt x="33" y="144"/>
                      <a:pt x="37" y="132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43" y="109"/>
                      <a:pt x="40" y="103"/>
                      <a:pt x="35" y="100"/>
                    </a:cubicBezTo>
                    <a:cubicBezTo>
                      <a:pt x="33" y="99"/>
                      <a:pt x="33" y="99"/>
                      <a:pt x="33" y="99"/>
                    </a:cubicBezTo>
                    <a:cubicBezTo>
                      <a:pt x="19" y="38"/>
                      <a:pt x="38" y="10"/>
                      <a:pt x="58" y="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7" y="4"/>
                      <a:pt x="78" y="6"/>
                      <a:pt x="93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105" y="6"/>
                      <a:pt x="120" y="5"/>
                      <a:pt x="137" y="4"/>
                    </a:cubicBezTo>
                    <a:cubicBezTo>
                      <a:pt x="189" y="0"/>
                      <a:pt x="264" y="5"/>
                      <a:pt x="313" y="5"/>
                    </a:cubicBezTo>
                    <a:cubicBezTo>
                      <a:pt x="326" y="10"/>
                      <a:pt x="325" y="45"/>
                      <a:pt x="312" y="47"/>
                    </a:cubicBezTo>
                    <a:cubicBezTo>
                      <a:pt x="289" y="49"/>
                      <a:pt x="261" y="53"/>
                      <a:pt x="261" y="53"/>
                    </a:cubicBezTo>
                    <a:cubicBezTo>
                      <a:pt x="301" y="55"/>
                      <a:pt x="312" y="58"/>
                      <a:pt x="312" y="58"/>
                    </a:cubicBezTo>
                    <a:cubicBezTo>
                      <a:pt x="323" y="60"/>
                      <a:pt x="321" y="92"/>
                      <a:pt x="308" y="95"/>
                    </a:cubicBezTo>
                    <a:cubicBezTo>
                      <a:pt x="256" y="98"/>
                      <a:pt x="172" y="62"/>
                      <a:pt x="133" y="181"/>
                    </a:cubicBezTo>
                    <a:cubicBezTo>
                      <a:pt x="127" y="199"/>
                      <a:pt x="120" y="214"/>
                      <a:pt x="117" y="233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0" name="Freeform 396">
                <a:extLst>
                  <a:ext uri="{FF2B5EF4-FFF2-40B4-BE49-F238E27FC236}">
                    <a16:creationId xmlns:a16="http://schemas.microsoft.com/office/drawing/2014/main" id="{75295F7D-5C8C-4B40-AACB-3772E20C4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640"/>
                <a:ext cx="82" cy="28"/>
              </a:xfrm>
              <a:custGeom>
                <a:avLst/>
                <a:gdLst>
                  <a:gd name="T0" fmla="*/ 12 w 35"/>
                  <a:gd name="T1" fmla="*/ 97 h 11"/>
                  <a:gd name="T2" fmla="*/ 450 w 35"/>
                  <a:gd name="T3" fmla="*/ 181 h 11"/>
                  <a:gd name="T4" fmla="*/ 401 w 35"/>
                  <a:gd name="T5" fmla="*/ 117 h 11"/>
                  <a:gd name="T6" fmla="*/ 0 w 35"/>
                  <a:gd name="T7" fmla="*/ 84 h 11"/>
                  <a:gd name="T8" fmla="*/ 12 w 35"/>
                  <a:gd name="T9" fmla="*/ 97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1">
                    <a:moveTo>
                      <a:pt x="1" y="6"/>
                    </a:moveTo>
                    <a:cubicBezTo>
                      <a:pt x="9" y="9"/>
                      <a:pt x="20" y="11"/>
                      <a:pt x="35" y="11"/>
                    </a:cubicBezTo>
                    <a:cubicBezTo>
                      <a:pt x="35" y="11"/>
                      <a:pt x="34" y="10"/>
                      <a:pt x="31" y="7"/>
                    </a:cubicBezTo>
                    <a:cubicBezTo>
                      <a:pt x="26" y="1"/>
                      <a:pt x="13" y="0"/>
                      <a:pt x="0" y="5"/>
                    </a:cubicBezTo>
                    <a:lnTo>
                      <a:pt x="1" y="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1" name="Freeform 397">
                <a:extLst>
                  <a:ext uri="{FF2B5EF4-FFF2-40B4-BE49-F238E27FC236}">
                    <a16:creationId xmlns:a16="http://schemas.microsoft.com/office/drawing/2014/main" id="{1FA11686-D304-4E6D-AFD0-CFE2AF885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887"/>
                <a:ext cx="137" cy="75"/>
              </a:xfrm>
              <a:custGeom>
                <a:avLst/>
                <a:gdLst>
                  <a:gd name="T0" fmla="*/ 50 w 58"/>
                  <a:gd name="T1" fmla="*/ 363 h 30"/>
                  <a:gd name="T2" fmla="*/ 725 w 58"/>
                  <a:gd name="T3" fmla="*/ 470 h 30"/>
                  <a:gd name="T4" fmla="*/ 765 w 58"/>
                  <a:gd name="T5" fmla="*/ 0 h 30"/>
                  <a:gd name="T6" fmla="*/ 0 w 58"/>
                  <a:gd name="T7" fmla="*/ 363 h 30"/>
                  <a:gd name="T8" fmla="*/ 50 w 58"/>
                  <a:gd name="T9" fmla="*/ 36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0">
                    <a:moveTo>
                      <a:pt x="4" y="23"/>
                    </a:moveTo>
                    <a:cubicBezTo>
                      <a:pt x="20" y="24"/>
                      <a:pt x="37" y="26"/>
                      <a:pt x="55" y="30"/>
                    </a:cubicBezTo>
                    <a:cubicBezTo>
                      <a:pt x="56" y="20"/>
                      <a:pt x="57" y="10"/>
                      <a:pt x="58" y="0"/>
                    </a:cubicBezTo>
                    <a:cubicBezTo>
                      <a:pt x="37" y="1"/>
                      <a:pt x="17" y="7"/>
                      <a:pt x="0" y="23"/>
                    </a:cubicBezTo>
                    <a:lnTo>
                      <a:pt x="4" y="2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2" name="Freeform 398">
                <a:extLst>
                  <a:ext uri="{FF2B5EF4-FFF2-40B4-BE49-F238E27FC236}">
                    <a16:creationId xmlns:a16="http://schemas.microsoft.com/office/drawing/2014/main" id="{5BC4DC44-93AD-414C-AAA8-AE777F60D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037"/>
                <a:ext cx="514" cy="1184"/>
              </a:xfrm>
              <a:custGeom>
                <a:avLst/>
                <a:gdLst>
                  <a:gd name="T0" fmla="*/ 1863 w 218"/>
                  <a:gd name="T1" fmla="*/ 6400 h 471"/>
                  <a:gd name="T2" fmla="*/ 2134 w 218"/>
                  <a:gd name="T3" fmla="*/ 5782 h 471"/>
                  <a:gd name="T4" fmla="*/ 2134 w 218"/>
                  <a:gd name="T5" fmla="*/ 5719 h 471"/>
                  <a:gd name="T6" fmla="*/ 2113 w 218"/>
                  <a:gd name="T7" fmla="*/ 5352 h 471"/>
                  <a:gd name="T8" fmla="*/ 2113 w 218"/>
                  <a:gd name="T9" fmla="*/ 5352 h 471"/>
                  <a:gd name="T10" fmla="*/ 1507 w 218"/>
                  <a:gd name="T11" fmla="*/ 4658 h 471"/>
                  <a:gd name="T12" fmla="*/ 627 w 218"/>
                  <a:gd name="T13" fmla="*/ 2225 h 471"/>
                  <a:gd name="T14" fmla="*/ 627 w 218"/>
                  <a:gd name="T15" fmla="*/ 2192 h 471"/>
                  <a:gd name="T16" fmla="*/ 1429 w 218"/>
                  <a:gd name="T17" fmla="*/ 1428 h 471"/>
                  <a:gd name="T18" fmla="*/ 2645 w 218"/>
                  <a:gd name="T19" fmla="*/ 1712 h 471"/>
                  <a:gd name="T20" fmla="*/ 2662 w 218"/>
                  <a:gd name="T21" fmla="*/ 1732 h 471"/>
                  <a:gd name="T22" fmla="*/ 2808 w 218"/>
                  <a:gd name="T23" fmla="*/ 1971 h 471"/>
                  <a:gd name="T24" fmla="*/ 2752 w 218"/>
                  <a:gd name="T25" fmla="*/ 1207 h 471"/>
                  <a:gd name="T26" fmla="*/ 2113 w 218"/>
                  <a:gd name="T27" fmla="*/ 158 h 471"/>
                  <a:gd name="T28" fmla="*/ 1728 w 218"/>
                  <a:gd name="T29" fmla="*/ 33 h 471"/>
                  <a:gd name="T30" fmla="*/ 1217 w 218"/>
                  <a:gd name="T31" fmla="*/ 63 h 471"/>
                  <a:gd name="T32" fmla="*/ 745 w 218"/>
                  <a:gd name="T33" fmla="*/ 347 h 471"/>
                  <a:gd name="T34" fmla="*/ 184 w 218"/>
                  <a:gd name="T35" fmla="*/ 1908 h 471"/>
                  <a:gd name="T36" fmla="*/ 0 w 218"/>
                  <a:gd name="T37" fmla="*/ 3527 h 471"/>
                  <a:gd name="T38" fmla="*/ 627 w 218"/>
                  <a:gd name="T39" fmla="*/ 6559 h 471"/>
                  <a:gd name="T40" fmla="*/ 1389 w 218"/>
                  <a:gd name="T41" fmla="*/ 7388 h 471"/>
                  <a:gd name="T42" fmla="*/ 1834 w 218"/>
                  <a:gd name="T43" fmla="*/ 6958 h 471"/>
                  <a:gd name="T44" fmla="*/ 1874 w 218"/>
                  <a:gd name="T45" fmla="*/ 6875 h 471"/>
                  <a:gd name="T46" fmla="*/ 1691 w 218"/>
                  <a:gd name="T47" fmla="*/ 6194 h 4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8" h="471">
                    <a:moveTo>
                      <a:pt x="142" y="403"/>
                    </a:moveTo>
                    <a:cubicBezTo>
                      <a:pt x="148" y="402"/>
                      <a:pt x="161" y="386"/>
                      <a:pt x="163" y="364"/>
                    </a:cubicBezTo>
                    <a:cubicBezTo>
                      <a:pt x="163" y="360"/>
                      <a:pt x="163" y="360"/>
                      <a:pt x="163" y="360"/>
                    </a:cubicBezTo>
                    <a:cubicBezTo>
                      <a:pt x="163" y="351"/>
                      <a:pt x="163" y="343"/>
                      <a:pt x="161" y="337"/>
                    </a:cubicBezTo>
                    <a:cubicBezTo>
                      <a:pt x="161" y="337"/>
                      <a:pt x="161" y="337"/>
                      <a:pt x="161" y="337"/>
                    </a:cubicBezTo>
                    <a:cubicBezTo>
                      <a:pt x="149" y="316"/>
                      <a:pt x="144" y="311"/>
                      <a:pt x="115" y="293"/>
                    </a:cubicBezTo>
                    <a:cubicBezTo>
                      <a:pt x="78" y="271"/>
                      <a:pt x="46" y="180"/>
                      <a:pt x="48" y="140"/>
                    </a:cubicBezTo>
                    <a:cubicBezTo>
                      <a:pt x="48" y="139"/>
                      <a:pt x="48" y="139"/>
                      <a:pt x="48" y="138"/>
                    </a:cubicBezTo>
                    <a:cubicBezTo>
                      <a:pt x="53" y="117"/>
                      <a:pt x="77" y="98"/>
                      <a:pt x="109" y="90"/>
                    </a:cubicBezTo>
                    <a:cubicBezTo>
                      <a:pt x="138" y="83"/>
                      <a:pt x="177" y="83"/>
                      <a:pt x="202" y="108"/>
                    </a:cubicBezTo>
                    <a:cubicBezTo>
                      <a:pt x="202" y="108"/>
                      <a:pt x="202" y="109"/>
                      <a:pt x="203" y="109"/>
                    </a:cubicBezTo>
                    <a:cubicBezTo>
                      <a:pt x="206" y="114"/>
                      <a:pt x="210" y="119"/>
                      <a:pt x="214" y="124"/>
                    </a:cubicBezTo>
                    <a:cubicBezTo>
                      <a:pt x="218" y="104"/>
                      <a:pt x="218" y="85"/>
                      <a:pt x="210" y="76"/>
                    </a:cubicBezTo>
                    <a:cubicBezTo>
                      <a:pt x="190" y="51"/>
                      <a:pt x="184" y="26"/>
                      <a:pt x="161" y="10"/>
                    </a:cubicBezTo>
                    <a:cubicBezTo>
                      <a:pt x="153" y="5"/>
                      <a:pt x="140" y="4"/>
                      <a:pt x="132" y="2"/>
                    </a:cubicBezTo>
                    <a:cubicBezTo>
                      <a:pt x="123" y="0"/>
                      <a:pt x="105" y="4"/>
                      <a:pt x="93" y="4"/>
                    </a:cubicBezTo>
                    <a:cubicBezTo>
                      <a:pt x="80" y="4"/>
                      <a:pt x="66" y="12"/>
                      <a:pt x="57" y="22"/>
                    </a:cubicBezTo>
                    <a:cubicBezTo>
                      <a:pt x="44" y="37"/>
                      <a:pt x="22" y="49"/>
                      <a:pt x="14" y="120"/>
                    </a:cubicBezTo>
                    <a:cubicBezTo>
                      <a:pt x="11" y="144"/>
                      <a:pt x="0" y="181"/>
                      <a:pt x="0" y="222"/>
                    </a:cubicBezTo>
                    <a:cubicBezTo>
                      <a:pt x="0" y="339"/>
                      <a:pt x="26" y="362"/>
                      <a:pt x="48" y="413"/>
                    </a:cubicBezTo>
                    <a:cubicBezTo>
                      <a:pt x="63" y="449"/>
                      <a:pt x="83" y="471"/>
                      <a:pt x="106" y="465"/>
                    </a:cubicBezTo>
                    <a:cubicBezTo>
                      <a:pt x="120" y="462"/>
                      <a:pt x="131" y="452"/>
                      <a:pt x="140" y="438"/>
                    </a:cubicBezTo>
                    <a:cubicBezTo>
                      <a:pt x="143" y="433"/>
                      <a:pt x="143" y="433"/>
                      <a:pt x="143" y="433"/>
                    </a:cubicBezTo>
                    <a:cubicBezTo>
                      <a:pt x="155" y="414"/>
                      <a:pt x="138" y="397"/>
                      <a:pt x="129" y="390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3" name="Freeform 399">
                <a:extLst>
                  <a:ext uri="{FF2B5EF4-FFF2-40B4-BE49-F238E27FC236}">
                    <a16:creationId xmlns:a16="http://schemas.microsoft.com/office/drawing/2014/main" id="{FCE3BF1D-2DB3-4240-B14D-EC57104C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081"/>
                <a:ext cx="307" cy="505"/>
              </a:xfrm>
              <a:custGeom>
                <a:avLst/>
                <a:gdLst>
                  <a:gd name="T0" fmla="*/ 753 w 130"/>
                  <a:gd name="T1" fmla="*/ 796 h 201"/>
                  <a:gd name="T2" fmla="*/ 753 w 130"/>
                  <a:gd name="T3" fmla="*/ 796 h 201"/>
                  <a:gd name="T4" fmla="*/ 0 w 130"/>
                  <a:gd name="T5" fmla="*/ 0 h 201"/>
                  <a:gd name="T6" fmla="*/ 94 w 130"/>
                  <a:gd name="T7" fmla="*/ 952 h 201"/>
                  <a:gd name="T8" fmla="*/ 118 w 130"/>
                  <a:gd name="T9" fmla="*/ 2947 h 201"/>
                  <a:gd name="T10" fmla="*/ 118 w 130"/>
                  <a:gd name="T11" fmla="*/ 2947 h 201"/>
                  <a:gd name="T12" fmla="*/ 118 w 130"/>
                  <a:gd name="T13" fmla="*/ 2967 h 201"/>
                  <a:gd name="T14" fmla="*/ 921 w 130"/>
                  <a:gd name="T15" fmla="*/ 3188 h 201"/>
                  <a:gd name="T16" fmla="*/ 1712 w 130"/>
                  <a:gd name="T17" fmla="*/ 2967 h 201"/>
                  <a:gd name="T18" fmla="*/ 1712 w 130"/>
                  <a:gd name="T19" fmla="*/ 2947 h 201"/>
                  <a:gd name="T20" fmla="*/ 1712 w 130"/>
                  <a:gd name="T21" fmla="*/ 2947 h 201"/>
                  <a:gd name="T22" fmla="*/ 1712 w 130"/>
                  <a:gd name="T23" fmla="*/ 1603 h 201"/>
                  <a:gd name="T24" fmla="*/ 1568 w 130"/>
                  <a:gd name="T25" fmla="*/ 1540 h 201"/>
                  <a:gd name="T26" fmla="*/ 753 w 130"/>
                  <a:gd name="T27" fmla="*/ 796 h 2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01">
                    <a:moveTo>
                      <a:pt x="57" y="50"/>
                    </a:moveTo>
                    <a:cubicBezTo>
                      <a:pt x="57" y="50"/>
                      <a:pt x="57" y="50"/>
                      <a:pt x="57" y="50"/>
                    </a:cubicBezTo>
                    <a:cubicBezTo>
                      <a:pt x="34" y="56"/>
                      <a:pt x="15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147"/>
                      <a:pt x="9" y="186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9" y="187"/>
                      <a:pt x="9" y="187"/>
                      <a:pt x="9" y="187"/>
                    </a:cubicBezTo>
                    <a:cubicBezTo>
                      <a:pt x="9" y="195"/>
                      <a:pt x="36" y="201"/>
                      <a:pt x="70" y="201"/>
                    </a:cubicBezTo>
                    <a:cubicBezTo>
                      <a:pt x="103" y="201"/>
                      <a:pt x="130" y="195"/>
                      <a:pt x="130" y="187"/>
                    </a:cubicBezTo>
                    <a:cubicBezTo>
                      <a:pt x="130" y="187"/>
                      <a:pt x="130" y="187"/>
                      <a:pt x="130" y="186"/>
                    </a:cubicBezTo>
                    <a:cubicBezTo>
                      <a:pt x="130" y="186"/>
                      <a:pt x="130" y="186"/>
                      <a:pt x="130" y="186"/>
                    </a:cubicBezTo>
                    <a:cubicBezTo>
                      <a:pt x="130" y="101"/>
                      <a:pt x="130" y="101"/>
                      <a:pt x="130" y="101"/>
                    </a:cubicBezTo>
                    <a:cubicBezTo>
                      <a:pt x="127" y="100"/>
                      <a:pt x="123" y="98"/>
                      <a:pt x="119" y="97"/>
                    </a:cubicBezTo>
                    <a:cubicBezTo>
                      <a:pt x="99" y="87"/>
                      <a:pt x="77" y="72"/>
                      <a:pt x="57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4" name="Freeform 400">
                <a:extLst>
                  <a:ext uri="{FF2B5EF4-FFF2-40B4-BE49-F238E27FC236}">
                    <a16:creationId xmlns:a16="http://schemas.microsoft.com/office/drawing/2014/main" id="{E3F4311D-8E27-4622-8FBF-BA6EBFA35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1243"/>
                <a:ext cx="770" cy="1219"/>
              </a:xfrm>
              <a:custGeom>
                <a:avLst/>
                <a:gdLst>
                  <a:gd name="T0" fmla="*/ 3372 w 327"/>
                  <a:gd name="T1" fmla="*/ 1111 h 485"/>
                  <a:gd name="T2" fmla="*/ 3132 w 327"/>
                  <a:gd name="T3" fmla="*/ 890 h 485"/>
                  <a:gd name="T4" fmla="*/ 3160 w 327"/>
                  <a:gd name="T5" fmla="*/ 555 h 485"/>
                  <a:gd name="T6" fmla="*/ 2729 w 327"/>
                  <a:gd name="T7" fmla="*/ 317 h 485"/>
                  <a:gd name="T8" fmla="*/ 2562 w 327"/>
                  <a:gd name="T9" fmla="*/ 618 h 485"/>
                  <a:gd name="T10" fmla="*/ 2534 w 327"/>
                  <a:gd name="T11" fmla="*/ 189 h 485"/>
                  <a:gd name="T12" fmla="*/ 2100 w 327"/>
                  <a:gd name="T13" fmla="*/ 158 h 485"/>
                  <a:gd name="T14" fmla="*/ 1764 w 327"/>
                  <a:gd name="T15" fmla="*/ 777 h 485"/>
                  <a:gd name="T16" fmla="*/ 1620 w 327"/>
                  <a:gd name="T17" fmla="*/ 397 h 485"/>
                  <a:gd name="T18" fmla="*/ 1147 w 327"/>
                  <a:gd name="T19" fmla="*/ 538 h 485"/>
                  <a:gd name="T20" fmla="*/ 1069 w 327"/>
                  <a:gd name="T21" fmla="*/ 1061 h 485"/>
                  <a:gd name="T22" fmla="*/ 991 w 327"/>
                  <a:gd name="T23" fmla="*/ 1206 h 485"/>
                  <a:gd name="T24" fmla="*/ 38 w 327"/>
                  <a:gd name="T25" fmla="*/ 3589 h 485"/>
                  <a:gd name="T26" fmla="*/ 155 w 327"/>
                  <a:gd name="T27" fmla="*/ 5527 h 485"/>
                  <a:gd name="T28" fmla="*/ 172 w 327"/>
                  <a:gd name="T29" fmla="*/ 5540 h 485"/>
                  <a:gd name="T30" fmla="*/ 520 w 327"/>
                  <a:gd name="T31" fmla="*/ 6223 h 485"/>
                  <a:gd name="T32" fmla="*/ 577 w 327"/>
                  <a:gd name="T33" fmla="*/ 6987 h 485"/>
                  <a:gd name="T34" fmla="*/ 537 w 327"/>
                  <a:gd name="T35" fmla="*/ 6937 h 485"/>
                  <a:gd name="T36" fmla="*/ 1396 w 327"/>
                  <a:gd name="T37" fmla="*/ 7606 h 485"/>
                  <a:gd name="T38" fmla="*/ 1425 w 327"/>
                  <a:gd name="T39" fmla="*/ 7588 h 485"/>
                  <a:gd name="T40" fmla="*/ 1425 w 327"/>
                  <a:gd name="T41" fmla="*/ 6874 h 485"/>
                  <a:gd name="T42" fmla="*/ 1724 w 327"/>
                  <a:gd name="T43" fmla="*/ 5142 h 485"/>
                  <a:gd name="T44" fmla="*/ 1907 w 327"/>
                  <a:gd name="T45" fmla="*/ 4542 h 485"/>
                  <a:gd name="T46" fmla="*/ 1907 w 327"/>
                  <a:gd name="T47" fmla="*/ 4542 h 485"/>
                  <a:gd name="T48" fmla="*/ 1907 w 327"/>
                  <a:gd name="T49" fmla="*/ 4542 h 485"/>
                  <a:gd name="T50" fmla="*/ 1851 w 327"/>
                  <a:gd name="T51" fmla="*/ 4175 h 485"/>
                  <a:gd name="T52" fmla="*/ 1830 w 327"/>
                  <a:gd name="T53" fmla="*/ 4162 h 485"/>
                  <a:gd name="T54" fmla="*/ 2157 w 327"/>
                  <a:gd name="T55" fmla="*/ 2589 h 485"/>
                  <a:gd name="T56" fmla="*/ 2169 w 327"/>
                  <a:gd name="T57" fmla="*/ 2604 h 485"/>
                  <a:gd name="T58" fmla="*/ 2611 w 327"/>
                  <a:gd name="T59" fmla="*/ 2684 h 485"/>
                  <a:gd name="T60" fmla="*/ 2611 w 327"/>
                  <a:gd name="T61" fmla="*/ 2684 h 485"/>
                  <a:gd name="T62" fmla="*/ 3188 w 327"/>
                  <a:gd name="T63" fmla="*/ 2654 h 485"/>
                  <a:gd name="T64" fmla="*/ 4269 w 327"/>
                  <a:gd name="T65" fmla="*/ 2634 h 485"/>
                  <a:gd name="T66" fmla="*/ 3372 w 327"/>
                  <a:gd name="T67" fmla="*/ 1111 h 4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7" h="485">
                    <a:moveTo>
                      <a:pt x="258" y="70"/>
                    </a:moveTo>
                    <a:cubicBezTo>
                      <a:pt x="254" y="68"/>
                      <a:pt x="241" y="59"/>
                      <a:pt x="240" y="56"/>
                    </a:cubicBezTo>
                    <a:cubicBezTo>
                      <a:pt x="238" y="54"/>
                      <a:pt x="237" y="48"/>
                      <a:pt x="242" y="35"/>
                    </a:cubicBezTo>
                    <a:cubicBezTo>
                      <a:pt x="247" y="19"/>
                      <a:pt x="220" y="3"/>
                      <a:pt x="209" y="20"/>
                    </a:cubicBezTo>
                    <a:cubicBezTo>
                      <a:pt x="206" y="25"/>
                      <a:pt x="204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5" y="0"/>
                      <a:pt x="167" y="3"/>
                      <a:pt x="161" y="10"/>
                    </a:cubicBezTo>
                    <a:cubicBezTo>
                      <a:pt x="156" y="17"/>
                      <a:pt x="160" y="47"/>
                      <a:pt x="135" y="49"/>
                    </a:cubicBezTo>
                    <a:cubicBezTo>
                      <a:pt x="122" y="48"/>
                      <a:pt x="124" y="34"/>
                      <a:pt x="124" y="25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6" y="56"/>
                      <a:pt x="82" y="67"/>
                    </a:cubicBezTo>
                    <a:cubicBezTo>
                      <a:pt x="81" y="69"/>
                      <a:pt x="77" y="75"/>
                      <a:pt x="76" y="76"/>
                    </a:cubicBezTo>
                    <a:cubicBezTo>
                      <a:pt x="9" y="129"/>
                      <a:pt x="3" y="165"/>
                      <a:pt x="3" y="226"/>
                    </a:cubicBezTo>
                    <a:cubicBezTo>
                      <a:pt x="3" y="252"/>
                      <a:pt x="0" y="302"/>
                      <a:pt x="12" y="348"/>
                    </a:cubicBezTo>
                    <a:cubicBezTo>
                      <a:pt x="13" y="349"/>
                      <a:pt x="13" y="349"/>
                      <a:pt x="13" y="349"/>
                    </a:cubicBezTo>
                    <a:cubicBezTo>
                      <a:pt x="21" y="362"/>
                      <a:pt x="28" y="377"/>
                      <a:pt x="40" y="392"/>
                    </a:cubicBezTo>
                    <a:cubicBezTo>
                      <a:pt x="48" y="401"/>
                      <a:pt x="48" y="420"/>
                      <a:pt x="44" y="440"/>
                    </a:cubicBezTo>
                    <a:cubicBezTo>
                      <a:pt x="43" y="439"/>
                      <a:pt x="42" y="438"/>
                      <a:pt x="41" y="437"/>
                    </a:cubicBezTo>
                    <a:cubicBezTo>
                      <a:pt x="63" y="462"/>
                      <a:pt x="95" y="485"/>
                      <a:pt x="107" y="479"/>
                    </a:cubicBezTo>
                    <a:cubicBezTo>
                      <a:pt x="108" y="479"/>
                      <a:pt x="108" y="479"/>
                      <a:pt x="109" y="478"/>
                    </a:cubicBezTo>
                    <a:cubicBezTo>
                      <a:pt x="109" y="433"/>
                      <a:pt x="109" y="433"/>
                      <a:pt x="109" y="433"/>
                    </a:cubicBezTo>
                    <a:cubicBezTo>
                      <a:pt x="109" y="399"/>
                      <a:pt x="117" y="359"/>
                      <a:pt x="132" y="324"/>
                    </a:cubicBezTo>
                    <a:cubicBezTo>
                      <a:pt x="140" y="307"/>
                      <a:pt x="144" y="295"/>
                      <a:pt x="146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50" y="272"/>
                      <a:pt x="147" y="266"/>
                      <a:pt x="142" y="263"/>
                    </a:cubicBezTo>
                    <a:cubicBezTo>
                      <a:pt x="140" y="262"/>
                      <a:pt x="140" y="262"/>
                      <a:pt x="140" y="262"/>
                    </a:cubicBezTo>
                    <a:cubicBezTo>
                      <a:pt x="126" y="201"/>
                      <a:pt x="145" y="173"/>
                      <a:pt x="165" y="163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4" y="167"/>
                      <a:pt x="185" y="169"/>
                      <a:pt x="200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7" y="168"/>
                      <a:pt x="244" y="167"/>
                    </a:cubicBezTo>
                    <a:cubicBezTo>
                      <a:pt x="269" y="165"/>
                      <a:pt x="298" y="165"/>
                      <a:pt x="327" y="166"/>
                    </a:cubicBezTo>
                    <a:cubicBezTo>
                      <a:pt x="316" y="126"/>
                      <a:pt x="293" y="92"/>
                      <a:pt x="258" y="7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5" name="Freeform 401">
                <a:extLst>
                  <a:ext uri="{FF2B5EF4-FFF2-40B4-BE49-F238E27FC236}">
                    <a16:creationId xmlns:a16="http://schemas.microsoft.com/office/drawing/2014/main" id="{FD51E11A-688B-47A8-A596-C698662A8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527"/>
                <a:ext cx="356" cy="656"/>
              </a:xfrm>
              <a:custGeom>
                <a:avLst/>
                <a:gdLst>
                  <a:gd name="T0" fmla="*/ 0 w 151"/>
                  <a:gd name="T1" fmla="*/ 4145 h 261"/>
                  <a:gd name="T2" fmla="*/ 356 w 151"/>
                  <a:gd name="T3" fmla="*/ 3577 h 261"/>
                  <a:gd name="T4" fmla="*/ 828 w 151"/>
                  <a:gd name="T5" fmla="*/ 3285 h 261"/>
                  <a:gd name="T6" fmla="*/ 1334 w 151"/>
                  <a:gd name="T7" fmla="*/ 3252 h 261"/>
                  <a:gd name="T8" fmla="*/ 1719 w 151"/>
                  <a:gd name="T9" fmla="*/ 3381 h 261"/>
                  <a:gd name="T10" fmla="*/ 1768 w 151"/>
                  <a:gd name="T11" fmla="*/ 3443 h 261"/>
                  <a:gd name="T12" fmla="*/ 1797 w 151"/>
                  <a:gd name="T13" fmla="*/ 3461 h 261"/>
                  <a:gd name="T14" fmla="*/ 1834 w 151"/>
                  <a:gd name="T15" fmla="*/ 3506 h 261"/>
                  <a:gd name="T16" fmla="*/ 1846 w 151"/>
                  <a:gd name="T17" fmla="*/ 3524 h 261"/>
                  <a:gd name="T18" fmla="*/ 1884 w 151"/>
                  <a:gd name="T19" fmla="*/ 3577 h 261"/>
                  <a:gd name="T20" fmla="*/ 1900 w 151"/>
                  <a:gd name="T21" fmla="*/ 3589 h 261"/>
                  <a:gd name="T22" fmla="*/ 1952 w 151"/>
                  <a:gd name="T23" fmla="*/ 3652 h 261"/>
                  <a:gd name="T24" fmla="*/ 1978 w 151"/>
                  <a:gd name="T25" fmla="*/ 3589 h 261"/>
                  <a:gd name="T26" fmla="*/ 1846 w 151"/>
                  <a:gd name="T27" fmla="*/ 538 h 261"/>
                  <a:gd name="T28" fmla="*/ 1834 w 151"/>
                  <a:gd name="T29" fmla="*/ 33 h 261"/>
                  <a:gd name="T30" fmla="*/ 1089 w 151"/>
                  <a:gd name="T31" fmla="*/ 221 h 261"/>
                  <a:gd name="T32" fmla="*/ 339 w 151"/>
                  <a:gd name="T33" fmla="*/ 0 h 261"/>
                  <a:gd name="T34" fmla="*/ 328 w 151"/>
                  <a:gd name="T35" fmla="*/ 63 h 261"/>
                  <a:gd name="T36" fmla="*/ 299 w 151"/>
                  <a:gd name="T37" fmla="*/ 493 h 261"/>
                  <a:gd name="T38" fmla="*/ 316 w 151"/>
                  <a:gd name="T39" fmla="*/ 2496 h 261"/>
                  <a:gd name="T40" fmla="*/ 0 w 151"/>
                  <a:gd name="T41" fmla="*/ 4145 h 2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1" h="261">
                    <a:moveTo>
                      <a:pt x="0" y="261"/>
                    </a:moveTo>
                    <a:cubicBezTo>
                      <a:pt x="9" y="241"/>
                      <a:pt x="19" y="234"/>
                      <a:pt x="27" y="225"/>
                    </a:cubicBezTo>
                    <a:cubicBezTo>
                      <a:pt x="36" y="215"/>
                      <a:pt x="50" y="207"/>
                      <a:pt x="63" y="207"/>
                    </a:cubicBezTo>
                    <a:cubicBezTo>
                      <a:pt x="75" y="207"/>
                      <a:pt x="93" y="203"/>
                      <a:pt x="102" y="205"/>
                    </a:cubicBezTo>
                    <a:cubicBezTo>
                      <a:pt x="110" y="207"/>
                      <a:pt x="123" y="208"/>
                      <a:pt x="131" y="213"/>
                    </a:cubicBezTo>
                    <a:cubicBezTo>
                      <a:pt x="132" y="214"/>
                      <a:pt x="134" y="215"/>
                      <a:pt x="135" y="217"/>
                    </a:cubicBezTo>
                    <a:cubicBezTo>
                      <a:pt x="136" y="217"/>
                      <a:pt x="136" y="217"/>
                      <a:pt x="137" y="218"/>
                    </a:cubicBezTo>
                    <a:cubicBezTo>
                      <a:pt x="138" y="219"/>
                      <a:pt x="139" y="220"/>
                      <a:pt x="140" y="221"/>
                    </a:cubicBezTo>
                    <a:cubicBezTo>
                      <a:pt x="140" y="221"/>
                      <a:pt x="141" y="221"/>
                      <a:pt x="141" y="222"/>
                    </a:cubicBezTo>
                    <a:cubicBezTo>
                      <a:pt x="142" y="223"/>
                      <a:pt x="143" y="224"/>
                      <a:pt x="144" y="225"/>
                    </a:cubicBezTo>
                    <a:cubicBezTo>
                      <a:pt x="144" y="225"/>
                      <a:pt x="145" y="226"/>
                      <a:pt x="145" y="226"/>
                    </a:cubicBezTo>
                    <a:cubicBezTo>
                      <a:pt x="146" y="227"/>
                      <a:pt x="147" y="229"/>
                      <a:pt x="149" y="230"/>
                    </a:cubicBezTo>
                    <a:cubicBezTo>
                      <a:pt x="151" y="226"/>
                      <a:pt x="151" y="226"/>
                      <a:pt x="151" y="226"/>
                    </a:cubicBezTo>
                    <a:cubicBezTo>
                      <a:pt x="145" y="210"/>
                      <a:pt x="142" y="100"/>
                      <a:pt x="141" y="34"/>
                    </a:cubicBezTo>
                    <a:cubicBezTo>
                      <a:pt x="140" y="14"/>
                      <a:pt x="140" y="10"/>
                      <a:pt x="140" y="2"/>
                    </a:cubicBezTo>
                    <a:cubicBezTo>
                      <a:pt x="136" y="9"/>
                      <a:pt x="112" y="14"/>
                      <a:pt x="83" y="14"/>
                    </a:cubicBezTo>
                    <a:cubicBezTo>
                      <a:pt x="52" y="14"/>
                      <a:pt x="26" y="8"/>
                      <a:pt x="26" y="0"/>
                    </a:cubicBezTo>
                    <a:cubicBezTo>
                      <a:pt x="26" y="0"/>
                      <a:pt x="26" y="2"/>
                      <a:pt x="25" y="4"/>
                    </a:cubicBezTo>
                    <a:cubicBezTo>
                      <a:pt x="24" y="13"/>
                      <a:pt x="24" y="15"/>
                      <a:pt x="23" y="31"/>
                    </a:cubicBezTo>
                    <a:cubicBezTo>
                      <a:pt x="22" y="68"/>
                      <a:pt x="23" y="117"/>
                      <a:pt x="24" y="157"/>
                    </a:cubicBezTo>
                    <a:cubicBezTo>
                      <a:pt x="25" y="186"/>
                      <a:pt x="17" y="222"/>
                      <a:pt x="0" y="26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6" name="Freeform 402">
                <a:extLst>
                  <a:ext uri="{FF2B5EF4-FFF2-40B4-BE49-F238E27FC236}">
                    <a16:creationId xmlns:a16="http://schemas.microsoft.com/office/drawing/2014/main" id="{0B3A8B62-8835-4309-B691-29D7D07A7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1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7" name="Freeform 403">
                <a:extLst>
                  <a:ext uri="{FF2B5EF4-FFF2-40B4-BE49-F238E27FC236}">
                    <a16:creationId xmlns:a16="http://schemas.microsoft.com/office/drawing/2014/main" id="{149C31B3-C0E8-408F-997F-5DD5913DB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498"/>
                <a:ext cx="295" cy="115"/>
              </a:xfrm>
              <a:custGeom>
                <a:avLst/>
                <a:gdLst>
                  <a:gd name="T0" fmla="*/ 524 w 125"/>
                  <a:gd name="T1" fmla="*/ 158 h 46"/>
                  <a:gd name="T2" fmla="*/ 0 w 125"/>
                  <a:gd name="T3" fmla="*/ 0 h 46"/>
                  <a:gd name="T4" fmla="*/ 0 w 125"/>
                  <a:gd name="T5" fmla="*/ 488 h 46"/>
                  <a:gd name="T6" fmla="*/ 0 w 125"/>
                  <a:gd name="T7" fmla="*/ 550 h 46"/>
                  <a:gd name="T8" fmla="*/ 814 w 125"/>
                  <a:gd name="T9" fmla="*/ 720 h 46"/>
                  <a:gd name="T10" fmla="*/ 1614 w 125"/>
                  <a:gd name="T11" fmla="*/ 563 h 46"/>
                  <a:gd name="T12" fmla="*/ 1643 w 125"/>
                  <a:gd name="T13" fmla="*/ 520 h 46"/>
                  <a:gd name="T14" fmla="*/ 1643 w 125"/>
                  <a:gd name="T15" fmla="*/ 333 h 46"/>
                  <a:gd name="T16" fmla="*/ 524 w 125"/>
                  <a:gd name="T17" fmla="*/ 158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46">
                    <a:moveTo>
                      <a:pt x="40" y="10"/>
                    </a:moveTo>
                    <a:cubicBezTo>
                      <a:pt x="26" y="6"/>
                      <a:pt x="13" y="3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4"/>
                      <a:pt x="0" y="35"/>
                    </a:cubicBezTo>
                    <a:cubicBezTo>
                      <a:pt x="6" y="41"/>
                      <a:pt x="31" y="46"/>
                      <a:pt x="62" y="46"/>
                    </a:cubicBezTo>
                    <a:cubicBezTo>
                      <a:pt x="91" y="46"/>
                      <a:pt x="116" y="42"/>
                      <a:pt x="123" y="36"/>
                    </a:cubicBezTo>
                    <a:cubicBezTo>
                      <a:pt x="124" y="35"/>
                      <a:pt x="125" y="33"/>
                      <a:pt x="125" y="33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01" y="21"/>
                      <a:pt x="73" y="17"/>
                      <a:pt x="40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8" name="Freeform 404">
                <a:extLst>
                  <a:ext uri="{FF2B5EF4-FFF2-40B4-BE49-F238E27FC236}">
                    <a16:creationId xmlns:a16="http://schemas.microsoft.com/office/drawing/2014/main" id="{E7A12D31-B711-4FEE-A1E7-20FBD000F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892"/>
                <a:ext cx="26" cy="70"/>
              </a:xfrm>
              <a:custGeom>
                <a:avLst/>
                <a:gdLst>
                  <a:gd name="T0" fmla="*/ 95 w 11"/>
                  <a:gd name="T1" fmla="*/ 438 h 28"/>
                  <a:gd name="T2" fmla="*/ 95 w 11"/>
                  <a:gd name="T3" fmla="*/ 438 h 28"/>
                  <a:gd name="T4" fmla="*/ 40 w 11"/>
                  <a:gd name="T5" fmla="*/ 83 h 28"/>
                  <a:gd name="T6" fmla="*/ 12 w 11"/>
                  <a:gd name="T7" fmla="*/ 63 h 28"/>
                  <a:gd name="T8" fmla="*/ 95 w 11"/>
                  <a:gd name="T9" fmla="*/ 43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8">
                    <a:moveTo>
                      <a:pt x="7" y="28"/>
                    </a:moveTo>
                    <a:cubicBezTo>
                      <a:pt x="7" y="28"/>
                      <a:pt x="7" y="28"/>
                      <a:pt x="7" y="28"/>
                    </a:cubicBezTo>
                    <a:cubicBezTo>
                      <a:pt x="11" y="14"/>
                      <a:pt x="8" y="8"/>
                      <a:pt x="3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3" y="15"/>
                      <a:pt x="7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9" name="Freeform 405">
                <a:extLst>
                  <a:ext uri="{FF2B5EF4-FFF2-40B4-BE49-F238E27FC236}">
                    <a16:creationId xmlns:a16="http://schemas.microsoft.com/office/drawing/2014/main" id="{EDB37DD8-6964-4C48-B82B-B325B50D1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882"/>
                <a:ext cx="9" cy="72"/>
              </a:xfrm>
              <a:custGeom>
                <a:avLst/>
                <a:gdLst>
                  <a:gd name="T0" fmla="*/ 0 w 4"/>
                  <a:gd name="T1" fmla="*/ 0 h 29"/>
                  <a:gd name="T2" fmla="*/ 11 w 4"/>
                  <a:gd name="T3" fmla="*/ 44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9">
                    <a:moveTo>
                      <a:pt x="0" y="0"/>
                    </a:moveTo>
                    <a:cubicBezTo>
                      <a:pt x="3" y="4"/>
                      <a:pt x="4" y="19"/>
                      <a:pt x="1" y="29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0" name="Freeform 406">
                <a:extLst>
                  <a:ext uri="{FF2B5EF4-FFF2-40B4-BE49-F238E27FC236}">
                    <a16:creationId xmlns:a16="http://schemas.microsoft.com/office/drawing/2014/main" id="{6D6DDE73-F2FE-4671-A1D9-FA45B9178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2228"/>
                <a:ext cx="47" cy="61"/>
              </a:xfrm>
              <a:custGeom>
                <a:avLst/>
                <a:gdLst>
                  <a:gd name="T0" fmla="*/ 0 w 20"/>
                  <a:gd name="T1" fmla="*/ 33 h 24"/>
                  <a:gd name="T2" fmla="*/ 0 w 20"/>
                  <a:gd name="T3" fmla="*/ 33 h 24"/>
                  <a:gd name="T4" fmla="*/ 233 w 20"/>
                  <a:gd name="T5" fmla="*/ 277 h 24"/>
                  <a:gd name="T6" fmla="*/ 249 w 20"/>
                  <a:gd name="T7" fmla="*/ 394 h 24"/>
                  <a:gd name="T8" fmla="*/ 249 w 20"/>
                  <a:gd name="T9" fmla="*/ 394 h 24"/>
                  <a:gd name="T10" fmla="*/ 249 w 20"/>
                  <a:gd name="T11" fmla="*/ 234 h 24"/>
                  <a:gd name="T12" fmla="*/ 0 w 20"/>
                  <a:gd name="T13" fmla="*/ 3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4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0"/>
                      <a:pt x="14" y="7"/>
                      <a:pt x="18" y="17"/>
                    </a:cubicBezTo>
                    <a:cubicBezTo>
                      <a:pt x="19" y="20"/>
                      <a:pt x="19" y="22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2"/>
                      <a:pt x="20" y="19"/>
                      <a:pt x="19" y="14"/>
                    </a:cubicBezTo>
                    <a:cubicBezTo>
                      <a:pt x="15" y="3"/>
                      <a:pt x="7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1" name="Freeform 407">
                <a:extLst>
                  <a:ext uri="{FF2B5EF4-FFF2-40B4-BE49-F238E27FC236}">
                    <a16:creationId xmlns:a16="http://schemas.microsoft.com/office/drawing/2014/main" id="{A221B00B-86B5-4A79-A1DC-029BF754F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93"/>
                <a:ext cx="172" cy="103"/>
              </a:xfrm>
              <a:custGeom>
                <a:avLst/>
                <a:gdLst>
                  <a:gd name="T0" fmla="*/ 144 w 73"/>
                  <a:gd name="T1" fmla="*/ 20 h 41"/>
                  <a:gd name="T2" fmla="*/ 184 w 73"/>
                  <a:gd name="T3" fmla="*/ 618 h 41"/>
                  <a:gd name="T4" fmla="*/ 745 w 73"/>
                  <a:gd name="T5" fmla="*/ 651 h 41"/>
                  <a:gd name="T6" fmla="*/ 782 w 73"/>
                  <a:gd name="T7" fmla="*/ 555 h 41"/>
                  <a:gd name="T8" fmla="*/ 782 w 73"/>
                  <a:gd name="T9" fmla="*/ 568 h 41"/>
                  <a:gd name="T10" fmla="*/ 954 w 73"/>
                  <a:gd name="T11" fmla="*/ 0 h 41"/>
                  <a:gd name="T12" fmla="*/ 144 w 73"/>
                  <a:gd name="T13" fmla="*/ 2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41">
                    <a:moveTo>
                      <a:pt x="11" y="1"/>
                    </a:moveTo>
                    <a:cubicBezTo>
                      <a:pt x="1" y="7"/>
                      <a:pt x="0" y="37"/>
                      <a:pt x="14" y="39"/>
                    </a:cubicBezTo>
                    <a:cubicBezTo>
                      <a:pt x="22" y="41"/>
                      <a:pt x="41" y="41"/>
                      <a:pt x="57" y="41"/>
                    </a:cubicBezTo>
                    <a:cubicBezTo>
                      <a:pt x="58" y="39"/>
                      <a:pt x="59" y="37"/>
                      <a:pt x="60" y="35"/>
                    </a:cubicBezTo>
                    <a:cubicBezTo>
                      <a:pt x="60" y="35"/>
                      <a:pt x="60" y="36"/>
                      <a:pt x="60" y="36"/>
                    </a:cubicBezTo>
                    <a:cubicBezTo>
                      <a:pt x="65" y="23"/>
                      <a:pt x="70" y="12"/>
                      <a:pt x="73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2" name="Freeform 408">
                <a:extLst>
                  <a:ext uri="{FF2B5EF4-FFF2-40B4-BE49-F238E27FC236}">
                    <a16:creationId xmlns:a16="http://schemas.microsoft.com/office/drawing/2014/main" id="{F482750C-6F4B-4E86-9085-6D7753E850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2" y="1987"/>
                <a:ext cx="224" cy="334"/>
              </a:xfrm>
              <a:custGeom>
                <a:avLst/>
                <a:gdLst>
                  <a:gd name="T0" fmla="*/ 957 w 95"/>
                  <a:gd name="T1" fmla="*/ 763 h 133"/>
                  <a:gd name="T2" fmla="*/ 512 w 95"/>
                  <a:gd name="T3" fmla="*/ 889 h 133"/>
                  <a:gd name="T4" fmla="*/ 655 w 95"/>
                  <a:gd name="T5" fmla="*/ 1311 h 133"/>
                  <a:gd name="T6" fmla="*/ 811 w 95"/>
                  <a:gd name="T7" fmla="*/ 2107 h 133"/>
                  <a:gd name="T8" fmla="*/ 811 w 95"/>
                  <a:gd name="T9" fmla="*/ 2107 h 133"/>
                  <a:gd name="T10" fmla="*/ 1089 w 95"/>
                  <a:gd name="T11" fmla="*/ 1298 h 133"/>
                  <a:gd name="T12" fmla="*/ 957 w 95"/>
                  <a:gd name="T13" fmla="*/ 763 h 133"/>
                  <a:gd name="T14" fmla="*/ 733 w 95"/>
                  <a:gd name="T15" fmla="*/ 0 h 133"/>
                  <a:gd name="T16" fmla="*/ 0 w 95"/>
                  <a:gd name="T17" fmla="*/ 239 h 133"/>
                  <a:gd name="T18" fmla="*/ 462 w 95"/>
                  <a:gd name="T19" fmla="*/ 794 h 133"/>
                  <a:gd name="T20" fmla="*/ 839 w 95"/>
                  <a:gd name="T21" fmla="*/ 505 h 133"/>
                  <a:gd name="T22" fmla="*/ 733 w 95"/>
                  <a:gd name="T23" fmla="*/ 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133">
                    <a:moveTo>
                      <a:pt x="73" y="48"/>
                    </a:moveTo>
                    <a:cubicBezTo>
                      <a:pt x="65" y="48"/>
                      <a:pt x="59" y="49"/>
                      <a:pt x="39" y="56"/>
                    </a:cubicBezTo>
                    <a:cubicBezTo>
                      <a:pt x="44" y="64"/>
                      <a:pt x="48" y="73"/>
                      <a:pt x="50" y="83"/>
                    </a:cubicBezTo>
                    <a:cubicBezTo>
                      <a:pt x="57" y="107"/>
                      <a:pt x="55" y="113"/>
                      <a:pt x="62" y="133"/>
                    </a:cubicBezTo>
                    <a:cubicBezTo>
                      <a:pt x="62" y="133"/>
                      <a:pt x="62" y="133"/>
                      <a:pt x="62" y="133"/>
                    </a:cubicBezTo>
                    <a:cubicBezTo>
                      <a:pt x="57" y="111"/>
                      <a:pt x="72" y="89"/>
                      <a:pt x="83" y="82"/>
                    </a:cubicBezTo>
                    <a:cubicBezTo>
                      <a:pt x="95" y="75"/>
                      <a:pt x="85" y="49"/>
                      <a:pt x="73" y="48"/>
                    </a:cubicBezTo>
                    <a:close/>
                    <a:moveTo>
                      <a:pt x="56" y="0"/>
                    </a:moveTo>
                    <a:cubicBezTo>
                      <a:pt x="56" y="0"/>
                      <a:pt x="21" y="2"/>
                      <a:pt x="0" y="15"/>
                    </a:cubicBezTo>
                    <a:cubicBezTo>
                      <a:pt x="10" y="21"/>
                      <a:pt x="24" y="33"/>
                      <a:pt x="35" y="50"/>
                    </a:cubicBezTo>
                    <a:cubicBezTo>
                      <a:pt x="39" y="45"/>
                      <a:pt x="49" y="40"/>
                      <a:pt x="64" y="32"/>
                    </a:cubicBezTo>
                    <a:cubicBezTo>
                      <a:pt x="70" y="26"/>
                      <a:pt x="70" y="6"/>
                      <a:pt x="56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3" name="Freeform 409">
                <a:extLst>
                  <a:ext uri="{FF2B5EF4-FFF2-40B4-BE49-F238E27FC236}">
                    <a16:creationId xmlns:a16="http://schemas.microsoft.com/office/drawing/2014/main" id="{BF728FF9-0A7F-4150-BE25-84A2399BC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44"/>
                <a:ext cx="467" cy="453"/>
              </a:xfrm>
              <a:custGeom>
                <a:avLst/>
                <a:gdLst>
                  <a:gd name="T0" fmla="*/ 2571 w 198"/>
                  <a:gd name="T1" fmla="*/ 2393 h 180"/>
                  <a:gd name="T2" fmla="*/ 2571 w 198"/>
                  <a:gd name="T3" fmla="*/ 2393 h 180"/>
                  <a:gd name="T4" fmla="*/ 2415 w 198"/>
                  <a:gd name="T5" fmla="*/ 1596 h 180"/>
                  <a:gd name="T6" fmla="*/ 2269 w 198"/>
                  <a:gd name="T7" fmla="*/ 1165 h 180"/>
                  <a:gd name="T8" fmla="*/ 2219 w 198"/>
                  <a:gd name="T9" fmla="*/ 1070 h 180"/>
                  <a:gd name="T10" fmla="*/ 1757 w 198"/>
                  <a:gd name="T11" fmla="*/ 513 h 180"/>
                  <a:gd name="T12" fmla="*/ 340 w 198"/>
                  <a:gd name="T13" fmla="*/ 0 h 180"/>
                  <a:gd name="T14" fmla="*/ 262 w 198"/>
                  <a:gd name="T15" fmla="*/ 20 h 180"/>
                  <a:gd name="T16" fmla="*/ 0 w 198"/>
                  <a:gd name="T17" fmla="*/ 430 h 180"/>
                  <a:gd name="T18" fmla="*/ 28 w 198"/>
                  <a:gd name="T19" fmla="*/ 430 h 180"/>
                  <a:gd name="T20" fmla="*/ 1441 w 198"/>
                  <a:gd name="T21" fmla="*/ 685 h 180"/>
                  <a:gd name="T22" fmla="*/ 2309 w 198"/>
                  <a:gd name="T23" fmla="*/ 2723 h 180"/>
                  <a:gd name="T24" fmla="*/ 2297 w 198"/>
                  <a:gd name="T25" fmla="*/ 2756 h 180"/>
                  <a:gd name="T26" fmla="*/ 2309 w 198"/>
                  <a:gd name="T27" fmla="*/ 2869 h 180"/>
                  <a:gd name="T28" fmla="*/ 2571 w 198"/>
                  <a:gd name="T29" fmla="*/ 2393 h 1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8" h="180">
                    <a:moveTo>
                      <a:pt x="196" y="150"/>
                    </a:moveTo>
                    <a:cubicBezTo>
                      <a:pt x="196" y="150"/>
                      <a:pt x="196" y="150"/>
                      <a:pt x="196" y="150"/>
                    </a:cubicBezTo>
                    <a:cubicBezTo>
                      <a:pt x="189" y="130"/>
                      <a:pt x="191" y="124"/>
                      <a:pt x="184" y="100"/>
                    </a:cubicBezTo>
                    <a:cubicBezTo>
                      <a:pt x="182" y="90"/>
                      <a:pt x="178" y="81"/>
                      <a:pt x="173" y="73"/>
                    </a:cubicBezTo>
                    <a:cubicBezTo>
                      <a:pt x="171" y="70"/>
                      <a:pt x="170" y="68"/>
                      <a:pt x="169" y="67"/>
                    </a:cubicBezTo>
                    <a:cubicBezTo>
                      <a:pt x="158" y="50"/>
                      <a:pt x="144" y="38"/>
                      <a:pt x="134" y="32"/>
                    </a:cubicBezTo>
                    <a:cubicBezTo>
                      <a:pt x="102" y="7"/>
                      <a:pt x="59" y="3"/>
                      <a:pt x="2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3" y="8"/>
                      <a:pt x="6" y="16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3" y="24"/>
                      <a:pt x="71" y="26"/>
                      <a:pt x="110" y="43"/>
                    </a:cubicBezTo>
                    <a:cubicBezTo>
                      <a:pt x="166" y="68"/>
                      <a:pt x="188" y="111"/>
                      <a:pt x="176" y="171"/>
                    </a:cubicBezTo>
                    <a:cubicBezTo>
                      <a:pt x="175" y="173"/>
                      <a:pt x="175" y="173"/>
                      <a:pt x="175" y="173"/>
                    </a:cubicBezTo>
                    <a:cubicBezTo>
                      <a:pt x="175" y="175"/>
                      <a:pt x="175" y="177"/>
                      <a:pt x="176" y="180"/>
                    </a:cubicBezTo>
                    <a:cubicBezTo>
                      <a:pt x="188" y="177"/>
                      <a:pt x="198" y="160"/>
                      <a:pt x="196" y="1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4" name="Oval 410">
                <a:extLst>
                  <a:ext uri="{FF2B5EF4-FFF2-40B4-BE49-F238E27FC236}">
                    <a16:creationId xmlns:a16="http://schemas.microsoft.com/office/drawing/2014/main" id="{8069051A-EE7D-47A6-9A2E-1EF1B8030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9" y="1512"/>
                <a:ext cx="177" cy="33"/>
              </a:xfrm>
              <a:prstGeom prst="ellipse">
                <a:avLst/>
              </a:prstGeom>
              <a:noFill/>
              <a:ln w="7938" cap="rnd">
                <a:solidFill>
                  <a:srgbClr val="58585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375" name="Freeform 411">
                <a:extLst>
                  <a:ext uri="{FF2B5EF4-FFF2-40B4-BE49-F238E27FC236}">
                    <a16:creationId xmlns:a16="http://schemas.microsoft.com/office/drawing/2014/main" id="{DE79136E-D2ED-4E1F-9E2A-2094B2F0C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26"/>
                <a:ext cx="111" cy="33"/>
              </a:xfrm>
              <a:custGeom>
                <a:avLst/>
                <a:gdLst>
                  <a:gd name="T0" fmla="*/ 0 w 47"/>
                  <a:gd name="T1" fmla="*/ 0 h 13"/>
                  <a:gd name="T2" fmla="*/ 619 w 47"/>
                  <a:gd name="T3" fmla="*/ 147 h 13"/>
                  <a:gd name="T4" fmla="*/ 0 w 47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3">
                    <a:moveTo>
                      <a:pt x="0" y="0"/>
                    </a:moveTo>
                    <a:cubicBezTo>
                      <a:pt x="6" y="5"/>
                      <a:pt x="28" y="13"/>
                      <a:pt x="47" y="9"/>
                    </a:cubicBezTo>
                    <a:cubicBezTo>
                      <a:pt x="35" y="13"/>
                      <a:pt x="13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6" name="Freeform 412">
                <a:extLst>
                  <a:ext uri="{FF2B5EF4-FFF2-40B4-BE49-F238E27FC236}">
                    <a16:creationId xmlns:a16="http://schemas.microsoft.com/office/drawing/2014/main" id="{36D6E0EC-1FA6-47A3-AFDB-4B0EE80CB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156"/>
                <a:ext cx="271" cy="291"/>
              </a:xfrm>
              <a:custGeom>
                <a:avLst/>
                <a:gdLst>
                  <a:gd name="T0" fmla="*/ 1506 w 115"/>
                  <a:gd name="T1" fmla="*/ 442 h 116"/>
                  <a:gd name="T2" fmla="*/ 966 w 115"/>
                  <a:gd name="T3" fmla="*/ 63 h 116"/>
                  <a:gd name="T4" fmla="*/ 316 w 115"/>
                  <a:gd name="T5" fmla="*/ 176 h 116"/>
                  <a:gd name="T6" fmla="*/ 271 w 115"/>
                  <a:gd name="T7" fmla="*/ 221 h 116"/>
                  <a:gd name="T8" fmla="*/ 193 w 115"/>
                  <a:gd name="T9" fmla="*/ 918 h 116"/>
                  <a:gd name="T10" fmla="*/ 0 w 115"/>
                  <a:gd name="T11" fmla="*/ 1831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16">
                    <a:moveTo>
                      <a:pt x="115" y="28"/>
                    </a:moveTo>
                    <a:cubicBezTo>
                      <a:pt x="107" y="16"/>
                      <a:pt x="92" y="7"/>
                      <a:pt x="74" y="4"/>
                    </a:cubicBezTo>
                    <a:cubicBezTo>
                      <a:pt x="55" y="0"/>
                      <a:pt x="36" y="3"/>
                      <a:pt x="24" y="11"/>
                    </a:cubicBezTo>
                    <a:cubicBezTo>
                      <a:pt x="23" y="12"/>
                      <a:pt x="22" y="13"/>
                      <a:pt x="21" y="14"/>
                    </a:cubicBezTo>
                    <a:cubicBezTo>
                      <a:pt x="18" y="19"/>
                      <a:pt x="18" y="35"/>
                      <a:pt x="15" y="58"/>
                    </a:cubicBezTo>
                    <a:cubicBezTo>
                      <a:pt x="13" y="77"/>
                      <a:pt x="14" y="108"/>
                      <a:pt x="0" y="116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7" name="Freeform 413">
                <a:extLst>
                  <a:ext uri="{FF2B5EF4-FFF2-40B4-BE49-F238E27FC236}">
                    <a16:creationId xmlns:a16="http://schemas.microsoft.com/office/drawing/2014/main" id="{FD64C596-BA71-4490-B944-BC79D5899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198"/>
                <a:ext cx="234" cy="221"/>
              </a:xfrm>
              <a:custGeom>
                <a:avLst/>
                <a:gdLst>
                  <a:gd name="T0" fmla="*/ 1307 w 99"/>
                  <a:gd name="T1" fmla="*/ 1394 h 88"/>
                  <a:gd name="T2" fmla="*/ 541 w 99"/>
                  <a:gd name="T3" fmla="*/ 460 h 88"/>
                  <a:gd name="T4" fmla="*/ 28 w 99"/>
                  <a:gd name="T5" fmla="*/ 0 h 88"/>
                  <a:gd name="T6" fmla="*/ 0 w 99"/>
                  <a:gd name="T7" fmla="*/ 176 h 88"/>
                  <a:gd name="T8" fmla="*/ 676 w 99"/>
                  <a:gd name="T9" fmla="*/ 763 h 88"/>
                  <a:gd name="T10" fmla="*/ 241 w 99"/>
                  <a:gd name="T11" fmla="*/ 839 h 88"/>
                  <a:gd name="T12" fmla="*/ 716 w 99"/>
                  <a:gd name="T13" fmla="*/ 934 h 88"/>
                  <a:gd name="T14" fmla="*/ 1307 w 99"/>
                  <a:gd name="T15" fmla="*/ 1394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88">
                    <a:moveTo>
                      <a:pt x="99" y="88"/>
                    </a:moveTo>
                    <a:cubicBezTo>
                      <a:pt x="98" y="55"/>
                      <a:pt x="54" y="37"/>
                      <a:pt x="41" y="29"/>
                    </a:cubicBezTo>
                    <a:cubicBezTo>
                      <a:pt x="29" y="22"/>
                      <a:pt x="17" y="17"/>
                      <a:pt x="2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12" y="25"/>
                      <a:pt x="56" y="40"/>
                      <a:pt x="51" y="48"/>
                    </a:cubicBezTo>
                    <a:cubicBezTo>
                      <a:pt x="45" y="58"/>
                      <a:pt x="22" y="59"/>
                      <a:pt x="18" y="53"/>
                    </a:cubicBezTo>
                    <a:cubicBezTo>
                      <a:pt x="26" y="66"/>
                      <a:pt x="38" y="60"/>
                      <a:pt x="54" y="59"/>
                    </a:cubicBezTo>
                    <a:cubicBezTo>
                      <a:pt x="72" y="58"/>
                      <a:pt x="76" y="52"/>
                      <a:pt x="99" y="88"/>
                    </a:cubicBezTo>
                    <a:close/>
                  </a:path>
                </a:pathLst>
              </a:custGeom>
              <a:solidFill>
                <a:srgbClr val="F2C6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8" name="Freeform 414">
                <a:extLst>
                  <a:ext uri="{FF2B5EF4-FFF2-40B4-BE49-F238E27FC236}">
                    <a16:creationId xmlns:a16="http://schemas.microsoft.com/office/drawing/2014/main" id="{4CECAC12-8BCA-46EB-AADC-FDB51742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198"/>
                <a:ext cx="234" cy="221"/>
              </a:xfrm>
              <a:custGeom>
                <a:avLst/>
                <a:gdLst>
                  <a:gd name="T0" fmla="*/ 1307 w 99"/>
                  <a:gd name="T1" fmla="*/ 1394 h 88"/>
                  <a:gd name="T2" fmla="*/ 541 w 99"/>
                  <a:gd name="T3" fmla="*/ 460 h 88"/>
                  <a:gd name="T4" fmla="*/ 28 w 99"/>
                  <a:gd name="T5" fmla="*/ 0 h 88"/>
                  <a:gd name="T6" fmla="*/ 0 w 99"/>
                  <a:gd name="T7" fmla="*/ 176 h 88"/>
                  <a:gd name="T8" fmla="*/ 676 w 99"/>
                  <a:gd name="T9" fmla="*/ 763 h 88"/>
                  <a:gd name="T10" fmla="*/ 241 w 99"/>
                  <a:gd name="T11" fmla="*/ 839 h 88"/>
                  <a:gd name="T12" fmla="*/ 716 w 99"/>
                  <a:gd name="T13" fmla="*/ 934 h 88"/>
                  <a:gd name="T14" fmla="*/ 1307 w 99"/>
                  <a:gd name="T15" fmla="*/ 1394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88">
                    <a:moveTo>
                      <a:pt x="99" y="88"/>
                    </a:moveTo>
                    <a:cubicBezTo>
                      <a:pt x="98" y="55"/>
                      <a:pt x="54" y="37"/>
                      <a:pt x="41" y="29"/>
                    </a:cubicBezTo>
                    <a:cubicBezTo>
                      <a:pt x="29" y="22"/>
                      <a:pt x="17" y="17"/>
                      <a:pt x="2" y="0"/>
                    </a:cubicBezTo>
                    <a:cubicBezTo>
                      <a:pt x="1" y="4"/>
                      <a:pt x="0" y="7"/>
                      <a:pt x="0" y="11"/>
                    </a:cubicBezTo>
                    <a:cubicBezTo>
                      <a:pt x="12" y="25"/>
                      <a:pt x="56" y="40"/>
                      <a:pt x="51" y="48"/>
                    </a:cubicBezTo>
                    <a:cubicBezTo>
                      <a:pt x="45" y="58"/>
                      <a:pt x="22" y="59"/>
                      <a:pt x="18" y="53"/>
                    </a:cubicBezTo>
                    <a:cubicBezTo>
                      <a:pt x="26" y="66"/>
                      <a:pt x="38" y="60"/>
                      <a:pt x="54" y="59"/>
                    </a:cubicBezTo>
                    <a:cubicBezTo>
                      <a:pt x="72" y="58"/>
                      <a:pt x="76" y="52"/>
                      <a:pt x="99" y="8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9" name="Freeform 415">
                <a:extLst>
                  <a:ext uri="{FF2B5EF4-FFF2-40B4-BE49-F238E27FC236}">
                    <a16:creationId xmlns:a16="http://schemas.microsoft.com/office/drawing/2014/main" id="{4420108B-6E8A-45C3-8CBC-69E10E39E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008"/>
                <a:ext cx="26" cy="45"/>
              </a:xfrm>
              <a:custGeom>
                <a:avLst/>
                <a:gdLst>
                  <a:gd name="T0" fmla="*/ 0 w 11"/>
                  <a:gd name="T1" fmla="*/ 158 h 18"/>
                  <a:gd name="T2" fmla="*/ 144 w 11"/>
                  <a:gd name="T3" fmla="*/ 20 h 18"/>
                  <a:gd name="T4" fmla="*/ 66 w 11"/>
                  <a:gd name="T5" fmla="*/ 28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0" y="10"/>
                    </a:moveTo>
                    <a:cubicBezTo>
                      <a:pt x="2" y="5"/>
                      <a:pt x="6" y="0"/>
                      <a:pt x="11" y="1"/>
                    </a:cubicBezTo>
                    <a:cubicBezTo>
                      <a:pt x="10" y="7"/>
                      <a:pt x="5" y="14"/>
                      <a:pt x="5" y="18"/>
                    </a:cubicBezTo>
                  </a:path>
                </a:pathLst>
              </a:custGeom>
              <a:noFill/>
              <a:ln w="15875" cap="flat">
                <a:solidFill>
                  <a:srgbClr val="F7DCD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0" name="Freeform 416">
                <a:extLst>
                  <a:ext uri="{FF2B5EF4-FFF2-40B4-BE49-F238E27FC236}">
                    <a16:creationId xmlns:a16="http://schemas.microsoft.com/office/drawing/2014/main" id="{0CB41165-881E-47AE-99D6-2EF42E7D7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196"/>
                <a:ext cx="985" cy="1098"/>
              </a:xfrm>
              <a:custGeom>
                <a:avLst/>
                <a:gdLst>
                  <a:gd name="T0" fmla="*/ 2055 w 418"/>
                  <a:gd name="T1" fmla="*/ 2791 h 437"/>
                  <a:gd name="T2" fmla="*/ 1494 w 418"/>
                  <a:gd name="T3" fmla="*/ 3460 h 437"/>
                  <a:gd name="T4" fmla="*/ 1699 w 418"/>
                  <a:gd name="T5" fmla="*/ 3807 h 437"/>
                  <a:gd name="T6" fmla="*/ 1989 w 418"/>
                  <a:gd name="T7" fmla="*/ 4281 h 437"/>
                  <a:gd name="T8" fmla="*/ 2093 w 418"/>
                  <a:gd name="T9" fmla="*/ 4666 h 437"/>
                  <a:gd name="T10" fmla="*/ 2448 w 418"/>
                  <a:gd name="T11" fmla="*/ 4729 h 437"/>
                  <a:gd name="T12" fmla="*/ 2722 w 418"/>
                  <a:gd name="T13" fmla="*/ 5138 h 437"/>
                  <a:gd name="T14" fmla="*/ 3049 w 418"/>
                  <a:gd name="T15" fmla="*/ 5221 h 437"/>
                  <a:gd name="T16" fmla="*/ 3259 w 418"/>
                  <a:gd name="T17" fmla="*/ 5613 h 437"/>
                  <a:gd name="T18" fmla="*/ 3676 w 418"/>
                  <a:gd name="T19" fmla="*/ 5935 h 437"/>
                  <a:gd name="T20" fmla="*/ 3926 w 418"/>
                  <a:gd name="T21" fmla="*/ 6294 h 437"/>
                  <a:gd name="T22" fmla="*/ 4237 w 418"/>
                  <a:gd name="T23" fmla="*/ 6261 h 437"/>
                  <a:gd name="T24" fmla="*/ 4581 w 418"/>
                  <a:gd name="T25" fmla="*/ 6377 h 437"/>
                  <a:gd name="T26" fmla="*/ 4880 w 418"/>
                  <a:gd name="T27" fmla="*/ 6711 h 437"/>
                  <a:gd name="T28" fmla="*/ 5403 w 418"/>
                  <a:gd name="T29" fmla="*/ 6900 h 437"/>
                  <a:gd name="T30" fmla="*/ 5276 w 418"/>
                  <a:gd name="T31" fmla="*/ 6168 h 437"/>
                  <a:gd name="T32" fmla="*/ 4986 w 418"/>
                  <a:gd name="T33" fmla="*/ 5681 h 437"/>
                  <a:gd name="T34" fmla="*/ 4465 w 418"/>
                  <a:gd name="T35" fmla="*/ 4407 h 437"/>
                  <a:gd name="T36" fmla="*/ 4216 w 418"/>
                  <a:gd name="T37" fmla="*/ 2998 h 437"/>
                  <a:gd name="T38" fmla="*/ 4070 w 418"/>
                  <a:gd name="T39" fmla="*/ 1540 h 437"/>
                  <a:gd name="T40" fmla="*/ 3610 w 418"/>
                  <a:gd name="T41" fmla="*/ 1093 h 437"/>
                  <a:gd name="T42" fmla="*/ 4110 w 418"/>
                  <a:gd name="T43" fmla="*/ 1080 h 437"/>
                  <a:gd name="T44" fmla="*/ 4098 w 418"/>
                  <a:gd name="T45" fmla="*/ 668 h 437"/>
                  <a:gd name="T46" fmla="*/ 3742 w 418"/>
                  <a:gd name="T47" fmla="*/ 33 h 437"/>
                  <a:gd name="T48" fmla="*/ 3181 w 418"/>
                  <a:gd name="T49" fmla="*/ 638 h 437"/>
                  <a:gd name="T50" fmla="*/ 3181 w 418"/>
                  <a:gd name="T51" fmla="*/ 952 h 437"/>
                  <a:gd name="T52" fmla="*/ 3587 w 418"/>
                  <a:gd name="T53" fmla="*/ 1060 h 437"/>
                  <a:gd name="T54" fmla="*/ 3087 w 418"/>
                  <a:gd name="T55" fmla="*/ 1415 h 437"/>
                  <a:gd name="T56" fmla="*/ 2837 w 418"/>
                  <a:gd name="T57" fmla="*/ 1869 h 437"/>
                  <a:gd name="T58" fmla="*/ 2799 w 418"/>
                  <a:gd name="T59" fmla="*/ 2095 h 437"/>
                  <a:gd name="T60" fmla="*/ 2055 w 418"/>
                  <a:gd name="T61" fmla="*/ 2791 h 437"/>
                  <a:gd name="T62" fmla="*/ 2488 w 418"/>
                  <a:gd name="T63" fmla="*/ 2000 h 437"/>
                  <a:gd name="T64" fmla="*/ 2104 w 418"/>
                  <a:gd name="T65" fmla="*/ 1573 h 437"/>
                  <a:gd name="T66" fmla="*/ 1515 w 418"/>
                  <a:gd name="T67" fmla="*/ 701 h 437"/>
                  <a:gd name="T68" fmla="*/ 1032 w 418"/>
                  <a:gd name="T69" fmla="*/ 588 h 437"/>
                  <a:gd name="T70" fmla="*/ 299 w 418"/>
                  <a:gd name="T71" fmla="*/ 827 h 437"/>
                  <a:gd name="T72" fmla="*/ 38 w 418"/>
                  <a:gd name="T73" fmla="*/ 1457 h 437"/>
                  <a:gd name="T74" fmla="*/ 90 w 418"/>
                  <a:gd name="T75" fmla="*/ 1920 h 437"/>
                  <a:gd name="T76" fmla="*/ 250 w 418"/>
                  <a:gd name="T77" fmla="*/ 2329 h 437"/>
                  <a:gd name="T78" fmla="*/ 483 w 418"/>
                  <a:gd name="T79" fmla="*/ 2854 h 437"/>
                  <a:gd name="T80" fmla="*/ 799 w 418"/>
                  <a:gd name="T81" fmla="*/ 3206 h 437"/>
                  <a:gd name="T82" fmla="*/ 1166 w 418"/>
                  <a:gd name="T83" fmla="*/ 3126 h 4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8" h="437">
                    <a:moveTo>
                      <a:pt x="76" y="204"/>
                    </a:moveTo>
                    <a:cubicBezTo>
                      <a:pt x="84" y="205"/>
                      <a:pt x="125" y="166"/>
                      <a:pt x="157" y="176"/>
                    </a:cubicBezTo>
                    <a:cubicBezTo>
                      <a:pt x="134" y="170"/>
                      <a:pt x="122" y="195"/>
                      <a:pt x="119" y="201"/>
                    </a:cubicBezTo>
                    <a:cubicBezTo>
                      <a:pt x="115" y="207"/>
                      <a:pt x="110" y="214"/>
                      <a:pt x="114" y="218"/>
                    </a:cubicBezTo>
                    <a:cubicBezTo>
                      <a:pt x="118" y="222"/>
                      <a:pt x="124" y="226"/>
                      <a:pt x="125" y="228"/>
                    </a:cubicBezTo>
                    <a:cubicBezTo>
                      <a:pt x="128" y="233"/>
                      <a:pt x="127" y="237"/>
                      <a:pt x="130" y="240"/>
                    </a:cubicBezTo>
                    <a:cubicBezTo>
                      <a:pt x="133" y="242"/>
                      <a:pt x="132" y="249"/>
                      <a:pt x="139" y="254"/>
                    </a:cubicBezTo>
                    <a:cubicBezTo>
                      <a:pt x="146" y="259"/>
                      <a:pt x="146" y="262"/>
                      <a:pt x="152" y="270"/>
                    </a:cubicBezTo>
                    <a:cubicBezTo>
                      <a:pt x="157" y="277"/>
                      <a:pt x="153" y="279"/>
                      <a:pt x="156" y="284"/>
                    </a:cubicBezTo>
                    <a:cubicBezTo>
                      <a:pt x="159" y="289"/>
                      <a:pt x="160" y="294"/>
                      <a:pt x="160" y="294"/>
                    </a:cubicBezTo>
                    <a:cubicBezTo>
                      <a:pt x="171" y="299"/>
                      <a:pt x="171" y="299"/>
                      <a:pt x="171" y="299"/>
                    </a:cubicBezTo>
                    <a:cubicBezTo>
                      <a:pt x="171" y="299"/>
                      <a:pt x="179" y="298"/>
                      <a:pt x="187" y="298"/>
                    </a:cubicBezTo>
                    <a:cubicBezTo>
                      <a:pt x="195" y="298"/>
                      <a:pt x="192" y="308"/>
                      <a:pt x="197" y="320"/>
                    </a:cubicBezTo>
                    <a:cubicBezTo>
                      <a:pt x="202" y="332"/>
                      <a:pt x="197" y="320"/>
                      <a:pt x="208" y="324"/>
                    </a:cubicBezTo>
                    <a:cubicBezTo>
                      <a:pt x="218" y="328"/>
                      <a:pt x="217" y="327"/>
                      <a:pt x="217" y="327"/>
                    </a:cubicBezTo>
                    <a:cubicBezTo>
                      <a:pt x="217" y="327"/>
                      <a:pt x="226" y="329"/>
                      <a:pt x="233" y="329"/>
                    </a:cubicBezTo>
                    <a:cubicBezTo>
                      <a:pt x="239" y="329"/>
                      <a:pt x="239" y="336"/>
                      <a:pt x="244" y="340"/>
                    </a:cubicBezTo>
                    <a:cubicBezTo>
                      <a:pt x="249" y="344"/>
                      <a:pt x="246" y="351"/>
                      <a:pt x="249" y="354"/>
                    </a:cubicBezTo>
                    <a:cubicBezTo>
                      <a:pt x="252" y="357"/>
                      <a:pt x="252" y="363"/>
                      <a:pt x="262" y="373"/>
                    </a:cubicBezTo>
                    <a:cubicBezTo>
                      <a:pt x="271" y="383"/>
                      <a:pt x="270" y="376"/>
                      <a:pt x="281" y="374"/>
                    </a:cubicBezTo>
                    <a:cubicBezTo>
                      <a:pt x="293" y="372"/>
                      <a:pt x="286" y="380"/>
                      <a:pt x="293" y="385"/>
                    </a:cubicBezTo>
                    <a:cubicBezTo>
                      <a:pt x="300" y="390"/>
                      <a:pt x="297" y="393"/>
                      <a:pt x="300" y="397"/>
                    </a:cubicBezTo>
                    <a:cubicBezTo>
                      <a:pt x="303" y="401"/>
                      <a:pt x="307" y="402"/>
                      <a:pt x="310" y="403"/>
                    </a:cubicBezTo>
                    <a:cubicBezTo>
                      <a:pt x="314" y="404"/>
                      <a:pt x="318" y="397"/>
                      <a:pt x="324" y="395"/>
                    </a:cubicBezTo>
                    <a:cubicBezTo>
                      <a:pt x="330" y="393"/>
                      <a:pt x="334" y="396"/>
                      <a:pt x="337" y="396"/>
                    </a:cubicBezTo>
                    <a:cubicBezTo>
                      <a:pt x="341" y="396"/>
                      <a:pt x="350" y="402"/>
                      <a:pt x="350" y="402"/>
                    </a:cubicBezTo>
                    <a:cubicBezTo>
                      <a:pt x="350" y="402"/>
                      <a:pt x="355" y="405"/>
                      <a:pt x="354" y="412"/>
                    </a:cubicBezTo>
                    <a:cubicBezTo>
                      <a:pt x="353" y="419"/>
                      <a:pt x="368" y="424"/>
                      <a:pt x="373" y="423"/>
                    </a:cubicBezTo>
                    <a:cubicBezTo>
                      <a:pt x="378" y="421"/>
                      <a:pt x="388" y="426"/>
                      <a:pt x="399" y="429"/>
                    </a:cubicBezTo>
                    <a:cubicBezTo>
                      <a:pt x="409" y="432"/>
                      <a:pt x="408" y="437"/>
                      <a:pt x="413" y="435"/>
                    </a:cubicBezTo>
                    <a:cubicBezTo>
                      <a:pt x="418" y="433"/>
                      <a:pt x="410" y="416"/>
                      <a:pt x="413" y="409"/>
                    </a:cubicBezTo>
                    <a:cubicBezTo>
                      <a:pt x="416" y="402"/>
                      <a:pt x="407" y="393"/>
                      <a:pt x="403" y="389"/>
                    </a:cubicBezTo>
                    <a:cubicBezTo>
                      <a:pt x="399" y="384"/>
                      <a:pt x="396" y="383"/>
                      <a:pt x="390" y="377"/>
                    </a:cubicBezTo>
                    <a:cubicBezTo>
                      <a:pt x="385" y="371"/>
                      <a:pt x="388" y="364"/>
                      <a:pt x="381" y="358"/>
                    </a:cubicBezTo>
                    <a:cubicBezTo>
                      <a:pt x="374" y="351"/>
                      <a:pt x="374" y="341"/>
                      <a:pt x="363" y="329"/>
                    </a:cubicBezTo>
                    <a:cubicBezTo>
                      <a:pt x="353" y="316"/>
                      <a:pt x="345" y="286"/>
                      <a:pt x="341" y="278"/>
                    </a:cubicBezTo>
                    <a:cubicBezTo>
                      <a:pt x="336" y="271"/>
                      <a:pt x="334" y="263"/>
                      <a:pt x="328" y="248"/>
                    </a:cubicBezTo>
                    <a:cubicBezTo>
                      <a:pt x="322" y="234"/>
                      <a:pt x="325" y="201"/>
                      <a:pt x="322" y="189"/>
                    </a:cubicBezTo>
                    <a:cubicBezTo>
                      <a:pt x="319" y="178"/>
                      <a:pt x="319" y="168"/>
                      <a:pt x="313" y="153"/>
                    </a:cubicBezTo>
                    <a:cubicBezTo>
                      <a:pt x="307" y="141"/>
                      <a:pt x="311" y="115"/>
                      <a:pt x="311" y="97"/>
                    </a:cubicBezTo>
                    <a:cubicBezTo>
                      <a:pt x="311" y="93"/>
                      <a:pt x="307" y="86"/>
                      <a:pt x="305" y="86"/>
                    </a:cubicBezTo>
                    <a:cubicBezTo>
                      <a:pt x="290" y="83"/>
                      <a:pt x="275" y="81"/>
                      <a:pt x="276" y="69"/>
                    </a:cubicBezTo>
                    <a:cubicBezTo>
                      <a:pt x="279" y="76"/>
                      <a:pt x="296" y="75"/>
                      <a:pt x="307" y="75"/>
                    </a:cubicBezTo>
                    <a:cubicBezTo>
                      <a:pt x="308" y="75"/>
                      <a:pt x="313" y="77"/>
                      <a:pt x="314" y="68"/>
                    </a:cubicBezTo>
                    <a:cubicBezTo>
                      <a:pt x="315" y="59"/>
                      <a:pt x="311" y="59"/>
                      <a:pt x="314" y="55"/>
                    </a:cubicBezTo>
                    <a:cubicBezTo>
                      <a:pt x="316" y="50"/>
                      <a:pt x="311" y="45"/>
                      <a:pt x="313" y="42"/>
                    </a:cubicBezTo>
                    <a:cubicBezTo>
                      <a:pt x="314" y="32"/>
                      <a:pt x="315" y="24"/>
                      <a:pt x="316" y="18"/>
                    </a:cubicBezTo>
                    <a:cubicBezTo>
                      <a:pt x="309" y="10"/>
                      <a:pt x="299" y="5"/>
                      <a:pt x="286" y="2"/>
                    </a:cubicBezTo>
                    <a:cubicBezTo>
                      <a:pt x="272" y="0"/>
                      <a:pt x="258" y="1"/>
                      <a:pt x="249" y="6"/>
                    </a:cubicBezTo>
                    <a:cubicBezTo>
                      <a:pt x="247" y="12"/>
                      <a:pt x="245" y="28"/>
                      <a:pt x="243" y="40"/>
                    </a:cubicBezTo>
                    <a:cubicBezTo>
                      <a:pt x="244" y="45"/>
                      <a:pt x="244" y="49"/>
                      <a:pt x="245" y="52"/>
                    </a:cubicBezTo>
                    <a:cubicBezTo>
                      <a:pt x="246" y="55"/>
                      <a:pt x="241" y="57"/>
                      <a:pt x="243" y="60"/>
                    </a:cubicBezTo>
                    <a:cubicBezTo>
                      <a:pt x="243" y="60"/>
                      <a:pt x="239" y="66"/>
                      <a:pt x="242" y="67"/>
                    </a:cubicBezTo>
                    <a:cubicBezTo>
                      <a:pt x="247" y="72"/>
                      <a:pt x="264" y="76"/>
                      <a:pt x="274" y="67"/>
                    </a:cubicBezTo>
                    <a:cubicBezTo>
                      <a:pt x="274" y="83"/>
                      <a:pt x="247" y="85"/>
                      <a:pt x="235" y="90"/>
                    </a:cubicBezTo>
                    <a:cubicBezTo>
                      <a:pt x="236" y="89"/>
                      <a:pt x="236" y="89"/>
                      <a:pt x="236" y="89"/>
                    </a:cubicBezTo>
                    <a:cubicBezTo>
                      <a:pt x="228" y="96"/>
                      <a:pt x="233" y="104"/>
                      <a:pt x="229" y="111"/>
                    </a:cubicBezTo>
                    <a:cubicBezTo>
                      <a:pt x="226" y="115"/>
                      <a:pt x="220" y="115"/>
                      <a:pt x="217" y="118"/>
                    </a:cubicBezTo>
                    <a:cubicBezTo>
                      <a:pt x="216" y="120"/>
                      <a:pt x="216" y="124"/>
                      <a:pt x="215" y="127"/>
                    </a:cubicBezTo>
                    <a:cubicBezTo>
                      <a:pt x="214" y="132"/>
                      <a:pt x="214" y="132"/>
                      <a:pt x="214" y="132"/>
                    </a:cubicBezTo>
                    <a:cubicBezTo>
                      <a:pt x="214" y="132"/>
                      <a:pt x="212" y="146"/>
                      <a:pt x="190" y="158"/>
                    </a:cubicBezTo>
                    <a:cubicBezTo>
                      <a:pt x="179" y="164"/>
                      <a:pt x="166" y="165"/>
                      <a:pt x="157" y="176"/>
                    </a:cubicBezTo>
                    <a:cubicBezTo>
                      <a:pt x="159" y="156"/>
                      <a:pt x="188" y="155"/>
                      <a:pt x="190" y="128"/>
                    </a:cubicBezTo>
                    <a:cubicBezTo>
                      <a:pt x="191" y="128"/>
                      <a:pt x="190" y="126"/>
                      <a:pt x="190" y="126"/>
                    </a:cubicBezTo>
                    <a:cubicBezTo>
                      <a:pt x="189" y="118"/>
                      <a:pt x="173" y="118"/>
                      <a:pt x="168" y="112"/>
                    </a:cubicBezTo>
                    <a:cubicBezTo>
                      <a:pt x="164" y="108"/>
                      <a:pt x="164" y="103"/>
                      <a:pt x="161" y="99"/>
                    </a:cubicBezTo>
                    <a:cubicBezTo>
                      <a:pt x="158" y="94"/>
                      <a:pt x="154" y="93"/>
                      <a:pt x="151" y="89"/>
                    </a:cubicBezTo>
                    <a:cubicBezTo>
                      <a:pt x="138" y="77"/>
                      <a:pt x="136" y="51"/>
                      <a:pt x="116" y="44"/>
                    </a:cubicBezTo>
                    <a:cubicBezTo>
                      <a:pt x="112" y="42"/>
                      <a:pt x="103" y="42"/>
                      <a:pt x="96" y="41"/>
                    </a:cubicBezTo>
                    <a:cubicBezTo>
                      <a:pt x="88" y="40"/>
                      <a:pt x="84" y="37"/>
                      <a:pt x="79" y="37"/>
                    </a:cubicBezTo>
                    <a:cubicBezTo>
                      <a:pt x="69" y="38"/>
                      <a:pt x="63" y="41"/>
                      <a:pt x="54" y="43"/>
                    </a:cubicBezTo>
                    <a:cubicBezTo>
                      <a:pt x="46" y="45"/>
                      <a:pt x="29" y="48"/>
                      <a:pt x="23" y="52"/>
                    </a:cubicBezTo>
                    <a:cubicBezTo>
                      <a:pt x="13" y="57"/>
                      <a:pt x="5" y="66"/>
                      <a:pt x="1" y="76"/>
                    </a:cubicBezTo>
                    <a:cubicBezTo>
                      <a:pt x="1" y="84"/>
                      <a:pt x="3" y="87"/>
                      <a:pt x="3" y="92"/>
                    </a:cubicBezTo>
                    <a:cubicBezTo>
                      <a:pt x="3" y="98"/>
                      <a:pt x="0" y="102"/>
                      <a:pt x="5" y="109"/>
                    </a:cubicBezTo>
                    <a:cubicBezTo>
                      <a:pt x="10" y="116"/>
                      <a:pt x="7" y="114"/>
                      <a:pt x="7" y="121"/>
                    </a:cubicBezTo>
                    <a:cubicBezTo>
                      <a:pt x="7" y="129"/>
                      <a:pt x="9" y="129"/>
                      <a:pt x="13" y="135"/>
                    </a:cubicBezTo>
                    <a:cubicBezTo>
                      <a:pt x="18" y="141"/>
                      <a:pt x="17" y="141"/>
                      <a:pt x="19" y="147"/>
                    </a:cubicBezTo>
                    <a:cubicBezTo>
                      <a:pt x="21" y="152"/>
                      <a:pt x="18" y="150"/>
                      <a:pt x="22" y="157"/>
                    </a:cubicBezTo>
                    <a:cubicBezTo>
                      <a:pt x="26" y="164"/>
                      <a:pt x="31" y="173"/>
                      <a:pt x="37" y="180"/>
                    </a:cubicBezTo>
                    <a:cubicBezTo>
                      <a:pt x="44" y="188"/>
                      <a:pt x="45" y="190"/>
                      <a:pt x="50" y="192"/>
                    </a:cubicBezTo>
                    <a:cubicBezTo>
                      <a:pt x="55" y="194"/>
                      <a:pt x="55" y="201"/>
                      <a:pt x="61" y="202"/>
                    </a:cubicBezTo>
                    <a:cubicBezTo>
                      <a:pt x="67" y="203"/>
                      <a:pt x="69" y="206"/>
                      <a:pt x="76" y="204"/>
                    </a:cubicBezTo>
                    <a:cubicBezTo>
                      <a:pt x="80" y="204"/>
                      <a:pt x="84" y="201"/>
                      <a:pt x="89" y="197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1" name="Freeform 417">
                <a:extLst>
                  <a:ext uri="{FF2B5EF4-FFF2-40B4-BE49-F238E27FC236}">
                    <a16:creationId xmlns:a16="http://schemas.microsoft.com/office/drawing/2014/main" id="{3F8704D7-C8BC-4E0B-9FCB-ADF2E565E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691"/>
                <a:ext cx="26" cy="101"/>
              </a:xfrm>
              <a:custGeom>
                <a:avLst/>
                <a:gdLst>
                  <a:gd name="T0" fmla="*/ 0 w 11"/>
                  <a:gd name="T1" fmla="*/ 306 h 40"/>
                  <a:gd name="T2" fmla="*/ 106 w 11"/>
                  <a:gd name="T3" fmla="*/ 146 h 40"/>
                  <a:gd name="T4" fmla="*/ 135 w 11"/>
                  <a:gd name="T5" fmla="*/ 369 h 40"/>
                  <a:gd name="T6" fmla="*/ 144 w 11"/>
                  <a:gd name="T7" fmla="*/ 644 h 40"/>
                  <a:gd name="T8" fmla="*/ 28 w 11"/>
                  <a:gd name="T9" fmla="*/ 27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40">
                    <a:moveTo>
                      <a:pt x="0" y="19"/>
                    </a:moveTo>
                    <a:cubicBezTo>
                      <a:pt x="0" y="14"/>
                      <a:pt x="3" y="0"/>
                      <a:pt x="8" y="9"/>
                    </a:cubicBezTo>
                    <a:cubicBezTo>
                      <a:pt x="10" y="11"/>
                      <a:pt x="10" y="20"/>
                      <a:pt x="10" y="23"/>
                    </a:cubicBezTo>
                    <a:cubicBezTo>
                      <a:pt x="10" y="28"/>
                      <a:pt x="11" y="34"/>
                      <a:pt x="11" y="40"/>
                    </a:cubicBezTo>
                    <a:cubicBezTo>
                      <a:pt x="10" y="36"/>
                      <a:pt x="10" y="10"/>
                      <a:pt x="2" y="17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2" name="Freeform 418">
                <a:extLst>
                  <a:ext uri="{FF2B5EF4-FFF2-40B4-BE49-F238E27FC236}">
                    <a16:creationId xmlns:a16="http://schemas.microsoft.com/office/drawing/2014/main" id="{27BA8C3D-CA89-4CCB-96C9-2B1327640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2721"/>
                <a:ext cx="75" cy="133"/>
              </a:xfrm>
              <a:custGeom>
                <a:avLst/>
                <a:gdLst>
                  <a:gd name="T0" fmla="*/ 413 w 32"/>
                  <a:gd name="T1" fmla="*/ 522 h 53"/>
                  <a:gd name="T2" fmla="*/ 105 w 32"/>
                  <a:gd name="T3" fmla="*/ 208 h 53"/>
                  <a:gd name="T4" fmla="*/ 307 w 32"/>
                  <a:gd name="T5" fmla="*/ 838 h 53"/>
                  <a:gd name="T6" fmla="*/ 230 w 32"/>
                  <a:gd name="T7" fmla="*/ 396 h 53"/>
                  <a:gd name="T8" fmla="*/ 363 w 32"/>
                  <a:gd name="T9" fmla="*/ 47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32" y="33"/>
                    </a:moveTo>
                    <a:cubicBezTo>
                      <a:pt x="31" y="27"/>
                      <a:pt x="17" y="0"/>
                      <a:pt x="8" y="13"/>
                    </a:cubicBezTo>
                    <a:cubicBezTo>
                      <a:pt x="0" y="24"/>
                      <a:pt x="18" y="46"/>
                      <a:pt x="24" y="53"/>
                    </a:cubicBezTo>
                    <a:cubicBezTo>
                      <a:pt x="19" y="48"/>
                      <a:pt x="11" y="32"/>
                      <a:pt x="18" y="25"/>
                    </a:cubicBezTo>
                    <a:cubicBezTo>
                      <a:pt x="22" y="27"/>
                      <a:pt x="22" y="31"/>
                      <a:pt x="28" y="3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3" name="Freeform 419">
                <a:extLst>
                  <a:ext uri="{FF2B5EF4-FFF2-40B4-BE49-F238E27FC236}">
                    <a16:creationId xmlns:a16="http://schemas.microsoft.com/office/drawing/2014/main" id="{D9106085-BDB9-44B7-BC28-3A801241B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917"/>
                <a:ext cx="33" cy="40"/>
              </a:xfrm>
              <a:custGeom>
                <a:avLst/>
                <a:gdLst>
                  <a:gd name="T0" fmla="*/ 94 w 14"/>
                  <a:gd name="T1" fmla="*/ 50 h 16"/>
                  <a:gd name="T2" fmla="*/ 0 w 14"/>
                  <a:gd name="T3" fmla="*/ 63 h 16"/>
                  <a:gd name="T4" fmla="*/ 66 w 14"/>
                  <a:gd name="T5" fmla="*/ 250 h 16"/>
                  <a:gd name="T6" fmla="*/ 184 w 14"/>
                  <a:gd name="T7" fmla="*/ 17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7" y="3"/>
                    </a:moveTo>
                    <a:cubicBezTo>
                      <a:pt x="4" y="0"/>
                      <a:pt x="1" y="1"/>
                      <a:pt x="0" y="4"/>
                    </a:cubicBezTo>
                    <a:cubicBezTo>
                      <a:pt x="0" y="8"/>
                      <a:pt x="4" y="13"/>
                      <a:pt x="5" y="16"/>
                    </a:cubicBezTo>
                    <a:cubicBezTo>
                      <a:pt x="3" y="8"/>
                      <a:pt x="8" y="4"/>
                      <a:pt x="14" y="11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4" name="Freeform 420">
                <a:extLst>
                  <a:ext uri="{FF2B5EF4-FFF2-40B4-BE49-F238E27FC236}">
                    <a16:creationId xmlns:a16="http://schemas.microsoft.com/office/drawing/2014/main" id="{08F0CA8B-3D49-4387-88CD-E91AEB3F1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3043"/>
                <a:ext cx="29" cy="22"/>
              </a:xfrm>
              <a:custGeom>
                <a:avLst/>
                <a:gdLst>
                  <a:gd name="T0" fmla="*/ 0 w 12"/>
                  <a:gd name="T1" fmla="*/ 59 h 9"/>
                  <a:gd name="T2" fmla="*/ 169 w 12"/>
                  <a:gd name="T3" fmla="*/ 13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7" y="0"/>
                      <a:pt x="9" y="4"/>
                      <a:pt x="12" y="9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5" name="Freeform 421">
                <a:extLst>
                  <a:ext uri="{FF2B5EF4-FFF2-40B4-BE49-F238E27FC236}">
                    <a16:creationId xmlns:a16="http://schemas.microsoft.com/office/drawing/2014/main" id="{A6CBF792-4D86-4823-8193-98308637D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063"/>
                <a:ext cx="26" cy="23"/>
              </a:xfrm>
              <a:custGeom>
                <a:avLst/>
                <a:gdLst>
                  <a:gd name="T0" fmla="*/ 12 w 11"/>
                  <a:gd name="T1" fmla="*/ 151 h 9"/>
                  <a:gd name="T2" fmla="*/ 144 w 11"/>
                  <a:gd name="T3" fmla="*/ 5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9">
                    <a:moveTo>
                      <a:pt x="1" y="9"/>
                    </a:moveTo>
                    <a:cubicBezTo>
                      <a:pt x="0" y="1"/>
                      <a:pt x="5" y="0"/>
                      <a:pt x="11" y="3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6" name="Freeform 422">
                <a:extLst>
                  <a:ext uri="{FF2B5EF4-FFF2-40B4-BE49-F238E27FC236}">
                    <a16:creationId xmlns:a16="http://schemas.microsoft.com/office/drawing/2014/main" id="{D3C99A52-1DEC-40E7-BA40-97A279BC6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704"/>
                <a:ext cx="25" cy="20"/>
              </a:xfrm>
              <a:custGeom>
                <a:avLst/>
                <a:gdLst>
                  <a:gd name="T0" fmla="*/ 25 w 11"/>
                  <a:gd name="T1" fmla="*/ 125 h 8"/>
                  <a:gd name="T2" fmla="*/ 130 w 11"/>
                  <a:gd name="T3" fmla="*/ 9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2" y="8"/>
                    </a:moveTo>
                    <a:cubicBezTo>
                      <a:pt x="0" y="3"/>
                      <a:pt x="9" y="0"/>
                      <a:pt x="11" y="6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7" name="Freeform 423">
                <a:extLst>
                  <a:ext uri="{FF2B5EF4-FFF2-40B4-BE49-F238E27FC236}">
                    <a16:creationId xmlns:a16="http://schemas.microsoft.com/office/drawing/2014/main" id="{EFF29733-3FF4-4531-87F9-E8881D29E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749"/>
                <a:ext cx="33" cy="55"/>
              </a:xfrm>
              <a:custGeom>
                <a:avLst/>
                <a:gdLst>
                  <a:gd name="T0" fmla="*/ 156 w 14"/>
                  <a:gd name="T1" fmla="*/ 33 h 22"/>
                  <a:gd name="T2" fmla="*/ 106 w 14"/>
                  <a:gd name="T3" fmla="*/ 345 h 22"/>
                  <a:gd name="T4" fmla="*/ 184 w 14"/>
                  <a:gd name="T5" fmla="*/ 11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12" y="2"/>
                    </a:moveTo>
                    <a:cubicBezTo>
                      <a:pt x="0" y="0"/>
                      <a:pt x="4" y="16"/>
                      <a:pt x="8" y="22"/>
                    </a:cubicBezTo>
                    <a:cubicBezTo>
                      <a:pt x="7" y="15"/>
                      <a:pt x="8" y="11"/>
                      <a:pt x="14" y="7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8" name="Freeform 424">
                <a:extLst>
                  <a:ext uri="{FF2B5EF4-FFF2-40B4-BE49-F238E27FC236}">
                    <a16:creationId xmlns:a16="http://schemas.microsoft.com/office/drawing/2014/main" id="{E5567D98-5405-49EA-9AF0-1E33964AE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2138"/>
                <a:ext cx="35" cy="55"/>
              </a:xfrm>
              <a:custGeom>
                <a:avLst/>
                <a:gdLst>
                  <a:gd name="T0" fmla="*/ 0 w 15"/>
                  <a:gd name="T1" fmla="*/ 0 h 22"/>
                  <a:gd name="T2" fmla="*/ 163 w 15"/>
                  <a:gd name="T3" fmla="*/ 345 h 22"/>
                  <a:gd name="T4" fmla="*/ 0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cubicBezTo>
                      <a:pt x="4" y="1"/>
                      <a:pt x="14" y="13"/>
                      <a:pt x="13" y="22"/>
                    </a:cubicBezTo>
                    <a:cubicBezTo>
                      <a:pt x="15" y="14"/>
                      <a:pt x="12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9" name="Freeform 425">
                <a:extLst>
                  <a:ext uri="{FF2B5EF4-FFF2-40B4-BE49-F238E27FC236}">
                    <a16:creationId xmlns:a16="http://schemas.microsoft.com/office/drawing/2014/main" id="{738E3AA9-165A-461B-B228-B788C25514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55" y="2515"/>
                <a:ext cx="264" cy="591"/>
              </a:xfrm>
              <a:custGeom>
                <a:avLst/>
                <a:gdLst>
                  <a:gd name="T0" fmla="*/ 1466 w 112"/>
                  <a:gd name="T1" fmla="*/ 505 h 235"/>
                  <a:gd name="T2" fmla="*/ 1440 w 112"/>
                  <a:gd name="T3" fmla="*/ 397 h 235"/>
                  <a:gd name="T4" fmla="*/ 1362 w 112"/>
                  <a:gd name="T5" fmla="*/ 347 h 235"/>
                  <a:gd name="T6" fmla="*/ 1379 w 112"/>
                  <a:gd name="T7" fmla="*/ 367 h 235"/>
                  <a:gd name="T8" fmla="*/ 1466 w 112"/>
                  <a:gd name="T9" fmla="*/ 505 h 235"/>
                  <a:gd name="T10" fmla="*/ 1207 w 112"/>
                  <a:gd name="T11" fmla="*/ 176 h 235"/>
                  <a:gd name="T12" fmla="*/ 1256 w 112"/>
                  <a:gd name="T13" fmla="*/ 221 h 235"/>
                  <a:gd name="T14" fmla="*/ 1294 w 112"/>
                  <a:gd name="T15" fmla="*/ 272 h 235"/>
                  <a:gd name="T16" fmla="*/ 1322 w 112"/>
                  <a:gd name="T17" fmla="*/ 304 h 235"/>
                  <a:gd name="T18" fmla="*/ 1233 w 112"/>
                  <a:gd name="T19" fmla="*/ 176 h 235"/>
                  <a:gd name="T20" fmla="*/ 1150 w 112"/>
                  <a:gd name="T21" fmla="*/ 83 h 235"/>
                  <a:gd name="T22" fmla="*/ 1110 w 112"/>
                  <a:gd name="T23" fmla="*/ 20 h 235"/>
                  <a:gd name="T24" fmla="*/ 1089 w 112"/>
                  <a:gd name="T25" fmla="*/ 0 h 235"/>
                  <a:gd name="T26" fmla="*/ 1207 w 112"/>
                  <a:gd name="T27" fmla="*/ 176 h 235"/>
                  <a:gd name="T28" fmla="*/ 184 w 112"/>
                  <a:gd name="T29" fmla="*/ 3720 h 235"/>
                  <a:gd name="T30" fmla="*/ 196 w 112"/>
                  <a:gd name="T31" fmla="*/ 3737 h 235"/>
                  <a:gd name="T32" fmla="*/ 212 w 112"/>
                  <a:gd name="T33" fmla="*/ 3737 h 235"/>
                  <a:gd name="T34" fmla="*/ 184 w 112"/>
                  <a:gd name="T35" fmla="*/ 3720 h 235"/>
                  <a:gd name="T36" fmla="*/ 66 w 112"/>
                  <a:gd name="T37" fmla="*/ 3549 h 235"/>
                  <a:gd name="T38" fmla="*/ 94 w 112"/>
                  <a:gd name="T39" fmla="*/ 3561 h 235"/>
                  <a:gd name="T40" fmla="*/ 0 w 112"/>
                  <a:gd name="T41" fmla="*/ 3453 h 235"/>
                  <a:gd name="T42" fmla="*/ 66 w 112"/>
                  <a:gd name="T43" fmla="*/ 3549 h 2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2" h="235">
                    <a:moveTo>
                      <a:pt x="112" y="32"/>
                    </a:moveTo>
                    <a:cubicBezTo>
                      <a:pt x="111" y="30"/>
                      <a:pt x="111" y="26"/>
                      <a:pt x="110" y="25"/>
                    </a:cubicBezTo>
                    <a:cubicBezTo>
                      <a:pt x="109" y="24"/>
                      <a:pt x="106" y="23"/>
                      <a:pt x="104" y="22"/>
                    </a:cubicBezTo>
                    <a:cubicBezTo>
                      <a:pt x="104" y="22"/>
                      <a:pt x="105" y="23"/>
                      <a:pt x="105" y="23"/>
                    </a:cubicBezTo>
                    <a:cubicBezTo>
                      <a:pt x="108" y="26"/>
                      <a:pt x="109" y="29"/>
                      <a:pt x="112" y="32"/>
                    </a:cubicBezTo>
                    <a:close/>
                    <a:moveTo>
                      <a:pt x="92" y="11"/>
                    </a:moveTo>
                    <a:cubicBezTo>
                      <a:pt x="93" y="12"/>
                      <a:pt x="95" y="13"/>
                      <a:pt x="96" y="14"/>
                    </a:cubicBezTo>
                    <a:cubicBezTo>
                      <a:pt x="97" y="15"/>
                      <a:pt x="97" y="16"/>
                      <a:pt x="99" y="17"/>
                    </a:cubicBezTo>
                    <a:cubicBezTo>
                      <a:pt x="99" y="18"/>
                      <a:pt x="100" y="18"/>
                      <a:pt x="101" y="19"/>
                    </a:cubicBezTo>
                    <a:cubicBezTo>
                      <a:pt x="98" y="16"/>
                      <a:pt x="96" y="13"/>
                      <a:pt x="94" y="11"/>
                    </a:cubicBezTo>
                    <a:cubicBezTo>
                      <a:pt x="92" y="8"/>
                      <a:pt x="90" y="7"/>
                      <a:pt x="88" y="5"/>
                    </a:cubicBezTo>
                    <a:cubicBezTo>
                      <a:pt x="86" y="4"/>
                      <a:pt x="86" y="2"/>
                      <a:pt x="85" y="1"/>
                    </a:cubicBezTo>
                    <a:cubicBezTo>
                      <a:pt x="85" y="1"/>
                      <a:pt x="84" y="1"/>
                      <a:pt x="83" y="0"/>
                    </a:cubicBezTo>
                    <a:cubicBezTo>
                      <a:pt x="86" y="4"/>
                      <a:pt x="89" y="8"/>
                      <a:pt x="92" y="11"/>
                    </a:cubicBezTo>
                    <a:close/>
                    <a:moveTo>
                      <a:pt x="14" y="234"/>
                    </a:moveTo>
                    <a:cubicBezTo>
                      <a:pt x="15" y="234"/>
                      <a:pt x="15" y="234"/>
                      <a:pt x="15" y="235"/>
                    </a:cubicBezTo>
                    <a:cubicBezTo>
                      <a:pt x="15" y="235"/>
                      <a:pt x="16" y="235"/>
                      <a:pt x="16" y="235"/>
                    </a:cubicBezTo>
                    <a:cubicBezTo>
                      <a:pt x="15" y="235"/>
                      <a:pt x="15" y="234"/>
                      <a:pt x="14" y="234"/>
                    </a:cubicBezTo>
                    <a:close/>
                    <a:moveTo>
                      <a:pt x="5" y="223"/>
                    </a:moveTo>
                    <a:cubicBezTo>
                      <a:pt x="6" y="224"/>
                      <a:pt x="6" y="224"/>
                      <a:pt x="7" y="224"/>
                    </a:cubicBezTo>
                    <a:cubicBezTo>
                      <a:pt x="5" y="222"/>
                      <a:pt x="2" y="219"/>
                      <a:pt x="0" y="217"/>
                    </a:cubicBezTo>
                    <a:cubicBezTo>
                      <a:pt x="1" y="219"/>
                      <a:pt x="3" y="221"/>
                      <a:pt x="5" y="223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0" name="Freeform 426">
                <a:extLst>
                  <a:ext uri="{FF2B5EF4-FFF2-40B4-BE49-F238E27FC236}">
                    <a16:creationId xmlns:a16="http://schemas.microsoft.com/office/drawing/2014/main" id="{DF5B376F-10CD-4B86-BDEE-19A2D9A45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54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1" name="Freeform 427">
                <a:extLst>
                  <a:ext uri="{FF2B5EF4-FFF2-40B4-BE49-F238E27FC236}">
                    <a16:creationId xmlns:a16="http://schemas.microsoft.com/office/drawing/2014/main" id="{CAA875BA-2A16-4910-8C1C-03011C588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643"/>
                <a:ext cx="14" cy="15"/>
              </a:xfrm>
              <a:custGeom>
                <a:avLst/>
                <a:gdLst>
                  <a:gd name="T0" fmla="*/ 12 w 6"/>
                  <a:gd name="T1" fmla="*/ 20 h 6"/>
                  <a:gd name="T2" fmla="*/ 65 w 6"/>
                  <a:gd name="T3" fmla="*/ 33 h 6"/>
                  <a:gd name="T4" fmla="*/ 65 w 6"/>
                  <a:gd name="T5" fmla="*/ 83 h 6"/>
                  <a:gd name="T6" fmla="*/ 12 w 6"/>
                  <a:gd name="T7" fmla="*/ 83 h 6"/>
                  <a:gd name="T8" fmla="*/ 12 w 6"/>
                  <a:gd name="T9" fmla="*/ 2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2" y="0"/>
                      <a:pt x="4" y="1"/>
                      <a:pt x="5" y="2"/>
                    </a:cubicBezTo>
                    <a:cubicBezTo>
                      <a:pt x="6" y="3"/>
                      <a:pt x="6" y="5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2" name="Freeform 428">
                <a:extLst>
                  <a:ext uri="{FF2B5EF4-FFF2-40B4-BE49-F238E27FC236}">
                    <a16:creationId xmlns:a16="http://schemas.microsoft.com/office/drawing/2014/main" id="{190F849F-497F-40F3-95BE-5E86DBA17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656"/>
                <a:ext cx="7" cy="7"/>
              </a:xfrm>
              <a:custGeom>
                <a:avLst/>
                <a:gdLst>
                  <a:gd name="T0" fmla="*/ 12 w 3"/>
                  <a:gd name="T1" fmla="*/ 12 h 3"/>
                  <a:gd name="T2" fmla="*/ 37 w 3"/>
                  <a:gd name="T3" fmla="*/ 12 h 3"/>
                  <a:gd name="T4" fmla="*/ 37 w 3"/>
                  <a:gd name="T5" fmla="*/ 37 h 3"/>
                  <a:gd name="T6" fmla="*/ 12 w 3"/>
                  <a:gd name="T7" fmla="*/ 37 h 3"/>
                  <a:gd name="T8" fmla="*/ 12 w 3"/>
                  <a:gd name="T9" fmla="*/ 1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3" name="Freeform 429">
                <a:extLst>
                  <a:ext uri="{FF2B5EF4-FFF2-40B4-BE49-F238E27FC236}">
                    <a16:creationId xmlns:a16="http://schemas.microsoft.com/office/drawing/2014/main" id="{9D9EE640-502C-4241-975C-600D86AE3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643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0 h 3"/>
                  <a:gd name="T4" fmla="*/ 37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4" name="Freeform 430">
                <a:extLst>
                  <a:ext uri="{FF2B5EF4-FFF2-40B4-BE49-F238E27FC236}">
                    <a16:creationId xmlns:a16="http://schemas.microsoft.com/office/drawing/2014/main" id="{EF9CCE39-AD2E-49A4-A42F-75F16AEC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563"/>
                <a:ext cx="14" cy="12"/>
              </a:xfrm>
              <a:custGeom>
                <a:avLst/>
                <a:gdLst>
                  <a:gd name="T0" fmla="*/ 12 w 6"/>
                  <a:gd name="T1" fmla="*/ 12 h 5"/>
                  <a:gd name="T2" fmla="*/ 65 w 6"/>
                  <a:gd name="T3" fmla="*/ 12 h 5"/>
                  <a:gd name="T4" fmla="*/ 65 w 6"/>
                  <a:gd name="T5" fmla="*/ 70 h 5"/>
                  <a:gd name="T6" fmla="*/ 12 w 6"/>
                  <a:gd name="T7" fmla="*/ 58 h 5"/>
                  <a:gd name="T8" fmla="*/ 12 w 6"/>
                  <a:gd name="T9" fmla="*/ 1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5" name="Freeform 431">
                <a:extLst>
                  <a:ext uri="{FF2B5EF4-FFF2-40B4-BE49-F238E27FC236}">
                    <a16:creationId xmlns:a16="http://schemas.microsoft.com/office/drawing/2014/main" id="{8655C73E-7339-4B22-874F-8E16CAFE2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575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0 h 3"/>
                  <a:gd name="T4" fmla="*/ 37 w 3"/>
                  <a:gd name="T5" fmla="*/ 35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6" name="Freeform 432">
                <a:extLst>
                  <a:ext uri="{FF2B5EF4-FFF2-40B4-BE49-F238E27FC236}">
                    <a16:creationId xmlns:a16="http://schemas.microsoft.com/office/drawing/2014/main" id="{7567B3A2-A467-447B-972C-7A03B5C92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2560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21 h 3"/>
                  <a:gd name="T4" fmla="*/ 37 w 3"/>
                  <a:gd name="T5" fmla="*/ 56 h 3"/>
                  <a:gd name="T6" fmla="*/ 12 w 3"/>
                  <a:gd name="T7" fmla="*/ 35 h 3"/>
                  <a:gd name="T8" fmla="*/ 12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7" name="Freeform 433">
                <a:extLst>
                  <a:ext uri="{FF2B5EF4-FFF2-40B4-BE49-F238E27FC236}">
                    <a16:creationId xmlns:a16="http://schemas.microsoft.com/office/drawing/2014/main" id="{DBA3985C-2942-42BB-B0E8-96F434D15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133"/>
                <a:ext cx="47" cy="51"/>
              </a:xfrm>
              <a:custGeom>
                <a:avLst/>
                <a:gdLst>
                  <a:gd name="T0" fmla="*/ 259 w 20"/>
                  <a:gd name="T1" fmla="*/ 51 h 20"/>
                  <a:gd name="T2" fmla="*/ 193 w 20"/>
                  <a:gd name="T3" fmla="*/ 0 h 20"/>
                  <a:gd name="T4" fmla="*/ 172 w 20"/>
                  <a:gd name="T5" fmla="*/ 51 h 20"/>
                  <a:gd name="T6" fmla="*/ 143 w 20"/>
                  <a:gd name="T7" fmla="*/ 97 h 20"/>
                  <a:gd name="T8" fmla="*/ 89 w 20"/>
                  <a:gd name="T9" fmla="*/ 117 h 20"/>
                  <a:gd name="T10" fmla="*/ 89 w 20"/>
                  <a:gd name="T11" fmla="*/ 181 h 20"/>
                  <a:gd name="T12" fmla="*/ 38 w 20"/>
                  <a:gd name="T13" fmla="*/ 181 h 20"/>
                  <a:gd name="T14" fmla="*/ 28 w 20"/>
                  <a:gd name="T15" fmla="*/ 311 h 20"/>
                  <a:gd name="T16" fmla="*/ 89 w 20"/>
                  <a:gd name="T17" fmla="*/ 298 h 20"/>
                  <a:gd name="T18" fmla="*/ 249 w 20"/>
                  <a:gd name="T19" fmla="*/ 97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20" y="3"/>
                    </a:moveTo>
                    <a:cubicBezTo>
                      <a:pt x="19" y="1"/>
                      <a:pt x="17" y="0"/>
                      <a:pt x="15" y="0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3" y="5"/>
                      <a:pt x="14" y="5"/>
                      <a:pt x="11" y="6"/>
                    </a:cubicBezTo>
                    <a:cubicBezTo>
                      <a:pt x="10" y="6"/>
                      <a:pt x="8" y="5"/>
                      <a:pt x="7" y="7"/>
                    </a:cubicBezTo>
                    <a:cubicBezTo>
                      <a:pt x="6" y="8"/>
                      <a:pt x="8" y="10"/>
                      <a:pt x="7" y="11"/>
                    </a:cubicBezTo>
                    <a:cubicBezTo>
                      <a:pt x="6" y="12"/>
                      <a:pt x="4" y="11"/>
                      <a:pt x="3" y="11"/>
                    </a:cubicBezTo>
                    <a:cubicBezTo>
                      <a:pt x="0" y="13"/>
                      <a:pt x="6" y="18"/>
                      <a:pt x="2" y="19"/>
                    </a:cubicBezTo>
                    <a:cubicBezTo>
                      <a:pt x="5" y="20"/>
                      <a:pt x="6" y="20"/>
                      <a:pt x="7" y="18"/>
                    </a:cubicBezTo>
                    <a:cubicBezTo>
                      <a:pt x="9" y="13"/>
                      <a:pt x="14" y="8"/>
                      <a:pt x="19" y="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8" name="Freeform 434">
                <a:extLst>
                  <a:ext uri="{FF2B5EF4-FFF2-40B4-BE49-F238E27FC236}">
                    <a16:creationId xmlns:a16="http://schemas.microsoft.com/office/drawing/2014/main" id="{2C7C2A7E-B31B-4DFF-8858-5E48B14E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736"/>
                <a:ext cx="94" cy="435"/>
              </a:xfrm>
              <a:custGeom>
                <a:avLst/>
                <a:gdLst>
                  <a:gd name="T0" fmla="*/ 414 w 40"/>
                  <a:gd name="T1" fmla="*/ 463 h 173"/>
                  <a:gd name="T2" fmla="*/ 404 w 40"/>
                  <a:gd name="T3" fmla="*/ 83 h 173"/>
                  <a:gd name="T4" fmla="*/ 454 w 40"/>
                  <a:gd name="T5" fmla="*/ 0 h 173"/>
                  <a:gd name="T6" fmla="*/ 470 w 40"/>
                  <a:gd name="T7" fmla="*/ 50 h 173"/>
                  <a:gd name="T8" fmla="*/ 442 w 40"/>
                  <a:gd name="T9" fmla="*/ 254 h 173"/>
                  <a:gd name="T10" fmla="*/ 479 w 40"/>
                  <a:gd name="T11" fmla="*/ 304 h 173"/>
                  <a:gd name="T12" fmla="*/ 470 w 40"/>
                  <a:gd name="T13" fmla="*/ 347 h 173"/>
                  <a:gd name="T14" fmla="*/ 479 w 40"/>
                  <a:gd name="T15" fmla="*/ 475 h 173"/>
                  <a:gd name="T16" fmla="*/ 519 w 40"/>
                  <a:gd name="T17" fmla="*/ 684 h 173"/>
                  <a:gd name="T18" fmla="*/ 491 w 40"/>
                  <a:gd name="T19" fmla="*/ 905 h 173"/>
                  <a:gd name="T20" fmla="*/ 454 w 40"/>
                  <a:gd name="T21" fmla="*/ 998 h 173"/>
                  <a:gd name="T22" fmla="*/ 491 w 40"/>
                  <a:gd name="T23" fmla="*/ 1132 h 173"/>
                  <a:gd name="T24" fmla="*/ 454 w 40"/>
                  <a:gd name="T25" fmla="*/ 1240 h 173"/>
                  <a:gd name="T26" fmla="*/ 454 w 40"/>
                  <a:gd name="T27" fmla="*/ 1365 h 173"/>
                  <a:gd name="T28" fmla="*/ 376 w 40"/>
                  <a:gd name="T29" fmla="*/ 1607 h 173"/>
                  <a:gd name="T30" fmla="*/ 414 w 40"/>
                  <a:gd name="T31" fmla="*/ 1783 h 173"/>
                  <a:gd name="T32" fmla="*/ 442 w 40"/>
                  <a:gd name="T33" fmla="*/ 1878 h 173"/>
                  <a:gd name="T34" fmla="*/ 404 w 40"/>
                  <a:gd name="T35" fmla="*/ 1954 h 173"/>
                  <a:gd name="T36" fmla="*/ 336 w 40"/>
                  <a:gd name="T37" fmla="*/ 2049 h 173"/>
                  <a:gd name="T38" fmla="*/ 310 w 40"/>
                  <a:gd name="T39" fmla="*/ 2162 h 173"/>
                  <a:gd name="T40" fmla="*/ 233 w 40"/>
                  <a:gd name="T41" fmla="*/ 2371 h 173"/>
                  <a:gd name="T42" fmla="*/ 143 w 40"/>
                  <a:gd name="T43" fmla="*/ 2572 h 173"/>
                  <a:gd name="T44" fmla="*/ 38 w 40"/>
                  <a:gd name="T45" fmla="*/ 2701 h 173"/>
                  <a:gd name="T46" fmla="*/ 0 w 40"/>
                  <a:gd name="T47" fmla="*/ 2751 h 173"/>
                  <a:gd name="T48" fmla="*/ 38 w 40"/>
                  <a:gd name="T49" fmla="*/ 2688 h 173"/>
                  <a:gd name="T50" fmla="*/ 78 w 40"/>
                  <a:gd name="T51" fmla="*/ 2592 h 173"/>
                  <a:gd name="T52" fmla="*/ 132 w 40"/>
                  <a:gd name="T53" fmla="*/ 2509 h 173"/>
                  <a:gd name="T54" fmla="*/ 155 w 40"/>
                  <a:gd name="T55" fmla="*/ 2416 h 173"/>
                  <a:gd name="T56" fmla="*/ 259 w 40"/>
                  <a:gd name="T57" fmla="*/ 2130 h 173"/>
                  <a:gd name="T58" fmla="*/ 364 w 40"/>
                  <a:gd name="T59" fmla="*/ 1878 h 173"/>
                  <a:gd name="T60" fmla="*/ 310 w 40"/>
                  <a:gd name="T61" fmla="*/ 1637 h 173"/>
                  <a:gd name="T62" fmla="*/ 376 w 40"/>
                  <a:gd name="T63" fmla="*/ 1365 h 173"/>
                  <a:gd name="T64" fmla="*/ 364 w 40"/>
                  <a:gd name="T65" fmla="*/ 1290 h 173"/>
                  <a:gd name="T66" fmla="*/ 392 w 40"/>
                  <a:gd name="T67" fmla="*/ 1227 h 173"/>
                  <a:gd name="T68" fmla="*/ 414 w 40"/>
                  <a:gd name="T69" fmla="*/ 1081 h 173"/>
                  <a:gd name="T70" fmla="*/ 414 w 40"/>
                  <a:gd name="T71" fmla="*/ 923 h 173"/>
                  <a:gd name="T72" fmla="*/ 442 w 40"/>
                  <a:gd name="T73" fmla="*/ 777 h 173"/>
                  <a:gd name="T74" fmla="*/ 414 w 40"/>
                  <a:gd name="T75" fmla="*/ 463 h 17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0" h="173">
                    <a:moveTo>
                      <a:pt x="32" y="29"/>
                    </a:moveTo>
                    <a:cubicBezTo>
                      <a:pt x="30" y="21"/>
                      <a:pt x="32" y="13"/>
                      <a:pt x="31" y="5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36" y="7"/>
                      <a:pt x="34" y="12"/>
                      <a:pt x="34" y="16"/>
                    </a:cubicBezTo>
                    <a:cubicBezTo>
                      <a:pt x="35" y="17"/>
                      <a:pt x="37" y="18"/>
                      <a:pt x="37" y="19"/>
                    </a:cubicBezTo>
                    <a:cubicBezTo>
                      <a:pt x="38" y="21"/>
                      <a:pt x="36" y="21"/>
                      <a:pt x="36" y="22"/>
                    </a:cubicBezTo>
                    <a:cubicBezTo>
                      <a:pt x="36" y="25"/>
                      <a:pt x="36" y="27"/>
                      <a:pt x="37" y="30"/>
                    </a:cubicBezTo>
                    <a:cubicBezTo>
                      <a:pt x="38" y="34"/>
                      <a:pt x="40" y="40"/>
                      <a:pt x="40" y="43"/>
                    </a:cubicBezTo>
                    <a:cubicBezTo>
                      <a:pt x="40" y="47"/>
                      <a:pt x="39" y="53"/>
                      <a:pt x="38" y="57"/>
                    </a:cubicBezTo>
                    <a:cubicBezTo>
                      <a:pt x="37" y="59"/>
                      <a:pt x="36" y="61"/>
                      <a:pt x="35" y="63"/>
                    </a:cubicBezTo>
                    <a:cubicBezTo>
                      <a:pt x="35" y="66"/>
                      <a:pt x="38" y="68"/>
                      <a:pt x="38" y="71"/>
                    </a:cubicBezTo>
                    <a:cubicBezTo>
                      <a:pt x="38" y="74"/>
                      <a:pt x="35" y="76"/>
                      <a:pt x="35" y="78"/>
                    </a:cubicBezTo>
                    <a:cubicBezTo>
                      <a:pt x="34" y="81"/>
                      <a:pt x="35" y="83"/>
                      <a:pt x="35" y="86"/>
                    </a:cubicBezTo>
                    <a:cubicBezTo>
                      <a:pt x="35" y="90"/>
                      <a:pt x="28" y="96"/>
                      <a:pt x="29" y="101"/>
                    </a:cubicBezTo>
                    <a:cubicBezTo>
                      <a:pt x="29" y="106"/>
                      <a:pt x="32" y="107"/>
                      <a:pt x="32" y="112"/>
                    </a:cubicBezTo>
                    <a:cubicBezTo>
                      <a:pt x="32" y="114"/>
                      <a:pt x="34" y="116"/>
                      <a:pt x="34" y="118"/>
                    </a:cubicBezTo>
                    <a:cubicBezTo>
                      <a:pt x="34" y="118"/>
                      <a:pt x="31" y="122"/>
                      <a:pt x="31" y="123"/>
                    </a:cubicBezTo>
                    <a:cubicBezTo>
                      <a:pt x="29" y="125"/>
                      <a:pt x="27" y="127"/>
                      <a:pt x="26" y="129"/>
                    </a:cubicBezTo>
                    <a:cubicBezTo>
                      <a:pt x="24" y="132"/>
                      <a:pt x="25" y="133"/>
                      <a:pt x="24" y="136"/>
                    </a:cubicBezTo>
                    <a:cubicBezTo>
                      <a:pt x="24" y="141"/>
                      <a:pt x="20" y="144"/>
                      <a:pt x="18" y="149"/>
                    </a:cubicBezTo>
                    <a:cubicBezTo>
                      <a:pt x="15" y="153"/>
                      <a:pt x="13" y="158"/>
                      <a:pt x="11" y="162"/>
                    </a:cubicBezTo>
                    <a:cubicBezTo>
                      <a:pt x="9" y="165"/>
                      <a:pt x="6" y="167"/>
                      <a:pt x="3" y="170"/>
                    </a:cubicBezTo>
                    <a:cubicBezTo>
                      <a:pt x="1" y="171"/>
                      <a:pt x="1" y="172"/>
                      <a:pt x="0" y="173"/>
                    </a:cubicBezTo>
                    <a:cubicBezTo>
                      <a:pt x="1" y="172"/>
                      <a:pt x="2" y="171"/>
                      <a:pt x="3" y="169"/>
                    </a:cubicBezTo>
                    <a:cubicBezTo>
                      <a:pt x="4" y="167"/>
                      <a:pt x="5" y="165"/>
                      <a:pt x="6" y="163"/>
                    </a:cubicBezTo>
                    <a:cubicBezTo>
                      <a:pt x="7" y="161"/>
                      <a:pt x="9" y="160"/>
                      <a:pt x="10" y="158"/>
                    </a:cubicBezTo>
                    <a:cubicBezTo>
                      <a:pt x="11" y="156"/>
                      <a:pt x="11" y="154"/>
                      <a:pt x="12" y="152"/>
                    </a:cubicBezTo>
                    <a:cubicBezTo>
                      <a:pt x="15" y="146"/>
                      <a:pt x="17" y="140"/>
                      <a:pt x="20" y="134"/>
                    </a:cubicBezTo>
                    <a:cubicBezTo>
                      <a:pt x="22" y="129"/>
                      <a:pt x="27" y="124"/>
                      <a:pt x="28" y="118"/>
                    </a:cubicBezTo>
                    <a:cubicBezTo>
                      <a:pt x="29" y="112"/>
                      <a:pt x="23" y="109"/>
                      <a:pt x="24" y="103"/>
                    </a:cubicBezTo>
                    <a:cubicBezTo>
                      <a:pt x="24" y="97"/>
                      <a:pt x="29" y="92"/>
                      <a:pt x="29" y="86"/>
                    </a:cubicBezTo>
                    <a:cubicBezTo>
                      <a:pt x="29" y="84"/>
                      <a:pt x="28" y="83"/>
                      <a:pt x="28" y="81"/>
                    </a:cubicBezTo>
                    <a:cubicBezTo>
                      <a:pt x="28" y="80"/>
                      <a:pt x="30" y="79"/>
                      <a:pt x="30" y="77"/>
                    </a:cubicBezTo>
                    <a:cubicBezTo>
                      <a:pt x="31" y="74"/>
                      <a:pt x="31" y="72"/>
                      <a:pt x="32" y="68"/>
                    </a:cubicBezTo>
                    <a:cubicBezTo>
                      <a:pt x="32" y="65"/>
                      <a:pt x="31" y="61"/>
                      <a:pt x="32" y="58"/>
                    </a:cubicBezTo>
                    <a:cubicBezTo>
                      <a:pt x="32" y="55"/>
                      <a:pt x="34" y="52"/>
                      <a:pt x="34" y="49"/>
                    </a:cubicBezTo>
                    <a:cubicBezTo>
                      <a:pt x="35" y="42"/>
                      <a:pt x="33" y="35"/>
                      <a:pt x="32" y="29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9" name="Freeform 435">
                <a:extLst>
                  <a:ext uri="{FF2B5EF4-FFF2-40B4-BE49-F238E27FC236}">
                    <a16:creationId xmlns:a16="http://schemas.microsoft.com/office/drawing/2014/main" id="{93864AB5-EB7C-45A9-991F-82211CB01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623"/>
                <a:ext cx="214" cy="304"/>
              </a:xfrm>
              <a:custGeom>
                <a:avLst/>
                <a:gdLst>
                  <a:gd name="T0" fmla="*/ 520 w 91"/>
                  <a:gd name="T1" fmla="*/ 1919 h 121"/>
                  <a:gd name="T2" fmla="*/ 663 w 91"/>
                  <a:gd name="T3" fmla="*/ 1573 h 121"/>
                  <a:gd name="T4" fmla="*/ 675 w 91"/>
                  <a:gd name="T5" fmla="*/ 113 h 121"/>
                  <a:gd name="T6" fmla="*/ 78 w 91"/>
                  <a:gd name="T7" fmla="*/ 1015 h 121"/>
                  <a:gd name="T8" fmla="*/ 586 w 91"/>
                  <a:gd name="T9" fmla="*/ 555 h 121"/>
                  <a:gd name="T10" fmla="*/ 520 w 91"/>
                  <a:gd name="T11" fmla="*/ 1919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121">
                    <a:moveTo>
                      <a:pt x="40" y="121"/>
                    </a:moveTo>
                    <a:cubicBezTo>
                      <a:pt x="40" y="121"/>
                      <a:pt x="48" y="107"/>
                      <a:pt x="51" y="99"/>
                    </a:cubicBezTo>
                    <a:cubicBezTo>
                      <a:pt x="55" y="91"/>
                      <a:pt x="91" y="18"/>
                      <a:pt x="52" y="7"/>
                    </a:cubicBezTo>
                    <a:cubicBezTo>
                      <a:pt x="24" y="0"/>
                      <a:pt x="0" y="39"/>
                      <a:pt x="6" y="64"/>
                    </a:cubicBezTo>
                    <a:cubicBezTo>
                      <a:pt x="9" y="51"/>
                      <a:pt x="24" y="25"/>
                      <a:pt x="45" y="35"/>
                    </a:cubicBezTo>
                    <a:cubicBezTo>
                      <a:pt x="67" y="46"/>
                      <a:pt x="46" y="114"/>
                      <a:pt x="40" y="121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0" name="Freeform 436">
                <a:extLst>
                  <a:ext uri="{FF2B5EF4-FFF2-40B4-BE49-F238E27FC236}">
                    <a16:creationId xmlns:a16="http://schemas.microsoft.com/office/drawing/2014/main" id="{A7AAC1EE-5BBC-4F71-BC17-15987987E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63"/>
                <a:ext cx="116" cy="259"/>
              </a:xfrm>
              <a:custGeom>
                <a:avLst/>
                <a:gdLst>
                  <a:gd name="T0" fmla="*/ 651 w 49"/>
                  <a:gd name="T1" fmla="*/ 1637 h 103"/>
                  <a:gd name="T2" fmla="*/ 599 w 49"/>
                  <a:gd name="T3" fmla="*/ 935 h 103"/>
                  <a:gd name="T4" fmla="*/ 447 w 49"/>
                  <a:gd name="T5" fmla="*/ 83 h 103"/>
                  <a:gd name="T6" fmla="*/ 185 w 49"/>
                  <a:gd name="T7" fmla="*/ 1335 h 103"/>
                  <a:gd name="T8" fmla="*/ 348 w 49"/>
                  <a:gd name="T9" fmla="*/ 410 h 103"/>
                  <a:gd name="T10" fmla="*/ 651 w 49"/>
                  <a:gd name="T11" fmla="*/ 1637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03">
                    <a:moveTo>
                      <a:pt x="49" y="103"/>
                    </a:moveTo>
                    <a:cubicBezTo>
                      <a:pt x="47" y="99"/>
                      <a:pt x="45" y="79"/>
                      <a:pt x="45" y="59"/>
                    </a:cubicBezTo>
                    <a:cubicBezTo>
                      <a:pt x="45" y="34"/>
                      <a:pt x="47" y="8"/>
                      <a:pt x="34" y="5"/>
                    </a:cubicBezTo>
                    <a:cubicBezTo>
                      <a:pt x="9" y="0"/>
                      <a:pt x="0" y="50"/>
                      <a:pt x="14" y="84"/>
                    </a:cubicBezTo>
                    <a:cubicBezTo>
                      <a:pt x="11" y="74"/>
                      <a:pt x="16" y="22"/>
                      <a:pt x="26" y="26"/>
                    </a:cubicBezTo>
                    <a:cubicBezTo>
                      <a:pt x="44" y="31"/>
                      <a:pt x="44" y="99"/>
                      <a:pt x="49" y="103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1" name="Freeform 437">
                <a:extLst>
                  <a:ext uri="{FF2B5EF4-FFF2-40B4-BE49-F238E27FC236}">
                    <a16:creationId xmlns:a16="http://schemas.microsoft.com/office/drawing/2014/main" id="{B2CB9137-995F-479E-B428-18F961D8B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073"/>
                <a:ext cx="54" cy="65"/>
              </a:xfrm>
              <a:custGeom>
                <a:avLst/>
                <a:gdLst>
                  <a:gd name="T0" fmla="*/ 193 w 23"/>
                  <a:gd name="T1" fmla="*/ 408 h 26"/>
                  <a:gd name="T2" fmla="*/ 298 w 23"/>
                  <a:gd name="T3" fmla="*/ 220 h 26"/>
                  <a:gd name="T4" fmla="*/ 193 w 23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6">
                    <a:moveTo>
                      <a:pt x="15" y="26"/>
                    </a:moveTo>
                    <a:cubicBezTo>
                      <a:pt x="0" y="8"/>
                      <a:pt x="14" y="0"/>
                      <a:pt x="23" y="14"/>
                    </a:cubicBezTo>
                    <a:cubicBezTo>
                      <a:pt x="18" y="13"/>
                      <a:pt x="12" y="14"/>
                      <a:pt x="15" y="26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2" name="Freeform 438">
                <a:extLst>
                  <a:ext uri="{FF2B5EF4-FFF2-40B4-BE49-F238E27FC236}">
                    <a16:creationId xmlns:a16="http://schemas.microsoft.com/office/drawing/2014/main" id="{360FB829-2560-479D-92AC-42D1960B5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21"/>
                <a:ext cx="31" cy="40"/>
              </a:xfrm>
              <a:custGeom>
                <a:avLst/>
                <a:gdLst>
                  <a:gd name="T0" fmla="*/ 57 w 13"/>
                  <a:gd name="T1" fmla="*/ 250 h 16"/>
                  <a:gd name="T2" fmla="*/ 176 w 13"/>
                  <a:gd name="T3" fmla="*/ 145 h 16"/>
                  <a:gd name="T4" fmla="*/ 57 w 13"/>
                  <a:gd name="T5" fmla="*/ 25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4" y="16"/>
                    </a:moveTo>
                    <a:cubicBezTo>
                      <a:pt x="0" y="8"/>
                      <a:pt x="8" y="0"/>
                      <a:pt x="13" y="9"/>
                    </a:cubicBezTo>
                    <a:cubicBezTo>
                      <a:pt x="11" y="8"/>
                      <a:pt x="4" y="11"/>
                      <a:pt x="4" y="16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3" name="Freeform 439">
                <a:extLst>
                  <a:ext uri="{FF2B5EF4-FFF2-40B4-BE49-F238E27FC236}">
                    <a16:creationId xmlns:a16="http://schemas.microsoft.com/office/drawing/2014/main" id="{69D90D8B-AEC6-4D63-8606-8D88C1F3C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091"/>
                <a:ext cx="42" cy="65"/>
              </a:xfrm>
              <a:custGeom>
                <a:avLst/>
                <a:gdLst>
                  <a:gd name="T0" fmla="*/ 201 w 18"/>
                  <a:gd name="T1" fmla="*/ 408 h 26"/>
                  <a:gd name="T2" fmla="*/ 0 w 18"/>
                  <a:gd name="T3" fmla="*/ 220 h 26"/>
                  <a:gd name="T4" fmla="*/ 201 w 18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6">
                    <a:moveTo>
                      <a:pt x="16" y="26"/>
                    </a:moveTo>
                    <a:cubicBezTo>
                      <a:pt x="18" y="11"/>
                      <a:pt x="10" y="0"/>
                      <a:pt x="0" y="14"/>
                    </a:cubicBezTo>
                    <a:cubicBezTo>
                      <a:pt x="5" y="12"/>
                      <a:pt x="16" y="15"/>
                      <a:pt x="16" y="26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4" name="Freeform 440">
                <a:extLst>
                  <a:ext uri="{FF2B5EF4-FFF2-40B4-BE49-F238E27FC236}">
                    <a16:creationId xmlns:a16="http://schemas.microsoft.com/office/drawing/2014/main" id="{80BD56EC-64A1-4C41-AC34-9403D0B5B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960"/>
                <a:ext cx="82" cy="58"/>
              </a:xfrm>
              <a:custGeom>
                <a:avLst/>
                <a:gdLst>
                  <a:gd name="T0" fmla="*/ 246 w 35"/>
                  <a:gd name="T1" fmla="*/ 368 h 23"/>
                  <a:gd name="T2" fmla="*/ 49 w 35"/>
                  <a:gd name="T3" fmla="*/ 242 h 23"/>
                  <a:gd name="T4" fmla="*/ 246 w 35"/>
                  <a:gd name="T5" fmla="*/ 50 h 23"/>
                  <a:gd name="T6" fmla="*/ 438 w 35"/>
                  <a:gd name="T7" fmla="*/ 0 h 23"/>
                  <a:gd name="T8" fmla="*/ 286 w 35"/>
                  <a:gd name="T9" fmla="*/ 126 h 23"/>
                  <a:gd name="T10" fmla="*/ 246 w 35"/>
                  <a:gd name="T11" fmla="*/ 368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3">
                    <a:moveTo>
                      <a:pt x="19" y="23"/>
                    </a:moveTo>
                    <a:cubicBezTo>
                      <a:pt x="19" y="23"/>
                      <a:pt x="9" y="22"/>
                      <a:pt x="4" y="15"/>
                    </a:cubicBezTo>
                    <a:cubicBezTo>
                      <a:pt x="0" y="7"/>
                      <a:pt x="8" y="1"/>
                      <a:pt x="19" y="3"/>
                    </a:cubicBezTo>
                    <a:cubicBezTo>
                      <a:pt x="27" y="4"/>
                      <a:pt x="34" y="6"/>
                      <a:pt x="34" y="0"/>
                    </a:cubicBezTo>
                    <a:cubicBezTo>
                      <a:pt x="35" y="4"/>
                      <a:pt x="27" y="8"/>
                      <a:pt x="22" y="8"/>
                    </a:cubicBezTo>
                    <a:cubicBezTo>
                      <a:pt x="14" y="7"/>
                      <a:pt x="5" y="15"/>
                      <a:pt x="19" y="23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5" name="Freeform 441">
                <a:extLst>
                  <a:ext uri="{FF2B5EF4-FFF2-40B4-BE49-F238E27FC236}">
                    <a16:creationId xmlns:a16="http://schemas.microsoft.com/office/drawing/2014/main" id="{2B581F1A-9DB2-49FD-856E-525E01753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43"/>
                <a:ext cx="31" cy="48"/>
              </a:xfrm>
              <a:custGeom>
                <a:avLst/>
                <a:gdLst>
                  <a:gd name="T0" fmla="*/ 176 w 13"/>
                  <a:gd name="T1" fmla="*/ 306 h 19"/>
                  <a:gd name="T2" fmla="*/ 12 w 13"/>
                  <a:gd name="T3" fmla="*/ 96 h 19"/>
                  <a:gd name="T4" fmla="*/ 165 w 13"/>
                  <a:gd name="T5" fmla="*/ 63 h 19"/>
                  <a:gd name="T6" fmla="*/ 98 w 13"/>
                  <a:gd name="T7" fmla="*/ 147 h 19"/>
                  <a:gd name="T8" fmla="*/ 176 w 13"/>
                  <a:gd name="T9" fmla="*/ 30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13" y="19"/>
                    </a:moveTo>
                    <a:cubicBezTo>
                      <a:pt x="13" y="19"/>
                      <a:pt x="1" y="12"/>
                      <a:pt x="1" y="6"/>
                    </a:cubicBezTo>
                    <a:cubicBezTo>
                      <a:pt x="0" y="0"/>
                      <a:pt x="2" y="0"/>
                      <a:pt x="12" y="4"/>
                    </a:cubicBezTo>
                    <a:cubicBezTo>
                      <a:pt x="9" y="5"/>
                      <a:pt x="6" y="5"/>
                      <a:pt x="7" y="9"/>
                    </a:cubicBezTo>
                    <a:cubicBezTo>
                      <a:pt x="8" y="14"/>
                      <a:pt x="13" y="19"/>
                      <a:pt x="13" y="19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6" name="Freeform 442">
                <a:extLst>
                  <a:ext uri="{FF2B5EF4-FFF2-40B4-BE49-F238E27FC236}">
                    <a16:creationId xmlns:a16="http://schemas.microsoft.com/office/drawing/2014/main" id="{A83BC18C-ED2A-4F25-89CF-05CEA5BA3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678"/>
                <a:ext cx="61" cy="126"/>
              </a:xfrm>
              <a:custGeom>
                <a:avLst/>
                <a:gdLst>
                  <a:gd name="T0" fmla="*/ 221 w 26"/>
                  <a:gd name="T1" fmla="*/ 781 h 50"/>
                  <a:gd name="T2" fmla="*/ 89 w 26"/>
                  <a:gd name="T3" fmla="*/ 33 h 50"/>
                  <a:gd name="T4" fmla="*/ 336 w 26"/>
                  <a:gd name="T5" fmla="*/ 801 h 50"/>
                  <a:gd name="T6" fmla="*/ 171 w 26"/>
                  <a:gd name="T7" fmla="*/ 451 h 50"/>
                  <a:gd name="T8" fmla="*/ 221 w 26"/>
                  <a:gd name="T9" fmla="*/ 781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0">
                    <a:moveTo>
                      <a:pt x="17" y="49"/>
                    </a:moveTo>
                    <a:cubicBezTo>
                      <a:pt x="7" y="33"/>
                      <a:pt x="0" y="0"/>
                      <a:pt x="7" y="2"/>
                    </a:cubicBezTo>
                    <a:cubicBezTo>
                      <a:pt x="13" y="4"/>
                      <a:pt x="19" y="39"/>
                      <a:pt x="26" y="50"/>
                    </a:cubicBezTo>
                    <a:cubicBezTo>
                      <a:pt x="21" y="41"/>
                      <a:pt x="16" y="28"/>
                      <a:pt x="13" y="28"/>
                    </a:cubicBezTo>
                    <a:cubicBezTo>
                      <a:pt x="11" y="28"/>
                      <a:pt x="14" y="44"/>
                      <a:pt x="17" y="49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7" name="Freeform 443">
                <a:extLst>
                  <a:ext uri="{FF2B5EF4-FFF2-40B4-BE49-F238E27FC236}">
                    <a16:creationId xmlns:a16="http://schemas.microsoft.com/office/drawing/2014/main" id="{61802800-6AF0-4C5E-915C-C982CB55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683"/>
                <a:ext cx="66" cy="121"/>
              </a:xfrm>
              <a:custGeom>
                <a:avLst/>
                <a:gdLst>
                  <a:gd name="T0" fmla="*/ 356 w 28"/>
                  <a:gd name="T1" fmla="*/ 769 h 48"/>
                  <a:gd name="T2" fmla="*/ 339 w 28"/>
                  <a:gd name="T3" fmla="*/ 285 h 48"/>
                  <a:gd name="T4" fmla="*/ 172 w 28"/>
                  <a:gd name="T5" fmla="*/ 33 h 48"/>
                  <a:gd name="T6" fmla="*/ 50 w 28"/>
                  <a:gd name="T7" fmla="*/ 272 h 48"/>
                  <a:gd name="T8" fmla="*/ 212 w 28"/>
                  <a:gd name="T9" fmla="*/ 192 h 48"/>
                  <a:gd name="T10" fmla="*/ 356 w 28"/>
                  <a:gd name="T11" fmla="*/ 769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48">
                    <a:moveTo>
                      <a:pt x="27" y="48"/>
                    </a:moveTo>
                    <a:cubicBezTo>
                      <a:pt x="25" y="38"/>
                      <a:pt x="28" y="28"/>
                      <a:pt x="26" y="18"/>
                    </a:cubicBezTo>
                    <a:cubicBezTo>
                      <a:pt x="24" y="12"/>
                      <a:pt x="20" y="3"/>
                      <a:pt x="13" y="2"/>
                    </a:cubicBezTo>
                    <a:cubicBezTo>
                      <a:pt x="4" y="0"/>
                      <a:pt x="0" y="10"/>
                      <a:pt x="4" y="17"/>
                    </a:cubicBezTo>
                    <a:cubicBezTo>
                      <a:pt x="6" y="11"/>
                      <a:pt x="7" y="8"/>
                      <a:pt x="16" y="12"/>
                    </a:cubicBezTo>
                    <a:cubicBezTo>
                      <a:pt x="24" y="17"/>
                      <a:pt x="26" y="45"/>
                      <a:pt x="27" y="48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8" name="Freeform 444">
                <a:extLst>
                  <a:ext uri="{FF2B5EF4-FFF2-40B4-BE49-F238E27FC236}">
                    <a16:creationId xmlns:a16="http://schemas.microsoft.com/office/drawing/2014/main" id="{25C4282A-AB68-47CE-B89C-E27C10F69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902"/>
                <a:ext cx="52" cy="108"/>
              </a:xfrm>
              <a:custGeom>
                <a:avLst/>
                <a:gdLst>
                  <a:gd name="T0" fmla="*/ 262 w 22"/>
                  <a:gd name="T1" fmla="*/ 681 h 43"/>
                  <a:gd name="T2" fmla="*/ 225 w 22"/>
                  <a:gd name="T3" fmla="*/ 334 h 43"/>
                  <a:gd name="T4" fmla="*/ 196 w 22"/>
                  <a:gd name="T5" fmla="*/ 63 h 43"/>
                  <a:gd name="T6" fmla="*/ 0 w 22"/>
                  <a:gd name="T7" fmla="*/ 284 h 43"/>
                  <a:gd name="T8" fmla="*/ 135 w 22"/>
                  <a:gd name="T9" fmla="*/ 271 h 43"/>
                  <a:gd name="T10" fmla="*/ 262 w 22"/>
                  <a:gd name="T11" fmla="*/ 68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43">
                    <a:moveTo>
                      <a:pt x="20" y="43"/>
                    </a:moveTo>
                    <a:cubicBezTo>
                      <a:pt x="16" y="36"/>
                      <a:pt x="16" y="28"/>
                      <a:pt x="17" y="21"/>
                    </a:cubicBezTo>
                    <a:cubicBezTo>
                      <a:pt x="18" y="17"/>
                      <a:pt x="22" y="8"/>
                      <a:pt x="15" y="4"/>
                    </a:cubicBezTo>
                    <a:cubicBezTo>
                      <a:pt x="8" y="0"/>
                      <a:pt x="3" y="13"/>
                      <a:pt x="0" y="18"/>
                    </a:cubicBezTo>
                    <a:cubicBezTo>
                      <a:pt x="7" y="11"/>
                      <a:pt x="9" y="13"/>
                      <a:pt x="10" y="17"/>
                    </a:cubicBezTo>
                    <a:cubicBezTo>
                      <a:pt x="12" y="20"/>
                      <a:pt x="14" y="38"/>
                      <a:pt x="20" y="43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9" name="Freeform 445">
                <a:extLst>
                  <a:ext uri="{FF2B5EF4-FFF2-40B4-BE49-F238E27FC236}">
                    <a16:creationId xmlns:a16="http://schemas.microsoft.com/office/drawing/2014/main" id="{CE6321EC-4962-4EC8-A4D0-A5609813D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704"/>
                <a:ext cx="49" cy="77"/>
              </a:xfrm>
              <a:custGeom>
                <a:avLst/>
                <a:gdLst>
                  <a:gd name="T0" fmla="*/ 103 w 21"/>
                  <a:gd name="T1" fmla="*/ 0 h 31"/>
                  <a:gd name="T2" fmla="*/ 77 w 21"/>
                  <a:gd name="T3" fmla="*/ 124 h 31"/>
                  <a:gd name="T4" fmla="*/ 49 w 21"/>
                  <a:gd name="T5" fmla="*/ 229 h 31"/>
                  <a:gd name="T6" fmla="*/ 0 w 21"/>
                  <a:gd name="T7" fmla="*/ 474 h 31"/>
                  <a:gd name="T8" fmla="*/ 49 w 21"/>
                  <a:gd name="T9" fmla="*/ 308 h 31"/>
                  <a:gd name="T10" fmla="*/ 152 w 21"/>
                  <a:gd name="T11" fmla="*/ 196 h 31"/>
                  <a:gd name="T12" fmla="*/ 180 w 21"/>
                  <a:gd name="T13" fmla="*/ 445 h 31"/>
                  <a:gd name="T14" fmla="*/ 217 w 21"/>
                  <a:gd name="T15" fmla="*/ 308 h 31"/>
                  <a:gd name="T16" fmla="*/ 266 w 21"/>
                  <a:gd name="T17" fmla="*/ 166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1">
                    <a:moveTo>
                      <a:pt x="8" y="0"/>
                    </a:moveTo>
                    <a:cubicBezTo>
                      <a:pt x="8" y="3"/>
                      <a:pt x="7" y="5"/>
                      <a:pt x="6" y="8"/>
                    </a:cubicBezTo>
                    <a:cubicBezTo>
                      <a:pt x="6" y="10"/>
                      <a:pt x="5" y="13"/>
                      <a:pt x="4" y="15"/>
                    </a:cubicBezTo>
                    <a:cubicBezTo>
                      <a:pt x="3" y="20"/>
                      <a:pt x="2" y="27"/>
                      <a:pt x="0" y="31"/>
                    </a:cubicBezTo>
                    <a:cubicBezTo>
                      <a:pt x="0" y="27"/>
                      <a:pt x="2" y="23"/>
                      <a:pt x="4" y="20"/>
                    </a:cubicBezTo>
                    <a:cubicBezTo>
                      <a:pt x="6" y="18"/>
                      <a:pt x="8" y="13"/>
                      <a:pt x="12" y="13"/>
                    </a:cubicBezTo>
                    <a:cubicBezTo>
                      <a:pt x="17" y="15"/>
                      <a:pt x="14" y="26"/>
                      <a:pt x="14" y="29"/>
                    </a:cubicBezTo>
                    <a:cubicBezTo>
                      <a:pt x="15" y="26"/>
                      <a:pt x="16" y="23"/>
                      <a:pt x="17" y="20"/>
                    </a:cubicBezTo>
                    <a:cubicBezTo>
                      <a:pt x="19" y="17"/>
                      <a:pt x="20" y="14"/>
                      <a:pt x="21" y="11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0" name="Freeform 446">
                <a:extLst>
                  <a:ext uri="{FF2B5EF4-FFF2-40B4-BE49-F238E27FC236}">
                    <a16:creationId xmlns:a16="http://schemas.microsoft.com/office/drawing/2014/main" id="{EE029FCA-BA60-49C0-A0DE-DC686E80D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696"/>
                <a:ext cx="31" cy="43"/>
              </a:xfrm>
              <a:custGeom>
                <a:avLst/>
                <a:gdLst>
                  <a:gd name="T0" fmla="*/ 176 w 13"/>
                  <a:gd name="T1" fmla="*/ 116 h 17"/>
                  <a:gd name="T2" fmla="*/ 57 w 13"/>
                  <a:gd name="T3" fmla="*/ 51 h 17"/>
                  <a:gd name="T4" fmla="*/ 176 w 13"/>
                  <a:gd name="T5" fmla="*/ 15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7"/>
                    </a:moveTo>
                    <a:cubicBezTo>
                      <a:pt x="12" y="4"/>
                      <a:pt x="6" y="0"/>
                      <a:pt x="4" y="3"/>
                    </a:cubicBezTo>
                    <a:cubicBezTo>
                      <a:pt x="0" y="8"/>
                      <a:pt x="12" y="17"/>
                      <a:pt x="13" y="1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1" name="Freeform 447">
                <a:extLst>
                  <a:ext uri="{FF2B5EF4-FFF2-40B4-BE49-F238E27FC236}">
                    <a16:creationId xmlns:a16="http://schemas.microsoft.com/office/drawing/2014/main" id="{DA7F83DF-F7F4-4841-9615-70AFA50BB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761"/>
                <a:ext cx="26" cy="48"/>
              </a:xfrm>
              <a:custGeom>
                <a:avLst/>
                <a:gdLst>
                  <a:gd name="T0" fmla="*/ 95 w 11"/>
                  <a:gd name="T1" fmla="*/ 0 h 19"/>
                  <a:gd name="T2" fmla="*/ 50 w 11"/>
                  <a:gd name="T3" fmla="*/ 114 h 19"/>
                  <a:gd name="T4" fmla="*/ 0 w 11"/>
                  <a:gd name="T5" fmla="*/ 275 h 19"/>
                  <a:gd name="T6" fmla="*/ 50 w 11"/>
                  <a:gd name="T7" fmla="*/ 243 h 19"/>
                  <a:gd name="T8" fmla="*/ 66 w 11"/>
                  <a:gd name="T9" fmla="*/ 306 h 19"/>
                  <a:gd name="T10" fmla="*/ 106 w 11"/>
                  <a:gd name="T11" fmla="*/ 210 h 19"/>
                  <a:gd name="T12" fmla="*/ 144 w 11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9">
                    <a:moveTo>
                      <a:pt x="7" y="0"/>
                    </a:moveTo>
                    <a:cubicBezTo>
                      <a:pt x="5" y="2"/>
                      <a:pt x="5" y="5"/>
                      <a:pt x="4" y="7"/>
                    </a:cubicBezTo>
                    <a:cubicBezTo>
                      <a:pt x="2" y="10"/>
                      <a:pt x="1" y="14"/>
                      <a:pt x="0" y="17"/>
                    </a:cubicBezTo>
                    <a:cubicBezTo>
                      <a:pt x="1" y="16"/>
                      <a:pt x="2" y="15"/>
                      <a:pt x="4" y="15"/>
                    </a:cubicBezTo>
                    <a:cubicBezTo>
                      <a:pt x="6" y="16"/>
                      <a:pt x="5" y="18"/>
                      <a:pt x="5" y="19"/>
                    </a:cubicBezTo>
                    <a:cubicBezTo>
                      <a:pt x="7" y="19"/>
                      <a:pt x="8" y="15"/>
                      <a:pt x="8" y="13"/>
                    </a:cubicBezTo>
                    <a:cubicBezTo>
                      <a:pt x="9" y="9"/>
                      <a:pt x="11" y="5"/>
                      <a:pt x="11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2" name="Freeform 448">
                <a:extLst>
                  <a:ext uri="{FF2B5EF4-FFF2-40B4-BE49-F238E27FC236}">
                    <a16:creationId xmlns:a16="http://schemas.microsoft.com/office/drawing/2014/main" id="{52FC75B3-C499-46CE-ABB8-79B1C1728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691"/>
                <a:ext cx="21" cy="40"/>
              </a:xfrm>
              <a:custGeom>
                <a:avLst/>
                <a:gdLst>
                  <a:gd name="T0" fmla="*/ 0 w 9"/>
                  <a:gd name="T1" fmla="*/ 188 h 16"/>
                  <a:gd name="T2" fmla="*/ 86 w 9"/>
                  <a:gd name="T3" fmla="*/ 250 h 16"/>
                  <a:gd name="T4" fmla="*/ 114 w 9"/>
                  <a:gd name="T5" fmla="*/ 95 h 16"/>
                  <a:gd name="T6" fmla="*/ 103 w 9"/>
                  <a:gd name="T7" fmla="*/ 20 h 16"/>
                  <a:gd name="T8" fmla="*/ 37 w 9"/>
                  <a:gd name="T9" fmla="*/ 6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0" y="12"/>
                    </a:moveTo>
                    <a:cubicBezTo>
                      <a:pt x="1" y="7"/>
                      <a:pt x="7" y="12"/>
                      <a:pt x="7" y="16"/>
                    </a:cubicBezTo>
                    <a:cubicBezTo>
                      <a:pt x="8" y="13"/>
                      <a:pt x="9" y="9"/>
                      <a:pt x="9" y="6"/>
                    </a:cubicBezTo>
                    <a:cubicBezTo>
                      <a:pt x="9" y="5"/>
                      <a:pt x="9" y="2"/>
                      <a:pt x="8" y="1"/>
                    </a:cubicBezTo>
                    <a:cubicBezTo>
                      <a:pt x="6" y="0"/>
                      <a:pt x="4" y="3"/>
                      <a:pt x="3" y="4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3" name="Freeform 449">
                <a:extLst>
                  <a:ext uri="{FF2B5EF4-FFF2-40B4-BE49-F238E27FC236}">
                    <a16:creationId xmlns:a16="http://schemas.microsoft.com/office/drawing/2014/main" id="{1C152F44-EE15-4C6D-A1CB-FBF65DB6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696"/>
                <a:ext cx="18" cy="40"/>
              </a:xfrm>
              <a:custGeom>
                <a:avLst/>
                <a:gdLst>
                  <a:gd name="T0" fmla="*/ 0 w 8"/>
                  <a:gd name="T1" fmla="*/ 63 h 16"/>
                  <a:gd name="T2" fmla="*/ 45 w 8"/>
                  <a:gd name="T3" fmla="*/ 250 h 16"/>
                  <a:gd name="T4" fmla="*/ 72 w 8"/>
                  <a:gd name="T5" fmla="*/ 158 h 16"/>
                  <a:gd name="T6" fmla="*/ 81 w 8"/>
                  <a:gd name="T7" fmla="*/ 95 h 16"/>
                  <a:gd name="T8" fmla="*/ 92 w 8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0" y="4"/>
                    </a:moveTo>
                    <a:cubicBezTo>
                      <a:pt x="7" y="4"/>
                      <a:pt x="4" y="13"/>
                      <a:pt x="4" y="16"/>
                    </a:cubicBezTo>
                    <a:cubicBezTo>
                      <a:pt x="4" y="14"/>
                      <a:pt x="5" y="12"/>
                      <a:pt x="6" y="10"/>
                    </a:cubicBezTo>
                    <a:cubicBezTo>
                      <a:pt x="6" y="9"/>
                      <a:pt x="6" y="7"/>
                      <a:pt x="7" y="6"/>
                    </a:cubicBezTo>
                    <a:cubicBezTo>
                      <a:pt x="7" y="4"/>
                      <a:pt x="8" y="2"/>
                      <a:pt x="8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4" name="Freeform 450">
                <a:extLst>
                  <a:ext uri="{FF2B5EF4-FFF2-40B4-BE49-F238E27FC236}">
                    <a16:creationId xmlns:a16="http://schemas.microsoft.com/office/drawing/2014/main" id="{F77D7CBC-2B8B-41D8-906B-ED0E0E7BD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739"/>
                <a:ext cx="14" cy="47"/>
              </a:xfrm>
              <a:custGeom>
                <a:avLst/>
                <a:gdLst>
                  <a:gd name="T0" fmla="*/ 28 w 6"/>
                  <a:gd name="T1" fmla="*/ 0 h 19"/>
                  <a:gd name="T2" fmla="*/ 12 w 6"/>
                  <a:gd name="T3" fmla="*/ 153 h 19"/>
                  <a:gd name="T4" fmla="*/ 0 w 6"/>
                  <a:gd name="T5" fmla="*/ 287 h 19"/>
                  <a:gd name="T6" fmla="*/ 77 w 6"/>
                  <a:gd name="T7" fmla="*/ 74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9">
                    <a:moveTo>
                      <a:pt x="2" y="0"/>
                    </a:moveTo>
                    <a:cubicBezTo>
                      <a:pt x="2" y="3"/>
                      <a:pt x="2" y="7"/>
                      <a:pt x="1" y="10"/>
                    </a:cubicBezTo>
                    <a:cubicBezTo>
                      <a:pt x="1" y="12"/>
                      <a:pt x="1" y="17"/>
                      <a:pt x="0" y="19"/>
                    </a:cubicBezTo>
                    <a:cubicBezTo>
                      <a:pt x="2" y="16"/>
                      <a:pt x="4" y="9"/>
                      <a:pt x="6" y="5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5" name="Freeform 451">
                <a:extLst>
                  <a:ext uri="{FF2B5EF4-FFF2-40B4-BE49-F238E27FC236}">
                    <a16:creationId xmlns:a16="http://schemas.microsoft.com/office/drawing/2014/main" id="{B63038C4-3E83-4CE2-B3CC-03D418CA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885"/>
                <a:ext cx="50" cy="52"/>
              </a:xfrm>
              <a:custGeom>
                <a:avLst/>
                <a:gdLst>
                  <a:gd name="T0" fmla="*/ 0 w 21"/>
                  <a:gd name="T1" fmla="*/ 228 h 21"/>
                  <a:gd name="T2" fmla="*/ 79 w 21"/>
                  <a:gd name="T3" fmla="*/ 74 h 21"/>
                  <a:gd name="T4" fmla="*/ 188 w 21"/>
                  <a:gd name="T5" fmla="*/ 12 h 21"/>
                  <a:gd name="T6" fmla="*/ 148 w 21"/>
                  <a:gd name="T7" fmla="*/ 319 h 21"/>
                  <a:gd name="T8" fmla="*/ 119 w 21"/>
                  <a:gd name="T9" fmla="*/ 134 h 21"/>
                  <a:gd name="T10" fmla="*/ 57 w 21"/>
                  <a:gd name="T11" fmla="*/ 183 h 21"/>
                  <a:gd name="T12" fmla="*/ 0 w 21"/>
                  <a:gd name="T13" fmla="*/ 228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0" y="15"/>
                    </a:moveTo>
                    <a:cubicBezTo>
                      <a:pt x="3" y="12"/>
                      <a:pt x="4" y="8"/>
                      <a:pt x="6" y="5"/>
                    </a:cubicBezTo>
                    <a:cubicBezTo>
                      <a:pt x="7" y="3"/>
                      <a:pt x="11" y="0"/>
                      <a:pt x="14" y="1"/>
                    </a:cubicBezTo>
                    <a:cubicBezTo>
                      <a:pt x="21" y="6"/>
                      <a:pt x="12" y="17"/>
                      <a:pt x="11" y="21"/>
                    </a:cubicBezTo>
                    <a:cubicBezTo>
                      <a:pt x="12" y="19"/>
                      <a:pt x="15" y="8"/>
                      <a:pt x="9" y="9"/>
                    </a:cubicBezTo>
                    <a:cubicBezTo>
                      <a:pt x="7" y="9"/>
                      <a:pt x="5" y="11"/>
                      <a:pt x="4" y="12"/>
                    </a:cubicBezTo>
                    <a:cubicBezTo>
                      <a:pt x="3" y="13"/>
                      <a:pt x="1" y="14"/>
                      <a:pt x="0" y="15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6" name="Freeform 452">
                <a:extLst>
                  <a:ext uri="{FF2B5EF4-FFF2-40B4-BE49-F238E27FC236}">
                    <a16:creationId xmlns:a16="http://schemas.microsoft.com/office/drawing/2014/main" id="{BCFD6CBE-E3AD-4DAE-9E10-6E09DDDD5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000"/>
                <a:ext cx="26" cy="45"/>
              </a:xfrm>
              <a:custGeom>
                <a:avLst/>
                <a:gdLst>
                  <a:gd name="T0" fmla="*/ 0 w 11"/>
                  <a:gd name="T1" fmla="*/ 158 h 18"/>
                  <a:gd name="T2" fmla="*/ 118 w 11"/>
                  <a:gd name="T3" fmla="*/ 95 h 18"/>
                  <a:gd name="T4" fmla="*/ 40 w 11"/>
                  <a:gd name="T5" fmla="*/ 283 h 18"/>
                  <a:gd name="T6" fmla="*/ 78 w 11"/>
                  <a:gd name="T7" fmla="*/ 145 h 18"/>
                  <a:gd name="T8" fmla="*/ 12 w 11"/>
                  <a:gd name="T9" fmla="*/ 15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0" y="10"/>
                    </a:moveTo>
                    <a:cubicBezTo>
                      <a:pt x="1" y="9"/>
                      <a:pt x="8" y="0"/>
                      <a:pt x="9" y="6"/>
                    </a:cubicBezTo>
                    <a:cubicBezTo>
                      <a:pt x="11" y="12"/>
                      <a:pt x="5" y="14"/>
                      <a:pt x="3" y="18"/>
                    </a:cubicBezTo>
                    <a:cubicBezTo>
                      <a:pt x="4" y="15"/>
                      <a:pt x="7" y="10"/>
                      <a:pt x="6" y="9"/>
                    </a:cubicBezTo>
                    <a:cubicBezTo>
                      <a:pt x="4" y="7"/>
                      <a:pt x="2" y="8"/>
                      <a:pt x="1" y="1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7" name="Freeform 453">
                <a:extLst>
                  <a:ext uri="{FF2B5EF4-FFF2-40B4-BE49-F238E27FC236}">
                    <a16:creationId xmlns:a16="http://schemas.microsoft.com/office/drawing/2014/main" id="{A1C378D5-92D5-467B-94D8-D2D639E93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030"/>
                <a:ext cx="21" cy="25"/>
              </a:xfrm>
              <a:custGeom>
                <a:avLst/>
                <a:gdLst>
                  <a:gd name="T0" fmla="*/ 0 w 9"/>
                  <a:gd name="T1" fmla="*/ 145 h 10"/>
                  <a:gd name="T2" fmla="*/ 86 w 9"/>
                  <a:gd name="T3" fmla="*/ 20 h 10"/>
                  <a:gd name="T4" fmla="*/ 65 w 9"/>
                  <a:gd name="T5" fmla="*/ 158 h 10"/>
                  <a:gd name="T6" fmla="*/ 65 w 9"/>
                  <a:gd name="T7" fmla="*/ 63 h 10"/>
                  <a:gd name="T8" fmla="*/ 12 w 9"/>
                  <a:gd name="T9" fmla="*/ 9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9"/>
                    </a:moveTo>
                    <a:cubicBezTo>
                      <a:pt x="0" y="6"/>
                      <a:pt x="4" y="0"/>
                      <a:pt x="7" y="1"/>
                    </a:cubicBezTo>
                    <a:cubicBezTo>
                      <a:pt x="9" y="3"/>
                      <a:pt x="6" y="9"/>
                      <a:pt x="5" y="10"/>
                    </a:cubicBezTo>
                    <a:cubicBezTo>
                      <a:pt x="5" y="9"/>
                      <a:pt x="7" y="6"/>
                      <a:pt x="5" y="4"/>
                    </a:cubicBezTo>
                    <a:cubicBezTo>
                      <a:pt x="4" y="3"/>
                      <a:pt x="1" y="5"/>
                      <a:pt x="1" y="6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8" name="Freeform 454">
                <a:extLst>
                  <a:ext uri="{FF2B5EF4-FFF2-40B4-BE49-F238E27FC236}">
                    <a16:creationId xmlns:a16="http://schemas.microsoft.com/office/drawing/2014/main" id="{8093A58B-FB2B-4122-849D-6EF63EF37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895"/>
                <a:ext cx="40" cy="83"/>
              </a:xfrm>
              <a:custGeom>
                <a:avLst/>
                <a:gdLst>
                  <a:gd name="T0" fmla="*/ 221 w 17"/>
                  <a:gd name="T1" fmla="*/ 347 h 33"/>
                  <a:gd name="T2" fmla="*/ 115 w 17"/>
                  <a:gd name="T3" fmla="*/ 63 h 33"/>
                  <a:gd name="T4" fmla="*/ 38 w 17"/>
                  <a:gd name="T5" fmla="*/ 20 h 33"/>
                  <a:gd name="T6" fmla="*/ 78 w 17"/>
                  <a:gd name="T7" fmla="*/ 284 h 33"/>
                  <a:gd name="T8" fmla="*/ 184 w 17"/>
                  <a:gd name="T9" fmla="*/ 526 h 33"/>
                  <a:gd name="T10" fmla="*/ 89 w 17"/>
                  <a:gd name="T11" fmla="*/ 176 h 33"/>
                  <a:gd name="T12" fmla="*/ 221 w 17"/>
                  <a:gd name="T13" fmla="*/ 34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33">
                    <a:moveTo>
                      <a:pt x="17" y="22"/>
                    </a:moveTo>
                    <a:cubicBezTo>
                      <a:pt x="13" y="15"/>
                      <a:pt x="10" y="7"/>
                      <a:pt x="9" y="4"/>
                    </a:cubicBezTo>
                    <a:cubicBezTo>
                      <a:pt x="7" y="1"/>
                      <a:pt x="4" y="0"/>
                      <a:pt x="3" y="1"/>
                    </a:cubicBezTo>
                    <a:cubicBezTo>
                      <a:pt x="1" y="2"/>
                      <a:pt x="0" y="7"/>
                      <a:pt x="6" y="18"/>
                    </a:cubicBezTo>
                    <a:cubicBezTo>
                      <a:pt x="12" y="29"/>
                      <a:pt x="14" y="33"/>
                      <a:pt x="14" y="33"/>
                    </a:cubicBezTo>
                    <a:cubicBezTo>
                      <a:pt x="12" y="27"/>
                      <a:pt x="5" y="11"/>
                      <a:pt x="7" y="11"/>
                    </a:cubicBezTo>
                    <a:cubicBezTo>
                      <a:pt x="9" y="11"/>
                      <a:pt x="15" y="20"/>
                      <a:pt x="17" y="22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9" name="Freeform 455">
                <a:extLst>
                  <a:ext uri="{FF2B5EF4-FFF2-40B4-BE49-F238E27FC236}">
                    <a16:creationId xmlns:a16="http://schemas.microsoft.com/office/drawing/2014/main" id="{0C8D6B17-89D8-4888-844D-BB06AF469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623"/>
                <a:ext cx="23" cy="63"/>
              </a:xfrm>
              <a:custGeom>
                <a:avLst/>
                <a:gdLst>
                  <a:gd name="T0" fmla="*/ 64 w 10"/>
                  <a:gd name="T1" fmla="*/ 50 h 25"/>
                  <a:gd name="T2" fmla="*/ 28 w 10"/>
                  <a:gd name="T3" fmla="*/ 192 h 25"/>
                  <a:gd name="T4" fmla="*/ 0 w 10"/>
                  <a:gd name="T5" fmla="*/ 401 h 25"/>
                  <a:gd name="T6" fmla="*/ 37 w 10"/>
                  <a:gd name="T7" fmla="*/ 272 h 25"/>
                  <a:gd name="T8" fmla="*/ 37 w 10"/>
                  <a:gd name="T9" fmla="*/ 338 h 25"/>
                  <a:gd name="T10" fmla="*/ 48 w 10"/>
                  <a:gd name="T11" fmla="*/ 2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5">
                    <a:moveTo>
                      <a:pt x="5" y="3"/>
                    </a:moveTo>
                    <a:cubicBezTo>
                      <a:pt x="2" y="0"/>
                      <a:pt x="2" y="10"/>
                      <a:pt x="2" y="12"/>
                    </a:cubicBezTo>
                    <a:cubicBezTo>
                      <a:pt x="1" y="16"/>
                      <a:pt x="1" y="20"/>
                      <a:pt x="0" y="25"/>
                    </a:cubicBezTo>
                    <a:cubicBezTo>
                      <a:pt x="1" y="22"/>
                      <a:pt x="1" y="19"/>
                      <a:pt x="3" y="17"/>
                    </a:cubicBezTo>
                    <a:cubicBezTo>
                      <a:pt x="4" y="18"/>
                      <a:pt x="3" y="20"/>
                      <a:pt x="3" y="21"/>
                    </a:cubicBezTo>
                    <a:cubicBezTo>
                      <a:pt x="4" y="18"/>
                      <a:pt x="10" y="2"/>
                      <a:pt x="4" y="1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0" name="Freeform 456">
                <a:extLst>
                  <a:ext uri="{FF2B5EF4-FFF2-40B4-BE49-F238E27FC236}">
                    <a16:creationId xmlns:a16="http://schemas.microsoft.com/office/drawing/2014/main" id="{16CB21F0-F678-4D0B-B230-126284B47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621"/>
                <a:ext cx="23" cy="72"/>
              </a:xfrm>
              <a:custGeom>
                <a:avLst/>
                <a:gdLst>
                  <a:gd name="T0" fmla="*/ 122 w 10"/>
                  <a:gd name="T1" fmla="*/ 30 h 29"/>
                  <a:gd name="T2" fmla="*/ 12 w 10"/>
                  <a:gd name="T3" fmla="*/ 444 h 29"/>
                  <a:gd name="T4" fmla="*/ 28 w 10"/>
                  <a:gd name="T5" fmla="*/ 166 h 29"/>
                  <a:gd name="T6" fmla="*/ 12 w 10"/>
                  <a:gd name="T7" fmla="*/ 62 h 29"/>
                  <a:gd name="T8" fmla="*/ 64 w 10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9">
                    <a:moveTo>
                      <a:pt x="10" y="2"/>
                    </a:moveTo>
                    <a:cubicBezTo>
                      <a:pt x="0" y="2"/>
                      <a:pt x="7" y="24"/>
                      <a:pt x="1" y="29"/>
                    </a:cubicBezTo>
                    <a:cubicBezTo>
                      <a:pt x="2" y="25"/>
                      <a:pt x="2" y="15"/>
                      <a:pt x="2" y="11"/>
                    </a:cubicBezTo>
                    <a:cubicBezTo>
                      <a:pt x="1" y="9"/>
                      <a:pt x="1" y="6"/>
                      <a:pt x="1" y="4"/>
                    </a:cubicBezTo>
                    <a:cubicBezTo>
                      <a:pt x="1" y="2"/>
                      <a:pt x="4" y="2"/>
                      <a:pt x="5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1" name="Freeform 457">
                <a:extLst>
                  <a:ext uri="{FF2B5EF4-FFF2-40B4-BE49-F238E27FC236}">
                    <a16:creationId xmlns:a16="http://schemas.microsoft.com/office/drawing/2014/main" id="{DD68CA47-7BDC-46AA-A796-943524D10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626"/>
                <a:ext cx="21" cy="88"/>
              </a:xfrm>
              <a:custGeom>
                <a:avLst/>
                <a:gdLst>
                  <a:gd name="T0" fmla="*/ 77 w 9"/>
                  <a:gd name="T1" fmla="*/ 113 h 35"/>
                  <a:gd name="T2" fmla="*/ 28 w 9"/>
                  <a:gd name="T3" fmla="*/ 525 h 35"/>
                  <a:gd name="T4" fmla="*/ 37 w 9"/>
                  <a:gd name="T5" fmla="*/ 430 h 35"/>
                  <a:gd name="T6" fmla="*/ 49 w 9"/>
                  <a:gd name="T7" fmla="*/ 304 h 35"/>
                  <a:gd name="T8" fmla="*/ 49 w 9"/>
                  <a:gd name="T9" fmla="*/ 189 h 35"/>
                  <a:gd name="T10" fmla="*/ 0 w 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35">
                    <a:moveTo>
                      <a:pt x="6" y="7"/>
                    </a:moveTo>
                    <a:cubicBezTo>
                      <a:pt x="4" y="15"/>
                      <a:pt x="9" y="35"/>
                      <a:pt x="2" y="33"/>
                    </a:cubicBezTo>
                    <a:cubicBezTo>
                      <a:pt x="2" y="31"/>
                      <a:pt x="3" y="30"/>
                      <a:pt x="3" y="27"/>
                    </a:cubicBezTo>
                    <a:cubicBezTo>
                      <a:pt x="3" y="25"/>
                      <a:pt x="4" y="22"/>
                      <a:pt x="4" y="19"/>
                    </a:cubicBezTo>
                    <a:cubicBezTo>
                      <a:pt x="4" y="17"/>
                      <a:pt x="4" y="14"/>
                      <a:pt x="4" y="12"/>
                    </a:cubicBezTo>
                    <a:cubicBezTo>
                      <a:pt x="4" y="9"/>
                      <a:pt x="2" y="3"/>
                      <a:pt x="0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2" name="Freeform 458">
                <a:extLst>
                  <a:ext uri="{FF2B5EF4-FFF2-40B4-BE49-F238E27FC236}">
                    <a16:creationId xmlns:a16="http://schemas.microsoft.com/office/drawing/2014/main" id="{B46E6B9E-1150-4CFE-AFD1-4FD0ED589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646"/>
                <a:ext cx="15" cy="35"/>
              </a:xfrm>
              <a:custGeom>
                <a:avLst/>
                <a:gdLst>
                  <a:gd name="T0" fmla="*/ 83 w 6"/>
                  <a:gd name="T1" fmla="*/ 220 h 14"/>
                  <a:gd name="T2" fmla="*/ 20 w 6"/>
                  <a:gd name="T3" fmla="*/ 220 h 14"/>
                  <a:gd name="T4" fmla="*/ 20 w 6"/>
                  <a:gd name="T5" fmla="*/ 158 h 14"/>
                  <a:gd name="T6" fmla="*/ 20 w 6"/>
                  <a:gd name="T7" fmla="*/ 95 h 14"/>
                  <a:gd name="T8" fmla="*/ 20 w 6"/>
                  <a:gd name="T9" fmla="*/ 33 h 14"/>
                  <a:gd name="T10" fmla="*/ 95 w 6"/>
                  <a:gd name="T11" fmla="*/ 12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4">
                    <a:moveTo>
                      <a:pt x="5" y="14"/>
                    </a:moveTo>
                    <a:cubicBezTo>
                      <a:pt x="4" y="11"/>
                      <a:pt x="1" y="12"/>
                      <a:pt x="1" y="14"/>
                    </a:cubicBezTo>
                    <a:cubicBezTo>
                      <a:pt x="1" y="13"/>
                      <a:pt x="1" y="12"/>
                      <a:pt x="1" y="10"/>
                    </a:cubicBezTo>
                    <a:cubicBezTo>
                      <a:pt x="1" y="9"/>
                      <a:pt x="1" y="7"/>
                      <a:pt x="1" y="6"/>
                    </a:cubicBezTo>
                    <a:cubicBezTo>
                      <a:pt x="1" y="5"/>
                      <a:pt x="0" y="2"/>
                      <a:pt x="1" y="2"/>
                    </a:cubicBezTo>
                    <a:cubicBezTo>
                      <a:pt x="2" y="0"/>
                      <a:pt x="6" y="6"/>
                      <a:pt x="6" y="8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3" name="Freeform 459">
                <a:extLst>
                  <a:ext uri="{FF2B5EF4-FFF2-40B4-BE49-F238E27FC236}">
                    <a16:creationId xmlns:a16="http://schemas.microsoft.com/office/drawing/2014/main" id="{80B66611-EC7F-41BA-B323-DCB9A1A83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631"/>
                <a:ext cx="12" cy="15"/>
              </a:xfrm>
              <a:custGeom>
                <a:avLst/>
                <a:gdLst>
                  <a:gd name="T0" fmla="*/ 58 w 5"/>
                  <a:gd name="T1" fmla="*/ 95 h 6"/>
                  <a:gd name="T2" fmla="*/ 0 w 5"/>
                  <a:gd name="T3" fmla="*/ 83 h 6"/>
                  <a:gd name="T4" fmla="*/ 29 w 5"/>
                  <a:gd name="T5" fmla="*/ 0 h 6"/>
                  <a:gd name="T6" fmla="*/ 41 w 5"/>
                  <a:gd name="T7" fmla="*/ 6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cubicBezTo>
                      <a:pt x="4" y="4"/>
                      <a:pt x="1" y="3"/>
                      <a:pt x="0" y="5"/>
                    </a:cubicBezTo>
                    <a:cubicBezTo>
                      <a:pt x="0" y="4"/>
                      <a:pt x="1" y="0"/>
                      <a:pt x="2" y="0"/>
                    </a:cubicBezTo>
                    <a:cubicBezTo>
                      <a:pt x="5" y="0"/>
                      <a:pt x="4" y="3"/>
                      <a:pt x="3" y="4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4" name="Freeform 460">
                <a:extLst>
                  <a:ext uri="{FF2B5EF4-FFF2-40B4-BE49-F238E27FC236}">
                    <a16:creationId xmlns:a16="http://schemas.microsoft.com/office/drawing/2014/main" id="{CCF90910-0F83-4710-BD1E-3CFD9D3D1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749"/>
                <a:ext cx="49" cy="100"/>
              </a:xfrm>
              <a:custGeom>
                <a:avLst/>
                <a:gdLst>
                  <a:gd name="T0" fmla="*/ 0 w 21"/>
                  <a:gd name="T1" fmla="*/ 625 h 40"/>
                  <a:gd name="T2" fmla="*/ 180 w 21"/>
                  <a:gd name="T3" fmla="*/ 113 h 40"/>
                  <a:gd name="T4" fmla="*/ 240 w 21"/>
                  <a:gd name="T5" fmla="*/ 125 h 40"/>
                  <a:gd name="T6" fmla="*/ 142 w 21"/>
                  <a:gd name="T7" fmla="*/ 583 h 40"/>
                  <a:gd name="T8" fmla="*/ 152 w 21"/>
                  <a:gd name="T9" fmla="*/ 300 h 40"/>
                  <a:gd name="T10" fmla="*/ 0 w 21"/>
                  <a:gd name="T11" fmla="*/ 62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40">
                    <a:moveTo>
                      <a:pt x="0" y="40"/>
                    </a:moveTo>
                    <a:cubicBezTo>
                      <a:pt x="3" y="32"/>
                      <a:pt x="12" y="11"/>
                      <a:pt x="14" y="7"/>
                    </a:cubicBezTo>
                    <a:cubicBezTo>
                      <a:pt x="16" y="3"/>
                      <a:pt x="21" y="0"/>
                      <a:pt x="19" y="8"/>
                    </a:cubicBezTo>
                    <a:cubicBezTo>
                      <a:pt x="18" y="16"/>
                      <a:pt x="12" y="36"/>
                      <a:pt x="11" y="37"/>
                    </a:cubicBezTo>
                    <a:cubicBezTo>
                      <a:pt x="12" y="34"/>
                      <a:pt x="15" y="19"/>
                      <a:pt x="12" y="19"/>
                    </a:cubicBezTo>
                    <a:cubicBezTo>
                      <a:pt x="11" y="19"/>
                      <a:pt x="1" y="39"/>
                      <a:pt x="0" y="40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5" name="Freeform 461">
                <a:extLst>
                  <a:ext uri="{FF2B5EF4-FFF2-40B4-BE49-F238E27FC236}">
                    <a16:creationId xmlns:a16="http://schemas.microsoft.com/office/drawing/2014/main" id="{8461B469-8ABB-4485-8BEB-D902A5DCC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812"/>
                <a:ext cx="47" cy="47"/>
              </a:xfrm>
              <a:custGeom>
                <a:avLst/>
                <a:gdLst>
                  <a:gd name="T0" fmla="*/ 233 w 20"/>
                  <a:gd name="T1" fmla="*/ 166 h 19"/>
                  <a:gd name="T2" fmla="*/ 221 w 20"/>
                  <a:gd name="T3" fmla="*/ 12 h 19"/>
                  <a:gd name="T4" fmla="*/ 89 w 20"/>
                  <a:gd name="T5" fmla="*/ 153 h 19"/>
                  <a:gd name="T6" fmla="*/ 0 w 20"/>
                  <a:gd name="T7" fmla="*/ 287 h 19"/>
                  <a:gd name="T8" fmla="*/ 172 w 20"/>
                  <a:gd name="T9" fmla="*/ 121 h 19"/>
                  <a:gd name="T10" fmla="*/ 233 w 20"/>
                  <a:gd name="T11" fmla="*/ 16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9">
                    <a:moveTo>
                      <a:pt x="18" y="11"/>
                    </a:moveTo>
                    <a:cubicBezTo>
                      <a:pt x="20" y="8"/>
                      <a:pt x="20" y="3"/>
                      <a:pt x="17" y="1"/>
                    </a:cubicBezTo>
                    <a:cubicBezTo>
                      <a:pt x="14" y="0"/>
                      <a:pt x="10" y="4"/>
                      <a:pt x="7" y="10"/>
                    </a:cubicBezTo>
                    <a:cubicBezTo>
                      <a:pt x="3" y="17"/>
                      <a:pt x="0" y="19"/>
                      <a:pt x="0" y="19"/>
                    </a:cubicBezTo>
                    <a:cubicBezTo>
                      <a:pt x="5" y="15"/>
                      <a:pt x="10" y="11"/>
                      <a:pt x="13" y="8"/>
                    </a:cubicBezTo>
                    <a:cubicBezTo>
                      <a:pt x="15" y="5"/>
                      <a:pt x="20" y="7"/>
                      <a:pt x="18" y="11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6" name="Freeform 462">
                <a:extLst>
                  <a:ext uri="{FF2B5EF4-FFF2-40B4-BE49-F238E27FC236}">
                    <a16:creationId xmlns:a16="http://schemas.microsoft.com/office/drawing/2014/main" id="{EDE11B8C-F882-4E49-B72E-AB45B73E0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985"/>
                <a:ext cx="33" cy="108"/>
              </a:xfrm>
              <a:custGeom>
                <a:avLst/>
                <a:gdLst>
                  <a:gd name="T0" fmla="*/ 94 w 14"/>
                  <a:gd name="T1" fmla="*/ 0 h 43"/>
                  <a:gd name="T2" fmla="*/ 94 w 14"/>
                  <a:gd name="T3" fmla="*/ 555 h 43"/>
                  <a:gd name="T4" fmla="*/ 0 w 14"/>
                  <a:gd name="T5" fmla="*/ 630 h 43"/>
                  <a:gd name="T6" fmla="*/ 94 w 14"/>
                  <a:gd name="T7" fmla="*/ 472 h 43"/>
                  <a:gd name="T8" fmla="*/ 94 w 14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3">
                    <a:moveTo>
                      <a:pt x="7" y="0"/>
                    </a:moveTo>
                    <a:cubicBezTo>
                      <a:pt x="11" y="8"/>
                      <a:pt x="14" y="28"/>
                      <a:pt x="7" y="35"/>
                    </a:cubicBezTo>
                    <a:cubicBezTo>
                      <a:pt x="0" y="43"/>
                      <a:pt x="0" y="40"/>
                      <a:pt x="0" y="40"/>
                    </a:cubicBezTo>
                    <a:cubicBezTo>
                      <a:pt x="5" y="39"/>
                      <a:pt x="4" y="36"/>
                      <a:pt x="7" y="30"/>
                    </a:cubicBezTo>
                    <a:cubicBezTo>
                      <a:pt x="10" y="25"/>
                      <a:pt x="13" y="13"/>
                      <a:pt x="7" y="0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7" name="Freeform 463">
                <a:extLst>
                  <a:ext uri="{FF2B5EF4-FFF2-40B4-BE49-F238E27FC236}">
                    <a16:creationId xmlns:a16="http://schemas.microsoft.com/office/drawing/2014/main" id="{7F1DA37F-2C63-45E2-B636-1A52D9934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957"/>
                <a:ext cx="26" cy="36"/>
              </a:xfrm>
              <a:custGeom>
                <a:avLst/>
                <a:gdLst>
                  <a:gd name="T0" fmla="*/ 50 w 11"/>
                  <a:gd name="T1" fmla="*/ 0 h 14"/>
                  <a:gd name="T2" fmla="*/ 106 w 11"/>
                  <a:gd name="T3" fmla="*/ 219 h 14"/>
                  <a:gd name="T4" fmla="*/ 0 w 11"/>
                  <a:gd name="T5" fmla="*/ 85 h 14"/>
                  <a:gd name="T6" fmla="*/ 78 w 11"/>
                  <a:gd name="T7" fmla="*/ 11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4" y="0"/>
                    </a:moveTo>
                    <a:cubicBezTo>
                      <a:pt x="8" y="6"/>
                      <a:pt x="11" y="12"/>
                      <a:pt x="8" y="13"/>
                    </a:cubicBezTo>
                    <a:cubicBezTo>
                      <a:pt x="5" y="14"/>
                      <a:pt x="3" y="8"/>
                      <a:pt x="0" y="5"/>
                    </a:cubicBezTo>
                    <a:cubicBezTo>
                      <a:pt x="3" y="7"/>
                      <a:pt x="6" y="9"/>
                      <a:pt x="6" y="7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8" name="Freeform 464">
                <a:extLst>
                  <a:ext uri="{FF2B5EF4-FFF2-40B4-BE49-F238E27FC236}">
                    <a16:creationId xmlns:a16="http://schemas.microsoft.com/office/drawing/2014/main" id="{D6CCFFCD-66C0-41F0-A0E5-389C1B9DE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565"/>
                <a:ext cx="23" cy="73"/>
              </a:xfrm>
              <a:custGeom>
                <a:avLst/>
                <a:gdLst>
                  <a:gd name="T0" fmla="*/ 0 w 10"/>
                  <a:gd name="T1" fmla="*/ 0 h 29"/>
                  <a:gd name="T2" fmla="*/ 37 w 10"/>
                  <a:gd name="T3" fmla="*/ 463 h 29"/>
                  <a:gd name="T4" fmla="*/ 0 w 10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9">
                    <a:moveTo>
                      <a:pt x="0" y="0"/>
                    </a:moveTo>
                    <a:cubicBezTo>
                      <a:pt x="6" y="3"/>
                      <a:pt x="10" y="4"/>
                      <a:pt x="3" y="29"/>
                    </a:cubicBezTo>
                    <a:cubicBezTo>
                      <a:pt x="3" y="25"/>
                      <a:pt x="5" y="3"/>
                      <a:pt x="0" y="0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9" name="Freeform 465">
                <a:extLst>
                  <a:ext uri="{FF2B5EF4-FFF2-40B4-BE49-F238E27FC236}">
                    <a16:creationId xmlns:a16="http://schemas.microsoft.com/office/drawing/2014/main" id="{E3C4A26C-6B78-4997-BDD6-698AF158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663"/>
                <a:ext cx="23" cy="38"/>
              </a:xfrm>
              <a:custGeom>
                <a:avLst/>
                <a:gdLst>
                  <a:gd name="T0" fmla="*/ 94 w 10"/>
                  <a:gd name="T1" fmla="*/ 0 h 15"/>
                  <a:gd name="T2" fmla="*/ 0 w 10"/>
                  <a:gd name="T3" fmla="*/ 193 h 15"/>
                  <a:gd name="T4" fmla="*/ 85 w 10"/>
                  <a:gd name="T5" fmla="*/ 193 h 15"/>
                  <a:gd name="T6" fmla="*/ 122 w 1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8" y="0"/>
                    </a:moveTo>
                    <a:cubicBezTo>
                      <a:pt x="9" y="4"/>
                      <a:pt x="7" y="15"/>
                      <a:pt x="0" y="12"/>
                    </a:cubicBezTo>
                    <a:cubicBezTo>
                      <a:pt x="3" y="13"/>
                      <a:pt x="5" y="14"/>
                      <a:pt x="7" y="12"/>
                    </a:cubicBezTo>
                    <a:cubicBezTo>
                      <a:pt x="9" y="9"/>
                      <a:pt x="9" y="4"/>
                      <a:pt x="10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0" name="Freeform 466">
                <a:extLst>
                  <a:ext uri="{FF2B5EF4-FFF2-40B4-BE49-F238E27FC236}">
                    <a16:creationId xmlns:a16="http://schemas.microsoft.com/office/drawing/2014/main" id="{6D2B73BC-A5C5-47A5-9CC3-7CA666559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671"/>
                <a:ext cx="30" cy="53"/>
              </a:xfrm>
              <a:custGeom>
                <a:avLst/>
                <a:gdLst>
                  <a:gd name="T0" fmla="*/ 74 w 13"/>
                  <a:gd name="T1" fmla="*/ 33 h 21"/>
                  <a:gd name="T2" fmla="*/ 0 w 13"/>
                  <a:gd name="T3" fmla="*/ 255 h 21"/>
                  <a:gd name="T4" fmla="*/ 150 w 13"/>
                  <a:gd name="T5" fmla="*/ 126 h 21"/>
                  <a:gd name="T6" fmla="*/ 74 w 13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6" y="2"/>
                    </a:moveTo>
                    <a:cubicBezTo>
                      <a:pt x="6" y="5"/>
                      <a:pt x="7" y="20"/>
                      <a:pt x="0" y="16"/>
                    </a:cubicBezTo>
                    <a:cubicBezTo>
                      <a:pt x="9" y="21"/>
                      <a:pt x="7" y="6"/>
                      <a:pt x="12" y="8"/>
                    </a:cubicBezTo>
                    <a:cubicBezTo>
                      <a:pt x="13" y="5"/>
                      <a:pt x="9" y="0"/>
                      <a:pt x="6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1" name="Freeform 467">
                <a:extLst>
                  <a:ext uri="{FF2B5EF4-FFF2-40B4-BE49-F238E27FC236}">
                    <a16:creationId xmlns:a16="http://schemas.microsoft.com/office/drawing/2014/main" id="{226B4539-9BD4-4DEC-BF84-536C03D37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731"/>
                <a:ext cx="47" cy="81"/>
              </a:xfrm>
              <a:custGeom>
                <a:avLst/>
                <a:gdLst>
                  <a:gd name="T0" fmla="*/ 259 w 20"/>
                  <a:gd name="T1" fmla="*/ 33 h 32"/>
                  <a:gd name="T2" fmla="*/ 106 w 20"/>
                  <a:gd name="T3" fmla="*/ 327 h 32"/>
                  <a:gd name="T4" fmla="*/ 0 w 20"/>
                  <a:gd name="T5" fmla="*/ 499 h 32"/>
                  <a:gd name="T6" fmla="*/ 115 w 20"/>
                  <a:gd name="T7" fmla="*/ 96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2">
                    <a:moveTo>
                      <a:pt x="20" y="2"/>
                    </a:moveTo>
                    <a:cubicBezTo>
                      <a:pt x="12" y="0"/>
                      <a:pt x="10" y="15"/>
                      <a:pt x="8" y="20"/>
                    </a:cubicBezTo>
                    <a:cubicBezTo>
                      <a:pt x="7" y="23"/>
                      <a:pt x="4" y="32"/>
                      <a:pt x="0" y="31"/>
                    </a:cubicBezTo>
                    <a:cubicBezTo>
                      <a:pt x="8" y="28"/>
                      <a:pt x="5" y="13"/>
                      <a:pt x="9" y="6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2" name="Freeform 468">
                <a:extLst>
                  <a:ext uri="{FF2B5EF4-FFF2-40B4-BE49-F238E27FC236}">
                    <a16:creationId xmlns:a16="http://schemas.microsoft.com/office/drawing/2014/main" id="{4901D5FF-D231-4254-83C7-2BF5D1236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729"/>
                <a:ext cx="24" cy="15"/>
              </a:xfrm>
              <a:custGeom>
                <a:avLst/>
                <a:gdLst>
                  <a:gd name="T0" fmla="*/ 110 w 10"/>
                  <a:gd name="T1" fmla="*/ 0 h 6"/>
                  <a:gd name="T2" fmla="*/ 0 w 10"/>
                  <a:gd name="T3" fmla="*/ 95 h 6"/>
                  <a:gd name="T4" fmla="*/ 139 w 10"/>
                  <a:gd name="T5" fmla="*/ 3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8" y="0"/>
                    </a:moveTo>
                    <a:cubicBezTo>
                      <a:pt x="5" y="1"/>
                      <a:pt x="0" y="4"/>
                      <a:pt x="0" y="6"/>
                    </a:cubicBezTo>
                    <a:cubicBezTo>
                      <a:pt x="3" y="6"/>
                      <a:pt x="8" y="3"/>
                      <a:pt x="10" y="2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3" name="Freeform 469">
                <a:extLst>
                  <a:ext uri="{FF2B5EF4-FFF2-40B4-BE49-F238E27FC236}">
                    <a16:creationId xmlns:a16="http://schemas.microsoft.com/office/drawing/2014/main" id="{3342B929-9532-4562-84A1-75C9510A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789"/>
                <a:ext cx="28" cy="25"/>
              </a:xfrm>
              <a:custGeom>
                <a:avLst/>
                <a:gdLst>
                  <a:gd name="T0" fmla="*/ 77 w 12"/>
                  <a:gd name="T1" fmla="*/ 33 h 10"/>
                  <a:gd name="T2" fmla="*/ 0 w 12"/>
                  <a:gd name="T3" fmla="*/ 158 h 10"/>
                  <a:gd name="T4" fmla="*/ 142 w 12"/>
                  <a:gd name="T5" fmla="*/ 83 h 10"/>
                  <a:gd name="T6" fmla="*/ 103 w 12"/>
                  <a:gd name="T7" fmla="*/ 2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4"/>
                      <a:pt x="3" y="9"/>
                      <a:pt x="0" y="10"/>
                    </a:cubicBezTo>
                    <a:cubicBezTo>
                      <a:pt x="5" y="9"/>
                      <a:pt x="6" y="4"/>
                      <a:pt x="11" y="5"/>
                    </a:cubicBezTo>
                    <a:cubicBezTo>
                      <a:pt x="12" y="3"/>
                      <a:pt x="10" y="0"/>
                      <a:pt x="8" y="1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4" name="Freeform 470">
                <a:extLst>
                  <a:ext uri="{FF2B5EF4-FFF2-40B4-BE49-F238E27FC236}">
                    <a16:creationId xmlns:a16="http://schemas.microsoft.com/office/drawing/2014/main" id="{1107FA77-E103-4D6B-A10B-33CC7A63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666"/>
                <a:ext cx="7" cy="20"/>
              </a:xfrm>
              <a:custGeom>
                <a:avLst/>
                <a:gdLst>
                  <a:gd name="T0" fmla="*/ 28 w 3"/>
                  <a:gd name="T1" fmla="*/ 0 h 8"/>
                  <a:gd name="T2" fmla="*/ 12 w 3"/>
                  <a:gd name="T3" fmla="*/ 125 h 8"/>
                  <a:gd name="T4" fmla="*/ 37 w 3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1" y="2"/>
                      <a:pt x="0" y="5"/>
                      <a:pt x="1" y="8"/>
                    </a:cubicBezTo>
                    <a:cubicBezTo>
                      <a:pt x="3" y="6"/>
                      <a:pt x="3" y="3"/>
                      <a:pt x="3" y="0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5" name="Freeform 471">
                <a:extLst>
                  <a:ext uri="{FF2B5EF4-FFF2-40B4-BE49-F238E27FC236}">
                    <a16:creationId xmlns:a16="http://schemas.microsoft.com/office/drawing/2014/main" id="{C102D7E2-7124-463B-B1C9-176E037A2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741"/>
                <a:ext cx="21" cy="53"/>
              </a:xfrm>
              <a:custGeom>
                <a:avLst/>
                <a:gdLst>
                  <a:gd name="T0" fmla="*/ 12 w 9"/>
                  <a:gd name="T1" fmla="*/ 338 h 21"/>
                  <a:gd name="T2" fmla="*/ 114 w 9"/>
                  <a:gd name="T3" fmla="*/ 0 h 21"/>
                  <a:gd name="T4" fmla="*/ 12 w 9"/>
                  <a:gd name="T5" fmla="*/ 33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1">
                    <a:moveTo>
                      <a:pt x="1" y="21"/>
                    </a:moveTo>
                    <a:cubicBezTo>
                      <a:pt x="0" y="5"/>
                      <a:pt x="2" y="1"/>
                      <a:pt x="9" y="0"/>
                    </a:cubicBezTo>
                    <a:cubicBezTo>
                      <a:pt x="6" y="2"/>
                      <a:pt x="1" y="12"/>
                      <a:pt x="1" y="21"/>
                    </a:cubicBezTo>
                    <a:close/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6" name="Freeform 472">
                <a:extLst>
                  <a:ext uri="{FF2B5EF4-FFF2-40B4-BE49-F238E27FC236}">
                    <a16:creationId xmlns:a16="http://schemas.microsoft.com/office/drawing/2014/main" id="{848BA2E1-E152-4BA3-91EA-5053A66A5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673"/>
                <a:ext cx="38" cy="46"/>
              </a:xfrm>
              <a:custGeom>
                <a:avLst/>
                <a:gdLst>
                  <a:gd name="T0" fmla="*/ 119 w 16"/>
                  <a:gd name="T1" fmla="*/ 0 h 18"/>
                  <a:gd name="T2" fmla="*/ 0 w 16"/>
                  <a:gd name="T3" fmla="*/ 302 h 18"/>
                  <a:gd name="T4" fmla="*/ 135 w 16"/>
                  <a:gd name="T5" fmla="*/ 97 h 18"/>
                  <a:gd name="T6" fmla="*/ 204 w 16"/>
                  <a:gd name="T7" fmla="*/ 202 h 18"/>
                  <a:gd name="T8" fmla="*/ 185 w 16"/>
                  <a:gd name="T9" fmla="*/ 33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9" y="0"/>
                    </a:moveTo>
                    <a:cubicBezTo>
                      <a:pt x="2" y="3"/>
                      <a:pt x="0" y="11"/>
                      <a:pt x="0" y="18"/>
                    </a:cubicBezTo>
                    <a:cubicBezTo>
                      <a:pt x="1" y="14"/>
                      <a:pt x="5" y="6"/>
                      <a:pt x="10" y="6"/>
                    </a:cubicBezTo>
                    <a:cubicBezTo>
                      <a:pt x="14" y="6"/>
                      <a:pt x="14" y="9"/>
                      <a:pt x="15" y="12"/>
                    </a:cubicBezTo>
                    <a:cubicBezTo>
                      <a:pt x="16" y="10"/>
                      <a:pt x="15" y="5"/>
                      <a:pt x="14" y="2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7" name="Freeform 473">
                <a:extLst>
                  <a:ext uri="{FF2B5EF4-FFF2-40B4-BE49-F238E27FC236}">
                    <a16:creationId xmlns:a16="http://schemas.microsoft.com/office/drawing/2014/main" id="{42EA1C73-834A-410A-8E05-8BABE739C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628"/>
                <a:ext cx="14" cy="35"/>
              </a:xfrm>
              <a:custGeom>
                <a:avLst/>
                <a:gdLst>
                  <a:gd name="T0" fmla="*/ 65 w 6"/>
                  <a:gd name="T1" fmla="*/ 0 h 14"/>
                  <a:gd name="T2" fmla="*/ 37 w 6"/>
                  <a:gd name="T3" fmla="*/ 220 h 14"/>
                  <a:gd name="T4" fmla="*/ 49 w 6"/>
                  <a:gd name="T5" fmla="*/ 158 h 14"/>
                  <a:gd name="T6" fmla="*/ 77 w 6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5" y="0"/>
                    </a:moveTo>
                    <a:cubicBezTo>
                      <a:pt x="3" y="3"/>
                      <a:pt x="0" y="11"/>
                      <a:pt x="3" y="14"/>
                    </a:cubicBezTo>
                    <a:cubicBezTo>
                      <a:pt x="4" y="13"/>
                      <a:pt x="3" y="12"/>
                      <a:pt x="4" y="10"/>
                    </a:cubicBezTo>
                    <a:cubicBezTo>
                      <a:pt x="4" y="8"/>
                      <a:pt x="6" y="6"/>
                      <a:pt x="6" y="3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8" name="Freeform 474">
                <a:extLst>
                  <a:ext uri="{FF2B5EF4-FFF2-40B4-BE49-F238E27FC236}">
                    <a16:creationId xmlns:a16="http://schemas.microsoft.com/office/drawing/2014/main" id="{7CEC9C79-CC0D-4CE0-9CB7-E0D37C45C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686"/>
                <a:ext cx="57" cy="43"/>
              </a:xfrm>
              <a:custGeom>
                <a:avLst/>
                <a:gdLst>
                  <a:gd name="T0" fmla="*/ 147 w 24"/>
                  <a:gd name="T1" fmla="*/ 20 h 17"/>
                  <a:gd name="T2" fmla="*/ 12 w 24"/>
                  <a:gd name="T3" fmla="*/ 159 h 17"/>
                  <a:gd name="T4" fmla="*/ 69 w 24"/>
                  <a:gd name="T5" fmla="*/ 96 h 17"/>
                  <a:gd name="T6" fmla="*/ 214 w 24"/>
                  <a:gd name="T7" fmla="*/ 147 h 17"/>
                  <a:gd name="T8" fmla="*/ 295 w 24"/>
                  <a:gd name="T9" fmla="*/ 276 h 17"/>
                  <a:gd name="T10" fmla="*/ 204 w 24"/>
                  <a:gd name="T11" fmla="*/ 51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7">
                    <a:moveTo>
                      <a:pt x="11" y="1"/>
                    </a:moveTo>
                    <a:cubicBezTo>
                      <a:pt x="5" y="0"/>
                      <a:pt x="0" y="5"/>
                      <a:pt x="1" y="10"/>
                    </a:cubicBezTo>
                    <a:cubicBezTo>
                      <a:pt x="3" y="9"/>
                      <a:pt x="3" y="7"/>
                      <a:pt x="5" y="6"/>
                    </a:cubicBezTo>
                    <a:cubicBezTo>
                      <a:pt x="8" y="4"/>
                      <a:pt x="13" y="7"/>
                      <a:pt x="16" y="9"/>
                    </a:cubicBezTo>
                    <a:cubicBezTo>
                      <a:pt x="19" y="11"/>
                      <a:pt x="20" y="14"/>
                      <a:pt x="22" y="17"/>
                    </a:cubicBezTo>
                    <a:cubicBezTo>
                      <a:pt x="24" y="12"/>
                      <a:pt x="18" y="6"/>
                      <a:pt x="15" y="3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9" name="Freeform 475">
                <a:extLst>
                  <a:ext uri="{FF2B5EF4-FFF2-40B4-BE49-F238E27FC236}">
                    <a16:creationId xmlns:a16="http://schemas.microsoft.com/office/drawing/2014/main" id="{993661EA-B6D9-47B0-9508-3BE3DA526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756"/>
                <a:ext cx="19" cy="38"/>
              </a:xfrm>
              <a:custGeom>
                <a:avLst/>
                <a:gdLst>
                  <a:gd name="T0" fmla="*/ 107 w 8"/>
                  <a:gd name="T1" fmla="*/ 33 h 15"/>
                  <a:gd name="T2" fmla="*/ 0 w 8"/>
                  <a:gd name="T3" fmla="*/ 243 h 15"/>
                  <a:gd name="T4" fmla="*/ 57 w 8"/>
                  <a:gd name="T5" fmla="*/ 160 h 15"/>
                  <a:gd name="T6" fmla="*/ 57 w 8"/>
                  <a:gd name="T7" fmla="*/ 213 h 15"/>
                  <a:gd name="T8" fmla="*/ 95 w 8"/>
                  <a:gd name="T9" fmla="*/ 6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2"/>
                    </a:moveTo>
                    <a:cubicBezTo>
                      <a:pt x="5" y="0"/>
                      <a:pt x="0" y="12"/>
                      <a:pt x="0" y="15"/>
                    </a:cubicBezTo>
                    <a:cubicBezTo>
                      <a:pt x="1" y="13"/>
                      <a:pt x="2" y="11"/>
                      <a:pt x="4" y="10"/>
                    </a:cubicBezTo>
                    <a:cubicBezTo>
                      <a:pt x="4" y="11"/>
                      <a:pt x="5" y="12"/>
                      <a:pt x="4" y="13"/>
                    </a:cubicBezTo>
                    <a:cubicBezTo>
                      <a:pt x="7" y="11"/>
                      <a:pt x="6" y="7"/>
                      <a:pt x="7" y="4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0" name="Freeform 476">
                <a:extLst>
                  <a:ext uri="{FF2B5EF4-FFF2-40B4-BE49-F238E27FC236}">
                    <a16:creationId xmlns:a16="http://schemas.microsoft.com/office/drawing/2014/main" id="{AB4EA443-F633-4292-99E4-4C6259945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910"/>
                <a:ext cx="41" cy="22"/>
              </a:xfrm>
              <a:custGeom>
                <a:avLst/>
                <a:gdLst>
                  <a:gd name="T0" fmla="*/ 210 w 17"/>
                  <a:gd name="T1" fmla="*/ 71 h 9"/>
                  <a:gd name="T2" fmla="*/ 58 w 17"/>
                  <a:gd name="T3" fmla="*/ 120 h 9"/>
                  <a:gd name="T4" fmla="*/ 169 w 17"/>
                  <a:gd name="T5" fmla="*/ 59 h 9"/>
                  <a:gd name="T6" fmla="*/ 239 w 17"/>
                  <a:gd name="T7" fmla="*/ 1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15" y="5"/>
                    </a:moveTo>
                    <a:cubicBezTo>
                      <a:pt x="17" y="0"/>
                      <a:pt x="0" y="0"/>
                      <a:pt x="4" y="8"/>
                    </a:cubicBezTo>
                    <a:cubicBezTo>
                      <a:pt x="7" y="7"/>
                      <a:pt x="8" y="4"/>
                      <a:pt x="12" y="4"/>
                    </a:cubicBezTo>
                    <a:cubicBezTo>
                      <a:pt x="15" y="5"/>
                      <a:pt x="15" y="7"/>
                      <a:pt x="17" y="9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1" name="Freeform 477">
                <a:extLst>
                  <a:ext uri="{FF2B5EF4-FFF2-40B4-BE49-F238E27FC236}">
                    <a16:creationId xmlns:a16="http://schemas.microsoft.com/office/drawing/2014/main" id="{A1B6C9A5-2EC7-46BE-8F17-7FD5823DC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962"/>
                <a:ext cx="33" cy="48"/>
              </a:xfrm>
              <a:custGeom>
                <a:avLst/>
                <a:gdLst>
                  <a:gd name="T0" fmla="*/ 184 w 14"/>
                  <a:gd name="T1" fmla="*/ 51 h 19"/>
                  <a:gd name="T2" fmla="*/ 28 w 14"/>
                  <a:gd name="T3" fmla="*/ 114 h 19"/>
                  <a:gd name="T4" fmla="*/ 106 w 14"/>
                  <a:gd name="T5" fmla="*/ 306 h 19"/>
                  <a:gd name="T6" fmla="*/ 66 w 14"/>
                  <a:gd name="T7" fmla="*/ 147 h 19"/>
                  <a:gd name="T8" fmla="*/ 172 w 14"/>
                  <a:gd name="T9" fmla="*/ 3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14" y="3"/>
                    </a:moveTo>
                    <a:cubicBezTo>
                      <a:pt x="10" y="0"/>
                      <a:pt x="4" y="4"/>
                      <a:pt x="2" y="7"/>
                    </a:cubicBezTo>
                    <a:cubicBezTo>
                      <a:pt x="0" y="11"/>
                      <a:pt x="3" y="17"/>
                      <a:pt x="8" y="19"/>
                    </a:cubicBezTo>
                    <a:cubicBezTo>
                      <a:pt x="6" y="16"/>
                      <a:pt x="6" y="13"/>
                      <a:pt x="5" y="9"/>
                    </a:cubicBezTo>
                    <a:cubicBezTo>
                      <a:pt x="5" y="3"/>
                      <a:pt x="8" y="3"/>
                      <a:pt x="13" y="2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2" name="Freeform 478">
                <a:extLst>
                  <a:ext uri="{FF2B5EF4-FFF2-40B4-BE49-F238E27FC236}">
                    <a16:creationId xmlns:a16="http://schemas.microsoft.com/office/drawing/2014/main" id="{68274D32-E881-4114-B339-73762A919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3081"/>
                <a:ext cx="31" cy="40"/>
              </a:xfrm>
              <a:custGeom>
                <a:avLst/>
                <a:gdLst>
                  <a:gd name="T0" fmla="*/ 176 w 13"/>
                  <a:gd name="T1" fmla="*/ 125 h 16"/>
                  <a:gd name="T2" fmla="*/ 79 w 13"/>
                  <a:gd name="T3" fmla="*/ 250 h 16"/>
                  <a:gd name="T4" fmla="*/ 107 w 13"/>
                  <a:gd name="T5" fmla="*/ 125 h 16"/>
                  <a:gd name="T6" fmla="*/ 176 w 13"/>
                  <a:gd name="T7" fmla="*/ 12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8"/>
                    </a:moveTo>
                    <a:cubicBezTo>
                      <a:pt x="7" y="0"/>
                      <a:pt x="0" y="10"/>
                      <a:pt x="6" y="16"/>
                    </a:cubicBezTo>
                    <a:cubicBezTo>
                      <a:pt x="8" y="14"/>
                      <a:pt x="6" y="11"/>
                      <a:pt x="8" y="8"/>
                    </a:cubicBezTo>
                    <a:cubicBezTo>
                      <a:pt x="10" y="7"/>
                      <a:pt x="12" y="6"/>
                      <a:pt x="13" y="8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3" name="Freeform 479">
                <a:extLst>
                  <a:ext uri="{FF2B5EF4-FFF2-40B4-BE49-F238E27FC236}">
                    <a16:creationId xmlns:a16="http://schemas.microsoft.com/office/drawing/2014/main" id="{FE577101-33D1-4E89-B09F-1FC07811D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40"/>
                <a:ext cx="19" cy="33"/>
              </a:xfrm>
              <a:custGeom>
                <a:avLst/>
                <a:gdLst>
                  <a:gd name="T0" fmla="*/ 107 w 8"/>
                  <a:gd name="T1" fmla="*/ 84 h 13"/>
                  <a:gd name="T2" fmla="*/ 78 w 8"/>
                  <a:gd name="T3" fmla="*/ 213 h 13"/>
                  <a:gd name="T4" fmla="*/ 107 w 8"/>
                  <a:gd name="T5" fmla="*/ 9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8" y="5"/>
                    </a:moveTo>
                    <a:cubicBezTo>
                      <a:pt x="0" y="0"/>
                      <a:pt x="0" y="12"/>
                      <a:pt x="6" y="13"/>
                    </a:cubicBezTo>
                    <a:cubicBezTo>
                      <a:pt x="5" y="11"/>
                      <a:pt x="4" y="5"/>
                      <a:pt x="8" y="6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4" name="Freeform 480">
                <a:extLst>
                  <a:ext uri="{FF2B5EF4-FFF2-40B4-BE49-F238E27FC236}">
                    <a16:creationId xmlns:a16="http://schemas.microsoft.com/office/drawing/2014/main" id="{4A19BF88-8DF2-4C73-9F74-A0B3E833A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3113"/>
                <a:ext cx="24" cy="18"/>
              </a:xfrm>
              <a:custGeom>
                <a:avLst/>
                <a:gdLst>
                  <a:gd name="T0" fmla="*/ 110 w 10"/>
                  <a:gd name="T1" fmla="*/ 21 h 7"/>
                  <a:gd name="T2" fmla="*/ 0 w 10"/>
                  <a:gd name="T3" fmla="*/ 33 h 7"/>
                  <a:gd name="T4" fmla="*/ 139 w 10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8" y="1"/>
                    </a:moveTo>
                    <a:cubicBezTo>
                      <a:pt x="5" y="0"/>
                      <a:pt x="1" y="0"/>
                      <a:pt x="0" y="2"/>
                    </a:cubicBezTo>
                    <a:cubicBezTo>
                      <a:pt x="4" y="2"/>
                      <a:pt x="8" y="2"/>
                      <a:pt x="10" y="7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5" name="Freeform 481">
                <a:extLst>
                  <a:ext uri="{FF2B5EF4-FFF2-40B4-BE49-F238E27FC236}">
                    <a16:creationId xmlns:a16="http://schemas.microsoft.com/office/drawing/2014/main" id="{EE8D193E-F896-49C9-AAD4-F380D59C2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897"/>
                <a:ext cx="26" cy="28"/>
              </a:xfrm>
              <a:custGeom>
                <a:avLst/>
                <a:gdLst>
                  <a:gd name="T0" fmla="*/ 135 w 11"/>
                  <a:gd name="T1" fmla="*/ 97 h 11"/>
                  <a:gd name="T2" fmla="*/ 66 w 11"/>
                  <a:gd name="T3" fmla="*/ 0 h 11"/>
                  <a:gd name="T4" fmla="*/ 95 w 11"/>
                  <a:gd name="T5" fmla="*/ 181 h 11"/>
                  <a:gd name="T6" fmla="*/ 144 w 11"/>
                  <a:gd name="T7" fmla="*/ 97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0" y="6"/>
                    </a:moveTo>
                    <a:cubicBezTo>
                      <a:pt x="10" y="4"/>
                      <a:pt x="8" y="0"/>
                      <a:pt x="5" y="0"/>
                    </a:cubicBezTo>
                    <a:cubicBezTo>
                      <a:pt x="0" y="0"/>
                      <a:pt x="7" y="9"/>
                      <a:pt x="7" y="11"/>
                    </a:cubicBezTo>
                    <a:cubicBezTo>
                      <a:pt x="7" y="9"/>
                      <a:pt x="6" y="1"/>
                      <a:pt x="11" y="6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6" name="Freeform 482">
                <a:extLst>
                  <a:ext uri="{FF2B5EF4-FFF2-40B4-BE49-F238E27FC236}">
                    <a16:creationId xmlns:a16="http://schemas.microsoft.com/office/drawing/2014/main" id="{FE625ACE-ADA9-4045-BCC0-3E228E22D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005"/>
                <a:ext cx="12" cy="20"/>
              </a:xfrm>
              <a:custGeom>
                <a:avLst/>
                <a:gdLst>
                  <a:gd name="T0" fmla="*/ 70 w 5"/>
                  <a:gd name="T1" fmla="*/ 50 h 8"/>
                  <a:gd name="T2" fmla="*/ 0 w 5"/>
                  <a:gd name="T3" fmla="*/ 63 h 8"/>
                  <a:gd name="T4" fmla="*/ 70 w 5"/>
                  <a:gd name="T5" fmla="*/ 12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5" y="3"/>
                    </a:moveTo>
                    <a:cubicBezTo>
                      <a:pt x="4" y="0"/>
                      <a:pt x="1" y="3"/>
                      <a:pt x="0" y="4"/>
                    </a:cubicBezTo>
                    <a:cubicBezTo>
                      <a:pt x="3" y="5"/>
                      <a:pt x="5" y="4"/>
                      <a:pt x="5" y="8"/>
                    </a:cubicBezTo>
                  </a:path>
                </a:pathLst>
              </a:custGeom>
              <a:solidFill>
                <a:srgbClr val="CD7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7" name="Freeform 483">
                <a:extLst>
                  <a:ext uri="{FF2B5EF4-FFF2-40B4-BE49-F238E27FC236}">
                    <a16:creationId xmlns:a16="http://schemas.microsoft.com/office/drawing/2014/main" id="{F755033D-D05C-457D-BE6A-5F7342AE7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683"/>
                <a:ext cx="26" cy="46"/>
              </a:xfrm>
              <a:custGeom>
                <a:avLst/>
                <a:gdLst>
                  <a:gd name="T0" fmla="*/ 135 w 11"/>
                  <a:gd name="T1" fmla="*/ 184 h 18"/>
                  <a:gd name="T2" fmla="*/ 66 w 11"/>
                  <a:gd name="T3" fmla="*/ 33 h 18"/>
                  <a:gd name="T4" fmla="*/ 95 w 11"/>
                  <a:gd name="T5" fmla="*/ 302 h 18"/>
                  <a:gd name="T6" fmla="*/ 144 w 11"/>
                  <a:gd name="T7" fmla="*/ 16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10" y="11"/>
                    </a:moveTo>
                    <a:cubicBezTo>
                      <a:pt x="9" y="8"/>
                      <a:pt x="8" y="0"/>
                      <a:pt x="5" y="2"/>
                    </a:cubicBezTo>
                    <a:cubicBezTo>
                      <a:pt x="0" y="5"/>
                      <a:pt x="6" y="14"/>
                      <a:pt x="7" y="18"/>
                    </a:cubicBezTo>
                    <a:cubicBezTo>
                      <a:pt x="6" y="15"/>
                      <a:pt x="8" y="5"/>
                      <a:pt x="11" y="10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8" name="Freeform 484">
                <a:extLst>
                  <a:ext uri="{FF2B5EF4-FFF2-40B4-BE49-F238E27FC236}">
                    <a16:creationId xmlns:a16="http://schemas.microsoft.com/office/drawing/2014/main" id="{41388CD8-F459-4A85-B54A-8A0525E05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565"/>
                <a:ext cx="70" cy="58"/>
              </a:xfrm>
              <a:custGeom>
                <a:avLst/>
                <a:gdLst>
                  <a:gd name="T0" fmla="*/ 331 w 30"/>
                  <a:gd name="T1" fmla="*/ 113 h 23"/>
                  <a:gd name="T2" fmla="*/ 0 w 30"/>
                  <a:gd name="T3" fmla="*/ 368 h 23"/>
                  <a:gd name="T4" fmla="*/ 86 w 30"/>
                  <a:gd name="T5" fmla="*/ 255 h 23"/>
                  <a:gd name="T6" fmla="*/ 217 w 30"/>
                  <a:gd name="T7" fmla="*/ 179 h 23"/>
                  <a:gd name="T8" fmla="*/ 380 w 30"/>
                  <a:gd name="T9" fmla="*/ 285 h 23"/>
                  <a:gd name="T10" fmla="*/ 343 w 30"/>
                  <a:gd name="T11" fmla="*/ 159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3">
                    <a:moveTo>
                      <a:pt x="26" y="7"/>
                    </a:moveTo>
                    <a:cubicBezTo>
                      <a:pt x="14" y="0"/>
                      <a:pt x="3" y="13"/>
                      <a:pt x="0" y="23"/>
                    </a:cubicBezTo>
                    <a:cubicBezTo>
                      <a:pt x="3" y="22"/>
                      <a:pt x="5" y="18"/>
                      <a:pt x="7" y="16"/>
                    </a:cubicBezTo>
                    <a:cubicBezTo>
                      <a:pt x="10" y="13"/>
                      <a:pt x="12" y="11"/>
                      <a:pt x="17" y="11"/>
                    </a:cubicBezTo>
                    <a:cubicBezTo>
                      <a:pt x="22" y="10"/>
                      <a:pt x="28" y="12"/>
                      <a:pt x="30" y="18"/>
                    </a:cubicBezTo>
                    <a:cubicBezTo>
                      <a:pt x="30" y="16"/>
                      <a:pt x="29" y="12"/>
                      <a:pt x="27" y="10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9" name="Freeform 485">
                <a:extLst>
                  <a:ext uri="{FF2B5EF4-FFF2-40B4-BE49-F238E27FC236}">
                    <a16:creationId xmlns:a16="http://schemas.microsoft.com/office/drawing/2014/main" id="{1C21C8DA-0110-43D9-B014-D5EBA1850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2641"/>
                <a:ext cx="120" cy="65"/>
              </a:xfrm>
              <a:custGeom>
                <a:avLst/>
                <a:gdLst>
                  <a:gd name="T0" fmla="*/ 586 w 51"/>
                  <a:gd name="T1" fmla="*/ 113 h 26"/>
                  <a:gd name="T2" fmla="*/ 482 w 51"/>
                  <a:gd name="T3" fmla="*/ 20 h 26"/>
                  <a:gd name="T4" fmla="*/ 327 w 51"/>
                  <a:gd name="T5" fmla="*/ 0 h 26"/>
                  <a:gd name="T6" fmla="*/ 0 w 51"/>
                  <a:gd name="T7" fmla="*/ 270 h 26"/>
                  <a:gd name="T8" fmla="*/ 433 w 51"/>
                  <a:gd name="T9" fmla="*/ 113 h 26"/>
                  <a:gd name="T10" fmla="*/ 586 w 51"/>
                  <a:gd name="T11" fmla="*/ 250 h 26"/>
                  <a:gd name="T12" fmla="*/ 654 w 51"/>
                  <a:gd name="T13" fmla="*/ 408 h 26"/>
                  <a:gd name="T14" fmla="*/ 654 w 51"/>
                  <a:gd name="T15" fmla="*/ 313 h 26"/>
                  <a:gd name="T16" fmla="*/ 626 w 51"/>
                  <a:gd name="T17" fmla="*/ 188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26">
                    <a:moveTo>
                      <a:pt x="45" y="7"/>
                    </a:moveTo>
                    <a:cubicBezTo>
                      <a:pt x="42" y="5"/>
                      <a:pt x="40" y="2"/>
                      <a:pt x="37" y="1"/>
                    </a:cubicBezTo>
                    <a:cubicBezTo>
                      <a:pt x="33" y="0"/>
                      <a:pt x="29" y="0"/>
                      <a:pt x="25" y="0"/>
                    </a:cubicBezTo>
                    <a:cubicBezTo>
                      <a:pt x="16" y="1"/>
                      <a:pt x="2" y="8"/>
                      <a:pt x="0" y="17"/>
                    </a:cubicBezTo>
                    <a:cubicBezTo>
                      <a:pt x="9" y="10"/>
                      <a:pt x="19" y="2"/>
                      <a:pt x="33" y="7"/>
                    </a:cubicBezTo>
                    <a:cubicBezTo>
                      <a:pt x="38" y="9"/>
                      <a:pt x="42" y="12"/>
                      <a:pt x="45" y="16"/>
                    </a:cubicBezTo>
                    <a:cubicBezTo>
                      <a:pt x="48" y="19"/>
                      <a:pt x="48" y="22"/>
                      <a:pt x="50" y="26"/>
                    </a:cubicBezTo>
                    <a:cubicBezTo>
                      <a:pt x="51" y="25"/>
                      <a:pt x="51" y="22"/>
                      <a:pt x="50" y="20"/>
                    </a:cubicBezTo>
                    <a:cubicBezTo>
                      <a:pt x="50" y="18"/>
                      <a:pt x="47" y="14"/>
                      <a:pt x="48" y="12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0" name="Freeform 486">
                <a:extLst>
                  <a:ext uri="{FF2B5EF4-FFF2-40B4-BE49-F238E27FC236}">
                    <a16:creationId xmlns:a16="http://schemas.microsoft.com/office/drawing/2014/main" id="{AFA3FEC5-078C-4B50-A6D9-FE85A0DC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2688"/>
                <a:ext cx="14" cy="26"/>
              </a:xfrm>
              <a:custGeom>
                <a:avLst/>
                <a:gdLst>
                  <a:gd name="T0" fmla="*/ 77 w 6"/>
                  <a:gd name="T1" fmla="*/ 55 h 10"/>
                  <a:gd name="T2" fmla="*/ 0 w 6"/>
                  <a:gd name="T3" fmla="*/ 177 h 10"/>
                  <a:gd name="T4" fmla="*/ 65 w 6"/>
                  <a:gd name="T5" fmla="*/ 14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6" y="3"/>
                    </a:moveTo>
                    <a:cubicBezTo>
                      <a:pt x="2" y="0"/>
                      <a:pt x="0" y="7"/>
                      <a:pt x="0" y="10"/>
                    </a:cubicBezTo>
                    <a:cubicBezTo>
                      <a:pt x="1" y="9"/>
                      <a:pt x="3" y="4"/>
                      <a:pt x="5" y="8"/>
                    </a:cubicBezTo>
                  </a:path>
                </a:pathLst>
              </a:custGeom>
              <a:solidFill>
                <a:srgbClr val="BF4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821" name="Group 487">
              <a:extLst>
                <a:ext uri="{FF2B5EF4-FFF2-40B4-BE49-F238E27FC236}">
                  <a16:creationId xmlns:a16="http://schemas.microsoft.com/office/drawing/2014/main" id="{EBE0C261-6170-492C-B216-9A4CE6C5BF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8" y="2005"/>
              <a:ext cx="1542" cy="1415"/>
              <a:chOff x="3368" y="2005"/>
              <a:chExt cx="1542" cy="1415"/>
            </a:xfrm>
          </p:grpSpPr>
          <p:sp>
            <p:nvSpPr>
              <p:cNvPr id="35051" name="Freeform 488">
                <a:extLst>
                  <a:ext uri="{FF2B5EF4-FFF2-40B4-BE49-F238E27FC236}">
                    <a16:creationId xmlns:a16="http://schemas.microsoft.com/office/drawing/2014/main" id="{3C00A6FF-03D6-46C1-9BB3-F0BFA41C4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455"/>
                <a:ext cx="61" cy="60"/>
              </a:xfrm>
              <a:custGeom>
                <a:avLst/>
                <a:gdLst>
                  <a:gd name="T0" fmla="*/ 221 w 26"/>
                  <a:gd name="T1" fmla="*/ 0 h 24"/>
                  <a:gd name="T2" fmla="*/ 115 w 26"/>
                  <a:gd name="T3" fmla="*/ 208 h 24"/>
                  <a:gd name="T4" fmla="*/ 66 w 26"/>
                  <a:gd name="T5" fmla="*/ 345 h 24"/>
                  <a:gd name="T6" fmla="*/ 115 w 26"/>
                  <a:gd name="T7" fmla="*/ 313 h 24"/>
                  <a:gd name="T8" fmla="*/ 209 w 26"/>
                  <a:gd name="T9" fmla="*/ 188 h 24"/>
                  <a:gd name="T10" fmla="*/ 258 w 26"/>
                  <a:gd name="T11" fmla="*/ 95 h 24"/>
                  <a:gd name="T12" fmla="*/ 324 w 26"/>
                  <a:gd name="T13" fmla="*/ 95 h 24"/>
                  <a:gd name="T14" fmla="*/ 249 w 26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24">
                    <a:moveTo>
                      <a:pt x="17" y="0"/>
                    </a:moveTo>
                    <a:cubicBezTo>
                      <a:pt x="17" y="6"/>
                      <a:pt x="13" y="10"/>
                      <a:pt x="9" y="13"/>
                    </a:cubicBezTo>
                    <a:cubicBezTo>
                      <a:pt x="8" y="15"/>
                      <a:pt x="0" y="19"/>
                      <a:pt x="5" y="22"/>
                    </a:cubicBezTo>
                    <a:cubicBezTo>
                      <a:pt x="8" y="24"/>
                      <a:pt x="8" y="21"/>
                      <a:pt x="9" y="20"/>
                    </a:cubicBezTo>
                    <a:cubicBezTo>
                      <a:pt x="10" y="16"/>
                      <a:pt x="14" y="15"/>
                      <a:pt x="16" y="12"/>
                    </a:cubicBezTo>
                    <a:cubicBezTo>
                      <a:pt x="17" y="10"/>
                      <a:pt x="18" y="7"/>
                      <a:pt x="20" y="6"/>
                    </a:cubicBezTo>
                    <a:cubicBezTo>
                      <a:pt x="22" y="5"/>
                      <a:pt x="23" y="6"/>
                      <a:pt x="25" y="6"/>
                    </a:cubicBezTo>
                    <a:cubicBezTo>
                      <a:pt x="26" y="3"/>
                      <a:pt x="20" y="2"/>
                      <a:pt x="19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2" name="Freeform 489">
                <a:extLst>
                  <a:ext uri="{FF2B5EF4-FFF2-40B4-BE49-F238E27FC236}">
                    <a16:creationId xmlns:a16="http://schemas.microsoft.com/office/drawing/2014/main" id="{2661BBC0-EEB6-4383-B975-157D2D6B1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475"/>
                <a:ext cx="40" cy="58"/>
              </a:xfrm>
              <a:custGeom>
                <a:avLst/>
                <a:gdLst>
                  <a:gd name="T0" fmla="*/ 193 w 17"/>
                  <a:gd name="T1" fmla="*/ 0 h 23"/>
                  <a:gd name="T2" fmla="*/ 78 w 17"/>
                  <a:gd name="T3" fmla="*/ 179 h 23"/>
                  <a:gd name="T4" fmla="*/ 0 w 17"/>
                  <a:gd name="T5" fmla="*/ 368 h 23"/>
                  <a:gd name="T6" fmla="*/ 49 w 17"/>
                  <a:gd name="T7" fmla="*/ 285 h 23"/>
                  <a:gd name="T8" fmla="*/ 115 w 17"/>
                  <a:gd name="T9" fmla="*/ 179 h 23"/>
                  <a:gd name="T10" fmla="*/ 184 w 17"/>
                  <a:gd name="T11" fmla="*/ 113 h 23"/>
                  <a:gd name="T12" fmla="*/ 221 w 17"/>
                  <a:gd name="T13" fmla="*/ 3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23">
                    <a:moveTo>
                      <a:pt x="15" y="0"/>
                    </a:moveTo>
                    <a:cubicBezTo>
                      <a:pt x="12" y="4"/>
                      <a:pt x="9" y="7"/>
                      <a:pt x="6" y="11"/>
                    </a:cubicBezTo>
                    <a:cubicBezTo>
                      <a:pt x="4" y="14"/>
                      <a:pt x="0" y="18"/>
                      <a:pt x="0" y="23"/>
                    </a:cubicBezTo>
                    <a:cubicBezTo>
                      <a:pt x="2" y="23"/>
                      <a:pt x="3" y="19"/>
                      <a:pt x="4" y="18"/>
                    </a:cubicBezTo>
                    <a:cubicBezTo>
                      <a:pt x="5" y="15"/>
                      <a:pt x="7" y="12"/>
                      <a:pt x="9" y="11"/>
                    </a:cubicBezTo>
                    <a:cubicBezTo>
                      <a:pt x="11" y="9"/>
                      <a:pt x="13" y="9"/>
                      <a:pt x="14" y="7"/>
                    </a:cubicBezTo>
                    <a:cubicBezTo>
                      <a:pt x="15" y="5"/>
                      <a:pt x="15" y="2"/>
                      <a:pt x="17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3" name="Freeform 490">
                <a:extLst>
                  <a:ext uri="{FF2B5EF4-FFF2-40B4-BE49-F238E27FC236}">
                    <a16:creationId xmlns:a16="http://schemas.microsoft.com/office/drawing/2014/main" id="{95AA7436-A63E-4CB1-B5A1-01FE59517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558"/>
                <a:ext cx="47" cy="40"/>
              </a:xfrm>
              <a:custGeom>
                <a:avLst/>
                <a:gdLst>
                  <a:gd name="T0" fmla="*/ 0 w 20"/>
                  <a:gd name="T1" fmla="*/ 125 h 16"/>
                  <a:gd name="T2" fmla="*/ 155 w 20"/>
                  <a:gd name="T3" fmla="*/ 33 h 16"/>
                  <a:gd name="T4" fmla="*/ 259 w 20"/>
                  <a:gd name="T5" fmla="*/ 63 h 16"/>
                  <a:gd name="T6" fmla="*/ 193 w 20"/>
                  <a:gd name="T7" fmla="*/ 83 h 16"/>
                  <a:gd name="T8" fmla="*/ 115 w 20"/>
                  <a:gd name="T9" fmla="*/ 113 h 16"/>
                  <a:gd name="T10" fmla="*/ 12 w 20"/>
                  <a:gd name="T11" fmla="*/ 17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8"/>
                    </a:moveTo>
                    <a:cubicBezTo>
                      <a:pt x="3" y="5"/>
                      <a:pt x="8" y="4"/>
                      <a:pt x="12" y="2"/>
                    </a:cubicBezTo>
                    <a:cubicBezTo>
                      <a:pt x="14" y="1"/>
                      <a:pt x="20" y="0"/>
                      <a:pt x="20" y="4"/>
                    </a:cubicBezTo>
                    <a:cubicBezTo>
                      <a:pt x="19" y="7"/>
                      <a:pt x="17" y="6"/>
                      <a:pt x="15" y="5"/>
                    </a:cubicBezTo>
                    <a:cubicBezTo>
                      <a:pt x="13" y="5"/>
                      <a:pt x="11" y="5"/>
                      <a:pt x="9" y="7"/>
                    </a:cubicBezTo>
                    <a:cubicBezTo>
                      <a:pt x="8" y="7"/>
                      <a:pt x="1" y="16"/>
                      <a:pt x="1" y="1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4" name="Freeform 491">
                <a:extLst>
                  <a:ext uri="{FF2B5EF4-FFF2-40B4-BE49-F238E27FC236}">
                    <a16:creationId xmlns:a16="http://schemas.microsoft.com/office/drawing/2014/main" id="{0ADC5A4B-2680-40E5-A965-050C7E3F8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565"/>
                <a:ext cx="59" cy="40"/>
              </a:xfrm>
              <a:custGeom>
                <a:avLst/>
                <a:gdLst>
                  <a:gd name="T0" fmla="*/ 0 w 25"/>
                  <a:gd name="T1" fmla="*/ 238 h 16"/>
                  <a:gd name="T2" fmla="*/ 78 w 25"/>
                  <a:gd name="T3" fmla="*/ 188 h 16"/>
                  <a:gd name="T4" fmla="*/ 144 w 25"/>
                  <a:gd name="T5" fmla="*/ 95 h 16"/>
                  <a:gd name="T6" fmla="*/ 222 w 25"/>
                  <a:gd name="T7" fmla="*/ 63 h 16"/>
                  <a:gd name="T8" fmla="*/ 262 w 25"/>
                  <a:gd name="T9" fmla="*/ 20 h 16"/>
                  <a:gd name="T10" fmla="*/ 319 w 25"/>
                  <a:gd name="T11" fmla="*/ 63 h 16"/>
                  <a:gd name="T12" fmla="*/ 212 w 25"/>
                  <a:gd name="T13" fmla="*/ 113 h 16"/>
                  <a:gd name="T14" fmla="*/ 135 w 25"/>
                  <a:gd name="T15" fmla="*/ 175 h 16"/>
                  <a:gd name="T16" fmla="*/ 28 w 25"/>
                  <a:gd name="T17" fmla="*/ 25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0" y="15"/>
                    </a:moveTo>
                    <a:cubicBezTo>
                      <a:pt x="1" y="14"/>
                      <a:pt x="4" y="13"/>
                      <a:pt x="6" y="12"/>
                    </a:cubicBezTo>
                    <a:cubicBezTo>
                      <a:pt x="8" y="10"/>
                      <a:pt x="9" y="8"/>
                      <a:pt x="11" y="6"/>
                    </a:cubicBezTo>
                    <a:cubicBezTo>
                      <a:pt x="13" y="5"/>
                      <a:pt x="15" y="5"/>
                      <a:pt x="17" y="4"/>
                    </a:cubicBezTo>
                    <a:cubicBezTo>
                      <a:pt x="19" y="4"/>
                      <a:pt x="17" y="0"/>
                      <a:pt x="20" y="1"/>
                    </a:cubicBezTo>
                    <a:cubicBezTo>
                      <a:pt x="22" y="1"/>
                      <a:pt x="25" y="3"/>
                      <a:pt x="24" y="4"/>
                    </a:cubicBezTo>
                    <a:cubicBezTo>
                      <a:pt x="21" y="6"/>
                      <a:pt x="18" y="6"/>
                      <a:pt x="16" y="7"/>
                    </a:cubicBezTo>
                    <a:cubicBezTo>
                      <a:pt x="14" y="8"/>
                      <a:pt x="12" y="9"/>
                      <a:pt x="10" y="11"/>
                    </a:cubicBezTo>
                    <a:cubicBezTo>
                      <a:pt x="7" y="13"/>
                      <a:pt x="6" y="15"/>
                      <a:pt x="2" y="1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5" name="Freeform 492">
                <a:extLst>
                  <a:ext uri="{FF2B5EF4-FFF2-40B4-BE49-F238E27FC236}">
                    <a16:creationId xmlns:a16="http://schemas.microsoft.com/office/drawing/2014/main" id="{9CC3AB4E-5598-418C-9CD6-F4FFB9333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590"/>
                <a:ext cx="35" cy="28"/>
              </a:xfrm>
              <a:custGeom>
                <a:avLst/>
                <a:gdLst>
                  <a:gd name="T0" fmla="*/ 163 w 15"/>
                  <a:gd name="T1" fmla="*/ 0 h 11"/>
                  <a:gd name="T2" fmla="*/ 77 w 15"/>
                  <a:gd name="T3" fmla="*/ 64 h 11"/>
                  <a:gd name="T4" fmla="*/ 0 w 15"/>
                  <a:gd name="T5" fmla="*/ 150 h 11"/>
                  <a:gd name="T6" fmla="*/ 103 w 15"/>
                  <a:gd name="T7" fmla="*/ 84 h 11"/>
                  <a:gd name="T8" fmla="*/ 163 w 15"/>
                  <a:gd name="T9" fmla="*/ 64 h 11"/>
                  <a:gd name="T10" fmla="*/ 191 w 15"/>
                  <a:gd name="T11" fmla="*/ 3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13" y="0"/>
                    </a:moveTo>
                    <a:cubicBezTo>
                      <a:pt x="12" y="2"/>
                      <a:pt x="8" y="3"/>
                      <a:pt x="6" y="4"/>
                    </a:cubicBezTo>
                    <a:cubicBezTo>
                      <a:pt x="4" y="5"/>
                      <a:pt x="0" y="7"/>
                      <a:pt x="0" y="9"/>
                    </a:cubicBezTo>
                    <a:cubicBezTo>
                      <a:pt x="4" y="11"/>
                      <a:pt x="5" y="6"/>
                      <a:pt x="8" y="5"/>
                    </a:cubicBezTo>
                    <a:cubicBezTo>
                      <a:pt x="9" y="4"/>
                      <a:pt x="11" y="5"/>
                      <a:pt x="13" y="4"/>
                    </a:cubicBezTo>
                    <a:cubicBezTo>
                      <a:pt x="14" y="3"/>
                      <a:pt x="14" y="2"/>
                      <a:pt x="15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6" name="Freeform 493">
                <a:extLst>
                  <a:ext uri="{FF2B5EF4-FFF2-40B4-BE49-F238E27FC236}">
                    <a16:creationId xmlns:a16="http://schemas.microsoft.com/office/drawing/2014/main" id="{E2D0BEF7-17AE-4892-B170-1A6F4E0F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608"/>
                <a:ext cx="61" cy="33"/>
              </a:xfrm>
              <a:custGeom>
                <a:avLst/>
                <a:gdLst>
                  <a:gd name="T0" fmla="*/ 324 w 26"/>
                  <a:gd name="T1" fmla="*/ 0 h 13"/>
                  <a:gd name="T2" fmla="*/ 307 w 26"/>
                  <a:gd name="T3" fmla="*/ 96 h 13"/>
                  <a:gd name="T4" fmla="*/ 249 w 26"/>
                  <a:gd name="T5" fmla="*/ 117 h 13"/>
                  <a:gd name="T6" fmla="*/ 192 w 26"/>
                  <a:gd name="T7" fmla="*/ 129 h 13"/>
                  <a:gd name="T8" fmla="*/ 28 w 26"/>
                  <a:gd name="T9" fmla="*/ 213 h 13"/>
                  <a:gd name="T10" fmla="*/ 28 w 26"/>
                  <a:gd name="T11" fmla="*/ 160 h 13"/>
                  <a:gd name="T12" fmla="*/ 143 w 26"/>
                  <a:gd name="T13" fmla="*/ 129 h 13"/>
                  <a:gd name="T14" fmla="*/ 258 w 26"/>
                  <a:gd name="T15" fmla="*/ 51 h 13"/>
                  <a:gd name="T16" fmla="*/ 324 w 26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3">
                    <a:moveTo>
                      <a:pt x="25" y="0"/>
                    </a:moveTo>
                    <a:cubicBezTo>
                      <a:pt x="25" y="2"/>
                      <a:pt x="26" y="5"/>
                      <a:pt x="24" y="6"/>
                    </a:cubicBezTo>
                    <a:cubicBezTo>
                      <a:pt x="23" y="7"/>
                      <a:pt x="20" y="7"/>
                      <a:pt x="19" y="7"/>
                    </a:cubicBezTo>
                    <a:cubicBezTo>
                      <a:pt x="17" y="7"/>
                      <a:pt x="16" y="8"/>
                      <a:pt x="15" y="8"/>
                    </a:cubicBezTo>
                    <a:cubicBezTo>
                      <a:pt x="10" y="10"/>
                      <a:pt x="6" y="11"/>
                      <a:pt x="2" y="13"/>
                    </a:cubicBezTo>
                    <a:cubicBezTo>
                      <a:pt x="0" y="12"/>
                      <a:pt x="0" y="11"/>
                      <a:pt x="2" y="10"/>
                    </a:cubicBezTo>
                    <a:cubicBezTo>
                      <a:pt x="5" y="9"/>
                      <a:pt x="8" y="9"/>
                      <a:pt x="11" y="8"/>
                    </a:cubicBezTo>
                    <a:cubicBezTo>
                      <a:pt x="15" y="7"/>
                      <a:pt x="17" y="5"/>
                      <a:pt x="20" y="3"/>
                    </a:cubicBezTo>
                    <a:cubicBezTo>
                      <a:pt x="22" y="2"/>
                      <a:pt x="24" y="2"/>
                      <a:pt x="25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7" name="Freeform 494">
                <a:extLst>
                  <a:ext uri="{FF2B5EF4-FFF2-40B4-BE49-F238E27FC236}">
                    <a16:creationId xmlns:a16="http://schemas.microsoft.com/office/drawing/2014/main" id="{7E05E6F8-8A74-4868-B9EC-29854DA04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693"/>
                <a:ext cx="54" cy="13"/>
              </a:xfrm>
              <a:custGeom>
                <a:avLst/>
                <a:gdLst>
                  <a:gd name="T0" fmla="*/ 258 w 23"/>
                  <a:gd name="T1" fmla="*/ 34 h 5"/>
                  <a:gd name="T2" fmla="*/ 115 w 23"/>
                  <a:gd name="T3" fmla="*/ 34 h 5"/>
                  <a:gd name="T4" fmla="*/ 28 w 23"/>
                  <a:gd name="T5" fmla="*/ 55 h 5"/>
                  <a:gd name="T6" fmla="*/ 89 w 23"/>
                  <a:gd name="T7" fmla="*/ 55 h 5"/>
                  <a:gd name="T8" fmla="*/ 155 w 23"/>
                  <a:gd name="T9" fmla="*/ 68 h 5"/>
                  <a:gd name="T10" fmla="*/ 298 w 23"/>
                  <a:gd name="T11" fmla="*/ 5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5">
                    <a:moveTo>
                      <a:pt x="20" y="2"/>
                    </a:moveTo>
                    <a:cubicBezTo>
                      <a:pt x="16" y="2"/>
                      <a:pt x="13" y="3"/>
                      <a:pt x="9" y="2"/>
                    </a:cubicBezTo>
                    <a:cubicBezTo>
                      <a:pt x="8" y="1"/>
                      <a:pt x="0" y="0"/>
                      <a:pt x="2" y="3"/>
                    </a:cubicBezTo>
                    <a:cubicBezTo>
                      <a:pt x="3" y="3"/>
                      <a:pt x="6" y="3"/>
                      <a:pt x="7" y="3"/>
                    </a:cubicBezTo>
                    <a:cubicBezTo>
                      <a:pt x="9" y="3"/>
                      <a:pt x="10" y="3"/>
                      <a:pt x="12" y="4"/>
                    </a:cubicBezTo>
                    <a:cubicBezTo>
                      <a:pt x="16" y="5"/>
                      <a:pt x="19" y="2"/>
                      <a:pt x="23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8" name="Freeform 495">
                <a:extLst>
                  <a:ext uri="{FF2B5EF4-FFF2-40B4-BE49-F238E27FC236}">
                    <a16:creationId xmlns:a16="http://schemas.microsoft.com/office/drawing/2014/main" id="{C2503F87-1895-4CDF-9B84-275CB70AF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656"/>
                <a:ext cx="68" cy="20"/>
              </a:xfrm>
              <a:custGeom>
                <a:avLst/>
                <a:gdLst>
                  <a:gd name="T0" fmla="*/ 373 w 29"/>
                  <a:gd name="T1" fmla="*/ 20 h 8"/>
                  <a:gd name="T2" fmla="*/ 258 w 29"/>
                  <a:gd name="T3" fmla="*/ 0 h 8"/>
                  <a:gd name="T4" fmla="*/ 143 w 29"/>
                  <a:gd name="T5" fmla="*/ 33 h 8"/>
                  <a:gd name="T6" fmla="*/ 49 w 29"/>
                  <a:gd name="T7" fmla="*/ 63 h 8"/>
                  <a:gd name="T8" fmla="*/ 49 w 29"/>
                  <a:gd name="T9" fmla="*/ 125 h 8"/>
                  <a:gd name="T10" fmla="*/ 106 w 29"/>
                  <a:gd name="T11" fmla="*/ 83 h 8"/>
                  <a:gd name="T12" fmla="*/ 209 w 29"/>
                  <a:gd name="T13" fmla="*/ 50 h 8"/>
                  <a:gd name="T14" fmla="*/ 298 w 29"/>
                  <a:gd name="T15" fmla="*/ 33 h 8"/>
                  <a:gd name="T16" fmla="*/ 363 w 29"/>
                  <a:gd name="T17" fmla="*/ 2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8">
                    <a:moveTo>
                      <a:pt x="29" y="1"/>
                    </a:moveTo>
                    <a:cubicBezTo>
                      <a:pt x="26" y="1"/>
                      <a:pt x="23" y="0"/>
                      <a:pt x="20" y="0"/>
                    </a:cubicBezTo>
                    <a:cubicBezTo>
                      <a:pt x="17" y="0"/>
                      <a:pt x="14" y="1"/>
                      <a:pt x="11" y="2"/>
                    </a:cubicBezTo>
                    <a:cubicBezTo>
                      <a:pt x="8" y="2"/>
                      <a:pt x="6" y="3"/>
                      <a:pt x="4" y="4"/>
                    </a:cubicBezTo>
                    <a:cubicBezTo>
                      <a:pt x="3" y="5"/>
                      <a:pt x="0" y="8"/>
                      <a:pt x="4" y="8"/>
                    </a:cubicBezTo>
                    <a:cubicBezTo>
                      <a:pt x="5" y="8"/>
                      <a:pt x="7" y="6"/>
                      <a:pt x="8" y="5"/>
                    </a:cubicBezTo>
                    <a:cubicBezTo>
                      <a:pt x="11" y="4"/>
                      <a:pt x="14" y="4"/>
                      <a:pt x="16" y="3"/>
                    </a:cubicBezTo>
                    <a:cubicBezTo>
                      <a:pt x="19" y="3"/>
                      <a:pt x="20" y="2"/>
                      <a:pt x="23" y="2"/>
                    </a:cubicBezTo>
                    <a:cubicBezTo>
                      <a:pt x="25" y="3"/>
                      <a:pt x="27" y="3"/>
                      <a:pt x="28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9" name="Freeform 496">
                <a:extLst>
                  <a:ext uri="{FF2B5EF4-FFF2-40B4-BE49-F238E27FC236}">
                    <a16:creationId xmlns:a16="http://schemas.microsoft.com/office/drawing/2014/main" id="{3AF57DE6-F28F-4DE4-B842-CF93F4274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407"/>
                <a:ext cx="38" cy="43"/>
              </a:xfrm>
              <a:custGeom>
                <a:avLst/>
                <a:gdLst>
                  <a:gd name="T0" fmla="*/ 135 w 16"/>
                  <a:gd name="T1" fmla="*/ 20 h 17"/>
                  <a:gd name="T2" fmla="*/ 40 w 16"/>
                  <a:gd name="T3" fmla="*/ 180 h 17"/>
                  <a:gd name="T4" fmla="*/ 69 w 16"/>
                  <a:gd name="T5" fmla="*/ 255 h 17"/>
                  <a:gd name="T6" fmla="*/ 135 w 16"/>
                  <a:gd name="T7" fmla="*/ 116 h 17"/>
                  <a:gd name="T8" fmla="*/ 214 w 16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0" y="1"/>
                    </a:moveTo>
                    <a:cubicBezTo>
                      <a:pt x="8" y="4"/>
                      <a:pt x="5" y="8"/>
                      <a:pt x="3" y="11"/>
                    </a:cubicBezTo>
                    <a:cubicBezTo>
                      <a:pt x="1" y="13"/>
                      <a:pt x="0" y="17"/>
                      <a:pt x="5" y="16"/>
                    </a:cubicBezTo>
                    <a:cubicBezTo>
                      <a:pt x="9" y="15"/>
                      <a:pt x="8" y="10"/>
                      <a:pt x="10" y="7"/>
                    </a:cubicBezTo>
                    <a:cubicBezTo>
                      <a:pt x="12" y="4"/>
                      <a:pt x="13" y="2"/>
                      <a:pt x="16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0" name="Freeform 497">
                <a:extLst>
                  <a:ext uri="{FF2B5EF4-FFF2-40B4-BE49-F238E27FC236}">
                    <a16:creationId xmlns:a16="http://schemas.microsoft.com/office/drawing/2014/main" id="{0AAFA45A-E92E-4BBD-809C-F015F8785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452"/>
                <a:ext cx="66" cy="43"/>
              </a:xfrm>
              <a:custGeom>
                <a:avLst/>
                <a:gdLst>
                  <a:gd name="T0" fmla="*/ 339 w 28"/>
                  <a:gd name="T1" fmla="*/ 51 h 17"/>
                  <a:gd name="T2" fmla="*/ 290 w 28"/>
                  <a:gd name="T3" fmla="*/ 20 h 17"/>
                  <a:gd name="T4" fmla="*/ 184 w 28"/>
                  <a:gd name="T5" fmla="*/ 116 h 17"/>
                  <a:gd name="T6" fmla="*/ 118 w 28"/>
                  <a:gd name="T7" fmla="*/ 147 h 17"/>
                  <a:gd name="T8" fmla="*/ 40 w 28"/>
                  <a:gd name="T9" fmla="*/ 96 h 17"/>
                  <a:gd name="T10" fmla="*/ 78 w 28"/>
                  <a:gd name="T11" fmla="*/ 159 h 17"/>
                  <a:gd name="T12" fmla="*/ 144 w 28"/>
                  <a:gd name="T13" fmla="*/ 255 h 17"/>
                  <a:gd name="T14" fmla="*/ 222 w 28"/>
                  <a:gd name="T15" fmla="*/ 147 h 17"/>
                  <a:gd name="T16" fmla="*/ 339 w 28"/>
                  <a:gd name="T17" fmla="*/ 33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17">
                    <a:moveTo>
                      <a:pt x="26" y="3"/>
                    </a:moveTo>
                    <a:cubicBezTo>
                      <a:pt x="28" y="0"/>
                      <a:pt x="24" y="0"/>
                      <a:pt x="22" y="1"/>
                    </a:cubicBezTo>
                    <a:cubicBezTo>
                      <a:pt x="19" y="2"/>
                      <a:pt x="17" y="5"/>
                      <a:pt x="14" y="7"/>
                    </a:cubicBezTo>
                    <a:cubicBezTo>
                      <a:pt x="13" y="9"/>
                      <a:pt x="11" y="11"/>
                      <a:pt x="9" y="9"/>
                    </a:cubicBezTo>
                    <a:cubicBezTo>
                      <a:pt x="7" y="8"/>
                      <a:pt x="6" y="4"/>
                      <a:pt x="3" y="6"/>
                    </a:cubicBezTo>
                    <a:cubicBezTo>
                      <a:pt x="0" y="7"/>
                      <a:pt x="5" y="9"/>
                      <a:pt x="6" y="10"/>
                    </a:cubicBezTo>
                    <a:cubicBezTo>
                      <a:pt x="8" y="13"/>
                      <a:pt x="7" y="15"/>
                      <a:pt x="11" y="16"/>
                    </a:cubicBezTo>
                    <a:cubicBezTo>
                      <a:pt x="15" y="17"/>
                      <a:pt x="16" y="13"/>
                      <a:pt x="17" y="9"/>
                    </a:cubicBezTo>
                    <a:cubicBezTo>
                      <a:pt x="19" y="5"/>
                      <a:pt x="22" y="4"/>
                      <a:pt x="26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1" name="Freeform 498">
                <a:extLst>
                  <a:ext uri="{FF2B5EF4-FFF2-40B4-BE49-F238E27FC236}">
                    <a16:creationId xmlns:a16="http://schemas.microsoft.com/office/drawing/2014/main" id="{D80815BA-58F3-43B6-8CBA-F04CEE42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389"/>
                <a:ext cx="42" cy="41"/>
              </a:xfrm>
              <a:custGeom>
                <a:avLst/>
                <a:gdLst>
                  <a:gd name="T0" fmla="*/ 229 w 18"/>
                  <a:gd name="T1" fmla="*/ 33 h 16"/>
                  <a:gd name="T2" fmla="*/ 142 w 18"/>
                  <a:gd name="T3" fmla="*/ 0 h 16"/>
                  <a:gd name="T4" fmla="*/ 37 w 18"/>
                  <a:gd name="T5" fmla="*/ 67 h 16"/>
                  <a:gd name="T6" fmla="*/ 12 w 18"/>
                  <a:gd name="T7" fmla="*/ 172 h 16"/>
                  <a:gd name="T8" fmla="*/ 49 w 18"/>
                  <a:gd name="T9" fmla="*/ 249 h 16"/>
                  <a:gd name="T10" fmla="*/ 86 w 18"/>
                  <a:gd name="T11" fmla="*/ 85 h 16"/>
                  <a:gd name="T12" fmla="*/ 163 w 18"/>
                  <a:gd name="T13" fmla="*/ 67 h 16"/>
                  <a:gd name="T14" fmla="*/ 229 w 18"/>
                  <a:gd name="T15" fmla="*/ 33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18" y="2"/>
                    </a:moveTo>
                    <a:cubicBezTo>
                      <a:pt x="16" y="1"/>
                      <a:pt x="14" y="0"/>
                      <a:pt x="11" y="0"/>
                    </a:cubicBezTo>
                    <a:cubicBezTo>
                      <a:pt x="7" y="0"/>
                      <a:pt x="5" y="2"/>
                      <a:pt x="3" y="4"/>
                    </a:cubicBezTo>
                    <a:cubicBezTo>
                      <a:pt x="1" y="6"/>
                      <a:pt x="0" y="7"/>
                      <a:pt x="1" y="10"/>
                    </a:cubicBezTo>
                    <a:cubicBezTo>
                      <a:pt x="1" y="11"/>
                      <a:pt x="2" y="16"/>
                      <a:pt x="4" y="15"/>
                    </a:cubicBezTo>
                    <a:cubicBezTo>
                      <a:pt x="6" y="14"/>
                      <a:pt x="5" y="7"/>
                      <a:pt x="7" y="5"/>
                    </a:cubicBezTo>
                    <a:cubicBezTo>
                      <a:pt x="9" y="3"/>
                      <a:pt x="11" y="4"/>
                      <a:pt x="13" y="4"/>
                    </a:cubicBezTo>
                    <a:cubicBezTo>
                      <a:pt x="15" y="4"/>
                      <a:pt x="16" y="1"/>
                      <a:pt x="18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2" name="Freeform 499">
                <a:extLst>
                  <a:ext uri="{FF2B5EF4-FFF2-40B4-BE49-F238E27FC236}">
                    <a16:creationId xmlns:a16="http://schemas.microsoft.com/office/drawing/2014/main" id="{AB210661-478C-45E0-A087-A3527A03B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726"/>
                <a:ext cx="80" cy="38"/>
              </a:xfrm>
              <a:custGeom>
                <a:avLst/>
                <a:gdLst>
                  <a:gd name="T0" fmla="*/ 442 w 34"/>
                  <a:gd name="T1" fmla="*/ 117 h 15"/>
                  <a:gd name="T2" fmla="*/ 393 w 34"/>
                  <a:gd name="T3" fmla="*/ 117 h 15"/>
                  <a:gd name="T4" fmla="*/ 311 w 34"/>
                  <a:gd name="T5" fmla="*/ 96 h 15"/>
                  <a:gd name="T6" fmla="*/ 144 w 34"/>
                  <a:gd name="T7" fmla="*/ 51 h 15"/>
                  <a:gd name="T8" fmla="*/ 49 w 34"/>
                  <a:gd name="T9" fmla="*/ 0 h 15"/>
                  <a:gd name="T10" fmla="*/ 28 w 34"/>
                  <a:gd name="T11" fmla="*/ 96 h 15"/>
                  <a:gd name="T12" fmla="*/ 49 w 34"/>
                  <a:gd name="T13" fmla="*/ 213 h 15"/>
                  <a:gd name="T14" fmla="*/ 115 w 34"/>
                  <a:gd name="T15" fmla="*/ 84 h 15"/>
                  <a:gd name="T16" fmla="*/ 299 w 34"/>
                  <a:gd name="T17" fmla="*/ 147 h 15"/>
                  <a:gd name="T18" fmla="*/ 376 w 34"/>
                  <a:gd name="T19" fmla="*/ 129 h 15"/>
                  <a:gd name="T20" fmla="*/ 442 w 34"/>
                  <a:gd name="T21" fmla="*/ 129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15">
                    <a:moveTo>
                      <a:pt x="34" y="7"/>
                    </a:moveTo>
                    <a:cubicBezTo>
                      <a:pt x="33" y="6"/>
                      <a:pt x="32" y="7"/>
                      <a:pt x="30" y="7"/>
                    </a:cubicBezTo>
                    <a:cubicBezTo>
                      <a:pt x="28" y="7"/>
                      <a:pt x="26" y="6"/>
                      <a:pt x="24" y="6"/>
                    </a:cubicBezTo>
                    <a:cubicBezTo>
                      <a:pt x="20" y="6"/>
                      <a:pt x="15" y="5"/>
                      <a:pt x="11" y="3"/>
                    </a:cubicBezTo>
                    <a:cubicBezTo>
                      <a:pt x="9" y="2"/>
                      <a:pt x="6" y="0"/>
                      <a:pt x="4" y="0"/>
                    </a:cubicBezTo>
                    <a:cubicBezTo>
                      <a:pt x="0" y="0"/>
                      <a:pt x="2" y="4"/>
                      <a:pt x="2" y="6"/>
                    </a:cubicBezTo>
                    <a:cubicBezTo>
                      <a:pt x="2" y="8"/>
                      <a:pt x="0" y="15"/>
                      <a:pt x="4" y="13"/>
                    </a:cubicBezTo>
                    <a:cubicBezTo>
                      <a:pt x="7" y="11"/>
                      <a:pt x="3" y="4"/>
                      <a:pt x="9" y="5"/>
                    </a:cubicBezTo>
                    <a:cubicBezTo>
                      <a:pt x="14" y="6"/>
                      <a:pt x="18" y="9"/>
                      <a:pt x="23" y="9"/>
                    </a:cubicBezTo>
                    <a:cubicBezTo>
                      <a:pt x="25" y="9"/>
                      <a:pt x="27" y="8"/>
                      <a:pt x="29" y="8"/>
                    </a:cubicBezTo>
                    <a:cubicBezTo>
                      <a:pt x="31" y="8"/>
                      <a:pt x="33" y="8"/>
                      <a:pt x="34" y="8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3" name="Freeform 500">
                <a:extLst>
                  <a:ext uri="{FF2B5EF4-FFF2-40B4-BE49-F238E27FC236}">
                    <a16:creationId xmlns:a16="http://schemas.microsoft.com/office/drawing/2014/main" id="{BA06D88F-56D2-4505-B3FA-6AAC457D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764"/>
                <a:ext cx="59" cy="25"/>
              </a:xfrm>
              <a:custGeom>
                <a:avLst/>
                <a:gdLst>
                  <a:gd name="T0" fmla="*/ 234 w 25"/>
                  <a:gd name="T1" fmla="*/ 20 h 10"/>
                  <a:gd name="T2" fmla="*/ 319 w 25"/>
                  <a:gd name="T3" fmla="*/ 125 h 10"/>
                  <a:gd name="T4" fmla="*/ 212 w 25"/>
                  <a:gd name="T5" fmla="*/ 113 h 10"/>
                  <a:gd name="T6" fmla="*/ 106 w 25"/>
                  <a:gd name="T7" fmla="*/ 95 h 10"/>
                  <a:gd name="T8" fmla="*/ 0 w 25"/>
                  <a:gd name="T9" fmla="*/ 63 h 10"/>
                  <a:gd name="T10" fmla="*/ 78 w 25"/>
                  <a:gd name="T11" fmla="*/ 50 h 10"/>
                  <a:gd name="T12" fmla="*/ 156 w 25"/>
                  <a:gd name="T13" fmla="*/ 83 h 10"/>
                  <a:gd name="T14" fmla="*/ 222 w 25"/>
                  <a:gd name="T15" fmla="*/ 83 h 10"/>
                  <a:gd name="T16" fmla="*/ 212 w 25"/>
                  <a:gd name="T17" fmla="*/ 0 h 10"/>
                  <a:gd name="T18" fmla="*/ 222 w 25"/>
                  <a:gd name="T19" fmla="*/ 2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10">
                    <a:moveTo>
                      <a:pt x="18" y="1"/>
                    </a:moveTo>
                    <a:cubicBezTo>
                      <a:pt x="19" y="3"/>
                      <a:pt x="25" y="6"/>
                      <a:pt x="24" y="8"/>
                    </a:cubicBezTo>
                    <a:cubicBezTo>
                      <a:pt x="23" y="10"/>
                      <a:pt x="18" y="8"/>
                      <a:pt x="16" y="7"/>
                    </a:cubicBezTo>
                    <a:cubicBezTo>
                      <a:pt x="13" y="6"/>
                      <a:pt x="11" y="6"/>
                      <a:pt x="8" y="6"/>
                    </a:cubicBezTo>
                    <a:cubicBezTo>
                      <a:pt x="5" y="6"/>
                      <a:pt x="3" y="5"/>
                      <a:pt x="0" y="4"/>
                    </a:cubicBezTo>
                    <a:cubicBezTo>
                      <a:pt x="2" y="3"/>
                      <a:pt x="4" y="2"/>
                      <a:pt x="6" y="3"/>
                    </a:cubicBezTo>
                    <a:cubicBezTo>
                      <a:pt x="8" y="3"/>
                      <a:pt x="10" y="4"/>
                      <a:pt x="12" y="5"/>
                    </a:cubicBezTo>
                    <a:cubicBezTo>
                      <a:pt x="14" y="5"/>
                      <a:pt x="17" y="6"/>
                      <a:pt x="17" y="5"/>
                    </a:cubicBezTo>
                    <a:cubicBezTo>
                      <a:pt x="18" y="4"/>
                      <a:pt x="16" y="1"/>
                      <a:pt x="16" y="0"/>
                    </a:cubicBezTo>
                    <a:cubicBezTo>
                      <a:pt x="16" y="0"/>
                      <a:pt x="16" y="0"/>
                      <a:pt x="17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4" name="Freeform 501">
                <a:extLst>
                  <a:ext uri="{FF2B5EF4-FFF2-40B4-BE49-F238E27FC236}">
                    <a16:creationId xmlns:a16="http://schemas.microsoft.com/office/drawing/2014/main" id="{E2BC1ACA-71CB-47A7-A963-F34FE35E4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807"/>
                <a:ext cx="76" cy="35"/>
              </a:xfrm>
              <a:custGeom>
                <a:avLst/>
                <a:gdLst>
                  <a:gd name="T0" fmla="*/ 69 w 32"/>
                  <a:gd name="T1" fmla="*/ 0 h 14"/>
                  <a:gd name="T2" fmla="*/ 164 w 32"/>
                  <a:gd name="T3" fmla="*/ 95 h 14"/>
                  <a:gd name="T4" fmla="*/ 333 w 32"/>
                  <a:gd name="T5" fmla="*/ 145 h 14"/>
                  <a:gd name="T6" fmla="*/ 418 w 32"/>
                  <a:gd name="T7" fmla="*/ 145 h 14"/>
                  <a:gd name="T8" fmla="*/ 378 w 32"/>
                  <a:gd name="T9" fmla="*/ 33 h 14"/>
                  <a:gd name="T10" fmla="*/ 254 w 32"/>
                  <a:gd name="T11" fmla="*/ 83 h 14"/>
                  <a:gd name="T12" fmla="*/ 185 w 32"/>
                  <a:gd name="T13" fmla="*/ 95 h 14"/>
                  <a:gd name="T14" fmla="*/ 95 w 32"/>
                  <a:gd name="T15" fmla="*/ 33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">
                    <a:moveTo>
                      <a:pt x="5" y="0"/>
                    </a:moveTo>
                    <a:cubicBezTo>
                      <a:pt x="0" y="2"/>
                      <a:pt x="10" y="5"/>
                      <a:pt x="12" y="6"/>
                    </a:cubicBezTo>
                    <a:cubicBezTo>
                      <a:pt x="16" y="8"/>
                      <a:pt x="21" y="7"/>
                      <a:pt x="25" y="9"/>
                    </a:cubicBezTo>
                    <a:cubicBezTo>
                      <a:pt x="27" y="10"/>
                      <a:pt x="32" y="14"/>
                      <a:pt x="31" y="9"/>
                    </a:cubicBezTo>
                    <a:cubicBezTo>
                      <a:pt x="30" y="8"/>
                      <a:pt x="30" y="2"/>
                      <a:pt x="28" y="2"/>
                    </a:cubicBezTo>
                    <a:cubicBezTo>
                      <a:pt x="27" y="7"/>
                      <a:pt x="22" y="5"/>
                      <a:pt x="19" y="5"/>
                    </a:cubicBezTo>
                    <a:cubicBezTo>
                      <a:pt x="17" y="5"/>
                      <a:pt x="15" y="6"/>
                      <a:pt x="14" y="6"/>
                    </a:cubicBezTo>
                    <a:cubicBezTo>
                      <a:pt x="11" y="6"/>
                      <a:pt x="9" y="3"/>
                      <a:pt x="7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5" name="Freeform 502">
                <a:extLst>
                  <a:ext uri="{FF2B5EF4-FFF2-40B4-BE49-F238E27FC236}">
                    <a16:creationId xmlns:a16="http://schemas.microsoft.com/office/drawing/2014/main" id="{F095785C-C45B-4E9B-836E-CD2C5F083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852"/>
                <a:ext cx="54" cy="30"/>
              </a:xfrm>
              <a:custGeom>
                <a:avLst/>
                <a:gdLst>
                  <a:gd name="T0" fmla="*/ 298 w 23"/>
                  <a:gd name="T1" fmla="*/ 83 h 12"/>
                  <a:gd name="T2" fmla="*/ 209 w 23"/>
                  <a:gd name="T3" fmla="*/ 50 h 12"/>
                  <a:gd name="T4" fmla="*/ 115 w 23"/>
                  <a:gd name="T5" fmla="*/ 33 h 12"/>
                  <a:gd name="T6" fmla="*/ 49 w 23"/>
                  <a:gd name="T7" fmla="*/ 63 h 12"/>
                  <a:gd name="T8" fmla="*/ 127 w 23"/>
                  <a:gd name="T9" fmla="*/ 95 h 12"/>
                  <a:gd name="T10" fmla="*/ 181 w 23"/>
                  <a:gd name="T11" fmla="*/ 95 h 12"/>
                  <a:gd name="T12" fmla="*/ 298 w 23"/>
                  <a:gd name="T13" fmla="*/ 188 h 12"/>
                  <a:gd name="T14" fmla="*/ 298 w 23"/>
                  <a:gd name="T15" fmla="*/ 95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12">
                    <a:moveTo>
                      <a:pt x="23" y="5"/>
                    </a:moveTo>
                    <a:cubicBezTo>
                      <a:pt x="21" y="5"/>
                      <a:pt x="18" y="4"/>
                      <a:pt x="16" y="3"/>
                    </a:cubicBezTo>
                    <a:cubicBezTo>
                      <a:pt x="14" y="3"/>
                      <a:pt x="12" y="2"/>
                      <a:pt x="9" y="2"/>
                    </a:cubicBezTo>
                    <a:cubicBezTo>
                      <a:pt x="7" y="1"/>
                      <a:pt x="0" y="0"/>
                      <a:pt x="4" y="4"/>
                    </a:cubicBezTo>
                    <a:cubicBezTo>
                      <a:pt x="7" y="7"/>
                      <a:pt x="8" y="7"/>
                      <a:pt x="10" y="6"/>
                    </a:cubicBezTo>
                    <a:cubicBezTo>
                      <a:pt x="11" y="5"/>
                      <a:pt x="12" y="5"/>
                      <a:pt x="14" y="6"/>
                    </a:cubicBezTo>
                    <a:cubicBezTo>
                      <a:pt x="17" y="7"/>
                      <a:pt x="21" y="10"/>
                      <a:pt x="23" y="12"/>
                    </a:cubicBezTo>
                    <a:cubicBezTo>
                      <a:pt x="23" y="10"/>
                      <a:pt x="22" y="8"/>
                      <a:pt x="23" y="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6" name="Freeform 503">
                <a:extLst>
                  <a:ext uri="{FF2B5EF4-FFF2-40B4-BE49-F238E27FC236}">
                    <a16:creationId xmlns:a16="http://schemas.microsoft.com/office/drawing/2014/main" id="{DDFD0772-C8FB-4D61-BFFD-A17BB2B0F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887"/>
                <a:ext cx="57" cy="35"/>
              </a:xfrm>
              <a:custGeom>
                <a:avLst/>
                <a:gdLst>
                  <a:gd name="T0" fmla="*/ 12 w 24"/>
                  <a:gd name="T1" fmla="*/ 0 h 14"/>
                  <a:gd name="T2" fmla="*/ 271 w 24"/>
                  <a:gd name="T3" fmla="*/ 125 h 14"/>
                  <a:gd name="T4" fmla="*/ 254 w 24"/>
                  <a:gd name="T5" fmla="*/ 188 h 14"/>
                  <a:gd name="T6" fmla="*/ 185 w 24"/>
                  <a:gd name="T7" fmla="*/ 158 h 14"/>
                  <a:gd name="T8" fmla="*/ 135 w 24"/>
                  <a:gd name="T9" fmla="*/ 95 h 14"/>
                  <a:gd name="T10" fmla="*/ 0 w 24"/>
                  <a:gd name="T11" fmla="*/ 50 h 14"/>
                  <a:gd name="T12" fmla="*/ 12 w 24"/>
                  <a:gd name="T13" fmla="*/ 3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1" y="0"/>
                    </a:moveTo>
                    <a:cubicBezTo>
                      <a:pt x="7" y="1"/>
                      <a:pt x="14" y="4"/>
                      <a:pt x="20" y="8"/>
                    </a:cubicBezTo>
                    <a:cubicBezTo>
                      <a:pt x="23" y="10"/>
                      <a:pt x="24" y="14"/>
                      <a:pt x="19" y="12"/>
                    </a:cubicBezTo>
                    <a:cubicBezTo>
                      <a:pt x="17" y="12"/>
                      <a:pt x="15" y="11"/>
                      <a:pt x="14" y="10"/>
                    </a:cubicBezTo>
                    <a:cubicBezTo>
                      <a:pt x="12" y="8"/>
                      <a:pt x="12" y="7"/>
                      <a:pt x="10" y="6"/>
                    </a:cubicBezTo>
                    <a:cubicBezTo>
                      <a:pt x="7" y="4"/>
                      <a:pt x="4" y="6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7" name="Freeform 504">
                <a:extLst>
                  <a:ext uri="{FF2B5EF4-FFF2-40B4-BE49-F238E27FC236}">
                    <a16:creationId xmlns:a16="http://schemas.microsoft.com/office/drawing/2014/main" id="{D1D0B3F2-C7C7-4B5D-B3DF-CBB62AD3B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935"/>
                <a:ext cx="54" cy="27"/>
              </a:xfrm>
              <a:custGeom>
                <a:avLst/>
                <a:gdLst>
                  <a:gd name="T0" fmla="*/ 0 w 23"/>
                  <a:gd name="T1" fmla="*/ 29 h 11"/>
                  <a:gd name="T2" fmla="*/ 49 w 23"/>
                  <a:gd name="T3" fmla="*/ 61 h 11"/>
                  <a:gd name="T4" fmla="*/ 89 w 23"/>
                  <a:gd name="T5" fmla="*/ 71 h 11"/>
                  <a:gd name="T6" fmla="*/ 193 w 23"/>
                  <a:gd name="T7" fmla="*/ 133 h 11"/>
                  <a:gd name="T8" fmla="*/ 232 w 23"/>
                  <a:gd name="T9" fmla="*/ 150 h 11"/>
                  <a:gd name="T10" fmla="*/ 270 w 23"/>
                  <a:gd name="T11" fmla="*/ 162 h 11"/>
                  <a:gd name="T12" fmla="*/ 286 w 23"/>
                  <a:gd name="T13" fmla="*/ 91 h 11"/>
                  <a:gd name="T14" fmla="*/ 249 w 23"/>
                  <a:gd name="T15" fmla="*/ 120 h 11"/>
                  <a:gd name="T16" fmla="*/ 209 w 23"/>
                  <a:gd name="T17" fmla="*/ 103 h 11"/>
                  <a:gd name="T18" fmla="*/ 155 w 23"/>
                  <a:gd name="T19" fmla="*/ 91 h 11"/>
                  <a:gd name="T20" fmla="*/ 66 w 23"/>
                  <a:gd name="T21" fmla="*/ 42 h 11"/>
                  <a:gd name="T22" fmla="*/ 0 w 23"/>
                  <a:gd name="T23" fmla="*/ 29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" h="11">
                    <a:moveTo>
                      <a:pt x="0" y="2"/>
                    </a:moveTo>
                    <a:cubicBezTo>
                      <a:pt x="1" y="4"/>
                      <a:pt x="2" y="3"/>
                      <a:pt x="4" y="4"/>
                    </a:cubicBezTo>
                    <a:cubicBezTo>
                      <a:pt x="5" y="4"/>
                      <a:pt x="6" y="4"/>
                      <a:pt x="7" y="5"/>
                    </a:cubicBezTo>
                    <a:cubicBezTo>
                      <a:pt x="10" y="7"/>
                      <a:pt x="12" y="8"/>
                      <a:pt x="15" y="9"/>
                    </a:cubicBezTo>
                    <a:cubicBezTo>
                      <a:pt x="16" y="9"/>
                      <a:pt x="17" y="9"/>
                      <a:pt x="18" y="10"/>
                    </a:cubicBezTo>
                    <a:cubicBezTo>
                      <a:pt x="19" y="10"/>
                      <a:pt x="20" y="11"/>
                      <a:pt x="21" y="11"/>
                    </a:cubicBezTo>
                    <a:cubicBezTo>
                      <a:pt x="22" y="11"/>
                      <a:pt x="23" y="7"/>
                      <a:pt x="22" y="6"/>
                    </a:cubicBezTo>
                    <a:cubicBezTo>
                      <a:pt x="21" y="5"/>
                      <a:pt x="21" y="9"/>
                      <a:pt x="19" y="8"/>
                    </a:cubicBezTo>
                    <a:cubicBezTo>
                      <a:pt x="18" y="8"/>
                      <a:pt x="17" y="7"/>
                      <a:pt x="16" y="7"/>
                    </a:cubicBezTo>
                    <a:cubicBezTo>
                      <a:pt x="14" y="6"/>
                      <a:pt x="13" y="6"/>
                      <a:pt x="12" y="6"/>
                    </a:cubicBezTo>
                    <a:cubicBezTo>
                      <a:pt x="9" y="5"/>
                      <a:pt x="8" y="4"/>
                      <a:pt x="5" y="3"/>
                    </a:cubicBezTo>
                    <a:cubicBezTo>
                      <a:pt x="4" y="2"/>
                      <a:pt x="0" y="0"/>
                      <a:pt x="0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8" name="Freeform 505">
                <a:extLst>
                  <a:ext uri="{FF2B5EF4-FFF2-40B4-BE49-F238E27FC236}">
                    <a16:creationId xmlns:a16="http://schemas.microsoft.com/office/drawing/2014/main" id="{B333DDD2-F74C-47B7-A166-E41EF67A0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970"/>
                <a:ext cx="63" cy="45"/>
              </a:xfrm>
              <a:custGeom>
                <a:avLst/>
                <a:gdLst>
                  <a:gd name="T0" fmla="*/ 12 w 27"/>
                  <a:gd name="T1" fmla="*/ 0 h 18"/>
                  <a:gd name="T2" fmla="*/ 201 w 27"/>
                  <a:gd name="T3" fmla="*/ 95 h 18"/>
                  <a:gd name="T4" fmla="*/ 294 w 27"/>
                  <a:gd name="T5" fmla="*/ 175 h 18"/>
                  <a:gd name="T6" fmla="*/ 315 w 27"/>
                  <a:gd name="T7" fmla="*/ 238 h 18"/>
                  <a:gd name="T8" fmla="*/ 152 w 27"/>
                  <a:gd name="T9" fmla="*/ 113 h 18"/>
                  <a:gd name="T10" fmla="*/ 49 w 27"/>
                  <a:gd name="T11" fmla="*/ 63 h 18"/>
                  <a:gd name="T12" fmla="*/ 12 w 27"/>
                  <a:gd name="T13" fmla="*/ 2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1" y="0"/>
                    </a:moveTo>
                    <a:cubicBezTo>
                      <a:pt x="6" y="3"/>
                      <a:pt x="11" y="3"/>
                      <a:pt x="16" y="6"/>
                    </a:cubicBezTo>
                    <a:cubicBezTo>
                      <a:pt x="19" y="9"/>
                      <a:pt x="20" y="10"/>
                      <a:pt x="23" y="11"/>
                    </a:cubicBezTo>
                    <a:cubicBezTo>
                      <a:pt x="25" y="12"/>
                      <a:pt x="27" y="14"/>
                      <a:pt x="25" y="15"/>
                    </a:cubicBezTo>
                    <a:cubicBezTo>
                      <a:pt x="24" y="18"/>
                      <a:pt x="14" y="9"/>
                      <a:pt x="12" y="7"/>
                    </a:cubicBezTo>
                    <a:cubicBezTo>
                      <a:pt x="9" y="5"/>
                      <a:pt x="7" y="5"/>
                      <a:pt x="4" y="4"/>
                    </a:cubicBezTo>
                    <a:cubicBezTo>
                      <a:pt x="1" y="4"/>
                      <a:pt x="0" y="4"/>
                      <a:pt x="1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9" name="Freeform 506">
                <a:extLst>
                  <a:ext uri="{FF2B5EF4-FFF2-40B4-BE49-F238E27FC236}">
                    <a16:creationId xmlns:a16="http://schemas.microsoft.com/office/drawing/2014/main" id="{E2782504-1E9D-491E-8D65-B78CAEC22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993"/>
                <a:ext cx="38" cy="35"/>
              </a:xfrm>
              <a:custGeom>
                <a:avLst/>
                <a:gdLst>
                  <a:gd name="T0" fmla="*/ 214 w 16"/>
                  <a:gd name="T1" fmla="*/ 208 h 14"/>
                  <a:gd name="T2" fmla="*/ 0 w 16"/>
                  <a:gd name="T3" fmla="*/ 83 h 14"/>
                  <a:gd name="T4" fmla="*/ 78 w 16"/>
                  <a:gd name="T5" fmla="*/ 125 h 14"/>
                  <a:gd name="T6" fmla="*/ 204 w 16"/>
                  <a:gd name="T7" fmla="*/ 22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16" y="13"/>
                    </a:moveTo>
                    <a:cubicBezTo>
                      <a:pt x="14" y="12"/>
                      <a:pt x="0" y="0"/>
                      <a:pt x="0" y="5"/>
                    </a:cubicBezTo>
                    <a:cubicBezTo>
                      <a:pt x="0" y="9"/>
                      <a:pt x="5" y="8"/>
                      <a:pt x="6" y="8"/>
                    </a:cubicBezTo>
                    <a:cubicBezTo>
                      <a:pt x="8" y="9"/>
                      <a:pt x="13" y="12"/>
                      <a:pt x="15" y="1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0" name="Freeform 507">
                <a:extLst>
                  <a:ext uri="{FF2B5EF4-FFF2-40B4-BE49-F238E27FC236}">
                    <a16:creationId xmlns:a16="http://schemas.microsoft.com/office/drawing/2014/main" id="{E96F6105-0977-47CA-A6C9-D16F5CEF4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040"/>
                <a:ext cx="38" cy="31"/>
              </a:xfrm>
              <a:custGeom>
                <a:avLst/>
                <a:gdLst>
                  <a:gd name="T0" fmla="*/ 29 w 16"/>
                  <a:gd name="T1" fmla="*/ 0 h 12"/>
                  <a:gd name="T2" fmla="*/ 164 w 16"/>
                  <a:gd name="T3" fmla="*/ 121 h 12"/>
                  <a:gd name="T4" fmla="*/ 164 w 16"/>
                  <a:gd name="T5" fmla="*/ 207 h 12"/>
                  <a:gd name="T6" fmla="*/ 0 w 16"/>
                  <a:gd name="T7" fmla="*/ 54 h 12"/>
                  <a:gd name="T8" fmla="*/ 12 w 16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2" y="0"/>
                    </a:moveTo>
                    <a:cubicBezTo>
                      <a:pt x="6" y="1"/>
                      <a:pt x="9" y="4"/>
                      <a:pt x="12" y="7"/>
                    </a:cubicBezTo>
                    <a:cubicBezTo>
                      <a:pt x="13" y="8"/>
                      <a:pt x="16" y="12"/>
                      <a:pt x="12" y="12"/>
                    </a:cubicBezTo>
                    <a:cubicBezTo>
                      <a:pt x="10" y="6"/>
                      <a:pt x="4" y="5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1" name="Freeform 508">
                <a:extLst>
                  <a:ext uri="{FF2B5EF4-FFF2-40B4-BE49-F238E27FC236}">
                    <a16:creationId xmlns:a16="http://schemas.microsoft.com/office/drawing/2014/main" id="{AB592547-735C-4B3F-BF9B-F16939841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2402"/>
                <a:ext cx="58" cy="48"/>
              </a:xfrm>
              <a:custGeom>
                <a:avLst/>
                <a:gdLst>
                  <a:gd name="T0" fmla="*/ 313 w 25"/>
                  <a:gd name="T1" fmla="*/ 0 h 19"/>
                  <a:gd name="T2" fmla="*/ 162 w 25"/>
                  <a:gd name="T3" fmla="*/ 192 h 19"/>
                  <a:gd name="T4" fmla="*/ 37 w 25"/>
                  <a:gd name="T5" fmla="*/ 222 h 19"/>
                  <a:gd name="T6" fmla="*/ 139 w 25"/>
                  <a:gd name="T7" fmla="*/ 159 h 19"/>
                  <a:gd name="T8" fmla="*/ 200 w 25"/>
                  <a:gd name="T9" fmla="*/ 51 h 19"/>
                  <a:gd name="T10" fmla="*/ 285 w 25"/>
                  <a:gd name="T11" fmla="*/ 2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9">
                    <a:moveTo>
                      <a:pt x="25" y="0"/>
                    </a:moveTo>
                    <a:cubicBezTo>
                      <a:pt x="20" y="2"/>
                      <a:pt x="16" y="7"/>
                      <a:pt x="13" y="12"/>
                    </a:cubicBezTo>
                    <a:cubicBezTo>
                      <a:pt x="12" y="15"/>
                      <a:pt x="7" y="19"/>
                      <a:pt x="3" y="14"/>
                    </a:cubicBezTo>
                    <a:cubicBezTo>
                      <a:pt x="0" y="9"/>
                      <a:pt x="9" y="12"/>
                      <a:pt x="11" y="10"/>
                    </a:cubicBezTo>
                    <a:cubicBezTo>
                      <a:pt x="13" y="7"/>
                      <a:pt x="13" y="5"/>
                      <a:pt x="16" y="3"/>
                    </a:cubicBezTo>
                    <a:cubicBezTo>
                      <a:pt x="18" y="2"/>
                      <a:pt x="21" y="2"/>
                      <a:pt x="23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2" name="Freeform 509">
                <a:extLst>
                  <a:ext uri="{FF2B5EF4-FFF2-40B4-BE49-F238E27FC236}">
                    <a16:creationId xmlns:a16="http://schemas.microsoft.com/office/drawing/2014/main" id="{2C4C861B-396F-40C7-90CE-F820CB929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425"/>
                <a:ext cx="52" cy="42"/>
              </a:xfrm>
              <a:custGeom>
                <a:avLst/>
                <a:gdLst>
                  <a:gd name="T0" fmla="*/ 291 w 22"/>
                  <a:gd name="T1" fmla="*/ 91 h 17"/>
                  <a:gd name="T2" fmla="*/ 144 w 22"/>
                  <a:gd name="T3" fmla="*/ 42 h 17"/>
                  <a:gd name="T4" fmla="*/ 78 w 22"/>
                  <a:gd name="T5" fmla="*/ 133 h 17"/>
                  <a:gd name="T6" fmla="*/ 0 w 22"/>
                  <a:gd name="T7" fmla="*/ 257 h 17"/>
                  <a:gd name="T8" fmla="*/ 156 w 22"/>
                  <a:gd name="T9" fmla="*/ 91 h 17"/>
                  <a:gd name="T10" fmla="*/ 225 w 22"/>
                  <a:gd name="T11" fmla="*/ 91 h 17"/>
                  <a:gd name="T12" fmla="*/ 262 w 22"/>
                  <a:gd name="T13" fmla="*/ 7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22" y="6"/>
                    </a:moveTo>
                    <a:cubicBezTo>
                      <a:pt x="19" y="2"/>
                      <a:pt x="14" y="0"/>
                      <a:pt x="11" y="3"/>
                    </a:cubicBezTo>
                    <a:cubicBezTo>
                      <a:pt x="8" y="4"/>
                      <a:pt x="7" y="7"/>
                      <a:pt x="6" y="9"/>
                    </a:cubicBezTo>
                    <a:cubicBezTo>
                      <a:pt x="3" y="11"/>
                      <a:pt x="1" y="13"/>
                      <a:pt x="0" y="17"/>
                    </a:cubicBezTo>
                    <a:cubicBezTo>
                      <a:pt x="4" y="14"/>
                      <a:pt x="6" y="8"/>
                      <a:pt x="12" y="6"/>
                    </a:cubicBezTo>
                    <a:cubicBezTo>
                      <a:pt x="13" y="6"/>
                      <a:pt x="16" y="7"/>
                      <a:pt x="17" y="6"/>
                    </a:cubicBezTo>
                    <a:cubicBezTo>
                      <a:pt x="18" y="6"/>
                      <a:pt x="18" y="4"/>
                      <a:pt x="20" y="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3" name="Freeform 510">
                <a:extLst>
                  <a:ext uri="{FF2B5EF4-FFF2-40B4-BE49-F238E27FC236}">
                    <a16:creationId xmlns:a16="http://schemas.microsoft.com/office/drawing/2014/main" id="{4F722599-2043-4087-B65F-1514E0A9C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497"/>
                <a:ext cx="51" cy="58"/>
              </a:xfrm>
              <a:custGeom>
                <a:avLst/>
                <a:gdLst>
                  <a:gd name="T0" fmla="*/ 264 w 22"/>
                  <a:gd name="T1" fmla="*/ 96 h 23"/>
                  <a:gd name="T2" fmla="*/ 123 w 22"/>
                  <a:gd name="T3" fmla="*/ 113 h 23"/>
                  <a:gd name="T4" fmla="*/ 0 w 22"/>
                  <a:gd name="T5" fmla="*/ 338 h 23"/>
                  <a:gd name="T6" fmla="*/ 162 w 22"/>
                  <a:gd name="T7" fmla="*/ 146 h 23"/>
                  <a:gd name="T8" fmla="*/ 209 w 22"/>
                  <a:gd name="T9" fmla="*/ 83 h 23"/>
                  <a:gd name="T10" fmla="*/ 274 w 22"/>
                  <a:gd name="T11" fmla="*/ 96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21" y="6"/>
                    </a:moveTo>
                    <a:cubicBezTo>
                      <a:pt x="16" y="0"/>
                      <a:pt x="13" y="3"/>
                      <a:pt x="10" y="7"/>
                    </a:cubicBezTo>
                    <a:cubicBezTo>
                      <a:pt x="7" y="12"/>
                      <a:pt x="0" y="15"/>
                      <a:pt x="0" y="21"/>
                    </a:cubicBezTo>
                    <a:cubicBezTo>
                      <a:pt x="3" y="23"/>
                      <a:pt x="10" y="11"/>
                      <a:pt x="13" y="9"/>
                    </a:cubicBezTo>
                    <a:cubicBezTo>
                      <a:pt x="14" y="8"/>
                      <a:pt x="15" y="6"/>
                      <a:pt x="17" y="5"/>
                    </a:cubicBezTo>
                    <a:cubicBezTo>
                      <a:pt x="18" y="5"/>
                      <a:pt x="20" y="6"/>
                      <a:pt x="22" y="6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4" name="Freeform 511">
                <a:extLst>
                  <a:ext uri="{FF2B5EF4-FFF2-40B4-BE49-F238E27FC236}">
                    <a16:creationId xmlns:a16="http://schemas.microsoft.com/office/drawing/2014/main" id="{26489D21-C4A2-4880-9AC4-E942EF2F3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535"/>
                <a:ext cx="61" cy="30"/>
              </a:xfrm>
              <a:custGeom>
                <a:avLst/>
                <a:gdLst>
                  <a:gd name="T0" fmla="*/ 286 w 26"/>
                  <a:gd name="T1" fmla="*/ 145 h 12"/>
                  <a:gd name="T2" fmla="*/ 155 w 26"/>
                  <a:gd name="T3" fmla="*/ 95 h 12"/>
                  <a:gd name="T4" fmla="*/ 0 w 26"/>
                  <a:gd name="T5" fmla="*/ 158 h 12"/>
                  <a:gd name="T6" fmla="*/ 192 w 26"/>
                  <a:gd name="T7" fmla="*/ 20 h 12"/>
                  <a:gd name="T8" fmla="*/ 336 w 26"/>
                  <a:gd name="T9" fmla="*/ 125 h 12"/>
                  <a:gd name="T10" fmla="*/ 270 w 26"/>
                  <a:gd name="T11" fmla="*/ 158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2">
                    <a:moveTo>
                      <a:pt x="22" y="9"/>
                    </a:moveTo>
                    <a:cubicBezTo>
                      <a:pt x="19" y="5"/>
                      <a:pt x="16" y="4"/>
                      <a:pt x="12" y="6"/>
                    </a:cubicBezTo>
                    <a:cubicBezTo>
                      <a:pt x="9" y="6"/>
                      <a:pt x="3" y="12"/>
                      <a:pt x="0" y="10"/>
                    </a:cubicBezTo>
                    <a:cubicBezTo>
                      <a:pt x="0" y="5"/>
                      <a:pt x="11" y="0"/>
                      <a:pt x="15" y="1"/>
                    </a:cubicBezTo>
                    <a:cubicBezTo>
                      <a:pt x="19" y="2"/>
                      <a:pt x="23" y="6"/>
                      <a:pt x="26" y="8"/>
                    </a:cubicBezTo>
                    <a:cubicBezTo>
                      <a:pt x="26" y="10"/>
                      <a:pt x="23" y="11"/>
                      <a:pt x="21" y="1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5" name="Freeform 512">
                <a:extLst>
                  <a:ext uri="{FF2B5EF4-FFF2-40B4-BE49-F238E27FC236}">
                    <a16:creationId xmlns:a16="http://schemas.microsoft.com/office/drawing/2014/main" id="{C28F0DFC-9945-4759-814D-600824870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616"/>
                <a:ext cx="38" cy="15"/>
              </a:xfrm>
              <a:custGeom>
                <a:avLst/>
                <a:gdLst>
                  <a:gd name="T0" fmla="*/ 95 w 16"/>
                  <a:gd name="T1" fmla="*/ 0 h 6"/>
                  <a:gd name="T2" fmla="*/ 12 w 16"/>
                  <a:gd name="T3" fmla="*/ 50 h 6"/>
                  <a:gd name="T4" fmla="*/ 69 w 16"/>
                  <a:gd name="T5" fmla="*/ 83 h 6"/>
                  <a:gd name="T6" fmla="*/ 119 w 16"/>
                  <a:gd name="T7" fmla="*/ 33 h 6"/>
                  <a:gd name="T8" fmla="*/ 214 w 16"/>
                  <a:gd name="T9" fmla="*/ 33 h 6"/>
                  <a:gd name="T10" fmla="*/ 147 w 16"/>
                  <a:gd name="T11" fmla="*/ 33 h 6"/>
                  <a:gd name="T12" fmla="*/ 95 w 16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">
                    <a:moveTo>
                      <a:pt x="7" y="0"/>
                    </a:moveTo>
                    <a:cubicBezTo>
                      <a:pt x="6" y="1"/>
                      <a:pt x="2" y="1"/>
                      <a:pt x="1" y="3"/>
                    </a:cubicBezTo>
                    <a:cubicBezTo>
                      <a:pt x="0" y="5"/>
                      <a:pt x="3" y="6"/>
                      <a:pt x="5" y="5"/>
                    </a:cubicBezTo>
                    <a:cubicBezTo>
                      <a:pt x="7" y="3"/>
                      <a:pt x="6" y="2"/>
                      <a:pt x="9" y="2"/>
                    </a:cubicBezTo>
                    <a:cubicBezTo>
                      <a:pt x="11" y="3"/>
                      <a:pt x="14" y="3"/>
                      <a:pt x="16" y="2"/>
                    </a:cubicBezTo>
                    <a:cubicBezTo>
                      <a:pt x="14" y="1"/>
                      <a:pt x="13" y="2"/>
                      <a:pt x="11" y="2"/>
                    </a:cubicBezTo>
                    <a:cubicBezTo>
                      <a:pt x="10" y="2"/>
                      <a:pt x="8" y="1"/>
                      <a:pt x="7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6" name="Freeform 513">
                <a:extLst>
                  <a:ext uri="{FF2B5EF4-FFF2-40B4-BE49-F238E27FC236}">
                    <a16:creationId xmlns:a16="http://schemas.microsoft.com/office/drawing/2014/main" id="{2A67D002-0106-4A79-83B7-1936DC3EE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678"/>
                <a:ext cx="49" cy="13"/>
              </a:xfrm>
              <a:custGeom>
                <a:avLst/>
                <a:gdLst>
                  <a:gd name="T0" fmla="*/ 266 w 21"/>
                  <a:gd name="T1" fmla="*/ 0 h 5"/>
                  <a:gd name="T2" fmla="*/ 229 w 21"/>
                  <a:gd name="T3" fmla="*/ 55 h 5"/>
                  <a:gd name="T4" fmla="*/ 152 w 21"/>
                  <a:gd name="T5" fmla="*/ 55 h 5"/>
                  <a:gd name="T6" fmla="*/ 65 w 21"/>
                  <a:gd name="T7" fmla="*/ 55 h 5"/>
                  <a:gd name="T8" fmla="*/ 0 w 21"/>
                  <a:gd name="T9" fmla="*/ 88 h 5"/>
                  <a:gd name="T10" fmla="*/ 114 w 21"/>
                  <a:gd name="T11" fmla="*/ 21 h 5"/>
                  <a:gd name="T12" fmla="*/ 201 w 21"/>
                  <a:gd name="T13" fmla="*/ 21 h 5"/>
                  <a:gd name="T14" fmla="*/ 257 w 21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5">
                    <a:moveTo>
                      <a:pt x="21" y="0"/>
                    </a:moveTo>
                    <a:cubicBezTo>
                      <a:pt x="21" y="2"/>
                      <a:pt x="21" y="3"/>
                      <a:pt x="18" y="3"/>
                    </a:cubicBezTo>
                    <a:cubicBezTo>
                      <a:pt x="16" y="3"/>
                      <a:pt x="14" y="3"/>
                      <a:pt x="12" y="3"/>
                    </a:cubicBezTo>
                    <a:cubicBezTo>
                      <a:pt x="10" y="3"/>
                      <a:pt x="7" y="3"/>
                      <a:pt x="5" y="3"/>
                    </a:cubicBezTo>
                    <a:cubicBezTo>
                      <a:pt x="3" y="3"/>
                      <a:pt x="2" y="5"/>
                      <a:pt x="0" y="5"/>
                    </a:cubicBezTo>
                    <a:cubicBezTo>
                      <a:pt x="0" y="1"/>
                      <a:pt x="7" y="1"/>
                      <a:pt x="9" y="1"/>
                    </a:cubicBezTo>
                    <a:cubicBezTo>
                      <a:pt x="11" y="1"/>
                      <a:pt x="14" y="2"/>
                      <a:pt x="16" y="1"/>
                    </a:cubicBezTo>
                    <a:cubicBezTo>
                      <a:pt x="17" y="1"/>
                      <a:pt x="18" y="0"/>
                      <a:pt x="2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7" name="Freeform 514">
                <a:extLst>
                  <a:ext uri="{FF2B5EF4-FFF2-40B4-BE49-F238E27FC236}">
                    <a16:creationId xmlns:a16="http://schemas.microsoft.com/office/drawing/2014/main" id="{A490F7A9-62E9-4049-B3FA-8F06EB4FC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719"/>
                <a:ext cx="57" cy="17"/>
              </a:xfrm>
              <a:custGeom>
                <a:avLst/>
                <a:gdLst>
                  <a:gd name="T0" fmla="*/ 311 w 24"/>
                  <a:gd name="T1" fmla="*/ 29 h 7"/>
                  <a:gd name="T2" fmla="*/ 176 w 24"/>
                  <a:gd name="T3" fmla="*/ 87 h 7"/>
                  <a:gd name="T4" fmla="*/ 0 w 24"/>
                  <a:gd name="T5" fmla="*/ 29 h 7"/>
                  <a:gd name="T6" fmla="*/ 176 w 24"/>
                  <a:gd name="T7" fmla="*/ 58 h 7"/>
                  <a:gd name="T8" fmla="*/ 295 w 24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7">
                    <a:moveTo>
                      <a:pt x="23" y="2"/>
                    </a:moveTo>
                    <a:cubicBezTo>
                      <a:pt x="24" y="7"/>
                      <a:pt x="17" y="6"/>
                      <a:pt x="13" y="6"/>
                    </a:cubicBezTo>
                    <a:cubicBezTo>
                      <a:pt x="9" y="5"/>
                      <a:pt x="3" y="5"/>
                      <a:pt x="0" y="2"/>
                    </a:cubicBezTo>
                    <a:cubicBezTo>
                      <a:pt x="4" y="3"/>
                      <a:pt x="9" y="4"/>
                      <a:pt x="13" y="4"/>
                    </a:cubicBezTo>
                    <a:cubicBezTo>
                      <a:pt x="15" y="4"/>
                      <a:pt x="23" y="4"/>
                      <a:pt x="22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8" name="Freeform 515">
                <a:extLst>
                  <a:ext uri="{FF2B5EF4-FFF2-40B4-BE49-F238E27FC236}">
                    <a16:creationId xmlns:a16="http://schemas.microsoft.com/office/drawing/2014/main" id="{A10E34B5-304F-4751-A75A-89B93A68E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759"/>
                <a:ext cx="33" cy="35"/>
              </a:xfrm>
              <a:custGeom>
                <a:avLst/>
                <a:gdLst>
                  <a:gd name="T0" fmla="*/ 0 w 14"/>
                  <a:gd name="T1" fmla="*/ 33 h 14"/>
                  <a:gd name="T2" fmla="*/ 106 w 14"/>
                  <a:gd name="T3" fmla="*/ 63 h 14"/>
                  <a:gd name="T4" fmla="*/ 144 w 14"/>
                  <a:gd name="T5" fmla="*/ 113 h 14"/>
                  <a:gd name="T6" fmla="*/ 156 w 14"/>
                  <a:gd name="T7" fmla="*/ 158 h 14"/>
                  <a:gd name="T8" fmla="*/ 172 w 14"/>
                  <a:gd name="T9" fmla="*/ 113 h 14"/>
                  <a:gd name="T10" fmla="*/ 144 w 14"/>
                  <a:gd name="T11" fmla="*/ 20 h 14"/>
                  <a:gd name="T12" fmla="*/ 28 w 14"/>
                  <a:gd name="T13" fmla="*/ 3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2"/>
                    </a:moveTo>
                    <a:cubicBezTo>
                      <a:pt x="3" y="0"/>
                      <a:pt x="6" y="3"/>
                      <a:pt x="8" y="4"/>
                    </a:cubicBezTo>
                    <a:cubicBezTo>
                      <a:pt x="9" y="5"/>
                      <a:pt x="10" y="6"/>
                      <a:pt x="11" y="7"/>
                    </a:cubicBezTo>
                    <a:cubicBezTo>
                      <a:pt x="11" y="8"/>
                      <a:pt x="11" y="9"/>
                      <a:pt x="12" y="10"/>
                    </a:cubicBezTo>
                    <a:cubicBezTo>
                      <a:pt x="14" y="14"/>
                      <a:pt x="14" y="8"/>
                      <a:pt x="13" y="7"/>
                    </a:cubicBezTo>
                    <a:cubicBezTo>
                      <a:pt x="13" y="5"/>
                      <a:pt x="13" y="2"/>
                      <a:pt x="11" y="1"/>
                    </a:cubicBezTo>
                    <a:cubicBezTo>
                      <a:pt x="10" y="5"/>
                      <a:pt x="5" y="0"/>
                      <a:pt x="2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9" name="Freeform 516">
                <a:extLst>
                  <a:ext uri="{FF2B5EF4-FFF2-40B4-BE49-F238E27FC236}">
                    <a16:creationId xmlns:a16="http://schemas.microsoft.com/office/drawing/2014/main" id="{BD495AC8-3EEA-4970-AD44-D2CFC1873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794"/>
                <a:ext cx="42" cy="20"/>
              </a:xfrm>
              <a:custGeom>
                <a:avLst/>
                <a:gdLst>
                  <a:gd name="T0" fmla="*/ 229 w 18"/>
                  <a:gd name="T1" fmla="*/ 50 h 8"/>
                  <a:gd name="T2" fmla="*/ 142 w 18"/>
                  <a:gd name="T3" fmla="*/ 33 h 8"/>
                  <a:gd name="T4" fmla="*/ 49 w 18"/>
                  <a:gd name="T5" fmla="*/ 0 h 8"/>
                  <a:gd name="T6" fmla="*/ 28 w 18"/>
                  <a:gd name="T7" fmla="*/ 125 h 8"/>
                  <a:gd name="T8" fmla="*/ 103 w 18"/>
                  <a:gd name="T9" fmla="*/ 50 h 8"/>
                  <a:gd name="T10" fmla="*/ 201 w 18"/>
                  <a:gd name="T11" fmla="*/ 63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18" y="3"/>
                    </a:moveTo>
                    <a:cubicBezTo>
                      <a:pt x="16" y="2"/>
                      <a:pt x="13" y="2"/>
                      <a:pt x="11" y="2"/>
                    </a:cubicBezTo>
                    <a:cubicBezTo>
                      <a:pt x="9" y="1"/>
                      <a:pt x="6" y="0"/>
                      <a:pt x="4" y="0"/>
                    </a:cubicBezTo>
                    <a:cubicBezTo>
                      <a:pt x="0" y="0"/>
                      <a:pt x="0" y="5"/>
                      <a:pt x="2" y="8"/>
                    </a:cubicBezTo>
                    <a:cubicBezTo>
                      <a:pt x="3" y="4"/>
                      <a:pt x="4" y="3"/>
                      <a:pt x="8" y="3"/>
                    </a:cubicBezTo>
                    <a:cubicBezTo>
                      <a:pt x="11" y="3"/>
                      <a:pt x="13" y="4"/>
                      <a:pt x="16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0" name="Freeform 517">
                <a:extLst>
                  <a:ext uri="{FF2B5EF4-FFF2-40B4-BE49-F238E27FC236}">
                    <a16:creationId xmlns:a16="http://schemas.microsoft.com/office/drawing/2014/main" id="{0C23610F-41B7-437B-AEB6-DF5CDDFC4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824"/>
                <a:ext cx="78" cy="23"/>
              </a:xfrm>
              <a:custGeom>
                <a:avLst/>
                <a:gdLst>
                  <a:gd name="T0" fmla="*/ 435 w 33"/>
                  <a:gd name="T1" fmla="*/ 151 h 9"/>
                  <a:gd name="T2" fmla="*/ 196 w 33"/>
                  <a:gd name="T3" fmla="*/ 66 h 9"/>
                  <a:gd name="T4" fmla="*/ 106 w 33"/>
                  <a:gd name="T5" fmla="*/ 66 h 9"/>
                  <a:gd name="T6" fmla="*/ 28 w 33"/>
                  <a:gd name="T7" fmla="*/ 0 h 9"/>
                  <a:gd name="T8" fmla="*/ 40 w 33"/>
                  <a:gd name="T9" fmla="*/ 118 h 9"/>
                  <a:gd name="T10" fmla="*/ 135 w 33"/>
                  <a:gd name="T11" fmla="*/ 97 h 9"/>
                  <a:gd name="T12" fmla="*/ 251 w 33"/>
                  <a:gd name="T13" fmla="*/ 118 h 9"/>
                  <a:gd name="T14" fmla="*/ 369 w 33"/>
                  <a:gd name="T15" fmla="*/ 151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9">
                    <a:moveTo>
                      <a:pt x="33" y="9"/>
                    </a:moveTo>
                    <a:cubicBezTo>
                      <a:pt x="27" y="7"/>
                      <a:pt x="21" y="5"/>
                      <a:pt x="15" y="4"/>
                    </a:cubicBezTo>
                    <a:cubicBezTo>
                      <a:pt x="12" y="4"/>
                      <a:pt x="10" y="4"/>
                      <a:pt x="8" y="4"/>
                    </a:cubicBezTo>
                    <a:cubicBezTo>
                      <a:pt x="5" y="3"/>
                      <a:pt x="4" y="2"/>
                      <a:pt x="2" y="0"/>
                    </a:cubicBezTo>
                    <a:cubicBezTo>
                      <a:pt x="0" y="2"/>
                      <a:pt x="1" y="6"/>
                      <a:pt x="3" y="7"/>
                    </a:cubicBezTo>
                    <a:cubicBezTo>
                      <a:pt x="6" y="9"/>
                      <a:pt x="7" y="6"/>
                      <a:pt x="10" y="6"/>
                    </a:cubicBezTo>
                    <a:cubicBezTo>
                      <a:pt x="13" y="6"/>
                      <a:pt x="16" y="7"/>
                      <a:pt x="19" y="7"/>
                    </a:cubicBezTo>
                    <a:cubicBezTo>
                      <a:pt x="22" y="7"/>
                      <a:pt x="26" y="6"/>
                      <a:pt x="28" y="9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1" name="Freeform 518">
                <a:extLst>
                  <a:ext uri="{FF2B5EF4-FFF2-40B4-BE49-F238E27FC236}">
                    <a16:creationId xmlns:a16="http://schemas.microsoft.com/office/drawing/2014/main" id="{CEC3E427-C4FA-4D4A-8CDB-ECC403BB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859"/>
                <a:ext cx="52" cy="53"/>
              </a:xfrm>
              <a:custGeom>
                <a:avLst/>
                <a:gdLst>
                  <a:gd name="T0" fmla="*/ 12 w 22"/>
                  <a:gd name="T1" fmla="*/ 0 h 21"/>
                  <a:gd name="T2" fmla="*/ 241 w 22"/>
                  <a:gd name="T3" fmla="*/ 179 h 21"/>
                  <a:gd name="T4" fmla="*/ 291 w 22"/>
                  <a:gd name="T5" fmla="*/ 242 h 21"/>
                  <a:gd name="T6" fmla="*/ 262 w 22"/>
                  <a:gd name="T7" fmla="*/ 305 h 21"/>
                  <a:gd name="T8" fmla="*/ 225 w 22"/>
                  <a:gd name="T9" fmla="*/ 209 h 21"/>
                  <a:gd name="T10" fmla="*/ 144 w 22"/>
                  <a:gd name="T11" fmla="*/ 159 h 21"/>
                  <a:gd name="T12" fmla="*/ 50 w 22"/>
                  <a:gd name="T13" fmla="*/ 96 h 21"/>
                  <a:gd name="T14" fmla="*/ 0 w 22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21">
                    <a:moveTo>
                      <a:pt x="1" y="0"/>
                    </a:moveTo>
                    <a:cubicBezTo>
                      <a:pt x="0" y="5"/>
                      <a:pt x="15" y="9"/>
                      <a:pt x="18" y="11"/>
                    </a:cubicBezTo>
                    <a:cubicBezTo>
                      <a:pt x="21" y="12"/>
                      <a:pt x="22" y="12"/>
                      <a:pt x="22" y="15"/>
                    </a:cubicBezTo>
                    <a:cubicBezTo>
                      <a:pt x="22" y="16"/>
                      <a:pt x="22" y="21"/>
                      <a:pt x="20" y="19"/>
                    </a:cubicBezTo>
                    <a:cubicBezTo>
                      <a:pt x="19" y="19"/>
                      <a:pt x="18" y="14"/>
                      <a:pt x="17" y="13"/>
                    </a:cubicBezTo>
                    <a:cubicBezTo>
                      <a:pt x="15" y="12"/>
                      <a:pt x="13" y="11"/>
                      <a:pt x="11" y="10"/>
                    </a:cubicBezTo>
                    <a:cubicBezTo>
                      <a:pt x="9" y="8"/>
                      <a:pt x="6" y="8"/>
                      <a:pt x="4" y="6"/>
                    </a:cubicBezTo>
                    <a:cubicBezTo>
                      <a:pt x="2" y="5"/>
                      <a:pt x="2" y="2"/>
                      <a:pt x="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2" name="Freeform 519">
                <a:extLst>
                  <a:ext uri="{FF2B5EF4-FFF2-40B4-BE49-F238E27FC236}">
                    <a16:creationId xmlns:a16="http://schemas.microsoft.com/office/drawing/2014/main" id="{A46E0B96-AFD3-4878-BFC6-3D4A1B355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922"/>
                <a:ext cx="66" cy="18"/>
              </a:xfrm>
              <a:custGeom>
                <a:avLst/>
                <a:gdLst>
                  <a:gd name="T0" fmla="*/ 316 w 28"/>
                  <a:gd name="T1" fmla="*/ 21 h 7"/>
                  <a:gd name="T2" fmla="*/ 134 w 28"/>
                  <a:gd name="T3" fmla="*/ 54 h 7"/>
                  <a:gd name="T4" fmla="*/ 0 w 28"/>
                  <a:gd name="T5" fmla="*/ 33 h 7"/>
                  <a:gd name="T6" fmla="*/ 233 w 28"/>
                  <a:gd name="T7" fmla="*/ 100 h 7"/>
                  <a:gd name="T8" fmla="*/ 328 w 2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7">
                    <a:moveTo>
                      <a:pt x="24" y="1"/>
                    </a:moveTo>
                    <a:cubicBezTo>
                      <a:pt x="21" y="4"/>
                      <a:pt x="15" y="4"/>
                      <a:pt x="10" y="3"/>
                    </a:cubicBezTo>
                    <a:cubicBezTo>
                      <a:pt x="8" y="3"/>
                      <a:pt x="2" y="0"/>
                      <a:pt x="0" y="2"/>
                    </a:cubicBezTo>
                    <a:cubicBezTo>
                      <a:pt x="6" y="4"/>
                      <a:pt x="12" y="5"/>
                      <a:pt x="18" y="6"/>
                    </a:cubicBezTo>
                    <a:cubicBezTo>
                      <a:pt x="20" y="7"/>
                      <a:pt x="28" y="4"/>
                      <a:pt x="25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3" name="Freeform 520">
                <a:extLst>
                  <a:ext uri="{FF2B5EF4-FFF2-40B4-BE49-F238E27FC236}">
                    <a16:creationId xmlns:a16="http://schemas.microsoft.com/office/drawing/2014/main" id="{23C1D28C-E48C-4727-98F8-494054FA2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950"/>
                <a:ext cx="59" cy="38"/>
              </a:xfrm>
              <a:custGeom>
                <a:avLst/>
                <a:gdLst>
                  <a:gd name="T0" fmla="*/ 0 w 25"/>
                  <a:gd name="T1" fmla="*/ 0 h 15"/>
                  <a:gd name="T2" fmla="*/ 156 w 25"/>
                  <a:gd name="T3" fmla="*/ 117 h 15"/>
                  <a:gd name="T4" fmla="*/ 300 w 25"/>
                  <a:gd name="T5" fmla="*/ 180 h 15"/>
                  <a:gd name="T6" fmla="*/ 250 w 25"/>
                  <a:gd name="T7" fmla="*/ 225 h 15"/>
                  <a:gd name="T8" fmla="*/ 212 w 25"/>
                  <a:gd name="T9" fmla="*/ 160 h 15"/>
                  <a:gd name="T10" fmla="*/ 144 w 25"/>
                  <a:gd name="T11" fmla="*/ 129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2" y="3"/>
                      <a:pt x="9" y="6"/>
                      <a:pt x="12" y="7"/>
                    </a:cubicBezTo>
                    <a:cubicBezTo>
                      <a:pt x="14" y="8"/>
                      <a:pt x="22" y="9"/>
                      <a:pt x="23" y="11"/>
                    </a:cubicBezTo>
                    <a:cubicBezTo>
                      <a:pt x="25" y="14"/>
                      <a:pt x="21" y="15"/>
                      <a:pt x="19" y="14"/>
                    </a:cubicBezTo>
                    <a:cubicBezTo>
                      <a:pt x="18" y="14"/>
                      <a:pt x="17" y="11"/>
                      <a:pt x="16" y="10"/>
                    </a:cubicBezTo>
                    <a:cubicBezTo>
                      <a:pt x="14" y="9"/>
                      <a:pt x="12" y="9"/>
                      <a:pt x="11" y="8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4" name="Freeform 521">
                <a:extLst>
                  <a:ext uri="{FF2B5EF4-FFF2-40B4-BE49-F238E27FC236}">
                    <a16:creationId xmlns:a16="http://schemas.microsoft.com/office/drawing/2014/main" id="{2FDCD00A-67EA-4FAF-86C7-AF19004D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995"/>
                <a:ext cx="45" cy="53"/>
              </a:xfrm>
              <a:custGeom>
                <a:avLst/>
                <a:gdLst>
                  <a:gd name="T0" fmla="*/ 50 w 19"/>
                  <a:gd name="T1" fmla="*/ 0 h 21"/>
                  <a:gd name="T2" fmla="*/ 156 w 19"/>
                  <a:gd name="T3" fmla="*/ 209 h 21"/>
                  <a:gd name="T4" fmla="*/ 242 w 19"/>
                  <a:gd name="T5" fmla="*/ 275 h 21"/>
                  <a:gd name="T6" fmla="*/ 225 w 19"/>
                  <a:gd name="T7" fmla="*/ 318 h 21"/>
                  <a:gd name="T8" fmla="*/ 118 w 19"/>
                  <a:gd name="T9" fmla="*/ 222 h 21"/>
                  <a:gd name="T10" fmla="*/ 50 w 19"/>
                  <a:gd name="T11" fmla="*/ 126 h 21"/>
                  <a:gd name="T12" fmla="*/ 40 w 19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1">
                    <a:moveTo>
                      <a:pt x="4" y="0"/>
                    </a:moveTo>
                    <a:cubicBezTo>
                      <a:pt x="0" y="3"/>
                      <a:pt x="8" y="12"/>
                      <a:pt x="12" y="13"/>
                    </a:cubicBezTo>
                    <a:cubicBezTo>
                      <a:pt x="14" y="14"/>
                      <a:pt x="17" y="15"/>
                      <a:pt x="18" y="17"/>
                    </a:cubicBezTo>
                    <a:cubicBezTo>
                      <a:pt x="19" y="18"/>
                      <a:pt x="19" y="20"/>
                      <a:pt x="17" y="20"/>
                    </a:cubicBezTo>
                    <a:cubicBezTo>
                      <a:pt x="15" y="21"/>
                      <a:pt x="10" y="16"/>
                      <a:pt x="9" y="14"/>
                    </a:cubicBezTo>
                    <a:cubicBezTo>
                      <a:pt x="7" y="12"/>
                      <a:pt x="5" y="10"/>
                      <a:pt x="4" y="8"/>
                    </a:cubicBezTo>
                    <a:cubicBezTo>
                      <a:pt x="2" y="5"/>
                      <a:pt x="3" y="4"/>
                      <a:pt x="3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5" name="Freeform 522">
                <a:extLst>
                  <a:ext uri="{FF2B5EF4-FFF2-40B4-BE49-F238E27FC236}">
                    <a16:creationId xmlns:a16="http://schemas.microsoft.com/office/drawing/2014/main" id="{A16F1F88-969D-46E8-8CAB-30137BBC1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641"/>
                <a:ext cx="52" cy="52"/>
              </a:xfrm>
              <a:custGeom>
                <a:avLst/>
                <a:gdLst>
                  <a:gd name="T0" fmla="*/ 66 w 22"/>
                  <a:gd name="T1" fmla="*/ 30 h 21"/>
                  <a:gd name="T2" fmla="*/ 262 w 22"/>
                  <a:gd name="T3" fmla="*/ 134 h 21"/>
                  <a:gd name="T4" fmla="*/ 251 w 22"/>
                  <a:gd name="T5" fmla="*/ 307 h 21"/>
                  <a:gd name="T6" fmla="*/ 241 w 22"/>
                  <a:gd name="T7" fmla="*/ 245 h 21"/>
                  <a:gd name="T8" fmla="*/ 173 w 22"/>
                  <a:gd name="T9" fmla="*/ 134 h 21"/>
                  <a:gd name="T10" fmla="*/ 0 w 22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1">
                    <a:moveTo>
                      <a:pt x="5" y="2"/>
                    </a:moveTo>
                    <a:cubicBezTo>
                      <a:pt x="9" y="4"/>
                      <a:pt x="17" y="5"/>
                      <a:pt x="20" y="9"/>
                    </a:cubicBezTo>
                    <a:cubicBezTo>
                      <a:pt x="22" y="11"/>
                      <a:pt x="22" y="19"/>
                      <a:pt x="19" y="20"/>
                    </a:cubicBezTo>
                    <a:cubicBezTo>
                      <a:pt x="16" y="21"/>
                      <a:pt x="18" y="17"/>
                      <a:pt x="18" y="16"/>
                    </a:cubicBezTo>
                    <a:cubicBezTo>
                      <a:pt x="18" y="13"/>
                      <a:pt x="15" y="11"/>
                      <a:pt x="13" y="9"/>
                    </a:cubicBezTo>
                    <a:cubicBezTo>
                      <a:pt x="9" y="5"/>
                      <a:pt x="4" y="5"/>
                      <a:pt x="0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6" name="Freeform 523">
                <a:extLst>
                  <a:ext uri="{FF2B5EF4-FFF2-40B4-BE49-F238E27FC236}">
                    <a16:creationId xmlns:a16="http://schemas.microsoft.com/office/drawing/2014/main" id="{70907144-02D3-43F8-9045-24C184146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688"/>
                <a:ext cx="19" cy="13"/>
              </a:xfrm>
              <a:custGeom>
                <a:avLst/>
                <a:gdLst>
                  <a:gd name="T0" fmla="*/ 107 w 8"/>
                  <a:gd name="T1" fmla="*/ 55 h 5"/>
                  <a:gd name="T2" fmla="*/ 29 w 8"/>
                  <a:gd name="T3" fmla="*/ 21 h 5"/>
                  <a:gd name="T4" fmla="*/ 69 w 8"/>
                  <a:gd name="T5" fmla="*/ 88 h 5"/>
                  <a:gd name="T6" fmla="*/ 107 w 8"/>
                  <a:gd name="T7" fmla="*/ 5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7" y="2"/>
                      <a:pt x="4" y="0"/>
                      <a:pt x="2" y="1"/>
                    </a:cubicBezTo>
                    <a:cubicBezTo>
                      <a:pt x="0" y="2"/>
                      <a:pt x="4" y="5"/>
                      <a:pt x="5" y="5"/>
                    </a:cubicBezTo>
                    <a:cubicBezTo>
                      <a:pt x="6" y="4"/>
                      <a:pt x="6" y="2"/>
                      <a:pt x="8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7" name="Freeform 524">
                <a:extLst>
                  <a:ext uri="{FF2B5EF4-FFF2-40B4-BE49-F238E27FC236}">
                    <a16:creationId xmlns:a16="http://schemas.microsoft.com/office/drawing/2014/main" id="{1FD4256B-8EF8-437E-B484-A0F28EEB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704"/>
                <a:ext cx="61" cy="30"/>
              </a:xfrm>
              <a:custGeom>
                <a:avLst/>
                <a:gdLst>
                  <a:gd name="T0" fmla="*/ 336 w 26"/>
                  <a:gd name="T1" fmla="*/ 158 h 12"/>
                  <a:gd name="T2" fmla="*/ 115 w 26"/>
                  <a:gd name="T3" fmla="*/ 83 h 12"/>
                  <a:gd name="T4" fmla="*/ 49 w 26"/>
                  <a:gd name="T5" fmla="*/ 33 h 12"/>
                  <a:gd name="T6" fmla="*/ 12 w 26"/>
                  <a:gd name="T7" fmla="*/ 63 h 12"/>
                  <a:gd name="T8" fmla="*/ 28 w 26"/>
                  <a:gd name="T9" fmla="*/ 158 h 12"/>
                  <a:gd name="T10" fmla="*/ 89 w 26"/>
                  <a:gd name="T11" fmla="*/ 113 h 12"/>
                  <a:gd name="T12" fmla="*/ 192 w 26"/>
                  <a:gd name="T13" fmla="*/ 158 h 12"/>
                  <a:gd name="T14" fmla="*/ 298 w 26"/>
                  <a:gd name="T15" fmla="*/ 175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2">
                    <a:moveTo>
                      <a:pt x="26" y="10"/>
                    </a:moveTo>
                    <a:cubicBezTo>
                      <a:pt x="21" y="7"/>
                      <a:pt x="15" y="7"/>
                      <a:pt x="9" y="5"/>
                    </a:cubicBezTo>
                    <a:cubicBezTo>
                      <a:pt x="7" y="4"/>
                      <a:pt x="6" y="3"/>
                      <a:pt x="4" y="2"/>
                    </a:cubicBezTo>
                    <a:cubicBezTo>
                      <a:pt x="2" y="0"/>
                      <a:pt x="1" y="1"/>
                      <a:pt x="1" y="4"/>
                    </a:cubicBezTo>
                    <a:cubicBezTo>
                      <a:pt x="0" y="5"/>
                      <a:pt x="1" y="9"/>
                      <a:pt x="2" y="10"/>
                    </a:cubicBezTo>
                    <a:cubicBezTo>
                      <a:pt x="4" y="12"/>
                      <a:pt x="5" y="8"/>
                      <a:pt x="7" y="7"/>
                    </a:cubicBezTo>
                    <a:cubicBezTo>
                      <a:pt x="9" y="7"/>
                      <a:pt x="13" y="9"/>
                      <a:pt x="15" y="10"/>
                    </a:cubicBezTo>
                    <a:cubicBezTo>
                      <a:pt x="18" y="10"/>
                      <a:pt x="21" y="10"/>
                      <a:pt x="23" y="1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8" name="Freeform 525">
                <a:extLst>
                  <a:ext uri="{FF2B5EF4-FFF2-40B4-BE49-F238E27FC236}">
                    <a16:creationId xmlns:a16="http://schemas.microsoft.com/office/drawing/2014/main" id="{4AC2497D-FA76-4E27-A3F1-C6C2E8E4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741"/>
                <a:ext cx="61" cy="28"/>
              </a:xfrm>
              <a:custGeom>
                <a:avLst/>
                <a:gdLst>
                  <a:gd name="T0" fmla="*/ 270 w 26"/>
                  <a:gd name="T1" fmla="*/ 0 h 11"/>
                  <a:gd name="T2" fmla="*/ 143 w 26"/>
                  <a:gd name="T3" fmla="*/ 51 h 11"/>
                  <a:gd name="T4" fmla="*/ 12 w 26"/>
                  <a:gd name="T5" fmla="*/ 33 h 11"/>
                  <a:gd name="T6" fmla="*/ 89 w 26"/>
                  <a:gd name="T7" fmla="*/ 97 h 11"/>
                  <a:gd name="T8" fmla="*/ 181 w 26"/>
                  <a:gd name="T9" fmla="*/ 84 h 11"/>
                  <a:gd name="T10" fmla="*/ 307 w 26"/>
                  <a:gd name="T11" fmla="*/ 181 h 11"/>
                  <a:gd name="T12" fmla="*/ 270 w 26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1">
                    <a:moveTo>
                      <a:pt x="21" y="0"/>
                    </a:moveTo>
                    <a:cubicBezTo>
                      <a:pt x="18" y="1"/>
                      <a:pt x="15" y="3"/>
                      <a:pt x="11" y="3"/>
                    </a:cubicBezTo>
                    <a:cubicBezTo>
                      <a:pt x="9" y="2"/>
                      <a:pt x="2" y="0"/>
                      <a:pt x="1" y="2"/>
                    </a:cubicBezTo>
                    <a:cubicBezTo>
                      <a:pt x="0" y="5"/>
                      <a:pt x="5" y="6"/>
                      <a:pt x="7" y="6"/>
                    </a:cubicBezTo>
                    <a:cubicBezTo>
                      <a:pt x="10" y="6"/>
                      <a:pt x="11" y="4"/>
                      <a:pt x="14" y="5"/>
                    </a:cubicBezTo>
                    <a:cubicBezTo>
                      <a:pt x="18" y="5"/>
                      <a:pt x="21" y="7"/>
                      <a:pt x="24" y="11"/>
                    </a:cubicBezTo>
                    <a:cubicBezTo>
                      <a:pt x="26" y="7"/>
                      <a:pt x="21" y="3"/>
                      <a:pt x="21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9" name="Freeform 526">
                <a:extLst>
                  <a:ext uri="{FF2B5EF4-FFF2-40B4-BE49-F238E27FC236}">
                    <a16:creationId xmlns:a16="http://schemas.microsoft.com/office/drawing/2014/main" id="{AC94D04F-4B18-4BED-B8D6-FFFFAD245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766"/>
                <a:ext cx="33" cy="18"/>
              </a:xfrm>
              <a:custGeom>
                <a:avLst/>
                <a:gdLst>
                  <a:gd name="T0" fmla="*/ 184 w 14"/>
                  <a:gd name="T1" fmla="*/ 85 h 7"/>
                  <a:gd name="T2" fmla="*/ 0 w 14"/>
                  <a:gd name="T3" fmla="*/ 85 h 7"/>
                  <a:gd name="T4" fmla="*/ 184 w 14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14" y="5"/>
                    </a:moveTo>
                    <a:cubicBezTo>
                      <a:pt x="12" y="0"/>
                      <a:pt x="1" y="2"/>
                      <a:pt x="0" y="5"/>
                    </a:cubicBezTo>
                    <a:cubicBezTo>
                      <a:pt x="5" y="7"/>
                      <a:pt x="9" y="3"/>
                      <a:pt x="14" y="7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0" name="Freeform 527">
                <a:extLst>
                  <a:ext uri="{FF2B5EF4-FFF2-40B4-BE49-F238E27FC236}">
                    <a16:creationId xmlns:a16="http://schemas.microsoft.com/office/drawing/2014/main" id="{D263A3C6-C7FF-4000-8BC9-EB546DDB6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789"/>
                <a:ext cx="66" cy="40"/>
              </a:xfrm>
              <a:custGeom>
                <a:avLst/>
                <a:gdLst>
                  <a:gd name="T0" fmla="*/ 328 w 28"/>
                  <a:gd name="T1" fmla="*/ 20 h 16"/>
                  <a:gd name="T2" fmla="*/ 328 w 28"/>
                  <a:gd name="T3" fmla="*/ 125 h 16"/>
                  <a:gd name="T4" fmla="*/ 356 w 28"/>
                  <a:gd name="T5" fmla="*/ 220 h 16"/>
                  <a:gd name="T6" fmla="*/ 290 w 28"/>
                  <a:gd name="T7" fmla="*/ 220 h 16"/>
                  <a:gd name="T8" fmla="*/ 134 w 28"/>
                  <a:gd name="T9" fmla="*/ 175 h 16"/>
                  <a:gd name="T10" fmla="*/ 40 w 28"/>
                  <a:gd name="T11" fmla="*/ 188 h 16"/>
                  <a:gd name="T12" fmla="*/ 106 w 28"/>
                  <a:gd name="T13" fmla="*/ 113 h 16"/>
                  <a:gd name="T14" fmla="*/ 299 w 28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6">
                    <a:moveTo>
                      <a:pt x="25" y="1"/>
                    </a:moveTo>
                    <a:cubicBezTo>
                      <a:pt x="26" y="3"/>
                      <a:pt x="25" y="5"/>
                      <a:pt x="25" y="8"/>
                    </a:cubicBezTo>
                    <a:cubicBezTo>
                      <a:pt x="25" y="10"/>
                      <a:pt x="28" y="12"/>
                      <a:pt x="27" y="14"/>
                    </a:cubicBezTo>
                    <a:cubicBezTo>
                      <a:pt x="26" y="16"/>
                      <a:pt x="24" y="15"/>
                      <a:pt x="22" y="14"/>
                    </a:cubicBezTo>
                    <a:cubicBezTo>
                      <a:pt x="18" y="12"/>
                      <a:pt x="14" y="12"/>
                      <a:pt x="10" y="11"/>
                    </a:cubicBezTo>
                    <a:cubicBezTo>
                      <a:pt x="9" y="11"/>
                      <a:pt x="4" y="12"/>
                      <a:pt x="3" y="12"/>
                    </a:cubicBezTo>
                    <a:cubicBezTo>
                      <a:pt x="0" y="9"/>
                      <a:pt x="7" y="7"/>
                      <a:pt x="8" y="7"/>
                    </a:cubicBezTo>
                    <a:cubicBezTo>
                      <a:pt x="14" y="7"/>
                      <a:pt x="23" y="8"/>
                      <a:pt x="23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1" name="Freeform 528">
                <a:extLst>
                  <a:ext uri="{FF2B5EF4-FFF2-40B4-BE49-F238E27FC236}">
                    <a16:creationId xmlns:a16="http://schemas.microsoft.com/office/drawing/2014/main" id="{34FC394B-7B40-4984-802E-31B67D277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852"/>
                <a:ext cx="82" cy="25"/>
              </a:xfrm>
              <a:custGeom>
                <a:avLst/>
                <a:gdLst>
                  <a:gd name="T0" fmla="*/ 363 w 35"/>
                  <a:gd name="T1" fmla="*/ 0 h 10"/>
                  <a:gd name="T2" fmla="*/ 438 w 35"/>
                  <a:gd name="T3" fmla="*/ 95 h 10"/>
                  <a:gd name="T4" fmla="*/ 335 w 35"/>
                  <a:gd name="T5" fmla="*/ 50 h 10"/>
                  <a:gd name="T6" fmla="*/ 246 w 35"/>
                  <a:gd name="T7" fmla="*/ 63 h 10"/>
                  <a:gd name="T8" fmla="*/ 127 w 35"/>
                  <a:gd name="T9" fmla="*/ 83 h 10"/>
                  <a:gd name="T10" fmla="*/ 0 w 35"/>
                  <a:gd name="T11" fmla="*/ 83 h 10"/>
                  <a:gd name="T12" fmla="*/ 66 w 35"/>
                  <a:gd name="T13" fmla="*/ 63 h 10"/>
                  <a:gd name="T14" fmla="*/ 192 w 35"/>
                  <a:gd name="T15" fmla="*/ 20 h 10"/>
                  <a:gd name="T16" fmla="*/ 286 w 35"/>
                  <a:gd name="T17" fmla="*/ 20 h 10"/>
                  <a:gd name="T18" fmla="*/ 335 w 35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10">
                    <a:moveTo>
                      <a:pt x="28" y="0"/>
                    </a:moveTo>
                    <a:cubicBezTo>
                      <a:pt x="31" y="0"/>
                      <a:pt x="35" y="2"/>
                      <a:pt x="34" y="6"/>
                    </a:cubicBezTo>
                    <a:cubicBezTo>
                      <a:pt x="32" y="10"/>
                      <a:pt x="29" y="4"/>
                      <a:pt x="26" y="3"/>
                    </a:cubicBezTo>
                    <a:cubicBezTo>
                      <a:pt x="23" y="3"/>
                      <a:pt x="21" y="3"/>
                      <a:pt x="19" y="4"/>
                    </a:cubicBezTo>
                    <a:cubicBezTo>
                      <a:pt x="16" y="4"/>
                      <a:pt x="13" y="4"/>
                      <a:pt x="10" y="5"/>
                    </a:cubicBezTo>
                    <a:cubicBezTo>
                      <a:pt x="8" y="5"/>
                      <a:pt x="1" y="8"/>
                      <a:pt x="0" y="5"/>
                    </a:cubicBezTo>
                    <a:cubicBezTo>
                      <a:pt x="1" y="4"/>
                      <a:pt x="4" y="5"/>
                      <a:pt x="5" y="4"/>
                    </a:cubicBezTo>
                    <a:cubicBezTo>
                      <a:pt x="9" y="4"/>
                      <a:pt x="11" y="1"/>
                      <a:pt x="15" y="1"/>
                    </a:cubicBezTo>
                    <a:cubicBezTo>
                      <a:pt x="17" y="1"/>
                      <a:pt x="19" y="1"/>
                      <a:pt x="22" y="1"/>
                    </a:cubicBezTo>
                    <a:cubicBezTo>
                      <a:pt x="23" y="0"/>
                      <a:pt x="25" y="0"/>
                      <a:pt x="26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2" name="Freeform 529">
                <a:extLst>
                  <a:ext uri="{FF2B5EF4-FFF2-40B4-BE49-F238E27FC236}">
                    <a16:creationId xmlns:a16="http://schemas.microsoft.com/office/drawing/2014/main" id="{3C69091E-91AE-4CBC-A23F-BFD830E5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2900"/>
                <a:ext cx="52" cy="22"/>
              </a:xfrm>
              <a:custGeom>
                <a:avLst/>
                <a:gdLst>
                  <a:gd name="T0" fmla="*/ 196 w 22"/>
                  <a:gd name="T1" fmla="*/ 0 h 9"/>
                  <a:gd name="T2" fmla="*/ 0 w 22"/>
                  <a:gd name="T3" fmla="*/ 103 h 9"/>
                  <a:gd name="T4" fmla="*/ 196 w 22"/>
                  <a:gd name="T5" fmla="*/ 59 h 9"/>
                  <a:gd name="T6" fmla="*/ 251 w 22"/>
                  <a:gd name="T7" fmla="*/ 120 h 9"/>
                  <a:gd name="T8" fmla="*/ 213 w 22"/>
                  <a:gd name="T9" fmla="*/ 1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9">
                    <a:moveTo>
                      <a:pt x="15" y="0"/>
                    </a:moveTo>
                    <a:cubicBezTo>
                      <a:pt x="12" y="2"/>
                      <a:pt x="0" y="4"/>
                      <a:pt x="0" y="7"/>
                    </a:cubicBezTo>
                    <a:cubicBezTo>
                      <a:pt x="4" y="9"/>
                      <a:pt x="10" y="2"/>
                      <a:pt x="15" y="4"/>
                    </a:cubicBezTo>
                    <a:cubicBezTo>
                      <a:pt x="16" y="5"/>
                      <a:pt x="17" y="9"/>
                      <a:pt x="19" y="8"/>
                    </a:cubicBezTo>
                    <a:cubicBezTo>
                      <a:pt x="22" y="6"/>
                      <a:pt x="17" y="3"/>
                      <a:pt x="16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3" name="Freeform 530">
                <a:extLst>
                  <a:ext uri="{FF2B5EF4-FFF2-40B4-BE49-F238E27FC236}">
                    <a16:creationId xmlns:a16="http://schemas.microsoft.com/office/drawing/2014/main" id="{C0114B5A-305E-43A6-BD5C-06AACB76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2970"/>
                <a:ext cx="66" cy="33"/>
              </a:xfrm>
              <a:custGeom>
                <a:avLst/>
                <a:gdLst>
                  <a:gd name="T0" fmla="*/ 278 w 28"/>
                  <a:gd name="T1" fmla="*/ 0 h 13"/>
                  <a:gd name="T2" fmla="*/ 144 w 28"/>
                  <a:gd name="T3" fmla="*/ 84 h 13"/>
                  <a:gd name="T4" fmla="*/ 0 w 28"/>
                  <a:gd name="T5" fmla="*/ 160 h 13"/>
                  <a:gd name="T6" fmla="*/ 106 w 28"/>
                  <a:gd name="T7" fmla="*/ 147 h 13"/>
                  <a:gd name="T8" fmla="*/ 222 w 28"/>
                  <a:gd name="T9" fmla="*/ 117 h 13"/>
                  <a:gd name="T10" fmla="*/ 299 w 28"/>
                  <a:gd name="T11" fmla="*/ 117 h 13"/>
                  <a:gd name="T12" fmla="*/ 328 w 28"/>
                  <a:gd name="T13" fmla="*/ 96 h 13"/>
                  <a:gd name="T14" fmla="*/ 290 w 28"/>
                  <a:gd name="T15" fmla="*/ 33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21" y="0"/>
                    </a:moveTo>
                    <a:cubicBezTo>
                      <a:pt x="19" y="3"/>
                      <a:pt x="14" y="3"/>
                      <a:pt x="11" y="5"/>
                    </a:cubicBezTo>
                    <a:cubicBezTo>
                      <a:pt x="8" y="6"/>
                      <a:pt x="1" y="7"/>
                      <a:pt x="0" y="10"/>
                    </a:cubicBezTo>
                    <a:cubicBezTo>
                      <a:pt x="2" y="13"/>
                      <a:pt x="6" y="11"/>
                      <a:pt x="8" y="9"/>
                    </a:cubicBezTo>
                    <a:cubicBezTo>
                      <a:pt x="11" y="8"/>
                      <a:pt x="14" y="7"/>
                      <a:pt x="17" y="7"/>
                    </a:cubicBezTo>
                    <a:cubicBezTo>
                      <a:pt x="18" y="6"/>
                      <a:pt x="22" y="6"/>
                      <a:pt x="23" y="7"/>
                    </a:cubicBezTo>
                    <a:cubicBezTo>
                      <a:pt x="25" y="9"/>
                      <a:pt x="23" y="5"/>
                      <a:pt x="25" y="6"/>
                    </a:cubicBezTo>
                    <a:cubicBezTo>
                      <a:pt x="28" y="3"/>
                      <a:pt x="25" y="5"/>
                      <a:pt x="22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4" name="Freeform 531">
                <a:extLst>
                  <a:ext uri="{FF2B5EF4-FFF2-40B4-BE49-F238E27FC236}">
                    <a16:creationId xmlns:a16="http://schemas.microsoft.com/office/drawing/2014/main" id="{A430DBCA-B06E-4727-9D1D-9BB67BC5E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025"/>
                <a:ext cx="63" cy="56"/>
              </a:xfrm>
              <a:custGeom>
                <a:avLst/>
                <a:gdLst>
                  <a:gd name="T0" fmla="*/ 126 w 27"/>
                  <a:gd name="T1" fmla="*/ 0 h 22"/>
                  <a:gd name="T2" fmla="*/ 257 w 27"/>
                  <a:gd name="T3" fmla="*/ 214 h 22"/>
                  <a:gd name="T4" fmla="*/ 152 w 27"/>
                  <a:gd name="T5" fmla="*/ 247 h 22"/>
                  <a:gd name="T6" fmla="*/ 77 w 27"/>
                  <a:gd name="T7" fmla="*/ 311 h 22"/>
                  <a:gd name="T8" fmla="*/ 0 w 27"/>
                  <a:gd name="T9" fmla="*/ 364 h 22"/>
                  <a:gd name="T10" fmla="*/ 114 w 27"/>
                  <a:gd name="T11" fmla="*/ 234 h 22"/>
                  <a:gd name="T12" fmla="*/ 180 w 27"/>
                  <a:gd name="T13" fmla="*/ 150 h 22"/>
                  <a:gd name="T14" fmla="*/ 114 w 27"/>
                  <a:gd name="T15" fmla="*/ 20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2">
                    <a:moveTo>
                      <a:pt x="10" y="0"/>
                    </a:moveTo>
                    <a:cubicBezTo>
                      <a:pt x="11" y="3"/>
                      <a:pt x="27" y="10"/>
                      <a:pt x="20" y="13"/>
                    </a:cubicBezTo>
                    <a:cubicBezTo>
                      <a:pt x="17" y="14"/>
                      <a:pt x="14" y="14"/>
                      <a:pt x="12" y="15"/>
                    </a:cubicBezTo>
                    <a:cubicBezTo>
                      <a:pt x="10" y="16"/>
                      <a:pt x="8" y="18"/>
                      <a:pt x="6" y="19"/>
                    </a:cubicBezTo>
                    <a:cubicBezTo>
                      <a:pt x="4" y="20"/>
                      <a:pt x="2" y="21"/>
                      <a:pt x="0" y="22"/>
                    </a:cubicBezTo>
                    <a:cubicBezTo>
                      <a:pt x="1" y="18"/>
                      <a:pt x="5" y="16"/>
                      <a:pt x="9" y="14"/>
                    </a:cubicBezTo>
                    <a:cubicBezTo>
                      <a:pt x="11" y="13"/>
                      <a:pt x="15" y="12"/>
                      <a:pt x="14" y="9"/>
                    </a:cubicBezTo>
                    <a:cubicBezTo>
                      <a:pt x="13" y="6"/>
                      <a:pt x="8" y="4"/>
                      <a:pt x="9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5" name="Freeform 532">
                <a:extLst>
                  <a:ext uri="{FF2B5EF4-FFF2-40B4-BE49-F238E27FC236}">
                    <a16:creationId xmlns:a16="http://schemas.microsoft.com/office/drawing/2014/main" id="{2EEAC867-BFC3-4171-9EBB-09E3BCE14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063"/>
                <a:ext cx="52" cy="43"/>
              </a:xfrm>
              <a:custGeom>
                <a:avLst/>
                <a:gdLst>
                  <a:gd name="T0" fmla="*/ 291 w 22"/>
                  <a:gd name="T1" fmla="*/ 116 h 17"/>
                  <a:gd name="T2" fmla="*/ 262 w 22"/>
                  <a:gd name="T3" fmla="*/ 63 h 17"/>
                  <a:gd name="T4" fmla="*/ 241 w 22"/>
                  <a:gd name="T5" fmla="*/ 20 h 17"/>
                  <a:gd name="T6" fmla="*/ 184 w 22"/>
                  <a:gd name="T7" fmla="*/ 20 h 17"/>
                  <a:gd name="T8" fmla="*/ 118 w 22"/>
                  <a:gd name="T9" fmla="*/ 96 h 17"/>
                  <a:gd name="T10" fmla="*/ 0 w 22"/>
                  <a:gd name="T11" fmla="*/ 192 h 17"/>
                  <a:gd name="T12" fmla="*/ 173 w 22"/>
                  <a:gd name="T13" fmla="*/ 96 h 17"/>
                  <a:gd name="T14" fmla="*/ 279 w 22"/>
                  <a:gd name="T15" fmla="*/ 96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7">
                    <a:moveTo>
                      <a:pt x="22" y="7"/>
                    </a:moveTo>
                    <a:cubicBezTo>
                      <a:pt x="22" y="6"/>
                      <a:pt x="21" y="5"/>
                      <a:pt x="20" y="4"/>
                    </a:cubicBezTo>
                    <a:cubicBezTo>
                      <a:pt x="19" y="3"/>
                      <a:pt x="18" y="2"/>
                      <a:pt x="18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2" y="3"/>
                      <a:pt x="10" y="5"/>
                      <a:pt x="9" y="6"/>
                    </a:cubicBezTo>
                    <a:cubicBezTo>
                      <a:pt x="6" y="8"/>
                      <a:pt x="2" y="9"/>
                      <a:pt x="0" y="12"/>
                    </a:cubicBezTo>
                    <a:cubicBezTo>
                      <a:pt x="3" y="17"/>
                      <a:pt x="11" y="7"/>
                      <a:pt x="13" y="6"/>
                    </a:cubicBezTo>
                    <a:cubicBezTo>
                      <a:pt x="16" y="4"/>
                      <a:pt x="18" y="4"/>
                      <a:pt x="21" y="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6" name="Freeform 533">
                <a:extLst>
                  <a:ext uri="{FF2B5EF4-FFF2-40B4-BE49-F238E27FC236}">
                    <a16:creationId xmlns:a16="http://schemas.microsoft.com/office/drawing/2014/main" id="{39CAD1F3-489C-455A-8159-1BD4054CC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897"/>
                <a:ext cx="42" cy="20"/>
              </a:xfrm>
              <a:custGeom>
                <a:avLst/>
                <a:gdLst>
                  <a:gd name="T0" fmla="*/ 229 w 18"/>
                  <a:gd name="T1" fmla="*/ 50 h 8"/>
                  <a:gd name="T2" fmla="*/ 142 w 18"/>
                  <a:gd name="T3" fmla="*/ 83 h 8"/>
                  <a:gd name="T4" fmla="*/ 65 w 18"/>
                  <a:gd name="T5" fmla="*/ 125 h 8"/>
                  <a:gd name="T6" fmla="*/ 28 w 18"/>
                  <a:gd name="T7" fmla="*/ 95 h 8"/>
                  <a:gd name="T8" fmla="*/ 12 w 18"/>
                  <a:gd name="T9" fmla="*/ 20 h 8"/>
                  <a:gd name="T10" fmla="*/ 49 w 18"/>
                  <a:gd name="T11" fmla="*/ 50 h 8"/>
                  <a:gd name="T12" fmla="*/ 114 w 18"/>
                  <a:gd name="T13" fmla="*/ 63 h 8"/>
                  <a:gd name="T14" fmla="*/ 229 w 18"/>
                  <a:gd name="T15" fmla="*/ 63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8">
                    <a:moveTo>
                      <a:pt x="18" y="3"/>
                    </a:moveTo>
                    <a:cubicBezTo>
                      <a:pt x="16" y="4"/>
                      <a:pt x="13" y="4"/>
                      <a:pt x="11" y="5"/>
                    </a:cubicBezTo>
                    <a:cubicBezTo>
                      <a:pt x="9" y="6"/>
                      <a:pt x="7" y="8"/>
                      <a:pt x="5" y="8"/>
                    </a:cubicBezTo>
                    <a:cubicBezTo>
                      <a:pt x="4" y="8"/>
                      <a:pt x="2" y="7"/>
                      <a:pt x="2" y="6"/>
                    </a:cubicBezTo>
                    <a:cubicBezTo>
                      <a:pt x="1" y="5"/>
                      <a:pt x="0" y="2"/>
                      <a:pt x="1" y="1"/>
                    </a:cubicBezTo>
                    <a:cubicBezTo>
                      <a:pt x="2" y="0"/>
                      <a:pt x="3" y="2"/>
                      <a:pt x="4" y="3"/>
                    </a:cubicBezTo>
                    <a:cubicBezTo>
                      <a:pt x="5" y="5"/>
                      <a:pt x="7" y="4"/>
                      <a:pt x="9" y="4"/>
                    </a:cubicBezTo>
                    <a:cubicBezTo>
                      <a:pt x="10" y="4"/>
                      <a:pt x="17" y="2"/>
                      <a:pt x="18" y="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7" name="Freeform 534">
                <a:extLst>
                  <a:ext uri="{FF2B5EF4-FFF2-40B4-BE49-F238E27FC236}">
                    <a16:creationId xmlns:a16="http://schemas.microsoft.com/office/drawing/2014/main" id="{82C01198-EC15-4394-BBA7-A194A3B68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957"/>
                <a:ext cx="43" cy="26"/>
              </a:xfrm>
              <a:custGeom>
                <a:avLst/>
                <a:gdLst>
                  <a:gd name="T0" fmla="*/ 246 w 18"/>
                  <a:gd name="T1" fmla="*/ 88 h 10"/>
                  <a:gd name="T2" fmla="*/ 165 w 18"/>
                  <a:gd name="T3" fmla="*/ 109 h 10"/>
                  <a:gd name="T4" fmla="*/ 69 w 18"/>
                  <a:gd name="T5" fmla="*/ 156 h 10"/>
                  <a:gd name="T6" fmla="*/ 12 w 18"/>
                  <a:gd name="T7" fmla="*/ 0 h 10"/>
                  <a:gd name="T8" fmla="*/ 127 w 18"/>
                  <a:gd name="T9" fmla="*/ 109 h 10"/>
                  <a:gd name="T10" fmla="*/ 246 w 18"/>
                  <a:gd name="T11" fmla="*/ 8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0">
                    <a:moveTo>
                      <a:pt x="18" y="5"/>
                    </a:moveTo>
                    <a:cubicBezTo>
                      <a:pt x="16" y="6"/>
                      <a:pt x="14" y="6"/>
                      <a:pt x="12" y="6"/>
                    </a:cubicBezTo>
                    <a:cubicBezTo>
                      <a:pt x="10" y="7"/>
                      <a:pt x="7" y="10"/>
                      <a:pt x="5" y="9"/>
                    </a:cubicBezTo>
                    <a:cubicBezTo>
                      <a:pt x="3" y="8"/>
                      <a:pt x="0" y="2"/>
                      <a:pt x="1" y="0"/>
                    </a:cubicBezTo>
                    <a:cubicBezTo>
                      <a:pt x="4" y="2"/>
                      <a:pt x="4" y="7"/>
                      <a:pt x="9" y="6"/>
                    </a:cubicBezTo>
                    <a:cubicBezTo>
                      <a:pt x="10" y="5"/>
                      <a:pt x="18" y="3"/>
                      <a:pt x="18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8" name="Freeform 535">
                <a:extLst>
                  <a:ext uri="{FF2B5EF4-FFF2-40B4-BE49-F238E27FC236}">
                    <a16:creationId xmlns:a16="http://schemas.microsoft.com/office/drawing/2014/main" id="{C5620B8F-6201-473E-B121-438C1D4BA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802"/>
                <a:ext cx="49" cy="40"/>
              </a:xfrm>
              <a:custGeom>
                <a:avLst/>
                <a:gdLst>
                  <a:gd name="T0" fmla="*/ 266 w 21"/>
                  <a:gd name="T1" fmla="*/ 20 h 16"/>
                  <a:gd name="T2" fmla="*/ 37 w 21"/>
                  <a:gd name="T3" fmla="*/ 50 h 16"/>
                  <a:gd name="T4" fmla="*/ 49 w 21"/>
                  <a:gd name="T5" fmla="*/ 250 h 16"/>
                  <a:gd name="T6" fmla="*/ 77 w 21"/>
                  <a:gd name="T7" fmla="*/ 95 h 16"/>
                  <a:gd name="T8" fmla="*/ 257 w 21"/>
                  <a:gd name="T9" fmla="*/ 3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21" y="1"/>
                    </a:moveTo>
                    <a:cubicBezTo>
                      <a:pt x="16" y="0"/>
                      <a:pt x="7" y="0"/>
                      <a:pt x="3" y="3"/>
                    </a:cubicBezTo>
                    <a:cubicBezTo>
                      <a:pt x="0" y="7"/>
                      <a:pt x="3" y="11"/>
                      <a:pt x="4" y="16"/>
                    </a:cubicBezTo>
                    <a:cubicBezTo>
                      <a:pt x="6" y="14"/>
                      <a:pt x="4" y="8"/>
                      <a:pt x="6" y="6"/>
                    </a:cubicBezTo>
                    <a:cubicBezTo>
                      <a:pt x="8" y="1"/>
                      <a:pt x="16" y="3"/>
                      <a:pt x="20" y="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9" name="Freeform 536">
                <a:extLst>
                  <a:ext uri="{FF2B5EF4-FFF2-40B4-BE49-F238E27FC236}">
                    <a16:creationId xmlns:a16="http://schemas.microsoft.com/office/drawing/2014/main" id="{3A5D50A2-2A7B-42C6-9730-51819E31A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103"/>
                <a:ext cx="30" cy="33"/>
              </a:xfrm>
              <a:custGeom>
                <a:avLst/>
                <a:gdLst>
                  <a:gd name="T0" fmla="*/ 134 w 13"/>
                  <a:gd name="T1" fmla="*/ 0 h 13"/>
                  <a:gd name="T2" fmla="*/ 74 w 13"/>
                  <a:gd name="T3" fmla="*/ 63 h 13"/>
                  <a:gd name="T4" fmla="*/ 28 w 13"/>
                  <a:gd name="T5" fmla="*/ 117 h 13"/>
                  <a:gd name="T6" fmla="*/ 37 w 13"/>
                  <a:gd name="T7" fmla="*/ 160 h 13"/>
                  <a:gd name="T8" fmla="*/ 85 w 13"/>
                  <a:gd name="T9" fmla="*/ 213 h 13"/>
                  <a:gd name="T10" fmla="*/ 85 w 13"/>
                  <a:gd name="T11" fmla="*/ 147 h 13"/>
                  <a:gd name="T12" fmla="*/ 85 w 13"/>
                  <a:gd name="T13" fmla="*/ 96 h 13"/>
                  <a:gd name="T14" fmla="*/ 159 w 13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9" y="1"/>
                      <a:pt x="8" y="3"/>
                      <a:pt x="6" y="4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0" y="8"/>
                      <a:pt x="1" y="9"/>
                      <a:pt x="3" y="10"/>
                    </a:cubicBezTo>
                    <a:cubicBezTo>
                      <a:pt x="4" y="11"/>
                      <a:pt x="6" y="12"/>
                      <a:pt x="7" y="13"/>
                    </a:cubicBezTo>
                    <a:cubicBezTo>
                      <a:pt x="8" y="12"/>
                      <a:pt x="7" y="11"/>
                      <a:pt x="7" y="9"/>
                    </a:cubicBezTo>
                    <a:cubicBezTo>
                      <a:pt x="6" y="7"/>
                      <a:pt x="6" y="7"/>
                      <a:pt x="7" y="6"/>
                    </a:cubicBezTo>
                    <a:cubicBezTo>
                      <a:pt x="9" y="4"/>
                      <a:pt x="10" y="0"/>
                      <a:pt x="13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0" name="Freeform 537">
                <a:extLst>
                  <a:ext uri="{FF2B5EF4-FFF2-40B4-BE49-F238E27FC236}">
                    <a16:creationId xmlns:a16="http://schemas.microsoft.com/office/drawing/2014/main" id="{264879D3-27A8-4A91-8951-CC5AC680C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111"/>
                <a:ext cx="38" cy="37"/>
              </a:xfrm>
              <a:custGeom>
                <a:avLst/>
                <a:gdLst>
                  <a:gd name="T0" fmla="*/ 176 w 16"/>
                  <a:gd name="T1" fmla="*/ 12 h 15"/>
                  <a:gd name="T2" fmla="*/ 57 w 16"/>
                  <a:gd name="T3" fmla="*/ 183 h 15"/>
                  <a:gd name="T4" fmla="*/ 107 w 16"/>
                  <a:gd name="T5" fmla="*/ 133 h 15"/>
                  <a:gd name="T6" fmla="*/ 214 w 16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13" y="1"/>
                    </a:moveTo>
                    <a:cubicBezTo>
                      <a:pt x="11" y="2"/>
                      <a:pt x="0" y="9"/>
                      <a:pt x="4" y="12"/>
                    </a:cubicBezTo>
                    <a:cubicBezTo>
                      <a:pt x="8" y="15"/>
                      <a:pt x="8" y="11"/>
                      <a:pt x="8" y="9"/>
                    </a:cubicBezTo>
                    <a:cubicBezTo>
                      <a:pt x="9" y="5"/>
                      <a:pt x="13" y="3"/>
                      <a:pt x="16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1" name="Freeform 538">
                <a:extLst>
                  <a:ext uri="{FF2B5EF4-FFF2-40B4-BE49-F238E27FC236}">
                    <a16:creationId xmlns:a16="http://schemas.microsoft.com/office/drawing/2014/main" id="{4B349B44-382A-4D9A-8623-F3DA68E7D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651"/>
                <a:ext cx="26" cy="32"/>
              </a:xfrm>
              <a:custGeom>
                <a:avLst/>
                <a:gdLst>
                  <a:gd name="T0" fmla="*/ 40 w 11"/>
                  <a:gd name="T1" fmla="*/ 0 h 13"/>
                  <a:gd name="T2" fmla="*/ 12 w 11"/>
                  <a:gd name="T3" fmla="*/ 162 h 13"/>
                  <a:gd name="T4" fmla="*/ 78 w 11"/>
                  <a:gd name="T5" fmla="*/ 194 h 13"/>
                  <a:gd name="T6" fmla="*/ 144 w 11"/>
                  <a:gd name="T7" fmla="*/ 194 h 13"/>
                  <a:gd name="T8" fmla="*/ 40 w 11"/>
                  <a:gd name="T9" fmla="*/ 133 h 13"/>
                  <a:gd name="T10" fmla="*/ 40 w 11"/>
                  <a:gd name="T11" fmla="*/ 62 h 13"/>
                  <a:gd name="T12" fmla="*/ 50 w 11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3" y="0"/>
                    </a:moveTo>
                    <a:cubicBezTo>
                      <a:pt x="1" y="1"/>
                      <a:pt x="0" y="9"/>
                      <a:pt x="1" y="11"/>
                    </a:cubicBezTo>
                    <a:cubicBezTo>
                      <a:pt x="2" y="13"/>
                      <a:pt x="4" y="13"/>
                      <a:pt x="6" y="13"/>
                    </a:cubicBezTo>
                    <a:cubicBezTo>
                      <a:pt x="7" y="13"/>
                      <a:pt x="9" y="13"/>
                      <a:pt x="11" y="13"/>
                    </a:cubicBezTo>
                    <a:cubicBezTo>
                      <a:pt x="11" y="9"/>
                      <a:pt x="5" y="11"/>
                      <a:pt x="3" y="9"/>
                    </a:cubicBezTo>
                    <a:cubicBezTo>
                      <a:pt x="2" y="8"/>
                      <a:pt x="3" y="5"/>
                      <a:pt x="3" y="4"/>
                    </a:cubicBezTo>
                    <a:cubicBezTo>
                      <a:pt x="3" y="3"/>
                      <a:pt x="3" y="1"/>
                      <a:pt x="4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2" name="Freeform 539">
                <a:extLst>
                  <a:ext uri="{FF2B5EF4-FFF2-40B4-BE49-F238E27FC236}">
                    <a16:creationId xmlns:a16="http://schemas.microsoft.com/office/drawing/2014/main" id="{BECC40AE-74DD-4C4F-B35B-2D9D27204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2734"/>
                <a:ext cx="21" cy="30"/>
              </a:xfrm>
              <a:custGeom>
                <a:avLst/>
                <a:gdLst>
                  <a:gd name="T0" fmla="*/ 103 w 9"/>
                  <a:gd name="T1" fmla="*/ 20 h 12"/>
                  <a:gd name="T2" fmla="*/ 12 w 9"/>
                  <a:gd name="T3" fmla="*/ 33 h 12"/>
                  <a:gd name="T4" fmla="*/ 0 w 9"/>
                  <a:gd name="T5" fmla="*/ 95 h 12"/>
                  <a:gd name="T6" fmla="*/ 28 w 9"/>
                  <a:gd name="T7" fmla="*/ 158 h 12"/>
                  <a:gd name="T8" fmla="*/ 37 w 9"/>
                  <a:gd name="T9" fmla="*/ 83 h 12"/>
                  <a:gd name="T10" fmla="*/ 114 w 9"/>
                  <a:gd name="T11" fmla="*/ 50 h 12"/>
                  <a:gd name="T12" fmla="*/ 103 w 9"/>
                  <a:gd name="T13" fmla="*/ 3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8" y="1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6"/>
                      <a:pt x="1" y="9"/>
                      <a:pt x="2" y="10"/>
                    </a:cubicBezTo>
                    <a:cubicBezTo>
                      <a:pt x="4" y="12"/>
                      <a:pt x="3" y="6"/>
                      <a:pt x="3" y="5"/>
                    </a:cubicBezTo>
                    <a:cubicBezTo>
                      <a:pt x="4" y="3"/>
                      <a:pt x="7" y="4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3" name="Freeform 540">
                <a:extLst>
                  <a:ext uri="{FF2B5EF4-FFF2-40B4-BE49-F238E27FC236}">
                    <a16:creationId xmlns:a16="http://schemas.microsoft.com/office/drawing/2014/main" id="{FEE60FCD-1EFB-45B5-BD63-66235C7E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761"/>
                <a:ext cx="42" cy="15"/>
              </a:xfrm>
              <a:custGeom>
                <a:avLst/>
                <a:gdLst>
                  <a:gd name="T0" fmla="*/ 191 w 18"/>
                  <a:gd name="T1" fmla="*/ 33 h 6"/>
                  <a:gd name="T2" fmla="*/ 28 w 18"/>
                  <a:gd name="T3" fmla="*/ 20 h 6"/>
                  <a:gd name="T4" fmla="*/ 37 w 18"/>
                  <a:gd name="T5" fmla="*/ 95 h 6"/>
                  <a:gd name="T6" fmla="*/ 86 w 18"/>
                  <a:gd name="T7" fmla="*/ 63 h 6"/>
                  <a:gd name="T8" fmla="*/ 152 w 18"/>
                  <a:gd name="T9" fmla="*/ 50 h 6"/>
                  <a:gd name="T10" fmla="*/ 229 w 18"/>
                  <a:gd name="T11" fmla="*/ 33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6">
                    <a:moveTo>
                      <a:pt x="15" y="2"/>
                    </a:moveTo>
                    <a:cubicBezTo>
                      <a:pt x="12" y="0"/>
                      <a:pt x="4" y="0"/>
                      <a:pt x="2" y="1"/>
                    </a:cubicBezTo>
                    <a:cubicBezTo>
                      <a:pt x="0" y="3"/>
                      <a:pt x="0" y="5"/>
                      <a:pt x="3" y="6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9" y="4"/>
                      <a:pt x="10" y="4"/>
                      <a:pt x="12" y="3"/>
                    </a:cubicBezTo>
                    <a:cubicBezTo>
                      <a:pt x="14" y="3"/>
                      <a:pt x="17" y="3"/>
                      <a:pt x="18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4" name="Freeform 541">
                <a:extLst>
                  <a:ext uri="{FF2B5EF4-FFF2-40B4-BE49-F238E27FC236}">
                    <a16:creationId xmlns:a16="http://schemas.microsoft.com/office/drawing/2014/main" id="{57F9B32C-0518-45A7-A312-63D1D0020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829"/>
                <a:ext cx="40" cy="20"/>
              </a:xfrm>
              <a:custGeom>
                <a:avLst/>
                <a:gdLst>
                  <a:gd name="T0" fmla="*/ 172 w 17"/>
                  <a:gd name="T1" fmla="*/ 0 h 8"/>
                  <a:gd name="T2" fmla="*/ 28 w 17"/>
                  <a:gd name="T3" fmla="*/ 33 h 8"/>
                  <a:gd name="T4" fmla="*/ 0 w 17"/>
                  <a:gd name="T5" fmla="*/ 83 h 8"/>
                  <a:gd name="T6" fmla="*/ 28 w 17"/>
                  <a:gd name="T7" fmla="*/ 125 h 8"/>
                  <a:gd name="T8" fmla="*/ 66 w 17"/>
                  <a:gd name="T9" fmla="*/ 63 h 8"/>
                  <a:gd name="T10" fmla="*/ 115 w 17"/>
                  <a:gd name="T11" fmla="*/ 50 h 8"/>
                  <a:gd name="T12" fmla="*/ 184 w 17"/>
                  <a:gd name="T13" fmla="*/ 33 h 8"/>
                  <a:gd name="T14" fmla="*/ 221 w 17"/>
                  <a:gd name="T15" fmla="*/ 20 h 8"/>
                  <a:gd name="T16" fmla="*/ 172 w 17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8">
                    <a:moveTo>
                      <a:pt x="13" y="0"/>
                    </a:moveTo>
                    <a:cubicBezTo>
                      <a:pt x="9" y="0"/>
                      <a:pt x="5" y="0"/>
                      <a:pt x="2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7"/>
                      <a:pt x="1" y="7"/>
                      <a:pt x="2" y="8"/>
                    </a:cubicBezTo>
                    <a:cubicBezTo>
                      <a:pt x="3" y="7"/>
                      <a:pt x="3" y="5"/>
                      <a:pt x="5" y="4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11" y="2"/>
                      <a:pt x="12" y="2"/>
                      <a:pt x="14" y="2"/>
                    </a:cubicBezTo>
                    <a:cubicBezTo>
                      <a:pt x="15" y="2"/>
                      <a:pt x="16" y="2"/>
                      <a:pt x="17" y="1"/>
                    </a:cubicBezTo>
                    <a:cubicBezTo>
                      <a:pt x="16" y="0"/>
                      <a:pt x="14" y="0"/>
                      <a:pt x="13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5" name="Freeform 542">
                <a:extLst>
                  <a:ext uri="{FF2B5EF4-FFF2-40B4-BE49-F238E27FC236}">
                    <a16:creationId xmlns:a16="http://schemas.microsoft.com/office/drawing/2014/main" id="{60F1FE3C-7D18-4830-A584-F385A8144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869"/>
                <a:ext cx="52" cy="21"/>
              </a:xfrm>
              <a:custGeom>
                <a:avLst/>
                <a:gdLst>
                  <a:gd name="T0" fmla="*/ 184 w 22"/>
                  <a:gd name="T1" fmla="*/ 21 h 8"/>
                  <a:gd name="T2" fmla="*/ 40 w 22"/>
                  <a:gd name="T3" fmla="*/ 55 h 8"/>
                  <a:gd name="T4" fmla="*/ 66 w 22"/>
                  <a:gd name="T5" fmla="*/ 144 h 8"/>
                  <a:gd name="T6" fmla="*/ 156 w 22"/>
                  <a:gd name="T7" fmla="*/ 76 h 8"/>
                  <a:gd name="T8" fmla="*/ 291 w 22"/>
                  <a:gd name="T9" fmla="*/ 34 h 8"/>
                  <a:gd name="T10" fmla="*/ 196 w 22"/>
                  <a:gd name="T11" fmla="*/ 3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8">
                    <a:moveTo>
                      <a:pt x="14" y="1"/>
                    </a:moveTo>
                    <a:cubicBezTo>
                      <a:pt x="10" y="2"/>
                      <a:pt x="6" y="2"/>
                      <a:pt x="3" y="3"/>
                    </a:cubicBezTo>
                    <a:cubicBezTo>
                      <a:pt x="0" y="5"/>
                      <a:pt x="1" y="8"/>
                      <a:pt x="5" y="8"/>
                    </a:cubicBezTo>
                    <a:cubicBezTo>
                      <a:pt x="7" y="8"/>
                      <a:pt x="10" y="5"/>
                      <a:pt x="12" y="4"/>
                    </a:cubicBezTo>
                    <a:cubicBezTo>
                      <a:pt x="15" y="3"/>
                      <a:pt x="19" y="3"/>
                      <a:pt x="22" y="2"/>
                    </a:cubicBezTo>
                    <a:cubicBezTo>
                      <a:pt x="20" y="0"/>
                      <a:pt x="17" y="0"/>
                      <a:pt x="15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6" name="Freeform 543">
                <a:extLst>
                  <a:ext uri="{FF2B5EF4-FFF2-40B4-BE49-F238E27FC236}">
                    <a16:creationId xmlns:a16="http://schemas.microsoft.com/office/drawing/2014/main" id="{81C89F19-5FAD-42FE-9892-DA69920F0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2937"/>
                <a:ext cx="47" cy="25"/>
              </a:xfrm>
              <a:custGeom>
                <a:avLst/>
                <a:gdLst>
                  <a:gd name="T0" fmla="*/ 89 w 20"/>
                  <a:gd name="T1" fmla="*/ 0 h 10"/>
                  <a:gd name="T2" fmla="*/ 0 w 20"/>
                  <a:gd name="T3" fmla="*/ 63 h 10"/>
                  <a:gd name="T4" fmla="*/ 28 w 20"/>
                  <a:gd name="T5" fmla="*/ 113 h 10"/>
                  <a:gd name="T6" fmla="*/ 49 w 20"/>
                  <a:gd name="T7" fmla="*/ 83 h 10"/>
                  <a:gd name="T8" fmla="*/ 259 w 20"/>
                  <a:gd name="T9" fmla="*/ 50 h 10"/>
                  <a:gd name="T10" fmla="*/ 233 w 20"/>
                  <a:gd name="T11" fmla="*/ 50 h 10"/>
                  <a:gd name="T12" fmla="*/ 183 w 20"/>
                  <a:gd name="T13" fmla="*/ 63 h 10"/>
                  <a:gd name="T14" fmla="*/ 132 w 20"/>
                  <a:gd name="T15" fmla="*/ 33 h 10"/>
                  <a:gd name="T16" fmla="*/ 106 w 20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0">
                    <a:moveTo>
                      <a:pt x="7" y="0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0" y="4"/>
                      <a:pt x="2" y="7"/>
                      <a:pt x="2" y="7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8" y="0"/>
                      <a:pt x="17" y="10"/>
                      <a:pt x="20" y="3"/>
                    </a:cubicBezTo>
                    <a:cubicBezTo>
                      <a:pt x="20" y="3"/>
                      <a:pt x="19" y="3"/>
                      <a:pt x="18" y="3"/>
                    </a:cubicBezTo>
                    <a:cubicBezTo>
                      <a:pt x="17" y="4"/>
                      <a:pt x="16" y="4"/>
                      <a:pt x="14" y="4"/>
                    </a:cubicBezTo>
                    <a:cubicBezTo>
                      <a:pt x="13" y="3"/>
                      <a:pt x="11" y="3"/>
                      <a:pt x="10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7" name="Freeform 544">
                <a:extLst>
                  <a:ext uri="{FF2B5EF4-FFF2-40B4-BE49-F238E27FC236}">
                    <a16:creationId xmlns:a16="http://schemas.microsoft.com/office/drawing/2014/main" id="{1BED536E-EE56-4CE9-8D99-126EAF56B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932"/>
                <a:ext cx="66" cy="35"/>
              </a:xfrm>
              <a:custGeom>
                <a:avLst/>
                <a:gdLst>
                  <a:gd name="T0" fmla="*/ 262 w 28"/>
                  <a:gd name="T1" fmla="*/ 33 h 14"/>
                  <a:gd name="T2" fmla="*/ 66 w 28"/>
                  <a:gd name="T3" fmla="*/ 145 h 14"/>
                  <a:gd name="T4" fmla="*/ 28 w 28"/>
                  <a:gd name="T5" fmla="*/ 175 h 14"/>
                  <a:gd name="T6" fmla="*/ 134 w 28"/>
                  <a:gd name="T7" fmla="*/ 175 h 14"/>
                  <a:gd name="T8" fmla="*/ 316 w 28"/>
                  <a:gd name="T9" fmla="*/ 83 h 14"/>
                  <a:gd name="T10" fmla="*/ 356 w 28"/>
                  <a:gd name="T11" fmla="*/ 50 h 14"/>
                  <a:gd name="T12" fmla="*/ 233 w 28"/>
                  <a:gd name="T13" fmla="*/ 6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4">
                    <a:moveTo>
                      <a:pt x="20" y="2"/>
                    </a:moveTo>
                    <a:cubicBezTo>
                      <a:pt x="15" y="5"/>
                      <a:pt x="11" y="8"/>
                      <a:pt x="5" y="9"/>
                    </a:cubicBezTo>
                    <a:cubicBezTo>
                      <a:pt x="3" y="9"/>
                      <a:pt x="0" y="9"/>
                      <a:pt x="2" y="11"/>
                    </a:cubicBezTo>
                    <a:cubicBezTo>
                      <a:pt x="4" y="14"/>
                      <a:pt x="8" y="12"/>
                      <a:pt x="10" y="11"/>
                    </a:cubicBezTo>
                    <a:cubicBezTo>
                      <a:pt x="14" y="9"/>
                      <a:pt x="19" y="7"/>
                      <a:pt x="24" y="5"/>
                    </a:cubicBezTo>
                    <a:cubicBezTo>
                      <a:pt x="25" y="5"/>
                      <a:pt x="28" y="5"/>
                      <a:pt x="27" y="3"/>
                    </a:cubicBezTo>
                    <a:cubicBezTo>
                      <a:pt x="26" y="0"/>
                      <a:pt x="20" y="3"/>
                      <a:pt x="18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8" name="Freeform 545">
                <a:extLst>
                  <a:ext uri="{FF2B5EF4-FFF2-40B4-BE49-F238E27FC236}">
                    <a16:creationId xmlns:a16="http://schemas.microsoft.com/office/drawing/2014/main" id="{6709DE4F-0BD8-4299-9D46-BA2D79EC2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040"/>
                <a:ext cx="35" cy="31"/>
              </a:xfrm>
              <a:custGeom>
                <a:avLst/>
                <a:gdLst>
                  <a:gd name="T0" fmla="*/ 152 w 15"/>
                  <a:gd name="T1" fmla="*/ 0 h 12"/>
                  <a:gd name="T2" fmla="*/ 28 w 15"/>
                  <a:gd name="T3" fmla="*/ 67 h 12"/>
                  <a:gd name="T4" fmla="*/ 65 w 15"/>
                  <a:gd name="T5" fmla="*/ 207 h 12"/>
                  <a:gd name="T6" fmla="*/ 103 w 15"/>
                  <a:gd name="T7" fmla="*/ 88 h 12"/>
                  <a:gd name="T8" fmla="*/ 180 w 15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8" y="0"/>
                      <a:pt x="5" y="2"/>
                      <a:pt x="2" y="4"/>
                    </a:cubicBezTo>
                    <a:cubicBezTo>
                      <a:pt x="0" y="6"/>
                      <a:pt x="1" y="9"/>
                      <a:pt x="5" y="12"/>
                    </a:cubicBezTo>
                    <a:cubicBezTo>
                      <a:pt x="6" y="9"/>
                      <a:pt x="5" y="6"/>
                      <a:pt x="8" y="5"/>
                    </a:cubicBezTo>
                    <a:cubicBezTo>
                      <a:pt x="10" y="5"/>
                      <a:pt x="15" y="4"/>
                      <a:pt x="14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9" name="Freeform 546">
                <a:extLst>
                  <a:ext uri="{FF2B5EF4-FFF2-40B4-BE49-F238E27FC236}">
                    <a16:creationId xmlns:a16="http://schemas.microsoft.com/office/drawing/2014/main" id="{1DBC280E-71FA-4234-BC39-9343EA040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126"/>
                <a:ext cx="40" cy="38"/>
              </a:xfrm>
              <a:custGeom>
                <a:avLst/>
                <a:gdLst>
                  <a:gd name="T0" fmla="*/ 38 w 17"/>
                  <a:gd name="T1" fmla="*/ 84 h 15"/>
                  <a:gd name="T2" fmla="*/ 144 w 17"/>
                  <a:gd name="T3" fmla="*/ 213 h 15"/>
                  <a:gd name="T4" fmla="*/ 221 w 17"/>
                  <a:gd name="T5" fmla="*/ 147 h 15"/>
                  <a:gd name="T6" fmla="*/ 172 w 17"/>
                  <a:gd name="T7" fmla="*/ 180 h 15"/>
                  <a:gd name="T8" fmla="*/ 106 w 17"/>
                  <a:gd name="T9" fmla="*/ 117 h 15"/>
                  <a:gd name="T10" fmla="*/ 38 w 17"/>
                  <a:gd name="T11" fmla="*/ 20 h 15"/>
                  <a:gd name="T12" fmla="*/ 28 w 17"/>
                  <a:gd name="T13" fmla="*/ 63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3" y="5"/>
                    </a:moveTo>
                    <a:cubicBezTo>
                      <a:pt x="5" y="7"/>
                      <a:pt x="8" y="11"/>
                      <a:pt x="11" y="13"/>
                    </a:cubicBezTo>
                    <a:cubicBezTo>
                      <a:pt x="14" y="15"/>
                      <a:pt x="17" y="12"/>
                      <a:pt x="17" y="9"/>
                    </a:cubicBezTo>
                    <a:cubicBezTo>
                      <a:pt x="16" y="8"/>
                      <a:pt x="15" y="10"/>
                      <a:pt x="13" y="11"/>
                    </a:cubicBezTo>
                    <a:cubicBezTo>
                      <a:pt x="11" y="11"/>
                      <a:pt x="9" y="9"/>
                      <a:pt x="8" y="7"/>
                    </a:cubicBezTo>
                    <a:cubicBezTo>
                      <a:pt x="6" y="6"/>
                      <a:pt x="2" y="3"/>
                      <a:pt x="3" y="1"/>
                    </a:cubicBezTo>
                    <a:cubicBezTo>
                      <a:pt x="0" y="0"/>
                      <a:pt x="0" y="3"/>
                      <a:pt x="2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0" name="Freeform 547">
                <a:extLst>
                  <a:ext uri="{FF2B5EF4-FFF2-40B4-BE49-F238E27FC236}">
                    <a16:creationId xmlns:a16="http://schemas.microsoft.com/office/drawing/2014/main" id="{E5A81463-CDC8-4490-A83D-3B5D44611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3174"/>
                <a:ext cx="38" cy="27"/>
              </a:xfrm>
              <a:custGeom>
                <a:avLst/>
                <a:gdLst>
                  <a:gd name="T0" fmla="*/ 107 w 16"/>
                  <a:gd name="T1" fmla="*/ 0 h 11"/>
                  <a:gd name="T2" fmla="*/ 95 w 16"/>
                  <a:gd name="T3" fmla="*/ 71 h 11"/>
                  <a:gd name="T4" fmla="*/ 0 w 16"/>
                  <a:gd name="T5" fmla="*/ 91 h 11"/>
                  <a:gd name="T6" fmla="*/ 40 w 16"/>
                  <a:gd name="T7" fmla="*/ 150 h 11"/>
                  <a:gd name="T8" fmla="*/ 119 w 16"/>
                  <a:gd name="T9" fmla="*/ 120 h 11"/>
                  <a:gd name="T10" fmla="*/ 119 w 16"/>
                  <a:gd name="T11" fmla="*/ 1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8" y="0"/>
                    </a:moveTo>
                    <a:cubicBezTo>
                      <a:pt x="10" y="3"/>
                      <a:pt x="9" y="4"/>
                      <a:pt x="7" y="5"/>
                    </a:cubicBezTo>
                    <a:cubicBezTo>
                      <a:pt x="5" y="7"/>
                      <a:pt x="3" y="6"/>
                      <a:pt x="0" y="6"/>
                    </a:cubicBezTo>
                    <a:cubicBezTo>
                      <a:pt x="0" y="8"/>
                      <a:pt x="2" y="9"/>
                      <a:pt x="3" y="10"/>
                    </a:cubicBezTo>
                    <a:cubicBezTo>
                      <a:pt x="6" y="11"/>
                      <a:pt x="7" y="10"/>
                      <a:pt x="9" y="8"/>
                    </a:cubicBezTo>
                    <a:cubicBezTo>
                      <a:pt x="11" y="6"/>
                      <a:pt x="16" y="2"/>
                      <a:pt x="9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1" name="Freeform 548">
                <a:extLst>
                  <a:ext uri="{FF2B5EF4-FFF2-40B4-BE49-F238E27FC236}">
                    <a16:creationId xmlns:a16="http://schemas.microsoft.com/office/drawing/2014/main" id="{E90230FC-0AEE-4C44-877B-819C9C740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184"/>
                <a:ext cx="37" cy="50"/>
              </a:xfrm>
              <a:custGeom>
                <a:avLst/>
                <a:gdLst>
                  <a:gd name="T0" fmla="*/ 187 w 16"/>
                  <a:gd name="T1" fmla="*/ 208 h 20"/>
                  <a:gd name="T2" fmla="*/ 102 w 16"/>
                  <a:gd name="T3" fmla="*/ 33 h 20"/>
                  <a:gd name="T4" fmla="*/ 28 w 16"/>
                  <a:gd name="T5" fmla="*/ 95 h 20"/>
                  <a:gd name="T6" fmla="*/ 65 w 16"/>
                  <a:gd name="T7" fmla="*/ 95 h 20"/>
                  <a:gd name="T8" fmla="*/ 86 w 16"/>
                  <a:gd name="T9" fmla="*/ 125 h 20"/>
                  <a:gd name="T10" fmla="*/ 134 w 16"/>
                  <a:gd name="T11" fmla="*/ 238 h 20"/>
                  <a:gd name="T12" fmla="*/ 160 w 16"/>
                  <a:gd name="T13" fmla="*/ 300 h 20"/>
                  <a:gd name="T14" fmla="*/ 171 w 16"/>
                  <a:gd name="T15" fmla="*/ 238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5" y="13"/>
                    </a:moveTo>
                    <a:cubicBezTo>
                      <a:pt x="11" y="11"/>
                      <a:pt x="11" y="5"/>
                      <a:pt x="8" y="2"/>
                    </a:cubicBezTo>
                    <a:cubicBezTo>
                      <a:pt x="6" y="0"/>
                      <a:pt x="0" y="3"/>
                      <a:pt x="2" y="6"/>
                    </a:cubicBezTo>
                    <a:cubicBezTo>
                      <a:pt x="3" y="7"/>
                      <a:pt x="4" y="6"/>
                      <a:pt x="5" y="6"/>
                    </a:cubicBezTo>
                    <a:cubicBezTo>
                      <a:pt x="6" y="6"/>
                      <a:pt x="6" y="7"/>
                      <a:pt x="7" y="8"/>
                    </a:cubicBezTo>
                    <a:cubicBezTo>
                      <a:pt x="9" y="10"/>
                      <a:pt x="10" y="13"/>
                      <a:pt x="11" y="15"/>
                    </a:cubicBezTo>
                    <a:cubicBezTo>
                      <a:pt x="11" y="16"/>
                      <a:pt x="12" y="19"/>
                      <a:pt x="13" y="19"/>
                    </a:cubicBezTo>
                    <a:cubicBezTo>
                      <a:pt x="16" y="20"/>
                      <a:pt x="15" y="16"/>
                      <a:pt x="14" y="1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2" name="Freeform 549">
                <a:extLst>
                  <a:ext uri="{FF2B5EF4-FFF2-40B4-BE49-F238E27FC236}">
                    <a16:creationId xmlns:a16="http://schemas.microsoft.com/office/drawing/2014/main" id="{F7C83783-D0E2-4082-AD8D-F5D534401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91"/>
                <a:ext cx="24" cy="53"/>
              </a:xfrm>
              <a:custGeom>
                <a:avLst/>
                <a:gdLst>
                  <a:gd name="T0" fmla="*/ 139 w 10"/>
                  <a:gd name="T1" fmla="*/ 33 h 21"/>
                  <a:gd name="T2" fmla="*/ 12 w 10"/>
                  <a:gd name="T3" fmla="*/ 96 h 21"/>
                  <a:gd name="T4" fmla="*/ 12 w 10"/>
                  <a:gd name="T5" fmla="*/ 255 h 21"/>
                  <a:gd name="T6" fmla="*/ 58 w 10"/>
                  <a:gd name="T7" fmla="*/ 338 h 21"/>
                  <a:gd name="T8" fmla="*/ 70 w 10"/>
                  <a:gd name="T9" fmla="*/ 275 h 21"/>
                  <a:gd name="T10" fmla="*/ 41 w 10"/>
                  <a:gd name="T11" fmla="*/ 159 h 21"/>
                  <a:gd name="T12" fmla="*/ 127 w 10"/>
                  <a:gd name="T13" fmla="*/ 5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21">
                    <a:moveTo>
                      <a:pt x="10" y="2"/>
                    </a:moveTo>
                    <a:cubicBezTo>
                      <a:pt x="6" y="1"/>
                      <a:pt x="2" y="0"/>
                      <a:pt x="1" y="6"/>
                    </a:cubicBezTo>
                    <a:cubicBezTo>
                      <a:pt x="0" y="9"/>
                      <a:pt x="1" y="13"/>
                      <a:pt x="1" y="16"/>
                    </a:cubicBezTo>
                    <a:cubicBezTo>
                      <a:pt x="1" y="18"/>
                      <a:pt x="2" y="21"/>
                      <a:pt x="4" y="21"/>
                    </a:cubicBezTo>
                    <a:cubicBezTo>
                      <a:pt x="4" y="20"/>
                      <a:pt x="5" y="18"/>
                      <a:pt x="5" y="17"/>
                    </a:cubicBezTo>
                    <a:cubicBezTo>
                      <a:pt x="5" y="15"/>
                      <a:pt x="3" y="12"/>
                      <a:pt x="3" y="10"/>
                    </a:cubicBezTo>
                    <a:cubicBezTo>
                      <a:pt x="3" y="8"/>
                      <a:pt x="6" y="2"/>
                      <a:pt x="9" y="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3" name="Freeform 550">
                <a:extLst>
                  <a:ext uri="{FF2B5EF4-FFF2-40B4-BE49-F238E27FC236}">
                    <a16:creationId xmlns:a16="http://schemas.microsoft.com/office/drawing/2014/main" id="{D403CE86-8884-4A4C-AB30-E137CB7D9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179"/>
                <a:ext cx="33" cy="50"/>
              </a:xfrm>
              <a:custGeom>
                <a:avLst/>
                <a:gdLst>
                  <a:gd name="T0" fmla="*/ 184 w 14"/>
                  <a:gd name="T1" fmla="*/ 83 h 20"/>
                  <a:gd name="T2" fmla="*/ 94 w 14"/>
                  <a:gd name="T3" fmla="*/ 20 h 20"/>
                  <a:gd name="T4" fmla="*/ 50 w 14"/>
                  <a:gd name="T5" fmla="*/ 113 h 20"/>
                  <a:gd name="T6" fmla="*/ 12 w 14"/>
                  <a:gd name="T7" fmla="*/ 238 h 20"/>
                  <a:gd name="T8" fmla="*/ 28 w 14"/>
                  <a:gd name="T9" fmla="*/ 300 h 20"/>
                  <a:gd name="T10" fmla="*/ 66 w 14"/>
                  <a:gd name="T11" fmla="*/ 220 h 20"/>
                  <a:gd name="T12" fmla="*/ 156 w 14"/>
                  <a:gd name="T13" fmla="*/ 83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14" y="5"/>
                    </a:moveTo>
                    <a:cubicBezTo>
                      <a:pt x="12" y="3"/>
                      <a:pt x="9" y="0"/>
                      <a:pt x="7" y="1"/>
                    </a:cubicBezTo>
                    <a:cubicBezTo>
                      <a:pt x="6" y="2"/>
                      <a:pt x="5" y="6"/>
                      <a:pt x="4" y="7"/>
                    </a:cubicBezTo>
                    <a:cubicBezTo>
                      <a:pt x="3" y="9"/>
                      <a:pt x="2" y="12"/>
                      <a:pt x="1" y="15"/>
                    </a:cubicBezTo>
                    <a:cubicBezTo>
                      <a:pt x="1" y="16"/>
                      <a:pt x="0" y="18"/>
                      <a:pt x="2" y="19"/>
                    </a:cubicBezTo>
                    <a:cubicBezTo>
                      <a:pt x="4" y="20"/>
                      <a:pt x="5" y="15"/>
                      <a:pt x="5" y="14"/>
                    </a:cubicBezTo>
                    <a:cubicBezTo>
                      <a:pt x="7" y="9"/>
                      <a:pt x="9" y="7"/>
                      <a:pt x="12" y="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4" name="Freeform 551">
                <a:extLst>
                  <a:ext uri="{FF2B5EF4-FFF2-40B4-BE49-F238E27FC236}">
                    <a16:creationId xmlns:a16="http://schemas.microsoft.com/office/drawing/2014/main" id="{5B4AD979-ECFB-4728-B291-DCC6783CE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164"/>
                <a:ext cx="33" cy="50"/>
              </a:xfrm>
              <a:custGeom>
                <a:avLst/>
                <a:gdLst>
                  <a:gd name="T0" fmla="*/ 156 w 14"/>
                  <a:gd name="T1" fmla="*/ 20 h 20"/>
                  <a:gd name="T2" fmla="*/ 28 w 14"/>
                  <a:gd name="T3" fmla="*/ 208 h 20"/>
                  <a:gd name="T4" fmla="*/ 12 w 14"/>
                  <a:gd name="T5" fmla="*/ 283 h 20"/>
                  <a:gd name="T6" fmla="*/ 78 w 14"/>
                  <a:gd name="T7" fmla="*/ 313 h 20"/>
                  <a:gd name="T8" fmla="*/ 106 w 14"/>
                  <a:gd name="T9" fmla="*/ 145 h 20"/>
                  <a:gd name="T10" fmla="*/ 172 w 14"/>
                  <a:gd name="T11" fmla="*/ 63 h 20"/>
                  <a:gd name="T12" fmla="*/ 184 w 14"/>
                  <a:gd name="T13" fmla="*/ 20 h 20"/>
                  <a:gd name="T14" fmla="*/ 172 w 14"/>
                  <a:gd name="T15" fmla="*/ 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20">
                    <a:moveTo>
                      <a:pt x="12" y="1"/>
                    </a:moveTo>
                    <a:cubicBezTo>
                      <a:pt x="8" y="2"/>
                      <a:pt x="4" y="9"/>
                      <a:pt x="2" y="13"/>
                    </a:cubicBezTo>
                    <a:cubicBezTo>
                      <a:pt x="2" y="14"/>
                      <a:pt x="0" y="16"/>
                      <a:pt x="1" y="18"/>
                    </a:cubicBezTo>
                    <a:cubicBezTo>
                      <a:pt x="2" y="20"/>
                      <a:pt x="5" y="20"/>
                      <a:pt x="6" y="20"/>
                    </a:cubicBezTo>
                    <a:cubicBezTo>
                      <a:pt x="5" y="15"/>
                      <a:pt x="6" y="13"/>
                      <a:pt x="8" y="9"/>
                    </a:cubicBezTo>
                    <a:cubicBezTo>
                      <a:pt x="10" y="7"/>
                      <a:pt x="11" y="6"/>
                      <a:pt x="13" y="4"/>
                    </a:cubicBezTo>
                    <a:cubicBezTo>
                      <a:pt x="13" y="3"/>
                      <a:pt x="13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5" name="Freeform 552">
                <a:extLst>
                  <a:ext uri="{FF2B5EF4-FFF2-40B4-BE49-F238E27FC236}">
                    <a16:creationId xmlns:a16="http://schemas.microsoft.com/office/drawing/2014/main" id="{A7804B82-0805-43F1-BC0B-7CD0974C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146"/>
                <a:ext cx="33" cy="45"/>
              </a:xfrm>
              <a:custGeom>
                <a:avLst/>
                <a:gdLst>
                  <a:gd name="T0" fmla="*/ 118 w 14"/>
                  <a:gd name="T1" fmla="*/ 0 h 18"/>
                  <a:gd name="T2" fmla="*/ 66 w 14"/>
                  <a:gd name="T3" fmla="*/ 113 h 18"/>
                  <a:gd name="T4" fmla="*/ 12 w 14"/>
                  <a:gd name="T5" fmla="*/ 238 h 18"/>
                  <a:gd name="T6" fmla="*/ 184 w 14"/>
                  <a:gd name="T7" fmla="*/ 63 h 18"/>
                  <a:gd name="T8" fmla="*/ 118 w 14"/>
                  <a:gd name="T9" fmla="*/ 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9" y="0"/>
                    </a:moveTo>
                    <a:cubicBezTo>
                      <a:pt x="10" y="3"/>
                      <a:pt x="7" y="5"/>
                      <a:pt x="5" y="7"/>
                    </a:cubicBezTo>
                    <a:cubicBezTo>
                      <a:pt x="4" y="9"/>
                      <a:pt x="0" y="12"/>
                      <a:pt x="1" y="15"/>
                    </a:cubicBezTo>
                    <a:cubicBezTo>
                      <a:pt x="5" y="18"/>
                      <a:pt x="8" y="2"/>
                      <a:pt x="14" y="4"/>
                    </a:cubicBezTo>
                    <a:cubicBezTo>
                      <a:pt x="14" y="2"/>
                      <a:pt x="11" y="1"/>
                      <a:pt x="9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6" name="Freeform 553">
                <a:extLst>
                  <a:ext uri="{FF2B5EF4-FFF2-40B4-BE49-F238E27FC236}">
                    <a16:creationId xmlns:a16="http://schemas.microsoft.com/office/drawing/2014/main" id="{DB337E76-DD8B-492A-AB28-81907F1D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164"/>
                <a:ext cx="26" cy="25"/>
              </a:xfrm>
              <a:custGeom>
                <a:avLst/>
                <a:gdLst>
                  <a:gd name="T0" fmla="*/ 118 w 11"/>
                  <a:gd name="T1" fmla="*/ 0 h 10"/>
                  <a:gd name="T2" fmla="*/ 50 w 11"/>
                  <a:gd name="T3" fmla="*/ 158 h 10"/>
                  <a:gd name="T4" fmla="*/ 66 w 11"/>
                  <a:gd name="T5" fmla="*/ 145 h 10"/>
                  <a:gd name="T6" fmla="*/ 66 w 11"/>
                  <a:gd name="T7" fmla="*/ 125 h 10"/>
                  <a:gd name="T8" fmla="*/ 95 w 11"/>
                  <a:gd name="T9" fmla="*/ 95 h 10"/>
                  <a:gd name="T10" fmla="*/ 135 w 11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9" y="0"/>
                    </a:moveTo>
                    <a:cubicBezTo>
                      <a:pt x="8" y="1"/>
                      <a:pt x="0" y="9"/>
                      <a:pt x="4" y="10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8" y="4"/>
                      <a:pt x="11" y="1"/>
                      <a:pt x="10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7" name="Freeform 554">
                <a:extLst>
                  <a:ext uri="{FF2B5EF4-FFF2-40B4-BE49-F238E27FC236}">
                    <a16:creationId xmlns:a16="http://schemas.microsoft.com/office/drawing/2014/main" id="{B85A95BC-85AC-4B8B-BF4B-B5F9A0052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3184"/>
                <a:ext cx="24" cy="42"/>
              </a:xfrm>
              <a:custGeom>
                <a:avLst/>
                <a:gdLst>
                  <a:gd name="T0" fmla="*/ 139 w 10"/>
                  <a:gd name="T1" fmla="*/ 0 h 17"/>
                  <a:gd name="T2" fmla="*/ 82 w 10"/>
                  <a:gd name="T3" fmla="*/ 257 h 17"/>
                  <a:gd name="T4" fmla="*/ 98 w 10"/>
                  <a:gd name="T5" fmla="*/ 212 h 17"/>
                  <a:gd name="T6" fmla="*/ 139 w 10"/>
                  <a:gd name="T7" fmla="*/ 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cubicBezTo>
                      <a:pt x="7" y="1"/>
                      <a:pt x="0" y="17"/>
                      <a:pt x="6" y="17"/>
                    </a:cubicBezTo>
                    <a:cubicBezTo>
                      <a:pt x="9" y="17"/>
                      <a:pt x="7" y="16"/>
                      <a:pt x="7" y="14"/>
                    </a:cubicBezTo>
                    <a:cubicBezTo>
                      <a:pt x="6" y="8"/>
                      <a:pt x="7" y="5"/>
                      <a:pt x="10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8" name="Freeform 555">
                <a:extLst>
                  <a:ext uri="{FF2B5EF4-FFF2-40B4-BE49-F238E27FC236}">
                    <a16:creationId xmlns:a16="http://schemas.microsoft.com/office/drawing/2014/main" id="{68EF0050-F84C-4864-8F07-915C99E2E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3196"/>
                <a:ext cx="29" cy="48"/>
              </a:xfrm>
              <a:custGeom>
                <a:avLst/>
                <a:gdLst>
                  <a:gd name="T0" fmla="*/ 99 w 12"/>
                  <a:gd name="T1" fmla="*/ 0 h 19"/>
                  <a:gd name="T2" fmla="*/ 29 w 12"/>
                  <a:gd name="T3" fmla="*/ 222 h 19"/>
                  <a:gd name="T4" fmla="*/ 169 w 12"/>
                  <a:gd name="T5" fmla="*/ 255 h 19"/>
                  <a:gd name="T6" fmla="*/ 87 w 12"/>
                  <a:gd name="T7" fmla="*/ 192 h 19"/>
                  <a:gd name="T8" fmla="*/ 111 w 12"/>
                  <a:gd name="T9" fmla="*/ 96 h 19"/>
                  <a:gd name="T10" fmla="*/ 111 w 12"/>
                  <a:gd name="T11" fmla="*/ 2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9">
                    <a:moveTo>
                      <a:pt x="7" y="0"/>
                    </a:moveTo>
                    <a:cubicBezTo>
                      <a:pt x="5" y="3"/>
                      <a:pt x="0" y="9"/>
                      <a:pt x="2" y="14"/>
                    </a:cubicBezTo>
                    <a:cubicBezTo>
                      <a:pt x="3" y="17"/>
                      <a:pt x="10" y="19"/>
                      <a:pt x="12" y="16"/>
                    </a:cubicBezTo>
                    <a:cubicBezTo>
                      <a:pt x="10" y="15"/>
                      <a:pt x="6" y="15"/>
                      <a:pt x="6" y="12"/>
                    </a:cubicBezTo>
                    <a:cubicBezTo>
                      <a:pt x="5" y="11"/>
                      <a:pt x="7" y="8"/>
                      <a:pt x="8" y="6"/>
                    </a:cubicBezTo>
                    <a:cubicBezTo>
                      <a:pt x="8" y="5"/>
                      <a:pt x="8" y="3"/>
                      <a:pt x="8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9" name="Freeform 556">
                <a:extLst>
                  <a:ext uri="{FF2B5EF4-FFF2-40B4-BE49-F238E27FC236}">
                    <a16:creationId xmlns:a16="http://schemas.microsoft.com/office/drawing/2014/main" id="{2D4D22C5-9218-418D-A81E-ACAC48F0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191"/>
                <a:ext cx="26" cy="63"/>
              </a:xfrm>
              <a:custGeom>
                <a:avLst/>
                <a:gdLst>
                  <a:gd name="T0" fmla="*/ 106 w 11"/>
                  <a:gd name="T1" fmla="*/ 255 h 25"/>
                  <a:gd name="T2" fmla="*/ 50 w 11"/>
                  <a:gd name="T3" fmla="*/ 63 h 25"/>
                  <a:gd name="T4" fmla="*/ 28 w 11"/>
                  <a:gd name="T5" fmla="*/ 159 h 25"/>
                  <a:gd name="T6" fmla="*/ 50 w 11"/>
                  <a:gd name="T7" fmla="*/ 192 h 25"/>
                  <a:gd name="T8" fmla="*/ 78 w 11"/>
                  <a:gd name="T9" fmla="*/ 305 h 25"/>
                  <a:gd name="T10" fmla="*/ 135 w 11"/>
                  <a:gd name="T11" fmla="*/ 28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8" y="16"/>
                    </a:moveTo>
                    <a:cubicBezTo>
                      <a:pt x="8" y="13"/>
                      <a:pt x="6" y="7"/>
                      <a:pt x="4" y="4"/>
                    </a:cubicBezTo>
                    <a:cubicBezTo>
                      <a:pt x="0" y="0"/>
                      <a:pt x="0" y="7"/>
                      <a:pt x="2" y="10"/>
                    </a:cubicBezTo>
                    <a:cubicBezTo>
                      <a:pt x="2" y="11"/>
                      <a:pt x="4" y="11"/>
                      <a:pt x="4" y="12"/>
                    </a:cubicBezTo>
                    <a:cubicBezTo>
                      <a:pt x="6" y="14"/>
                      <a:pt x="5" y="17"/>
                      <a:pt x="6" y="19"/>
                    </a:cubicBezTo>
                    <a:cubicBezTo>
                      <a:pt x="7" y="25"/>
                      <a:pt x="11" y="21"/>
                      <a:pt x="10" y="18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0" name="Freeform 557">
                <a:extLst>
                  <a:ext uri="{FF2B5EF4-FFF2-40B4-BE49-F238E27FC236}">
                    <a16:creationId xmlns:a16="http://schemas.microsoft.com/office/drawing/2014/main" id="{E867702B-E3BC-43CD-9D66-F40E081F6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3174"/>
                <a:ext cx="33" cy="47"/>
              </a:xfrm>
              <a:custGeom>
                <a:avLst/>
                <a:gdLst>
                  <a:gd name="T0" fmla="*/ 184 w 14"/>
                  <a:gd name="T1" fmla="*/ 275 h 19"/>
                  <a:gd name="T2" fmla="*/ 94 w 14"/>
                  <a:gd name="T3" fmla="*/ 92 h 19"/>
                  <a:gd name="T4" fmla="*/ 66 w 14"/>
                  <a:gd name="T5" fmla="*/ 183 h 19"/>
                  <a:gd name="T6" fmla="*/ 78 w 14"/>
                  <a:gd name="T7" fmla="*/ 153 h 19"/>
                  <a:gd name="T8" fmla="*/ 172 w 14"/>
                  <a:gd name="T9" fmla="*/ 28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14" y="18"/>
                    </a:moveTo>
                    <a:cubicBezTo>
                      <a:pt x="14" y="14"/>
                      <a:pt x="10" y="9"/>
                      <a:pt x="7" y="6"/>
                    </a:cubicBezTo>
                    <a:cubicBezTo>
                      <a:pt x="0" y="0"/>
                      <a:pt x="0" y="9"/>
                      <a:pt x="5" y="12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9" y="12"/>
                      <a:pt x="12" y="17"/>
                      <a:pt x="13" y="19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1" name="Freeform 558">
                <a:extLst>
                  <a:ext uri="{FF2B5EF4-FFF2-40B4-BE49-F238E27FC236}">
                    <a16:creationId xmlns:a16="http://schemas.microsoft.com/office/drawing/2014/main" id="{A1CE27B6-3F27-439D-B8E5-99D1CCEB5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3148"/>
                <a:ext cx="19" cy="36"/>
              </a:xfrm>
              <a:custGeom>
                <a:avLst/>
                <a:gdLst>
                  <a:gd name="T0" fmla="*/ 0 w 8"/>
                  <a:gd name="T1" fmla="*/ 0 h 14"/>
                  <a:gd name="T2" fmla="*/ 78 w 8"/>
                  <a:gd name="T3" fmla="*/ 172 h 14"/>
                  <a:gd name="T4" fmla="*/ 78 w 8"/>
                  <a:gd name="T5" fmla="*/ 219 h 14"/>
                  <a:gd name="T6" fmla="*/ 12 w 8"/>
                  <a:gd name="T7" fmla="*/ 152 h 14"/>
                  <a:gd name="T8" fmla="*/ 12 w 8"/>
                  <a:gd name="T9" fmla="*/ 6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1" y="4"/>
                      <a:pt x="5" y="6"/>
                      <a:pt x="6" y="10"/>
                    </a:cubicBezTo>
                    <a:cubicBezTo>
                      <a:pt x="7" y="12"/>
                      <a:pt x="8" y="12"/>
                      <a:pt x="6" y="13"/>
                    </a:cubicBezTo>
                    <a:cubicBezTo>
                      <a:pt x="5" y="14"/>
                      <a:pt x="2" y="11"/>
                      <a:pt x="1" y="9"/>
                    </a:cubicBezTo>
                    <a:cubicBezTo>
                      <a:pt x="5" y="10"/>
                      <a:pt x="3" y="5"/>
                      <a:pt x="1" y="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2" name="Freeform 559">
                <a:extLst>
                  <a:ext uri="{FF2B5EF4-FFF2-40B4-BE49-F238E27FC236}">
                    <a16:creationId xmlns:a16="http://schemas.microsoft.com/office/drawing/2014/main" id="{EDFAE26B-63C3-4E61-A980-857498B6D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3101"/>
                <a:ext cx="33" cy="40"/>
              </a:xfrm>
              <a:custGeom>
                <a:avLst/>
                <a:gdLst>
                  <a:gd name="T0" fmla="*/ 0 w 14"/>
                  <a:gd name="T1" fmla="*/ 0 h 16"/>
                  <a:gd name="T2" fmla="*/ 106 w 14"/>
                  <a:gd name="T3" fmla="*/ 95 h 16"/>
                  <a:gd name="T4" fmla="*/ 184 w 14"/>
                  <a:gd name="T5" fmla="*/ 158 h 16"/>
                  <a:gd name="T6" fmla="*/ 106 w 14"/>
                  <a:gd name="T7" fmla="*/ 220 h 16"/>
                  <a:gd name="T8" fmla="*/ 118 w 14"/>
                  <a:gd name="T9" fmla="*/ 145 h 16"/>
                  <a:gd name="T10" fmla="*/ 28 w 14"/>
                  <a:gd name="T11" fmla="*/ 2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9" y="6"/>
                      <a:pt x="14" y="9"/>
                      <a:pt x="14" y="10"/>
                    </a:cubicBezTo>
                    <a:cubicBezTo>
                      <a:pt x="14" y="13"/>
                      <a:pt x="10" y="16"/>
                      <a:pt x="8" y="14"/>
                    </a:cubicBezTo>
                    <a:cubicBezTo>
                      <a:pt x="9" y="12"/>
                      <a:pt x="11" y="11"/>
                      <a:pt x="9" y="9"/>
                    </a:cubicBezTo>
                    <a:cubicBezTo>
                      <a:pt x="6" y="6"/>
                      <a:pt x="4" y="4"/>
                      <a:pt x="2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3" name="Freeform 560">
                <a:extLst>
                  <a:ext uri="{FF2B5EF4-FFF2-40B4-BE49-F238E27FC236}">
                    <a16:creationId xmlns:a16="http://schemas.microsoft.com/office/drawing/2014/main" id="{E4E98287-CC5D-46B5-82A8-221A9645B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3063"/>
                <a:ext cx="38" cy="30"/>
              </a:xfrm>
              <a:custGeom>
                <a:avLst/>
                <a:gdLst>
                  <a:gd name="T0" fmla="*/ 214 w 16"/>
                  <a:gd name="T1" fmla="*/ 145 h 12"/>
                  <a:gd name="T2" fmla="*/ 135 w 16"/>
                  <a:gd name="T3" fmla="*/ 158 h 12"/>
                  <a:gd name="T4" fmla="*/ 57 w 16"/>
                  <a:gd name="T5" fmla="*/ 95 h 12"/>
                  <a:gd name="T6" fmla="*/ 0 w 16"/>
                  <a:gd name="T7" fmla="*/ 63 h 12"/>
                  <a:gd name="T8" fmla="*/ 78 w 16"/>
                  <a:gd name="T9" fmla="*/ 83 h 12"/>
                  <a:gd name="T10" fmla="*/ 204 w 16"/>
                  <a:gd name="T11" fmla="*/ 95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2">
                    <a:moveTo>
                      <a:pt x="16" y="9"/>
                    </a:moveTo>
                    <a:cubicBezTo>
                      <a:pt x="13" y="11"/>
                      <a:pt x="14" y="12"/>
                      <a:pt x="10" y="10"/>
                    </a:cubicBezTo>
                    <a:cubicBezTo>
                      <a:pt x="8" y="8"/>
                      <a:pt x="6" y="7"/>
                      <a:pt x="4" y="6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2" y="0"/>
                      <a:pt x="4" y="3"/>
                      <a:pt x="6" y="5"/>
                    </a:cubicBezTo>
                    <a:cubicBezTo>
                      <a:pt x="9" y="7"/>
                      <a:pt x="12" y="7"/>
                      <a:pt x="15" y="6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4" name="Freeform 561">
                <a:extLst>
                  <a:ext uri="{FF2B5EF4-FFF2-40B4-BE49-F238E27FC236}">
                    <a16:creationId xmlns:a16="http://schemas.microsoft.com/office/drawing/2014/main" id="{6774FF09-3154-47B7-8972-B80B852F8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3081"/>
                <a:ext cx="23" cy="20"/>
              </a:xfrm>
              <a:custGeom>
                <a:avLst/>
                <a:gdLst>
                  <a:gd name="T0" fmla="*/ 122 w 10"/>
                  <a:gd name="T1" fmla="*/ 125 h 8"/>
                  <a:gd name="T2" fmla="*/ 28 w 10"/>
                  <a:gd name="T3" fmla="*/ 0 h 8"/>
                  <a:gd name="T4" fmla="*/ 110 w 10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9" y="4"/>
                      <a:pt x="0" y="5"/>
                      <a:pt x="2" y="0"/>
                    </a:cubicBezTo>
                    <a:cubicBezTo>
                      <a:pt x="5" y="1"/>
                      <a:pt x="7" y="3"/>
                      <a:pt x="9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5" name="Freeform 562">
                <a:extLst>
                  <a:ext uri="{FF2B5EF4-FFF2-40B4-BE49-F238E27FC236}">
                    <a16:creationId xmlns:a16="http://schemas.microsoft.com/office/drawing/2014/main" id="{92018A18-AB44-4D2C-8E4D-D1765C492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495"/>
                <a:ext cx="42" cy="45"/>
              </a:xfrm>
              <a:custGeom>
                <a:avLst/>
                <a:gdLst>
                  <a:gd name="T0" fmla="*/ 229 w 18"/>
                  <a:gd name="T1" fmla="*/ 208 h 18"/>
                  <a:gd name="T2" fmla="*/ 0 w 18"/>
                  <a:gd name="T3" fmla="*/ 283 h 18"/>
                  <a:gd name="T4" fmla="*/ 201 w 18"/>
                  <a:gd name="T5" fmla="*/ 18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18" y="13"/>
                    </a:moveTo>
                    <a:cubicBezTo>
                      <a:pt x="15" y="0"/>
                      <a:pt x="6" y="16"/>
                      <a:pt x="0" y="18"/>
                    </a:cubicBezTo>
                    <a:cubicBezTo>
                      <a:pt x="6" y="18"/>
                      <a:pt x="10" y="8"/>
                      <a:pt x="16" y="1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6" name="Freeform 563">
                <a:extLst>
                  <a:ext uri="{FF2B5EF4-FFF2-40B4-BE49-F238E27FC236}">
                    <a16:creationId xmlns:a16="http://schemas.microsoft.com/office/drawing/2014/main" id="{34FA51CA-7800-4642-8600-B562EE10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3118"/>
                <a:ext cx="26" cy="43"/>
              </a:xfrm>
              <a:custGeom>
                <a:avLst/>
                <a:gdLst>
                  <a:gd name="T0" fmla="*/ 118 w 11"/>
                  <a:gd name="T1" fmla="*/ 63 h 17"/>
                  <a:gd name="T2" fmla="*/ 0 w 11"/>
                  <a:gd name="T3" fmla="*/ 243 h 17"/>
                  <a:gd name="T4" fmla="*/ 106 w 11"/>
                  <a:gd name="T5" fmla="*/ 159 h 17"/>
                  <a:gd name="T6" fmla="*/ 118 w 11"/>
                  <a:gd name="T7" fmla="*/ 96 h 17"/>
                  <a:gd name="T8" fmla="*/ 144 w 11"/>
                  <a:gd name="T9" fmla="*/ 51 h 17"/>
                  <a:gd name="T10" fmla="*/ 118 w 11"/>
                  <a:gd name="T11" fmla="*/ 3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7">
                    <a:moveTo>
                      <a:pt x="9" y="4"/>
                    </a:moveTo>
                    <a:cubicBezTo>
                      <a:pt x="7" y="9"/>
                      <a:pt x="3" y="11"/>
                      <a:pt x="0" y="15"/>
                    </a:cubicBezTo>
                    <a:cubicBezTo>
                      <a:pt x="5" y="17"/>
                      <a:pt x="7" y="15"/>
                      <a:pt x="8" y="10"/>
                    </a:cubicBezTo>
                    <a:cubicBezTo>
                      <a:pt x="8" y="8"/>
                      <a:pt x="8" y="7"/>
                      <a:pt x="9" y="6"/>
                    </a:cubicBezTo>
                    <a:cubicBezTo>
                      <a:pt x="9" y="5"/>
                      <a:pt x="11" y="4"/>
                      <a:pt x="11" y="3"/>
                    </a:cubicBezTo>
                    <a:cubicBezTo>
                      <a:pt x="11" y="2"/>
                      <a:pt x="11" y="0"/>
                      <a:pt x="9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7" name="Freeform 564">
                <a:extLst>
                  <a:ext uri="{FF2B5EF4-FFF2-40B4-BE49-F238E27FC236}">
                    <a16:creationId xmlns:a16="http://schemas.microsoft.com/office/drawing/2014/main" id="{6CC3C225-70A0-4FA8-90E2-1AF766EB2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148"/>
                <a:ext cx="12" cy="28"/>
              </a:xfrm>
              <a:custGeom>
                <a:avLst/>
                <a:gdLst>
                  <a:gd name="T0" fmla="*/ 12 w 5"/>
                  <a:gd name="T1" fmla="*/ 0 h 11"/>
                  <a:gd name="T2" fmla="*/ 70 w 5"/>
                  <a:gd name="T3" fmla="*/ 51 h 11"/>
                  <a:gd name="T4" fmla="*/ 0 w 5"/>
                  <a:gd name="T5" fmla="*/ 181 h 11"/>
                  <a:gd name="T6" fmla="*/ 29 w 5"/>
                  <a:gd name="T7" fmla="*/ 84 h 11"/>
                  <a:gd name="T8" fmla="*/ 12 w 5"/>
                  <a:gd name="T9" fmla="*/ 2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2" y="1"/>
                      <a:pt x="4" y="2"/>
                      <a:pt x="5" y="3"/>
                    </a:cubicBezTo>
                    <a:cubicBezTo>
                      <a:pt x="4" y="6"/>
                      <a:pt x="1" y="8"/>
                      <a:pt x="0" y="11"/>
                    </a:cubicBezTo>
                    <a:cubicBezTo>
                      <a:pt x="0" y="9"/>
                      <a:pt x="2" y="7"/>
                      <a:pt x="2" y="5"/>
                    </a:cubicBezTo>
                    <a:cubicBezTo>
                      <a:pt x="2" y="3"/>
                      <a:pt x="1" y="2"/>
                      <a:pt x="1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8" name="Freeform 565">
                <a:extLst>
                  <a:ext uri="{FF2B5EF4-FFF2-40B4-BE49-F238E27FC236}">
                    <a16:creationId xmlns:a16="http://schemas.microsoft.com/office/drawing/2014/main" id="{0352C321-4BE4-4039-98D0-62D1878FD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005"/>
                <a:ext cx="1542" cy="1415"/>
              </a:xfrm>
              <a:custGeom>
                <a:avLst/>
                <a:gdLst>
                  <a:gd name="T0" fmla="*/ 6727 w 654"/>
                  <a:gd name="T1" fmla="*/ 2383 h 563"/>
                  <a:gd name="T2" fmla="*/ 6911 w 654"/>
                  <a:gd name="T3" fmla="*/ 1616 h 563"/>
                  <a:gd name="T4" fmla="*/ 6555 w 654"/>
                  <a:gd name="T5" fmla="*/ 839 h 563"/>
                  <a:gd name="T6" fmla="*/ 6149 w 654"/>
                  <a:gd name="T7" fmla="*/ 638 h 563"/>
                  <a:gd name="T8" fmla="*/ 5704 w 654"/>
                  <a:gd name="T9" fmla="*/ 525 h 563"/>
                  <a:gd name="T10" fmla="*/ 5310 w 654"/>
                  <a:gd name="T11" fmla="*/ 460 h 563"/>
                  <a:gd name="T12" fmla="*/ 4798 w 654"/>
                  <a:gd name="T13" fmla="*/ 568 h 563"/>
                  <a:gd name="T14" fmla="*/ 4991 w 654"/>
                  <a:gd name="T15" fmla="*/ 50 h 563"/>
                  <a:gd name="T16" fmla="*/ 7300 w 654"/>
                  <a:gd name="T17" fmla="*/ 2330 h 563"/>
                  <a:gd name="T18" fmla="*/ 7316 w 654"/>
                  <a:gd name="T19" fmla="*/ 2476 h 563"/>
                  <a:gd name="T20" fmla="*/ 8177 w 654"/>
                  <a:gd name="T21" fmla="*/ 6670 h 563"/>
                  <a:gd name="T22" fmla="*/ 1563 w 654"/>
                  <a:gd name="T23" fmla="*/ 5685 h 563"/>
                  <a:gd name="T24" fmla="*/ 28 w 654"/>
                  <a:gd name="T25" fmla="*/ 2433 h 563"/>
                  <a:gd name="T26" fmla="*/ 828 w 654"/>
                  <a:gd name="T27" fmla="*/ 1636 h 563"/>
                  <a:gd name="T28" fmla="*/ 2056 w 654"/>
                  <a:gd name="T29" fmla="*/ 1940 h 563"/>
                  <a:gd name="T30" fmla="*/ 3225 w 654"/>
                  <a:gd name="T31" fmla="*/ 1875 h 563"/>
                  <a:gd name="T32" fmla="*/ 3341 w 654"/>
                  <a:gd name="T33" fmla="*/ 1123 h 563"/>
                  <a:gd name="T34" fmla="*/ 4536 w 654"/>
                  <a:gd name="T35" fmla="*/ 1395 h 563"/>
                  <a:gd name="T36" fmla="*/ 4520 w 654"/>
                  <a:gd name="T37" fmla="*/ 2383 h 563"/>
                  <a:gd name="T38" fmla="*/ 4808 w 654"/>
                  <a:gd name="T39" fmla="*/ 2079 h 563"/>
                  <a:gd name="T40" fmla="*/ 5060 w 654"/>
                  <a:gd name="T41" fmla="*/ 3652 h 563"/>
                  <a:gd name="T42" fmla="*/ 5175 w 654"/>
                  <a:gd name="T43" fmla="*/ 4353 h 563"/>
                  <a:gd name="T44" fmla="*/ 5175 w 654"/>
                  <a:gd name="T45" fmla="*/ 4637 h 563"/>
                  <a:gd name="T46" fmla="*/ 5204 w 654"/>
                  <a:gd name="T47" fmla="*/ 4813 h 563"/>
                  <a:gd name="T48" fmla="*/ 5281 w 654"/>
                  <a:gd name="T49" fmla="*/ 5238 h 563"/>
                  <a:gd name="T50" fmla="*/ 5437 w 654"/>
                  <a:gd name="T51" fmla="*/ 5559 h 563"/>
                  <a:gd name="T52" fmla="*/ 5520 w 654"/>
                  <a:gd name="T53" fmla="*/ 5730 h 563"/>
                  <a:gd name="T54" fmla="*/ 5597 w 654"/>
                  <a:gd name="T55" fmla="*/ 5906 h 563"/>
                  <a:gd name="T56" fmla="*/ 5666 w 654"/>
                  <a:gd name="T57" fmla="*/ 6095 h 563"/>
                  <a:gd name="T58" fmla="*/ 5887 w 654"/>
                  <a:gd name="T59" fmla="*/ 6462 h 563"/>
                  <a:gd name="T60" fmla="*/ 6109 w 654"/>
                  <a:gd name="T61" fmla="*/ 6766 h 563"/>
                  <a:gd name="T62" fmla="*/ 6236 w 654"/>
                  <a:gd name="T63" fmla="*/ 6954 h 563"/>
                  <a:gd name="T64" fmla="*/ 6411 w 654"/>
                  <a:gd name="T65" fmla="*/ 7093 h 563"/>
                  <a:gd name="T66" fmla="*/ 6699 w 654"/>
                  <a:gd name="T67" fmla="*/ 7289 h 563"/>
                  <a:gd name="T68" fmla="*/ 7026 w 654"/>
                  <a:gd name="T69" fmla="*/ 7460 h 563"/>
                  <a:gd name="T70" fmla="*/ 7276 w 654"/>
                  <a:gd name="T71" fmla="*/ 7384 h 563"/>
                  <a:gd name="T72" fmla="*/ 7444 w 654"/>
                  <a:gd name="T73" fmla="*/ 7196 h 563"/>
                  <a:gd name="T74" fmla="*/ 7616 w 654"/>
                  <a:gd name="T75" fmla="*/ 6778 h 563"/>
                  <a:gd name="T76" fmla="*/ 7705 w 654"/>
                  <a:gd name="T77" fmla="*/ 6575 h 563"/>
                  <a:gd name="T78" fmla="*/ 7722 w 654"/>
                  <a:gd name="T79" fmla="*/ 6399 h 563"/>
                  <a:gd name="T80" fmla="*/ 7760 w 654"/>
                  <a:gd name="T81" fmla="*/ 5989 h 563"/>
                  <a:gd name="T82" fmla="*/ 7800 w 654"/>
                  <a:gd name="T83" fmla="*/ 5748 h 563"/>
                  <a:gd name="T84" fmla="*/ 7800 w 654"/>
                  <a:gd name="T85" fmla="*/ 5527 h 563"/>
                  <a:gd name="T86" fmla="*/ 7788 w 654"/>
                  <a:gd name="T87" fmla="*/ 5097 h 563"/>
                  <a:gd name="T88" fmla="*/ 7788 w 654"/>
                  <a:gd name="T89" fmla="*/ 4921 h 563"/>
                  <a:gd name="T90" fmla="*/ 7771 w 654"/>
                  <a:gd name="T91" fmla="*/ 4667 h 563"/>
                  <a:gd name="T92" fmla="*/ 7771 w 654"/>
                  <a:gd name="T93" fmla="*/ 4366 h 563"/>
                  <a:gd name="T94" fmla="*/ 7682 w 654"/>
                  <a:gd name="T95" fmla="*/ 4112 h 563"/>
                  <a:gd name="T96" fmla="*/ 7604 w 654"/>
                  <a:gd name="T97" fmla="*/ 3936 h 563"/>
                  <a:gd name="T98" fmla="*/ 7510 w 654"/>
                  <a:gd name="T99" fmla="*/ 3732 h 563"/>
                  <a:gd name="T100" fmla="*/ 7378 w 654"/>
                  <a:gd name="T101" fmla="*/ 3556 h 563"/>
                  <a:gd name="T102" fmla="*/ 7194 w 654"/>
                  <a:gd name="T103" fmla="*/ 3303 h 563"/>
                  <a:gd name="T104" fmla="*/ 7104 w 654"/>
                  <a:gd name="T105" fmla="*/ 3210 h 563"/>
                  <a:gd name="T106" fmla="*/ 6739 w 654"/>
                  <a:gd name="T107" fmla="*/ 2747 h 563"/>
                  <a:gd name="T108" fmla="*/ 6583 w 654"/>
                  <a:gd name="T109" fmla="*/ 2634 h 563"/>
                  <a:gd name="T110" fmla="*/ 5899 w 654"/>
                  <a:gd name="T111" fmla="*/ 2634 h 56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54" h="563">
                    <a:moveTo>
                      <a:pt x="449" y="165"/>
                    </a:moveTo>
                    <a:cubicBezTo>
                      <a:pt x="462" y="154"/>
                      <a:pt x="496" y="162"/>
                      <a:pt x="513" y="150"/>
                    </a:cubicBezTo>
                    <a:cubicBezTo>
                      <a:pt x="529" y="136"/>
                      <a:pt x="528" y="123"/>
                      <a:pt x="529" y="117"/>
                    </a:cubicBezTo>
                    <a:cubicBezTo>
                      <a:pt x="530" y="110"/>
                      <a:pt x="527" y="109"/>
                      <a:pt x="527" y="102"/>
                    </a:cubicBezTo>
                    <a:cubicBezTo>
                      <a:pt x="527" y="94"/>
                      <a:pt x="515" y="69"/>
                      <a:pt x="511" y="66"/>
                    </a:cubicBezTo>
                    <a:cubicBezTo>
                      <a:pt x="507" y="63"/>
                      <a:pt x="507" y="57"/>
                      <a:pt x="500" y="53"/>
                    </a:cubicBezTo>
                    <a:cubicBezTo>
                      <a:pt x="493" y="49"/>
                      <a:pt x="492" y="44"/>
                      <a:pt x="485" y="44"/>
                    </a:cubicBezTo>
                    <a:cubicBezTo>
                      <a:pt x="479" y="44"/>
                      <a:pt x="475" y="42"/>
                      <a:pt x="469" y="40"/>
                    </a:cubicBezTo>
                    <a:cubicBezTo>
                      <a:pt x="462" y="38"/>
                      <a:pt x="451" y="38"/>
                      <a:pt x="448" y="37"/>
                    </a:cubicBezTo>
                    <a:cubicBezTo>
                      <a:pt x="445" y="36"/>
                      <a:pt x="439" y="33"/>
                      <a:pt x="435" y="33"/>
                    </a:cubicBezTo>
                    <a:cubicBezTo>
                      <a:pt x="432" y="33"/>
                      <a:pt x="430" y="30"/>
                      <a:pt x="424" y="30"/>
                    </a:cubicBezTo>
                    <a:cubicBezTo>
                      <a:pt x="418" y="30"/>
                      <a:pt x="411" y="28"/>
                      <a:pt x="405" y="29"/>
                    </a:cubicBezTo>
                    <a:cubicBezTo>
                      <a:pt x="400" y="30"/>
                      <a:pt x="390" y="32"/>
                      <a:pt x="385" y="32"/>
                    </a:cubicBezTo>
                    <a:cubicBezTo>
                      <a:pt x="382" y="32"/>
                      <a:pt x="373" y="33"/>
                      <a:pt x="366" y="36"/>
                    </a:cubicBezTo>
                    <a:cubicBezTo>
                      <a:pt x="370" y="23"/>
                      <a:pt x="375" y="12"/>
                      <a:pt x="381" y="3"/>
                    </a:cubicBezTo>
                    <a:cubicBezTo>
                      <a:pt x="381" y="3"/>
                      <a:pt x="381" y="3"/>
                      <a:pt x="381" y="3"/>
                    </a:cubicBezTo>
                    <a:cubicBezTo>
                      <a:pt x="411" y="0"/>
                      <a:pt x="451" y="2"/>
                      <a:pt x="491" y="19"/>
                    </a:cubicBezTo>
                    <a:cubicBezTo>
                      <a:pt x="547" y="44"/>
                      <a:pt x="569" y="87"/>
                      <a:pt x="557" y="147"/>
                    </a:cubicBezTo>
                    <a:cubicBezTo>
                      <a:pt x="556" y="149"/>
                      <a:pt x="556" y="149"/>
                      <a:pt x="556" y="149"/>
                    </a:cubicBezTo>
                    <a:cubicBezTo>
                      <a:pt x="556" y="151"/>
                      <a:pt x="556" y="153"/>
                      <a:pt x="558" y="156"/>
                    </a:cubicBezTo>
                    <a:cubicBezTo>
                      <a:pt x="562" y="165"/>
                      <a:pt x="584" y="187"/>
                      <a:pt x="602" y="213"/>
                    </a:cubicBezTo>
                    <a:cubicBezTo>
                      <a:pt x="621" y="239"/>
                      <a:pt x="654" y="332"/>
                      <a:pt x="624" y="420"/>
                    </a:cubicBezTo>
                    <a:cubicBezTo>
                      <a:pt x="594" y="509"/>
                      <a:pt x="519" y="563"/>
                      <a:pt x="368" y="538"/>
                    </a:cubicBezTo>
                    <a:cubicBezTo>
                      <a:pt x="222" y="503"/>
                      <a:pt x="137" y="394"/>
                      <a:pt x="119" y="358"/>
                    </a:cubicBezTo>
                    <a:cubicBezTo>
                      <a:pt x="104" y="330"/>
                      <a:pt x="102" y="326"/>
                      <a:pt x="69" y="306"/>
                    </a:cubicBezTo>
                    <a:cubicBezTo>
                      <a:pt x="32" y="284"/>
                      <a:pt x="0" y="193"/>
                      <a:pt x="2" y="153"/>
                    </a:cubicBezTo>
                    <a:cubicBezTo>
                      <a:pt x="2" y="152"/>
                      <a:pt x="2" y="152"/>
                      <a:pt x="2" y="151"/>
                    </a:cubicBezTo>
                    <a:cubicBezTo>
                      <a:pt x="7" y="130"/>
                      <a:pt x="31" y="111"/>
                      <a:pt x="63" y="103"/>
                    </a:cubicBezTo>
                    <a:cubicBezTo>
                      <a:pt x="92" y="96"/>
                      <a:pt x="131" y="96"/>
                      <a:pt x="156" y="121"/>
                    </a:cubicBezTo>
                    <a:cubicBezTo>
                      <a:pt x="156" y="121"/>
                      <a:pt x="156" y="122"/>
                      <a:pt x="157" y="122"/>
                    </a:cubicBezTo>
                    <a:cubicBezTo>
                      <a:pt x="176" y="151"/>
                      <a:pt x="217" y="183"/>
                      <a:pt x="231" y="176"/>
                    </a:cubicBezTo>
                    <a:cubicBezTo>
                      <a:pt x="245" y="168"/>
                      <a:pt x="244" y="137"/>
                      <a:pt x="246" y="118"/>
                    </a:cubicBezTo>
                    <a:cubicBezTo>
                      <a:pt x="249" y="95"/>
                      <a:pt x="249" y="79"/>
                      <a:pt x="252" y="74"/>
                    </a:cubicBezTo>
                    <a:cubicBezTo>
                      <a:pt x="253" y="73"/>
                      <a:pt x="254" y="72"/>
                      <a:pt x="255" y="71"/>
                    </a:cubicBezTo>
                    <a:cubicBezTo>
                      <a:pt x="267" y="63"/>
                      <a:pt x="286" y="60"/>
                      <a:pt x="305" y="64"/>
                    </a:cubicBezTo>
                    <a:cubicBezTo>
                      <a:pt x="323" y="67"/>
                      <a:pt x="338" y="76"/>
                      <a:pt x="346" y="88"/>
                    </a:cubicBezTo>
                    <a:cubicBezTo>
                      <a:pt x="348" y="89"/>
                      <a:pt x="348" y="91"/>
                      <a:pt x="348" y="93"/>
                    </a:cubicBezTo>
                    <a:cubicBezTo>
                      <a:pt x="346" y="103"/>
                      <a:pt x="344" y="129"/>
                      <a:pt x="345" y="150"/>
                    </a:cubicBezTo>
                    <a:cubicBezTo>
                      <a:pt x="345" y="150"/>
                      <a:pt x="345" y="150"/>
                      <a:pt x="345" y="150"/>
                    </a:cubicBezTo>
                    <a:cubicBezTo>
                      <a:pt x="357" y="149"/>
                      <a:pt x="365" y="145"/>
                      <a:pt x="367" y="131"/>
                    </a:cubicBezTo>
                    <a:cubicBezTo>
                      <a:pt x="367" y="147"/>
                      <a:pt x="359" y="157"/>
                      <a:pt x="345" y="162"/>
                    </a:cubicBezTo>
                    <a:cubicBezTo>
                      <a:pt x="350" y="199"/>
                      <a:pt x="376" y="206"/>
                      <a:pt x="386" y="230"/>
                    </a:cubicBezTo>
                    <a:cubicBezTo>
                      <a:pt x="392" y="247"/>
                      <a:pt x="393" y="263"/>
                      <a:pt x="393" y="264"/>
                    </a:cubicBezTo>
                    <a:cubicBezTo>
                      <a:pt x="393" y="268"/>
                      <a:pt x="395" y="270"/>
                      <a:pt x="395" y="274"/>
                    </a:cubicBezTo>
                    <a:cubicBezTo>
                      <a:pt x="396" y="277"/>
                      <a:pt x="393" y="281"/>
                      <a:pt x="393" y="285"/>
                    </a:cubicBezTo>
                    <a:cubicBezTo>
                      <a:pt x="394" y="287"/>
                      <a:pt x="395" y="290"/>
                      <a:pt x="395" y="292"/>
                    </a:cubicBezTo>
                    <a:cubicBezTo>
                      <a:pt x="396" y="293"/>
                      <a:pt x="397" y="296"/>
                      <a:pt x="397" y="297"/>
                    </a:cubicBezTo>
                    <a:cubicBezTo>
                      <a:pt x="398" y="299"/>
                      <a:pt x="396" y="301"/>
                      <a:pt x="397" y="303"/>
                    </a:cubicBezTo>
                    <a:cubicBezTo>
                      <a:pt x="397" y="309"/>
                      <a:pt x="403" y="313"/>
                      <a:pt x="401" y="320"/>
                    </a:cubicBezTo>
                    <a:cubicBezTo>
                      <a:pt x="406" y="322"/>
                      <a:pt x="401" y="326"/>
                      <a:pt x="403" y="330"/>
                    </a:cubicBezTo>
                    <a:cubicBezTo>
                      <a:pt x="405" y="333"/>
                      <a:pt x="411" y="336"/>
                      <a:pt x="413" y="340"/>
                    </a:cubicBezTo>
                    <a:cubicBezTo>
                      <a:pt x="414" y="343"/>
                      <a:pt x="414" y="347"/>
                      <a:pt x="415" y="350"/>
                    </a:cubicBezTo>
                    <a:cubicBezTo>
                      <a:pt x="415" y="352"/>
                      <a:pt x="415" y="353"/>
                      <a:pt x="416" y="355"/>
                    </a:cubicBezTo>
                    <a:cubicBezTo>
                      <a:pt x="417" y="357"/>
                      <a:pt x="419" y="359"/>
                      <a:pt x="421" y="361"/>
                    </a:cubicBezTo>
                    <a:cubicBezTo>
                      <a:pt x="421" y="363"/>
                      <a:pt x="421" y="365"/>
                      <a:pt x="422" y="367"/>
                    </a:cubicBezTo>
                    <a:cubicBezTo>
                      <a:pt x="423" y="369"/>
                      <a:pt x="426" y="370"/>
                      <a:pt x="427" y="372"/>
                    </a:cubicBezTo>
                    <a:cubicBezTo>
                      <a:pt x="428" y="375"/>
                      <a:pt x="427" y="377"/>
                      <a:pt x="428" y="379"/>
                    </a:cubicBezTo>
                    <a:cubicBezTo>
                      <a:pt x="429" y="382"/>
                      <a:pt x="430" y="382"/>
                      <a:pt x="432" y="384"/>
                    </a:cubicBezTo>
                    <a:cubicBezTo>
                      <a:pt x="436" y="389"/>
                      <a:pt x="436" y="392"/>
                      <a:pt x="438" y="397"/>
                    </a:cubicBezTo>
                    <a:cubicBezTo>
                      <a:pt x="440" y="401"/>
                      <a:pt x="446" y="404"/>
                      <a:pt x="449" y="407"/>
                    </a:cubicBezTo>
                    <a:cubicBezTo>
                      <a:pt x="452" y="410"/>
                      <a:pt x="455" y="414"/>
                      <a:pt x="458" y="416"/>
                    </a:cubicBezTo>
                    <a:cubicBezTo>
                      <a:pt x="461" y="419"/>
                      <a:pt x="463" y="423"/>
                      <a:pt x="466" y="426"/>
                    </a:cubicBezTo>
                    <a:cubicBezTo>
                      <a:pt x="468" y="428"/>
                      <a:pt x="470" y="428"/>
                      <a:pt x="472" y="430"/>
                    </a:cubicBezTo>
                    <a:cubicBezTo>
                      <a:pt x="474" y="432"/>
                      <a:pt x="474" y="436"/>
                      <a:pt x="476" y="438"/>
                    </a:cubicBezTo>
                    <a:cubicBezTo>
                      <a:pt x="478" y="440"/>
                      <a:pt x="479" y="438"/>
                      <a:pt x="481" y="439"/>
                    </a:cubicBezTo>
                    <a:cubicBezTo>
                      <a:pt x="484" y="441"/>
                      <a:pt x="486" y="445"/>
                      <a:pt x="489" y="447"/>
                    </a:cubicBezTo>
                    <a:cubicBezTo>
                      <a:pt x="492" y="450"/>
                      <a:pt x="495" y="450"/>
                      <a:pt x="499" y="453"/>
                    </a:cubicBezTo>
                    <a:cubicBezTo>
                      <a:pt x="504" y="457"/>
                      <a:pt x="507" y="457"/>
                      <a:pt x="511" y="459"/>
                    </a:cubicBezTo>
                    <a:cubicBezTo>
                      <a:pt x="516" y="461"/>
                      <a:pt x="523" y="468"/>
                      <a:pt x="523" y="468"/>
                    </a:cubicBezTo>
                    <a:cubicBezTo>
                      <a:pt x="526" y="469"/>
                      <a:pt x="534" y="470"/>
                      <a:pt x="536" y="470"/>
                    </a:cubicBezTo>
                    <a:cubicBezTo>
                      <a:pt x="540" y="470"/>
                      <a:pt x="543" y="468"/>
                      <a:pt x="547" y="467"/>
                    </a:cubicBezTo>
                    <a:cubicBezTo>
                      <a:pt x="549" y="466"/>
                      <a:pt x="553" y="466"/>
                      <a:pt x="555" y="465"/>
                    </a:cubicBezTo>
                    <a:cubicBezTo>
                      <a:pt x="558" y="464"/>
                      <a:pt x="558" y="463"/>
                      <a:pt x="560" y="461"/>
                    </a:cubicBezTo>
                    <a:cubicBezTo>
                      <a:pt x="563" y="458"/>
                      <a:pt x="566" y="456"/>
                      <a:pt x="568" y="453"/>
                    </a:cubicBezTo>
                    <a:cubicBezTo>
                      <a:pt x="570" y="449"/>
                      <a:pt x="572" y="444"/>
                      <a:pt x="575" y="440"/>
                    </a:cubicBezTo>
                    <a:cubicBezTo>
                      <a:pt x="577" y="435"/>
                      <a:pt x="581" y="432"/>
                      <a:pt x="581" y="427"/>
                    </a:cubicBezTo>
                    <a:cubicBezTo>
                      <a:pt x="582" y="424"/>
                      <a:pt x="581" y="423"/>
                      <a:pt x="583" y="420"/>
                    </a:cubicBezTo>
                    <a:cubicBezTo>
                      <a:pt x="584" y="418"/>
                      <a:pt x="586" y="416"/>
                      <a:pt x="588" y="414"/>
                    </a:cubicBezTo>
                    <a:cubicBezTo>
                      <a:pt x="588" y="413"/>
                      <a:pt x="591" y="409"/>
                      <a:pt x="591" y="409"/>
                    </a:cubicBezTo>
                    <a:cubicBezTo>
                      <a:pt x="591" y="407"/>
                      <a:pt x="589" y="405"/>
                      <a:pt x="589" y="403"/>
                    </a:cubicBezTo>
                    <a:cubicBezTo>
                      <a:pt x="589" y="398"/>
                      <a:pt x="586" y="397"/>
                      <a:pt x="586" y="392"/>
                    </a:cubicBezTo>
                    <a:cubicBezTo>
                      <a:pt x="585" y="387"/>
                      <a:pt x="592" y="381"/>
                      <a:pt x="592" y="377"/>
                    </a:cubicBezTo>
                    <a:cubicBezTo>
                      <a:pt x="592" y="374"/>
                      <a:pt x="591" y="372"/>
                      <a:pt x="592" y="369"/>
                    </a:cubicBezTo>
                    <a:cubicBezTo>
                      <a:pt x="592" y="367"/>
                      <a:pt x="595" y="365"/>
                      <a:pt x="595" y="362"/>
                    </a:cubicBezTo>
                    <a:cubicBezTo>
                      <a:pt x="595" y="359"/>
                      <a:pt x="592" y="357"/>
                      <a:pt x="592" y="354"/>
                    </a:cubicBezTo>
                    <a:cubicBezTo>
                      <a:pt x="593" y="352"/>
                      <a:pt x="594" y="350"/>
                      <a:pt x="595" y="348"/>
                    </a:cubicBezTo>
                    <a:cubicBezTo>
                      <a:pt x="596" y="344"/>
                      <a:pt x="597" y="338"/>
                      <a:pt x="597" y="334"/>
                    </a:cubicBezTo>
                    <a:cubicBezTo>
                      <a:pt x="597" y="331"/>
                      <a:pt x="595" y="325"/>
                      <a:pt x="594" y="321"/>
                    </a:cubicBezTo>
                    <a:cubicBezTo>
                      <a:pt x="593" y="318"/>
                      <a:pt x="593" y="316"/>
                      <a:pt x="593" y="313"/>
                    </a:cubicBezTo>
                    <a:cubicBezTo>
                      <a:pt x="593" y="312"/>
                      <a:pt x="595" y="312"/>
                      <a:pt x="594" y="310"/>
                    </a:cubicBezTo>
                    <a:cubicBezTo>
                      <a:pt x="594" y="309"/>
                      <a:pt x="592" y="308"/>
                      <a:pt x="591" y="307"/>
                    </a:cubicBezTo>
                    <a:cubicBezTo>
                      <a:pt x="591" y="303"/>
                      <a:pt x="593" y="298"/>
                      <a:pt x="593" y="294"/>
                    </a:cubicBezTo>
                    <a:cubicBezTo>
                      <a:pt x="593" y="290"/>
                      <a:pt x="590" y="286"/>
                      <a:pt x="590" y="282"/>
                    </a:cubicBezTo>
                    <a:cubicBezTo>
                      <a:pt x="590" y="279"/>
                      <a:pt x="593" y="278"/>
                      <a:pt x="593" y="275"/>
                    </a:cubicBezTo>
                    <a:cubicBezTo>
                      <a:pt x="593" y="274"/>
                      <a:pt x="591" y="268"/>
                      <a:pt x="591" y="267"/>
                    </a:cubicBezTo>
                    <a:cubicBezTo>
                      <a:pt x="590" y="264"/>
                      <a:pt x="587" y="262"/>
                      <a:pt x="586" y="259"/>
                    </a:cubicBezTo>
                    <a:cubicBezTo>
                      <a:pt x="585" y="256"/>
                      <a:pt x="585" y="255"/>
                      <a:pt x="584" y="252"/>
                    </a:cubicBezTo>
                    <a:cubicBezTo>
                      <a:pt x="583" y="251"/>
                      <a:pt x="581" y="250"/>
                      <a:pt x="580" y="248"/>
                    </a:cubicBezTo>
                    <a:cubicBezTo>
                      <a:pt x="579" y="246"/>
                      <a:pt x="580" y="244"/>
                      <a:pt x="579" y="243"/>
                    </a:cubicBezTo>
                    <a:cubicBezTo>
                      <a:pt x="578" y="239"/>
                      <a:pt x="575" y="238"/>
                      <a:pt x="573" y="235"/>
                    </a:cubicBezTo>
                    <a:cubicBezTo>
                      <a:pt x="572" y="233"/>
                      <a:pt x="572" y="229"/>
                      <a:pt x="571" y="228"/>
                    </a:cubicBezTo>
                    <a:cubicBezTo>
                      <a:pt x="569" y="226"/>
                      <a:pt x="565" y="226"/>
                      <a:pt x="563" y="224"/>
                    </a:cubicBezTo>
                    <a:cubicBezTo>
                      <a:pt x="560" y="221"/>
                      <a:pt x="558" y="217"/>
                      <a:pt x="555" y="214"/>
                    </a:cubicBezTo>
                    <a:cubicBezTo>
                      <a:pt x="553" y="211"/>
                      <a:pt x="551" y="210"/>
                      <a:pt x="549" y="208"/>
                    </a:cubicBezTo>
                    <a:cubicBezTo>
                      <a:pt x="547" y="207"/>
                      <a:pt x="547" y="205"/>
                      <a:pt x="546" y="204"/>
                    </a:cubicBezTo>
                    <a:cubicBezTo>
                      <a:pt x="545" y="203"/>
                      <a:pt x="543" y="203"/>
                      <a:pt x="542" y="202"/>
                    </a:cubicBezTo>
                    <a:cubicBezTo>
                      <a:pt x="539" y="199"/>
                      <a:pt x="536" y="194"/>
                      <a:pt x="533" y="190"/>
                    </a:cubicBezTo>
                    <a:cubicBezTo>
                      <a:pt x="527" y="183"/>
                      <a:pt x="521" y="178"/>
                      <a:pt x="514" y="173"/>
                    </a:cubicBezTo>
                    <a:cubicBezTo>
                      <a:pt x="512" y="172"/>
                      <a:pt x="508" y="169"/>
                      <a:pt x="505" y="166"/>
                    </a:cubicBezTo>
                    <a:cubicBezTo>
                      <a:pt x="505" y="165"/>
                      <a:pt x="503" y="165"/>
                      <a:pt x="502" y="166"/>
                    </a:cubicBezTo>
                    <a:cubicBezTo>
                      <a:pt x="500" y="169"/>
                      <a:pt x="499" y="171"/>
                      <a:pt x="495" y="170"/>
                    </a:cubicBezTo>
                    <a:cubicBezTo>
                      <a:pt x="490" y="167"/>
                      <a:pt x="467" y="161"/>
                      <a:pt x="450" y="166"/>
                    </a:cubicBezTo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9" name="Freeform 566">
                <a:extLst>
                  <a:ext uri="{FF2B5EF4-FFF2-40B4-BE49-F238E27FC236}">
                    <a16:creationId xmlns:a16="http://schemas.microsoft.com/office/drawing/2014/main" id="{EC5E12C0-53FA-4C16-997A-D6C648E66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623"/>
                <a:ext cx="214" cy="304"/>
              </a:xfrm>
              <a:custGeom>
                <a:avLst/>
                <a:gdLst>
                  <a:gd name="T0" fmla="*/ 78 w 91"/>
                  <a:gd name="T1" fmla="*/ 1015 h 121"/>
                  <a:gd name="T2" fmla="*/ 675 w 91"/>
                  <a:gd name="T3" fmla="*/ 113 h 121"/>
                  <a:gd name="T4" fmla="*/ 663 w 91"/>
                  <a:gd name="T5" fmla="*/ 1573 h 121"/>
                  <a:gd name="T6" fmla="*/ 520 w 91"/>
                  <a:gd name="T7" fmla="*/ 1919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21">
                    <a:moveTo>
                      <a:pt x="6" y="64"/>
                    </a:moveTo>
                    <a:cubicBezTo>
                      <a:pt x="0" y="39"/>
                      <a:pt x="24" y="0"/>
                      <a:pt x="52" y="7"/>
                    </a:cubicBezTo>
                    <a:cubicBezTo>
                      <a:pt x="91" y="18"/>
                      <a:pt x="55" y="91"/>
                      <a:pt x="51" y="99"/>
                    </a:cubicBezTo>
                    <a:cubicBezTo>
                      <a:pt x="48" y="107"/>
                      <a:pt x="40" y="121"/>
                      <a:pt x="40" y="121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0" name="Freeform 567">
                <a:extLst>
                  <a:ext uri="{FF2B5EF4-FFF2-40B4-BE49-F238E27FC236}">
                    <a16:creationId xmlns:a16="http://schemas.microsoft.com/office/drawing/2014/main" id="{53E3E675-C1CA-431B-BEAD-B70EF9971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63"/>
                <a:ext cx="116" cy="259"/>
              </a:xfrm>
              <a:custGeom>
                <a:avLst/>
                <a:gdLst>
                  <a:gd name="T0" fmla="*/ 185 w 49"/>
                  <a:gd name="T1" fmla="*/ 1335 h 103"/>
                  <a:gd name="T2" fmla="*/ 447 w 49"/>
                  <a:gd name="T3" fmla="*/ 83 h 103"/>
                  <a:gd name="T4" fmla="*/ 599 w 49"/>
                  <a:gd name="T5" fmla="*/ 935 h 103"/>
                  <a:gd name="T6" fmla="*/ 651 w 49"/>
                  <a:gd name="T7" fmla="*/ 1637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03">
                    <a:moveTo>
                      <a:pt x="14" y="84"/>
                    </a:moveTo>
                    <a:cubicBezTo>
                      <a:pt x="0" y="50"/>
                      <a:pt x="9" y="0"/>
                      <a:pt x="34" y="5"/>
                    </a:cubicBezTo>
                    <a:cubicBezTo>
                      <a:pt x="47" y="8"/>
                      <a:pt x="45" y="34"/>
                      <a:pt x="45" y="59"/>
                    </a:cubicBezTo>
                    <a:cubicBezTo>
                      <a:pt x="45" y="79"/>
                      <a:pt x="47" y="99"/>
                      <a:pt x="49" y="103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1" name="Freeform 568">
                <a:extLst>
                  <a:ext uri="{FF2B5EF4-FFF2-40B4-BE49-F238E27FC236}">
                    <a16:creationId xmlns:a16="http://schemas.microsoft.com/office/drawing/2014/main" id="{589CF340-CAC5-4063-91A4-DC9FAE6E3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2975"/>
                <a:ext cx="82" cy="121"/>
              </a:xfrm>
              <a:custGeom>
                <a:avLst/>
                <a:gdLst>
                  <a:gd name="T0" fmla="*/ 0 w 35"/>
                  <a:gd name="T1" fmla="*/ 736 h 48"/>
                  <a:gd name="T2" fmla="*/ 220 w 35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48">
                    <a:moveTo>
                      <a:pt x="0" y="46"/>
                    </a:moveTo>
                    <a:cubicBezTo>
                      <a:pt x="9" y="48"/>
                      <a:pt x="35" y="41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2" name="Freeform 569">
                <a:extLst>
                  <a:ext uri="{FF2B5EF4-FFF2-40B4-BE49-F238E27FC236}">
                    <a16:creationId xmlns:a16="http://schemas.microsoft.com/office/drawing/2014/main" id="{B24F6DFF-A6B2-4E37-8F96-ECBA89745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073"/>
                <a:ext cx="54" cy="65"/>
              </a:xfrm>
              <a:custGeom>
                <a:avLst/>
                <a:gdLst>
                  <a:gd name="T0" fmla="*/ 298 w 23"/>
                  <a:gd name="T1" fmla="*/ 220 h 26"/>
                  <a:gd name="T2" fmla="*/ 193 w 23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23" y="14"/>
                    </a:moveTo>
                    <a:cubicBezTo>
                      <a:pt x="14" y="0"/>
                      <a:pt x="0" y="8"/>
                      <a:pt x="15" y="2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3" name="Freeform 570">
                <a:extLst>
                  <a:ext uri="{FF2B5EF4-FFF2-40B4-BE49-F238E27FC236}">
                    <a16:creationId xmlns:a16="http://schemas.microsoft.com/office/drawing/2014/main" id="{93DBDB5F-D94E-4893-A84A-CA8E2A51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3121"/>
                <a:ext cx="31" cy="40"/>
              </a:xfrm>
              <a:custGeom>
                <a:avLst/>
                <a:gdLst>
                  <a:gd name="T0" fmla="*/ 176 w 13"/>
                  <a:gd name="T1" fmla="*/ 145 h 16"/>
                  <a:gd name="T2" fmla="*/ 57 w 13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13" y="9"/>
                    </a:moveTo>
                    <a:cubicBezTo>
                      <a:pt x="8" y="0"/>
                      <a:pt x="0" y="8"/>
                      <a:pt x="4" y="1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4" name="Freeform 571">
                <a:extLst>
                  <a:ext uri="{FF2B5EF4-FFF2-40B4-BE49-F238E27FC236}">
                    <a16:creationId xmlns:a16="http://schemas.microsoft.com/office/drawing/2014/main" id="{CF8B5D6D-7A70-4848-884F-17F3E24A9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091"/>
                <a:ext cx="42" cy="65"/>
              </a:xfrm>
              <a:custGeom>
                <a:avLst/>
                <a:gdLst>
                  <a:gd name="T0" fmla="*/ 201 w 18"/>
                  <a:gd name="T1" fmla="*/ 408 h 26"/>
                  <a:gd name="T2" fmla="*/ 0 w 18"/>
                  <a:gd name="T3" fmla="*/ 22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16" y="26"/>
                    </a:moveTo>
                    <a:cubicBezTo>
                      <a:pt x="18" y="11"/>
                      <a:pt x="10" y="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5" name="Freeform 572">
                <a:extLst>
                  <a:ext uri="{FF2B5EF4-FFF2-40B4-BE49-F238E27FC236}">
                    <a16:creationId xmlns:a16="http://schemas.microsoft.com/office/drawing/2014/main" id="{BD7ECA44-F9DB-4E40-B478-F823F30AA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960"/>
                <a:ext cx="80" cy="58"/>
              </a:xfrm>
              <a:custGeom>
                <a:avLst/>
                <a:gdLst>
                  <a:gd name="T0" fmla="*/ 249 w 34"/>
                  <a:gd name="T1" fmla="*/ 368 h 23"/>
                  <a:gd name="T2" fmla="*/ 49 w 34"/>
                  <a:gd name="T3" fmla="*/ 242 h 23"/>
                  <a:gd name="T4" fmla="*/ 249 w 34"/>
                  <a:gd name="T5" fmla="*/ 50 h 23"/>
                  <a:gd name="T6" fmla="*/ 442 w 34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3">
                    <a:moveTo>
                      <a:pt x="19" y="23"/>
                    </a:moveTo>
                    <a:cubicBezTo>
                      <a:pt x="19" y="23"/>
                      <a:pt x="9" y="22"/>
                      <a:pt x="4" y="15"/>
                    </a:cubicBezTo>
                    <a:cubicBezTo>
                      <a:pt x="0" y="7"/>
                      <a:pt x="8" y="1"/>
                      <a:pt x="19" y="3"/>
                    </a:cubicBezTo>
                    <a:cubicBezTo>
                      <a:pt x="27" y="4"/>
                      <a:pt x="34" y="6"/>
                      <a:pt x="34" y="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6" name="Freeform 573">
                <a:extLst>
                  <a:ext uri="{FF2B5EF4-FFF2-40B4-BE49-F238E27FC236}">
                    <a16:creationId xmlns:a16="http://schemas.microsoft.com/office/drawing/2014/main" id="{5E2FD4AE-29FD-44C8-AE3F-1C284E529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43"/>
                <a:ext cx="31" cy="48"/>
              </a:xfrm>
              <a:custGeom>
                <a:avLst/>
                <a:gdLst>
                  <a:gd name="T0" fmla="*/ 165 w 13"/>
                  <a:gd name="T1" fmla="*/ 63 h 19"/>
                  <a:gd name="T2" fmla="*/ 12 w 13"/>
                  <a:gd name="T3" fmla="*/ 96 h 19"/>
                  <a:gd name="T4" fmla="*/ 176 w 13"/>
                  <a:gd name="T5" fmla="*/ 30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12" y="4"/>
                    </a:moveTo>
                    <a:cubicBezTo>
                      <a:pt x="2" y="0"/>
                      <a:pt x="0" y="0"/>
                      <a:pt x="1" y="6"/>
                    </a:cubicBezTo>
                    <a:cubicBezTo>
                      <a:pt x="1" y="12"/>
                      <a:pt x="13" y="19"/>
                      <a:pt x="13" y="19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7" name="Freeform 574">
                <a:extLst>
                  <a:ext uri="{FF2B5EF4-FFF2-40B4-BE49-F238E27FC236}">
                    <a16:creationId xmlns:a16="http://schemas.microsoft.com/office/drawing/2014/main" id="{CFB3CC93-ADC0-4571-9450-A588FFAC7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751"/>
                <a:ext cx="99" cy="123"/>
              </a:xfrm>
              <a:custGeom>
                <a:avLst/>
                <a:gdLst>
                  <a:gd name="T0" fmla="*/ 0 w 42"/>
                  <a:gd name="T1" fmla="*/ 776 h 49"/>
                  <a:gd name="T2" fmla="*/ 299 w 42"/>
                  <a:gd name="T3" fmla="*/ 33 h 49"/>
                  <a:gd name="T4" fmla="*/ 212 w 42"/>
                  <a:gd name="T5" fmla="*/ 693 h 49"/>
                  <a:gd name="T6" fmla="*/ 377 w 42"/>
                  <a:gd name="T7" fmla="*/ 472 h 49"/>
                  <a:gd name="T8" fmla="*/ 500 w 42"/>
                  <a:gd name="T9" fmla="*/ 56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9">
                    <a:moveTo>
                      <a:pt x="0" y="49"/>
                    </a:moveTo>
                    <a:cubicBezTo>
                      <a:pt x="10" y="31"/>
                      <a:pt x="19" y="0"/>
                      <a:pt x="23" y="2"/>
                    </a:cubicBezTo>
                    <a:cubicBezTo>
                      <a:pt x="28" y="3"/>
                      <a:pt x="12" y="42"/>
                      <a:pt x="16" y="44"/>
                    </a:cubicBezTo>
                    <a:cubicBezTo>
                      <a:pt x="19" y="47"/>
                      <a:pt x="24" y="39"/>
                      <a:pt x="29" y="30"/>
                    </a:cubicBezTo>
                    <a:cubicBezTo>
                      <a:pt x="34" y="21"/>
                      <a:pt x="42" y="25"/>
                      <a:pt x="38" y="3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8" name="Freeform 575">
                <a:extLst>
                  <a:ext uri="{FF2B5EF4-FFF2-40B4-BE49-F238E27FC236}">
                    <a16:creationId xmlns:a16="http://schemas.microsoft.com/office/drawing/2014/main" id="{55B5D58D-DF91-4346-A1A7-B4B1B716D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678"/>
                <a:ext cx="61" cy="126"/>
              </a:xfrm>
              <a:custGeom>
                <a:avLst/>
                <a:gdLst>
                  <a:gd name="T0" fmla="*/ 336 w 26"/>
                  <a:gd name="T1" fmla="*/ 801 h 50"/>
                  <a:gd name="T2" fmla="*/ 89 w 26"/>
                  <a:gd name="T3" fmla="*/ 33 h 50"/>
                  <a:gd name="T4" fmla="*/ 221 w 26"/>
                  <a:gd name="T5" fmla="*/ 781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0">
                    <a:moveTo>
                      <a:pt x="26" y="50"/>
                    </a:moveTo>
                    <a:cubicBezTo>
                      <a:pt x="19" y="39"/>
                      <a:pt x="13" y="4"/>
                      <a:pt x="7" y="2"/>
                    </a:cubicBezTo>
                    <a:cubicBezTo>
                      <a:pt x="0" y="0"/>
                      <a:pt x="7" y="33"/>
                      <a:pt x="17" y="49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9" name="Freeform 576">
                <a:extLst>
                  <a:ext uri="{FF2B5EF4-FFF2-40B4-BE49-F238E27FC236}">
                    <a16:creationId xmlns:a16="http://schemas.microsoft.com/office/drawing/2014/main" id="{6BB058B2-2DA5-41E7-9476-FED1601FF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653"/>
                <a:ext cx="87" cy="169"/>
              </a:xfrm>
              <a:custGeom>
                <a:avLst/>
                <a:gdLst>
                  <a:gd name="T0" fmla="*/ 482 w 37"/>
                  <a:gd name="T1" fmla="*/ 593 h 67"/>
                  <a:gd name="T2" fmla="*/ 299 w 37"/>
                  <a:gd name="T3" fmla="*/ 1011 h 67"/>
                  <a:gd name="T4" fmla="*/ 442 w 37"/>
                  <a:gd name="T5" fmla="*/ 388 h 67"/>
                  <a:gd name="T6" fmla="*/ 261 w 37"/>
                  <a:gd name="T7" fmla="*/ 272 h 67"/>
                  <a:gd name="T8" fmla="*/ 78 w 37"/>
                  <a:gd name="T9" fmla="*/ 1011 h 67"/>
                  <a:gd name="T10" fmla="*/ 115 w 37"/>
                  <a:gd name="T11" fmla="*/ 318 h 67"/>
                  <a:gd name="T12" fmla="*/ 0 w 37"/>
                  <a:gd name="T13" fmla="*/ 452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67">
                    <a:moveTo>
                      <a:pt x="37" y="37"/>
                    </a:moveTo>
                    <a:cubicBezTo>
                      <a:pt x="34" y="36"/>
                      <a:pt x="26" y="67"/>
                      <a:pt x="23" y="63"/>
                    </a:cubicBezTo>
                    <a:cubicBezTo>
                      <a:pt x="20" y="60"/>
                      <a:pt x="33" y="32"/>
                      <a:pt x="34" y="24"/>
                    </a:cubicBezTo>
                    <a:cubicBezTo>
                      <a:pt x="37" y="8"/>
                      <a:pt x="27" y="0"/>
                      <a:pt x="20" y="17"/>
                    </a:cubicBezTo>
                    <a:cubicBezTo>
                      <a:pt x="14" y="32"/>
                      <a:pt x="10" y="63"/>
                      <a:pt x="6" y="63"/>
                    </a:cubicBezTo>
                    <a:cubicBezTo>
                      <a:pt x="1" y="62"/>
                      <a:pt x="7" y="39"/>
                      <a:pt x="9" y="20"/>
                    </a:cubicBezTo>
                    <a:cubicBezTo>
                      <a:pt x="11" y="12"/>
                      <a:pt x="2" y="14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0" name="Freeform 577">
                <a:extLst>
                  <a:ext uri="{FF2B5EF4-FFF2-40B4-BE49-F238E27FC236}">
                    <a16:creationId xmlns:a16="http://schemas.microsoft.com/office/drawing/2014/main" id="{E2A29F55-6DFF-4EC5-A14A-3738F797A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683"/>
                <a:ext cx="37" cy="28"/>
              </a:xfrm>
              <a:custGeom>
                <a:avLst/>
                <a:gdLst>
                  <a:gd name="T0" fmla="*/ 199 w 16"/>
                  <a:gd name="T1" fmla="*/ 84 h 11"/>
                  <a:gd name="T2" fmla="*/ 49 w 16"/>
                  <a:gd name="T3" fmla="*/ 33 h 11"/>
                  <a:gd name="T4" fmla="*/ 150 w 16"/>
                  <a:gd name="T5" fmla="*/ 18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5"/>
                    </a:moveTo>
                    <a:cubicBezTo>
                      <a:pt x="13" y="4"/>
                      <a:pt x="7" y="0"/>
                      <a:pt x="4" y="2"/>
                    </a:cubicBezTo>
                    <a:cubicBezTo>
                      <a:pt x="0" y="5"/>
                      <a:pt x="10" y="10"/>
                      <a:pt x="12" y="1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1" name="Freeform 578">
                <a:extLst>
                  <a:ext uri="{FF2B5EF4-FFF2-40B4-BE49-F238E27FC236}">
                    <a16:creationId xmlns:a16="http://schemas.microsoft.com/office/drawing/2014/main" id="{E25A58A8-F2C5-414A-9C9B-74E913005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721"/>
                <a:ext cx="21" cy="23"/>
              </a:xfrm>
              <a:custGeom>
                <a:avLst/>
                <a:gdLst>
                  <a:gd name="T0" fmla="*/ 0 w 9"/>
                  <a:gd name="T1" fmla="*/ 0 h 9"/>
                  <a:gd name="T2" fmla="*/ 103 w 9"/>
                  <a:gd name="T3" fmla="*/ 84 h 9"/>
                  <a:gd name="T4" fmla="*/ 12 w 9"/>
                  <a:gd name="T5" fmla="*/ 15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2" y="1"/>
                      <a:pt x="7" y="2"/>
                      <a:pt x="8" y="5"/>
                    </a:cubicBezTo>
                    <a:cubicBezTo>
                      <a:pt x="9" y="7"/>
                      <a:pt x="2" y="8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2" name="Freeform 579">
                <a:extLst>
                  <a:ext uri="{FF2B5EF4-FFF2-40B4-BE49-F238E27FC236}">
                    <a16:creationId xmlns:a16="http://schemas.microsoft.com/office/drawing/2014/main" id="{6B392836-0222-457F-8A5C-935748BC9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766"/>
                <a:ext cx="56" cy="33"/>
              </a:xfrm>
              <a:custGeom>
                <a:avLst/>
                <a:gdLst>
                  <a:gd name="T0" fmla="*/ 180 w 24"/>
                  <a:gd name="T1" fmla="*/ 20 h 13"/>
                  <a:gd name="T2" fmla="*/ 294 w 24"/>
                  <a:gd name="T3" fmla="*/ 84 h 13"/>
                  <a:gd name="T4" fmla="*/ 0 w 24"/>
                  <a:gd name="T5" fmla="*/ 21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14" y="1"/>
                    </a:moveTo>
                    <a:cubicBezTo>
                      <a:pt x="16" y="0"/>
                      <a:pt x="22" y="2"/>
                      <a:pt x="23" y="5"/>
                    </a:cubicBezTo>
                    <a:cubicBezTo>
                      <a:pt x="24" y="9"/>
                      <a:pt x="3" y="13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3" name="Freeform 580">
                <a:extLst>
                  <a:ext uri="{FF2B5EF4-FFF2-40B4-BE49-F238E27FC236}">
                    <a16:creationId xmlns:a16="http://schemas.microsoft.com/office/drawing/2014/main" id="{50D22545-5CD2-4809-B333-AC52BD804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842"/>
                <a:ext cx="89" cy="22"/>
              </a:xfrm>
              <a:custGeom>
                <a:avLst/>
                <a:gdLst>
                  <a:gd name="T0" fmla="*/ 487 w 38"/>
                  <a:gd name="T1" fmla="*/ 0 h 9"/>
                  <a:gd name="T2" fmla="*/ 372 w 38"/>
                  <a:gd name="T3" fmla="*/ 29 h 9"/>
                  <a:gd name="T4" fmla="*/ 0 w 38"/>
                  <a:gd name="T5" fmla="*/ 13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9">
                    <a:moveTo>
                      <a:pt x="38" y="0"/>
                    </a:moveTo>
                    <a:cubicBezTo>
                      <a:pt x="35" y="1"/>
                      <a:pt x="31" y="2"/>
                      <a:pt x="29" y="2"/>
                    </a:cubicBezTo>
                    <a:cubicBezTo>
                      <a:pt x="22" y="4"/>
                      <a:pt x="7" y="8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4" name="Freeform 581">
                <a:extLst>
                  <a:ext uri="{FF2B5EF4-FFF2-40B4-BE49-F238E27FC236}">
                    <a16:creationId xmlns:a16="http://schemas.microsoft.com/office/drawing/2014/main" id="{AABC3C0E-6B30-4B75-AC74-54ED6E7CE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895"/>
                <a:ext cx="68" cy="40"/>
              </a:xfrm>
              <a:custGeom>
                <a:avLst/>
                <a:gdLst>
                  <a:gd name="T0" fmla="*/ 347 w 29"/>
                  <a:gd name="T1" fmla="*/ 0 h 16"/>
                  <a:gd name="T2" fmla="*/ 249 w 29"/>
                  <a:gd name="T3" fmla="*/ 50 h 16"/>
                  <a:gd name="T4" fmla="*/ 12 w 29"/>
                  <a:gd name="T5" fmla="*/ 158 h 16"/>
                  <a:gd name="T6" fmla="*/ 89 w 29"/>
                  <a:gd name="T7" fmla="*/ 250 h 16"/>
                  <a:gd name="T8" fmla="*/ 286 w 29"/>
                  <a:gd name="T9" fmla="*/ 175 h 16"/>
                  <a:gd name="T10" fmla="*/ 373 w 29"/>
                  <a:gd name="T11" fmla="*/ 14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6">
                    <a:moveTo>
                      <a:pt x="27" y="0"/>
                    </a:moveTo>
                    <a:cubicBezTo>
                      <a:pt x="24" y="1"/>
                      <a:pt x="22" y="2"/>
                      <a:pt x="19" y="3"/>
                    </a:cubicBezTo>
                    <a:cubicBezTo>
                      <a:pt x="16" y="4"/>
                      <a:pt x="2" y="7"/>
                      <a:pt x="1" y="10"/>
                    </a:cubicBezTo>
                    <a:cubicBezTo>
                      <a:pt x="0" y="13"/>
                      <a:pt x="4" y="16"/>
                      <a:pt x="7" y="16"/>
                    </a:cubicBezTo>
                    <a:cubicBezTo>
                      <a:pt x="9" y="15"/>
                      <a:pt x="19" y="11"/>
                      <a:pt x="22" y="11"/>
                    </a:cubicBezTo>
                    <a:cubicBezTo>
                      <a:pt x="24" y="10"/>
                      <a:pt x="27" y="10"/>
                      <a:pt x="29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5" name="Freeform 582">
                <a:extLst>
                  <a:ext uri="{FF2B5EF4-FFF2-40B4-BE49-F238E27FC236}">
                    <a16:creationId xmlns:a16="http://schemas.microsoft.com/office/drawing/2014/main" id="{B4E674D6-DD5D-4A6A-B3E6-095298306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967"/>
                <a:ext cx="88" cy="36"/>
              </a:xfrm>
              <a:custGeom>
                <a:avLst/>
                <a:gdLst>
                  <a:gd name="T0" fmla="*/ 497 w 37"/>
                  <a:gd name="T1" fmla="*/ 0 h 14"/>
                  <a:gd name="T2" fmla="*/ 378 w 37"/>
                  <a:gd name="T3" fmla="*/ 54 h 14"/>
                  <a:gd name="T4" fmla="*/ 0 w 37"/>
                  <a:gd name="T5" fmla="*/ 23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4">
                    <a:moveTo>
                      <a:pt x="37" y="0"/>
                    </a:moveTo>
                    <a:cubicBezTo>
                      <a:pt x="35" y="1"/>
                      <a:pt x="31" y="2"/>
                      <a:pt x="28" y="3"/>
                    </a:cubicBezTo>
                    <a:cubicBezTo>
                      <a:pt x="22" y="4"/>
                      <a:pt x="5" y="12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6" name="Freeform 583">
                <a:extLst>
                  <a:ext uri="{FF2B5EF4-FFF2-40B4-BE49-F238E27FC236}">
                    <a16:creationId xmlns:a16="http://schemas.microsoft.com/office/drawing/2014/main" id="{8765C880-D38F-4935-A634-0CBA31C27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003"/>
                <a:ext cx="37" cy="37"/>
              </a:xfrm>
              <a:custGeom>
                <a:avLst/>
                <a:gdLst>
                  <a:gd name="T0" fmla="*/ 102 w 16"/>
                  <a:gd name="T1" fmla="*/ 12 h 15"/>
                  <a:gd name="T2" fmla="*/ 187 w 16"/>
                  <a:gd name="T3" fmla="*/ 42 h 15"/>
                  <a:gd name="T4" fmla="*/ 123 w 16"/>
                  <a:gd name="T5" fmla="*/ 133 h 15"/>
                  <a:gd name="T6" fmla="*/ 0 w 16"/>
                  <a:gd name="T7" fmla="*/ 22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8" y="1"/>
                    </a:moveTo>
                    <a:cubicBezTo>
                      <a:pt x="9" y="0"/>
                      <a:pt x="15" y="0"/>
                      <a:pt x="15" y="3"/>
                    </a:cubicBezTo>
                    <a:cubicBezTo>
                      <a:pt x="16" y="5"/>
                      <a:pt x="11" y="8"/>
                      <a:pt x="10" y="9"/>
                    </a:cubicBezTo>
                    <a:cubicBezTo>
                      <a:pt x="7" y="12"/>
                      <a:pt x="3" y="14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7" name="Freeform 584">
                <a:extLst>
                  <a:ext uri="{FF2B5EF4-FFF2-40B4-BE49-F238E27FC236}">
                    <a16:creationId xmlns:a16="http://schemas.microsoft.com/office/drawing/2014/main" id="{84412E66-BAB6-40DD-ABF7-5DFD812D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060"/>
                <a:ext cx="45" cy="31"/>
              </a:xfrm>
              <a:custGeom>
                <a:avLst/>
                <a:gdLst>
                  <a:gd name="T0" fmla="*/ 253 w 19"/>
                  <a:gd name="T1" fmla="*/ 0 h 12"/>
                  <a:gd name="T2" fmla="*/ 173 w 19"/>
                  <a:gd name="T3" fmla="*/ 67 h 12"/>
                  <a:gd name="T4" fmla="*/ 0 w 19"/>
                  <a:gd name="T5" fmla="*/ 20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19" y="0"/>
                    </a:moveTo>
                    <a:cubicBezTo>
                      <a:pt x="18" y="2"/>
                      <a:pt x="15" y="3"/>
                      <a:pt x="13" y="4"/>
                    </a:cubicBezTo>
                    <a:cubicBezTo>
                      <a:pt x="9" y="7"/>
                      <a:pt x="4" y="9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8" name="Freeform 585">
                <a:extLst>
                  <a:ext uri="{FF2B5EF4-FFF2-40B4-BE49-F238E27FC236}">
                    <a16:creationId xmlns:a16="http://schemas.microsoft.com/office/drawing/2014/main" id="{F3AE7C62-2712-4533-864E-A23B2202B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161"/>
                <a:ext cx="28" cy="45"/>
              </a:xfrm>
              <a:custGeom>
                <a:avLst/>
                <a:gdLst>
                  <a:gd name="T0" fmla="*/ 152 w 12"/>
                  <a:gd name="T1" fmla="*/ 0 h 18"/>
                  <a:gd name="T2" fmla="*/ 0 w 12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8">
                    <a:moveTo>
                      <a:pt x="12" y="0"/>
                    </a:moveTo>
                    <a:cubicBezTo>
                      <a:pt x="8" y="7"/>
                      <a:pt x="3" y="11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9" name="Freeform 586">
                <a:extLst>
                  <a:ext uri="{FF2B5EF4-FFF2-40B4-BE49-F238E27FC236}">
                    <a16:creationId xmlns:a16="http://schemas.microsoft.com/office/drawing/2014/main" id="{E032A06D-57A3-435D-A79A-EEA3A42E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3174"/>
                <a:ext cx="19" cy="50"/>
              </a:xfrm>
              <a:custGeom>
                <a:avLst/>
                <a:gdLst>
                  <a:gd name="T0" fmla="*/ 107 w 8"/>
                  <a:gd name="T1" fmla="*/ 0 h 20"/>
                  <a:gd name="T2" fmla="*/ 78 w 8"/>
                  <a:gd name="T3" fmla="*/ 95 h 20"/>
                  <a:gd name="T4" fmla="*/ 0 w 8"/>
                  <a:gd name="T5" fmla="*/ 31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">
                    <a:moveTo>
                      <a:pt x="8" y="0"/>
                    </a:moveTo>
                    <a:cubicBezTo>
                      <a:pt x="7" y="2"/>
                      <a:pt x="7" y="4"/>
                      <a:pt x="6" y="6"/>
                    </a:cubicBezTo>
                    <a:cubicBezTo>
                      <a:pt x="3" y="10"/>
                      <a:pt x="0" y="14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0" name="Freeform 587">
                <a:extLst>
                  <a:ext uri="{FF2B5EF4-FFF2-40B4-BE49-F238E27FC236}">
                    <a16:creationId xmlns:a16="http://schemas.microsoft.com/office/drawing/2014/main" id="{148BEC80-97EC-437E-8AA7-0C722F18A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196"/>
                <a:ext cx="7" cy="23"/>
              </a:xfrm>
              <a:custGeom>
                <a:avLst/>
                <a:gdLst>
                  <a:gd name="T0" fmla="*/ 37 w 3"/>
                  <a:gd name="T1" fmla="*/ 0 h 9"/>
                  <a:gd name="T2" fmla="*/ 12 w 3"/>
                  <a:gd name="T3" fmla="*/ 15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1" y="2"/>
                      <a:pt x="0" y="6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1" name="Freeform 588">
                <a:extLst>
                  <a:ext uri="{FF2B5EF4-FFF2-40B4-BE49-F238E27FC236}">
                    <a16:creationId xmlns:a16="http://schemas.microsoft.com/office/drawing/2014/main" id="{C174E675-E12D-4CAA-A53D-509E77CF7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189"/>
                <a:ext cx="29" cy="52"/>
              </a:xfrm>
              <a:custGeom>
                <a:avLst/>
                <a:gdLst>
                  <a:gd name="T0" fmla="*/ 41 w 12"/>
                  <a:gd name="T1" fmla="*/ 183 h 21"/>
                  <a:gd name="T2" fmla="*/ 70 w 12"/>
                  <a:gd name="T3" fmla="*/ 62 h 21"/>
                  <a:gd name="T4" fmla="*/ 128 w 12"/>
                  <a:gd name="T5" fmla="*/ 166 h 21"/>
                  <a:gd name="T6" fmla="*/ 169 w 12"/>
                  <a:gd name="T7" fmla="*/ 31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3" y="12"/>
                    </a:moveTo>
                    <a:cubicBezTo>
                      <a:pt x="1" y="9"/>
                      <a:pt x="0" y="0"/>
                      <a:pt x="5" y="4"/>
                    </a:cubicBezTo>
                    <a:cubicBezTo>
                      <a:pt x="7" y="5"/>
                      <a:pt x="8" y="9"/>
                      <a:pt x="9" y="11"/>
                    </a:cubicBezTo>
                    <a:cubicBezTo>
                      <a:pt x="10" y="14"/>
                      <a:pt x="12" y="18"/>
                      <a:pt x="12" y="2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2" name="Freeform 589">
                <a:extLst>
                  <a:ext uri="{FF2B5EF4-FFF2-40B4-BE49-F238E27FC236}">
                    <a16:creationId xmlns:a16="http://schemas.microsoft.com/office/drawing/2014/main" id="{D92DE044-D1E7-45D3-AC71-F3964CB0C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179"/>
                <a:ext cx="37" cy="40"/>
              </a:xfrm>
              <a:custGeom>
                <a:avLst/>
                <a:gdLst>
                  <a:gd name="T0" fmla="*/ 199 w 16"/>
                  <a:gd name="T1" fmla="*/ 145 h 16"/>
                  <a:gd name="T2" fmla="*/ 86 w 16"/>
                  <a:gd name="T3" fmla="*/ 0 h 16"/>
                  <a:gd name="T4" fmla="*/ 150 w 16"/>
                  <a:gd name="T5" fmla="*/ 25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9"/>
                    </a:moveTo>
                    <a:cubicBezTo>
                      <a:pt x="15" y="6"/>
                      <a:pt x="11" y="0"/>
                      <a:pt x="7" y="0"/>
                    </a:cubicBezTo>
                    <a:cubicBezTo>
                      <a:pt x="0" y="0"/>
                      <a:pt x="10" y="13"/>
                      <a:pt x="12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3" name="Freeform 590">
                <a:extLst>
                  <a:ext uri="{FF2B5EF4-FFF2-40B4-BE49-F238E27FC236}">
                    <a16:creationId xmlns:a16="http://schemas.microsoft.com/office/drawing/2014/main" id="{9E3F1652-E7C9-4F25-B03A-B41924EC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153"/>
                <a:ext cx="26" cy="38"/>
              </a:xfrm>
              <a:custGeom>
                <a:avLst/>
                <a:gdLst>
                  <a:gd name="T0" fmla="*/ 50 w 11"/>
                  <a:gd name="T1" fmla="*/ 0 h 15"/>
                  <a:gd name="T2" fmla="*/ 135 w 11"/>
                  <a:gd name="T3" fmla="*/ 160 h 15"/>
                  <a:gd name="T4" fmla="*/ 0 w 11"/>
                  <a:gd name="T5" fmla="*/ 11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cubicBezTo>
                      <a:pt x="6" y="3"/>
                      <a:pt x="11" y="7"/>
                      <a:pt x="10" y="10"/>
                    </a:cubicBezTo>
                    <a:cubicBezTo>
                      <a:pt x="9" y="15"/>
                      <a:pt x="2" y="9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4" name="Freeform 591">
                <a:extLst>
                  <a:ext uri="{FF2B5EF4-FFF2-40B4-BE49-F238E27FC236}">
                    <a16:creationId xmlns:a16="http://schemas.microsoft.com/office/drawing/2014/main" id="{62421583-0278-4656-BBE1-7BDBC7ADE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3133"/>
                <a:ext cx="28" cy="33"/>
              </a:xfrm>
              <a:custGeom>
                <a:avLst/>
                <a:gdLst>
                  <a:gd name="T0" fmla="*/ 0 w 12"/>
                  <a:gd name="T1" fmla="*/ 0 h 13"/>
                  <a:gd name="T2" fmla="*/ 152 w 12"/>
                  <a:gd name="T3" fmla="*/ 2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3">
                    <a:moveTo>
                      <a:pt x="0" y="0"/>
                    </a:moveTo>
                    <a:cubicBezTo>
                      <a:pt x="2" y="5"/>
                      <a:pt x="8" y="9"/>
                      <a:pt x="12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5" name="Freeform 592">
                <a:extLst>
                  <a:ext uri="{FF2B5EF4-FFF2-40B4-BE49-F238E27FC236}">
                    <a16:creationId xmlns:a16="http://schemas.microsoft.com/office/drawing/2014/main" id="{12D2B7F7-3D2A-4122-8F29-79D00C74A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3035"/>
                <a:ext cx="33" cy="53"/>
              </a:xfrm>
              <a:custGeom>
                <a:avLst/>
                <a:gdLst>
                  <a:gd name="T0" fmla="*/ 12 w 14"/>
                  <a:gd name="T1" fmla="*/ 0 h 21"/>
                  <a:gd name="T2" fmla="*/ 184 w 14"/>
                  <a:gd name="T3" fmla="*/ 209 h 21"/>
                  <a:gd name="T4" fmla="*/ 0 w 14"/>
                  <a:gd name="T5" fmla="*/ 12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1">
                    <a:moveTo>
                      <a:pt x="1" y="0"/>
                    </a:moveTo>
                    <a:cubicBezTo>
                      <a:pt x="4" y="2"/>
                      <a:pt x="14" y="8"/>
                      <a:pt x="14" y="13"/>
                    </a:cubicBezTo>
                    <a:cubicBezTo>
                      <a:pt x="14" y="21"/>
                      <a:pt x="2" y="10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6" name="Freeform 593">
                <a:extLst>
                  <a:ext uri="{FF2B5EF4-FFF2-40B4-BE49-F238E27FC236}">
                    <a16:creationId xmlns:a16="http://schemas.microsoft.com/office/drawing/2014/main" id="{028AE86A-4C2A-42F0-A2F5-0344C308A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993"/>
                <a:ext cx="31" cy="32"/>
              </a:xfrm>
              <a:custGeom>
                <a:avLst/>
                <a:gdLst>
                  <a:gd name="T0" fmla="*/ 176 w 13"/>
                  <a:gd name="T1" fmla="*/ 91 h 13"/>
                  <a:gd name="T2" fmla="*/ 29 w 13"/>
                  <a:gd name="T3" fmla="*/ 42 h 13"/>
                  <a:gd name="T4" fmla="*/ 148 w 13"/>
                  <a:gd name="T5" fmla="*/ 1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1" y="4"/>
                      <a:pt x="4" y="0"/>
                      <a:pt x="2" y="3"/>
                    </a:cubicBezTo>
                    <a:cubicBezTo>
                      <a:pt x="0" y="7"/>
                      <a:pt x="8" y="12"/>
                      <a:pt x="11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7" name="Freeform 594">
                <a:extLst>
                  <a:ext uri="{FF2B5EF4-FFF2-40B4-BE49-F238E27FC236}">
                    <a16:creationId xmlns:a16="http://schemas.microsoft.com/office/drawing/2014/main" id="{F34014D6-781E-4291-A48C-D0A0AEDD8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965"/>
                <a:ext cx="50" cy="28"/>
              </a:xfrm>
              <a:custGeom>
                <a:avLst/>
                <a:gdLst>
                  <a:gd name="T0" fmla="*/ 0 w 21"/>
                  <a:gd name="T1" fmla="*/ 0 h 11"/>
                  <a:gd name="T2" fmla="*/ 136 w 21"/>
                  <a:gd name="T3" fmla="*/ 84 h 11"/>
                  <a:gd name="T4" fmla="*/ 283 w 21"/>
                  <a:gd name="T5" fmla="*/ 18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3" y="2"/>
                      <a:pt x="6" y="3"/>
                      <a:pt x="10" y="5"/>
                    </a:cubicBezTo>
                    <a:cubicBezTo>
                      <a:pt x="14" y="6"/>
                      <a:pt x="17" y="9"/>
                      <a:pt x="21" y="1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8" name="Freeform 595">
                <a:extLst>
                  <a:ext uri="{FF2B5EF4-FFF2-40B4-BE49-F238E27FC236}">
                    <a16:creationId xmlns:a16="http://schemas.microsoft.com/office/drawing/2014/main" id="{556465CA-8D1A-4CB6-9AD8-66DE84D88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950"/>
                <a:ext cx="44" cy="22"/>
              </a:xfrm>
              <a:custGeom>
                <a:avLst/>
                <a:gdLst>
                  <a:gd name="T0" fmla="*/ 0 w 19"/>
                  <a:gd name="T1" fmla="*/ 0 h 9"/>
                  <a:gd name="T2" fmla="*/ 236 w 19"/>
                  <a:gd name="T3" fmla="*/ 13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9">
                    <a:moveTo>
                      <a:pt x="0" y="0"/>
                    </a:moveTo>
                    <a:cubicBezTo>
                      <a:pt x="5" y="4"/>
                      <a:pt x="13" y="6"/>
                      <a:pt x="19" y="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9" name="Freeform 596">
                <a:extLst>
                  <a:ext uri="{FF2B5EF4-FFF2-40B4-BE49-F238E27FC236}">
                    <a16:creationId xmlns:a16="http://schemas.microsoft.com/office/drawing/2014/main" id="{B86BB792-7F25-48BF-B18B-BBDD28B2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887"/>
                <a:ext cx="54" cy="48"/>
              </a:xfrm>
              <a:custGeom>
                <a:avLst/>
                <a:gdLst>
                  <a:gd name="T0" fmla="*/ 28 w 23"/>
                  <a:gd name="T1" fmla="*/ 0 h 19"/>
                  <a:gd name="T2" fmla="*/ 258 w 23"/>
                  <a:gd name="T3" fmla="*/ 179 h 19"/>
                  <a:gd name="T4" fmla="*/ 0 w 23"/>
                  <a:gd name="T5" fmla="*/ 17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2" y="0"/>
                    </a:moveTo>
                    <a:cubicBezTo>
                      <a:pt x="6" y="2"/>
                      <a:pt x="18" y="5"/>
                      <a:pt x="20" y="11"/>
                    </a:cubicBezTo>
                    <a:cubicBezTo>
                      <a:pt x="23" y="19"/>
                      <a:pt x="4" y="11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0" name="Freeform 597">
                <a:extLst>
                  <a:ext uri="{FF2B5EF4-FFF2-40B4-BE49-F238E27FC236}">
                    <a16:creationId xmlns:a16="http://schemas.microsoft.com/office/drawing/2014/main" id="{1B55D3F5-F3F4-41A2-B478-A9A44629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847"/>
                <a:ext cx="45" cy="35"/>
              </a:xfrm>
              <a:custGeom>
                <a:avLst/>
                <a:gdLst>
                  <a:gd name="T0" fmla="*/ 242 w 19"/>
                  <a:gd name="T1" fmla="*/ 95 h 14"/>
                  <a:gd name="T2" fmla="*/ 28 w 19"/>
                  <a:gd name="T3" fmla="*/ 50 h 14"/>
                  <a:gd name="T4" fmla="*/ 78 w 19"/>
                  <a:gd name="T5" fmla="*/ 125 h 14"/>
                  <a:gd name="T6" fmla="*/ 253 w 19"/>
                  <a:gd name="T7" fmla="*/ 22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8" y="6"/>
                    </a:moveTo>
                    <a:cubicBezTo>
                      <a:pt x="15" y="5"/>
                      <a:pt x="5" y="0"/>
                      <a:pt x="2" y="3"/>
                    </a:cubicBezTo>
                    <a:cubicBezTo>
                      <a:pt x="0" y="5"/>
                      <a:pt x="4" y="7"/>
                      <a:pt x="6" y="8"/>
                    </a:cubicBezTo>
                    <a:cubicBezTo>
                      <a:pt x="10" y="10"/>
                      <a:pt x="14" y="12"/>
                      <a:pt x="19" y="1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1" name="Freeform 598">
                <a:extLst>
                  <a:ext uri="{FF2B5EF4-FFF2-40B4-BE49-F238E27FC236}">
                    <a16:creationId xmlns:a16="http://schemas.microsoft.com/office/drawing/2014/main" id="{68514633-3B45-4F32-8273-BFD0E917B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817"/>
                <a:ext cx="71" cy="25"/>
              </a:xfrm>
              <a:custGeom>
                <a:avLst/>
                <a:gdLst>
                  <a:gd name="T0" fmla="*/ 0 w 30"/>
                  <a:gd name="T1" fmla="*/ 0 h 10"/>
                  <a:gd name="T2" fmla="*/ 135 w 30"/>
                  <a:gd name="T3" fmla="*/ 63 h 10"/>
                  <a:gd name="T4" fmla="*/ 398 w 30"/>
                  <a:gd name="T5" fmla="*/ 15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0">
                    <a:moveTo>
                      <a:pt x="0" y="0"/>
                    </a:moveTo>
                    <a:cubicBezTo>
                      <a:pt x="2" y="4"/>
                      <a:pt x="7" y="4"/>
                      <a:pt x="10" y="4"/>
                    </a:cubicBezTo>
                    <a:cubicBezTo>
                      <a:pt x="17" y="5"/>
                      <a:pt x="23" y="7"/>
                      <a:pt x="30" y="1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2" name="Freeform 599">
                <a:extLst>
                  <a:ext uri="{FF2B5EF4-FFF2-40B4-BE49-F238E27FC236}">
                    <a16:creationId xmlns:a16="http://schemas.microsoft.com/office/drawing/2014/main" id="{1D6D159C-F528-455E-9088-2A10C96F1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784"/>
                <a:ext cx="35" cy="10"/>
              </a:xfrm>
              <a:custGeom>
                <a:avLst/>
                <a:gdLst>
                  <a:gd name="T0" fmla="*/ 0 w 15"/>
                  <a:gd name="T1" fmla="*/ 0 h 4"/>
                  <a:gd name="T2" fmla="*/ 191 w 15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">
                    <a:moveTo>
                      <a:pt x="0" y="0"/>
                    </a:moveTo>
                    <a:cubicBezTo>
                      <a:pt x="5" y="1"/>
                      <a:pt x="10" y="2"/>
                      <a:pt x="15" y="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3" name="Freeform 600">
                <a:extLst>
                  <a:ext uri="{FF2B5EF4-FFF2-40B4-BE49-F238E27FC236}">
                    <a16:creationId xmlns:a16="http://schemas.microsoft.com/office/drawing/2014/main" id="{B7C67CF1-DFD0-415B-BCB2-C7661F381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771"/>
                <a:ext cx="30" cy="23"/>
              </a:xfrm>
              <a:custGeom>
                <a:avLst/>
                <a:gdLst>
                  <a:gd name="T0" fmla="*/ 65 w 13"/>
                  <a:gd name="T1" fmla="*/ 0 h 9"/>
                  <a:gd name="T2" fmla="*/ 111 w 13"/>
                  <a:gd name="T3" fmla="*/ 118 h 9"/>
                  <a:gd name="T4" fmla="*/ 0 w 13"/>
                  <a:gd name="T5" fmla="*/ 9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5" y="0"/>
                    </a:moveTo>
                    <a:cubicBezTo>
                      <a:pt x="7" y="1"/>
                      <a:pt x="13" y="4"/>
                      <a:pt x="9" y="7"/>
                    </a:cubicBezTo>
                    <a:cubicBezTo>
                      <a:pt x="7" y="9"/>
                      <a:pt x="3" y="6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4" name="Freeform 601">
                <a:extLst>
                  <a:ext uri="{FF2B5EF4-FFF2-40B4-BE49-F238E27FC236}">
                    <a16:creationId xmlns:a16="http://schemas.microsoft.com/office/drawing/2014/main" id="{A16CB870-3ED7-495D-B029-8FD708D67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693"/>
                <a:ext cx="42" cy="16"/>
              </a:xfrm>
              <a:custGeom>
                <a:avLst/>
                <a:gdLst>
                  <a:gd name="T0" fmla="*/ 229 w 18"/>
                  <a:gd name="T1" fmla="*/ 21 h 6"/>
                  <a:gd name="T2" fmla="*/ 152 w 18"/>
                  <a:gd name="T3" fmla="*/ 0 h 6"/>
                  <a:gd name="T4" fmla="*/ 86 w 18"/>
                  <a:gd name="T5" fmla="*/ 0 h 6"/>
                  <a:gd name="T6" fmla="*/ 217 w 18"/>
                  <a:gd name="T7" fmla="*/ 11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6">
                    <a:moveTo>
                      <a:pt x="18" y="1"/>
                    </a:moveTo>
                    <a:cubicBezTo>
                      <a:pt x="16" y="1"/>
                      <a:pt x="14" y="0"/>
                      <a:pt x="12" y="0"/>
                    </a:cubicBezTo>
                    <a:cubicBezTo>
                      <a:pt x="11" y="0"/>
                      <a:pt x="8" y="0"/>
                      <a:pt x="7" y="0"/>
                    </a:cubicBezTo>
                    <a:cubicBezTo>
                      <a:pt x="0" y="4"/>
                      <a:pt x="15" y="5"/>
                      <a:pt x="17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5" name="Freeform 602">
                <a:extLst>
                  <a:ext uri="{FF2B5EF4-FFF2-40B4-BE49-F238E27FC236}">
                    <a16:creationId xmlns:a16="http://schemas.microsoft.com/office/drawing/2014/main" id="{4F874647-1B0F-4B45-813F-5EFA2BC90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736"/>
                <a:ext cx="33" cy="8"/>
              </a:xfrm>
              <a:custGeom>
                <a:avLst/>
                <a:gdLst>
                  <a:gd name="T0" fmla="*/ 0 w 14"/>
                  <a:gd name="T1" fmla="*/ 0 h 3"/>
                  <a:gd name="T2" fmla="*/ 184 w 14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4" y="3"/>
                      <a:pt x="9" y="1"/>
                      <a:pt x="14" y="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6" name="Freeform 603">
                <a:extLst>
                  <a:ext uri="{FF2B5EF4-FFF2-40B4-BE49-F238E27FC236}">
                    <a16:creationId xmlns:a16="http://schemas.microsoft.com/office/drawing/2014/main" id="{C42DB646-176A-4A56-A4A4-D31CBABE0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550"/>
                <a:ext cx="54" cy="45"/>
              </a:xfrm>
              <a:custGeom>
                <a:avLst/>
                <a:gdLst>
                  <a:gd name="T0" fmla="*/ 0 w 23"/>
                  <a:gd name="T1" fmla="*/ 113 h 18"/>
                  <a:gd name="T2" fmla="*/ 209 w 23"/>
                  <a:gd name="T3" fmla="*/ 63 h 18"/>
                  <a:gd name="T4" fmla="*/ 77 w 23"/>
                  <a:gd name="T5" fmla="*/ 28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7"/>
                    </a:moveTo>
                    <a:cubicBezTo>
                      <a:pt x="5" y="6"/>
                      <a:pt x="11" y="0"/>
                      <a:pt x="16" y="4"/>
                    </a:cubicBezTo>
                    <a:cubicBezTo>
                      <a:pt x="23" y="10"/>
                      <a:pt x="8" y="15"/>
                      <a:pt x="6" y="1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7" name="Freeform 604">
                <a:extLst>
                  <a:ext uri="{FF2B5EF4-FFF2-40B4-BE49-F238E27FC236}">
                    <a16:creationId xmlns:a16="http://schemas.microsoft.com/office/drawing/2014/main" id="{2BF85E79-C697-4A6C-927B-8515D5382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593"/>
                <a:ext cx="31" cy="28"/>
              </a:xfrm>
              <a:custGeom>
                <a:avLst/>
                <a:gdLst>
                  <a:gd name="T0" fmla="*/ 136 w 13"/>
                  <a:gd name="T1" fmla="*/ 0 h 11"/>
                  <a:gd name="T2" fmla="*/ 69 w 13"/>
                  <a:gd name="T3" fmla="*/ 51 h 11"/>
                  <a:gd name="T4" fmla="*/ 0 w 13"/>
                  <a:gd name="T5" fmla="*/ 130 h 11"/>
                  <a:gd name="T6" fmla="*/ 79 w 13"/>
                  <a:gd name="T7" fmla="*/ 130 h 11"/>
                  <a:gd name="T8" fmla="*/ 176 w 13"/>
                  <a:gd name="T9" fmla="*/ 8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0" y="0"/>
                    </a:moveTo>
                    <a:cubicBezTo>
                      <a:pt x="8" y="1"/>
                      <a:pt x="6" y="2"/>
                      <a:pt x="5" y="3"/>
                    </a:cubicBezTo>
                    <a:cubicBezTo>
                      <a:pt x="3" y="4"/>
                      <a:pt x="0" y="6"/>
                      <a:pt x="0" y="8"/>
                    </a:cubicBezTo>
                    <a:cubicBezTo>
                      <a:pt x="1" y="11"/>
                      <a:pt x="5" y="9"/>
                      <a:pt x="6" y="8"/>
                    </a:cubicBezTo>
                    <a:cubicBezTo>
                      <a:pt x="9" y="7"/>
                      <a:pt x="11" y="6"/>
                      <a:pt x="13" y="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8" name="Freeform 605">
                <a:extLst>
                  <a:ext uri="{FF2B5EF4-FFF2-40B4-BE49-F238E27FC236}">
                    <a16:creationId xmlns:a16="http://schemas.microsoft.com/office/drawing/2014/main" id="{89EFABC3-5D55-4AB1-83DD-38EF8ED67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2628"/>
                <a:ext cx="40" cy="10"/>
              </a:xfrm>
              <a:custGeom>
                <a:avLst/>
                <a:gdLst>
                  <a:gd name="T0" fmla="*/ 221 w 17"/>
                  <a:gd name="T1" fmla="*/ 0 h 4"/>
                  <a:gd name="T2" fmla="*/ 144 w 17"/>
                  <a:gd name="T3" fmla="*/ 20 h 4"/>
                  <a:gd name="T4" fmla="*/ 0 w 17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">
                    <a:moveTo>
                      <a:pt x="17" y="0"/>
                    </a:moveTo>
                    <a:cubicBezTo>
                      <a:pt x="15" y="1"/>
                      <a:pt x="13" y="1"/>
                      <a:pt x="11" y="1"/>
                    </a:cubicBezTo>
                    <a:cubicBezTo>
                      <a:pt x="7" y="2"/>
                      <a:pt x="4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9" name="Freeform 606">
                <a:extLst>
                  <a:ext uri="{FF2B5EF4-FFF2-40B4-BE49-F238E27FC236}">
                    <a16:creationId xmlns:a16="http://schemas.microsoft.com/office/drawing/2014/main" id="{5F1105DC-9D53-487E-857D-9C0869947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643"/>
                <a:ext cx="30" cy="8"/>
              </a:xfrm>
              <a:custGeom>
                <a:avLst/>
                <a:gdLst>
                  <a:gd name="T0" fmla="*/ 159 w 13"/>
                  <a:gd name="T1" fmla="*/ 0 h 3"/>
                  <a:gd name="T2" fmla="*/ 0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cubicBezTo>
                      <a:pt x="9" y="0"/>
                      <a:pt x="4" y="1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0" name="Freeform 607">
                <a:extLst>
                  <a:ext uri="{FF2B5EF4-FFF2-40B4-BE49-F238E27FC236}">
                    <a16:creationId xmlns:a16="http://schemas.microsoft.com/office/drawing/2014/main" id="{05B16858-8ACA-4048-9532-982131051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482"/>
                <a:ext cx="33" cy="41"/>
              </a:xfrm>
              <a:custGeom>
                <a:avLst/>
                <a:gdLst>
                  <a:gd name="T0" fmla="*/ 184 w 14"/>
                  <a:gd name="T1" fmla="*/ 0 h 16"/>
                  <a:gd name="T2" fmla="*/ 78 w 14"/>
                  <a:gd name="T3" fmla="*/ 118 h 16"/>
                  <a:gd name="T4" fmla="*/ 0 w 14"/>
                  <a:gd name="T5" fmla="*/ 26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12" y="3"/>
                      <a:pt x="8" y="4"/>
                      <a:pt x="6" y="7"/>
                    </a:cubicBezTo>
                    <a:cubicBezTo>
                      <a:pt x="3" y="10"/>
                      <a:pt x="2" y="12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1" name="Freeform 608">
                <a:extLst>
                  <a:ext uri="{FF2B5EF4-FFF2-40B4-BE49-F238E27FC236}">
                    <a16:creationId xmlns:a16="http://schemas.microsoft.com/office/drawing/2014/main" id="{3161CB59-18EC-4414-AD36-3E3D75215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442"/>
                <a:ext cx="42" cy="53"/>
              </a:xfrm>
              <a:custGeom>
                <a:avLst/>
                <a:gdLst>
                  <a:gd name="T0" fmla="*/ 0 w 18"/>
                  <a:gd name="T1" fmla="*/ 209 h 21"/>
                  <a:gd name="T2" fmla="*/ 180 w 18"/>
                  <a:gd name="T3" fmla="*/ 63 h 21"/>
                  <a:gd name="T4" fmla="*/ 49 w 18"/>
                  <a:gd name="T5" fmla="*/ 33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3"/>
                    </a:moveTo>
                    <a:cubicBezTo>
                      <a:pt x="1" y="10"/>
                      <a:pt x="10" y="0"/>
                      <a:pt x="14" y="4"/>
                    </a:cubicBezTo>
                    <a:cubicBezTo>
                      <a:pt x="18" y="7"/>
                      <a:pt x="6" y="19"/>
                      <a:pt x="4" y="2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2" name="Freeform 609">
                <a:extLst>
                  <a:ext uri="{FF2B5EF4-FFF2-40B4-BE49-F238E27FC236}">
                    <a16:creationId xmlns:a16="http://schemas.microsoft.com/office/drawing/2014/main" id="{E6FE6255-4A4E-4C4C-BC6E-998BD29F1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427"/>
                <a:ext cx="28" cy="35"/>
              </a:xfrm>
              <a:custGeom>
                <a:avLst/>
                <a:gdLst>
                  <a:gd name="T0" fmla="*/ 77 w 12"/>
                  <a:gd name="T1" fmla="*/ 0 h 14"/>
                  <a:gd name="T2" fmla="*/ 37 w 12"/>
                  <a:gd name="T3" fmla="*/ 145 h 14"/>
                  <a:gd name="T4" fmla="*/ 152 w 12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6" y="0"/>
                    </a:moveTo>
                    <a:cubicBezTo>
                      <a:pt x="5" y="3"/>
                      <a:pt x="0" y="5"/>
                      <a:pt x="3" y="9"/>
                    </a:cubicBezTo>
                    <a:cubicBezTo>
                      <a:pt x="7" y="14"/>
                      <a:pt x="10" y="8"/>
                      <a:pt x="12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3" name="Freeform 610">
                <a:extLst>
                  <a:ext uri="{FF2B5EF4-FFF2-40B4-BE49-F238E27FC236}">
                    <a16:creationId xmlns:a16="http://schemas.microsoft.com/office/drawing/2014/main" id="{82DC585C-410F-49CA-9E87-9336102DF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892"/>
                <a:ext cx="57" cy="103"/>
              </a:xfrm>
              <a:custGeom>
                <a:avLst/>
                <a:gdLst>
                  <a:gd name="T0" fmla="*/ 321 w 24"/>
                  <a:gd name="T1" fmla="*/ 472 h 41"/>
                  <a:gd name="T2" fmla="*/ 95 w 24"/>
                  <a:gd name="T3" fmla="*/ 33 h 41"/>
                  <a:gd name="T4" fmla="*/ 164 w 24"/>
                  <a:gd name="T5" fmla="*/ 379 h 41"/>
                  <a:gd name="T6" fmla="*/ 226 w 24"/>
                  <a:gd name="T7" fmla="*/ 631 h 41"/>
                  <a:gd name="T8" fmla="*/ 0 w 24"/>
                  <a:gd name="T9" fmla="*/ 409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1">
                    <a:moveTo>
                      <a:pt x="24" y="30"/>
                    </a:moveTo>
                    <a:cubicBezTo>
                      <a:pt x="15" y="18"/>
                      <a:pt x="13" y="3"/>
                      <a:pt x="7" y="2"/>
                    </a:cubicBezTo>
                    <a:cubicBezTo>
                      <a:pt x="1" y="0"/>
                      <a:pt x="7" y="15"/>
                      <a:pt x="12" y="24"/>
                    </a:cubicBezTo>
                    <a:cubicBezTo>
                      <a:pt x="16" y="31"/>
                      <a:pt x="20" y="38"/>
                      <a:pt x="17" y="40"/>
                    </a:cubicBezTo>
                    <a:cubicBezTo>
                      <a:pt x="14" y="41"/>
                      <a:pt x="6" y="23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4" name="Freeform 611">
                <a:extLst>
                  <a:ext uri="{FF2B5EF4-FFF2-40B4-BE49-F238E27FC236}">
                    <a16:creationId xmlns:a16="http://schemas.microsoft.com/office/drawing/2014/main" id="{49AAC1D1-318F-408E-BFDF-52C6436C5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613"/>
                <a:ext cx="64" cy="98"/>
              </a:xfrm>
              <a:custGeom>
                <a:avLst/>
                <a:gdLst>
                  <a:gd name="T0" fmla="*/ 28 w 27"/>
                  <a:gd name="T1" fmla="*/ 126 h 39"/>
                  <a:gd name="T2" fmla="*/ 107 w 27"/>
                  <a:gd name="T3" fmla="*/ 525 h 39"/>
                  <a:gd name="T4" fmla="*/ 201 w 27"/>
                  <a:gd name="T5" fmla="*/ 113 h 39"/>
                  <a:gd name="T6" fmla="*/ 201 w 27"/>
                  <a:gd name="T7" fmla="*/ 367 h 39"/>
                  <a:gd name="T8" fmla="*/ 254 w 27"/>
                  <a:gd name="T9" fmla="*/ 618 h 39"/>
                  <a:gd name="T10" fmla="*/ 360 w 27"/>
                  <a:gd name="T11" fmla="*/ 33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9">
                    <a:moveTo>
                      <a:pt x="2" y="8"/>
                    </a:moveTo>
                    <a:cubicBezTo>
                      <a:pt x="9" y="9"/>
                      <a:pt x="0" y="31"/>
                      <a:pt x="8" y="33"/>
                    </a:cubicBezTo>
                    <a:cubicBezTo>
                      <a:pt x="15" y="34"/>
                      <a:pt x="10" y="6"/>
                      <a:pt x="15" y="7"/>
                    </a:cubicBezTo>
                    <a:cubicBezTo>
                      <a:pt x="20" y="8"/>
                      <a:pt x="16" y="19"/>
                      <a:pt x="15" y="23"/>
                    </a:cubicBezTo>
                    <a:cubicBezTo>
                      <a:pt x="14" y="30"/>
                      <a:pt x="12" y="39"/>
                      <a:pt x="19" y="39"/>
                    </a:cubicBezTo>
                    <a:cubicBezTo>
                      <a:pt x="26" y="39"/>
                      <a:pt x="17" y="0"/>
                      <a:pt x="27" y="2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5" name="Freeform 612">
                <a:extLst>
                  <a:ext uri="{FF2B5EF4-FFF2-40B4-BE49-F238E27FC236}">
                    <a16:creationId xmlns:a16="http://schemas.microsoft.com/office/drawing/2014/main" id="{3FE35B5E-59B1-4481-A468-D99F47FEA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683"/>
                <a:ext cx="66" cy="121"/>
              </a:xfrm>
              <a:custGeom>
                <a:avLst/>
                <a:gdLst>
                  <a:gd name="T0" fmla="*/ 50 w 28"/>
                  <a:gd name="T1" fmla="*/ 272 h 48"/>
                  <a:gd name="T2" fmla="*/ 172 w 28"/>
                  <a:gd name="T3" fmla="*/ 33 h 48"/>
                  <a:gd name="T4" fmla="*/ 339 w 28"/>
                  <a:gd name="T5" fmla="*/ 285 h 48"/>
                  <a:gd name="T6" fmla="*/ 356 w 28"/>
                  <a:gd name="T7" fmla="*/ 76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8">
                    <a:moveTo>
                      <a:pt x="4" y="17"/>
                    </a:moveTo>
                    <a:cubicBezTo>
                      <a:pt x="0" y="10"/>
                      <a:pt x="4" y="0"/>
                      <a:pt x="13" y="2"/>
                    </a:cubicBezTo>
                    <a:cubicBezTo>
                      <a:pt x="20" y="3"/>
                      <a:pt x="24" y="12"/>
                      <a:pt x="26" y="18"/>
                    </a:cubicBezTo>
                    <a:cubicBezTo>
                      <a:pt x="28" y="28"/>
                      <a:pt x="25" y="38"/>
                      <a:pt x="27" y="48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6" name="Freeform 613">
                <a:extLst>
                  <a:ext uri="{FF2B5EF4-FFF2-40B4-BE49-F238E27FC236}">
                    <a16:creationId xmlns:a16="http://schemas.microsoft.com/office/drawing/2014/main" id="{30A8BAB9-F7BC-47AC-B10B-723374952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741"/>
                <a:ext cx="18" cy="56"/>
              </a:xfrm>
              <a:custGeom>
                <a:avLst/>
                <a:gdLst>
                  <a:gd name="T0" fmla="*/ 92 w 8"/>
                  <a:gd name="T1" fmla="*/ 0 h 22"/>
                  <a:gd name="T2" fmla="*/ 25 w 8"/>
                  <a:gd name="T3" fmla="*/ 36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2">
                    <a:moveTo>
                      <a:pt x="8" y="0"/>
                    </a:moveTo>
                    <a:cubicBezTo>
                      <a:pt x="0" y="0"/>
                      <a:pt x="2" y="16"/>
                      <a:pt x="2" y="22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7" name="Freeform 614">
                <a:extLst>
                  <a:ext uri="{FF2B5EF4-FFF2-40B4-BE49-F238E27FC236}">
                    <a16:creationId xmlns:a16="http://schemas.microsoft.com/office/drawing/2014/main" id="{C9E67372-98EA-4B59-B004-FA19E4901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65"/>
                <a:ext cx="26" cy="76"/>
              </a:xfrm>
              <a:custGeom>
                <a:avLst/>
                <a:gdLst>
                  <a:gd name="T0" fmla="*/ 0 w 11"/>
                  <a:gd name="T1" fmla="*/ 0 h 30"/>
                  <a:gd name="T2" fmla="*/ 50 w 11"/>
                  <a:gd name="T3" fmla="*/ 489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0" y="0"/>
                    </a:moveTo>
                    <a:cubicBezTo>
                      <a:pt x="8" y="2"/>
                      <a:pt x="11" y="7"/>
                      <a:pt x="4" y="3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8" name="Freeform 615">
                <a:extLst>
                  <a:ext uri="{FF2B5EF4-FFF2-40B4-BE49-F238E27FC236}">
                    <a16:creationId xmlns:a16="http://schemas.microsoft.com/office/drawing/2014/main" id="{15174FA7-D772-4BB0-B39D-0C87E28BD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902"/>
                <a:ext cx="52" cy="108"/>
              </a:xfrm>
              <a:custGeom>
                <a:avLst/>
                <a:gdLst>
                  <a:gd name="T0" fmla="*/ 0 w 22"/>
                  <a:gd name="T1" fmla="*/ 284 h 43"/>
                  <a:gd name="T2" fmla="*/ 196 w 22"/>
                  <a:gd name="T3" fmla="*/ 63 h 43"/>
                  <a:gd name="T4" fmla="*/ 225 w 22"/>
                  <a:gd name="T5" fmla="*/ 334 h 43"/>
                  <a:gd name="T6" fmla="*/ 262 w 22"/>
                  <a:gd name="T7" fmla="*/ 68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43">
                    <a:moveTo>
                      <a:pt x="0" y="18"/>
                    </a:moveTo>
                    <a:cubicBezTo>
                      <a:pt x="3" y="13"/>
                      <a:pt x="8" y="0"/>
                      <a:pt x="15" y="4"/>
                    </a:cubicBezTo>
                    <a:cubicBezTo>
                      <a:pt x="22" y="8"/>
                      <a:pt x="18" y="17"/>
                      <a:pt x="17" y="21"/>
                    </a:cubicBezTo>
                    <a:cubicBezTo>
                      <a:pt x="16" y="28"/>
                      <a:pt x="16" y="36"/>
                      <a:pt x="20" y="43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9" name="Freeform 616">
                <a:extLst>
                  <a:ext uri="{FF2B5EF4-FFF2-40B4-BE49-F238E27FC236}">
                    <a16:creationId xmlns:a16="http://schemas.microsoft.com/office/drawing/2014/main" id="{8B4D2A4F-BCDD-4D4A-A87B-213F77818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879"/>
                <a:ext cx="82" cy="66"/>
              </a:xfrm>
              <a:custGeom>
                <a:avLst/>
                <a:gdLst>
                  <a:gd name="T0" fmla="*/ 335 w 35"/>
                  <a:gd name="T1" fmla="*/ 426 h 26"/>
                  <a:gd name="T2" fmla="*/ 347 w 35"/>
                  <a:gd name="T3" fmla="*/ 51 h 26"/>
                  <a:gd name="T4" fmla="*/ 127 w 35"/>
                  <a:gd name="T5" fmla="*/ 327 h 26"/>
                  <a:gd name="T6" fmla="*/ 0 w 35"/>
                  <a:gd name="T7" fmla="*/ 3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6">
                    <a:moveTo>
                      <a:pt x="26" y="26"/>
                    </a:moveTo>
                    <a:cubicBezTo>
                      <a:pt x="31" y="16"/>
                      <a:pt x="35" y="2"/>
                      <a:pt x="27" y="3"/>
                    </a:cubicBezTo>
                    <a:cubicBezTo>
                      <a:pt x="19" y="3"/>
                      <a:pt x="18" y="22"/>
                      <a:pt x="10" y="20"/>
                    </a:cubicBezTo>
                    <a:cubicBezTo>
                      <a:pt x="1" y="17"/>
                      <a:pt x="6" y="0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0" name="Freeform 617">
                <a:extLst>
                  <a:ext uri="{FF2B5EF4-FFF2-40B4-BE49-F238E27FC236}">
                    <a16:creationId xmlns:a16="http://schemas.microsoft.com/office/drawing/2014/main" id="{68F682A3-3DF2-4621-A4D6-D0AA0405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988"/>
                <a:ext cx="71" cy="57"/>
              </a:xfrm>
              <a:custGeom>
                <a:avLst/>
                <a:gdLst>
                  <a:gd name="T0" fmla="*/ 0 w 30"/>
                  <a:gd name="T1" fmla="*/ 0 h 23"/>
                  <a:gd name="T2" fmla="*/ 147 w 30"/>
                  <a:gd name="T3" fmla="*/ 166 h 23"/>
                  <a:gd name="T4" fmla="*/ 398 w 30"/>
                  <a:gd name="T5" fmla="*/ 34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0" y="0"/>
                    </a:moveTo>
                    <a:cubicBezTo>
                      <a:pt x="4" y="4"/>
                      <a:pt x="7" y="8"/>
                      <a:pt x="11" y="11"/>
                    </a:cubicBezTo>
                    <a:cubicBezTo>
                      <a:pt x="18" y="17"/>
                      <a:pt x="23" y="19"/>
                      <a:pt x="30" y="23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1" name="Freeform 618">
                <a:extLst>
                  <a:ext uri="{FF2B5EF4-FFF2-40B4-BE49-F238E27FC236}">
                    <a16:creationId xmlns:a16="http://schemas.microsoft.com/office/drawing/2014/main" id="{E693C815-F14B-4551-833E-43F6FAEEE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010"/>
                <a:ext cx="31" cy="45"/>
              </a:xfrm>
              <a:custGeom>
                <a:avLst/>
                <a:gdLst>
                  <a:gd name="T0" fmla="*/ 0 w 13"/>
                  <a:gd name="T1" fmla="*/ 125 h 18"/>
                  <a:gd name="T2" fmla="*/ 136 w 13"/>
                  <a:gd name="T3" fmla="*/ 0 h 18"/>
                  <a:gd name="T4" fmla="*/ 41 w 13"/>
                  <a:gd name="T5" fmla="*/ 28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8"/>
                    </a:moveTo>
                    <a:cubicBezTo>
                      <a:pt x="1" y="5"/>
                      <a:pt x="6" y="0"/>
                      <a:pt x="10" y="0"/>
                    </a:cubicBezTo>
                    <a:cubicBezTo>
                      <a:pt x="13" y="7"/>
                      <a:pt x="3" y="12"/>
                      <a:pt x="3" y="18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2" name="Freeform 619">
                <a:extLst>
                  <a:ext uri="{FF2B5EF4-FFF2-40B4-BE49-F238E27FC236}">
                    <a16:creationId xmlns:a16="http://schemas.microsoft.com/office/drawing/2014/main" id="{4145C4E3-5758-4A2D-A3DC-A2559D3D5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028"/>
                <a:ext cx="26" cy="32"/>
              </a:xfrm>
              <a:custGeom>
                <a:avLst/>
                <a:gdLst>
                  <a:gd name="T0" fmla="*/ 0 w 11"/>
                  <a:gd name="T1" fmla="*/ 153 h 13"/>
                  <a:gd name="T2" fmla="*/ 95 w 11"/>
                  <a:gd name="T3" fmla="*/ 30 h 13"/>
                  <a:gd name="T4" fmla="*/ 50 w 11"/>
                  <a:gd name="T5" fmla="*/ 1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10"/>
                    </a:moveTo>
                    <a:cubicBezTo>
                      <a:pt x="0" y="7"/>
                      <a:pt x="3" y="0"/>
                      <a:pt x="7" y="2"/>
                    </a:cubicBezTo>
                    <a:cubicBezTo>
                      <a:pt x="11" y="4"/>
                      <a:pt x="6" y="11"/>
                      <a:pt x="4" y="13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3" name="Freeform 620">
                <a:extLst>
                  <a:ext uri="{FF2B5EF4-FFF2-40B4-BE49-F238E27FC236}">
                    <a16:creationId xmlns:a16="http://schemas.microsoft.com/office/drawing/2014/main" id="{10DFF8BB-E7F5-433E-96FC-F97CB885E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960"/>
                <a:ext cx="16" cy="23"/>
              </a:xfrm>
              <a:custGeom>
                <a:avLst/>
                <a:gdLst>
                  <a:gd name="T0" fmla="*/ 73 w 7"/>
                  <a:gd name="T1" fmla="*/ 33 h 9"/>
                  <a:gd name="T2" fmla="*/ 25 w 7"/>
                  <a:gd name="T3" fmla="*/ 20 h 9"/>
                  <a:gd name="T4" fmla="*/ 73 w 7"/>
                  <a:gd name="T5" fmla="*/ 97 h 9"/>
                  <a:gd name="T6" fmla="*/ 0 w 7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6" y="2"/>
                    </a:moveTo>
                    <a:cubicBezTo>
                      <a:pt x="7" y="0"/>
                      <a:pt x="3" y="0"/>
                      <a:pt x="2" y="1"/>
                    </a:cubicBezTo>
                    <a:cubicBezTo>
                      <a:pt x="3" y="2"/>
                      <a:pt x="7" y="4"/>
                      <a:pt x="6" y="6"/>
                    </a:cubicBezTo>
                    <a:cubicBezTo>
                      <a:pt x="4" y="9"/>
                      <a:pt x="0" y="3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4" name="Freeform 621">
                <a:extLst>
                  <a:ext uri="{FF2B5EF4-FFF2-40B4-BE49-F238E27FC236}">
                    <a16:creationId xmlns:a16="http://schemas.microsoft.com/office/drawing/2014/main" id="{235CDEE6-DEBF-49AD-8757-67E6D873E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3003"/>
                <a:ext cx="19" cy="20"/>
              </a:xfrm>
              <a:custGeom>
                <a:avLst/>
                <a:gdLst>
                  <a:gd name="T0" fmla="*/ 40 w 8"/>
                  <a:gd name="T1" fmla="*/ 113 h 8"/>
                  <a:gd name="T2" fmla="*/ 29 w 8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8" y="4"/>
                      <a:pt x="0" y="0"/>
                      <a:pt x="2" y="8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5" name="Freeform 622">
                <a:extLst>
                  <a:ext uri="{FF2B5EF4-FFF2-40B4-BE49-F238E27FC236}">
                    <a16:creationId xmlns:a16="http://schemas.microsoft.com/office/drawing/2014/main" id="{117FA665-D5A5-4B8B-83B1-465541363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3045"/>
                <a:ext cx="4" cy="10"/>
              </a:xfrm>
              <a:custGeom>
                <a:avLst/>
                <a:gdLst>
                  <a:gd name="T0" fmla="*/ 16 w 2"/>
                  <a:gd name="T1" fmla="*/ 0 h 4"/>
                  <a:gd name="T2" fmla="*/ 0 w 2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6" name="Freeform 623">
                <a:extLst>
                  <a:ext uri="{FF2B5EF4-FFF2-40B4-BE49-F238E27FC236}">
                    <a16:creationId xmlns:a16="http://schemas.microsoft.com/office/drawing/2014/main" id="{C92F5A3D-A967-468B-9207-26ACE305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081"/>
                <a:ext cx="10" cy="12"/>
              </a:xfrm>
              <a:custGeom>
                <a:avLst/>
                <a:gdLst>
                  <a:gd name="T0" fmla="*/ 63 w 4"/>
                  <a:gd name="T1" fmla="*/ 12 h 5"/>
                  <a:gd name="T2" fmla="*/ 50 w 4"/>
                  <a:gd name="T3" fmla="*/ 70 h 5"/>
                  <a:gd name="T4" fmla="*/ 33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2"/>
                      <a:pt x="3" y="3"/>
                      <a:pt x="3" y="5"/>
                    </a:cubicBezTo>
                    <a:cubicBezTo>
                      <a:pt x="1" y="4"/>
                      <a:pt x="0" y="1"/>
                      <a:pt x="2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7" name="Freeform 624">
                <a:extLst>
                  <a:ext uri="{FF2B5EF4-FFF2-40B4-BE49-F238E27FC236}">
                    <a16:creationId xmlns:a16="http://schemas.microsoft.com/office/drawing/2014/main" id="{69E6E2F1-EAC5-426A-8979-28C98B6C2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3103"/>
                <a:ext cx="7" cy="8"/>
              </a:xfrm>
              <a:custGeom>
                <a:avLst/>
                <a:gdLst>
                  <a:gd name="T0" fmla="*/ 37 w 3"/>
                  <a:gd name="T1" fmla="*/ 0 h 3"/>
                  <a:gd name="T2" fmla="*/ 0 w 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8" name="Freeform 625">
                <a:extLst>
                  <a:ext uri="{FF2B5EF4-FFF2-40B4-BE49-F238E27FC236}">
                    <a16:creationId xmlns:a16="http://schemas.microsoft.com/office/drawing/2014/main" id="{58DE7467-993D-4D61-9041-E8C68746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128"/>
                <a:ext cx="9" cy="8"/>
              </a:xfrm>
              <a:custGeom>
                <a:avLst/>
                <a:gdLst>
                  <a:gd name="T0" fmla="*/ 45 w 4"/>
                  <a:gd name="T1" fmla="*/ 0 h 3"/>
                  <a:gd name="T2" fmla="*/ 0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9" name="Freeform 626">
                <a:extLst>
                  <a:ext uri="{FF2B5EF4-FFF2-40B4-BE49-F238E27FC236}">
                    <a16:creationId xmlns:a16="http://schemas.microsoft.com/office/drawing/2014/main" id="{006A1188-4D65-4351-B2E1-7BE4D0D5C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3138"/>
                <a:ext cx="4" cy="3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0" name="Freeform 627">
                <a:extLst>
                  <a:ext uri="{FF2B5EF4-FFF2-40B4-BE49-F238E27FC236}">
                    <a16:creationId xmlns:a16="http://schemas.microsoft.com/office/drawing/2014/main" id="{31ECBC36-8CD5-4AC6-9284-F68715186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3156"/>
                <a:ext cx="12" cy="5"/>
              </a:xfrm>
              <a:custGeom>
                <a:avLst/>
                <a:gdLst>
                  <a:gd name="T0" fmla="*/ 70 w 5"/>
                  <a:gd name="T1" fmla="*/ 33 h 2"/>
                  <a:gd name="T2" fmla="*/ 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1" name="Freeform 628">
                <a:extLst>
                  <a:ext uri="{FF2B5EF4-FFF2-40B4-BE49-F238E27FC236}">
                    <a16:creationId xmlns:a16="http://schemas.microsoft.com/office/drawing/2014/main" id="{D331D370-B336-4CCA-876C-0D763B110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3143"/>
                <a:ext cx="14" cy="21"/>
              </a:xfrm>
              <a:custGeom>
                <a:avLst/>
                <a:gdLst>
                  <a:gd name="T0" fmla="*/ 12 w 6"/>
                  <a:gd name="T1" fmla="*/ 76 h 8"/>
                  <a:gd name="T2" fmla="*/ 0 w 6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1" y="4"/>
                    </a:moveTo>
                    <a:cubicBezTo>
                      <a:pt x="6" y="8"/>
                      <a:pt x="6" y="0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2" name="Freeform 629">
                <a:extLst>
                  <a:ext uri="{FF2B5EF4-FFF2-40B4-BE49-F238E27FC236}">
                    <a16:creationId xmlns:a16="http://schemas.microsoft.com/office/drawing/2014/main" id="{D7A0CCCC-40BC-48BD-9D56-E3C40EF3B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121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3" name="Freeform 630">
                <a:extLst>
                  <a:ext uri="{FF2B5EF4-FFF2-40B4-BE49-F238E27FC236}">
                    <a16:creationId xmlns:a16="http://schemas.microsoft.com/office/drawing/2014/main" id="{39A97C40-64C9-40F2-A3FD-52673BFAE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086"/>
                <a:ext cx="10" cy="15"/>
              </a:xfrm>
              <a:custGeom>
                <a:avLst/>
                <a:gdLst>
                  <a:gd name="T0" fmla="*/ 0 w 4"/>
                  <a:gd name="T1" fmla="*/ 20 h 6"/>
                  <a:gd name="T2" fmla="*/ 33 w 4"/>
                  <a:gd name="T3" fmla="*/ 95 h 6"/>
                  <a:gd name="T4" fmla="*/ 33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1"/>
                    </a:moveTo>
                    <a:cubicBezTo>
                      <a:pt x="1" y="3"/>
                      <a:pt x="1" y="5"/>
                      <a:pt x="2" y="6"/>
                    </a:cubicBezTo>
                    <a:cubicBezTo>
                      <a:pt x="4" y="5"/>
                      <a:pt x="3" y="2"/>
                      <a:pt x="2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4" name="Freeform 631">
                <a:extLst>
                  <a:ext uri="{FF2B5EF4-FFF2-40B4-BE49-F238E27FC236}">
                    <a16:creationId xmlns:a16="http://schemas.microsoft.com/office/drawing/2014/main" id="{95E31A5A-B851-45FB-B0BD-57A2D807C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978"/>
                <a:ext cx="23" cy="30"/>
              </a:xfrm>
              <a:custGeom>
                <a:avLst/>
                <a:gdLst>
                  <a:gd name="T0" fmla="*/ 48 w 10"/>
                  <a:gd name="T1" fmla="*/ 20 h 12"/>
                  <a:gd name="T2" fmla="*/ 0 w 10"/>
                  <a:gd name="T3" fmla="*/ 33 h 12"/>
                  <a:gd name="T4" fmla="*/ 94 w 10"/>
                  <a:gd name="T5" fmla="*/ 83 h 12"/>
                  <a:gd name="T6" fmla="*/ 28 w 10"/>
                  <a:gd name="T7" fmla="*/ 145 h 12"/>
                  <a:gd name="T8" fmla="*/ 122 w 10"/>
                  <a:gd name="T9" fmla="*/ 15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4" y="1"/>
                    </a:moveTo>
                    <a:cubicBezTo>
                      <a:pt x="3" y="0"/>
                      <a:pt x="0" y="1"/>
                      <a:pt x="0" y="2"/>
                    </a:cubicBezTo>
                    <a:cubicBezTo>
                      <a:pt x="3" y="3"/>
                      <a:pt x="6" y="2"/>
                      <a:pt x="8" y="5"/>
                    </a:cubicBezTo>
                    <a:cubicBezTo>
                      <a:pt x="7" y="6"/>
                      <a:pt x="2" y="8"/>
                      <a:pt x="2" y="9"/>
                    </a:cubicBezTo>
                    <a:cubicBezTo>
                      <a:pt x="3" y="12"/>
                      <a:pt x="9" y="10"/>
                      <a:pt x="10" y="1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5" name="Freeform 632">
                <a:extLst>
                  <a:ext uri="{FF2B5EF4-FFF2-40B4-BE49-F238E27FC236}">
                    <a16:creationId xmlns:a16="http://schemas.microsoft.com/office/drawing/2014/main" id="{807E6DEE-12DD-419D-8ABE-EEBC280E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988"/>
                <a:ext cx="16" cy="22"/>
              </a:xfrm>
              <a:custGeom>
                <a:avLst/>
                <a:gdLst>
                  <a:gd name="T0" fmla="*/ 37 w 7"/>
                  <a:gd name="T1" fmla="*/ 132 h 9"/>
                  <a:gd name="T2" fmla="*/ 85 w 7"/>
                  <a:gd name="T3" fmla="*/ 71 h 9"/>
                  <a:gd name="T4" fmla="*/ 37 w 7"/>
                  <a:gd name="T5" fmla="*/ 71 h 9"/>
                  <a:gd name="T6" fmla="*/ 73 w 7"/>
                  <a:gd name="T7" fmla="*/ 29 h 9"/>
                  <a:gd name="T8" fmla="*/ 0 w 7"/>
                  <a:gd name="T9" fmla="*/ 1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5" y="9"/>
                      <a:pt x="7" y="7"/>
                      <a:pt x="7" y="5"/>
                    </a:cubicBezTo>
                    <a:cubicBezTo>
                      <a:pt x="6" y="4"/>
                      <a:pt x="4" y="5"/>
                      <a:pt x="3" y="5"/>
                    </a:cubicBezTo>
                    <a:cubicBezTo>
                      <a:pt x="4" y="5"/>
                      <a:pt x="7" y="4"/>
                      <a:pt x="6" y="2"/>
                    </a:cubicBezTo>
                    <a:cubicBezTo>
                      <a:pt x="6" y="0"/>
                      <a:pt x="1" y="1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6" name="Freeform 633">
                <a:extLst>
                  <a:ext uri="{FF2B5EF4-FFF2-40B4-BE49-F238E27FC236}">
                    <a16:creationId xmlns:a16="http://schemas.microsoft.com/office/drawing/2014/main" id="{C0BF82C1-9B7F-484C-85EF-6D0E3799C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932"/>
                <a:ext cx="12" cy="15"/>
              </a:xfrm>
              <a:custGeom>
                <a:avLst/>
                <a:gdLst>
                  <a:gd name="T0" fmla="*/ 0 w 5"/>
                  <a:gd name="T1" fmla="*/ 63 h 6"/>
                  <a:gd name="T2" fmla="*/ 70 w 5"/>
                  <a:gd name="T3" fmla="*/ 83 h 6"/>
                  <a:gd name="T4" fmla="*/ 0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2" y="5"/>
                      <a:pt x="4" y="6"/>
                      <a:pt x="5" y="5"/>
                    </a:cubicBez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7" name="Freeform 634">
                <a:extLst>
                  <a:ext uri="{FF2B5EF4-FFF2-40B4-BE49-F238E27FC236}">
                    <a16:creationId xmlns:a16="http://schemas.microsoft.com/office/drawing/2014/main" id="{EBDB6750-1A1A-45CF-BC29-356071DA8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897"/>
                <a:ext cx="19" cy="35"/>
              </a:xfrm>
              <a:custGeom>
                <a:avLst/>
                <a:gdLst>
                  <a:gd name="T0" fmla="*/ 0 w 8"/>
                  <a:gd name="T1" fmla="*/ 158 h 14"/>
                  <a:gd name="T2" fmla="*/ 29 w 8"/>
                  <a:gd name="T3" fmla="*/ 95 h 14"/>
                  <a:gd name="T4" fmla="*/ 107 w 8"/>
                  <a:gd name="T5" fmla="*/ 83 h 14"/>
                  <a:gd name="T6" fmla="*/ 57 w 8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0" y="10"/>
                    </a:moveTo>
                    <a:cubicBezTo>
                      <a:pt x="1" y="14"/>
                      <a:pt x="4" y="10"/>
                      <a:pt x="2" y="6"/>
                    </a:cubicBezTo>
                    <a:cubicBezTo>
                      <a:pt x="3" y="7"/>
                      <a:pt x="8" y="7"/>
                      <a:pt x="8" y="5"/>
                    </a:cubicBezTo>
                    <a:cubicBezTo>
                      <a:pt x="8" y="3"/>
                      <a:pt x="5" y="1"/>
                      <a:pt x="4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8" name="Freeform 635">
                <a:extLst>
                  <a:ext uri="{FF2B5EF4-FFF2-40B4-BE49-F238E27FC236}">
                    <a16:creationId xmlns:a16="http://schemas.microsoft.com/office/drawing/2014/main" id="{736A6799-674B-4DF0-9A5A-C608634B7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834"/>
                <a:ext cx="26" cy="43"/>
              </a:xfrm>
              <a:custGeom>
                <a:avLst/>
                <a:gdLst>
                  <a:gd name="T0" fmla="*/ 0 w 11"/>
                  <a:gd name="T1" fmla="*/ 243 h 17"/>
                  <a:gd name="T2" fmla="*/ 40 w 11"/>
                  <a:gd name="T3" fmla="*/ 192 h 17"/>
                  <a:gd name="T4" fmla="*/ 118 w 11"/>
                  <a:gd name="T5" fmla="*/ 180 h 17"/>
                  <a:gd name="T6" fmla="*/ 95 w 11"/>
                  <a:gd name="T7" fmla="*/ 96 h 17"/>
                  <a:gd name="T8" fmla="*/ 106 w 11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0" y="15"/>
                    </a:moveTo>
                    <a:cubicBezTo>
                      <a:pt x="3" y="17"/>
                      <a:pt x="7" y="16"/>
                      <a:pt x="3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8" y="9"/>
                      <a:pt x="6" y="9"/>
                      <a:pt x="7" y="6"/>
                    </a:cubicBezTo>
                    <a:cubicBezTo>
                      <a:pt x="8" y="4"/>
                      <a:pt x="11" y="4"/>
                      <a:pt x="8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9" name="Freeform 636">
                <a:extLst>
                  <a:ext uri="{FF2B5EF4-FFF2-40B4-BE49-F238E27FC236}">
                    <a16:creationId xmlns:a16="http://schemas.microsoft.com/office/drawing/2014/main" id="{0113D679-FF60-4ACE-ABEF-9970E39B9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829"/>
                <a:ext cx="11" cy="10"/>
              </a:xfrm>
              <a:custGeom>
                <a:avLst/>
                <a:gdLst>
                  <a:gd name="T0" fmla="*/ 0 w 5"/>
                  <a:gd name="T1" fmla="*/ 50 h 4"/>
                  <a:gd name="T2" fmla="*/ 53 w 5"/>
                  <a:gd name="T3" fmla="*/ 33 h 4"/>
                  <a:gd name="T4" fmla="*/ 9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2" y="4"/>
                      <a:pt x="5" y="4"/>
                      <a:pt x="5" y="2"/>
                    </a:cubicBezTo>
                    <a:cubicBezTo>
                      <a:pt x="4" y="1"/>
                      <a:pt x="3" y="1"/>
                      <a:pt x="1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0" name="Freeform 637">
                <a:extLst>
                  <a:ext uri="{FF2B5EF4-FFF2-40B4-BE49-F238E27FC236}">
                    <a16:creationId xmlns:a16="http://schemas.microsoft.com/office/drawing/2014/main" id="{A6EFEF6A-0848-406E-9268-CEB8332F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781"/>
                <a:ext cx="9" cy="16"/>
              </a:xfrm>
              <a:custGeom>
                <a:avLst/>
                <a:gdLst>
                  <a:gd name="T0" fmla="*/ 11 w 4"/>
                  <a:gd name="T1" fmla="*/ 115 h 6"/>
                  <a:gd name="T2" fmla="*/ 45 w 4"/>
                  <a:gd name="T3" fmla="*/ 93 h 6"/>
                  <a:gd name="T4" fmla="*/ 0 w 4"/>
                  <a:gd name="T5" fmla="*/ 56 h 6"/>
                  <a:gd name="T6" fmla="*/ 45 w 4"/>
                  <a:gd name="T7" fmla="*/ 35 h 6"/>
                  <a:gd name="T8" fmla="*/ 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2" y="6"/>
                      <a:pt x="3" y="6"/>
                      <a:pt x="4" y="5"/>
                    </a:cubicBezTo>
                    <a:cubicBezTo>
                      <a:pt x="3" y="4"/>
                      <a:pt x="2" y="3"/>
                      <a:pt x="0" y="3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1" name="Freeform 638">
                <a:extLst>
                  <a:ext uri="{FF2B5EF4-FFF2-40B4-BE49-F238E27FC236}">
                    <a16:creationId xmlns:a16="http://schemas.microsoft.com/office/drawing/2014/main" id="{8BBC2DB4-CDBE-438A-9B35-C7B9877FE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2792"/>
                <a:ext cx="14" cy="10"/>
              </a:xfrm>
              <a:custGeom>
                <a:avLst/>
                <a:gdLst>
                  <a:gd name="T0" fmla="*/ 77 w 6"/>
                  <a:gd name="T1" fmla="*/ 63 h 4"/>
                  <a:gd name="T2" fmla="*/ 0 w 6"/>
                  <a:gd name="T3" fmla="*/ 33 h 4"/>
                  <a:gd name="T4" fmla="*/ 65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4" y="3"/>
                      <a:pt x="2" y="3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2" name="Freeform 639">
                <a:extLst>
                  <a:ext uri="{FF2B5EF4-FFF2-40B4-BE49-F238E27FC236}">
                    <a16:creationId xmlns:a16="http://schemas.microsoft.com/office/drawing/2014/main" id="{3B97EF20-DEA2-48F4-8194-E28CD5F2A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714"/>
                <a:ext cx="14" cy="12"/>
              </a:xfrm>
              <a:custGeom>
                <a:avLst/>
                <a:gdLst>
                  <a:gd name="T0" fmla="*/ 77 w 6"/>
                  <a:gd name="T1" fmla="*/ 70 h 5"/>
                  <a:gd name="T2" fmla="*/ 0 w 6"/>
                  <a:gd name="T3" fmla="*/ 29 h 5"/>
                  <a:gd name="T4" fmla="*/ 65 w 6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4" y="4"/>
                      <a:pt x="2" y="4"/>
                      <a:pt x="0" y="2"/>
                    </a:cubicBezTo>
                    <a:cubicBezTo>
                      <a:pt x="1" y="0"/>
                      <a:pt x="3" y="1"/>
                      <a:pt x="5" y="2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3" name="Freeform 640">
                <a:extLst>
                  <a:ext uri="{FF2B5EF4-FFF2-40B4-BE49-F238E27FC236}">
                    <a16:creationId xmlns:a16="http://schemas.microsoft.com/office/drawing/2014/main" id="{4F5A16E7-B188-4D0D-8030-4F0EC690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739"/>
                <a:ext cx="1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4" name="Freeform 641">
                <a:extLst>
                  <a:ext uri="{FF2B5EF4-FFF2-40B4-BE49-F238E27FC236}">
                    <a16:creationId xmlns:a16="http://schemas.microsoft.com/office/drawing/2014/main" id="{F658250F-1E63-46E2-8ADA-874C64FF0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776"/>
                <a:ext cx="10" cy="3"/>
              </a:xfrm>
              <a:custGeom>
                <a:avLst/>
                <a:gdLst>
                  <a:gd name="T0" fmla="*/ 0 w 4"/>
                  <a:gd name="T1" fmla="*/ 27 h 1"/>
                  <a:gd name="T2" fmla="*/ 63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5" name="Freeform 642">
                <a:extLst>
                  <a:ext uri="{FF2B5EF4-FFF2-40B4-BE49-F238E27FC236}">
                    <a16:creationId xmlns:a16="http://schemas.microsoft.com/office/drawing/2014/main" id="{8107017D-E499-40CE-89E8-1B28BD1FF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794"/>
                <a:ext cx="12" cy="28"/>
              </a:xfrm>
              <a:custGeom>
                <a:avLst/>
                <a:gdLst>
                  <a:gd name="T0" fmla="*/ 0 w 5"/>
                  <a:gd name="T1" fmla="*/ 181 h 11"/>
                  <a:gd name="T2" fmla="*/ 70 w 5"/>
                  <a:gd name="T3" fmla="*/ 150 h 11"/>
                  <a:gd name="T4" fmla="*/ 12 w 5"/>
                  <a:gd name="T5" fmla="*/ 117 h 11"/>
                  <a:gd name="T6" fmla="*/ 70 w 5"/>
                  <a:gd name="T7" fmla="*/ 64 h 11"/>
                  <a:gd name="T8" fmla="*/ 0 w 5"/>
                  <a:gd name="T9" fmla="*/ 33 h 11"/>
                  <a:gd name="T10" fmla="*/ 12 w 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2" y="11"/>
                      <a:pt x="4" y="11"/>
                      <a:pt x="5" y="9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2" y="6"/>
                      <a:pt x="4" y="5"/>
                      <a:pt x="5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6" name="Freeform 643">
                <a:extLst>
                  <a:ext uri="{FF2B5EF4-FFF2-40B4-BE49-F238E27FC236}">
                    <a16:creationId xmlns:a16="http://schemas.microsoft.com/office/drawing/2014/main" id="{BFE795A3-FC40-4162-B32A-98CA69F49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2879"/>
                <a:ext cx="21" cy="23"/>
              </a:xfrm>
              <a:custGeom>
                <a:avLst/>
                <a:gdLst>
                  <a:gd name="T0" fmla="*/ 37 w 9"/>
                  <a:gd name="T1" fmla="*/ 20 h 9"/>
                  <a:gd name="T2" fmla="*/ 28 w 9"/>
                  <a:gd name="T3" fmla="*/ 51 h 9"/>
                  <a:gd name="T4" fmla="*/ 65 w 9"/>
                  <a:gd name="T5" fmla="*/ 20 h 9"/>
                  <a:gd name="T6" fmla="*/ 49 w 9"/>
                  <a:gd name="T7" fmla="*/ 97 h 9"/>
                  <a:gd name="T8" fmla="*/ 49 w 9"/>
                  <a:gd name="T9" fmla="*/ 151 h 9"/>
                  <a:gd name="T10" fmla="*/ 114 w 9"/>
                  <a:gd name="T11" fmla="*/ 13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2"/>
                      <a:pt x="4" y="0"/>
                      <a:pt x="5" y="1"/>
                    </a:cubicBezTo>
                    <a:cubicBezTo>
                      <a:pt x="8" y="2"/>
                      <a:pt x="4" y="5"/>
                      <a:pt x="4" y="6"/>
                    </a:cubicBezTo>
                    <a:cubicBezTo>
                      <a:pt x="2" y="7"/>
                      <a:pt x="0" y="9"/>
                      <a:pt x="4" y="9"/>
                    </a:cubicBezTo>
                    <a:cubicBezTo>
                      <a:pt x="6" y="9"/>
                      <a:pt x="6" y="6"/>
                      <a:pt x="9" y="8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7" name="Freeform 644">
                <a:extLst>
                  <a:ext uri="{FF2B5EF4-FFF2-40B4-BE49-F238E27FC236}">
                    <a16:creationId xmlns:a16="http://schemas.microsoft.com/office/drawing/2014/main" id="{995B2846-EB5A-4DA8-A578-0F26D8920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932"/>
                <a:ext cx="14" cy="10"/>
              </a:xfrm>
              <a:custGeom>
                <a:avLst/>
                <a:gdLst>
                  <a:gd name="T0" fmla="*/ 0 w 6"/>
                  <a:gd name="T1" fmla="*/ 50 h 4"/>
                  <a:gd name="T2" fmla="*/ 77 w 6"/>
                  <a:gd name="T3" fmla="*/ 63 h 4"/>
                  <a:gd name="T4" fmla="*/ 12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4"/>
                      <a:pt x="4" y="4"/>
                      <a:pt x="6" y="4"/>
                    </a:cubicBezTo>
                    <a:cubicBezTo>
                      <a:pt x="6" y="2"/>
                      <a:pt x="3" y="0"/>
                      <a:pt x="1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8" name="Freeform 645">
                <a:extLst>
                  <a:ext uri="{FF2B5EF4-FFF2-40B4-BE49-F238E27FC236}">
                    <a16:creationId xmlns:a16="http://schemas.microsoft.com/office/drawing/2014/main" id="{356030D8-A83F-4C00-99B9-7988E6C6D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985"/>
                <a:ext cx="21" cy="20"/>
              </a:xfrm>
              <a:custGeom>
                <a:avLst/>
                <a:gdLst>
                  <a:gd name="T0" fmla="*/ 12 w 9"/>
                  <a:gd name="T1" fmla="*/ 33 h 8"/>
                  <a:gd name="T2" fmla="*/ 65 w 9"/>
                  <a:gd name="T3" fmla="*/ 20 h 8"/>
                  <a:gd name="T4" fmla="*/ 28 w 9"/>
                  <a:gd name="T5" fmla="*/ 95 h 8"/>
                  <a:gd name="T6" fmla="*/ 114 w 9"/>
                  <a:gd name="T7" fmla="*/ 8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1" y="2"/>
                    </a:moveTo>
                    <a:cubicBezTo>
                      <a:pt x="0" y="0"/>
                      <a:pt x="3" y="0"/>
                      <a:pt x="5" y="1"/>
                    </a:cubicBezTo>
                    <a:cubicBezTo>
                      <a:pt x="5" y="3"/>
                      <a:pt x="2" y="4"/>
                      <a:pt x="2" y="6"/>
                    </a:cubicBezTo>
                    <a:cubicBezTo>
                      <a:pt x="4" y="8"/>
                      <a:pt x="6" y="6"/>
                      <a:pt x="9" y="5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9" name="Freeform 646">
                <a:extLst>
                  <a:ext uri="{FF2B5EF4-FFF2-40B4-BE49-F238E27FC236}">
                    <a16:creationId xmlns:a16="http://schemas.microsoft.com/office/drawing/2014/main" id="{D0022DB9-F68F-4759-B0ED-5C2F8735C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030"/>
                <a:ext cx="21" cy="20"/>
              </a:xfrm>
              <a:custGeom>
                <a:avLst/>
                <a:gdLst>
                  <a:gd name="T0" fmla="*/ 65 w 9"/>
                  <a:gd name="T1" fmla="*/ 113 h 8"/>
                  <a:gd name="T2" fmla="*/ 86 w 9"/>
                  <a:gd name="T3" fmla="*/ 50 h 8"/>
                  <a:gd name="T4" fmla="*/ 12 w 9"/>
                  <a:gd name="T5" fmla="*/ 125 h 8"/>
                  <a:gd name="T6" fmla="*/ 28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5" y="7"/>
                    </a:moveTo>
                    <a:cubicBezTo>
                      <a:pt x="7" y="8"/>
                      <a:pt x="9" y="4"/>
                      <a:pt x="7" y="3"/>
                    </a:cubicBezTo>
                    <a:cubicBezTo>
                      <a:pt x="4" y="0"/>
                      <a:pt x="3" y="7"/>
                      <a:pt x="1" y="8"/>
                    </a:cubicBezTo>
                    <a:cubicBezTo>
                      <a:pt x="0" y="5"/>
                      <a:pt x="2" y="2"/>
                      <a:pt x="2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0" name="Freeform 647">
                <a:extLst>
                  <a:ext uri="{FF2B5EF4-FFF2-40B4-BE49-F238E27FC236}">
                    <a16:creationId xmlns:a16="http://schemas.microsoft.com/office/drawing/2014/main" id="{656E4DDB-4C08-4204-B5FB-A4DC6AA55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50"/>
                <a:ext cx="9" cy="13"/>
              </a:xfrm>
              <a:custGeom>
                <a:avLst/>
                <a:gdLst>
                  <a:gd name="T0" fmla="*/ 0 w 4"/>
                  <a:gd name="T1" fmla="*/ 55 h 5"/>
                  <a:gd name="T2" fmla="*/ 45 w 4"/>
                  <a:gd name="T3" fmla="*/ 55 h 5"/>
                  <a:gd name="T4" fmla="*/ 0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4" y="5"/>
                      <a:pt x="4" y="3"/>
                    </a:cubicBezTo>
                    <a:cubicBezTo>
                      <a:pt x="4" y="2"/>
                      <a:pt x="2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1" name="Freeform 648">
                <a:extLst>
                  <a:ext uri="{FF2B5EF4-FFF2-40B4-BE49-F238E27FC236}">
                    <a16:creationId xmlns:a16="http://schemas.microsoft.com/office/drawing/2014/main" id="{5B9CF05B-36D2-435F-BD77-6EF8F6802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018"/>
                <a:ext cx="7" cy="10"/>
              </a:xfrm>
              <a:custGeom>
                <a:avLst/>
                <a:gdLst>
                  <a:gd name="T0" fmla="*/ 0 w 3"/>
                  <a:gd name="T1" fmla="*/ 0 h 4"/>
                  <a:gd name="T2" fmla="*/ 37 w 3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2" y="3"/>
                      <a:pt x="3" y="4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2" name="Freeform 649">
                <a:extLst>
                  <a:ext uri="{FF2B5EF4-FFF2-40B4-BE49-F238E27FC236}">
                    <a16:creationId xmlns:a16="http://schemas.microsoft.com/office/drawing/2014/main" id="{D446C0EB-7175-4F6C-8E16-1CD87CFA7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040"/>
                <a:ext cx="14" cy="18"/>
              </a:xfrm>
              <a:custGeom>
                <a:avLst/>
                <a:gdLst>
                  <a:gd name="T0" fmla="*/ 0 w 6"/>
                  <a:gd name="T1" fmla="*/ 67 h 7"/>
                  <a:gd name="T2" fmla="*/ 77 w 6"/>
                  <a:gd name="T3" fmla="*/ 85 h 7"/>
                  <a:gd name="T4" fmla="*/ 0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4"/>
                      <a:pt x="5" y="7"/>
                      <a:pt x="6" y="5"/>
                    </a:cubicBezTo>
                    <a:cubicBezTo>
                      <a:pt x="6" y="3"/>
                      <a:pt x="1" y="1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3" name="Freeform 650">
                <a:extLst>
                  <a:ext uri="{FF2B5EF4-FFF2-40B4-BE49-F238E27FC236}">
                    <a16:creationId xmlns:a16="http://schemas.microsoft.com/office/drawing/2014/main" id="{46770D2D-F01D-4F2D-93D3-4D1A35675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950"/>
                <a:ext cx="10" cy="15"/>
              </a:xfrm>
              <a:custGeom>
                <a:avLst/>
                <a:gdLst>
                  <a:gd name="T0" fmla="*/ 0 w 4"/>
                  <a:gd name="T1" fmla="*/ 0 h 6"/>
                  <a:gd name="T2" fmla="*/ 20 w 4"/>
                  <a:gd name="T3" fmla="*/ 83 h 6"/>
                  <a:gd name="T4" fmla="*/ 63 w 4"/>
                  <a:gd name="T5" fmla="*/ 3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3" y="6"/>
                      <a:pt x="4" y="3"/>
                      <a:pt x="4" y="2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4" name="Freeform 651">
                <a:extLst>
                  <a:ext uri="{FF2B5EF4-FFF2-40B4-BE49-F238E27FC236}">
                    <a16:creationId xmlns:a16="http://schemas.microsoft.com/office/drawing/2014/main" id="{5DD73E8C-2360-4EBB-899B-5B3BD3C4A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952"/>
                <a:ext cx="14" cy="13"/>
              </a:xfrm>
              <a:custGeom>
                <a:avLst/>
                <a:gdLst>
                  <a:gd name="T0" fmla="*/ 37 w 6"/>
                  <a:gd name="T1" fmla="*/ 68 h 5"/>
                  <a:gd name="T2" fmla="*/ 65 w 6"/>
                  <a:gd name="T3" fmla="*/ 34 h 5"/>
                  <a:gd name="T4" fmla="*/ 0 w 6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4"/>
                    </a:moveTo>
                    <a:cubicBezTo>
                      <a:pt x="4" y="5"/>
                      <a:pt x="6" y="4"/>
                      <a:pt x="5" y="2"/>
                    </a:cubicBezTo>
                    <a:cubicBezTo>
                      <a:pt x="5" y="0"/>
                      <a:pt x="1" y="1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5" name="Freeform 652">
                <a:extLst>
                  <a:ext uri="{FF2B5EF4-FFF2-40B4-BE49-F238E27FC236}">
                    <a16:creationId xmlns:a16="http://schemas.microsoft.com/office/drawing/2014/main" id="{799A53C3-7AEC-4894-B1A7-740040132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789"/>
                <a:ext cx="14" cy="8"/>
              </a:xfrm>
              <a:custGeom>
                <a:avLst/>
                <a:gdLst>
                  <a:gd name="T0" fmla="*/ 28 w 6"/>
                  <a:gd name="T1" fmla="*/ 56 h 3"/>
                  <a:gd name="T2" fmla="*/ 77 w 6"/>
                  <a:gd name="T3" fmla="*/ 21 h 3"/>
                  <a:gd name="T4" fmla="*/ 0 w 6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4" y="3"/>
                      <a:pt x="5" y="2"/>
                      <a:pt x="6" y="1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6" name="Freeform 653">
                <a:extLst>
                  <a:ext uri="{FF2B5EF4-FFF2-40B4-BE49-F238E27FC236}">
                    <a16:creationId xmlns:a16="http://schemas.microsoft.com/office/drawing/2014/main" id="{E97B9900-8977-498B-BF9B-3C019C1F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2784"/>
                <a:ext cx="24" cy="20"/>
              </a:xfrm>
              <a:custGeom>
                <a:avLst/>
                <a:gdLst>
                  <a:gd name="T0" fmla="*/ 58 w 10"/>
                  <a:gd name="T1" fmla="*/ 125 h 8"/>
                  <a:gd name="T2" fmla="*/ 127 w 10"/>
                  <a:gd name="T3" fmla="*/ 83 h 8"/>
                  <a:gd name="T4" fmla="*/ 29 w 10"/>
                  <a:gd name="T5" fmla="*/ 83 h 8"/>
                  <a:gd name="T6" fmla="*/ 98 w 10"/>
                  <a:gd name="T7" fmla="*/ 20 h 8"/>
                  <a:gd name="T8" fmla="*/ 0 w 1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cubicBezTo>
                      <a:pt x="6" y="8"/>
                      <a:pt x="10" y="8"/>
                      <a:pt x="9" y="5"/>
                    </a:cubicBezTo>
                    <a:cubicBezTo>
                      <a:pt x="6" y="4"/>
                      <a:pt x="4" y="5"/>
                      <a:pt x="2" y="5"/>
                    </a:cubicBezTo>
                    <a:cubicBezTo>
                      <a:pt x="4" y="4"/>
                      <a:pt x="7" y="3"/>
                      <a:pt x="7" y="1"/>
                    </a:cubicBez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7" name="Freeform 654">
                <a:extLst>
                  <a:ext uri="{FF2B5EF4-FFF2-40B4-BE49-F238E27FC236}">
                    <a16:creationId xmlns:a16="http://schemas.microsoft.com/office/drawing/2014/main" id="{AC14B12C-845E-40EF-B6AF-76DF797E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766"/>
                <a:ext cx="12" cy="5"/>
              </a:xfrm>
              <a:custGeom>
                <a:avLst/>
                <a:gdLst>
                  <a:gd name="T0" fmla="*/ 0 w 5"/>
                  <a:gd name="T1" fmla="*/ 33 h 2"/>
                  <a:gd name="T2" fmla="*/ 7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8" name="Freeform 655">
                <a:extLst>
                  <a:ext uri="{FF2B5EF4-FFF2-40B4-BE49-F238E27FC236}">
                    <a16:creationId xmlns:a16="http://schemas.microsoft.com/office/drawing/2014/main" id="{1A76EE4E-2D8F-448B-B5CA-B0663460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65"/>
                <a:ext cx="7" cy="5"/>
              </a:xfrm>
              <a:custGeom>
                <a:avLst/>
                <a:gdLst>
                  <a:gd name="T0" fmla="*/ 37 w 3"/>
                  <a:gd name="T1" fmla="*/ 0 h 2"/>
                  <a:gd name="T2" fmla="*/ 0 w 3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9" name="Freeform 656">
                <a:extLst>
                  <a:ext uri="{FF2B5EF4-FFF2-40B4-BE49-F238E27FC236}">
                    <a16:creationId xmlns:a16="http://schemas.microsoft.com/office/drawing/2014/main" id="{4A9E7BE5-5141-4C42-B9EC-38E04E3CD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628"/>
                <a:ext cx="14" cy="13"/>
              </a:xfrm>
              <a:custGeom>
                <a:avLst/>
                <a:gdLst>
                  <a:gd name="T0" fmla="*/ 0 w 6"/>
                  <a:gd name="T1" fmla="*/ 68 h 5"/>
                  <a:gd name="T2" fmla="*/ 49 w 6"/>
                  <a:gd name="T3" fmla="*/ 68 h 5"/>
                  <a:gd name="T4" fmla="*/ 0 w 6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4"/>
                      <a:pt x="3" y="5"/>
                      <a:pt x="4" y="4"/>
                    </a:cubicBezTo>
                    <a:cubicBezTo>
                      <a:pt x="6" y="2"/>
                      <a:pt x="1" y="0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0" name="Freeform 657">
                <a:extLst>
                  <a:ext uri="{FF2B5EF4-FFF2-40B4-BE49-F238E27FC236}">
                    <a16:creationId xmlns:a16="http://schemas.microsoft.com/office/drawing/2014/main" id="{6E04CDBA-A869-4AA9-A868-64F5D13AE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719"/>
                <a:ext cx="7" cy="2"/>
              </a:xfrm>
              <a:custGeom>
                <a:avLst/>
                <a:gdLst>
                  <a:gd name="T0" fmla="*/ 0 w 3"/>
                  <a:gd name="T1" fmla="*/ 8 h 1"/>
                  <a:gd name="T2" fmla="*/ 37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1" name="Freeform 658">
                <a:extLst>
                  <a:ext uri="{FF2B5EF4-FFF2-40B4-BE49-F238E27FC236}">
                    <a16:creationId xmlns:a16="http://schemas.microsoft.com/office/drawing/2014/main" id="{0576DCE5-4B6B-4E0F-B6F7-8AD952C1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746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33 w 2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</a:path>
                </a:pathLst>
              </a:custGeom>
              <a:noFill/>
              <a:ln w="15875" cap="flat">
                <a:solidFill>
                  <a:srgbClr val="BC315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2" name="Freeform 659">
                <a:extLst>
                  <a:ext uri="{FF2B5EF4-FFF2-40B4-BE49-F238E27FC236}">
                    <a16:creationId xmlns:a16="http://schemas.microsoft.com/office/drawing/2014/main" id="{8F1B52E1-6E1E-46B1-83F9-90823B23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631"/>
                <a:ext cx="4" cy="7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BC315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3" name="Freeform 660">
                <a:extLst>
                  <a:ext uri="{FF2B5EF4-FFF2-40B4-BE49-F238E27FC236}">
                    <a16:creationId xmlns:a16="http://schemas.microsoft.com/office/drawing/2014/main" id="{DF0CB575-63F4-41DC-B50F-74A12E225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613"/>
                <a:ext cx="16" cy="23"/>
              </a:xfrm>
              <a:custGeom>
                <a:avLst/>
                <a:gdLst>
                  <a:gd name="T0" fmla="*/ 85 w 7"/>
                  <a:gd name="T1" fmla="*/ 84 h 9"/>
                  <a:gd name="T2" fmla="*/ 48 w 7"/>
                  <a:gd name="T3" fmla="*/ 66 h 9"/>
                  <a:gd name="T4" fmla="*/ 73 w 7"/>
                  <a:gd name="T5" fmla="*/ 130 h 9"/>
                  <a:gd name="T6" fmla="*/ 11 w 7"/>
                  <a:gd name="T7" fmla="*/ 97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7" y="0"/>
                      <a:pt x="0" y="0"/>
                      <a:pt x="4" y="4"/>
                    </a:cubicBezTo>
                    <a:cubicBezTo>
                      <a:pt x="5" y="6"/>
                      <a:pt x="7" y="6"/>
                      <a:pt x="6" y="8"/>
                    </a:cubicBezTo>
                    <a:cubicBezTo>
                      <a:pt x="4" y="9"/>
                      <a:pt x="2" y="7"/>
                      <a:pt x="1" y="6"/>
                    </a:cubicBezTo>
                  </a:path>
                </a:pathLst>
              </a:custGeom>
              <a:noFill/>
              <a:ln w="15875" cap="flat">
                <a:solidFill>
                  <a:srgbClr val="BC315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4" name="Freeform 661">
                <a:extLst>
                  <a:ext uri="{FF2B5EF4-FFF2-40B4-BE49-F238E27FC236}">
                    <a16:creationId xmlns:a16="http://schemas.microsoft.com/office/drawing/2014/main" id="{551A5791-752F-4834-9013-98685F425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09"/>
                <a:ext cx="10" cy="2"/>
              </a:xfrm>
              <a:custGeom>
                <a:avLst/>
                <a:gdLst>
                  <a:gd name="T0" fmla="*/ 63 w 4"/>
                  <a:gd name="T1" fmla="*/ 8 h 1"/>
                  <a:gd name="T2" fmla="*/ 0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BC315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5" name="Freeform 662">
                <a:extLst>
                  <a:ext uri="{FF2B5EF4-FFF2-40B4-BE49-F238E27FC236}">
                    <a16:creationId xmlns:a16="http://schemas.microsoft.com/office/drawing/2014/main" id="{513F6C1A-BAB4-400C-90F1-EBB0D152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834"/>
                <a:ext cx="10" cy="13"/>
              </a:xfrm>
              <a:custGeom>
                <a:avLst/>
                <a:gdLst>
                  <a:gd name="T0" fmla="*/ 63 w 4"/>
                  <a:gd name="T1" fmla="*/ 34 h 5"/>
                  <a:gd name="T2" fmla="*/ 33 w 4"/>
                  <a:gd name="T3" fmla="*/ 88 h 5"/>
                  <a:gd name="T4" fmla="*/ 0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5"/>
                      <a:pt x="2" y="5"/>
                    </a:cubicBezTo>
                    <a:cubicBezTo>
                      <a:pt x="1" y="4"/>
                      <a:pt x="1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6" name="Freeform 663">
                <a:extLst>
                  <a:ext uri="{FF2B5EF4-FFF2-40B4-BE49-F238E27FC236}">
                    <a16:creationId xmlns:a16="http://schemas.microsoft.com/office/drawing/2014/main" id="{41FF133F-7CF4-4FA9-8E1D-6CCBD9F8A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2859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7" name="Freeform 664">
                <a:extLst>
                  <a:ext uri="{FF2B5EF4-FFF2-40B4-BE49-F238E27FC236}">
                    <a16:creationId xmlns:a16="http://schemas.microsoft.com/office/drawing/2014/main" id="{789F9007-B6C4-4EA1-B2DC-E89277993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872"/>
                <a:ext cx="9" cy="13"/>
              </a:xfrm>
              <a:custGeom>
                <a:avLst/>
                <a:gdLst>
                  <a:gd name="T0" fmla="*/ 45 w 4"/>
                  <a:gd name="T1" fmla="*/ 34 h 5"/>
                  <a:gd name="T2" fmla="*/ 25 w 4"/>
                  <a:gd name="T3" fmla="*/ 68 h 5"/>
                  <a:gd name="T4" fmla="*/ 0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5"/>
                      <a:pt x="2" y="4"/>
                    </a:cubicBezTo>
                    <a:cubicBezTo>
                      <a:pt x="1" y="4"/>
                      <a:pt x="0" y="1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8" name="Freeform 665">
                <a:extLst>
                  <a:ext uri="{FF2B5EF4-FFF2-40B4-BE49-F238E27FC236}">
                    <a16:creationId xmlns:a16="http://schemas.microsoft.com/office/drawing/2014/main" id="{5749A0C9-37B6-4711-A160-966B59093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882"/>
                <a:ext cx="9" cy="10"/>
              </a:xfrm>
              <a:custGeom>
                <a:avLst/>
                <a:gdLst>
                  <a:gd name="T0" fmla="*/ 0 w 4"/>
                  <a:gd name="T1" fmla="*/ 50 h 4"/>
                  <a:gd name="T2" fmla="*/ 25 w 4"/>
                  <a:gd name="T3" fmla="*/ 0 h 4"/>
                  <a:gd name="T4" fmla="*/ 36 w 4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3" y="2"/>
                      <a:pt x="3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9" name="Freeform 666">
                <a:extLst>
                  <a:ext uri="{FF2B5EF4-FFF2-40B4-BE49-F238E27FC236}">
                    <a16:creationId xmlns:a16="http://schemas.microsoft.com/office/drawing/2014/main" id="{298C83ED-5A90-411A-8072-E61E2409B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910"/>
                <a:ext cx="28" cy="17"/>
              </a:xfrm>
              <a:custGeom>
                <a:avLst/>
                <a:gdLst>
                  <a:gd name="T0" fmla="*/ 28 w 12"/>
                  <a:gd name="T1" fmla="*/ 0 h 7"/>
                  <a:gd name="T2" fmla="*/ 65 w 12"/>
                  <a:gd name="T3" fmla="*/ 29 h 7"/>
                  <a:gd name="T4" fmla="*/ 103 w 12"/>
                  <a:gd name="T5" fmla="*/ 100 h 7"/>
                  <a:gd name="T6" fmla="*/ 142 w 12"/>
                  <a:gd name="T7" fmla="*/ 5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2" y="0"/>
                    </a:moveTo>
                    <a:cubicBezTo>
                      <a:pt x="0" y="4"/>
                      <a:pt x="3" y="4"/>
                      <a:pt x="5" y="2"/>
                    </a:cubicBezTo>
                    <a:cubicBezTo>
                      <a:pt x="6" y="3"/>
                      <a:pt x="6" y="6"/>
                      <a:pt x="8" y="7"/>
                    </a:cubicBezTo>
                    <a:cubicBezTo>
                      <a:pt x="9" y="7"/>
                      <a:pt x="12" y="5"/>
                      <a:pt x="11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0" name="Freeform 667">
                <a:extLst>
                  <a:ext uri="{FF2B5EF4-FFF2-40B4-BE49-F238E27FC236}">
                    <a16:creationId xmlns:a16="http://schemas.microsoft.com/office/drawing/2014/main" id="{2E47DAA8-A386-4892-985D-2C383291C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955"/>
                <a:ext cx="1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w 1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1" name="Freeform 668">
                <a:extLst>
                  <a:ext uri="{FF2B5EF4-FFF2-40B4-BE49-F238E27FC236}">
                    <a16:creationId xmlns:a16="http://schemas.microsoft.com/office/drawing/2014/main" id="{37242BDD-9B4D-4A70-9D5B-CC5314168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947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2" name="Freeform 669">
                <a:extLst>
                  <a:ext uri="{FF2B5EF4-FFF2-40B4-BE49-F238E27FC236}">
                    <a16:creationId xmlns:a16="http://schemas.microsoft.com/office/drawing/2014/main" id="{11B792D7-E585-4806-92CB-527CB90D5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2967"/>
                <a:ext cx="4" cy="5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3" name="Freeform 670">
                <a:extLst>
                  <a:ext uri="{FF2B5EF4-FFF2-40B4-BE49-F238E27FC236}">
                    <a16:creationId xmlns:a16="http://schemas.microsoft.com/office/drawing/2014/main" id="{959E27DE-8903-4CAF-A956-E07FF41BA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960"/>
                <a:ext cx="12" cy="12"/>
              </a:xfrm>
              <a:custGeom>
                <a:avLst/>
                <a:gdLst>
                  <a:gd name="T0" fmla="*/ 0 w 5"/>
                  <a:gd name="T1" fmla="*/ 58 h 5"/>
                  <a:gd name="T2" fmla="*/ 41 w 5"/>
                  <a:gd name="T3" fmla="*/ 0 h 5"/>
                  <a:gd name="T4" fmla="*/ 58 w 5"/>
                  <a:gd name="T5" fmla="*/ 7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3"/>
                      <a:pt x="1" y="0"/>
                      <a:pt x="3" y="0"/>
                    </a:cubicBezTo>
                    <a:cubicBezTo>
                      <a:pt x="5" y="1"/>
                      <a:pt x="3" y="4"/>
                      <a:pt x="4" y="5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4" name="Freeform 671">
                <a:extLst>
                  <a:ext uri="{FF2B5EF4-FFF2-40B4-BE49-F238E27FC236}">
                    <a16:creationId xmlns:a16="http://schemas.microsoft.com/office/drawing/2014/main" id="{8998E725-6092-4AD6-856F-EAB557A3F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985"/>
                <a:ext cx="1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5" name="Freeform 672">
                <a:extLst>
                  <a:ext uri="{FF2B5EF4-FFF2-40B4-BE49-F238E27FC236}">
                    <a16:creationId xmlns:a16="http://schemas.microsoft.com/office/drawing/2014/main" id="{2DF51BF5-11B9-4DD0-96E8-AE0078149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3003"/>
                <a:ext cx="3" cy="2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6" name="Freeform 673">
                <a:extLst>
                  <a:ext uri="{FF2B5EF4-FFF2-40B4-BE49-F238E27FC236}">
                    <a16:creationId xmlns:a16="http://schemas.microsoft.com/office/drawing/2014/main" id="{67E88E58-4690-4DB7-BD8D-6D2E6C2AF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020"/>
                <a:ext cx="3" cy="5"/>
              </a:xfrm>
              <a:custGeom>
                <a:avLst/>
                <a:gdLst>
                  <a:gd name="T0" fmla="*/ 27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7" name="Freeform 674">
                <a:extLst>
                  <a:ext uri="{FF2B5EF4-FFF2-40B4-BE49-F238E27FC236}">
                    <a16:creationId xmlns:a16="http://schemas.microsoft.com/office/drawing/2014/main" id="{DE53DDCC-2EBB-456E-A1CA-C2B5E91F4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736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8" name="Freeform 675">
                <a:extLst>
                  <a:ext uri="{FF2B5EF4-FFF2-40B4-BE49-F238E27FC236}">
                    <a16:creationId xmlns:a16="http://schemas.microsoft.com/office/drawing/2014/main" id="{689A9C3A-99D9-47AE-8E44-A42BD31B7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693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9" name="Freeform 676">
                <a:extLst>
                  <a:ext uri="{FF2B5EF4-FFF2-40B4-BE49-F238E27FC236}">
                    <a16:creationId xmlns:a16="http://schemas.microsoft.com/office/drawing/2014/main" id="{9B275F6E-32F4-4513-A2AC-852A0E544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691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0" name="Freeform 677">
                <a:extLst>
                  <a:ext uri="{FF2B5EF4-FFF2-40B4-BE49-F238E27FC236}">
                    <a16:creationId xmlns:a16="http://schemas.microsoft.com/office/drawing/2014/main" id="{4E61A7F9-E12E-47CD-BDE1-E4EADF54C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706"/>
                <a:ext cx="7" cy="5"/>
              </a:xfrm>
              <a:custGeom>
                <a:avLst/>
                <a:gdLst>
                  <a:gd name="T0" fmla="*/ 37 w 3"/>
                  <a:gd name="T1" fmla="*/ 0 h 2"/>
                  <a:gd name="T2" fmla="*/ 28 w 3"/>
                  <a:gd name="T3" fmla="*/ 33 h 2"/>
                  <a:gd name="T4" fmla="*/ 12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1" name="Freeform 678">
                <a:extLst>
                  <a:ext uri="{FF2B5EF4-FFF2-40B4-BE49-F238E27FC236}">
                    <a16:creationId xmlns:a16="http://schemas.microsoft.com/office/drawing/2014/main" id="{2DF3FD58-000E-4D6B-B533-E0C080E8B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2784"/>
                <a:ext cx="2" cy="8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2" name="Freeform 679">
                <a:extLst>
                  <a:ext uri="{FF2B5EF4-FFF2-40B4-BE49-F238E27FC236}">
                    <a16:creationId xmlns:a16="http://schemas.microsoft.com/office/drawing/2014/main" id="{E9130E58-017D-4D94-8147-69948FEC5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771"/>
                <a:ext cx="2" cy="5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3" name="Freeform 680">
                <a:extLst>
                  <a:ext uri="{FF2B5EF4-FFF2-40B4-BE49-F238E27FC236}">
                    <a16:creationId xmlns:a16="http://schemas.microsoft.com/office/drawing/2014/main" id="{396B4AC6-0BC3-4AC0-B9D9-9E2C6440F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789"/>
                <a:ext cx="12" cy="8"/>
              </a:xfrm>
              <a:custGeom>
                <a:avLst/>
                <a:gdLst>
                  <a:gd name="T0" fmla="*/ 70 w 5"/>
                  <a:gd name="T1" fmla="*/ 0 h 3"/>
                  <a:gd name="T2" fmla="*/ 41 w 5"/>
                  <a:gd name="T3" fmla="*/ 56 h 3"/>
                  <a:gd name="T4" fmla="*/ 29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2" y="3"/>
                      <a:pt x="0" y="0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4" name="Freeform 681">
                <a:extLst>
                  <a:ext uri="{FF2B5EF4-FFF2-40B4-BE49-F238E27FC236}">
                    <a16:creationId xmlns:a16="http://schemas.microsoft.com/office/drawing/2014/main" id="{8201A9D0-AC43-46A5-825F-2038C2C88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819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33 w 2"/>
                  <a:gd name="T3" fmla="*/ 0 h 2"/>
                  <a:gd name="T4" fmla="*/ 0 w 2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5" name="Freeform 682">
                <a:extLst>
                  <a:ext uri="{FF2B5EF4-FFF2-40B4-BE49-F238E27FC236}">
                    <a16:creationId xmlns:a16="http://schemas.microsoft.com/office/drawing/2014/main" id="{0D6B8F44-FFC0-47B0-A971-0691EB824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641"/>
                <a:ext cx="1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6" name="Freeform 683">
                <a:extLst>
                  <a:ext uri="{FF2B5EF4-FFF2-40B4-BE49-F238E27FC236}">
                    <a16:creationId xmlns:a16="http://schemas.microsoft.com/office/drawing/2014/main" id="{A96B106D-32CF-46F3-B6DF-0BD0BBBC4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2638"/>
                <a:ext cx="12" cy="15"/>
              </a:xfrm>
              <a:custGeom>
                <a:avLst/>
                <a:gdLst>
                  <a:gd name="T0" fmla="*/ 41 w 5"/>
                  <a:gd name="T1" fmla="*/ 83 h 6"/>
                  <a:gd name="T2" fmla="*/ 12 w 5"/>
                  <a:gd name="T3" fmla="*/ 33 h 6"/>
                  <a:gd name="T4" fmla="*/ 70 w 5"/>
                  <a:gd name="T5" fmla="*/ 8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1" y="6"/>
                      <a:pt x="0" y="3"/>
                      <a:pt x="1" y="2"/>
                    </a:cubicBezTo>
                    <a:cubicBezTo>
                      <a:pt x="3" y="0"/>
                      <a:pt x="5" y="4"/>
                      <a:pt x="5" y="5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7" name="Freeform 684">
                <a:extLst>
                  <a:ext uri="{FF2B5EF4-FFF2-40B4-BE49-F238E27FC236}">
                    <a16:creationId xmlns:a16="http://schemas.microsoft.com/office/drawing/2014/main" id="{30F26512-D9E1-40F1-AFAC-698C2C85D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636"/>
                <a:ext cx="10" cy="7"/>
              </a:xfrm>
              <a:custGeom>
                <a:avLst/>
                <a:gdLst>
                  <a:gd name="T0" fmla="*/ 20 w 4"/>
                  <a:gd name="T1" fmla="*/ 0 h 3"/>
                  <a:gd name="T2" fmla="*/ 33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2"/>
                      <a:pt x="4" y="3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8" name="Freeform 685">
                <a:extLst>
                  <a:ext uri="{FF2B5EF4-FFF2-40B4-BE49-F238E27FC236}">
                    <a16:creationId xmlns:a16="http://schemas.microsoft.com/office/drawing/2014/main" id="{04103F46-D7BC-4D4D-B2B4-66EB7A0FC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62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9" name="Freeform 686">
                <a:extLst>
                  <a:ext uri="{FF2B5EF4-FFF2-40B4-BE49-F238E27FC236}">
                    <a16:creationId xmlns:a16="http://schemas.microsoft.com/office/drawing/2014/main" id="{EC29B74C-D3BD-4814-8D54-254381465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603"/>
                <a:ext cx="16" cy="10"/>
              </a:xfrm>
              <a:custGeom>
                <a:avLst/>
                <a:gdLst>
                  <a:gd name="T0" fmla="*/ 73 w 7"/>
                  <a:gd name="T1" fmla="*/ 33 h 4"/>
                  <a:gd name="T2" fmla="*/ 57 w 7"/>
                  <a:gd name="T3" fmla="*/ 0 h 4"/>
                  <a:gd name="T4" fmla="*/ 37 w 7"/>
                  <a:gd name="T5" fmla="*/ 20 h 4"/>
                  <a:gd name="T6" fmla="*/ 37 w 7"/>
                  <a:gd name="T7" fmla="*/ 63 h 4"/>
                  <a:gd name="T8" fmla="*/ 0 w 7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2"/>
                    </a:moveTo>
                    <a:cubicBezTo>
                      <a:pt x="7" y="2"/>
                      <a:pt x="5" y="1"/>
                      <a:pt x="5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2"/>
                      <a:pt x="4" y="4"/>
                      <a:pt x="3" y="4"/>
                    </a:cubicBezTo>
                    <a:cubicBezTo>
                      <a:pt x="2" y="4"/>
                      <a:pt x="0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0" name="Freeform 687">
                <a:extLst>
                  <a:ext uri="{FF2B5EF4-FFF2-40B4-BE49-F238E27FC236}">
                    <a16:creationId xmlns:a16="http://schemas.microsoft.com/office/drawing/2014/main" id="{B5F9514D-0E53-4A51-9981-64033185C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580"/>
                <a:ext cx="12" cy="18"/>
              </a:xfrm>
              <a:custGeom>
                <a:avLst/>
                <a:gdLst>
                  <a:gd name="T0" fmla="*/ 0 w 5"/>
                  <a:gd name="T1" fmla="*/ 67 h 7"/>
                  <a:gd name="T2" fmla="*/ 58 w 5"/>
                  <a:gd name="T3" fmla="*/ 85 h 7"/>
                  <a:gd name="T4" fmla="*/ 12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1" y="5"/>
                      <a:pt x="3" y="7"/>
                      <a:pt x="4" y="5"/>
                    </a:cubicBezTo>
                    <a:cubicBezTo>
                      <a:pt x="5" y="4"/>
                      <a:pt x="2" y="1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822" name="Group 688">
              <a:extLst>
                <a:ext uri="{FF2B5EF4-FFF2-40B4-BE49-F238E27FC236}">
                  <a16:creationId xmlns:a16="http://schemas.microsoft.com/office/drawing/2014/main" id="{321BCBC9-8D4F-4022-A65B-FB83EAE7B6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0" y="2120"/>
              <a:ext cx="1374" cy="1250"/>
              <a:chOff x="3460" y="2120"/>
              <a:chExt cx="1374" cy="1250"/>
            </a:xfrm>
          </p:grpSpPr>
          <p:sp>
            <p:nvSpPr>
              <p:cNvPr id="34851" name="Freeform 689">
                <a:extLst>
                  <a:ext uri="{FF2B5EF4-FFF2-40B4-BE49-F238E27FC236}">
                    <a16:creationId xmlns:a16="http://schemas.microsoft.com/office/drawing/2014/main" id="{1DDA90F5-9F7F-4DDE-A8B4-0D629A453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563"/>
                <a:ext cx="1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2" name="Freeform 690">
                <a:extLst>
                  <a:ext uri="{FF2B5EF4-FFF2-40B4-BE49-F238E27FC236}">
                    <a16:creationId xmlns:a16="http://schemas.microsoft.com/office/drawing/2014/main" id="{A828937D-94AE-49C8-A421-0087E7DCF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477"/>
                <a:ext cx="16" cy="15"/>
              </a:xfrm>
              <a:custGeom>
                <a:avLst/>
                <a:gdLst>
                  <a:gd name="T0" fmla="*/ 85 w 7"/>
                  <a:gd name="T1" fmla="*/ 63 h 6"/>
                  <a:gd name="T2" fmla="*/ 48 w 7"/>
                  <a:gd name="T3" fmla="*/ 9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4" y="0"/>
                      <a:pt x="0" y="3"/>
                      <a:pt x="4" y="6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3" name="Freeform 691">
                <a:extLst>
                  <a:ext uri="{FF2B5EF4-FFF2-40B4-BE49-F238E27FC236}">
                    <a16:creationId xmlns:a16="http://schemas.microsoft.com/office/drawing/2014/main" id="{C484B7CD-10C0-4547-9F11-9ED28D92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502"/>
                <a:ext cx="17" cy="18"/>
              </a:xfrm>
              <a:custGeom>
                <a:avLst/>
                <a:gdLst>
                  <a:gd name="T0" fmla="*/ 58 w 7"/>
                  <a:gd name="T1" fmla="*/ 118 h 7"/>
                  <a:gd name="T2" fmla="*/ 29 w 7"/>
                  <a:gd name="T3" fmla="*/ 33 h 7"/>
                  <a:gd name="T4" fmla="*/ 100 w 7"/>
                  <a:gd name="T5" fmla="*/ 5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7"/>
                      <a:pt x="0" y="3"/>
                      <a:pt x="2" y="2"/>
                    </a:cubicBezTo>
                    <a:cubicBezTo>
                      <a:pt x="3" y="0"/>
                      <a:pt x="6" y="3"/>
                      <a:pt x="7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4" name="Freeform 692">
                <a:extLst>
                  <a:ext uri="{FF2B5EF4-FFF2-40B4-BE49-F238E27FC236}">
                    <a16:creationId xmlns:a16="http://schemas.microsoft.com/office/drawing/2014/main" id="{64B81560-1944-4EF9-9E74-8C45D9CED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472"/>
                <a:ext cx="26" cy="23"/>
              </a:xfrm>
              <a:custGeom>
                <a:avLst/>
                <a:gdLst>
                  <a:gd name="T0" fmla="*/ 0 w 11"/>
                  <a:gd name="T1" fmla="*/ 130 h 9"/>
                  <a:gd name="T2" fmla="*/ 50 w 11"/>
                  <a:gd name="T3" fmla="*/ 130 h 9"/>
                  <a:gd name="T4" fmla="*/ 28 w 11"/>
                  <a:gd name="T5" fmla="*/ 66 h 9"/>
                  <a:gd name="T6" fmla="*/ 106 w 11"/>
                  <a:gd name="T7" fmla="*/ 84 h 9"/>
                  <a:gd name="T8" fmla="*/ 66 w 11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cubicBezTo>
                      <a:pt x="1" y="9"/>
                      <a:pt x="3" y="9"/>
                      <a:pt x="4" y="8"/>
                    </a:cubicBezTo>
                    <a:cubicBezTo>
                      <a:pt x="6" y="7"/>
                      <a:pt x="3" y="6"/>
                      <a:pt x="2" y="4"/>
                    </a:cubicBezTo>
                    <a:cubicBezTo>
                      <a:pt x="3" y="3"/>
                      <a:pt x="6" y="5"/>
                      <a:pt x="8" y="5"/>
                    </a:cubicBezTo>
                    <a:cubicBezTo>
                      <a:pt x="11" y="4"/>
                      <a:pt x="7" y="1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5" name="Freeform 693">
                <a:extLst>
                  <a:ext uri="{FF2B5EF4-FFF2-40B4-BE49-F238E27FC236}">
                    <a16:creationId xmlns:a16="http://schemas.microsoft.com/office/drawing/2014/main" id="{E4268590-43D9-4B93-B838-3D9C2262D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427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37 w 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6" name="Freeform 694">
                <a:extLst>
                  <a:ext uri="{FF2B5EF4-FFF2-40B4-BE49-F238E27FC236}">
                    <a16:creationId xmlns:a16="http://schemas.microsoft.com/office/drawing/2014/main" id="{7CFE78DF-DF81-4A46-92C8-4F6E6A17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445"/>
                <a:ext cx="14" cy="12"/>
              </a:xfrm>
              <a:custGeom>
                <a:avLst/>
                <a:gdLst>
                  <a:gd name="T0" fmla="*/ 37 w 6"/>
                  <a:gd name="T1" fmla="*/ 0 h 5"/>
                  <a:gd name="T2" fmla="*/ 65 w 6"/>
                  <a:gd name="T3" fmla="*/ 58 h 5"/>
                  <a:gd name="T4" fmla="*/ 0 w 6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1"/>
                      <a:pt x="6" y="3"/>
                      <a:pt x="5" y="4"/>
                    </a:cubicBezTo>
                    <a:cubicBezTo>
                      <a:pt x="4" y="5"/>
                      <a:pt x="0" y="3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7" name="Freeform 695">
                <a:extLst>
                  <a:ext uri="{FF2B5EF4-FFF2-40B4-BE49-F238E27FC236}">
                    <a16:creationId xmlns:a16="http://schemas.microsoft.com/office/drawing/2014/main" id="{9F22CCBD-D055-4F70-A4CC-90F02ABDA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59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8" name="Freeform 696">
                <a:extLst>
                  <a:ext uri="{FF2B5EF4-FFF2-40B4-BE49-F238E27FC236}">
                    <a16:creationId xmlns:a16="http://schemas.microsoft.com/office/drawing/2014/main" id="{3C11A0CA-050C-4337-92B8-14A31566A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033"/>
                <a:ext cx="16" cy="17"/>
              </a:xfrm>
              <a:custGeom>
                <a:avLst/>
                <a:gdLst>
                  <a:gd name="T0" fmla="*/ 0 w 7"/>
                  <a:gd name="T1" fmla="*/ 41 h 7"/>
                  <a:gd name="T2" fmla="*/ 25 w 7"/>
                  <a:gd name="T3" fmla="*/ 0 h 7"/>
                  <a:gd name="T4" fmla="*/ 37 w 7"/>
                  <a:gd name="T5" fmla="*/ 58 h 7"/>
                  <a:gd name="T6" fmla="*/ 85 w 7"/>
                  <a:gd name="T7" fmla="*/ 5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4" y="1"/>
                      <a:pt x="3" y="3"/>
                      <a:pt x="3" y="4"/>
                    </a:cubicBezTo>
                    <a:cubicBezTo>
                      <a:pt x="4" y="6"/>
                      <a:pt x="6" y="7"/>
                      <a:pt x="7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9" name="Freeform 697">
                <a:extLst>
                  <a:ext uri="{FF2B5EF4-FFF2-40B4-BE49-F238E27FC236}">
                    <a16:creationId xmlns:a16="http://schemas.microsoft.com/office/drawing/2014/main" id="{12C357E2-DB70-42D4-B78A-B76E41E8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962"/>
                <a:ext cx="14" cy="16"/>
              </a:xfrm>
              <a:custGeom>
                <a:avLst/>
                <a:gdLst>
                  <a:gd name="T0" fmla="*/ 37 w 6"/>
                  <a:gd name="T1" fmla="*/ 0 h 6"/>
                  <a:gd name="T2" fmla="*/ 65 w 6"/>
                  <a:gd name="T3" fmla="*/ 93 h 6"/>
                  <a:gd name="T4" fmla="*/ 0 w 6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1"/>
                      <a:pt x="6" y="4"/>
                      <a:pt x="5" y="5"/>
                    </a:cubicBezTo>
                    <a:cubicBezTo>
                      <a:pt x="3" y="6"/>
                      <a:pt x="0" y="2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0" name="Freeform 698">
                <a:extLst>
                  <a:ext uri="{FF2B5EF4-FFF2-40B4-BE49-F238E27FC236}">
                    <a16:creationId xmlns:a16="http://schemas.microsoft.com/office/drawing/2014/main" id="{51B71A38-A688-4DCE-8E9A-832537DBF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995"/>
                <a:ext cx="3" cy="10"/>
              </a:xfrm>
              <a:custGeom>
                <a:avLst/>
                <a:gdLst>
                  <a:gd name="T0" fmla="*/ 0 w 1"/>
                  <a:gd name="T1" fmla="*/ 0 h 4"/>
                  <a:gd name="T2" fmla="*/ 27 w 1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1" y="3"/>
                      <a:pt x="1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1" name="Freeform 699">
                <a:extLst>
                  <a:ext uri="{FF2B5EF4-FFF2-40B4-BE49-F238E27FC236}">
                    <a16:creationId xmlns:a16="http://schemas.microsoft.com/office/drawing/2014/main" id="{D499F789-8E0C-4E8D-8C6C-E0473D5AF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892"/>
                <a:ext cx="10" cy="10"/>
              </a:xfrm>
              <a:custGeom>
                <a:avLst/>
                <a:gdLst>
                  <a:gd name="T0" fmla="*/ 33 w 4"/>
                  <a:gd name="T1" fmla="*/ 50 h 4"/>
                  <a:gd name="T2" fmla="*/ 33 w 4"/>
                  <a:gd name="T3" fmla="*/ 20 h 4"/>
                  <a:gd name="T4" fmla="*/ 20 w 4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4" y="4"/>
                      <a:pt x="4" y="1"/>
                      <a:pt x="2" y="1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2" name="Freeform 700">
                <a:extLst>
                  <a:ext uri="{FF2B5EF4-FFF2-40B4-BE49-F238E27FC236}">
                    <a16:creationId xmlns:a16="http://schemas.microsoft.com/office/drawing/2014/main" id="{584B6C67-B332-4C15-983C-7F83050A3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915"/>
                <a:ext cx="1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3" name="Freeform 701">
                <a:extLst>
                  <a:ext uri="{FF2B5EF4-FFF2-40B4-BE49-F238E27FC236}">
                    <a16:creationId xmlns:a16="http://schemas.microsoft.com/office/drawing/2014/main" id="{E1793AC5-BFEA-4C40-BC3F-81262D150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839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8 w 1"/>
                  <a:gd name="T3" fmla="*/ 63 h 4"/>
                  <a:gd name="T4" fmla="*/ 0 w 1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1" y="2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4" name="Freeform 702">
                <a:extLst>
                  <a:ext uri="{FF2B5EF4-FFF2-40B4-BE49-F238E27FC236}">
                    <a16:creationId xmlns:a16="http://schemas.microsoft.com/office/drawing/2014/main" id="{8576ACCB-177C-458C-BB52-334D743D8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854"/>
                <a:ext cx="19" cy="20"/>
              </a:xfrm>
              <a:custGeom>
                <a:avLst/>
                <a:gdLst>
                  <a:gd name="T0" fmla="*/ 0 w 8"/>
                  <a:gd name="T1" fmla="*/ 33 h 8"/>
                  <a:gd name="T2" fmla="*/ 40 w 8"/>
                  <a:gd name="T3" fmla="*/ 125 h 8"/>
                  <a:gd name="T4" fmla="*/ 95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cubicBezTo>
                      <a:pt x="1" y="3"/>
                      <a:pt x="1" y="8"/>
                      <a:pt x="3" y="8"/>
                    </a:cubicBezTo>
                    <a:cubicBezTo>
                      <a:pt x="5" y="8"/>
                      <a:pt x="8" y="1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5" name="Freeform 703">
                <a:extLst>
                  <a:ext uri="{FF2B5EF4-FFF2-40B4-BE49-F238E27FC236}">
                    <a16:creationId xmlns:a16="http://schemas.microsoft.com/office/drawing/2014/main" id="{12A6C7C1-2252-4978-9EC8-EB1EF7261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789"/>
                <a:ext cx="33" cy="23"/>
              </a:xfrm>
              <a:custGeom>
                <a:avLst/>
                <a:gdLst>
                  <a:gd name="T0" fmla="*/ 12 w 14"/>
                  <a:gd name="T1" fmla="*/ 51 h 9"/>
                  <a:gd name="T2" fmla="*/ 134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1" y="3"/>
                    </a:moveTo>
                    <a:cubicBezTo>
                      <a:pt x="0" y="7"/>
                      <a:pt x="14" y="9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6" name="Freeform 704">
                <a:extLst>
                  <a:ext uri="{FF2B5EF4-FFF2-40B4-BE49-F238E27FC236}">
                    <a16:creationId xmlns:a16="http://schemas.microsoft.com/office/drawing/2014/main" id="{C234BC55-A303-4601-96CB-9A7562E8C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766"/>
                <a:ext cx="2" cy="8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7" name="Freeform 705">
                <a:extLst>
                  <a:ext uri="{FF2B5EF4-FFF2-40B4-BE49-F238E27FC236}">
                    <a16:creationId xmlns:a16="http://schemas.microsoft.com/office/drawing/2014/main" id="{69214509-E05A-4FB6-93EF-D13B40B6D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73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8" name="Freeform 706">
                <a:extLst>
                  <a:ext uri="{FF2B5EF4-FFF2-40B4-BE49-F238E27FC236}">
                    <a16:creationId xmlns:a16="http://schemas.microsoft.com/office/drawing/2014/main" id="{5D48238F-4226-4EE0-A4EE-A313F0623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719"/>
                <a:ext cx="7" cy="12"/>
              </a:xfrm>
              <a:custGeom>
                <a:avLst/>
                <a:gdLst>
                  <a:gd name="T0" fmla="*/ 12 w 3"/>
                  <a:gd name="T1" fmla="*/ 70 h 5"/>
                  <a:gd name="T2" fmla="*/ 12 w 3"/>
                  <a:gd name="T3" fmla="*/ 12 h 5"/>
                  <a:gd name="T4" fmla="*/ 28 w 3"/>
                  <a:gd name="T5" fmla="*/ 7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4"/>
                      <a:pt x="0" y="1"/>
                      <a:pt x="1" y="1"/>
                    </a:cubicBezTo>
                    <a:cubicBezTo>
                      <a:pt x="3" y="0"/>
                      <a:pt x="3" y="4"/>
                      <a:pt x="2" y="5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9" name="Freeform 707">
                <a:extLst>
                  <a:ext uri="{FF2B5EF4-FFF2-40B4-BE49-F238E27FC236}">
                    <a16:creationId xmlns:a16="http://schemas.microsoft.com/office/drawing/2014/main" id="{C99B38C9-A583-4F1F-91ED-730B05E75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688"/>
                <a:ext cx="9" cy="10"/>
              </a:xfrm>
              <a:custGeom>
                <a:avLst/>
                <a:gdLst>
                  <a:gd name="T0" fmla="*/ 45 w 4"/>
                  <a:gd name="T1" fmla="*/ 20 h 4"/>
                  <a:gd name="T2" fmla="*/ 25 w 4"/>
                  <a:gd name="T3" fmla="*/ 63 h 4"/>
                  <a:gd name="T4" fmla="*/ 1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2"/>
                      <a:pt x="3" y="4"/>
                      <a:pt x="2" y="4"/>
                    </a:cubicBezTo>
                    <a:cubicBezTo>
                      <a:pt x="0" y="4"/>
                      <a:pt x="1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0" name="Freeform 708">
                <a:extLst>
                  <a:ext uri="{FF2B5EF4-FFF2-40B4-BE49-F238E27FC236}">
                    <a16:creationId xmlns:a16="http://schemas.microsoft.com/office/drawing/2014/main" id="{46FBC812-88B4-4BA0-9736-1708667ED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706"/>
                <a:ext cx="5" cy="8"/>
              </a:xfrm>
              <a:custGeom>
                <a:avLst/>
                <a:gdLst>
                  <a:gd name="T0" fmla="*/ 33 w 2"/>
                  <a:gd name="T1" fmla="*/ 0 h 3"/>
                  <a:gd name="T2" fmla="*/ 0 w 2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1" name="Freeform 709">
                <a:extLst>
                  <a:ext uri="{FF2B5EF4-FFF2-40B4-BE49-F238E27FC236}">
                    <a16:creationId xmlns:a16="http://schemas.microsoft.com/office/drawing/2014/main" id="{0E30FB4C-5A5E-40AB-A5BE-D59980278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641"/>
                <a:ext cx="12" cy="10"/>
              </a:xfrm>
              <a:custGeom>
                <a:avLst/>
                <a:gdLst>
                  <a:gd name="T0" fmla="*/ 12 w 5"/>
                  <a:gd name="T1" fmla="*/ 0 h 4"/>
                  <a:gd name="T2" fmla="*/ 7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3"/>
                      <a:pt x="5" y="4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2" name="Freeform 710">
                <a:extLst>
                  <a:ext uri="{FF2B5EF4-FFF2-40B4-BE49-F238E27FC236}">
                    <a16:creationId xmlns:a16="http://schemas.microsoft.com/office/drawing/2014/main" id="{DC1022C5-4F08-40B8-9CD6-720D666E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088"/>
                <a:ext cx="35" cy="30"/>
              </a:xfrm>
              <a:custGeom>
                <a:avLst/>
                <a:gdLst>
                  <a:gd name="T0" fmla="*/ 191 w 15"/>
                  <a:gd name="T1" fmla="*/ 0 h 12"/>
                  <a:gd name="T2" fmla="*/ 0 w 15"/>
                  <a:gd name="T3" fmla="*/ 18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2">
                    <a:moveTo>
                      <a:pt x="15" y="0"/>
                    </a:moveTo>
                    <a:cubicBezTo>
                      <a:pt x="10" y="4"/>
                      <a:pt x="5" y="8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3" name="Freeform 711">
                <a:extLst>
                  <a:ext uri="{FF2B5EF4-FFF2-40B4-BE49-F238E27FC236}">
                    <a16:creationId xmlns:a16="http://schemas.microsoft.com/office/drawing/2014/main" id="{5FE1475B-BF1D-4324-A968-09FD0A624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111"/>
                <a:ext cx="28" cy="40"/>
              </a:xfrm>
              <a:custGeom>
                <a:avLst/>
                <a:gdLst>
                  <a:gd name="T0" fmla="*/ 152 w 12"/>
                  <a:gd name="T1" fmla="*/ 0 h 16"/>
                  <a:gd name="T2" fmla="*/ 12 w 12"/>
                  <a:gd name="T3" fmla="*/ 158 h 16"/>
                  <a:gd name="T4" fmla="*/ 37 w 12"/>
                  <a:gd name="T5" fmla="*/ 238 h 16"/>
                  <a:gd name="T6" fmla="*/ 152 w 12"/>
                  <a:gd name="T7" fmla="*/ 15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12" y="0"/>
                    </a:moveTo>
                    <a:cubicBezTo>
                      <a:pt x="8" y="3"/>
                      <a:pt x="2" y="4"/>
                      <a:pt x="1" y="10"/>
                    </a:cubicBezTo>
                    <a:cubicBezTo>
                      <a:pt x="0" y="12"/>
                      <a:pt x="0" y="14"/>
                      <a:pt x="3" y="15"/>
                    </a:cubicBezTo>
                    <a:cubicBezTo>
                      <a:pt x="6" y="16"/>
                      <a:pt x="10" y="12"/>
                      <a:pt x="12" y="1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4" name="Freeform 712">
                <a:extLst>
                  <a:ext uri="{FF2B5EF4-FFF2-40B4-BE49-F238E27FC236}">
                    <a16:creationId xmlns:a16="http://schemas.microsoft.com/office/drawing/2014/main" id="{B8D1B911-32A6-4CE7-9F20-7B5A39510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216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5" name="Freeform 713">
                <a:extLst>
                  <a:ext uri="{FF2B5EF4-FFF2-40B4-BE49-F238E27FC236}">
                    <a16:creationId xmlns:a16="http://schemas.microsoft.com/office/drawing/2014/main" id="{D0EC3B1D-61D2-404E-8E8C-68DAD6FC1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3206"/>
                <a:ext cx="12" cy="10"/>
              </a:xfrm>
              <a:custGeom>
                <a:avLst/>
                <a:gdLst>
                  <a:gd name="T0" fmla="*/ 12 w 5"/>
                  <a:gd name="T1" fmla="*/ 63 h 4"/>
                  <a:gd name="T2" fmla="*/ 0 w 5"/>
                  <a:gd name="T3" fmla="*/ 3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5" y="4"/>
                      <a:pt x="3" y="0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6" name="Freeform 714">
                <a:extLst>
                  <a:ext uri="{FF2B5EF4-FFF2-40B4-BE49-F238E27FC236}">
                    <a16:creationId xmlns:a16="http://schemas.microsoft.com/office/drawing/2014/main" id="{0C8CA38F-EB4E-454F-A198-3B8DDA307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156"/>
                <a:ext cx="4" cy="5"/>
              </a:xfrm>
              <a:custGeom>
                <a:avLst/>
                <a:gdLst>
                  <a:gd name="T0" fmla="*/ 0 w 2"/>
                  <a:gd name="T1" fmla="*/ 33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7" name="Freeform 715">
                <a:extLst>
                  <a:ext uri="{FF2B5EF4-FFF2-40B4-BE49-F238E27FC236}">
                    <a16:creationId xmlns:a16="http://schemas.microsoft.com/office/drawing/2014/main" id="{C4ECD0C8-7B30-4B1F-BFA8-850A8DF52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159"/>
                <a:ext cx="9" cy="12"/>
              </a:xfrm>
              <a:custGeom>
                <a:avLst/>
                <a:gdLst>
                  <a:gd name="T0" fmla="*/ 45 w 4"/>
                  <a:gd name="T1" fmla="*/ 29 h 5"/>
                  <a:gd name="T2" fmla="*/ 25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1" y="5"/>
                      <a:pt x="0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8" name="Freeform 716">
                <a:extLst>
                  <a:ext uri="{FF2B5EF4-FFF2-40B4-BE49-F238E27FC236}">
                    <a16:creationId xmlns:a16="http://schemas.microsoft.com/office/drawing/2014/main" id="{01C2B0CE-2580-483C-B8C1-818A0CE0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3096"/>
                <a:ext cx="30" cy="12"/>
              </a:xfrm>
              <a:custGeom>
                <a:avLst/>
                <a:gdLst>
                  <a:gd name="T0" fmla="*/ 0 w 13"/>
                  <a:gd name="T1" fmla="*/ 12 h 5"/>
                  <a:gd name="T2" fmla="*/ 97 w 13"/>
                  <a:gd name="T3" fmla="*/ 70 h 5"/>
                  <a:gd name="T4" fmla="*/ 134 w 1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0" y="1"/>
                    </a:moveTo>
                    <a:cubicBezTo>
                      <a:pt x="1" y="3"/>
                      <a:pt x="5" y="5"/>
                      <a:pt x="8" y="5"/>
                    </a:cubicBezTo>
                    <a:cubicBezTo>
                      <a:pt x="11" y="5"/>
                      <a:pt x="13" y="2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9" name="Freeform 717">
                <a:extLst>
                  <a:ext uri="{FF2B5EF4-FFF2-40B4-BE49-F238E27FC236}">
                    <a16:creationId xmlns:a16="http://schemas.microsoft.com/office/drawing/2014/main" id="{B5CFB732-9962-417A-B97C-08FF5EB55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098"/>
                <a:ext cx="12" cy="10"/>
              </a:xfrm>
              <a:custGeom>
                <a:avLst/>
                <a:gdLst>
                  <a:gd name="T0" fmla="*/ 29 w 5"/>
                  <a:gd name="T1" fmla="*/ 0 h 4"/>
                  <a:gd name="T2" fmla="*/ 29 w 5"/>
                  <a:gd name="T3" fmla="*/ 63 h 4"/>
                  <a:gd name="T4" fmla="*/ 7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1"/>
                      <a:pt x="0" y="3"/>
                      <a:pt x="2" y="4"/>
                    </a:cubicBezTo>
                    <a:cubicBezTo>
                      <a:pt x="4" y="4"/>
                      <a:pt x="5" y="1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0" name="Freeform 718">
                <a:extLst>
                  <a:ext uri="{FF2B5EF4-FFF2-40B4-BE49-F238E27FC236}">
                    <a16:creationId xmlns:a16="http://schemas.microsoft.com/office/drawing/2014/main" id="{C35B38DB-518F-46F9-BDEE-75601A446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962"/>
                <a:ext cx="45" cy="48"/>
              </a:xfrm>
              <a:custGeom>
                <a:avLst/>
                <a:gdLst>
                  <a:gd name="T0" fmla="*/ 40 w 19"/>
                  <a:gd name="T1" fmla="*/ 129 h 19"/>
                  <a:gd name="T2" fmla="*/ 40 w 19"/>
                  <a:gd name="T3" fmla="*/ 288 h 19"/>
                  <a:gd name="T4" fmla="*/ 118 w 19"/>
                  <a:gd name="T5" fmla="*/ 192 h 19"/>
                  <a:gd name="T6" fmla="*/ 185 w 19"/>
                  <a:gd name="T7" fmla="*/ 96 h 19"/>
                  <a:gd name="T8" fmla="*/ 253 w 19"/>
                  <a:gd name="T9" fmla="*/ 0 h 19"/>
                  <a:gd name="T10" fmla="*/ 185 w 19"/>
                  <a:gd name="T11" fmla="*/ 33 h 19"/>
                  <a:gd name="T12" fmla="*/ 135 w 19"/>
                  <a:gd name="T13" fmla="*/ 129 h 19"/>
                  <a:gd name="T14" fmla="*/ 78 w 19"/>
                  <a:gd name="T15" fmla="*/ 179 h 19"/>
                  <a:gd name="T16" fmla="*/ 50 w 19"/>
                  <a:gd name="T17" fmla="*/ 114 h 19"/>
                  <a:gd name="T18" fmla="*/ 50 w 19"/>
                  <a:gd name="T19" fmla="*/ 114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3" y="8"/>
                    </a:moveTo>
                    <a:cubicBezTo>
                      <a:pt x="3" y="11"/>
                      <a:pt x="0" y="17"/>
                      <a:pt x="3" y="18"/>
                    </a:cubicBezTo>
                    <a:cubicBezTo>
                      <a:pt x="5" y="19"/>
                      <a:pt x="8" y="14"/>
                      <a:pt x="9" y="12"/>
                    </a:cubicBezTo>
                    <a:cubicBezTo>
                      <a:pt x="10" y="10"/>
                      <a:pt x="11" y="8"/>
                      <a:pt x="14" y="6"/>
                    </a:cubicBezTo>
                    <a:cubicBezTo>
                      <a:pt x="16" y="5"/>
                      <a:pt x="17" y="3"/>
                      <a:pt x="19" y="0"/>
                    </a:cubicBezTo>
                    <a:cubicBezTo>
                      <a:pt x="17" y="0"/>
                      <a:pt x="15" y="1"/>
                      <a:pt x="14" y="2"/>
                    </a:cubicBezTo>
                    <a:cubicBezTo>
                      <a:pt x="12" y="4"/>
                      <a:pt x="11" y="6"/>
                      <a:pt x="10" y="8"/>
                    </a:cubicBezTo>
                    <a:cubicBezTo>
                      <a:pt x="9" y="9"/>
                      <a:pt x="7" y="12"/>
                      <a:pt x="6" y="11"/>
                    </a:cubicBezTo>
                    <a:cubicBezTo>
                      <a:pt x="5" y="11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1" name="Freeform 719">
                <a:extLst>
                  <a:ext uri="{FF2B5EF4-FFF2-40B4-BE49-F238E27FC236}">
                    <a16:creationId xmlns:a16="http://schemas.microsoft.com/office/drawing/2014/main" id="{5791746E-F0F7-403E-BB85-B39A642B1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990"/>
                <a:ext cx="56" cy="75"/>
              </a:xfrm>
              <a:custGeom>
                <a:avLst/>
                <a:gdLst>
                  <a:gd name="T0" fmla="*/ 229 w 24"/>
                  <a:gd name="T1" fmla="*/ 20 h 30"/>
                  <a:gd name="T2" fmla="*/ 201 w 24"/>
                  <a:gd name="T3" fmla="*/ 175 h 30"/>
                  <a:gd name="T4" fmla="*/ 103 w 24"/>
                  <a:gd name="T5" fmla="*/ 333 h 30"/>
                  <a:gd name="T6" fmla="*/ 49 w 24"/>
                  <a:gd name="T7" fmla="*/ 395 h 30"/>
                  <a:gd name="T8" fmla="*/ 28 w 24"/>
                  <a:gd name="T9" fmla="*/ 283 h 30"/>
                  <a:gd name="T10" fmla="*/ 126 w 24"/>
                  <a:gd name="T11" fmla="*/ 220 h 30"/>
                  <a:gd name="T12" fmla="*/ 191 w 24"/>
                  <a:gd name="T13" fmla="*/ 188 h 30"/>
                  <a:gd name="T14" fmla="*/ 229 w 24"/>
                  <a:gd name="T15" fmla="*/ 63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30">
                    <a:moveTo>
                      <a:pt x="18" y="1"/>
                    </a:moveTo>
                    <a:cubicBezTo>
                      <a:pt x="24" y="0"/>
                      <a:pt x="18" y="9"/>
                      <a:pt x="16" y="11"/>
                    </a:cubicBezTo>
                    <a:cubicBezTo>
                      <a:pt x="14" y="15"/>
                      <a:pt x="10" y="17"/>
                      <a:pt x="8" y="21"/>
                    </a:cubicBezTo>
                    <a:cubicBezTo>
                      <a:pt x="7" y="24"/>
                      <a:pt x="6" y="30"/>
                      <a:pt x="4" y="25"/>
                    </a:cubicBezTo>
                    <a:cubicBezTo>
                      <a:pt x="3" y="23"/>
                      <a:pt x="0" y="19"/>
                      <a:pt x="2" y="18"/>
                    </a:cubicBezTo>
                    <a:cubicBezTo>
                      <a:pt x="6" y="21"/>
                      <a:pt x="8" y="17"/>
                      <a:pt x="10" y="14"/>
                    </a:cubicBezTo>
                    <a:cubicBezTo>
                      <a:pt x="12" y="13"/>
                      <a:pt x="13" y="13"/>
                      <a:pt x="15" y="12"/>
                    </a:cubicBezTo>
                    <a:cubicBezTo>
                      <a:pt x="17" y="10"/>
                      <a:pt x="17" y="7"/>
                      <a:pt x="18" y="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2" name="Freeform 720">
                <a:extLst>
                  <a:ext uri="{FF2B5EF4-FFF2-40B4-BE49-F238E27FC236}">
                    <a16:creationId xmlns:a16="http://schemas.microsoft.com/office/drawing/2014/main" id="{74A3D323-B5EF-49D2-8386-EC6EA742B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3033"/>
                <a:ext cx="36" cy="60"/>
              </a:xfrm>
              <a:custGeom>
                <a:avLst/>
                <a:gdLst>
                  <a:gd name="T0" fmla="*/ 0 w 15"/>
                  <a:gd name="T1" fmla="*/ 300 h 24"/>
                  <a:gd name="T2" fmla="*/ 58 w 15"/>
                  <a:gd name="T3" fmla="*/ 208 h 24"/>
                  <a:gd name="T4" fmla="*/ 127 w 15"/>
                  <a:gd name="T5" fmla="*/ 113 h 24"/>
                  <a:gd name="T6" fmla="*/ 197 w 15"/>
                  <a:gd name="T7" fmla="*/ 95 h 24"/>
                  <a:gd name="T8" fmla="*/ 149 w 15"/>
                  <a:gd name="T9" fmla="*/ 175 h 24"/>
                  <a:gd name="T10" fmla="*/ 98 w 15"/>
                  <a:gd name="T11" fmla="*/ 220 h 24"/>
                  <a:gd name="T12" fmla="*/ 70 w 15"/>
                  <a:gd name="T13" fmla="*/ 375 h 24"/>
                  <a:gd name="T14" fmla="*/ 12 w 15"/>
                  <a:gd name="T15" fmla="*/ 30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4">
                    <a:moveTo>
                      <a:pt x="0" y="19"/>
                    </a:moveTo>
                    <a:cubicBezTo>
                      <a:pt x="2" y="17"/>
                      <a:pt x="3" y="15"/>
                      <a:pt x="4" y="13"/>
                    </a:cubicBezTo>
                    <a:cubicBezTo>
                      <a:pt x="6" y="11"/>
                      <a:pt x="7" y="9"/>
                      <a:pt x="9" y="7"/>
                    </a:cubicBezTo>
                    <a:cubicBezTo>
                      <a:pt x="10" y="5"/>
                      <a:pt x="15" y="0"/>
                      <a:pt x="14" y="6"/>
                    </a:cubicBezTo>
                    <a:cubicBezTo>
                      <a:pt x="14" y="10"/>
                      <a:pt x="13" y="10"/>
                      <a:pt x="11" y="11"/>
                    </a:cubicBezTo>
                    <a:cubicBezTo>
                      <a:pt x="9" y="11"/>
                      <a:pt x="8" y="12"/>
                      <a:pt x="7" y="14"/>
                    </a:cubicBezTo>
                    <a:cubicBezTo>
                      <a:pt x="6" y="17"/>
                      <a:pt x="5" y="20"/>
                      <a:pt x="5" y="24"/>
                    </a:cubicBezTo>
                    <a:cubicBezTo>
                      <a:pt x="3" y="22"/>
                      <a:pt x="2" y="20"/>
                      <a:pt x="1" y="19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3" name="Freeform 721">
                <a:extLst>
                  <a:ext uri="{FF2B5EF4-FFF2-40B4-BE49-F238E27FC236}">
                    <a16:creationId xmlns:a16="http://schemas.microsoft.com/office/drawing/2014/main" id="{88B8EB07-5192-4F2F-A5E3-61CC4C0B7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045"/>
                <a:ext cx="31" cy="63"/>
              </a:xfrm>
              <a:custGeom>
                <a:avLst/>
                <a:gdLst>
                  <a:gd name="T0" fmla="*/ 148 w 13"/>
                  <a:gd name="T1" fmla="*/ 0 h 25"/>
                  <a:gd name="T2" fmla="*/ 12 w 13"/>
                  <a:gd name="T3" fmla="*/ 285 h 25"/>
                  <a:gd name="T4" fmla="*/ 57 w 13"/>
                  <a:gd name="T5" fmla="*/ 338 h 25"/>
                  <a:gd name="T6" fmla="*/ 98 w 13"/>
                  <a:gd name="T7" fmla="*/ 255 h 25"/>
                  <a:gd name="T8" fmla="*/ 98 w 13"/>
                  <a:gd name="T9" fmla="*/ 179 h 25"/>
                  <a:gd name="T10" fmla="*/ 176 w 13"/>
                  <a:gd name="T11" fmla="*/ 33 h 25"/>
                  <a:gd name="T12" fmla="*/ 165 w 13"/>
                  <a:gd name="T13" fmla="*/ 5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11" y="0"/>
                    </a:moveTo>
                    <a:cubicBezTo>
                      <a:pt x="6" y="5"/>
                      <a:pt x="2" y="12"/>
                      <a:pt x="1" y="18"/>
                    </a:cubicBezTo>
                    <a:cubicBezTo>
                      <a:pt x="0" y="22"/>
                      <a:pt x="1" y="25"/>
                      <a:pt x="4" y="21"/>
                    </a:cubicBezTo>
                    <a:cubicBezTo>
                      <a:pt x="6" y="20"/>
                      <a:pt x="6" y="18"/>
                      <a:pt x="7" y="16"/>
                    </a:cubicBezTo>
                    <a:cubicBezTo>
                      <a:pt x="7" y="14"/>
                      <a:pt x="6" y="13"/>
                      <a:pt x="7" y="11"/>
                    </a:cubicBezTo>
                    <a:cubicBezTo>
                      <a:pt x="9" y="7"/>
                      <a:pt x="12" y="6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4" name="Freeform 722">
                <a:extLst>
                  <a:ext uri="{FF2B5EF4-FFF2-40B4-BE49-F238E27FC236}">
                    <a16:creationId xmlns:a16="http://schemas.microsoft.com/office/drawing/2014/main" id="{F81AFF23-D9BF-456D-944A-A3A5485A6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3091"/>
                <a:ext cx="36" cy="55"/>
              </a:xfrm>
              <a:custGeom>
                <a:avLst/>
                <a:gdLst>
                  <a:gd name="T0" fmla="*/ 206 w 15"/>
                  <a:gd name="T1" fmla="*/ 33 h 22"/>
                  <a:gd name="T2" fmla="*/ 178 w 15"/>
                  <a:gd name="T3" fmla="*/ 83 h 22"/>
                  <a:gd name="T4" fmla="*/ 149 w 15"/>
                  <a:gd name="T5" fmla="*/ 125 h 22"/>
                  <a:gd name="T6" fmla="*/ 98 w 15"/>
                  <a:gd name="T7" fmla="*/ 250 h 22"/>
                  <a:gd name="T8" fmla="*/ 70 w 15"/>
                  <a:gd name="T9" fmla="*/ 300 h 22"/>
                  <a:gd name="T10" fmla="*/ 58 w 15"/>
                  <a:gd name="T11" fmla="*/ 345 h 22"/>
                  <a:gd name="T12" fmla="*/ 0 w 15"/>
                  <a:gd name="T13" fmla="*/ 283 h 22"/>
                  <a:gd name="T14" fmla="*/ 41 w 15"/>
                  <a:gd name="T15" fmla="*/ 283 h 22"/>
                  <a:gd name="T16" fmla="*/ 70 w 15"/>
                  <a:gd name="T17" fmla="*/ 238 h 22"/>
                  <a:gd name="T18" fmla="*/ 110 w 15"/>
                  <a:gd name="T19" fmla="*/ 188 h 22"/>
                  <a:gd name="T20" fmla="*/ 149 w 15"/>
                  <a:gd name="T21" fmla="*/ 83 h 22"/>
                  <a:gd name="T22" fmla="*/ 206 w 15"/>
                  <a:gd name="T23" fmla="*/ 2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22">
                    <a:moveTo>
                      <a:pt x="15" y="2"/>
                    </a:moveTo>
                    <a:cubicBezTo>
                      <a:pt x="15" y="3"/>
                      <a:pt x="13" y="4"/>
                      <a:pt x="13" y="5"/>
                    </a:cubicBezTo>
                    <a:cubicBezTo>
                      <a:pt x="12" y="6"/>
                      <a:pt x="11" y="7"/>
                      <a:pt x="11" y="8"/>
                    </a:cubicBezTo>
                    <a:cubicBezTo>
                      <a:pt x="10" y="12"/>
                      <a:pt x="9" y="14"/>
                      <a:pt x="7" y="16"/>
                    </a:cubicBezTo>
                    <a:cubicBezTo>
                      <a:pt x="6" y="17"/>
                      <a:pt x="6" y="18"/>
                      <a:pt x="5" y="19"/>
                    </a:cubicBezTo>
                    <a:cubicBezTo>
                      <a:pt x="5" y="20"/>
                      <a:pt x="5" y="21"/>
                      <a:pt x="4" y="22"/>
                    </a:cubicBezTo>
                    <a:cubicBezTo>
                      <a:pt x="3" y="22"/>
                      <a:pt x="0" y="20"/>
                      <a:pt x="0" y="18"/>
                    </a:cubicBezTo>
                    <a:cubicBezTo>
                      <a:pt x="0" y="17"/>
                      <a:pt x="2" y="19"/>
                      <a:pt x="3" y="18"/>
                    </a:cubicBezTo>
                    <a:cubicBezTo>
                      <a:pt x="4" y="18"/>
                      <a:pt x="5" y="16"/>
                      <a:pt x="5" y="15"/>
                    </a:cubicBezTo>
                    <a:cubicBezTo>
                      <a:pt x="6" y="14"/>
                      <a:pt x="7" y="13"/>
                      <a:pt x="8" y="12"/>
                    </a:cubicBezTo>
                    <a:cubicBezTo>
                      <a:pt x="9" y="10"/>
                      <a:pt x="10" y="8"/>
                      <a:pt x="11" y="5"/>
                    </a:cubicBezTo>
                    <a:cubicBezTo>
                      <a:pt x="12" y="3"/>
                      <a:pt x="13" y="0"/>
                      <a:pt x="15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5" name="Freeform 723">
                <a:extLst>
                  <a:ext uri="{FF2B5EF4-FFF2-40B4-BE49-F238E27FC236}">
                    <a16:creationId xmlns:a16="http://schemas.microsoft.com/office/drawing/2014/main" id="{270FE41C-207F-4202-97C3-5C2D76889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108"/>
                <a:ext cx="35" cy="71"/>
              </a:xfrm>
              <a:custGeom>
                <a:avLst/>
                <a:gdLst>
                  <a:gd name="T0" fmla="*/ 152 w 15"/>
                  <a:gd name="T1" fmla="*/ 0 h 28"/>
                  <a:gd name="T2" fmla="*/ 49 w 15"/>
                  <a:gd name="T3" fmla="*/ 231 h 28"/>
                  <a:gd name="T4" fmla="*/ 12 w 15"/>
                  <a:gd name="T5" fmla="*/ 373 h 28"/>
                  <a:gd name="T6" fmla="*/ 28 w 15"/>
                  <a:gd name="T7" fmla="*/ 436 h 28"/>
                  <a:gd name="T8" fmla="*/ 103 w 15"/>
                  <a:gd name="T9" fmla="*/ 193 h 28"/>
                  <a:gd name="T10" fmla="*/ 152 w 15"/>
                  <a:gd name="T11" fmla="*/ 84 h 28"/>
                  <a:gd name="T12" fmla="*/ 163 w 15"/>
                  <a:gd name="T13" fmla="*/ 2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8">
                    <a:moveTo>
                      <a:pt x="12" y="0"/>
                    </a:moveTo>
                    <a:cubicBezTo>
                      <a:pt x="9" y="5"/>
                      <a:pt x="5" y="8"/>
                      <a:pt x="4" y="14"/>
                    </a:cubicBezTo>
                    <a:cubicBezTo>
                      <a:pt x="3" y="18"/>
                      <a:pt x="3" y="20"/>
                      <a:pt x="1" y="23"/>
                    </a:cubicBezTo>
                    <a:cubicBezTo>
                      <a:pt x="1" y="24"/>
                      <a:pt x="0" y="27"/>
                      <a:pt x="2" y="27"/>
                    </a:cubicBezTo>
                    <a:cubicBezTo>
                      <a:pt x="5" y="28"/>
                      <a:pt x="7" y="15"/>
                      <a:pt x="8" y="12"/>
                    </a:cubicBezTo>
                    <a:cubicBezTo>
                      <a:pt x="9" y="9"/>
                      <a:pt x="10" y="7"/>
                      <a:pt x="12" y="5"/>
                    </a:cubicBezTo>
                    <a:cubicBezTo>
                      <a:pt x="14" y="3"/>
                      <a:pt x="15" y="2"/>
                      <a:pt x="13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6" name="Freeform 724">
                <a:extLst>
                  <a:ext uri="{FF2B5EF4-FFF2-40B4-BE49-F238E27FC236}">
                    <a16:creationId xmlns:a16="http://schemas.microsoft.com/office/drawing/2014/main" id="{12A9956B-6EC8-4A55-9891-B35E4E32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133"/>
                <a:ext cx="24" cy="51"/>
              </a:xfrm>
              <a:custGeom>
                <a:avLst/>
                <a:gdLst>
                  <a:gd name="T0" fmla="*/ 0 w 10"/>
                  <a:gd name="T1" fmla="*/ 332 h 20"/>
                  <a:gd name="T2" fmla="*/ 110 w 10"/>
                  <a:gd name="T3" fmla="*/ 66 h 20"/>
                  <a:gd name="T4" fmla="*/ 70 w 10"/>
                  <a:gd name="T5" fmla="*/ 168 h 20"/>
                  <a:gd name="T6" fmla="*/ 29 w 10"/>
                  <a:gd name="T7" fmla="*/ 33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0" y="20"/>
                    </a:moveTo>
                    <a:cubicBezTo>
                      <a:pt x="1" y="18"/>
                      <a:pt x="5" y="0"/>
                      <a:pt x="8" y="4"/>
                    </a:cubicBezTo>
                    <a:cubicBezTo>
                      <a:pt x="10" y="7"/>
                      <a:pt x="6" y="9"/>
                      <a:pt x="5" y="10"/>
                    </a:cubicBezTo>
                    <a:cubicBezTo>
                      <a:pt x="4" y="12"/>
                      <a:pt x="2" y="18"/>
                      <a:pt x="2" y="2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7" name="Freeform 725">
                <a:extLst>
                  <a:ext uri="{FF2B5EF4-FFF2-40B4-BE49-F238E27FC236}">
                    <a16:creationId xmlns:a16="http://schemas.microsoft.com/office/drawing/2014/main" id="{1D43C53B-AE45-444D-A9B8-3E32C3F3E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161"/>
                <a:ext cx="17" cy="48"/>
              </a:xfrm>
              <a:custGeom>
                <a:avLst/>
                <a:gdLst>
                  <a:gd name="T0" fmla="*/ 41 w 7"/>
                  <a:gd name="T1" fmla="*/ 20 h 19"/>
                  <a:gd name="T2" fmla="*/ 0 w 7"/>
                  <a:gd name="T3" fmla="*/ 192 h 19"/>
                  <a:gd name="T4" fmla="*/ 41 w 7"/>
                  <a:gd name="T5" fmla="*/ 255 h 19"/>
                  <a:gd name="T6" fmla="*/ 100 w 7"/>
                  <a:gd name="T7" fmla="*/ 20 h 19"/>
                  <a:gd name="T8" fmla="*/ 58 w 7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9">
                    <a:moveTo>
                      <a:pt x="3" y="1"/>
                    </a:moveTo>
                    <a:cubicBezTo>
                      <a:pt x="1" y="4"/>
                      <a:pt x="1" y="8"/>
                      <a:pt x="0" y="12"/>
                    </a:cubicBezTo>
                    <a:cubicBezTo>
                      <a:pt x="0" y="14"/>
                      <a:pt x="0" y="19"/>
                      <a:pt x="3" y="16"/>
                    </a:cubicBezTo>
                    <a:cubicBezTo>
                      <a:pt x="1" y="11"/>
                      <a:pt x="5" y="6"/>
                      <a:pt x="7" y="1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8" name="Freeform 726">
                <a:extLst>
                  <a:ext uri="{FF2B5EF4-FFF2-40B4-BE49-F238E27FC236}">
                    <a16:creationId xmlns:a16="http://schemas.microsoft.com/office/drawing/2014/main" id="{387E932C-D817-4A74-B7E2-A93493538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980"/>
                <a:ext cx="26" cy="45"/>
              </a:xfrm>
              <a:custGeom>
                <a:avLst/>
                <a:gdLst>
                  <a:gd name="T0" fmla="*/ 144 w 11"/>
                  <a:gd name="T1" fmla="*/ 0 h 18"/>
                  <a:gd name="T2" fmla="*/ 78 w 11"/>
                  <a:gd name="T3" fmla="*/ 113 h 18"/>
                  <a:gd name="T4" fmla="*/ 78 w 11"/>
                  <a:gd name="T5" fmla="*/ 175 h 18"/>
                  <a:gd name="T6" fmla="*/ 95 w 11"/>
                  <a:gd name="T7" fmla="*/ 220 h 18"/>
                  <a:gd name="T8" fmla="*/ 50 w 11"/>
                  <a:gd name="T9" fmla="*/ 188 h 18"/>
                  <a:gd name="T10" fmla="*/ 28 w 11"/>
                  <a:gd name="T11" fmla="*/ 95 h 18"/>
                  <a:gd name="T12" fmla="*/ 118 w 11"/>
                  <a:gd name="T13" fmla="*/ 2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8">
                    <a:moveTo>
                      <a:pt x="11" y="0"/>
                    </a:moveTo>
                    <a:cubicBezTo>
                      <a:pt x="8" y="0"/>
                      <a:pt x="7" y="4"/>
                      <a:pt x="6" y="7"/>
                    </a:cubicBezTo>
                    <a:cubicBezTo>
                      <a:pt x="6" y="8"/>
                      <a:pt x="6" y="10"/>
                      <a:pt x="6" y="11"/>
                    </a:cubicBezTo>
                    <a:cubicBezTo>
                      <a:pt x="6" y="12"/>
                      <a:pt x="7" y="13"/>
                      <a:pt x="7" y="14"/>
                    </a:cubicBezTo>
                    <a:cubicBezTo>
                      <a:pt x="8" y="18"/>
                      <a:pt x="5" y="13"/>
                      <a:pt x="4" y="12"/>
                    </a:cubicBezTo>
                    <a:cubicBezTo>
                      <a:pt x="3" y="11"/>
                      <a:pt x="0" y="8"/>
                      <a:pt x="2" y="6"/>
                    </a:cubicBezTo>
                    <a:cubicBezTo>
                      <a:pt x="5" y="9"/>
                      <a:pt x="6" y="2"/>
                      <a:pt x="9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9" name="Freeform 727">
                <a:extLst>
                  <a:ext uri="{FF2B5EF4-FFF2-40B4-BE49-F238E27FC236}">
                    <a16:creationId xmlns:a16="http://schemas.microsoft.com/office/drawing/2014/main" id="{E9C311ED-8A5E-427E-B35E-7050B03EF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972"/>
                <a:ext cx="38" cy="33"/>
              </a:xfrm>
              <a:custGeom>
                <a:avLst/>
                <a:gdLst>
                  <a:gd name="T0" fmla="*/ 0 w 16"/>
                  <a:gd name="T1" fmla="*/ 213 h 13"/>
                  <a:gd name="T2" fmla="*/ 69 w 16"/>
                  <a:gd name="T3" fmla="*/ 129 h 13"/>
                  <a:gd name="T4" fmla="*/ 119 w 16"/>
                  <a:gd name="T5" fmla="*/ 33 h 13"/>
                  <a:gd name="T6" fmla="*/ 214 w 16"/>
                  <a:gd name="T7" fmla="*/ 117 h 13"/>
                  <a:gd name="T8" fmla="*/ 107 w 16"/>
                  <a:gd name="T9" fmla="*/ 117 h 13"/>
                  <a:gd name="T10" fmla="*/ 29 w 16"/>
                  <a:gd name="T11" fmla="*/ 19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3">
                    <a:moveTo>
                      <a:pt x="0" y="13"/>
                    </a:moveTo>
                    <a:cubicBezTo>
                      <a:pt x="1" y="11"/>
                      <a:pt x="3" y="9"/>
                      <a:pt x="5" y="8"/>
                    </a:cubicBezTo>
                    <a:cubicBezTo>
                      <a:pt x="6" y="6"/>
                      <a:pt x="7" y="3"/>
                      <a:pt x="9" y="2"/>
                    </a:cubicBezTo>
                    <a:cubicBezTo>
                      <a:pt x="12" y="0"/>
                      <a:pt x="15" y="3"/>
                      <a:pt x="16" y="7"/>
                    </a:cubicBezTo>
                    <a:cubicBezTo>
                      <a:pt x="13" y="5"/>
                      <a:pt x="11" y="4"/>
                      <a:pt x="8" y="7"/>
                    </a:cubicBezTo>
                    <a:cubicBezTo>
                      <a:pt x="6" y="8"/>
                      <a:pt x="4" y="11"/>
                      <a:pt x="2" y="1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0" name="Freeform 728">
                <a:extLst>
                  <a:ext uri="{FF2B5EF4-FFF2-40B4-BE49-F238E27FC236}">
                    <a16:creationId xmlns:a16="http://schemas.microsoft.com/office/drawing/2014/main" id="{23E10475-AFA0-4FCA-8D53-3D016AA8F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3000"/>
                <a:ext cx="55" cy="65"/>
              </a:xfrm>
              <a:custGeom>
                <a:avLst/>
                <a:gdLst>
                  <a:gd name="T0" fmla="*/ 0 w 23"/>
                  <a:gd name="T1" fmla="*/ 408 h 26"/>
                  <a:gd name="T2" fmla="*/ 148 w 23"/>
                  <a:gd name="T3" fmla="*/ 188 h 26"/>
                  <a:gd name="T4" fmla="*/ 218 w 23"/>
                  <a:gd name="T5" fmla="*/ 113 h 26"/>
                  <a:gd name="T6" fmla="*/ 258 w 23"/>
                  <a:gd name="T7" fmla="*/ 0 h 26"/>
                  <a:gd name="T8" fmla="*/ 304 w 23"/>
                  <a:gd name="T9" fmla="*/ 95 h 26"/>
                  <a:gd name="T10" fmla="*/ 218 w 23"/>
                  <a:gd name="T11" fmla="*/ 158 h 26"/>
                  <a:gd name="T12" fmla="*/ 127 w 23"/>
                  <a:gd name="T13" fmla="*/ 270 h 26"/>
                  <a:gd name="T14" fmla="*/ 41 w 23"/>
                  <a:gd name="T15" fmla="*/ 363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cubicBezTo>
                      <a:pt x="3" y="21"/>
                      <a:pt x="7" y="16"/>
                      <a:pt x="11" y="12"/>
                    </a:cubicBezTo>
                    <a:cubicBezTo>
                      <a:pt x="13" y="10"/>
                      <a:pt x="15" y="9"/>
                      <a:pt x="16" y="7"/>
                    </a:cubicBezTo>
                    <a:cubicBezTo>
                      <a:pt x="18" y="5"/>
                      <a:pt x="18" y="3"/>
                      <a:pt x="19" y="0"/>
                    </a:cubicBezTo>
                    <a:cubicBezTo>
                      <a:pt x="21" y="1"/>
                      <a:pt x="23" y="4"/>
                      <a:pt x="22" y="6"/>
                    </a:cubicBezTo>
                    <a:cubicBezTo>
                      <a:pt x="21" y="9"/>
                      <a:pt x="18" y="8"/>
                      <a:pt x="16" y="10"/>
                    </a:cubicBezTo>
                    <a:cubicBezTo>
                      <a:pt x="14" y="12"/>
                      <a:pt x="12" y="15"/>
                      <a:pt x="9" y="17"/>
                    </a:cubicBezTo>
                    <a:cubicBezTo>
                      <a:pt x="7" y="18"/>
                      <a:pt x="4" y="20"/>
                      <a:pt x="3" y="2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1" name="Freeform 729">
                <a:extLst>
                  <a:ext uri="{FF2B5EF4-FFF2-40B4-BE49-F238E27FC236}">
                    <a16:creationId xmlns:a16="http://schemas.microsoft.com/office/drawing/2014/main" id="{94F8393E-A6EE-4E63-98F3-D21685619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038"/>
                <a:ext cx="31" cy="73"/>
              </a:xfrm>
              <a:custGeom>
                <a:avLst/>
                <a:gdLst>
                  <a:gd name="T0" fmla="*/ 119 w 13"/>
                  <a:gd name="T1" fmla="*/ 0 h 29"/>
                  <a:gd name="T2" fmla="*/ 29 w 13"/>
                  <a:gd name="T3" fmla="*/ 305 h 29"/>
                  <a:gd name="T4" fmla="*/ 29 w 13"/>
                  <a:gd name="T5" fmla="*/ 400 h 29"/>
                  <a:gd name="T6" fmla="*/ 98 w 13"/>
                  <a:gd name="T7" fmla="*/ 430 h 29"/>
                  <a:gd name="T8" fmla="*/ 69 w 13"/>
                  <a:gd name="T9" fmla="*/ 317 h 29"/>
                  <a:gd name="T10" fmla="*/ 107 w 13"/>
                  <a:gd name="T11" fmla="*/ 222 h 29"/>
                  <a:gd name="T12" fmla="*/ 148 w 13"/>
                  <a:gd name="T13" fmla="*/ 113 h 29"/>
                  <a:gd name="T14" fmla="*/ 136 w 13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29">
                    <a:moveTo>
                      <a:pt x="9" y="0"/>
                    </a:moveTo>
                    <a:cubicBezTo>
                      <a:pt x="13" y="3"/>
                      <a:pt x="4" y="16"/>
                      <a:pt x="2" y="19"/>
                    </a:cubicBezTo>
                    <a:cubicBezTo>
                      <a:pt x="1" y="22"/>
                      <a:pt x="0" y="23"/>
                      <a:pt x="2" y="25"/>
                    </a:cubicBezTo>
                    <a:cubicBezTo>
                      <a:pt x="3" y="26"/>
                      <a:pt x="6" y="29"/>
                      <a:pt x="7" y="27"/>
                    </a:cubicBezTo>
                    <a:cubicBezTo>
                      <a:pt x="7" y="26"/>
                      <a:pt x="5" y="22"/>
                      <a:pt x="5" y="20"/>
                    </a:cubicBezTo>
                    <a:cubicBezTo>
                      <a:pt x="6" y="18"/>
                      <a:pt x="7" y="16"/>
                      <a:pt x="8" y="14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12" y="4"/>
                      <a:pt x="10" y="2"/>
                      <a:pt x="1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2" name="Freeform 730">
                <a:extLst>
                  <a:ext uri="{FF2B5EF4-FFF2-40B4-BE49-F238E27FC236}">
                    <a16:creationId xmlns:a16="http://schemas.microsoft.com/office/drawing/2014/main" id="{F7EB4E0A-D2BC-4E89-9436-20E6B1570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078"/>
                <a:ext cx="49" cy="50"/>
              </a:xfrm>
              <a:custGeom>
                <a:avLst/>
                <a:gdLst>
                  <a:gd name="T0" fmla="*/ 12 w 21"/>
                  <a:gd name="T1" fmla="*/ 238 h 20"/>
                  <a:gd name="T2" fmla="*/ 180 w 21"/>
                  <a:gd name="T3" fmla="*/ 125 h 20"/>
                  <a:gd name="T4" fmla="*/ 266 w 21"/>
                  <a:gd name="T5" fmla="*/ 20 h 20"/>
                  <a:gd name="T6" fmla="*/ 126 w 21"/>
                  <a:gd name="T7" fmla="*/ 238 h 20"/>
                  <a:gd name="T8" fmla="*/ 12 w 21"/>
                  <a:gd name="T9" fmla="*/ 238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" y="15"/>
                    </a:moveTo>
                    <a:cubicBezTo>
                      <a:pt x="6" y="15"/>
                      <a:pt x="10" y="11"/>
                      <a:pt x="14" y="8"/>
                    </a:cubicBezTo>
                    <a:cubicBezTo>
                      <a:pt x="15" y="6"/>
                      <a:pt x="18" y="0"/>
                      <a:pt x="21" y="1"/>
                    </a:cubicBezTo>
                    <a:cubicBezTo>
                      <a:pt x="17" y="6"/>
                      <a:pt x="13" y="10"/>
                      <a:pt x="10" y="15"/>
                    </a:cubicBezTo>
                    <a:cubicBezTo>
                      <a:pt x="8" y="17"/>
                      <a:pt x="0" y="20"/>
                      <a:pt x="1" y="1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3" name="Freeform 731">
                <a:extLst>
                  <a:ext uri="{FF2B5EF4-FFF2-40B4-BE49-F238E27FC236}">
                    <a16:creationId xmlns:a16="http://schemas.microsoft.com/office/drawing/2014/main" id="{E8E7767C-C173-4136-8AA5-D4B2551EA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098"/>
                <a:ext cx="28" cy="68"/>
              </a:xfrm>
              <a:custGeom>
                <a:avLst/>
                <a:gdLst>
                  <a:gd name="T0" fmla="*/ 152 w 12"/>
                  <a:gd name="T1" fmla="*/ 0 h 27"/>
                  <a:gd name="T2" fmla="*/ 86 w 12"/>
                  <a:gd name="T3" fmla="*/ 209 h 27"/>
                  <a:gd name="T4" fmla="*/ 12 w 12"/>
                  <a:gd name="T5" fmla="*/ 380 h 27"/>
                  <a:gd name="T6" fmla="*/ 77 w 12"/>
                  <a:gd name="T7" fmla="*/ 368 h 27"/>
                  <a:gd name="T8" fmla="*/ 77 w 12"/>
                  <a:gd name="T9" fmla="*/ 285 h 27"/>
                  <a:gd name="T10" fmla="*/ 103 w 12"/>
                  <a:gd name="T11" fmla="*/ 209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12" y="0"/>
                    </a:moveTo>
                    <a:cubicBezTo>
                      <a:pt x="12" y="4"/>
                      <a:pt x="9" y="10"/>
                      <a:pt x="7" y="13"/>
                    </a:cubicBezTo>
                    <a:cubicBezTo>
                      <a:pt x="6" y="15"/>
                      <a:pt x="0" y="21"/>
                      <a:pt x="1" y="24"/>
                    </a:cubicBezTo>
                    <a:cubicBezTo>
                      <a:pt x="1" y="27"/>
                      <a:pt x="5" y="25"/>
                      <a:pt x="6" y="23"/>
                    </a:cubicBezTo>
                    <a:cubicBezTo>
                      <a:pt x="6" y="22"/>
                      <a:pt x="5" y="20"/>
                      <a:pt x="6" y="18"/>
                    </a:cubicBezTo>
                    <a:cubicBezTo>
                      <a:pt x="6" y="16"/>
                      <a:pt x="7" y="15"/>
                      <a:pt x="8" y="1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4" name="Freeform 732">
                <a:extLst>
                  <a:ext uri="{FF2B5EF4-FFF2-40B4-BE49-F238E27FC236}">
                    <a16:creationId xmlns:a16="http://schemas.microsoft.com/office/drawing/2014/main" id="{CF063DAB-A434-4E05-91D5-64CC6A34A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3199"/>
                <a:ext cx="21" cy="50"/>
              </a:xfrm>
              <a:custGeom>
                <a:avLst/>
                <a:gdLst>
                  <a:gd name="T0" fmla="*/ 103 w 9"/>
                  <a:gd name="T1" fmla="*/ 83 h 20"/>
                  <a:gd name="T2" fmla="*/ 103 w 9"/>
                  <a:gd name="T3" fmla="*/ 250 h 20"/>
                  <a:gd name="T4" fmla="*/ 0 w 9"/>
                  <a:gd name="T5" fmla="*/ 270 h 20"/>
                  <a:gd name="T6" fmla="*/ 49 w 9"/>
                  <a:gd name="T7" fmla="*/ 250 h 20"/>
                  <a:gd name="T8" fmla="*/ 77 w 9"/>
                  <a:gd name="T9" fmla="*/ 158 h 20"/>
                  <a:gd name="T10" fmla="*/ 77 w 9"/>
                  <a:gd name="T11" fmla="*/ 20 h 20"/>
                  <a:gd name="T12" fmla="*/ 103 w 9"/>
                  <a:gd name="T13" fmla="*/ 5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8" y="5"/>
                    </a:moveTo>
                    <a:cubicBezTo>
                      <a:pt x="9" y="8"/>
                      <a:pt x="9" y="13"/>
                      <a:pt x="8" y="16"/>
                    </a:cubicBezTo>
                    <a:cubicBezTo>
                      <a:pt x="6" y="20"/>
                      <a:pt x="2" y="20"/>
                      <a:pt x="0" y="17"/>
                    </a:cubicBezTo>
                    <a:cubicBezTo>
                      <a:pt x="0" y="16"/>
                      <a:pt x="3" y="17"/>
                      <a:pt x="4" y="16"/>
                    </a:cubicBezTo>
                    <a:cubicBezTo>
                      <a:pt x="6" y="14"/>
                      <a:pt x="6" y="12"/>
                      <a:pt x="6" y="10"/>
                    </a:cubicBezTo>
                    <a:cubicBezTo>
                      <a:pt x="7" y="8"/>
                      <a:pt x="8" y="2"/>
                      <a:pt x="6" y="1"/>
                    </a:cubicBezTo>
                    <a:cubicBezTo>
                      <a:pt x="8" y="0"/>
                      <a:pt x="9" y="1"/>
                      <a:pt x="8" y="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5" name="Freeform 733">
                <a:extLst>
                  <a:ext uri="{FF2B5EF4-FFF2-40B4-BE49-F238E27FC236}">
                    <a16:creationId xmlns:a16="http://schemas.microsoft.com/office/drawing/2014/main" id="{1F9ED956-3202-45B5-8B47-A7D29C638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3252"/>
                <a:ext cx="38" cy="17"/>
              </a:xfrm>
              <a:custGeom>
                <a:avLst/>
                <a:gdLst>
                  <a:gd name="T0" fmla="*/ 57 w 16"/>
                  <a:gd name="T1" fmla="*/ 0 h 7"/>
                  <a:gd name="T2" fmla="*/ 107 w 16"/>
                  <a:gd name="T3" fmla="*/ 41 h 7"/>
                  <a:gd name="T4" fmla="*/ 185 w 16"/>
                  <a:gd name="T5" fmla="*/ 0 h 7"/>
                  <a:gd name="T6" fmla="*/ 185 w 16"/>
                  <a:gd name="T7" fmla="*/ 58 h 7"/>
                  <a:gd name="T8" fmla="*/ 119 w 16"/>
                  <a:gd name="T9" fmla="*/ 87 h 7"/>
                  <a:gd name="T10" fmla="*/ 57 w 16"/>
                  <a:gd name="T11" fmla="*/ 1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4" y="0"/>
                    </a:moveTo>
                    <a:cubicBezTo>
                      <a:pt x="4" y="3"/>
                      <a:pt x="6" y="3"/>
                      <a:pt x="8" y="3"/>
                    </a:cubicBezTo>
                    <a:cubicBezTo>
                      <a:pt x="11" y="4"/>
                      <a:pt x="12" y="2"/>
                      <a:pt x="14" y="0"/>
                    </a:cubicBezTo>
                    <a:cubicBezTo>
                      <a:pt x="16" y="1"/>
                      <a:pt x="15" y="3"/>
                      <a:pt x="14" y="4"/>
                    </a:cubicBezTo>
                    <a:cubicBezTo>
                      <a:pt x="13" y="7"/>
                      <a:pt x="11" y="7"/>
                      <a:pt x="9" y="6"/>
                    </a:cubicBezTo>
                    <a:cubicBezTo>
                      <a:pt x="6" y="6"/>
                      <a:pt x="0" y="6"/>
                      <a:pt x="4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6" name="Freeform 734">
                <a:extLst>
                  <a:ext uri="{FF2B5EF4-FFF2-40B4-BE49-F238E27FC236}">
                    <a16:creationId xmlns:a16="http://schemas.microsoft.com/office/drawing/2014/main" id="{D7A4F7DB-C910-41AD-BAB1-916A91F1C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209"/>
                <a:ext cx="11" cy="37"/>
              </a:xfrm>
              <a:custGeom>
                <a:avLst/>
                <a:gdLst>
                  <a:gd name="T0" fmla="*/ 0 w 5"/>
                  <a:gd name="T1" fmla="*/ 0 h 15"/>
                  <a:gd name="T2" fmla="*/ 9 w 5"/>
                  <a:gd name="T3" fmla="*/ 183 h 15"/>
                  <a:gd name="T4" fmla="*/ 33 w 5"/>
                  <a:gd name="T5" fmla="*/ 212 h 15"/>
                  <a:gd name="T6" fmla="*/ 53 w 5"/>
                  <a:gd name="T7" fmla="*/ 121 h 15"/>
                  <a:gd name="T8" fmla="*/ 20 w 5"/>
                  <a:gd name="T9" fmla="*/ 4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5">
                    <a:moveTo>
                      <a:pt x="0" y="0"/>
                    </a:moveTo>
                    <a:cubicBezTo>
                      <a:pt x="2" y="4"/>
                      <a:pt x="0" y="8"/>
                      <a:pt x="1" y="12"/>
                    </a:cubicBezTo>
                    <a:cubicBezTo>
                      <a:pt x="2" y="14"/>
                      <a:pt x="1" y="15"/>
                      <a:pt x="3" y="14"/>
                    </a:cubicBezTo>
                    <a:cubicBezTo>
                      <a:pt x="5" y="14"/>
                      <a:pt x="5" y="10"/>
                      <a:pt x="5" y="8"/>
                    </a:cubicBezTo>
                    <a:cubicBezTo>
                      <a:pt x="2" y="11"/>
                      <a:pt x="1" y="6"/>
                      <a:pt x="2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7" name="Freeform 735">
                <a:extLst>
                  <a:ext uri="{FF2B5EF4-FFF2-40B4-BE49-F238E27FC236}">
                    <a16:creationId xmlns:a16="http://schemas.microsoft.com/office/drawing/2014/main" id="{0696A961-E577-482C-AA96-93D6AE49C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3191"/>
                <a:ext cx="19" cy="48"/>
              </a:xfrm>
              <a:custGeom>
                <a:avLst/>
                <a:gdLst>
                  <a:gd name="T0" fmla="*/ 69 w 8"/>
                  <a:gd name="T1" fmla="*/ 0 h 19"/>
                  <a:gd name="T2" fmla="*/ 40 w 8"/>
                  <a:gd name="T3" fmla="*/ 147 h 19"/>
                  <a:gd name="T4" fmla="*/ 12 w 8"/>
                  <a:gd name="T5" fmla="*/ 255 h 19"/>
                  <a:gd name="T6" fmla="*/ 107 w 8"/>
                  <a:gd name="T7" fmla="*/ 243 h 19"/>
                  <a:gd name="T8" fmla="*/ 57 w 8"/>
                  <a:gd name="T9" fmla="*/ 179 h 19"/>
                  <a:gd name="T10" fmla="*/ 69 w 8"/>
                  <a:gd name="T11" fmla="*/ 33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5" y="3"/>
                      <a:pt x="4" y="6"/>
                      <a:pt x="3" y="9"/>
                    </a:cubicBezTo>
                    <a:cubicBezTo>
                      <a:pt x="2" y="10"/>
                      <a:pt x="0" y="15"/>
                      <a:pt x="1" y="16"/>
                    </a:cubicBezTo>
                    <a:cubicBezTo>
                      <a:pt x="3" y="19"/>
                      <a:pt x="8" y="18"/>
                      <a:pt x="8" y="15"/>
                    </a:cubicBezTo>
                    <a:cubicBezTo>
                      <a:pt x="5" y="14"/>
                      <a:pt x="4" y="15"/>
                      <a:pt x="4" y="11"/>
                    </a:cubicBezTo>
                    <a:cubicBezTo>
                      <a:pt x="4" y="8"/>
                      <a:pt x="5" y="5"/>
                      <a:pt x="5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8" name="Freeform 736">
                <a:extLst>
                  <a:ext uri="{FF2B5EF4-FFF2-40B4-BE49-F238E27FC236}">
                    <a16:creationId xmlns:a16="http://schemas.microsoft.com/office/drawing/2014/main" id="{C6FA4501-D032-43E6-9B51-9DF3AFB97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3176"/>
                <a:ext cx="26" cy="40"/>
              </a:xfrm>
              <a:custGeom>
                <a:avLst/>
                <a:gdLst>
                  <a:gd name="T0" fmla="*/ 28 w 11"/>
                  <a:gd name="T1" fmla="*/ 238 h 16"/>
                  <a:gd name="T2" fmla="*/ 95 w 11"/>
                  <a:gd name="T3" fmla="*/ 188 h 16"/>
                  <a:gd name="T4" fmla="*/ 135 w 11"/>
                  <a:gd name="T5" fmla="*/ 83 h 16"/>
                  <a:gd name="T6" fmla="*/ 144 w 11"/>
                  <a:gd name="T7" fmla="*/ 20 h 16"/>
                  <a:gd name="T8" fmla="*/ 95 w 11"/>
                  <a:gd name="T9" fmla="*/ 95 h 16"/>
                  <a:gd name="T10" fmla="*/ 0 w 11"/>
                  <a:gd name="T11" fmla="*/ 18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2" y="15"/>
                    </a:moveTo>
                    <a:cubicBezTo>
                      <a:pt x="5" y="15"/>
                      <a:pt x="5" y="16"/>
                      <a:pt x="7" y="12"/>
                    </a:cubicBezTo>
                    <a:cubicBezTo>
                      <a:pt x="8" y="10"/>
                      <a:pt x="8" y="7"/>
                      <a:pt x="10" y="5"/>
                    </a:cubicBezTo>
                    <a:cubicBezTo>
                      <a:pt x="10" y="4"/>
                      <a:pt x="11" y="3"/>
                      <a:pt x="11" y="1"/>
                    </a:cubicBezTo>
                    <a:cubicBezTo>
                      <a:pt x="7" y="0"/>
                      <a:pt x="7" y="3"/>
                      <a:pt x="7" y="6"/>
                    </a:cubicBezTo>
                    <a:cubicBezTo>
                      <a:pt x="6" y="9"/>
                      <a:pt x="3" y="11"/>
                      <a:pt x="0" y="1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9" name="Freeform 737">
                <a:extLst>
                  <a:ext uri="{FF2B5EF4-FFF2-40B4-BE49-F238E27FC236}">
                    <a16:creationId xmlns:a16="http://schemas.microsoft.com/office/drawing/2014/main" id="{52F2B6AB-4848-4446-BFCA-C24930718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3179"/>
                <a:ext cx="18" cy="27"/>
              </a:xfrm>
              <a:custGeom>
                <a:avLst/>
                <a:gdLst>
                  <a:gd name="T0" fmla="*/ 11 w 8"/>
                  <a:gd name="T1" fmla="*/ 162 h 11"/>
                  <a:gd name="T2" fmla="*/ 36 w 8"/>
                  <a:gd name="T3" fmla="*/ 0 h 11"/>
                  <a:gd name="T4" fmla="*/ 11 w 8"/>
                  <a:gd name="T5" fmla="*/ 12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1" y="11"/>
                    </a:moveTo>
                    <a:cubicBezTo>
                      <a:pt x="0" y="8"/>
                      <a:pt x="8" y="3"/>
                      <a:pt x="3" y="0"/>
                    </a:cubicBezTo>
                    <a:cubicBezTo>
                      <a:pt x="2" y="2"/>
                      <a:pt x="1" y="5"/>
                      <a:pt x="1" y="8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0" name="Freeform 738">
                <a:extLst>
                  <a:ext uri="{FF2B5EF4-FFF2-40B4-BE49-F238E27FC236}">
                    <a16:creationId xmlns:a16="http://schemas.microsoft.com/office/drawing/2014/main" id="{65FFCD37-7094-4E3C-8723-A7839EE15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219"/>
                <a:ext cx="21" cy="35"/>
              </a:xfrm>
              <a:custGeom>
                <a:avLst/>
                <a:gdLst>
                  <a:gd name="T0" fmla="*/ 28 w 9"/>
                  <a:gd name="T1" fmla="*/ 0 h 14"/>
                  <a:gd name="T2" fmla="*/ 37 w 9"/>
                  <a:gd name="T3" fmla="*/ 175 h 14"/>
                  <a:gd name="T4" fmla="*/ 114 w 9"/>
                  <a:gd name="T5" fmla="*/ 3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2" y="0"/>
                    </a:moveTo>
                    <a:cubicBezTo>
                      <a:pt x="2" y="3"/>
                      <a:pt x="0" y="9"/>
                      <a:pt x="3" y="11"/>
                    </a:cubicBezTo>
                    <a:cubicBezTo>
                      <a:pt x="7" y="14"/>
                      <a:pt x="8" y="5"/>
                      <a:pt x="9" y="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1" name="Freeform 739">
                <a:extLst>
                  <a:ext uri="{FF2B5EF4-FFF2-40B4-BE49-F238E27FC236}">
                    <a16:creationId xmlns:a16="http://schemas.microsoft.com/office/drawing/2014/main" id="{29BD0403-3643-4404-BC8D-B204832AD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3201"/>
                <a:ext cx="5" cy="45"/>
              </a:xfrm>
              <a:custGeom>
                <a:avLst/>
                <a:gdLst>
                  <a:gd name="T0" fmla="*/ 20 w 2"/>
                  <a:gd name="T1" fmla="*/ 0 h 18"/>
                  <a:gd name="T2" fmla="*/ 0 w 2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1" y="0"/>
                    </a:moveTo>
                    <a:cubicBezTo>
                      <a:pt x="2" y="6"/>
                      <a:pt x="0" y="1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2" name="Freeform 740">
                <a:extLst>
                  <a:ext uri="{FF2B5EF4-FFF2-40B4-BE49-F238E27FC236}">
                    <a16:creationId xmlns:a16="http://schemas.microsoft.com/office/drawing/2014/main" id="{7F5305B6-9524-4051-8B0F-DD05850AD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3159"/>
                <a:ext cx="26" cy="62"/>
              </a:xfrm>
              <a:custGeom>
                <a:avLst/>
                <a:gdLst>
                  <a:gd name="T0" fmla="*/ 66 w 11"/>
                  <a:gd name="T1" fmla="*/ 0 h 25"/>
                  <a:gd name="T2" fmla="*/ 40 w 11"/>
                  <a:gd name="T3" fmla="*/ 290 h 25"/>
                  <a:gd name="T4" fmla="*/ 144 w 11"/>
                  <a:gd name="T5" fmla="*/ 104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5">
                    <a:moveTo>
                      <a:pt x="5" y="0"/>
                    </a:moveTo>
                    <a:cubicBezTo>
                      <a:pt x="4" y="5"/>
                      <a:pt x="0" y="15"/>
                      <a:pt x="3" y="19"/>
                    </a:cubicBezTo>
                    <a:cubicBezTo>
                      <a:pt x="8" y="25"/>
                      <a:pt x="11" y="9"/>
                      <a:pt x="11" y="7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3" name="Freeform 741">
                <a:extLst>
                  <a:ext uri="{FF2B5EF4-FFF2-40B4-BE49-F238E27FC236}">
                    <a16:creationId xmlns:a16="http://schemas.microsoft.com/office/drawing/2014/main" id="{1DE518DA-3A58-4858-81FF-F930033F5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133"/>
                <a:ext cx="26" cy="36"/>
              </a:xfrm>
              <a:custGeom>
                <a:avLst/>
                <a:gdLst>
                  <a:gd name="T0" fmla="*/ 0 w 11"/>
                  <a:gd name="T1" fmla="*/ 172 h 14"/>
                  <a:gd name="T2" fmla="*/ 95 w 11"/>
                  <a:gd name="T3" fmla="*/ 21 h 14"/>
                  <a:gd name="T4" fmla="*/ 95 w 11"/>
                  <a:gd name="T5" fmla="*/ 23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0" y="10"/>
                    </a:moveTo>
                    <a:cubicBezTo>
                      <a:pt x="1" y="8"/>
                      <a:pt x="4" y="0"/>
                      <a:pt x="7" y="1"/>
                    </a:cubicBezTo>
                    <a:cubicBezTo>
                      <a:pt x="11" y="3"/>
                      <a:pt x="8" y="12"/>
                      <a:pt x="7" y="1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4" name="Freeform 742">
                <a:extLst>
                  <a:ext uri="{FF2B5EF4-FFF2-40B4-BE49-F238E27FC236}">
                    <a16:creationId xmlns:a16="http://schemas.microsoft.com/office/drawing/2014/main" id="{FDC0B2D5-D1D6-4384-BD15-A48D678A5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108"/>
                <a:ext cx="26" cy="56"/>
              </a:xfrm>
              <a:custGeom>
                <a:avLst/>
                <a:gdLst>
                  <a:gd name="T0" fmla="*/ 144 w 11"/>
                  <a:gd name="T1" fmla="*/ 0 h 22"/>
                  <a:gd name="T2" fmla="*/ 66 w 11"/>
                  <a:gd name="T3" fmla="*/ 163 h 22"/>
                  <a:gd name="T4" fmla="*/ 0 w 11"/>
                  <a:gd name="T5" fmla="*/ 36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9" y="4"/>
                      <a:pt x="7" y="7"/>
                      <a:pt x="5" y="10"/>
                    </a:cubicBezTo>
                    <a:cubicBezTo>
                      <a:pt x="3" y="14"/>
                      <a:pt x="2" y="18"/>
                      <a:pt x="0" y="2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5" name="Freeform 743">
                <a:extLst>
                  <a:ext uri="{FF2B5EF4-FFF2-40B4-BE49-F238E27FC236}">
                    <a16:creationId xmlns:a16="http://schemas.microsoft.com/office/drawing/2014/main" id="{FF384FD0-9025-4F09-8A03-A34A0B8C5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103"/>
                <a:ext cx="21" cy="48"/>
              </a:xfrm>
              <a:custGeom>
                <a:avLst/>
                <a:gdLst>
                  <a:gd name="T0" fmla="*/ 114 w 9"/>
                  <a:gd name="T1" fmla="*/ 0 h 19"/>
                  <a:gd name="T2" fmla="*/ 0 w 9"/>
                  <a:gd name="T3" fmla="*/ 30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9">
                    <a:moveTo>
                      <a:pt x="9" y="0"/>
                    </a:moveTo>
                    <a:cubicBezTo>
                      <a:pt x="8" y="6"/>
                      <a:pt x="2" y="13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6" name="Freeform 744">
                <a:extLst>
                  <a:ext uri="{FF2B5EF4-FFF2-40B4-BE49-F238E27FC236}">
                    <a16:creationId xmlns:a16="http://schemas.microsoft.com/office/drawing/2014/main" id="{F1B5B4BF-75CF-42CC-9024-9757D612B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3053"/>
                <a:ext cx="43" cy="73"/>
              </a:xfrm>
              <a:custGeom>
                <a:avLst/>
                <a:gdLst>
                  <a:gd name="T0" fmla="*/ 136 w 18"/>
                  <a:gd name="T1" fmla="*/ 0 h 29"/>
                  <a:gd name="T2" fmla="*/ 29 w 18"/>
                  <a:gd name="T3" fmla="*/ 317 h 29"/>
                  <a:gd name="T4" fmla="*/ 246 w 18"/>
                  <a:gd name="T5" fmla="*/ 126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10" y="0"/>
                    </a:moveTo>
                    <a:cubicBezTo>
                      <a:pt x="7" y="4"/>
                      <a:pt x="0" y="15"/>
                      <a:pt x="2" y="20"/>
                    </a:cubicBezTo>
                    <a:cubicBezTo>
                      <a:pt x="5" y="29"/>
                      <a:pt x="15" y="10"/>
                      <a:pt x="18" y="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7" name="Freeform 745">
                <a:extLst>
                  <a:ext uri="{FF2B5EF4-FFF2-40B4-BE49-F238E27FC236}">
                    <a16:creationId xmlns:a16="http://schemas.microsoft.com/office/drawing/2014/main" id="{3797312E-27C6-4F62-ACF5-F385B253B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3035"/>
                <a:ext cx="33" cy="51"/>
              </a:xfrm>
              <a:custGeom>
                <a:avLst/>
                <a:gdLst>
                  <a:gd name="T0" fmla="*/ 0 w 14"/>
                  <a:gd name="T1" fmla="*/ 214 h 20"/>
                  <a:gd name="T2" fmla="*/ 144 w 14"/>
                  <a:gd name="T3" fmla="*/ 20 h 20"/>
                  <a:gd name="T4" fmla="*/ 144 w 14"/>
                  <a:gd name="T5" fmla="*/ 130 h 20"/>
                  <a:gd name="T6" fmla="*/ 66 w 14"/>
                  <a:gd name="T7" fmla="*/ 33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1"/>
                      <a:pt x="7" y="0"/>
                      <a:pt x="11" y="1"/>
                    </a:cubicBezTo>
                    <a:cubicBezTo>
                      <a:pt x="14" y="1"/>
                      <a:pt x="12" y="6"/>
                      <a:pt x="11" y="8"/>
                    </a:cubicBezTo>
                    <a:cubicBezTo>
                      <a:pt x="9" y="12"/>
                      <a:pt x="7" y="16"/>
                      <a:pt x="5" y="2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8" name="Freeform 746">
                <a:extLst>
                  <a:ext uri="{FF2B5EF4-FFF2-40B4-BE49-F238E27FC236}">
                    <a16:creationId xmlns:a16="http://schemas.microsoft.com/office/drawing/2014/main" id="{0BA203BE-19BC-4CBF-8F21-828E5BC11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998"/>
                <a:ext cx="42" cy="67"/>
              </a:xfrm>
              <a:custGeom>
                <a:avLst/>
                <a:gdLst>
                  <a:gd name="T0" fmla="*/ 217 w 18"/>
                  <a:gd name="T1" fmla="*/ 0 h 27"/>
                  <a:gd name="T2" fmla="*/ 152 w 18"/>
                  <a:gd name="T3" fmla="*/ 154 h 27"/>
                  <a:gd name="T4" fmla="*/ 0 w 18"/>
                  <a:gd name="T5" fmla="*/ 412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17" y="0"/>
                    </a:moveTo>
                    <a:cubicBezTo>
                      <a:pt x="18" y="5"/>
                      <a:pt x="14" y="7"/>
                      <a:pt x="12" y="10"/>
                    </a:cubicBezTo>
                    <a:cubicBezTo>
                      <a:pt x="7" y="15"/>
                      <a:pt x="3" y="20"/>
                      <a:pt x="0" y="27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9" name="Freeform 747">
                <a:extLst>
                  <a:ext uri="{FF2B5EF4-FFF2-40B4-BE49-F238E27FC236}">
                    <a16:creationId xmlns:a16="http://schemas.microsoft.com/office/drawing/2014/main" id="{C7E5D94A-082F-4F29-B020-DD6B88B07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967"/>
                <a:ext cx="22" cy="31"/>
              </a:xfrm>
              <a:custGeom>
                <a:avLst/>
                <a:gdLst>
                  <a:gd name="T0" fmla="*/ 132 w 9"/>
                  <a:gd name="T1" fmla="*/ 0 h 12"/>
                  <a:gd name="T2" fmla="*/ 0 w 9"/>
                  <a:gd name="T3" fmla="*/ 20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cubicBezTo>
                      <a:pt x="6" y="4"/>
                      <a:pt x="3" y="8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0" name="Freeform 748">
                <a:extLst>
                  <a:ext uri="{FF2B5EF4-FFF2-40B4-BE49-F238E27FC236}">
                    <a16:creationId xmlns:a16="http://schemas.microsoft.com/office/drawing/2014/main" id="{20320014-6A31-49DD-9B57-E306D2F92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993"/>
                <a:ext cx="26" cy="22"/>
              </a:xfrm>
              <a:custGeom>
                <a:avLst/>
                <a:gdLst>
                  <a:gd name="T0" fmla="*/ 40 w 11"/>
                  <a:gd name="T1" fmla="*/ 0 h 9"/>
                  <a:gd name="T2" fmla="*/ 50 w 11"/>
                  <a:gd name="T3" fmla="*/ 132 h 9"/>
                  <a:gd name="T4" fmla="*/ 144 w 11"/>
                  <a:gd name="T5" fmla="*/ 2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3" y="0"/>
                    </a:moveTo>
                    <a:cubicBezTo>
                      <a:pt x="2" y="3"/>
                      <a:pt x="0" y="9"/>
                      <a:pt x="4" y="9"/>
                    </a:cubicBezTo>
                    <a:cubicBezTo>
                      <a:pt x="7" y="9"/>
                      <a:pt x="9" y="4"/>
                      <a:pt x="11" y="2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1" name="Freeform 749">
                <a:extLst>
                  <a:ext uri="{FF2B5EF4-FFF2-40B4-BE49-F238E27FC236}">
                    <a16:creationId xmlns:a16="http://schemas.microsoft.com/office/drawing/2014/main" id="{2CE15BBE-2348-4FD0-BEE5-68C5DA73B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050"/>
                <a:ext cx="12" cy="15"/>
              </a:xfrm>
              <a:custGeom>
                <a:avLst/>
                <a:gdLst>
                  <a:gd name="T0" fmla="*/ 0 w 5"/>
                  <a:gd name="T1" fmla="*/ 63 h 6"/>
                  <a:gd name="T2" fmla="*/ 58 w 5"/>
                  <a:gd name="T3" fmla="*/ 83 h 6"/>
                  <a:gd name="T4" fmla="*/ 29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1" y="5"/>
                      <a:pt x="3" y="6"/>
                      <a:pt x="4" y="5"/>
                    </a:cubicBezTo>
                    <a:cubicBezTo>
                      <a:pt x="5" y="4"/>
                      <a:pt x="3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2" name="Freeform 750">
                <a:extLst>
                  <a:ext uri="{FF2B5EF4-FFF2-40B4-BE49-F238E27FC236}">
                    <a16:creationId xmlns:a16="http://schemas.microsoft.com/office/drawing/2014/main" id="{3C712DEA-E53D-435A-A5B8-17A5485D6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306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3" name="Freeform 751">
                <a:extLst>
                  <a:ext uri="{FF2B5EF4-FFF2-40B4-BE49-F238E27FC236}">
                    <a16:creationId xmlns:a16="http://schemas.microsoft.com/office/drawing/2014/main" id="{AD586A15-096F-4692-A76C-AEC1632E6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3071"/>
                <a:ext cx="9" cy="12"/>
              </a:xfrm>
              <a:custGeom>
                <a:avLst/>
                <a:gdLst>
                  <a:gd name="T0" fmla="*/ 0 w 4"/>
                  <a:gd name="T1" fmla="*/ 58 h 5"/>
                  <a:gd name="T2" fmla="*/ 36 w 4"/>
                  <a:gd name="T3" fmla="*/ 58 h 5"/>
                  <a:gd name="T4" fmla="*/ 2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5"/>
                      <a:pt x="3" y="5"/>
                      <a:pt x="3" y="4"/>
                    </a:cubicBezTo>
                    <a:cubicBezTo>
                      <a:pt x="4" y="4"/>
                      <a:pt x="2" y="1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4" name="Freeform 752">
                <a:extLst>
                  <a:ext uri="{FF2B5EF4-FFF2-40B4-BE49-F238E27FC236}">
                    <a16:creationId xmlns:a16="http://schemas.microsoft.com/office/drawing/2014/main" id="{514B9A8B-32EE-46CB-83C9-D122F3D5C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053"/>
                <a:ext cx="10" cy="10"/>
              </a:xfrm>
              <a:custGeom>
                <a:avLst/>
                <a:gdLst>
                  <a:gd name="T0" fmla="*/ 63 w 4"/>
                  <a:gd name="T1" fmla="*/ 20 h 4"/>
                  <a:gd name="T2" fmla="*/ 20 w 4"/>
                  <a:gd name="T3" fmla="*/ 0 h 4"/>
                  <a:gd name="T4" fmla="*/ 33 w 4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1" y="3"/>
                      <a:pt x="2" y="4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5" name="Freeform 753">
                <a:extLst>
                  <a:ext uri="{FF2B5EF4-FFF2-40B4-BE49-F238E27FC236}">
                    <a16:creationId xmlns:a16="http://schemas.microsoft.com/office/drawing/2014/main" id="{1C601E47-2552-415F-81ED-3E2B0E04D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3071"/>
                <a:ext cx="21" cy="27"/>
              </a:xfrm>
              <a:custGeom>
                <a:avLst/>
                <a:gdLst>
                  <a:gd name="T0" fmla="*/ 65 w 9"/>
                  <a:gd name="T1" fmla="*/ 0 h 11"/>
                  <a:gd name="T2" fmla="*/ 49 w 9"/>
                  <a:gd name="T3" fmla="*/ 61 h 11"/>
                  <a:gd name="T4" fmla="*/ 65 w 9"/>
                  <a:gd name="T5" fmla="*/ 150 h 11"/>
                  <a:gd name="T6" fmla="*/ 0 w 9"/>
                  <a:gd name="T7" fmla="*/ 13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5" y="0"/>
                    </a:moveTo>
                    <a:cubicBezTo>
                      <a:pt x="9" y="2"/>
                      <a:pt x="7" y="4"/>
                      <a:pt x="4" y="4"/>
                    </a:cubicBezTo>
                    <a:cubicBezTo>
                      <a:pt x="5" y="5"/>
                      <a:pt x="6" y="8"/>
                      <a:pt x="5" y="10"/>
                    </a:cubicBezTo>
                    <a:cubicBezTo>
                      <a:pt x="4" y="10"/>
                      <a:pt x="0" y="11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6" name="Freeform 754">
                <a:extLst>
                  <a:ext uri="{FF2B5EF4-FFF2-40B4-BE49-F238E27FC236}">
                    <a16:creationId xmlns:a16="http://schemas.microsoft.com/office/drawing/2014/main" id="{B4BB66C1-19AA-4312-BDDA-F3447E0E2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11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27 h 1"/>
                  <a:gd name="T4" fmla="*/ 8 w 1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7" name="Freeform 755">
                <a:extLst>
                  <a:ext uri="{FF2B5EF4-FFF2-40B4-BE49-F238E27FC236}">
                    <a16:creationId xmlns:a16="http://schemas.microsoft.com/office/drawing/2014/main" id="{AF4FC9CC-3B1C-4DB9-8D11-6B79AB585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3146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8" name="Freeform 756">
                <a:extLst>
                  <a:ext uri="{FF2B5EF4-FFF2-40B4-BE49-F238E27FC236}">
                    <a16:creationId xmlns:a16="http://schemas.microsoft.com/office/drawing/2014/main" id="{4B5D5A69-6367-4BAD-AEE9-5D657CAF8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156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9" name="Freeform 757">
                <a:extLst>
                  <a:ext uri="{FF2B5EF4-FFF2-40B4-BE49-F238E27FC236}">
                    <a16:creationId xmlns:a16="http://schemas.microsoft.com/office/drawing/2014/main" id="{DCC2D140-2C42-4446-8400-0EE0EA6A2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153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0" name="Freeform 758">
                <a:extLst>
                  <a:ext uri="{FF2B5EF4-FFF2-40B4-BE49-F238E27FC236}">
                    <a16:creationId xmlns:a16="http://schemas.microsoft.com/office/drawing/2014/main" id="{9CEAE4F9-8483-42D9-A2F1-414CC2846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1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1" name="Freeform 759">
                <a:extLst>
                  <a:ext uri="{FF2B5EF4-FFF2-40B4-BE49-F238E27FC236}">
                    <a16:creationId xmlns:a16="http://schemas.microsoft.com/office/drawing/2014/main" id="{9CE30C8A-DECD-4754-B576-76A1C7FFD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000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2" name="Freeform 760">
                <a:extLst>
                  <a:ext uri="{FF2B5EF4-FFF2-40B4-BE49-F238E27FC236}">
                    <a16:creationId xmlns:a16="http://schemas.microsoft.com/office/drawing/2014/main" id="{B7149B03-2C91-409D-B064-9BAC20CB8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985"/>
                <a:ext cx="10" cy="13"/>
              </a:xfrm>
              <a:custGeom>
                <a:avLst/>
                <a:gdLst>
                  <a:gd name="T0" fmla="*/ 0 w 4"/>
                  <a:gd name="T1" fmla="*/ 68 h 5"/>
                  <a:gd name="T2" fmla="*/ 50 w 4"/>
                  <a:gd name="T3" fmla="*/ 88 h 5"/>
                  <a:gd name="T4" fmla="*/ 20 w 4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4"/>
                      <a:pt x="3" y="5"/>
                    </a:cubicBezTo>
                    <a:cubicBezTo>
                      <a:pt x="4" y="3"/>
                      <a:pt x="3" y="0"/>
                      <a:pt x="1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3" name="Freeform 761">
                <a:extLst>
                  <a:ext uri="{FF2B5EF4-FFF2-40B4-BE49-F238E27FC236}">
                    <a16:creationId xmlns:a16="http://schemas.microsoft.com/office/drawing/2014/main" id="{E12E70BD-91E0-46B3-B1EA-A5BB47A0E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003"/>
                <a:ext cx="9" cy="2"/>
              </a:xfrm>
              <a:custGeom>
                <a:avLst/>
                <a:gdLst>
                  <a:gd name="T0" fmla="*/ 25 w 4"/>
                  <a:gd name="T1" fmla="*/ 0 h 1"/>
                  <a:gd name="T2" fmla="*/ 0 w 4"/>
                  <a:gd name="T3" fmla="*/ 0 h 1"/>
                  <a:gd name="T4" fmla="*/ 45 w 4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0"/>
                      <a:pt x="3" y="0"/>
                      <a:pt x="4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4" name="Freeform 762">
                <a:extLst>
                  <a:ext uri="{FF2B5EF4-FFF2-40B4-BE49-F238E27FC236}">
                    <a16:creationId xmlns:a16="http://schemas.microsoft.com/office/drawing/2014/main" id="{F30B24A8-3311-46F7-A136-26FADE678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3161"/>
                <a:ext cx="12" cy="23"/>
              </a:xfrm>
              <a:custGeom>
                <a:avLst/>
                <a:gdLst>
                  <a:gd name="T0" fmla="*/ 70 w 5"/>
                  <a:gd name="T1" fmla="*/ 20 h 9"/>
                  <a:gd name="T2" fmla="*/ 12 w 5"/>
                  <a:gd name="T3" fmla="*/ 20 h 9"/>
                  <a:gd name="T4" fmla="*/ 41 w 5"/>
                  <a:gd name="T5" fmla="*/ 84 h 9"/>
                  <a:gd name="T6" fmla="*/ 0 w 5"/>
                  <a:gd name="T7" fmla="*/ 11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1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3"/>
                      <a:pt x="3" y="4"/>
                      <a:pt x="3" y="5"/>
                    </a:cubicBezTo>
                    <a:cubicBezTo>
                      <a:pt x="4" y="7"/>
                      <a:pt x="2" y="9"/>
                      <a:pt x="0" y="7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5" name="Freeform 763">
                <a:extLst>
                  <a:ext uri="{FF2B5EF4-FFF2-40B4-BE49-F238E27FC236}">
                    <a16:creationId xmlns:a16="http://schemas.microsoft.com/office/drawing/2014/main" id="{8464124B-10E4-465E-9A2D-D370726F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224"/>
                <a:ext cx="7" cy="1"/>
              </a:xfrm>
              <a:custGeom>
                <a:avLst/>
                <a:gdLst>
                  <a:gd name="T0" fmla="*/ 37 w 3"/>
                  <a:gd name="T1" fmla="*/ 0 h 1"/>
                  <a:gd name="T2" fmla="*/ 0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6" name="Freeform 764">
                <a:extLst>
                  <a:ext uri="{FF2B5EF4-FFF2-40B4-BE49-F238E27FC236}">
                    <a16:creationId xmlns:a16="http://schemas.microsoft.com/office/drawing/2014/main" id="{7FCC0912-4362-4E4C-86A1-042C012A6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3234"/>
                <a:ext cx="12" cy="10"/>
              </a:xfrm>
              <a:custGeom>
                <a:avLst/>
                <a:gdLst>
                  <a:gd name="T0" fmla="*/ 0 w 5"/>
                  <a:gd name="T1" fmla="*/ 63 h 4"/>
                  <a:gd name="T2" fmla="*/ 12 w 5"/>
                  <a:gd name="T3" fmla="*/ 2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5" y="4"/>
                      <a:pt x="3" y="0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7" name="Freeform 765">
                <a:extLst>
                  <a:ext uri="{FF2B5EF4-FFF2-40B4-BE49-F238E27FC236}">
                    <a16:creationId xmlns:a16="http://schemas.microsoft.com/office/drawing/2014/main" id="{FCDC082B-D4C3-426F-94CC-49320996F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3196"/>
                <a:ext cx="24" cy="25"/>
              </a:xfrm>
              <a:custGeom>
                <a:avLst/>
                <a:gdLst>
                  <a:gd name="T0" fmla="*/ 139 w 10"/>
                  <a:gd name="T1" fmla="*/ 0 h 10"/>
                  <a:gd name="T2" fmla="*/ 82 w 10"/>
                  <a:gd name="T3" fmla="*/ 125 h 10"/>
                  <a:gd name="T4" fmla="*/ 0 w 10"/>
                  <a:gd name="T5" fmla="*/ 9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9" y="2"/>
                      <a:pt x="7" y="7"/>
                      <a:pt x="6" y="8"/>
                    </a:cubicBezTo>
                    <a:cubicBezTo>
                      <a:pt x="3" y="10"/>
                      <a:pt x="0" y="9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8" name="Freeform 766">
                <a:extLst>
                  <a:ext uri="{FF2B5EF4-FFF2-40B4-BE49-F238E27FC236}">
                    <a16:creationId xmlns:a16="http://schemas.microsoft.com/office/drawing/2014/main" id="{13E10A86-C728-47CD-90BA-B404FD164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199"/>
                <a:ext cx="14" cy="10"/>
              </a:xfrm>
              <a:custGeom>
                <a:avLst/>
                <a:gdLst>
                  <a:gd name="T0" fmla="*/ 28 w 6"/>
                  <a:gd name="T1" fmla="*/ 0 h 4"/>
                  <a:gd name="T2" fmla="*/ 65 w 6"/>
                  <a:gd name="T3" fmla="*/ 50 h 4"/>
                  <a:gd name="T4" fmla="*/ 0 w 6"/>
                  <a:gd name="T5" fmla="*/ 3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3" y="0"/>
                      <a:pt x="6" y="1"/>
                      <a:pt x="5" y="3"/>
                    </a:cubicBezTo>
                    <a:cubicBezTo>
                      <a:pt x="4" y="4"/>
                      <a:pt x="1" y="2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9" name="Freeform 767">
                <a:extLst>
                  <a:ext uri="{FF2B5EF4-FFF2-40B4-BE49-F238E27FC236}">
                    <a16:creationId xmlns:a16="http://schemas.microsoft.com/office/drawing/2014/main" id="{A0634D19-F5BB-42B5-85CD-3D08D2E7E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3231"/>
                <a:ext cx="17" cy="66"/>
              </a:xfrm>
              <a:custGeom>
                <a:avLst/>
                <a:gdLst>
                  <a:gd name="T0" fmla="*/ 58 w 7"/>
                  <a:gd name="T1" fmla="*/ 0 h 26"/>
                  <a:gd name="T2" fmla="*/ 12 w 7"/>
                  <a:gd name="T3" fmla="*/ 327 h 26"/>
                  <a:gd name="T4" fmla="*/ 87 w 7"/>
                  <a:gd name="T5" fmla="*/ 343 h 26"/>
                  <a:gd name="T6" fmla="*/ 87 w 7"/>
                  <a:gd name="T7" fmla="*/ 264 h 26"/>
                  <a:gd name="T8" fmla="*/ 58 w 7"/>
                  <a:gd name="T9" fmla="*/ 160 h 26"/>
                  <a:gd name="T10" fmla="*/ 87 w 7"/>
                  <a:gd name="T11" fmla="*/ 0 h 26"/>
                  <a:gd name="T12" fmla="*/ 87 w 7"/>
                  <a:gd name="T13" fmla="*/ 2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6">
                    <a:moveTo>
                      <a:pt x="4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2" y="24"/>
                      <a:pt x="5" y="26"/>
                      <a:pt x="6" y="21"/>
                    </a:cubicBezTo>
                    <a:cubicBezTo>
                      <a:pt x="6" y="19"/>
                      <a:pt x="6" y="17"/>
                      <a:pt x="6" y="16"/>
                    </a:cubicBezTo>
                    <a:cubicBezTo>
                      <a:pt x="5" y="14"/>
                      <a:pt x="4" y="13"/>
                      <a:pt x="4" y="10"/>
                    </a:cubicBezTo>
                    <a:cubicBezTo>
                      <a:pt x="5" y="7"/>
                      <a:pt x="7" y="5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0" name="Freeform 768">
                <a:extLst>
                  <a:ext uri="{FF2B5EF4-FFF2-40B4-BE49-F238E27FC236}">
                    <a16:creationId xmlns:a16="http://schemas.microsoft.com/office/drawing/2014/main" id="{F22D1F03-DE85-4C38-B5EA-40A82D8C3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264"/>
                <a:ext cx="19" cy="60"/>
              </a:xfrm>
              <a:custGeom>
                <a:avLst/>
                <a:gdLst>
                  <a:gd name="T0" fmla="*/ 95 w 8"/>
                  <a:gd name="T1" fmla="*/ 20 h 24"/>
                  <a:gd name="T2" fmla="*/ 95 w 8"/>
                  <a:gd name="T3" fmla="*/ 63 h 24"/>
                  <a:gd name="T4" fmla="*/ 78 w 8"/>
                  <a:gd name="T5" fmla="*/ 125 h 24"/>
                  <a:gd name="T6" fmla="*/ 78 w 8"/>
                  <a:gd name="T7" fmla="*/ 270 h 24"/>
                  <a:gd name="T8" fmla="*/ 69 w 8"/>
                  <a:gd name="T9" fmla="*/ 313 h 24"/>
                  <a:gd name="T10" fmla="*/ 69 w 8"/>
                  <a:gd name="T11" fmla="*/ 363 h 24"/>
                  <a:gd name="T12" fmla="*/ 0 w 8"/>
                  <a:gd name="T13" fmla="*/ 345 h 24"/>
                  <a:gd name="T14" fmla="*/ 40 w 8"/>
                  <a:gd name="T15" fmla="*/ 313 h 24"/>
                  <a:gd name="T16" fmla="*/ 57 w 8"/>
                  <a:gd name="T17" fmla="*/ 250 h 24"/>
                  <a:gd name="T18" fmla="*/ 69 w 8"/>
                  <a:gd name="T19" fmla="*/ 208 h 24"/>
                  <a:gd name="T20" fmla="*/ 69 w 8"/>
                  <a:gd name="T21" fmla="*/ 83 h 24"/>
                  <a:gd name="T22" fmla="*/ 95 w 8"/>
                  <a:gd name="T23" fmla="*/ 0 h 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24">
                    <a:moveTo>
                      <a:pt x="7" y="1"/>
                    </a:moveTo>
                    <a:cubicBezTo>
                      <a:pt x="8" y="2"/>
                      <a:pt x="7" y="3"/>
                      <a:pt x="7" y="4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7" y="11"/>
                      <a:pt x="7" y="14"/>
                      <a:pt x="6" y="17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5" y="21"/>
                      <a:pt x="6" y="22"/>
                      <a:pt x="5" y="23"/>
                    </a:cubicBezTo>
                    <a:cubicBezTo>
                      <a:pt x="5" y="24"/>
                      <a:pt x="1" y="23"/>
                      <a:pt x="0" y="22"/>
                    </a:cubicBezTo>
                    <a:cubicBezTo>
                      <a:pt x="0" y="20"/>
                      <a:pt x="3" y="22"/>
                      <a:pt x="3" y="20"/>
                    </a:cubicBezTo>
                    <a:cubicBezTo>
                      <a:pt x="4" y="19"/>
                      <a:pt x="4" y="17"/>
                      <a:pt x="4" y="16"/>
                    </a:cubicBezTo>
                    <a:cubicBezTo>
                      <a:pt x="4" y="15"/>
                      <a:pt x="4" y="14"/>
                      <a:pt x="5" y="13"/>
                    </a:cubicBezTo>
                    <a:cubicBezTo>
                      <a:pt x="5" y="10"/>
                      <a:pt x="5" y="8"/>
                      <a:pt x="5" y="5"/>
                    </a:cubicBezTo>
                    <a:cubicBezTo>
                      <a:pt x="5" y="3"/>
                      <a:pt x="5" y="0"/>
                      <a:pt x="7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1" name="Freeform 769">
                <a:extLst>
                  <a:ext uri="{FF2B5EF4-FFF2-40B4-BE49-F238E27FC236}">
                    <a16:creationId xmlns:a16="http://schemas.microsoft.com/office/drawing/2014/main" id="{A5C63AC5-71A9-48E4-B479-6C16B07D9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3267"/>
                <a:ext cx="17" cy="72"/>
              </a:xfrm>
              <a:custGeom>
                <a:avLst/>
                <a:gdLst>
                  <a:gd name="T0" fmla="*/ 41 w 7"/>
                  <a:gd name="T1" fmla="*/ 0 h 29"/>
                  <a:gd name="T2" fmla="*/ 12 w 7"/>
                  <a:gd name="T3" fmla="*/ 246 h 29"/>
                  <a:gd name="T4" fmla="*/ 29 w 7"/>
                  <a:gd name="T5" fmla="*/ 382 h 29"/>
                  <a:gd name="T6" fmla="*/ 58 w 7"/>
                  <a:gd name="T7" fmla="*/ 444 h 29"/>
                  <a:gd name="T8" fmla="*/ 58 w 7"/>
                  <a:gd name="T9" fmla="*/ 196 h 29"/>
                  <a:gd name="T10" fmla="*/ 70 w 7"/>
                  <a:gd name="T11" fmla="*/ 62 h 29"/>
                  <a:gd name="T12" fmla="*/ 58 w 7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9">
                    <a:moveTo>
                      <a:pt x="3" y="0"/>
                    </a:moveTo>
                    <a:cubicBezTo>
                      <a:pt x="2" y="6"/>
                      <a:pt x="0" y="10"/>
                      <a:pt x="1" y="16"/>
                    </a:cubicBezTo>
                    <a:cubicBezTo>
                      <a:pt x="1" y="19"/>
                      <a:pt x="2" y="21"/>
                      <a:pt x="2" y="25"/>
                    </a:cubicBezTo>
                    <a:cubicBezTo>
                      <a:pt x="2" y="26"/>
                      <a:pt x="2" y="29"/>
                      <a:pt x="4" y="29"/>
                    </a:cubicBezTo>
                    <a:cubicBezTo>
                      <a:pt x="7" y="28"/>
                      <a:pt x="4" y="16"/>
                      <a:pt x="4" y="13"/>
                    </a:cubicBezTo>
                    <a:cubicBezTo>
                      <a:pt x="3" y="9"/>
                      <a:pt x="4" y="7"/>
                      <a:pt x="5" y="4"/>
                    </a:cubicBezTo>
                    <a:cubicBezTo>
                      <a:pt x="6" y="2"/>
                      <a:pt x="6" y="1"/>
                      <a:pt x="4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2" name="Freeform 770">
                <a:extLst>
                  <a:ext uri="{FF2B5EF4-FFF2-40B4-BE49-F238E27FC236}">
                    <a16:creationId xmlns:a16="http://schemas.microsoft.com/office/drawing/2014/main" id="{DD6101CC-57DB-4225-A7D8-B484C974E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289"/>
                <a:ext cx="19" cy="48"/>
              </a:xfrm>
              <a:custGeom>
                <a:avLst/>
                <a:gdLst>
                  <a:gd name="T0" fmla="*/ 57 w 8"/>
                  <a:gd name="T1" fmla="*/ 306 h 19"/>
                  <a:gd name="T2" fmla="*/ 69 w 8"/>
                  <a:gd name="T3" fmla="*/ 33 h 19"/>
                  <a:gd name="T4" fmla="*/ 57 w 8"/>
                  <a:gd name="T5" fmla="*/ 147 h 19"/>
                  <a:gd name="T6" fmla="*/ 69 w 8"/>
                  <a:gd name="T7" fmla="*/ 30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9">
                    <a:moveTo>
                      <a:pt x="4" y="19"/>
                    </a:moveTo>
                    <a:cubicBezTo>
                      <a:pt x="3" y="18"/>
                      <a:pt x="0" y="0"/>
                      <a:pt x="5" y="2"/>
                    </a:cubicBezTo>
                    <a:cubicBezTo>
                      <a:pt x="8" y="4"/>
                      <a:pt x="5" y="7"/>
                      <a:pt x="4" y="9"/>
                    </a:cubicBezTo>
                    <a:cubicBezTo>
                      <a:pt x="4" y="11"/>
                      <a:pt x="4" y="17"/>
                      <a:pt x="5" y="19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3" name="Freeform 771">
                <a:extLst>
                  <a:ext uri="{FF2B5EF4-FFF2-40B4-BE49-F238E27FC236}">
                    <a16:creationId xmlns:a16="http://schemas.microsoft.com/office/drawing/2014/main" id="{A82D6024-4611-451B-8AB2-D02103489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3292"/>
                <a:ext cx="12" cy="55"/>
              </a:xfrm>
              <a:custGeom>
                <a:avLst/>
                <a:gdLst>
                  <a:gd name="T0" fmla="*/ 12 w 5"/>
                  <a:gd name="T1" fmla="*/ 20 h 22"/>
                  <a:gd name="T2" fmla="*/ 12 w 5"/>
                  <a:gd name="T3" fmla="*/ 220 h 22"/>
                  <a:gd name="T4" fmla="*/ 70 w 5"/>
                  <a:gd name="T5" fmla="*/ 283 h 22"/>
                  <a:gd name="T6" fmla="*/ 70 w 5"/>
                  <a:gd name="T7" fmla="*/ 20 h 22"/>
                  <a:gd name="T8" fmla="*/ 29 w 5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2">
                    <a:moveTo>
                      <a:pt x="1" y="1"/>
                    </a:moveTo>
                    <a:cubicBezTo>
                      <a:pt x="0" y="5"/>
                      <a:pt x="1" y="10"/>
                      <a:pt x="1" y="14"/>
                    </a:cubicBezTo>
                    <a:cubicBezTo>
                      <a:pt x="1" y="17"/>
                      <a:pt x="3" y="22"/>
                      <a:pt x="5" y="18"/>
                    </a:cubicBezTo>
                    <a:cubicBezTo>
                      <a:pt x="2" y="13"/>
                      <a:pt x="4" y="6"/>
                      <a:pt x="5" y="1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4" name="Freeform 772">
                <a:extLst>
                  <a:ext uri="{FF2B5EF4-FFF2-40B4-BE49-F238E27FC236}">
                    <a16:creationId xmlns:a16="http://schemas.microsoft.com/office/drawing/2014/main" id="{C0D6E160-03D8-4DC5-AE00-BF6082DCC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252"/>
                <a:ext cx="30" cy="65"/>
              </a:xfrm>
              <a:custGeom>
                <a:avLst/>
                <a:gdLst>
                  <a:gd name="T0" fmla="*/ 0 w 13"/>
                  <a:gd name="T1" fmla="*/ 333 h 26"/>
                  <a:gd name="T2" fmla="*/ 122 w 13"/>
                  <a:gd name="T3" fmla="*/ 158 h 26"/>
                  <a:gd name="T4" fmla="*/ 159 w 13"/>
                  <a:gd name="T5" fmla="*/ 0 h 26"/>
                  <a:gd name="T6" fmla="*/ 97 w 13"/>
                  <a:gd name="T7" fmla="*/ 283 h 26"/>
                  <a:gd name="T8" fmla="*/ 0 w 13"/>
                  <a:gd name="T9" fmla="*/ 33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21"/>
                    </a:moveTo>
                    <a:cubicBezTo>
                      <a:pt x="5" y="20"/>
                      <a:pt x="8" y="14"/>
                      <a:pt x="10" y="10"/>
                    </a:cubicBezTo>
                    <a:cubicBezTo>
                      <a:pt x="10" y="8"/>
                      <a:pt x="11" y="1"/>
                      <a:pt x="13" y="0"/>
                    </a:cubicBezTo>
                    <a:cubicBezTo>
                      <a:pt x="12" y="6"/>
                      <a:pt x="10" y="12"/>
                      <a:pt x="8" y="18"/>
                    </a:cubicBezTo>
                    <a:cubicBezTo>
                      <a:pt x="8" y="20"/>
                      <a:pt x="2" y="26"/>
                      <a:pt x="0" y="2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5" name="Freeform 773">
                <a:extLst>
                  <a:ext uri="{FF2B5EF4-FFF2-40B4-BE49-F238E27FC236}">
                    <a16:creationId xmlns:a16="http://schemas.microsoft.com/office/drawing/2014/main" id="{7F8749F7-30A8-42F0-9F35-FDDAB4F0F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267"/>
                <a:ext cx="14" cy="70"/>
              </a:xfrm>
              <a:custGeom>
                <a:avLst/>
                <a:gdLst>
                  <a:gd name="T0" fmla="*/ 37 w 6"/>
                  <a:gd name="T1" fmla="*/ 0 h 28"/>
                  <a:gd name="T2" fmla="*/ 37 w 6"/>
                  <a:gd name="T3" fmla="*/ 208 h 28"/>
                  <a:gd name="T4" fmla="*/ 12 w 6"/>
                  <a:gd name="T5" fmla="*/ 395 h 28"/>
                  <a:gd name="T6" fmla="*/ 77 w 6"/>
                  <a:gd name="T7" fmla="*/ 363 h 28"/>
                  <a:gd name="T8" fmla="*/ 49 w 6"/>
                  <a:gd name="T9" fmla="*/ 283 h 28"/>
                  <a:gd name="T10" fmla="*/ 49 w 6"/>
                  <a:gd name="T11" fmla="*/ 20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8">
                    <a:moveTo>
                      <a:pt x="3" y="0"/>
                    </a:moveTo>
                    <a:cubicBezTo>
                      <a:pt x="4" y="3"/>
                      <a:pt x="4" y="10"/>
                      <a:pt x="3" y="13"/>
                    </a:cubicBezTo>
                    <a:cubicBezTo>
                      <a:pt x="3" y="16"/>
                      <a:pt x="0" y="23"/>
                      <a:pt x="1" y="25"/>
                    </a:cubicBezTo>
                    <a:cubicBezTo>
                      <a:pt x="3" y="28"/>
                      <a:pt x="6" y="25"/>
                      <a:pt x="6" y="23"/>
                    </a:cubicBezTo>
                    <a:cubicBezTo>
                      <a:pt x="6" y="22"/>
                      <a:pt x="4" y="20"/>
                      <a:pt x="4" y="18"/>
                    </a:cubicBezTo>
                    <a:cubicBezTo>
                      <a:pt x="4" y="16"/>
                      <a:pt x="4" y="15"/>
                      <a:pt x="4" y="1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6" name="Freeform 774">
                <a:extLst>
                  <a:ext uri="{FF2B5EF4-FFF2-40B4-BE49-F238E27FC236}">
                    <a16:creationId xmlns:a16="http://schemas.microsoft.com/office/drawing/2014/main" id="{ABEA568D-9F00-4D55-AFC4-D2B896A31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302"/>
                <a:ext cx="18" cy="60"/>
              </a:xfrm>
              <a:custGeom>
                <a:avLst/>
                <a:gdLst>
                  <a:gd name="T0" fmla="*/ 56 w 8"/>
                  <a:gd name="T1" fmla="*/ 83 h 24"/>
                  <a:gd name="T2" fmla="*/ 81 w 8"/>
                  <a:gd name="T3" fmla="*/ 283 h 24"/>
                  <a:gd name="T4" fmla="*/ 11 w 8"/>
                  <a:gd name="T5" fmla="*/ 345 h 24"/>
                  <a:gd name="T6" fmla="*/ 45 w 8"/>
                  <a:gd name="T7" fmla="*/ 300 h 24"/>
                  <a:gd name="T8" fmla="*/ 56 w 8"/>
                  <a:gd name="T9" fmla="*/ 188 h 24"/>
                  <a:gd name="T10" fmla="*/ 25 w 8"/>
                  <a:gd name="T11" fmla="*/ 33 h 24"/>
                  <a:gd name="T12" fmla="*/ 56 w 8"/>
                  <a:gd name="T13" fmla="*/ 63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5" y="5"/>
                    </a:moveTo>
                    <a:cubicBezTo>
                      <a:pt x="6" y="9"/>
                      <a:pt x="8" y="14"/>
                      <a:pt x="7" y="18"/>
                    </a:cubicBezTo>
                    <a:cubicBezTo>
                      <a:pt x="7" y="22"/>
                      <a:pt x="3" y="24"/>
                      <a:pt x="1" y="22"/>
                    </a:cubicBezTo>
                    <a:cubicBezTo>
                      <a:pt x="0" y="20"/>
                      <a:pt x="3" y="20"/>
                      <a:pt x="4" y="19"/>
                    </a:cubicBezTo>
                    <a:cubicBezTo>
                      <a:pt x="5" y="17"/>
                      <a:pt x="5" y="14"/>
                      <a:pt x="5" y="12"/>
                    </a:cubicBezTo>
                    <a:cubicBezTo>
                      <a:pt x="4" y="9"/>
                      <a:pt x="5" y="3"/>
                      <a:pt x="2" y="2"/>
                    </a:cubicBezTo>
                    <a:cubicBezTo>
                      <a:pt x="4" y="0"/>
                      <a:pt x="5" y="1"/>
                      <a:pt x="5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7" name="Freeform 775">
                <a:extLst>
                  <a:ext uri="{FF2B5EF4-FFF2-40B4-BE49-F238E27FC236}">
                    <a16:creationId xmlns:a16="http://schemas.microsoft.com/office/drawing/2014/main" id="{32315154-79AA-49E6-9152-BDC412FA0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339"/>
                <a:ext cx="33" cy="31"/>
              </a:xfrm>
              <a:custGeom>
                <a:avLst/>
                <a:gdLst>
                  <a:gd name="T0" fmla="*/ 28 w 14"/>
                  <a:gd name="T1" fmla="*/ 54 h 12"/>
                  <a:gd name="T2" fmla="*/ 94 w 14"/>
                  <a:gd name="T3" fmla="*/ 106 h 12"/>
                  <a:gd name="T4" fmla="*/ 156 w 14"/>
                  <a:gd name="T5" fmla="*/ 0 h 12"/>
                  <a:gd name="T6" fmla="*/ 172 w 14"/>
                  <a:gd name="T7" fmla="*/ 88 h 12"/>
                  <a:gd name="T8" fmla="*/ 106 w 14"/>
                  <a:gd name="T9" fmla="*/ 152 h 12"/>
                  <a:gd name="T10" fmla="*/ 40 w 14"/>
                  <a:gd name="T11" fmla="*/ 88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2" y="3"/>
                    </a:moveTo>
                    <a:cubicBezTo>
                      <a:pt x="3" y="7"/>
                      <a:pt x="5" y="7"/>
                      <a:pt x="7" y="6"/>
                    </a:cubicBezTo>
                    <a:cubicBezTo>
                      <a:pt x="10" y="5"/>
                      <a:pt x="10" y="3"/>
                      <a:pt x="12" y="0"/>
                    </a:cubicBezTo>
                    <a:cubicBezTo>
                      <a:pt x="14" y="1"/>
                      <a:pt x="14" y="3"/>
                      <a:pt x="13" y="5"/>
                    </a:cubicBezTo>
                    <a:cubicBezTo>
                      <a:pt x="13" y="8"/>
                      <a:pt x="11" y="9"/>
                      <a:pt x="8" y="9"/>
                    </a:cubicBezTo>
                    <a:cubicBezTo>
                      <a:pt x="5" y="9"/>
                      <a:pt x="0" y="12"/>
                      <a:pt x="3" y="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8" name="Freeform 776">
                <a:extLst>
                  <a:ext uri="{FF2B5EF4-FFF2-40B4-BE49-F238E27FC236}">
                    <a16:creationId xmlns:a16="http://schemas.microsoft.com/office/drawing/2014/main" id="{E0F491A6-600E-466C-AF3C-B4F3082E6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307"/>
                <a:ext cx="21" cy="40"/>
              </a:xfrm>
              <a:custGeom>
                <a:avLst/>
                <a:gdLst>
                  <a:gd name="T0" fmla="*/ 0 w 9"/>
                  <a:gd name="T1" fmla="*/ 0 h 16"/>
                  <a:gd name="T2" fmla="*/ 65 w 9"/>
                  <a:gd name="T3" fmla="*/ 208 h 16"/>
                  <a:gd name="T4" fmla="*/ 86 w 9"/>
                  <a:gd name="T5" fmla="*/ 238 h 16"/>
                  <a:gd name="T6" fmla="*/ 86 w 9"/>
                  <a:gd name="T7" fmla="*/ 125 h 16"/>
                  <a:gd name="T8" fmla="*/ 37 w 9"/>
                  <a:gd name="T9" fmla="*/ 5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0" y="0"/>
                    </a:moveTo>
                    <a:cubicBezTo>
                      <a:pt x="3" y="3"/>
                      <a:pt x="2" y="9"/>
                      <a:pt x="5" y="13"/>
                    </a:cubicBezTo>
                    <a:cubicBezTo>
                      <a:pt x="6" y="15"/>
                      <a:pt x="5" y="16"/>
                      <a:pt x="7" y="15"/>
                    </a:cubicBezTo>
                    <a:cubicBezTo>
                      <a:pt x="9" y="14"/>
                      <a:pt x="8" y="9"/>
                      <a:pt x="7" y="8"/>
                    </a:cubicBezTo>
                    <a:cubicBezTo>
                      <a:pt x="5" y="12"/>
                      <a:pt x="3" y="6"/>
                      <a:pt x="3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9" name="Freeform 777">
                <a:extLst>
                  <a:ext uri="{FF2B5EF4-FFF2-40B4-BE49-F238E27FC236}">
                    <a16:creationId xmlns:a16="http://schemas.microsoft.com/office/drawing/2014/main" id="{F9AB1FD5-F000-4F08-BDB3-DE1D27DF5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3304"/>
                <a:ext cx="21" cy="56"/>
              </a:xfrm>
              <a:custGeom>
                <a:avLst/>
                <a:gdLst>
                  <a:gd name="T0" fmla="*/ 28 w 9"/>
                  <a:gd name="T1" fmla="*/ 0 h 22"/>
                  <a:gd name="T2" fmla="*/ 12 w 9"/>
                  <a:gd name="T3" fmla="*/ 163 h 22"/>
                  <a:gd name="T4" fmla="*/ 28 w 9"/>
                  <a:gd name="T5" fmla="*/ 311 h 22"/>
                  <a:gd name="T6" fmla="*/ 103 w 9"/>
                  <a:gd name="T7" fmla="*/ 247 h 22"/>
                  <a:gd name="T8" fmla="*/ 37 w 9"/>
                  <a:gd name="T9" fmla="*/ 214 h 22"/>
                  <a:gd name="T10" fmla="*/ 28 w 9"/>
                  <a:gd name="T11" fmla="*/ 3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2">
                    <a:moveTo>
                      <a:pt x="2" y="0"/>
                    </a:moveTo>
                    <a:cubicBezTo>
                      <a:pt x="2" y="3"/>
                      <a:pt x="1" y="7"/>
                      <a:pt x="1" y="10"/>
                    </a:cubicBezTo>
                    <a:cubicBezTo>
                      <a:pt x="1" y="12"/>
                      <a:pt x="0" y="18"/>
                      <a:pt x="2" y="19"/>
                    </a:cubicBezTo>
                    <a:cubicBezTo>
                      <a:pt x="4" y="22"/>
                      <a:pt x="9" y="19"/>
                      <a:pt x="8" y="15"/>
                    </a:cubicBezTo>
                    <a:cubicBezTo>
                      <a:pt x="5" y="16"/>
                      <a:pt x="4" y="17"/>
                      <a:pt x="3" y="13"/>
                    </a:cubicBezTo>
                    <a:cubicBezTo>
                      <a:pt x="3" y="9"/>
                      <a:pt x="2" y="6"/>
                      <a:pt x="2" y="2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0" name="Freeform 778">
                <a:extLst>
                  <a:ext uri="{FF2B5EF4-FFF2-40B4-BE49-F238E27FC236}">
                    <a16:creationId xmlns:a16="http://schemas.microsoft.com/office/drawing/2014/main" id="{3723FEC5-FE45-472F-98CC-966FEE641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3302"/>
                <a:ext cx="19" cy="45"/>
              </a:xfrm>
              <a:custGeom>
                <a:avLst/>
                <a:gdLst>
                  <a:gd name="T0" fmla="*/ 29 w 8"/>
                  <a:gd name="T1" fmla="*/ 283 h 18"/>
                  <a:gd name="T2" fmla="*/ 78 w 8"/>
                  <a:gd name="T3" fmla="*/ 208 h 18"/>
                  <a:gd name="T4" fmla="*/ 95 w 8"/>
                  <a:gd name="T5" fmla="*/ 63 h 18"/>
                  <a:gd name="T6" fmla="*/ 107 w 8"/>
                  <a:gd name="T7" fmla="*/ 0 h 18"/>
                  <a:gd name="T8" fmla="*/ 57 w 8"/>
                  <a:gd name="T9" fmla="*/ 95 h 18"/>
                  <a:gd name="T10" fmla="*/ 0 w 8"/>
                  <a:gd name="T11" fmla="*/ 238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2" y="18"/>
                    </a:moveTo>
                    <a:cubicBezTo>
                      <a:pt x="5" y="17"/>
                      <a:pt x="6" y="18"/>
                      <a:pt x="6" y="13"/>
                    </a:cubicBezTo>
                    <a:cubicBezTo>
                      <a:pt x="6" y="10"/>
                      <a:pt x="6" y="7"/>
                      <a:pt x="7" y="4"/>
                    </a:cubicBezTo>
                    <a:cubicBezTo>
                      <a:pt x="7" y="3"/>
                      <a:pt x="8" y="2"/>
                      <a:pt x="8" y="0"/>
                    </a:cubicBezTo>
                    <a:cubicBezTo>
                      <a:pt x="3" y="0"/>
                      <a:pt x="4" y="3"/>
                      <a:pt x="4" y="6"/>
                    </a:cubicBezTo>
                    <a:cubicBezTo>
                      <a:pt x="5" y="10"/>
                      <a:pt x="3" y="14"/>
                      <a:pt x="0" y="15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1" name="Freeform 779">
                <a:extLst>
                  <a:ext uri="{FF2B5EF4-FFF2-40B4-BE49-F238E27FC236}">
                    <a16:creationId xmlns:a16="http://schemas.microsoft.com/office/drawing/2014/main" id="{FE6952F5-C05C-4F30-975B-36421F43C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3297"/>
                <a:ext cx="16" cy="32"/>
              </a:xfrm>
              <a:custGeom>
                <a:avLst/>
                <a:gdLst>
                  <a:gd name="T0" fmla="*/ 37 w 7"/>
                  <a:gd name="T1" fmla="*/ 194 h 13"/>
                  <a:gd name="T2" fmla="*/ 11 w 7"/>
                  <a:gd name="T3" fmla="*/ 0 h 13"/>
                  <a:gd name="T4" fmla="*/ 11 w 7"/>
                  <a:gd name="T5" fmla="*/ 1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3" y="13"/>
                    </a:moveTo>
                    <a:cubicBezTo>
                      <a:pt x="0" y="10"/>
                      <a:pt x="7" y="1"/>
                      <a:pt x="1" y="0"/>
                    </a:cubicBezTo>
                    <a:cubicBezTo>
                      <a:pt x="1" y="3"/>
                      <a:pt x="1" y="7"/>
                      <a:pt x="1" y="1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2" name="Freeform 780">
                <a:extLst>
                  <a:ext uri="{FF2B5EF4-FFF2-40B4-BE49-F238E27FC236}">
                    <a16:creationId xmlns:a16="http://schemas.microsoft.com/office/drawing/2014/main" id="{35026D68-6D6E-4FAA-BBA0-CB1ADA158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317"/>
                <a:ext cx="21" cy="35"/>
              </a:xfrm>
              <a:custGeom>
                <a:avLst/>
                <a:gdLst>
                  <a:gd name="T0" fmla="*/ 0 w 9"/>
                  <a:gd name="T1" fmla="*/ 0 h 14"/>
                  <a:gd name="T2" fmla="*/ 49 w 9"/>
                  <a:gd name="T3" fmla="*/ 188 h 14"/>
                  <a:gd name="T4" fmla="*/ 103 w 9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0" y="0"/>
                    </a:moveTo>
                    <a:cubicBezTo>
                      <a:pt x="1" y="3"/>
                      <a:pt x="1" y="11"/>
                      <a:pt x="4" y="12"/>
                    </a:cubicBezTo>
                    <a:cubicBezTo>
                      <a:pt x="9" y="14"/>
                      <a:pt x="8" y="3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3" name="Freeform 781">
                <a:extLst>
                  <a:ext uri="{FF2B5EF4-FFF2-40B4-BE49-F238E27FC236}">
                    <a16:creationId xmlns:a16="http://schemas.microsoft.com/office/drawing/2014/main" id="{CD5BF6E5-A208-4C10-AD07-FEECC411F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302"/>
                <a:ext cx="7" cy="50"/>
              </a:xfrm>
              <a:custGeom>
                <a:avLst/>
                <a:gdLst>
                  <a:gd name="T0" fmla="*/ 0 w 3"/>
                  <a:gd name="T1" fmla="*/ 0 h 20"/>
                  <a:gd name="T2" fmla="*/ 37 w 3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0">
                    <a:moveTo>
                      <a:pt x="0" y="0"/>
                    </a:moveTo>
                    <a:cubicBezTo>
                      <a:pt x="2" y="6"/>
                      <a:pt x="2" y="14"/>
                      <a:pt x="3" y="2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4" name="Freeform 782">
                <a:extLst>
                  <a:ext uri="{FF2B5EF4-FFF2-40B4-BE49-F238E27FC236}">
                    <a16:creationId xmlns:a16="http://schemas.microsoft.com/office/drawing/2014/main" id="{EC80EAEB-5003-4CE6-839E-98669D5E9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292"/>
                <a:ext cx="24" cy="65"/>
              </a:xfrm>
              <a:custGeom>
                <a:avLst/>
                <a:gdLst>
                  <a:gd name="T0" fmla="*/ 12 w 10"/>
                  <a:gd name="T1" fmla="*/ 0 h 26"/>
                  <a:gd name="T2" fmla="*/ 58 w 10"/>
                  <a:gd name="T3" fmla="*/ 333 h 26"/>
                  <a:gd name="T4" fmla="*/ 127 w 10"/>
                  <a:gd name="T5" fmla="*/ 8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1" y="0"/>
                    </a:moveTo>
                    <a:cubicBezTo>
                      <a:pt x="1" y="5"/>
                      <a:pt x="0" y="18"/>
                      <a:pt x="4" y="21"/>
                    </a:cubicBezTo>
                    <a:cubicBezTo>
                      <a:pt x="10" y="26"/>
                      <a:pt x="9" y="8"/>
                      <a:pt x="9" y="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5" name="Freeform 783">
                <a:extLst>
                  <a:ext uri="{FF2B5EF4-FFF2-40B4-BE49-F238E27FC236}">
                    <a16:creationId xmlns:a16="http://schemas.microsoft.com/office/drawing/2014/main" id="{D00D8C93-489E-488E-83CA-D9CCF7B5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287"/>
                <a:ext cx="21" cy="32"/>
              </a:xfrm>
              <a:custGeom>
                <a:avLst/>
                <a:gdLst>
                  <a:gd name="T0" fmla="*/ 12 w 9"/>
                  <a:gd name="T1" fmla="*/ 162 h 13"/>
                  <a:gd name="T2" fmla="*/ 49 w 9"/>
                  <a:gd name="T3" fmla="*/ 12 h 13"/>
                  <a:gd name="T4" fmla="*/ 103 w 9"/>
                  <a:gd name="T5" fmla="*/ 1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1" y="11"/>
                    </a:moveTo>
                    <a:cubicBezTo>
                      <a:pt x="1" y="9"/>
                      <a:pt x="0" y="1"/>
                      <a:pt x="4" y="1"/>
                    </a:cubicBezTo>
                    <a:cubicBezTo>
                      <a:pt x="8" y="0"/>
                      <a:pt x="9" y="10"/>
                      <a:pt x="8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6" name="Freeform 784">
                <a:extLst>
                  <a:ext uri="{FF2B5EF4-FFF2-40B4-BE49-F238E27FC236}">
                    <a16:creationId xmlns:a16="http://schemas.microsoft.com/office/drawing/2014/main" id="{B2F3832B-EA25-4B01-9F5D-A0CA26329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269"/>
                <a:ext cx="4" cy="63"/>
              </a:xfrm>
              <a:custGeom>
                <a:avLst/>
                <a:gdLst>
                  <a:gd name="T0" fmla="*/ 16 w 2"/>
                  <a:gd name="T1" fmla="*/ 0 h 25"/>
                  <a:gd name="T2" fmla="*/ 8 w 2"/>
                  <a:gd name="T3" fmla="*/ 179 h 25"/>
                  <a:gd name="T4" fmla="*/ 8 w 2"/>
                  <a:gd name="T5" fmla="*/ 40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5">
                    <a:moveTo>
                      <a:pt x="2" y="0"/>
                    </a:moveTo>
                    <a:cubicBezTo>
                      <a:pt x="2" y="4"/>
                      <a:pt x="1" y="8"/>
                      <a:pt x="1" y="11"/>
                    </a:cubicBezTo>
                    <a:cubicBezTo>
                      <a:pt x="0" y="16"/>
                      <a:pt x="1" y="20"/>
                      <a:pt x="1" y="2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7" name="Freeform 785">
                <a:extLst>
                  <a:ext uri="{FF2B5EF4-FFF2-40B4-BE49-F238E27FC236}">
                    <a16:creationId xmlns:a16="http://schemas.microsoft.com/office/drawing/2014/main" id="{B8FA557A-294E-4F4F-8871-01F07A4E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272"/>
                <a:ext cx="5" cy="52"/>
              </a:xfrm>
              <a:custGeom>
                <a:avLst/>
                <a:gdLst>
                  <a:gd name="T0" fmla="*/ 20 w 2"/>
                  <a:gd name="T1" fmla="*/ 0 h 21"/>
                  <a:gd name="T2" fmla="*/ 0 w 2"/>
                  <a:gd name="T3" fmla="*/ 31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1">
                    <a:moveTo>
                      <a:pt x="1" y="0"/>
                    </a:moveTo>
                    <a:cubicBezTo>
                      <a:pt x="2" y="6"/>
                      <a:pt x="0" y="14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8" name="Freeform 786">
                <a:extLst>
                  <a:ext uri="{FF2B5EF4-FFF2-40B4-BE49-F238E27FC236}">
                    <a16:creationId xmlns:a16="http://schemas.microsoft.com/office/drawing/2014/main" id="{3976CC46-0D00-4D9C-98F1-495A0C475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3241"/>
                <a:ext cx="33" cy="71"/>
              </a:xfrm>
              <a:custGeom>
                <a:avLst/>
                <a:gdLst>
                  <a:gd name="T0" fmla="*/ 40 w 14"/>
                  <a:gd name="T1" fmla="*/ 0 h 28"/>
                  <a:gd name="T2" fmla="*/ 50 w 14"/>
                  <a:gd name="T3" fmla="*/ 340 h 28"/>
                  <a:gd name="T4" fmla="*/ 184 w 14"/>
                  <a:gd name="T5" fmla="*/ 6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8">
                    <a:moveTo>
                      <a:pt x="3" y="0"/>
                    </a:moveTo>
                    <a:cubicBezTo>
                      <a:pt x="3" y="5"/>
                      <a:pt x="0" y="17"/>
                      <a:pt x="4" y="21"/>
                    </a:cubicBezTo>
                    <a:cubicBezTo>
                      <a:pt x="10" y="28"/>
                      <a:pt x="12" y="7"/>
                      <a:pt x="14" y="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9" name="Freeform 787">
                <a:extLst>
                  <a:ext uri="{FF2B5EF4-FFF2-40B4-BE49-F238E27FC236}">
                    <a16:creationId xmlns:a16="http://schemas.microsoft.com/office/drawing/2014/main" id="{DE69A0FD-36DC-4703-AB2F-AD2ED6C90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252"/>
                <a:ext cx="12" cy="30"/>
              </a:xfrm>
              <a:custGeom>
                <a:avLst/>
                <a:gdLst>
                  <a:gd name="T0" fmla="*/ 12 w 5"/>
                  <a:gd name="T1" fmla="*/ 0 h 12"/>
                  <a:gd name="T2" fmla="*/ 12 w 5"/>
                  <a:gd name="T3" fmla="*/ 63 h 12"/>
                  <a:gd name="T4" fmla="*/ 58 w 5"/>
                  <a:gd name="T5" fmla="*/ 145 h 12"/>
                  <a:gd name="T6" fmla="*/ 0 w 5"/>
                  <a:gd name="T7" fmla="*/ 15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5" y="1"/>
                      <a:pt x="5" y="3"/>
                      <a:pt x="1" y="4"/>
                    </a:cubicBezTo>
                    <a:cubicBezTo>
                      <a:pt x="2" y="5"/>
                      <a:pt x="5" y="7"/>
                      <a:pt x="4" y="9"/>
                    </a:cubicBezTo>
                    <a:cubicBezTo>
                      <a:pt x="3" y="10"/>
                      <a:pt x="0" y="12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0" name="Freeform 788">
                <a:extLst>
                  <a:ext uri="{FF2B5EF4-FFF2-40B4-BE49-F238E27FC236}">
                    <a16:creationId xmlns:a16="http://schemas.microsoft.com/office/drawing/2014/main" id="{5D91AA7D-3B14-46D6-B146-A5E8E3E1B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289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2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1" name="Freeform 789">
                <a:extLst>
                  <a:ext uri="{FF2B5EF4-FFF2-40B4-BE49-F238E27FC236}">
                    <a16:creationId xmlns:a16="http://schemas.microsoft.com/office/drawing/2014/main" id="{B5D0A20F-4049-4330-99B8-ADF5794BF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3319"/>
                <a:ext cx="4" cy="3"/>
              </a:xfrm>
              <a:custGeom>
                <a:avLst/>
                <a:gdLst>
                  <a:gd name="T0" fmla="*/ 0 w 2"/>
                  <a:gd name="T1" fmla="*/ 27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2" name="Freeform 790">
                <a:extLst>
                  <a:ext uri="{FF2B5EF4-FFF2-40B4-BE49-F238E27FC236}">
                    <a16:creationId xmlns:a16="http://schemas.microsoft.com/office/drawing/2014/main" id="{7EF3F674-DAB9-44F5-BD3D-5FF97D1A2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3324"/>
                <a:ext cx="7" cy="3"/>
              </a:xfrm>
              <a:custGeom>
                <a:avLst/>
                <a:gdLst>
                  <a:gd name="T0" fmla="*/ 0 w 3"/>
                  <a:gd name="T1" fmla="*/ 0 h 1"/>
                  <a:gd name="T2" fmla="*/ 37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3" name="Freeform 791">
                <a:extLst>
                  <a:ext uri="{FF2B5EF4-FFF2-40B4-BE49-F238E27FC236}">
                    <a16:creationId xmlns:a16="http://schemas.microsoft.com/office/drawing/2014/main" id="{D9BC3A5F-039A-46DA-A329-FBE1C7766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3309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33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4" name="Freeform 792">
                <a:extLst>
                  <a:ext uri="{FF2B5EF4-FFF2-40B4-BE49-F238E27FC236}">
                    <a16:creationId xmlns:a16="http://schemas.microsoft.com/office/drawing/2014/main" id="{F649F8DC-5E5F-45FF-9001-272853937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3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5" name="Freeform 793">
                <a:extLst>
                  <a:ext uri="{FF2B5EF4-FFF2-40B4-BE49-F238E27FC236}">
                    <a16:creationId xmlns:a16="http://schemas.microsoft.com/office/drawing/2014/main" id="{871A584C-0E54-4C61-8265-DF36F6F6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297"/>
                <a:ext cx="11" cy="22"/>
              </a:xfrm>
              <a:custGeom>
                <a:avLst/>
                <a:gdLst>
                  <a:gd name="T0" fmla="*/ 44 w 5"/>
                  <a:gd name="T1" fmla="*/ 0 h 9"/>
                  <a:gd name="T2" fmla="*/ 9 w 5"/>
                  <a:gd name="T3" fmla="*/ 12 h 9"/>
                  <a:gd name="T4" fmla="*/ 33 w 5"/>
                  <a:gd name="T5" fmla="*/ 59 h 9"/>
                  <a:gd name="T6" fmla="*/ 9 w 5"/>
                  <a:gd name="T7" fmla="*/ 1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cubicBezTo>
                      <a:pt x="3" y="0"/>
                      <a:pt x="1" y="0"/>
                      <a:pt x="1" y="1"/>
                    </a:cubicBezTo>
                    <a:cubicBezTo>
                      <a:pt x="0" y="4"/>
                      <a:pt x="3" y="4"/>
                      <a:pt x="3" y="4"/>
                    </a:cubicBezTo>
                    <a:cubicBezTo>
                      <a:pt x="5" y="6"/>
                      <a:pt x="3" y="9"/>
                      <a:pt x="1" y="8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6" name="Freeform 794">
                <a:extLst>
                  <a:ext uri="{FF2B5EF4-FFF2-40B4-BE49-F238E27FC236}">
                    <a16:creationId xmlns:a16="http://schemas.microsoft.com/office/drawing/2014/main" id="{51996DAC-FA29-458C-B59C-E8B68F462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3322"/>
                <a:ext cx="5" cy="2"/>
              </a:xfrm>
              <a:custGeom>
                <a:avLst/>
                <a:gdLst>
                  <a:gd name="T0" fmla="*/ 33 w 2"/>
                  <a:gd name="T1" fmla="*/ 0 h 1"/>
                  <a:gd name="T2" fmla="*/ 0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7" name="Freeform 795">
                <a:extLst>
                  <a:ext uri="{FF2B5EF4-FFF2-40B4-BE49-F238E27FC236}">
                    <a16:creationId xmlns:a16="http://schemas.microsoft.com/office/drawing/2014/main" id="{32F3A21B-B6FE-4C53-B24F-C7C1419B0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3337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20 w 6"/>
                  <a:gd name="T3" fmla="*/ 5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6" y="5"/>
                      <a:pt x="2" y="0"/>
                      <a:pt x="1" y="3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8" name="Freeform 796">
                <a:extLst>
                  <a:ext uri="{FF2B5EF4-FFF2-40B4-BE49-F238E27FC236}">
                    <a16:creationId xmlns:a16="http://schemas.microsoft.com/office/drawing/2014/main" id="{811A9ABB-1ED2-47FB-8B41-6AE28A05E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3314"/>
                <a:ext cx="19" cy="33"/>
              </a:xfrm>
              <a:custGeom>
                <a:avLst/>
                <a:gdLst>
                  <a:gd name="T0" fmla="*/ 95 w 8"/>
                  <a:gd name="T1" fmla="*/ 0 h 13"/>
                  <a:gd name="T2" fmla="*/ 78 w 8"/>
                  <a:gd name="T3" fmla="*/ 160 h 13"/>
                  <a:gd name="T4" fmla="*/ 0 w 8"/>
                  <a:gd name="T5" fmla="*/ 16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3"/>
                      <a:pt x="7" y="8"/>
                      <a:pt x="6" y="10"/>
                    </a:cubicBezTo>
                    <a:cubicBezTo>
                      <a:pt x="4" y="13"/>
                      <a:pt x="1" y="13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9" name="Freeform 797">
                <a:extLst>
                  <a:ext uri="{FF2B5EF4-FFF2-40B4-BE49-F238E27FC236}">
                    <a16:creationId xmlns:a16="http://schemas.microsoft.com/office/drawing/2014/main" id="{1C1FCE46-13CD-43AD-88BB-1FEF64F13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3319"/>
                <a:ext cx="14" cy="8"/>
              </a:xfrm>
              <a:custGeom>
                <a:avLst/>
                <a:gdLst>
                  <a:gd name="T0" fmla="*/ 37 w 6"/>
                  <a:gd name="T1" fmla="*/ 0 h 3"/>
                  <a:gd name="T2" fmla="*/ 77 w 6"/>
                  <a:gd name="T3" fmla="*/ 35 h 3"/>
                  <a:gd name="T4" fmla="*/ 0 w 6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5" y="3"/>
                      <a:pt x="2" y="3"/>
                      <a:pt x="0" y="2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0" name="Freeform 798">
                <a:extLst>
                  <a:ext uri="{FF2B5EF4-FFF2-40B4-BE49-F238E27FC236}">
                    <a16:creationId xmlns:a16="http://schemas.microsoft.com/office/drawing/2014/main" id="{33B16CFE-C627-4AF7-A369-076E0E0DB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3138"/>
                <a:ext cx="21" cy="36"/>
              </a:xfrm>
              <a:custGeom>
                <a:avLst/>
                <a:gdLst>
                  <a:gd name="T0" fmla="*/ 114 w 9"/>
                  <a:gd name="T1" fmla="*/ 0 h 14"/>
                  <a:gd name="T2" fmla="*/ 0 w 9"/>
                  <a:gd name="T3" fmla="*/ 23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cubicBezTo>
                      <a:pt x="8" y="6"/>
                      <a:pt x="3" y="9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1" name="Freeform 799">
                <a:extLst>
                  <a:ext uri="{FF2B5EF4-FFF2-40B4-BE49-F238E27FC236}">
                    <a16:creationId xmlns:a16="http://schemas.microsoft.com/office/drawing/2014/main" id="{2F931D22-DC49-4DDD-BAAC-5122145F5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2585"/>
                <a:ext cx="80" cy="36"/>
              </a:xfrm>
              <a:custGeom>
                <a:avLst/>
                <a:gdLst>
                  <a:gd name="T0" fmla="*/ 78 w 34"/>
                  <a:gd name="T1" fmla="*/ 239 h 14"/>
                  <a:gd name="T2" fmla="*/ 209 w 34"/>
                  <a:gd name="T3" fmla="*/ 172 h 14"/>
                  <a:gd name="T4" fmla="*/ 327 w 34"/>
                  <a:gd name="T5" fmla="*/ 172 h 14"/>
                  <a:gd name="T6" fmla="*/ 376 w 34"/>
                  <a:gd name="T7" fmla="*/ 0 h 14"/>
                  <a:gd name="T8" fmla="*/ 209 w 34"/>
                  <a:gd name="T9" fmla="*/ 100 h 14"/>
                  <a:gd name="T10" fmla="*/ 78 w 34"/>
                  <a:gd name="T11" fmla="*/ 172 h 14"/>
                  <a:gd name="T12" fmla="*/ 0 w 34"/>
                  <a:gd name="T13" fmla="*/ 239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4">
                    <a:moveTo>
                      <a:pt x="6" y="14"/>
                    </a:moveTo>
                    <a:cubicBezTo>
                      <a:pt x="9" y="13"/>
                      <a:pt x="12" y="10"/>
                      <a:pt x="16" y="10"/>
                    </a:cubicBezTo>
                    <a:cubicBezTo>
                      <a:pt x="19" y="10"/>
                      <a:pt x="22" y="11"/>
                      <a:pt x="25" y="10"/>
                    </a:cubicBezTo>
                    <a:cubicBezTo>
                      <a:pt x="31" y="10"/>
                      <a:pt x="34" y="5"/>
                      <a:pt x="29" y="0"/>
                    </a:cubicBezTo>
                    <a:cubicBezTo>
                      <a:pt x="25" y="3"/>
                      <a:pt x="21" y="4"/>
                      <a:pt x="16" y="6"/>
                    </a:cubicBezTo>
                    <a:cubicBezTo>
                      <a:pt x="13" y="8"/>
                      <a:pt x="9" y="8"/>
                      <a:pt x="6" y="10"/>
                    </a:cubicBezTo>
                    <a:cubicBezTo>
                      <a:pt x="4" y="11"/>
                      <a:pt x="2" y="13"/>
                      <a:pt x="0" y="1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2" name="Freeform 800">
                <a:extLst>
                  <a:ext uri="{FF2B5EF4-FFF2-40B4-BE49-F238E27FC236}">
                    <a16:creationId xmlns:a16="http://schemas.microsoft.com/office/drawing/2014/main" id="{47CE19CD-B7BE-4EE2-ABD9-B7CA95A9A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545"/>
                <a:ext cx="64" cy="53"/>
              </a:xfrm>
              <a:custGeom>
                <a:avLst/>
                <a:gdLst>
                  <a:gd name="T0" fmla="*/ 0 w 27"/>
                  <a:gd name="T1" fmla="*/ 338 h 21"/>
                  <a:gd name="T2" fmla="*/ 119 w 27"/>
                  <a:gd name="T3" fmla="*/ 255 h 21"/>
                  <a:gd name="T4" fmla="*/ 254 w 27"/>
                  <a:gd name="T5" fmla="*/ 192 h 21"/>
                  <a:gd name="T6" fmla="*/ 119 w 27"/>
                  <a:gd name="T7" fmla="*/ 0 h 21"/>
                  <a:gd name="T8" fmla="*/ 173 w 27"/>
                  <a:gd name="T9" fmla="*/ 114 h 21"/>
                  <a:gd name="T10" fmla="*/ 66 w 27"/>
                  <a:gd name="T11" fmla="*/ 242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1">
                    <a:moveTo>
                      <a:pt x="0" y="21"/>
                    </a:moveTo>
                    <a:cubicBezTo>
                      <a:pt x="3" y="20"/>
                      <a:pt x="6" y="18"/>
                      <a:pt x="9" y="16"/>
                    </a:cubicBezTo>
                    <a:cubicBezTo>
                      <a:pt x="12" y="15"/>
                      <a:pt x="16" y="15"/>
                      <a:pt x="19" y="12"/>
                    </a:cubicBezTo>
                    <a:cubicBezTo>
                      <a:pt x="27" y="5"/>
                      <a:pt x="15" y="1"/>
                      <a:pt x="9" y="0"/>
                    </a:cubicBezTo>
                    <a:cubicBezTo>
                      <a:pt x="10" y="2"/>
                      <a:pt x="13" y="4"/>
                      <a:pt x="13" y="7"/>
                    </a:cubicBezTo>
                    <a:cubicBezTo>
                      <a:pt x="14" y="11"/>
                      <a:pt x="8" y="13"/>
                      <a:pt x="5" y="1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3" name="Freeform 801">
                <a:extLst>
                  <a:ext uri="{FF2B5EF4-FFF2-40B4-BE49-F238E27FC236}">
                    <a16:creationId xmlns:a16="http://schemas.microsoft.com/office/drawing/2014/main" id="{06367481-AD79-4CA4-B128-E3FE09AF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543"/>
                <a:ext cx="24" cy="32"/>
              </a:xfrm>
              <a:custGeom>
                <a:avLst/>
                <a:gdLst>
                  <a:gd name="T0" fmla="*/ 139 w 10"/>
                  <a:gd name="T1" fmla="*/ 0 h 13"/>
                  <a:gd name="T2" fmla="*/ 82 w 10"/>
                  <a:gd name="T3" fmla="*/ 91 h 13"/>
                  <a:gd name="T4" fmla="*/ 29 w 10"/>
                  <a:gd name="T5" fmla="*/ 194 h 13"/>
                  <a:gd name="T6" fmla="*/ 139 w 10"/>
                  <a:gd name="T7" fmla="*/ 10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4"/>
                      <a:pt x="9" y="5"/>
                      <a:pt x="6" y="6"/>
                    </a:cubicBezTo>
                    <a:cubicBezTo>
                      <a:pt x="4" y="8"/>
                      <a:pt x="0" y="9"/>
                      <a:pt x="2" y="13"/>
                    </a:cubicBezTo>
                    <a:cubicBezTo>
                      <a:pt x="5" y="13"/>
                      <a:pt x="7" y="9"/>
                      <a:pt x="10" y="7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4" name="Freeform 802">
                <a:extLst>
                  <a:ext uri="{FF2B5EF4-FFF2-40B4-BE49-F238E27FC236}">
                    <a16:creationId xmlns:a16="http://schemas.microsoft.com/office/drawing/2014/main" id="{42BF841E-D513-46AC-93A9-B21C43ED0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510"/>
                <a:ext cx="21" cy="33"/>
              </a:xfrm>
              <a:custGeom>
                <a:avLst/>
                <a:gdLst>
                  <a:gd name="T0" fmla="*/ 0 w 9"/>
                  <a:gd name="T1" fmla="*/ 213 h 13"/>
                  <a:gd name="T2" fmla="*/ 86 w 9"/>
                  <a:gd name="T3" fmla="*/ 117 h 13"/>
                  <a:gd name="T4" fmla="*/ 49 w 9"/>
                  <a:gd name="T5" fmla="*/ 0 h 13"/>
                  <a:gd name="T6" fmla="*/ 65 w 9"/>
                  <a:gd name="T7" fmla="*/ 9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13"/>
                    </a:moveTo>
                    <a:cubicBezTo>
                      <a:pt x="2" y="12"/>
                      <a:pt x="7" y="8"/>
                      <a:pt x="7" y="7"/>
                    </a:cubicBezTo>
                    <a:cubicBezTo>
                      <a:pt x="9" y="4"/>
                      <a:pt x="7" y="2"/>
                      <a:pt x="4" y="0"/>
                    </a:cubicBezTo>
                    <a:cubicBezTo>
                      <a:pt x="5" y="2"/>
                      <a:pt x="6" y="4"/>
                      <a:pt x="5" y="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5" name="Freeform 803">
                <a:extLst>
                  <a:ext uri="{FF2B5EF4-FFF2-40B4-BE49-F238E27FC236}">
                    <a16:creationId xmlns:a16="http://schemas.microsoft.com/office/drawing/2014/main" id="{6E116FCD-192E-4A60-A2A9-F391D51F1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736"/>
                <a:ext cx="111" cy="149"/>
              </a:xfrm>
              <a:custGeom>
                <a:avLst/>
                <a:gdLst>
                  <a:gd name="T0" fmla="*/ 484 w 47"/>
                  <a:gd name="T1" fmla="*/ 950 h 59"/>
                  <a:gd name="T2" fmla="*/ 213 w 47"/>
                  <a:gd name="T3" fmla="*/ 624 h 59"/>
                  <a:gd name="T4" fmla="*/ 94 w 47"/>
                  <a:gd name="T5" fmla="*/ 96 h 59"/>
                  <a:gd name="T6" fmla="*/ 302 w 47"/>
                  <a:gd name="T7" fmla="*/ 192 h 59"/>
                  <a:gd name="T8" fmla="*/ 619 w 47"/>
                  <a:gd name="T9" fmla="*/ 74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9">
                    <a:moveTo>
                      <a:pt x="37" y="59"/>
                    </a:moveTo>
                    <a:cubicBezTo>
                      <a:pt x="27" y="55"/>
                      <a:pt x="21" y="47"/>
                      <a:pt x="16" y="39"/>
                    </a:cubicBezTo>
                    <a:cubicBezTo>
                      <a:pt x="12" y="33"/>
                      <a:pt x="0" y="14"/>
                      <a:pt x="7" y="6"/>
                    </a:cubicBezTo>
                    <a:cubicBezTo>
                      <a:pt x="13" y="0"/>
                      <a:pt x="20" y="8"/>
                      <a:pt x="23" y="12"/>
                    </a:cubicBezTo>
                    <a:cubicBezTo>
                      <a:pt x="31" y="24"/>
                      <a:pt x="36" y="37"/>
                      <a:pt x="47" y="4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6" name="Freeform 804">
                <a:extLst>
                  <a:ext uri="{FF2B5EF4-FFF2-40B4-BE49-F238E27FC236}">
                    <a16:creationId xmlns:a16="http://schemas.microsoft.com/office/drawing/2014/main" id="{24F69722-37E5-4753-BC44-16B2DC82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553"/>
                <a:ext cx="165" cy="251"/>
              </a:xfrm>
              <a:custGeom>
                <a:avLst/>
                <a:gdLst>
                  <a:gd name="T0" fmla="*/ 290 w 70"/>
                  <a:gd name="T1" fmla="*/ 1581 h 100"/>
                  <a:gd name="T2" fmla="*/ 368 w 70"/>
                  <a:gd name="T3" fmla="*/ 146 h 100"/>
                  <a:gd name="T4" fmla="*/ 917 w 70"/>
                  <a:gd name="T5" fmla="*/ 1185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00">
                    <a:moveTo>
                      <a:pt x="22" y="100"/>
                    </a:moveTo>
                    <a:cubicBezTo>
                      <a:pt x="0" y="57"/>
                      <a:pt x="10" y="18"/>
                      <a:pt x="28" y="9"/>
                    </a:cubicBezTo>
                    <a:cubicBezTo>
                      <a:pt x="45" y="0"/>
                      <a:pt x="65" y="26"/>
                      <a:pt x="70" y="75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7" name="Freeform 805">
                <a:extLst>
                  <a:ext uri="{FF2B5EF4-FFF2-40B4-BE49-F238E27FC236}">
                    <a16:creationId xmlns:a16="http://schemas.microsoft.com/office/drawing/2014/main" id="{2A351706-98D4-4930-9DBF-0FB1CC420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693"/>
                <a:ext cx="52" cy="192"/>
              </a:xfrm>
              <a:custGeom>
                <a:avLst/>
                <a:gdLst>
                  <a:gd name="T0" fmla="*/ 50 w 22"/>
                  <a:gd name="T1" fmla="*/ 435 h 76"/>
                  <a:gd name="T2" fmla="*/ 184 w 22"/>
                  <a:gd name="T3" fmla="*/ 96 h 76"/>
                  <a:gd name="T4" fmla="*/ 291 w 22"/>
                  <a:gd name="T5" fmla="*/ 1225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76">
                    <a:moveTo>
                      <a:pt x="4" y="27"/>
                    </a:moveTo>
                    <a:cubicBezTo>
                      <a:pt x="0" y="0"/>
                      <a:pt x="9" y="0"/>
                      <a:pt x="14" y="6"/>
                    </a:cubicBezTo>
                    <a:cubicBezTo>
                      <a:pt x="19" y="11"/>
                      <a:pt x="14" y="56"/>
                      <a:pt x="22" y="7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8" name="Freeform 806">
                <a:extLst>
                  <a:ext uri="{FF2B5EF4-FFF2-40B4-BE49-F238E27FC236}">
                    <a16:creationId xmlns:a16="http://schemas.microsoft.com/office/drawing/2014/main" id="{8C70CD6D-4291-4FF4-BCA8-C6BD81BEE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915"/>
                <a:ext cx="71" cy="65"/>
              </a:xfrm>
              <a:custGeom>
                <a:avLst/>
                <a:gdLst>
                  <a:gd name="T0" fmla="*/ 173 w 30"/>
                  <a:gd name="T1" fmla="*/ 408 h 26"/>
                  <a:gd name="T2" fmla="*/ 156 w 30"/>
                  <a:gd name="T3" fmla="*/ 0 h 26"/>
                  <a:gd name="T4" fmla="*/ 398 w 30"/>
                  <a:gd name="T5" fmla="*/ 31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6">
                    <a:moveTo>
                      <a:pt x="13" y="26"/>
                    </a:moveTo>
                    <a:cubicBezTo>
                      <a:pt x="15" y="22"/>
                      <a:pt x="0" y="1"/>
                      <a:pt x="12" y="0"/>
                    </a:cubicBezTo>
                    <a:cubicBezTo>
                      <a:pt x="16" y="0"/>
                      <a:pt x="28" y="17"/>
                      <a:pt x="30" y="2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9" name="Freeform 807">
                <a:extLst>
                  <a:ext uri="{FF2B5EF4-FFF2-40B4-BE49-F238E27FC236}">
                    <a16:creationId xmlns:a16="http://schemas.microsoft.com/office/drawing/2014/main" id="{0DB5223D-A594-4AEB-B763-ADB515BA4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885"/>
                <a:ext cx="37" cy="72"/>
              </a:xfrm>
              <a:custGeom>
                <a:avLst/>
                <a:gdLst>
                  <a:gd name="T0" fmla="*/ 199 w 16"/>
                  <a:gd name="T1" fmla="*/ 444 h 29"/>
                  <a:gd name="T2" fmla="*/ 160 w 16"/>
                  <a:gd name="T3" fmla="*/ 0 h 29"/>
                  <a:gd name="T4" fmla="*/ 187 w 16"/>
                  <a:gd name="T5" fmla="*/ 9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9">
                    <a:moveTo>
                      <a:pt x="16" y="29"/>
                    </a:moveTo>
                    <a:cubicBezTo>
                      <a:pt x="12" y="25"/>
                      <a:pt x="0" y="0"/>
                      <a:pt x="13" y="0"/>
                    </a:cubicBezTo>
                    <a:cubicBezTo>
                      <a:pt x="14" y="2"/>
                      <a:pt x="15" y="4"/>
                      <a:pt x="15" y="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0" name="Freeform 808">
                <a:extLst>
                  <a:ext uri="{FF2B5EF4-FFF2-40B4-BE49-F238E27FC236}">
                    <a16:creationId xmlns:a16="http://schemas.microsoft.com/office/drawing/2014/main" id="{E10743F0-C89B-4CDD-A8D5-161069CD5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3020"/>
                <a:ext cx="43" cy="66"/>
              </a:xfrm>
              <a:custGeom>
                <a:avLst/>
                <a:gdLst>
                  <a:gd name="T0" fmla="*/ 0 w 18"/>
                  <a:gd name="T1" fmla="*/ 231 h 26"/>
                  <a:gd name="T2" fmla="*/ 246 w 18"/>
                  <a:gd name="T3" fmla="*/ 42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14"/>
                    </a:moveTo>
                    <a:cubicBezTo>
                      <a:pt x="6" y="0"/>
                      <a:pt x="16" y="21"/>
                      <a:pt x="18" y="26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1" name="Freeform 809">
                <a:extLst>
                  <a:ext uri="{FF2B5EF4-FFF2-40B4-BE49-F238E27FC236}">
                    <a16:creationId xmlns:a16="http://schemas.microsoft.com/office/drawing/2014/main" id="{98639F0A-4A83-4137-9159-A380D62E3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3058"/>
                <a:ext cx="45" cy="55"/>
              </a:xfrm>
              <a:custGeom>
                <a:avLst/>
                <a:gdLst>
                  <a:gd name="T0" fmla="*/ 40 w 19"/>
                  <a:gd name="T1" fmla="*/ 188 h 22"/>
                  <a:gd name="T2" fmla="*/ 118 w 19"/>
                  <a:gd name="T3" fmla="*/ 33 h 22"/>
                  <a:gd name="T4" fmla="*/ 253 w 19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3" y="12"/>
                    </a:moveTo>
                    <a:cubicBezTo>
                      <a:pt x="3" y="7"/>
                      <a:pt x="0" y="0"/>
                      <a:pt x="9" y="2"/>
                    </a:cubicBezTo>
                    <a:cubicBezTo>
                      <a:pt x="16" y="4"/>
                      <a:pt x="18" y="16"/>
                      <a:pt x="19" y="22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2" name="Freeform 810">
                <a:extLst>
                  <a:ext uri="{FF2B5EF4-FFF2-40B4-BE49-F238E27FC236}">
                    <a16:creationId xmlns:a16="http://schemas.microsoft.com/office/drawing/2014/main" id="{55793B9A-24A9-4B50-887A-A554C8F72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623"/>
                <a:ext cx="70" cy="138"/>
              </a:xfrm>
              <a:custGeom>
                <a:avLst/>
                <a:gdLst>
                  <a:gd name="T0" fmla="*/ 0 w 30"/>
                  <a:gd name="T1" fmla="*/ 251 h 55"/>
                  <a:gd name="T2" fmla="*/ 65 w 30"/>
                  <a:gd name="T3" fmla="*/ 188 h 55"/>
                  <a:gd name="T4" fmla="*/ 114 w 30"/>
                  <a:gd name="T5" fmla="*/ 346 h 55"/>
                  <a:gd name="T6" fmla="*/ 257 w 30"/>
                  <a:gd name="T7" fmla="*/ 788 h 55"/>
                  <a:gd name="T8" fmla="*/ 240 w 30"/>
                  <a:gd name="T9" fmla="*/ 459 h 55"/>
                  <a:gd name="T10" fmla="*/ 142 w 30"/>
                  <a:gd name="T11" fmla="*/ 0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5">
                    <a:moveTo>
                      <a:pt x="0" y="16"/>
                    </a:moveTo>
                    <a:cubicBezTo>
                      <a:pt x="1" y="13"/>
                      <a:pt x="2" y="11"/>
                      <a:pt x="5" y="12"/>
                    </a:cubicBezTo>
                    <a:cubicBezTo>
                      <a:pt x="8" y="12"/>
                      <a:pt x="9" y="20"/>
                      <a:pt x="9" y="22"/>
                    </a:cubicBezTo>
                    <a:cubicBezTo>
                      <a:pt x="11" y="28"/>
                      <a:pt x="15" y="48"/>
                      <a:pt x="20" y="50"/>
                    </a:cubicBezTo>
                    <a:cubicBezTo>
                      <a:pt x="30" y="55"/>
                      <a:pt x="20" y="31"/>
                      <a:pt x="19" y="29"/>
                    </a:cubicBezTo>
                    <a:cubicBezTo>
                      <a:pt x="16" y="21"/>
                      <a:pt x="10" y="8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DDA4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3" name="Freeform 811">
                <a:extLst>
                  <a:ext uri="{FF2B5EF4-FFF2-40B4-BE49-F238E27FC236}">
                    <a16:creationId xmlns:a16="http://schemas.microsoft.com/office/drawing/2014/main" id="{EF49AE67-8123-4B6E-80F8-BC901876A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754"/>
                <a:ext cx="12" cy="5"/>
              </a:xfrm>
              <a:custGeom>
                <a:avLst/>
                <a:gdLst>
                  <a:gd name="T0" fmla="*/ 0 w 5"/>
                  <a:gd name="T1" fmla="*/ 33 h 2"/>
                  <a:gd name="T2" fmla="*/ 7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4" name="Freeform 812">
                <a:extLst>
                  <a:ext uri="{FF2B5EF4-FFF2-40B4-BE49-F238E27FC236}">
                    <a16:creationId xmlns:a16="http://schemas.microsoft.com/office/drawing/2014/main" id="{25956861-64D5-470F-90FE-8D3452CB0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874"/>
                <a:ext cx="11" cy="5"/>
              </a:xfrm>
              <a:custGeom>
                <a:avLst/>
                <a:gdLst>
                  <a:gd name="T0" fmla="*/ 0 w 5"/>
                  <a:gd name="T1" fmla="*/ 33 h 2"/>
                  <a:gd name="T2" fmla="*/ 53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5" name="Freeform 813">
                <a:extLst>
                  <a:ext uri="{FF2B5EF4-FFF2-40B4-BE49-F238E27FC236}">
                    <a16:creationId xmlns:a16="http://schemas.microsoft.com/office/drawing/2014/main" id="{1860CC59-EBDF-40FC-81DE-AE9D44574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885"/>
                <a:ext cx="9" cy="10"/>
              </a:xfrm>
              <a:custGeom>
                <a:avLst/>
                <a:gdLst>
                  <a:gd name="T0" fmla="*/ 0 w 4"/>
                  <a:gd name="T1" fmla="*/ 63 h 4"/>
                  <a:gd name="T2" fmla="*/ 45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6" name="Freeform 814">
                <a:extLst>
                  <a:ext uri="{FF2B5EF4-FFF2-40B4-BE49-F238E27FC236}">
                    <a16:creationId xmlns:a16="http://schemas.microsoft.com/office/drawing/2014/main" id="{7F4C1382-AE31-49C1-BDF4-5DFB97E80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975"/>
                <a:ext cx="12" cy="1"/>
              </a:xfrm>
              <a:custGeom>
                <a:avLst/>
                <a:gdLst>
                  <a:gd name="T0" fmla="*/ 0 w 5"/>
                  <a:gd name="T1" fmla="*/ 0 h 1"/>
                  <a:gd name="T2" fmla="*/ 7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7" name="Freeform 815">
                <a:extLst>
                  <a:ext uri="{FF2B5EF4-FFF2-40B4-BE49-F238E27FC236}">
                    <a16:creationId xmlns:a16="http://schemas.microsoft.com/office/drawing/2014/main" id="{244AE584-D362-450E-AB9D-41DDA3278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864"/>
                <a:ext cx="19" cy="23"/>
              </a:xfrm>
              <a:custGeom>
                <a:avLst/>
                <a:gdLst>
                  <a:gd name="T0" fmla="*/ 95 w 8"/>
                  <a:gd name="T1" fmla="*/ 151 h 9"/>
                  <a:gd name="T2" fmla="*/ 69 w 8"/>
                  <a:gd name="T3" fmla="*/ 0 h 9"/>
                  <a:gd name="T4" fmla="*/ 0 w 8"/>
                  <a:gd name="T5" fmla="*/ 6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7" y="9"/>
                    </a:moveTo>
                    <a:cubicBezTo>
                      <a:pt x="8" y="6"/>
                      <a:pt x="7" y="2"/>
                      <a:pt x="5" y="0"/>
                    </a:cubicBezTo>
                    <a:cubicBezTo>
                      <a:pt x="3" y="0"/>
                      <a:pt x="1" y="1"/>
                      <a:pt x="0" y="4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8" name="Freeform 816">
                <a:extLst>
                  <a:ext uri="{FF2B5EF4-FFF2-40B4-BE49-F238E27FC236}">
                    <a16:creationId xmlns:a16="http://schemas.microsoft.com/office/drawing/2014/main" id="{26E3BB2A-FAAF-40DC-BE6A-EE9AF8A5B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842"/>
                <a:ext cx="5" cy="12"/>
              </a:xfrm>
              <a:custGeom>
                <a:avLst/>
                <a:gdLst>
                  <a:gd name="T0" fmla="*/ 0 w 2"/>
                  <a:gd name="T1" fmla="*/ 70 h 5"/>
                  <a:gd name="T2" fmla="*/ 33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9" name="Freeform 817">
                <a:extLst>
                  <a:ext uri="{FF2B5EF4-FFF2-40B4-BE49-F238E27FC236}">
                    <a16:creationId xmlns:a16="http://schemas.microsoft.com/office/drawing/2014/main" id="{D9BDF580-08AB-44F9-BE70-927FC7F7C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784"/>
                <a:ext cx="22" cy="20"/>
              </a:xfrm>
              <a:custGeom>
                <a:avLst/>
                <a:gdLst>
                  <a:gd name="T0" fmla="*/ 120 w 9"/>
                  <a:gd name="T1" fmla="*/ 83 h 8"/>
                  <a:gd name="T2" fmla="*/ 0 w 9"/>
                  <a:gd name="T3" fmla="*/ 95 h 8"/>
                  <a:gd name="T4" fmla="*/ 132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8" y="5"/>
                    </a:moveTo>
                    <a:cubicBezTo>
                      <a:pt x="6" y="7"/>
                      <a:pt x="3" y="8"/>
                      <a:pt x="0" y="6"/>
                    </a:cubicBezTo>
                    <a:cubicBezTo>
                      <a:pt x="0" y="2"/>
                      <a:pt x="5" y="1"/>
                      <a:pt x="9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0" name="Freeform 818">
                <a:extLst>
                  <a:ext uri="{FF2B5EF4-FFF2-40B4-BE49-F238E27FC236}">
                    <a16:creationId xmlns:a16="http://schemas.microsoft.com/office/drawing/2014/main" id="{A164B246-36AD-4A39-BE11-0CBB2384D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628"/>
                <a:ext cx="12" cy="3"/>
              </a:xfrm>
              <a:custGeom>
                <a:avLst/>
                <a:gdLst>
                  <a:gd name="T0" fmla="*/ 12 w 5"/>
                  <a:gd name="T1" fmla="*/ 27 h 1"/>
                  <a:gd name="T2" fmla="*/ 7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0" y="1"/>
                      <a:pt x="4" y="1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1" name="Freeform 819">
                <a:extLst>
                  <a:ext uri="{FF2B5EF4-FFF2-40B4-BE49-F238E27FC236}">
                    <a16:creationId xmlns:a16="http://schemas.microsoft.com/office/drawing/2014/main" id="{B6CA7EFD-F7B1-4168-B89B-E2DECF794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076"/>
                <a:ext cx="28" cy="30"/>
              </a:xfrm>
              <a:custGeom>
                <a:avLst/>
                <a:gdLst>
                  <a:gd name="T0" fmla="*/ 37 w 12"/>
                  <a:gd name="T1" fmla="*/ 188 h 12"/>
                  <a:gd name="T2" fmla="*/ 152 w 12"/>
                  <a:gd name="T3" fmla="*/ 63 h 12"/>
                  <a:gd name="T4" fmla="*/ 0 w 12"/>
                  <a:gd name="T5" fmla="*/ 12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3" y="12"/>
                    </a:moveTo>
                    <a:cubicBezTo>
                      <a:pt x="6" y="11"/>
                      <a:pt x="11" y="7"/>
                      <a:pt x="12" y="4"/>
                    </a:cubicBezTo>
                    <a:cubicBezTo>
                      <a:pt x="8" y="0"/>
                      <a:pt x="1" y="3"/>
                      <a:pt x="0" y="8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2" name="Freeform 820">
                <a:extLst>
                  <a:ext uri="{FF2B5EF4-FFF2-40B4-BE49-F238E27FC236}">
                    <a16:creationId xmlns:a16="http://schemas.microsoft.com/office/drawing/2014/main" id="{A7FCC8C8-CD0C-49A5-8F55-235BA8E89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3073"/>
                <a:ext cx="12" cy="13"/>
              </a:xfrm>
              <a:custGeom>
                <a:avLst/>
                <a:gdLst>
                  <a:gd name="T0" fmla="*/ 0 w 5"/>
                  <a:gd name="T1" fmla="*/ 88 h 5"/>
                  <a:gd name="T2" fmla="*/ 7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3"/>
                      <a:pt x="4" y="1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3" name="Freeform 821">
                <a:extLst>
                  <a:ext uri="{FF2B5EF4-FFF2-40B4-BE49-F238E27FC236}">
                    <a16:creationId xmlns:a16="http://schemas.microsoft.com/office/drawing/2014/main" id="{DEC57099-E29E-4536-A4AB-6B3B27980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940"/>
                <a:ext cx="16" cy="25"/>
              </a:xfrm>
              <a:custGeom>
                <a:avLst/>
                <a:gdLst>
                  <a:gd name="T0" fmla="*/ 0 w 7"/>
                  <a:gd name="T1" fmla="*/ 158 h 10"/>
                  <a:gd name="T2" fmla="*/ 85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2" y="6"/>
                      <a:pt x="4" y="3"/>
                      <a:pt x="7" y="0"/>
                    </a:cubicBezTo>
                  </a:path>
                </a:pathLst>
              </a:custGeom>
              <a:noFill/>
              <a:ln w="11113" cap="flat">
                <a:solidFill>
                  <a:srgbClr val="D487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4" name="Freeform 822">
                <a:extLst>
                  <a:ext uri="{FF2B5EF4-FFF2-40B4-BE49-F238E27FC236}">
                    <a16:creationId xmlns:a16="http://schemas.microsoft.com/office/drawing/2014/main" id="{73BF6C16-5ACE-4657-9018-BEF04083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3159"/>
                <a:ext cx="24" cy="60"/>
              </a:xfrm>
              <a:custGeom>
                <a:avLst/>
                <a:gdLst>
                  <a:gd name="T0" fmla="*/ 0 w 10"/>
                  <a:gd name="T1" fmla="*/ 50 h 24"/>
                  <a:gd name="T2" fmla="*/ 98 w 10"/>
                  <a:gd name="T3" fmla="*/ 0 h 24"/>
                  <a:gd name="T4" fmla="*/ 41 w 10"/>
                  <a:gd name="T5" fmla="*/ 375 h 24"/>
                  <a:gd name="T6" fmla="*/ 12 w 10"/>
                  <a:gd name="T7" fmla="*/ 83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4">
                    <a:moveTo>
                      <a:pt x="0" y="3"/>
                    </a:moveTo>
                    <a:cubicBezTo>
                      <a:pt x="3" y="2"/>
                      <a:pt x="5" y="0"/>
                      <a:pt x="7" y="0"/>
                    </a:cubicBezTo>
                    <a:cubicBezTo>
                      <a:pt x="10" y="7"/>
                      <a:pt x="3" y="17"/>
                      <a:pt x="3" y="24"/>
                    </a:cubicBezTo>
                    <a:cubicBezTo>
                      <a:pt x="4" y="21"/>
                      <a:pt x="8" y="6"/>
                      <a:pt x="1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5" name="Freeform 823">
                <a:extLst>
                  <a:ext uri="{FF2B5EF4-FFF2-40B4-BE49-F238E27FC236}">
                    <a16:creationId xmlns:a16="http://schemas.microsoft.com/office/drawing/2014/main" id="{BF1F10CA-73B9-4B3B-AE78-C230D1ED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050"/>
                <a:ext cx="28" cy="68"/>
              </a:xfrm>
              <a:custGeom>
                <a:avLst/>
                <a:gdLst>
                  <a:gd name="T0" fmla="*/ 0 w 12"/>
                  <a:gd name="T1" fmla="*/ 431 h 27"/>
                  <a:gd name="T2" fmla="*/ 126 w 12"/>
                  <a:gd name="T3" fmla="*/ 222 h 27"/>
                  <a:gd name="T4" fmla="*/ 86 w 12"/>
                  <a:gd name="T5" fmla="*/ 20 h 27"/>
                  <a:gd name="T6" fmla="*/ 77 w 12"/>
                  <a:gd name="T7" fmla="*/ 191 h 27"/>
                  <a:gd name="T8" fmla="*/ 37 w 12"/>
                  <a:gd name="T9" fmla="*/ 285 h 27"/>
                  <a:gd name="T10" fmla="*/ 0 w 12"/>
                  <a:gd name="T11" fmla="*/ 38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0" y="27"/>
                    </a:moveTo>
                    <a:cubicBezTo>
                      <a:pt x="2" y="22"/>
                      <a:pt x="8" y="19"/>
                      <a:pt x="10" y="14"/>
                    </a:cubicBezTo>
                    <a:cubicBezTo>
                      <a:pt x="10" y="11"/>
                      <a:pt x="12" y="0"/>
                      <a:pt x="7" y="1"/>
                    </a:cubicBezTo>
                    <a:cubicBezTo>
                      <a:pt x="7" y="4"/>
                      <a:pt x="7" y="9"/>
                      <a:pt x="6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2" y="20"/>
                      <a:pt x="2" y="22"/>
                      <a:pt x="0" y="2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6" name="Freeform 824">
                <a:extLst>
                  <a:ext uri="{FF2B5EF4-FFF2-40B4-BE49-F238E27FC236}">
                    <a16:creationId xmlns:a16="http://schemas.microsoft.com/office/drawing/2014/main" id="{58B916A4-36FD-45ED-AC82-F6F29C49B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3038"/>
                <a:ext cx="43" cy="70"/>
              </a:xfrm>
              <a:custGeom>
                <a:avLst/>
                <a:gdLst>
                  <a:gd name="T0" fmla="*/ 12 w 18"/>
                  <a:gd name="T1" fmla="*/ 438 h 28"/>
                  <a:gd name="T2" fmla="*/ 189 w 18"/>
                  <a:gd name="T3" fmla="*/ 145 h 28"/>
                  <a:gd name="T4" fmla="*/ 98 w 18"/>
                  <a:gd name="T5" fmla="*/ 20 h 28"/>
                  <a:gd name="T6" fmla="*/ 98 w 18"/>
                  <a:gd name="T7" fmla="*/ 175 h 28"/>
                  <a:gd name="T8" fmla="*/ 41 w 18"/>
                  <a:gd name="T9" fmla="*/ 300 h 28"/>
                  <a:gd name="T10" fmla="*/ 0 w 18"/>
                  <a:gd name="T11" fmla="*/ 40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8">
                    <a:moveTo>
                      <a:pt x="1" y="28"/>
                    </a:moveTo>
                    <a:cubicBezTo>
                      <a:pt x="1" y="21"/>
                      <a:pt x="10" y="14"/>
                      <a:pt x="14" y="9"/>
                    </a:cubicBezTo>
                    <a:cubicBezTo>
                      <a:pt x="18" y="2"/>
                      <a:pt x="13" y="0"/>
                      <a:pt x="7" y="1"/>
                    </a:cubicBezTo>
                    <a:cubicBezTo>
                      <a:pt x="6" y="4"/>
                      <a:pt x="9" y="8"/>
                      <a:pt x="7" y="11"/>
                    </a:cubicBezTo>
                    <a:cubicBezTo>
                      <a:pt x="7" y="14"/>
                      <a:pt x="4" y="16"/>
                      <a:pt x="3" y="19"/>
                    </a:cubicBezTo>
                    <a:cubicBezTo>
                      <a:pt x="1" y="21"/>
                      <a:pt x="1" y="24"/>
                      <a:pt x="0" y="26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7" name="Freeform 825">
                <a:extLst>
                  <a:ext uri="{FF2B5EF4-FFF2-40B4-BE49-F238E27FC236}">
                    <a16:creationId xmlns:a16="http://schemas.microsoft.com/office/drawing/2014/main" id="{CFC7E4CB-1E29-49B6-B34A-A0A476F10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3023"/>
                <a:ext cx="24" cy="37"/>
              </a:xfrm>
              <a:custGeom>
                <a:avLst/>
                <a:gdLst>
                  <a:gd name="T0" fmla="*/ 29 w 10"/>
                  <a:gd name="T1" fmla="*/ 224 h 15"/>
                  <a:gd name="T2" fmla="*/ 98 w 10"/>
                  <a:gd name="T3" fmla="*/ 62 h 15"/>
                  <a:gd name="T4" fmla="*/ 0 w 10"/>
                  <a:gd name="T5" fmla="*/ 18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2" y="15"/>
                    </a:moveTo>
                    <a:cubicBezTo>
                      <a:pt x="4" y="13"/>
                      <a:pt x="10" y="7"/>
                      <a:pt x="7" y="4"/>
                    </a:cubicBezTo>
                    <a:cubicBezTo>
                      <a:pt x="3" y="0"/>
                      <a:pt x="0" y="9"/>
                      <a:pt x="0" y="1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8" name="Freeform 826">
                <a:extLst>
                  <a:ext uri="{FF2B5EF4-FFF2-40B4-BE49-F238E27FC236}">
                    <a16:creationId xmlns:a16="http://schemas.microsoft.com/office/drawing/2014/main" id="{D3884D8D-9F25-4A62-96FE-30C9E7A5E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3048"/>
                <a:ext cx="47" cy="65"/>
              </a:xfrm>
              <a:custGeom>
                <a:avLst/>
                <a:gdLst>
                  <a:gd name="T0" fmla="*/ 0 w 20"/>
                  <a:gd name="T1" fmla="*/ 408 h 26"/>
                  <a:gd name="T2" fmla="*/ 49 w 20"/>
                  <a:gd name="T3" fmla="*/ 250 h 26"/>
                  <a:gd name="T4" fmla="*/ 115 w 20"/>
                  <a:gd name="T5" fmla="*/ 50 h 26"/>
                  <a:gd name="T6" fmla="*/ 193 w 20"/>
                  <a:gd name="T7" fmla="*/ 20 h 26"/>
                  <a:gd name="T8" fmla="*/ 221 w 20"/>
                  <a:gd name="T9" fmla="*/ 25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22"/>
                      <a:pt x="3" y="19"/>
                      <a:pt x="4" y="16"/>
                    </a:cubicBezTo>
                    <a:cubicBezTo>
                      <a:pt x="6" y="12"/>
                      <a:pt x="6" y="6"/>
                      <a:pt x="9" y="3"/>
                    </a:cubicBezTo>
                    <a:cubicBezTo>
                      <a:pt x="10" y="1"/>
                      <a:pt x="12" y="0"/>
                      <a:pt x="15" y="1"/>
                    </a:cubicBezTo>
                    <a:cubicBezTo>
                      <a:pt x="20" y="4"/>
                      <a:pt x="18" y="12"/>
                      <a:pt x="17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9" name="Freeform 827">
                <a:extLst>
                  <a:ext uri="{FF2B5EF4-FFF2-40B4-BE49-F238E27FC236}">
                    <a16:creationId xmlns:a16="http://schemas.microsoft.com/office/drawing/2014/main" id="{1524DD07-D864-42F1-B6EF-C1E3DA6DC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3143"/>
                <a:ext cx="33" cy="26"/>
              </a:xfrm>
              <a:custGeom>
                <a:avLst/>
                <a:gdLst>
                  <a:gd name="T0" fmla="*/ 0 w 14"/>
                  <a:gd name="T1" fmla="*/ 177 h 10"/>
                  <a:gd name="T2" fmla="*/ 172 w 14"/>
                  <a:gd name="T3" fmla="*/ 17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cubicBezTo>
                      <a:pt x="3" y="4"/>
                      <a:pt x="14" y="0"/>
                      <a:pt x="13" y="10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0" name="Freeform 828">
                <a:extLst>
                  <a:ext uri="{FF2B5EF4-FFF2-40B4-BE49-F238E27FC236}">
                    <a16:creationId xmlns:a16="http://schemas.microsoft.com/office/drawing/2014/main" id="{007E4DE5-FC54-4B2A-B43D-E91B9436C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3231"/>
                <a:ext cx="21" cy="43"/>
              </a:xfrm>
              <a:custGeom>
                <a:avLst/>
                <a:gdLst>
                  <a:gd name="T0" fmla="*/ 65 w 9"/>
                  <a:gd name="T1" fmla="*/ 63 h 17"/>
                  <a:gd name="T2" fmla="*/ 0 w 9"/>
                  <a:gd name="T3" fmla="*/ 180 h 17"/>
                  <a:gd name="T4" fmla="*/ 49 w 9"/>
                  <a:gd name="T5" fmla="*/ 276 h 17"/>
                  <a:gd name="T6" fmla="*/ 114 w 9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7">
                    <a:moveTo>
                      <a:pt x="5" y="4"/>
                    </a:moveTo>
                    <a:cubicBezTo>
                      <a:pt x="3" y="7"/>
                      <a:pt x="0" y="7"/>
                      <a:pt x="0" y="11"/>
                    </a:cubicBezTo>
                    <a:cubicBezTo>
                      <a:pt x="1" y="13"/>
                      <a:pt x="2" y="16"/>
                      <a:pt x="4" y="17"/>
                    </a:cubicBezTo>
                    <a:cubicBezTo>
                      <a:pt x="8" y="14"/>
                      <a:pt x="9" y="5"/>
                      <a:pt x="9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1" name="Freeform 829">
                <a:extLst>
                  <a:ext uri="{FF2B5EF4-FFF2-40B4-BE49-F238E27FC236}">
                    <a16:creationId xmlns:a16="http://schemas.microsoft.com/office/drawing/2014/main" id="{91DB52BD-29C1-4AC7-AF8F-4A355C553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3201"/>
                <a:ext cx="21" cy="35"/>
              </a:xfrm>
              <a:custGeom>
                <a:avLst/>
                <a:gdLst>
                  <a:gd name="T0" fmla="*/ 114 w 9"/>
                  <a:gd name="T1" fmla="*/ 0 h 14"/>
                  <a:gd name="T2" fmla="*/ 86 w 9"/>
                  <a:gd name="T3" fmla="*/ 113 h 14"/>
                  <a:gd name="T4" fmla="*/ 77 w 9"/>
                  <a:gd name="T5" fmla="*/ 208 h 14"/>
                  <a:gd name="T6" fmla="*/ 28 w 9"/>
                  <a:gd name="T7" fmla="*/ 208 h 14"/>
                  <a:gd name="T8" fmla="*/ 49 w 9"/>
                  <a:gd name="T9" fmla="*/ 6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cubicBezTo>
                      <a:pt x="9" y="2"/>
                      <a:pt x="7" y="4"/>
                      <a:pt x="7" y="7"/>
                    </a:cubicBezTo>
                    <a:cubicBezTo>
                      <a:pt x="6" y="8"/>
                      <a:pt x="7" y="13"/>
                      <a:pt x="6" y="13"/>
                    </a:cubicBezTo>
                    <a:cubicBezTo>
                      <a:pt x="5" y="14"/>
                      <a:pt x="3" y="14"/>
                      <a:pt x="2" y="13"/>
                    </a:cubicBezTo>
                    <a:cubicBezTo>
                      <a:pt x="0" y="10"/>
                      <a:pt x="4" y="6"/>
                      <a:pt x="4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2" name="Freeform 830">
                <a:extLst>
                  <a:ext uri="{FF2B5EF4-FFF2-40B4-BE49-F238E27FC236}">
                    <a16:creationId xmlns:a16="http://schemas.microsoft.com/office/drawing/2014/main" id="{68C9CC31-59BE-4494-AB04-922B4325C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3126"/>
                <a:ext cx="23" cy="65"/>
              </a:xfrm>
              <a:custGeom>
                <a:avLst/>
                <a:gdLst>
                  <a:gd name="T0" fmla="*/ 37 w 10"/>
                  <a:gd name="T1" fmla="*/ 20 h 26"/>
                  <a:gd name="T2" fmla="*/ 110 w 10"/>
                  <a:gd name="T3" fmla="*/ 208 h 26"/>
                  <a:gd name="T4" fmla="*/ 37 w 10"/>
                  <a:gd name="T5" fmla="*/ 408 h 26"/>
                  <a:gd name="T6" fmla="*/ 48 w 10"/>
                  <a:gd name="T7" fmla="*/ 238 h 26"/>
                  <a:gd name="T8" fmla="*/ 37 w 10"/>
                  <a:gd name="T9" fmla="*/ 125 h 26"/>
                  <a:gd name="T10" fmla="*/ 0 w 10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6">
                    <a:moveTo>
                      <a:pt x="3" y="1"/>
                    </a:moveTo>
                    <a:cubicBezTo>
                      <a:pt x="5" y="5"/>
                      <a:pt x="10" y="9"/>
                      <a:pt x="9" y="13"/>
                    </a:cubicBezTo>
                    <a:cubicBezTo>
                      <a:pt x="9" y="18"/>
                      <a:pt x="5" y="22"/>
                      <a:pt x="3" y="26"/>
                    </a:cubicBezTo>
                    <a:cubicBezTo>
                      <a:pt x="2" y="22"/>
                      <a:pt x="4" y="19"/>
                      <a:pt x="4" y="15"/>
                    </a:cubicBezTo>
                    <a:cubicBezTo>
                      <a:pt x="4" y="13"/>
                      <a:pt x="4" y="10"/>
                      <a:pt x="3" y="8"/>
                    </a:cubicBezTo>
                    <a:cubicBezTo>
                      <a:pt x="2" y="5"/>
                      <a:pt x="1" y="3"/>
                      <a:pt x="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3" name="Freeform 831">
                <a:extLst>
                  <a:ext uri="{FF2B5EF4-FFF2-40B4-BE49-F238E27FC236}">
                    <a16:creationId xmlns:a16="http://schemas.microsoft.com/office/drawing/2014/main" id="{E007B68D-CF5A-4F34-A011-4BA8A2BC6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3196"/>
                <a:ext cx="28" cy="78"/>
              </a:xfrm>
              <a:custGeom>
                <a:avLst/>
                <a:gdLst>
                  <a:gd name="T0" fmla="*/ 77 w 12"/>
                  <a:gd name="T1" fmla="*/ 493 h 31"/>
                  <a:gd name="T2" fmla="*/ 86 w 12"/>
                  <a:gd name="T3" fmla="*/ 83 h 31"/>
                  <a:gd name="T4" fmla="*/ 37 w 12"/>
                  <a:gd name="T5" fmla="*/ 221 h 31"/>
                  <a:gd name="T6" fmla="*/ 49 w 12"/>
                  <a:gd name="T7" fmla="*/ 476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1">
                    <a:moveTo>
                      <a:pt x="6" y="31"/>
                    </a:moveTo>
                    <a:cubicBezTo>
                      <a:pt x="0" y="29"/>
                      <a:pt x="12" y="9"/>
                      <a:pt x="7" y="5"/>
                    </a:cubicBezTo>
                    <a:cubicBezTo>
                      <a:pt x="2" y="0"/>
                      <a:pt x="3" y="12"/>
                      <a:pt x="3" y="14"/>
                    </a:cubicBezTo>
                    <a:cubicBezTo>
                      <a:pt x="3" y="20"/>
                      <a:pt x="3" y="25"/>
                      <a:pt x="4" y="3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4" name="Freeform 832">
                <a:extLst>
                  <a:ext uri="{FF2B5EF4-FFF2-40B4-BE49-F238E27FC236}">
                    <a16:creationId xmlns:a16="http://schemas.microsoft.com/office/drawing/2014/main" id="{D7DBE83F-02FF-4DB4-BE62-9FCA7516A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3216"/>
                <a:ext cx="22" cy="63"/>
              </a:xfrm>
              <a:custGeom>
                <a:avLst/>
                <a:gdLst>
                  <a:gd name="T0" fmla="*/ 42 w 9"/>
                  <a:gd name="T1" fmla="*/ 401 h 25"/>
                  <a:gd name="T2" fmla="*/ 59 w 9"/>
                  <a:gd name="T3" fmla="*/ 285 h 25"/>
                  <a:gd name="T4" fmla="*/ 103 w 9"/>
                  <a:gd name="T5" fmla="*/ 209 h 25"/>
                  <a:gd name="T6" fmla="*/ 59 w 9"/>
                  <a:gd name="T7" fmla="*/ 0 h 25"/>
                  <a:gd name="T8" fmla="*/ 42 w 9"/>
                  <a:gd name="T9" fmla="*/ 38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3" y="25"/>
                    </a:moveTo>
                    <a:cubicBezTo>
                      <a:pt x="4" y="23"/>
                      <a:pt x="4" y="21"/>
                      <a:pt x="4" y="18"/>
                    </a:cubicBezTo>
                    <a:cubicBezTo>
                      <a:pt x="5" y="16"/>
                      <a:pt x="6" y="15"/>
                      <a:pt x="7" y="13"/>
                    </a:cubicBezTo>
                    <a:cubicBezTo>
                      <a:pt x="8" y="11"/>
                      <a:pt x="9" y="0"/>
                      <a:pt x="4" y="0"/>
                    </a:cubicBezTo>
                    <a:cubicBezTo>
                      <a:pt x="0" y="1"/>
                      <a:pt x="2" y="22"/>
                      <a:pt x="3" y="2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5" name="Freeform 833">
                <a:extLst>
                  <a:ext uri="{FF2B5EF4-FFF2-40B4-BE49-F238E27FC236}">
                    <a16:creationId xmlns:a16="http://schemas.microsoft.com/office/drawing/2014/main" id="{CCE74B73-438F-4931-9990-B4357B46C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3201"/>
                <a:ext cx="36" cy="45"/>
              </a:xfrm>
              <a:custGeom>
                <a:avLst/>
                <a:gdLst>
                  <a:gd name="T0" fmla="*/ 12 w 15"/>
                  <a:gd name="T1" fmla="*/ 283 h 18"/>
                  <a:gd name="T2" fmla="*/ 82 w 15"/>
                  <a:gd name="T3" fmla="*/ 125 h 18"/>
                  <a:gd name="T4" fmla="*/ 178 w 15"/>
                  <a:gd name="T5" fmla="*/ 33 h 18"/>
                  <a:gd name="T6" fmla="*/ 70 w 15"/>
                  <a:gd name="T7" fmla="*/ 83 h 18"/>
                  <a:gd name="T8" fmla="*/ 12 w 15"/>
                  <a:gd name="T9" fmla="*/ 23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1" y="18"/>
                    </a:moveTo>
                    <a:cubicBezTo>
                      <a:pt x="3" y="14"/>
                      <a:pt x="2" y="11"/>
                      <a:pt x="6" y="8"/>
                    </a:cubicBezTo>
                    <a:cubicBezTo>
                      <a:pt x="7" y="7"/>
                      <a:pt x="15" y="5"/>
                      <a:pt x="13" y="2"/>
                    </a:cubicBezTo>
                    <a:cubicBezTo>
                      <a:pt x="11" y="0"/>
                      <a:pt x="6" y="4"/>
                      <a:pt x="5" y="5"/>
                    </a:cubicBezTo>
                    <a:cubicBezTo>
                      <a:pt x="2" y="8"/>
                      <a:pt x="0" y="11"/>
                      <a:pt x="1" y="1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6" name="Freeform 834">
                <a:extLst>
                  <a:ext uri="{FF2B5EF4-FFF2-40B4-BE49-F238E27FC236}">
                    <a16:creationId xmlns:a16="http://schemas.microsoft.com/office/drawing/2014/main" id="{C05A3525-BE3D-4709-B4A2-E53C0F12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3272"/>
                <a:ext cx="22" cy="32"/>
              </a:xfrm>
              <a:custGeom>
                <a:avLst/>
                <a:gdLst>
                  <a:gd name="T0" fmla="*/ 71 w 9"/>
                  <a:gd name="T1" fmla="*/ 182 h 13"/>
                  <a:gd name="T2" fmla="*/ 71 w 9"/>
                  <a:gd name="T3" fmla="*/ 0 h 13"/>
                  <a:gd name="T4" fmla="*/ 29 w 9"/>
                  <a:gd name="T5" fmla="*/ 1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5" y="12"/>
                    </a:moveTo>
                    <a:cubicBezTo>
                      <a:pt x="6" y="10"/>
                      <a:pt x="9" y="1"/>
                      <a:pt x="5" y="0"/>
                    </a:cubicBezTo>
                    <a:cubicBezTo>
                      <a:pt x="0" y="0"/>
                      <a:pt x="2" y="11"/>
                      <a:pt x="2" y="1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7" name="Freeform 835">
                <a:extLst>
                  <a:ext uri="{FF2B5EF4-FFF2-40B4-BE49-F238E27FC236}">
                    <a16:creationId xmlns:a16="http://schemas.microsoft.com/office/drawing/2014/main" id="{F6B6E1EE-76F1-4E6B-B1C5-11A3CF01B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3272"/>
                <a:ext cx="19" cy="37"/>
              </a:xfrm>
              <a:custGeom>
                <a:avLst/>
                <a:gdLst>
                  <a:gd name="T0" fmla="*/ 69 w 8"/>
                  <a:gd name="T1" fmla="*/ 212 h 15"/>
                  <a:gd name="T2" fmla="*/ 40 w 8"/>
                  <a:gd name="T3" fmla="*/ 0 h 15"/>
                  <a:gd name="T4" fmla="*/ 78 w 8"/>
                  <a:gd name="T5" fmla="*/ 22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5" y="14"/>
                    </a:moveTo>
                    <a:cubicBezTo>
                      <a:pt x="2" y="11"/>
                      <a:pt x="0" y="3"/>
                      <a:pt x="3" y="0"/>
                    </a:cubicBezTo>
                    <a:cubicBezTo>
                      <a:pt x="5" y="4"/>
                      <a:pt x="8" y="11"/>
                      <a:pt x="6" y="1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8" name="Freeform 836">
                <a:extLst>
                  <a:ext uri="{FF2B5EF4-FFF2-40B4-BE49-F238E27FC236}">
                    <a16:creationId xmlns:a16="http://schemas.microsoft.com/office/drawing/2014/main" id="{957D6EDC-10E3-4BBA-920C-EF41F9EDE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3292"/>
                <a:ext cx="22" cy="58"/>
              </a:xfrm>
              <a:custGeom>
                <a:avLst/>
                <a:gdLst>
                  <a:gd name="T0" fmla="*/ 12 w 9"/>
                  <a:gd name="T1" fmla="*/ 113 h 23"/>
                  <a:gd name="T2" fmla="*/ 29 w 9"/>
                  <a:gd name="T3" fmla="*/ 0 h 23"/>
                  <a:gd name="T4" fmla="*/ 90 w 9"/>
                  <a:gd name="T5" fmla="*/ 368 h 23"/>
                  <a:gd name="T6" fmla="*/ 29 w 9"/>
                  <a:gd name="T7" fmla="*/ 19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3">
                    <a:moveTo>
                      <a:pt x="1" y="7"/>
                    </a:moveTo>
                    <a:cubicBezTo>
                      <a:pt x="0" y="6"/>
                      <a:pt x="0" y="1"/>
                      <a:pt x="2" y="0"/>
                    </a:cubicBezTo>
                    <a:cubicBezTo>
                      <a:pt x="4" y="4"/>
                      <a:pt x="9" y="19"/>
                      <a:pt x="6" y="23"/>
                    </a:cubicBezTo>
                    <a:cubicBezTo>
                      <a:pt x="2" y="23"/>
                      <a:pt x="2" y="15"/>
                      <a:pt x="2" y="12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9" name="Freeform 837">
                <a:extLst>
                  <a:ext uri="{FF2B5EF4-FFF2-40B4-BE49-F238E27FC236}">
                    <a16:creationId xmlns:a16="http://schemas.microsoft.com/office/drawing/2014/main" id="{8AAE9A20-D34E-49FC-BE1E-873C0857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317"/>
                <a:ext cx="21" cy="40"/>
              </a:xfrm>
              <a:custGeom>
                <a:avLst/>
                <a:gdLst>
                  <a:gd name="T0" fmla="*/ 37 w 9"/>
                  <a:gd name="T1" fmla="*/ 0 h 16"/>
                  <a:gd name="T2" fmla="*/ 49 w 9"/>
                  <a:gd name="T3" fmla="*/ 113 h 16"/>
                  <a:gd name="T4" fmla="*/ 86 w 9"/>
                  <a:gd name="T5" fmla="*/ 208 h 16"/>
                  <a:gd name="T6" fmla="*/ 114 w 9"/>
                  <a:gd name="T7" fmla="*/ 238 h 16"/>
                  <a:gd name="T8" fmla="*/ 0 w 9"/>
                  <a:gd name="T9" fmla="*/ 175 h 16"/>
                  <a:gd name="T10" fmla="*/ 12 w 9"/>
                  <a:gd name="T11" fmla="*/ 113 h 16"/>
                  <a:gd name="T12" fmla="*/ 28 w 9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3" y="0"/>
                    </a:moveTo>
                    <a:cubicBezTo>
                      <a:pt x="3" y="2"/>
                      <a:pt x="4" y="5"/>
                      <a:pt x="4" y="7"/>
                    </a:cubicBezTo>
                    <a:cubicBezTo>
                      <a:pt x="5" y="9"/>
                      <a:pt x="6" y="12"/>
                      <a:pt x="7" y="13"/>
                    </a:cubicBezTo>
                    <a:cubicBezTo>
                      <a:pt x="8" y="15"/>
                      <a:pt x="9" y="13"/>
                      <a:pt x="9" y="15"/>
                    </a:cubicBezTo>
                    <a:cubicBezTo>
                      <a:pt x="7" y="16"/>
                      <a:pt x="1" y="14"/>
                      <a:pt x="0" y="11"/>
                    </a:cubicBezTo>
                    <a:cubicBezTo>
                      <a:pt x="0" y="10"/>
                      <a:pt x="1" y="9"/>
                      <a:pt x="1" y="7"/>
                    </a:cubicBezTo>
                    <a:cubicBezTo>
                      <a:pt x="3" y="5"/>
                      <a:pt x="3" y="3"/>
                      <a:pt x="2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0" name="Freeform 838">
                <a:extLst>
                  <a:ext uri="{FF2B5EF4-FFF2-40B4-BE49-F238E27FC236}">
                    <a16:creationId xmlns:a16="http://schemas.microsoft.com/office/drawing/2014/main" id="{667C3456-E87E-4205-A1EC-1EC029C25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3081"/>
                <a:ext cx="15" cy="2"/>
              </a:xfrm>
              <a:custGeom>
                <a:avLst/>
                <a:gdLst>
                  <a:gd name="T0" fmla="*/ 0 w 6"/>
                  <a:gd name="T1" fmla="*/ 0 h 1"/>
                  <a:gd name="T2" fmla="*/ 95 w 6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1" name="Freeform 839">
                <a:extLst>
                  <a:ext uri="{FF2B5EF4-FFF2-40B4-BE49-F238E27FC236}">
                    <a16:creationId xmlns:a16="http://schemas.microsoft.com/office/drawing/2014/main" id="{9AC09D0D-E118-4F7A-A5FB-AE8371B2A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922"/>
                <a:ext cx="40" cy="68"/>
              </a:xfrm>
              <a:custGeom>
                <a:avLst/>
                <a:gdLst>
                  <a:gd name="T0" fmla="*/ 209 w 17"/>
                  <a:gd name="T1" fmla="*/ 0 h 27"/>
                  <a:gd name="T2" fmla="*/ 115 w 17"/>
                  <a:gd name="T3" fmla="*/ 242 h 27"/>
                  <a:gd name="T4" fmla="*/ 78 w 17"/>
                  <a:gd name="T5" fmla="*/ 400 h 27"/>
                  <a:gd name="T6" fmla="*/ 155 w 17"/>
                  <a:gd name="T7" fmla="*/ 368 h 27"/>
                  <a:gd name="T8" fmla="*/ 155 w 17"/>
                  <a:gd name="T9" fmla="*/ 272 h 27"/>
                  <a:gd name="T10" fmla="*/ 221 w 17"/>
                  <a:gd name="T11" fmla="*/ 83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7">
                    <a:moveTo>
                      <a:pt x="16" y="0"/>
                    </a:moveTo>
                    <a:cubicBezTo>
                      <a:pt x="12" y="4"/>
                      <a:pt x="14" y="11"/>
                      <a:pt x="9" y="15"/>
                    </a:cubicBezTo>
                    <a:cubicBezTo>
                      <a:pt x="7" y="18"/>
                      <a:pt x="0" y="22"/>
                      <a:pt x="6" y="25"/>
                    </a:cubicBezTo>
                    <a:cubicBezTo>
                      <a:pt x="9" y="27"/>
                      <a:pt x="11" y="26"/>
                      <a:pt x="12" y="23"/>
                    </a:cubicBezTo>
                    <a:cubicBezTo>
                      <a:pt x="13" y="21"/>
                      <a:pt x="11" y="19"/>
                      <a:pt x="12" y="17"/>
                    </a:cubicBezTo>
                    <a:cubicBezTo>
                      <a:pt x="12" y="13"/>
                      <a:pt x="17" y="10"/>
                      <a:pt x="17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2" name="Freeform 840">
                <a:extLst>
                  <a:ext uri="{FF2B5EF4-FFF2-40B4-BE49-F238E27FC236}">
                    <a16:creationId xmlns:a16="http://schemas.microsoft.com/office/drawing/2014/main" id="{A1531C7A-4588-4BF3-81CF-98C573B55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874"/>
                <a:ext cx="33" cy="48"/>
              </a:xfrm>
              <a:custGeom>
                <a:avLst/>
                <a:gdLst>
                  <a:gd name="T0" fmla="*/ 144 w 14"/>
                  <a:gd name="T1" fmla="*/ 0 h 19"/>
                  <a:gd name="T2" fmla="*/ 0 w 14"/>
                  <a:gd name="T3" fmla="*/ 255 h 19"/>
                  <a:gd name="T4" fmla="*/ 118 w 14"/>
                  <a:gd name="T5" fmla="*/ 129 h 19"/>
                  <a:gd name="T6" fmla="*/ 184 w 14"/>
                  <a:gd name="T7" fmla="*/ 2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11" y="0"/>
                    </a:moveTo>
                    <a:cubicBezTo>
                      <a:pt x="7" y="4"/>
                      <a:pt x="0" y="10"/>
                      <a:pt x="0" y="16"/>
                    </a:cubicBezTo>
                    <a:cubicBezTo>
                      <a:pt x="5" y="19"/>
                      <a:pt x="8" y="11"/>
                      <a:pt x="9" y="8"/>
                    </a:cubicBezTo>
                    <a:cubicBezTo>
                      <a:pt x="10" y="5"/>
                      <a:pt x="12" y="3"/>
                      <a:pt x="14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3" name="Freeform 841">
                <a:extLst>
                  <a:ext uri="{FF2B5EF4-FFF2-40B4-BE49-F238E27FC236}">
                    <a16:creationId xmlns:a16="http://schemas.microsoft.com/office/drawing/2014/main" id="{7138EEAE-BEBF-4E85-B65C-6456B8051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937"/>
                <a:ext cx="26" cy="28"/>
              </a:xfrm>
              <a:custGeom>
                <a:avLst/>
                <a:gdLst>
                  <a:gd name="T0" fmla="*/ 0 w 11"/>
                  <a:gd name="T1" fmla="*/ 163 h 11"/>
                  <a:gd name="T2" fmla="*/ 78 w 11"/>
                  <a:gd name="T3" fmla="*/ 0 h 11"/>
                  <a:gd name="T4" fmla="*/ 40 w 11"/>
                  <a:gd name="T5" fmla="*/ 18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0"/>
                    </a:moveTo>
                    <a:cubicBezTo>
                      <a:pt x="1" y="7"/>
                      <a:pt x="3" y="3"/>
                      <a:pt x="6" y="0"/>
                    </a:cubicBezTo>
                    <a:cubicBezTo>
                      <a:pt x="11" y="3"/>
                      <a:pt x="4" y="8"/>
                      <a:pt x="3" y="1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4" name="Freeform 842">
                <a:extLst>
                  <a:ext uri="{FF2B5EF4-FFF2-40B4-BE49-F238E27FC236}">
                    <a16:creationId xmlns:a16="http://schemas.microsoft.com/office/drawing/2014/main" id="{19EF9C92-4F07-4A74-A591-7CE469F89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900"/>
                <a:ext cx="26" cy="60"/>
              </a:xfrm>
              <a:custGeom>
                <a:avLst/>
                <a:gdLst>
                  <a:gd name="T0" fmla="*/ 118 w 11"/>
                  <a:gd name="T1" fmla="*/ 0 h 24"/>
                  <a:gd name="T2" fmla="*/ 135 w 11"/>
                  <a:gd name="T3" fmla="*/ 158 h 24"/>
                  <a:gd name="T4" fmla="*/ 40 w 11"/>
                  <a:gd name="T5" fmla="*/ 375 h 24"/>
                  <a:gd name="T6" fmla="*/ 40 w 11"/>
                  <a:gd name="T7" fmla="*/ 283 h 24"/>
                  <a:gd name="T8" fmla="*/ 118 w 11"/>
                  <a:gd name="T9" fmla="*/ 11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4">
                    <a:moveTo>
                      <a:pt x="9" y="0"/>
                    </a:moveTo>
                    <a:cubicBezTo>
                      <a:pt x="11" y="3"/>
                      <a:pt x="11" y="7"/>
                      <a:pt x="10" y="10"/>
                    </a:cubicBezTo>
                    <a:cubicBezTo>
                      <a:pt x="9" y="14"/>
                      <a:pt x="7" y="23"/>
                      <a:pt x="3" y="24"/>
                    </a:cubicBezTo>
                    <a:cubicBezTo>
                      <a:pt x="0" y="22"/>
                      <a:pt x="2" y="20"/>
                      <a:pt x="3" y="18"/>
                    </a:cubicBezTo>
                    <a:cubicBezTo>
                      <a:pt x="6" y="14"/>
                      <a:pt x="8" y="12"/>
                      <a:pt x="9" y="7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5" name="Freeform 843">
                <a:extLst>
                  <a:ext uri="{FF2B5EF4-FFF2-40B4-BE49-F238E27FC236}">
                    <a16:creationId xmlns:a16="http://schemas.microsoft.com/office/drawing/2014/main" id="{1CD8D4C0-AC1D-4BC2-BB29-7FA7BC2E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890"/>
                <a:ext cx="38" cy="50"/>
              </a:xfrm>
              <a:custGeom>
                <a:avLst/>
                <a:gdLst>
                  <a:gd name="T0" fmla="*/ 0 w 16"/>
                  <a:gd name="T1" fmla="*/ 313 h 20"/>
                  <a:gd name="T2" fmla="*/ 119 w 16"/>
                  <a:gd name="T3" fmla="*/ 33 h 20"/>
                  <a:gd name="T4" fmla="*/ 176 w 16"/>
                  <a:gd name="T5" fmla="*/ 25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0" y="20"/>
                    </a:moveTo>
                    <a:cubicBezTo>
                      <a:pt x="1" y="15"/>
                      <a:pt x="4" y="3"/>
                      <a:pt x="9" y="2"/>
                    </a:cubicBezTo>
                    <a:cubicBezTo>
                      <a:pt x="16" y="0"/>
                      <a:pt x="14" y="13"/>
                      <a:pt x="13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6" name="Freeform 844">
                <a:extLst>
                  <a:ext uri="{FF2B5EF4-FFF2-40B4-BE49-F238E27FC236}">
                    <a16:creationId xmlns:a16="http://schemas.microsoft.com/office/drawing/2014/main" id="{9A9716DC-8B2E-4606-B876-D12937CEA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930"/>
                <a:ext cx="14" cy="1"/>
              </a:xfrm>
              <a:custGeom>
                <a:avLst/>
                <a:gdLst>
                  <a:gd name="T0" fmla="*/ 0 w 6"/>
                  <a:gd name="T1" fmla="*/ 0 h 1"/>
                  <a:gd name="T2" fmla="*/ 77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7" name="Freeform 845">
                <a:extLst>
                  <a:ext uri="{FF2B5EF4-FFF2-40B4-BE49-F238E27FC236}">
                    <a16:creationId xmlns:a16="http://schemas.microsoft.com/office/drawing/2014/main" id="{A7FD226E-B35A-4FC0-B60B-5A61C4B04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917"/>
                <a:ext cx="9" cy="3"/>
              </a:xfrm>
              <a:custGeom>
                <a:avLst/>
                <a:gdLst>
                  <a:gd name="T0" fmla="*/ 0 w 4"/>
                  <a:gd name="T1" fmla="*/ 0 h 1"/>
                  <a:gd name="T2" fmla="*/ 45 w 4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</a:path>
                </a:pathLst>
              </a:custGeom>
              <a:noFill/>
              <a:ln w="15875" cap="flat">
                <a:solidFill>
                  <a:srgbClr val="F2C6C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8" name="Freeform 846">
                <a:extLst>
                  <a:ext uri="{FF2B5EF4-FFF2-40B4-BE49-F238E27FC236}">
                    <a16:creationId xmlns:a16="http://schemas.microsoft.com/office/drawing/2014/main" id="{29008CC4-67E4-46C4-B7C1-53127D438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623"/>
                <a:ext cx="87" cy="35"/>
              </a:xfrm>
              <a:custGeom>
                <a:avLst/>
                <a:gdLst>
                  <a:gd name="T0" fmla="*/ 348 w 37"/>
                  <a:gd name="T1" fmla="*/ 95 h 14"/>
                  <a:gd name="T2" fmla="*/ 155 w 37"/>
                  <a:gd name="T3" fmla="*/ 158 h 14"/>
                  <a:gd name="T4" fmla="*/ 78 w 37"/>
                  <a:gd name="T5" fmla="*/ 95 h 14"/>
                  <a:gd name="T6" fmla="*/ 193 w 37"/>
                  <a:gd name="T7" fmla="*/ 50 h 14"/>
                  <a:gd name="T8" fmla="*/ 287 w 37"/>
                  <a:gd name="T9" fmla="*/ 20 h 14"/>
                  <a:gd name="T10" fmla="*/ 482 w 37"/>
                  <a:gd name="T11" fmla="*/ 145 h 14"/>
                  <a:gd name="T12" fmla="*/ 364 w 37"/>
                  <a:gd name="T13" fmla="*/ 9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4">
                    <a:moveTo>
                      <a:pt x="27" y="6"/>
                    </a:moveTo>
                    <a:cubicBezTo>
                      <a:pt x="22" y="4"/>
                      <a:pt x="17" y="7"/>
                      <a:pt x="12" y="10"/>
                    </a:cubicBezTo>
                    <a:cubicBezTo>
                      <a:pt x="8" y="14"/>
                      <a:pt x="0" y="12"/>
                      <a:pt x="6" y="6"/>
                    </a:cubicBezTo>
                    <a:cubicBezTo>
                      <a:pt x="8" y="4"/>
                      <a:pt x="12" y="4"/>
                      <a:pt x="15" y="3"/>
                    </a:cubicBezTo>
                    <a:cubicBezTo>
                      <a:pt x="18" y="3"/>
                      <a:pt x="20" y="1"/>
                      <a:pt x="22" y="1"/>
                    </a:cubicBezTo>
                    <a:cubicBezTo>
                      <a:pt x="30" y="0"/>
                      <a:pt x="33" y="3"/>
                      <a:pt x="37" y="9"/>
                    </a:cubicBezTo>
                    <a:cubicBezTo>
                      <a:pt x="34" y="9"/>
                      <a:pt x="31" y="7"/>
                      <a:pt x="28" y="6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9" name="Freeform 847">
                <a:extLst>
                  <a:ext uri="{FF2B5EF4-FFF2-40B4-BE49-F238E27FC236}">
                    <a16:creationId xmlns:a16="http://schemas.microsoft.com/office/drawing/2014/main" id="{9EBC149F-4E73-4F05-B285-538E7690E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3000"/>
                <a:ext cx="35" cy="43"/>
              </a:xfrm>
              <a:custGeom>
                <a:avLst/>
                <a:gdLst>
                  <a:gd name="T0" fmla="*/ 180 w 15"/>
                  <a:gd name="T1" fmla="*/ 0 h 17"/>
                  <a:gd name="T2" fmla="*/ 28 w 15"/>
                  <a:gd name="T3" fmla="*/ 116 h 17"/>
                  <a:gd name="T4" fmla="*/ 65 w 15"/>
                  <a:gd name="T5" fmla="*/ 276 h 17"/>
                  <a:gd name="T6" fmla="*/ 86 w 15"/>
                  <a:gd name="T7" fmla="*/ 129 h 17"/>
                  <a:gd name="T8" fmla="*/ 191 w 15"/>
                  <a:gd name="T9" fmla="*/ 63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14" y="0"/>
                    </a:moveTo>
                    <a:cubicBezTo>
                      <a:pt x="10" y="2"/>
                      <a:pt x="4" y="4"/>
                      <a:pt x="2" y="7"/>
                    </a:cubicBezTo>
                    <a:cubicBezTo>
                      <a:pt x="0" y="10"/>
                      <a:pt x="1" y="17"/>
                      <a:pt x="5" y="17"/>
                    </a:cubicBezTo>
                    <a:cubicBezTo>
                      <a:pt x="6" y="14"/>
                      <a:pt x="5" y="11"/>
                      <a:pt x="7" y="8"/>
                    </a:cubicBezTo>
                    <a:cubicBezTo>
                      <a:pt x="10" y="4"/>
                      <a:pt x="11" y="5"/>
                      <a:pt x="15" y="4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0" name="Freeform 848">
                <a:extLst>
                  <a:ext uri="{FF2B5EF4-FFF2-40B4-BE49-F238E27FC236}">
                    <a16:creationId xmlns:a16="http://schemas.microsoft.com/office/drawing/2014/main" id="{2082BCB2-0338-470E-B467-F0A56EAEB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942"/>
                <a:ext cx="23" cy="33"/>
              </a:xfrm>
              <a:custGeom>
                <a:avLst/>
                <a:gdLst>
                  <a:gd name="T0" fmla="*/ 85 w 10"/>
                  <a:gd name="T1" fmla="*/ 0 h 13"/>
                  <a:gd name="T2" fmla="*/ 12 w 10"/>
                  <a:gd name="T3" fmla="*/ 63 h 13"/>
                  <a:gd name="T4" fmla="*/ 37 w 10"/>
                  <a:gd name="T5" fmla="*/ 180 h 13"/>
                  <a:gd name="T6" fmla="*/ 74 w 10"/>
                  <a:gd name="T7" fmla="*/ 96 h 13"/>
                  <a:gd name="T8" fmla="*/ 122 w 10"/>
                  <a:gd name="T9" fmla="*/ 2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7" y="0"/>
                    </a:moveTo>
                    <a:cubicBezTo>
                      <a:pt x="5" y="1"/>
                      <a:pt x="2" y="2"/>
                      <a:pt x="1" y="4"/>
                    </a:cubicBezTo>
                    <a:cubicBezTo>
                      <a:pt x="0" y="6"/>
                      <a:pt x="1" y="10"/>
                      <a:pt x="3" y="11"/>
                    </a:cubicBezTo>
                    <a:cubicBezTo>
                      <a:pt x="8" y="13"/>
                      <a:pt x="5" y="8"/>
                      <a:pt x="6" y="6"/>
                    </a:cubicBezTo>
                    <a:cubicBezTo>
                      <a:pt x="6" y="4"/>
                      <a:pt x="8" y="2"/>
                      <a:pt x="10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1" name="Freeform 849">
                <a:extLst>
                  <a:ext uri="{FF2B5EF4-FFF2-40B4-BE49-F238E27FC236}">
                    <a16:creationId xmlns:a16="http://schemas.microsoft.com/office/drawing/2014/main" id="{378D1EFA-B69E-4464-810B-765F4CA52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3091"/>
                <a:ext cx="35" cy="52"/>
              </a:xfrm>
              <a:custGeom>
                <a:avLst/>
                <a:gdLst>
                  <a:gd name="T0" fmla="*/ 152 w 15"/>
                  <a:gd name="T1" fmla="*/ 0 h 21"/>
                  <a:gd name="T2" fmla="*/ 86 w 15"/>
                  <a:gd name="T3" fmla="*/ 62 h 21"/>
                  <a:gd name="T4" fmla="*/ 0 w 15"/>
                  <a:gd name="T5" fmla="*/ 166 h 21"/>
                  <a:gd name="T6" fmla="*/ 77 w 15"/>
                  <a:gd name="T7" fmla="*/ 215 h 21"/>
                  <a:gd name="T8" fmla="*/ 191 w 15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12" y="0"/>
                    </a:moveTo>
                    <a:cubicBezTo>
                      <a:pt x="11" y="2"/>
                      <a:pt x="9" y="3"/>
                      <a:pt x="7" y="4"/>
                    </a:cubicBezTo>
                    <a:cubicBezTo>
                      <a:pt x="4" y="6"/>
                      <a:pt x="2" y="9"/>
                      <a:pt x="0" y="11"/>
                    </a:cubicBezTo>
                    <a:cubicBezTo>
                      <a:pt x="1" y="15"/>
                      <a:pt x="3" y="21"/>
                      <a:pt x="6" y="14"/>
                    </a:cubicBezTo>
                    <a:cubicBezTo>
                      <a:pt x="8" y="8"/>
                      <a:pt x="9" y="3"/>
                      <a:pt x="15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2" name="Freeform 850">
                <a:extLst>
                  <a:ext uri="{FF2B5EF4-FFF2-40B4-BE49-F238E27FC236}">
                    <a16:creationId xmlns:a16="http://schemas.microsoft.com/office/drawing/2014/main" id="{880C04AD-AE55-46AC-89E6-ABFED3765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166"/>
                <a:ext cx="47" cy="63"/>
              </a:xfrm>
              <a:custGeom>
                <a:avLst/>
                <a:gdLst>
                  <a:gd name="T0" fmla="*/ 221 w 20"/>
                  <a:gd name="T1" fmla="*/ 33 h 25"/>
                  <a:gd name="T2" fmla="*/ 49 w 20"/>
                  <a:gd name="T3" fmla="*/ 401 h 25"/>
                  <a:gd name="T4" fmla="*/ 155 w 20"/>
                  <a:gd name="T5" fmla="*/ 209 h 25"/>
                  <a:gd name="T6" fmla="*/ 221 w 20"/>
                  <a:gd name="T7" fmla="*/ 126 h 25"/>
                  <a:gd name="T8" fmla="*/ 259 w 20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17" y="2"/>
                    </a:moveTo>
                    <a:cubicBezTo>
                      <a:pt x="15" y="11"/>
                      <a:pt x="0" y="15"/>
                      <a:pt x="4" y="25"/>
                    </a:cubicBezTo>
                    <a:cubicBezTo>
                      <a:pt x="11" y="25"/>
                      <a:pt x="9" y="17"/>
                      <a:pt x="12" y="13"/>
                    </a:cubicBezTo>
                    <a:cubicBezTo>
                      <a:pt x="14" y="11"/>
                      <a:pt x="16" y="10"/>
                      <a:pt x="17" y="8"/>
                    </a:cubicBezTo>
                    <a:cubicBezTo>
                      <a:pt x="19" y="6"/>
                      <a:pt x="19" y="3"/>
                      <a:pt x="20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3" name="Freeform 851">
                <a:extLst>
                  <a:ext uri="{FF2B5EF4-FFF2-40B4-BE49-F238E27FC236}">
                    <a16:creationId xmlns:a16="http://schemas.microsoft.com/office/drawing/2014/main" id="{E4796986-2864-4A44-B07C-B8FAB533A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209"/>
                <a:ext cx="21" cy="65"/>
              </a:xfrm>
              <a:custGeom>
                <a:avLst/>
                <a:gdLst>
                  <a:gd name="T0" fmla="*/ 103 w 9"/>
                  <a:gd name="T1" fmla="*/ 0 h 26"/>
                  <a:gd name="T2" fmla="*/ 77 w 9"/>
                  <a:gd name="T3" fmla="*/ 188 h 26"/>
                  <a:gd name="T4" fmla="*/ 28 w 9"/>
                  <a:gd name="T5" fmla="*/ 375 h 26"/>
                  <a:gd name="T6" fmla="*/ 103 w 9"/>
                  <a:gd name="T7" fmla="*/ 250 h 26"/>
                  <a:gd name="T8" fmla="*/ 114 w 9"/>
                  <a:gd name="T9" fmla="*/ 8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6">
                    <a:moveTo>
                      <a:pt x="8" y="0"/>
                    </a:moveTo>
                    <a:cubicBezTo>
                      <a:pt x="6" y="4"/>
                      <a:pt x="7" y="9"/>
                      <a:pt x="6" y="12"/>
                    </a:cubicBezTo>
                    <a:cubicBezTo>
                      <a:pt x="6" y="14"/>
                      <a:pt x="0" y="22"/>
                      <a:pt x="2" y="24"/>
                    </a:cubicBezTo>
                    <a:cubicBezTo>
                      <a:pt x="6" y="26"/>
                      <a:pt x="8" y="19"/>
                      <a:pt x="8" y="16"/>
                    </a:cubicBezTo>
                    <a:cubicBezTo>
                      <a:pt x="9" y="13"/>
                      <a:pt x="9" y="9"/>
                      <a:pt x="9" y="5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4" name="Freeform 852">
                <a:extLst>
                  <a:ext uri="{FF2B5EF4-FFF2-40B4-BE49-F238E27FC236}">
                    <a16:creationId xmlns:a16="http://schemas.microsoft.com/office/drawing/2014/main" id="{DE7A995D-3D2D-449B-8A26-2485E6F7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3216"/>
                <a:ext cx="14" cy="53"/>
              </a:xfrm>
              <a:custGeom>
                <a:avLst/>
                <a:gdLst>
                  <a:gd name="T0" fmla="*/ 12 w 6"/>
                  <a:gd name="T1" fmla="*/ 0 h 21"/>
                  <a:gd name="T2" fmla="*/ 28 w 6"/>
                  <a:gd name="T3" fmla="*/ 159 h 21"/>
                  <a:gd name="T4" fmla="*/ 28 w 6"/>
                  <a:gd name="T5" fmla="*/ 288 h 21"/>
                  <a:gd name="T6" fmla="*/ 77 w 6"/>
                  <a:gd name="T7" fmla="*/ 255 h 21"/>
                  <a:gd name="T8" fmla="*/ 37 w 6"/>
                  <a:gd name="T9" fmla="*/ 159 h 21"/>
                  <a:gd name="T10" fmla="*/ 77 w 6"/>
                  <a:gd name="T11" fmla="*/ 63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1">
                    <a:moveTo>
                      <a:pt x="1" y="0"/>
                    </a:moveTo>
                    <a:cubicBezTo>
                      <a:pt x="0" y="3"/>
                      <a:pt x="2" y="7"/>
                      <a:pt x="2" y="10"/>
                    </a:cubicBezTo>
                    <a:cubicBezTo>
                      <a:pt x="2" y="12"/>
                      <a:pt x="0" y="16"/>
                      <a:pt x="2" y="18"/>
                    </a:cubicBezTo>
                    <a:cubicBezTo>
                      <a:pt x="4" y="21"/>
                      <a:pt x="6" y="18"/>
                      <a:pt x="6" y="16"/>
                    </a:cubicBezTo>
                    <a:cubicBezTo>
                      <a:pt x="6" y="14"/>
                      <a:pt x="3" y="13"/>
                      <a:pt x="3" y="10"/>
                    </a:cubicBezTo>
                    <a:cubicBezTo>
                      <a:pt x="4" y="8"/>
                      <a:pt x="5" y="6"/>
                      <a:pt x="6" y="4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5" name="Freeform 853">
                <a:extLst>
                  <a:ext uri="{FF2B5EF4-FFF2-40B4-BE49-F238E27FC236}">
                    <a16:creationId xmlns:a16="http://schemas.microsoft.com/office/drawing/2014/main" id="{D7A1DD12-0870-4245-848F-FA70B5C8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234"/>
                <a:ext cx="16" cy="43"/>
              </a:xfrm>
              <a:custGeom>
                <a:avLst/>
                <a:gdLst>
                  <a:gd name="T0" fmla="*/ 48 w 7"/>
                  <a:gd name="T1" fmla="*/ 0 h 17"/>
                  <a:gd name="T2" fmla="*/ 48 w 7"/>
                  <a:gd name="T3" fmla="*/ 180 h 17"/>
                  <a:gd name="T4" fmla="*/ 37 w 7"/>
                  <a:gd name="T5" fmla="*/ 255 h 17"/>
                  <a:gd name="T6" fmla="*/ 0 w 7"/>
                  <a:gd name="T7" fmla="*/ 192 h 17"/>
                  <a:gd name="T8" fmla="*/ 25 w 7"/>
                  <a:gd name="T9" fmla="*/ 129 h 17"/>
                  <a:gd name="T10" fmla="*/ 25 w 7"/>
                  <a:gd name="T11" fmla="*/ 2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7">
                    <a:moveTo>
                      <a:pt x="4" y="0"/>
                    </a:moveTo>
                    <a:cubicBezTo>
                      <a:pt x="7" y="3"/>
                      <a:pt x="4" y="7"/>
                      <a:pt x="4" y="11"/>
                    </a:cubicBezTo>
                    <a:cubicBezTo>
                      <a:pt x="4" y="12"/>
                      <a:pt x="6" y="16"/>
                      <a:pt x="3" y="16"/>
                    </a:cubicBezTo>
                    <a:cubicBezTo>
                      <a:pt x="0" y="17"/>
                      <a:pt x="0" y="13"/>
                      <a:pt x="0" y="12"/>
                    </a:cubicBezTo>
                    <a:cubicBezTo>
                      <a:pt x="0" y="11"/>
                      <a:pt x="2" y="9"/>
                      <a:pt x="2" y="8"/>
                    </a:cubicBezTo>
                    <a:cubicBezTo>
                      <a:pt x="3" y="6"/>
                      <a:pt x="3" y="4"/>
                      <a:pt x="2" y="1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6" name="Freeform 854">
                <a:extLst>
                  <a:ext uri="{FF2B5EF4-FFF2-40B4-BE49-F238E27FC236}">
                    <a16:creationId xmlns:a16="http://schemas.microsoft.com/office/drawing/2014/main" id="{4238B1FD-98D4-43E8-9B0A-BF9CAFC6D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239"/>
                <a:ext cx="19" cy="40"/>
              </a:xfrm>
              <a:custGeom>
                <a:avLst/>
                <a:gdLst>
                  <a:gd name="T0" fmla="*/ 78 w 8"/>
                  <a:gd name="T1" fmla="*/ 0 h 16"/>
                  <a:gd name="T2" fmla="*/ 0 w 8"/>
                  <a:gd name="T3" fmla="*/ 220 h 16"/>
                  <a:gd name="T4" fmla="*/ 40 w 8"/>
                  <a:gd name="T5" fmla="*/ 9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6" y="0"/>
                    </a:moveTo>
                    <a:cubicBezTo>
                      <a:pt x="7" y="4"/>
                      <a:pt x="8" y="16"/>
                      <a:pt x="0" y="14"/>
                    </a:cubicBezTo>
                    <a:cubicBezTo>
                      <a:pt x="1" y="11"/>
                      <a:pt x="3" y="9"/>
                      <a:pt x="3" y="6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7" name="Freeform 855">
                <a:extLst>
                  <a:ext uri="{FF2B5EF4-FFF2-40B4-BE49-F238E27FC236}">
                    <a16:creationId xmlns:a16="http://schemas.microsoft.com/office/drawing/2014/main" id="{9F764323-0DF4-43BA-89B2-801DFAE8C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204"/>
                <a:ext cx="31" cy="75"/>
              </a:xfrm>
              <a:custGeom>
                <a:avLst/>
                <a:gdLst>
                  <a:gd name="T0" fmla="*/ 176 w 13"/>
                  <a:gd name="T1" fmla="*/ 0 h 30"/>
                  <a:gd name="T2" fmla="*/ 79 w 13"/>
                  <a:gd name="T3" fmla="*/ 300 h 30"/>
                  <a:gd name="T4" fmla="*/ 0 w 13"/>
                  <a:gd name="T5" fmla="*/ 363 h 30"/>
                  <a:gd name="T6" fmla="*/ 41 w 13"/>
                  <a:gd name="T7" fmla="*/ 438 h 30"/>
                  <a:gd name="T8" fmla="*/ 119 w 13"/>
                  <a:gd name="T9" fmla="*/ 283 h 30"/>
                  <a:gd name="T10" fmla="*/ 176 w 13"/>
                  <a:gd name="T11" fmla="*/ 5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0">
                    <a:moveTo>
                      <a:pt x="13" y="0"/>
                    </a:moveTo>
                    <a:cubicBezTo>
                      <a:pt x="8" y="5"/>
                      <a:pt x="10" y="13"/>
                      <a:pt x="6" y="19"/>
                    </a:cubicBezTo>
                    <a:cubicBezTo>
                      <a:pt x="5" y="20"/>
                      <a:pt x="1" y="22"/>
                      <a:pt x="0" y="23"/>
                    </a:cubicBezTo>
                    <a:cubicBezTo>
                      <a:pt x="0" y="25"/>
                      <a:pt x="2" y="28"/>
                      <a:pt x="3" y="28"/>
                    </a:cubicBezTo>
                    <a:cubicBezTo>
                      <a:pt x="8" y="30"/>
                      <a:pt x="7" y="21"/>
                      <a:pt x="9" y="18"/>
                    </a:cubicBezTo>
                    <a:cubicBezTo>
                      <a:pt x="11" y="13"/>
                      <a:pt x="12" y="8"/>
                      <a:pt x="13" y="3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8" name="Freeform 856">
                <a:extLst>
                  <a:ext uri="{FF2B5EF4-FFF2-40B4-BE49-F238E27FC236}">
                    <a16:creationId xmlns:a16="http://schemas.microsoft.com/office/drawing/2014/main" id="{44689682-16AB-4D9A-89AD-E4682F1CA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214"/>
                <a:ext cx="31" cy="58"/>
              </a:xfrm>
              <a:custGeom>
                <a:avLst/>
                <a:gdLst>
                  <a:gd name="T0" fmla="*/ 176 w 13"/>
                  <a:gd name="T1" fmla="*/ 20 h 23"/>
                  <a:gd name="T2" fmla="*/ 119 w 13"/>
                  <a:gd name="T3" fmla="*/ 285 h 23"/>
                  <a:gd name="T4" fmla="*/ 12 w 13"/>
                  <a:gd name="T5" fmla="*/ 351 h 23"/>
                  <a:gd name="T6" fmla="*/ 98 w 13"/>
                  <a:gd name="T7" fmla="*/ 209 h 23"/>
                  <a:gd name="T8" fmla="*/ 176 w 13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3">
                    <a:moveTo>
                      <a:pt x="13" y="1"/>
                    </a:moveTo>
                    <a:cubicBezTo>
                      <a:pt x="12" y="7"/>
                      <a:pt x="13" y="13"/>
                      <a:pt x="9" y="18"/>
                    </a:cubicBezTo>
                    <a:cubicBezTo>
                      <a:pt x="8" y="19"/>
                      <a:pt x="2" y="23"/>
                      <a:pt x="1" y="22"/>
                    </a:cubicBezTo>
                    <a:cubicBezTo>
                      <a:pt x="0" y="18"/>
                      <a:pt x="5" y="16"/>
                      <a:pt x="7" y="13"/>
                    </a:cubicBezTo>
                    <a:cubicBezTo>
                      <a:pt x="11" y="9"/>
                      <a:pt x="8" y="4"/>
                      <a:pt x="13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9" name="Freeform 857">
                <a:extLst>
                  <a:ext uri="{FF2B5EF4-FFF2-40B4-BE49-F238E27FC236}">
                    <a16:creationId xmlns:a16="http://schemas.microsoft.com/office/drawing/2014/main" id="{3BA8048D-878A-47EB-BC1B-11C4B46C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156"/>
                <a:ext cx="33" cy="38"/>
              </a:xfrm>
              <a:custGeom>
                <a:avLst/>
                <a:gdLst>
                  <a:gd name="T0" fmla="*/ 172 w 14"/>
                  <a:gd name="T1" fmla="*/ 0 h 15"/>
                  <a:gd name="T2" fmla="*/ 78 w 14"/>
                  <a:gd name="T3" fmla="*/ 213 h 15"/>
                  <a:gd name="T4" fmla="*/ 118 w 14"/>
                  <a:gd name="T5" fmla="*/ 129 h 15"/>
                  <a:gd name="T6" fmla="*/ 184 w 14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3" y="0"/>
                    </a:moveTo>
                    <a:cubicBezTo>
                      <a:pt x="12" y="3"/>
                      <a:pt x="0" y="11"/>
                      <a:pt x="6" y="13"/>
                    </a:cubicBezTo>
                    <a:cubicBezTo>
                      <a:pt x="10" y="15"/>
                      <a:pt x="9" y="11"/>
                      <a:pt x="9" y="8"/>
                    </a:cubicBezTo>
                    <a:cubicBezTo>
                      <a:pt x="10" y="5"/>
                      <a:pt x="13" y="3"/>
                      <a:pt x="14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0" name="Freeform 858">
                <a:extLst>
                  <a:ext uri="{FF2B5EF4-FFF2-40B4-BE49-F238E27FC236}">
                    <a16:creationId xmlns:a16="http://schemas.microsoft.com/office/drawing/2014/main" id="{2F3E0B39-E300-422F-AAAD-7CA8F5A2B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199"/>
                <a:ext cx="28" cy="60"/>
              </a:xfrm>
              <a:custGeom>
                <a:avLst/>
                <a:gdLst>
                  <a:gd name="T0" fmla="*/ 152 w 12"/>
                  <a:gd name="T1" fmla="*/ 0 h 24"/>
                  <a:gd name="T2" fmla="*/ 86 w 12"/>
                  <a:gd name="T3" fmla="*/ 145 h 24"/>
                  <a:gd name="T4" fmla="*/ 86 w 12"/>
                  <a:gd name="T5" fmla="*/ 250 h 24"/>
                  <a:gd name="T6" fmla="*/ 0 w 12"/>
                  <a:gd name="T7" fmla="*/ 37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cubicBezTo>
                      <a:pt x="11" y="3"/>
                      <a:pt x="8" y="6"/>
                      <a:pt x="7" y="9"/>
                    </a:cubicBezTo>
                    <a:cubicBezTo>
                      <a:pt x="7" y="12"/>
                      <a:pt x="8" y="14"/>
                      <a:pt x="7" y="16"/>
                    </a:cubicBezTo>
                    <a:cubicBezTo>
                      <a:pt x="6" y="19"/>
                      <a:pt x="2" y="21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1" name="Freeform 859">
                <a:extLst>
                  <a:ext uri="{FF2B5EF4-FFF2-40B4-BE49-F238E27FC236}">
                    <a16:creationId xmlns:a16="http://schemas.microsoft.com/office/drawing/2014/main" id="{879A701D-1E81-40C7-9055-2B4D02B6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231"/>
                <a:ext cx="14" cy="46"/>
              </a:xfrm>
              <a:custGeom>
                <a:avLst/>
                <a:gdLst>
                  <a:gd name="T0" fmla="*/ 77 w 6"/>
                  <a:gd name="T1" fmla="*/ 0 h 18"/>
                  <a:gd name="T2" fmla="*/ 0 w 6"/>
                  <a:gd name="T3" fmla="*/ 302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8">
                    <a:moveTo>
                      <a:pt x="6" y="0"/>
                    </a:moveTo>
                    <a:cubicBezTo>
                      <a:pt x="6" y="6"/>
                      <a:pt x="4" y="13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2" name="Freeform 860">
                <a:extLst>
                  <a:ext uri="{FF2B5EF4-FFF2-40B4-BE49-F238E27FC236}">
                    <a16:creationId xmlns:a16="http://schemas.microsoft.com/office/drawing/2014/main" id="{7D05B2C2-C22B-4F16-ADE3-9FF7567E2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108"/>
                <a:ext cx="19" cy="33"/>
              </a:xfrm>
              <a:custGeom>
                <a:avLst/>
                <a:gdLst>
                  <a:gd name="T0" fmla="*/ 107 w 8"/>
                  <a:gd name="T1" fmla="*/ 0 h 13"/>
                  <a:gd name="T2" fmla="*/ 95 w 8"/>
                  <a:gd name="T3" fmla="*/ 2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6" y="4"/>
                      <a:pt x="0" y="8"/>
                      <a:pt x="7" y="13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3" name="Freeform 861">
                <a:extLst>
                  <a:ext uri="{FF2B5EF4-FFF2-40B4-BE49-F238E27FC236}">
                    <a16:creationId xmlns:a16="http://schemas.microsoft.com/office/drawing/2014/main" id="{49D84C6B-CBB0-44D3-AECD-D2802F209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292"/>
                <a:ext cx="14" cy="65"/>
              </a:xfrm>
              <a:custGeom>
                <a:avLst/>
                <a:gdLst>
                  <a:gd name="T0" fmla="*/ 12 w 6"/>
                  <a:gd name="T1" fmla="*/ 113 h 26"/>
                  <a:gd name="T2" fmla="*/ 28 w 6"/>
                  <a:gd name="T3" fmla="*/ 345 h 26"/>
                  <a:gd name="T4" fmla="*/ 77 w 6"/>
                  <a:gd name="T5" fmla="*/ 313 h 26"/>
                  <a:gd name="T6" fmla="*/ 49 w 6"/>
                  <a:gd name="T7" fmla="*/ 208 h 26"/>
                  <a:gd name="T8" fmla="*/ 49 w 6"/>
                  <a:gd name="T9" fmla="*/ 125 h 26"/>
                  <a:gd name="T10" fmla="*/ 12 w 6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1" y="7"/>
                    </a:moveTo>
                    <a:cubicBezTo>
                      <a:pt x="2" y="11"/>
                      <a:pt x="0" y="19"/>
                      <a:pt x="2" y="22"/>
                    </a:cubicBezTo>
                    <a:cubicBezTo>
                      <a:pt x="6" y="26"/>
                      <a:pt x="6" y="22"/>
                      <a:pt x="6" y="20"/>
                    </a:cubicBezTo>
                    <a:cubicBezTo>
                      <a:pt x="6" y="18"/>
                      <a:pt x="4" y="15"/>
                      <a:pt x="4" y="13"/>
                    </a:cubicBezTo>
                    <a:cubicBezTo>
                      <a:pt x="3" y="11"/>
                      <a:pt x="4" y="10"/>
                      <a:pt x="4" y="8"/>
                    </a:cubicBezTo>
                    <a:cubicBezTo>
                      <a:pt x="4" y="5"/>
                      <a:pt x="3" y="2"/>
                      <a:pt x="1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" name="Freeform 862">
                <a:extLst>
                  <a:ext uri="{FF2B5EF4-FFF2-40B4-BE49-F238E27FC236}">
                    <a16:creationId xmlns:a16="http://schemas.microsoft.com/office/drawing/2014/main" id="{3B280E4E-0524-484A-8960-40880A650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3236"/>
                <a:ext cx="28" cy="53"/>
              </a:xfrm>
              <a:custGeom>
                <a:avLst/>
                <a:gdLst>
                  <a:gd name="T0" fmla="*/ 77 w 12"/>
                  <a:gd name="T1" fmla="*/ 0 h 21"/>
                  <a:gd name="T2" fmla="*/ 0 w 12"/>
                  <a:gd name="T3" fmla="*/ 338 h 21"/>
                  <a:gd name="T4" fmla="*/ 65 w 12"/>
                  <a:gd name="T5" fmla="*/ 5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6" y="0"/>
                    </a:moveTo>
                    <a:cubicBezTo>
                      <a:pt x="10" y="9"/>
                      <a:pt x="12" y="20"/>
                      <a:pt x="0" y="21"/>
                    </a:cubicBezTo>
                    <a:cubicBezTo>
                      <a:pt x="1" y="15"/>
                      <a:pt x="10" y="11"/>
                      <a:pt x="5" y="3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5" name="Freeform 863">
                <a:extLst>
                  <a:ext uri="{FF2B5EF4-FFF2-40B4-BE49-F238E27FC236}">
                    <a16:creationId xmlns:a16="http://schemas.microsoft.com/office/drawing/2014/main" id="{740DF94F-A5F1-4A4A-AFA7-B31FEECA5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3209"/>
                <a:ext cx="24" cy="45"/>
              </a:xfrm>
              <a:custGeom>
                <a:avLst/>
                <a:gdLst>
                  <a:gd name="T0" fmla="*/ 70 w 10"/>
                  <a:gd name="T1" fmla="*/ 0 h 18"/>
                  <a:gd name="T2" fmla="*/ 127 w 10"/>
                  <a:gd name="T3" fmla="*/ 188 h 18"/>
                  <a:gd name="T4" fmla="*/ 0 w 10"/>
                  <a:gd name="T5" fmla="*/ 270 h 18"/>
                  <a:gd name="T6" fmla="*/ 41 w 10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8">
                    <a:moveTo>
                      <a:pt x="5" y="0"/>
                    </a:moveTo>
                    <a:cubicBezTo>
                      <a:pt x="6" y="4"/>
                      <a:pt x="10" y="6"/>
                      <a:pt x="9" y="12"/>
                    </a:cubicBezTo>
                    <a:cubicBezTo>
                      <a:pt x="7" y="16"/>
                      <a:pt x="4" y="18"/>
                      <a:pt x="0" y="17"/>
                    </a:cubicBezTo>
                    <a:cubicBezTo>
                      <a:pt x="3" y="11"/>
                      <a:pt x="3" y="7"/>
                      <a:pt x="3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6" name="Freeform 864">
                <a:extLst>
                  <a:ext uri="{FF2B5EF4-FFF2-40B4-BE49-F238E27FC236}">
                    <a16:creationId xmlns:a16="http://schemas.microsoft.com/office/drawing/2014/main" id="{16505F0D-CC5A-4BA3-9927-ABAC36D3C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287"/>
                <a:ext cx="26" cy="58"/>
              </a:xfrm>
              <a:custGeom>
                <a:avLst/>
                <a:gdLst>
                  <a:gd name="T0" fmla="*/ 78 w 11"/>
                  <a:gd name="T1" fmla="*/ 20 h 23"/>
                  <a:gd name="T2" fmla="*/ 66 w 11"/>
                  <a:gd name="T3" fmla="*/ 368 h 23"/>
                  <a:gd name="T4" fmla="*/ 78 w 11"/>
                  <a:gd name="T5" fmla="*/ 192 h 23"/>
                  <a:gd name="T6" fmla="*/ 95 w 11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3">
                    <a:moveTo>
                      <a:pt x="6" y="1"/>
                    </a:moveTo>
                    <a:cubicBezTo>
                      <a:pt x="4" y="7"/>
                      <a:pt x="0" y="19"/>
                      <a:pt x="5" y="23"/>
                    </a:cubicBezTo>
                    <a:cubicBezTo>
                      <a:pt x="11" y="22"/>
                      <a:pt x="6" y="16"/>
                      <a:pt x="6" y="12"/>
                    </a:cubicBezTo>
                    <a:cubicBezTo>
                      <a:pt x="6" y="10"/>
                      <a:pt x="6" y="3"/>
                      <a:pt x="7" y="0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" name="Freeform 865">
                <a:extLst>
                  <a:ext uri="{FF2B5EF4-FFF2-40B4-BE49-F238E27FC236}">
                    <a16:creationId xmlns:a16="http://schemas.microsoft.com/office/drawing/2014/main" id="{F00D1DF6-A8CC-4B3F-9BA8-7C6BE3F76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292"/>
                <a:ext cx="22" cy="63"/>
              </a:xfrm>
              <a:custGeom>
                <a:avLst/>
                <a:gdLst>
                  <a:gd name="T0" fmla="*/ 0 w 9"/>
                  <a:gd name="T1" fmla="*/ 0 h 25"/>
                  <a:gd name="T2" fmla="*/ 42 w 9"/>
                  <a:gd name="T3" fmla="*/ 159 h 25"/>
                  <a:gd name="T4" fmla="*/ 29 w 9"/>
                  <a:gd name="T5" fmla="*/ 401 h 25"/>
                  <a:gd name="T6" fmla="*/ 103 w 9"/>
                  <a:gd name="T7" fmla="*/ 338 h 25"/>
                  <a:gd name="T8" fmla="*/ 71 w 9"/>
                  <a:gd name="T9" fmla="*/ 242 h 25"/>
                  <a:gd name="T10" fmla="*/ 29 w 9"/>
                  <a:gd name="T11" fmla="*/ 2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1" y="4"/>
                      <a:pt x="2" y="7"/>
                      <a:pt x="3" y="10"/>
                    </a:cubicBezTo>
                    <a:cubicBezTo>
                      <a:pt x="3" y="15"/>
                      <a:pt x="0" y="20"/>
                      <a:pt x="2" y="25"/>
                    </a:cubicBezTo>
                    <a:cubicBezTo>
                      <a:pt x="4" y="25"/>
                      <a:pt x="6" y="23"/>
                      <a:pt x="7" y="21"/>
                    </a:cubicBezTo>
                    <a:cubicBezTo>
                      <a:pt x="9" y="17"/>
                      <a:pt x="7" y="19"/>
                      <a:pt x="5" y="15"/>
                    </a:cubicBezTo>
                    <a:cubicBezTo>
                      <a:pt x="3" y="11"/>
                      <a:pt x="6" y="5"/>
                      <a:pt x="2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8" name="Freeform 866">
                <a:extLst>
                  <a:ext uri="{FF2B5EF4-FFF2-40B4-BE49-F238E27FC236}">
                    <a16:creationId xmlns:a16="http://schemas.microsoft.com/office/drawing/2014/main" id="{9FFB36ED-E2B8-4858-B666-867CFC14A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297"/>
                <a:ext cx="16" cy="48"/>
              </a:xfrm>
              <a:custGeom>
                <a:avLst/>
                <a:gdLst>
                  <a:gd name="T0" fmla="*/ 0 w 7"/>
                  <a:gd name="T1" fmla="*/ 20 h 19"/>
                  <a:gd name="T2" fmla="*/ 48 w 7"/>
                  <a:gd name="T3" fmla="*/ 306 h 19"/>
                  <a:gd name="T4" fmla="*/ 48 w 7"/>
                  <a:gd name="T5" fmla="*/ 129 h 19"/>
                  <a:gd name="T6" fmla="*/ 11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1"/>
                    </a:moveTo>
                    <a:cubicBezTo>
                      <a:pt x="5" y="6"/>
                      <a:pt x="0" y="15"/>
                      <a:pt x="4" y="19"/>
                    </a:cubicBezTo>
                    <a:cubicBezTo>
                      <a:pt x="7" y="17"/>
                      <a:pt x="4" y="11"/>
                      <a:pt x="4" y="8"/>
                    </a:cubicBezTo>
                    <a:cubicBezTo>
                      <a:pt x="3" y="5"/>
                      <a:pt x="6" y="0"/>
                      <a:pt x="1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9" name="Freeform 867">
                <a:extLst>
                  <a:ext uri="{FF2B5EF4-FFF2-40B4-BE49-F238E27FC236}">
                    <a16:creationId xmlns:a16="http://schemas.microsoft.com/office/drawing/2014/main" id="{2129E781-2096-496E-8FEA-2ABFDC7FD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294"/>
                <a:ext cx="16" cy="61"/>
              </a:xfrm>
              <a:custGeom>
                <a:avLst/>
                <a:gdLst>
                  <a:gd name="T0" fmla="*/ 37 w 7"/>
                  <a:gd name="T1" fmla="*/ 0 h 24"/>
                  <a:gd name="T2" fmla="*/ 85 w 7"/>
                  <a:gd name="T3" fmla="*/ 247 h 24"/>
                  <a:gd name="T4" fmla="*/ 57 w 7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4">
                    <a:moveTo>
                      <a:pt x="3" y="0"/>
                    </a:moveTo>
                    <a:cubicBezTo>
                      <a:pt x="2" y="4"/>
                      <a:pt x="0" y="24"/>
                      <a:pt x="7" y="15"/>
                    </a:cubicBezTo>
                    <a:cubicBezTo>
                      <a:pt x="4" y="10"/>
                      <a:pt x="2" y="5"/>
                      <a:pt x="5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0" name="Freeform 868">
                <a:extLst>
                  <a:ext uri="{FF2B5EF4-FFF2-40B4-BE49-F238E27FC236}">
                    <a16:creationId xmlns:a16="http://schemas.microsoft.com/office/drawing/2014/main" id="{0E8FF17C-1D2C-42C4-AC1E-6291FBD3C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287"/>
                <a:ext cx="33" cy="37"/>
              </a:xfrm>
              <a:custGeom>
                <a:avLst/>
                <a:gdLst>
                  <a:gd name="T0" fmla="*/ 172 w 14"/>
                  <a:gd name="T1" fmla="*/ 0 h 15"/>
                  <a:gd name="T2" fmla="*/ 134 w 14"/>
                  <a:gd name="T3" fmla="*/ 165 h 15"/>
                  <a:gd name="T4" fmla="*/ 0 w 14"/>
                  <a:gd name="T5" fmla="*/ 224 h 15"/>
                  <a:gd name="T6" fmla="*/ 134 w 14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3" y="0"/>
                    </a:moveTo>
                    <a:cubicBezTo>
                      <a:pt x="12" y="5"/>
                      <a:pt x="14" y="8"/>
                      <a:pt x="10" y="11"/>
                    </a:cubicBezTo>
                    <a:cubicBezTo>
                      <a:pt x="8" y="13"/>
                      <a:pt x="3" y="13"/>
                      <a:pt x="0" y="15"/>
                    </a:cubicBezTo>
                    <a:cubicBezTo>
                      <a:pt x="3" y="7"/>
                      <a:pt x="10" y="10"/>
                      <a:pt x="10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1" name="Freeform 869">
                <a:extLst>
                  <a:ext uri="{FF2B5EF4-FFF2-40B4-BE49-F238E27FC236}">
                    <a16:creationId xmlns:a16="http://schemas.microsoft.com/office/drawing/2014/main" id="{E451F9AC-1EEF-4D73-A82A-3352ACC92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3252"/>
                <a:ext cx="26" cy="45"/>
              </a:xfrm>
              <a:custGeom>
                <a:avLst/>
                <a:gdLst>
                  <a:gd name="T0" fmla="*/ 40 w 11"/>
                  <a:gd name="T1" fmla="*/ 20 h 18"/>
                  <a:gd name="T2" fmla="*/ 66 w 11"/>
                  <a:gd name="T3" fmla="*/ 283 h 18"/>
                  <a:gd name="T4" fmla="*/ 66 w 1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3" y="1"/>
                    </a:moveTo>
                    <a:cubicBezTo>
                      <a:pt x="3" y="5"/>
                      <a:pt x="3" y="15"/>
                      <a:pt x="5" y="18"/>
                    </a:cubicBezTo>
                    <a:cubicBezTo>
                      <a:pt x="11" y="16"/>
                      <a:pt x="0" y="6"/>
                      <a:pt x="5" y="0"/>
                    </a:cubicBezTo>
                  </a:path>
                </a:pathLst>
              </a:custGeom>
              <a:solidFill>
                <a:srgbClr val="F5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2" name="Freeform 870">
                <a:extLst>
                  <a:ext uri="{FF2B5EF4-FFF2-40B4-BE49-F238E27FC236}">
                    <a16:creationId xmlns:a16="http://schemas.microsoft.com/office/drawing/2014/main" id="{AB0233E8-986E-45BC-83C0-9909AC16F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289"/>
                <a:ext cx="49" cy="66"/>
              </a:xfrm>
              <a:custGeom>
                <a:avLst/>
                <a:gdLst>
                  <a:gd name="T0" fmla="*/ 37 w 21"/>
                  <a:gd name="T1" fmla="*/ 0 h 26"/>
                  <a:gd name="T2" fmla="*/ 86 w 21"/>
                  <a:gd name="T3" fmla="*/ 393 h 26"/>
                  <a:gd name="T4" fmla="*/ 201 w 21"/>
                  <a:gd name="T5" fmla="*/ 393 h 26"/>
                  <a:gd name="T6" fmla="*/ 240 w 21"/>
                  <a:gd name="T7" fmla="*/ 9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6">
                    <a:moveTo>
                      <a:pt x="3" y="0"/>
                    </a:moveTo>
                    <a:cubicBezTo>
                      <a:pt x="4" y="7"/>
                      <a:pt x="0" y="20"/>
                      <a:pt x="7" y="24"/>
                    </a:cubicBezTo>
                    <a:cubicBezTo>
                      <a:pt x="10" y="26"/>
                      <a:pt x="13" y="26"/>
                      <a:pt x="16" y="24"/>
                    </a:cubicBezTo>
                    <a:cubicBezTo>
                      <a:pt x="21" y="19"/>
                      <a:pt x="19" y="12"/>
                      <a:pt x="19" y="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3" name="Freeform 871">
                <a:extLst>
                  <a:ext uri="{FF2B5EF4-FFF2-40B4-BE49-F238E27FC236}">
                    <a16:creationId xmlns:a16="http://schemas.microsoft.com/office/drawing/2014/main" id="{731C4B62-1916-4EDE-AC3C-B67198F91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297"/>
                <a:ext cx="9" cy="40"/>
              </a:xfrm>
              <a:custGeom>
                <a:avLst/>
                <a:gdLst>
                  <a:gd name="T0" fmla="*/ 11 w 4"/>
                  <a:gd name="T1" fmla="*/ 0 h 16"/>
                  <a:gd name="T2" fmla="*/ 45 w 4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1" y="0"/>
                    </a:moveTo>
                    <a:cubicBezTo>
                      <a:pt x="1" y="5"/>
                      <a:pt x="0" y="14"/>
                      <a:pt x="4" y="16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4" name="Freeform 872">
                <a:extLst>
                  <a:ext uri="{FF2B5EF4-FFF2-40B4-BE49-F238E27FC236}">
                    <a16:creationId xmlns:a16="http://schemas.microsoft.com/office/drawing/2014/main" id="{1EDE6E78-020C-4F11-8F39-340115BC2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3294"/>
                <a:ext cx="4" cy="38"/>
              </a:xfrm>
              <a:custGeom>
                <a:avLst/>
                <a:gdLst>
                  <a:gd name="T0" fmla="*/ 16 w 2"/>
                  <a:gd name="T1" fmla="*/ 0 h 15"/>
                  <a:gd name="T2" fmla="*/ 8 w 2"/>
                  <a:gd name="T3" fmla="*/ 243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2" y="0"/>
                    </a:moveTo>
                    <a:cubicBezTo>
                      <a:pt x="1" y="5"/>
                      <a:pt x="0" y="10"/>
                      <a:pt x="1" y="15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5" name="Freeform 873">
                <a:extLst>
                  <a:ext uri="{FF2B5EF4-FFF2-40B4-BE49-F238E27FC236}">
                    <a16:creationId xmlns:a16="http://schemas.microsoft.com/office/drawing/2014/main" id="{625701F7-D0DD-4EE1-A220-FF86EACF1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035"/>
                <a:ext cx="21" cy="48"/>
              </a:xfrm>
              <a:custGeom>
                <a:avLst/>
                <a:gdLst>
                  <a:gd name="T0" fmla="*/ 114 w 9"/>
                  <a:gd name="T1" fmla="*/ 0 h 19"/>
                  <a:gd name="T2" fmla="*/ 28 w 9"/>
                  <a:gd name="T3" fmla="*/ 83 h 19"/>
                  <a:gd name="T4" fmla="*/ 65 w 9"/>
                  <a:gd name="T5" fmla="*/ 30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9">
                    <a:moveTo>
                      <a:pt x="9" y="0"/>
                    </a:moveTo>
                    <a:cubicBezTo>
                      <a:pt x="7" y="1"/>
                      <a:pt x="3" y="4"/>
                      <a:pt x="2" y="5"/>
                    </a:cubicBezTo>
                    <a:cubicBezTo>
                      <a:pt x="0" y="9"/>
                      <a:pt x="2" y="17"/>
                      <a:pt x="5" y="19"/>
                    </a:cubicBezTo>
                  </a:path>
                </a:pathLst>
              </a:custGeom>
              <a:noFill/>
              <a:ln w="7938" cap="rnd">
                <a:solidFill>
                  <a:srgbClr val="FAE6E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6" name="Freeform 874">
                <a:extLst>
                  <a:ext uri="{FF2B5EF4-FFF2-40B4-BE49-F238E27FC236}">
                    <a16:creationId xmlns:a16="http://schemas.microsoft.com/office/drawing/2014/main" id="{658DC301-D731-492B-8C4F-416448C0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010"/>
                <a:ext cx="31" cy="35"/>
              </a:xfrm>
              <a:custGeom>
                <a:avLst/>
                <a:gdLst>
                  <a:gd name="T0" fmla="*/ 148 w 13"/>
                  <a:gd name="T1" fmla="*/ 20 h 14"/>
                  <a:gd name="T2" fmla="*/ 0 w 13"/>
                  <a:gd name="T3" fmla="*/ 220 h 14"/>
                  <a:gd name="T4" fmla="*/ 69 w 13"/>
                  <a:gd name="T5" fmla="*/ 83 h 14"/>
                  <a:gd name="T6" fmla="*/ 136 w 13"/>
                  <a:gd name="T7" fmla="*/ 0 h 14"/>
                  <a:gd name="T8" fmla="*/ 136 w 13"/>
                  <a:gd name="T9" fmla="*/ 2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1" y="1"/>
                    </a:moveTo>
                    <a:cubicBezTo>
                      <a:pt x="13" y="6"/>
                      <a:pt x="2" y="10"/>
                      <a:pt x="0" y="14"/>
                    </a:cubicBezTo>
                    <a:cubicBezTo>
                      <a:pt x="0" y="9"/>
                      <a:pt x="3" y="9"/>
                      <a:pt x="5" y="5"/>
                    </a:cubicBezTo>
                    <a:cubicBezTo>
                      <a:pt x="7" y="2"/>
                      <a:pt x="6" y="1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7" name="Freeform 875">
                <a:extLst>
                  <a:ext uri="{FF2B5EF4-FFF2-40B4-BE49-F238E27FC236}">
                    <a16:creationId xmlns:a16="http://schemas.microsoft.com/office/drawing/2014/main" id="{4F2267AD-8EBE-48E5-BF0D-6E92BEF6D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078"/>
                <a:ext cx="26" cy="40"/>
              </a:xfrm>
              <a:custGeom>
                <a:avLst/>
                <a:gdLst>
                  <a:gd name="T0" fmla="*/ 144 w 11"/>
                  <a:gd name="T1" fmla="*/ 0 h 16"/>
                  <a:gd name="T2" fmla="*/ 78 w 11"/>
                  <a:gd name="T3" fmla="*/ 113 h 16"/>
                  <a:gd name="T4" fmla="*/ 50 w 11"/>
                  <a:gd name="T5" fmla="*/ 250 h 16"/>
                  <a:gd name="T6" fmla="*/ 28 w 11"/>
                  <a:gd name="T7" fmla="*/ 145 h 16"/>
                  <a:gd name="T8" fmla="*/ 66 w 11"/>
                  <a:gd name="T9" fmla="*/ 113 h 16"/>
                  <a:gd name="T10" fmla="*/ 106 w 11"/>
                  <a:gd name="T11" fmla="*/ 2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11" y="0"/>
                    </a:moveTo>
                    <a:cubicBezTo>
                      <a:pt x="9" y="2"/>
                      <a:pt x="7" y="4"/>
                      <a:pt x="6" y="7"/>
                    </a:cubicBezTo>
                    <a:cubicBezTo>
                      <a:pt x="5" y="10"/>
                      <a:pt x="6" y="13"/>
                      <a:pt x="4" y="16"/>
                    </a:cubicBezTo>
                    <a:cubicBezTo>
                      <a:pt x="1" y="15"/>
                      <a:pt x="0" y="12"/>
                      <a:pt x="2" y="9"/>
                    </a:cubicBezTo>
                    <a:cubicBezTo>
                      <a:pt x="3" y="8"/>
                      <a:pt x="5" y="9"/>
                      <a:pt x="5" y="7"/>
                    </a:cubicBezTo>
                    <a:cubicBezTo>
                      <a:pt x="7" y="5"/>
                      <a:pt x="5" y="3"/>
                      <a:pt x="8" y="1"/>
                    </a:cubicBezTo>
                  </a:path>
                </a:pathLst>
              </a:custGeom>
              <a:solidFill>
                <a:srgbClr val="EFB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8" name="Freeform 876">
                <a:extLst>
                  <a:ext uri="{FF2B5EF4-FFF2-40B4-BE49-F238E27FC236}">
                    <a16:creationId xmlns:a16="http://schemas.microsoft.com/office/drawing/2014/main" id="{B0FEEF8D-34A6-4A58-8354-99086D742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500"/>
                <a:ext cx="108" cy="93"/>
              </a:xfrm>
              <a:custGeom>
                <a:avLst/>
                <a:gdLst>
                  <a:gd name="T0" fmla="*/ 556 w 46"/>
                  <a:gd name="T1" fmla="*/ 158 h 37"/>
                  <a:gd name="T2" fmla="*/ 376 w 46"/>
                  <a:gd name="T3" fmla="*/ 505 h 37"/>
                  <a:gd name="T4" fmla="*/ 38 w 46"/>
                  <a:gd name="T5" fmla="*/ 430 h 37"/>
                  <a:gd name="T6" fmla="*/ 232 w 46"/>
                  <a:gd name="T7" fmla="*/ 83 h 37"/>
                  <a:gd name="T8" fmla="*/ 556 w 46"/>
                  <a:gd name="T9" fmla="*/ 1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3" y="10"/>
                    </a:moveTo>
                    <a:cubicBezTo>
                      <a:pt x="46" y="18"/>
                      <a:pt x="40" y="28"/>
                      <a:pt x="29" y="32"/>
                    </a:cubicBezTo>
                    <a:cubicBezTo>
                      <a:pt x="17" y="37"/>
                      <a:pt x="6" y="34"/>
                      <a:pt x="3" y="27"/>
                    </a:cubicBezTo>
                    <a:cubicBezTo>
                      <a:pt x="0" y="19"/>
                      <a:pt x="6" y="10"/>
                      <a:pt x="18" y="5"/>
                    </a:cubicBezTo>
                    <a:cubicBezTo>
                      <a:pt x="29" y="0"/>
                      <a:pt x="40" y="3"/>
                      <a:pt x="43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9" name="Freeform 877">
                <a:extLst>
                  <a:ext uri="{FF2B5EF4-FFF2-40B4-BE49-F238E27FC236}">
                    <a16:creationId xmlns:a16="http://schemas.microsoft.com/office/drawing/2014/main" id="{A463F075-A5F1-48E7-8251-05A9BB3CA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304"/>
                <a:ext cx="109" cy="93"/>
              </a:xfrm>
              <a:custGeom>
                <a:avLst/>
                <a:gdLst>
                  <a:gd name="T0" fmla="*/ 573 w 46"/>
                  <a:gd name="T1" fmla="*/ 158 h 37"/>
                  <a:gd name="T2" fmla="*/ 389 w 46"/>
                  <a:gd name="T3" fmla="*/ 505 h 37"/>
                  <a:gd name="T4" fmla="*/ 40 w 46"/>
                  <a:gd name="T5" fmla="*/ 430 h 37"/>
                  <a:gd name="T6" fmla="*/ 242 w 46"/>
                  <a:gd name="T7" fmla="*/ 83 h 37"/>
                  <a:gd name="T8" fmla="*/ 573 w 46"/>
                  <a:gd name="T9" fmla="*/ 15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3" y="10"/>
                    </a:moveTo>
                    <a:cubicBezTo>
                      <a:pt x="46" y="18"/>
                      <a:pt x="40" y="28"/>
                      <a:pt x="29" y="32"/>
                    </a:cubicBezTo>
                    <a:cubicBezTo>
                      <a:pt x="17" y="37"/>
                      <a:pt x="6" y="34"/>
                      <a:pt x="3" y="27"/>
                    </a:cubicBezTo>
                    <a:cubicBezTo>
                      <a:pt x="0" y="19"/>
                      <a:pt x="6" y="10"/>
                      <a:pt x="18" y="5"/>
                    </a:cubicBezTo>
                    <a:cubicBezTo>
                      <a:pt x="29" y="0"/>
                      <a:pt x="40" y="3"/>
                      <a:pt x="43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0" name="Freeform 878">
                <a:extLst>
                  <a:ext uri="{FF2B5EF4-FFF2-40B4-BE49-F238E27FC236}">
                    <a16:creationId xmlns:a16="http://schemas.microsoft.com/office/drawing/2014/main" id="{2C396D7C-A8E3-4683-B496-45DC4CADF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362"/>
                <a:ext cx="695" cy="985"/>
              </a:xfrm>
              <a:custGeom>
                <a:avLst/>
                <a:gdLst>
                  <a:gd name="T0" fmla="*/ 1004 w 295"/>
                  <a:gd name="T1" fmla="*/ 334 h 392"/>
                  <a:gd name="T2" fmla="*/ 577 w 295"/>
                  <a:gd name="T3" fmla="*/ 714 h 392"/>
                  <a:gd name="T4" fmla="*/ 0 w 295"/>
                  <a:gd name="T5" fmla="*/ 1111 h 392"/>
                  <a:gd name="T6" fmla="*/ 0 w 295"/>
                  <a:gd name="T7" fmla="*/ 1239 h 392"/>
                  <a:gd name="T8" fmla="*/ 638 w 295"/>
                  <a:gd name="T9" fmla="*/ 809 h 392"/>
                  <a:gd name="T10" fmla="*/ 1060 w 295"/>
                  <a:gd name="T11" fmla="*/ 442 h 392"/>
                  <a:gd name="T12" fmla="*/ 2026 w 295"/>
                  <a:gd name="T13" fmla="*/ 493 h 392"/>
                  <a:gd name="T14" fmla="*/ 2264 w 295"/>
                  <a:gd name="T15" fmla="*/ 1586 h 392"/>
                  <a:gd name="T16" fmla="*/ 3136 w 295"/>
                  <a:gd name="T17" fmla="*/ 4458 h 392"/>
                  <a:gd name="T18" fmla="*/ 3607 w 295"/>
                  <a:gd name="T19" fmla="*/ 5902 h 392"/>
                  <a:gd name="T20" fmla="*/ 2615 w 295"/>
                  <a:gd name="T21" fmla="*/ 5852 h 392"/>
                  <a:gd name="T22" fmla="*/ 693 w 295"/>
                  <a:gd name="T23" fmla="*/ 4679 h 392"/>
                  <a:gd name="T24" fmla="*/ 2575 w 295"/>
                  <a:gd name="T25" fmla="*/ 5968 h 392"/>
                  <a:gd name="T26" fmla="*/ 3685 w 295"/>
                  <a:gd name="T27" fmla="*/ 5968 h 392"/>
                  <a:gd name="T28" fmla="*/ 3218 w 295"/>
                  <a:gd name="T29" fmla="*/ 4382 h 392"/>
                  <a:gd name="T30" fmla="*/ 2365 w 295"/>
                  <a:gd name="T31" fmla="*/ 1573 h 392"/>
                  <a:gd name="T32" fmla="*/ 2120 w 295"/>
                  <a:gd name="T33" fmla="*/ 410 h 392"/>
                  <a:gd name="T34" fmla="*/ 1004 w 295"/>
                  <a:gd name="T35" fmla="*/ 334 h 3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5" h="392">
                    <a:moveTo>
                      <a:pt x="77" y="21"/>
                    </a:moveTo>
                    <a:cubicBezTo>
                      <a:pt x="65" y="28"/>
                      <a:pt x="54" y="36"/>
                      <a:pt x="44" y="45"/>
                    </a:cubicBezTo>
                    <a:cubicBezTo>
                      <a:pt x="27" y="58"/>
                      <a:pt x="12" y="70"/>
                      <a:pt x="0" y="70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4" y="79"/>
                      <a:pt x="31" y="65"/>
                      <a:pt x="49" y="51"/>
                    </a:cubicBezTo>
                    <a:cubicBezTo>
                      <a:pt x="59" y="43"/>
                      <a:pt x="70" y="34"/>
                      <a:pt x="81" y="28"/>
                    </a:cubicBezTo>
                    <a:cubicBezTo>
                      <a:pt x="114" y="9"/>
                      <a:pt x="143" y="10"/>
                      <a:pt x="155" y="31"/>
                    </a:cubicBezTo>
                    <a:cubicBezTo>
                      <a:pt x="164" y="46"/>
                      <a:pt x="169" y="71"/>
                      <a:pt x="173" y="100"/>
                    </a:cubicBezTo>
                    <a:cubicBezTo>
                      <a:pt x="182" y="153"/>
                      <a:pt x="193" y="219"/>
                      <a:pt x="240" y="281"/>
                    </a:cubicBezTo>
                    <a:cubicBezTo>
                      <a:pt x="285" y="341"/>
                      <a:pt x="282" y="364"/>
                      <a:pt x="276" y="372"/>
                    </a:cubicBezTo>
                    <a:cubicBezTo>
                      <a:pt x="267" y="384"/>
                      <a:pt x="240" y="383"/>
                      <a:pt x="200" y="369"/>
                    </a:cubicBezTo>
                    <a:cubicBezTo>
                      <a:pt x="110" y="337"/>
                      <a:pt x="56" y="291"/>
                      <a:pt x="53" y="295"/>
                    </a:cubicBezTo>
                    <a:cubicBezTo>
                      <a:pt x="50" y="298"/>
                      <a:pt x="106" y="344"/>
                      <a:pt x="197" y="376"/>
                    </a:cubicBezTo>
                    <a:cubicBezTo>
                      <a:pt x="242" y="392"/>
                      <a:pt x="271" y="392"/>
                      <a:pt x="282" y="376"/>
                    </a:cubicBezTo>
                    <a:cubicBezTo>
                      <a:pt x="295" y="359"/>
                      <a:pt x="283" y="325"/>
                      <a:pt x="246" y="276"/>
                    </a:cubicBezTo>
                    <a:cubicBezTo>
                      <a:pt x="201" y="216"/>
                      <a:pt x="190" y="151"/>
                      <a:pt x="181" y="99"/>
                    </a:cubicBezTo>
                    <a:cubicBezTo>
                      <a:pt x="176" y="69"/>
                      <a:pt x="172" y="43"/>
                      <a:pt x="162" y="26"/>
                    </a:cubicBezTo>
                    <a:cubicBezTo>
                      <a:pt x="148" y="2"/>
                      <a:pt x="114" y="0"/>
                      <a:pt x="77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" name="Freeform 879">
                <a:extLst>
                  <a:ext uri="{FF2B5EF4-FFF2-40B4-BE49-F238E27FC236}">
                    <a16:creationId xmlns:a16="http://schemas.microsoft.com/office/drawing/2014/main" id="{802C98C2-FDAF-480E-BCF2-9366E0680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477"/>
                <a:ext cx="658" cy="777"/>
              </a:xfrm>
              <a:custGeom>
                <a:avLst/>
                <a:gdLst>
                  <a:gd name="T0" fmla="*/ 0 w 279"/>
                  <a:gd name="T1" fmla="*/ 83 h 309"/>
                  <a:gd name="T2" fmla="*/ 483 w 279"/>
                  <a:gd name="T3" fmla="*/ 1637 h 309"/>
                  <a:gd name="T4" fmla="*/ 512 w 279"/>
                  <a:gd name="T5" fmla="*/ 1783 h 309"/>
                  <a:gd name="T6" fmla="*/ 1757 w 279"/>
                  <a:gd name="T7" fmla="*/ 4305 h 309"/>
                  <a:gd name="T8" fmla="*/ 2887 w 279"/>
                  <a:gd name="T9" fmla="*/ 4735 h 309"/>
                  <a:gd name="T10" fmla="*/ 3526 w 279"/>
                  <a:gd name="T11" fmla="*/ 3528 h 309"/>
                  <a:gd name="T12" fmla="*/ 3620 w 279"/>
                  <a:gd name="T13" fmla="*/ 2080 h 309"/>
                  <a:gd name="T14" fmla="*/ 3439 w 279"/>
                  <a:gd name="T15" fmla="*/ 3498 h 309"/>
                  <a:gd name="T16" fmla="*/ 2849 w 279"/>
                  <a:gd name="T17" fmla="*/ 4629 h 309"/>
                  <a:gd name="T18" fmla="*/ 1825 w 279"/>
                  <a:gd name="T19" fmla="*/ 4229 h 309"/>
                  <a:gd name="T20" fmla="*/ 618 w 279"/>
                  <a:gd name="T21" fmla="*/ 1753 h 309"/>
                  <a:gd name="T22" fmla="*/ 578 w 279"/>
                  <a:gd name="T23" fmla="*/ 1607 h 309"/>
                  <a:gd name="T24" fmla="*/ 78 w 279"/>
                  <a:gd name="T25" fmla="*/ 0 h 309"/>
                  <a:gd name="T26" fmla="*/ 0 w 279"/>
                  <a:gd name="T27" fmla="*/ 83 h 3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9" h="309">
                    <a:moveTo>
                      <a:pt x="0" y="5"/>
                    </a:moveTo>
                    <a:cubicBezTo>
                      <a:pt x="18" y="31"/>
                      <a:pt x="24" y="55"/>
                      <a:pt x="37" y="103"/>
                    </a:cubicBezTo>
                    <a:cubicBezTo>
                      <a:pt x="39" y="112"/>
                      <a:pt x="39" y="112"/>
                      <a:pt x="39" y="112"/>
                    </a:cubicBezTo>
                    <a:cubicBezTo>
                      <a:pt x="53" y="166"/>
                      <a:pt x="69" y="213"/>
                      <a:pt x="134" y="271"/>
                    </a:cubicBezTo>
                    <a:cubicBezTo>
                      <a:pt x="165" y="299"/>
                      <a:pt x="195" y="309"/>
                      <a:pt x="220" y="298"/>
                    </a:cubicBezTo>
                    <a:cubicBezTo>
                      <a:pt x="242" y="289"/>
                      <a:pt x="259" y="263"/>
                      <a:pt x="269" y="222"/>
                    </a:cubicBezTo>
                    <a:cubicBezTo>
                      <a:pt x="276" y="197"/>
                      <a:pt x="279" y="131"/>
                      <a:pt x="276" y="131"/>
                    </a:cubicBezTo>
                    <a:cubicBezTo>
                      <a:pt x="274" y="131"/>
                      <a:pt x="271" y="185"/>
                      <a:pt x="262" y="220"/>
                    </a:cubicBezTo>
                    <a:cubicBezTo>
                      <a:pt x="250" y="266"/>
                      <a:pt x="232" y="284"/>
                      <a:pt x="217" y="291"/>
                    </a:cubicBezTo>
                    <a:cubicBezTo>
                      <a:pt x="195" y="300"/>
                      <a:pt x="168" y="291"/>
                      <a:pt x="139" y="266"/>
                    </a:cubicBezTo>
                    <a:cubicBezTo>
                      <a:pt x="76" y="208"/>
                      <a:pt x="60" y="163"/>
                      <a:pt x="47" y="110"/>
                    </a:cubicBezTo>
                    <a:cubicBezTo>
                      <a:pt x="44" y="101"/>
                      <a:pt x="44" y="101"/>
                      <a:pt x="44" y="101"/>
                    </a:cubicBezTo>
                    <a:cubicBezTo>
                      <a:pt x="32" y="52"/>
                      <a:pt x="25" y="27"/>
                      <a:pt x="6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2" name="Freeform 880">
                <a:extLst>
                  <a:ext uri="{FF2B5EF4-FFF2-40B4-BE49-F238E27FC236}">
                    <a16:creationId xmlns:a16="http://schemas.microsoft.com/office/drawing/2014/main" id="{9431C148-283A-46C6-B1A6-BDF827802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120"/>
                <a:ext cx="1023" cy="470"/>
              </a:xfrm>
              <a:custGeom>
                <a:avLst/>
                <a:gdLst>
                  <a:gd name="T0" fmla="*/ 2112 w 434"/>
                  <a:gd name="T1" fmla="*/ 746 h 187"/>
                  <a:gd name="T2" fmla="*/ 733 w 434"/>
                  <a:gd name="T3" fmla="*/ 1061 h 187"/>
                  <a:gd name="T4" fmla="*/ 28 w 434"/>
                  <a:gd name="T5" fmla="*/ 1448 h 187"/>
                  <a:gd name="T6" fmla="*/ 328 w 434"/>
                  <a:gd name="T7" fmla="*/ 2747 h 187"/>
                  <a:gd name="T8" fmla="*/ 1150 w 434"/>
                  <a:gd name="T9" fmla="*/ 2843 h 187"/>
                  <a:gd name="T10" fmla="*/ 1101 w 434"/>
                  <a:gd name="T11" fmla="*/ 2780 h 187"/>
                  <a:gd name="T12" fmla="*/ 368 w 434"/>
                  <a:gd name="T13" fmla="*/ 2667 h 187"/>
                  <a:gd name="T14" fmla="*/ 94 w 434"/>
                  <a:gd name="T15" fmla="*/ 1478 h 187"/>
                  <a:gd name="T16" fmla="*/ 394 w 434"/>
                  <a:gd name="T17" fmla="*/ 1194 h 187"/>
                  <a:gd name="T18" fmla="*/ 733 w 434"/>
                  <a:gd name="T19" fmla="*/ 1194 h 187"/>
                  <a:gd name="T20" fmla="*/ 2162 w 434"/>
                  <a:gd name="T21" fmla="*/ 860 h 187"/>
                  <a:gd name="T22" fmla="*/ 5617 w 434"/>
                  <a:gd name="T23" fmla="*/ 1744 h 187"/>
                  <a:gd name="T24" fmla="*/ 5683 w 434"/>
                  <a:gd name="T25" fmla="*/ 1732 h 187"/>
                  <a:gd name="T26" fmla="*/ 2112 w 434"/>
                  <a:gd name="T27" fmla="*/ 746 h 1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4" h="187">
                    <a:moveTo>
                      <a:pt x="161" y="47"/>
                    </a:moveTo>
                    <a:cubicBezTo>
                      <a:pt x="123" y="69"/>
                      <a:pt x="86" y="68"/>
                      <a:pt x="56" y="67"/>
                    </a:cubicBezTo>
                    <a:cubicBezTo>
                      <a:pt x="27" y="67"/>
                      <a:pt x="4" y="66"/>
                      <a:pt x="2" y="91"/>
                    </a:cubicBezTo>
                    <a:cubicBezTo>
                      <a:pt x="0" y="132"/>
                      <a:pt x="8" y="159"/>
                      <a:pt x="25" y="173"/>
                    </a:cubicBezTo>
                    <a:cubicBezTo>
                      <a:pt x="40" y="185"/>
                      <a:pt x="60" y="187"/>
                      <a:pt x="88" y="179"/>
                    </a:cubicBezTo>
                    <a:cubicBezTo>
                      <a:pt x="84" y="175"/>
                      <a:pt x="84" y="175"/>
                      <a:pt x="84" y="175"/>
                    </a:cubicBezTo>
                    <a:cubicBezTo>
                      <a:pt x="59" y="182"/>
                      <a:pt x="40" y="178"/>
                      <a:pt x="28" y="168"/>
                    </a:cubicBezTo>
                    <a:cubicBezTo>
                      <a:pt x="13" y="156"/>
                      <a:pt x="6" y="130"/>
                      <a:pt x="7" y="93"/>
                    </a:cubicBezTo>
                    <a:cubicBezTo>
                      <a:pt x="8" y="82"/>
                      <a:pt x="16" y="76"/>
                      <a:pt x="30" y="75"/>
                    </a:cubicBezTo>
                    <a:cubicBezTo>
                      <a:pt x="37" y="74"/>
                      <a:pt x="46" y="75"/>
                      <a:pt x="56" y="75"/>
                    </a:cubicBezTo>
                    <a:cubicBezTo>
                      <a:pt x="85" y="76"/>
                      <a:pt x="125" y="77"/>
                      <a:pt x="165" y="54"/>
                    </a:cubicBezTo>
                    <a:cubicBezTo>
                      <a:pt x="242" y="9"/>
                      <a:pt x="380" y="28"/>
                      <a:pt x="429" y="110"/>
                    </a:cubicBezTo>
                    <a:cubicBezTo>
                      <a:pt x="434" y="109"/>
                      <a:pt x="434" y="109"/>
                      <a:pt x="434" y="109"/>
                    </a:cubicBezTo>
                    <a:cubicBezTo>
                      <a:pt x="381" y="20"/>
                      <a:pt x="242" y="0"/>
                      <a:pt x="161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" name="Freeform 881">
                <a:extLst>
                  <a:ext uri="{FF2B5EF4-FFF2-40B4-BE49-F238E27FC236}">
                    <a16:creationId xmlns:a16="http://schemas.microsoft.com/office/drawing/2014/main" id="{94764BB9-D82A-4762-90DE-382B9D966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357"/>
                <a:ext cx="304" cy="359"/>
              </a:xfrm>
              <a:custGeom>
                <a:avLst/>
                <a:gdLst>
                  <a:gd name="T0" fmla="*/ 38 w 129"/>
                  <a:gd name="T1" fmla="*/ 1172 h 143"/>
                  <a:gd name="T2" fmla="*/ 368 w 129"/>
                  <a:gd name="T3" fmla="*/ 1865 h 143"/>
                  <a:gd name="T4" fmla="*/ 1687 w 129"/>
                  <a:gd name="T5" fmla="*/ 1361 h 143"/>
                  <a:gd name="T6" fmla="*/ 1638 w 129"/>
                  <a:gd name="T7" fmla="*/ 1298 h 143"/>
                  <a:gd name="T8" fmla="*/ 405 w 129"/>
                  <a:gd name="T9" fmla="*/ 1803 h 143"/>
                  <a:gd name="T10" fmla="*/ 115 w 129"/>
                  <a:gd name="T11" fmla="*/ 1172 h 143"/>
                  <a:gd name="T12" fmla="*/ 316 w 129"/>
                  <a:gd name="T13" fmla="*/ 83 h 143"/>
                  <a:gd name="T14" fmla="*/ 271 w 129"/>
                  <a:gd name="T15" fmla="*/ 0 h 143"/>
                  <a:gd name="T16" fmla="*/ 38 w 129"/>
                  <a:gd name="T17" fmla="*/ 1172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9" h="143">
                    <a:moveTo>
                      <a:pt x="3" y="74"/>
                    </a:moveTo>
                    <a:cubicBezTo>
                      <a:pt x="6" y="94"/>
                      <a:pt x="14" y="109"/>
                      <a:pt x="28" y="118"/>
                    </a:cubicBezTo>
                    <a:cubicBezTo>
                      <a:pt x="66" y="143"/>
                      <a:pt x="126" y="88"/>
                      <a:pt x="129" y="86"/>
                    </a:cubicBezTo>
                    <a:cubicBezTo>
                      <a:pt x="125" y="82"/>
                      <a:pt x="125" y="82"/>
                      <a:pt x="125" y="82"/>
                    </a:cubicBezTo>
                    <a:cubicBezTo>
                      <a:pt x="125" y="82"/>
                      <a:pt x="64" y="136"/>
                      <a:pt x="31" y="114"/>
                    </a:cubicBezTo>
                    <a:cubicBezTo>
                      <a:pt x="17" y="104"/>
                      <a:pt x="11" y="86"/>
                      <a:pt x="9" y="74"/>
                    </a:cubicBezTo>
                    <a:cubicBezTo>
                      <a:pt x="6" y="48"/>
                      <a:pt x="14" y="16"/>
                      <a:pt x="24" y="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9" y="12"/>
                      <a:pt x="0" y="44"/>
                      <a:pt x="3" y="7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4" name="Freeform 882">
                <a:extLst>
                  <a:ext uri="{FF2B5EF4-FFF2-40B4-BE49-F238E27FC236}">
                    <a16:creationId xmlns:a16="http://schemas.microsoft.com/office/drawing/2014/main" id="{FBFC8C49-180D-4564-9775-528519B3B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324"/>
                <a:ext cx="196" cy="214"/>
              </a:xfrm>
              <a:custGeom>
                <a:avLst/>
                <a:gdLst>
                  <a:gd name="T0" fmla="*/ 28 w 83"/>
                  <a:gd name="T1" fmla="*/ 126 h 85"/>
                  <a:gd name="T2" fmla="*/ 791 w 83"/>
                  <a:gd name="T3" fmla="*/ 672 h 85"/>
                  <a:gd name="T4" fmla="*/ 999 w 83"/>
                  <a:gd name="T5" fmla="*/ 1324 h 85"/>
                  <a:gd name="T6" fmla="*/ 1082 w 83"/>
                  <a:gd name="T7" fmla="*/ 1357 h 85"/>
                  <a:gd name="T8" fmla="*/ 843 w 83"/>
                  <a:gd name="T9" fmla="*/ 609 h 85"/>
                  <a:gd name="T10" fmla="*/ 0 w 83"/>
                  <a:gd name="T11" fmla="*/ 0 h 85"/>
                  <a:gd name="T12" fmla="*/ 28 w 83"/>
                  <a:gd name="T13" fmla="*/ 126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85">
                    <a:moveTo>
                      <a:pt x="2" y="8"/>
                    </a:moveTo>
                    <a:cubicBezTo>
                      <a:pt x="19" y="9"/>
                      <a:pt x="44" y="23"/>
                      <a:pt x="60" y="42"/>
                    </a:cubicBezTo>
                    <a:cubicBezTo>
                      <a:pt x="71" y="56"/>
                      <a:pt x="77" y="71"/>
                      <a:pt x="76" y="83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3" y="70"/>
                      <a:pt x="77" y="54"/>
                      <a:pt x="64" y="38"/>
                    </a:cubicBezTo>
                    <a:cubicBezTo>
                      <a:pt x="46" y="17"/>
                      <a:pt x="20" y="1"/>
                      <a:pt x="0" y="0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5" name="Freeform 883">
                <a:extLst>
                  <a:ext uri="{FF2B5EF4-FFF2-40B4-BE49-F238E27FC236}">
                    <a16:creationId xmlns:a16="http://schemas.microsoft.com/office/drawing/2014/main" id="{BEAA1BC8-A7FE-49BB-A4E5-7E80E1DE0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490"/>
                <a:ext cx="50" cy="60"/>
              </a:xfrm>
              <a:custGeom>
                <a:avLst/>
                <a:gdLst>
                  <a:gd name="T0" fmla="*/ 0 w 50"/>
                  <a:gd name="T1" fmla="*/ 33 h 60"/>
                  <a:gd name="T2" fmla="*/ 50 w 50"/>
                  <a:gd name="T3" fmla="*/ 60 h 60"/>
                  <a:gd name="T4" fmla="*/ 48 w 50"/>
                  <a:gd name="T5" fmla="*/ 0 h 60"/>
                  <a:gd name="T6" fmla="*/ 0 w 50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60">
                    <a:moveTo>
                      <a:pt x="0" y="33"/>
                    </a:moveTo>
                    <a:lnTo>
                      <a:pt x="50" y="60"/>
                    </a:lnTo>
                    <a:lnTo>
                      <a:pt x="48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6" name="Freeform 884">
                <a:extLst>
                  <a:ext uri="{FF2B5EF4-FFF2-40B4-BE49-F238E27FC236}">
                    <a16:creationId xmlns:a16="http://schemas.microsoft.com/office/drawing/2014/main" id="{32F8B119-69B4-48A7-90F9-7595013EC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417"/>
                <a:ext cx="80" cy="85"/>
              </a:xfrm>
              <a:custGeom>
                <a:avLst/>
                <a:gdLst>
                  <a:gd name="T0" fmla="*/ 57 w 80"/>
                  <a:gd name="T1" fmla="*/ 85 h 85"/>
                  <a:gd name="T2" fmla="*/ 80 w 80"/>
                  <a:gd name="T3" fmla="*/ 0 h 85"/>
                  <a:gd name="T4" fmla="*/ 0 w 80"/>
                  <a:gd name="T5" fmla="*/ 20 h 85"/>
                  <a:gd name="T6" fmla="*/ 57 w 80"/>
                  <a:gd name="T7" fmla="*/ 85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85">
                    <a:moveTo>
                      <a:pt x="57" y="85"/>
                    </a:moveTo>
                    <a:lnTo>
                      <a:pt x="80" y="0"/>
                    </a:lnTo>
                    <a:lnTo>
                      <a:pt x="0" y="20"/>
                    </a:lnTo>
                    <a:lnTo>
                      <a:pt x="57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7" name="Freeform 885">
                <a:extLst>
                  <a:ext uri="{FF2B5EF4-FFF2-40B4-BE49-F238E27FC236}">
                    <a16:creationId xmlns:a16="http://schemas.microsoft.com/office/drawing/2014/main" id="{21D91655-6FDE-4186-886F-6B5395605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907"/>
                <a:ext cx="73" cy="88"/>
              </a:xfrm>
              <a:custGeom>
                <a:avLst/>
                <a:gdLst>
                  <a:gd name="T0" fmla="*/ 0 w 73"/>
                  <a:gd name="T1" fmla="*/ 45 h 88"/>
                  <a:gd name="T2" fmla="*/ 73 w 73"/>
                  <a:gd name="T3" fmla="*/ 88 h 88"/>
                  <a:gd name="T4" fmla="*/ 71 w 73"/>
                  <a:gd name="T5" fmla="*/ 0 h 88"/>
                  <a:gd name="T6" fmla="*/ 0 w 73"/>
                  <a:gd name="T7" fmla="*/ 4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88">
                    <a:moveTo>
                      <a:pt x="0" y="45"/>
                    </a:moveTo>
                    <a:lnTo>
                      <a:pt x="73" y="88"/>
                    </a:lnTo>
                    <a:lnTo>
                      <a:pt x="71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8" name="Freeform 886">
                <a:extLst>
                  <a:ext uri="{FF2B5EF4-FFF2-40B4-BE49-F238E27FC236}">
                    <a16:creationId xmlns:a16="http://schemas.microsoft.com/office/drawing/2014/main" id="{8C8E28F5-24C4-4D7A-BF5F-E38CA7744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241"/>
                <a:ext cx="85" cy="78"/>
              </a:xfrm>
              <a:custGeom>
                <a:avLst/>
                <a:gdLst>
                  <a:gd name="T0" fmla="*/ 85 w 85"/>
                  <a:gd name="T1" fmla="*/ 0 h 78"/>
                  <a:gd name="T2" fmla="*/ 0 w 85"/>
                  <a:gd name="T3" fmla="*/ 3 h 78"/>
                  <a:gd name="T4" fmla="*/ 45 w 85"/>
                  <a:gd name="T5" fmla="*/ 78 h 78"/>
                  <a:gd name="T6" fmla="*/ 85 w 85"/>
                  <a:gd name="T7" fmla="*/ 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78">
                    <a:moveTo>
                      <a:pt x="85" y="0"/>
                    </a:moveTo>
                    <a:lnTo>
                      <a:pt x="0" y="3"/>
                    </a:lnTo>
                    <a:lnTo>
                      <a:pt x="45" y="78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9" name="Freeform 887">
                <a:extLst>
                  <a:ext uri="{FF2B5EF4-FFF2-40B4-BE49-F238E27FC236}">
                    <a16:creationId xmlns:a16="http://schemas.microsoft.com/office/drawing/2014/main" id="{68A923CB-B57B-4DF2-8AA3-54DA977A6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113"/>
                <a:ext cx="82" cy="83"/>
              </a:xfrm>
              <a:custGeom>
                <a:avLst/>
                <a:gdLst>
                  <a:gd name="T0" fmla="*/ 0 w 82"/>
                  <a:gd name="T1" fmla="*/ 71 h 83"/>
                  <a:gd name="T2" fmla="*/ 82 w 82"/>
                  <a:gd name="T3" fmla="*/ 83 h 83"/>
                  <a:gd name="T4" fmla="*/ 52 w 82"/>
                  <a:gd name="T5" fmla="*/ 0 h 83"/>
                  <a:gd name="T6" fmla="*/ 0 w 82"/>
                  <a:gd name="T7" fmla="*/ 71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3">
                    <a:moveTo>
                      <a:pt x="0" y="71"/>
                    </a:moveTo>
                    <a:lnTo>
                      <a:pt x="82" y="83"/>
                    </a:lnTo>
                    <a:lnTo>
                      <a:pt x="52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0" name="Freeform 888">
                <a:extLst>
                  <a:ext uri="{FF2B5EF4-FFF2-40B4-BE49-F238E27FC236}">
                    <a16:creationId xmlns:a16="http://schemas.microsoft.com/office/drawing/2014/main" id="{4FFDDF56-478C-4CC4-A8AF-5489804F5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907"/>
                <a:ext cx="82" cy="83"/>
              </a:xfrm>
              <a:custGeom>
                <a:avLst/>
                <a:gdLst>
                  <a:gd name="T0" fmla="*/ 82 w 82"/>
                  <a:gd name="T1" fmla="*/ 83 h 83"/>
                  <a:gd name="T2" fmla="*/ 54 w 82"/>
                  <a:gd name="T3" fmla="*/ 0 h 83"/>
                  <a:gd name="T4" fmla="*/ 0 w 82"/>
                  <a:gd name="T5" fmla="*/ 71 h 83"/>
                  <a:gd name="T6" fmla="*/ 82 w 82"/>
                  <a:gd name="T7" fmla="*/ 83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3">
                    <a:moveTo>
                      <a:pt x="82" y="83"/>
                    </a:moveTo>
                    <a:lnTo>
                      <a:pt x="54" y="0"/>
                    </a:lnTo>
                    <a:lnTo>
                      <a:pt x="0" y="71"/>
                    </a:lnTo>
                    <a:lnTo>
                      <a:pt x="82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823" name="Freeform 889">
              <a:extLst>
                <a:ext uri="{FF2B5EF4-FFF2-40B4-BE49-F238E27FC236}">
                  <a16:creationId xmlns:a16="http://schemas.microsoft.com/office/drawing/2014/main" id="{07168F27-B8F1-4B4D-93C3-68973C003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143"/>
              <a:ext cx="74" cy="90"/>
            </a:xfrm>
            <a:custGeom>
              <a:avLst/>
              <a:gdLst>
                <a:gd name="T0" fmla="*/ 3 w 74"/>
                <a:gd name="T1" fmla="*/ 90 h 90"/>
                <a:gd name="T2" fmla="*/ 74 w 74"/>
                <a:gd name="T3" fmla="*/ 43 h 90"/>
                <a:gd name="T4" fmla="*/ 0 w 74"/>
                <a:gd name="T5" fmla="*/ 0 h 90"/>
                <a:gd name="T6" fmla="*/ 3 w 74"/>
                <a:gd name="T7" fmla="*/ 9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90">
                  <a:moveTo>
                    <a:pt x="3" y="90"/>
                  </a:moveTo>
                  <a:lnTo>
                    <a:pt x="74" y="43"/>
                  </a:lnTo>
                  <a:lnTo>
                    <a:pt x="0" y="0"/>
                  </a:lnTo>
                  <a:lnTo>
                    <a:pt x="3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890">
              <a:extLst>
                <a:ext uri="{FF2B5EF4-FFF2-40B4-BE49-F238E27FC236}">
                  <a16:creationId xmlns:a16="http://schemas.microsoft.com/office/drawing/2014/main" id="{F340B8BF-D80E-4B03-93A6-B34F8F2F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367"/>
              <a:ext cx="54" cy="58"/>
            </a:xfrm>
            <a:custGeom>
              <a:avLst/>
              <a:gdLst>
                <a:gd name="T0" fmla="*/ 0 w 54"/>
                <a:gd name="T1" fmla="*/ 42 h 58"/>
                <a:gd name="T2" fmla="*/ 54 w 54"/>
                <a:gd name="T3" fmla="*/ 58 h 58"/>
                <a:gd name="T4" fmla="*/ 38 w 54"/>
                <a:gd name="T5" fmla="*/ 0 h 58"/>
                <a:gd name="T6" fmla="*/ 0 w 54"/>
                <a:gd name="T7" fmla="*/ 42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8">
                  <a:moveTo>
                    <a:pt x="0" y="42"/>
                  </a:moveTo>
                  <a:lnTo>
                    <a:pt x="54" y="58"/>
                  </a:lnTo>
                  <a:lnTo>
                    <a:pt x="38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891">
              <a:extLst>
                <a:ext uri="{FF2B5EF4-FFF2-40B4-BE49-F238E27FC236}">
                  <a16:creationId xmlns:a16="http://schemas.microsoft.com/office/drawing/2014/main" id="{78EE1B6E-1DA1-4969-B3C4-579610BB0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518"/>
              <a:ext cx="54" cy="55"/>
            </a:xfrm>
            <a:custGeom>
              <a:avLst/>
              <a:gdLst>
                <a:gd name="T0" fmla="*/ 0 w 54"/>
                <a:gd name="T1" fmla="*/ 7 h 55"/>
                <a:gd name="T2" fmla="*/ 33 w 54"/>
                <a:gd name="T3" fmla="*/ 55 h 55"/>
                <a:gd name="T4" fmla="*/ 54 w 54"/>
                <a:gd name="T5" fmla="*/ 0 h 55"/>
                <a:gd name="T6" fmla="*/ 0 w 54"/>
                <a:gd name="T7" fmla="*/ 7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55">
                  <a:moveTo>
                    <a:pt x="0" y="7"/>
                  </a:moveTo>
                  <a:lnTo>
                    <a:pt x="33" y="55"/>
                  </a:lnTo>
                  <a:lnTo>
                    <a:pt x="54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892">
              <a:extLst>
                <a:ext uri="{FF2B5EF4-FFF2-40B4-BE49-F238E27FC236}">
                  <a16:creationId xmlns:a16="http://schemas.microsoft.com/office/drawing/2014/main" id="{8065931F-6DA5-4EDE-A5AD-E45DCFBE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319"/>
              <a:ext cx="76" cy="63"/>
            </a:xfrm>
            <a:custGeom>
              <a:avLst/>
              <a:gdLst>
                <a:gd name="T0" fmla="*/ 78 w 32"/>
                <a:gd name="T1" fmla="*/ 318 h 25"/>
                <a:gd name="T2" fmla="*/ 254 w 32"/>
                <a:gd name="T3" fmla="*/ 63 h 25"/>
                <a:gd name="T4" fmla="*/ 430 w 32"/>
                <a:gd name="T5" fmla="*/ 63 h 25"/>
                <a:gd name="T6" fmla="*/ 185 w 32"/>
                <a:gd name="T7" fmla="*/ 50 h 25"/>
                <a:gd name="T8" fmla="*/ 29 w 32"/>
                <a:gd name="T9" fmla="*/ 318 h 25"/>
                <a:gd name="T10" fmla="*/ 135 w 32"/>
                <a:gd name="T11" fmla="*/ 401 h 25"/>
                <a:gd name="T12" fmla="*/ 78 w 32"/>
                <a:gd name="T13" fmla="*/ 318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5">
                  <a:moveTo>
                    <a:pt x="6" y="20"/>
                  </a:moveTo>
                  <a:cubicBezTo>
                    <a:pt x="3" y="15"/>
                    <a:pt x="10" y="8"/>
                    <a:pt x="19" y="4"/>
                  </a:cubicBezTo>
                  <a:cubicBezTo>
                    <a:pt x="23" y="3"/>
                    <a:pt x="29" y="3"/>
                    <a:pt x="32" y="4"/>
                  </a:cubicBezTo>
                  <a:cubicBezTo>
                    <a:pt x="29" y="1"/>
                    <a:pt x="21" y="0"/>
                    <a:pt x="14" y="3"/>
                  </a:cubicBezTo>
                  <a:cubicBezTo>
                    <a:pt x="5" y="7"/>
                    <a:pt x="0" y="14"/>
                    <a:pt x="2" y="20"/>
                  </a:cubicBezTo>
                  <a:cubicBezTo>
                    <a:pt x="4" y="22"/>
                    <a:pt x="7" y="24"/>
                    <a:pt x="10" y="25"/>
                  </a:cubicBezTo>
                  <a:cubicBezTo>
                    <a:pt x="10" y="24"/>
                    <a:pt x="7" y="23"/>
                    <a:pt x="6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893">
              <a:extLst>
                <a:ext uri="{FF2B5EF4-FFF2-40B4-BE49-F238E27FC236}">
                  <a16:creationId xmlns:a16="http://schemas.microsoft.com/office/drawing/2014/main" id="{27983BED-EF82-4329-A426-8B4814E7A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485"/>
              <a:ext cx="80" cy="88"/>
            </a:xfrm>
            <a:custGeom>
              <a:avLst/>
              <a:gdLst>
                <a:gd name="T0" fmla="*/ 0 w 34"/>
                <a:gd name="T1" fmla="*/ 146 h 35"/>
                <a:gd name="T2" fmla="*/ 393 w 34"/>
                <a:gd name="T3" fmla="*/ 50 h 35"/>
                <a:gd name="T4" fmla="*/ 442 w 34"/>
                <a:gd name="T5" fmla="*/ 158 h 35"/>
                <a:gd name="T6" fmla="*/ 89 w 34"/>
                <a:gd name="T7" fmla="*/ 55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5">
                  <a:moveTo>
                    <a:pt x="0" y="9"/>
                  </a:moveTo>
                  <a:cubicBezTo>
                    <a:pt x="12" y="8"/>
                    <a:pt x="22" y="8"/>
                    <a:pt x="30" y="3"/>
                  </a:cubicBezTo>
                  <a:cubicBezTo>
                    <a:pt x="33" y="0"/>
                    <a:pt x="34" y="10"/>
                    <a:pt x="34" y="10"/>
                  </a:cubicBezTo>
                  <a:cubicBezTo>
                    <a:pt x="34" y="10"/>
                    <a:pt x="16" y="28"/>
                    <a:pt x="7" y="3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894">
              <a:extLst>
                <a:ext uri="{FF2B5EF4-FFF2-40B4-BE49-F238E27FC236}">
                  <a16:creationId xmlns:a16="http://schemas.microsoft.com/office/drawing/2014/main" id="{BC0E9624-3C9D-419A-A284-A6E52682C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510"/>
              <a:ext cx="80" cy="68"/>
            </a:xfrm>
            <a:custGeom>
              <a:avLst/>
              <a:gdLst>
                <a:gd name="T0" fmla="*/ 78 w 34"/>
                <a:gd name="T1" fmla="*/ 350 h 27"/>
                <a:gd name="T2" fmla="*/ 249 w 34"/>
                <a:gd name="T3" fmla="*/ 96 h 27"/>
                <a:gd name="T4" fmla="*/ 442 w 34"/>
                <a:gd name="T5" fmla="*/ 63 h 27"/>
                <a:gd name="T6" fmla="*/ 184 w 34"/>
                <a:gd name="T7" fmla="*/ 63 h 27"/>
                <a:gd name="T8" fmla="*/ 28 w 34"/>
                <a:gd name="T9" fmla="*/ 335 h 27"/>
                <a:gd name="T10" fmla="*/ 132 w 34"/>
                <a:gd name="T11" fmla="*/ 431 h 27"/>
                <a:gd name="T12" fmla="*/ 78 w 34"/>
                <a:gd name="T13" fmla="*/ 35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7">
                  <a:moveTo>
                    <a:pt x="6" y="22"/>
                  </a:moveTo>
                  <a:cubicBezTo>
                    <a:pt x="3" y="16"/>
                    <a:pt x="10" y="9"/>
                    <a:pt x="19" y="6"/>
                  </a:cubicBezTo>
                  <a:cubicBezTo>
                    <a:pt x="23" y="4"/>
                    <a:pt x="31" y="2"/>
                    <a:pt x="34" y="4"/>
                  </a:cubicBezTo>
                  <a:cubicBezTo>
                    <a:pt x="30" y="0"/>
                    <a:pt x="21" y="2"/>
                    <a:pt x="14" y="4"/>
                  </a:cubicBezTo>
                  <a:cubicBezTo>
                    <a:pt x="5" y="8"/>
                    <a:pt x="0" y="15"/>
                    <a:pt x="2" y="21"/>
                  </a:cubicBezTo>
                  <a:cubicBezTo>
                    <a:pt x="3" y="24"/>
                    <a:pt x="6" y="26"/>
                    <a:pt x="10" y="27"/>
                  </a:cubicBezTo>
                  <a:cubicBezTo>
                    <a:pt x="9" y="26"/>
                    <a:pt x="7" y="25"/>
                    <a:pt x="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895">
              <a:extLst>
                <a:ext uri="{FF2B5EF4-FFF2-40B4-BE49-F238E27FC236}">
                  <a16:creationId xmlns:a16="http://schemas.microsoft.com/office/drawing/2014/main" id="{B31324A4-5C90-4449-8F1E-1B0B89EC6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37"/>
              <a:ext cx="139" cy="72"/>
            </a:xfrm>
            <a:custGeom>
              <a:avLst/>
              <a:gdLst>
                <a:gd name="T0" fmla="*/ 290 w 59"/>
                <a:gd name="T1" fmla="*/ 444 h 29"/>
                <a:gd name="T2" fmla="*/ 393 w 59"/>
                <a:gd name="T3" fmla="*/ 278 h 29"/>
                <a:gd name="T4" fmla="*/ 667 w 59"/>
                <a:gd name="T5" fmla="*/ 92 h 29"/>
                <a:gd name="T6" fmla="*/ 617 w 59"/>
                <a:gd name="T7" fmla="*/ 42 h 29"/>
                <a:gd name="T8" fmla="*/ 511 w 59"/>
                <a:gd name="T9" fmla="*/ 0 h 29"/>
                <a:gd name="T10" fmla="*/ 405 w 59"/>
                <a:gd name="T11" fmla="*/ 137 h 29"/>
                <a:gd name="T12" fmla="*/ 221 w 59"/>
                <a:gd name="T13" fmla="*/ 216 h 29"/>
                <a:gd name="T14" fmla="*/ 193 w 59"/>
                <a:gd name="T15" fmla="*/ 290 h 29"/>
                <a:gd name="T16" fmla="*/ 134 w 59"/>
                <a:gd name="T17" fmla="*/ 308 h 29"/>
                <a:gd name="T18" fmla="*/ 28 w 59"/>
                <a:gd name="T19" fmla="*/ 258 h 29"/>
                <a:gd name="T20" fmla="*/ 0 w 59"/>
                <a:gd name="T21" fmla="*/ 370 h 29"/>
                <a:gd name="T22" fmla="*/ 212 w 59"/>
                <a:gd name="T23" fmla="*/ 412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29">
                  <a:moveTo>
                    <a:pt x="22" y="29"/>
                  </a:moveTo>
                  <a:cubicBezTo>
                    <a:pt x="21" y="24"/>
                    <a:pt x="24" y="22"/>
                    <a:pt x="30" y="18"/>
                  </a:cubicBezTo>
                  <a:cubicBezTo>
                    <a:pt x="35" y="13"/>
                    <a:pt x="43" y="4"/>
                    <a:pt x="51" y="6"/>
                  </a:cubicBezTo>
                  <a:cubicBezTo>
                    <a:pt x="59" y="8"/>
                    <a:pt x="47" y="3"/>
                    <a:pt x="47" y="3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1" y="8"/>
                    <a:pt x="31" y="9"/>
                  </a:cubicBezTo>
                  <a:cubicBezTo>
                    <a:pt x="31" y="10"/>
                    <a:pt x="17" y="14"/>
                    <a:pt x="17" y="14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0"/>
                    <a:pt x="16" y="22"/>
                    <a:pt x="16" y="2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896">
              <a:extLst>
                <a:ext uri="{FF2B5EF4-FFF2-40B4-BE49-F238E27FC236}">
                  <a16:creationId xmlns:a16="http://schemas.microsoft.com/office/drawing/2014/main" id="{FC27D232-D450-45D0-8390-81EAB4296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304"/>
              <a:ext cx="47" cy="33"/>
            </a:xfrm>
            <a:custGeom>
              <a:avLst/>
              <a:gdLst>
                <a:gd name="T0" fmla="*/ 0 w 20"/>
                <a:gd name="T1" fmla="*/ 84 h 13"/>
                <a:gd name="T2" fmla="*/ 49 w 20"/>
                <a:gd name="T3" fmla="*/ 160 h 13"/>
                <a:gd name="T4" fmla="*/ 143 w 20"/>
                <a:gd name="T5" fmla="*/ 213 h 13"/>
                <a:gd name="T6" fmla="*/ 209 w 20"/>
                <a:gd name="T7" fmla="*/ 180 h 13"/>
                <a:gd name="T8" fmla="*/ 209 w 20"/>
                <a:gd name="T9" fmla="*/ 33 h 13"/>
                <a:gd name="T10" fmla="*/ 89 w 20"/>
                <a:gd name="T11" fmla="*/ 2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3">
                  <a:moveTo>
                    <a:pt x="0" y="5"/>
                  </a:moveTo>
                  <a:cubicBezTo>
                    <a:pt x="0" y="5"/>
                    <a:pt x="4" y="9"/>
                    <a:pt x="4" y="10"/>
                  </a:cubicBezTo>
                  <a:cubicBezTo>
                    <a:pt x="5" y="10"/>
                    <a:pt x="11" y="13"/>
                    <a:pt x="11" y="13"/>
                  </a:cubicBezTo>
                  <a:cubicBezTo>
                    <a:pt x="11" y="13"/>
                    <a:pt x="20" y="13"/>
                    <a:pt x="16" y="11"/>
                  </a:cubicBezTo>
                  <a:cubicBezTo>
                    <a:pt x="11" y="9"/>
                    <a:pt x="8" y="2"/>
                    <a:pt x="16" y="2"/>
                  </a:cubicBezTo>
                  <a:cubicBezTo>
                    <a:pt x="16" y="2"/>
                    <a:pt x="7" y="0"/>
                    <a:pt x="7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897">
              <a:extLst>
                <a:ext uri="{FF2B5EF4-FFF2-40B4-BE49-F238E27FC236}">
                  <a16:creationId xmlns:a16="http://schemas.microsoft.com/office/drawing/2014/main" id="{C5DB0977-D021-41CF-A6EC-F5D91C1AB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342"/>
              <a:ext cx="31" cy="105"/>
            </a:xfrm>
            <a:custGeom>
              <a:avLst/>
              <a:gdLst>
                <a:gd name="T0" fmla="*/ 176 w 13"/>
                <a:gd name="T1" fmla="*/ 0 h 42"/>
                <a:gd name="T2" fmla="*/ 12 w 13"/>
                <a:gd name="T3" fmla="*/ 563 h 42"/>
                <a:gd name="T4" fmla="*/ 98 w 13"/>
                <a:gd name="T5" fmla="*/ 425 h 42"/>
                <a:gd name="T6" fmla="*/ 165 w 13"/>
                <a:gd name="T7" fmla="*/ 22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cubicBezTo>
                    <a:pt x="7" y="7"/>
                    <a:pt x="2" y="27"/>
                    <a:pt x="1" y="36"/>
                  </a:cubicBezTo>
                  <a:cubicBezTo>
                    <a:pt x="0" y="42"/>
                    <a:pt x="7" y="27"/>
                    <a:pt x="7" y="27"/>
                  </a:cubicBezTo>
                  <a:cubicBezTo>
                    <a:pt x="7" y="27"/>
                    <a:pt x="12" y="15"/>
                    <a:pt x="12" y="1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898">
              <a:extLst>
                <a:ext uri="{FF2B5EF4-FFF2-40B4-BE49-F238E27FC236}">
                  <a16:creationId xmlns:a16="http://schemas.microsoft.com/office/drawing/2014/main" id="{1D477A7A-F0F9-4232-AAB4-99D71C107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91"/>
              <a:ext cx="104" cy="35"/>
            </a:xfrm>
            <a:custGeom>
              <a:avLst/>
              <a:gdLst>
                <a:gd name="T0" fmla="*/ 0 w 44"/>
                <a:gd name="T1" fmla="*/ 220 h 14"/>
                <a:gd name="T2" fmla="*/ 409 w 44"/>
                <a:gd name="T3" fmla="*/ 20 h 14"/>
                <a:gd name="T4" fmla="*/ 319 w 44"/>
                <a:gd name="T5" fmla="*/ 12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4">
                  <a:moveTo>
                    <a:pt x="0" y="14"/>
                  </a:moveTo>
                  <a:cubicBezTo>
                    <a:pt x="3" y="10"/>
                    <a:pt x="18" y="2"/>
                    <a:pt x="31" y="1"/>
                  </a:cubicBezTo>
                  <a:cubicBezTo>
                    <a:pt x="44" y="0"/>
                    <a:pt x="24" y="8"/>
                    <a:pt x="24" y="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899">
              <a:extLst>
                <a:ext uri="{FF2B5EF4-FFF2-40B4-BE49-F238E27FC236}">
                  <a16:creationId xmlns:a16="http://schemas.microsoft.com/office/drawing/2014/main" id="{1DD0F4A3-61E2-4CDD-B2CF-C8F65D1F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425"/>
              <a:ext cx="59" cy="32"/>
            </a:xfrm>
            <a:custGeom>
              <a:avLst/>
              <a:gdLst>
                <a:gd name="T0" fmla="*/ 59 w 59"/>
                <a:gd name="T1" fmla="*/ 0 h 32"/>
                <a:gd name="T2" fmla="*/ 0 w 59"/>
                <a:gd name="T3" fmla="*/ 15 h 32"/>
                <a:gd name="T4" fmla="*/ 14 w 59"/>
                <a:gd name="T5" fmla="*/ 32 h 32"/>
                <a:gd name="T6" fmla="*/ 14 w 59"/>
                <a:gd name="T7" fmla="*/ 20 h 32"/>
                <a:gd name="T8" fmla="*/ 59 w 59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2">
                  <a:moveTo>
                    <a:pt x="59" y="0"/>
                  </a:moveTo>
                  <a:lnTo>
                    <a:pt x="0" y="15"/>
                  </a:lnTo>
                  <a:lnTo>
                    <a:pt x="14" y="32"/>
                  </a:lnTo>
                  <a:lnTo>
                    <a:pt x="14" y="2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900">
              <a:extLst>
                <a:ext uri="{FF2B5EF4-FFF2-40B4-BE49-F238E27FC236}">
                  <a16:creationId xmlns:a16="http://schemas.microsoft.com/office/drawing/2014/main" id="{397D6D5B-CDB5-40F2-8F6A-99687AF65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425"/>
              <a:ext cx="59" cy="32"/>
            </a:xfrm>
            <a:custGeom>
              <a:avLst/>
              <a:gdLst>
                <a:gd name="T0" fmla="*/ 59 w 59"/>
                <a:gd name="T1" fmla="*/ 0 h 32"/>
                <a:gd name="T2" fmla="*/ 0 w 59"/>
                <a:gd name="T3" fmla="*/ 15 h 32"/>
                <a:gd name="T4" fmla="*/ 14 w 59"/>
                <a:gd name="T5" fmla="*/ 32 h 32"/>
                <a:gd name="T6" fmla="*/ 14 w 59"/>
                <a:gd name="T7" fmla="*/ 2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2">
                  <a:moveTo>
                    <a:pt x="59" y="0"/>
                  </a:moveTo>
                  <a:lnTo>
                    <a:pt x="0" y="15"/>
                  </a:lnTo>
                  <a:lnTo>
                    <a:pt x="14" y="32"/>
                  </a:lnTo>
                  <a:lnTo>
                    <a:pt x="14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901">
              <a:extLst>
                <a:ext uri="{FF2B5EF4-FFF2-40B4-BE49-F238E27FC236}">
                  <a16:creationId xmlns:a16="http://schemas.microsoft.com/office/drawing/2014/main" id="{37E9E3B7-6693-4CCB-8DF8-A00E5B2D3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153"/>
              <a:ext cx="54" cy="33"/>
            </a:xfrm>
            <a:custGeom>
              <a:avLst/>
              <a:gdLst>
                <a:gd name="T0" fmla="*/ 54 w 54"/>
                <a:gd name="T1" fmla="*/ 33 h 33"/>
                <a:gd name="T2" fmla="*/ 0 w 54"/>
                <a:gd name="T3" fmla="*/ 0 h 33"/>
                <a:gd name="T4" fmla="*/ 0 w 54"/>
                <a:gd name="T5" fmla="*/ 25 h 33"/>
                <a:gd name="T6" fmla="*/ 7 w 54"/>
                <a:gd name="T7" fmla="*/ 13 h 33"/>
                <a:gd name="T8" fmla="*/ 54 w 54"/>
                <a:gd name="T9" fmla="*/ 3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3">
                  <a:moveTo>
                    <a:pt x="54" y="33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7" y="13"/>
                  </a:lnTo>
                  <a:lnTo>
                    <a:pt x="54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902">
              <a:extLst>
                <a:ext uri="{FF2B5EF4-FFF2-40B4-BE49-F238E27FC236}">
                  <a16:creationId xmlns:a16="http://schemas.microsoft.com/office/drawing/2014/main" id="{143BBEF4-74F8-4BE4-9206-52F0B83ED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153"/>
              <a:ext cx="54" cy="33"/>
            </a:xfrm>
            <a:custGeom>
              <a:avLst/>
              <a:gdLst>
                <a:gd name="T0" fmla="*/ 54 w 54"/>
                <a:gd name="T1" fmla="*/ 33 h 33"/>
                <a:gd name="T2" fmla="*/ 0 w 54"/>
                <a:gd name="T3" fmla="*/ 0 h 33"/>
                <a:gd name="T4" fmla="*/ 0 w 54"/>
                <a:gd name="T5" fmla="*/ 25 h 33"/>
                <a:gd name="T6" fmla="*/ 7 w 54"/>
                <a:gd name="T7" fmla="*/ 1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33">
                  <a:moveTo>
                    <a:pt x="54" y="33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7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903">
              <a:extLst>
                <a:ext uri="{FF2B5EF4-FFF2-40B4-BE49-F238E27FC236}">
                  <a16:creationId xmlns:a16="http://schemas.microsoft.com/office/drawing/2014/main" id="{7869A5DF-25F7-413B-B463-E6DDD2B4A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920"/>
              <a:ext cx="40" cy="55"/>
            </a:xfrm>
            <a:custGeom>
              <a:avLst/>
              <a:gdLst>
                <a:gd name="T0" fmla="*/ 40 w 40"/>
                <a:gd name="T1" fmla="*/ 0 h 55"/>
                <a:gd name="T2" fmla="*/ 0 w 40"/>
                <a:gd name="T3" fmla="*/ 50 h 55"/>
                <a:gd name="T4" fmla="*/ 24 w 40"/>
                <a:gd name="T5" fmla="*/ 55 h 55"/>
                <a:gd name="T6" fmla="*/ 14 w 40"/>
                <a:gd name="T7" fmla="*/ 47 h 55"/>
                <a:gd name="T8" fmla="*/ 40 w 40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5">
                  <a:moveTo>
                    <a:pt x="40" y="0"/>
                  </a:moveTo>
                  <a:lnTo>
                    <a:pt x="0" y="50"/>
                  </a:lnTo>
                  <a:lnTo>
                    <a:pt x="24" y="55"/>
                  </a:lnTo>
                  <a:lnTo>
                    <a:pt x="14" y="47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904">
              <a:extLst>
                <a:ext uri="{FF2B5EF4-FFF2-40B4-BE49-F238E27FC236}">
                  <a16:creationId xmlns:a16="http://schemas.microsoft.com/office/drawing/2014/main" id="{3E8EE371-05A8-4AA3-9FA7-EFDFBF166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2920"/>
              <a:ext cx="40" cy="55"/>
            </a:xfrm>
            <a:custGeom>
              <a:avLst/>
              <a:gdLst>
                <a:gd name="T0" fmla="*/ 40 w 40"/>
                <a:gd name="T1" fmla="*/ 0 h 55"/>
                <a:gd name="T2" fmla="*/ 0 w 40"/>
                <a:gd name="T3" fmla="*/ 50 h 55"/>
                <a:gd name="T4" fmla="*/ 24 w 40"/>
                <a:gd name="T5" fmla="*/ 55 h 55"/>
                <a:gd name="T6" fmla="*/ 14 w 40"/>
                <a:gd name="T7" fmla="*/ 47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5">
                  <a:moveTo>
                    <a:pt x="40" y="0"/>
                  </a:moveTo>
                  <a:lnTo>
                    <a:pt x="0" y="50"/>
                  </a:lnTo>
                  <a:lnTo>
                    <a:pt x="24" y="55"/>
                  </a:lnTo>
                  <a:lnTo>
                    <a:pt x="14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905">
              <a:extLst>
                <a:ext uri="{FF2B5EF4-FFF2-40B4-BE49-F238E27FC236}">
                  <a16:creationId xmlns:a16="http://schemas.microsoft.com/office/drawing/2014/main" id="{2693D1D7-460E-4005-9237-66731256C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3126"/>
              <a:ext cx="56" cy="63"/>
            </a:xfrm>
            <a:custGeom>
              <a:avLst/>
              <a:gdLst>
                <a:gd name="T0" fmla="*/ 40 w 56"/>
                <a:gd name="T1" fmla="*/ 0 h 63"/>
                <a:gd name="T2" fmla="*/ 0 w 56"/>
                <a:gd name="T3" fmla="*/ 53 h 63"/>
                <a:gd name="T4" fmla="*/ 56 w 56"/>
                <a:gd name="T5" fmla="*/ 63 h 63"/>
                <a:gd name="T6" fmla="*/ 11 w 56"/>
                <a:gd name="T7" fmla="*/ 50 h 63"/>
                <a:gd name="T8" fmla="*/ 40 w 56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3">
                  <a:moveTo>
                    <a:pt x="40" y="0"/>
                  </a:moveTo>
                  <a:lnTo>
                    <a:pt x="0" y="53"/>
                  </a:lnTo>
                  <a:lnTo>
                    <a:pt x="56" y="63"/>
                  </a:lnTo>
                  <a:lnTo>
                    <a:pt x="11" y="5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906">
              <a:extLst>
                <a:ext uri="{FF2B5EF4-FFF2-40B4-BE49-F238E27FC236}">
                  <a16:creationId xmlns:a16="http://schemas.microsoft.com/office/drawing/2014/main" id="{C6934A3E-7908-4EA0-9024-095E2AF2E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3126"/>
              <a:ext cx="56" cy="63"/>
            </a:xfrm>
            <a:custGeom>
              <a:avLst/>
              <a:gdLst>
                <a:gd name="T0" fmla="*/ 40 w 56"/>
                <a:gd name="T1" fmla="*/ 0 h 63"/>
                <a:gd name="T2" fmla="*/ 0 w 56"/>
                <a:gd name="T3" fmla="*/ 53 h 63"/>
                <a:gd name="T4" fmla="*/ 56 w 56"/>
                <a:gd name="T5" fmla="*/ 63 h 63"/>
                <a:gd name="T6" fmla="*/ 11 w 56"/>
                <a:gd name="T7" fmla="*/ 5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63">
                  <a:moveTo>
                    <a:pt x="40" y="0"/>
                  </a:moveTo>
                  <a:lnTo>
                    <a:pt x="0" y="53"/>
                  </a:lnTo>
                  <a:lnTo>
                    <a:pt x="56" y="63"/>
                  </a:lnTo>
                  <a:lnTo>
                    <a:pt x="11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907">
              <a:extLst>
                <a:ext uri="{FF2B5EF4-FFF2-40B4-BE49-F238E27FC236}">
                  <a16:creationId xmlns:a16="http://schemas.microsoft.com/office/drawing/2014/main" id="{5BFFD370-2DCE-4B3B-9038-8C55913B6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917"/>
              <a:ext cx="54" cy="66"/>
            </a:xfrm>
            <a:custGeom>
              <a:avLst/>
              <a:gdLst>
                <a:gd name="T0" fmla="*/ 54 w 54"/>
                <a:gd name="T1" fmla="*/ 0 h 66"/>
                <a:gd name="T2" fmla="*/ 0 w 54"/>
                <a:gd name="T3" fmla="*/ 35 h 66"/>
                <a:gd name="T4" fmla="*/ 52 w 54"/>
                <a:gd name="T5" fmla="*/ 66 h 66"/>
                <a:gd name="T6" fmla="*/ 14 w 54"/>
                <a:gd name="T7" fmla="*/ 35 h 66"/>
                <a:gd name="T8" fmla="*/ 54 w 54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6">
                  <a:moveTo>
                    <a:pt x="54" y="0"/>
                  </a:moveTo>
                  <a:lnTo>
                    <a:pt x="0" y="35"/>
                  </a:lnTo>
                  <a:lnTo>
                    <a:pt x="52" y="66"/>
                  </a:lnTo>
                  <a:lnTo>
                    <a:pt x="14" y="35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908">
              <a:extLst>
                <a:ext uri="{FF2B5EF4-FFF2-40B4-BE49-F238E27FC236}">
                  <a16:creationId xmlns:a16="http://schemas.microsoft.com/office/drawing/2014/main" id="{3A0B6A34-A621-4EC4-AC36-4E496613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917"/>
              <a:ext cx="54" cy="66"/>
            </a:xfrm>
            <a:custGeom>
              <a:avLst/>
              <a:gdLst>
                <a:gd name="T0" fmla="*/ 54 w 54"/>
                <a:gd name="T1" fmla="*/ 0 h 66"/>
                <a:gd name="T2" fmla="*/ 0 w 54"/>
                <a:gd name="T3" fmla="*/ 35 h 66"/>
                <a:gd name="T4" fmla="*/ 52 w 54"/>
                <a:gd name="T5" fmla="*/ 66 h 66"/>
                <a:gd name="T6" fmla="*/ 14 w 54"/>
                <a:gd name="T7" fmla="*/ 35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66">
                  <a:moveTo>
                    <a:pt x="54" y="0"/>
                  </a:moveTo>
                  <a:lnTo>
                    <a:pt x="0" y="35"/>
                  </a:lnTo>
                  <a:lnTo>
                    <a:pt x="52" y="66"/>
                  </a:lnTo>
                  <a:lnTo>
                    <a:pt x="14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909">
              <a:extLst>
                <a:ext uri="{FF2B5EF4-FFF2-40B4-BE49-F238E27FC236}">
                  <a16:creationId xmlns:a16="http://schemas.microsoft.com/office/drawing/2014/main" id="{853B4757-B392-4083-9AE6-76281BC6C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3244"/>
              <a:ext cx="57" cy="60"/>
            </a:xfrm>
            <a:custGeom>
              <a:avLst/>
              <a:gdLst>
                <a:gd name="T0" fmla="*/ 28 w 57"/>
                <a:gd name="T1" fmla="*/ 60 h 60"/>
                <a:gd name="T2" fmla="*/ 57 w 57"/>
                <a:gd name="T3" fmla="*/ 0 h 60"/>
                <a:gd name="T4" fmla="*/ 0 w 57"/>
                <a:gd name="T5" fmla="*/ 2 h 60"/>
                <a:gd name="T6" fmla="*/ 45 w 57"/>
                <a:gd name="T7" fmla="*/ 8 h 60"/>
                <a:gd name="T8" fmla="*/ 28 w 57"/>
                <a:gd name="T9" fmla="*/ 6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60">
                  <a:moveTo>
                    <a:pt x="28" y="60"/>
                  </a:moveTo>
                  <a:lnTo>
                    <a:pt x="57" y="0"/>
                  </a:lnTo>
                  <a:lnTo>
                    <a:pt x="0" y="2"/>
                  </a:lnTo>
                  <a:lnTo>
                    <a:pt x="45" y="8"/>
                  </a:lnTo>
                  <a:lnTo>
                    <a:pt x="28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910">
              <a:extLst>
                <a:ext uri="{FF2B5EF4-FFF2-40B4-BE49-F238E27FC236}">
                  <a16:creationId xmlns:a16="http://schemas.microsoft.com/office/drawing/2014/main" id="{FD592FBB-5F1E-4204-A879-E39E4C91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3244"/>
              <a:ext cx="57" cy="60"/>
            </a:xfrm>
            <a:custGeom>
              <a:avLst/>
              <a:gdLst>
                <a:gd name="T0" fmla="*/ 28 w 57"/>
                <a:gd name="T1" fmla="*/ 60 h 60"/>
                <a:gd name="T2" fmla="*/ 57 w 57"/>
                <a:gd name="T3" fmla="*/ 0 h 60"/>
                <a:gd name="T4" fmla="*/ 0 w 57"/>
                <a:gd name="T5" fmla="*/ 2 h 60"/>
                <a:gd name="T6" fmla="*/ 45 w 57"/>
                <a:gd name="T7" fmla="*/ 8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60">
                  <a:moveTo>
                    <a:pt x="28" y="60"/>
                  </a:moveTo>
                  <a:lnTo>
                    <a:pt x="57" y="0"/>
                  </a:lnTo>
                  <a:lnTo>
                    <a:pt x="0" y="2"/>
                  </a:lnTo>
                  <a:lnTo>
                    <a:pt x="45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911">
              <a:extLst>
                <a:ext uri="{FF2B5EF4-FFF2-40B4-BE49-F238E27FC236}">
                  <a16:creationId xmlns:a16="http://schemas.microsoft.com/office/drawing/2014/main" id="{9EFCE882-FBB3-4345-A2B0-F23AB7F0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523"/>
              <a:ext cx="43" cy="40"/>
            </a:xfrm>
            <a:custGeom>
              <a:avLst/>
              <a:gdLst>
                <a:gd name="T0" fmla="*/ 0 w 43"/>
                <a:gd name="T1" fmla="*/ 7 h 40"/>
                <a:gd name="T2" fmla="*/ 43 w 43"/>
                <a:gd name="T3" fmla="*/ 0 h 40"/>
                <a:gd name="T4" fmla="*/ 7 w 43"/>
                <a:gd name="T5" fmla="*/ 10 h 40"/>
                <a:gd name="T6" fmla="*/ 24 w 43"/>
                <a:gd name="T7" fmla="*/ 40 h 40"/>
                <a:gd name="T8" fmla="*/ 0 w 43"/>
                <a:gd name="T9" fmla="*/ 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0">
                  <a:moveTo>
                    <a:pt x="0" y="7"/>
                  </a:moveTo>
                  <a:lnTo>
                    <a:pt x="43" y="0"/>
                  </a:lnTo>
                  <a:lnTo>
                    <a:pt x="7" y="10"/>
                  </a:lnTo>
                  <a:lnTo>
                    <a:pt x="24" y="4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912">
              <a:extLst>
                <a:ext uri="{FF2B5EF4-FFF2-40B4-BE49-F238E27FC236}">
                  <a16:creationId xmlns:a16="http://schemas.microsoft.com/office/drawing/2014/main" id="{83B28250-D3A3-49DF-B682-6DC3ADD7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523"/>
              <a:ext cx="43" cy="40"/>
            </a:xfrm>
            <a:custGeom>
              <a:avLst/>
              <a:gdLst>
                <a:gd name="T0" fmla="*/ 0 w 43"/>
                <a:gd name="T1" fmla="*/ 7 h 40"/>
                <a:gd name="T2" fmla="*/ 43 w 43"/>
                <a:gd name="T3" fmla="*/ 0 h 40"/>
                <a:gd name="T4" fmla="*/ 7 w 43"/>
                <a:gd name="T5" fmla="*/ 10 h 40"/>
                <a:gd name="T6" fmla="*/ 24 w 43"/>
                <a:gd name="T7" fmla="*/ 4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0">
                  <a:moveTo>
                    <a:pt x="0" y="7"/>
                  </a:moveTo>
                  <a:lnTo>
                    <a:pt x="43" y="0"/>
                  </a:lnTo>
                  <a:lnTo>
                    <a:pt x="7" y="10"/>
                  </a:lnTo>
                  <a:lnTo>
                    <a:pt x="24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913">
              <a:extLst>
                <a:ext uri="{FF2B5EF4-FFF2-40B4-BE49-F238E27FC236}">
                  <a16:creationId xmlns:a16="http://schemas.microsoft.com/office/drawing/2014/main" id="{671D200E-89AA-48B4-9070-A0871D37F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497"/>
              <a:ext cx="35" cy="46"/>
            </a:xfrm>
            <a:custGeom>
              <a:avLst/>
              <a:gdLst>
                <a:gd name="T0" fmla="*/ 0 w 35"/>
                <a:gd name="T1" fmla="*/ 26 h 46"/>
                <a:gd name="T2" fmla="*/ 35 w 35"/>
                <a:gd name="T3" fmla="*/ 0 h 46"/>
                <a:gd name="T4" fmla="*/ 7 w 35"/>
                <a:gd name="T5" fmla="*/ 26 h 46"/>
                <a:gd name="T6" fmla="*/ 35 w 35"/>
                <a:gd name="T7" fmla="*/ 46 h 46"/>
                <a:gd name="T8" fmla="*/ 0 w 35"/>
                <a:gd name="T9" fmla="*/ 2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0" y="26"/>
                  </a:moveTo>
                  <a:lnTo>
                    <a:pt x="35" y="0"/>
                  </a:lnTo>
                  <a:lnTo>
                    <a:pt x="7" y="26"/>
                  </a:lnTo>
                  <a:lnTo>
                    <a:pt x="35" y="4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914">
              <a:extLst>
                <a:ext uri="{FF2B5EF4-FFF2-40B4-BE49-F238E27FC236}">
                  <a16:creationId xmlns:a16="http://schemas.microsoft.com/office/drawing/2014/main" id="{E0FD627F-2057-4337-87A2-C25B95830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497"/>
              <a:ext cx="35" cy="46"/>
            </a:xfrm>
            <a:custGeom>
              <a:avLst/>
              <a:gdLst>
                <a:gd name="T0" fmla="*/ 0 w 35"/>
                <a:gd name="T1" fmla="*/ 26 h 46"/>
                <a:gd name="T2" fmla="*/ 35 w 35"/>
                <a:gd name="T3" fmla="*/ 0 h 46"/>
                <a:gd name="T4" fmla="*/ 7 w 35"/>
                <a:gd name="T5" fmla="*/ 26 h 46"/>
                <a:gd name="T6" fmla="*/ 35 w 35"/>
                <a:gd name="T7" fmla="*/ 46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46">
                  <a:moveTo>
                    <a:pt x="0" y="26"/>
                  </a:moveTo>
                  <a:lnTo>
                    <a:pt x="35" y="0"/>
                  </a:lnTo>
                  <a:lnTo>
                    <a:pt x="7" y="26"/>
                  </a:lnTo>
                  <a:lnTo>
                    <a:pt x="35" y="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915">
              <a:extLst>
                <a:ext uri="{FF2B5EF4-FFF2-40B4-BE49-F238E27FC236}">
                  <a16:creationId xmlns:a16="http://schemas.microsoft.com/office/drawing/2014/main" id="{5ACF97AE-D010-4EC7-95FF-36D238EE4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74"/>
              <a:ext cx="38" cy="45"/>
            </a:xfrm>
            <a:custGeom>
              <a:avLst/>
              <a:gdLst>
                <a:gd name="T0" fmla="*/ 0 w 38"/>
                <a:gd name="T1" fmla="*/ 33 h 45"/>
                <a:gd name="T2" fmla="*/ 28 w 38"/>
                <a:gd name="T3" fmla="*/ 0 h 45"/>
                <a:gd name="T4" fmla="*/ 7 w 38"/>
                <a:gd name="T5" fmla="*/ 30 h 45"/>
                <a:gd name="T6" fmla="*/ 38 w 38"/>
                <a:gd name="T7" fmla="*/ 45 h 45"/>
                <a:gd name="T8" fmla="*/ 0 w 38"/>
                <a:gd name="T9" fmla="*/ 3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5">
                  <a:moveTo>
                    <a:pt x="0" y="33"/>
                  </a:moveTo>
                  <a:lnTo>
                    <a:pt x="28" y="0"/>
                  </a:lnTo>
                  <a:lnTo>
                    <a:pt x="7" y="30"/>
                  </a:lnTo>
                  <a:lnTo>
                    <a:pt x="38" y="45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916">
              <a:extLst>
                <a:ext uri="{FF2B5EF4-FFF2-40B4-BE49-F238E27FC236}">
                  <a16:creationId xmlns:a16="http://schemas.microsoft.com/office/drawing/2014/main" id="{8229339F-2026-413F-865B-2AD38C3D3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374"/>
              <a:ext cx="38" cy="45"/>
            </a:xfrm>
            <a:custGeom>
              <a:avLst/>
              <a:gdLst>
                <a:gd name="T0" fmla="*/ 0 w 38"/>
                <a:gd name="T1" fmla="*/ 33 h 45"/>
                <a:gd name="T2" fmla="*/ 28 w 38"/>
                <a:gd name="T3" fmla="*/ 0 h 45"/>
                <a:gd name="T4" fmla="*/ 7 w 38"/>
                <a:gd name="T5" fmla="*/ 30 h 45"/>
                <a:gd name="T6" fmla="*/ 38 w 38"/>
                <a:gd name="T7" fmla="*/ 4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5">
                  <a:moveTo>
                    <a:pt x="0" y="33"/>
                  </a:moveTo>
                  <a:lnTo>
                    <a:pt x="28" y="0"/>
                  </a:lnTo>
                  <a:lnTo>
                    <a:pt x="7" y="30"/>
                  </a:lnTo>
                  <a:lnTo>
                    <a:pt x="38" y="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124">
            <a:extLst>
              <a:ext uri="{FF2B5EF4-FFF2-40B4-BE49-F238E27FC236}">
                <a16:creationId xmlns:a16="http://schemas.microsoft.com/office/drawing/2014/main" id="{7F4C0362-4ACF-4B59-9290-817D62D41B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The cardiac cycle</a:t>
            </a:r>
          </a:p>
        </p:txBody>
      </p:sp>
      <p:grpSp>
        <p:nvGrpSpPr>
          <p:cNvPr id="35842" name="Group 126">
            <a:extLst>
              <a:ext uri="{FF2B5EF4-FFF2-40B4-BE49-F238E27FC236}">
                <a16:creationId xmlns:a16="http://schemas.microsoft.com/office/drawing/2014/main" id="{2C9C1F05-5F0B-4664-AED7-470FB162F4D7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2514600"/>
            <a:ext cx="2028825" cy="2514600"/>
            <a:chOff x="1505" y="93"/>
            <a:chExt cx="931" cy="1154"/>
          </a:xfrm>
        </p:grpSpPr>
        <p:sp>
          <p:nvSpPr>
            <p:cNvPr id="36268" name="Freeform 127">
              <a:extLst>
                <a:ext uri="{FF2B5EF4-FFF2-40B4-BE49-F238E27FC236}">
                  <a16:creationId xmlns:a16="http://schemas.microsoft.com/office/drawing/2014/main" id="{CA959AF9-6594-4482-AE23-2E42B727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532"/>
              <a:ext cx="107" cy="101"/>
            </a:xfrm>
            <a:custGeom>
              <a:avLst/>
              <a:gdLst>
                <a:gd name="T0" fmla="*/ 125 w 99"/>
                <a:gd name="T1" fmla="*/ 136 h 87"/>
                <a:gd name="T2" fmla="*/ 52 w 99"/>
                <a:gd name="T3" fmla="*/ 45 h 87"/>
                <a:gd name="T4" fmla="*/ 2 w 99"/>
                <a:gd name="T5" fmla="*/ 0 h 87"/>
                <a:gd name="T6" fmla="*/ 0 w 99"/>
                <a:gd name="T7" fmla="*/ 17 h 87"/>
                <a:gd name="T8" fmla="*/ 64 w 99"/>
                <a:gd name="T9" fmla="*/ 75 h 87"/>
                <a:gd name="T10" fmla="*/ 34 w 99"/>
                <a:gd name="T11" fmla="*/ 70 h 87"/>
                <a:gd name="T12" fmla="*/ 68 w 99"/>
                <a:gd name="T13" fmla="*/ 92 h 87"/>
                <a:gd name="T14" fmla="*/ 125 w 99"/>
                <a:gd name="T15" fmla="*/ 13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87">
                  <a:moveTo>
                    <a:pt x="99" y="87"/>
                  </a:moveTo>
                  <a:cubicBezTo>
                    <a:pt x="98" y="55"/>
                    <a:pt x="54" y="36"/>
                    <a:pt x="41" y="29"/>
                  </a:cubicBezTo>
                  <a:cubicBezTo>
                    <a:pt x="29" y="22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6" y="40"/>
                    <a:pt x="51" y="48"/>
                  </a:cubicBezTo>
                  <a:cubicBezTo>
                    <a:pt x="45" y="58"/>
                    <a:pt x="31" y="51"/>
                    <a:pt x="27" y="45"/>
                  </a:cubicBezTo>
                  <a:cubicBezTo>
                    <a:pt x="35" y="58"/>
                    <a:pt x="38" y="60"/>
                    <a:pt x="54" y="59"/>
                  </a:cubicBezTo>
                  <a:cubicBezTo>
                    <a:pt x="72" y="57"/>
                    <a:pt x="76" y="51"/>
                    <a:pt x="99" y="8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9" name="Freeform 128">
              <a:extLst>
                <a:ext uri="{FF2B5EF4-FFF2-40B4-BE49-F238E27FC236}">
                  <a16:creationId xmlns:a16="http://schemas.microsoft.com/office/drawing/2014/main" id="{479B47E7-0C2B-4C9D-8A1F-3F19A6DB4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480"/>
              <a:ext cx="16" cy="23"/>
            </a:xfrm>
            <a:custGeom>
              <a:avLst/>
              <a:gdLst>
                <a:gd name="T0" fmla="*/ 7 w 15"/>
                <a:gd name="T1" fmla="*/ 3 h 20"/>
                <a:gd name="T2" fmla="*/ 4 w 15"/>
                <a:gd name="T3" fmla="*/ 23 h 20"/>
                <a:gd name="T4" fmla="*/ 16 w 15"/>
                <a:gd name="T5" fmla="*/ 1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7" y="3"/>
                  </a:moveTo>
                  <a:cubicBezTo>
                    <a:pt x="0" y="0"/>
                    <a:pt x="1" y="12"/>
                    <a:pt x="4" y="15"/>
                  </a:cubicBezTo>
                  <a:cubicBezTo>
                    <a:pt x="9" y="20"/>
                    <a:pt x="15" y="14"/>
                    <a:pt x="13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0" name="Freeform 129">
              <a:extLst>
                <a:ext uri="{FF2B5EF4-FFF2-40B4-BE49-F238E27FC236}">
                  <a16:creationId xmlns:a16="http://schemas.microsoft.com/office/drawing/2014/main" id="{C7DD6D5A-B73E-4838-A117-163BC782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938"/>
              <a:ext cx="141" cy="233"/>
            </a:xfrm>
            <a:custGeom>
              <a:avLst/>
              <a:gdLst>
                <a:gd name="T0" fmla="*/ 73 w 130"/>
                <a:gd name="T1" fmla="*/ 78 h 201"/>
                <a:gd name="T2" fmla="*/ 72 w 130"/>
                <a:gd name="T3" fmla="*/ 78 h 201"/>
                <a:gd name="T4" fmla="*/ 0 w 130"/>
                <a:gd name="T5" fmla="*/ 0 h 201"/>
                <a:gd name="T6" fmla="*/ 10 w 130"/>
                <a:gd name="T7" fmla="*/ 94 h 201"/>
                <a:gd name="T8" fmla="*/ 12 w 130"/>
                <a:gd name="T9" fmla="*/ 290 h 201"/>
                <a:gd name="T10" fmla="*/ 12 w 130"/>
                <a:gd name="T11" fmla="*/ 290 h 201"/>
                <a:gd name="T12" fmla="*/ 12 w 130"/>
                <a:gd name="T13" fmla="*/ 292 h 201"/>
                <a:gd name="T14" fmla="*/ 89 w 130"/>
                <a:gd name="T15" fmla="*/ 313 h 201"/>
                <a:gd name="T16" fmla="*/ 166 w 130"/>
                <a:gd name="T17" fmla="*/ 292 h 201"/>
                <a:gd name="T18" fmla="*/ 166 w 130"/>
                <a:gd name="T19" fmla="*/ 290 h 201"/>
                <a:gd name="T20" fmla="*/ 166 w 130"/>
                <a:gd name="T21" fmla="*/ 290 h 201"/>
                <a:gd name="T22" fmla="*/ 166 w 130"/>
                <a:gd name="T23" fmla="*/ 158 h 201"/>
                <a:gd name="T24" fmla="*/ 152 w 130"/>
                <a:gd name="T25" fmla="*/ 151 h 201"/>
                <a:gd name="T26" fmla="*/ 73 w 130"/>
                <a:gd name="T27" fmla="*/ 78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6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7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1" name="Freeform 130">
              <a:extLst>
                <a:ext uri="{FF2B5EF4-FFF2-40B4-BE49-F238E27FC236}">
                  <a16:creationId xmlns:a16="http://schemas.microsoft.com/office/drawing/2014/main" id="{A10B4AF5-7BE8-4602-8117-E7A2A84CF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950"/>
              <a:ext cx="135" cy="219"/>
            </a:xfrm>
            <a:custGeom>
              <a:avLst/>
              <a:gdLst>
                <a:gd name="T0" fmla="*/ 156 w 124"/>
                <a:gd name="T1" fmla="*/ 142 h 190"/>
                <a:gd name="T2" fmla="*/ 150 w 124"/>
                <a:gd name="T3" fmla="*/ 270 h 190"/>
                <a:gd name="T4" fmla="*/ 53 w 124"/>
                <a:gd name="T5" fmla="*/ 278 h 190"/>
                <a:gd name="T6" fmla="*/ 130 w 124"/>
                <a:gd name="T7" fmla="*/ 232 h 190"/>
                <a:gd name="T8" fmla="*/ 111 w 124"/>
                <a:gd name="T9" fmla="*/ 150 h 190"/>
                <a:gd name="T10" fmla="*/ 0 w 124"/>
                <a:gd name="T11" fmla="*/ 0 h 190"/>
                <a:gd name="T12" fmla="*/ 88 w 124"/>
                <a:gd name="T13" fmla="*/ 89 h 190"/>
                <a:gd name="T14" fmla="*/ 156 w 124"/>
                <a:gd name="T15" fmla="*/ 142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0">
                  <a:moveTo>
                    <a:pt x="120" y="93"/>
                  </a:moveTo>
                  <a:cubicBezTo>
                    <a:pt x="118" y="112"/>
                    <a:pt x="124" y="165"/>
                    <a:pt x="117" y="176"/>
                  </a:cubicBezTo>
                  <a:cubicBezTo>
                    <a:pt x="107" y="190"/>
                    <a:pt x="55" y="185"/>
                    <a:pt x="41" y="181"/>
                  </a:cubicBezTo>
                  <a:cubicBezTo>
                    <a:pt x="59" y="184"/>
                    <a:pt x="91" y="167"/>
                    <a:pt x="100" y="151"/>
                  </a:cubicBezTo>
                  <a:cubicBezTo>
                    <a:pt x="110" y="132"/>
                    <a:pt x="99" y="113"/>
                    <a:pt x="86" y="98"/>
                  </a:cubicBezTo>
                  <a:cubicBezTo>
                    <a:pt x="65" y="74"/>
                    <a:pt x="6" y="36"/>
                    <a:pt x="0" y="0"/>
                  </a:cubicBezTo>
                  <a:cubicBezTo>
                    <a:pt x="12" y="17"/>
                    <a:pt x="52" y="44"/>
                    <a:pt x="68" y="58"/>
                  </a:cubicBezTo>
                  <a:cubicBezTo>
                    <a:pt x="81" y="70"/>
                    <a:pt x="100" y="95"/>
                    <a:pt x="120" y="9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2" name="Freeform 131">
              <a:extLst>
                <a:ext uri="{FF2B5EF4-FFF2-40B4-BE49-F238E27FC236}">
                  <a16:creationId xmlns:a16="http://schemas.microsoft.com/office/drawing/2014/main" id="{42ED7135-9FD9-447F-8CE4-74AE1BDEA3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5" y="435"/>
              <a:ext cx="103" cy="153"/>
            </a:xfrm>
            <a:custGeom>
              <a:avLst/>
              <a:gdLst>
                <a:gd name="T0" fmla="*/ 93 w 95"/>
                <a:gd name="T1" fmla="*/ 75 h 132"/>
                <a:gd name="T2" fmla="*/ 50 w 95"/>
                <a:gd name="T3" fmla="*/ 87 h 132"/>
                <a:gd name="T4" fmla="*/ 64 w 95"/>
                <a:gd name="T5" fmla="*/ 129 h 132"/>
                <a:gd name="T6" fmla="*/ 79 w 95"/>
                <a:gd name="T7" fmla="*/ 205 h 132"/>
                <a:gd name="T8" fmla="*/ 79 w 95"/>
                <a:gd name="T9" fmla="*/ 205 h 132"/>
                <a:gd name="T10" fmla="*/ 106 w 95"/>
                <a:gd name="T11" fmla="*/ 128 h 132"/>
                <a:gd name="T12" fmla="*/ 93 w 95"/>
                <a:gd name="T13" fmla="*/ 75 h 132"/>
                <a:gd name="T14" fmla="*/ 72 w 95"/>
                <a:gd name="T15" fmla="*/ 0 h 132"/>
                <a:gd name="T16" fmla="*/ 0 w 95"/>
                <a:gd name="T17" fmla="*/ 22 h 132"/>
                <a:gd name="T18" fmla="*/ 44 w 95"/>
                <a:gd name="T19" fmla="*/ 78 h 132"/>
                <a:gd name="T20" fmla="*/ 81 w 95"/>
                <a:gd name="T21" fmla="*/ 50 h 132"/>
                <a:gd name="T22" fmla="*/ 72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4" y="64"/>
                    <a:pt x="48" y="73"/>
                    <a:pt x="50" y="83"/>
                  </a:cubicBezTo>
                  <a:cubicBezTo>
                    <a:pt x="57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2" y="89"/>
                    <a:pt x="83" y="82"/>
                  </a:cubicBezTo>
                  <a:cubicBezTo>
                    <a:pt x="95" y="75"/>
                    <a:pt x="85" y="49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1" y="1"/>
                    <a:pt x="0" y="14"/>
                  </a:cubicBezTo>
                  <a:cubicBezTo>
                    <a:pt x="10" y="21"/>
                    <a:pt x="24" y="33"/>
                    <a:pt x="35" y="50"/>
                  </a:cubicBezTo>
                  <a:cubicBezTo>
                    <a:pt x="39" y="45"/>
                    <a:pt x="49" y="40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3" name="Freeform 132">
              <a:extLst>
                <a:ext uri="{FF2B5EF4-FFF2-40B4-BE49-F238E27FC236}">
                  <a16:creationId xmlns:a16="http://schemas.microsoft.com/office/drawing/2014/main" id="{8C90FBC6-B0AB-4BBD-B9FF-391B595D2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1"/>
              <a:ext cx="353" cy="374"/>
            </a:xfrm>
            <a:custGeom>
              <a:avLst/>
              <a:gdLst>
                <a:gd name="T0" fmla="*/ 149 w 326"/>
                <a:gd name="T1" fmla="*/ 362 h 323"/>
                <a:gd name="T2" fmla="*/ 169 w 326"/>
                <a:gd name="T3" fmla="*/ 281 h 323"/>
                <a:gd name="T4" fmla="*/ 392 w 326"/>
                <a:gd name="T5" fmla="*/ 147 h 323"/>
                <a:gd name="T6" fmla="*/ 396 w 326"/>
                <a:gd name="T7" fmla="*/ 88 h 323"/>
                <a:gd name="T8" fmla="*/ 330 w 326"/>
                <a:gd name="T9" fmla="*/ 82 h 323"/>
                <a:gd name="T10" fmla="*/ 396 w 326"/>
                <a:gd name="T11" fmla="*/ 73 h 323"/>
                <a:gd name="T12" fmla="*/ 397 w 326"/>
                <a:gd name="T13" fmla="*/ 8 h 323"/>
                <a:gd name="T14" fmla="*/ 173 w 326"/>
                <a:gd name="T15" fmla="*/ 7 h 323"/>
                <a:gd name="T16" fmla="*/ 118 w 326"/>
                <a:gd name="T17" fmla="*/ 9 h 323"/>
                <a:gd name="T18" fmla="*/ 118 w 326"/>
                <a:gd name="T19" fmla="*/ 9 h 323"/>
                <a:gd name="T20" fmla="*/ 118 w 326"/>
                <a:gd name="T21" fmla="*/ 9 h 323"/>
                <a:gd name="T22" fmla="*/ 75 w 326"/>
                <a:gd name="T23" fmla="*/ 1 h 323"/>
                <a:gd name="T24" fmla="*/ 74 w 326"/>
                <a:gd name="T25" fmla="*/ 0 h 323"/>
                <a:gd name="T26" fmla="*/ 42 w 326"/>
                <a:gd name="T27" fmla="*/ 154 h 323"/>
                <a:gd name="T28" fmla="*/ 44 w 326"/>
                <a:gd name="T29" fmla="*/ 155 h 323"/>
                <a:gd name="T30" fmla="*/ 49 w 326"/>
                <a:gd name="T31" fmla="*/ 190 h 323"/>
                <a:gd name="T32" fmla="*/ 49 w 326"/>
                <a:gd name="T33" fmla="*/ 190 h 323"/>
                <a:gd name="T34" fmla="*/ 49 w 326"/>
                <a:gd name="T35" fmla="*/ 190 h 323"/>
                <a:gd name="T36" fmla="*/ 31 w 326"/>
                <a:gd name="T37" fmla="*/ 249 h 323"/>
                <a:gd name="T38" fmla="*/ 2 w 326"/>
                <a:gd name="T39" fmla="*/ 442 h 323"/>
                <a:gd name="T40" fmla="*/ 0 w 326"/>
                <a:gd name="T41" fmla="*/ 501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7" y="233"/>
                  </a:moveTo>
                  <a:cubicBezTo>
                    <a:pt x="120" y="214"/>
                    <a:pt x="127" y="199"/>
                    <a:pt x="133" y="181"/>
                  </a:cubicBezTo>
                  <a:cubicBezTo>
                    <a:pt x="172" y="62"/>
                    <a:pt x="256" y="98"/>
                    <a:pt x="308" y="95"/>
                  </a:cubicBezTo>
                  <a:cubicBezTo>
                    <a:pt x="321" y="92"/>
                    <a:pt x="323" y="60"/>
                    <a:pt x="312" y="57"/>
                  </a:cubicBezTo>
                  <a:cubicBezTo>
                    <a:pt x="312" y="57"/>
                    <a:pt x="301" y="55"/>
                    <a:pt x="260" y="53"/>
                  </a:cubicBezTo>
                  <a:cubicBezTo>
                    <a:pt x="260" y="53"/>
                    <a:pt x="289" y="49"/>
                    <a:pt x="312" y="47"/>
                  </a:cubicBezTo>
                  <a:cubicBezTo>
                    <a:pt x="325" y="45"/>
                    <a:pt x="326" y="9"/>
                    <a:pt x="313" y="5"/>
                  </a:cubicBezTo>
                  <a:cubicBezTo>
                    <a:pt x="264" y="5"/>
                    <a:pt x="189" y="0"/>
                    <a:pt x="137" y="4"/>
                  </a:cubicBezTo>
                  <a:cubicBezTo>
                    <a:pt x="120" y="5"/>
                    <a:pt x="105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78" y="5"/>
                    <a:pt x="67" y="4"/>
                    <a:pt x="59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9"/>
                    <a:pt x="19" y="38"/>
                    <a:pt x="33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40" y="103"/>
                    <a:pt x="43" y="109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32"/>
                    <a:pt x="33" y="144"/>
                    <a:pt x="25" y="161"/>
                  </a:cubicBezTo>
                  <a:cubicBezTo>
                    <a:pt x="7" y="202"/>
                    <a:pt x="0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4" name="Freeform 133">
              <a:extLst>
                <a:ext uri="{FF2B5EF4-FFF2-40B4-BE49-F238E27FC236}">
                  <a16:creationId xmlns:a16="http://schemas.microsoft.com/office/drawing/2014/main" id="{AC7D2A4E-4C54-4C9C-9C02-844EA4C32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435"/>
              <a:ext cx="162" cy="198"/>
            </a:xfrm>
            <a:custGeom>
              <a:avLst/>
              <a:gdLst>
                <a:gd name="T0" fmla="*/ 53 w 150"/>
                <a:gd name="T1" fmla="*/ 108 h 171"/>
                <a:gd name="T2" fmla="*/ 108 w 150"/>
                <a:gd name="T3" fmla="*/ 113 h 171"/>
                <a:gd name="T4" fmla="*/ 130 w 150"/>
                <a:gd name="T5" fmla="*/ 130 h 171"/>
                <a:gd name="T6" fmla="*/ 145 w 150"/>
                <a:gd name="T7" fmla="*/ 139 h 171"/>
                <a:gd name="T8" fmla="*/ 151 w 150"/>
                <a:gd name="T9" fmla="*/ 108 h 171"/>
                <a:gd name="T10" fmla="*/ 163 w 150"/>
                <a:gd name="T11" fmla="*/ 71 h 171"/>
                <a:gd name="T12" fmla="*/ 189 w 150"/>
                <a:gd name="T13" fmla="*/ 0 h 171"/>
                <a:gd name="T14" fmla="*/ 121 w 150"/>
                <a:gd name="T15" fmla="*/ 78 h 171"/>
                <a:gd name="T16" fmla="*/ 32 w 150"/>
                <a:gd name="T17" fmla="*/ 102 h 171"/>
                <a:gd name="T18" fmla="*/ 6 w 150"/>
                <a:gd name="T19" fmla="*/ 164 h 171"/>
                <a:gd name="T20" fmla="*/ 5 w 150"/>
                <a:gd name="T21" fmla="*/ 213 h 171"/>
                <a:gd name="T22" fmla="*/ 5 w 150"/>
                <a:gd name="T23" fmla="*/ 265 h 171"/>
                <a:gd name="T24" fmla="*/ 14 w 150"/>
                <a:gd name="T25" fmla="*/ 213 h 171"/>
                <a:gd name="T26" fmla="*/ 18 w 150"/>
                <a:gd name="T27" fmla="*/ 184 h 171"/>
                <a:gd name="T28" fmla="*/ 21 w 150"/>
                <a:gd name="T29" fmla="*/ 144 h 1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0" h="171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3" y="76"/>
                    <a:pt x="98" y="79"/>
                    <a:pt x="103" y="84"/>
                  </a:cubicBezTo>
                  <a:cubicBezTo>
                    <a:pt x="107" y="88"/>
                    <a:pt x="111" y="96"/>
                    <a:pt x="115" y="90"/>
                  </a:cubicBezTo>
                  <a:cubicBezTo>
                    <a:pt x="118" y="87"/>
                    <a:pt x="119" y="74"/>
                    <a:pt x="120" y="69"/>
                  </a:cubicBezTo>
                  <a:cubicBezTo>
                    <a:pt x="123" y="61"/>
                    <a:pt x="127" y="54"/>
                    <a:pt x="130" y="46"/>
                  </a:cubicBezTo>
                  <a:cubicBezTo>
                    <a:pt x="136" y="31"/>
                    <a:pt x="147" y="16"/>
                    <a:pt x="150" y="0"/>
                  </a:cubicBezTo>
                  <a:cubicBezTo>
                    <a:pt x="132" y="21"/>
                    <a:pt x="128" y="45"/>
                    <a:pt x="96" y="50"/>
                  </a:cubicBezTo>
                  <a:cubicBezTo>
                    <a:pt x="73" y="54"/>
                    <a:pt x="46" y="51"/>
                    <a:pt x="26" y="66"/>
                  </a:cubicBezTo>
                  <a:cubicBezTo>
                    <a:pt x="15" y="75"/>
                    <a:pt x="9" y="91"/>
                    <a:pt x="6" y="106"/>
                  </a:cubicBezTo>
                  <a:cubicBezTo>
                    <a:pt x="5" y="116"/>
                    <a:pt x="6" y="126"/>
                    <a:pt x="5" y="137"/>
                  </a:cubicBezTo>
                  <a:cubicBezTo>
                    <a:pt x="4" y="146"/>
                    <a:pt x="0" y="162"/>
                    <a:pt x="5" y="171"/>
                  </a:cubicBezTo>
                  <a:cubicBezTo>
                    <a:pt x="10" y="159"/>
                    <a:pt x="10" y="149"/>
                    <a:pt x="11" y="137"/>
                  </a:cubicBezTo>
                  <a:cubicBezTo>
                    <a:pt x="12" y="131"/>
                    <a:pt x="14" y="125"/>
                    <a:pt x="15" y="118"/>
                  </a:cubicBezTo>
                  <a:cubicBezTo>
                    <a:pt x="17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5" name="Freeform 134">
              <a:extLst>
                <a:ext uri="{FF2B5EF4-FFF2-40B4-BE49-F238E27FC236}">
                  <a16:creationId xmlns:a16="http://schemas.microsoft.com/office/drawing/2014/main" id="{D03B410F-6359-4DDF-8EA9-5595BDD01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223"/>
              <a:ext cx="164" cy="301"/>
            </a:xfrm>
            <a:custGeom>
              <a:avLst/>
              <a:gdLst>
                <a:gd name="T0" fmla="*/ 0 w 151"/>
                <a:gd name="T1" fmla="*/ 403 h 260"/>
                <a:gd name="T2" fmla="*/ 34 w 151"/>
                <a:gd name="T3" fmla="*/ 348 h 260"/>
                <a:gd name="T4" fmla="*/ 80 w 151"/>
                <a:gd name="T5" fmla="*/ 322 h 260"/>
                <a:gd name="T6" fmla="*/ 131 w 151"/>
                <a:gd name="T7" fmla="*/ 317 h 260"/>
                <a:gd name="T8" fmla="*/ 167 w 151"/>
                <a:gd name="T9" fmla="*/ 331 h 260"/>
                <a:gd name="T10" fmla="*/ 174 w 151"/>
                <a:gd name="T11" fmla="*/ 337 h 260"/>
                <a:gd name="T12" fmla="*/ 176 w 151"/>
                <a:gd name="T13" fmla="*/ 338 h 260"/>
                <a:gd name="T14" fmla="*/ 179 w 151"/>
                <a:gd name="T15" fmla="*/ 342 h 260"/>
                <a:gd name="T16" fmla="*/ 180 w 151"/>
                <a:gd name="T17" fmla="*/ 345 h 260"/>
                <a:gd name="T18" fmla="*/ 184 w 151"/>
                <a:gd name="T19" fmla="*/ 348 h 260"/>
                <a:gd name="T20" fmla="*/ 186 w 151"/>
                <a:gd name="T21" fmla="*/ 351 h 260"/>
                <a:gd name="T22" fmla="*/ 191 w 151"/>
                <a:gd name="T23" fmla="*/ 357 h 260"/>
                <a:gd name="T24" fmla="*/ 193 w 151"/>
                <a:gd name="T25" fmla="*/ 351 h 260"/>
                <a:gd name="T26" fmla="*/ 180 w 151"/>
                <a:gd name="T27" fmla="*/ 52 h 260"/>
                <a:gd name="T28" fmla="*/ 179 w 151"/>
                <a:gd name="T29" fmla="*/ 2 h 260"/>
                <a:gd name="T30" fmla="*/ 106 w 151"/>
                <a:gd name="T31" fmla="*/ 22 h 260"/>
                <a:gd name="T32" fmla="*/ 33 w 151"/>
                <a:gd name="T33" fmla="*/ 0 h 260"/>
                <a:gd name="T34" fmla="*/ 31 w 151"/>
                <a:gd name="T35" fmla="*/ 3 h 260"/>
                <a:gd name="T36" fmla="*/ 29 w 151"/>
                <a:gd name="T37" fmla="*/ 49 h 260"/>
                <a:gd name="T38" fmla="*/ 30 w 151"/>
                <a:gd name="T39" fmla="*/ 244 h 260"/>
                <a:gd name="T40" fmla="*/ 0 w 151"/>
                <a:gd name="T41" fmla="*/ 403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19" y="233"/>
                    <a:pt x="27" y="225"/>
                  </a:cubicBezTo>
                  <a:cubicBezTo>
                    <a:pt x="36" y="215"/>
                    <a:pt x="50" y="207"/>
                    <a:pt x="63" y="207"/>
                  </a:cubicBezTo>
                  <a:cubicBezTo>
                    <a:pt x="75" y="206"/>
                    <a:pt x="93" y="203"/>
                    <a:pt x="102" y="205"/>
                  </a:cubicBezTo>
                  <a:cubicBezTo>
                    <a:pt x="110" y="207"/>
                    <a:pt x="123" y="208"/>
                    <a:pt x="131" y="213"/>
                  </a:cubicBezTo>
                  <a:cubicBezTo>
                    <a:pt x="132" y="214"/>
                    <a:pt x="134" y="215"/>
                    <a:pt x="135" y="217"/>
                  </a:cubicBezTo>
                  <a:cubicBezTo>
                    <a:pt x="136" y="217"/>
                    <a:pt x="136" y="217"/>
                    <a:pt x="137" y="218"/>
                  </a:cubicBezTo>
                  <a:cubicBezTo>
                    <a:pt x="138" y="219"/>
                    <a:pt x="139" y="219"/>
                    <a:pt x="140" y="220"/>
                  </a:cubicBezTo>
                  <a:cubicBezTo>
                    <a:pt x="140" y="221"/>
                    <a:pt x="141" y="221"/>
                    <a:pt x="141" y="222"/>
                  </a:cubicBezTo>
                  <a:cubicBezTo>
                    <a:pt x="142" y="223"/>
                    <a:pt x="143" y="224"/>
                    <a:pt x="144" y="225"/>
                  </a:cubicBezTo>
                  <a:cubicBezTo>
                    <a:pt x="144" y="225"/>
                    <a:pt x="145" y="225"/>
                    <a:pt x="145" y="226"/>
                  </a:cubicBezTo>
                  <a:cubicBezTo>
                    <a:pt x="146" y="227"/>
                    <a:pt x="147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5" y="210"/>
                    <a:pt x="142" y="100"/>
                    <a:pt x="141" y="34"/>
                  </a:cubicBezTo>
                  <a:cubicBezTo>
                    <a:pt x="140" y="14"/>
                    <a:pt x="140" y="10"/>
                    <a:pt x="140" y="2"/>
                  </a:cubicBezTo>
                  <a:cubicBezTo>
                    <a:pt x="136" y="9"/>
                    <a:pt x="112" y="14"/>
                    <a:pt x="83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5" y="3"/>
                  </a:cubicBezTo>
                  <a:cubicBezTo>
                    <a:pt x="24" y="13"/>
                    <a:pt x="24" y="15"/>
                    <a:pt x="23" y="31"/>
                  </a:cubicBezTo>
                  <a:cubicBezTo>
                    <a:pt x="22" y="68"/>
                    <a:pt x="23" y="117"/>
                    <a:pt x="24" y="157"/>
                  </a:cubicBezTo>
                  <a:cubicBezTo>
                    <a:pt x="25" y="186"/>
                    <a:pt x="17" y="222"/>
                    <a:pt x="0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6" name="Freeform 135">
              <a:extLst>
                <a:ext uri="{FF2B5EF4-FFF2-40B4-BE49-F238E27FC236}">
                  <a16:creationId xmlns:a16="http://schemas.microsoft.com/office/drawing/2014/main" id="{727AE84C-8B91-453E-B328-671EF9101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130"/>
              <a:ext cx="136" cy="53"/>
            </a:xfrm>
            <a:custGeom>
              <a:avLst/>
              <a:gdLst>
                <a:gd name="T0" fmla="*/ 52 w 125"/>
                <a:gd name="T1" fmla="*/ 14 h 46"/>
                <a:gd name="T2" fmla="*/ 0 w 125"/>
                <a:gd name="T3" fmla="*/ 0 h 46"/>
                <a:gd name="T4" fmla="*/ 0 w 125"/>
                <a:gd name="T5" fmla="*/ 46 h 46"/>
                <a:gd name="T6" fmla="*/ 0 w 125"/>
                <a:gd name="T7" fmla="*/ 53 h 46"/>
                <a:gd name="T8" fmla="*/ 79 w 125"/>
                <a:gd name="T9" fmla="*/ 70 h 46"/>
                <a:gd name="T10" fmla="*/ 159 w 125"/>
                <a:gd name="T11" fmla="*/ 54 h 46"/>
                <a:gd name="T12" fmla="*/ 161 w 125"/>
                <a:gd name="T13" fmla="*/ 51 h 46"/>
                <a:gd name="T14" fmla="*/ 161 w 125"/>
                <a:gd name="T15" fmla="*/ 32 h 46"/>
                <a:gd name="T16" fmla="*/ 52 w 125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6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7" name="Freeform 136">
              <a:extLst>
                <a:ext uri="{FF2B5EF4-FFF2-40B4-BE49-F238E27FC236}">
                  <a16:creationId xmlns:a16="http://schemas.microsoft.com/office/drawing/2014/main" id="{173888CF-947C-4BE1-8DB9-A91C2989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484"/>
              <a:ext cx="79" cy="47"/>
            </a:xfrm>
            <a:custGeom>
              <a:avLst/>
              <a:gdLst>
                <a:gd name="T0" fmla="*/ 14 w 73"/>
                <a:gd name="T1" fmla="*/ 1 h 41"/>
                <a:gd name="T2" fmla="*/ 17 w 73"/>
                <a:gd name="T3" fmla="*/ 60 h 41"/>
                <a:gd name="T4" fmla="*/ 73 w 73"/>
                <a:gd name="T5" fmla="*/ 62 h 41"/>
                <a:gd name="T6" fmla="*/ 76 w 73"/>
                <a:gd name="T7" fmla="*/ 53 h 41"/>
                <a:gd name="T8" fmla="*/ 76 w 73"/>
                <a:gd name="T9" fmla="*/ 53 h 41"/>
                <a:gd name="T10" fmla="*/ 92 w 73"/>
                <a:gd name="T11" fmla="*/ 0 h 41"/>
                <a:gd name="T12" fmla="*/ 14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69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8" name="Freeform 137">
              <a:extLst>
                <a:ext uri="{FF2B5EF4-FFF2-40B4-BE49-F238E27FC236}">
                  <a16:creationId xmlns:a16="http://schemas.microsoft.com/office/drawing/2014/main" id="{B1EB7AC5-4800-438C-8A9C-C58FD9051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34"/>
              <a:ext cx="33" cy="1"/>
            </a:xfrm>
            <a:custGeom>
              <a:avLst/>
              <a:gdLst>
                <a:gd name="T0" fmla="*/ 0 w 31"/>
                <a:gd name="T1" fmla="*/ 1 h 1"/>
                <a:gd name="T2" fmla="*/ 37 w 3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">
                  <a:moveTo>
                    <a:pt x="0" y="1"/>
                  </a:moveTo>
                  <a:cubicBezTo>
                    <a:pt x="5" y="1"/>
                    <a:pt x="26" y="1"/>
                    <a:pt x="31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9" name="Freeform 138">
              <a:extLst>
                <a:ext uri="{FF2B5EF4-FFF2-40B4-BE49-F238E27FC236}">
                  <a16:creationId xmlns:a16="http://schemas.microsoft.com/office/drawing/2014/main" id="{C0F30633-E9D2-4D30-9425-1728A5E61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530"/>
              <a:ext cx="453" cy="506"/>
            </a:xfrm>
            <a:custGeom>
              <a:avLst/>
              <a:gdLst>
                <a:gd name="T0" fmla="*/ 397 w 418"/>
                <a:gd name="T1" fmla="*/ 238 h 438"/>
                <a:gd name="T2" fmla="*/ 417 w 418"/>
                <a:gd name="T3" fmla="*/ 385 h 438"/>
                <a:gd name="T4" fmla="*/ 462 w 418"/>
                <a:gd name="T5" fmla="*/ 507 h 438"/>
                <a:gd name="T6" fmla="*/ 496 w 418"/>
                <a:gd name="T7" fmla="*/ 583 h 438"/>
                <a:gd name="T8" fmla="*/ 527 w 418"/>
                <a:gd name="T9" fmla="*/ 633 h 438"/>
                <a:gd name="T10" fmla="*/ 507 w 418"/>
                <a:gd name="T11" fmla="*/ 663 h 438"/>
                <a:gd name="T12" fmla="*/ 451 w 418"/>
                <a:gd name="T13" fmla="*/ 637 h 438"/>
                <a:gd name="T14" fmla="*/ 429 w 418"/>
                <a:gd name="T15" fmla="*/ 612 h 438"/>
                <a:gd name="T16" fmla="*/ 394 w 418"/>
                <a:gd name="T17" fmla="*/ 624 h 438"/>
                <a:gd name="T18" fmla="*/ 374 w 418"/>
                <a:gd name="T19" fmla="*/ 595 h 438"/>
                <a:gd name="T20" fmla="*/ 334 w 418"/>
                <a:gd name="T21" fmla="*/ 576 h 438"/>
                <a:gd name="T22" fmla="*/ 310 w 418"/>
                <a:gd name="T23" fmla="*/ 526 h 438"/>
                <a:gd name="T24" fmla="*/ 276 w 418"/>
                <a:gd name="T25" fmla="*/ 506 h 438"/>
                <a:gd name="T26" fmla="*/ 250 w 418"/>
                <a:gd name="T27" fmla="*/ 496 h 438"/>
                <a:gd name="T28" fmla="*/ 217 w 418"/>
                <a:gd name="T29" fmla="*/ 461 h 438"/>
                <a:gd name="T30" fmla="*/ 198 w 418"/>
                <a:gd name="T31" fmla="*/ 439 h 438"/>
                <a:gd name="T32" fmla="*/ 178 w 418"/>
                <a:gd name="T33" fmla="*/ 394 h 438"/>
                <a:gd name="T34" fmla="*/ 158 w 418"/>
                <a:gd name="T35" fmla="*/ 354 h 438"/>
                <a:gd name="T36" fmla="*/ 143 w 418"/>
                <a:gd name="T37" fmla="*/ 292 h 438"/>
                <a:gd name="T38" fmla="*/ 172 w 418"/>
                <a:gd name="T39" fmla="*/ 302 h 438"/>
                <a:gd name="T40" fmla="*/ 78 w 418"/>
                <a:gd name="T41" fmla="*/ 313 h 438"/>
                <a:gd name="T42" fmla="*/ 47 w 418"/>
                <a:gd name="T43" fmla="*/ 278 h 438"/>
                <a:gd name="T44" fmla="*/ 25 w 418"/>
                <a:gd name="T45" fmla="*/ 226 h 438"/>
                <a:gd name="T46" fmla="*/ 10 w 418"/>
                <a:gd name="T47" fmla="*/ 188 h 438"/>
                <a:gd name="T48" fmla="*/ 3 w 418"/>
                <a:gd name="T49" fmla="*/ 143 h 438"/>
                <a:gd name="T50" fmla="*/ 29 w 418"/>
                <a:gd name="T51" fmla="*/ 80 h 438"/>
                <a:gd name="T52" fmla="*/ 101 w 418"/>
                <a:gd name="T53" fmla="*/ 59 h 438"/>
                <a:gd name="T54" fmla="*/ 148 w 418"/>
                <a:gd name="T55" fmla="*/ 69 h 438"/>
                <a:gd name="T56" fmla="*/ 205 w 418"/>
                <a:gd name="T57" fmla="*/ 155 h 438"/>
                <a:gd name="T58" fmla="*/ 242 w 418"/>
                <a:gd name="T59" fmla="*/ 199 h 438"/>
                <a:gd name="T60" fmla="*/ 275 w 418"/>
                <a:gd name="T61" fmla="*/ 200 h 438"/>
                <a:gd name="T62" fmla="*/ 276 w 418"/>
                <a:gd name="T63" fmla="*/ 183 h 438"/>
                <a:gd name="T64" fmla="*/ 300 w 418"/>
                <a:gd name="T65" fmla="*/ 139 h 438"/>
                <a:gd name="T66" fmla="*/ 342 w 418"/>
                <a:gd name="T67" fmla="*/ 110 h 438"/>
                <a:gd name="T68" fmla="*/ 309 w 418"/>
                <a:gd name="T69" fmla="*/ 94 h 438"/>
                <a:gd name="T70" fmla="*/ 309 w 418"/>
                <a:gd name="T71" fmla="*/ 62 h 438"/>
                <a:gd name="T72" fmla="*/ 364 w 418"/>
                <a:gd name="T73" fmla="*/ 3 h 438"/>
                <a:gd name="T74" fmla="*/ 398 w 418"/>
                <a:gd name="T75" fmla="*/ 67 h 438"/>
                <a:gd name="T76" fmla="*/ 399 w 418"/>
                <a:gd name="T77" fmla="*/ 106 h 438"/>
                <a:gd name="T78" fmla="*/ 351 w 418"/>
                <a:gd name="T79" fmla="*/ 106 h 4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8" h="438">
                  <a:moveTo>
                    <a:pt x="311" y="88"/>
                  </a:moveTo>
                  <a:cubicBezTo>
                    <a:pt x="312" y="104"/>
                    <a:pt x="306" y="140"/>
                    <a:pt x="312" y="154"/>
                  </a:cubicBezTo>
                  <a:cubicBezTo>
                    <a:pt x="319" y="169"/>
                    <a:pt x="319" y="178"/>
                    <a:pt x="322" y="190"/>
                  </a:cubicBezTo>
                  <a:cubicBezTo>
                    <a:pt x="325" y="202"/>
                    <a:pt x="322" y="235"/>
                    <a:pt x="328" y="249"/>
                  </a:cubicBezTo>
                  <a:cubicBezTo>
                    <a:pt x="334" y="264"/>
                    <a:pt x="336" y="271"/>
                    <a:pt x="341" y="279"/>
                  </a:cubicBezTo>
                  <a:cubicBezTo>
                    <a:pt x="345" y="287"/>
                    <a:pt x="353" y="317"/>
                    <a:pt x="363" y="329"/>
                  </a:cubicBezTo>
                  <a:cubicBezTo>
                    <a:pt x="374" y="342"/>
                    <a:pt x="374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6" y="384"/>
                    <a:pt x="399" y="385"/>
                    <a:pt x="403" y="389"/>
                  </a:cubicBezTo>
                  <a:cubicBezTo>
                    <a:pt x="407" y="394"/>
                    <a:pt x="416" y="403"/>
                    <a:pt x="413" y="410"/>
                  </a:cubicBezTo>
                  <a:cubicBezTo>
                    <a:pt x="410" y="417"/>
                    <a:pt x="418" y="434"/>
                    <a:pt x="413" y="436"/>
                  </a:cubicBezTo>
                  <a:cubicBezTo>
                    <a:pt x="408" y="438"/>
                    <a:pt x="409" y="433"/>
                    <a:pt x="399" y="430"/>
                  </a:cubicBezTo>
                  <a:cubicBezTo>
                    <a:pt x="388" y="427"/>
                    <a:pt x="378" y="421"/>
                    <a:pt x="373" y="423"/>
                  </a:cubicBezTo>
                  <a:cubicBezTo>
                    <a:pt x="368" y="425"/>
                    <a:pt x="353" y="419"/>
                    <a:pt x="354" y="413"/>
                  </a:cubicBezTo>
                  <a:cubicBezTo>
                    <a:pt x="355" y="406"/>
                    <a:pt x="350" y="403"/>
                    <a:pt x="350" y="403"/>
                  </a:cubicBezTo>
                  <a:cubicBezTo>
                    <a:pt x="350" y="403"/>
                    <a:pt x="341" y="397"/>
                    <a:pt x="337" y="397"/>
                  </a:cubicBezTo>
                  <a:cubicBezTo>
                    <a:pt x="334" y="397"/>
                    <a:pt x="330" y="394"/>
                    <a:pt x="324" y="396"/>
                  </a:cubicBezTo>
                  <a:cubicBezTo>
                    <a:pt x="318" y="398"/>
                    <a:pt x="314" y="405"/>
                    <a:pt x="310" y="404"/>
                  </a:cubicBezTo>
                  <a:cubicBezTo>
                    <a:pt x="307" y="403"/>
                    <a:pt x="303" y="402"/>
                    <a:pt x="300" y="398"/>
                  </a:cubicBezTo>
                  <a:cubicBezTo>
                    <a:pt x="297" y="394"/>
                    <a:pt x="300" y="390"/>
                    <a:pt x="293" y="386"/>
                  </a:cubicBezTo>
                  <a:cubicBezTo>
                    <a:pt x="285" y="381"/>
                    <a:pt x="293" y="373"/>
                    <a:pt x="281" y="375"/>
                  </a:cubicBezTo>
                  <a:cubicBezTo>
                    <a:pt x="270" y="377"/>
                    <a:pt x="271" y="384"/>
                    <a:pt x="262" y="374"/>
                  </a:cubicBezTo>
                  <a:cubicBezTo>
                    <a:pt x="252" y="364"/>
                    <a:pt x="252" y="358"/>
                    <a:pt x="249" y="355"/>
                  </a:cubicBezTo>
                  <a:cubicBezTo>
                    <a:pt x="246" y="352"/>
                    <a:pt x="249" y="345"/>
                    <a:pt x="244" y="341"/>
                  </a:cubicBezTo>
                  <a:cubicBezTo>
                    <a:pt x="239" y="337"/>
                    <a:pt x="239" y="329"/>
                    <a:pt x="233" y="329"/>
                  </a:cubicBezTo>
                  <a:cubicBezTo>
                    <a:pt x="226" y="329"/>
                    <a:pt x="217" y="328"/>
                    <a:pt x="217" y="328"/>
                  </a:cubicBezTo>
                  <a:cubicBezTo>
                    <a:pt x="217" y="328"/>
                    <a:pt x="218" y="328"/>
                    <a:pt x="208" y="325"/>
                  </a:cubicBezTo>
                  <a:cubicBezTo>
                    <a:pt x="197" y="321"/>
                    <a:pt x="202" y="332"/>
                    <a:pt x="197" y="321"/>
                  </a:cubicBezTo>
                  <a:cubicBezTo>
                    <a:pt x="192" y="309"/>
                    <a:pt x="195" y="298"/>
                    <a:pt x="187" y="298"/>
                  </a:cubicBezTo>
                  <a:cubicBezTo>
                    <a:pt x="179" y="298"/>
                    <a:pt x="171" y="299"/>
                    <a:pt x="171" y="299"/>
                  </a:cubicBezTo>
                  <a:cubicBezTo>
                    <a:pt x="160" y="295"/>
                    <a:pt x="160" y="295"/>
                    <a:pt x="160" y="295"/>
                  </a:cubicBezTo>
                  <a:cubicBezTo>
                    <a:pt x="160" y="295"/>
                    <a:pt x="159" y="290"/>
                    <a:pt x="156" y="285"/>
                  </a:cubicBezTo>
                  <a:cubicBezTo>
                    <a:pt x="153" y="280"/>
                    <a:pt x="157" y="278"/>
                    <a:pt x="152" y="270"/>
                  </a:cubicBezTo>
                  <a:cubicBezTo>
                    <a:pt x="146" y="263"/>
                    <a:pt x="146" y="260"/>
                    <a:pt x="139" y="255"/>
                  </a:cubicBezTo>
                  <a:cubicBezTo>
                    <a:pt x="132" y="250"/>
                    <a:pt x="133" y="243"/>
                    <a:pt x="130" y="240"/>
                  </a:cubicBezTo>
                  <a:cubicBezTo>
                    <a:pt x="127" y="237"/>
                    <a:pt x="128" y="234"/>
                    <a:pt x="125" y="229"/>
                  </a:cubicBezTo>
                  <a:cubicBezTo>
                    <a:pt x="123" y="226"/>
                    <a:pt x="111" y="217"/>
                    <a:pt x="108" y="210"/>
                  </a:cubicBezTo>
                  <a:cubicBezTo>
                    <a:pt x="106" y="205"/>
                    <a:pt x="106" y="189"/>
                    <a:pt x="113" y="190"/>
                  </a:cubicBezTo>
                  <a:cubicBezTo>
                    <a:pt x="136" y="191"/>
                    <a:pt x="121" y="175"/>
                    <a:pt x="140" y="184"/>
                  </a:cubicBezTo>
                  <a:cubicBezTo>
                    <a:pt x="140" y="184"/>
                    <a:pt x="167" y="213"/>
                    <a:pt x="136" y="196"/>
                  </a:cubicBezTo>
                  <a:cubicBezTo>
                    <a:pt x="101" y="177"/>
                    <a:pt x="86" y="206"/>
                    <a:pt x="76" y="205"/>
                  </a:cubicBezTo>
                  <a:cubicBezTo>
                    <a:pt x="68" y="206"/>
                    <a:pt x="67" y="204"/>
                    <a:pt x="61" y="203"/>
                  </a:cubicBezTo>
                  <a:cubicBezTo>
                    <a:pt x="55" y="202"/>
                    <a:pt x="55" y="195"/>
                    <a:pt x="50" y="193"/>
                  </a:cubicBezTo>
                  <a:cubicBezTo>
                    <a:pt x="45" y="191"/>
                    <a:pt x="44" y="189"/>
                    <a:pt x="37" y="181"/>
                  </a:cubicBezTo>
                  <a:cubicBezTo>
                    <a:pt x="31" y="174"/>
                    <a:pt x="26" y="165"/>
                    <a:pt x="22" y="158"/>
                  </a:cubicBezTo>
                  <a:cubicBezTo>
                    <a:pt x="18" y="151"/>
                    <a:pt x="21" y="153"/>
                    <a:pt x="19" y="147"/>
                  </a:cubicBezTo>
                  <a:cubicBezTo>
                    <a:pt x="17" y="142"/>
                    <a:pt x="18" y="142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5" y="67"/>
                    <a:pt x="13" y="58"/>
                    <a:pt x="23" y="52"/>
                  </a:cubicBezTo>
                  <a:cubicBezTo>
                    <a:pt x="29" y="49"/>
                    <a:pt x="46" y="46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4" y="38"/>
                    <a:pt x="88" y="41"/>
                    <a:pt x="95" y="42"/>
                  </a:cubicBezTo>
                  <a:cubicBezTo>
                    <a:pt x="103" y="43"/>
                    <a:pt x="112" y="43"/>
                    <a:pt x="116" y="45"/>
                  </a:cubicBezTo>
                  <a:cubicBezTo>
                    <a:pt x="136" y="52"/>
                    <a:pt x="138" y="77"/>
                    <a:pt x="151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8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93" y="140"/>
                    <a:pt x="186" y="157"/>
                    <a:pt x="198" y="141"/>
                  </a:cubicBezTo>
                  <a:cubicBezTo>
                    <a:pt x="209" y="126"/>
                    <a:pt x="212" y="139"/>
                    <a:pt x="216" y="130"/>
                  </a:cubicBezTo>
                  <a:cubicBezTo>
                    <a:pt x="215" y="132"/>
                    <a:pt x="215" y="132"/>
                    <a:pt x="215" y="132"/>
                  </a:cubicBez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6" y="116"/>
                    <a:pt x="228" y="112"/>
                  </a:cubicBezTo>
                  <a:cubicBezTo>
                    <a:pt x="233" y="104"/>
                    <a:pt x="228" y="97"/>
                    <a:pt x="236" y="90"/>
                  </a:cubicBezTo>
                  <a:cubicBezTo>
                    <a:pt x="235" y="91"/>
                    <a:pt x="235" y="91"/>
                    <a:pt x="235" y="91"/>
                  </a:cubicBezTo>
                  <a:cubicBezTo>
                    <a:pt x="247" y="85"/>
                    <a:pt x="269" y="81"/>
                    <a:pt x="269" y="71"/>
                  </a:cubicBezTo>
                  <a:cubicBezTo>
                    <a:pt x="262" y="86"/>
                    <a:pt x="247" y="73"/>
                    <a:pt x="242" y="68"/>
                  </a:cubicBezTo>
                  <a:cubicBezTo>
                    <a:pt x="239" y="67"/>
                    <a:pt x="243" y="61"/>
                    <a:pt x="243" y="61"/>
                  </a:cubicBezTo>
                  <a:cubicBezTo>
                    <a:pt x="241" y="58"/>
                    <a:pt x="246" y="55"/>
                    <a:pt x="245" y="53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6" y="3"/>
                  </a:cubicBezTo>
                  <a:cubicBezTo>
                    <a:pt x="299" y="5"/>
                    <a:pt x="309" y="11"/>
                    <a:pt x="316" y="19"/>
                  </a:cubicBezTo>
                  <a:cubicBezTo>
                    <a:pt x="315" y="25"/>
                    <a:pt x="314" y="33"/>
                    <a:pt x="313" y="43"/>
                  </a:cubicBezTo>
                  <a:cubicBezTo>
                    <a:pt x="311" y="45"/>
                    <a:pt x="316" y="51"/>
                    <a:pt x="314" y="55"/>
                  </a:cubicBezTo>
                  <a:cubicBezTo>
                    <a:pt x="311" y="60"/>
                    <a:pt x="315" y="60"/>
                    <a:pt x="314" y="69"/>
                  </a:cubicBezTo>
                  <a:cubicBezTo>
                    <a:pt x="312" y="78"/>
                    <a:pt x="316" y="77"/>
                    <a:pt x="310" y="76"/>
                  </a:cubicBezTo>
                  <a:cubicBezTo>
                    <a:pt x="300" y="76"/>
                    <a:pt x="280" y="83"/>
                    <a:pt x="276" y="69"/>
                  </a:cubicBezTo>
                  <a:cubicBezTo>
                    <a:pt x="275" y="83"/>
                    <a:pt x="295" y="84"/>
                    <a:pt x="311" y="88"/>
                  </a:cubicBezTo>
                  <a:close/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0" name="Freeform 139">
              <a:extLst>
                <a:ext uri="{FF2B5EF4-FFF2-40B4-BE49-F238E27FC236}">
                  <a16:creationId xmlns:a16="http://schemas.microsoft.com/office/drawing/2014/main" id="{C0B608F7-ACD2-42F4-805C-84B847EE3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598"/>
              <a:ext cx="342" cy="376"/>
            </a:xfrm>
            <a:custGeom>
              <a:avLst/>
              <a:gdLst>
                <a:gd name="T0" fmla="*/ 48 w 316"/>
                <a:gd name="T1" fmla="*/ 196 h 325"/>
                <a:gd name="T2" fmla="*/ 14 w 316"/>
                <a:gd name="T3" fmla="*/ 125 h 325"/>
                <a:gd name="T4" fmla="*/ 10 w 316"/>
                <a:gd name="T5" fmla="*/ 66 h 325"/>
                <a:gd name="T6" fmla="*/ 89 w 316"/>
                <a:gd name="T7" fmla="*/ 57 h 325"/>
                <a:gd name="T8" fmla="*/ 101 w 316"/>
                <a:gd name="T9" fmla="*/ 80 h 325"/>
                <a:gd name="T10" fmla="*/ 126 w 316"/>
                <a:gd name="T11" fmla="*/ 99 h 325"/>
                <a:gd name="T12" fmla="*/ 153 w 316"/>
                <a:gd name="T13" fmla="*/ 148 h 325"/>
                <a:gd name="T14" fmla="*/ 203 w 316"/>
                <a:gd name="T15" fmla="*/ 130 h 325"/>
                <a:gd name="T16" fmla="*/ 251 w 316"/>
                <a:gd name="T17" fmla="*/ 45 h 325"/>
                <a:gd name="T18" fmla="*/ 259 w 316"/>
                <a:gd name="T19" fmla="*/ 9 h 325"/>
                <a:gd name="T20" fmla="*/ 290 w 316"/>
                <a:gd name="T21" fmla="*/ 9 h 325"/>
                <a:gd name="T22" fmla="*/ 299 w 316"/>
                <a:gd name="T23" fmla="*/ 29 h 325"/>
                <a:gd name="T24" fmla="*/ 314 w 316"/>
                <a:gd name="T25" fmla="*/ 37 h 325"/>
                <a:gd name="T26" fmla="*/ 328 w 316"/>
                <a:gd name="T27" fmla="*/ 67 h 325"/>
                <a:gd name="T28" fmla="*/ 308 w 316"/>
                <a:gd name="T29" fmla="*/ 36 h 325"/>
                <a:gd name="T30" fmla="*/ 299 w 316"/>
                <a:gd name="T31" fmla="*/ 105 h 325"/>
                <a:gd name="T32" fmla="*/ 317 w 316"/>
                <a:gd name="T33" fmla="*/ 215 h 325"/>
                <a:gd name="T34" fmla="*/ 321 w 316"/>
                <a:gd name="T35" fmla="*/ 314 h 325"/>
                <a:gd name="T36" fmla="*/ 359 w 316"/>
                <a:gd name="T37" fmla="*/ 423 h 325"/>
                <a:gd name="T38" fmla="*/ 385 w 316"/>
                <a:gd name="T39" fmla="*/ 466 h 325"/>
                <a:gd name="T40" fmla="*/ 384 w 316"/>
                <a:gd name="T41" fmla="*/ 495 h 325"/>
                <a:gd name="T42" fmla="*/ 326 w 316"/>
                <a:gd name="T43" fmla="*/ 471 h 325"/>
                <a:gd name="T44" fmla="*/ 262 w 316"/>
                <a:gd name="T45" fmla="*/ 428 h 325"/>
                <a:gd name="T46" fmla="*/ 237 w 316"/>
                <a:gd name="T47" fmla="*/ 389 h 325"/>
                <a:gd name="T48" fmla="*/ 202 w 316"/>
                <a:gd name="T49" fmla="*/ 368 h 325"/>
                <a:gd name="T50" fmla="*/ 196 w 316"/>
                <a:gd name="T51" fmla="*/ 349 h 325"/>
                <a:gd name="T52" fmla="*/ 174 w 316"/>
                <a:gd name="T53" fmla="*/ 338 h 325"/>
                <a:gd name="T54" fmla="*/ 154 w 316"/>
                <a:gd name="T55" fmla="*/ 324 h 325"/>
                <a:gd name="T56" fmla="*/ 132 w 316"/>
                <a:gd name="T57" fmla="*/ 315 h 325"/>
                <a:gd name="T58" fmla="*/ 105 w 316"/>
                <a:gd name="T59" fmla="*/ 259 h 325"/>
                <a:gd name="T60" fmla="*/ 66 w 316"/>
                <a:gd name="T61" fmla="*/ 208 h 32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16" h="325">
                  <a:moveTo>
                    <a:pt x="38" y="126"/>
                  </a:moveTo>
                  <a:cubicBezTo>
                    <a:pt x="22" y="119"/>
                    <a:pt x="17" y="94"/>
                    <a:pt x="11" y="80"/>
                  </a:cubicBezTo>
                  <a:cubicBezTo>
                    <a:pt x="7" y="67"/>
                    <a:pt x="0" y="55"/>
                    <a:pt x="7" y="42"/>
                  </a:cubicBezTo>
                  <a:cubicBezTo>
                    <a:pt x="18" y="25"/>
                    <a:pt x="57" y="21"/>
                    <a:pt x="70" y="36"/>
                  </a:cubicBezTo>
                  <a:cubicBezTo>
                    <a:pt x="74" y="41"/>
                    <a:pt x="75" y="48"/>
                    <a:pt x="79" y="52"/>
                  </a:cubicBezTo>
                  <a:cubicBezTo>
                    <a:pt x="84" y="57"/>
                    <a:pt x="93" y="59"/>
                    <a:pt x="99" y="64"/>
                  </a:cubicBezTo>
                  <a:cubicBezTo>
                    <a:pt x="109" y="72"/>
                    <a:pt x="116" y="84"/>
                    <a:pt x="120" y="96"/>
                  </a:cubicBezTo>
                  <a:cubicBezTo>
                    <a:pt x="127" y="116"/>
                    <a:pt x="148" y="96"/>
                    <a:pt x="161" y="84"/>
                  </a:cubicBezTo>
                  <a:cubicBezTo>
                    <a:pt x="177" y="69"/>
                    <a:pt x="192" y="51"/>
                    <a:pt x="198" y="29"/>
                  </a:cubicBezTo>
                  <a:cubicBezTo>
                    <a:pt x="199" y="21"/>
                    <a:pt x="197" y="12"/>
                    <a:pt x="204" y="6"/>
                  </a:cubicBezTo>
                  <a:cubicBezTo>
                    <a:pt x="210" y="0"/>
                    <a:pt x="223" y="0"/>
                    <a:pt x="229" y="6"/>
                  </a:cubicBezTo>
                  <a:cubicBezTo>
                    <a:pt x="232" y="10"/>
                    <a:pt x="231" y="15"/>
                    <a:pt x="236" y="19"/>
                  </a:cubicBezTo>
                  <a:cubicBezTo>
                    <a:pt x="239" y="21"/>
                    <a:pt x="245" y="22"/>
                    <a:pt x="248" y="24"/>
                  </a:cubicBezTo>
                  <a:cubicBezTo>
                    <a:pt x="259" y="28"/>
                    <a:pt x="260" y="32"/>
                    <a:pt x="259" y="43"/>
                  </a:cubicBezTo>
                  <a:cubicBezTo>
                    <a:pt x="257" y="30"/>
                    <a:pt x="251" y="30"/>
                    <a:pt x="243" y="23"/>
                  </a:cubicBezTo>
                  <a:cubicBezTo>
                    <a:pt x="248" y="38"/>
                    <a:pt x="238" y="53"/>
                    <a:pt x="236" y="68"/>
                  </a:cubicBezTo>
                  <a:cubicBezTo>
                    <a:pt x="234" y="92"/>
                    <a:pt x="246" y="116"/>
                    <a:pt x="250" y="139"/>
                  </a:cubicBezTo>
                  <a:cubicBezTo>
                    <a:pt x="253" y="161"/>
                    <a:pt x="248" y="181"/>
                    <a:pt x="253" y="202"/>
                  </a:cubicBezTo>
                  <a:cubicBezTo>
                    <a:pt x="260" y="226"/>
                    <a:pt x="270" y="252"/>
                    <a:pt x="284" y="273"/>
                  </a:cubicBezTo>
                  <a:cubicBezTo>
                    <a:pt x="290" y="282"/>
                    <a:pt x="298" y="291"/>
                    <a:pt x="304" y="301"/>
                  </a:cubicBezTo>
                  <a:cubicBezTo>
                    <a:pt x="309" y="309"/>
                    <a:pt x="316" y="317"/>
                    <a:pt x="303" y="320"/>
                  </a:cubicBezTo>
                  <a:cubicBezTo>
                    <a:pt x="284" y="325"/>
                    <a:pt x="276" y="306"/>
                    <a:pt x="257" y="304"/>
                  </a:cubicBezTo>
                  <a:cubicBezTo>
                    <a:pt x="237" y="302"/>
                    <a:pt x="217" y="295"/>
                    <a:pt x="207" y="277"/>
                  </a:cubicBezTo>
                  <a:cubicBezTo>
                    <a:pt x="201" y="266"/>
                    <a:pt x="198" y="257"/>
                    <a:pt x="187" y="251"/>
                  </a:cubicBezTo>
                  <a:cubicBezTo>
                    <a:pt x="177" y="246"/>
                    <a:pt x="166" y="246"/>
                    <a:pt x="160" y="238"/>
                  </a:cubicBezTo>
                  <a:cubicBezTo>
                    <a:pt x="158" y="234"/>
                    <a:pt x="158" y="230"/>
                    <a:pt x="154" y="226"/>
                  </a:cubicBezTo>
                  <a:cubicBezTo>
                    <a:pt x="149" y="222"/>
                    <a:pt x="144" y="221"/>
                    <a:pt x="138" y="218"/>
                  </a:cubicBezTo>
                  <a:cubicBezTo>
                    <a:pt x="133" y="215"/>
                    <a:pt x="127" y="212"/>
                    <a:pt x="121" y="209"/>
                  </a:cubicBezTo>
                  <a:cubicBezTo>
                    <a:pt x="116" y="207"/>
                    <a:pt x="109" y="207"/>
                    <a:pt x="104" y="203"/>
                  </a:cubicBezTo>
                  <a:cubicBezTo>
                    <a:pt x="102" y="201"/>
                    <a:pt x="92" y="186"/>
                    <a:pt x="83" y="168"/>
                  </a:cubicBezTo>
                  <a:cubicBezTo>
                    <a:pt x="74" y="152"/>
                    <a:pt x="67" y="133"/>
                    <a:pt x="52" y="135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1" name="Freeform 140">
              <a:extLst>
                <a:ext uri="{FF2B5EF4-FFF2-40B4-BE49-F238E27FC236}">
                  <a16:creationId xmlns:a16="http://schemas.microsoft.com/office/drawing/2014/main" id="{CB7796AE-1254-4CCA-BDDD-4F3FB9AAA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703"/>
              <a:ext cx="93" cy="77"/>
            </a:xfrm>
            <a:custGeom>
              <a:avLst/>
              <a:gdLst>
                <a:gd name="T0" fmla="*/ 26 w 86"/>
                <a:gd name="T1" fmla="*/ 105 h 66"/>
                <a:gd name="T2" fmla="*/ 32 w 86"/>
                <a:gd name="T3" fmla="*/ 65 h 66"/>
                <a:gd name="T4" fmla="*/ 59 w 86"/>
                <a:gd name="T5" fmla="*/ 54 h 66"/>
                <a:gd name="T6" fmla="*/ 87 w 86"/>
                <a:gd name="T7" fmla="*/ 29 h 66"/>
                <a:gd name="T8" fmla="*/ 105 w 86"/>
                <a:gd name="T9" fmla="*/ 1 h 66"/>
                <a:gd name="T10" fmla="*/ 74 w 86"/>
                <a:gd name="T11" fmla="*/ 19 h 66"/>
                <a:gd name="T12" fmla="*/ 52 w 86"/>
                <a:gd name="T13" fmla="*/ 39 h 66"/>
                <a:gd name="T14" fmla="*/ 25 w 86"/>
                <a:gd name="T15" fmla="*/ 48 h 66"/>
                <a:gd name="T16" fmla="*/ 0 w 86"/>
                <a:gd name="T17" fmla="*/ 82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66">
                  <a:moveTo>
                    <a:pt x="20" y="66"/>
                  </a:moveTo>
                  <a:cubicBezTo>
                    <a:pt x="17" y="58"/>
                    <a:pt x="18" y="46"/>
                    <a:pt x="26" y="41"/>
                  </a:cubicBezTo>
                  <a:cubicBezTo>
                    <a:pt x="31" y="36"/>
                    <a:pt x="40" y="36"/>
                    <a:pt x="47" y="33"/>
                  </a:cubicBezTo>
                  <a:cubicBezTo>
                    <a:pt x="55" y="29"/>
                    <a:pt x="60" y="23"/>
                    <a:pt x="68" y="18"/>
                  </a:cubicBezTo>
                  <a:cubicBezTo>
                    <a:pt x="72" y="14"/>
                    <a:pt x="86" y="9"/>
                    <a:pt x="83" y="1"/>
                  </a:cubicBezTo>
                  <a:cubicBezTo>
                    <a:pt x="77" y="0"/>
                    <a:pt x="64" y="8"/>
                    <a:pt x="58" y="12"/>
                  </a:cubicBezTo>
                  <a:cubicBezTo>
                    <a:pt x="53" y="15"/>
                    <a:pt x="47" y="22"/>
                    <a:pt x="41" y="24"/>
                  </a:cubicBezTo>
                  <a:cubicBezTo>
                    <a:pt x="35" y="27"/>
                    <a:pt x="26" y="27"/>
                    <a:pt x="19" y="30"/>
                  </a:cubicBezTo>
                  <a:cubicBezTo>
                    <a:pt x="8" y="34"/>
                    <a:pt x="3" y="41"/>
                    <a:pt x="0" y="51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2" name="Freeform 141">
              <a:extLst>
                <a:ext uri="{FF2B5EF4-FFF2-40B4-BE49-F238E27FC236}">
                  <a16:creationId xmlns:a16="http://schemas.microsoft.com/office/drawing/2014/main" id="{04177757-76C0-43C6-9F16-80EAD51B9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475"/>
              <a:ext cx="221" cy="495"/>
            </a:xfrm>
            <a:custGeom>
              <a:avLst/>
              <a:gdLst>
                <a:gd name="T0" fmla="*/ 29 w 204"/>
                <a:gd name="T1" fmla="*/ 10 h 428"/>
                <a:gd name="T2" fmla="*/ 54 w 204"/>
                <a:gd name="T3" fmla="*/ 7 h 428"/>
                <a:gd name="T4" fmla="*/ 79 w 204"/>
                <a:gd name="T5" fmla="*/ 1 h 428"/>
                <a:gd name="T6" fmla="*/ 103 w 204"/>
                <a:gd name="T7" fmla="*/ 2 h 428"/>
                <a:gd name="T8" fmla="*/ 117 w 204"/>
                <a:gd name="T9" fmla="*/ 8 h 428"/>
                <a:gd name="T10" fmla="*/ 133 w 204"/>
                <a:gd name="T11" fmla="*/ 14 h 428"/>
                <a:gd name="T12" fmla="*/ 160 w 204"/>
                <a:gd name="T13" fmla="*/ 17 h 428"/>
                <a:gd name="T14" fmla="*/ 181 w 204"/>
                <a:gd name="T15" fmla="*/ 25 h 428"/>
                <a:gd name="T16" fmla="*/ 199 w 204"/>
                <a:gd name="T17" fmla="*/ 39 h 428"/>
                <a:gd name="T18" fmla="*/ 213 w 204"/>
                <a:gd name="T19" fmla="*/ 59 h 428"/>
                <a:gd name="T20" fmla="*/ 234 w 204"/>
                <a:gd name="T21" fmla="*/ 112 h 428"/>
                <a:gd name="T22" fmla="*/ 237 w 204"/>
                <a:gd name="T23" fmla="*/ 138 h 428"/>
                <a:gd name="T24" fmla="*/ 207 w 204"/>
                <a:gd name="T25" fmla="*/ 199 h 428"/>
                <a:gd name="T26" fmla="*/ 223 w 204"/>
                <a:gd name="T27" fmla="*/ 223 h 428"/>
                <a:gd name="T28" fmla="*/ 234 w 204"/>
                <a:gd name="T29" fmla="*/ 230 h 428"/>
                <a:gd name="T30" fmla="*/ 239 w 204"/>
                <a:gd name="T31" fmla="*/ 250 h 428"/>
                <a:gd name="T32" fmla="*/ 239 w 204"/>
                <a:gd name="T33" fmla="*/ 306 h 428"/>
                <a:gd name="T34" fmla="*/ 242 w 204"/>
                <a:gd name="T35" fmla="*/ 335 h 428"/>
                <a:gd name="T36" fmla="*/ 243 w 204"/>
                <a:gd name="T37" fmla="*/ 354 h 428"/>
                <a:gd name="T38" fmla="*/ 245 w 204"/>
                <a:gd name="T39" fmla="*/ 376 h 428"/>
                <a:gd name="T40" fmla="*/ 249 w 204"/>
                <a:gd name="T41" fmla="*/ 409 h 428"/>
                <a:gd name="T42" fmla="*/ 250 w 204"/>
                <a:gd name="T43" fmla="*/ 436 h 428"/>
                <a:gd name="T44" fmla="*/ 246 w 204"/>
                <a:gd name="T45" fmla="*/ 448 h 428"/>
                <a:gd name="T46" fmla="*/ 231 w 204"/>
                <a:gd name="T47" fmla="*/ 445 h 428"/>
                <a:gd name="T48" fmla="*/ 222 w 204"/>
                <a:gd name="T49" fmla="*/ 464 h 428"/>
                <a:gd name="T50" fmla="*/ 239 w 204"/>
                <a:gd name="T51" fmla="*/ 486 h 428"/>
                <a:gd name="T52" fmla="*/ 246 w 204"/>
                <a:gd name="T53" fmla="*/ 507 h 428"/>
                <a:gd name="T54" fmla="*/ 253 w 204"/>
                <a:gd name="T55" fmla="*/ 533 h 428"/>
                <a:gd name="T56" fmla="*/ 249 w 204"/>
                <a:gd name="T57" fmla="*/ 551 h 428"/>
                <a:gd name="T58" fmla="*/ 240 w 204"/>
                <a:gd name="T59" fmla="*/ 549 h 428"/>
                <a:gd name="T60" fmla="*/ 231 w 204"/>
                <a:gd name="T61" fmla="*/ 524 h 428"/>
                <a:gd name="T62" fmla="*/ 222 w 204"/>
                <a:gd name="T63" fmla="*/ 540 h 428"/>
                <a:gd name="T64" fmla="*/ 231 w 204"/>
                <a:gd name="T65" fmla="*/ 581 h 428"/>
                <a:gd name="T66" fmla="*/ 234 w 204"/>
                <a:gd name="T67" fmla="*/ 614 h 428"/>
                <a:gd name="T68" fmla="*/ 226 w 204"/>
                <a:gd name="T69" fmla="*/ 643 h 428"/>
                <a:gd name="T70" fmla="*/ 205 w 204"/>
                <a:gd name="T71" fmla="*/ 660 h 428"/>
                <a:gd name="T72" fmla="*/ 168 w 204"/>
                <a:gd name="T73" fmla="*/ 641 h 428"/>
                <a:gd name="T74" fmla="*/ 153 w 204"/>
                <a:gd name="T75" fmla="*/ 616 h 428"/>
                <a:gd name="T76" fmla="*/ 135 w 204"/>
                <a:gd name="T77" fmla="*/ 583 h 428"/>
                <a:gd name="T78" fmla="*/ 115 w 204"/>
                <a:gd name="T79" fmla="*/ 526 h 428"/>
                <a:gd name="T80" fmla="*/ 102 w 204"/>
                <a:gd name="T81" fmla="*/ 493 h 428"/>
                <a:gd name="T82" fmla="*/ 87 w 204"/>
                <a:gd name="T83" fmla="*/ 445 h 428"/>
                <a:gd name="T84" fmla="*/ 75 w 204"/>
                <a:gd name="T85" fmla="*/ 404 h 428"/>
                <a:gd name="T86" fmla="*/ 44 w 204"/>
                <a:gd name="T87" fmla="*/ 330 h 428"/>
                <a:gd name="T88" fmla="*/ 30 w 204"/>
                <a:gd name="T89" fmla="*/ 288 h 428"/>
                <a:gd name="T90" fmla="*/ 2 w 204"/>
                <a:gd name="T91" fmla="*/ 207 h 428"/>
                <a:gd name="T92" fmla="*/ 30 w 204"/>
                <a:gd name="T93" fmla="*/ 157 h 428"/>
                <a:gd name="T94" fmla="*/ 2 w 204"/>
                <a:gd name="T95" fmla="*/ 189 h 428"/>
                <a:gd name="T96" fmla="*/ 2 w 204"/>
                <a:gd name="T97" fmla="*/ 187 h 428"/>
                <a:gd name="T98" fmla="*/ 5 w 204"/>
                <a:gd name="T99" fmla="*/ 101 h 428"/>
                <a:gd name="T100" fmla="*/ 3 w 204"/>
                <a:gd name="T101" fmla="*/ 93 h 42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04" h="428">
                  <a:moveTo>
                    <a:pt x="23" y="7"/>
                  </a:moveTo>
                  <a:cubicBezTo>
                    <a:pt x="30" y="5"/>
                    <a:pt x="39" y="4"/>
                    <a:pt x="42" y="4"/>
                  </a:cubicBezTo>
                  <a:cubicBezTo>
                    <a:pt x="47" y="4"/>
                    <a:pt x="57" y="2"/>
                    <a:pt x="62" y="1"/>
                  </a:cubicBezTo>
                  <a:cubicBezTo>
                    <a:pt x="68" y="0"/>
                    <a:pt x="75" y="2"/>
                    <a:pt x="81" y="2"/>
                  </a:cubicBezTo>
                  <a:cubicBezTo>
                    <a:pt x="87" y="2"/>
                    <a:pt x="89" y="5"/>
                    <a:pt x="92" y="5"/>
                  </a:cubicBezTo>
                  <a:cubicBezTo>
                    <a:pt x="96" y="5"/>
                    <a:pt x="102" y="8"/>
                    <a:pt x="105" y="9"/>
                  </a:cubicBezTo>
                  <a:cubicBezTo>
                    <a:pt x="108" y="9"/>
                    <a:pt x="119" y="9"/>
                    <a:pt x="126" y="11"/>
                  </a:cubicBezTo>
                  <a:cubicBezTo>
                    <a:pt x="132" y="13"/>
                    <a:pt x="136" y="16"/>
                    <a:pt x="142" y="16"/>
                  </a:cubicBezTo>
                  <a:cubicBezTo>
                    <a:pt x="148" y="16"/>
                    <a:pt x="150" y="21"/>
                    <a:pt x="157" y="25"/>
                  </a:cubicBezTo>
                  <a:cubicBezTo>
                    <a:pt x="164" y="29"/>
                    <a:pt x="164" y="35"/>
                    <a:pt x="168" y="38"/>
                  </a:cubicBezTo>
                  <a:cubicBezTo>
                    <a:pt x="172" y="40"/>
                    <a:pt x="184" y="66"/>
                    <a:pt x="184" y="73"/>
                  </a:cubicBezTo>
                  <a:cubicBezTo>
                    <a:pt x="184" y="81"/>
                    <a:pt x="187" y="82"/>
                    <a:pt x="186" y="89"/>
                  </a:cubicBezTo>
                  <a:cubicBezTo>
                    <a:pt x="185" y="96"/>
                    <a:pt x="186" y="111"/>
                    <a:pt x="162" y="129"/>
                  </a:cubicBezTo>
                  <a:cubicBezTo>
                    <a:pt x="146" y="139"/>
                    <a:pt x="172" y="144"/>
                    <a:pt x="175" y="144"/>
                  </a:cubicBezTo>
                  <a:cubicBezTo>
                    <a:pt x="179" y="144"/>
                    <a:pt x="184" y="149"/>
                    <a:pt x="184" y="149"/>
                  </a:cubicBezTo>
                  <a:cubicBezTo>
                    <a:pt x="184" y="149"/>
                    <a:pt x="186" y="157"/>
                    <a:pt x="188" y="162"/>
                  </a:cubicBezTo>
                  <a:cubicBezTo>
                    <a:pt x="190" y="168"/>
                    <a:pt x="187" y="192"/>
                    <a:pt x="188" y="198"/>
                  </a:cubicBezTo>
                  <a:cubicBezTo>
                    <a:pt x="189" y="204"/>
                    <a:pt x="185" y="211"/>
                    <a:pt x="190" y="217"/>
                  </a:cubicBezTo>
                  <a:cubicBezTo>
                    <a:pt x="195" y="222"/>
                    <a:pt x="189" y="225"/>
                    <a:pt x="191" y="229"/>
                  </a:cubicBezTo>
                  <a:cubicBezTo>
                    <a:pt x="193" y="233"/>
                    <a:pt x="193" y="238"/>
                    <a:pt x="193" y="243"/>
                  </a:cubicBezTo>
                  <a:cubicBezTo>
                    <a:pt x="193" y="248"/>
                    <a:pt x="189" y="254"/>
                    <a:pt x="196" y="265"/>
                  </a:cubicBezTo>
                  <a:cubicBezTo>
                    <a:pt x="204" y="276"/>
                    <a:pt x="195" y="274"/>
                    <a:pt x="197" y="282"/>
                  </a:cubicBezTo>
                  <a:cubicBezTo>
                    <a:pt x="199" y="289"/>
                    <a:pt x="194" y="290"/>
                    <a:pt x="194" y="290"/>
                  </a:cubicBezTo>
                  <a:cubicBezTo>
                    <a:pt x="194" y="290"/>
                    <a:pt x="187" y="294"/>
                    <a:pt x="182" y="288"/>
                  </a:cubicBezTo>
                  <a:cubicBezTo>
                    <a:pt x="177" y="283"/>
                    <a:pt x="175" y="295"/>
                    <a:pt x="174" y="300"/>
                  </a:cubicBezTo>
                  <a:cubicBezTo>
                    <a:pt x="173" y="305"/>
                    <a:pt x="178" y="305"/>
                    <a:pt x="188" y="314"/>
                  </a:cubicBezTo>
                  <a:cubicBezTo>
                    <a:pt x="198" y="322"/>
                    <a:pt x="190" y="318"/>
                    <a:pt x="194" y="328"/>
                  </a:cubicBezTo>
                  <a:cubicBezTo>
                    <a:pt x="198" y="338"/>
                    <a:pt x="198" y="337"/>
                    <a:pt x="199" y="345"/>
                  </a:cubicBezTo>
                  <a:cubicBezTo>
                    <a:pt x="200" y="354"/>
                    <a:pt x="198" y="353"/>
                    <a:pt x="196" y="356"/>
                  </a:cubicBezTo>
                  <a:cubicBezTo>
                    <a:pt x="194" y="359"/>
                    <a:pt x="193" y="360"/>
                    <a:pt x="189" y="355"/>
                  </a:cubicBezTo>
                  <a:cubicBezTo>
                    <a:pt x="185" y="350"/>
                    <a:pt x="188" y="345"/>
                    <a:pt x="182" y="339"/>
                  </a:cubicBezTo>
                  <a:cubicBezTo>
                    <a:pt x="175" y="332"/>
                    <a:pt x="178" y="343"/>
                    <a:pt x="174" y="349"/>
                  </a:cubicBezTo>
                  <a:cubicBezTo>
                    <a:pt x="171" y="356"/>
                    <a:pt x="178" y="362"/>
                    <a:pt x="182" y="375"/>
                  </a:cubicBezTo>
                  <a:cubicBezTo>
                    <a:pt x="186" y="387"/>
                    <a:pt x="183" y="387"/>
                    <a:pt x="184" y="397"/>
                  </a:cubicBezTo>
                  <a:cubicBezTo>
                    <a:pt x="185" y="406"/>
                    <a:pt x="181" y="409"/>
                    <a:pt x="178" y="416"/>
                  </a:cubicBezTo>
                  <a:cubicBezTo>
                    <a:pt x="174" y="423"/>
                    <a:pt x="170" y="425"/>
                    <a:pt x="161" y="427"/>
                  </a:cubicBezTo>
                  <a:cubicBezTo>
                    <a:pt x="151" y="428"/>
                    <a:pt x="135" y="423"/>
                    <a:pt x="132" y="414"/>
                  </a:cubicBezTo>
                  <a:cubicBezTo>
                    <a:pt x="129" y="405"/>
                    <a:pt x="129" y="412"/>
                    <a:pt x="120" y="399"/>
                  </a:cubicBezTo>
                  <a:cubicBezTo>
                    <a:pt x="112" y="385"/>
                    <a:pt x="110" y="390"/>
                    <a:pt x="106" y="377"/>
                  </a:cubicBezTo>
                  <a:cubicBezTo>
                    <a:pt x="102" y="365"/>
                    <a:pt x="99" y="350"/>
                    <a:pt x="90" y="340"/>
                  </a:cubicBezTo>
                  <a:cubicBezTo>
                    <a:pt x="82" y="329"/>
                    <a:pt x="83" y="328"/>
                    <a:pt x="80" y="318"/>
                  </a:cubicBezTo>
                  <a:cubicBezTo>
                    <a:pt x="77" y="309"/>
                    <a:pt x="76" y="304"/>
                    <a:pt x="68" y="288"/>
                  </a:cubicBezTo>
                  <a:cubicBezTo>
                    <a:pt x="59" y="273"/>
                    <a:pt x="62" y="274"/>
                    <a:pt x="59" y="261"/>
                  </a:cubicBezTo>
                  <a:cubicBezTo>
                    <a:pt x="56" y="249"/>
                    <a:pt x="36" y="226"/>
                    <a:pt x="35" y="213"/>
                  </a:cubicBezTo>
                  <a:cubicBezTo>
                    <a:pt x="34" y="199"/>
                    <a:pt x="28" y="204"/>
                    <a:pt x="24" y="186"/>
                  </a:cubicBezTo>
                  <a:cubicBezTo>
                    <a:pt x="20" y="167"/>
                    <a:pt x="0" y="156"/>
                    <a:pt x="2" y="134"/>
                  </a:cubicBezTo>
                  <a:cubicBezTo>
                    <a:pt x="16" y="129"/>
                    <a:pt x="24" y="119"/>
                    <a:pt x="24" y="102"/>
                  </a:cubicBezTo>
                  <a:cubicBezTo>
                    <a:pt x="22" y="117"/>
                    <a:pt x="14" y="121"/>
                    <a:pt x="2" y="122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00"/>
                    <a:pt x="3" y="75"/>
                    <a:pt x="5" y="65"/>
                  </a:cubicBezTo>
                  <a:cubicBezTo>
                    <a:pt x="5" y="63"/>
                    <a:pt x="5" y="61"/>
                    <a:pt x="3" y="6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3" name="Freeform 142">
              <a:extLst>
                <a:ext uri="{FF2B5EF4-FFF2-40B4-BE49-F238E27FC236}">
                  <a16:creationId xmlns:a16="http://schemas.microsoft.com/office/drawing/2014/main" id="{7B74CE93-702A-43F5-8FE0-EE80A896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539"/>
              <a:ext cx="74" cy="52"/>
            </a:xfrm>
            <a:custGeom>
              <a:avLst/>
              <a:gdLst>
                <a:gd name="T0" fmla="*/ 74 w 69"/>
                <a:gd name="T1" fmla="*/ 69 h 45"/>
                <a:gd name="T2" fmla="*/ 85 w 69"/>
                <a:gd name="T3" fmla="*/ 1 h 45"/>
                <a:gd name="T4" fmla="*/ 18 w 69"/>
                <a:gd name="T5" fmla="*/ 2 h 45"/>
                <a:gd name="T6" fmla="*/ 23 w 69"/>
                <a:gd name="T7" fmla="*/ 67 h 45"/>
                <a:gd name="T8" fmla="*/ 74 w 69"/>
                <a:gd name="T9" fmla="*/ 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4" name="Freeform 143">
              <a:extLst>
                <a:ext uri="{FF2B5EF4-FFF2-40B4-BE49-F238E27FC236}">
                  <a16:creationId xmlns:a16="http://schemas.microsoft.com/office/drawing/2014/main" id="{6B9D698C-2189-4CBA-9E2B-97C0BC7B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16"/>
              <a:ext cx="52" cy="26"/>
            </a:xfrm>
            <a:custGeom>
              <a:avLst/>
              <a:gdLst>
                <a:gd name="T0" fmla="*/ 61 w 48"/>
                <a:gd name="T1" fmla="*/ 0 h 23"/>
                <a:gd name="T2" fmla="*/ 13 w 48"/>
                <a:gd name="T3" fmla="*/ 7 h 23"/>
                <a:gd name="T4" fmla="*/ 0 w 48"/>
                <a:gd name="T5" fmla="*/ 3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4" y="0"/>
                    <a:pt x="17" y="4"/>
                    <a:pt x="10" y="4"/>
                  </a:cubicBezTo>
                  <a:cubicBezTo>
                    <a:pt x="4" y="6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5" name="Freeform 144">
              <a:extLst>
                <a:ext uri="{FF2B5EF4-FFF2-40B4-BE49-F238E27FC236}">
                  <a16:creationId xmlns:a16="http://schemas.microsoft.com/office/drawing/2014/main" id="{A1B85B7E-7D94-41A0-88C5-CDCA74ADA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66"/>
              <a:ext cx="66" cy="24"/>
            </a:xfrm>
            <a:custGeom>
              <a:avLst/>
              <a:gdLst>
                <a:gd name="T0" fmla="*/ 77 w 61"/>
                <a:gd name="T1" fmla="*/ 17 h 21"/>
                <a:gd name="T2" fmla="*/ 19 w 61"/>
                <a:gd name="T3" fmla="*/ 0 h 21"/>
                <a:gd name="T4" fmla="*/ 0 w 61"/>
                <a:gd name="T5" fmla="*/ 3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61" y="11"/>
                  </a:moveTo>
                  <a:cubicBezTo>
                    <a:pt x="40" y="7"/>
                    <a:pt x="23" y="3"/>
                    <a:pt x="16" y="0"/>
                  </a:cubicBezTo>
                  <a:cubicBezTo>
                    <a:pt x="7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6" name="Freeform 145">
              <a:extLst>
                <a:ext uri="{FF2B5EF4-FFF2-40B4-BE49-F238E27FC236}">
                  <a16:creationId xmlns:a16="http://schemas.microsoft.com/office/drawing/2014/main" id="{2040F047-7145-4C1B-8844-9EF6A9FE4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61"/>
              <a:ext cx="79" cy="101"/>
            </a:xfrm>
            <a:custGeom>
              <a:avLst/>
              <a:gdLst>
                <a:gd name="T0" fmla="*/ 92 w 73"/>
                <a:gd name="T1" fmla="*/ 17 h 87"/>
                <a:gd name="T2" fmla="*/ 35 w 73"/>
                <a:gd name="T3" fmla="*/ 0 h 87"/>
                <a:gd name="T4" fmla="*/ 21 w 73"/>
                <a:gd name="T5" fmla="*/ 57 h 87"/>
                <a:gd name="T6" fmla="*/ 67 w 73"/>
                <a:gd name="T7" fmla="*/ 70 h 87"/>
                <a:gd name="T8" fmla="*/ 17 w 73"/>
                <a:gd name="T9" fmla="*/ 72 h 87"/>
                <a:gd name="T10" fmla="*/ 23 w 73"/>
                <a:gd name="T11" fmla="*/ 134 h 87"/>
                <a:gd name="T12" fmla="*/ 92 w 73"/>
                <a:gd name="T13" fmla="*/ 136 h 87"/>
                <a:gd name="T14" fmla="*/ 92 w 73"/>
                <a:gd name="T15" fmla="*/ 1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5" y="2"/>
                    <a:pt x="28" y="0"/>
                  </a:cubicBezTo>
                  <a:cubicBezTo>
                    <a:pt x="13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4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7" name="Freeform 146">
              <a:extLst>
                <a:ext uri="{FF2B5EF4-FFF2-40B4-BE49-F238E27FC236}">
                  <a16:creationId xmlns:a16="http://schemas.microsoft.com/office/drawing/2014/main" id="{2B1FB1F4-2591-4711-8217-284181281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93"/>
              <a:ext cx="354" cy="561"/>
            </a:xfrm>
            <a:custGeom>
              <a:avLst/>
              <a:gdLst>
                <a:gd name="T0" fmla="*/ 327 w 327"/>
                <a:gd name="T1" fmla="*/ 109 h 485"/>
                <a:gd name="T2" fmla="*/ 304 w 327"/>
                <a:gd name="T3" fmla="*/ 87 h 485"/>
                <a:gd name="T4" fmla="*/ 307 w 327"/>
                <a:gd name="T5" fmla="*/ 53 h 485"/>
                <a:gd name="T6" fmla="*/ 265 w 327"/>
                <a:gd name="T7" fmla="*/ 31 h 485"/>
                <a:gd name="T8" fmla="*/ 249 w 327"/>
                <a:gd name="T9" fmla="*/ 59 h 485"/>
                <a:gd name="T10" fmla="*/ 246 w 327"/>
                <a:gd name="T11" fmla="*/ 19 h 485"/>
                <a:gd name="T12" fmla="*/ 204 w 327"/>
                <a:gd name="T13" fmla="*/ 16 h 485"/>
                <a:gd name="T14" fmla="*/ 171 w 327"/>
                <a:gd name="T15" fmla="*/ 76 h 485"/>
                <a:gd name="T16" fmla="*/ 157 w 327"/>
                <a:gd name="T17" fmla="*/ 39 h 485"/>
                <a:gd name="T18" fmla="*/ 112 w 327"/>
                <a:gd name="T19" fmla="*/ 52 h 485"/>
                <a:gd name="T20" fmla="*/ 104 w 327"/>
                <a:gd name="T21" fmla="*/ 102 h 485"/>
                <a:gd name="T22" fmla="*/ 96 w 327"/>
                <a:gd name="T23" fmla="*/ 118 h 485"/>
                <a:gd name="T24" fmla="*/ 3 w 327"/>
                <a:gd name="T25" fmla="*/ 349 h 485"/>
                <a:gd name="T26" fmla="*/ 15 w 327"/>
                <a:gd name="T27" fmla="*/ 539 h 485"/>
                <a:gd name="T28" fmla="*/ 15 w 327"/>
                <a:gd name="T29" fmla="*/ 540 h 485"/>
                <a:gd name="T30" fmla="*/ 51 w 327"/>
                <a:gd name="T31" fmla="*/ 606 h 485"/>
                <a:gd name="T32" fmla="*/ 56 w 327"/>
                <a:gd name="T33" fmla="*/ 681 h 485"/>
                <a:gd name="T34" fmla="*/ 52 w 327"/>
                <a:gd name="T35" fmla="*/ 676 h 485"/>
                <a:gd name="T36" fmla="*/ 136 w 327"/>
                <a:gd name="T37" fmla="*/ 741 h 485"/>
                <a:gd name="T38" fmla="*/ 139 w 327"/>
                <a:gd name="T39" fmla="*/ 740 h 485"/>
                <a:gd name="T40" fmla="*/ 139 w 327"/>
                <a:gd name="T41" fmla="*/ 671 h 485"/>
                <a:gd name="T42" fmla="*/ 168 w 327"/>
                <a:gd name="T43" fmla="*/ 502 h 485"/>
                <a:gd name="T44" fmla="*/ 185 w 327"/>
                <a:gd name="T45" fmla="*/ 443 h 485"/>
                <a:gd name="T46" fmla="*/ 185 w 327"/>
                <a:gd name="T47" fmla="*/ 443 h 485"/>
                <a:gd name="T48" fmla="*/ 185 w 327"/>
                <a:gd name="T49" fmla="*/ 443 h 485"/>
                <a:gd name="T50" fmla="*/ 181 w 327"/>
                <a:gd name="T51" fmla="*/ 407 h 485"/>
                <a:gd name="T52" fmla="*/ 179 w 327"/>
                <a:gd name="T53" fmla="*/ 405 h 485"/>
                <a:gd name="T54" fmla="*/ 210 w 327"/>
                <a:gd name="T55" fmla="*/ 253 h 485"/>
                <a:gd name="T56" fmla="*/ 211 w 327"/>
                <a:gd name="T57" fmla="*/ 254 h 485"/>
                <a:gd name="T58" fmla="*/ 254 w 327"/>
                <a:gd name="T59" fmla="*/ 261 h 485"/>
                <a:gd name="T60" fmla="*/ 254 w 327"/>
                <a:gd name="T61" fmla="*/ 261 h 485"/>
                <a:gd name="T62" fmla="*/ 254 w 327"/>
                <a:gd name="T63" fmla="*/ 261 h 485"/>
                <a:gd name="T64" fmla="*/ 310 w 327"/>
                <a:gd name="T65" fmla="*/ 258 h 485"/>
                <a:gd name="T66" fmla="*/ 415 w 327"/>
                <a:gd name="T67" fmla="*/ 257 h 485"/>
                <a:gd name="T68" fmla="*/ 327 w 327"/>
                <a:gd name="T69" fmla="*/ 109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09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12" y="169"/>
                    <a:pt x="227" y="168"/>
                    <a:pt x="244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3" y="92"/>
                    <a:pt x="258" y="7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8" name="Freeform 147">
              <a:extLst>
                <a:ext uri="{FF2B5EF4-FFF2-40B4-BE49-F238E27FC236}">
                  <a16:creationId xmlns:a16="http://schemas.microsoft.com/office/drawing/2014/main" id="{D9CD50C3-6759-4621-B4DE-1C24CBC90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89"/>
              <a:ext cx="63" cy="34"/>
            </a:xfrm>
            <a:custGeom>
              <a:avLst/>
              <a:gdLst>
                <a:gd name="T0" fmla="*/ 4 w 58"/>
                <a:gd name="T1" fmla="*/ 33 h 30"/>
                <a:gd name="T2" fmla="*/ 71 w 58"/>
                <a:gd name="T3" fmla="*/ 44 h 30"/>
                <a:gd name="T4" fmla="*/ 74 w 58"/>
                <a:gd name="T5" fmla="*/ 0 h 30"/>
                <a:gd name="T6" fmla="*/ 0 w 58"/>
                <a:gd name="T7" fmla="*/ 33 h 30"/>
                <a:gd name="T8" fmla="*/ 4 w 58"/>
                <a:gd name="T9" fmla="*/ 3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" y="23"/>
                  </a:moveTo>
                  <a:cubicBezTo>
                    <a:pt x="20" y="24"/>
                    <a:pt x="37" y="26"/>
                    <a:pt x="55" y="30"/>
                  </a:cubicBezTo>
                  <a:cubicBezTo>
                    <a:pt x="56" y="20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9" name="Freeform 148">
              <a:extLst>
                <a:ext uri="{FF2B5EF4-FFF2-40B4-BE49-F238E27FC236}">
                  <a16:creationId xmlns:a16="http://schemas.microsoft.com/office/drawing/2014/main" id="{FA1E1613-E183-458B-B3FE-C3AF5DCFC8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6" y="443"/>
              <a:ext cx="707" cy="664"/>
            </a:xfrm>
            <a:custGeom>
              <a:avLst/>
              <a:gdLst>
                <a:gd name="T0" fmla="*/ 709 w 652"/>
                <a:gd name="T1" fmla="*/ 230 h 574"/>
                <a:gd name="T2" fmla="*/ 486 w 652"/>
                <a:gd name="T3" fmla="*/ 3 h 574"/>
                <a:gd name="T4" fmla="*/ 466 w 652"/>
                <a:gd name="T5" fmla="*/ 53 h 574"/>
                <a:gd name="T6" fmla="*/ 541 w 652"/>
                <a:gd name="T7" fmla="*/ 46 h 574"/>
                <a:gd name="T8" fmla="*/ 599 w 652"/>
                <a:gd name="T9" fmla="*/ 60 h 574"/>
                <a:gd name="T10" fmla="*/ 652 w 652"/>
                <a:gd name="T11" fmla="*/ 102 h 574"/>
                <a:gd name="T12" fmla="*/ 644 w 652"/>
                <a:gd name="T13" fmla="*/ 244 h 574"/>
                <a:gd name="T14" fmla="*/ 660 w 652"/>
                <a:gd name="T15" fmla="*/ 266 h 574"/>
                <a:gd name="T16" fmla="*/ 678 w 652"/>
                <a:gd name="T17" fmla="*/ 349 h 574"/>
                <a:gd name="T18" fmla="*/ 683 w 652"/>
                <a:gd name="T19" fmla="*/ 419 h 574"/>
                <a:gd name="T20" fmla="*/ 684 w 652"/>
                <a:gd name="T21" fmla="*/ 493 h 574"/>
                <a:gd name="T22" fmla="*/ 678 w 652"/>
                <a:gd name="T23" fmla="*/ 530 h 574"/>
                <a:gd name="T24" fmla="*/ 686 w 652"/>
                <a:gd name="T25" fmla="*/ 595 h 574"/>
                <a:gd name="T26" fmla="*/ 659 w 652"/>
                <a:gd name="T27" fmla="*/ 583 h 574"/>
                <a:gd name="T28" fmla="*/ 665 w 652"/>
                <a:gd name="T29" fmla="*/ 688 h 574"/>
                <a:gd name="T30" fmla="*/ 590 w 652"/>
                <a:gd name="T31" fmla="*/ 661 h 574"/>
                <a:gd name="T32" fmla="*/ 540 w 652"/>
                <a:gd name="T33" fmla="*/ 536 h 574"/>
                <a:gd name="T34" fmla="*/ 483 w 652"/>
                <a:gd name="T35" fmla="*/ 374 h 574"/>
                <a:gd name="T36" fmla="*/ 468 w 652"/>
                <a:gd name="T37" fmla="*/ 201 h 574"/>
                <a:gd name="T38" fmla="*/ 444 w 652"/>
                <a:gd name="T39" fmla="*/ 145 h 574"/>
                <a:gd name="T40" fmla="*/ 325 w 652"/>
                <a:gd name="T41" fmla="*/ 110 h 574"/>
                <a:gd name="T42" fmla="*/ 294 w 652"/>
                <a:gd name="T43" fmla="*/ 273 h 574"/>
                <a:gd name="T44" fmla="*/ 80 w 652"/>
                <a:gd name="T45" fmla="*/ 160 h 574"/>
                <a:gd name="T46" fmla="*/ 88 w 652"/>
                <a:gd name="T47" fmla="*/ 474 h 574"/>
                <a:gd name="T48" fmla="*/ 724 w 652"/>
                <a:gd name="T49" fmla="*/ 803 h 574"/>
                <a:gd name="T50" fmla="*/ 790 w 652"/>
                <a:gd name="T51" fmla="*/ 484 h 574"/>
                <a:gd name="T52" fmla="*/ 311 w 652"/>
                <a:gd name="T53" fmla="*/ 289 h 574"/>
                <a:gd name="T54" fmla="*/ 330 w 652"/>
                <a:gd name="T55" fmla="*/ 221 h 574"/>
                <a:gd name="T56" fmla="*/ 331 w 652"/>
                <a:gd name="T57" fmla="*/ 179 h 574"/>
                <a:gd name="T58" fmla="*/ 423 w 652"/>
                <a:gd name="T59" fmla="*/ 146 h 574"/>
                <a:gd name="T60" fmla="*/ 421 w 652"/>
                <a:gd name="T61" fmla="*/ 223 h 574"/>
                <a:gd name="T62" fmla="*/ 410 w 652"/>
                <a:gd name="T63" fmla="*/ 250 h 574"/>
                <a:gd name="T64" fmla="*/ 432 w 652"/>
                <a:gd name="T65" fmla="*/ 411 h 574"/>
                <a:gd name="T66" fmla="*/ 484 w 652"/>
                <a:gd name="T67" fmla="*/ 625 h 574"/>
                <a:gd name="T68" fmla="*/ 534 w 652"/>
                <a:gd name="T69" fmla="*/ 718 h 574"/>
                <a:gd name="T70" fmla="*/ 529 w 652"/>
                <a:gd name="T71" fmla="*/ 782 h 574"/>
                <a:gd name="T72" fmla="*/ 466 w 652"/>
                <a:gd name="T73" fmla="*/ 740 h 574"/>
                <a:gd name="T74" fmla="*/ 416 w 652"/>
                <a:gd name="T75" fmla="*/ 742 h 574"/>
                <a:gd name="T76" fmla="*/ 378 w 652"/>
                <a:gd name="T77" fmla="*/ 698 h 574"/>
                <a:gd name="T78" fmla="*/ 332 w 652"/>
                <a:gd name="T79" fmla="*/ 643 h 574"/>
                <a:gd name="T80" fmla="*/ 285 w 652"/>
                <a:gd name="T81" fmla="*/ 620 h 574"/>
                <a:gd name="T82" fmla="*/ 239 w 652"/>
                <a:gd name="T83" fmla="*/ 580 h 574"/>
                <a:gd name="T84" fmla="*/ 214 w 652"/>
                <a:gd name="T85" fmla="*/ 534 h 574"/>
                <a:gd name="T86" fmla="*/ 180 w 652"/>
                <a:gd name="T87" fmla="*/ 471 h 574"/>
                <a:gd name="T88" fmla="*/ 182 w 652"/>
                <a:gd name="T89" fmla="*/ 398 h 574"/>
                <a:gd name="T90" fmla="*/ 85 w 652"/>
                <a:gd name="T91" fmla="*/ 415 h 574"/>
                <a:gd name="T92" fmla="*/ 44 w 652"/>
                <a:gd name="T93" fmla="*/ 344 h 574"/>
                <a:gd name="T94" fmla="*/ 27 w 652"/>
                <a:gd name="T95" fmla="*/ 287 h 574"/>
                <a:gd name="T96" fmla="*/ 50 w 652"/>
                <a:gd name="T97" fmla="*/ 197 h 574"/>
                <a:gd name="T98" fmla="*/ 141 w 652"/>
                <a:gd name="T99" fmla="*/ 180 h 574"/>
                <a:gd name="T100" fmla="*/ 226 w 652"/>
                <a:gd name="T101" fmla="*/ 271 h 5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52" h="574">
                  <a:moveTo>
                    <a:pt x="620" y="312"/>
                  </a:moveTo>
                  <a:cubicBezTo>
                    <a:pt x="603" y="265"/>
                    <a:pt x="591" y="228"/>
                    <a:pt x="577" y="199"/>
                  </a:cubicBezTo>
                  <a:cubicBezTo>
                    <a:pt x="566" y="177"/>
                    <a:pt x="555" y="154"/>
                    <a:pt x="556" y="149"/>
                  </a:cubicBezTo>
                  <a:cubicBezTo>
                    <a:pt x="557" y="147"/>
                    <a:pt x="557" y="147"/>
                    <a:pt x="557" y="147"/>
                  </a:cubicBezTo>
                  <a:cubicBezTo>
                    <a:pt x="569" y="87"/>
                    <a:pt x="547" y="44"/>
                    <a:pt x="491" y="19"/>
                  </a:cubicBezTo>
                  <a:cubicBezTo>
                    <a:pt x="451" y="2"/>
                    <a:pt x="411" y="0"/>
                    <a:pt x="381" y="3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380" y="4"/>
                    <a:pt x="380" y="5"/>
                    <a:pt x="379" y="5"/>
                  </a:cubicBezTo>
                  <a:cubicBezTo>
                    <a:pt x="374" y="14"/>
                    <a:pt x="370" y="24"/>
                    <a:pt x="366" y="35"/>
                  </a:cubicBezTo>
                  <a:cubicBezTo>
                    <a:pt x="373" y="33"/>
                    <a:pt x="382" y="32"/>
                    <a:pt x="385" y="32"/>
                  </a:cubicBezTo>
                  <a:cubicBezTo>
                    <a:pt x="390" y="32"/>
                    <a:pt x="400" y="30"/>
                    <a:pt x="405" y="29"/>
                  </a:cubicBezTo>
                  <a:cubicBezTo>
                    <a:pt x="411" y="28"/>
                    <a:pt x="418" y="30"/>
                    <a:pt x="424" y="30"/>
                  </a:cubicBezTo>
                  <a:cubicBezTo>
                    <a:pt x="430" y="30"/>
                    <a:pt x="432" y="33"/>
                    <a:pt x="435" y="33"/>
                  </a:cubicBezTo>
                  <a:cubicBezTo>
                    <a:pt x="439" y="33"/>
                    <a:pt x="445" y="36"/>
                    <a:pt x="448" y="37"/>
                  </a:cubicBezTo>
                  <a:cubicBezTo>
                    <a:pt x="451" y="37"/>
                    <a:pt x="462" y="37"/>
                    <a:pt x="469" y="39"/>
                  </a:cubicBezTo>
                  <a:cubicBezTo>
                    <a:pt x="475" y="41"/>
                    <a:pt x="479" y="44"/>
                    <a:pt x="485" y="44"/>
                  </a:cubicBezTo>
                  <a:cubicBezTo>
                    <a:pt x="491" y="44"/>
                    <a:pt x="493" y="49"/>
                    <a:pt x="500" y="53"/>
                  </a:cubicBezTo>
                  <a:cubicBezTo>
                    <a:pt x="507" y="57"/>
                    <a:pt x="507" y="63"/>
                    <a:pt x="511" y="66"/>
                  </a:cubicBezTo>
                  <a:cubicBezTo>
                    <a:pt x="515" y="68"/>
                    <a:pt x="527" y="94"/>
                    <a:pt x="527" y="101"/>
                  </a:cubicBezTo>
                  <a:cubicBezTo>
                    <a:pt x="527" y="109"/>
                    <a:pt x="530" y="110"/>
                    <a:pt x="529" y="117"/>
                  </a:cubicBezTo>
                  <a:cubicBezTo>
                    <a:pt x="528" y="124"/>
                    <a:pt x="529" y="139"/>
                    <a:pt x="505" y="157"/>
                  </a:cubicBezTo>
                  <a:cubicBezTo>
                    <a:pt x="487" y="169"/>
                    <a:pt x="498" y="164"/>
                    <a:pt x="505" y="165"/>
                  </a:cubicBezTo>
                  <a:cubicBezTo>
                    <a:pt x="508" y="166"/>
                    <a:pt x="510" y="166"/>
                    <a:pt x="511" y="165"/>
                  </a:cubicBezTo>
                  <a:cubicBezTo>
                    <a:pt x="514" y="164"/>
                    <a:pt x="515" y="172"/>
                    <a:pt x="518" y="172"/>
                  </a:cubicBezTo>
                  <a:cubicBezTo>
                    <a:pt x="522" y="172"/>
                    <a:pt x="527" y="177"/>
                    <a:pt x="527" y="177"/>
                  </a:cubicBezTo>
                  <a:cubicBezTo>
                    <a:pt x="527" y="177"/>
                    <a:pt x="529" y="185"/>
                    <a:pt x="531" y="190"/>
                  </a:cubicBezTo>
                  <a:cubicBezTo>
                    <a:pt x="533" y="196"/>
                    <a:pt x="530" y="220"/>
                    <a:pt x="531" y="226"/>
                  </a:cubicBezTo>
                  <a:cubicBezTo>
                    <a:pt x="532" y="232"/>
                    <a:pt x="528" y="239"/>
                    <a:pt x="533" y="245"/>
                  </a:cubicBezTo>
                  <a:cubicBezTo>
                    <a:pt x="538" y="250"/>
                    <a:pt x="532" y="253"/>
                    <a:pt x="534" y="257"/>
                  </a:cubicBezTo>
                  <a:cubicBezTo>
                    <a:pt x="536" y="261"/>
                    <a:pt x="536" y="266"/>
                    <a:pt x="536" y="271"/>
                  </a:cubicBezTo>
                  <a:cubicBezTo>
                    <a:pt x="536" y="276"/>
                    <a:pt x="532" y="282"/>
                    <a:pt x="539" y="293"/>
                  </a:cubicBezTo>
                  <a:cubicBezTo>
                    <a:pt x="547" y="304"/>
                    <a:pt x="538" y="302"/>
                    <a:pt x="540" y="310"/>
                  </a:cubicBezTo>
                  <a:cubicBezTo>
                    <a:pt x="542" y="317"/>
                    <a:pt x="537" y="318"/>
                    <a:pt x="537" y="318"/>
                  </a:cubicBezTo>
                  <a:cubicBezTo>
                    <a:pt x="537" y="318"/>
                    <a:pt x="530" y="322"/>
                    <a:pt x="525" y="316"/>
                  </a:cubicBezTo>
                  <a:cubicBezTo>
                    <a:pt x="520" y="311"/>
                    <a:pt x="518" y="323"/>
                    <a:pt x="517" y="328"/>
                  </a:cubicBezTo>
                  <a:cubicBezTo>
                    <a:pt x="516" y="333"/>
                    <a:pt x="521" y="333"/>
                    <a:pt x="531" y="342"/>
                  </a:cubicBezTo>
                  <a:cubicBezTo>
                    <a:pt x="541" y="350"/>
                    <a:pt x="533" y="346"/>
                    <a:pt x="537" y="356"/>
                  </a:cubicBezTo>
                  <a:cubicBezTo>
                    <a:pt x="541" y="366"/>
                    <a:pt x="541" y="365"/>
                    <a:pt x="542" y="373"/>
                  </a:cubicBezTo>
                  <a:cubicBezTo>
                    <a:pt x="543" y="382"/>
                    <a:pt x="541" y="381"/>
                    <a:pt x="539" y="384"/>
                  </a:cubicBezTo>
                  <a:cubicBezTo>
                    <a:pt x="537" y="387"/>
                    <a:pt x="536" y="388"/>
                    <a:pt x="532" y="383"/>
                  </a:cubicBezTo>
                  <a:cubicBezTo>
                    <a:pt x="528" y="378"/>
                    <a:pt x="531" y="373"/>
                    <a:pt x="525" y="367"/>
                  </a:cubicBezTo>
                  <a:cubicBezTo>
                    <a:pt x="518" y="360"/>
                    <a:pt x="521" y="371"/>
                    <a:pt x="517" y="377"/>
                  </a:cubicBezTo>
                  <a:cubicBezTo>
                    <a:pt x="514" y="384"/>
                    <a:pt x="521" y="390"/>
                    <a:pt x="525" y="403"/>
                  </a:cubicBezTo>
                  <a:cubicBezTo>
                    <a:pt x="529" y="415"/>
                    <a:pt x="526" y="415"/>
                    <a:pt x="527" y="425"/>
                  </a:cubicBezTo>
                  <a:cubicBezTo>
                    <a:pt x="528" y="434"/>
                    <a:pt x="524" y="437"/>
                    <a:pt x="521" y="444"/>
                  </a:cubicBezTo>
                  <a:cubicBezTo>
                    <a:pt x="517" y="451"/>
                    <a:pt x="513" y="453"/>
                    <a:pt x="504" y="455"/>
                  </a:cubicBezTo>
                  <a:cubicBezTo>
                    <a:pt x="494" y="456"/>
                    <a:pt x="478" y="451"/>
                    <a:pt x="475" y="442"/>
                  </a:cubicBezTo>
                  <a:cubicBezTo>
                    <a:pt x="472" y="433"/>
                    <a:pt x="472" y="440"/>
                    <a:pt x="463" y="427"/>
                  </a:cubicBezTo>
                  <a:cubicBezTo>
                    <a:pt x="455" y="413"/>
                    <a:pt x="453" y="418"/>
                    <a:pt x="449" y="405"/>
                  </a:cubicBezTo>
                  <a:cubicBezTo>
                    <a:pt x="445" y="393"/>
                    <a:pt x="442" y="378"/>
                    <a:pt x="433" y="368"/>
                  </a:cubicBezTo>
                  <a:cubicBezTo>
                    <a:pt x="425" y="357"/>
                    <a:pt x="426" y="356"/>
                    <a:pt x="423" y="346"/>
                  </a:cubicBezTo>
                  <a:cubicBezTo>
                    <a:pt x="420" y="337"/>
                    <a:pt x="419" y="332"/>
                    <a:pt x="411" y="316"/>
                  </a:cubicBezTo>
                  <a:cubicBezTo>
                    <a:pt x="402" y="301"/>
                    <a:pt x="405" y="302"/>
                    <a:pt x="402" y="289"/>
                  </a:cubicBezTo>
                  <a:cubicBezTo>
                    <a:pt x="399" y="277"/>
                    <a:pt x="379" y="254"/>
                    <a:pt x="378" y="241"/>
                  </a:cubicBezTo>
                  <a:cubicBezTo>
                    <a:pt x="377" y="227"/>
                    <a:pt x="371" y="232"/>
                    <a:pt x="367" y="214"/>
                  </a:cubicBezTo>
                  <a:cubicBezTo>
                    <a:pt x="363" y="195"/>
                    <a:pt x="343" y="184"/>
                    <a:pt x="345" y="162"/>
                  </a:cubicBezTo>
                  <a:cubicBezTo>
                    <a:pt x="359" y="157"/>
                    <a:pt x="367" y="147"/>
                    <a:pt x="367" y="130"/>
                  </a:cubicBezTo>
                  <a:cubicBezTo>
                    <a:pt x="365" y="145"/>
                    <a:pt x="357" y="149"/>
                    <a:pt x="345" y="150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4" y="128"/>
                    <a:pt x="346" y="103"/>
                    <a:pt x="348" y="93"/>
                  </a:cubicBezTo>
                  <a:cubicBezTo>
                    <a:pt x="348" y="91"/>
                    <a:pt x="348" y="89"/>
                    <a:pt x="346" y="88"/>
                  </a:cubicBezTo>
                  <a:cubicBezTo>
                    <a:pt x="338" y="76"/>
                    <a:pt x="323" y="67"/>
                    <a:pt x="305" y="64"/>
                  </a:cubicBezTo>
                  <a:cubicBezTo>
                    <a:pt x="286" y="60"/>
                    <a:pt x="267" y="63"/>
                    <a:pt x="255" y="71"/>
                  </a:cubicBezTo>
                  <a:cubicBezTo>
                    <a:pt x="254" y="72"/>
                    <a:pt x="253" y="73"/>
                    <a:pt x="252" y="74"/>
                  </a:cubicBezTo>
                  <a:cubicBezTo>
                    <a:pt x="249" y="79"/>
                    <a:pt x="249" y="94"/>
                    <a:pt x="246" y="118"/>
                  </a:cubicBezTo>
                  <a:cubicBezTo>
                    <a:pt x="244" y="137"/>
                    <a:pt x="245" y="168"/>
                    <a:pt x="231" y="176"/>
                  </a:cubicBezTo>
                  <a:cubicBezTo>
                    <a:pt x="217" y="183"/>
                    <a:pt x="176" y="151"/>
                    <a:pt x="157" y="122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31" y="96"/>
                    <a:pt x="92" y="95"/>
                    <a:pt x="63" y="103"/>
                  </a:cubicBezTo>
                  <a:cubicBezTo>
                    <a:pt x="31" y="111"/>
                    <a:pt x="7" y="130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92"/>
                    <a:pt x="32" y="283"/>
                    <a:pt x="69" y="306"/>
                  </a:cubicBezTo>
                  <a:cubicBezTo>
                    <a:pt x="102" y="326"/>
                    <a:pt x="104" y="330"/>
                    <a:pt x="119" y="358"/>
                  </a:cubicBezTo>
                  <a:cubicBezTo>
                    <a:pt x="137" y="394"/>
                    <a:pt x="222" y="502"/>
                    <a:pt x="368" y="538"/>
                  </a:cubicBezTo>
                  <a:cubicBezTo>
                    <a:pt x="515" y="574"/>
                    <a:pt x="543" y="532"/>
                    <a:pt x="568" y="519"/>
                  </a:cubicBezTo>
                  <a:cubicBezTo>
                    <a:pt x="569" y="519"/>
                    <a:pt x="569" y="519"/>
                    <a:pt x="569" y="519"/>
                  </a:cubicBezTo>
                  <a:cubicBezTo>
                    <a:pt x="569" y="519"/>
                    <a:pt x="569" y="519"/>
                    <a:pt x="569" y="518"/>
                  </a:cubicBezTo>
                  <a:cubicBezTo>
                    <a:pt x="628" y="473"/>
                    <a:pt x="652" y="403"/>
                    <a:pt x="620" y="312"/>
                  </a:cubicBezTo>
                  <a:close/>
                  <a:moveTo>
                    <a:pt x="232" y="200"/>
                  </a:moveTo>
                  <a:cubicBezTo>
                    <a:pt x="232" y="198"/>
                    <a:pt x="232" y="196"/>
                    <a:pt x="233" y="194"/>
                  </a:cubicBezTo>
                  <a:cubicBezTo>
                    <a:pt x="236" y="190"/>
                    <a:pt x="242" y="191"/>
                    <a:pt x="244" y="187"/>
                  </a:cubicBezTo>
                  <a:cubicBezTo>
                    <a:pt x="249" y="180"/>
                    <a:pt x="245" y="172"/>
                    <a:pt x="251" y="166"/>
                  </a:cubicBezTo>
                  <a:cubicBezTo>
                    <a:pt x="263" y="160"/>
                    <a:pt x="290" y="159"/>
                    <a:pt x="290" y="143"/>
                  </a:cubicBezTo>
                  <a:cubicBezTo>
                    <a:pt x="282" y="152"/>
                    <a:pt x="263" y="148"/>
                    <a:pt x="258" y="143"/>
                  </a:cubicBezTo>
                  <a:cubicBezTo>
                    <a:pt x="255" y="142"/>
                    <a:pt x="259" y="136"/>
                    <a:pt x="259" y="136"/>
                  </a:cubicBezTo>
                  <a:cubicBezTo>
                    <a:pt x="257" y="133"/>
                    <a:pt x="262" y="130"/>
                    <a:pt x="261" y="128"/>
                  </a:cubicBezTo>
                  <a:cubicBezTo>
                    <a:pt x="260" y="125"/>
                    <a:pt x="260" y="121"/>
                    <a:pt x="259" y="116"/>
                  </a:cubicBezTo>
                  <a:cubicBezTo>
                    <a:pt x="261" y="103"/>
                    <a:pt x="263" y="88"/>
                    <a:pt x="265" y="82"/>
                  </a:cubicBezTo>
                  <a:cubicBezTo>
                    <a:pt x="274" y="77"/>
                    <a:pt x="288" y="75"/>
                    <a:pt x="302" y="78"/>
                  </a:cubicBezTo>
                  <a:cubicBezTo>
                    <a:pt x="315" y="80"/>
                    <a:pt x="325" y="86"/>
                    <a:pt x="332" y="94"/>
                  </a:cubicBezTo>
                  <a:cubicBezTo>
                    <a:pt x="331" y="100"/>
                    <a:pt x="330" y="108"/>
                    <a:pt x="329" y="118"/>
                  </a:cubicBezTo>
                  <a:cubicBezTo>
                    <a:pt x="327" y="120"/>
                    <a:pt x="332" y="126"/>
                    <a:pt x="330" y="130"/>
                  </a:cubicBezTo>
                  <a:cubicBezTo>
                    <a:pt x="327" y="135"/>
                    <a:pt x="331" y="135"/>
                    <a:pt x="330" y="144"/>
                  </a:cubicBezTo>
                  <a:cubicBezTo>
                    <a:pt x="328" y="153"/>
                    <a:pt x="328" y="151"/>
                    <a:pt x="326" y="151"/>
                  </a:cubicBezTo>
                  <a:cubicBezTo>
                    <a:pt x="316" y="151"/>
                    <a:pt x="294" y="152"/>
                    <a:pt x="292" y="144"/>
                  </a:cubicBezTo>
                  <a:cubicBezTo>
                    <a:pt x="291" y="157"/>
                    <a:pt x="306" y="159"/>
                    <a:pt x="322" y="162"/>
                  </a:cubicBezTo>
                  <a:cubicBezTo>
                    <a:pt x="323" y="162"/>
                    <a:pt x="327" y="169"/>
                    <a:pt x="327" y="170"/>
                  </a:cubicBezTo>
                  <a:cubicBezTo>
                    <a:pt x="327" y="188"/>
                    <a:pt x="323" y="216"/>
                    <a:pt x="328" y="229"/>
                  </a:cubicBezTo>
                  <a:cubicBezTo>
                    <a:pt x="335" y="244"/>
                    <a:pt x="335" y="253"/>
                    <a:pt x="338" y="265"/>
                  </a:cubicBezTo>
                  <a:cubicBezTo>
                    <a:pt x="341" y="277"/>
                    <a:pt x="338" y="310"/>
                    <a:pt x="344" y="324"/>
                  </a:cubicBezTo>
                  <a:cubicBezTo>
                    <a:pt x="350" y="339"/>
                    <a:pt x="352" y="346"/>
                    <a:pt x="357" y="354"/>
                  </a:cubicBezTo>
                  <a:cubicBezTo>
                    <a:pt x="361" y="362"/>
                    <a:pt x="369" y="392"/>
                    <a:pt x="379" y="404"/>
                  </a:cubicBezTo>
                  <a:cubicBezTo>
                    <a:pt x="390" y="417"/>
                    <a:pt x="390" y="427"/>
                    <a:pt x="397" y="433"/>
                  </a:cubicBezTo>
                  <a:cubicBezTo>
                    <a:pt x="404" y="440"/>
                    <a:pt x="401" y="447"/>
                    <a:pt x="406" y="453"/>
                  </a:cubicBezTo>
                  <a:cubicBezTo>
                    <a:pt x="412" y="459"/>
                    <a:pt x="415" y="460"/>
                    <a:pt x="419" y="464"/>
                  </a:cubicBezTo>
                  <a:cubicBezTo>
                    <a:pt x="423" y="469"/>
                    <a:pt x="432" y="478"/>
                    <a:pt x="429" y="485"/>
                  </a:cubicBezTo>
                  <a:cubicBezTo>
                    <a:pt x="426" y="492"/>
                    <a:pt x="434" y="509"/>
                    <a:pt x="429" y="511"/>
                  </a:cubicBezTo>
                  <a:cubicBezTo>
                    <a:pt x="424" y="513"/>
                    <a:pt x="425" y="508"/>
                    <a:pt x="415" y="505"/>
                  </a:cubicBezTo>
                  <a:cubicBezTo>
                    <a:pt x="404" y="502"/>
                    <a:pt x="394" y="496"/>
                    <a:pt x="389" y="498"/>
                  </a:cubicBezTo>
                  <a:cubicBezTo>
                    <a:pt x="384" y="500"/>
                    <a:pt x="369" y="494"/>
                    <a:pt x="370" y="488"/>
                  </a:cubicBezTo>
                  <a:cubicBezTo>
                    <a:pt x="371" y="481"/>
                    <a:pt x="366" y="478"/>
                    <a:pt x="366" y="478"/>
                  </a:cubicBezTo>
                  <a:cubicBezTo>
                    <a:pt x="366" y="478"/>
                    <a:pt x="357" y="472"/>
                    <a:pt x="353" y="472"/>
                  </a:cubicBezTo>
                  <a:cubicBezTo>
                    <a:pt x="350" y="472"/>
                    <a:pt x="346" y="469"/>
                    <a:pt x="340" y="471"/>
                  </a:cubicBezTo>
                  <a:cubicBezTo>
                    <a:pt x="334" y="473"/>
                    <a:pt x="330" y="480"/>
                    <a:pt x="326" y="479"/>
                  </a:cubicBezTo>
                  <a:cubicBezTo>
                    <a:pt x="323" y="478"/>
                    <a:pt x="319" y="477"/>
                    <a:pt x="316" y="473"/>
                  </a:cubicBezTo>
                  <a:cubicBezTo>
                    <a:pt x="313" y="469"/>
                    <a:pt x="316" y="465"/>
                    <a:pt x="309" y="461"/>
                  </a:cubicBezTo>
                  <a:cubicBezTo>
                    <a:pt x="301" y="456"/>
                    <a:pt x="309" y="448"/>
                    <a:pt x="297" y="450"/>
                  </a:cubicBezTo>
                  <a:cubicBezTo>
                    <a:pt x="286" y="452"/>
                    <a:pt x="287" y="459"/>
                    <a:pt x="278" y="449"/>
                  </a:cubicBezTo>
                  <a:cubicBezTo>
                    <a:pt x="268" y="439"/>
                    <a:pt x="268" y="433"/>
                    <a:pt x="265" y="430"/>
                  </a:cubicBezTo>
                  <a:cubicBezTo>
                    <a:pt x="262" y="427"/>
                    <a:pt x="265" y="420"/>
                    <a:pt x="260" y="416"/>
                  </a:cubicBezTo>
                  <a:cubicBezTo>
                    <a:pt x="255" y="412"/>
                    <a:pt x="255" y="404"/>
                    <a:pt x="249" y="404"/>
                  </a:cubicBezTo>
                  <a:cubicBezTo>
                    <a:pt x="242" y="404"/>
                    <a:pt x="233" y="403"/>
                    <a:pt x="233" y="403"/>
                  </a:cubicBezTo>
                  <a:cubicBezTo>
                    <a:pt x="233" y="403"/>
                    <a:pt x="234" y="403"/>
                    <a:pt x="224" y="400"/>
                  </a:cubicBezTo>
                  <a:cubicBezTo>
                    <a:pt x="213" y="396"/>
                    <a:pt x="218" y="407"/>
                    <a:pt x="213" y="396"/>
                  </a:cubicBezTo>
                  <a:cubicBezTo>
                    <a:pt x="208" y="384"/>
                    <a:pt x="211" y="373"/>
                    <a:pt x="203" y="373"/>
                  </a:cubicBezTo>
                  <a:cubicBezTo>
                    <a:pt x="195" y="373"/>
                    <a:pt x="187" y="374"/>
                    <a:pt x="187" y="374"/>
                  </a:cubicBezTo>
                  <a:cubicBezTo>
                    <a:pt x="176" y="370"/>
                    <a:pt x="176" y="370"/>
                    <a:pt x="176" y="370"/>
                  </a:cubicBezTo>
                  <a:cubicBezTo>
                    <a:pt x="176" y="370"/>
                    <a:pt x="175" y="365"/>
                    <a:pt x="172" y="360"/>
                  </a:cubicBezTo>
                  <a:cubicBezTo>
                    <a:pt x="169" y="355"/>
                    <a:pt x="173" y="353"/>
                    <a:pt x="168" y="345"/>
                  </a:cubicBezTo>
                  <a:cubicBezTo>
                    <a:pt x="162" y="338"/>
                    <a:pt x="162" y="335"/>
                    <a:pt x="155" y="330"/>
                  </a:cubicBezTo>
                  <a:cubicBezTo>
                    <a:pt x="148" y="325"/>
                    <a:pt x="149" y="318"/>
                    <a:pt x="146" y="315"/>
                  </a:cubicBezTo>
                  <a:cubicBezTo>
                    <a:pt x="143" y="312"/>
                    <a:pt x="144" y="309"/>
                    <a:pt x="141" y="304"/>
                  </a:cubicBezTo>
                  <a:cubicBezTo>
                    <a:pt x="139" y="301"/>
                    <a:pt x="127" y="292"/>
                    <a:pt x="124" y="285"/>
                  </a:cubicBezTo>
                  <a:cubicBezTo>
                    <a:pt x="122" y="280"/>
                    <a:pt x="127" y="267"/>
                    <a:pt x="134" y="269"/>
                  </a:cubicBezTo>
                  <a:cubicBezTo>
                    <a:pt x="140" y="264"/>
                    <a:pt x="144" y="257"/>
                    <a:pt x="143" y="257"/>
                  </a:cubicBezTo>
                  <a:cubicBezTo>
                    <a:pt x="110" y="243"/>
                    <a:pt x="102" y="281"/>
                    <a:pt x="92" y="280"/>
                  </a:cubicBezTo>
                  <a:cubicBezTo>
                    <a:pt x="84" y="281"/>
                    <a:pt x="83" y="279"/>
                    <a:pt x="77" y="278"/>
                  </a:cubicBezTo>
                  <a:cubicBezTo>
                    <a:pt x="71" y="277"/>
                    <a:pt x="71" y="270"/>
                    <a:pt x="66" y="268"/>
                  </a:cubicBezTo>
                  <a:cubicBezTo>
                    <a:pt x="61" y="266"/>
                    <a:pt x="60" y="264"/>
                    <a:pt x="53" y="256"/>
                  </a:cubicBezTo>
                  <a:cubicBezTo>
                    <a:pt x="47" y="249"/>
                    <a:pt x="42" y="240"/>
                    <a:pt x="38" y="233"/>
                  </a:cubicBezTo>
                  <a:cubicBezTo>
                    <a:pt x="34" y="226"/>
                    <a:pt x="37" y="228"/>
                    <a:pt x="35" y="222"/>
                  </a:cubicBezTo>
                  <a:cubicBezTo>
                    <a:pt x="33" y="217"/>
                    <a:pt x="34" y="217"/>
                    <a:pt x="29" y="211"/>
                  </a:cubicBezTo>
                  <a:cubicBezTo>
                    <a:pt x="25" y="205"/>
                    <a:pt x="23" y="205"/>
                    <a:pt x="23" y="197"/>
                  </a:cubicBezTo>
                  <a:cubicBezTo>
                    <a:pt x="23" y="189"/>
                    <a:pt x="26" y="191"/>
                    <a:pt x="21" y="185"/>
                  </a:cubicBezTo>
                  <a:cubicBezTo>
                    <a:pt x="16" y="178"/>
                    <a:pt x="19" y="174"/>
                    <a:pt x="19" y="168"/>
                  </a:cubicBezTo>
                  <a:cubicBezTo>
                    <a:pt x="19" y="162"/>
                    <a:pt x="17" y="159"/>
                    <a:pt x="17" y="152"/>
                  </a:cubicBezTo>
                  <a:cubicBezTo>
                    <a:pt x="21" y="142"/>
                    <a:pt x="29" y="133"/>
                    <a:pt x="39" y="127"/>
                  </a:cubicBezTo>
                  <a:cubicBezTo>
                    <a:pt x="45" y="124"/>
                    <a:pt x="62" y="121"/>
                    <a:pt x="70" y="119"/>
                  </a:cubicBezTo>
                  <a:cubicBezTo>
                    <a:pt x="79" y="117"/>
                    <a:pt x="85" y="113"/>
                    <a:pt x="95" y="113"/>
                  </a:cubicBezTo>
                  <a:cubicBezTo>
                    <a:pt x="100" y="113"/>
                    <a:pt x="104" y="116"/>
                    <a:pt x="111" y="117"/>
                  </a:cubicBezTo>
                  <a:cubicBezTo>
                    <a:pt x="119" y="118"/>
                    <a:pt x="128" y="118"/>
                    <a:pt x="132" y="120"/>
                  </a:cubicBezTo>
                  <a:cubicBezTo>
                    <a:pt x="152" y="127"/>
                    <a:pt x="154" y="152"/>
                    <a:pt x="167" y="165"/>
                  </a:cubicBezTo>
                  <a:cubicBezTo>
                    <a:pt x="170" y="169"/>
                    <a:pt x="174" y="170"/>
                    <a:pt x="177" y="175"/>
                  </a:cubicBezTo>
                  <a:cubicBezTo>
                    <a:pt x="180" y="179"/>
                    <a:pt x="180" y="184"/>
                    <a:pt x="184" y="188"/>
                  </a:cubicBezTo>
                  <a:cubicBezTo>
                    <a:pt x="189" y="194"/>
                    <a:pt x="208" y="194"/>
                    <a:pt x="206" y="204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0" name="Freeform 149">
              <a:extLst>
                <a:ext uri="{FF2B5EF4-FFF2-40B4-BE49-F238E27FC236}">
                  <a16:creationId xmlns:a16="http://schemas.microsoft.com/office/drawing/2014/main" id="{10DE19E9-DBA7-4398-A0C5-73AE0AA6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617"/>
              <a:ext cx="610" cy="487"/>
            </a:xfrm>
            <a:custGeom>
              <a:avLst/>
              <a:gdLst>
                <a:gd name="T0" fmla="*/ 2 w 563"/>
                <a:gd name="T1" fmla="*/ 0 h 421"/>
                <a:gd name="T2" fmla="*/ 2 w 563"/>
                <a:gd name="T3" fmla="*/ 0 h 421"/>
                <a:gd name="T4" fmla="*/ 2 w 563"/>
                <a:gd name="T5" fmla="*/ 1 h 421"/>
                <a:gd name="T6" fmla="*/ 88 w 563"/>
                <a:gd name="T7" fmla="*/ 239 h 421"/>
                <a:gd name="T8" fmla="*/ 152 w 563"/>
                <a:gd name="T9" fmla="*/ 319 h 421"/>
                <a:gd name="T10" fmla="*/ 468 w 563"/>
                <a:gd name="T11" fmla="*/ 599 h 421"/>
                <a:gd name="T12" fmla="*/ 716 w 563"/>
                <a:gd name="T13" fmla="*/ 573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3" h="42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0" y="41"/>
                    <a:pt x="32" y="132"/>
                    <a:pt x="69" y="155"/>
                  </a:cubicBezTo>
                  <a:cubicBezTo>
                    <a:pt x="101" y="175"/>
                    <a:pt x="104" y="178"/>
                    <a:pt x="119" y="207"/>
                  </a:cubicBezTo>
                  <a:cubicBezTo>
                    <a:pt x="137" y="242"/>
                    <a:pt x="222" y="351"/>
                    <a:pt x="368" y="387"/>
                  </a:cubicBezTo>
                  <a:cubicBezTo>
                    <a:pt x="506" y="421"/>
                    <a:pt x="537" y="383"/>
                    <a:pt x="563" y="370"/>
                  </a:cubicBezTo>
                </a:path>
              </a:pathLst>
            </a:custGeom>
            <a:noFill/>
            <a:ln w="6350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1" name="Freeform 150">
              <a:extLst>
                <a:ext uri="{FF2B5EF4-FFF2-40B4-BE49-F238E27FC236}">
                  <a16:creationId xmlns:a16="http://schemas.microsoft.com/office/drawing/2014/main" id="{D553B96E-4150-414E-8DD9-1371D9A1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517"/>
              <a:ext cx="373" cy="141"/>
            </a:xfrm>
            <a:custGeom>
              <a:avLst/>
              <a:gdLst>
                <a:gd name="T0" fmla="*/ 438 w 344"/>
                <a:gd name="T1" fmla="*/ 37 h 122"/>
                <a:gd name="T2" fmla="*/ 385 w 344"/>
                <a:gd name="T3" fmla="*/ 3 h 122"/>
                <a:gd name="T4" fmla="*/ 321 w 344"/>
                <a:gd name="T5" fmla="*/ 17 h 122"/>
                <a:gd name="T6" fmla="*/ 319 w 344"/>
                <a:gd name="T7" fmla="*/ 20 h 122"/>
                <a:gd name="T8" fmla="*/ 314 w 344"/>
                <a:gd name="T9" fmla="*/ 87 h 122"/>
                <a:gd name="T10" fmla="*/ 292 w 344"/>
                <a:gd name="T11" fmla="*/ 179 h 122"/>
                <a:gd name="T12" fmla="*/ 196 w 344"/>
                <a:gd name="T13" fmla="*/ 95 h 122"/>
                <a:gd name="T14" fmla="*/ 195 w 344"/>
                <a:gd name="T15" fmla="*/ 92 h 122"/>
                <a:gd name="T16" fmla="*/ 78 w 344"/>
                <a:gd name="T17" fmla="*/ 66 h 122"/>
                <a:gd name="T18" fmla="*/ 0 w 344"/>
                <a:gd name="T19" fmla="*/ 140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4" h="122">
                  <a:moveTo>
                    <a:pt x="344" y="24"/>
                  </a:moveTo>
                  <a:cubicBezTo>
                    <a:pt x="336" y="12"/>
                    <a:pt x="320" y="7"/>
                    <a:pt x="302" y="3"/>
                  </a:cubicBezTo>
                  <a:cubicBezTo>
                    <a:pt x="284" y="0"/>
                    <a:pt x="265" y="3"/>
                    <a:pt x="252" y="11"/>
                  </a:cubicBezTo>
                  <a:cubicBezTo>
                    <a:pt x="251" y="11"/>
                    <a:pt x="250" y="12"/>
                    <a:pt x="250" y="13"/>
                  </a:cubicBezTo>
                  <a:cubicBezTo>
                    <a:pt x="246" y="19"/>
                    <a:pt x="249" y="33"/>
                    <a:pt x="246" y="56"/>
                  </a:cubicBezTo>
                  <a:cubicBezTo>
                    <a:pt x="244" y="76"/>
                    <a:pt x="248" y="105"/>
                    <a:pt x="229" y="116"/>
                  </a:cubicBezTo>
                  <a:cubicBezTo>
                    <a:pt x="215" y="122"/>
                    <a:pt x="174" y="91"/>
                    <a:pt x="154" y="61"/>
                  </a:cubicBezTo>
                  <a:cubicBezTo>
                    <a:pt x="154" y="61"/>
                    <a:pt x="154" y="61"/>
                    <a:pt x="153" y="60"/>
                  </a:cubicBezTo>
                  <a:cubicBezTo>
                    <a:pt x="129" y="36"/>
                    <a:pt x="90" y="35"/>
                    <a:pt x="61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6350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2" name="Freeform 151">
              <a:extLst>
                <a:ext uri="{FF2B5EF4-FFF2-40B4-BE49-F238E27FC236}">
                  <a16:creationId xmlns:a16="http://schemas.microsoft.com/office/drawing/2014/main" id="{ABE3A767-96F1-418A-BD96-344CA49A6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636"/>
              <a:ext cx="174" cy="338"/>
            </a:xfrm>
            <a:custGeom>
              <a:avLst/>
              <a:gdLst>
                <a:gd name="T0" fmla="*/ 10 w 161"/>
                <a:gd name="T1" fmla="*/ 52 h 292"/>
                <a:gd name="T2" fmla="*/ 15 w 161"/>
                <a:gd name="T3" fmla="*/ 76 h 292"/>
                <a:gd name="T4" fmla="*/ 25 w 161"/>
                <a:gd name="T5" fmla="*/ 102 h 292"/>
                <a:gd name="T6" fmla="*/ 29 w 161"/>
                <a:gd name="T7" fmla="*/ 118 h 292"/>
                <a:gd name="T8" fmla="*/ 46 w 161"/>
                <a:gd name="T9" fmla="*/ 163 h 292"/>
                <a:gd name="T10" fmla="*/ 59 w 161"/>
                <a:gd name="T11" fmla="*/ 194 h 292"/>
                <a:gd name="T12" fmla="*/ 62 w 161"/>
                <a:gd name="T13" fmla="*/ 207 h 292"/>
                <a:gd name="T14" fmla="*/ 71 w 161"/>
                <a:gd name="T15" fmla="*/ 237 h 292"/>
                <a:gd name="T16" fmla="*/ 84 w 161"/>
                <a:gd name="T17" fmla="*/ 278 h 292"/>
                <a:gd name="T18" fmla="*/ 85 w 161"/>
                <a:gd name="T19" fmla="*/ 282 h 292"/>
                <a:gd name="T20" fmla="*/ 88 w 161"/>
                <a:gd name="T21" fmla="*/ 289 h 292"/>
                <a:gd name="T22" fmla="*/ 99 w 161"/>
                <a:gd name="T23" fmla="*/ 316 h 292"/>
                <a:gd name="T24" fmla="*/ 115 w 161"/>
                <a:gd name="T25" fmla="*/ 362 h 292"/>
                <a:gd name="T26" fmla="*/ 119 w 161"/>
                <a:gd name="T27" fmla="*/ 374 h 292"/>
                <a:gd name="T28" fmla="*/ 128 w 161"/>
                <a:gd name="T29" fmla="*/ 392 h 292"/>
                <a:gd name="T30" fmla="*/ 138 w 161"/>
                <a:gd name="T31" fmla="*/ 407 h 292"/>
                <a:gd name="T32" fmla="*/ 147 w 161"/>
                <a:gd name="T33" fmla="*/ 424 h 292"/>
                <a:gd name="T34" fmla="*/ 151 w 161"/>
                <a:gd name="T35" fmla="*/ 432 h 292"/>
                <a:gd name="T36" fmla="*/ 203 w 161"/>
                <a:gd name="T37" fmla="*/ 451 h 292"/>
                <a:gd name="T38" fmla="*/ 203 w 161"/>
                <a:gd name="T39" fmla="*/ 451 h 292"/>
                <a:gd name="T40" fmla="*/ 158 w 161"/>
                <a:gd name="T41" fmla="*/ 427 h 292"/>
                <a:gd name="T42" fmla="*/ 151 w 161"/>
                <a:gd name="T43" fmla="*/ 417 h 292"/>
                <a:gd name="T44" fmla="*/ 143 w 161"/>
                <a:gd name="T45" fmla="*/ 403 h 292"/>
                <a:gd name="T46" fmla="*/ 132 w 161"/>
                <a:gd name="T47" fmla="*/ 388 h 292"/>
                <a:gd name="T48" fmla="*/ 125 w 161"/>
                <a:gd name="T49" fmla="*/ 373 h 292"/>
                <a:gd name="T50" fmla="*/ 121 w 161"/>
                <a:gd name="T51" fmla="*/ 360 h 292"/>
                <a:gd name="T52" fmla="*/ 105 w 161"/>
                <a:gd name="T53" fmla="*/ 313 h 292"/>
                <a:gd name="T54" fmla="*/ 93 w 161"/>
                <a:gd name="T55" fmla="*/ 288 h 292"/>
                <a:gd name="T56" fmla="*/ 92 w 161"/>
                <a:gd name="T57" fmla="*/ 281 h 292"/>
                <a:gd name="T58" fmla="*/ 91 w 161"/>
                <a:gd name="T59" fmla="*/ 274 h 292"/>
                <a:gd name="T60" fmla="*/ 76 w 161"/>
                <a:gd name="T61" fmla="*/ 233 h 292"/>
                <a:gd name="T62" fmla="*/ 68 w 161"/>
                <a:gd name="T63" fmla="*/ 206 h 292"/>
                <a:gd name="T64" fmla="*/ 66 w 161"/>
                <a:gd name="T65" fmla="*/ 193 h 292"/>
                <a:gd name="T66" fmla="*/ 52 w 161"/>
                <a:gd name="T67" fmla="*/ 159 h 292"/>
                <a:gd name="T68" fmla="*/ 35 w 161"/>
                <a:gd name="T69" fmla="*/ 118 h 292"/>
                <a:gd name="T70" fmla="*/ 29 w 161"/>
                <a:gd name="T71" fmla="*/ 98 h 292"/>
                <a:gd name="T72" fmla="*/ 21 w 161"/>
                <a:gd name="T73" fmla="*/ 75 h 292"/>
                <a:gd name="T74" fmla="*/ 15 w 161"/>
                <a:gd name="T75" fmla="*/ 50 h 292"/>
                <a:gd name="T76" fmla="*/ 2 w 161"/>
                <a:gd name="T77" fmla="*/ 0 h 292"/>
                <a:gd name="T78" fmla="*/ 2 w 161"/>
                <a:gd name="T79" fmla="*/ 0 h 292"/>
                <a:gd name="T80" fmla="*/ 10 w 161"/>
                <a:gd name="T81" fmla="*/ 52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2">
                  <a:moveTo>
                    <a:pt x="7" y="34"/>
                  </a:moveTo>
                  <a:cubicBezTo>
                    <a:pt x="9" y="38"/>
                    <a:pt x="11" y="43"/>
                    <a:pt x="12" y="49"/>
                  </a:cubicBezTo>
                  <a:cubicBezTo>
                    <a:pt x="14" y="59"/>
                    <a:pt x="17" y="63"/>
                    <a:pt x="19" y="66"/>
                  </a:cubicBezTo>
                  <a:cubicBezTo>
                    <a:pt x="21" y="68"/>
                    <a:pt x="23" y="70"/>
                    <a:pt x="23" y="76"/>
                  </a:cubicBezTo>
                  <a:cubicBezTo>
                    <a:pt x="24" y="84"/>
                    <a:pt x="30" y="95"/>
                    <a:pt x="37" y="105"/>
                  </a:cubicBezTo>
                  <a:cubicBezTo>
                    <a:pt x="41" y="112"/>
                    <a:pt x="46" y="120"/>
                    <a:pt x="47" y="125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9" y="138"/>
                    <a:pt x="50" y="142"/>
                    <a:pt x="56" y="153"/>
                  </a:cubicBezTo>
                  <a:cubicBezTo>
                    <a:pt x="63" y="166"/>
                    <a:pt x="65" y="171"/>
                    <a:pt x="67" y="179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1" y="193"/>
                    <a:pt x="72" y="195"/>
                    <a:pt x="79" y="204"/>
                  </a:cubicBezTo>
                  <a:cubicBezTo>
                    <a:pt x="85" y="212"/>
                    <a:pt x="88" y="223"/>
                    <a:pt x="91" y="233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6" y="248"/>
                    <a:pt x="98" y="250"/>
                    <a:pt x="101" y="253"/>
                  </a:cubicBezTo>
                  <a:cubicBezTo>
                    <a:pt x="103" y="255"/>
                    <a:pt x="105" y="257"/>
                    <a:pt x="109" y="263"/>
                  </a:cubicBezTo>
                  <a:cubicBezTo>
                    <a:pt x="113" y="270"/>
                    <a:pt x="116" y="272"/>
                    <a:pt x="117" y="273"/>
                  </a:cubicBezTo>
                  <a:cubicBezTo>
                    <a:pt x="118" y="274"/>
                    <a:pt x="119" y="275"/>
                    <a:pt x="120" y="278"/>
                  </a:cubicBezTo>
                  <a:cubicBezTo>
                    <a:pt x="124" y="289"/>
                    <a:pt x="152" y="292"/>
                    <a:pt x="161" y="291"/>
                  </a:cubicBezTo>
                  <a:cubicBezTo>
                    <a:pt x="161" y="291"/>
                    <a:pt x="161" y="291"/>
                    <a:pt x="161" y="291"/>
                  </a:cubicBezTo>
                  <a:cubicBezTo>
                    <a:pt x="150" y="292"/>
                    <a:pt x="127" y="283"/>
                    <a:pt x="125" y="276"/>
                  </a:cubicBezTo>
                  <a:cubicBezTo>
                    <a:pt x="123" y="272"/>
                    <a:pt x="122" y="271"/>
                    <a:pt x="120" y="269"/>
                  </a:cubicBezTo>
                  <a:cubicBezTo>
                    <a:pt x="119" y="268"/>
                    <a:pt x="117" y="267"/>
                    <a:pt x="113" y="260"/>
                  </a:cubicBezTo>
                  <a:cubicBezTo>
                    <a:pt x="109" y="254"/>
                    <a:pt x="107" y="252"/>
                    <a:pt x="105" y="250"/>
                  </a:cubicBezTo>
                  <a:cubicBezTo>
                    <a:pt x="102" y="247"/>
                    <a:pt x="101" y="246"/>
                    <a:pt x="99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3" y="221"/>
                    <a:pt x="90" y="210"/>
                    <a:pt x="83" y="201"/>
                  </a:cubicBezTo>
                  <a:cubicBezTo>
                    <a:pt x="76" y="193"/>
                    <a:pt x="76" y="191"/>
                    <a:pt x="74" y="186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69" y="170"/>
                    <a:pt x="68" y="164"/>
                    <a:pt x="60" y="150"/>
                  </a:cubicBezTo>
                  <a:cubicBezTo>
                    <a:pt x="55" y="140"/>
                    <a:pt x="54" y="137"/>
                    <a:pt x="54" y="133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1" y="118"/>
                    <a:pt x="46" y="110"/>
                    <a:pt x="41" y="102"/>
                  </a:cubicBezTo>
                  <a:cubicBezTo>
                    <a:pt x="35" y="92"/>
                    <a:pt x="29" y="83"/>
                    <a:pt x="28" y="76"/>
                  </a:cubicBezTo>
                  <a:cubicBezTo>
                    <a:pt x="28" y="68"/>
                    <a:pt x="26" y="66"/>
                    <a:pt x="23" y="63"/>
                  </a:cubicBezTo>
                  <a:cubicBezTo>
                    <a:pt x="21" y="60"/>
                    <a:pt x="19" y="57"/>
                    <a:pt x="17" y="48"/>
                  </a:cubicBezTo>
                  <a:cubicBezTo>
                    <a:pt x="15" y="42"/>
                    <a:pt x="14" y="37"/>
                    <a:pt x="12" y="32"/>
                  </a:cubicBezTo>
                  <a:cubicBezTo>
                    <a:pt x="8" y="23"/>
                    <a:pt x="0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5"/>
                    <a:pt x="4" y="24"/>
                    <a:pt x="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3" name="Freeform 152">
              <a:extLst>
                <a:ext uri="{FF2B5EF4-FFF2-40B4-BE49-F238E27FC236}">
                  <a16:creationId xmlns:a16="http://schemas.microsoft.com/office/drawing/2014/main" id="{65B05C98-3E8B-4E60-9A44-58A4849E5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633"/>
              <a:ext cx="174" cy="341"/>
            </a:xfrm>
            <a:custGeom>
              <a:avLst/>
              <a:gdLst>
                <a:gd name="T0" fmla="*/ 13 w 161"/>
                <a:gd name="T1" fmla="*/ 50 h 295"/>
                <a:gd name="T2" fmla="*/ 23 w 161"/>
                <a:gd name="T3" fmla="*/ 77 h 295"/>
                <a:gd name="T4" fmla="*/ 31 w 161"/>
                <a:gd name="T5" fmla="*/ 102 h 295"/>
                <a:gd name="T6" fmla="*/ 37 w 161"/>
                <a:gd name="T7" fmla="*/ 119 h 295"/>
                <a:gd name="T8" fmla="*/ 54 w 161"/>
                <a:gd name="T9" fmla="*/ 162 h 295"/>
                <a:gd name="T10" fmla="*/ 67 w 161"/>
                <a:gd name="T11" fmla="*/ 192 h 295"/>
                <a:gd name="T12" fmla="*/ 69 w 161"/>
                <a:gd name="T13" fmla="*/ 207 h 295"/>
                <a:gd name="T14" fmla="*/ 78 w 161"/>
                <a:gd name="T15" fmla="*/ 237 h 295"/>
                <a:gd name="T16" fmla="*/ 92 w 161"/>
                <a:gd name="T17" fmla="*/ 276 h 295"/>
                <a:gd name="T18" fmla="*/ 93 w 161"/>
                <a:gd name="T19" fmla="*/ 283 h 295"/>
                <a:gd name="T20" fmla="*/ 96 w 161"/>
                <a:gd name="T21" fmla="*/ 290 h 295"/>
                <a:gd name="T22" fmla="*/ 107 w 161"/>
                <a:gd name="T23" fmla="*/ 317 h 295"/>
                <a:gd name="T24" fmla="*/ 124 w 161"/>
                <a:gd name="T25" fmla="*/ 361 h 295"/>
                <a:gd name="T26" fmla="*/ 126 w 161"/>
                <a:gd name="T27" fmla="*/ 375 h 295"/>
                <a:gd name="T28" fmla="*/ 135 w 161"/>
                <a:gd name="T29" fmla="*/ 393 h 295"/>
                <a:gd name="T30" fmla="*/ 145 w 161"/>
                <a:gd name="T31" fmla="*/ 408 h 295"/>
                <a:gd name="T32" fmla="*/ 156 w 161"/>
                <a:gd name="T33" fmla="*/ 423 h 295"/>
                <a:gd name="T34" fmla="*/ 159 w 161"/>
                <a:gd name="T35" fmla="*/ 431 h 295"/>
                <a:gd name="T36" fmla="*/ 203 w 161"/>
                <a:gd name="T37" fmla="*/ 454 h 295"/>
                <a:gd name="T38" fmla="*/ 203 w 161"/>
                <a:gd name="T39" fmla="*/ 454 h 295"/>
                <a:gd name="T40" fmla="*/ 165 w 161"/>
                <a:gd name="T41" fmla="*/ 428 h 295"/>
                <a:gd name="T42" fmla="*/ 159 w 161"/>
                <a:gd name="T43" fmla="*/ 417 h 295"/>
                <a:gd name="T44" fmla="*/ 150 w 161"/>
                <a:gd name="T45" fmla="*/ 403 h 295"/>
                <a:gd name="T46" fmla="*/ 140 w 161"/>
                <a:gd name="T47" fmla="*/ 386 h 295"/>
                <a:gd name="T48" fmla="*/ 132 w 161"/>
                <a:gd name="T49" fmla="*/ 370 h 295"/>
                <a:gd name="T50" fmla="*/ 129 w 161"/>
                <a:gd name="T51" fmla="*/ 358 h 295"/>
                <a:gd name="T52" fmla="*/ 112 w 161"/>
                <a:gd name="T53" fmla="*/ 311 h 295"/>
                <a:gd name="T54" fmla="*/ 101 w 161"/>
                <a:gd name="T55" fmla="*/ 288 h 295"/>
                <a:gd name="T56" fmla="*/ 99 w 161"/>
                <a:gd name="T57" fmla="*/ 280 h 295"/>
                <a:gd name="T58" fmla="*/ 98 w 161"/>
                <a:gd name="T59" fmla="*/ 275 h 295"/>
                <a:gd name="T60" fmla="*/ 83 w 161"/>
                <a:gd name="T61" fmla="*/ 233 h 295"/>
                <a:gd name="T62" fmla="*/ 76 w 161"/>
                <a:gd name="T63" fmla="*/ 206 h 295"/>
                <a:gd name="T64" fmla="*/ 73 w 161"/>
                <a:gd name="T65" fmla="*/ 191 h 295"/>
                <a:gd name="T66" fmla="*/ 59 w 161"/>
                <a:gd name="T67" fmla="*/ 160 h 295"/>
                <a:gd name="T68" fmla="*/ 43 w 161"/>
                <a:gd name="T69" fmla="*/ 118 h 295"/>
                <a:gd name="T70" fmla="*/ 37 w 161"/>
                <a:gd name="T71" fmla="*/ 97 h 295"/>
                <a:gd name="T72" fmla="*/ 29 w 161"/>
                <a:gd name="T73" fmla="*/ 76 h 295"/>
                <a:gd name="T74" fmla="*/ 18 w 161"/>
                <a:gd name="T75" fmla="*/ 46 h 295"/>
                <a:gd name="T76" fmla="*/ 2 w 161"/>
                <a:gd name="T77" fmla="*/ 0 h 295"/>
                <a:gd name="T78" fmla="*/ 2 w 161"/>
                <a:gd name="T79" fmla="*/ 0 h 295"/>
                <a:gd name="T80" fmla="*/ 13 w 161"/>
                <a:gd name="T81" fmla="*/ 50 h 29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5">
                  <a:moveTo>
                    <a:pt x="10" y="32"/>
                  </a:moveTo>
                  <a:cubicBezTo>
                    <a:pt x="13" y="37"/>
                    <a:pt x="16" y="43"/>
                    <a:pt x="18" y="50"/>
                  </a:cubicBezTo>
                  <a:cubicBezTo>
                    <a:pt x="20" y="60"/>
                    <a:pt x="23" y="63"/>
                    <a:pt x="25" y="66"/>
                  </a:cubicBezTo>
                  <a:cubicBezTo>
                    <a:pt x="28" y="69"/>
                    <a:pt x="29" y="71"/>
                    <a:pt x="29" y="77"/>
                  </a:cubicBezTo>
                  <a:cubicBezTo>
                    <a:pt x="30" y="85"/>
                    <a:pt x="36" y="95"/>
                    <a:pt x="43" y="105"/>
                  </a:cubicBezTo>
                  <a:cubicBezTo>
                    <a:pt x="47" y="113"/>
                    <a:pt x="52" y="120"/>
                    <a:pt x="53" y="125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6" y="139"/>
                    <a:pt x="56" y="142"/>
                    <a:pt x="62" y="153"/>
                  </a:cubicBezTo>
                  <a:cubicBezTo>
                    <a:pt x="69" y="166"/>
                    <a:pt x="71" y="172"/>
                    <a:pt x="73" y="179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77" y="193"/>
                    <a:pt x="78" y="196"/>
                    <a:pt x="85" y="205"/>
                  </a:cubicBezTo>
                  <a:cubicBezTo>
                    <a:pt x="91" y="213"/>
                    <a:pt x="94" y="224"/>
                    <a:pt x="98" y="234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2" y="249"/>
                    <a:pt x="104" y="251"/>
                    <a:pt x="107" y="254"/>
                  </a:cubicBezTo>
                  <a:cubicBezTo>
                    <a:pt x="109" y="256"/>
                    <a:pt x="111" y="258"/>
                    <a:pt x="115" y="264"/>
                  </a:cubicBezTo>
                  <a:cubicBezTo>
                    <a:pt x="119" y="271"/>
                    <a:pt x="122" y="273"/>
                    <a:pt x="123" y="274"/>
                  </a:cubicBezTo>
                  <a:cubicBezTo>
                    <a:pt x="124" y="275"/>
                    <a:pt x="125" y="275"/>
                    <a:pt x="126" y="279"/>
                  </a:cubicBezTo>
                  <a:cubicBezTo>
                    <a:pt x="130" y="289"/>
                    <a:pt x="150" y="295"/>
                    <a:pt x="161" y="294"/>
                  </a:cubicBezTo>
                  <a:cubicBezTo>
                    <a:pt x="161" y="294"/>
                    <a:pt x="161" y="294"/>
                    <a:pt x="161" y="294"/>
                  </a:cubicBezTo>
                  <a:cubicBezTo>
                    <a:pt x="151" y="295"/>
                    <a:pt x="133" y="284"/>
                    <a:pt x="131" y="277"/>
                  </a:cubicBezTo>
                  <a:cubicBezTo>
                    <a:pt x="129" y="273"/>
                    <a:pt x="128" y="271"/>
                    <a:pt x="126" y="270"/>
                  </a:cubicBezTo>
                  <a:cubicBezTo>
                    <a:pt x="125" y="269"/>
                    <a:pt x="123" y="268"/>
                    <a:pt x="119" y="261"/>
                  </a:cubicBezTo>
                  <a:cubicBezTo>
                    <a:pt x="115" y="255"/>
                    <a:pt x="113" y="252"/>
                    <a:pt x="111" y="250"/>
                  </a:cubicBezTo>
                  <a:cubicBezTo>
                    <a:pt x="108" y="248"/>
                    <a:pt x="107" y="247"/>
                    <a:pt x="105" y="240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9" y="222"/>
                    <a:pt x="96" y="211"/>
                    <a:pt x="89" y="202"/>
                  </a:cubicBezTo>
                  <a:cubicBezTo>
                    <a:pt x="82" y="194"/>
                    <a:pt x="82" y="192"/>
                    <a:pt x="80" y="186"/>
                  </a:cubicBezTo>
                  <a:cubicBezTo>
                    <a:pt x="79" y="181"/>
                    <a:pt x="79" y="181"/>
                    <a:pt x="79" y="181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5" y="170"/>
                    <a:pt x="74" y="165"/>
                    <a:pt x="66" y="151"/>
                  </a:cubicBezTo>
                  <a:cubicBezTo>
                    <a:pt x="61" y="141"/>
                    <a:pt x="60" y="138"/>
                    <a:pt x="60" y="133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7" y="118"/>
                    <a:pt x="52" y="111"/>
                    <a:pt x="47" y="103"/>
                  </a:cubicBezTo>
                  <a:cubicBezTo>
                    <a:pt x="41" y="93"/>
                    <a:pt x="35" y="83"/>
                    <a:pt x="34" y="76"/>
                  </a:cubicBezTo>
                  <a:cubicBezTo>
                    <a:pt x="34" y="69"/>
                    <a:pt x="32" y="66"/>
                    <a:pt x="29" y="63"/>
                  </a:cubicBezTo>
                  <a:cubicBezTo>
                    <a:pt x="27" y="61"/>
                    <a:pt x="25" y="58"/>
                    <a:pt x="23" y="49"/>
                  </a:cubicBezTo>
                  <a:cubicBezTo>
                    <a:pt x="21" y="41"/>
                    <a:pt x="18" y="35"/>
                    <a:pt x="15" y="30"/>
                  </a:cubicBezTo>
                  <a:cubicBezTo>
                    <a:pt x="10" y="21"/>
                    <a:pt x="1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4"/>
                    <a:pt x="5" y="23"/>
                    <a:pt x="10" y="3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4" name="Freeform 153">
              <a:extLst>
                <a:ext uri="{FF2B5EF4-FFF2-40B4-BE49-F238E27FC236}">
                  <a16:creationId xmlns:a16="http://schemas.microsoft.com/office/drawing/2014/main" id="{92B8D279-0A74-4151-AB98-101D6221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444"/>
              <a:ext cx="235" cy="584"/>
            </a:xfrm>
            <a:custGeom>
              <a:avLst/>
              <a:gdLst>
                <a:gd name="T0" fmla="*/ 0 w 217"/>
                <a:gd name="T1" fmla="*/ 8 h 505"/>
                <a:gd name="T2" fmla="*/ 74 w 217"/>
                <a:gd name="T3" fmla="*/ 36 h 505"/>
                <a:gd name="T4" fmla="*/ 155 w 217"/>
                <a:gd name="T5" fmla="*/ 229 h 505"/>
                <a:gd name="T6" fmla="*/ 155 w 217"/>
                <a:gd name="T7" fmla="*/ 231 h 505"/>
                <a:gd name="T8" fmla="*/ 182 w 217"/>
                <a:gd name="T9" fmla="*/ 310 h 505"/>
                <a:gd name="T10" fmla="*/ 226 w 217"/>
                <a:gd name="T11" fmla="*/ 453 h 505"/>
                <a:gd name="T12" fmla="*/ 235 w 217"/>
                <a:gd name="T13" fmla="*/ 486 h 505"/>
                <a:gd name="T14" fmla="*/ 199 w 217"/>
                <a:gd name="T15" fmla="*/ 777 h 505"/>
                <a:gd name="T16" fmla="*/ 204 w 217"/>
                <a:gd name="T17" fmla="*/ 781 h 505"/>
                <a:gd name="T18" fmla="*/ 241 w 217"/>
                <a:gd name="T19" fmla="*/ 485 h 505"/>
                <a:gd name="T20" fmla="*/ 232 w 217"/>
                <a:gd name="T21" fmla="*/ 452 h 505"/>
                <a:gd name="T22" fmla="*/ 186 w 217"/>
                <a:gd name="T23" fmla="*/ 308 h 505"/>
                <a:gd name="T24" fmla="*/ 161 w 217"/>
                <a:gd name="T25" fmla="*/ 234 h 505"/>
                <a:gd name="T26" fmla="*/ 161 w 217"/>
                <a:gd name="T27" fmla="*/ 230 h 505"/>
                <a:gd name="T28" fmla="*/ 76 w 217"/>
                <a:gd name="T29" fmla="*/ 28 h 505"/>
                <a:gd name="T30" fmla="*/ 1 w 217"/>
                <a:gd name="T31" fmla="*/ 0 h 505"/>
                <a:gd name="T32" fmla="*/ 0 w 217"/>
                <a:gd name="T33" fmla="*/ 8 h 5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7" h="505">
                  <a:moveTo>
                    <a:pt x="0" y="5"/>
                  </a:moveTo>
                  <a:cubicBezTo>
                    <a:pt x="20" y="7"/>
                    <a:pt x="39" y="15"/>
                    <a:pt x="58" y="23"/>
                  </a:cubicBezTo>
                  <a:cubicBezTo>
                    <a:pt x="113" y="47"/>
                    <a:pt x="135" y="90"/>
                    <a:pt x="122" y="148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1" y="156"/>
                    <a:pt x="129" y="173"/>
                    <a:pt x="143" y="201"/>
                  </a:cubicBezTo>
                  <a:cubicBezTo>
                    <a:pt x="154" y="226"/>
                    <a:pt x="165" y="256"/>
                    <a:pt x="178" y="293"/>
                  </a:cubicBezTo>
                  <a:cubicBezTo>
                    <a:pt x="185" y="314"/>
                    <a:pt x="185" y="314"/>
                    <a:pt x="185" y="314"/>
                  </a:cubicBezTo>
                  <a:cubicBezTo>
                    <a:pt x="211" y="387"/>
                    <a:pt x="202" y="450"/>
                    <a:pt x="157" y="502"/>
                  </a:cubicBezTo>
                  <a:cubicBezTo>
                    <a:pt x="161" y="505"/>
                    <a:pt x="161" y="505"/>
                    <a:pt x="161" y="505"/>
                  </a:cubicBezTo>
                  <a:cubicBezTo>
                    <a:pt x="207" y="452"/>
                    <a:pt x="217" y="388"/>
                    <a:pt x="190" y="313"/>
                  </a:cubicBezTo>
                  <a:cubicBezTo>
                    <a:pt x="183" y="292"/>
                    <a:pt x="183" y="292"/>
                    <a:pt x="183" y="292"/>
                  </a:cubicBezTo>
                  <a:cubicBezTo>
                    <a:pt x="169" y="254"/>
                    <a:pt x="159" y="224"/>
                    <a:pt x="147" y="199"/>
                  </a:cubicBezTo>
                  <a:cubicBezTo>
                    <a:pt x="138" y="181"/>
                    <a:pt x="126" y="156"/>
                    <a:pt x="127" y="151"/>
                  </a:cubicBezTo>
                  <a:cubicBezTo>
                    <a:pt x="127" y="149"/>
                    <a:pt x="127" y="149"/>
                    <a:pt x="127" y="149"/>
                  </a:cubicBezTo>
                  <a:cubicBezTo>
                    <a:pt x="140" y="88"/>
                    <a:pt x="118" y="44"/>
                    <a:pt x="60" y="18"/>
                  </a:cubicBezTo>
                  <a:cubicBezTo>
                    <a:pt x="41" y="10"/>
                    <a:pt x="22" y="2"/>
                    <a:pt x="1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5" name="Freeform 154">
              <a:extLst>
                <a:ext uri="{FF2B5EF4-FFF2-40B4-BE49-F238E27FC236}">
                  <a16:creationId xmlns:a16="http://schemas.microsoft.com/office/drawing/2014/main" id="{239909FD-53EE-494B-8D33-365DCBF9C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441"/>
              <a:ext cx="287" cy="591"/>
            </a:xfrm>
            <a:custGeom>
              <a:avLst/>
              <a:gdLst>
                <a:gd name="T0" fmla="*/ 0 w 265"/>
                <a:gd name="T1" fmla="*/ 3 h 511"/>
                <a:gd name="T2" fmla="*/ 0 w 265"/>
                <a:gd name="T3" fmla="*/ 12 h 511"/>
                <a:gd name="T4" fmla="*/ 133 w 265"/>
                <a:gd name="T5" fmla="*/ 39 h 511"/>
                <a:gd name="T6" fmla="*/ 216 w 265"/>
                <a:gd name="T7" fmla="*/ 231 h 511"/>
                <a:gd name="T8" fmla="*/ 214 w 265"/>
                <a:gd name="T9" fmla="*/ 236 h 511"/>
                <a:gd name="T10" fmla="*/ 242 w 265"/>
                <a:gd name="T11" fmla="*/ 315 h 511"/>
                <a:gd name="T12" fmla="*/ 286 w 265"/>
                <a:gd name="T13" fmla="*/ 456 h 511"/>
                <a:gd name="T14" fmla="*/ 296 w 265"/>
                <a:gd name="T15" fmla="*/ 488 h 511"/>
                <a:gd name="T16" fmla="*/ 250 w 265"/>
                <a:gd name="T17" fmla="*/ 786 h 511"/>
                <a:gd name="T18" fmla="*/ 255 w 265"/>
                <a:gd name="T19" fmla="*/ 791 h 511"/>
                <a:gd name="T20" fmla="*/ 301 w 265"/>
                <a:gd name="T21" fmla="*/ 486 h 511"/>
                <a:gd name="T22" fmla="*/ 292 w 265"/>
                <a:gd name="T23" fmla="*/ 453 h 511"/>
                <a:gd name="T24" fmla="*/ 246 w 265"/>
                <a:gd name="T25" fmla="*/ 310 h 511"/>
                <a:gd name="T26" fmla="*/ 221 w 265"/>
                <a:gd name="T27" fmla="*/ 237 h 511"/>
                <a:gd name="T28" fmla="*/ 223 w 265"/>
                <a:gd name="T29" fmla="*/ 234 h 511"/>
                <a:gd name="T30" fmla="*/ 136 w 265"/>
                <a:gd name="T31" fmla="*/ 31 h 511"/>
                <a:gd name="T32" fmla="*/ 0 w 265"/>
                <a:gd name="T33" fmla="*/ 3 h 5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5" h="511">
                  <a:moveTo>
                    <a:pt x="0" y="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37" y="5"/>
                    <a:pt x="73" y="11"/>
                    <a:pt x="105" y="25"/>
                  </a:cubicBezTo>
                  <a:cubicBezTo>
                    <a:pt x="160" y="49"/>
                    <a:pt x="182" y="91"/>
                    <a:pt x="170" y="150"/>
                  </a:cubicBezTo>
                  <a:cubicBezTo>
                    <a:pt x="169" y="152"/>
                    <a:pt x="169" y="152"/>
                    <a:pt x="169" y="152"/>
                  </a:cubicBezTo>
                  <a:cubicBezTo>
                    <a:pt x="168" y="158"/>
                    <a:pt x="176" y="175"/>
                    <a:pt x="190" y="203"/>
                  </a:cubicBezTo>
                  <a:cubicBezTo>
                    <a:pt x="202" y="228"/>
                    <a:pt x="212" y="257"/>
                    <a:pt x="225" y="29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59" y="391"/>
                    <a:pt x="247" y="456"/>
                    <a:pt x="197" y="508"/>
                  </a:cubicBezTo>
                  <a:cubicBezTo>
                    <a:pt x="200" y="511"/>
                    <a:pt x="200" y="511"/>
                    <a:pt x="200" y="511"/>
                  </a:cubicBezTo>
                  <a:cubicBezTo>
                    <a:pt x="252" y="458"/>
                    <a:pt x="265" y="392"/>
                    <a:pt x="237" y="314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17" y="256"/>
                    <a:pt x="206" y="226"/>
                    <a:pt x="194" y="201"/>
                  </a:cubicBezTo>
                  <a:cubicBezTo>
                    <a:pt x="185" y="183"/>
                    <a:pt x="173" y="157"/>
                    <a:pt x="174" y="153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87" y="90"/>
                    <a:pt x="165" y="46"/>
                    <a:pt x="107" y="20"/>
                  </a:cubicBezTo>
                  <a:cubicBezTo>
                    <a:pt x="74" y="6"/>
                    <a:pt x="38" y="0"/>
                    <a:pt x="0" y="3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6" name="Freeform 155">
              <a:extLst>
                <a:ext uri="{FF2B5EF4-FFF2-40B4-BE49-F238E27FC236}">
                  <a16:creationId xmlns:a16="http://schemas.microsoft.com/office/drawing/2014/main" id="{3D264E77-1AF4-456D-85EF-3ACD54DD7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029"/>
              <a:ext cx="22" cy="19"/>
            </a:xfrm>
            <a:custGeom>
              <a:avLst/>
              <a:gdLst>
                <a:gd name="T0" fmla="*/ 0 w 20"/>
                <a:gd name="T1" fmla="*/ 27 h 16"/>
                <a:gd name="T2" fmla="*/ 4 w 20"/>
                <a:gd name="T3" fmla="*/ 24 h 16"/>
                <a:gd name="T4" fmla="*/ 8 w 20"/>
                <a:gd name="T5" fmla="*/ 21 h 16"/>
                <a:gd name="T6" fmla="*/ 9 w 20"/>
                <a:gd name="T7" fmla="*/ 21 h 16"/>
                <a:gd name="T8" fmla="*/ 26 w 20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0" y="16"/>
                  </a:moveTo>
                  <a:cubicBezTo>
                    <a:pt x="1" y="15"/>
                    <a:pt x="3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1" y="9"/>
                    <a:pt x="15" y="5"/>
                    <a:pt x="20" y="0"/>
                  </a:cubicBezTo>
                </a:path>
              </a:pathLst>
            </a:custGeom>
            <a:noFill/>
            <a:ln w="6350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7" name="Freeform 156">
              <a:extLst>
                <a:ext uri="{FF2B5EF4-FFF2-40B4-BE49-F238E27FC236}">
                  <a16:creationId xmlns:a16="http://schemas.microsoft.com/office/drawing/2014/main" id="{9B14E4E6-1041-4A50-BF60-64E27CB70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427"/>
              <a:ext cx="45" cy="215"/>
            </a:xfrm>
            <a:custGeom>
              <a:avLst/>
              <a:gdLst>
                <a:gd name="T0" fmla="*/ 4 w 41"/>
                <a:gd name="T1" fmla="*/ 288 h 186"/>
                <a:gd name="T2" fmla="*/ 0 w 41"/>
                <a:gd name="T3" fmla="*/ 205 h 186"/>
                <a:gd name="T4" fmla="*/ 33 w 41"/>
                <a:gd name="T5" fmla="*/ 49 h 186"/>
                <a:gd name="T6" fmla="*/ 54 w 41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86">
                  <a:moveTo>
                    <a:pt x="4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2" y="91"/>
                    <a:pt x="9" y="67"/>
                    <a:pt x="25" y="31"/>
                  </a:cubicBezTo>
                  <a:cubicBezTo>
                    <a:pt x="32" y="14"/>
                    <a:pt x="39" y="9"/>
                    <a:pt x="41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8" name="Freeform 157">
              <a:extLst>
                <a:ext uri="{FF2B5EF4-FFF2-40B4-BE49-F238E27FC236}">
                  <a16:creationId xmlns:a16="http://schemas.microsoft.com/office/drawing/2014/main" id="{0C5A9B5B-2814-43FC-A8E3-A9BA91A17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286"/>
              <a:ext cx="42" cy="106"/>
            </a:xfrm>
            <a:custGeom>
              <a:avLst/>
              <a:gdLst>
                <a:gd name="T0" fmla="*/ 20 w 39"/>
                <a:gd name="T1" fmla="*/ 141 h 92"/>
                <a:gd name="T2" fmla="*/ 48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7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9" name="Freeform 158">
              <a:extLst>
                <a:ext uri="{FF2B5EF4-FFF2-40B4-BE49-F238E27FC236}">
                  <a16:creationId xmlns:a16="http://schemas.microsoft.com/office/drawing/2014/main" id="{5A8DB644-8962-429F-9535-3351DFC0A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86"/>
              <a:ext cx="40" cy="110"/>
            </a:xfrm>
            <a:custGeom>
              <a:avLst/>
              <a:gdLst>
                <a:gd name="T0" fmla="*/ 19 w 37"/>
                <a:gd name="T1" fmla="*/ 147 h 95"/>
                <a:gd name="T2" fmla="*/ 17 w 37"/>
                <a:gd name="T3" fmla="*/ 147 h 95"/>
                <a:gd name="T4" fmla="*/ 46 w 3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5">
                  <a:moveTo>
                    <a:pt x="16" y="95"/>
                  </a:moveTo>
                  <a:cubicBezTo>
                    <a:pt x="14" y="95"/>
                    <a:pt x="14" y="95"/>
                    <a:pt x="14" y="95"/>
                  </a:cubicBezTo>
                  <a:cubicBezTo>
                    <a:pt x="0" y="33"/>
                    <a:pt x="16" y="9"/>
                    <a:pt x="37" y="0"/>
                  </a:cubicBezTo>
                </a:path>
              </a:pathLst>
            </a:custGeom>
            <a:noFill/>
            <a:ln w="6350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0" name="Freeform 159">
              <a:extLst>
                <a:ext uri="{FF2B5EF4-FFF2-40B4-BE49-F238E27FC236}">
                  <a16:creationId xmlns:a16="http://schemas.microsoft.com/office/drawing/2014/main" id="{C2C4F099-AA4B-4202-9B70-505C7CF9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422"/>
              <a:ext cx="43" cy="225"/>
            </a:xfrm>
            <a:custGeom>
              <a:avLst/>
              <a:gdLst>
                <a:gd name="T0" fmla="*/ 0 w 39"/>
                <a:gd name="T1" fmla="*/ 303 h 194"/>
                <a:gd name="T2" fmla="*/ 2 w 39"/>
                <a:gd name="T3" fmla="*/ 302 h 194"/>
                <a:gd name="T4" fmla="*/ 2 w 39"/>
                <a:gd name="T5" fmla="*/ 231 h 194"/>
                <a:gd name="T6" fmla="*/ 34 w 39"/>
                <a:gd name="T7" fmla="*/ 59 h 194"/>
                <a:gd name="T8" fmla="*/ 52 w 39"/>
                <a:gd name="T9" fmla="*/ 0 h 194"/>
                <a:gd name="T10" fmla="*/ 52 w 39"/>
                <a:gd name="T11" fmla="*/ 0 h 194"/>
                <a:gd name="T12" fmla="*/ 52 w 39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94">
                  <a:moveTo>
                    <a:pt x="0" y="194"/>
                  </a:moveTo>
                  <a:cubicBezTo>
                    <a:pt x="1" y="194"/>
                    <a:pt x="1" y="193"/>
                    <a:pt x="2" y="19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2" y="113"/>
                    <a:pt x="10" y="74"/>
                    <a:pt x="25" y="38"/>
                  </a:cubicBezTo>
                  <a:cubicBezTo>
                    <a:pt x="33" y="21"/>
                    <a:pt x="37" y="9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noFill/>
            <a:ln w="6350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1" name="Freeform 160">
              <a:extLst>
                <a:ext uri="{FF2B5EF4-FFF2-40B4-BE49-F238E27FC236}">
                  <a16:creationId xmlns:a16="http://schemas.microsoft.com/office/drawing/2014/main" id="{D6E98C24-51E0-480D-ABF3-917D76C0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81"/>
              <a:ext cx="39" cy="118"/>
            </a:xfrm>
            <a:custGeom>
              <a:avLst/>
              <a:gdLst>
                <a:gd name="T0" fmla="*/ 46 w 36"/>
                <a:gd name="T1" fmla="*/ 0 h 102"/>
                <a:gd name="T2" fmla="*/ 17 w 36"/>
                <a:gd name="T3" fmla="*/ 158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4" y="102"/>
                  </a:cubicBezTo>
                </a:path>
              </a:pathLst>
            </a:custGeom>
            <a:noFill/>
            <a:ln w="6350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2" name="Freeform 161">
              <a:extLst>
                <a:ext uri="{FF2B5EF4-FFF2-40B4-BE49-F238E27FC236}">
                  <a16:creationId xmlns:a16="http://schemas.microsoft.com/office/drawing/2014/main" id="{A9C50BBF-B8C5-479F-BD50-CC76D8D97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909"/>
              <a:ext cx="40" cy="85"/>
            </a:xfrm>
            <a:custGeom>
              <a:avLst/>
              <a:gdLst>
                <a:gd name="T0" fmla="*/ 31 w 37"/>
                <a:gd name="T1" fmla="*/ 0 h 73"/>
                <a:gd name="T2" fmla="*/ 40 w 37"/>
                <a:gd name="T3" fmla="*/ 64 h 73"/>
                <a:gd name="T4" fmla="*/ 0 w 37"/>
                <a:gd name="T5" fmla="*/ 11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73">
                  <a:moveTo>
                    <a:pt x="25" y="0"/>
                  </a:moveTo>
                  <a:cubicBezTo>
                    <a:pt x="32" y="6"/>
                    <a:pt x="37" y="26"/>
                    <a:pt x="31" y="40"/>
                  </a:cubicBezTo>
                  <a:cubicBezTo>
                    <a:pt x="24" y="54"/>
                    <a:pt x="19" y="68"/>
                    <a:pt x="0" y="7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3" name="Freeform 162">
              <a:extLst>
                <a:ext uri="{FF2B5EF4-FFF2-40B4-BE49-F238E27FC236}">
                  <a16:creationId xmlns:a16="http://schemas.microsoft.com/office/drawing/2014/main" id="{6A8F9658-B4D8-4468-9D37-5517B8970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913"/>
              <a:ext cx="44" cy="81"/>
            </a:xfrm>
            <a:custGeom>
              <a:avLst/>
              <a:gdLst>
                <a:gd name="T0" fmla="*/ 37 w 40"/>
                <a:gd name="T1" fmla="*/ 0 h 70"/>
                <a:gd name="T2" fmla="*/ 45 w 40"/>
                <a:gd name="T3" fmla="*/ 54 h 70"/>
                <a:gd name="T4" fmla="*/ 0 w 40"/>
                <a:gd name="T5" fmla="*/ 109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0">
                  <a:moveTo>
                    <a:pt x="28" y="0"/>
                  </a:moveTo>
                  <a:cubicBezTo>
                    <a:pt x="34" y="6"/>
                    <a:pt x="40" y="21"/>
                    <a:pt x="34" y="35"/>
                  </a:cubicBezTo>
                  <a:cubicBezTo>
                    <a:pt x="27" y="49"/>
                    <a:pt x="19" y="65"/>
                    <a:pt x="0" y="70"/>
                  </a:cubicBezTo>
                </a:path>
              </a:pathLst>
            </a:custGeom>
            <a:noFill/>
            <a:ln w="6350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4" name="Freeform 163">
              <a:extLst>
                <a:ext uri="{FF2B5EF4-FFF2-40B4-BE49-F238E27FC236}">
                  <a16:creationId xmlns:a16="http://schemas.microsoft.com/office/drawing/2014/main" id="{D0C20FC3-C48E-4413-B44C-05490DF5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885"/>
              <a:ext cx="148" cy="172"/>
            </a:xfrm>
            <a:custGeom>
              <a:avLst/>
              <a:gdLst>
                <a:gd name="T0" fmla="*/ 175 w 136"/>
                <a:gd name="T1" fmla="*/ 230 h 149"/>
                <a:gd name="T2" fmla="*/ 157 w 136"/>
                <a:gd name="T3" fmla="*/ 223 h 149"/>
                <a:gd name="T4" fmla="*/ 0 w 136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49">
                  <a:moveTo>
                    <a:pt x="136" y="149"/>
                  </a:moveTo>
                  <a:cubicBezTo>
                    <a:pt x="132" y="147"/>
                    <a:pt x="125" y="147"/>
                    <a:pt x="121" y="145"/>
                  </a:cubicBezTo>
                  <a:cubicBezTo>
                    <a:pt x="79" y="126"/>
                    <a:pt x="32" y="7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5" name="Freeform 164">
              <a:extLst>
                <a:ext uri="{FF2B5EF4-FFF2-40B4-BE49-F238E27FC236}">
                  <a16:creationId xmlns:a16="http://schemas.microsoft.com/office/drawing/2014/main" id="{983E03FA-8C48-4570-A473-C71FFC173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65"/>
              <a:ext cx="101" cy="158"/>
            </a:xfrm>
            <a:custGeom>
              <a:avLst/>
              <a:gdLst>
                <a:gd name="T0" fmla="*/ 50 w 93"/>
                <a:gd name="T1" fmla="*/ 210 h 137"/>
                <a:gd name="T2" fmla="*/ 114 w 93"/>
                <a:gd name="T3" fmla="*/ 24 h 137"/>
                <a:gd name="T4" fmla="*/ 119 w 93"/>
                <a:gd name="T5" fmla="*/ 31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7">
                  <a:moveTo>
                    <a:pt x="39" y="137"/>
                  </a:moveTo>
                  <a:cubicBezTo>
                    <a:pt x="0" y="15"/>
                    <a:pt x="75" y="0"/>
                    <a:pt x="89" y="16"/>
                  </a:cubicBezTo>
                  <a:cubicBezTo>
                    <a:pt x="93" y="19"/>
                    <a:pt x="93" y="20"/>
                    <a:pt x="93" y="2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6" name="Oval 165">
              <a:extLst>
                <a:ext uri="{FF2B5EF4-FFF2-40B4-BE49-F238E27FC236}">
                  <a16:creationId xmlns:a16="http://schemas.microsoft.com/office/drawing/2014/main" id="{959CFE71-AADB-43C1-85F2-B05B7CB20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" y="208"/>
              <a:ext cx="125" cy="32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07" name="Oval 166">
              <a:extLst>
                <a:ext uri="{FF2B5EF4-FFF2-40B4-BE49-F238E27FC236}">
                  <a16:creationId xmlns:a16="http://schemas.microsoft.com/office/drawing/2014/main" id="{0771BD62-CD44-41BC-8B5D-8A4F34B13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216"/>
              <a:ext cx="81" cy="15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08" name="Freeform 167">
              <a:extLst>
                <a:ext uri="{FF2B5EF4-FFF2-40B4-BE49-F238E27FC236}">
                  <a16:creationId xmlns:a16="http://schemas.microsoft.com/office/drawing/2014/main" id="{46D03205-F624-4270-95EA-2132D887D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16"/>
              <a:ext cx="81" cy="12"/>
            </a:xfrm>
            <a:custGeom>
              <a:avLst/>
              <a:gdLst>
                <a:gd name="T0" fmla="*/ 6 w 75"/>
                <a:gd name="T1" fmla="*/ 17 h 10"/>
                <a:gd name="T2" fmla="*/ 46 w 75"/>
                <a:gd name="T3" fmla="*/ 12 h 10"/>
                <a:gd name="T4" fmla="*/ 87 w 75"/>
                <a:gd name="T5" fmla="*/ 17 h 10"/>
                <a:gd name="T6" fmla="*/ 94 w 75"/>
                <a:gd name="T7" fmla="*/ 10 h 10"/>
                <a:gd name="T8" fmla="*/ 46 w 75"/>
                <a:gd name="T9" fmla="*/ 0 h 10"/>
                <a:gd name="T10" fmla="*/ 0 w 75"/>
                <a:gd name="T11" fmla="*/ 10 h 10"/>
                <a:gd name="T12" fmla="*/ 6 w 75"/>
                <a:gd name="T13" fmla="*/ 1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0">
                  <a:moveTo>
                    <a:pt x="6" y="10"/>
                  </a:moveTo>
                  <a:cubicBezTo>
                    <a:pt x="12" y="8"/>
                    <a:pt x="24" y="7"/>
                    <a:pt x="37" y="7"/>
                  </a:cubicBezTo>
                  <a:cubicBezTo>
                    <a:pt x="51" y="7"/>
                    <a:pt x="62" y="8"/>
                    <a:pt x="69" y="10"/>
                  </a:cubicBezTo>
                  <a:cubicBezTo>
                    <a:pt x="73" y="9"/>
                    <a:pt x="75" y="7"/>
                    <a:pt x="75" y="6"/>
                  </a:cubicBezTo>
                  <a:cubicBezTo>
                    <a:pt x="75" y="3"/>
                    <a:pt x="58" y="0"/>
                    <a:pt x="37" y="0"/>
                  </a:cubicBezTo>
                  <a:cubicBezTo>
                    <a:pt x="17" y="0"/>
                    <a:pt x="0" y="3"/>
                    <a:pt x="0" y="6"/>
                  </a:cubicBezTo>
                  <a:cubicBezTo>
                    <a:pt x="0" y="7"/>
                    <a:pt x="2" y="9"/>
                    <a:pt x="6" y="10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9" name="Freeform 168">
              <a:extLst>
                <a:ext uri="{FF2B5EF4-FFF2-40B4-BE49-F238E27FC236}">
                  <a16:creationId xmlns:a16="http://schemas.microsoft.com/office/drawing/2014/main" id="{7C555C7D-96C1-448B-B199-D613F090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415"/>
              <a:ext cx="696" cy="754"/>
            </a:xfrm>
            <a:custGeom>
              <a:avLst/>
              <a:gdLst>
                <a:gd name="T0" fmla="*/ 747 w 642"/>
                <a:gd name="T1" fmla="*/ 493 h 652"/>
                <a:gd name="T2" fmla="*/ 662 w 642"/>
                <a:gd name="T3" fmla="*/ 243 h 652"/>
                <a:gd name="T4" fmla="*/ 660 w 642"/>
                <a:gd name="T5" fmla="*/ 230 h 652"/>
                <a:gd name="T6" fmla="*/ 660 w 642"/>
                <a:gd name="T7" fmla="*/ 230 h 652"/>
                <a:gd name="T8" fmla="*/ 645 w 642"/>
                <a:gd name="T9" fmla="*/ 155 h 652"/>
                <a:gd name="T10" fmla="*/ 631 w 642"/>
                <a:gd name="T11" fmla="*/ 112 h 652"/>
                <a:gd name="T12" fmla="*/ 626 w 642"/>
                <a:gd name="T13" fmla="*/ 103 h 652"/>
                <a:gd name="T14" fmla="*/ 581 w 642"/>
                <a:gd name="T15" fmla="*/ 49 h 652"/>
                <a:gd name="T16" fmla="*/ 443 w 642"/>
                <a:gd name="T17" fmla="*/ 0 h 652"/>
                <a:gd name="T18" fmla="*/ 436 w 642"/>
                <a:gd name="T19" fmla="*/ 1 h 652"/>
                <a:gd name="T20" fmla="*/ 410 w 642"/>
                <a:gd name="T21" fmla="*/ 42 h 652"/>
                <a:gd name="T22" fmla="*/ 413 w 642"/>
                <a:gd name="T23" fmla="*/ 42 h 652"/>
                <a:gd name="T24" fmla="*/ 550 w 642"/>
                <a:gd name="T25" fmla="*/ 67 h 652"/>
                <a:gd name="T26" fmla="*/ 634 w 642"/>
                <a:gd name="T27" fmla="*/ 265 h 652"/>
                <a:gd name="T28" fmla="*/ 633 w 642"/>
                <a:gd name="T29" fmla="*/ 267 h 652"/>
                <a:gd name="T30" fmla="*/ 660 w 642"/>
                <a:gd name="T31" fmla="*/ 345 h 652"/>
                <a:gd name="T32" fmla="*/ 714 w 642"/>
                <a:gd name="T33" fmla="*/ 520 h 652"/>
                <a:gd name="T34" fmla="*/ 650 w 642"/>
                <a:gd name="T35" fmla="*/ 838 h 652"/>
                <a:gd name="T36" fmla="*/ 650 w 642"/>
                <a:gd name="T37" fmla="*/ 840 h 652"/>
                <a:gd name="T38" fmla="*/ 648 w 642"/>
                <a:gd name="T39" fmla="*/ 840 h 652"/>
                <a:gd name="T40" fmla="*/ 394 w 642"/>
                <a:gd name="T41" fmla="*/ 870 h 652"/>
                <a:gd name="T42" fmla="*/ 76 w 642"/>
                <a:gd name="T43" fmla="*/ 591 h 652"/>
                <a:gd name="T44" fmla="*/ 72 w 642"/>
                <a:gd name="T45" fmla="*/ 579 h 652"/>
                <a:gd name="T46" fmla="*/ 72 w 642"/>
                <a:gd name="T47" fmla="*/ 579 h 652"/>
                <a:gd name="T48" fmla="*/ 74 w 642"/>
                <a:gd name="T49" fmla="*/ 614 h 652"/>
                <a:gd name="T50" fmla="*/ 74 w 642"/>
                <a:gd name="T51" fmla="*/ 619 h 652"/>
                <a:gd name="T52" fmla="*/ 47 w 642"/>
                <a:gd name="T53" fmla="*/ 681 h 652"/>
                <a:gd name="T54" fmla="*/ 46 w 642"/>
                <a:gd name="T55" fmla="*/ 681 h 652"/>
                <a:gd name="T56" fmla="*/ 48 w 642"/>
                <a:gd name="T57" fmla="*/ 727 h 652"/>
                <a:gd name="T58" fmla="*/ 44 w 642"/>
                <a:gd name="T59" fmla="*/ 734 h 652"/>
                <a:gd name="T60" fmla="*/ 0 w 642"/>
                <a:gd name="T61" fmla="*/ 777 h 652"/>
                <a:gd name="T62" fmla="*/ 80 w 642"/>
                <a:gd name="T63" fmla="*/ 849 h 652"/>
                <a:gd name="T64" fmla="*/ 418 w 642"/>
                <a:gd name="T65" fmla="*/ 969 h 652"/>
                <a:gd name="T66" fmla="*/ 685 w 642"/>
                <a:gd name="T67" fmla="*/ 947 h 652"/>
                <a:gd name="T68" fmla="*/ 747 w 642"/>
                <a:gd name="T69" fmla="*/ 493 h 6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2" h="652">
                  <a:moveTo>
                    <a:pt x="587" y="318"/>
                  </a:moveTo>
                  <a:cubicBezTo>
                    <a:pt x="556" y="224"/>
                    <a:pt x="520" y="157"/>
                    <a:pt x="520" y="157"/>
                  </a:cubicBezTo>
                  <a:cubicBezTo>
                    <a:pt x="519" y="155"/>
                    <a:pt x="519" y="152"/>
                    <a:pt x="518" y="149"/>
                  </a:cubicBezTo>
                  <a:cubicBezTo>
                    <a:pt x="518" y="149"/>
                    <a:pt x="518" y="149"/>
                    <a:pt x="518" y="149"/>
                  </a:cubicBezTo>
                  <a:cubicBezTo>
                    <a:pt x="511" y="130"/>
                    <a:pt x="513" y="124"/>
                    <a:pt x="506" y="100"/>
                  </a:cubicBezTo>
                  <a:cubicBezTo>
                    <a:pt x="504" y="90"/>
                    <a:pt x="500" y="81"/>
                    <a:pt x="495" y="73"/>
                  </a:cubicBezTo>
                  <a:cubicBezTo>
                    <a:pt x="493" y="70"/>
                    <a:pt x="492" y="68"/>
                    <a:pt x="491" y="67"/>
                  </a:cubicBezTo>
                  <a:cubicBezTo>
                    <a:pt x="480" y="50"/>
                    <a:pt x="466" y="38"/>
                    <a:pt x="456" y="31"/>
                  </a:cubicBezTo>
                  <a:cubicBezTo>
                    <a:pt x="424" y="7"/>
                    <a:pt x="381" y="2"/>
                    <a:pt x="348" y="0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8"/>
                    <a:pt x="328" y="16"/>
                    <a:pt x="322" y="27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55" y="24"/>
                    <a:pt x="393" y="26"/>
                    <a:pt x="432" y="43"/>
                  </a:cubicBezTo>
                  <a:cubicBezTo>
                    <a:pt x="488" y="68"/>
                    <a:pt x="510" y="111"/>
                    <a:pt x="498" y="171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6" y="178"/>
                    <a:pt x="507" y="201"/>
                    <a:pt x="518" y="223"/>
                  </a:cubicBezTo>
                  <a:cubicBezTo>
                    <a:pt x="532" y="252"/>
                    <a:pt x="544" y="289"/>
                    <a:pt x="561" y="336"/>
                  </a:cubicBezTo>
                  <a:cubicBezTo>
                    <a:pt x="593" y="427"/>
                    <a:pt x="569" y="497"/>
                    <a:pt x="510" y="542"/>
                  </a:cubicBezTo>
                  <a:cubicBezTo>
                    <a:pt x="510" y="543"/>
                    <a:pt x="510" y="543"/>
                    <a:pt x="510" y="543"/>
                  </a:cubicBezTo>
                  <a:cubicBezTo>
                    <a:pt x="509" y="543"/>
                    <a:pt x="509" y="543"/>
                    <a:pt x="509" y="543"/>
                  </a:cubicBezTo>
                  <a:cubicBezTo>
                    <a:pt x="484" y="556"/>
                    <a:pt x="456" y="598"/>
                    <a:pt x="309" y="562"/>
                  </a:cubicBezTo>
                  <a:cubicBezTo>
                    <a:pt x="163" y="526"/>
                    <a:pt x="78" y="418"/>
                    <a:pt x="60" y="382"/>
                  </a:cubicBezTo>
                  <a:cubicBezTo>
                    <a:pt x="58" y="379"/>
                    <a:pt x="57" y="376"/>
                    <a:pt x="56" y="374"/>
                  </a:cubicBezTo>
                  <a:cubicBezTo>
                    <a:pt x="56" y="374"/>
                    <a:pt x="56" y="374"/>
                    <a:pt x="56" y="374"/>
                  </a:cubicBezTo>
                  <a:cubicBezTo>
                    <a:pt x="57" y="380"/>
                    <a:pt x="58" y="388"/>
                    <a:pt x="58" y="397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6" y="423"/>
                    <a:pt x="43" y="439"/>
                    <a:pt x="37" y="440"/>
                  </a:cubicBezTo>
                  <a:cubicBezTo>
                    <a:pt x="36" y="440"/>
                    <a:pt x="36" y="440"/>
                    <a:pt x="36" y="440"/>
                  </a:cubicBezTo>
                  <a:cubicBezTo>
                    <a:pt x="42" y="448"/>
                    <a:pt x="45" y="459"/>
                    <a:pt x="38" y="470"/>
                  </a:cubicBezTo>
                  <a:cubicBezTo>
                    <a:pt x="35" y="475"/>
                    <a:pt x="35" y="475"/>
                    <a:pt x="35" y="475"/>
                  </a:cubicBezTo>
                  <a:cubicBezTo>
                    <a:pt x="26" y="488"/>
                    <a:pt x="15" y="499"/>
                    <a:pt x="0" y="502"/>
                  </a:cubicBezTo>
                  <a:cubicBezTo>
                    <a:pt x="21" y="524"/>
                    <a:pt x="43" y="539"/>
                    <a:pt x="63" y="549"/>
                  </a:cubicBezTo>
                  <a:cubicBezTo>
                    <a:pt x="130" y="579"/>
                    <a:pt x="222" y="603"/>
                    <a:pt x="328" y="627"/>
                  </a:cubicBezTo>
                  <a:cubicBezTo>
                    <a:pt x="434" y="652"/>
                    <a:pt x="490" y="634"/>
                    <a:pt x="538" y="612"/>
                  </a:cubicBezTo>
                  <a:cubicBezTo>
                    <a:pt x="611" y="579"/>
                    <a:pt x="642" y="473"/>
                    <a:pt x="587" y="318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0" name="Freeform 169">
              <a:extLst>
                <a:ext uri="{FF2B5EF4-FFF2-40B4-BE49-F238E27FC236}">
                  <a16:creationId xmlns:a16="http://schemas.microsoft.com/office/drawing/2014/main" id="{CEED63F5-C5D4-4ED5-B753-DE2D549D1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415"/>
              <a:ext cx="215" cy="209"/>
            </a:xfrm>
            <a:custGeom>
              <a:avLst/>
              <a:gdLst>
                <a:gd name="T0" fmla="*/ 251 w 198"/>
                <a:gd name="T1" fmla="*/ 233 h 180"/>
                <a:gd name="T2" fmla="*/ 251 w 198"/>
                <a:gd name="T3" fmla="*/ 233 h 180"/>
                <a:gd name="T4" fmla="*/ 236 w 198"/>
                <a:gd name="T5" fmla="*/ 157 h 180"/>
                <a:gd name="T6" fmla="*/ 222 w 198"/>
                <a:gd name="T7" fmla="*/ 115 h 180"/>
                <a:gd name="T8" fmla="*/ 217 w 198"/>
                <a:gd name="T9" fmla="*/ 106 h 180"/>
                <a:gd name="T10" fmla="*/ 173 w 198"/>
                <a:gd name="T11" fmla="*/ 49 h 180"/>
                <a:gd name="T12" fmla="*/ 33 w 198"/>
                <a:gd name="T13" fmla="*/ 0 h 180"/>
                <a:gd name="T14" fmla="*/ 26 w 198"/>
                <a:gd name="T15" fmla="*/ 1 h 180"/>
                <a:gd name="T16" fmla="*/ 0 w 198"/>
                <a:gd name="T17" fmla="*/ 42 h 180"/>
                <a:gd name="T18" fmla="*/ 2 w 198"/>
                <a:gd name="T19" fmla="*/ 42 h 180"/>
                <a:gd name="T20" fmla="*/ 140 w 198"/>
                <a:gd name="T21" fmla="*/ 67 h 180"/>
                <a:gd name="T22" fmla="*/ 225 w 198"/>
                <a:gd name="T23" fmla="*/ 268 h 180"/>
                <a:gd name="T24" fmla="*/ 224 w 198"/>
                <a:gd name="T25" fmla="*/ 271 h 180"/>
                <a:gd name="T26" fmla="*/ 225 w 198"/>
                <a:gd name="T27" fmla="*/ 282 h 180"/>
                <a:gd name="T28" fmla="*/ 251 w 198"/>
                <a:gd name="T29" fmla="*/ 23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1" name="Freeform 170">
              <a:extLst>
                <a:ext uri="{FF2B5EF4-FFF2-40B4-BE49-F238E27FC236}">
                  <a16:creationId xmlns:a16="http://schemas.microsoft.com/office/drawing/2014/main" id="{FAB3A71E-7AE6-43B3-983C-E1575F2C9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415"/>
              <a:ext cx="215" cy="209"/>
            </a:xfrm>
            <a:custGeom>
              <a:avLst/>
              <a:gdLst>
                <a:gd name="T0" fmla="*/ 251 w 198"/>
                <a:gd name="T1" fmla="*/ 233 h 180"/>
                <a:gd name="T2" fmla="*/ 251 w 198"/>
                <a:gd name="T3" fmla="*/ 233 h 180"/>
                <a:gd name="T4" fmla="*/ 236 w 198"/>
                <a:gd name="T5" fmla="*/ 157 h 180"/>
                <a:gd name="T6" fmla="*/ 222 w 198"/>
                <a:gd name="T7" fmla="*/ 115 h 180"/>
                <a:gd name="T8" fmla="*/ 217 w 198"/>
                <a:gd name="T9" fmla="*/ 106 h 180"/>
                <a:gd name="T10" fmla="*/ 173 w 198"/>
                <a:gd name="T11" fmla="*/ 49 h 180"/>
                <a:gd name="T12" fmla="*/ 33 w 198"/>
                <a:gd name="T13" fmla="*/ 0 h 180"/>
                <a:gd name="T14" fmla="*/ 26 w 198"/>
                <a:gd name="T15" fmla="*/ 1 h 180"/>
                <a:gd name="T16" fmla="*/ 0 w 198"/>
                <a:gd name="T17" fmla="*/ 42 h 180"/>
                <a:gd name="T18" fmla="*/ 2 w 198"/>
                <a:gd name="T19" fmla="*/ 42 h 180"/>
                <a:gd name="T20" fmla="*/ 140 w 198"/>
                <a:gd name="T21" fmla="*/ 67 h 180"/>
                <a:gd name="T22" fmla="*/ 225 w 198"/>
                <a:gd name="T23" fmla="*/ 268 h 180"/>
                <a:gd name="T24" fmla="*/ 224 w 198"/>
                <a:gd name="T25" fmla="*/ 271 h 180"/>
                <a:gd name="T26" fmla="*/ 225 w 198"/>
                <a:gd name="T27" fmla="*/ 282 h 180"/>
                <a:gd name="T28" fmla="*/ 251 w 198"/>
                <a:gd name="T29" fmla="*/ 23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2" name="Freeform 171">
              <a:extLst>
                <a:ext uri="{FF2B5EF4-FFF2-40B4-BE49-F238E27FC236}">
                  <a16:creationId xmlns:a16="http://schemas.microsoft.com/office/drawing/2014/main" id="{62D7631B-8633-4FC3-AE53-4B727BAA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458"/>
              <a:ext cx="237" cy="545"/>
            </a:xfrm>
            <a:custGeom>
              <a:avLst/>
              <a:gdLst>
                <a:gd name="T0" fmla="*/ 182 w 218"/>
                <a:gd name="T1" fmla="*/ 624 h 471"/>
                <a:gd name="T2" fmla="*/ 209 w 218"/>
                <a:gd name="T3" fmla="*/ 562 h 471"/>
                <a:gd name="T4" fmla="*/ 209 w 218"/>
                <a:gd name="T5" fmla="*/ 559 h 471"/>
                <a:gd name="T6" fmla="*/ 207 w 218"/>
                <a:gd name="T7" fmla="*/ 522 h 471"/>
                <a:gd name="T8" fmla="*/ 207 w 218"/>
                <a:gd name="T9" fmla="*/ 522 h 471"/>
                <a:gd name="T10" fmla="*/ 148 w 218"/>
                <a:gd name="T11" fmla="*/ 454 h 471"/>
                <a:gd name="T12" fmla="*/ 62 w 218"/>
                <a:gd name="T13" fmla="*/ 215 h 471"/>
                <a:gd name="T14" fmla="*/ 62 w 218"/>
                <a:gd name="T15" fmla="*/ 214 h 471"/>
                <a:gd name="T16" fmla="*/ 140 w 218"/>
                <a:gd name="T17" fmla="*/ 139 h 471"/>
                <a:gd name="T18" fmla="*/ 260 w 218"/>
                <a:gd name="T19" fmla="*/ 168 h 471"/>
                <a:gd name="T20" fmla="*/ 261 w 218"/>
                <a:gd name="T21" fmla="*/ 169 h 471"/>
                <a:gd name="T22" fmla="*/ 275 w 218"/>
                <a:gd name="T23" fmla="*/ 191 h 471"/>
                <a:gd name="T24" fmla="*/ 270 w 218"/>
                <a:gd name="T25" fmla="*/ 118 h 471"/>
                <a:gd name="T26" fmla="*/ 207 w 218"/>
                <a:gd name="T27" fmla="*/ 16 h 471"/>
                <a:gd name="T28" fmla="*/ 171 w 218"/>
                <a:gd name="T29" fmla="*/ 2 h 471"/>
                <a:gd name="T30" fmla="*/ 120 w 218"/>
                <a:gd name="T31" fmla="*/ 7 h 471"/>
                <a:gd name="T32" fmla="*/ 73 w 218"/>
                <a:gd name="T33" fmla="*/ 34 h 471"/>
                <a:gd name="T34" fmla="*/ 17 w 218"/>
                <a:gd name="T35" fmla="*/ 186 h 471"/>
                <a:gd name="T36" fmla="*/ 0 w 218"/>
                <a:gd name="T37" fmla="*/ 344 h 471"/>
                <a:gd name="T38" fmla="*/ 62 w 218"/>
                <a:gd name="T39" fmla="*/ 640 h 471"/>
                <a:gd name="T40" fmla="*/ 135 w 218"/>
                <a:gd name="T41" fmla="*/ 721 h 471"/>
                <a:gd name="T42" fmla="*/ 179 w 218"/>
                <a:gd name="T43" fmla="*/ 679 h 471"/>
                <a:gd name="T44" fmla="*/ 184 w 218"/>
                <a:gd name="T45" fmla="*/ 671 h 471"/>
                <a:gd name="T46" fmla="*/ 165 w 218"/>
                <a:gd name="T47" fmla="*/ 604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1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1"/>
                    <a:pt x="162" y="343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49" y="316"/>
                    <a:pt x="144" y="311"/>
                    <a:pt x="115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9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2" y="108"/>
                  </a:cubicBezTo>
                  <a:cubicBezTo>
                    <a:pt x="202" y="108"/>
                    <a:pt x="202" y="108"/>
                    <a:pt x="203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90" y="51"/>
                    <a:pt x="184" y="26"/>
                    <a:pt x="161" y="10"/>
                  </a:cubicBezTo>
                  <a:cubicBezTo>
                    <a:pt x="153" y="5"/>
                    <a:pt x="140" y="4"/>
                    <a:pt x="132" y="2"/>
                  </a:cubicBezTo>
                  <a:cubicBezTo>
                    <a:pt x="123" y="0"/>
                    <a:pt x="105" y="3"/>
                    <a:pt x="93" y="4"/>
                  </a:cubicBezTo>
                  <a:cubicBezTo>
                    <a:pt x="80" y="4"/>
                    <a:pt x="66" y="12"/>
                    <a:pt x="57" y="22"/>
                  </a:cubicBezTo>
                  <a:cubicBezTo>
                    <a:pt x="44" y="37"/>
                    <a:pt x="22" y="49"/>
                    <a:pt x="14" y="120"/>
                  </a:cubicBezTo>
                  <a:cubicBezTo>
                    <a:pt x="11" y="144"/>
                    <a:pt x="0" y="180"/>
                    <a:pt x="0" y="222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20" y="462"/>
                    <a:pt x="131" y="451"/>
                    <a:pt x="140" y="438"/>
                  </a:cubicBezTo>
                  <a:cubicBezTo>
                    <a:pt x="143" y="433"/>
                    <a:pt x="143" y="433"/>
                    <a:pt x="143" y="433"/>
                  </a:cubicBezTo>
                  <a:cubicBezTo>
                    <a:pt x="155" y="414"/>
                    <a:pt x="138" y="397"/>
                    <a:pt x="129" y="390"/>
                  </a:cubicBezTo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3" name="Freeform 172">
              <a:extLst>
                <a:ext uri="{FF2B5EF4-FFF2-40B4-BE49-F238E27FC236}">
                  <a16:creationId xmlns:a16="http://schemas.microsoft.com/office/drawing/2014/main" id="{14675FD6-79DF-4533-B3E9-689C9EF92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574"/>
              <a:ext cx="84" cy="53"/>
            </a:xfrm>
            <a:custGeom>
              <a:avLst/>
              <a:gdLst>
                <a:gd name="T0" fmla="*/ 91 w 77"/>
                <a:gd name="T1" fmla="*/ 24 h 46"/>
                <a:gd name="T2" fmla="*/ 100 w 77"/>
                <a:gd name="T3" fmla="*/ 7 h 46"/>
                <a:gd name="T4" fmla="*/ 96 w 77"/>
                <a:gd name="T5" fmla="*/ 7 h 46"/>
                <a:gd name="T6" fmla="*/ 75 w 77"/>
                <a:gd name="T7" fmla="*/ 0 h 46"/>
                <a:gd name="T8" fmla="*/ 43 w 77"/>
                <a:gd name="T9" fmla="*/ 9 h 46"/>
                <a:gd name="T10" fmla="*/ 2 w 77"/>
                <a:gd name="T11" fmla="*/ 21 h 46"/>
                <a:gd name="T12" fmla="*/ 1 w 77"/>
                <a:gd name="T13" fmla="*/ 23 h 46"/>
                <a:gd name="T14" fmla="*/ 0 w 77"/>
                <a:gd name="T15" fmla="*/ 29 h 46"/>
                <a:gd name="T16" fmla="*/ 91 w 77"/>
                <a:gd name="T17" fmla="*/ 2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46">
                  <a:moveTo>
                    <a:pt x="70" y="16"/>
                  </a:moveTo>
                  <a:cubicBezTo>
                    <a:pt x="73" y="12"/>
                    <a:pt x="77" y="8"/>
                    <a:pt x="77" y="4"/>
                  </a:cubicBezTo>
                  <a:cubicBezTo>
                    <a:pt x="76" y="4"/>
                    <a:pt x="75" y="4"/>
                    <a:pt x="74" y="4"/>
                  </a:cubicBezTo>
                  <a:cubicBezTo>
                    <a:pt x="67" y="3"/>
                    <a:pt x="63" y="0"/>
                    <a:pt x="58" y="0"/>
                  </a:cubicBezTo>
                  <a:cubicBezTo>
                    <a:pt x="48" y="0"/>
                    <a:pt x="42" y="4"/>
                    <a:pt x="33" y="6"/>
                  </a:cubicBezTo>
                  <a:cubicBezTo>
                    <a:pt x="25" y="7"/>
                    <a:pt x="9" y="11"/>
                    <a:pt x="2" y="14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3" y="46"/>
                    <a:pt x="55" y="35"/>
                    <a:pt x="70" y="16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4" name="Freeform 173">
              <a:extLst>
                <a:ext uri="{FF2B5EF4-FFF2-40B4-BE49-F238E27FC236}">
                  <a16:creationId xmlns:a16="http://schemas.microsoft.com/office/drawing/2014/main" id="{30F1BF3F-C764-4D2C-9468-8D651ABC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531"/>
              <a:ext cx="68" cy="28"/>
            </a:xfrm>
            <a:custGeom>
              <a:avLst/>
              <a:gdLst>
                <a:gd name="T0" fmla="*/ 77 w 63"/>
                <a:gd name="T1" fmla="*/ 29 h 24"/>
                <a:gd name="T2" fmla="*/ 79 w 63"/>
                <a:gd name="T3" fmla="*/ 27 h 24"/>
                <a:gd name="T4" fmla="*/ 43 w 63"/>
                <a:gd name="T5" fmla="*/ 2 h 24"/>
                <a:gd name="T6" fmla="*/ 0 w 63"/>
                <a:gd name="T7" fmla="*/ 8 h 24"/>
                <a:gd name="T8" fmla="*/ 36 w 63"/>
                <a:gd name="T9" fmla="*/ 32 h 24"/>
                <a:gd name="T10" fmla="*/ 77 w 63"/>
                <a:gd name="T11" fmla="*/ 2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4">
                  <a:moveTo>
                    <a:pt x="61" y="18"/>
                  </a:moveTo>
                  <a:cubicBezTo>
                    <a:pt x="62" y="18"/>
                    <a:pt x="62" y="18"/>
                    <a:pt x="63" y="17"/>
                  </a:cubicBezTo>
                  <a:cubicBezTo>
                    <a:pt x="57" y="10"/>
                    <a:pt x="46" y="4"/>
                    <a:pt x="34" y="2"/>
                  </a:cubicBezTo>
                  <a:cubicBezTo>
                    <a:pt x="21" y="0"/>
                    <a:pt x="9" y="1"/>
                    <a:pt x="0" y="5"/>
                  </a:cubicBezTo>
                  <a:cubicBezTo>
                    <a:pt x="2" y="12"/>
                    <a:pt x="23" y="18"/>
                    <a:pt x="29" y="20"/>
                  </a:cubicBezTo>
                  <a:cubicBezTo>
                    <a:pt x="39" y="23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5" name="Freeform 174">
              <a:extLst>
                <a:ext uri="{FF2B5EF4-FFF2-40B4-BE49-F238E27FC236}">
                  <a16:creationId xmlns:a16="http://schemas.microsoft.com/office/drawing/2014/main" id="{B2140871-5FF0-492D-A02D-30CC36CC2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495"/>
              <a:ext cx="30" cy="42"/>
            </a:xfrm>
            <a:custGeom>
              <a:avLst/>
              <a:gdLst>
                <a:gd name="T0" fmla="*/ 12 w 27"/>
                <a:gd name="T1" fmla="*/ 9 h 36"/>
                <a:gd name="T2" fmla="*/ 8 w 27"/>
                <a:gd name="T3" fmla="*/ 27 h 36"/>
                <a:gd name="T4" fmla="*/ 26 w 27"/>
                <a:gd name="T5" fmla="*/ 56 h 36"/>
                <a:gd name="T6" fmla="*/ 33 w 27"/>
                <a:gd name="T7" fmla="*/ 35 h 36"/>
                <a:gd name="T8" fmla="*/ 12 w 27"/>
                <a:gd name="T9" fmla="*/ 1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9" y="6"/>
                  </a:moveTo>
                  <a:cubicBezTo>
                    <a:pt x="0" y="0"/>
                    <a:pt x="3" y="12"/>
                    <a:pt x="5" y="17"/>
                  </a:cubicBezTo>
                  <a:cubicBezTo>
                    <a:pt x="7" y="22"/>
                    <a:pt x="13" y="35"/>
                    <a:pt x="19" y="35"/>
                  </a:cubicBezTo>
                  <a:cubicBezTo>
                    <a:pt x="27" y="36"/>
                    <a:pt x="26" y="27"/>
                    <a:pt x="24" y="22"/>
                  </a:cubicBezTo>
                  <a:cubicBezTo>
                    <a:pt x="22" y="15"/>
                    <a:pt x="17" y="9"/>
                    <a:pt x="9" y="7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6" name="Freeform 175">
              <a:extLst>
                <a:ext uri="{FF2B5EF4-FFF2-40B4-BE49-F238E27FC236}">
                  <a16:creationId xmlns:a16="http://schemas.microsoft.com/office/drawing/2014/main" id="{7F7DAD9B-CE25-4CA5-A440-0DD587C00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543"/>
              <a:ext cx="35" cy="35"/>
            </a:xfrm>
            <a:custGeom>
              <a:avLst/>
              <a:gdLst>
                <a:gd name="T0" fmla="*/ 23 w 32"/>
                <a:gd name="T1" fmla="*/ 9 h 31"/>
                <a:gd name="T2" fmla="*/ 30 w 32"/>
                <a:gd name="T3" fmla="*/ 42 h 31"/>
                <a:gd name="T4" fmla="*/ 40 w 32"/>
                <a:gd name="T5" fmla="*/ 27 h 31"/>
                <a:gd name="T6" fmla="*/ 24 w 3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1">
                  <a:moveTo>
                    <a:pt x="17" y="6"/>
                  </a:moveTo>
                  <a:cubicBezTo>
                    <a:pt x="0" y="0"/>
                    <a:pt x="13" y="27"/>
                    <a:pt x="23" y="29"/>
                  </a:cubicBezTo>
                  <a:cubicBezTo>
                    <a:pt x="30" y="31"/>
                    <a:pt x="32" y="25"/>
                    <a:pt x="31" y="19"/>
                  </a:cubicBezTo>
                  <a:cubicBezTo>
                    <a:pt x="29" y="12"/>
                    <a:pt x="24" y="8"/>
                    <a:pt x="18" y="4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7" name="Freeform 176">
              <a:extLst>
                <a:ext uri="{FF2B5EF4-FFF2-40B4-BE49-F238E27FC236}">
                  <a16:creationId xmlns:a16="http://schemas.microsoft.com/office/drawing/2014/main" id="{41C13EDA-62AC-438B-A601-9CB5F884B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504"/>
              <a:ext cx="192" cy="421"/>
            </a:xfrm>
            <a:custGeom>
              <a:avLst/>
              <a:gdLst>
                <a:gd name="T0" fmla="*/ 17 w 177"/>
                <a:gd name="T1" fmla="*/ 43 h 364"/>
                <a:gd name="T2" fmla="*/ 78 w 177"/>
                <a:gd name="T3" fmla="*/ 3 h 364"/>
                <a:gd name="T4" fmla="*/ 115 w 177"/>
                <a:gd name="T5" fmla="*/ 9 h 364"/>
                <a:gd name="T6" fmla="*/ 156 w 177"/>
                <a:gd name="T7" fmla="*/ 62 h 364"/>
                <a:gd name="T8" fmla="*/ 163 w 177"/>
                <a:gd name="T9" fmla="*/ 185 h 364"/>
                <a:gd name="T10" fmla="*/ 199 w 177"/>
                <a:gd name="T11" fmla="*/ 254 h 364"/>
                <a:gd name="T12" fmla="*/ 209 w 177"/>
                <a:gd name="T13" fmla="*/ 288 h 364"/>
                <a:gd name="T14" fmla="*/ 216 w 177"/>
                <a:gd name="T15" fmla="*/ 327 h 364"/>
                <a:gd name="T16" fmla="*/ 218 w 177"/>
                <a:gd name="T17" fmla="*/ 374 h 364"/>
                <a:gd name="T18" fmla="*/ 197 w 177"/>
                <a:gd name="T19" fmla="*/ 382 h 364"/>
                <a:gd name="T20" fmla="*/ 193 w 177"/>
                <a:gd name="T21" fmla="*/ 409 h 364"/>
                <a:gd name="T22" fmla="*/ 191 w 177"/>
                <a:gd name="T23" fmla="*/ 436 h 364"/>
                <a:gd name="T24" fmla="*/ 192 w 177"/>
                <a:gd name="T25" fmla="*/ 460 h 364"/>
                <a:gd name="T26" fmla="*/ 182 w 177"/>
                <a:gd name="T27" fmla="*/ 485 h 364"/>
                <a:gd name="T28" fmla="*/ 187 w 177"/>
                <a:gd name="T29" fmla="*/ 512 h 364"/>
                <a:gd name="T30" fmla="*/ 182 w 177"/>
                <a:gd name="T31" fmla="*/ 541 h 364"/>
                <a:gd name="T32" fmla="*/ 164 w 177"/>
                <a:gd name="T33" fmla="*/ 562 h 364"/>
                <a:gd name="T34" fmla="*/ 148 w 177"/>
                <a:gd name="T35" fmla="*/ 515 h 364"/>
                <a:gd name="T36" fmla="*/ 111 w 177"/>
                <a:gd name="T37" fmla="*/ 444 h 364"/>
                <a:gd name="T38" fmla="*/ 105 w 177"/>
                <a:gd name="T39" fmla="*/ 393 h 364"/>
                <a:gd name="T40" fmla="*/ 85 w 177"/>
                <a:gd name="T41" fmla="*/ 342 h 364"/>
                <a:gd name="T42" fmla="*/ 62 w 177"/>
                <a:gd name="T43" fmla="*/ 276 h 364"/>
                <a:gd name="T44" fmla="*/ 44 w 177"/>
                <a:gd name="T45" fmla="*/ 246 h 364"/>
                <a:gd name="T46" fmla="*/ 39 w 177"/>
                <a:gd name="T47" fmla="*/ 221 h 364"/>
                <a:gd name="T48" fmla="*/ 13 w 177"/>
                <a:gd name="T49" fmla="*/ 179 h 364"/>
                <a:gd name="T50" fmla="*/ 22 w 177"/>
                <a:gd name="T51" fmla="*/ 142 h 364"/>
                <a:gd name="T52" fmla="*/ 24 w 177"/>
                <a:gd name="T53" fmla="*/ 125 h 364"/>
                <a:gd name="T54" fmla="*/ 34 w 177"/>
                <a:gd name="T55" fmla="*/ 133 h 364"/>
                <a:gd name="T56" fmla="*/ 54 w 177"/>
                <a:gd name="T57" fmla="*/ 130 h 364"/>
                <a:gd name="T58" fmla="*/ 47 w 177"/>
                <a:gd name="T59" fmla="*/ 105 h 364"/>
                <a:gd name="T60" fmla="*/ 16 w 177"/>
                <a:gd name="T61" fmla="*/ 67 h 364"/>
                <a:gd name="T62" fmla="*/ 17 w 177"/>
                <a:gd name="T63" fmla="*/ 39 h 3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7" h="364">
                  <a:moveTo>
                    <a:pt x="14" y="28"/>
                  </a:moveTo>
                  <a:cubicBezTo>
                    <a:pt x="17" y="0"/>
                    <a:pt x="40" y="5"/>
                    <a:pt x="61" y="3"/>
                  </a:cubicBezTo>
                  <a:cubicBezTo>
                    <a:pt x="72" y="2"/>
                    <a:pt x="79" y="0"/>
                    <a:pt x="90" y="6"/>
                  </a:cubicBezTo>
                  <a:cubicBezTo>
                    <a:pt x="103" y="13"/>
                    <a:pt x="117" y="27"/>
                    <a:pt x="123" y="41"/>
                  </a:cubicBezTo>
                  <a:cubicBezTo>
                    <a:pt x="131" y="66"/>
                    <a:pt x="127" y="94"/>
                    <a:pt x="127" y="119"/>
                  </a:cubicBezTo>
                  <a:cubicBezTo>
                    <a:pt x="127" y="140"/>
                    <a:pt x="149" y="118"/>
                    <a:pt x="156" y="164"/>
                  </a:cubicBezTo>
                  <a:cubicBezTo>
                    <a:pt x="158" y="172"/>
                    <a:pt x="162" y="178"/>
                    <a:pt x="164" y="186"/>
                  </a:cubicBezTo>
                  <a:cubicBezTo>
                    <a:pt x="166" y="195"/>
                    <a:pt x="166" y="204"/>
                    <a:pt x="169" y="212"/>
                  </a:cubicBezTo>
                  <a:cubicBezTo>
                    <a:pt x="171" y="221"/>
                    <a:pt x="177" y="233"/>
                    <a:pt x="171" y="241"/>
                  </a:cubicBezTo>
                  <a:cubicBezTo>
                    <a:pt x="166" y="249"/>
                    <a:pt x="161" y="240"/>
                    <a:pt x="155" y="246"/>
                  </a:cubicBezTo>
                  <a:cubicBezTo>
                    <a:pt x="150" y="251"/>
                    <a:pt x="153" y="259"/>
                    <a:pt x="151" y="265"/>
                  </a:cubicBezTo>
                  <a:cubicBezTo>
                    <a:pt x="150" y="271"/>
                    <a:pt x="147" y="276"/>
                    <a:pt x="149" y="282"/>
                  </a:cubicBezTo>
                  <a:cubicBezTo>
                    <a:pt x="151" y="289"/>
                    <a:pt x="155" y="289"/>
                    <a:pt x="150" y="297"/>
                  </a:cubicBezTo>
                  <a:cubicBezTo>
                    <a:pt x="147" y="302"/>
                    <a:pt x="143" y="306"/>
                    <a:pt x="143" y="313"/>
                  </a:cubicBezTo>
                  <a:cubicBezTo>
                    <a:pt x="144" y="319"/>
                    <a:pt x="146" y="325"/>
                    <a:pt x="147" y="331"/>
                  </a:cubicBezTo>
                  <a:cubicBezTo>
                    <a:pt x="147" y="337"/>
                    <a:pt x="145" y="344"/>
                    <a:pt x="143" y="350"/>
                  </a:cubicBezTo>
                  <a:cubicBezTo>
                    <a:pt x="142" y="355"/>
                    <a:pt x="135" y="364"/>
                    <a:pt x="128" y="363"/>
                  </a:cubicBezTo>
                  <a:cubicBezTo>
                    <a:pt x="122" y="362"/>
                    <a:pt x="119" y="339"/>
                    <a:pt x="115" y="333"/>
                  </a:cubicBezTo>
                  <a:cubicBezTo>
                    <a:pt x="106" y="317"/>
                    <a:pt x="94" y="304"/>
                    <a:pt x="87" y="287"/>
                  </a:cubicBezTo>
                  <a:cubicBezTo>
                    <a:pt x="82" y="276"/>
                    <a:pt x="84" y="265"/>
                    <a:pt x="82" y="254"/>
                  </a:cubicBezTo>
                  <a:cubicBezTo>
                    <a:pt x="79" y="242"/>
                    <a:pt x="71" y="232"/>
                    <a:pt x="66" y="221"/>
                  </a:cubicBezTo>
                  <a:cubicBezTo>
                    <a:pt x="59" y="207"/>
                    <a:pt x="57" y="192"/>
                    <a:pt x="49" y="179"/>
                  </a:cubicBezTo>
                  <a:cubicBezTo>
                    <a:pt x="44" y="172"/>
                    <a:pt x="38" y="167"/>
                    <a:pt x="35" y="159"/>
                  </a:cubicBezTo>
                  <a:cubicBezTo>
                    <a:pt x="33" y="154"/>
                    <a:pt x="32" y="148"/>
                    <a:pt x="30" y="143"/>
                  </a:cubicBezTo>
                  <a:cubicBezTo>
                    <a:pt x="25" y="133"/>
                    <a:pt x="16" y="125"/>
                    <a:pt x="10" y="116"/>
                  </a:cubicBezTo>
                  <a:cubicBezTo>
                    <a:pt x="0" y="104"/>
                    <a:pt x="11" y="104"/>
                    <a:pt x="17" y="92"/>
                  </a:cubicBezTo>
                  <a:cubicBezTo>
                    <a:pt x="18" y="89"/>
                    <a:pt x="13" y="81"/>
                    <a:pt x="18" y="80"/>
                  </a:cubicBezTo>
                  <a:cubicBezTo>
                    <a:pt x="23" y="79"/>
                    <a:pt x="23" y="83"/>
                    <a:pt x="27" y="86"/>
                  </a:cubicBezTo>
                  <a:cubicBezTo>
                    <a:pt x="31" y="88"/>
                    <a:pt x="39" y="89"/>
                    <a:pt x="42" y="84"/>
                  </a:cubicBezTo>
                  <a:cubicBezTo>
                    <a:pt x="45" y="79"/>
                    <a:pt x="40" y="71"/>
                    <a:pt x="37" y="68"/>
                  </a:cubicBezTo>
                  <a:cubicBezTo>
                    <a:pt x="31" y="59"/>
                    <a:pt x="16" y="54"/>
                    <a:pt x="13" y="43"/>
                  </a:cubicBezTo>
                  <a:cubicBezTo>
                    <a:pt x="11" y="38"/>
                    <a:pt x="13" y="30"/>
                    <a:pt x="14" y="25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8" name="Freeform 177">
              <a:extLst>
                <a:ext uri="{FF2B5EF4-FFF2-40B4-BE49-F238E27FC236}">
                  <a16:creationId xmlns:a16="http://schemas.microsoft.com/office/drawing/2014/main" id="{72BAEA31-2FF9-433A-8996-174E97D2B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561"/>
              <a:ext cx="164" cy="100"/>
            </a:xfrm>
            <a:custGeom>
              <a:avLst/>
              <a:gdLst>
                <a:gd name="T0" fmla="*/ 37 w 151"/>
                <a:gd name="T1" fmla="*/ 57 h 86"/>
                <a:gd name="T2" fmla="*/ 80 w 151"/>
                <a:gd name="T3" fmla="*/ 67 h 86"/>
                <a:gd name="T4" fmla="*/ 105 w 151"/>
                <a:gd name="T5" fmla="*/ 102 h 86"/>
                <a:gd name="T6" fmla="*/ 114 w 151"/>
                <a:gd name="T7" fmla="*/ 115 h 86"/>
                <a:gd name="T8" fmla="*/ 144 w 151"/>
                <a:gd name="T9" fmla="*/ 115 h 86"/>
                <a:gd name="T10" fmla="*/ 190 w 151"/>
                <a:gd name="T11" fmla="*/ 133 h 86"/>
                <a:gd name="T12" fmla="*/ 140 w 151"/>
                <a:gd name="T13" fmla="*/ 91 h 86"/>
                <a:gd name="T14" fmla="*/ 121 w 151"/>
                <a:gd name="T15" fmla="*/ 91 h 86"/>
                <a:gd name="T16" fmla="*/ 105 w 151"/>
                <a:gd name="T17" fmla="*/ 65 h 86"/>
                <a:gd name="T18" fmla="*/ 63 w 151"/>
                <a:gd name="T19" fmla="*/ 30 h 86"/>
                <a:gd name="T20" fmla="*/ 31 w 151"/>
                <a:gd name="T21" fmla="*/ 12 h 86"/>
                <a:gd name="T22" fmla="*/ 0 w 151"/>
                <a:gd name="T23" fmla="*/ 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1" h="86">
                  <a:moveTo>
                    <a:pt x="29" y="36"/>
                  </a:moveTo>
                  <a:cubicBezTo>
                    <a:pt x="40" y="42"/>
                    <a:pt x="51" y="39"/>
                    <a:pt x="63" y="43"/>
                  </a:cubicBezTo>
                  <a:cubicBezTo>
                    <a:pt x="73" y="46"/>
                    <a:pt x="78" y="56"/>
                    <a:pt x="82" y="65"/>
                  </a:cubicBezTo>
                  <a:cubicBezTo>
                    <a:pt x="84" y="70"/>
                    <a:pt x="84" y="72"/>
                    <a:pt x="89" y="73"/>
                  </a:cubicBezTo>
                  <a:cubicBezTo>
                    <a:pt x="97" y="74"/>
                    <a:pt x="105" y="72"/>
                    <a:pt x="112" y="73"/>
                  </a:cubicBezTo>
                  <a:cubicBezTo>
                    <a:pt x="122" y="75"/>
                    <a:pt x="138" y="86"/>
                    <a:pt x="148" y="84"/>
                  </a:cubicBezTo>
                  <a:cubicBezTo>
                    <a:pt x="151" y="66"/>
                    <a:pt x="122" y="57"/>
                    <a:pt x="110" y="58"/>
                  </a:cubicBezTo>
                  <a:cubicBezTo>
                    <a:pt x="106" y="58"/>
                    <a:pt x="97" y="60"/>
                    <a:pt x="94" y="58"/>
                  </a:cubicBezTo>
                  <a:cubicBezTo>
                    <a:pt x="89" y="56"/>
                    <a:pt x="86" y="46"/>
                    <a:pt x="82" y="41"/>
                  </a:cubicBezTo>
                  <a:cubicBezTo>
                    <a:pt x="73" y="31"/>
                    <a:pt x="61" y="24"/>
                    <a:pt x="49" y="19"/>
                  </a:cubicBezTo>
                  <a:cubicBezTo>
                    <a:pt x="41" y="15"/>
                    <a:pt x="34" y="11"/>
                    <a:pt x="25" y="8"/>
                  </a:cubicBezTo>
                  <a:cubicBezTo>
                    <a:pt x="17" y="5"/>
                    <a:pt x="8" y="3"/>
                    <a:pt x="0" y="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9" name="Freeform 178">
              <a:extLst>
                <a:ext uri="{FF2B5EF4-FFF2-40B4-BE49-F238E27FC236}">
                  <a16:creationId xmlns:a16="http://schemas.microsoft.com/office/drawing/2014/main" id="{2A25394B-4493-4E60-AA14-C7484DB1F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477"/>
              <a:ext cx="199" cy="156"/>
            </a:xfrm>
            <a:custGeom>
              <a:avLst/>
              <a:gdLst>
                <a:gd name="T0" fmla="*/ 232 w 183"/>
                <a:gd name="T1" fmla="*/ 111 h 135"/>
                <a:gd name="T2" fmla="*/ 211 w 183"/>
                <a:gd name="T3" fmla="*/ 58 h 135"/>
                <a:gd name="T4" fmla="*/ 197 w 183"/>
                <a:gd name="T5" fmla="*/ 37 h 135"/>
                <a:gd name="T6" fmla="*/ 177 w 183"/>
                <a:gd name="T7" fmla="*/ 23 h 135"/>
                <a:gd name="T8" fmla="*/ 158 w 183"/>
                <a:gd name="T9" fmla="*/ 16 h 135"/>
                <a:gd name="T10" fmla="*/ 130 w 183"/>
                <a:gd name="T11" fmla="*/ 12 h 135"/>
                <a:gd name="T12" fmla="*/ 113 w 183"/>
                <a:gd name="T13" fmla="*/ 7 h 135"/>
                <a:gd name="T14" fmla="*/ 99 w 183"/>
                <a:gd name="T15" fmla="*/ 1 h 135"/>
                <a:gd name="T16" fmla="*/ 91 w 183"/>
                <a:gd name="T17" fmla="*/ 0 h 135"/>
                <a:gd name="T18" fmla="*/ 70 w 183"/>
                <a:gd name="T19" fmla="*/ 0 h 135"/>
                <a:gd name="T20" fmla="*/ 49 w 183"/>
                <a:gd name="T21" fmla="*/ 3 h 135"/>
                <a:gd name="T22" fmla="*/ 25 w 183"/>
                <a:gd name="T23" fmla="*/ 9 h 135"/>
                <a:gd name="T24" fmla="*/ 0 w 183"/>
                <a:gd name="T25" fmla="*/ 87 h 135"/>
                <a:gd name="T26" fmla="*/ 42 w 183"/>
                <a:gd name="T27" fmla="*/ 118 h 135"/>
                <a:gd name="T28" fmla="*/ 43 w 183"/>
                <a:gd name="T29" fmla="*/ 120 h 135"/>
                <a:gd name="T30" fmla="*/ 69 w 183"/>
                <a:gd name="T31" fmla="*/ 136 h 135"/>
                <a:gd name="T32" fmla="*/ 84 w 183"/>
                <a:gd name="T33" fmla="*/ 149 h 135"/>
                <a:gd name="T34" fmla="*/ 103 w 183"/>
                <a:gd name="T35" fmla="*/ 161 h 135"/>
                <a:gd name="T36" fmla="*/ 120 w 183"/>
                <a:gd name="T37" fmla="*/ 179 h 135"/>
                <a:gd name="T38" fmla="*/ 127 w 183"/>
                <a:gd name="T39" fmla="*/ 196 h 135"/>
                <a:gd name="T40" fmla="*/ 132 w 183"/>
                <a:gd name="T41" fmla="*/ 208 h 135"/>
                <a:gd name="T42" fmla="*/ 144 w 183"/>
                <a:gd name="T43" fmla="*/ 205 h 135"/>
                <a:gd name="T44" fmla="*/ 171 w 183"/>
                <a:gd name="T45" fmla="*/ 206 h 135"/>
                <a:gd name="T46" fmla="*/ 195 w 183"/>
                <a:gd name="T47" fmla="*/ 207 h 135"/>
                <a:gd name="T48" fmla="*/ 203 w 183"/>
                <a:gd name="T49" fmla="*/ 198 h 135"/>
                <a:gd name="T50" fmla="*/ 234 w 183"/>
                <a:gd name="T51" fmla="*/ 136 h 135"/>
                <a:gd name="T52" fmla="*/ 232 w 183"/>
                <a:gd name="T53" fmla="*/ 111 h 1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3" h="135">
                  <a:moveTo>
                    <a:pt x="180" y="72"/>
                  </a:moveTo>
                  <a:cubicBezTo>
                    <a:pt x="180" y="65"/>
                    <a:pt x="168" y="39"/>
                    <a:pt x="164" y="37"/>
                  </a:cubicBezTo>
                  <a:cubicBezTo>
                    <a:pt x="160" y="34"/>
                    <a:pt x="160" y="28"/>
                    <a:pt x="153" y="24"/>
                  </a:cubicBezTo>
                  <a:cubicBezTo>
                    <a:pt x="146" y="20"/>
                    <a:pt x="144" y="15"/>
                    <a:pt x="138" y="15"/>
                  </a:cubicBezTo>
                  <a:cubicBezTo>
                    <a:pt x="132" y="15"/>
                    <a:pt x="128" y="12"/>
                    <a:pt x="122" y="10"/>
                  </a:cubicBezTo>
                  <a:cubicBezTo>
                    <a:pt x="115" y="8"/>
                    <a:pt x="104" y="8"/>
                    <a:pt x="101" y="8"/>
                  </a:cubicBezTo>
                  <a:cubicBezTo>
                    <a:pt x="98" y="7"/>
                    <a:pt x="92" y="4"/>
                    <a:pt x="88" y="4"/>
                  </a:cubicBezTo>
                  <a:cubicBezTo>
                    <a:pt x="85" y="4"/>
                    <a:pt x="83" y="1"/>
                    <a:pt x="77" y="1"/>
                  </a:cubicBezTo>
                  <a:cubicBezTo>
                    <a:pt x="75" y="1"/>
                    <a:pt x="73" y="1"/>
                    <a:pt x="71" y="0"/>
                  </a:cubicBezTo>
                  <a:cubicBezTo>
                    <a:pt x="65" y="0"/>
                    <a:pt x="60" y="0"/>
                    <a:pt x="54" y="0"/>
                  </a:cubicBezTo>
                  <a:cubicBezTo>
                    <a:pt x="49" y="1"/>
                    <a:pt x="42" y="3"/>
                    <a:pt x="38" y="3"/>
                  </a:cubicBezTo>
                  <a:cubicBezTo>
                    <a:pt x="35" y="3"/>
                    <a:pt x="26" y="4"/>
                    <a:pt x="19" y="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1" y="64"/>
                    <a:pt x="24" y="68"/>
                    <a:pt x="33" y="76"/>
                  </a:cubicBezTo>
                  <a:cubicBezTo>
                    <a:pt x="33" y="77"/>
                    <a:pt x="34" y="77"/>
                    <a:pt x="34" y="78"/>
                  </a:cubicBezTo>
                  <a:cubicBezTo>
                    <a:pt x="41" y="81"/>
                    <a:pt x="52" y="88"/>
                    <a:pt x="53" y="88"/>
                  </a:cubicBezTo>
                  <a:cubicBezTo>
                    <a:pt x="55" y="88"/>
                    <a:pt x="65" y="97"/>
                    <a:pt x="65" y="97"/>
                  </a:cubicBezTo>
                  <a:cubicBezTo>
                    <a:pt x="65" y="97"/>
                    <a:pt x="79" y="103"/>
                    <a:pt x="80" y="104"/>
                  </a:cubicBezTo>
                  <a:cubicBezTo>
                    <a:pt x="82" y="104"/>
                    <a:pt x="93" y="116"/>
                    <a:pt x="93" y="116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4" y="131"/>
                    <a:pt x="156" y="129"/>
                    <a:pt x="158" y="128"/>
                  </a:cubicBezTo>
                  <a:cubicBezTo>
                    <a:pt x="182" y="110"/>
                    <a:pt x="181" y="95"/>
                    <a:pt x="182" y="88"/>
                  </a:cubicBezTo>
                  <a:cubicBezTo>
                    <a:pt x="183" y="81"/>
                    <a:pt x="180" y="80"/>
                    <a:pt x="180" y="72"/>
                  </a:cubicBezTo>
                  <a:close/>
                </a:path>
              </a:pathLst>
            </a:custGeom>
            <a:solidFill>
              <a:srgbClr val="FB6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0" name="Freeform 179">
              <a:extLst>
                <a:ext uri="{FF2B5EF4-FFF2-40B4-BE49-F238E27FC236}">
                  <a16:creationId xmlns:a16="http://schemas.microsoft.com/office/drawing/2014/main" id="{B8123C59-FD94-415F-9A5F-701568BDC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377"/>
              <a:ext cx="45" cy="151"/>
            </a:xfrm>
            <a:custGeom>
              <a:avLst/>
              <a:gdLst>
                <a:gd name="T0" fmla="*/ 41 w 42"/>
                <a:gd name="T1" fmla="*/ 0 h 130"/>
                <a:gd name="T2" fmla="*/ 28 w 42"/>
                <a:gd name="T3" fmla="*/ 100 h 130"/>
                <a:gd name="T4" fmla="*/ 0 w 42"/>
                <a:gd name="T5" fmla="*/ 203 h 130"/>
                <a:gd name="T6" fmla="*/ 42 w 42"/>
                <a:gd name="T7" fmla="*/ 76 h 130"/>
                <a:gd name="T8" fmla="*/ 41 w 42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0">
                  <a:moveTo>
                    <a:pt x="33" y="0"/>
                  </a:moveTo>
                  <a:cubicBezTo>
                    <a:pt x="40" y="16"/>
                    <a:pt x="33" y="36"/>
                    <a:pt x="22" y="64"/>
                  </a:cubicBezTo>
                  <a:cubicBezTo>
                    <a:pt x="12" y="88"/>
                    <a:pt x="1" y="118"/>
                    <a:pt x="0" y="130"/>
                  </a:cubicBezTo>
                  <a:cubicBezTo>
                    <a:pt x="10" y="95"/>
                    <a:pt x="29" y="67"/>
                    <a:pt x="34" y="48"/>
                  </a:cubicBezTo>
                  <a:cubicBezTo>
                    <a:pt x="39" y="28"/>
                    <a:pt x="42" y="1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1" name="Line 180">
              <a:extLst>
                <a:ext uri="{FF2B5EF4-FFF2-40B4-BE49-F238E27FC236}">
                  <a16:creationId xmlns:a16="http://schemas.microsoft.com/office/drawing/2014/main" id="{1D3FB1D2-003F-4CD1-AA2A-731801F52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9" y="393"/>
              <a:ext cx="6" cy="32"/>
            </a:xfrm>
            <a:prstGeom prst="line">
              <a:avLst/>
            </a:prstGeom>
            <a:noFill/>
            <a:ln w="6350">
              <a:solidFill>
                <a:srgbClr val="EC62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2" name="Freeform 181">
              <a:extLst>
                <a:ext uri="{FF2B5EF4-FFF2-40B4-BE49-F238E27FC236}">
                  <a16:creationId xmlns:a16="http://schemas.microsoft.com/office/drawing/2014/main" id="{C4CAE847-A51F-42F9-A06C-DD9192FAD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74"/>
              <a:ext cx="35" cy="16"/>
            </a:xfrm>
            <a:custGeom>
              <a:avLst/>
              <a:gdLst>
                <a:gd name="T0" fmla="*/ 0 w 33"/>
                <a:gd name="T1" fmla="*/ 9 h 14"/>
                <a:gd name="T2" fmla="*/ 39 w 33"/>
                <a:gd name="T3" fmla="*/ 17 h 14"/>
                <a:gd name="T4" fmla="*/ 1 w 33"/>
                <a:gd name="T5" fmla="*/ 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4"/>
                    <a:pt x="11" y="9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3" name="Freeform 182">
              <a:extLst>
                <a:ext uri="{FF2B5EF4-FFF2-40B4-BE49-F238E27FC236}">
                  <a16:creationId xmlns:a16="http://schemas.microsoft.com/office/drawing/2014/main" id="{6E44A3E8-5198-4E2B-9CE3-04368D50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397"/>
              <a:ext cx="6" cy="22"/>
            </a:xfrm>
            <a:custGeom>
              <a:avLst/>
              <a:gdLst>
                <a:gd name="T0" fmla="*/ 0 w 6"/>
                <a:gd name="T1" fmla="*/ 1 h 19"/>
                <a:gd name="T2" fmla="*/ 1 w 6"/>
                <a:gd name="T3" fmla="*/ 10 h 19"/>
                <a:gd name="T4" fmla="*/ 3 w 6"/>
                <a:gd name="T5" fmla="*/ 17 h 19"/>
                <a:gd name="T6" fmla="*/ 5 w 6"/>
                <a:gd name="T7" fmla="*/ 29 h 19"/>
                <a:gd name="T8" fmla="*/ 6 w 6"/>
                <a:gd name="T9" fmla="*/ 22 h 19"/>
                <a:gd name="T10" fmla="*/ 6 w 6"/>
                <a:gd name="T11" fmla="*/ 12 h 19"/>
                <a:gd name="T12" fmla="*/ 0 w 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2" y="8"/>
                    <a:pt x="2" y="10"/>
                    <a:pt x="3" y="11"/>
                  </a:cubicBezTo>
                  <a:cubicBezTo>
                    <a:pt x="3" y="14"/>
                    <a:pt x="3" y="17"/>
                    <a:pt x="5" y="19"/>
                  </a:cubicBezTo>
                  <a:cubicBezTo>
                    <a:pt x="6" y="18"/>
                    <a:pt x="6" y="15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4" name="Freeform 183">
              <a:extLst>
                <a:ext uri="{FF2B5EF4-FFF2-40B4-BE49-F238E27FC236}">
                  <a16:creationId xmlns:a16="http://schemas.microsoft.com/office/drawing/2014/main" id="{C8F405F1-0DE8-4ACA-BEA3-E9D0755D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640"/>
              <a:ext cx="122" cy="383"/>
            </a:xfrm>
            <a:custGeom>
              <a:avLst/>
              <a:gdLst>
                <a:gd name="T0" fmla="*/ 6 w 113"/>
                <a:gd name="T1" fmla="*/ 91 h 331"/>
                <a:gd name="T2" fmla="*/ 16 w 113"/>
                <a:gd name="T3" fmla="*/ 128 h 331"/>
                <a:gd name="T4" fmla="*/ 18 w 113"/>
                <a:gd name="T5" fmla="*/ 147 h 331"/>
                <a:gd name="T6" fmla="*/ 21 w 113"/>
                <a:gd name="T7" fmla="*/ 181 h 331"/>
                <a:gd name="T8" fmla="*/ 28 w 113"/>
                <a:gd name="T9" fmla="*/ 238 h 331"/>
                <a:gd name="T10" fmla="*/ 35 w 113"/>
                <a:gd name="T11" fmla="*/ 264 h 331"/>
                <a:gd name="T12" fmla="*/ 43 w 113"/>
                <a:gd name="T13" fmla="*/ 285 h 331"/>
                <a:gd name="T14" fmla="*/ 49 w 113"/>
                <a:gd name="T15" fmla="*/ 305 h 331"/>
                <a:gd name="T16" fmla="*/ 72 w 113"/>
                <a:gd name="T17" fmla="*/ 364 h 331"/>
                <a:gd name="T18" fmla="*/ 84 w 113"/>
                <a:gd name="T19" fmla="*/ 391 h 331"/>
                <a:gd name="T20" fmla="*/ 94 w 113"/>
                <a:gd name="T21" fmla="*/ 408 h 331"/>
                <a:gd name="T22" fmla="*/ 100 w 113"/>
                <a:gd name="T23" fmla="*/ 425 h 331"/>
                <a:gd name="T24" fmla="*/ 106 w 113"/>
                <a:gd name="T25" fmla="*/ 441 h 331"/>
                <a:gd name="T26" fmla="*/ 122 w 113"/>
                <a:gd name="T27" fmla="*/ 457 h 331"/>
                <a:gd name="T28" fmla="*/ 125 w 113"/>
                <a:gd name="T29" fmla="*/ 461 h 331"/>
                <a:gd name="T30" fmla="*/ 135 w 113"/>
                <a:gd name="T31" fmla="*/ 486 h 331"/>
                <a:gd name="T32" fmla="*/ 136 w 113"/>
                <a:gd name="T33" fmla="*/ 513 h 331"/>
                <a:gd name="T34" fmla="*/ 136 w 113"/>
                <a:gd name="T35" fmla="*/ 513 h 331"/>
                <a:gd name="T36" fmla="*/ 138 w 113"/>
                <a:gd name="T37" fmla="*/ 487 h 331"/>
                <a:gd name="T38" fmla="*/ 127 w 113"/>
                <a:gd name="T39" fmla="*/ 457 h 331"/>
                <a:gd name="T40" fmla="*/ 126 w 113"/>
                <a:gd name="T41" fmla="*/ 454 h 331"/>
                <a:gd name="T42" fmla="*/ 118 w 113"/>
                <a:gd name="T43" fmla="*/ 444 h 331"/>
                <a:gd name="T44" fmla="*/ 109 w 113"/>
                <a:gd name="T45" fmla="*/ 435 h 331"/>
                <a:gd name="T46" fmla="*/ 106 w 113"/>
                <a:gd name="T47" fmla="*/ 425 h 331"/>
                <a:gd name="T48" fmla="*/ 98 w 113"/>
                <a:gd name="T49" fmla="*/ 406 h 331"/>
                <a:gd name="T50" fmla="*/ 90 w 113"/>
                <a:gd name="T51" fmla="*/ 386 h 331"/>
                <a:gd name="T52" fmla="*/ 76 w 113"/>
                <a:gd name="T53" fmla="*/ 361 h 331"/>
                <a:gd name="T54" fmla="*/ 54 w 113"/>
                <a:gd name="T55" fmla="*/ 304 h 331"/>
                <a:gd name="T56" fmla="*/ 48 w 113"/>
                <a:gd name="T57" fmla="*/ 283 h 331"/>
                <a:gd name="T58" fmla="*/ 39 w 113"/>
                <a:gd name="T59" fmla="*/ 259 h 331"/>
                <a:gd name="T60" fmla="*/ 31 w 113"/>
                <a:gd name="T61" fmla="*/ 237 h 331"/>
                <a:gd name="T62" fmla="*/ 27 w 113"/>
                <a:gd name="T63" fmla="*/ 181 h 331"/>
                <a:gd name="T64" fmla="*/ 25 w 113"/>
                <a:gd name="T65" fmla="*/ 146 h 331"/>
                <a:gd name="T66" fmla="*/ 21 w 113"/>
                <a:gd name="T67" fmla="*/ 128 h 331"/>
                <a:gd name="T68" fmla="*/ 13 w 113"/>
                <a:gd name="T69" fmla="*/ 90 h 331"/>
                <a:gd name="T70" fmla="*/ 5 w 113"/>
                <a:gd name="T71" fmla="*/ 0 h 331"/>
                <a:gd name="T72" fmla="*/ 5 w 113"/>
                <a:gd name="T73" fmla="*/ 0 h 331"/>
                <a:gd name="T74" fmla="*/ 6 w 113"/>
                <a:gd name="T75" fmla="*/ 91 h 33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3" h="331">
                  <a:moveTo>
                    <a:pt x="6" y="59"/>
                  </a:moveTo>
                  <a:cubicBezTo>
                    <a:pt x="10" y="69"/>
                    <a:pt x="12" y="76"/>
                    <a:pt x="13" y="83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7" y="100"/>
                    <a:pt x="17" y="108"/>
                    <a:pt x="17" y="117"/>
                  </a:cubicBezTo>
                  <a:cubicBezTo>
                    <a:pt x="17" y="130"/>
                    <a:pt x="18" y="145"/>
                    <a:pt x="22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44" y="210"/>
                    <a:pt x="50" y="226"/>
                    <a:pt x="57" y="235"/>
                  </a:cubicBezTo>
                  <a:cubicBezTo>
                    <a:pt x="62" y="241"/>
                    <a:pt x="65" y="247"/>
                    <a:pt x="67" y="252"/>
                  </a:cubicBezTo>
                  <a:cubicBezTo>
                    <a:pt x="69" y="257"/>
                    <a:pt x="71" y="261"/>
                    <a:pt x="75" y="264"/>
                  </a:cubicBezTo>
                  <a:cubicBezTo>
                    <a:pt x="79" y="268"/>
                    <a:pt x="79" y="271"/>
                    <a:pt x="80" y="274"/>
                  </a:cubicBezTo>
                  <a:cubicBezTo>
                    <a:pt x="81" y="277"/>
                    <a:pt x="82" y="281"/>
                    <a:pt x="84" y="28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103" y="302"/>
                    <a:pt x="109" y="309"/>
                    <a:pt x="107" y="314"/>
                  </a:cubicBezTo>
                  <a:cubicBezTo>
                    <a:pt x="105" y="317"/>
                    <a:pt x="107" y="325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26"/>
                    <a:pt x="109" y="318"/>
                    <a:pt x="110" y="315"/>
                  </a:cubicBezTo>
                  <a:cubicBezTo>
                    <a:pt x="113" y="308"/>
                    <a:pt x="106" y="300"/>
                    <a:pt x="101" y="295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5" y="279"/>
                    <a:pt x="85" y="276"/>
                    <a:pt x="84" y="274"/>
                  </a:cubicBezTo>
                  <a:cubicBezTo>
                    <a:pt x="83" y="270"/>
                    <a:pt x="82" y="266"/>
                    <a:pt x="78" y="262"/>
                  </a:cubicBezTo>
                  <a:cubicBezTo>
                    <a:pt x="74" y="259"/>
                    <a:pt x="73" y="255"/>
                    <a:pt x="71" y="250"/>
                  </a:cubicBezTo>
                  <a:cubicBezTo>
                    <a:pt x="68" y="245"/>
                    <a:pt x="66" y="239"/>
                    <a:pt x="60" y="233"/>
                  </a:cubicBezTo>
                  <a:cubicBezTo>
                    <a:pt x="53" y="224"/>
                    <a:pt x="47" y="208"/>
                    <a:pt x="43" y="196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2" y="145"/>
                    <a:pt x="21" y="130"/>
                    <a:pt x="21" y="117"/>
                  </a:cubicBezTo>
                  <a:cubicBezTo>
                    <a:pt x="21" y="107"/>
                    <a:pt x="20" y="99"/>
                    <a:pt x="19" y="9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75"/>
                    <a:pt x="14" y="68"/>
                    <a:pt x="10" y="58"/>
                  </a:cubicBezTo>
                  <a:cubicBezTo>
                    <a:pt x="4" y="44"/>
                    <a:pt x="4" y="1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3"/>
                    <a:pt x="0" y="46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5" name="Freeform 184">
              <a:extLst>
                <a:ext uri="{FF2B5EF4-FFF2-40B4-BE49-F238E27FC236}">
                  <a16:creationId xmlns:a16="http://schemas.microsoft.com/office/drawing/2014/main" id="{9CE3D23A-55B8-45F3-ACD2-A61E9ECAE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88"/>
              <a:ext cx="234" cy="14"/>
            </a:xfrm>
            <a:custGeom>
              <a:avLst/>
              <a:gdLst>
                <a:gd name="T0" fmla="*/ 14 w 216"/>
                <a:gd name="T1" fmla="*/ 9 h 12"/>
                <a:gd name="T2" fmla="*/ 131 w 216"/>
                <a:gd name="T3" fmla="*/ 6 h 12"/>
                <a:gd name="T4" fmla="*/ 274 w 216"/>
                <a:gd name="T5" fmla="*/ 9 h 12"/>
                <a:gd name="T6" fmla="*/ 121 w 216"/>
                <a:gd name="T7" fmla="*/ 16 h 12"/>
                <a:gd name="T8" fmla="*/ 14 w 216"/>
                <a:gd name="T9" fmla="*/ 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12">
                  <a:moveTo>
                    <a:pt x="11" y="6"/>
                  </a:moveTo>
                  <a:cubicBezTo>
                    <a:pt x="0" y="3"/>
                    <a:pt x="58" y="6"/>
                    <a:pt x="103" y="3"/>
                  </a:cubicBezTo>
                  <a:cubicBezTo>
                    <a:pt x="147" y="0"/>
                    <a:pt x="184" y="6"/>
                    <a:pt x="216" y="6"/>
                  </a:cubicBezTo>
                  <a:cubicBezTo>
                    <a:pt x="193" y="9"/>
                    <a:pt x="123" y="8"/>
                    <a:pt x="95" y="10"/>
                  </a:cubicBezTo>
                  <a:cubicBezTo>
                    <a:pt x="66" y="12"/>
                    <a:pt x="18" y="8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6" name="Freeform 185">
              <a:extLst>
                <a:ext uri="{FF2B5EF4-FFF2-40B4-BE49-F238E27FC236}">
                  <a16:creationId xmlns:a16="http://schemas.microsoft.com/office/drawing/2014/main" id="{5D3E4F68-3C10-4A78-AC96-AA1BDCE5C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65"/>
              <a:ext cx="97" cy="219"/>
            </a:xfrm>
            <a:custGeom>
              <a:avLst/>
              <a:gdLst>
                <a:gd name="T0" fmla="*/ 110 w 90"/>
                <a:gd name="T1" fmla="*/ 16 h 189"/>
                <a:gd name="T2" fmla="*/ 108 w 90"/>
                <a:gd name="T3" fmla="*/ 17 h 189"/>
                <a:gd name="T4" fmla="*/ 95 w 90"/>
                <a:gd name="T5" fmla="*/ 39 h 189"/>
                <a:gd name="T6" fmla="*/ 4 w 90"/>
                <a:gd name="T7" fmla="*/ 294 h 189"/>
                <a:gd name="T8" fmla="*/ 11 w 90"/>
                <a:gd name="T9" fmla="*/ 226 h 189"/>
                <a:gd name="T10" fmla="*/ 53 w 90"/>
                <a:gd name="T11" fmla="*/ 101 h 189"/>
                <a:gd name="T12" fmla="*/ 101 w 90"/>
                <a:gd name="T13" fmla="*/ 37 h 189"/>
                <a:gd name="T14" fmla="*/ 110 w 90"/>
                <a:gd name="T15" fmla="*/ 16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89">
                  <a:moveTo>
                    <a:pt x="88" y="10"/>
                  </a:moveTo>
                  <a:cubicBezTo>
                    <a:pt x="90" y="0"/>
                    <a:pt x="89" y="2"/>
                    <a:pt x="86" y="11"/>
                  </a:cubicBezTo>
                  <a:cubicBezTo>
                    <a:pt x="84" y="16"/>
                    <a:pt x="81" y="21"/>
                    <a:pt x="76" y="25"/>
                  </a:cubicBezTo>
                  <a:cubicBezTo>
                    <a:pt x="64" y="38"/>
                    <a:pt x="0" y="68"/>
                    <a:pt x="4" y="189"/>
                  </a:cubicBezTo>
                  <a:cubicBezTo>
                    <a:pt x="4" y="175"/>
                    <a:pt x="5" y="158"/>
                    <a:pt x="8" y="145"/>
                  </a:cubicBezTo>
                  <a:cubicBezTo>
                    <a:pt x="14" y="110"/>
                    <a:pt x="27" y="82"/>
                    <a:pt x="42" y="65"/>
                  </a:cubicBezTo>
                  <a:cubicBezTo>
                    <a:pt x="62" y="42"/>
                    <a:pt x="75" y="34"/>
                    <a:pt x="81" y="24"/>
                  </a:cubicBezTo>
                  <a:cubicBezTo>
                    <a:pt x="83" y="21"/>
                    <a:pt x="87" y="15"/>
                    <a:pt x="8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7" name="Freeform 186">
              <a:extLst>
                <a:ext uri="{FF2B5EF4-FFF2-40B4-BE49-F238E27FC236}">
                  <a16:creationId xmlns:a16="http://schemas.microsoft.com/office/drawing/2014/main" id="{30603136-2432-4942-8452-81D3DFD9E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68"/>
              <a:ext cx="14" cy="199"/>
            </a:xfrm>
            <a:custGeom>
              <a:avLst/>
              <a:gdLst>
                <a:gd name="T0" fmla="*/ 10 w 13"/>
                <a:gd name="T1" fmla="*/ 0 h 172"/>
                <a:gd name="T2" fmla="*/ 11 w 13"/>
                <a:gd name="T3" fmla="*/ 168 h 172"/>
                <a:gd name="T4" fmla="*/ 0 w 13"/>
                <a:gd name="T5" fmla="*/ 266 h 172"/>
                <a:gd name="T6" fmla="*/ 16 w 13"/>
                <a:gd name="T7" fmla="*/ 161 h 172"/>
                <a:gd name="T8" fmla="*/ 10 w 13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2">
                  <a:moveTo>
                    <a:pt x="7" y="0"/>
                  </a:moveTo>
                  <a:cubicBezTo>
                    <a:pt x="7" y="23"/>
                    <a:pt x="6" y="77"/>
                    <a:pt x="8" y="108"/>
                  </a:cubicBezTo>
                  <a:cubicBezTo>
                    <a:pt x="9" y="138"/>
                    <a:pt x="5" y="160"/>
                    <a:pt x="0" y="172"/>
                  </a:cubicBezTo>
                  <a:cubicBezTo>
                    <a:pt x="7" y="157"/>
                    <a:pt x="13" y="131"/>
                    <a:pt x="13" y="104"/>
                  </a:cubicBezTo>
                  <a:cubicBezTo>
                    <a:pt x="13" y="78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8" name="Freeform 187">
              <a:extLst>
                <a:ext uri="{FF2B5EF4-FFF2-40B4-BE49-F238E27FC236}">
                  <a16:creationId xmlns:a16="http://schemas.microsoft.com/office/drawing/2014/main" id="{8DCC2E5B-D841-4E8B-8E21-6AF96852B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442"/>
              <a:ext cx="42" cy="10"/>
            </a:xfrm>
            <a:custGeom>
              <a:avLst/>
              <a:gdLst>
                <a:gd name="T0" fmla="*/ 26 w 39"/>
                <a:gd name="T1" fmla="*/ 4 h 9"/>
                <a:gd name="T2" fmla="*/ 48 w 39"/>
                <a:gd name="T3" fmla="*/ 0 h 9"/>
                <a:gd name="T4" fmla="*/ 0 w 39"/>
                <a:gd name="T5" fmla="*/ 12 h 9"/>
                <a:gd name="T6" fmla="*/ 26 w 39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9">
                  <a:moveTo>
                    <a:pt x="20" y="4"/>
                  </a:moveTo>
                  <a:cubicBezTo>
                    <a:pt x="29" y="2"/>
                    <a:pt x="37" y="1"/>
                    <a:pt x="39" y="0"/>
                  </a:cubicBezTo>
                  <a:cubicBezTo>
                    <a:pt x="34" y="0"/>
                    <a:pt x="7" y="4"/>
                    <a:pt x="0" y="9"/>
                  </a:cubicBezTo>
                  <a:cubicBezTo>
                    <a:pt x="4" y="8"/>
                    <a:pt x="13" y="6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9" name="Freeform 188">
              <a:extLst>
                <a:ext uri="{FF2B5EF4-FFF2-40B4-BE49-F238E27FC236}">
                  <a16:creationId xmlns:a16="http://schemas.microsoft.com/office/drawing/2014/main" id="{1E2E1AC9-65F9-4D22-8493-8BE06C80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494"/>
              <a:ext cx="32" cy="8"/>
            </a:xfrm>
            <a:custGeom>
              <a:avLst/>
              <a:gdLst>
                <a:gd name="T0" fmla="*/ 0 w 30"/>
                <a:gd name="T1" fmla="*/ 10 h 7"/>
                <a:gd name="T2" fmla="*/ 31 w 30"/>
                <a:gd name="T3" fmla="*/ 2 h 7"/>
                <a:gd name="T4" fmla="*/ 36 w 30"/>
                <a:gd name="T5" fmla="*/ 10 h 7"/>
                <a:gd name="T6" fmla="*/ 21 w 30"/>
                <a:gd name="T7" fmla="*/ 7 h 7"/>
                <a:gd name="T8" fmla="*/ 0 w 30"/>
                <a:gd name="T9" fmla="*/ 1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5" y="4"/>
                    <a:pt x="21" y="0"/>
                    <a:pt x="25" y="2"/>
                  </a:cubicBezTo>
                  <a:cubicBezTo>
                    <a:pt x="30" y="4"/>
                    <a:pt x="30" y="7"/>
                    <a:pt x="30" y="7"/>
                  </a:cubicBezTo>
                  <a:cubicBezTo>
                    <a:pt x="27" y="4"/>
                    <a:pt x="23" y="3"/>
                    <a:pt x="18" y="4"/>
                  </a:cubicBezTo>
                  <a:cubicBezTo>
                    <a:pt x="12" y="4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0" name="Freeform 189">
              <a:extLst>
                <a:ext uri="{FF2B5EF4-FFF2-40B4-BE49-F238E27FC236}">
                  <a16:creationId xmlns:a16="http://schemas.microsoft.com/office/drawing/2014/main" id="{86603F52-71F7-4897-8DAD-08B0D020B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489"/>
              <a:ext cx="57" cy="17"/>
            </a:xfrm>
            <a:custGeom>
              <a:avLst/>
              <a:gdLst>
                <a:gd name="T0" fmla="*/ 5 w 53"/>
                <a:gd name="T1" fmla="*/ 9 h 14"/>
                <a:gd name="T2" fmla="*/ 66 w 53"/>
                <a:gd name="T3" fmla="*/ 0 h 14"/>
                <a:gd name="T4" fmla="*/ 11 w 53"/>
                <a:gd name="T5" fmla="*/ 0 h 14"/>
                <a:gd name="T6" fmla="*/ 0 w 53"/>
                <a:gd name="T7" fmla="*/ 25 h 14"/>
                <a:gd name="T8" fmla="*/ 5 w 53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1" name="Freeform 190">
              <a:extLst>
                <a:ext uri="{FF2B5EF4-FFF2-40B4-BE49-F238E27FC236}">
                  <a16:creationId xmlns:a16="http://schemas.microsoft.com/office/drawing/2014/main" id="{6C01D392-2753-4FD7-B692-783FEF7D4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66"/>
              <a:ext cx="35" cy="15"/>
            </a:xfrm>
            <a:custGeom>
              <a:avLst/>
              <a:gdLst>
                <a:gd name="T0" fmla="*/ 10 w 32"/>
                <a:gd name="T1" fmla="*/ 9 h 13"/>
                <a:gd name="T2" fmla="*/ 42 w 32"/>
                <a:gd name="T3" fmla="*/ 12 h 13"/>
                <a:gd name="T4" fmla="*/ 14 w 32"/>
                <a:gd name="T5" fmla="*/ 2 h 13"/>
                <a:gd name="T6" fmla="*/ 0 w 32"/>
                <a:gd name="T7" fmla="*/ 20 h 13"/>
                <a:gd name="T8" fmla="*/ 10 w 32"/>
                <a:gd name="T9" fmla="*/ 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7" y="6"/>
                  </a:moveTo>
                  <a:cubicBezTo>
                    <a:pt x="11" y="3"/>
                    <a:pt x="25" y="7"/>
                    <a:pt x="32" y="8"/>
                  </a:cubicBezTo>
                  <a:cubicBezTo>
                    <a:pt x="32" y="8"/>
                    <a:pt x="19" y="3"/>
                    <a:pt x="11" y="2"/>
                  </a:cubicBezTo>
                  <a:cubicBezTo>
                    <a:pt x="3" y="0"/>
                    <a:pt x="2" y="7"/>
                    <a:pt x="0" y="13"/>
                  </a:cubicBezTo>
                  <a:cubicBezTo>
                    <a:pt x="1" y="10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2" name="Freeform 191">
              <a:extLst>
                <a:ext uri="{FF2B5EF4-FFF2-40B4-BE49-F238E27FC236}">
                  <a16:creationId xmlns:a16="http://schemas.microsoft.com/office/drawing/2014/main" id="{D7DF0606-9EB0-44A0-BDF7-9A2EB298B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318"/>
              <a:ext cx="43" cy="16"/>
            </a:xfrm>
            <a:custGeom>
              <a:avLst/>
              <a:gdLst>
                <a:gd name="T0" fmla="*/ 5 w 40"/>
                <a:gd name="T1" fmla="*/ 8 h 14"/>
                <a:gd name="T2" fmla="*/ 49 w 40"/>
                <a:gd name="T3" fmla="*/ 1 h 14"/>
                <a:gd name="T4" fmla="*/ 11 w 40"/>
                <a:gd name="T5" fmla="*/ 1 h 14"/>
                <a:gd name="T6" fmla="*/ 0 w 40"/>
                <a:gd name="T7" fmla="*/ 21 h 14"/>
                <a:gd name="T8" fmla="*/ 5 w 40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5"/>
                  </a:moveTo>
                  <a:cubicBezTo>
                    <a:pt x="9" y="2"/>
                    <a:pt x="33" y="2"/>
                    <a:pt x="40" y="1"/>
                  </a:cubicBezTo>
                  <a:cubicBezTo>
                    <a:pt x="40" y="1"/>
                    <a:pt x="16" y="0"/>
                    <a:pt x="8" y="1"/>
                  </a:cubicBezTo>
                  <a:cubicBezTo>
                    <a:pt x="0" y="1"/>
                    <a:pt x="0" y="8"/>
                    <a:pt x="0" y="14"/>
                  </a:cubicBezTo>
                  <a:cubicBezTo>
                    <a:pt x="1" y="11"/>
                    <a:pt x="4" y="7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3" name="Freeform 192">
              <a:extLst>
                <a:ext uri="{FF2B5EF4-FFF2-40B4-BE49-F238E27FC236}">
                  <a16:creationId xmlns:a16="http://schemas.microsoft.com/office/drawing/2014/main" id="{7DF03B69-E378-4A74-BB8E-607C326A2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545"/>
              <a:ext cx="58" cy="16"/>
            </a:xfrm>
            <a:custGeom>
              <a:avLst/>
              <a:gdLst>
                <a:gd name="T0" fmla="*/ 6 w 54"/>
                <a:gd name="T1" fmla="*/ 8 h 14"/>
                <a:gd name="T2" fmla="*/ 67 w 54"/>
                <a:gd name="T3" fmla="*/ 0 h 14"/>
                <a:gd name="T4" fmla="*/ 12 w 54"/>
                <a:gd name="T5" fmla="*/ 0 h 14"/>
                <a:gd name="T6" fmla="*/ 0 w 54"/>
                <a:gd name="T7" fmla="*/ 21 h 14"/>
                <a:gd name="T8" fmla="*/ 6 w 54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6" y="5"/>
                  </a:moveTo>
                  <a:cubicBezTo>
                    <a:pt x="9" y="2"/>
                    <a:pt x="46" y="1"/>
                    <a:pt x="54" y="0"/>
                  </a:cubicBezTo>
                  <a:cubicBezTo>
                    <a:pt x="54" y="0"/>
                    <a:pt x="17" y="0"/>
                    <a:pt x="9" y="0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4" name="Freeform 193">
              <a:extLst>
                <a:ext uri="{FF2B5EF4-FFF2-40B4-BE49-F238E27FC236}">
                  <a16:creationId xmlns:a16="http://schemas.microsoft.com/office/drawing/2014/main" id="{25495224-DFD8-48A9-BED2-4B6C6C6F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477"/>
              <a:ext cx="74" cy="164"/>
            </a:xfrm>
            <a:custGeom>
              <a:avLst/>
              <a:gdLst>
                <a:gd name="T0" fmla="*/ 88 w 68"/>
                <a:gd name="T1" fmla="*/ 0 h 142"/>
                <a:gd name="T2" fmla="*/ 59 w 68"/>
                <a:gd name="T3" fmla="*/ 27 h 142"/>
                <a:gd name="T4" fmla="*/ 40 w 68"/>
                <a:gd name="T5" fmla="*/ 49 h 142"/>
                <a:gd name="T6" fmla="*/ 25 w 68"/>
                <a:gd name="T7" fmla="*/ 77 h 142"/>
                <a:gd name="T8" fmla="*/ 15 w 68"/>
                <a:gd name="T9" fmla="*/ 113 h 142"/>
                <a:gd name="T10" fmla="*/ 9 w 68"/>
                <a:gd name="T11" fmla="*/ 169 h 142"/>
                <a:gd name="T12" fmla="*/ 0 w 68"/>
                <a:gd name="T13" fmla="*/ 218 h 142"/>
                <a:gd name="T14" fmla="*/ 15 w 68"/>
                <a:gd name="T15" fmla="*/ 151 h 142"/>
                <a:gd name="T16" fmla="*/ 25 w 68"/>
                <a:gd name="T17" fmla="*/ 102 h 142"/>
                <a:gd name="T18" fmla="*/ 42 w 68"/>
                <a:gd name="T19" fmla="*/ 57 h 142"/>
                <a:gd name="T20" fmla="*/ 62 w 68"/>
                <a:gd name="T21" fmla="*/ 29 h 142"/>
                <a:gd name="T22" fmla="*/ 88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2" y="1"/>
                    <a:pt x="51" y="12"/>
                    <a:pt x="46" y="17"/>
                  </a:cubicBezTo>
                  <a:cubicBezTo>
                    <a:pt x="40" y="21"/>
                    <a:pt x="35" y="27"/>
                    <a:pt x="31" y="31"/>
                  </a:cubicBezTo>
                  <a:cubicBezTo>
                    <a:pt x="26" y="35"/>
                    <a:pt x="20" y="45"/>
                    <a:pt x="19" y="50"/>
                  </a:cubicBezTo>
                  <a:cubicBezTo>
                    <a:pt x="18" y="56"/>
                    <a:pt x="14" y="64"/>
                    <a:pt x="12" y="74"/>
                  </a:cubicBezTo>
                  <a:cubicBezTo>
                    <a:pt x="10" y="85"/>
                    <a:pt x="7" y="99"/>
                    <a:pt x="6" y="109"/>
                  </a:cubicBezTo>
                  <a:cubicBezTo>
                    <a:pt x="5" y="119"/>
                    <a:pt x="4" y="129"/>
                    <a:pt x="0" y="142"/>
                  </a:cubicBezTo>
                  <a:cubicBezTo>
                    <a:pt x="7" y="126"/>
                    <a:pt x="10" y="108"/>
                    <a:pt x="12" y="98"/>
                  </a:cubicBezTo>
                  <a:cubicBezTo>
                    <a:pt x="13" y="87"/>
                    <a:pt x="17" y="78"/>
                    <a:pt x="19" y="66"/>
                  </a:cubicBezTo>
                  <a:cubicBezTo>
                    <a:pt x="22" y="54"/>
                    <a:pt x="28" y="42"/>
                    <a:pt x="33" y="36"/>
                  </a:cubicBezTo>
                  <a:cubicBezTo>
                    <a:pt x="37" y="30"/>
                    <a:pt x="40" y="25"/>
                    <a:pt x="48" y="19"/>
                  </a:cubicBezTo>
                  <a:cubicBezTo>
                    <a:pt x="56" y="14"/>
                    <a:pt x="62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5" name="Freeform 194">
              <a:extLst>
                <a:ext uri="{FF2B5EF4-FFF2-40B4-BE49-F238E27FC236}">
                  <a16:creationId xmlns:a16="http://schemas.microsoft.com/office/drawing/2014/main" id="{E6B2846E-7EF9-47CA-9494-50BB5E88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803"/>
              <a:ext cx="106" cy="139"/>
            </a:xfrm>
            <a:custGeom>
              <a:avLst/>
              <a:gdLst>
                <a:gd name="T0" fmla="*/ 0 w 98"/>
                <a:gd name="T1" fmla="*/ 0 h 120"/>
                <a:gd name="T2" fmla="*/ 41 w 98"/>
                <a:gd name="T3" fmla="*/ 59 h 120"/>
                <a:gd name="T4" fmla="*/ 124 w 98"/>
                <a:gd name="T5" fmla="*/ 186 h 120"/>
                <a:gd name="T6" fmla="*/ 47 w 98"/>
                <a:gd name="T7" fmla="*/ 59 h 120"/>
                <a:gd name="T8" fmla="*/ 0 w 98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0">
                  <a:moveTo>
                    <a:pt x="0" y="0"/>
                  </a:moveTo>
                  <a:cubicBezTo>
                    <a:pt x="16" y="11"/>
                    <a:pt x="21" y="15"/>
                    <a:pt x="32" y="38"/>
                  </a:cubicBezTo>
                  <a:cubicBezTo>
                    <a:pt x="43" y="60"/>
                    <a:pt x="75" y="102"/>
                    <a:pt x="98" y="120"/>
                  </a:cubicBezTo>
                  <a:cubicBezTo>
                    <a:pt x="86" y="109"/>
                    <a:pt x="43" y="57"/>
                    <a:pt x="37" y="38"/>
                  </a:cubicBezTo>
                  <a:cubicBezTo>
                    <a:pt x="29" y="15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6" name="Freeform 195">
              <a:extLst>
                <a:ext uri="{FF2B5EF4-FFF2-40B4-BE49-F238E27FC236}">
                  <a16:creationId xmlns:a16="http://schemas.microsoft.com/office/drawing/2014/main" id="{FE9297D7-F19D-4286-8AD6-E831D33BAA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6" y="242"/>
              <a:ext cx="127" cy="247"/>
            </a:xfrm>
            <a:custGeom>
              <a:avLst/>
              <a:gdLst>
                <a:gd name="T0" fmla="*/ 2 w 117"/>
                <a:gd name="T1" fmla="*/ 306 h 214"/>
                <a:gd name="T2" fmla="*/ 3 w 117"/>
                <a:gd name="T3" fmla="*/ 305 h 214"/>
                <a:gd name="T4" fmla="*/ 3 w 117"/>
                <a:gd name="T5" fmla="*/ 305 h 214"/>
                <a:gd name="T6" fmla="*/ 2 w 117"/>
                <a:gd name="T7" fmla="*/ 306 h 214"/>
                <a:gd name="T8" fmla="*/ 1 w 117"/>
                <a:gd name="T9" fmla="*/ 310 h 214"/>
                <a:gd name="T10" fmla="*/ 2 w 117"/>
                <a:gd name="T11" fmla="*/ 306 h 214"/>
                <a:gd name="T12" fmla="*/ 0 w 117"/>
                <a:gd name="T13" fmla="*/ 312 h 214"/>
                <a:gd name="T14" fmla="*/ 1 w 117"/>
                <a:gd name="T15" fmla="*/ 310 h 214"/>
                <a:gd name="T16" fmla="*/ 138 w 117"/>
                <a:gd name="T17" fmla="*/ 120 h 214"/>
                <a:gd name="T18" fmla="*/ 138 w 117"/>
                <a:gd name="T19" fmla="*/ 118 h 214"/>
                <a:gd name="T20" fmla="*/ 129 w 117"/>
                <a:gd name="T21" fmla="*/ 53 h 214"/>
                <a:gd name="T22" fmla="*/ 123 w 117"/>
                <a:gd name="T23" fmla="*/ 0 h 214"/>
                <a:gd name="T24" fmla="*/ 119 w 117"/>
                <a:gd name="T25" fmla="*/ 36 h 214"/>
                <a:gd name="T26" fmla="*/ 119 w 117"/>
                <a:gd name="T27" fmla="*/ 88 h 214"/>
                <a:gd name="T28" fmla="*/ 100 w 117"/>
                <a:gd name="T29" fmla="*/ 210 h 214"/>
                <a:gd name="T30" fmla="*/ 74 w 117"/>
                <a:gd name="T31" fmla="*/ 256 h 214"/>
                <a:gd name="T32" fmla="*/ 46 w 117"/>
                <a:gd name="T33" fmla="*/ 270 h 214"/>
                <a:gd name="T34" fmla="*/ 3 w 117"/>
                <a:gd name="T35" fmla="*/ 305 h 214"/>
                <a:gd name="T36" fmla="*/ 16 w 117"/>
                <a:gd name="T37" fmla="*/ 299 h 214"/>
                <a:gd name="T38" fmla="*/ 37 w 117"/>
                <a:gd name="T39" fmla="*/ 293 h 214"/>
                <a:gd name="T40" fmla="*/ 87 w 117"/>
                <a:gd name="T41" fmla="*/ 291 h 214"/>
                <a:gd name="T42" fmla="*/ 124 w 117"/>
                <a:gd name="T43" fmla="*/ 302 h 214"/>
                <a:gd name="T44" fmla="*/ 129 w 117"/>
                <a:gd name="T45" fmla="*/ 309 h 214"/>
                <a:gd name="T46" fmla="*/ 132 w 117"/>
                <a:gd name="T47" fmla="*/ 310 h 214"/>
                <a:gd name="T48" fmla="*/ 136 w 117"/>
                <a:gd name="T49" fmla="*/ 313 h 214"/>
                <a:gd name="T50" fmla="*/ 137 w 117"/>
                <a:gd name="T51" fmla="*/ 317 h 214"/>
                <a:gd name="T52" fmla="*/ 140 w 117"/>
                <a:gd name="T53" fmla="*/ 321 h 214"/>
                <a:gd name="T54" fmla="*/ 141 w 117"/>
                <a:gd name="T55" fmla="*/ 322 h 214"/>
                <a:gd name="T56" fmla="*/ 148 w 117"/>
                <a:gd name="T57" fmla="*/ 329 h 214"/>
                <a:gd name="T58" fmla="*/ 150 w 117"/>
                <a:gd name="T59" fmla="*/ 322 h 214"/>
                <a:gd name="T60" fmla="*/ 138 w 117"/>
                <a:gd name="T61" fmla="*/ 120 h 2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7" h="214">
                  <a:moveTo>
                    <a:pt x="2" y="199"/>
                  </a:moveTo>
                  <a:cubicBezTo>
                    <a:pt x="2" y="199"/>
                    <a:pt x="3" y="198"/>
                    <a:pt x="3" y="198"/>
                  </a:cubicBezTo>
                  <a:cubicBezTo>
                    <a:pt x="3" y="198"/>
                    <a:pt x="3" y="198"/>
                    <a:pt x="3" y="198"/>
                  </a:cubicBezTo>
                  <a:lnTo>
                    <a:pt x="2" y="199"/>
                  </a:lnTo>
                  <a:close/>
                  <a:moveTo>
                    <a:pt x="1" y="202"/>
                  </a:moveTo>
                  <a:cubicBezTo>
                    <a:pt x="2" y="199"/>
                    <a:pt x="2" y="199"/>
                    <a:pt x="2" y="199"/>
                  </a:cubicBezTo>
                  <a:cubicBezTo>
                    <a:pt x="1" y="200"/>
                    <a:pt x="0" y="202"/>
                    <a:pt x="0" y="203"/>
                  </a:cubicBezTo>
                  <a:cubicBezTo>
                    <a:pt x="0" y="202"/>
                    <a:pt x="0" y="202"/>
                    <a:pt x="1" y="202"/>
                  </a:cubicBezTo>
                  <a:close/>
                  <a:moveTo>
                    <a:pt x="108" y="78"/>
                  </a:moveTo>
                  <a:cubicBezTo>
                    <a:pt x="108" y="77"/>
                    <a:pt x="108" y="77"/>
                    <a:pt x="108" y="76"/>
                  </a:cubicBezTo>
                  <a:cubicBezTo>
                    <a:pt x="104" y="62"/>
                    <a:pt x="102" y="49"/>
                    <a:pt x="101" y="35"/>
                  </a:cubicBezTo>
                  <a:cubicBezTo>
                    <a:pt x="100" y="24"/>
                    <a:pt x="99" y="10"/>
                    <a:pt x="96" y="0"/>
                  </a:cubicBezTo>
                  <a:cubicBezTo>
                    <a:pt x="92" y="6"/>
                    <a:pt x="93" y="17"/>
                    <a:pt x="93" y="23"/>
                  </a:cubicBezTo>
                  <a:cubicBezTo>
                    <a:pt x="93" y="35"/>
                    <a:pt x="93" y="46"/>
                    <a:pt x="93" y="57"/>
                  </a:cubicBezTo>
                  <a:cubicBezTo>
                    <a:pt x="93" y="85"/>
                    <a:pt x="89" y="111"/>
                    <a:pt x="78" y="137"/>
                  </a:cubicBezTo>
                  <a:cubicBezTo>
                    <a:pt x="73" y="148"/>
                    <a:pt x="68" y="159"/>
                    <a:pt x="58" y="166"/>
                  </a:cubicBezTo>
                  <a:cubicBezTo>
                    <a:pt x="51" y="170"/>
                    <a:pt x="43" y="172"/>
                    <a:pt x="36" y="176"/>
                  </a:cubicBezTo>
                  <a:cubicBezTo>
                    <a:pt x="26" y="181"/>
                    <a:pt x="12" y="188"/>
                    <a:pt x="3" y="198"/>
                  </a:cubicBezTo>
                  <a:cubicBezTo>
                    <a:pt x="6" y="196"/>
                    <a:pt x="10" y="195"/>
                    <a:pt x="13" y="194"/>
                  </a:cubicBezTo>
                  <a:cubicBezTo>
                    <a:pt x="18" y="192"/>
                    <a:pt x="23" y="191"/>
                    <a:pt x="29" y="191"/>
                  </a:cubicBezTo>
                  <a:cubicBezTo>
                    <a:pt x="41" y="190"/>
                    <a:pt x="59" y="187"/>
                    <a:pt x="68" y="189"/>
                  </a:cubicBezTo>
                  <a:cubicBezTo>
                    <a:pt x="76" y="191"/>
                    <a:pt x="89" y="192"/>
                    <a:pt x="97" y="197"/>
                  </a:cubicBezTo>
                  <a:cubicBezTo>
                    <a:pt x="98" y="198"/>
                    <a:pt x="100" y="199"/>
                    <a:pt x="101" y="201"/>
                  </a:cubicBezTo>
                  <a:cubicBezTo>
                    <a:pt x="102" y="201"/>
                    <a:pt x="102" y="201"/>
                    <a:pt x="103" y="202"/>
                  </a:cubicBezTo>
                  <a:cubicBezTo>
                    <a:pt x="104" y="203"/>
                    <a:pt x="105" y="203"/>
                    <a:pt x="106" y="204"/>
                  </a:cubicBezTo>
                  <a:cubicBezTo>
                    <a:pt x="106" y="205"/>
                    <a:pt x="107" y="205"/>
                    <a:pt x="107" y="206"/>
                  </a:cubicBezTo>
                  <a:cubicBezTo>
                    <a:pt x="108" y="207"/>
                    <a:pt x="109" y="208"/>
                    <a:pt x="110" y="209"/>
                  </a:cubicBezTo>
                  <a:cubicBezTo>
                    <a:pt x="110" y="209"/>
                    <a:pt x="111" y="209"/>
                    <a:pt x="111" y="210"/>
                  </a:cubicBezTo>
                  <a:cubicBezTo>
                    <a:pt x="112" y="211"/>
                    <a:pt x="113" y="213"/>
                    <a:pt x="115" y="214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3" y="198"/>
                    <a:pt x="110" y="137"/>
                    <a:pt x="108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7" name="Freeform 196">
              <a:extLst>
                <a:ext uri="{FF2B5EF4-FFF2-40B4-BE49-F238E27FC236}">
                  <a16:creationId xmlns:a16="http://schemas.microsoft.com/office/drawing/2014/main" id="{C332B118-EC75-46A1-9761-F0AC70AA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74"/>
              <a:ext cx="64" cy="94"/>
            </a:xfrm>
            <a:custGeom>
              <a:avLst/>
              <a:gdLst>
                <a:gd name="T0" fmla="*/ 57 w 59"/>
                <a:gd name="T1" fmla="*/ 0 h 81"/>
                <a:gd name="T2" fmla="*/ 50 w 59"/>
                <a:gd name="T3" fmla="*/ 72 h 81"/>
                <a:gd name="T4" fmla="*/ 0 w 59"/>
                <a:gd name="T5" fmla="*/ 109 h 81"/>
                <a:gd name="T6" fmla="*/ 73 w 59"/>
                <a:gd name="T7" fmla="*/ 108 h 81"/>
                <a:gd name="T8" fmla="*/ 72 w 59"/>
                <a:gd name="T9" fmla="*/ 43 h 81"/>
                <a:gd name="T10" fmla="*/ 67 w 59"/>
                <a:gd name="T11" fmla="*/ 3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5" y="0"/>
                  </a:moveTo>
                  <a:cubicBezTo>
                    <a:pt x="49" y="13"/>
                    <a:pt x="46" y="34"/>
                    <a:pt x="39" y="46"/>
                  </a:cubicBezTo>
                  <a:cubicBezTo>
                    <a:pt x="31" y="60"/>
                    <a:pt x="12" y="63"/>
                    <a:pt x="0" y="70"/>
                  </a:cubicBezTo>
                  <a:cubicBezTo>
                    <a:pt x="11" y="73"/>
                    <a:pt x="53" y="81"/>
                    <a:pt x="57" y="69"/>
                  </a:cubicBezTo>
                  <a:cubicBezTo>
                    <a:pt x="59" y="61"/>
                    <a:pt x="57" y="37"/>
                    <a:pt x="56" y="28"/>
                  </a:cubicBezTo>
                  <a:cubicBezTo>
                    <a:pt x="56" y="22"/>
                    <a:pt x="57" y="7"/>
                    <a:pt x="53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8" name="Freeform 197">
              <a:extLst>
                <a:ext uri="{FF2B5EF4-FFF2-40B4-BE49-F238E27FC236}">
                  <a16:creationId xmlns:a16="http://schemas.microsoft.com/office/drawing/2014/main" id="{719F9A0D-60C4-4385-B098-100A7FCF3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463"/>
              <a:ext cx="187" cy="157"/>
            </a:xfrm>
            <a:custGeom>
              <a:avLst/>
              <a:gdLst>
                <a:gd name="T0" fmla="*/ 171 w 172"/>
                <a:gd name="T1" fmla="*/ 136 h 136"/>
                <a:gd name="T2" fmla="*/ 189 w 172"/>
                <a:gd name="T3" fmla="*/ 148 h 136"/>
                <a:gd name="T4" fmla="*/ 203 w 172"/>
                <a:gd name="T5" fmla="*/ 158 h 136"/>
                <a:gd name="T6" fmla="*/ 215 w 172"/>
                <a:gd name="T7" fmla="*/ 178 h 136"/>
                <a:gd name="T8" fmla="*/ 220 w 172"/>
                <a:gd name="T9" fmla="*/ 156 h 136"/>
                <a:gd name="T10" fmla="*/ 219 w 172"/>
                <a:gd name="T11" fmla="*/ 128 h 136"/>
                <a:gd name="T12" fmla="*/ 201 w 172"/>
                <a:gd name="T13" fmla="*/ 92 h 136"/>
                <a:gd name="T14" fmla="*/ 187 w 172"/>
                <a:gd name="T15" fmla="*/ 63 h 136"/>
                <a:gd name="T16" fmla="*/ 173 w 172"/>
                <a:gd name="T17" fmla="*/ 36 h 136"/>
                <a:gd name="T18" fmla="*/ 157 w 172"/>
                <a:gd name="T19" fmla="*/ 16 h 136"/>
                <a:gd name="T20" fmla="*/ 134 w 172"/>
                <a:gd name="T21" fmla="*/ 2 h 136"/>
                <a:gd name="T22" fmla="*/ 153 w 172"/>
                <a:gd name="T23" fmla="*/ 29 h 136"/>
                <a:gd name="T24" fmla="*/ 160 w 172"/>
                <a:gd name="T25" fmla="*/ 69 h 136"/>
                <a:gd name="T26" fmla="*/ 132 w 172"/>
                <a:gd name="T27" fmla="*/ 89 h 136"/>
                <a:gd name="T28" fmla="*/ 92 w 172"/>
                <a:gd name="T29" fmla="*/ 102 h 136"/>
                <a:gd name="T30" fmla="*/ 18 w 172"/>
                <a:gd name="T31" fmla="*/ 148 h 136"/>
                <a:gd name="T32" fmla="*/ 1 w 172"/>
                <a:gd name="T33" fmla="*/ 209 h 136"/>
                <a:gd name="T34" fmla="*/ 9 w 172"/>
                <a:gd name="T35" fmla="*/ 192 h 136"/>
                <a:gd name="T36" fmla="*/ 25 w 172"/>
                <a:gd name="T37" fmla="*/ 166 h 136"/>
                <a:gd name="T38" fmla="*/ 63 w 172"/>
                <a:gd name="T39" fmla="*/ 140 h 136"/>
                <a:gd name="T40" fmla="*/ 112 w 172"/>
                <a:gd name="T41" fmla="*/ 126 h 136"/>
                <a:gd name="T42" fmla="*/ 132 w 172"/>
                <a:gd name="T43" fmla="*/ 126 h 136"/>
                <a:gd name="T44" fmla="*/ 144 w 172"/>
                <a:gd name="T45" fmla="*/ 127 h 136"/>
                <a:gd name="T46" fmla="*/ 158 w 172"/>
                <a:gd name="T47" fmla="*/ 129 h 1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2" h="136">
                  <a:moveTo>
                    <a:pt x="132" y="88"/>
                  </a:moveTo>
                  <a:cubicBezTo>
                    <a:pt x="136" y="90"/>
                    <a:pt x="145" y="93"/>
                    <a:pt x="147" y="96"/>
                  </a:cubicBezTo>
                  <a:cubicBezTo>
                    <a:pt x="150" y="99"/>
                    <a:pt x="155" y="100"/>
                    <a:pt x="158" y="103"/>
                  </a:cubicBezTo>
                  <a:cubicBezTo>
                    <a:pt x="161" y="107"/>
                    <a:pt x="164" y="111"/>
                    <a:pt x="167" y="115"/>
                  </a:cubicBezTo>
                  <a:cubicBezTo>
                    <a:pt x="171" y="113"/>
                    <a:pt x="170" y="104"/>
                    <a:pt x="171" y="101"/>
                  </a:cubicBezTo>
                  <a:cubicBezTo>
                    <a:pt x="171" y="95"/>
                    <a:pt x="172" y="89"/>
                    <a:pt x="170" y="83"/>
                  </a:cubicBezTo>
                  <a:cubicBezTo>
                    <a:pt x="168" y="74"/>
                    <a:pt x="160" y="68"/>
                    <a:pt x="156" y="60"/>
                  </a:cubicBezTo>
                  <a:cubicBezTo>
                    <a:pt x="152" y="54"/>
                    <a:pt x="148" y="48"/>
                    <a:pt x="145" y="42"/>
                  </a:cubicBezTo>
                  <a:cubicBezTo>
                    <a:pt x="141" y="36"/>
                    <a:pt x="139" y="29"/>
                    <a:pt x="134" y="23"/>
                  </a:cubicBezTo>
                  <a:cubicBezTo>
                    <a:pt x="130" y="19"/>
                    <a:pt x="125" y="14"/>
                    <a:pt x="121" y="10"/>
                  </a:cubicBezTo>
                  <a:cubicBezTo>
                    <a:pt x="117" y="6"/>
                    <a:pt x="110" y="0"/>
                    <a:pt x="104" y="2"/>
                  </a:cubicBezTo>
                  <a:cubicBezTo>
                    <a:pt x="110" y="5"/>
                    <a:pt x="115" y="13"/>
                    <a:pt x="120" y="19"/>
                  </a:cubicBezTo>
                  <a:cubicBezTo>
                    <a:pt x="125" y="25"/>
                    <a:pt x="128" y="37"/>
                    <a:pt x="124" y="45"/>
                  </a:cubicBezTo>
                  <a:cubicBezTo>
                    <a:pt x="121" y="53"/>
                    <a:pt x="109" y="56"/>
                    <a:pt x="102" y="58"/>
                  </a:cubicBezTo>
                  <a:cubicBezTo>
                    <a:pt x="92" y="62"/>
                    <a:pt x="82" y="63"/>
                    <a:pt x="72" y="66"/>
                  </a:cubicBezTo>
                  <a:cubicBezTo>
                    <a:pt x="52" y="72"/>
                    <a:pt x="29" y="80"/>
                    <a:pt x="15" y="96"/>
                  </a:cubicBezTo>
                  <a:cubicBezTo>
                    <a:pt x="6" y="107"/>
                    <a:pt x="0" y="122"/>
                    <a:pt x="1" y="136"/>
                  </a:cubicBezTo>
                  <a:cubicBezTo>
                    <a:pt x="1" y="131"/>
                    <a:pt x="4" y="128"/>
                    <a:pt x="6" y="125"/>
                  </a:cubicBezTo>
                  <a:cubicBezTo>
                    <a:pt x="10" y="119"/>
                    <a:pt x="14" y="113"/>
                    <a:pt x="19" y="108"/>
                  </a:cubicBezTo>
                  <a:cubicBezTo>
                    <a:pt x="28" y="101"/>
                    <a:pt x="39" y="96"/>
                    <a:pt x="49" y="91"/>
                  </a:cubicBezTo>
                  <a:cubicBezTo>
                    <a:pt x="60" y="85"/>
                    <a:pt x="75" y="83"/>
                    <a:pt x="87" y="81"/>
                  </a:cubicBezTo>
                  <a:cubicBezTo>
                    <a:pt x="92" y="81"/>
                    <a:pt x="96" y="81"/>
                    <a:pt x="102" y="81"/>
                  </a:cubicBezTo>
                  <a:cubicBezTo>
                    <a:pt x="105" y="81"/>
                    <a:pt x="108" y="82"/>
                    <a:pt x="111" y="82"/>
                  </a:cubicBezTo>
                  <a:cubicBezTo>
                    <a:pt x="115" y="82"/>
                    <a:pt x="119" y="84"/>
                    <a:pt x="122" y="84"/>
                  </a:cubicBezTo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9" name="Freeform 198">
              <a:extLst>
                <a:ext uri="{FF2B5EF4-FFF2-40B4-BE49-F238E27FC236}">
                  <a16:creationId xmlns:a16="http://schemas.microsoft.com/office/drawing/2014/main" id="{D5DDD8D1-EEC7-4C0B-B49E-B2C83F532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731"/>
              <a:ext cx="106" cy="270"/>
            </a:xfrm>
            <a:custGeom>
              <a:avLst/>
              <a:gdLst>
                <a:gd name="T0" fmla="*/ 124 w 98"/>
                <a:gd name="T1" fmla="*/ 197 h 233"/>
                <a:gd name="T2" fmla="*/ 124 w 98"/>
                <a:gd name="T3" fmla="*/ 194 h 233"/>
                <a:gd name="T4" fmla="*/ 124 w 98"/>
                <a:gd name="T5" fmla="*/ 177 h 233"/>
                <a:gd name="T6" fmla="*/ 120 w 98"/>
                <a:gd name="T7" fmla="*/ 155 h 233"/>
                <a:gd name="T8" fmla="*/ 90 w 98"/>
                <a:gd name="T9" fmla="*/ 110 h 233"/>
                <a:gd name="T10" fmla="*/ 74 w 98"/>
                <a:gd name="T11" fmla="*/ 100 h 233"/>
                <a:gd name="T12" fmla="*/ 48 w 98"/>
                <a:gd name="T13" fmla="*/ 79 h 233"/>
                <a:gd name="T14" fmla="*/ 49 w 98"/>
                <a:gd name="T15" fmla="*/ 76 h 233"/>
                <a:gd name="T16" fmla="*/ 11 w 98"/>
                <a:gd name="T17" fmla="*/ 0 h 233"/>
                <a:gd name="T18" fmla="*/ 27 w 98"/>
                <a:gd name="T19" fmla="*/ 50 h 233"/>
                <a:gd name="T20" fmla="*/ 63 w 98"/>
                <a:gd name="T21" fmla="*/ 119 h 233"/>
                <a:gd name="T22" fmla="*/ 74 w 98"/>
                <a:gd name="T23" fmla="*/ 217 h 233"/>
                <a:gd name="T24" fmla="*/ 57 w 98"/>
                <a:gd name="T25" fmla="*/ 248 h 233"/>
                <a:gd name="T26" fmla="*/ 62 w 98"/>
                <a:gd name="T27" fmla="*/ 294 h 233"/>
                <a:gd name="T28" fmla="*/ 0 w 98"/>
                <a:gd name="T29" fmla="*/ 322 h 233"/>
                <a:gd name="T30" fmla="*/ 51 w 98"/>
                <a:gd name="T31" fmla="*/ 356 h 233"/>
                <a:gd name="T32" fmla="*/ 95 w 98"/>
                <a:gd name="T33" fmla="*/ 314 h 233"/>
                <a:gd name="T34" fmla="*/ 98 w 98"/>
                <a:gd name="T35" fmla="*/ 306 h 233"/>
                <a:gd name="T36" fmla="*/ 96 w 98"/>
                <a:gd name="T37" fmla="*/ 261 h 233"/>
                <a:gd name="T38" fmla="*/ 97 w 98"/>
                <a:gd name="T39" fmla="*/ 261 h 233"/>
                <a:gd name="T40" fmla="*/ 124 w 98"/>
                <a:gd name="T41" fmla="*/ 197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8" h="233">
                  <a:moveTo>
                    <a:pt x="98" y="127"/>
                  </a:moveTo>
                  <a:cubicBezTo>
                    <a:pt x="98" y="124"/>
                    <a:pt x="98" y="124"/>
                    <a:pt x="98" y="124"/>
                  </a:cubicBezTo>
                  <a:cubicBezTo>
                    <a:pt x="98" y="120"/>
                    <a:pt x="98" y="117"/>
                    <a:pt x="98" y="114"/>
                  </a:cubicBezTo>
                  <a:cubicBezTo>
                    <a:pt x="97" y="109"/>
                    <a:pt x="97" y="105"/>
                    <a:pt x="95" y="100"/>
                  </a:cubicBezTo>
                  <a:cubicBezTo>
                    <a:pt x="88" y="86"/>
                    <a:pt x="83" y="79"/>
                    <a:pt x="71" y="71"/>
                  </a:cubicBezTo>
                  <a:cubicBezTo>
                    <a:pt x="67" y="68"/>
                    <a:pt x="62" y="66"/>
                    <a:pt x="58" y="64"/>
                  </a:cubicBezTo>
                  <a:cubicBezTo>
                    <a:pt x="52" y="60"/>
                    <a:pt x="42" y="57"/>
                    <a:pt x="38" y="51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37"/>
                    <a:pt x="17" y="20"/>
                    <a:pt x="8" y="0"/>
                  </a:cubicBezTo>
                  <a:cubicBezTo>
                    <a:pt x="11" y="12"/>
                    <a:pt x="15" y="22"/>
                    <a:pt x="21" y="32"/>
                  </a:cubicBezTo>
                  <a:cubicBezTo>
                    <a:pt x="29" y="48"/>
                    <a:pt x="39" y="64"/>
                    <a:pt x="50" y="77"/>
                  </a:cubicBezTo>
                  <a:cubicBezTo>
                    <a:pt x="64" y="93"/>
                    <a:pt x="69" y="120"/>
                    <a:pt x="58" y="139"/>
                  </a:cubicBezTo>
                  <a:cubicBezTo>
                    <a:pt x="54" y="146"/>
                    <a:pt x="44" y="151"/>
                    <a:pt x="45" y="160"/>
                  </a:cubicBezTo>
                  <a:cubicBezTo>
                    <a:pt x="46" y="169"/>
                    <a:pt x="51" y="178"/>
                    <a:pt x="49" y="189"/>
                  </a:cubicBezTo>
                  <a:cubicBezTo>
                    <a:pt x="45" y="205"/>
                    <a:pt x="14" y="217"/>
                    <a:pt x="0" y="207"/>
                  </a:cubicBezTo>
                  <a:cubicBezTo>
                    <a:pt x="12" y="224"/>
                    <a:pt x="25" y="233"/>
                    <a:pt x="40" y="229"/>
                  </a:cubicBezTo>
                  <a:cubicBezTo>
                    <a:pt x="55" y="226"/>
                    <a:pt x="66" y="215"/>
                    <a:pt x="75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5" y="186"/>
                    <a:pt x="82" y="175"/>
                    <a:pt x="76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83" y="166"/>
                    <a:pt x="96" y="150"/>
                    <a:pt x="98" y="127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0" name="Freeform 199">
              <a:extLst>
                <a:ext uri="{FF2B5EF4-FFF2-40B4-BE49-F238E27FC236}">
                  <a16:creationId xmlns:a16="http://schemas.microsoft.com/office/drawing/2014/main" id="{1BCA750F-0FA0-47EA-8298-721C28BB7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4" y="813"/>
              <a:ext cx="99" cy="171"/>
            </a:xfrm>
            <a:custGeom>
              <a:avLst/>
              <a:gdLst>
                <a:gd name="T0" fmla="*/ 78 w 91"/>
                <a:gd name="T1" fmla="*/ 183 h 148"/>
                <a:gd name="T2" fmla="*/ 65 w 91"/>
                <a:gd name="T3" fmla="*/ 146 h 148"/>
                <a:gd name="T4" fmla="*/ 48 w 91"/>
                <a:gd name="T5" fmla="*/ 112 h 148"/>
                <a:gd name="T6" fmla="*/ 16 w 91"/>
                <a:gd name="T7" fmla="*/ 53 h 148"/>
                <a:gd name="T8" fmla="*/ 3 w 91"/>
                <a:gd name="T9" fmla="*/ 24 h 148"/>
                <a:gd name="T10" fmla="*/ 53 w 91"/>
                <a:gd name="T11" fmla="*/ 163 h 148"/>
                <a:gd name="T12" fmla="*/ 85 w 91"/>
                <a:gd name="T13" fmla="*/ 226 h 148"/>
                <a:gd name="T14" fmla="*/ 117 w 91"/>
                <a:gd name="T15" fmla="*/ 216 h 148"/>
                <a:gd name="T16" fmla="*/ 78 w 91"/>
                <a:gd name="T17" fmla="*/ 183 h 148"/>
                <a:gd name="T18" fmla="*/ 0 w 91"/>
                <a:gd name="T19" fmla="*/ 1 h 148"/>
                <a:gd name="T20" fmla="*/ 0 w 91"/>
                <a:gd name="T21" fmla="*/ 0 h 148"/>
                <a:gd name="T22" fmla="*/ 0 w 91"/>
                <a:gd name="T23" fmla="*/ 0 h 148"/>
                <a:gd name="T24" fmla="*/ 0 w 91"/>
                <a:gd name="T25" fmla="*/ 1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1" h="148">
                  <a:moveTo>
                    <a:pt x="61" y="119"/>
                  </a:moveTo>
                  <a:cubicBezTo>
                    <a:pt x="56" y="112"/>
                    <a:pt x="55" y="103"/>
                    <a:pt x="51" y="94"/>
                  </a:cubicBezTo>
                  <a:cubicBezTo>
                    <a:pt x="47" y="86"/>
                    <a:pt x="42" y="80"/>
                    <a:pt x="37" y="73"/>
                  </a:cubicBezTo>
                  <a:cubicBezTo>
                    <a:pt x="28" y="61"/>
                    <a:pt x="19" y="48"/>
                    <a:pt x="13" y="35"/>
                  </a:cubicBezTo>
                  <a:cubicBezTo>
                    <a:pt x="10" y="30"/>
                    <a:pt x="6" y="23"/>
                    <a:pt x="3" y="16"/>
                  </a:cubicBezTo>
                  <a:cubicBezTo>
                    <a:pt x="13" y="54"/>
                    <a:pt x="28" y="75"/>
                    <a:pt x="41" y="106"/>
                  </a:cubicBezTo>
                  <a:cubicBezTo>
                    <a:pt x="49" y="123"/>
                    <a:pt x="57" y="137"/>
                    <a:pt x="66" y="147"/>
                  </a:cubicBezTo>
                  <a:cubicBezTo>
                    <a:pt x="76" y="148"/>
                    <a:pt x="86" y="147"/>
                    <a:pt x="91" y="140"/>
                  </a:cubicBezTo>
                  <a:cubicBezTo>
                    <a:pt x="77" y="138"/>
                    <a:pt x="69" y="131"/>
                    <a:pt x="61" y="119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1" name="Freeform 200">
              <a:extLst>
                <a:ext uri="{FF2B5EF4-FFF2-40B4-BE49-F238E27FC236}">
                  <a16:creationId xmlns:a16="http://schemas.microsoft.com/office/drawing/2014/main" id="{DEC5E249-6EEC-4603-89D7-ABF0E42E7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415"/>
              <a:ext cx="53" cy="32"/>
            </a:xfrm>
            <a:custGeom>
              <a:avLst/>
              <a:gdLst>
                <a:gd name="T0" fmla="*/ 62 w 49"/>
                <a:gd name="T1" fmla="*/ 2 h 27"/>
                <a:gd name="T2" fmla="*/ 32 w 49"/>
                <a:gd name="T3" fmla="*/ 0 h 27"/>
                <a:gd name="T4" fmla="*/ 26 w 49"/>
                <a:gd name="T5" fmla="*/ 1 h 27"/>
                <a:gd name="T6" fmla="*/ 0 w 49"/>
                <a:gd name="T7" fmla="*/ 45 h 27"/>
                <a:gd name="T8" fmla="*/ 2 w 49"/>
                <a:gd name="T9" fmla="*/ 45 h 27"/>
                <a:gd name="T10" fmla="*/ 11 w 49"/>
                <a:gd name="T11" fmla="*/ 44 h 27"/>
                <a:gd name="T12" fmla="*/ 16 w 49"/>
                <a:gd name="T13" fmla="*/ 28 h 27"/>
                <a:gd name="T14" fmla="*/ 53 w 49"/>
                <a:gd name="T15" fmla="*/ 2 h 27"/>
                <a:gd name="T16" fmla="*/ 62 w 49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7">
                  <a:moveTo>
                    <a:pt x="49" y="2"/>
                  </a:moveTo>
                  <a:cubicBezTo>
                    <a:pt x="41" y="1"/>
                    <a:pt x="34" y="0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4" y="26"/>
                    <a:pt x="6" y="26"/>
                    <a:pt x="8" y="26"/>
                  </a:cubicBezTo>
                  <a:cubicBezTo>
                    <a:pt x="10" y="23"/>
                    <a:pt x="11" y="19"/>
                    <a:pt x="13" y="17"/>
                  </a:cubicBezTo>
                  <a:cubicBezTo>
                    <a:pt x="20" y="8"/>
                    <a:pt x="31" y="4"/>
                    <a:pt x="42" y="2"/>
                  </a:cubicBezTo>
                  <a:cubicBezTo>
                    <a:pt x="44" y="2"/>
                    <a:pt x="46" y="2"/>
                    <a:pt x="49" y="2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2" name="Freeform 201">
              <a:extLst>
                <a:ext uri="{FF2B5EF4-FFF2-40B4-BE49-F238E27FC236}">
                  <a16:creationId xmlns:a16="http://schemas.microsoft.com/office/drawing/2014/main" id="{E0005EFE-E3FD-4ED7-AD56-AFEBCC514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435"/>
              <a:ext cx="95" cy="189"/>
            </a:xfrm>
            <a:custGeom>
              <a:avLst/>
              <a:gdLst>
                <a:gd name="T0" fmla="*/ 108 w 88"/>
                <a:gd name="T1" fmla="*/ 205 h 163"/>
                <a:gd name="T2" fmla="*/ 93 w 88"/>
                <a:gd name="T3" fmla="*/ 129 h 163"/>
                <a:gd name="T4" fmla="*/ 79 w 88"/>
                <a:gd name="T5" fmla="*/ 87 h 163"/>
                <a:gd name="T6" fmla="*/ 74 w 88"/>
                <a:gd name="T7" fmla="*/ 78 h 163"/>
                <a:gd name="T8" fmla="*/ 30 w 88"/>
                <a:gd name="T9" fmla="*/ 22 h 163"/>
                <a:gd name="T10" fmla="*/ 0 w 88"/>
                <a:gd name="T11" fmla="*/ 0 h 163"/>
                <a:gd name="T12" fmla="*/ 18 w 88"/>
                <a:gd name="T13" fmla="*/ 23 h 163"/>
                <a:gd name="T14" fmla="*/ 39 w 88"/>
                <a:gd name="T15" fmla="*/ 70 h 163"/>
                <a:gd name="T16" fmla="*/ 83 w 88"/>
                <a:gd name="T17" fmla="*/ 241 h 163"/>
                <a:gd name="T18" fmla="*/ 82 w 88"/>
                <a:gd name="T19" fmla="*/ 243 h 163"/>
                <a:gd name="T20" fmla="*/ 83 w 88"/>
                <a:gd name="T21" fmla="*/ 254 h 163"/>
                <a:gd name="T22" fmla="*/ 108 w 88"/>
                <a:gd name="T23" fmla="*/ 205 h 1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163">
                  <a:moveTo>
                    <a:pt x="86" y="132"/>
                  </a:moveTo>
                  <a:cubicBezTo>
                    <a:pt x="79" y="113"/>
                    <a:pt x="81" y="107"/>
                    <a:pt x="74" y="83"/>
                  </a:cubicBezTo>
                  <a:cubicBezTo>
                    <a:pt x="72" y="73"/>
                    <a:pt x="68" y="64"/>
                    <a:pt x="63" y="56"/>
                  </a:cubicBezTo>
                  <a:cubicBezTo>
                    <a:pt x="61" y="53"/>
                    <a:pt x="60" y="51"/>
                    <a:pt x="59" y="50"/>
                  </a:cubicBezTo>
                  <a:cubicBezTo>
                    <a:pt x="48" y="33"/>
                    <a:pt x="34" y="21"/>
                    <a:pt x="24" y="14"/>
                  </a:cubicBezTo>
                  <a:cubicBezTo>
                    <a:pt x="17" y="9"/>
                    <a:pt x="8" y="4"/>
                    <a:pt x="0" y="0"/>
                  </a:cubicBezTo>
                  <a:cubicBezTo>
                    <a:pt x="5" y="5"/>
                    <a:pt x="10" y="10"/>
                    <a:pt x="15" y="15"/>
                  </a:cubicBezTo>
                  <a:cubicBezTo>
                    <a:pt x="21" y="23"/>
                    <a:pt x="27" y="34"/>
                    <a:pt x="31" y="45"/>
                  </a:cubicBezTo>
                  <a:cubicBezTo>
                    <a:pt x="64" y="71"/>
                    <a:pt x="76" y="107"/>
                    <a:pt x="66" y="154"/>
                  </a:cubicBezTo>
                  <a:cubicBezTo>
                    <a:pt x="65" y="156"/>
                    <a:pt x="65" y="156"/>
                    <a:pt x="65" y="156"/>
                  </a:cubicBezTo>
                  <a:cubicBezTo>
                    <a:pt x="65" y="157"/>
                    <a:pt x="65" y="160"/>
                    <a:pt x="66" y="163"/>
                  </a:cubicBezTo>
                  <a:cubicBezTo>
                    <a:pt x="78" y="159"/>
                    <a:pt x="88" y="143"/>
                    <a:pt x="86" y="132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3" name="Freeform 202">
              <a:extLst>
                <a:ext uri="{FF2B5EF4-FFF2-40B4-BE49-F238E27FC236}">
                  <a16:creationId xmlns:a16="http://schemas.microsoft.com/office/drawing/2014/main" id="{BA703973-65D1-4D8C-81C3-914CA8A16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488"/>
              <a:ext cx="69" cy="42"/>
            </a:xfrm>
            <a:custGeom>
              <a:avLst/>
              <a:gdLst>
                <a:gd name="T0" fmla="*/ 12 w 63"/>
                <a:gd name="T1" fmla="*/ 55 h 36"/>
                <a:gd name="T2" fmla="*/ 39 w 63"/>
                <a:gd name="T3" fmla="*/ 55 h 36"/>
                <a:gd name="T4" fmla="*/ 64 w 63"/>
                <a:gd name="T5" fmla="*/ 55 h 36"/>
                <a:gd name="T6" fmla="*/ 83 w 63"/>
                <a:gd name="T7" fmla="*/ 0 h 36"/>
                <a:gd name="T8" fmla="*/ 67 w 63"/>
                <a:gd name="T9" fmla="*/ 25 h 36"/>
                <a:gd name="T10" fmla="*/ 43 w 63"/>
                <a:gd name="T11" fmla="*/ 43 h 36"/>
                <a:gd name="T12" fmla="*/ 0 w 63"/>
                <a:gd name="T13" fmla="*/ 4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9" y="34"/>
                  </a:moveTo>
                  <a:cubicBezTo>
                    <a:pt x="16" y="35"/>
                    <a:pt x="23" y="34"/>
                    <a:pt x="30" y="34"/>
                  </a:cubicBezTo>
                  <a:cubicBezTo>
                    <a:pt x="36" y="34"/>
                    <a:pt x="43" y="36"/>
                    <a:pt x="48" y="34"/>
                  </a:cubicBezTo>
                  <a:cubicBezTo>
                    <a:pt x="57" y="32"/>
                    <a:pt x="62" y="8"/>
                    <a:pt x="63" y="0"/>
                  </a:cubicBezTo>
                  <a:cubicBezTo>
                    <a:pt x="59" y="1"/>
                    <a:pt x="54" y="11"/>
                    <a:pt x="51" y="15"/>
                  </a:cubicBezTo>
                  <a:cubicBezTo>
                    <a:pt x="46" y="23"/>
                    <a:pt x="42" y="26"/>
                    <a:pt x="33" y="27"/>
                  </a:cubicBezTo>
                  <a:cubicBezTo>
                    <a:pt x="23" y="28"/>
                    <a:pt x="10" y="33"/>
                    <a:pt x="0" y="27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4" name="Freeform 203">
              <a:extLst>
                <a:ext uri="{FF2B5EF4-FFF2-40B4-BE49-F238E27FC236}">
                  <a16:creationId xmlns:a16="http://schemas.microsoft.com/office/drawing/2014/main" id="{42980C0F-23D0-40DD-A49F-C6FFA599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547"/>
              <a:ext cx="62" cy="44"/>
            </a:xfrm>
            <a:custGeom>
              <a:avLst/>
              <a:gdLst>
                <a:gd name="T0" fmla="*/ 3 w 57"/>
                <a:gd name="T1" fmla="*/ 50 h 38"/>
                <a:gd name="T2" fmla="*/ 29 w 57"/>
                <a:gd name="T3" fmla="*/ 58 h 38"/>
                <a:gd name="T4" fmla="*/ 55 w 57"/>
                <a:gd name="T5" fmla="*/ 58 h 38"/>
                <a:gd name="T6" fmla="*/ 65 w 57"/>
                <a:gd name="T7" fmla="*/ 34 h 38"/>
                <a:gd name="T8" fmla="*/ 73 w 57"/>
                <a:gd name="T9" fmla="*/ 0 h 38"/>
                <a:gd name="T10" fmla="*/ 42 w 57"/>
                <a:gd name="T11" fmla="*/ 41 h 38"/>
                <a:gd name="T12" fmla="*/ 0 w 57"/>
                <a:gd name="T13" fmla="*/ 37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3" y="32"/>
                  </a:moveTo>
                  <a:cubicBezTo>
                    <a:pt x="4" y="36"/>
                    <a:pt x="18" y="36"/>
                    <a:pt x="23" y="37"/>
                  </a:cubicBezTo>
                  <a:cubicBezTo>
                    <a:pt x="29" y="38"/>
                    <a:pt x="37" y="38"/>
                    <a:pt x="43" y="37"/>
                  </a:cubicBezTo>
                  <a:cubicBezTo>
                    <a:pt x="51" y="35"/>
                    <a:pt x="50" y="29"/>
                    <a:pt x="51" y="22"/>
                  </a:cubicBezTo>
                  <a:cubicBezTo>
                    <a:pt x="53" y="15"/>
                    <a:pt x="57" y="7"/>
                    <a:pt x="57" y="0"/>
                  </a:cubicBezTo>
                  <a:cubicBezTo>
                    <a:pt x="46" y="7"/>
                    <a:pt x="48" y="23"/>
                    <a:pt x="33" y="26"/>
                  </a:cubicBezTo>
                  <a:cubicBezTo>
                    <a:pt x="27" y="27"/>
                    <a:pt x="2" y="32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5" name="Freeform 204">
              <a:extLst>
                <a:ext uri="{FF2B5EF4-FFF2-40B4-BE49-F238E27FC236}">
                  <a16:creationId xmlns:a16="http://schemas.microsoft.com/office/drawing/2014/main" id="{64DE8783-71CA-4804-BF11-DE74E018E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573"/>
              <a:ext cx="68" cy="71"/>
            </a:xfrm>
            <a:custGeom>
              <a:avLst/>
              <a:gdLst>
                <a:gd name="T0" fmla="*/ 2 w 63"/>
                <a:gd name="T1" fmla="*/ 0 h 62"/>
                <a:gd name="T2" fmla="*/ 39 w 63"/>
                <a:gd name="T3" fmla="*/ 55 h 62"/>
                <a:gd name="T4" fmla="*/ 63 w 63"/>
                <a:gd name="T5" fmla="*/ 63 h 62"/>
                <a:gd name="T6" fmla="*/ 74 w 63"/>
                <a:gd name="T7" fmla="*/ 48 h 62"/>
                <a:gd name="T8" fmla="*/ 74 w 63"/>
                <a:gd name="T9" fmla="*/ 92 h 62"/>
                <a:gd name="T10" fmla="*/ 62 w 63"/>
                <a:gd name="T11" fmla="*/ 93 h 62"/>
                <a:gd name="T12" fmla="*/ 47 w 63"/>
                <a:gd name="T13" fmla="*/ 87 h 62"/>
                <a:gd name="T14" fmla="*/ 0 w 63"/>
                <a:gd name="T15" fmla="*/ 36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2">
                  <a:moveTo>
                    <a:pt x="2" y="0"/>
                  </a:moveTo>
                  <a:cubicBezTo>
                    <a:pt x="0" y="15"/>
                    <a:pt x="18" y="32"/>
                    <a:pt x="31" y="37"/>
                  </a:cubicBezTo>
                  <a:cubicBezTo>
                    <a:pt x="36" y="40"/>
                    <a:pt x="44" y="44"/>
                    <a:pt x="50" y="42"/>
                  </a:cubicBezTo>
                  <a:cubicBezTo>
                    <a:pt x="55" y="41"/>
                    <a:pt x="56" y="36"/>
                    <a:pt x="59" y="32"/>
                  </a:cubicBezTo>
                  <a:cubicBezTo>
                    <a:pt x="61" y="36"/>
                    <a:pt x="63" y="58"/>
                    <a:pt x="59" y="61"/>
                  </a:cubicBezTo>
                  <a:cubicBezTo>
                    <a:pt x="58" y="62"/>
                    <a:pt x="51" y="62"/>
                    <a:pt x="49" y="62"/>
                  </a:cubicBezTo>
                  <a:cubicBezTo>
                    <a:pt x="44" y="62"/>
                    <a:pt x="42" y="60"/>
                    <a:pt x="38" y="58"/>
                  </a:cubicBezTo>
                  <a:cubicBezTo>
                    <a:pt x="23" y="49"/>
                    <a:pt x="9" y="38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6" name="Freeform 205">
              <a:extLst>
                <a:ext uri="{FF2B5EF4-FFF2-40B4-BE49-F238E27FC236}">
                  <a16:creationId xmlns:a16="http://schemas.microsoft.com/office/drawing/2014/main" id="{81D32499-66B2-4C0D-98A8-F5F90D25E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441"/>
              <a:ext cx="58" cy="161"/>
            </a:xfrm>
            <a:custGeom>
              <a:avLst/>
              <a:gdLst>
                <a:gd name="T0" fmla="*/ 0 w 53"/>
                <a:gd name="T1" fmla="*/ 0 h 139"/>
                <a:gd name="T2" fmla="*/ 16 w 53"/>
                <a:gd name="T3" fmla="*/ 59 h 139"/>
                <a:gd name="T4" fmla="*/ 38 w 53"/>
                <a:gd name="T5" fmla="*/ 102 h 139"/>
                <a:gd name="T6" fmla="*/ 66 w 53"/>
                <a:gd name="T7" fmla="*/ 161 h 139"/>
                <a:gd name="T8" fmla="*/ 63 w 53"/>
                <a:gd name="T9" fmla="*/ 215 h 139"/>
                <a:gd name="T10" fmla="*/ 51 w 53"/>
                <a:gd name="T11" fmla="*/ 200 h 139"/>
                <a:gd name="T12" fmla="*/ 51 w 53"/>
                <a:gd name="T13" fmla="*/ 168 h 139"/>
                <a:gd name="T14" fmla="*/ 37 w 53"/>
                <a:gd name="T15" fmla="*/ 134 h 139"/>
                <a:gd name="T16" fmla="*/ 15 w 53"/>
                <a:gd name="T17" fmla="*/ 95 h 139"/>
                <a:gd name="T18" fmla="*/ 5 w 53"/>
                <a:gd name="T19" fmla="*/ 75 h 139"/>
                <a:gd name="T20" fmla="*/ 1 w 53"/>
                <a:gd name="T21" fmla="*/ 32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39">
                  <a:moveTo>
                    <a:pt x="0" y="0"/>
                  </a:moveTo>
                  <a:cubicBezTo>
                    <a:pt x="0" y="14"/>
                    <a:pt x="8" y="26"/>
                    <a:pt x="13" y="38"/>
                  </a:cubicBezTo>
                  <a:cubicBezTo>
                    <a:pt x="18" y="48"/>
                    <a:pt x="21" y="58"/>
                    <a:pt x="29" y="66"/>
                  </a:cubicBezTo>
                  <a:cubicBezTo>
                    <a:pt x="39" y="77"/>
                    <a:pt x="47" y="89"/>
                    <a:pt x="50" y="104"/>
                  </a:cubicBezTo>
                  <a:cubicBezTo>
                    <a:pt x="52" y="113"/>
                    <a:pt x="53" y="132"/>
                    <a:pt x="48" y="139"/>
                  </a:cubicBezTo>
                  <a:cubicBezTo>
                    <a:pt x="42" y="137"/>
                    <a:pt x="41" y="136"/>
                    <a:pt x="39" y="129"/>
                  </a:cubicBezTo>
                  <a:cubicBezTo>
                    <a:pt x="38" y="122"/>
                    <a:pt x="39" y="115"/>
                    <a:pt x="39" y="108"/>
                  </a:cubicBezTo>
                  <a:cubicBezTo>
                    <a:pt x="38" y="98"/>
                    <a:pt x="35" y="93"/>
                    <a:pt x="28" y="86"/>
                  </a:cubicBezTo>
                  <a:cubicBezTo>
                    <a:pt x="22" y="78"/>
                    <a:pt x="18" y="70"/>
                    <a:pt x="12" y="61"/>
                  </a:cubicBezTo>
                  <a:cubicBezTo>
                    <a:pt x="10" y="57"/>
                    <a:pt x="7" y="53"/>
                    <a:pt x="5" y="48"/>
                  </a:cubicBezTo>
                  <a:cubicBezTo>
                    <a:pt x="3" y="39"/>
                    <a:pt x="4" y="30"/>
                    <a:pt x="1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7" name="Freeform 206">
              <a:extLst>
                <a:ext uri="{FF2B5EF4-FFF2-40B4-BE49-F238E27FC236}">
                  <a16:creationId xmlns:a16="http://schemas.microsoft.com/office/drawing/2014/main" id="{EF26C757-4238-4A7D-AA57-6FC0F070C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386"/>
              <a:ext cx="62" cy="28"/>
            </a:xfrm>
            <a:custGeom>
              <a:avLst/>
              <a:gdLst>
                <a:gd name="T0" fmla="*/ 19 w 58"/>
                <a:gd name="T1" fmla="*/ 39 h 24"/>
                <a:gd name="T2" fmla="*/ 51 w 58"/>
                <a:gd name="T3" fmla="*/ 22 h 24"/>
                <a:gd name="T4" fmla="*/ 56 w 58"/>
                <a:gd name="T5" fmla="*/ 2 h 24"/>
                <a:gd name="T6" fmla="*/ 0 w 58"/>
                <a:gd name="T7" fmla="*/ 3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4">
                  <a:moveTo>
                    <a:pt x="16" y="24"/>
                  </a:moveTo>
                  <a:cubicBezTo>
                    <a:pt x="22" y="24"/>
                    <a:pt x="34" y="16"/>
                    <a:pt x="42" y="14"/>
                  </a:cubicBezTo>
                  <a:cubicBezTo>
                    <a:pt x="49" y="12"/>
                    <a:pt x="58" y="6"/>
                    <a:pt x="46" y="2"/>
                  </a:cubicBezTo>
                  <a:cubicBezTo>
                    <a:pt x="35" y="0"/>
                    <a:pt x="6" y="11"/>
                    <a:pt x="0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8" name="Freeform 207">
              <a:extLst>
                <a:ext uri="{FF2B5EF4-FFF2-40B4-BE49-F238E27FC236}">
                  <a16:creationId xmlns:a16="http://schemas.microsoft.com/office/drawing/2014/main" id="{08AEA021-FB62-443F-8AD5-8D85AFECD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403"/>
              <a:ext cx="18" cy="15"/>
            </a:xfrm>
            <a:custGeom>
              <a:avLst/>
              <a:gdLst>
                <a:gd name="T0" fmla="*/ 16 w 17"/>
                <a:gd name="T1" fmla="*/ 0 h 13"/>
                <a:gd name="T2" fmla="*/ 20 w 17"/>
                <a:gd name="T3" fmla="*/ 17 h 13"/>
                <a:gd name="T4" fmla="*/ 0 w 17"/>
                <a:gd name="T5" fmla="*/ 1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9" y="6"/>
                    <a:pt x="16" y="7"/>
                    <a:pt x="17" y="11"/>
                  </a:cubicBezTo>
                  <a:cubicBezTo>
                    <a:pt x="13" y="13"/>
                    <a:pt x="5" y="9"/>
                    <a:pt x="0" y="9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9" name="Freeform 208">
              <a:extLst>
                <a:ext uri="{FF2B5EF4-FFF2-40B4-BE49-F238E27FC236}">
                  <a16:creationId xmlns:a16="http://schemas.microsoft.com/office/drawing/2014/main" id="{4C1F68EE-9129-448C-A286-FD5AA360C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448"/>
              <a:ext cx="58" cy="40"/>
            </a:xfrm>
            <a:custGeom>
              <a:avLst/>
              <a:gdLst>
                <a:gd name="T0" fmla="*/ 0 w 54"/>
                <a:gd name="T1" fmla="*/ 19 h 35"/>
                <a:gd name="T2" fmla="*/ 16 w 54"/>
                <a:gd name="T3" fmla="*/ 27 h 35"/>
                <a:gd name="T4" fmla="*/ 37 w 54"/>
                <a:gd name="T5" fmla="*/ 27 h 35"/>
                <a:gd name="T6" fmla="*/ 62 w 54"/>
                <a:gd name="T7" fmla="*/ 0 h 35"/>
                <a:gd name="T8" fmla="*/ 29 w 54"/>
                <a:gd name="T9" fmla="*/ 53 h 35"/>
                <a:gd name="T10" fmla="*/ 14 w 54"/>
                <a:gd name="T11" fmla="*/ 3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5">
                  <a:moveTo>
                    <a:pt x="0" y="13"/>
                  </a:moveTo>
                  <a:cubicBezTo>
                    <a:pt x="6" y="12"/>
                    <a:pt x="8" y="17"/>
                    <a:pt x="13" y="18"/>
                  </a:cubicBezTo>
                  <a:cubicBezTo>
                    <a:pt x="19" y="21"/>
                    <a:pt x="24" y="19"/>
                    <a:pt x="30" y="18"/>
                  </a:cubicBezTo>
                  <a:cubicBezTo>
                    <a:pt x="43" y="14"/>
                    <a:pt x="45" y="12"/>
                    <a:pt x="50" y="0"/>
                  </a:cubicBezTo>
                  <a:cubicBezTo>
                    <a:pt x="54" y="19"/>
                    <a:pt x="34" y="23"/>
                    <a:pt x="23" y="35"/>
                  </a:cubicBezTo>
                  <a:cubicBezTo>
                    <a:pt x="19" y="31"/>
                    <a:pt x="15" y="24"/>
                    <a:pt x="11" y="2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0" name="Freeform 209">
              <a:extLst>
                <a:ext uri="{FF2B5EF4-FFF2-40B4-BE49-F238E27FC236}">
                  <a16:creationId xmlns:a16="http://schemas.microsoft.com/office/drawing/2014/main" id="{5D398079-35DD-42CC-AD5D-C488CF5C2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504"/>
              <a:ext cx="46" cy="65"/>
            </a:xfrm>
            <a:custGeom>
              <a:avLst/>
              <a:gdLst>
                <a:gd name="T0" fmla="*/ 9 w 42"/>
                <a:gd name="T1" fmla="*/ 28 h 56"/>
                <a:gd name="T2" fmla="*/ 14 w 42"/>
                <a:gd name="T3" fmla="*/ 87 h 56"/>
                <a:gd name="T4" fmla="*/ 34 w 42"/>
                <a:gd name="T5" fmla="*/ 38 h 56"/>
                <a:gd name="T6" fmla="*/ 46 w 42"/>
                <a:gd name="T7" fmla="*/ 0 h 56"/>
                <a:gd name="T8" fmla="*/ 27 w 42"/>
                <a:gd name="T9" fmla="*/ 23 h 56"/>
                <a:gd name="T10" fmla="*/ 0 w 42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6">
                  <a:moveTo>
                    <a:pt x="6" y="18"/>
                  </a:moveTo>
                  <a:cubicBezTo>
                    <a:pt x="7" y="31"/>
                    <a:pt x="11" y="43"/>
                    <a:pt x="11" y="56"/>
                  </a:cubicBezTo>
                  <a:cubicBezTo>
                    <a:pt x="14" y="45"/>
                    <a:pt x="18" y="34"/>
                    <a:pt x="26" y="24"/>
                  </a:cubicBezTo>
                  <a:cubicBezTo>
                    <a:pt x="33" y="16"/>
                    <a:pt x="42" y="13"/>
                    <a:pt x="35" y="0"/>
                  </a:cubicBezTo>
                  <a:cubicBezTo>
                    <a:pt x="38" y="10"/>
                    <a:pt x="30" y="15"/>
                    <a:pt x="21" y="15"/>
                  </a:cubicBezTo>
                  <a:cubicBezTo>
                    <a:pt x="10" y="16"/>
                    <a:pt x="10" y="7"/>
                    <a:pt x="0" y="5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1" name="Freeform 210">
              <a:extLst>
                <a:ext uri="{FF2B5EF4-FFF2-40B4-BE49-F238E27FC236}">
                  <a16:creationId xmlns:a16="http://schemas.microsoft.com/office/drawing/2014/main" id="{E4DF6492-19E2-435C-9ED9-76E70A21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08"/>
              <a:ext cx="193" cy="82"/>
            </a:xfrm>
            <a:custGeom>
              <a:avLst/>
              <a:gdLst>
                <a:gd name="T0" fmla="*/ 42 w 178"/>
                <a:gd name="T1" fmla="*/ 88 h 71"/>
                <a:gd name="T2" fmla="*/ 67 w 178"/>
                <a:gd name="T3" fmla="*/ 98 h 71"/>
                <a:gd name="T4" fmla="*/ 103 w 178"/>
                <a:gd name="T5" fmla="*/ 102 h 71"/>
                <a:gd name="T6" fmla="*/ 177 w 178"/>
                <a:gd name="T7" fmla="*/ 100 h 71"/>
                <a:gd name="T8" fmla="*/ 211 w 178"/>
                <a:gd name="T9" fmla="*/ 100 h 71"/>
                <a:gd name="T10" fmla="*/ 219 w 178"/>
                <a:gd name="T11" fmla="*/ 74 h 71"/>
                <a:gd name="T12" fmla="*/ 181 w 178"/>
                <a:gd name="T13" fmla="*/ 0 h 71"/>
                <a:gd name="T14" fmla="*/ 183 w 178"/>
                <a:gd name="T15" fmla="*/ 70 h 71"/>
                <a:gd name="T16" fmla="*/ 115 w 178"/>
                <a:gd name="T17" fmla="*/ 69 h 71"/>
                <a:gd name="T18" fmla="*/ 43 w 178"/>
                <a:gd name="T19" fmla="*/ 66 h 71"/>
                <a:gd name="T20" fmla="*/ 0 w 178"/>
                <a:gd name="T21" fmla="*/ 110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3" y="57"/>
                  </a:moveTo>
                  <a:cubicBezTo>
                    <a:pt x="44" y="58"/>
                    <a:pt x="43" y="59"/>
                    <a:pt x="53" y="64"/>
                  </a:cubicBezTo>
                  <a:cubicBezTo>
                    <a:pt x="61" y="68"/>
                    <a:pt x="71" y="66"/>
                    <a:pt x="81" y="66"/>
                  </a:cubicBezTo>
                  <a:cubicBezTo>
                    <a:pt x="100" y="65"/>
                    <a:pt x="119" y="65"/>
                    <a:pt x="138" y="65"/>
                  </a:cubicBezTo>
                  <a:cubicBezTo>
                    <a:pt x="147" y="65"/>
                    <a:pt x="157" y="65"/>
                    <a:pt x="166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5" y="10"/>
                    <a:pt x="142" y="0"/>
                  </a:cubicBezTo>
                  <a:cubicBezTo>
                    <a:pt x="143" y="16"/>
                    <a:pt x="166" y="33"/>
                    <a:pt x="144" y="46"/>
                  </a:cubicBezTo>
                  <a:cubicBezTo>
                    <a:pt x="128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2" y="47"/>
                    <a:pt x="1" y="57"/>
                    <a:pt x="0" y="7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2" name="Freeform 211">
              <a:extLst>
                <a:ext uri="{FF2B5EF4-FFF2-40B4-BE49-F238E27FC236}">
                  <a16:creationId xmlns:a16="http://schemas.microsoft.com/office/drawing/2014/main" id="{361A6F05-AD14-4EC5-AA00-C3D5244EA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12"/>
              <a:ext cx="37" cy="42"/>
            </a:xfrm>
            <a:custGeom>
              <a:avLst/>
              <a:gdLst>
                <a:gd name="T0" fmla="*/ 32 w 34"/>
                <a:gd name="T1" fmla="*/ 1 h 36"/>
                <a:gd name="T2" fmla="*/ 38 w 34"/>
                <a:gd name="T3" fmla="*/ 47 h 36"/>
                <a:gd name="T4" fmla="*/ 24 w 34"/>
                <a:gd name="T5" fmla="*/ 50 h 36"/>
                <a:gd name="T6" fmla="*/ 0 w 34"/>
                <a:gd name="T7" fmla="*/ 49 h 36"/>
                <a:gd name="T8" fmla="*/ 27 w 34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25" y="1"/>
                  </a:moveTo>
                  <a:cubicBezTo>
                    <a:pt x="34" y="7"/>
                    <a:pt x="32" y="20"/>
                    <a:pt x="29" y="29"/>
                  </a:cubicBezTo>
                  <a:cubicBezTo>
                    <a:pt x="25" y="36"/>
                    <a:pt x="26" y="34"/>
                    <a:pt x="18" y="32"/>
                  </a:cubicBezTo>
                  <a:cubicBezTo>
                    <a:pt x="12" y="31"/>
                    <a:pt x="6" y="32"/>
                    <a:pt x="0" y="31"/>
                  </a:cubicBezTo>
                  <a:cubicBezTo>
                    <a:pt x="11" y="24"/>
                    <a:pt x="28" y="17"/>
                    <a:pt x="2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3" name="Freeform 212">
              <a:extLst>
                <a:ext uri="{FF2B5EF4-FFF2-40B4-BE49-F238E27FC236}">
                  <a16:creationId xmlns:a16="http://schemas.microsoft.com/office/drawing/2014/main" id="{FD1077EF-4FDE-4D95-B52A-6350933F1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01"/>
              <a:ext cx="22" cy="44"/>
            </a:xfrm>
            <a:custGeom>
              <a:avLst/>
              <a:gdLst>
                <a:gd name="T0" fmla="*/ 1 w 21"/>
                <a:gd name="T1" fmla="*/ 2 h 38"/>
                <a:gd name="T2" fmla="*/ 0 w 21"/>
                <a:gd name="T3" fmla="*/ 59 h 38"/>
                <a:gd name="T4" fmla="*/ 2 w 21"/>
                <a:gd name="T5" fmla="*/ 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8">
                  <a:moveTo>
                    <a:pt x="1" y="2"/>
                  </a:moveTo>
                  <a:cubicBezTo>
                    <a:pt x="21" y="0"/>
                    <a:pt x="19" y="35"/>
                    <a:pt x="0" y="38"/>
                  </a:cubicBezTo>
                  <a:cubicBezTo>
                    <a:pt x="11" y="23"/>
                    <a:pt x="4" y="17"/>
                    <a:pt x="2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4" name="Freeform 213">
              <a:extLst>
                <a:ext uri="{FF2B5EF4-FFF2-40B4-BE49-F238E27FC236}">
                  <a16:creationId xmlns:a16="http://schemas.microsoft.com/office/drawing/2014/main" id="{E306E39F-793A-4C93-8EBC-04BD3DACA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17"/>
              <a:ext cx="29" cy="37"/>
            </a:xfrm>
            <a:custGeom>
              <a:avLst/>
              <a:gdLst>
                <a:gd name="T0" fmla="*/ 4 w 26"/>
                <a:gd name="T1" fmla="*/ 7 h 32"/>
                <a:gd name="T2" fmla="*/ 36 w 26"/>
                <a:gd name="T3" fmla="*/ 49 h 32"/>
                <a:gd name="T4" fmla="*/ 13 w 26"/>
                <a:gd name="T5" fmla="*/ 46 h 32"/>
                <a:gd name="T6" fmla="*/ 0 w 26"/>
                <a:gd name="T7" fmla="*/ 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4" y="4"/>
                  </a:moveTo>
                  <a:cubicBezTo>
                    <a:pt x="17" y="0"/>
                    <a:pt x="14" y="26"/>
                    <a:pt x="26" y="31"/>
                  </a:cubicBezTo>
                  <a:cubicBezTo>
                    <a:pt x="22" y="32"/>
                    <a:pt x="15" y="30"/>
                    <a:pt x="10" y="30"/>
                  </a:cubicBezTo>
                  <a:cubicBezTo>
                    <a:pt x="9" y="17"/>
                    <a:pt x="11" y="12"/>
                    <a:pt x="0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5" name="Freeform 214">
              <a:extLst>
                <a:ext uri="{FF2B5EF4-FFF2-40B4-BE49-F238E27FC236}">
                  <a16:creationId xmlns:a16="http://schemas.microsoft.com/office/drawing/2014/main" id="{913510C4-F3F1-4AA6-97EB-CBAFF84E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141"/>
              <a:ext cx="105" cy="37"/>
            </a:xfrm>
            <a:custGeom>
              <a:avLst/>
              <a:gdLst>
                <a:gd name="T0" fmla="*/ 10 w 97"/>
                <a:gd name="T1" fmla="*/ 7 h 32"/>
                <a:gd name="T2" fmla="*/ 42 w 97"/>
                <a:gd name="T3" fmla="*/ 31 h 32"/>
                <a:gd name="T4" fmla="*/ 52 w 97"/>
                <a:gd name="T5" fmla="*/ 45 h 32"/>
                <a:gd name="T6" fmla="*/ 70 w 97"/>
                <a:gd name="T7" fmla="*/ 45 h 32"/>
                <a:gd name="T8" fmla="*/ 122 w 97"/>
                <a:gd name="T9" fmla="*/ 25 h 32"/>
                <a:gd name="T10" fmla="*/ 68 w 97"/>
                <a:gd name="T11" fmla="*/ 17 h 32"/>
                <a:gd name="T12" fmla="*/ 0 w 97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32">
                  <a:moveTo>
                    <a:pt x="7" y="4"/>
                  </a:moveTo>
                  <a:cubicBezTo>
                    <a:pt x="16" y="6"/>
                    <a:pt x="26" y="12"/>
                    <a:pt x="33" y="20"/>
                  </a:cubicBezTo>
                  <a:cubicBezTo>
                    <a:pt x="35" y="23"/>
                    <a:pt x="37" y="27"/>
                    <a:pt x="41" y="29"/>
                  </a:cubicBezTo>
                  <a:cubicBezTo>
                    <a:pt x="44" y="30"/>
                    <a:pt x="52" y="29"/>
                    <a:pt x="55" y="29"/>
                  </a:cubicBezTo>
                  <a:cubicBezTo>
                    <a:pt x="67" y="29"/>
                    <a:pt x="97" y="32"/>
                    <a:pt x="96" y="16"/>
                  </a:cubicBezTo>
                  <a:cubicBezTo>
                    <a:pt x="82" y="15"/>
                    <a:pt x="68" y="13"/>
                    <a:pt x="54" y="11"/>
                  </a:cubicBezTo>
                  <a:cubicBezTo>
                    <a:pt x="37" y="8"/>
                    <a:pt x="17" y="0"/>
                    <a:pt x="0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6" name="Freeform 215">
              <a:extLst>
                <a:ext uri="{FF2B5EF4-FFF2-40B4-BE49-F238E27FC236}">
                  <a16:creationId xmlns:a16="http://schemas.microsoft.com/office/drawing/2014/main" id="{37497A7D-01F2-45CD-A399-65B02B179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600"/>
              <a:ext cx="33" cy="95"/>
            </a:xfrm>
            <a:custGeom>
              <a:avLst/>
              <a:gdLst>
                <a:gd name="T0" fmla="*/ 19 w 30"/>
                <a:gd name="T1" fmla="*/ 16 h 82"/>
                <a:gd name="T2" fmla="*/ 12 w 30"/>
                <a:gd name="T3" fmla="*/ 67 h 82"/>
                <a:gd name="T4" fmla="*/ 39 w 30"/>
                <a:gd name="T5" fmla="*/ 127 h 82"/>
                <a:gd name="T6" fmla="*/ 26 w 30"/>
                <a:gd name="T7" fmla="*/ 48 h 82"/>
                <a:gd name="T8" fmla="*/ 23 w 3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2">
                  <a:moveTo>
                    <a:pt x="14" y="10"/>
                  </a:moveTo>
                  <a:cubicBezTo>
                    <a:pt x="0" y="24"/>
                    <a:pt x="0" y="26"/>
                    <a:pt x="9" y="43"/>
                  </a:cubicBezTo>
                  <a:cubicBezTo>
                    <a:pt x="16" y="54"/>
                    <a:pt x="25" y="69"/>
                    <a:pt x="29" y="82"/>
                  </a:cubicBezTo>
                  <a:cubicBezTo>
                    <a:pt x="30" y="65"/>
                    <a:pt x="20" y="48"/>
                    <a:pt x="20" y="30"/>
                  </a:cubicBezTo>
                  <a:cubicBezTo>
                    <a:pt x="21" y="19"/>
                    <a:pt x="23" y="11"/>
                    <a:pt x="17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7" name="Freeform 216">
              <a:extLst>
                <a:ext uri="{FF2B5EF4-FFF2-40B4-BE49-F238E27FC236}">
                  <a16:creationId xmlns:a16="http://schemas.microsoft.com/office/drawing/2014/main" id="{CA99422D-5BDA-4766-B651-B0DA08113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868"/>
              <a:ext cx="98" cy="166"/>
            </a:xfrm>
            <a:custGeom>
              <a:avLst/>
              <a:gdLst>
                <a:gd name="T0" fmla="*/ 61 w 90"/>
                <a:gd name="T1" fmla="*/ 8 h 144"/>
                <a:gd name="T2" fmla="*/ 42 w 90"/>
                <a:gd name="T3" fmla="*/ 68 h 144"/>
                <a:gd name="T4" fmla="*/ 36 w 90"/>
                <a:gd name="T5" fmla="*/ 121 h 144"/>
                <a:gd name="T6" fmla="*/ 21 w 90"/>
                <a:gd name="T7" fmla="*/ 151 h 144"/>
                <a:gd name="T8" fmla="*/ 1 w 90"/>
                <a:gd name="T9" fmla="*/ 173 h 144"/>
                <a:gd name="T10" fmla="*/ 59 w 90"/>
                <a:gd name="T11" fmla="*/ 220 h 144"/>
                <a:gd name="T12" fmla="*/ 56 w 90"/>
                <a:gd name="T13" fmla="*/ 128 h 144"/>
                <a:gd name="T14" fmla="*/ 72 w 90"/>
                <a:gd name="T15" fmla="*/ 86 h 144"/>
                <a:gd name="T16" fmla="*/ 117 w 90"/>
                <a:gd name="T17" fmla="*/ 95 h 144"/>
                <a:gd name="T18" fmla="*/ 61 w 90"/>
                <a:gd name="T19" fmla="*/ 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44">
                  <a:moveTo>
                    <a:pt x="47" y="5"/>
                  </a:moveTo>
                  <a:cubicBezTo>
                    <a:pt x="49" y="20"/>
                    <a:pt x="37" y="31"/>
                    <a:pt x="33" y="44"/>
                  </a:cubicBezTo>
                  <a:cubicBezTo>
                    <a:pt x="30" y="53"/>
                    <a:pt x="33" y="66"/>
                    <a:pt x="28" y="79"/>
                  </a:cubicBezTo>
                  <a:cubicBezTo>
                    <a:pt x="25" y="86"/>
                    <a:pt x="21" y="93"/>
                    <a:pt x="16" y="99"/>
                  </a:cubicBezTo>
                  <a:cubicBezTo>
                    <a:pt x="10" y="105"/>
                    <a:pt x="0" y="105"/>
                    <a:pt x="1" y="113"/>
                  </a:cubicBezTo>
                  <a:cubicBezTo>
                    <a:pt x="2" y="127"/>
                    <a:pt x="36" y="141"/>
                    <a:pt x="46" y="144"/>
                  </a:cubicBezTo>
                  <a:cubicBezTo>
                    <a:pt x="23" y="122"/>
                    <a:pt x="29" y="107"/>
                    <a:pt x="43" y="83"/>
                  </a:cubicBezTo>
                  <a:cubicBezTo>
                    <a:pt x="46" y="77"/>
                    <a:pt x="50" y="59"/>
                    <a:pt x="56" y="56"/>
                  </a:cubicBezTo>
                  <a:cubicBezTo>
                    <a:pt x="63" y="52"/>
                    <a:pt x="82" y="61"/>
                    <a:pt x="90" y="62"/>
                  </a:cubicBezTo>
                  <a:cubicBezTo>
                    <a:pt x="88" y="39"/>
                    <a:pt x="47" y="22"/>
                    <a:pt x="47" y="0"/>
                  </a:cubicBezTo>
                </a:path>
              </a:pathLst>
            </a:custGeom>
            <a:solidFill>
              <a:srgbClr val="F9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8" name="Freeform 217">
              <a:extLst>
                <a:ext uri="{FF2B5EF4-FFF2-40B4-BE49-F238E27FC236}">
                  <a16:creationId xmlns:a16="http://schemas.microsoft.com/office/drawing/2014/main" id="{B4DC637D-6377-4220-9990-92E9EAB1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843"/>
              <a:ext cx="233" cy="310"/>
            </a:xfrm>
            <a:custGeom>
              <a:avLst/>
              <a:gdLst>
                <a:gd name="T0" fmla="*/ 120 w 215"/>
                <a:gd name="T1" fmla="*/ 396 h 268"/>
                <a:gd name="T2" fmla="*/ 200 w 215"/>
                <a:gd name="T3" fmla="*/ 345 h 268"/>
                <a:gd name="T4" fmla="*/ 254 w 215"/>
                <a:gd name="T5" fmla="*/ 249 h 268"/>
                <a:gd name="T6" fmla="*/ 247 w 215"/>
                <a:gd name="T7" fmla="*/ 0 h 268"/>
                <a:gd name="T8" fmla="*/ 256 w 215"/>
                <a:gd name="T9" fmla="*/ 148 h 268"/>
                <a:gd name="T10" fmla="*/ 222 w 215"/>
                <a:gd name="T11" fmla="*/ 266 h 268"/>
                <a:gd name="T12" fmla="*/ 116 w 215"/>
                <a:gd name="T13" fmla="*/ 383 h 268"/>
                <a:gd name="T14" fmla="*/ 48 w 215"/>
                <a:gd name="T15" fmla="*/ 398 h 268"/>
                <a:gd name="T16" fmla="*/ 0 w 215"/>
                <a:gd name="T17" fmla="*/ 407 h 268"/>
                <a:gd name="T18" fmla="*/ 96 w 215"/>
                <a:gd name="T19" fmla="*/ 399 h 2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5" h="268">
                  <a:moveTo>
                    <a:pt x="94" y="256"/>
                  </a:moveTo>
                  <a:cubicBezTo>
                    <a:pt x="117" y="247"/>
                    <a:pt x="139" y="240"/>
                    <a:pt x="158" y="223"/>
                  </a:cubicBezTo>
                  <a:cubicBezTo>
                    <a:pt x="176" y="207"/>
                    <a:pt x="191" y="183"/>
                    <a:pt x="199" y="161"/>
                  </a:cubicBezTo>
                  <a:cubicBezTo>
                    <a:pt x="214" y="118"/>
                    <a:pt x="215" y="51"/>
                    <a:pt x="194" y="0"/>
                  </a:cubicBezTo>
                  <a:cubicBezTo>
                    <a:pt x="200" y="24"/>
                    <a:pt x="203" y="73"/>
                    <a:pt x="201" y="96"/>
                  </a:cubicBezTo>
                  <a:cubicBezTo>
                    <a:pt x="198" y="128"/>
                    <a:pt x="187" y="143"/>
                    <a:pt x="174" y="172"/>
                  </a:cubicBezTo>
                  <a:cubicBezTo>
                    <a:pt x="158" y="206"/>
                    <a:pt x="127" y="232"/>
                    <a:pt x="91" y="247"/>
                  </a:cubicBezTo>
                  <a:cubicBezTo>
                    <a:pt x="70" y="255"/>
                    <a:pt x="59" y="257"/>
                    <a:pt x="38" y="257"/>
                  </a:cubicBezTo>
                  <a:cubicBezTo>
                    <a:pt x="29" y="257"/>
                    <a:pt x="11" y="263"/>
                    <a:pt x="0" y="263"/>
                  </a:cubicBezTo>
                  <a:cubicBezTo>
                    <a:pt x="19" y="265"/>
                    <a:pt x="60" y="268"/>
                    <a:pt x="76" y="258"/>
                  </a:cubicBezTo>
                </a:path>
              </a:pathLst>
            </a:custGeom>
            <a:solidFill>
              <a:srgbClr val="F7C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9" name="Freeform 218">
              <a:extLst>
                <a:ext uri="{FF2B5EF4-FFF2-40B4-BE49-F238E27FC236}">
                  <a16:creationId xmlns:a16="http://schemas.microsoft.com/office/drawing/2014/main" id="{6192DE03-2E5A-49A5-9F02-49C5AECD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003"/>
              <a:ext cx="302" cy="107"/>
            </a:xfrm>
            <a:custGeom>
              <a:avLst/>
              <a:gdLst>
                <a:gd name="T0" fmla="*/ 0 w 278"/>
                <a:gd name="T1" fmla="*/ 0 h 93"/>
                <a:gd name="T2" fmla="*/ 356 w 278"/>
                <a:gd name="T3" fmla="*/ 107 h 93"/>
                <a:gd name="T4" fmla="*/ 0 w 278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93">
                  <a:moveTo>
                    <a:pt x="0" y="0"/>
                  </a:moveTo>
                  <a:cubicBezTo>
                    <a:pt x="30" y="21"/>
                    <a:pt x="152" y="93"/>
                    <a:pt x="278" y="70"/>
                  </a:cubicBezTo>
                  <a:cubicBezTo>
                    <a:pt x="236" y="83"/>
                    <a:pt x="105" y="93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0" name="Freeform 219">
              <a:extLst>
                <a:ext uri="{FF2B5EF4-FFF2-40B4-BE49-F238E27FC236}">
                  <a16:creationId xmlns:a16="http://schemas.microsoft.com/office/drawing/2014/main" id="{5ABD3B47-E25A-44CC-9E24-B8DA1E57B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51"/>
              <a:ext cx="189" cy="136"/>
            </a:xfrm>
            <a:custGeom>
              <a:avLst/>
              <a:gdLst>
                <a:gd name="T0" fmla="*/ 0 w 175"/>
                <a:gd name="T1" fmla="*/ 181 h 118"/>
                <a:gd name="T2" fmla="*/ 220 w 175"/>
                <a:gd name="T3" fmla="*/ 58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5" h="118">
                  <a:moveTo>
                    <a:pt x="0" y="118"/>
                  </a:moveTo>
                  <a:cubicBezTo>
                    <a:pt x="30" y="0"/>
                    <a:pt x="113" y="36"/>
                    <a:pt x="175" y="3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1" name="Freeform 220">
              <a:extLst>
                <a:ext uri="{FF2B5EF4-FFF2-40B4-BE49-F238E27FC236}">
                  <a16:creationId xmlns:a16="http://schemas.microsoft.com/office/drawing/2014/main" id="{2927713A-8E25-4F79-B7B2-F0571B337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375"/>
              <a:ext cx="210" cy="168"/>
            </a:xfrm>
            <a:custGeom>
              <a:avLst/>
              <a:gdLst>
                <a:gd name="T0" fmla="*/ 17 w 193"/>
                <a:gd name="T1" fmla="*/ 147 h 145"/>
                <a:gd name="T2" fmla="*/ 14 w 193"/>
                <a:gd name="T3" fmla="*/ 161 h 145"/>
                <a:gd name="T4" fmla="*/ 0 w 193"/>
                <a:gd name="T5" fmla="*/ 224 h 145"/>
                <a:gd name="T6" fmla="*/ 4 w 193"/>
                <a:gd name="T7" fmla="*/ 226 h 145"/>
                <a:gd name="T8" fmla="*/ 18 w 193"/>
                <a:gd name="T9" fmla="*/ 163 h 145"/>
                <a:gd name="T10" fmla="*/ 24 w 193"/>
                <a:gd name="T11" fmla="*/ 149 h 145"/>
                <a:gd name="T12" fmla="*/ 203 w 193"/>
                <a:gd name="T13" fmla="*/ 20 h 145"/>
                <a:gd name="T14" fmla="*/ 248 w 193"/>
                <a:gd name="T15" fmla="*/ 22 h 145"/>
                <a:gd name="T16" fmla="*/ 248 w 193"/>
                <a:gd name="T17" fmla="*/ 22 h 145"/>
                <a:gd name="T18" fmla="*/ 205 w 193"/>
                <a:gd name="T19" fmla="*/ 17 h 145"/>
                <a:gd name="T20" fmla="*/ 17 w 193"/>
                <a:gd name="T21" fmla="*/ 147 h 1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3" h="145">
                  <a:moveTo>
                    <a:pt x="14" y="95"/>
                  </a:moveTo>
                  <a:cubicBezTo>
                    <a:pt x="11" y="104"/>
                    <a:pt x="11" y="104"/>
                    <a:pt x="11" y="104"/>
                  </a:cubicBezTo>
                  <a:cubicBezTo>
                    <a:pt x="7" y="117"/>
                    <a:pt x="3" y="128"/>
                    <a:pt x="0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7" y="129"/>
                    <a:pt x="10" y="119"/>
                    <a:pt x="15" y="105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50" y="4"/>
                    <a:pt x="110" y="8"/>
                    <a:pt x="158" y="13"/>
                  </a:cubicBezTo>
                  <a:cubicBezTo>
                    <a:pt x="170" y="14"/>
                    <a:pt x="183" y="15"/>
                    <a:pt x="193" y="14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83" y="14"/>
                    <a:pt x="171" y="12"/>
                    <a:pt x="159" y="11"/>
                  </a:cubicBezTo>
                  <a:cubicBezTo>
                    <a:pt x="109" y="6"/>
                    <a:pt x="47" y="0"/>
                    <a:pt x="14" y="95"/>
                  </a:cubicBezTo>
                  <a:close/>
                </a:path>
              </a:pathLst>
            </a:custGeom>
            <a:solidFill>
              <a:srgbClr val="479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2" name="Freeform 221">
              <a:extLst>
                <a:ext uri="{FF2B5EF4-FFF2-40B4-BE49-F238E27FC236}">
                  <a16:creationId xmlns:a16="http://schemas.microsoft.com/office/drawing/2014/main" id="{70F8F0EA-43AF-4843-8301-E46BD1CF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701"/>
              <a:ext cx="42" cy="60"/>
            </a:xfrm>
            <a:custGeom>
              <a:avLst/>
              <a:gdLst>
                <a:gd name="T0" fmla="*/ 27 w 39"/>
                <a:gd name="T1" fmla="*/ 17 h 52"/>
                <a:gd name="T2" fmla="*/ 1 w 39"/>
                <a:gd name="T3" fmla="*/ 1 h 52"/>
                <a:gd name="T4" fmla="*/ 4 w 39"/>
                <a:gd name="T5" fmla="*/ 16 h 52"/>
                <a:gd name="T6" fmla="*/ 24 w 39"/>
                <a:gd name="T7" fmla="*/ 51 h 52"/>
                <a:gd name="T8" fmla="*/ 40 w 39"/>
                <a:gd name="T9" fmla="*/ 69 h 52"/>
                <a:gd name="T10" fmla="*/ 48 w 39"/>
                <a:gd name="T11" fmla="*/ 80 h 52"/>
                <a:gd name="T12" fmla="*/ 46 w 39"/>
                <a:gd name="T13" fmla="*/ 50 h 52"/>
                <a:gd name="T14" fmla="*/ 27 w 39"/>
                <a:gd name="T15" fmla="*/ 1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2">
                  <a:moveTo>
                    <a:pt x="21" y="11"/>
                  </a:moveTo>
                  <a:cubicBezTo>
                    <a:pt x="17" y="9"/>
                    <a:pt x="7" y="0"/>
                    <a:pt x="1" y="1"/>
                  </a:cubicBezTo>
                  <a:cubicBezTo>
                    <a:pt x="2" y="5"/>
                    <a:pt x="0" y="4"/>
                    <a:pt x="4" y="10"/>
                  </a:cubicBezTo>
                  <a:cubicBezTo>
                    <a:pt x="8" y="17"/>
                    <a:pt x="13" y="26"/>
                    <a:pt x="19" y="33"/>
                  </a:cubicBezTo>
                  <a:cubicBezTo>
                    <a:pt x="26" y="41"/>
                    <a:pt x="27" y="43"/>
                    <a:pt x="32" y="45"/>
                  </a:cubicBezTo>
                  <a:cubicBezTo>
                    <a:pt x="35" y="46"/>
                    <a:pt x="37" y="50"/>
                    <a:pt x="39" y="52"/>
                  </a:cubicBezTo>
                  <a:cubicBezTo>
                    <a:pt x="39" y="45"/>
                    <a:pt x="38" y="36"/>
                    <a:pt x="37" y="32"/>
                  </a:cubicBezTo>
                  <a:cubicBezTo>
                    <a:pt x="34" y="21"/>
                    <a:pt x="30" y="16"/>
                    <a:pt x="21" y="11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3" name="Freeform 222">
              <a:extLst>
                <a:ext uri="{FF2B5EF4-FFF2-40B4-BE49-F238E27FC236}">
                  <a16:creationId xmlns:a16="http://schemas.microsoft.com/office/drawing/2014/main" id="{2EF6110A-D040-43F4-A8B3-B0F31B2FF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574"/>
              <a:ext cx="208" cy="194"/>
            </a:xfrm>
            <a:custGeom>
              <a:avLst/>
              <a:gdLst>
                <a:gd name="T0" fmla="*/ 150 w 192"/>
                <a:gd name="T1" fmla="*/ 234 h 168"/>
                <a:gd name="T2" fmla="*/ 158 w 192"/>
                <a:gd name="T3" fmla="*/ 221 h 168"/>
                <a:gd name="T4" fmla="*/ 180 w 192"/>
                <a:gd name="T5" fmla="*/ 212 h 168"/>
                <a:gd name="T6" fmla="*/ 194 w 192"/>
                <a:gd name="T7" fmla="*/ 210 h 168"/>
                <a:gd name="T8" fmla="*/ 199 w 192"/>
                <a:gd name="T9" fmla="*/ 210 h 168"/>
                <a:gd name="T10" fmla="*/ 213 w 192"/>
                <a:gd name="T11" fmla="*/ 196 h 168"/>
                <a:gd name="T12" fmla="*/ 239 w 192"/>
                <a:gd name="T13" fmla="*/ 181 h 168"/>
                <a:gd name="T14" fmla="*/ 240 w 192"/>
                <a:gd name="T15" fmla="*/ 181 h 168"/>
                <a:gd name="T16" fmla="*/ 242 w 192"/>
                <a:gd name="T17" fmla="*/ 140 h 168"/>
                <a:gd name="T18" fmla="*/ 213 w 192"/>
                <a:gd name="T19" fmla="*/ 115 h 168"/>
                <a:gd name="T20" fmla="*/ 205 w 192"/>
                <a:gd name="T21" fmla="*/ 96 h 168"/>
                <a:gd name="T22" fmla="*/ 193 w 192"/>
                <a:gd name="T23" fmla="*/ 80 h 168"/>
                <a:gd name="T24" fmla="*/ 148 w 192"/>
                <a:gd name="T25" fmla="*/ 10 h 168"/>
                <a:gd name="T26" fmla="*/ 121 w 192"/>
                <a:gd name="T27" fmla="*/ 7 h 168"/>
                <a:gd name="T28" fmla="*/ 101 w 192"/>
                <a:gd name="T29" fmla="*/ 0 h 168"/>
                <a:gd name="T30" fmla="*/ 68 w 192"/>
                <a:gd name="T31" fmla="*/ 9 h 168"/>
                <a:gd name="T32" fmla="*/ 29 w 192"/>
                <a:gd name="T33" fmla="*/ 21 h 168"/>
                <a:gd name="T34" fmla="*/ 1 w 192"/>
                <a:gd name="T35" fmla="*/ 60 h 168"/>
                <a:gd name="T36" fmla="*/ 3 w 192"/>
                <a:gd name="T37" fmla="*/ 85 h 168"/>
                <a:gd name="T38" fmla="*/ 5 w 192"/>
                <a:gd name="T39" fmla="*/ 111 h 168"/>
                <a:gd name="T40" fmla="*/ 10 w 192"/>
                <a:gd name="T41" fmla="*/ 129 h 168"/>
                <a:gd name="T42" fmla="*/ 16 w 192"/>
                <a:gd name="T43" fmla="*/ 150 h 168"/>
                <a:gd name="T44" fmla="*/ 25 w 192"/>
                <a:gd name="T45" fmla="*/ 169 h 168"/>
                <a:gd name="T46" fmla="*/ 28 w 192"/>
                <a:gd name="T47" fmla="*/ 186 h 168"/>
                <a:gd name="T48" fmla="*/ 47 w 192"/>
                <a:gd name="T49" fmla="*/ 221 h 168"/>
                <a:gd name="T50" fmla="*/ 63 w 192"/>
                <a:gd name="T51" fmla="*/ 239 h 168"/>
                <a:gd name="T52" fmla="*/ 78 w 192"/>
                <a:gd name="T53" fmla="*/ 255 h 168"/>
                <a:gd name="T54" fmla="*/ 96 w 192"/>
                <a:gd name="T55" fmla="*/ 258 h 168"/>
                <a:gd name="T56" fmla="*/ 150 w 192"/>
                <a:gd name="T57" fmla="*/ 234 h 1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2" h="168">
                  <a:moveTo>
                    <a:pt x="117" y="152"/>
                  </a:moveTo>
                  <a:cubicBezTo>
                    <a:pt x="125" y="143"/>
                    <a:pt x="125" y="143"/>
                    <a:pt x="125" y="143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38"/>
                    <a:pt x="152" y="137"/>
                    <a:pt x="152" y="137"/>
                  </a:cubicBezTo>
                  <a:cubicBezTo>
                    <a:pt x="153" y="137"/>
                    <a:pt x="157" y="137"/>
                    <a:pt x="157" y="13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8" y="127"/>
                    <a:pt x="187" y="118"/>
                    <a:pt x="188" y="118"/>
                  </a:cubicBezTo>
                  <a:cubicBezTo>
                    <a:pt x="188" y="118"/>
                    <a:pt x="188" y="118"/>
                    <a:pt x="189" y="118"/>
                  </a:cubicBezTo>
                  <a:cubicBezTo>
                    <a:pt x="189" y="107"/>
                    <a:pt x="192" y="98"/>
                    <a:pt x="190" y="91"/>
                  </a:cubicBezTo>
                  <a:cubicBezTo>
                    <a:pt x="192" y="81"/>
                    <a:pt x="173" y="81"/>
                    <a:pt x="168" y="75"/>
                  </a:cubicBezTo>
                  <a:cubicBezTo>
                    <a:pt x="164" y="71"/>
                    <a:pt x="164" y="66"/>
                    <a:pt x="161" y="62"/>
                  </a:cubicBezTo>
                  <a:cubicBezTo>
                    <a:pt x="158" y="57"/>
                    <a:pt x="154" y="56"/>
                    <a:pt x="151" y="52"/>
                  </a:cubicBezTo>
                  <a:cubicBezTo>
                    <a:pt x="138" y="39"/>
                    <a:pt x="136" y="14"/>
                    <a:pt x="116" y="7"/>
                  </a:cubicBezTo>
                  <a:cubicBezTo>
                    <a:pt x="112" y="5"/>
                    <a:pt x="103" y="5"/>
                    <a:pt x="95" y="4"/>
                  </a:cubicBezTo>
                  <a:cubicBezTo>
                    <a:pt x="88" y="3"/>
                    <a:pt x="84" y="0"/>
                    <a:pt x="79" y="0"/>
                  </a:cubicBezTo>
                  <a:cubicBezTo>
                    <a:pt x="69" y="0"/>
                    <a:pt x="63" y="4"/>
                    <a:pt x="54" y="6"/>
                  </a:cubicBezTo>
                  <a:cubicBezTo>
                    <a:pt x="46" y="8"/>
                    <a:pt x="29" y="11"/>
                    <a:pt x="23" y="14"/>
                  </a:cubicBezTo>
                  <a:cubicBezTo>
                    <a:pt x="13" y="20"/>
                    <a:pt x="5" y="29"/>
                    <a:pt x="1" y="39"/>
                  </a:cubicBezTo>
                  <a:cubicBezTo>
                    <a:pt x="1" y="46"/>
                    <a:pt x="3" y="49"/>
                    <a:pt x="3" y="55"/>
                  </a:cubicBezTo>
                  <a:cubicBezTo>
                    <a:pt x="3" y="61"/>
                    <a:pt x="0" y="65"/>
                    <a:pt x="5" y="72"/>
                  </a:cubicBezTo>
                  <a:cubicBezTo>
                    <a:pt x="10" y="78"/>
                    <a:pt x="7" y="76"/>
                    <a:pt x="7" y="84"/>
                  </a:cubicBezTo>
                  <a:cubicBezTo>
                    <a:pt x="7" y="92"/>
                    <a:pt x="9" y="92"/>
                    <a:pt x="13" y="98"/>
                  </a:cubicBezTo>
                  <a:cubicBezTo>
                    <a:pt x="18" y="104"/>
                    <a:pt x="17" y="104"/>
                    <a:pt x="19" y="109"/>
                  </a:cubicBezTo>
                  <a:cubicBezTo>
                    <a:pt x="21" y="115"/>
                    <a:pt x="18" y="113"/>
                    <a:pt x="22" y="120"/>
                  </a:cubicBezTo>
                  <a:cubicBezTo>
                    <a:pt x="26" y="127"/>
                    <a:pt x="31" y="136"/>
                    <a:pt x="37" y="143"/>
                  </a:cubicBezTo>
                  <a:cubicBezTo>
                    <a:pt x="44" y="151"/>
                    <a:pt x="45" y="153"/>
                    <a:pt x="50" y="155"/>
                  </a:cubicBezTo>
                  <a:cubicBezTo>
                    <a:pt x="55" y="157"/>
                    <a:pt x="55" y="164"/>
                    <a:pt x="61" y="165"/>
                  </a:cubicBezTo>
                  <a:cubicBezTo>
                    <a:pt x="67" y="166"/>
                    <a:pt x="68" y="168"/>
                    <a:pt x="76" y="167"/>
                  </a:cubicBezTo>
                  <a:cubicBezTo>
                    <a:pt x="84" y="168"/>
                    <a:pt x="95" y="150"/>
                    <a:pt x="117" y="152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4" name="Freeform 223">
              <a:extLst>
                <a:ext uri="{FF2B5EF4-FFF2-40B4-BE49-F238E27FC236}">
                  <a16:creationId xmlns:a16="http://schemas.microsoft.com/office/drawing/2014/main" id="{6320E0EC-1B8D-4AD9-9B82-D44A4812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593"/>
              <a:ext cx="53" cy="63"/>
            </a:xfrm>
            <a:custGeom>
              <a:avLst/>
              <a:gdLst>
                <a:gd name="T0" fmla="*/ 62 w 49"/>
                <a:gd name="T1" fmla="*/ 0 h 54"/>
                <a:gd name="T2" fmla="*/ 18 w 49"/>
                <a:gd name="T3" fmla="*/ 86 h 54"/>
                <a:gd name="T4" fmla="*/ 62 w 49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4">
                  <a:moveTo>
                    <a:pt x="49" y="0"/>
                  </a:moveTo>
                  <a:cubicBezTo>
                    <a:pt x="32" y="4"/>
                    <a:pt x="0" y="14"/>
                    <a:pt x="15" y="54"/>
                  </a:cubicBezTo>
                  <a:cubicBezTo>
                    <a:pt x="12" y="34"/>
                    <a:pt x="20" y="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5" name="Freeform 224">
              <a:extLst>
                <a:ext uri="{FF2B5EF4-FFF2-40B4-BE49-F238E27FC236}">
                  <a16:creationId xmlns:a16="http://schemas.microsoft.com/office/drawing/2014/main" id="{26841A1F-B689-4725-8545-E2AD8D639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670"/>
              <a:ext cx="65" cy="63"/>
            </a:xfrm>
            <a:custGeom>
              <a:avLst/>
              <a:gdLst>
                <a:gd name="T0" fmla="*/ 76 w 60"/>
                <a:gd name="T1" fmla="*/ 0 h 55"/>
                <a:gd name="T2" fmla="*/ 74 w 60"/>
                <a:gd name="T3" fmla="*/ 10 h 55"/>
                <a:gd name="T4" fmla="*/ 73 w 60"/>
                <a:gd name="T5" fmla="*/ 18 h 55"/>
                <a:gd name="T6" fmla="*/ 42 w 60"/>
                <a:gd name="T7" fmla="*/ 55 h 55"/>
                <a:gd name="T8" fmla="*/ 0 w 60"/>
                <a:gd name="T9" fmla="*/ 82 h 55"/>
                <a:gd name="T10" fmla="*/ 42 w 60"/>
                <a:gd name="T11" fmla="*/ 11 h 55"/>
                <a:gd name="T12" fmla="*/ 42 w 60"/>
                <a:gd name="T13" fmla="*/ 8 h 55"/>
                <a:gd name="T14" fmla="*/ 41 w 60"/>
                <a:gd name="T15" fmla="*/ 7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55">
                  <a:moveTo>
                    <a:pt x="60" y="0"/>
                  </a:moveTo>
                  <a:cubicBezTo>
                    <a:pt x="59" y="2"/>
                    <a:pt x="59" y="4"/>
                    <a:pt x="58" y="7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5" y="25"/>
                    <a:pt x="33" y="37"/>
                  </a:cubicBezTo>
                  <a:cubicBezTo>
                    <a:pt x="21" y="44"/>
                    <a:pt x="9" y="44"/>
                    <a:pt x="0" y="55"/>
                  </a:cubicBezTo>
                  <a:cubicBezTo>
                    <a:pt x="2" y="35"/>
                    <a:pt x="31" y="34"/>
                    <a:pt x="33" y="8"/>
                  </a:cubicBezTo>
                  <a:cubicBezTo>
                    <a:pt x="34" y="8"/>
                    <a:pt x="33" y="5"/>
                    <a:pt x="33" y="5"/>
                  </a:cubicBezTo>
                  <a:cubicBezTo>
                    <a:pt x="33" y="5"/>
                    <a:pt x="33" y="4"/>
                    <a:pt x="32" y="4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6" name="Freeform 225">
              <a:extLst>
                <a:ext uri="{FF2B5EF4-FFF2-40B4-BE49-F238E27FC236}">
                  <a16:creationId xmlns:a16="http://schemas.microsoft.com/office/drawing/2014/main" id="{78BDC5A8-463E-44E4-8749-80507C4D3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723"/>
              <a:ext cx="86" cy="66"/>
            </a:xfrm>
            <a:custGeom>
              <a:avLst/>
              <a:gdLst>
                <a:gd name="T0" fmla="*/ 0 w 79"/>
                <a:gd name="T1" fmla="*/ 58 h 57"/>
                <a:gd name="T2" fmla="*/ 102 w 79"/>
                <a:gd name="T3" fmla="*/ 14 h 57"/>
                <a:gd name="T4" fmla="*/ 53 w 79"/>
                <a:gd name="T5" fmla="*/ 52 h 57"/>
                <a:gd name="T6" fmla="*/ 46 w 79"/>
                <a:gd name="T7" fmla="*/ 79 h 57"/>
                <a:gd name="T8" fmla="*/ 54 w 79"/>
                <a:gd name="T9" fmla="*/ 88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7">
                  <a:moveTo>
                    <a:pt x="0" y="37"/>
                  </a:moveTo>
                  <a:cubicBezTo>
                    <a:pt x="11" y="34"/>
                    <a:pt x="49" y="0"/>
                    <a:pt x="79" y="9"/>
                  </a:cubicBezTo>
                  <a:cubicBezTo>
                    <a:pt x="56" y="3"/>
                    <a:pt x="44" y="28"/>
                    <a:pt x="41" y="34"/>
                  </a:cubicBezTo>
                  <a:cubicBezTo>
                    <a:pt x="37" y="41"/>
                    <a:pt x="32" y="48"/>
                    <a:pt x="36" y="51"/>
                  </a:cubicBezTo>
                  <a:cubicBezTo>
                    <a:pt x="38" y="53"/>
                    <a:pt x="40" y="55"/>
                    <a:pt x="42" y="57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7" name="Freeform 226">
              <a:extLst>
                <a:ext uri="{FF2B5EF4-FFF2-40B4-BE49-F238E27FC236}">
                  <a16:creationId xmlns:a16="http://schemas.microsoft.com/office/drawing/2014/main" id="{4EBFFE58-8228-4C08-96CD-23F0C556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673"/>
              <a:ext cx="81" cy="72"/>
            </a:xfrm>
            <a:custGeom>
              <a:avLst/>
              <a:gdLst>
                <a:gd name="T0" fmla="*/ 0 w 75"/>
                <a:gd name="T1" fmla="*/ 89 h 62"/>
                <a:gd name="T2" fmla="*/ 54 w 75"/>
                <a:gd name="T3" fmla="*/ 66 h 62"/>
                <a:gd name="T4" fmla="*/ 94 w 75"/>
                <a:gd name="T5" fmla="*/ 0 h 62"/>
                <a:gd name="T6" fmla="*/ 75 w 75"/>
                <a:gd name="T7" fmla="*/ 30 h 62"/>
                <a:gd name="T8" fmla="*/ 54 w 75"/>
                <a:gd name="T9" fmla="*/ 50 h 62"/>
                <a:gd name="T10" fmla="*/ 3 w 75"/>
                <a:gd name="T11" fmla="*/ 8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62">
                  <a:moveTo>
                    <a:pt x="0" y="57"/>
                  </a:moveTo>
                  <a:cubicBezTo>
                    <a:pt x="16" y="62"/>
                    <a:pt x="31" y="50"/>
                    <a:pt x="43" y="42"/>
                  </a:cubicBezTo>
                  <a:cubicBezTo>
                    <a:pt x="58" y="30"/>
                    <a:pt x="74" y="21"/>
                    <a:pt x="75" y="0"/>
                  </a:cubicBezTo>
                  <a:cubicBezTo>
                    <a:pt x="69" y="4"/>
                    <a:pt x="65" y="13"/>
                    <a:pt x="59" y="19"/>
                  </a:cubicBezTo>
                  <a:cubicBezTo>
                    <a:pt x="54" y="24"/>
                    <a:pt x="49" y="28"/>
                    <a:pt x="43" y="32"/>
                  </a:cubicBezTo>
                  <a:cubicBezTo>
                    <a:pt x="31" y="42"/>
                    <a:pt x="17" y="49"/>
                    <a:pt x="3" y="55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8" name="Freeform 227">
              <a:extLst>
                <a:ext uri="{FF2B5EF4-FFF2-40B4-BE49-F238E27FC236}">
                  <a16:creationId xmlns:a16="http://schemas.microsoft.com/office/drawing/2014/main" id="{92E24122-844B-44F4-9C7B-46ACF1FFA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669"/>
              <a:ext cx="33" cy="54"/>
            </a:xfrm>
            <a:custGeom>
              <a:avLst/>
              <a:gdLst>
                <a:gd name="T0" fmla="*/ 20 w 31"/>
                <a:gd name="T1" fmla="*/ 0 h 47"/>
                <a:gd name="T2" fmla="*/ 31 w 31"/>
                <a:gd name="T3" fmla="*/ 30 h 47"/>
                <a:gd name="T4" fmla="*/ 0 w 31"/>
                <a:gd name="T5" fmla="*/ 71 h 47"/>
                <a:gd name="T6" fmla="*/ 19 w 31"/>
                <a:gd name="T7" fmla="*/ 39 h 47"/>
                <a:gd name="T8" fmla="*/ 20 w 31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7">
                  <a:moveTo>
                    <a:pt x="17" y="0"/>
                  </a:moveTo>
                  <a:cubicBezTo>
                    <a:pt x="27" y="2"/>
                    <a:pt x="31" y="12"/>
                    <a:pt x="25" y="20"/>
                  </a:cubicBezTo>
                  <a:cubicBezTo>
                    <a:pt x="20" y="28"/>
                    <a:pt x="1" y="40"/>
                    <a:pt x="0" y="47"/>
                  </a:cubicBezTo>
                  <a:cubicBezTo>
                    <a:pt x="2" y="37"/>
                    <a:pt x="8" y="32"/>
                    <a:pt x="16" y="26"/>
                  </a:cubicBezTo>
                  <a:cubicBezTo>
                    <a:pt x="23" y="19"/>
                    <a:pt x="30" y="5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9" name="Freeform 228">
              <a:extLst>
                <a:ext uri="{FF2B5EF4-FFF2-40B4-BE49-F238E27FC236}">
                  <a16:creationId xmlns:a16="http://schemas.microsoft.com/office/drawing/2014/main" id="{240F4511-A476-456F-A67A-0ACFA689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578"/>
              <a:ext cx="89" cy="85"/>
            </a:xfrm>
            <a:custGeom>
              <a:avLst/>
              <a:gdLst>
                <a:gd name="T0" fmla="*/ 102 w 82"/>
                <a:gd name="T1" fmla="*/ 0 h 73"/>
                <a:gd name="T2" fmla="*/ 81 w 82"/>
                <a:gd name="T3" fmla="*/ 51 h 73"/>
                <a:gd name="T4" fmla="*/ 0 w 82"/>
                <a:gd name="T5" fmla="*/ 76 h 73"/>
                <a:gd name="T6" fmla="*/ 100 w 82"/>
                <a:gd name="T7" fmla="*/ 98 h 73"/>
                <a:gd name="T8" fmla="*/ 105 w 82"/>
                <a:gd name="T9" fmla="*/ 11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73">
                  <a:moveTo>
                    <a:pt x="80" y="0"/>
                  </a:moveTo>
                  <a:cubicBezTo>
                    <a:pt x="79" y="6"/>
                    <a:pt x="80" y="18"/>
                    <a:pt x="64" y="33"/>
                  </a:cubicBezTo>
                  <a:cubicBezTo>
                    <a:pt x="47" y="44"/>
                    <a:pt x="13" y="36"/>
                    <a:pt x="0" y="48"/>
                  </a:cubicBezTo>
                  <a:cubicBezTo>
                    <a:pt x="18" y="43"/>
                    <a:pt x="73" y="54"/>
                    <a:pt x="78" y="62"/>
                  </a:cubicBezTo>
                  <a:cubicBezTo>
                    <a:pt x="80" y="66"/>
                    <a:pt x="80" y="68"/>
                    <a:pt x="82" y="73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0" name="Line 229">
              <a:extLst>
                <a:ext uri="{FF2B5EF4-FFF2-40B4-BE49-F238E27FC236}">
                  <a16:creationId xmlns:a16="http://schemas.microsoft.com/office/drawing/2014/main" id="{E811AA77-2272-4641-B106-0D9D08FB00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615"/>
              <a:ext cx="15" cy="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1" name="Line 230">
              <a:extLst>
                <a:ext uri="{FF2B5EF4-FFF2-40B4-BE49-F238E27FC236}">
                  <a16:creationId xmlns:a16="http://schemas.microsoft.com/office/drawing/2014/main" id="{1213E55B-1C48-42DD-8D87-6056F687AF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0" y="576"/>
              <a:ext cx="8" cy="1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2" name="Freeform 231">
              <a:extLst>
                <a:ext uri="{FF2B5EF4-FFF2-40B4-BE49-F238E27FC236}">
                  <a16:creationId xmlns:a16="http://schemas.microsoft.com/office/drawing/2014/main" id="{9E58FB97-6F08-4958-9A2B-1B7C83DD9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539"/>
              <a:ext cx="74" cy="52"/>
            </a:xfrm>
            <a:custGeom>
              <a:avLst/>
              <a:gdLst>
                <a:gd name="T0" fmla="*/ 74 w 69"/>
                <a:gd name="T1" fmla="*/ 69 h 45"/>
                <a:gd name="T2" fmla="*/ 85 w 69"/>
                <a:gd name="T3" fmla="*/ 1 h 45"/>
                <a:gd name="T4" fmla="*/ 18 w 69"/>
                <a:gd name="T5" fmla="*/ 2 h 45"/>
                <a:gd name="T6" fmla="*/ 23 w 69"/>
                <a:gd name="T7" fmla="*/ 67 h 45"/>
                <a:gd name="T8" fmla="*/ 74 w 69"/>
                <a:gd name="T9" fmla="*/ 6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3" name="Freeform 232">
              <a:extLst>
                <a:ext uri="{FF2B5EF4-FFF2-40B4-BE49-F238E27FC236}">
                  <a16:creationId xmlns:a16="http://schemas.microsoft.com/office/drawing/2014/main" id="{2B26301F-CD10-43DF-915F-608F86730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61"/>
              <a:ext cx="79" cy="101"/>
            </a:xfrm>
            <a:custGeom>
              <a:avLst/>
              <a:gdLst>
                <a:gd name="T0" fmla="*/ 92 w 73"/>
                <a:gd name="T1" fmla="*/ 17 h 87"/>
                <a:gd name="T2" fmla="*/ 35 w 73"/>
                <a:gd name="T3" fmla="*/ 0 h 87"/>
                <a:gd name="T4" fmla="*/ 21 w 73"/>
                <a:gd name="T5" fmla="*/ 57 h 87"/>
                <a:gd name="T6" fmla="*/ 67 w 73"/>
                <a:gd name="T7" fmla="*/ 70 h 87"/>
                <a:gd name="T8" fmla="*/ 17 w 73"/>
                <a:gd name="T9" fmla="*/ 72 h 87"/>
                <a:gd name="T10" fmla="*/ 23 w 73"/>
                <a:gd name="T11" fmla="*/ 134 h 87"/>
                <a:gd name="T12" fmla="*/ 92 w 73"/>
                <a:gd name="T13" fmla="*/ 136 h 87"/>
                <a:gd name="T14" fmla="*/ 92 w 73"/>
                <a:gd name="T15" fmla="*/ 1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5" y="2"/>
                    <a:pt x="28" y="0"/>
                  </a:cubicBezTo>
                  <a:cubicBezTo>
                    <a:pt x="13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4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4" name="Oval 233">
              <a:extLst>
                <a:ext uri="{FF2B5EF4-FFF2-40B4-BE49-F238E27FC236}">
                  <a16:creationId xmlns:a16="http://schemas.microsoft.com/office/drawing/2014/main" id="{44C0DE07-85C7-4506-B026-8BC2EF03A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" y="208"/>
              <a:ext cx="125" cy="32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75" name="Freeform 234">
              <a:extLst>
                <a:ext uri="{FF2B5EF4-FFF2-40B4-BE49-F238E27FC236}">
                  <a16:creationId xmlns:a16="http://schemas.microsoft.com/office/drawing/2014/main" id="{53AF7B11-A96F-4B54-90D0-44702FBC8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37"/>
              <a:ext cx="10" cy="7"/>
            </a:xfrm>
            <a:custGeom>
              <a:avLst/>
              <a:gdLst>
                <a:gd name="T0" fmla="*/ 0 w 9"/>
                <a:gd name="T1" fmla="*/ 9 h 6"/>
                <a:gd name="T2" fmla="*/ 1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2" y="6"/>
                    <a:pt x="6" y="3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6" name="Freeform 235">
              <a:extLst>
                <a:ext uri="{FF2B5EF4-FFF2-40B4-BE49-F238E27FC236}">
                  <a16:creationId xmlns:a16="http://schemas.microsoft.com/office/drawing/2014/main" id="{3C1B01E7-C4B4-49EF-BA36-E9A6AE9A5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281"/>
              <a:ext cx="353" cy="330"/>
            </a:xfrm>
            <a:custGeom>
              <a:avLst/>
              <a:gdLst>
                <a:gd name="T0" fmla="*/ 2 w 326"/>
                <a:gd name="T1" fmla="*/ 442 h 285"/>
                <a:gd name="T2" fmla="*/ 31 w 326"/>
                <a:gd name="T3" fmla="*/ 249 h 285"/>
                <a:gd name="T4" fmla="*/ 49 w 326"/>
                <a:gd name="T5" fmla="*/ 190 h 285"/>
                <a:gd name="T6" fmla="*/ 49 w 326"/>
                <a:gd name="T7" fmla="*/ 190 h 285"/>
                <a:gd name="T8" fmla="*/ 49 w 326"/>
                <a:gd name="T9" fmla="*/ 190 h 285"/>
                <a:gd name="T10" fmla="*/ 44 w 326"/>
                <a:gd name="T11" fmla="*/ 155 h 285"/>
                <a:gd name="T12" fmla="*/ 42 w 326"/>
                <a:gd name="T13" fmla="*/ 154 h 285"/>
                <a:gd name="T14" fmla="*/ 74 w 326"/>
                <a:gd name="T15" fmla="*/ 0 h 285"/>
                <a:gd name="T16" fmla="*/ 75 w 326"/>
                <a:gd name="T17" fmla="*/ 1 h 285"/>
                <a:gd name="T18" fmla="*/ 118 w 326"/>
                <a:gd name="T19" fmla="*/ 9 h 285"/>
                <a:gd name="T20" fmla="*/ 118 w 326"/>
                <a:gd name="T21" fmla="*/ 9 h 285"/>
                <a:gd name="T22" fmla="*/ 173 w 326"/>
                <a:gd name="T23" fmla="*/ 7 h 285"/>
                <a:gd name="T24" fmla="*/ 397 w 326"/>
                <a:gd name="T25" fmla="*/ 8 h 285"/>
                <a:gd name="T26" fmla="*/ 396 w 326"/>
                <a:gd name="T27" fmla="*/ 73 h 285"/>
                <a:gd name="T28" fmla="*/ 330 w 326"/>
                <a:gd name="T29" fmla="*/ 82 h 285"/>
                <a:gd name="T30" fmla="*/ 396 w 326"/>
                <a:gd name="T31" fmla="*/ 88 h 285"/>
                <a:gd name="T32" fmla="*/ 392 w 326"/>
                <a:gd name="T33" fmla="*/ 147 h 285"/>
                <a:gd name="T34" fmla="*/ 169 w 326"/>
                <a:gd name="T35" fmla="*/ 281 h 285"/>
                <a:gd name="T36" fmla="*/ 149 w 326"/>
                <a:gd name="T37" fmla="*/ 362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6" h="285">
                  <a:moveTo>
                    <a:pt x="2" y="285"/>
                  </a:moveTo>
                  <a:cubicBezTo>
                    <a:pt x="0" y="248"/>
                    <a:pt x="7" y="202"/>
                    <a:pt x="25" y="161"/>
                  </a:cubicBezTo>
                  <a:cubicBezTo>
                    <a:pt x="33" y="144"/>
                    <a:pt x="37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43" y="109"/>
                    <a:pt x="40" y="103"/>
                    <a:pt x="35" y="100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19" y="38"/>
                    <a:pt x="38" y="9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7" y="4"/>
                    <a:pt x="78" y="5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05" y="6"/>
                    <a:pt x="120" y="5"/>
                    <a:pt x="137" y="4"/>
                  </a:cubicBezTo>
                  <a:cubicBezTo>
                    <a:pt x="189" y="0"/>
                    <a:pt x="264" y="5"/>
                    <a:pt x="313" y="5"/>
                  </a:cubicBezTo>
                  <a:cubicBezTo>
                    <a:pt x="326" y="9"/>
                    <a:pt x="325" y="45"/>
                    <a:pt x="312" y="47"/>
                  </a:cubicBezTo>
                  <a:cubicBezTo>
                    <a:pt x="289" y="49"/>
                    <a:pt x="260" y="53"/>
                    <a:pt x="260" y="53"/>
                  </a:cubicBezTo>
                  <a:cubicBezTo>
                    <a:pt x="301" y="55"/>
                    <a:pt x="312" y="57"/>
                    <a:pt x="312" y="57"/>
                  </a:cubicBezTo>
                  <a:cubicBezTo>
                    <a:pt x="323" y="60"/>
                    <a:pt x="321" y="92"/>
                    <a:pt x="308" y="95"/>
                  </a:cubicBezTo>
                  <a:cubicBezTo>
                    <a:pt x="256" y="98"/>
                    <a:pt x="172" y="62"/>
                    <a:pt x="133" y="181"/>
                  </a:cubicBezTo>
                  <a:cubicBezTo>
                    <a:pt x="127" y="199"/>
                    <a:pt x="120" y="214"/>
                    <a:pt x="117" y="23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7" name="Freeform 236">
              <a:extLst>
                <a:ext uri="{FF2B5EF4-FFF2-40B4-BE49-F238E27FC236}">
                  <a16:creationId xmlns:a16="http://schemas.microsoft.com/office/drawing/2014/main" id="{41CBA57D-9DA0-4009-819D-C212B2E7D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74"/>
              <a:ext cx="38" cy="14"/>
            </a:xfrm>
            <a:custGeom>
              <a:avLst/>
              <a:gdLst>
                <a:gd name="T0" fmla="*/ 1 w 35"/>
                <a:gd name="T1" fmla="*/ 11 h 12"/>
                <a:gd name="T2" fmla="*/ 45 w 35"/>
                <a:gd name="T3" fmla="*/ 19 h 12"/>
                <a:gd name="T4" fmla="*/ 40 w 35"/>
                <a:gd name="T5" fmla="*/ 13 h 12"/>
                <a:gd name="T6" fmla="*/ 0 w 35"/>
                <a:gd name="T7" fmla="*/ 9 h 12"/>
                <a:gd name="T8" fmla="*/ 1 w 35"/>
                <a:gd name="T9" fmla="*/ 1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1" y="7"/>
                  </a:moveTo>
                  <a:cubicBezTo>
                    <a:pt x="9" y="10"/>
                    <a:pt x="20" y="11"/>
                    <a:pt x="35" y="12"/>
                  </a:cubicBezTo>
                  <a:cubicBezTo>
                    <a:pt x="35" y="12"/>
                    <a:pt x="34" y="11"/>
                    <a:pt x="31" y="8"/>
                  </a:cubicBezTo>
                  <a:cubicBezTo>
                    <a:pt x="26" y="2"/>
                    <a:pt x="13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8" name="Freeform 237">
              <a:extLst>
                <a:ext uri="{FF2B5EF4-FFF2-40B4-BE49-F238E27FC236}">
                  <a16:creationId xmlns:a16="http://schemas.microsoft.com/office/drawing/2014/main" id="{95A62FAC-3406-472E-98AE-670324D2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89"/>
              <a:ext cx="63" cy="34"/>
            </a:xfrm>
            <a:custGeom>
              <a:avLst/>
              <a:gdLst>
                <a:gd name="T0" fmla="*/ 4 w 58"/>
                <a:gd name="T1" fmla="*/ 33 h 30"/>
                <a:gd name="T2" fmla="*/ 71 w 58"/>
                <a:gd name="T3" fmla="*/ 44 h 30"/>
                <a:gd name="T4" fmla="*/ 74 w 58"/>
                <a:gd name="T5" fmla="*/ 0 h 30"/>
                <a:gd name="T6" fmla="*/ 0 w 58"/>
                <a:gd name="T7" fmla="*/ 33 h 30"/>
                <a:gd name="T8" fmla="*/ 4 w 58"/>
                <a:gd name="T9" fmla="*/ 3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" y="23"/>
                  </a:moveTo>
                  <a:cubicBezTo>
                    <a:pt x="20" y="24"/>
                    <a:pt x="37" y="26"/>
                    <a:pt x="55" y="30"/>
                  </a:cubicBezTo>
                  <a:cubicBezTo>
                    <a:pt x="56" y="20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lnTo>
                    <a:pt x="4" y="23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9" name="Freeform 238">
              <a:extLst>
                <a:ext uri="{FF2B5EF4-FFF2-40B4-BE49-F238E27FC236}">
                  <a16:creationId xmlns:a16="http://schemas.microsoft.com/office/drawing/2014/main" id="{B07153EA-C27F-446F-84EB-93CFFC8DF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458"/>
              <a:ext cx="237" cy="545"/>
            </a:xfrm>
            <a:custGeom>
              <a:avLst/>
              <a:gdLst>
                <a:gd name="T0" fmla="*/ 182 w 218"/>
                <a:gd name="T1" fmla="*/ 624 h 471"/>
                <a:gd name="T2" fmla="*/ 209 w 218"/>
                <a:gd name="T3" fmla="*/ 562 h 471"/>
                <a:gd name="T4" fmla="*/ 209 w 218"/>
                <a:gd name="T5" fmla="*/ 559 h 471"/>
                <a:gd name="T6" fmla="*/ 207 w 218"/>
                <a:gd name="T7" fmla="*/ 522 h 471"/>
                <a:gd name="T8" fmla="*/ 207 w 218"/>
                <a:gd name="T9" fmla="*/ 522 h 471"/>
                <a:gd name="T10" fmla="*/ 148 w 218"/>
                <a:gd name="T11" fmla="*/ 454 h 471"/>
                <a:gd name="T12" fmla="*/ 62 w 218"/>
                <a:gd name="T13" fmla="*/ 215 h 471"/>
                <a:gd name="T14" fmla="*/ 62 w 218"/>
                <a:gd name="T15" fmla="*/ 214 h 471"/>
                <a:gd name="T16" fmla="*/ 140 w 218"/>
                <a:gd name="T17" fmla="*/ 139 h 471"/>
                <a:gd name="T18" fmla="*/ 260 w 218"/>
                <a:gd name="T19" fmla="*/ 168 h 471"/>
                <a:gd name="T20" fmla="*/ 261 w 218"/>
                <a:gd name="T21" fmla="*/ 169 h 471"/>
                <a:gd name="T22" fmla="*/ 275 w 218"/>
                <a:gd name="T23" fmla="*/ 191 h 471"/>
                <a:gd name="T24" fmla="*/ 270 w 218"/>
                <a:gd name="T25" fmla="*/ 118 h 471"/>
                <a:gd name="T26" fmla="*/ 207 w 218"/>
                <a:gd name="T27" fmla="*/ 16 h 471"/>
                <a:gd name="T28" fmla="*/ 171 w 218"/>
                <a:gd name="T29" fmla="*/ 2 h 471"/>
                <a:gd name="T30" fmla="*/ 120 w 218"/>
                <a:gd name="T31" fmla="*/ 7 h 471"/>
                <a:gd name="T32" fmla="*/ 73 w 218"/>
                <a:gd name="T33" fmla="*/ 34 h 471"/>
                <a:gd name="T34" fmla="*/ 17 w 218"/>
                <a:gd name="T35" fmla="*/ 186 h 471"/>
                <a:gd name="T36" fmla="*/ 0 w 218"/>
                <a:gd name="T37" fmla="*/ 344 h 471"/>
                <a:gd name="T38" fmla="*/ 62 w 218"/>
                <a:gd name="T39" fmla="*/ 640 h 471"/>
                <a:gd name="T40" fmla="*/ 135 w 218"/>
                <a:gd name="T41" fmla="*/ 721 h 471"/>
                <a:gd name="T42" fmla="*/ 179 w 218"/>
                <a:gd name="T43" fmla="*/ 679 h 471"/>
                <a:gd name="T44" fmla="*/ 184 w 218"/>
                <a:gd name="T45" fmla="*/ 671 h 471"/>
                <a:gd name="T46" fmla="*/ 165 w 218"/>
                <a:gd name="T47" fmla="*/ 604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1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1"/>
                    <a:pt x="162" y="343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49" y="316"/>
                    <a:pt x="144" y="311"/>
                    <a:pt x="115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9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2" y="108"/>
                  </a:cubicBezTo>
                  <a:cubicBezTo>
                    <a:pt x="202" y="108"/>
                    <a:pt x="202" y="108"/>
                    <a:pt x="203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90" y="51"/>
                    <a:pt x="184" y="26"/>
                    <a:pt x="161" y="10"/>
                  </a:cubicBezTo>
                  <a:cubicBezTo>
                    <a:pt x="153" y="5"/>
                    <a:pt x="140" y="4"/>
                    <a:pt x="132" y="2"/>
                  </a:cubicBezTo>
                  <a:cubicBezTo>
                    <a:pt x="123" y="0"/>
                    <a:pt x="105" y="3"/>
                    <a:pt x="93" y="4"/>
                  </a:cubicBezTo>
                  <a:cubicBezTo>
                    <a:pt x="80" y="4"/>
                    <a:pt x="66" y="12"/>
                    <a:pt x="57" y="22"/>
                  </a:cubicBezTo>
                  <a:cubicBezTo>
                    <a:pt x="44" y="37"/>
                    <a:pt x="22" y="49"/>
                    <a:pt x="14" y="120"/>
                  </a:cubicBezTo>
                  <a:cubicBezTo>
                    <a:pt x="11" y="144"/>
                    <a:pt x="0" y="180"/>
                    <a:pt x="0" y="222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20" y="462"/>
                    <a:pt x="131" y="451"/>
                    <a:pt x="140" y="438"/>
                  </a:cubicBezTo>
                  <a:cubicBezTo>
                    <a:pt x="143" y="433"/>
                    <a:pt x="143" y="433"/>
                    <a:pt x="143" y="433"/>
                  </a:cubicBezTo>
                  <a:cubicBezTo>
                    <a:pt x="155" y="414"/>
                    <a:pt x="138" y="397"/>
                    <a:pt x="129" y="39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0" name="Freeform 239">
              <a:extLst>
                <a:ext uri="{FF2B5EF4-FFF2-40B4-BE49-F238E27FC236}">
                  <a16:creationId xmlns:a16="http://schemas.microsoft.com/office/drawing/2014/main" id="{B7AB220A-D9B9-46C5-BE15-CE5A8135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938"/>
              <a:ext cx="141" cy="233"/>
            </a:xfrm>
            <a:custGeom>
              <a:avLst/>
              <a:gdLst>
                <a:gd name="T0" fmla="*/ 73 w 130"/>
                <a:gd name="T1" fmla="*/ 78 h 201"/>
                <a:gd name="T2" fmla="*/ 72 w 130"/>
                <a:gd name="T3" fmla="*/ 78 h 201"/>
                <a:gd name="T4" fmla="*/ 0 w 130"/>
                <a:gd name="T5" fmla="*/ 0 h 201"/>
                <a:gd name="T6" fmla="*/ 10 w 130"/>
                <a:gd name="T7" fmla="*/ 94 h 201"/>
                <a:gd name="T8" fmla="*/ 12 w 130"/>
                <a:gd name="T9" fmla="*/ 290 h 201"/>
                <a:gd name="T10" fmla="*/ 12 w 130"/>
                <a:gd name="T11" fmla="*/ 290 h 201"/>
                <a:gd name="T12" fmla="*/ 12 w 130"/>
                <a:gd name="T13" fmla="*/ 292 h 201"/>
                <a:gd name="T14" fmla="*/ 89 w 130"/>
                <a:gd name="T15" fmla="*/ 313 h 201"/>
                <a:gd name="T16" fmla="*/ 166 w 130"/>
                <a:gd name="T17" fmla="*/ 292 h 201"/>
                <a:gd name="T18" fmla="*/ 166 w 130"/>
                <a:gd name="T19" fmla="*/ 290 h 201"/>
                <a:gd name="T20" fmla="*/ 166 w 130"/>
                <a:gd name="T21" fmla="*/ 290 h 201"/>
                <a:gd name="T22" fmla="*/ 166 w 130"/>
                <a:gd name="T23" fmla="*/ 158 h 201"/>
                <a:gd name="T24" fmla="*/ 152 w 130"/>
                <a:gd name="T25" fmla="*/ 151 h 201"/>
                <a:gd name="T26" fmla="*/ 73 w 130"/>
                <a:gd name="T27" fmla="*/ 78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6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7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1" name="Freeform 240">
              <a:extLst>
                <a:ext uri="{FF2B5EF4-FFF2-40B4-BE49-F238E27FC236}">
                  <a16:creationId xmlns:a16="http://schemas.microsoft.com/office/drawing/2014/main" id="{2502903F-06C2-4225-B307-ABD9D7139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93"/>
              <a:ext cx="354" cy="561"/>
            </a:xfrm>
            <a:custGeom>
              <a:avLst/>
              <a:gdLst>
                <a:gd name="T0" fmla="*/ 327 w 327"/>
                <a:gd name="T1" fmla="*/ 109 h 485"/>
                <a:gd name="T2" fmla="*/ 304 w 327"/>
                <a:gd name="T3" fmla="*/ 87 h 485"/>
                <a:gd name="T4" fmla="*/ 307 w 327"/>
                <a:gd name="T5" fmla="*/ 53 h 485"/>
                <a:gd name="T6" fmla="*/ 265 w 327"/>
                <a:gd name="T7" fmla="*/ 31 h 485"/>
                <a:gd name="T8" fmla="*/ 249 w 327"/>
                <a:gd name="T9" fmla="*/ 59 h 485"/>
                <a:gd name="T10" fmla="*/ 246 w 327"/>
                <a:gd name="T11" fmla="*/ 19 h 485"/>
                <a:gd name="T12" fmla="*/ 204 w 327"/>
                <a:gd name="T13" fmla="*/ 16 h 485"/>
                <a:gd name="T14" fmla="*/ 171 w 327"/>
                <a:gd name="T15" fmla="*/ 76 h 485"/>
                <a:gd name="T16" fmla="*/ 157 w 327"/>
                <a:gd name="T17" fmla="*/ 39 h 485"/>
                <a:gd name="T18" fmla="*/ 112 w 327"/>
                <a:gd name="T19" fmla="*/ 52 h 485"/>
                <a:gd name="T20" fmla="*/ 104 w 327"/>
                <a:gd name="T21" fmla="*/ 102 h 485"/>
                <a:gd name="T22" fmla="*/ 96 w 327"/>
                <a:gd name="T23" fmla="*/ 118 h 485"/>
                <a:gd name="T24" fmla="*/ 3 w 327"/>
                <a:gd name="T25" fmla="*/ 349 h 485"/>
                <a:gd name="T26" fmla="*/ 15 w 327"/>
                <a:gd name="T27" fmla="*/ 539 h 485"/>
                <a:gd name="T28" fmla="*/ 15 w 327"/>
                <a:gd name="T29" fmla="*/ 540 h 485"/>
                <a:gd name="T30" fmla="*/ 51 w 327"/>
                <a:gd name="T31" fmla="*/ 606 h 485"/>
                <a:gd name="T32" fmla="*/ 56 w 327"/>
                <a:gd name="T33" fmla="*/ 681 h 485"/>
                <a:gd name="T34" fmla="*/ 52 w 327"/>
                <a:gd name="T35" fmla="*/ 676 h 485"/>
                <a:gd name="T36" fmla="*/ 136 w 327"/>
                <a:gd name="T37" fmla="*/ 741 h 485"/>
                <a:gd name="T38" fmla="*/ 139 w 327"/>
                <a:gd name="T39" fmla="*/ 740 h 485"/>
                <a:gd name="T40" fmla="*/ 139 w 327"/>
                <a:gd name="T41" fmla="*/ 671 h 485"/>
                <a:gd name="T42" fmla="*/ 168 w 327"/>
                <a:gd name="T43" fmla="*/ 502 h 485"/>
                <a:gd name="T44" fmla="*/ 185 w 327"/>
                <a:gd name="T45" fmla="*/ 443 h 485"/>
                <a:gd name="T46" fmla="*/ 185 w 327"/>
                <a:gd name="T47" fmla="*/ 443 h 485"/>
                <a:gd name="T48" fmla="*/ 185 w 327"/>
                <a:gd name="T49" fmla="*/ 443 h 485"/>
                <a:gd name="T50" fmla="*/ 181 w 327"/>
                <a:gd name="T51" fmla="*/ 407 h 485"/>
                <a:gd name="T52" fmla="*/ 179 w 327"/>
                <a:gd name="T53" fmla="*/ 405 h 485"/>
                <a:gd name="T54" fmla="*/ 210 w 327"/>
                <a:gd name="T55" fmla="*/ 253 h 485"/>
                <a:gd name="T56" fmla="*/ 211 w 327"/>
                <a:gd name="T57" fmla="*/ 254 h 485"/>
                <a:gd name="T58" fmla="*/ 254 w 327"/>
                <a:gd name="T59" fmla="*/ 261 h 485"/>
                <a:gd name="T60" fmla="*/ 254 w 327"/>
                <a:gd name="T61" fmla="*/ 261 h 485"/>
                <a:gd name="T62" fmla="*/ 310 w 327"/>
                <a:gd name="T63" fmla="*/ 258 h 485"/>
                <a:gd name="T64" fmla="*/ 415 w 327"/>
                <a:gd name="T65" fmla="*/ 257 h 485"/>
                <a:gd name="T66" fmla="*/ 327 w 327"/>
                <a:gd name="T67" fmla="*/ 109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09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12" y="169"/>
                    <a:pt x="227" y="168"/>
                    <a:pt x="244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3" y="92"/>
                    <a:pt x="258" y="7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2" name="Freeform 241">
              <a:extLst>
                <a:ext uri="{FF2B5EF4-FFF2-40B4-BE49-F238E27FC236}">
                  <a16:creationId xmlns:a16="http://schemas.microsoft.com/office/drawing/2014/main" id="{42496AE8-2284-405C-984A-9A7F9F9A9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223"/>
              <a:ext cx="164" cy="301"/>
            </a:xfrm>
            <a:custGeom>
              <a:avLst/>
              <a:gdLst>
                <a:gd name="T0" fmla="*/ 0 w 151"/>
                <a:gd name="T1" fmla="*/ 403 h 260"/>
                <a:gd name="T2" fmla="*/ 34 w 151"/>
                <a:gd name="T3" fmla="*/ 348 h 260"/>
                <a:gd name="T4" fmla="*/ 80 w 151"/>
                <a:gd name="T5" fmla="*/ 322 h 260"/>
                <a:gd name="T6" fmla="*/ 131 w 151"/>
                <a:gd name="T7" fmla="*/ 317 h 260"/>
                <a:gd name="T8" fmla="*/ 167 w 151"/>
                <a:gd name="T9" fmla="*/ 331 h 260"/>
                <a:gd name="T10" fmla="*/ 174 w 151"/>
                <a:gd name="T11" fmla="*/ 337 h 260"/>
                <a:gd name="T12" fmla="*/ 176 w 151"/>
                <a:gd name="T13" fmla="*/ 338 h 260"/>
                <a:gd name="T14" fmla="*/ 179 w 151"/>
                <a:gd name="T15" fmla="*/ 342 h 260"/>
                <a:gd name="T16" fmla="*/ 180 w 151"/>
                <a:gd name="T17" fmla="*/ 345 h 260"/>
                <a:gd name="T18" fmla="*/ 184 w 151"/>
                <a:gd name="T19" fmla="*/ 348 h 260"/>
                <a:gd name="T20" fmla="*/ 186 w 151"/>
                <a:gd name="T21" fmla="*/ 351 h 260"/>
                <a:gd name="T22" fmla="*/ 191 w 151"/>
                <a:gd name="T23" fmla="*/ 357 h 260"/>
                <a:gd name="T24" fmla="*/ 193 w 151"/>
                <a:gd name="T25" fmla="*/ 351 h 260"/>
                <a:gd name="T26" fmla="*/ 180 w 151"/>
                <a:gd name="T27" fmla="*/ 52 h 260"/>
                <a:gd name="T28" fmla="*/ 179 w 151"/>
                <a:gd name="T29" fmla="*/ 2 h 260"/>
                <a:gd name="T30" fmla="*/ 106 w 151"/>
                <a:gd name="T31" fmla="*/ 22 h 260"/>
                <a:gd name="T32" fmla="*/ 33 w 151"/>
                <a:gd name="T33" fmla="*/ 0 h 260"/>
                <a:gd name="T34" fmla="*/ 31 w 151"/>
                <a:gd name="T35" fmla="*/ 3 h 260"/>
                <a:gd name="T36" fmla="*/ 29 w 151"/>
                <a:gd name="T37" fmla="*/ 49 h 260"/>
                <a:gd name="T38" fmla="*/ 30 w 151"/>
                <a:gd name="T39" fmla="*/ 244 h 260"/>
                <a:gd name="T40" fmla="*/ 0 w 151"/>
                <a:gd name="T41" fmla="*/ 403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19" y="233"/>
                    <a:pt x="27" y="225"/>
                  </a:cubicBezTo>
                  <a:cubicBezTo>
                    <a:pt x="36" y="215"/>
                    <a:pt x="50" y="207"/>
                    <a:pt x="63" y="207"/>
                  </a:cubicBezTo>
                  <a:cubicBezTo>
                    <a:pt x="75" y="206"/>
                    <a:pt x="93" y="203"/>
                    <a:pt x="102" y="205"/>
                  </a:cubicBezTo>
                  <a:cubicBezTo>
                    <a:pt x="110" y="207"/>
                    <a:pt x="123" y="208"/>
                    <a:pt x="131" y="213"/>
                  </a:cubicBezTo>
                  <a:cubicBezTo>
                    <a:pt x="132" y="214"/>
                    <a:pt x="134" y="215"/>
                    <a:pt x="135" y="217"/>
                  </a:cubicBezTo>
                  <a:cubicBezTo>
                    <a:pt x="136" y="217"/>
                    <a:pt x="136" y="217"/>
                    <a:pt x="137" y="218"/>
                  </a:cubicBezTo>
                  <a:cubicBezTo>
                    <a:pt x="138" y="219"/>
                    <a:pt x="139" y="219"/>
                    <a:pt x="140" y="220"/>
                  </a:cubicBezTo>
                  <a:cubicBezTo>
                    <a:pt x="140" y="221"/>
                    <a:pt x="141" y="221"/>
                    <a:pt x="141" y="222"/>
                  </a:cubicBezTo>
                  <a:cubicBezTo>
                    <a:pt x="142" y="223"/>
                    <a:pt x="143" y="224"/>
                    <a:pt x="144" y="225"/>
                  </a:cubicBezTo>
                  <a:cubicBezTo>
                    <a:pt x="144" y="225"/>
                    <a:pt x="145" y="225"/>
                    <a:pt x="145" y="226"/>
                  </a:cubicBezTo>
                  <a:cubicBezTo>
                    <a:pt x="146" y="227"/>
                    <a:pt x="147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5" y="210"/>
                    <a:pt x="142" y="100"/>
                    <a:pt x="141" y="34"/>
                  </a:cubicBezTo>
                  <a:cubicBezTo>
                    <a:pt x="140" y="14"/>
                    <a:pt x="140" y="10"/>
                    <a:pt x="140" y="2"/>
                  </a:cubicBezTo>
                  <a:cubicBezTo>
                    <a:pt x="136" y="9"/>
                    <a:pt x="112" y="14"/>
                    <a:pt x="83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5" y="3"/>
                  </a:cubicBezTo>
                  <a:cubicBezTo>
                    <a:pt x="24" y="13"/>
                    <a:pt x="24" y="15"/>
                    <a:pt x="23" y="31"/>
                  </a:cubicBezTo>
                  <a:cubicBezTo>
                    <a:pt x="22" y="68"/>
                    <a:pt x="23" y="117"/>
                    <a:pt x="24" y="157"/>
                  </a:cubicBezTo>
                  <a:cubicBezTo>
                    <a:pt x="25" y="186"/>
                    <a:pt x="17" y="222"/>
                    <a:pt x="0" y="26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3" name="Freeform 242">
              <a:extLst>
                <a:ext uri="{FF2B5EF4-FFF2-40B4-BE49-F238E27FC236}">
                  <a16:creationId xmlns:a16="http://schemas.microsoft.com/office/drawing/2014/main" id="{5B3E9E61-7E5E-4A12-9159-366E0E13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53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4" name="Freeform 243">
              <a:extLst>
                <a:ext uri="{FF2B5EF4-FFF2-40B4-BE49-F238E27FC236}">
                  <a16:creationId xmlns:a16="http://schemas.microsoft.com/office/drawing/2014/main" id="{C1183264-85E9-43EF-B180-157A4E230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130"/>
              <a:ext cx="136" cy="53"/>
            </a:xfrm>
            <a:custGeom>
              <a:avLst/>
              <a:gdLst>
                <a:gd name="T0" fmla="*/ 52 w 125"/>
                <a:gd name="T1" fmla="*/ 14 h 46"/>
                <a:gd name="T2" fmla="*/ 0 w 125"/>
                <a:gd name="T3" fmla="*/ 0 h 46"/>
                <a:gd name="T4" fmla="*/ 0 w 125"/>
                <a:gd name="T5" fmla="*/ 46 h 46"/>
                <a:gd name="T6" fmla="*/ 0 w 125"/>
                <a:gd name="T7" fmla="*/ 53 h 46"/>
                <a:gd name="T8" fmla="*/ 79 w 125"/>
                <a:gd name="T9" fmla="*/ 70 h 46"/>
                <a:gd name="T10" fmla="*/ 159 w 125"/>
                <a:gd name="T11" fmla="*/ 54 h 46"/>
                <a:gd name="T12" fmla="*/ 161 w 125"/>
                <a:gd name="T13" fmla="*/ 51 h 46"/>
                <a:gd name="T14" fmla="*/ 161 w 125"/>
                <a:gd name="T15" fmla="*/ 32 h 46"/>
                <a:gd name="T16" fmla="*/ 52 w 125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6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5" name="Freeform 244">
              <a:extLst>
                <a:ext uri="{FF2B5EF4-FFF2-40B4-BE49-F238E27FC236}">
                  <a16:creationId xmlns:a16="http://schemas.microsoft.com/office/drawing/2014/main" id="{9A9C1472-4985-48D2-BB11-9A382C19A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391"/>
              <a:ext cx="12" cy="32"/>
            </a:xfrm>
            <a:custGeom>
              <a:avLst/>
              <a:gdLst>
                <a:gd name="T0" fmla="*/ 10 w 11"/>
                <a:gd name="T1" fmla="*/ 42 h 28"/>
                <a:gd name="T2" fmla="*/ 10 w 11"/>
                <a:gd name="T3" fmla="*/ 42 h 28"/>
                <a:gd name="T4" fmla="*/ 3 w 11"/>
                <a:gd name="T5" fmla="*/ 8 h 28"/>
                <a:gd name="T6" fmla="*/ 1 w 11"/>
                <a:gd name="T7" fmla="*/ 7 h 28"/>
                <a:gd name="T8" fmla="*/ 10 w 11"/>
                <a:gd name="T9" fmla="*/ 4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7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11" y="14"/>
                    <a:pt x="8" y="8"/>
                    <a:pt x="3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3" y="15"/>
                    <a:pt x="7" y="2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6" name="Freeform 245">
              <a:extLst>
                <a:ext uri="{FF2B5EF4-FFF2-40B4-BE49-F238E27FC236}">
                  <a16:creationId xmlns:a16="http://schemas.microsoft.com/office/drawing/2014/main" id="{7593AD2A-1885-41B0-B853-2C799CE2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386"/>
              <a:ext cx="4" cy="34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4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3" y="4"/>
                    <a:pt x="4" y="19"/>
                    <a:pt x="1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7" name="Freeform 246">
              <a:extLst>
                <a:ext uri="{FF2B5EF4-FFF2-40B4-BE49-F238E27FC236}">
                  <a16:creationId xmlns:a16="http://schemas.microsoft.com/office/drawing/2014/main" id="{6ABE2D67-A89C-4AE7-8AC3-1AE0C4228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546"/>
              <a:ext cx="22" cy="28"/>
            </a:xfrm>
            <a:custGeom>
              <a:avLst/>
              <a:gdLst>
                <a:gd name="T0" fmla="*/ 0 w 20"/>
                <a:gd name="T1" fmla="*/ 2 h 24"/>
                <a:gd name="T2" fmla="*/ 0 w 20"/>
                <a:gd name="T3" fmla="*/ 2 h 24"/>
                <a:gd name="T4" fmla="*/ 24 w 20"/>
                <a:gd name="T5" fmla="*/ 27 h 24"/>
                <a:gd name="T6" fmla="*/ 25 w 20"/>
                <a:gd name="T7" fmla="*/ 39 h 24"/>
                <a:gd name="T8" fmla="*/ 25 w 20"/>
                <a:gd name="T9" fmla="*/ 39 h 24"/>
                <a:gd name="T10" fmla="*/ 25 w 20"/>
                <a:gd name="T11" fmla="*/ 22 h 24"/>
                <a:gd name="T12" fmla="*/ 0 w 20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0"/>
                    <a:pt x="14" y="7"/>
                    <a:pt x="18" y="17"/>
                  </a:cubicBezTo>
                  <a:cubicBezTo>
                    <a:pt x="19" y="19"/>
                    <a:pt x="19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1"/>
                    <a:pt x="20" y="19"/>
                    <a:pt x="19" y="14"/>
                  </a:cubicBezTo>
                  <a:cubicBezTo>
                    <a:pt x="15" y="3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8" name="Freeform 247">
              <a:extLst>
                <a:ext uri="{FF2B5EF4-FFF2-40B4-BE49-F238E27FC236}">
                  <a16:creationId xmlns:a16="http://schemas.microsoft.com/office/drawing/2014/main" id="{B30DC198-796D-4515-8F94-50773CC3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502"/>
              <a:ext cx="19" cy="26"/>
            </a:xfrm>
            <a:custGeom>
              <a:avLst/>
              <a:gdLst>
                <a:gd name="T0" fmla="*/ 0 w 18"/>
                <a:gd name="T1" fmla="*/ 0 h 22"/>
                <a:gd name="T2" fmla="*/ 12 w 18"/>
                <a:gd name="T3" fmla="*/ 11 h 22"/>
                <a:gd name="T4" fmla="*/ 21 w 18"/>
                <a:gd name="T5" fmla="*/ 37 h 22"/>
                <a:gd name="T6" fmla="*/ 21 w 18"/>
                <a:gd name="T7" fmla="*/ 37 h 22"/>
                <a:gd name="T8" fmla="*/ 14 w 18"/>
                <a:gd name="T9" fmla="*/ 8 h 22"/>
                <a:gd name="T10" fmla="*/ 0 w 1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cubicBezTo>
                    <a:pt x="3" y="1"/>
                    <a:pt x="6" y="4"/>
                    <a:pt x="9" y="7"/>
                  </a:cubicBezTo>
                  <a:cubicBezTo>
                    <a:pt x="14" y="12"/>
                    <a:pt x="17" y="17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17"/>
                    <a:pt x="16" y="10"/>
                    <a:pt x="11" y="5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9" name="Freeform 248">
              <a:extLst>
                <a:ext uri="{FF2B5EF4-FFF2-40B4-BE49-F238E27FC236}">
                  <a16:creationId xmlns:a16="http://schemas.microsoft.com/office/drawing/2014/main" id="{DD27CCF8-C20D-46C9-9C51-A585A9D0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484"/>
              <a:ext cx="79" cy="47"/>
            </a:xfrm>
            <a:custGeom>
              <a:avLst/>
              <a:gdLst>
                <a:gd name="T0" fmla="*/ 14 w 73"/>
                <a:gd name="T1" fmla="*/ 1 h 41"/>
                <a:gd name="T2" fmla="*/ 17 w 73"/>
                <a:gd name="T3" fmla="*/ 60 h 41"/>
                <a:gd name="T4" fmla="*/ 73 w 73"/>
                <a:gd name="T5" fmla="*/ 62 h 41"/>
                <a:gd name="T6" fmla="*/ 76 w 73"/>
                <a:gd name="T7" fmla="*/ 53 h 41"/>
                <a:gd name="T8" fmla="*/ 76 w 73"/>
                <a:gd name="T9" fmla="*/ 53 h 41"/>
                <a:gd name="T10" fmla="*/ 92 w 73"/>
                <a:gd name="T11" fmla="*/ 0 h 41"/>
                <a:gd name="T12" fmla="*/ 14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69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0" name="Freeform 249">
              <a:extLst>
                <a:ext uri="{FF2B5EF4-FFF2-40B4-BE49-F238E27FC236}">
                  <a16:creationId xmlns:a16="http://schemas.microsoft.com/office/drawing/2014/main" id="{C1C4311A-AC2B-4E20-82E4-954FFC9278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5" y="435"/>
              <a:ext cx="103" cy="153"/>
            </a:xfrm>
            <a:custGeom>
              <a:avLst/>
              <a:gdLst>
                <a:gd name="T0" fmla="*/ 93 w 95"/>
                <a:gd name="T1" fmla="*/ 75 h 132"/>
                <a:gd name="T2" fmla="*/ 50 w 95"/>
                <a:gd name="T3" fmla="*/ 87 h 132"/>
                <a:gd name="T4" fmla="*/ 64 w 95"/>
                <a:gd name="T5" fmla="*/ 129 h 132"/>
                <a:gd name="T6" fmla="*/ 79 w 95"/>
                <a:gd name="T7" fmla="*/ 205 h 132"/>
                <a:gd name="T8" fmla="*/ 79 w 95"/>
                <a:gd name="T9" fmla="*/ 205 h 132"/>
                <a:gd name="T10" fmla="*/ 106 w 95"/>
                <a:gd name="T11" fmla="*/ 128 h 132"/>
                <a:gd name="T12" fmla="*/ 93 w 95"/>
                <a:gd name="T13" fmla="*/ 75 h 132"/>
                <a:gd name="T14" fmla="*/ 72 w 95"/>
                <a:gd name="T15" fmla="*/ 0 h 132"/>
                <a:gd name="T16" fmla="*/ 0 w 95"/>
                <a:gd name="T17" fmla="*/ 22 h 132"/>
                <a:gd name="T18" fmla="*/ 44 w 95"/>
                <a:gd name="T19" fmla="*/ 78 h 132"/>
                <a:gd name="T20" fmla="*/ 81 w 95"/>
                <a:gd name="T21" fmla="*/ 50 h 132"/>
                <a:gd name="T22" fmla="*/ 72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4" y="64"/>
                    <a:pt x="48" y="73"/>
                    <a:pt x="50" y="83"/>
                  </a:cubicBezTo>
                  <a:cubicBezTo>
                    <a:pt x="57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2" y="89"/>
                    <a:pt x="83" y="82"/>
                  </a:cubicBezTo>
                  <a:cubicBezTo>
                    <a:pt x="95" y="75"/>
                    <a:pt x="85" y="49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1" y="1"/>
                    <a:pt x="0" y="14"/>
                  </a:cubicBezTo>
                  <a:cubicBezTo>
                    <a:pt x="10" y="21"/>
                    <a:pt x="24" y="33"/>
                    <a:pt x="35" y="50"/>
                  </a:cubicBezTo>
                  <a:cubicBezTo>
                    <a:pt x="39" y="45"/>
                    <a:pt x="49" y="40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1" name="Freeform 250">
              <a:extLst>
                <a:ext uri="{FF2B5EF4-FFF2-40B4-BE49-F238E27FC236}">
                  <a16:creationId xmlns:a16="http://schemas.microsoft.com/office/drawing/2014/main" id="{C8902D0B-8DD4-4A0C-98CE-5B30122B9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415"/>
              <a:ext cx="696" cy="754"/>
            </a:xfrm>
            <a:custGeom>
              <a:avLst/>
              <a:gdLst>
                <a:gd name="T0" fmla="*/ 747 w 642"/>
                <a:gd name="T1" fmla="*/ 493 h 652"/>
                <a:gd name="T2" fmla="*/ 662 w 642"/>
                <a:gd name="T3" fmla="*/ 243 h 652"/>
                <a:gd name="T4" fmla="*/ 660 w 642"/>
                <a:gd name="T5" fmla="*/ 230 h 652"/>
                <a:gd name="T6" fmla="*/ 660 w 642"/>
                <a:gd name="T7" fmla="*/ 230 h 652"/>
                <a:gd name="T8" fmla="*/ 645 w 642"/>
                <a:gd name="T9" fmla="*/ 155 h 652"/>
                <a:gd name="T10" fmla="*/ 631 w 642"/>
                <a:gd name="T11" fmla="*/ 112 h 652"/>
                <a:gd name="T12" fmla="*/ 626 w 642"/>
                <a:gd name="T13" fmla="*/ 103 h 652"/>
                <a:gd name="T14" fmla="*/ 581 w 642"/>
                <a:gd name="T15" fmla="*/ 49 h 652"/>
                <a:gd name="T16" fmla="*/ 443 w 642"/>
                <a:gd name="T17" fmla="*/ 0 h 652"/>
                <a:gd name="T18" fmla="*/ 436 w 642"/>
                <a:gd name="T19" fmla="*/ 1 h 652"/>
                <a:gd name="T20" fmla="*/ 410 w 642"/>
                <a:gd name="T21" fmla="*/ 42 h 652"/>
                <a:gd name="T22" fmla="*/ 413 w 642"/>
                <a:gd name="T23" fmla="*/ 42 h 652"/>
                <a:gd name="T24" fmla="*/ 550 w 642"/>
                <a:gd name="T25" fmla="*/ 67 h 652"/>
                <a:gd name="T26" fmla="*/ 634 w 642"/>
                <a:gd name="T27" fmla="*/ 265 h 652"/>
                <a:gd name="T28" fmla="*/ 633 w 642"/>
                <a:gd name="T29" fmla="*/ 267 h 652"/>
                <a:gd name="T30" fmla="*/ 660 w 642"/>
                <a:gd name="T31" fmla="*/ 345 h 652"/>
                <a:gd name="T32" fmla="*/ 714 w 642"/>
                <a:gd name="T33" fmla="*/ 520 h 652"/>
                <a:gd name="T34" fmla="*/ 650 w 642"/>
                <a:gd name="T35" fmla="*/ 838 h 652"/>
                <a:gd name="T36" fmla="*/ 650 w 642"/>
                <a:gd name="T37" fmla="*/ 840 h 652"/>
                <a:gd name="T38" fmla="*/ 648 w 642"/>
                <a:gd name="T39" fmla="*/ 840 h 652"/>
                <a:gd name="T40" fmla="*/ 394 w 642"/>
                <a:gd name="T41" fmla="*/ 870 h 652"/>
                <a:gd name="T42" fmla="*/ 76 w 642"/>
                <a:gd name="T43" fmla="*/ 591 h 652"/>
                <a:gd name="T44" fmla="*/ 72 w 642"/>
                <a:gd name="T45" fmla="*/ 579 h 652"/>
                <a:gd name="T46" fmla="*/ 72 w 642"/>
                <a:gd name="T47" fmla="*/ 579 h 652"/>
                <a:gd name="T48" fmla="*/ 74 w 642"/>
                <a:gd name="T49" fmla="*/ 614 h 652"/>
                <a:gd name="T50" fmla="*/ 74 w 642"/>
                <a:gd name="T51" fmla="*/ 619 h 652"/>
                <a:gd name="T52" fmla="*/ 47 w 642"/>
                <a:gd name="T53" fmla="*/ 681 h 652"/>
                <a:gd name="T54" fmla="*/ 46 w 642"/>
                <a:gd name="T55" fmla="*/ 681 h 652"/>
                <a:gd name="T56" fmla="*/ 48 w 642"/>
                <a:gd name="T57" fmla="*/ 727 h 652"/>
                <a:gd name="T58" fmla="*/ 44 w 642"/>
                <a:gd name="T59" fmla="*/ 734 h 652"/>
                <a:gd name="T60" fmla="*/ 0 w 642"/>
                <a:gd name="T61" fmla="*/ 777 h 652"/>
                <a:gd name="T62" fmla="*/ 80 w 642"/>
                <a:gd name="T63" fmla="*/ 849 h 652"/>
                <a:gd name="T64" fmla="*/ 418 w 642"/>
                <a:gd name="T65" fmla="*/ 969 h 652"/>
                <a:gd name="T66" fmla="*/ 685 w 642"/>
                <a:gd name="T67" fmla="*/ 947 h 652"/>
                <a:gd name="T68" fmla="*/ 747 w 642"/>
                <a:gd name="T69" fmla="*/ 493 h 6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2" h="652">
                  <a:moveTo>
                    <a:pt x="587" y="318"/>
                  </a:moveTo>
                  <a:cubicBezTo>
                    <a:pt x="556" y="224"/>
                    <a:pt x="520" y="157"/>
                    <a:pt x="520" y="157"/>
                  </a:cubicBezTo>
                  <a:cubicBezTo>
                    <a:pt x="519" y="155"/>
                    <a:pt x="519" y="152"/>
                    <a:pt x="518" y="149"/>
                  </a:cubicBezTo>
                  <a:cubicBezTo>
                    <a:pt x="518" y="149"/>
                    <a:pt x="518" y="149"/>
                    <a:pt x="518" y="149"/>
                  </a:cubicBezTo>
                  <a:cubicBezTo>
                    <a:pt x="511" y="130"/>
                    <a:pt x="513" y="124"/>
                    <a:pt x="506" y="100"/>
                  </a:cubicBezTo>
                  <a:cubicBezTo>
                    <a:pt x="504" y="90"/>
                    <a:pt x="500" y="81"/>
                    <a:pt x="495" y="73"/>
                  </a:cubicBezTo>
                  <a:cubicBezTo>
                    <a:pt x="493" y="70"/>
                    <a:pt x="492" y="68"/>
                    <a:pt x="491" y="67"/>
                  </a:cubicBezTo>
                  <a:cubicBezTo>
                    <a:pt x="480" y="50"/>
                    <a:pt x="466" y="38"/>
                    <a:pt x="456" y="31"/>
                  </a:cubicBezTo>
                  <a:cubicBezTo>
                    <a:pt x="424" y="7"/>
                    <a:pt x="381" y="2"/>
                    <a:pt x="348" y="0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8"/>
                    <a:pt x="328" y="16"/>
                    <a:pt x="322" y="27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55" y="24"/>
                    <a:pt x="393" y="26"/>
                    <a:pt x="432" y="43"/>
                  </a:cubicBezTo>
                  <a:cubicBezTo>
                    <a:pt x="488" y="68"/>
                    <a:pt x="510" y="111"/>
                    <a:pt x="498" y="171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6" y="178"/>
                    <a:pt x="507" y="201"/>
                    <a:pt x="518" y="223"/>
                  </a:cubicBezTo>
                  <a:cubicBezTo>
                    <a:pt x="532" y="252"/>
                    <a:pt x="544" y="289"/>
                    <a:pt x="561" y="336"/>
                  </a:cubicBezTo>
                  <a:cubicBezTo>
                    <a:pt x="593" y="427"/>
                    <a:pt x="569" y="497"/>
                    <a:pt x="510" y="542"/>
                  </a:cubicBezTo>
                  <a:cubicBezTo>
                    <a:pt x="510" y="543"/>
                    <a:pt x="510" y="543"/>
                    <a:pt x="510" y="543"/>
                  </a:cubicBezTo>
                  <a:cubicBezTo>
                    <a:pt x="509" y="543"/>
                    <a:pt x="509" y="543"/>
                    <a:pt x="509" y="543"/>
                  </a:cubicBezTo>
                  <a:cubicBezTo>
                    <a:pt x="484" y="556"/>
                    <a:pt x="456" y="598"/>
                    <a:pt x="309" y="562"/>
                  </a:cubicBezTo>
                  <a:cubicBezTo>
                    <a:pt x="163" y="526"/>
                    <a:pt x="78" y="418"/>
                    <a:pt x="60" y="382"/>
                  </a:cubicBezTo>
                  <a:cubicBezTo>
                    <a:pt x="58" y="379"/>
                    <a:pt x="57" y="376"/>
                    <a:pt x="56" y="374"/>
                  </a:cubicBezTo>
                  <a:cubicBezTo>
                    <a:pt x="56" y="374"/>
                    <a:pt x="56" y="374"/>
                    <a:pt x="56" y="374"/>
                  </a:cubicBezTo>
                  <a:cubicBezTo>
                    <a:pt x="57" y="380"/>
                    <a:pt x="58" y="388"/>
                    <a:pt x="58" y="397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6" y="423"/>
                    <a:pt x="43" y="439"/>
                    <a:pt x="37" y="440"/>
                  </a:cubicBezTo>
                  <a:cubicBezTo>
                    <a:pt x="36" y="440"/>
                    <a:pt x="36" y="440"/>
                    <a:pt x="36" y="440"/>
                  </a:cubicBezTo>
                  <a:cubicBezTo>
                    <a:pt x="42" y="448"/>
                    <a:pt x="45" y="459"/>
                    <a:pt x="38" y="470"/>
                  </a:cubicBezTo>
                  <a:cubicBezTo>
                    <a:pt x="35" y="475"/>
                    <a:pt x="35" y="475"/>
                    <a:pt x="35" y="475"/>
                  </a:cubicBezTo>
                  <a:cubicBezTo>
                    <a:pt x="26" y="488"/>
                    <a:pt x="15" y="499"/>
                    <a:pt x="0" y="502"/>
                  </a:cubicBezTo>
                  <a:cubicBezTo>
                    <a:pt x="21" y="524"/>
                    <a:pt x="43" y="539"/>
                    <a:pt x="63" y="549"/>
                  </a:cubicBezTo>
                  <a:cubicBezTo>
                    <a:pt x="130" y="579"/>
                    <a:pt x="222" y="603"/>
                    <a:pt x="328" y="627"/>
                  </a:cubicBezTo>
                  <a:cubicBezTo>
                    <a:pt x="434" y="652"/>
                    <a:pt x="490" y="634"/>
                    <a:pt x="538" y="612"/>
                  </a:cubicBezTo>
                  <a:cubicBezTo>
                    <a:pt x="611" y="579"/>
                    <a:pt x="642" y="473"/>
                    <a:pt x="587" y="31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2" name="Freeform 251">
              <a:extLst>
                <a:ext uri="{FF2B5EF4-FFF2-40B4-BE49-F238E27FC236}">
                  <a16:creationId xmlns:a16="http://schemas.microsoft.com/office/drawing/2014/main" id="{FD60F804-7F9F-46E8-8E28-00CDE5E2A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415"/>
              <a:ext cx="215" cy="209"/>
            </a:xfrm>
            <a:custGeom>
              <a:avLst/>
              <a:gdLst>
                <a:gd name="T0" fmla="*/ 251 w 198"/>
                <a:gd name="T1" fmla="*/ 233 h 180"/>
                <a:gd name="T2" fmla="*/ 251 w 198"/>
                <a:gd name="T3" fmla="*/ 233 h 180"/>
                <a:gd name="T4" fmla="*/ 236 w 198"/>
                <a:gd name="T5" fmla="*/ 157 h 180"/>
                <a:gd name="T6" fmla="*/ 222 w 198"/>
                <a:gd name="T7" fmla="*/ 115 h 180"/>
                <a:gd name="T8" fmla="*/ 217 w 198"/>
                <a:gd name="T9" fmla="*/ 106 h 180"/>
                <a:gd name="T10" fmla="*/ 173 w 198"/>
                <a:gd name="T11" fmla="*/ 49 h 180"/>
                <a:gd name="T12" fmla="*/ 33 w 198"/>
                <a:gd name="T13" fmla="*/ 0 h 180"/>
                <a:gd name="T14" fmla="*/ 26 w 198"/>
                <a:gd name="T15" fmla="*/ 1 h 180"/>
                <a:gd name="T16" fmla="*/ 0 w 198"/>
                <a:gd name="T17" fmla="*/ 42 h 180"/>
                <a:gd name="T18" fmla="*/ 2 w 198"/>
                <a:gd name="T19" fmla="*/ 42 h 180"/>
                <a:gd name="T20" fmla="*/ 140 w 198"/>
                <a:gd name="T21" fmla="*/ 67 h 180"/>
                <a:gd name="T22" fmla="*/ 225 w 198"/>
                <a:gd name="T23" fmla="*/ 268 h 180"/>
                <a:gd name="T24" fmla="*/ 224 w 198"/>
                <a:gd name="T25" fmla="*/ 271 h 180"/>
                <a:gd name="T26" fmla="*/ 225 w 198"/>
                <a:gd name="T27" fmla="*/ 282 h 180"/>
                <a:gd name="T28" fmla="*/ 251 w 198"/>
                <a:gd name="T29" fmla="*/ 23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3" name="Oval 252">
              <a:extLst>
                <a:ext uri="{FF2B5EF4-FFF2-40B4-BE49-F238E27FC236}">
                  <a16:creationId xmlns:a16="http://schemas.microsoft.com/office/drawing/2014/main" id="{23EDB9AF-01B4-4B3F-A483-C907556EF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9" y="216"/>
              <a:ext cx="81" cy="15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94" name="Freeform 253">
              <a:extLst>
                <a:ext uri="{FF2B5EF4-FFF2-40B4-BE49-F238E27FC236}">
                  <a16:creationId xmlns:a16="http://schemas.microsoft.com/office/drawing/2014/main" id="{EDBA794C-2307-4D77-A1FB-5147E933B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545"/>
              <a:ext cx="50" cy="15"/>
            </a:xfrm>
            <a:custGeom>
              <a:avLst/>
              <a:gdLst>
                <a:gd name="T0" fmla="*/ 0 w 47"/>
                <a:gd name="T1" fmla="*/ 0 h 13"/>
                <a:gd name="T2" fmla="*/ 56 w 47"/>
                <a:gd name="T3" fmla="*/ 14 h 13"/>
                <a:gd name="T4" fmla="*/ 0 w 4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3">
                  <a:moveTo>
                    <a:pt x="0" y="0"/>
                  </a:moveTo>
                  <a:cubicBezTo>
                    <a:pt x="6" y="5"/>
                    <a:pt x="28" y="13"/>
                    <a:pt x="47" y="9"/>
                  </a:cubicBezTo>
                  <a:cubicBezTo>
                    <a:pt x="35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5" name="Freeform 254">
              <a:extLst>
                <a:ext uri="{FF2B5EF4-FFF2-40B4-BE49-F238E27FC236}">
                  <a16:creationId xmlns:a16="http://schemas.microsoft.com/office/drawing/2014/main" id="{703166FA-DBC2-4EC1-A237-EDFF55E68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443"/>
              <a:ext cx="707" cy="664"/>
            </a:xfrm>
            <a:custGeom>
              <a:avLst/>
              <a:gdLst>
                <a:gd name="T0" fmla="*/ 678 w 652"/>
                <a:gd name="T1" fmla="*/ 294 h 574"/>
                <a:gd name="T2" fmla="*/ 680 w 652"/>
                <a:gd name="T3" fmla="*/ 378 h 574"/>
                <a:gd name="T4" fmla="*/ 683 w 652"/>
                <a:gd name="T5" fmla="*/ 419 h 574"/>
                <a:gd name="T6" fmla="*/ 689 w 652"/>
                <a:gd name="T7" fmla="*/ 480 h 574"/>
                <a:gd name="T8" fmla="*/ 669 w 652"/>
                <a:gd name="T9" fmla="*/ 489 h 574"/>
                <a:gd name="T10" fmla="*/ 678 w 652"/>
                <a:gd name="T11" fmla="*/ 530 h 574"/>
                <a:gd name="T12" fmla="*/ 692 w 652"/>
                <a:gd name="T13" fmla="*/ 577 h 574"/>
                <a:gd name="T14" fmla="*/ 679 w 652"/>
                <a:gd name="T15" fmla="*/ 592 h 574"/>
                <a:gd name="T16" fmla="*/ 659 w 652"/>
                <a:gd name="T17" fmla="*/ 583 h 574"/>
                <a:gd name="T18" fmla="*/ 671 w 652"/>
                <a:gd name="T19" fmla="*/ 658 h 574"/>
                <a:gd name="T20" fmla="*/ 643 w 652"/>
                <a:gd name="T21" fmla="*/ 703 h 574"/>
                <a:gd name="T22" fmla="*/ 590 w 652"/>
                <a:gd name="T23" fmla="*/ 661 h 574"/>
                <a:gd name="T24" fmla="*/ 553 w 652"/>
                <a:gd name="T25" fmla="*/ 570 h 574"/>
                <a:gd name="T26" fmla="*/ 525 w 652"/>
                <a:gd name="T27" fmla="*/ 489 h 574"/>
                <a:gd name="T28" fmla="*/ 483 w 652"/>
                <a:gd name="T29" fmla="*/ 374 h 574"/>
                <a:gd name="T30" fmla="*/ 440 w 652"/>
                <a:gd name="T31" fmla="*/ 250 h 574"/>
                <a:gd name="T32" fmla="*/ 440 w 652"/>
                <a:gd name="T33" fmla="*/ 233 h 574"/>
                <a:gd name="T34" fmla="*/ 444 w 652"/>
                <a:gd name="T35" fmla="*/ 145 h 574"/>
                <a:gd name="T36" fmla="*/ 389 w 652"/>
                <a:gd name="T37" fmla="*/ 99 h 574"/>
                <a:gd name="T38" fmla="*/ 321 w 652"/>
                <a:gd name="T39" fmla="*/ 115 h 574"/>
                <a:gd name="T40" fmla="*/ 294 w 652"/>
                <a:gd name="T41" fmla="*/ 273 h 574"/>
                <a:gd name="T42" fmla="*/ 198 w 652"/>
                <a:gd name="T43" fmla="*/ 187 h 574"/>
                <a:gd name="T44" fmla="*/ 2 w 652"/>
                <a:gd name="T45" fmla="*/ 234 h 574"/>
                <a:gd name="T46" fmla="*/ 88 w 652"/>
                <a:gd name="T47" fmla="*/ 474 h 574"/>
                <a:gd name="T48" fmla="*/ 470 w 652"/>
                <a:gd name="T49" fmla="*/ 833 h 574"/>
                <a:gd name="T50" fmla="*/ 725 w 652"/>
                <a:gd name="T51" fmla="*/ 803 h 574"/>
                <a:gd name="T52" fmla="*/ 790 w 652"/>
                <a:gd name="T53" fmla="*/ 484 h 574"/>
                <a:gd name="T54" fmla="*/ 709 w 652"/>
                <a:gd name="T55" fmla="*/ 230 h 574"/>
                <a:gd name="T56" fmla="*/ 626 w 652"/>
                <a:gd name="T57" fmla="*/ 29 h 574"/>
                <a:gd name="T58" fmla="*/ 486 w 652"/>
                <a:gd name="T59" fmla="*/ 3 h 574"/>
                <a:gd name="T60" fmla="*/ 490 w 652"/>
                <a:gd name="T61" fmla="*/ 50 h 574"/>
                <a:gd name="T62" fmla="*/ 541 w 652"/>
                <a:gd name="T63" fmla="*/ 46 h 574"/>
                <a:gd name="T64" fmla="*/ 571 w 652"/>
                <a:gd name="T65" fmla="*/ 58 h 574"/>
                <a:gd name="T66" fmla="*/ 618 w 652"/>
                <a:gd name="T67" fmla="*/ 68 h 574"/>
                <a:gd name="T68" fmla="*/ 652 w 652"/>
                <a:gd name="T69" fmla="*/ 102 h 574"/>
                <a:gd name="T70" fmla="*/ 674 w 652"/>
                <a:gd name="T71" fmla="*/ 180 h 574"/>
                <a:gd name="T72" fmla="*/ 573 w 652"/>
                <a:gd name="T73" fmla="*/ 256 h 5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52" h="574">
                  <a:moveTo>
                    <a:pt x="527" y="179"/>
                  </a:moveTo>
                  <a:cubicBezTo>
                    <a:pt x="529" y="183"/>
                    <a:pt x="529" y="185"/>
                    <a:pt x="531" y="190"/>
                  </a:cubicBezTo>
                  <a:cubicBezTo>
                    <a:pt x="533" y="196"/>
                    <a:pt x="530" y="220"/>
                    <a:pt x="531" y="226"/>
                  </a:cubicBezTo>
                  <a:cubicBezTo>
                    <a:pt x="532" y="232"/>
                    <a:pt x="528" y="239"/>
                    <a:pt x="533" y="245"/>
                  </a:cubicBezTo>
                  <a:cubicBezTo>
                    <a:pt x="538" y="250"/>
                    <a:pt x="532" y="253"/>
                    <a:pt x="534" y="257"/>
                  </a:cubicBezTo>
                  <a:cubicBezTo>
                    <a:pt x="536" y="261"/>
                    <a:pt x="536" y="266"/>
                    <a:pt x="536" y="271"/>
                  </a:cubicBezTo>
                  <a:cubicBezTo>
                    <a:pt x="536" y="276"/>
                    <a:pt x="532" y="282"/>
                    <a:pt x="539" y="293"/>
                  </a:cubicBezTo>
                  <a:cubicBezTo>
                    <a:pt x="547" y="304"/>
                    <a:pt x="538" y="302"/>
                    <a:pt x="540" y="310"/>
                  </a:cubicBezTo>
                  <a:cubicBezTo>
                    <a:pt x="542" y="317"/>
                    <a:pt x="537" y="318"/>
                    <a:pt x="537" y="318"/>
                  </a:cubicBezTo>
                  <a:cubicBezTo>
                    <a:pt x="537" y="318"/>
                    <a:pt x="530" y="322"/>
                    <a:pt x="525" y="316"/>
                  </a:cubicBezTo>
                  <a:cubicBezTo>
                    <a:pt x="520" y="311"/>
                    <a:pt x="518" y="323"/>
                    <a:pt x="517" y="328"/>
                  </a:cubicBezTo>
                  <a:cubicBezTo>
                    <a:pt x="516" y="333"/>
                    <a:pt x="521" y="333"/>
                    <a:pt x="531" y="342"/>
                  </a:cubicBezTo>
                  <a:cubicBezTo>
                    <a:pt x="541" y="350"/>
                    <a:pt x="533" y="346"/>
                    <a:pt x="537" y="356"/>
                  </a:cubicBezTo>
                  <a:cubicBezTo>
                    <a:pt x="541" y="366"/>
                    <a:pt x="541" y="365"/>
                    <a:pt x="542" y="373"/>
                  </a:cubicBezTo>
                  <a:cubicBezTo>
                    <a:pt x="543" y="382"/>
                    <a:pt x="541" y="381"/>
                    <a:pt x="539" y="384"/>
                  </a:cubicBezTo>
                  <a:cubicBezTo>
                    <a:pt x="537" y="387"/>
                    <a:pt x="536" y="388"/>
                    <a:pt x="532" y="383"/>
                  </a:cubicBezTo>
                  <a:cubicBezTo>
                    <a:pt x="528" y="378"/>
                    <a:pt x="531" y="373"/>
                    <a:pt x="525" y="367"/>
                  </a:cubicBezTo>
                  <a:cubicBezTo>
                    <a:pt x="518" y="360"/>
                    <a:pt x="521" y="371"/>
                    <a:pt x="517" y="377"/>
                  </a:cubicBezTo>
                  <a:cubicBezTo>
                    <a:pt x="514" y="384"/>
                    <a:pt x="521" y="390"/>
                    <a:pt x="525" y="403"/>
                  </a:cubicBezTo>
                  <a:cubicBezTo>
                    <a:pt x="529" y="415"/>
                    <a:pt x="526" y="415"/>
                    <a:pt x="527" y="425"/>
                  </a:cubicBezTo>
                  <a:cubicBezTo>
                    <a:pt x="528" y="434"/>
                    <a:pt x="524" y="437"/>
                    <a:pt x="521" y="444"/>
                  </a:cubicBezTo>
                  <a:cubicBezTo>
                    <a:pt x="517" y="451"/>
                    <a:pt x="513" y="453"/>
                    <a:pt x="504" y="455"/>
                  </a:cubicBezTo>
                  <a:cubicBezTo>
                    <a:pt x="494" y="456"/>
                    <a:pt x="478" y="451"/>
                    <a:pt x="475" y="442"/>
                  </a:cubicBezTo>
                  <a:cubicBezTo>
                    <a:pt x="472" y="433"/>
                    <a:pt x="472" y="440"/>
                    <a:pt x="463" y="427"/>
                  </a:cubicBezTo>
                  <a:cubicBezTo>
                    <a:pt x="455" y="413"/>
                    <a:pt x="453" y="418"/>
                    <a:pt x="449" y="405"/>
                  </a:cubicBezTo>
                  <a:cubicBezTo>
                    <a:pt x="445" y="393"/>
                    <a:pt x="442" y="378"/>
                    <a:pt x="433" y="368"/>
                  </a:cubicBezTo>
                  <a:cubicBezTo>
                    <a:pt x="425" y="357"/>
                    <a:pt x="426" y="356"/>
                    <a:pt x="423" y="346"/>
                  </a:cubicBezTo>
                  <a:cubicBezTo>
                    <a:pt x="420" y="337"/>
                    <a:pt x="419" y="332"/>
                    <a:pt x="411" y="316"/>
                  </a:cubicBezTo>
                  <a:cubicBezTo>
                    <a:pt x="402" y="301"/>
                    <a:pt x="405" y="302"/>
                    <a:pt x="402" y="289"/>
                  </a:cubicBezTo>
                  <a:cubicBezTo>
                    <a:pt x="399" y="277"/>
                    <a:pt x="379" y="254"/>
                    <a:pt x="378" y="241"/>
                  </a:cubicBezTo>
                  <a:cubicBezTo>
                    <a:pt x="377" y="227"/>
                    <a:pt x="371" y="232"/>
                    <a:pt x="367" y="214"/>
                  </a:cubicBezTo>
                  <a:cubicBezTo>
                    <a:pt x="363" y="195"/>
                    <a:pt x="343" y="184"/>
                    <a:pt x="345" y="162"/>
                  </a:cubicBezTo>
                  <a:cubicBezTo>
                    <a:pt x="359" y="157"/>
                    <a:pt x="367" y="147"/>
                    <a:pt x="367" y="130"/>
                  </a:cubicBezTo>
                  <a:cubicBezTo>
                    <a:pt x="365" y="145"/>
                    <a:pt x="357" y="149"/>
                    <a:pt x="345" y="150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4" y="128"/>
                    <a:pt x="346" y="103"/>
                    <a:pt x="348" y="93"/>
                  </a:cubicBezTo>
                  <a:cubicBezTo>
                    <a:pt x="348" y="91"/>
                    <a:pt x="348" y="89"/>
                    <a:pt x="346" y="88"/>
                  </a:cubicBezTo>
                  <a:cubicBezTo>
                    <a:pt x="338" y="76"/>
                    <a:pt x="323" y="67"/>
                    <a:pt x="305" y="64"/>
                  </a:cubicBezTo>
                  <a:cubicBezTo>
                    <a:pt x="286" y="60"/>
                    <a:pt x="267" y="63"/>
                    <a:pt x="255" y="71"/>
                  </a:cubicBezTo>
                  <a:cubicBezTo>
                    <a:pt x="254" y="72"/>
                    <a:pt x="253" y="73"/>
                    <a:pt x="252" y="74"/>
                  </a:cubicBezTo>
                  <a:cubicBezTo>
                    <a:pt x="249" y="79"/>
                    <a:pt x="249" y="94"/>
                    <a:pt x="246" y="118"/>
                  </a:cubicBezTo>
                  <a:cubicBezTo>
                    <a:pt x="244" y="137"/>
                    <a:pt x="245" y="168"/>
                    <a:pt x="231" y="176"/>
                  </a:cubicBezTo>
                  <a:cubicBezTo>
                    <a:pt x="217" y="183"/>
                    <a:pt x="176" y="151"/>
                    <a:pt x="157" y="122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31" y="96"/>
                    <a:pt x="92" y="95"/>
                    <a:pt x="63" y="103"/>
                  </a:cubicBezTo>
                  <a:cubicBezTo>
                    <a:pt x="31" y="111"/>
                    <a:pt x="7" y="130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92"/>
                    <a:pt x="32" y="283"/>
                    <a:pt x="69" y="306"/>
                  </a:cubicBezTo>
                  <a:cubicBezTo>
                    <a:pt x="102" y="326"/>
                    <a:pt x="104" y="330"/>
                    <a:pt x="119" y="358"/>
                  </a:cubicBezTo>
                  <a:cubicBezTo>
                    <a:pt x="137" y="394"/>
                    <a:pt x="222" y="502"/>
                    <a:pt x="368" y="538"/>
                  </a:cubicBezTo>
                  <a:cubicBezTo>
                    <a:pt x="515" y="574"/>
                    <a:pt x="543" y="532"/>
                    <a:pt x="568" y="519"/>
                  </a:cubicBezTo>
                  <a:cubicBezTo>
                    <a:pt x="569" y="519"/>
                    <a:pt x="569" y="519"/>
                    <a:pt x="569" y="519"/>
                  </a:cubicBezTo>
                  <a:cubicBezTo>
                    <a:pt x="569" y="519"/>
                    <a:pt x="569" y="519"/>
                    <a:pt x="569" y="518"/>
                  </a:cubicBezTo>
                  <a:cubicBezTo>
                    <a:pt x="628" y="473"/>
                    <a:pt x="652" y="403"/>
                    <a:pt x="620" y="312"/>
                  </a:cubicBezTo>
                  <a:cubicBezTo>
                    <a:pt x="603" y="265"/>
                    <a:pt x="591" y="228"/>
                    <a:pt x="577" y="199"/>
                  </a:cubicBezTo>
                  <a:cubicBezTo>
                    <a:pt x="566" y="177"/>
                    <a:pt x="555" y="154"/>
                    <a:pt x="556" y="149"/>
                  </a:cubicBezTo>
                  <a:cubicBezTo>
                    <a:pt x="557" y="147"/>
                    <a:pt x="557" y="147"/>
                    <a:pt x="557" y="147"/>
                  </a:cubicBezTo>
                  <a:cubicBezTo>
                    <a:pt x="569" y="87"/>
                    <a:pt x="547" y="44"/>
                    <a:pt x="491" y="19"/>
                  </a:cubicBezTo>
                  <a:cubicBezTo>
                    <a:pt x="451" y="2"/>
                    <a:pt x="411" y="0"/>
                    <a:pt x="381" y="3"/>
                  </a:cubicBezTo>
                  <a:cubicBezTo>
                    <a:pt x="381" y="3"/>
                    <a:pt x="381" y="3"/>
                    <a:pt x="381" y="3"/>
                  </a:cubicBezTo>
                  <a:cubicBezTo>
                    <a:pt x="375" y="12"/>
                    <a:pt x="370" y="23"/>
                    <a:pt x="366" y="35"/>
                  </a:cubicBezTo>
                  <a:cubicBezTo>
                    <a:pt x="373" y="33"/>
                    <a:pt x="382" y="32"/>
                    <a:pt x="385" y="32"/>
                  </a:cubicBezTo>
                  <a:cubicBezTo>
                    <a:pt x="390" y="32"/>
                    <a:pt x="400" y="30"/>
                    <a:pt x="405" y="29"/>
                  </a:cubicBezTo>
                  <a:cubicBezTo>
                    <a:pt x="411" y="28"/>
                    <a:pt x="418" y="30"/>
                    <a:pt x="424" y="30"/>
                  </a:cubicBezTo>
                  <a:cubicBezTo>
                    <a:pt x="430" y="30"/>
                    <a:pt x="432" y="33"/>
                    <a:pt x="435" y="33"/>
                  </a:cubicBezTo>
                  <a:cubicBezTo>
                    <a:pt x="439" y="33"/>
                    <a:pt x="445" y="36"/>
                    <a:pt x="448" y="37"/>
                  </a:cubicBezTo>
                  <a:cubicBezTo>
                    <a:pt x="451" y="37"/>
                    <a:pt x="462" y="37"/>
                    <a:pt x="469" y="39"/>
                  </a:cubicBezTo>
                  <a:cubicBezTo>
                    <a:pt x="475" y="41"/>
                    <a:pt x="479" y="44"/>
                    <a:pt x="485" y="44"/>
                  </a:cubicBezTo>
                  <a:cubicBezTo>
                    <a:pt x="491" y="44"/>
                    <a:pt x="493" y="49"/>
                    <a:pt x="500" y="53"/>
                  </a:cubicBezTo>
                  <a:cubicBezTo>
                    <a:pt x="507" y="57"/>
                    <a:pt x="507" y="63"/>
                    <a:pt x="511" y="66"/>
                  </a:cubicBezTo>
                  <a:cubicBezTo>
                    <a:pt x="515" y="68"/>
                    <a:pt x="527" y="94"/>
                    <a:pt x="527" y="101"/>
                  </a:cubicBezTo>
                  <a:cubicBezTo>
                    <a:pt x="527" y="109"/>
                    <a:pt x="530" y="110"/>
                    <a:pt x="529" y="117"/>
                  </a:cubicBezTo>
                  <a:cubicBezTo>
                    <a:pt x="528" y="123"/>
                    <a:pt x="529" y="135"/>
                    <a:pt x="513" y="150"/>
                  </a:cubicBezTo>
                  <a:cubicBezTo>
                    <a:pt x="496" y="161"/>
                    <a:pt x="462" y="153"/>
                    <a:pt x="449" y="165"/>
                  </a:cubicBezTo>
                  <a:cubicBezTo>
                    <a:pt x="467" y="160"/>
                    <a:pt x="522" y="171"/>
                    <a:pt x="527" y="179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6" name="Freeform 255">
              <a:extLst>
                <a:ext uri="{FF2B5EF4-FFF2-40B4-BE49-F238E27FC236}">
                  <a16:creationId xmlns:a16="http://schemas.microsoft.com/office/drawing/2014/main" id="{1BB47ECB-415E-4D04-8364-81D5D9EBA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512"/>
              <a:ext cx="124" cy="135"/>
            </a:xfrm>
            <a:custGeom>
              <a:avLst/>
              <a:gdLst>
                <a:gd name="T0" fmla="*/ 144 w 115"/>
                <a:gd name="T1" fmla="*/ 44 h 116"/>
                <a:gd name="T2" fmla="*/ 93 w 115"/>
                <a:gd name="T3" fmla="*/ 7 h 116"/>
                <a:gd name="T4" fmla="*/ 30 w 115"/>
                <a:gd name="T5" fmla="*/ 17 h 116"/>
                <a:gd name="T6" fmla="*/ 27 w 115"/>
                <a:gd name="T7" fmla="*/ 22 h 116"/>
                <a:gd name="T8" fmla="*/ 18 w 115"/>
                <a:gd name="T9" fmla="*/ 92 h 116"/>
                <a:gd name="T10" fmla="*/ 0 w 115"/>
                <a:gd name="T11" fmla="*/ 183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116">
                  <a:moveTo>
                    <a:pt x="115" y="28"/>
                  </a:moveTo>
                  <a:cubicBezTo>
                    <a:pt x="107" y="16"/>
                    <a:pt x="92" y="7"/>
                    <a:pt x="74" y="4"/>
                  </a:cubicBezTo>
                  <a:cubicBezTo>
                    <a:pt x="55" y="0"/>
                    <a:pt x="36" y="3"/>
                    <a:pt x="24" y="11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8" y="19"/>
                    <a:pt x="18" y="34"/>
                    <a:pt x="15" y="58"/>
                  </a:cubicBezTo>
                  <a:cubicBezTo>
                    <a:pt x="13" y="77"/>
                    <a:pt x="14" y="108"/>
                    <a:pt x="0" y="1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7" name="Freeform 256">
              <a:extLst>
                <a:ext uri="{FF2B5EF4-FFF2-40B4-BE49-F238E27FC236}">
                  <a16:creationId xmlns:a16="http://schemas.microsoft.com/office/drawing/2014/main" id="{BD13A236-AAD0-4D2B-B290-0B5A49F2C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532"/>
              <a:ext cx="107" cy="101"/>
            </a:xfrm>
            <a:custGeom>
              <a:avLst/>
              <a:gdLst>
                <a:gd name="T0" fmla="*/ 125 w 99"/>
                <a:gd name="T1" fmla="*/ 136 h 87"/>
                <a:gd name="T2" fmla="*/ 52 w 99"/>
                <a:gd name="T3" fmla="*/ 45 h 87"/>
                <a:gd name="T4" fmla="*/ 2 w 99"/>
                <a:gd name="T5" fmla="*/ 0 h 87"/>
                <a:gd name="T6" fmla="*/ 0 w 99"/>
                <a:gd name="T7" fmla="*/ 17 h 87"/>
                <a:gd name="T8" fmla="*/ 64 w 99"/>
                <a:gd name="T9" fmla="*/ 75 h 87"/>
                <a:gd name="T10" fmla="*/ 23 w 99"/>
                <a:gd name="T11" fmla="*/ 84 h 87"/>
                <a:gd name="T12" fmla="*/ 68 w 99"/>
                <a:gd name="T13" fmla="*/ 92 h 87"/>
                <a:gd name="T14" fmla="*/ 125 w 99"/>
                <a:gd name="T15" fmla="*/ 13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87">
                  <a:moveTo>
                    <a:pt x="99" y="87"/>
                  </a:moveTo>
                  <a:cubicBezTo>
                    <a:pt x="98" y="55"/>
                    <a:pt x="54" y="36"/>
                    <a:pt x="41" y="29"/>
                  </a:cubicBezTo>
                  <a:cubicBezTo>
                    <a:pt x="29" y="22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6" y="40"/>
                    <a:pt x="51" y="48"/>
                  </a:cubicBezTo>
                  <a:cubicBezTo>
                    <a:pt x="45" y="58"/>
                    <a:pt x="22" y="59"/>
                    <a:pt x="18" y="53"/>
                  </a:cubicBezTo>
                  <a:cubicBezTo>
                    <a:pt x="26" y="66"/>
                    <a:pt x="38" y="60"/>
                    <a:pt x="54" y="59"/>
                  </a:cubicBezTo>
                  <a:cubicBezTo>
                    <a:pt x="72" y="57"/>
                    <a:pt x="76" y="51"/>
                    <a:pt x="99" y="8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8" name="Freeform 257">
              <a:extLst>
                <a:ext uri="{FF2B5EF4-FFF2-40B4-BE49-F238E27FC236}">
                  <a16:creationId xmlns:a16="http://schemas.microsoft.com/office/drawing/2014/main" id="{8C8E71F4-567B-46AC-92AB-030CD7CA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532"/>
              <a:ext cx="107" cy="101"/>
            </a:xfrm>
            <a:custGeom>
              <a:avLst/>
              <a:gdLst>
                <a:gd name="T0" fmla="*/ 125 w 99"/>
                <a:gd name="T1" fmla="*/ 136 h 87"/>
                <a:gd name="T2" fmla="*/ 52 w 99"/>
                <a:gd name="T3" fmla="*/ 45 h 87"/>
                <a:gd name="T4" fmla="*/ 2 w 99"/>
                <a:gd name="T5" fmla="*/ 0 h 87"/>
                <a:gd name="T6" fmla="*/ 0 w 99"/>
                <a:gd name="T7" fmla="*/ 17 h 87"/>
                <a:gd name="T8" fmla="*/ 64 w 99"/>
                <a:gd name="T9" fmla="*/ 75 h 87"/>
                <a:gd name="T10" fmla="*/ 23 w 99"/>
                <a:gd name="T11" fmla="*/ 84 h 87"/>
                <a:gd name="T12" fmla="*/ 68 w 99"/>
                <a:gd name="T13" fmla="*/ 92 h 87"/>
                <a:gd name="T14" fmla="*/ 125 w 99"/>
                <a:gd name="T15" fmla="*/ 13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87">
                  <a:moveTo>
                    <a:pt x="99" y="87"/>
                  </a:moveTo>
                  <a:cubicBezTo>
                    <a:pt x="98" y="55"/>
                    <a:pt x="54" y="36"/>
                    <a:pt x="41" y="29"/>
                  </a:cubicBezTo>
                  <a:cubicBezTo>
                    <a:pt x="29" y="22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6" y="40"/>
                    <a:pt x="51" y="48"/>
                  </a:cubicBezTo>
                  <a:cubicBezTo>
                    <a:pt x="45" y="58"/>
                    <a:pt x="22" y="59"/>
                    <a:pt x="18" y="53"/>
                  </a:cubicBezTo>
                  <a:cubicBezTo>
                    <a:pt x="26" y="66"/>
                    <a:pt x="38" y="60"/>
                    <a:pt x="54" y="59"/>
                  </a:cubicBezTo>
                  <a:cubicBezTo>
                    <a:pt x="72" y="57"/>
                    <a:pt x="76" y="51"/>
                    <a:pt x="99" y="87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9" name="Freeform 258">
              <a:extLst>
                <a:ext uri="{FF2B5EF4-FFF2-40B4-BE49-F238E27FC236}">
                  <a16:creationId xmlns:a16="http://schemas.microsoft.com/office/drawing/2014/main" id="{54B33DFE-1620-4F3C-843A-CB3654E31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905"/>
              <a:ext cx="12" cy="19"/>
            </a:xfrm>
            <a:custGeom>
              <a:avLst/>
              <a:gdLst>
                <a:gd name="T0" fmla="*/ 0 w 11"/>
                <a:gd name="T1" fmla="*/ 12 h 17"/>
                <a:gd name="T2" fmla="*/ 14 w 11"/>
                <a:gd name="T3" fmla="*/ 1 h 17"/>
                <a:gd name="T4" fmla="*/ 5 w 11"/>
                <a:gd name="T5" fmla="*/ 2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9"/>
                  </a:moveTo>
                  <a:cubicBezTo>
                    <a:pt x="2" y="5"/>
                    <a:pt x="6" y="0"/>
                    <a:pt x="11" y="1"/>
                  </a:cubicBezTo>
                  <a:cubicBezTo>
                    <a:pt x="10" y="7"/>
                    <a:pt x="5" y="13"/>
                    <a:pt x="5" y="17"/>
                  </a:cubicBezTo>
                </a:path>
              </a:pathLst>
            </a:custGeom>
            <a:noFill/>
            <a:ln w="6350" cap="flat">
              <a:solidFill>
                <a:srgbClr val="F5BA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0" name="Freeform 259">
              <a:extLst>
                <a:ext uri="{FF2B5EF4-FFF2-40B4-BE49-F238E27FC236}">
                  <a16:creationId xmlns:a16="http://schemas.microsoft.com/office/drawing/2014/main" id="{C330D4A8-4228-4FE9-A2DC-25970289D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530"/>
              <a:ext cx="453" cy="506"/>
            </a:xfrm>
            <a:custGeom>
              <a:avLst/>
              <a:gdLst>
                <a:gd name="T0" fmla="*/ 199 w 418"/>
                <a:gd name="T1" fmla="*/ 271 h 438"/>
                <a:gd name="T2" fmla="*/ 145 w 418"/>
                <a:gd name="T3" fmla="*/ 336 h 438"/>
                <a:gd name="T4" fmla="*/ 166 w 418"/>
                <a:gd name="T5" fmla="*/ 370 h 438"/>
                <a:gd name="T6" fmla="*/ 194 w 418"/>
                <a:gd name="T7" fmla="*/ 416 h 438"/>
                <a:gd name="T8" fmla="*/ 203 w 418"/>
                <a:gd name="T9" fmla="*/ 455 h 438"/>
                <a:gd name="T10" fmla="*/ 238 w 418"/>
                <a:gd name="T11" fmla="*/ 459 h 438"/>
                <a:gd name="T12" fmla="*/ 264 w 418"/>
                <a:gd name="T13" fmla="*/ 500 h 438"/>
                <a:gd name="T14" fmla="*/ 297 w 418"/>
                <a:gd name="T15" fmla="*/ 507 h 438"/>
                <a:gd name="T16" fmla="*/ 318 w 418"/>
                <a:gd name="T17" fmla="*/ 548 h 438"/>
                <a:gd name="T18" fmla="*/ 359 w 418"/>
                <a:gd name="T19" fmla="*/ 578 h 438"/>
                <a:gd name="T20" fmla="*/ 381 w 418"/>
                <a:gd name="T21" fmla="*/ 613 h 438"/>
                <a:gd name="T22" fmla="*/ 412 w 418"/>
                <a:gd name="T23" fmla="*/ 610 h 438"/>
                <a:gd name="T24" fmla="*/ 445 w 418"/>
                <a:gd name="T25" fmla="*/ 622 h 438"/>
                <a:gd name="T26" fmla="*/ 475 w 418"/>
                <a:gd name="T27" fmla="*/ 653 h 438"/>
                <a:gd name="T28" fmla="*/ 527 w 418"/>
                <a:gd name="T29" fmla="*/ 672 h 438"/>
                <a:gd name="T30" fmla="*/ 514 w 418"/>
                <a:gd name="T31" fmla="*/ 600 h 438"/>
                <a:gd name="T32" fmla="*/ 486 w 418"/>
                <a:gd name="T33" fmla="*/ 552 h 438"/>
                <a:gd name="T34" fmla="*/ 435 w 418"/>
                <a:gd name="T35" fmla="*/ 430 h 438"/>
                <a:gd name="T36" fmla="*/ 410 w 418"/>
                <a:gd name="T37" fmla="*/ 292 h 438"/>
                <a:gd name="T38" fmla="*/ 396 w 418"/>
                <a:gd name="T39" fmla="*/ 149 h 438"/>
                <a:gd name="T40" fmla="*/ 351 w 418"/>
                <a:gd name="T41" fmla="*/ 106 h 438"/>
                <a:gd name="T42" fmla="*/ 399 w 418"/>
                <a:gd name="T43" fmla="*/ 106 h 438"/>
                <a:gd name="T44" fmla="*/ 398 w 418"/>
                <a:gd name="T45" fmla="*/ 67 h 438"/>
                <a:gd name="T46" fmla="*/ 364 w 418"/>
                <a:gd name="T47" fmla="*/ 3 h 438"/>
                <a:gd name="T48" fmla="*/ 309 w 418"/>
                <a:gd name="T49" fmla="*/ 62 h 438"/>
                <a:gd name="T50" fmla="*/ 309 w 418"/>
                <a:gd name="T51" fmla="*/ 94 h 438"/>
                <a:gd name="T52" fmla="*/ 349 w 418"/>
                <a:gd name="T53" fmla="*/ 105 h 438"/>
                <a:gd name="T54" fmla="*/ 300 w 418"/>
                <a:gd name="T55" fmla="*/ 139 h 438"/>
                <a:gd name="T56" fmla="*/ 276 w 418"/>
                <a:gd name="T57" fmla="*/ 183 h 438"/>
                <a:gd name="T58" fmla="*/ 272 w 418"/>
                <a:gd name="T59" fmla="*/ 206 h 438"/>
                <a:gd name="T60" fmla="*/ 199 w 418"/>
                <a:gd name="T61" fmla="*/ 271 h 438"/>
                <a:gd name="T62" fmla="*/ 242 w 418"/>
                <a:gd name="T63" fmla="*/ 195 h 438"/>
                <a:gd name="T64" fmla="*/ 205 w 418"/>
                <a:gd name="T65" fmla="*/ 155 h 438"/>
                <a:gd name="T66" fmla="*/ 148 w 418"/>
                <a:gd name="T67" fmla="*/ 69 h 438"/>
                <a:gd name="T68" fmla="*/ 101 w 418"/>
                <a:gd name="T69" fmla="*/ 59 h 438"/>
                <a:gd name="T70" fmla="*/ 29 w 418"/>
                <a:gd name="T71" fmla="*/ 80 h 438"/>
                <a:gd name="T72" fmla="*/ 3 w 418"/>
                <a:gd name="T73" fmla="*/ 143 h 438"/>
                <a:gd name="T74" fmla="*/ 10 w 418"/>
                <a:gd name="T75" fmla="*/ 188 h 438"/>
                <a:gd name="T76" fmla="*/ 25 w 418"/>
                <a:gd name="T77" fmla="*/ 226 h 438"/>
                <a:gd name="T78" fmla="*/ 47 w 418"/>
                <a:gd name="T79" fmla="*/ 278 h 438"/>
                <a:gd name="T80" fmla="*/ 78 w 418"/>
                <a:gd name="T81" fmla="*/ 313 h 438"/>
                <a:gd name="T82" fmla="*/ 113 w 418"/>
                <a:gd name="T83" fmla="*/ 306 h 4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8" h="438">
                  <a:moveTo>
                    <a:pt x="76" y="205"/>
                  </a:moveTo>
                  <a:cubicBezTo>
                    <a:pt x="84" y="206"/>
                    <a:pt x="125" y="166"/>
                    <a:pt x="157" y="176"/>
                  </a:cubicBezTo>
                  <a:cubicBezTo>
                    <a:pt x="134" y="170"/>
                    <a:pt x="122" y="195"/>
                    <a:pt x="119" y="201"/>
                  </a:cubicBezTo>
                  <a:cubicBezTo>
                    <a:pt x="115" y="208"/>
                    <a:pt x="110" y="215"/>
                    <a:pt x="114" y="218"/>
                  </a:cubicBezTo>
                  <a:cubicBezTo>
                    <a:pt x="118" y="223"/>
                    <a:pt x="123" y="227"/>
                    <a:pt x="125" y="229"/>
                  </a:cubicBezTo>
                  <a:cubicBezTo>
                    <a:pt x="128" y="234"/>
                    <a:pt x="127" y="237"/>
                    <a:pt x="130" y="240"/>
                  </a:cubicBezTo>
                  <a:cubicBezTo>
                    <a:pt x="133" y="243"/>
                    <a:pt x="132" y="250"/>
                    <a:pt x="139" y="255"/>
                  </a:cubicBezTo>
                  <a:cubicBezTo>
                    <a:pt x="146" y="260"/>
                    <a:pt x="146" y="263"/>
                    <a:pt x="152" y="270"/>
                  </a:cubicBezTo>
                  <a:cubicBezTo>
                    <a:pt x="157" y="278"/>
                    <a:pt x="153" y="280"/>
                    <a:pt x="156" y="285"/>
                  </a:cubicBezTo>
                  <a:cubicBezTo>
                    <a:pt x="159" y="290"/>
                    <a:pt x="160" y="295"/>
                    <a:pt x="160" y="295"/>
                  </a:cubicBezTo>
                  <a:cubicBezTo>
                    <a:pt x="171" y="299"/>
                    <a:pt x="171" y="299"/>
                    <a:pt x="171" y="299"/>
                  </a:cubicBezTo>
                  <a:cubicBezTo>
                    <a:pt x="171" y="299"/>
                    <a:pt x="179" y="298"/>
                    <a:pt x="187" y="298"/>
                  </a:cubicBezTo>
                  <a:cubicBezTo>
                    <a:pt x="195" y="298"/>
                    <a:pt x="192" y="309"/>
                    <a:pt x="197" y="321"/>
                  </a:cubicBezTo>
                  <a:cubicBezTo>
                    <a:pt x="202" y="332"/>
                    <a:pt x="197" y="321"/>
                    <a:pt x="208" y="325"/>
                  </a:cubicBezTo>
                  <a:cubicBezTo>
                    <a:pt x="218" y="328"/>
                    <a:pt x="217" y="328"/>
                    <a:pt x="217" y="328"/>
                  </a:cubicBezTo>
                  <a:cubicBezTo>
                    <a:pt x="217" y="328"/>
                    <a:pt x="226" y="329"/>
                    <a:pt x="233" y="329"/>
                  </a:cubicBezTo>
                  <a:cubicBezTo>
                    <a:pt x="239" y="329"/>
                    <a:pt x="239" y="337"/>
                    <a:pt x="244" y="341"/>
                  </a:cubicBezTo>
                  <a:cubicBezTo>
                    <a:pt x="249" y="345"/>
                    <a:pt x="246" y="352"/>
                    <a:pt x="249" y="355"/>
                  </a:cubicBezTo>
                  <a:cubicBezTo>
                    <a:pt x="252" y="358"/>
                    <a:pt x="252" y="364"/>
                    <a:pt x="262" y="374"/>
                  </a:cubicBezTo>
                  <a:cubicBezTo>
                    <a:pt x="271" y="384"/>
                    <a:pt x="270" y="377"/>
                    <a:pt x="281" y="375"/>
                  </a:cubicBezTo>
                  <a:cubicBezTo>
                    <a:pt x="293" y="373"/>
                    <a:pt x="285" y="381"/>
                    <a:pt x="293" y="386"/>
                  </a:cubicBezTo>
                  <a:cubicBezTo>
                    <a:pt x="300" y="390"/>
                    <a:pt x="297" y="394"/>
                    <a:pt x="300" y="398"/>
                  </a:cubicBezTo>
                  <a:cubicBezTo>
                    <a:pt x="303" y="402"/>
                    <a:pt x="307" y="403"/>
                    <a:pt x="310" y="404"/>
                  </a:cubicBezTo>
                  <a:cubicBezTo>
                    <a:pt x="314" y="405"/>
                    <a:pt x="318" y="398"/>
                    <a:pt x="324" y="396"/>
                  </a:cubicBezTo>
                  <a:cubicBezTo>
                    <a:pt x="330" y="394"/>
                    <a:pt x="334" y="397"/>
                    <a:pt x="337" y="397"/>
                  </a:cubicBezTo>
                  <a:cubicBezTo>
                    <a:pt x="341" y="397"/>
                    <a:pt x="350" y="403"/>
                    <a:pt x="350" y="403"/>
                  </a:cubicBezTo>
                  <a:cubicBezTo>
                    <a:pt x="350" y="403"/>
                    <a:pt x="355" y="406"/>
                    <a:pt x="354" y="413"/>
                  </a:cubicBezTo>
                  <a:cubicBezTo>
                    <a:pt x="353" y="419"/>
                    <a:pt x="368" y="425"/>
                    <a:pt x="373" y="423"/>
                  </a:cubicBezTo>
                  <a:cubicBezTo>
                    <a:pt x="378" y="421"/>
                    <a:pt x="388" y="427"/>
                    <a:pt x="399" y="430"/>
                  </a:cubicBezTo>
                  <a:cubicBezTo>
                    <a:pt x="409" y="433"/>
                    <a:pt x="408" y="438"/>
                    <a:pt x="413" y="436"/>
                  </a:cubicBezTo>
                  <a:cubicBezTo>
                    <a:pt x="418" y="434"/>
                    <a:pt x="410" y="417"/>
                    <a:pt x="413" y="410"/>
                  </a:cubicBezTo>
                  <a:cubicBezTo>
                    <a:pt x="416" y="403"/>
                    <a:pt x="407" y="394"/>
                    <a:pt x="403" y="389"/>
                  </a:cubicBezTo>
                  <a:cubicBezTo>
                    <a:pt x="399" y="385"/>
                    <a:pt x="396" y="384"/>
                    <a:pt x="390" y="378"/>
                  </a:cubicBezTo>
                  <a:cubicBezTo>
                    <a:pt x="385" y="372"/>
                    <a:pt x="388" y="365"/>
                    <a:pt x="381" y="358"/>
                  </a:cubicBezTo>
                  <a:cubicBezTo>
                    <a:pt x="374" y="352"/>
                    <a:pt x="374" y="342"/>
                    <a:pt x="363" y="329"/>
                  </a:cubicBezTo>
                  <a:cubicBezTo>
                    <a:pt x="353" y="317"/>
                    <a:pt x="345" y="287"/>
                    <a:pt x="341" y="279"/>
                  </a:cubicBezTo>
                  <a:cubicBezTo>
                    <a:pt x="336" y="271"/>
                    <a:pt x="334" y="264"/>
                    <a:pt x="328" y="249"/>
                  </a:cubicBezTo>
                  <a:cubicBezTo>
                    <a:pt x="322" y="235"/>
                    <a:pt x="325" y="202"/>
                    <a:pt x="322" y="190"/>
                  </a:cubicBezTo>
                  <a:cubicBezTo>
                    <a:pt x="319" y="178"/>
                    <a:pt x="319" y="169"/>
                    <a:pt x="312" y="154"/>
                  </a:cubicBezTo>
                  <a:cubicBezTo>
                    <a:pt x="307" y="142"/>
                    <a:pt x="311" y="115"/>
                    <a:pt x="311" y="97"/>
                  </a:cubicBezTo>
                  <a:cubicBezTo>
                    <a:pt x="311" y="94"/>
                    <a:pt x="307" y="87"/>
                    <a:pt x="305" y="87"/>
                  </a:cubicBezTo>
                  <a:cubicBezTo>
                    <a:pt x="290" y="84"/>
                    <a:pt x="275" y="81"/>
                    <a:pt x="276" y="69"/>
                  </a:cubicBezTo>
                  <a:cubicBezTo>
                    <a:pt x="279" y="77"/>
                    <a:pt x="296" y="76"/>
                    <a:pt x="307" y="76"/>
                  </a:cubicBezTo>
                  <a:cubicBezTo>
                    <a:pt x="308" y="76"/>
                    <a:pt x="312" y="78"/>
                    <a:pt x="314" y="69"/>
                  </a:cubicBezTo>
                  <a:cubicBezTo>
                    <a:pt x="315" y="60"/>
                    <a:pt x="311" y="60"/>
                    <a:pt x="314" y="55"/>
                  </a:cubicBezTo>
                  <a:cubicBezTo>
                    <a:pt x="316" y="51"/>
                    <a:pt x="311" y="45"/>
                    <a:pt x="313" y="43"/>
                  </a:cubicBezTo>
                  <a:cubicBezTo>
                    <a:pt x="314" y="33"/>
                    <a:pt x="315" y="25"/>
                    <a:pt x="316" y="19"/>
                  </a:cubicBezTo>
                  <a:cubicBezTo>
                    <a:pt x="309" y="11"/>
                    <a:pt x="299" y="5"/>
                    <a:pt x="286" y="3"/>
                  </a:cubicBezTo>
                  <a:cubicBezTo>
                    <a:pt x="272" y="0"/>
                    <a:pt x="258" y="2"/>
                    <a:pt x="249" y="7"/>
                  </a:cubicBezTo>
                  <a:cubicBezTo>
                    <a:pt x="247" y="13"/>
                    <a:pt x="245" y="28"/>
                    <a:pt x="243" y="41"/>
                  </a:cubicBezTo>
                  <a:cubicBezTo>
                    <a:pt x="244" y="46"/>
                    <a:pt x="244" y="50"/>
                    <a:pt x="245" y="53"/>
                  </a:cubicBezTo>
                  <a:cubicBezTo>
                    <a:pt x="246" y="55"/>
                    <a:pt x="241" y="58"/>
                    <a:pt x="243" y="61"/>
                  </a:cubicBezTo>
                  <a:cubicBezTo>
                    <a:pt x="243" y="61"/>
                    <a:pt x="239" y="67"/>
                    <a:pt x="242" y="68"/>
                  </a:cubicBezTo>
                  <a:cubicBezTo>
                    <a:pt x="247" y="73"/>
                    <a:pt x="264" y="77"/>
                    <a:pt x="274" y="68"/>
                  </a:cubicBezTo>
                  <a:cubicBezTo>
                    <a:pt x="274" y="84"/>
                    <a:pt x="247" y="85"/>
                    <a:pt x="235" y="91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28" y="97"/>
                    <a:pt x="233" y="104"/>
                    <a:pt x="228" y="112"/>
                  </a:cubicBezTo>
                  <a:cubicBezTo>
                    <a:pt x="226" y="116"/>
                    <a:pt x="220" y="115"/>
                    <a:pt x="217" y="119"/>
                  </a:cubicBezTo>
                  <a:cubicBezTo>
                    <a:pt x="216" y="121"/>
                    <a:pt x="216" y="125"/>
                    <a:pt x="215" y="128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3"/>
                    <a:pt x="212" y="146"/>
                    <a:pt x="190" y="158"/>
                  </a:cubicBezTo>
                  <a:cubicBezTo>
                    <a:pt x="178" y="165"/>
                    <a:pt x="166" y="165"/>
                    <a:pt x="157" y="176"/>
                  </a:cubicBezTo>
                  <a:cubicBezTo>
                    <a:pt x="159" y="156"/>
                    <a:pt x="188" y="155"/>
                    <a:pt x="190" y="129"/>
                  </a:cubicBezTo>
                  <a:cubicBezTo>
                    <a:pt x="191" y="129"/>
                    <a:pt x="190" y="126"/>
                    <a:pt x="190" y="126"/>
                  </a:cubicBezTo>
                  <a:cubicBezTo>
                    <a:pt x="189" y="119"/>
                    <a:pt x="173" y="119"/>
                    <a:pt x="168" y="113"/>
                  </a:cubicBezTo>
                  <a:cubicBezTo>
                    <a:pt x="164" y="109"/>
                    <a:pt x="164" y="104"/>
                    <a:pt x="161" y="100"/>
                  </a:cubicBezTo>
                  <a:cubicBezTo>
                    <a:pt x="158" y="95"/>
                    <a:pt x="154" y="94"/>
                    <a:pt x="151" y="90"/>
                  </a:cubicBezTo>
                  <a:cubicBezTo>
                    <a:pt x="138" y="77"/>
                    <a:pt x="136" y="52"/>
                    <a:pt x="116" y="45"/>
                  </a:cubicBezTo>
                  <a:cubicBezTo>
                    <a:pt x="112" y="43"/>
                    <a:pt x="103" y="43"/>
                    <a:pt x="95" y="42"/>
                  </a:cubicBezTo>
                  <a:cubicBezTo>
                    <a:pt x="88" y="41"/>
                    <a:pt x="84" y="38"/>
                    <a:pt x="79" y="38"/>
                  </a:cubicBezTo>
                  <a:cubicBezTo>
                    <a:pt x="69" y="38"/>
                    <a:pt x="63" y="42"/>
                    <a:pt x="54" y="44"/>
                  </a:cubicBezTo>
                  <a:cubicBezTo>
                    <a:pt x="46" y="46"/>
                    <a:pt x="29" y="49"/>
                    <a:pt x="23" y="52"/>
                  </a:cubicBezTo>
                  <a:cubicBezTo>
                    <a:pt x="13" y="58"/>
                    <a:pt x="5" y="67"/>
                    <a:pt x="1" y="77"/>
                  </a:cubicBezTo>
                  <a:cubicBezTo>
                    <a:pt x="1" y="84"/>
                    <a:pt x="3" y="87"/>
                    <a:pt x="3" y="93"/>
                  </a:cubicBezTo>
                  <a:cubicBezTo>
                    <a:pt x="3" y="99"/>
                    <a:pt x="0" y="103"/>
                    <a:pt x="5" y="110"/>
                  </a:cubicBezTo>
                  <a:cubicBezTo>
                    <a:pt x="10" y="116"/>
                    <a:pt x="7" y="114"/>
                    <a:pt x="7" y="122"/>
                  </a:cubicBezTo>
                  <a:cubicBezTo>
                    <a:pt x="7" y="130"/>
                    <a:pt x="9" y="130"/>
                    <a:pt x="13" y="136"/>
                  </a:cubicBezTo>
                  <a:cubicBezTo>
                    <a:pt x="18" y="142"/>
                    <a:pt x="17" y="142"/>
                    <a:pt x="19" y="147"/>
                  </a:cubicBezTo>
                  <a:cubicBezTo>
                    <a:pt x="21" y="153"/>
                    <a:pt x="18" y="151"/>
                    <a:pt x="22" y="158"/>
                  </a:cubicBezTo>
                  <a:cubicBezTo>
                    <a:pt x="26" y="165"/>
                    <a:pt x="31" y="174"/>
                    <a:pt x="37" y="181"/>
                  </a:cubicBezTo>
                  <a:cubicBezTo>
                    <a:pt x="44" y="189"/>
                    <a:pt x="45" y="191"/>
                    <a:pt x="50" y="193"/>
                  </a:cubicBezTo>
                  <a:cubicBezTo>
                    <a:pt x="55" y="195"/>
                    <a:pt x="55" y="202"/>
                    <a:pt x="61" y="203"/>
                  </a:cubicBezTo>
                  <a:cubicBezTo>
                    <a:pt x="67" y="204"/>
                    <a:pt x="68" y="206"/>
                    <a:pt x="76" y="205"/>
                  </a:cubicBezTo>
                  <a:cubicBezTo>
                    <a:pt x="79" y="205"/>
                    <a:pt x="84" y="202"/>
                    <a:pt x="89" y="198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1" name="Freeform 260">
              <a:extLst>
                <a:ext uri="{FF2B5EF4-FFF2-40B4-BE49-F238E27FC236}">
                  <a16:creationId xmlns:a16="http://schemas.microsoft.com/office/drawing/2014/main" id="{7789EE7C-4F3D-47B1-9233-0659B838C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602"/>
              <a:ext cx="65" cy="25"/>
            </a:xfrm>
            <a:custGeom>
              <a:avLst/>
              <a:gdLst>
                <a:gd name="T0" fmla="*/ 76 w 60"/>
                <a:gd name="T1" fmla="*/ 0 h 22"/>
                <a:gd name="T2" fmla="*/ 0 w 60"/>
                <a:gd name="T3" fmla="*/ 28 h 22"/>
                <a:gd name="T4" fmla="*/ 39 w 60"/>
                <a:gd name="T5" fmla="*/ 19 h 22"/>
                <a:gd name="T6" fmla="*/ 76 w 60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2">
                  <a:moveTo>
                    <a:pt x="60" y="0"/>
                  </a:moveTo>
                  <a:cubicBezTo>
                    <a:pt x="49" y="22"/>
                    <a:pt x="14" y="15"/>
                    <a:pt x="0" y="19"/>
                  </a:cubicBezTo>
                  <a:cubicBezTo>
                    <a:pt x="7" y="16"/>
                    <a:pt x="19" y="15"/>
                    <a:pt x="30" y="13"/>
                  </a:cubicBezTo>
                  <a:cubicBezTo>
                    <a:pt x="41" y="11"/>
                    <a:pt x="52" y="8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2" name="Freeform 261">
              <a:extLst>
                <a:ext uri="{FF2B5EF4-FFF2-40B4-BE49-F238E27FC236}">
                  <a16:creationId xmlns:a16="http://schemas.microsoft.com/office/drawing/2014/main" id="{0BDBC525-818D-49D1-8E73-1C433329D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466"/>
              <a:ext cx="477" cy="105"/>
            </a:xfrm>
            <a:custGeom>
              <a:avLst/>
              <a:gdLst>
                <a:gd name="T0" fmla="*/ 86 w 440"/>
                <a:gd name="T1" fmla="*/ 103 h 91"/>
                <a:gd name="T2" fmla="*/ 0 w 440"/>
                <a:gd name="T3" fmla="*/ 118 h 91"/>
                <a:gd name="T4" fmla="*/ 1 w 440"/>
                <a:gd name="T5" fmla="*/ 140 h 91"/>
                <a:gd name="T6" fmla="*/ 90 w 440"/>
                <a:gd name="T7" fmla="*/ 123 h 91"/>
                <a:gd name="T8" fmla="*/ 556 w 440"/>
                <a:gd name="T9" fmla="*/ 90 h 91"/>
                <a:gd name="T10" fmla="*/ 560 w 440"/>
                <a:gd name="T11" fmla="*/ 69 h 91"/>
                <a:gd name="T12" fmla="*/ 86 w 440"/>
                <a:gd name="T13" fmla="*/ 10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0" h="91">
                  <a:moveTo>
                    <a:pt x="67" y="67"/>
                  </a:moveTo>
                  <a:cubicBezTo>
                    <a:pt x="43" y="74"/>
                    <a:pt x="14" y="75"/>
                    <a:pt x="0" y="76"/>
                  </a:cubicBezTo>
                  <a:cubicBezTo>
                    <a:pt x="0" y="81"/>
                    <a:pt x="0" y="86"/>
                    <a:pt x="1" y="91"/>
                  </a:cubicBezTo>
                  <a:cubicBezTo>
                    <a:pt x="15" y="90"/>
                    <a:pt x="46" y="89"/>
                    <a:pt x="71" y="81"/>
                  </a:cubicBezTo>
                  <a:cubicBezTo>
                    <a:pt x="150" y="57"/>
                    <a:pt x="299" y="15"/>
                    <a:pt x="436" y="59"/>
                  </a:cubicBezTo>
                  <a:cubicBezTo>
                    <a:pt x="437" y="54"/>
                    <a:pt x="439" y="50"/>
                    <a:pt x="440" y="45"/>
                  </a:cubicBezTo>
                  <a:cubicBezTo>
                    <a:pt x="299" y="0"/>
                    <a:pt x="148" y="43"/>
                    <a:pt x="67" y="67"/>
                  </a:cubicBez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3" name="Freeform 262">
              <a:extLst>
                <a:ext uri="{FF2B5EF4-FFF2-40B4-BE49-F238E27FC236}">
                  <a16:creationId xmlns:a16="http://schemas.microsoft.com/office/drawing/2014/main" id="{63A4F5C4-67DA-4740-B5BE-0F086E623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453"/>
              <a:ext cx="474" cy="56"/>
            </a:xfrm>
            <a:custGeom>
              <a:avLst/>
              <a:gdLst>
                <a:gd name="T0" fmla="*/ 558 w 437"/>
                <a:gd name="T1" fmla="*/ 55 h 48"/>
                <a:gd name="T2" fmla="*/ 81 w 437"/>
                <a:gd name="T3" fmla="*/ 54 h 48"/>
                <a:gd name="T4" fmla="*/ 2 w 437"/>
                <a:gd name="T5" fmla="*/ 54 h 48"/>
                <a:gd name="T6" fmla="*/ 0 w 437"/>
                <a:gd name="T7" fmla="*/ 76 h 48"/>
                <a:gd name="T8" fmla="*/ 67 w 437"/>
                <a:gd name="T9" fmla="*/ 76 h 48"/>
                <a:gd name="T10" fmla="*/ 71 w 437"/>
                <a:gd name="T11" fmla="*/ 76 h 48"/>
                <a:gd name="T12" fmla="*/ 552 w 437"/>
                <a:gd name="T13" fmla="*/ 75 h 48"/>
                <a:gd name="T14" fmla="*/ 552 w 437"/>
                <a:gd name="T15" fmla="*/ 75 h 48"/>
                <a:gd name="T16" fmla="*/ 558 w 437"/>
                <a:gd name="T17" fmla="*/ 55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7" h="48">
                  <a:moveTo>
                    <a:pt x="437" y="34"/>
                  </a:moveTo>
                  <a:cubicBezTo>
                    <a:pt x="204" y="0"/>
                    <a:pt x="76" y="30"/>
                    <a:pt x="64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8"/>
                    <a:pt x="0" y="43"/>
                    <a:pt x="0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7"/>
                    <a:pt x="193" y="10"/>
                    <a:pt x="432" y="47"/>
                  </a:cubicBezTo>
                  <a:cubicBezTo>
                    <a:pt x="432" y="47"/>
                    <a:pt x="432" y="47"/>
                    <a:pt x="432" y="47"/>
                  </a:cubicBezTo>
                  <a:cubicBezTo>
                    <a:pt x="433" y="43"/>
                    <a:pt x="435" y="38"/>
                    <a:pt x="437" y="34"/>
                  </a:cubicBez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4" name="Freeform 263">
              <a:extLst>
                <a:ext uri="{FF2B5EF4-FFF2-40B4-BE49-F238E27FC236}">
                  <a16:creationId xmlns:a16="http://schemas.microsoft.com/office/drawing/2014/main" id="{5E374F8C-4A00-47BD-BE5B-2FAB5CCD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718"/>
              <a:ext cx="54" cy="450"/>
            </a:xfrm>
            <a:custGeom>
              <a:avLst/>
              <a:gdLst>
                <a:gd name="T0" fmla="*/ 63 w 50"/>
                <a:gd name="T1" fmla="*/ 603 h 389"/>
                <a:gd name="T2" fmla="*/ 63 w 50"/>
                <a:gd name="T3" fmla="*/ 408 h 389"/>
                <a:gd name="T4" fmla="*/ 49 w 50"/>
                <a:gd name="T5" fmla="*/ 323 h 389"/>
                <a:gd name="T6" fmla="*/ 18 w 50"/>
                <a:gd name="T7" fmla="*/ 88 h 389"/>
                <a:gd name="T8" fmla="*/ 23 w 50"/>
                <a:gd name="T9" fmla="*/ 23 h 389"/>
                <a:gd name="T10" fmla="*/ 23 w 50"/>
                <a:gd name="T11" fmla="*/ 23 h 389"/>
                <a:gd name="T12" fmla="*/ 11 w 50"/>
                <a:gd name="T13" fmla="*/ 0 h 389"/>
                <a:gd name="T14" fmla="*/ 1 w 50"/>
                <a:gd name="T15" fmla="*/ 88 h 389"/>
                <a:gd name="T16" fmla="*/ 31 w 50"/>
                <a:gd name="T17" fmla="*/ 326 h 389"/>
                <a:gd name="T18" fmla="*/ 45 w 50"/>
                <a:gd name="T19" fmla="*/ 408 h 389"/>
                <a:gd name="T20" fmla="*/ 45 w 50"/>
                <a:gd name="T21" fmla="*/ 603 h 3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389">
                  <a:moveTo>
                    <a:pt x="50" y="389"/>
                  </a:moveTo>
                  <a:cubicBezTo>
                    <a:pt x="50" y="264"/>
                    <a:pt x="50" y="264"/>
                    <a:pt x="50" y="264"/>
                  </a:cubicBezTo>
                  <a:cubicBezTo>
                    <a:pt x="50" y="251"/>
                    <a:pt x="45" y="232"/>
                    <a:pt x="39" y="208"/>
                  </a:cubicBezTo>
                  <a:cubicBezTo>
                    <a:pt x="29" y="168"/>
                    <a:pt x="15" y="114"/>
                    <a:pt x="15" y="57"/>
                  </a:cubicBezTo>
                  <a:cubicBezTo>
                    <a:pt x="15" y="35"/>
                    <a:pt x="13" y="30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4" y="10"/>
                    <a:pt x="11" y="4"/>
                    <a:pt x="8" y="0"/>
                  </a:cubicBezTo>
                  <a:cubicBezTo>
                    <a:pt x="0" y="17"/>
                    <a:pt x="1" y="28"/>
                    <a:pt x="1" y="57"/>
                  </a:cubicBezTo>
                  <a:cubicBezTo>
                    <a:pt x="1" y="116"/>
                    <a:pt x="15" y="171"/>
                    <a:pt x="25" y="211"/>
                  </a:cubicBezTo>
                  <a:cubicBezTo>
                    <a:pt x="31" y="235"/>
                    <a:pt x="36" y="253"/>
                    <a:pt x="36" y="264"/>
                  </a:cubicBezTo>
                  <a:cubicBezTo>
                    <a:pt x="36" y="389"/>
                    <a:pt x="36" y="389"/>
                    <a:pt x="36" y="389"/>
                  </a:cubicBezTo>
                </a:path>
              </a:pathLst>
            </a:custGeom>
            <a:noFill/>
            <a:ln w="3175" cap="flat">
              <a:solidFill>
                <a:srgbClr val="0B4D9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5" name="Freeform 264">
              <a:extLst>
                <a:ext uri="{FF2B5EF4-FFF2-40B4-BE49-F238E27FC236}">
                  <a16:creationId xmlns:a16="http://schemas.microsoft.com/office/drawing/2014/main" id="{E2425A93-CAA3-4230-851D-B262EFC2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442"/>
              <a:ext cx="111" cy="81"/>
            </a:xfrm>
            <a:custGeom>
              <a:avLst/>
              <a:gdLst>
                <a:gd name="T0" fmla="*/ 12 w 103"/>
                <a:gd name="T1" fmla="*/ 109 h 70"/>
                <a:gd name="T2" fmla="*/ 34 w 103"/>
                <a:gd name="T3" fmla="*/ 86 h 70"/>
                <a:gd name="T4" fmla="*/ 129 w 103"/>
                <a:gd name="T5" fmla="*/ 22 h 70"/>
                <a:gd name="T6" fmla="*/ 125 w 103"/>
                <a:gd name="T7" fmla="*/ 0 h 70"/>
                <a:gd name="T8" fmla="*/ 19 w 103"/>
                <a:gd name="T9" fmla="*/ 71 h 70"/>
                <a:gd name="T10" fmla="*/ 0 w 103"/>
                <a:gd name="T11" fmla="*/ 9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70">
                  <a:moveTo>
                    <a:pt x="9" y="70"/>
                  </a:moveTo>
                  <a:cubicBezTo>
                    <a:pt x="13" y="66"/>
                    <a:pt x="23" y="59"/>
                    <a:pt x="28" y="55"/>
                  </a:cubicBezTo>
                  <a:cubicBezTo>
                    <a:pt x="46" y="41"/>
                    <a:pt x="72" y="24"/>
                    <a:pt x="103" y="14"/>
                  </a:cubicBezTo>
                  <a:cubicBezTo>
                    <a:pt x="103" y="10"/>
                    <a:pt x="102" y="4"/>
                    <a:pt x="100" y="0"/>
                  </a:cubicBezTo>
                  <a:cubicBezTo>
                    <a:pt x="64" y="11"/>
                    <a:pt x="36" y="30"/>
                    <a:pt x="16" y="46"/>
                  </a:cubicBezTo>
                  <a:cubicBezTo>
                    <a:pt x="12" y="49"/>
                    <a:pt x="3" y="56"/>
                    <a:pt x="0" y="58"/>
                  </a:cubicBezTo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6" name="Freeform 265">
              <a:extLst>
                <a:ext uri="{FF2B5EF4-FFF2-40B4-BE49-F238E27FC236}">
                  <a16:creationId xmlns:a16="http://schemas.microsoft.com/office/drawing/2014/main" id="{11C0D8A3-C4EA-4D14-A484-CC8B22891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496"/>
              <a:ext cx="106" cy="72"/>
            </a:xfrm>
            <a:custGeom>
              <a:avLst/>
              <a:gdLst>
                <a:gd name="T0" fmla="*/ 10 w 98"/>
                <a:gd name="T1" fmla="*/ 98 h 62"/>
                <a:gd name="T2" fmla="*/ 23 w 98"/>
                <a:gd name="T3" fmla="*/ 84 h 62"/>
                <a:gd name="T4" fmla="*/ 23 w 98"/>
                <a:gd name="T5" fmla="*/ 84 h 62"/>
                <a:gd name="T6" fmla="*/ 124 w 98"/>
                <a:gd name="T7" fmla="*/ 20 h 62"/>
                <a:gd name="T8" fmla="*/ 115 w 98"/>
                <a:gd name="T9" fmla="*/ 0 h 62"/>
                <a:gd name="T10" fmla="*/ 16 w 98"/>
                <a:gd name="T11" fmla="*/ 59 h 62"/>
                <a:gd name="T12" fmla="*/ 16 w 98"/>
                <a:gd name="T13" fmla="*/ 59 h 62"/>
                <a:gd name="T14" fmla="*/ 0 w 98"/>
                <a:gd name="T15" fmla="*/ 77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62">
                  <a:moveTo>
                    <a:pt x="7" y="62"/>
                  </a:moveTo>
                  <a:cubicBezTo>
                    <a:pt x="11" y="59"/>
                    <a:pt x="15" y="56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7" y="38"/>
                    <a:pt x="66" y="22"/>
                    <a:pt x="98" y="13"/>
                  </a:cubicBezTo>
                  <a:cubicBezTo>
                    <a:pt x="97" y="8"/>
                    <a:pt x="94" y="3"/>
                    <a:pt x="91" y="0"/>
                  </a:cubicBezTo>
                  <a:cubicBezTo>
                    <a:pt x="61" y="9"/>
                    <a:pt x="32" y="24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9" y="42"/>
                    <a:pt x="4" y="46"/>
                    <a:pt x="0" y="49"/>
                  </a:cubicBezTo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7" name="Freeform 266">
              <a:extLst>
                <a:ext uri="{FF2B5EF4-FFF2-40B4-BE49-F238E27FC236}">
                  <a16:creationId xmlns:a16="http://schemas.microsoft.com/office/drawing/2014/main" id="{8296C598-C6F9-47AB-A364-38F22CC7A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9"/>
              <a:ext cx="32" cy="354"/>
            </a:xfrm>
            <a:custGeom>
              <a:avLst/>
              <a:gdLst>
                <a:gd name="T0" fmla="*/ 17 w 30"/>
                <a:gd name="T1" fmla="*/ 315 h 306"/>
                <a:gd name="T2" fmla="*/ 17 w 30"/>
                <a:gd name="T3" fmla="*/ 0 h 306"/>
                <a:gd name="T4" fmla="*/ 6 w 30"/>
                <a:gd name="T5" fmla="*/ 0 h 306"/>
                <a:gd name="T6" fmla="*/ 0 w 30"/>
                <a:gd name="T7" fmla="*/ 0 h 306"/>
                <a:gd name="T8" fmla="*/ 0 w 30"/>
                <a:gd name="T9" fmla="*/ 315 h 306"/>
                <a:gd name="T10" fmla="*/ 19 w 30"/>
                <a:gd name="T11" fmla="*/ 474 h 306"/>
                <a:gd name="T12" fmla="*/ 36 w 30"/>
                <a:gd name="T13" fmla="*/ 467 h 306"/>
                <a:gd name="T14" fmla="*/ 17 w 30"/>
                <a:gd name="T15" fmla="*/ 315 h 3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306">
                  <a:moveTo>
                    <a:pt x="14" y="203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9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9"/>
                    <a:pt x="5" y="273"/>
                    <a:pt x="16" y="306"/>
                  </a:cubicBezTo>
                  <a:cubicBezTo>
                    <a:pt x="21" y="304"/>
                    <a:pt x="25" y="303"/>
                    <a:pt x="30" y="302"/>
                  </a:cubicBezTo>
                  <a:cubicBezTo>
                    <a:pt x="20" y="271"/>
                    <a:pt x="14" y="238"/>
                    <a:pt x="14" y="203"/>
                  </a:cubicBezTo>
                  <a:close/>
                </a:path>
              </a:pathLst>
            </a:custGeom>
            <a:noFill/>
            <a:ln w="3175" cap="flat">
              <a:solidFill>
                <a:srgbClr val="0B4D9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8" name="Freeform 267">
              <a:extLst>
                <a:ext uri="{FF2B5EF4-FFF2-40B4-BE49-F238E27FC236}">
                  <a16:creationId xmlns:a16="http://schemas.microsoft.com/office/drawing/2014/main" id="{F94576CC-7CAC-426E-A142-97735220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171"/>
              <a:ext cx="15" cy="76"/>
            </a:xfrm>
            <a:custGeom>
              <a:avLst/>
              <a:gdLst>
                <a:gd name="T0" fmla="*/ 11 w 14"/>
                <a:gd name="T1" fmla="*/ 0 h 66"/>
                <a:gd name="T2" fmla="*/ 0 w 14"/>
                <a:gd name="T3" fmla="*/ 0 h 66"/>
                <a:gd name="T4" fmla="*/ 0 w 14"/>
                <a:gd name="T5" fmla="*/ 101 h 66"/>
                <a:gd name="T6" fmla="*/ 17 w 14"/>
                <a:gd name="T7" fmla="*/ 101 h 66"/>
                <a:gd name="T8" fmla="*/ 17 w 14"/>
                <a:gd name="T9" fmla="*/ 0 h 66"/>
                <a:gd name="T10" fmla="*/ 11 w 14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66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09" name="Freeform 268">
              <a:extLst>
                <a:ext uri="{FF2B5EF4-FFF2-40B4-BE49-F238E27FC236}">
                  <a16:creationId xmlns:a16="http://schemas.microsoft.com/office/drawing/2014/main" id="{CB8884E9-0668-4826-8A0A-EB105DF15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" y="484"/>
              <a:ext cx="621" cy="41"/>
            </a:xfrm>
            <a:custGeom>
              <a:avLst/>
              <a:gdLst>
                <a:gd name="T0" fmla="*/ 0 w 573"/>
                <a:gd name="T1" fmla="*/ 10 h 36"/>
                <a:gd name="T2" fmla="*/ 0 w 573"/>
                <a:gd name="T3" fmla="*/ 32 h 36"/>
                <a:gd name="T4" fmla="*/ 101 w 573"/>
                <a:gd name="T5" fmla="*/ 32 h 36"/>
                <a:gd name="T6" fmla="*/ 103 w 573"/>
                <a:gd name="T7" fmla="*/ 10 h 36"/>
                <a:gd name="T8" fmla="*/ 0 w 573"/>
                <a:gd name="T9" fmla="*/ 10 h 36"/>
                <a:gd name="T10" fmla="*/ 729 w 573"/>
                <a:gd name="T11" fmla="*/ 35 h 36"/>
                <a:gd name="T12" fmla="*/ 695 w 573"/>
                <a:gd name="T13" fmla="*/ 0 h 36"/>
                <a:gd name="T14" fmla="*/ 690 w 573"/>
                <a:gd name="T15" fmla="*/ 18 h 36"/>
                <a:gd name="T16" fmla="*/ 657 w 573"/>
                <a:gd name="T17" fmla="*/ 11 h 36"/>
                <a:gd name="T18" fmla="*/ 650 w 573"/>
                <a:gd name="T19" fmla="*/ 31 h 36"/>
                <a:gd name="T20" fmla="*/ 687 w 573"/>
                <a:gd name="T21" fmla="*/ 39 h 36"/>
                <a:gd name="T22" fmla="*/ 686 w 573"/>
                <a:gd name="T23" fmla="*/ 54 h 36"/>
                <a:gd name="T24" fmla="*/ 729 w 573"/>
                <a:gd name="T25" fmla="*/ 35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3" h="36">
                  <a:moveTo>
                    <a:pt x="0" y="7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17"/>
                    <a:pt x="79" y="12"/>
                    <a:pt x="81" y="7"/>
                  </a:cubicBezTo>
                  <a:cubicBezTo>
                    <a:pt x="42" y="7"/>
                    <a:pt x="0" y="7"/>
                    <a:pt x="0" y="7"/>
                  </a:cubicBezTo>
                  <a:close/>
                  <a:moveTo>
                    <a:pt x="573" y="24"/>
                  </a:moveTo>
                  <a:cubicBezTo>
                    <a:pt x="545" y="0"/>
                    <a:pt x="545" y="0"/>
                    <a:pt x="545" y="0"/>
                  </a:cubicBezTo>
                  <a:cubicBezTo>
                    <a:pt x="543" y="12"/>
                    <a:pt x="543" y="12"/>
                    <a:pt x="543" y="12"/>
                  </a:cubicBezTo>
                  <a:cubicBezTo>
                    <a:pt x="534" y="10"/>
                    <a:pt x="524" y="9"/>
                    <a:pt x="516" y="8"/>
                  </a:cubicBezTo>
                  <a:cubicBezTo>
                    <a:pt x="514" y="12"/>
                    <a:pt x="512" y="17"/>
                    <a:pt x="511" y="21"/>
                  </a:cubicBezTo>
                  <a:cubicBezTo>
                    <a:pt x="521" y="23"/>
                    <a:pt x="530" y="24"/>
                    <a:pt x="540" y="26"/>
                  </a:cubicBezTo>
                  <a:cubicBezTo>
                    <a:pt x="539" y="36"/>
                    <a:pt x="539" y="36"/>
                    <a:pt x="539" y="36"/>
                  </a:cubicBezTo>
                  <a:lnTo>
                    <a:pt x="573" y="24"/>
                  </a:ln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0" name="Freeform 269">
              <a:extLst>
                <a:ext uri="{FF2B5EF4-FFF2-40B4-BE49-F238E27FC236}">
                  <a16:creationId xmlns:a16="http://schemas.microsoft.com/office/drawing/2014/main" id="{47FA8113-3E25-45F4-A473-B629324606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5" y="518"/>
              <a:ext cx="629" cy="53"/>
            </a:xfrm>
            <a:custGeom>
              <a:avLst/>
              <a:gdLst>
                <a:gd name="T0" fmla="*/ 94 w 580"/>
                <a:gd name="T1" fmla="*/ 47 h 46"/>
                <a:gd name="T2" fmla="*/ 92 w 580"/>
                <a:gd name="T3" fmla="*/ 47 h 46"/>
                <a:gd name="T4" fmla="*/ 0 w 580"/>
                <a:gd name="T5" fmla="*/ 47 h 46"/>
                <a:gd name="T6" fmla="*/ 0 w 580"/>
                <a:gd name="T7" fmla="*/ 70 h 46"/>
                <a:gd name="T8" fmla="*/ 93 w 580"/>
                <a:gd name="T9" fmla="*/ 70 h 46"/>
                <a:gd name="T10" fmla="*/ 93 w 580"/>
                <a:gd name="T11" fmla="*/ 70 h 46"/>
                <a:gd name="T12" fmla="*/ 95 w 580"/>
                <a:gd name="T13" fmla="*/ 70 h 46"/>
                <a:gd name="T14" fmla="*/ 94 w 580"/>
                <a:gd name="T15" fmla="*/ 47 h 46"/>
                <a:gd name="T16" fmla="*/ 740 w 580"/>
                <a:gd name="T17" fmla="*/ 53 h 46"/>
                <a:gd name="T18" fmla="*/ 713 w 580"/>
                <a:gd name="T19" fmla="*/ 9 h 46"/>
                <a:gd name="T20" fmla="*/ 708 w 580"/>
                <a:gd name="T21" fmla="*/ 23 h 46"/>
                <a:gd name="T22" fmla="*/ 655 w 580"/>
                <a:gd name="T23" fmla="*/ 0 h 46"/>
                <a:gd name="T24" fmla="*/ 651 w 580"/>
                <a:gd name="T25" fmla="*/ 21 h 46"/>
                <a:gd name="T26" fmla="*/ 699 w 580"/>
                <a:gd name="T27" fmla="*/ 44 h 46"/>
                <a:gd name="T28" fmla="*/ 694 w 580"/>
                <a:gd name="T29" fmla="*/ 60 h 46"/>
                <a:gd name="T30" fmla="*/ 740 w 580"/>
                <a:gd name="T31" fmla="*/ 53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0" h="46">
                  <a:moveTo>
                    <a:pt x="74" y="31"/>
                  </a:moveTo>
                  <a:cubicBezTo>
                    <a:pt x="74" y="31"/>
                    <a:pt x="73" y="31"/>
                    <a:pt x="72" y="31"/>
                  </a:cubicBezTo>
                  <a:cubicBezTo>
                    <a:pt x="72" y="31"/>
                    <a:pt x="0" y="31"/>
                    <a:pt x="0" y="3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4" y="46"/>
                    <a:pt x="74" y="46"/>
                    <a:pt x="75" y="46"/>
                  </a:cubicBezTo>
                  <a:cubicBezTo>
                    <a:pt x="74" y="41"/>
                    <a:pt x="74" y="36"/>
                    <a:pt x="74" y="31"/>
                  </a:cubicBezTo>
                  <a:close/>
                  <a:moveTo>
                    <a:pt x="580" y="35"/>
                  </a:moveTo>
                  <a:cubicBezTo>
                    <a:pt x="559" y="6"/>
                    <a:pt x="559" y="6"/>
                    <a:pt x="559" y="6"/>
                  </a:cubicBezTo>
                  <a:cubicBezTo>
                    <a:pt x="555" y="15"/>
                    <a:pt x="555" y="15"/>
                    <a:pt x="555" y="15"/>
                  </a:cubicBezTo>
                  <a:cubicBezTo>
                    <a:pt x="541" y="9"/>
                    <a:pt x="528" y="4"/>
                    <a:pt x="514" y="0"/>
                  </a:cubicBezTo>
                  <a:cubicBezTo>
                    <a:pt x="513" y="5"/>
                    <a:pt x="511" y="9"/>
                    <a:pt x="510" y="14"/>
                  </a:cubicBezTo>
                  <a:cubicBezTo>
                    <a:pt x="523" y="18"/>
                    <a:pt x="536" y="23"/>
                    <a:pt x="549" y="29"/>
                  </a:cubicBezTo>
                  <a:cubicBezTo>
                    <a:pt x="544" y="39"/>
                    <a:pt x="544" y="39"/>
                    <a:pt x="544" y="39"/>
                  </a:cubicBezTo>
                  <a:lnTo>
                    <a:pt x="580" y="35"/>
                  </a:ln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1" name="Freeform 270">
              <a:extLst>
                <a:ext uri="{FF2B5EF4-FFF2-40B4-BE49-F238E27FC236}">
                  <a16:creationId xmlns:a16="http://schemas.microsoft.com/office/drawing/2014/main" id="{AD3BA973-7F19-4DAA-AEA4-BAFCF3B5F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432"/>
              <a:ext cx="55" cy="26"/>
            </a:xfrm>
            <a:custGeom>
              <a:avLst/>
              <a:gdLst>
                <a:gd name="T0" fmla="*/ 64 w 51"/>
                <a:gd name="T1" fmla="*/ 20 h 23"/>
                <a:gd name="T2" fmla="*/ 64 w 51"/>
                <a:gd name="T3" fmla="*/ 0 h 23"/>
                <a:gd name="T4" fmla="*/ 0 w 51"/>
                <a:gd name="T5" fmla="*/ 12 h 23"/>
                <a:gd name="T6" fmla="*/ 3 w 51"/>
                <a:gd name="T7" fmla="*/ 33 h 23"/>
                <a:gd name="T8" fmla="*/ 3 w 51"/>
                <a:gd name="T9" fmla="*/ 33 h 23"/>
                <a:gd name="T10" fmla="*/ 64 w 51"/>
                <a:gd name="T11" fmla="*/ 2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23">
                  <a:moveTo>
                    <a:pt x="51" y="14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32" y="1"/>
                    <a:pt x="15" y="4"/>
                    <a:pt x="0" y="9"/>
                  </a:cubicBezTo>
                  <a:cubicBezTo>
                    <a:pt x="2" y="13"/>
                    <a:pt x="3" y="1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8" y="19"/>
                    <a:pt x="34" y="15"/>
                    <a:pt x="51" y="14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2" name="Freeform 271">
              <a:extLst>
                <a:ext uri="{FF2B5EF4-FFF2-40B4-BE49-F238E27FC236}">
                  <a16:creationId xmlns:a16="http://schemas.microsoft.com/office/drawing/2014/main" id="{596531F7-D1A0-4752-84D0-BD85A3C69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486"/>
              <a:ext cx="70" cy="25"/>
            </a:xfrm>
            <a:custGeom>
              <a:avLst/>
              <a:gdLst>
                <a:gd name="T0" fmla="*/ 84 w 64"/>
                <a:gd name="T1" fmla="*/ 0 h 22"/>
                <a:gd name="T2" fmla="*/ 0 w 64"/>
                <a:gd name="T3" fmla="*/ 13 h 22"/>
                <a:gd name="T4" fmla="*/ 10 w 64"/>
                <a:gd name="T5" fmla="*/ 32 h 22"/>
                <a:gd name="T6" fmla="*/ 84 w 64"/>
                <a:gd name="T7" fmla="*/ 22 h 22"/>
                <a:gd name="T8" fmla="*/ 84 w 64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2">
                  <a:moveTo>
                    <a:pt x="64" y="0"/>
                  </a:moveTo>
                  <a:cubicBezTo>
                    <a:pt x="39" y="0"/>
                    <a:pt x="18" y="4"/>
                    <a:pt x="0" y="9"/>
                  </a:cubicBezTo>
                  <a:cubicBezTo>
                    <a:pt x="3" y="12"/>
                    <a:pt x="6" y="17"/>
                    <a:pt x="7" y="22"/>
                  </a:cubicBezTo>
                  <a:cubicBezTo>
                    <a:pt x="23" y="18"/>
                    <a:pt x="42" y="15"/>
                    <a:pt x="64" y="15"/>
                  </a:cubicBezTo>
                  <a:cubicBezTo>
                    <a:pt x="64" y="15"/>
                    <a:pt x="64" y="1"/>
                    <a:pt x="64" y="0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3" name="Freeform 272">
              <a:extLst>
                <a:ext uri="{FF2B5EF4-FFF2-40B4-BE49-F238E27FC236}">
                  <a16:creationId xmlns:a16="http://schemas.microsoft.com/office/drawing/2014/main" id="{DBE53D44-F5FF-4667-B269-97C975A46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507"/>
              <a:ext cx="51" cy="48"/>
            </a:xfrm>
            <a:custGeom>
              <a:avLst/>
              <a:gdLst>
                <a:gd name="T0" fmla="*/ 60 w 47"/>
                <a:gd name="T1" fmla="*/ 22 h 42"/>
                <a:gd name="T2" fmla="*/ 60 w 47"/>
                <a:gd name="T3" fmla="*/ 22 h 42"/>
                <a:gd name="T4" fmla="*/ 52 w 47"/>
                <a:gd name="T5" fmla="*/ 9 h 42"/>
                <a:gd name="T6" fmla="*/ 48 w 47"/>
                <a:gd name="T7" fmla="*/ 7 h 42"/>
                <a:gd name="T8" fmla="*/ 46 w 47"/>
                <a:gd name="T9" fmla="*/ 8 h 42"/>
                <a:gd name="T10" fmla="*/ 36 w 47"/>
                <a:gd name="T11" fmla="*/ 19 h 42"/>
                <a:gd name="T12" fmla="*/ 25 w 47"/>
                <a:gd name="T13" fmla="*/ 0 h 42"/>
                <a:gd name="T14" fmla="*/ 0 w 47"/>
                <a:gd name="T15" fmla="*/ 63 h 42"/>
                <a:gd name="T16" fmla="*/ 60 w 47"/>
                <a:gd name="T17" fmla="*/ 55 h 42"/>
                <a:gd name="T18" fmla="*/ 47 w 47"/>
                <a:gd name="T19" fmla="*/ 35 h 42"/>
                <a:gd name="T20" fmla="*/ 59 w 47"/>
                <a:gd name="T21" fmla="*/ 24 h 42"/>
                <a:gd name="T22" fmla="*/ 60 w 47"/>
                <a:gd name="T23" fmla="*/ 22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42">
                  <a:moveTo>
                    <a:pt x="4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6" y="12"/>
                    <a:pt x="44" y="9"/>
                    <a:pt x="41" y="6"/>
                  </a:cubicBezTo>
                  <a:cubicBezTo>
                    <a:pt x="40" y="5"/>
                    <a:pt x="39" y="5"/>
                    <a:pt x="38" y="4"/>
                  </a:cubicBezTo>
                  <a:cubicBezTo>
                    <a:pt x="38" y="4"/>
                    <a:pt x="37" y="5"/>
                    <a:pt x="36" y="5"/>
                  </a:cubicBezTo>
                  <a:cubicBezTo>
                    <a:pt x="33" y="8"/>
                    <a:pt x="31" y="10"/>
                    <a:pt x="28" y="1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40" y="22"/>
                    <a:pt x="43" y="19"/>
                    <a:pt x="46" y="16"/>
                  </a:cubicBezTo>
                  <a:cubicBezTo>
                    <a:pt x="46" y="16"/>
                    <a:pt x="47" y="15"/>
                    <a:pt x="47" y="15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4" name="Freeform 273">
              <a:extLst>
                <a:ext uri="{FF2B5EF4-FFF2-40B4-BE49-F238E27FC236}">
                  <a16:creationId xmlns:a16="http://schemas.microsoft.com/office/drawing/2014/main" id="{A3DC4874-D9AF-4518-8E55-C2A1FE98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552"/>
              <a:ext cx="55" cy="51"/>
            </a:xfrm>
            <a:custGeom>
              <a:avLst/>
              <a:gdLst>
                <a:gd name="T0" fmla="*/ 64 w 51"/>
                <a:gd name="T1" fmla="*/ 20 h 44"/>
                <a:gd name="T2" fmla="*/ 64 w 51"/>
                <a:gd name="T3" fmla="*/ 20 h 44"/>
                <a:gd name="T4" fmla="*/ 63 w 51"/>
                <a:gd name="T5" fmla="*/ 17 h 44"/>
                <a:gd name="T6" fmla="*/ 55 w 51"/>
                <a:gd name="T7" fmla="*/ 0 h 44"/>
                <a:gd name="T8" fmla="*/ 45 w 51"/>
                <a:gd name="T9" fmla="*/ 9 h 44"/>
                <a:gd name="T10" fmla="*/ 33 w 51"/>
                <a:gd name="T11" fmla="*/ 20 h 44"/>
                <a:gd name="T12" fmla="*/ 22 w 51"/>
                <a:gd name="T13" fmla="*/ 1 h 44"/>
                <a:gd name="T14" fmla="*/ 0 w 51"/>
                <a:gd name="T15" fmla="*/ 68 h 44"/>
                <a:gd name="T16" fmla="*/ 58 w 51"/>
                <a:gd name="T17" fmla="*/ 58 h 44"/>
                <a:gd name="T18" fmla="*/ 46 w 51"/>
                <a:gd name="T19" fmla="*/ 39 h 44"/>
                <a:gd name="T20" fmla="*/ 57 w 51"/>
                <a:gd name="T21" fmla="*/ 28 h 44"/>
                <a:gd name="T22" fmla="*/ 64 w 51"/>
                <a:gd name="T23" fmla="*/ 2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44"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1" y="2"/>
                    <a:pt x="38" y="4"/>
                    <a:pt x="36" y="6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7" y="16"/>
                    <a:pt x="49" y="15"/>
                    <a:pt x="51" y="13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5" name="Freeform 274">
              <a:extLst>
                <a:ext uri="{FF2B5EF4-FFF2-40B4-BE49-F238E27FC236}">
                  <a16:creationId xmlns:a16="http://schemas.microsoft.com/office/drawing/2014/main" id="{70F5CF57-40F3-4165-B60A-A1E0C0110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576"/>
              <a:ext cx="46" cy="83"/>
            </a:xfrm>
            <a:custGeom>
              <a:avLst/>
              <a:gdLst>
                <a:gd name="T0" fmla="*/ 51 w 42"/>
                <a:gd name="T1" fmla="*/ 111 h 72"/>
                <a:gd name="T2" fmla="*/ 55 w 42"/>
                <a:gd name="T3" fmla="*/ 38 h 72"/>
                <a:gd name="T4" fmla="*/ 37 w 42"/>
                <a:gd name="T5" fmla="*/ 50 h 72"/>
                <a:gd name="T6" fmla="*/ 20 w 42"/>
                <a:gd name="T7" fmla="*/ 0 h 72"/>
                <a:gd name="T8" fmla="*/ 1 w 42"/>
                <a:gd name="T9" fmla="*/ 7 h 72"/>
                <a:gd name="T10" fmla="*/ 20 w 42"/>
                <a:gd name="T11" fmla="*/ 59 h 72"/>
                <a:gd name="T12" fmla="*/ 0 w 42"/>
                <a:gd name="T13" fmla="*/ 69 h 72"/>
                <a:gd name="T14" fmla="*/ 51 w 42"/>
                <a:gd name="T15" fmla="*/ 111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72">
                  <a:moveTo>
                    <a:pt x="39" y="72"/>
                  </a:moveTo>
                  <a:cubicBezTo>
                    <a:pt x="42" y="25"/>
                    <a:pt x="42" y="25"/>
                    <a:pt x="42" y="25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3" y="22"/>
                    <a:pt x="19" y="11"/>
                    <a:pt x="15" y="0"/>
                  </a:cubicBezTo>
                  <a:cubicBezTo>
                    <a:pt x="10" y="1"/>
                    <a:pt x="6" y="2"/>
                    <a:pt x="1" y="4"/>
                  </a:cubicBezTo>
                  <a:cubicBezTo>
                    <a:pt x="5" y="15"/>
                    <a:pt x="9" y="27"/>
                    <a:pt x="15" y="38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39" y="72"/>
                  </a:ln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416" name="Freeform 275">
              <a:extLst>
                <a:ext uri="{FF2B5EF4-FFF2-40B4-BE49-F238E27FC236}">
                  <a16:creationId xmlns:a16="http://schemas.microsoft.com/office/drawing/2014/main" id="{249EF00F-DB4C-4412-83CF-AE0C1A758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667"/>
              <a:ext cx="122" cy="69"/>
            </a:xfrm>
            <a:custGeom>
              <a:avLst/>
              <a:gdLst>
                <a:gd name="T0" fmla="*/ 143 w 113"/>
                <a:gd name="T1" fmla="*/ 64 h 59"/>
                <a:gd name="T2" fmla="*/ 111 w 113"/>
                <a:gd name="T3" fmla="*/ 0 h 59"/>
                <a:gd name="T4" fmla="*/ 101 w 113"/>
                <a:gd name="T5" fmla="*/ 22 h 59"/>
                <a:gd name="T6" fmla="*/ 33 w 113"/>
                <a:gd name="T7" fmla="*/ 25 h 59"/>
                <a:gd name="T8" fmla="*/ 0 w 113"/>
                <a:gd name="T9" fmla="*/ 70 h 59"/>
                <a:gd name="T10" fmla="*/ 13 w 113"/>
                <a:gd name="T11" fmla="*/ 95 h 59"/>
                <a:gd name="T12" fmla="*/ 42 w 113"/>
                <a:gd name="T13" fmla="*/ 46 h 59"/>
                <a:gd name="T14" fmla="*/ 93 w 113"/>
                <a:gd name="T15" fmla="*/ 43 h 59"/>
                <a:gd name="T16" fmla="*/ 83 w 113"/>
                <a:gd name="T17" fmla="*/ 65 h 59"/>
                <a:gd name="T18" fmla="*/ 143 w 113"/>
                <a:gd name="T19" fmla="*/ 64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59">
                  <a:moveTo>
                    <a:pt x="113" y="4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59" y="5"/>
                    <a:pt x="43" y="7"/>
                    <a:pt x="27" y="15"/>
                  </a:cubicBezTo>
                  <a:cubicBezTo>
                    <a:pt x="16" y="20"/>
                    <a:pt x="7" y="30"/>
                    <a:pt x="0" y="44"/>
                  </a:cubicBezTo>
                  <a:cubicBezTo>
                    <a:pt x="3" y="48"/>
                    <a:pt x="6" y="54"/>
                    <a:pt x="10" y="59"/>
                  </a:cubicBezTo>
                  <a:cubicBezTo>
                    <a:pt x="15" y="44"/>
                    <a:pt x="23" y="33"/>
                    <a:pt x="33" y="28"/>
                  </a:cubicBezTo>
                  <a:cubicBezTo>
                    <a:pt x="44" y="23"/>
                    <a:pt x="58" y="20"/>
                    <a:pt x="74" y="27"/>
                  </a:cubicBezTo>
                  <a:cubicBezTo>
                    <a:pt x="66" y="41"/>
                    <a:pt x="66" y="41"/>
                    <a:pt x="66" y="41"/>
                  </a:cubicBezTo>
                  <a:lnTo>
                    <a:pt x="113" y="40"/>
                  </a:ln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276">
            <a:extLst>
              <a:ext uri="{FF2B5EF4-FFF2-40B4-BE49-F238E27FC236}">
                <a16:creationId xmlns:a16="http://schemas.microsoft.com/office/drawing/2014/main" id="{B0891062-F3BB-440A-9C04-BFD3819257AF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2511425"/>
            <a:ext cx="1828800" cy="2365375"/>
            <a:chOff x="2807" y="-3"/>
            <a:chExt cx="953" cy="1250"/>
          </a:xfrm>
        </p:grpSpPr>
        <p:sp>
          <p:nvSpPr>
            <p:cNvPr id="36131" name="Freeform 277">
              <a:extLst>
                <a:ext uri="{FF2B5EF4-FFF2-40B4-BE49-F238E27FC236}">
                  <a16:creationId xmlns:a16="http://schemas.microsoft.com/office/drawing/2014/main" id="{144D8E61-C931-4E47-9D3A-73DCCE9FD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3" y="383"/>
              <a:ext cx="124" cy="180"/>
            </a:xfrm>
            <a:custGeom>
              <a:avLst/>
              <a:gdLst>
                <a:gd name="T0" fmla="*/ 143 w 100"/>
                <a:gd name="T1" fmla="*/ 107 h 136"/>
                <a:gd name="T2" fmla="*/ 79 w 100"/>
                <a:gd name="T3" fmla="*/ 131 h 136"/>
                <a:gd name="T4" fmla="*/ 107 w 100"/>
                <a:gd name="T5" fmla="*/ 193 h 136"/>
                <a:gd name="T6" fmla="*/ 128 w 100"/>
                <a:gd name="T7" fmla="*/ 315 h 136"/>
                <a:gd name="T8" fmla="*/ 128 w 100"/>
                <a:gd name="T9" fmla="*/ 315 h 136"/>
                <a:gd name="T10" fmla="*/ 167 w 100"/>
                <a:gd name="T11" fmla="*/ 184 h 136"/>
                <a:gd name="T12" fmla="*/ 143 w 100"/>
                <a:gd name="T13" fmla="*/ 107 h 136"/>
                <a:gd name="T14" fmla="*/ 104 w 100"/>
                <a:gd name="T15" fmla="*/ 0 h 136"/>
                <a:gd name="T16" fmla="*/ 0 w 100"/>
                <a:gd name="T17" fmla="*/ 44 h 136"/>
                <a:gd name="T18" fmla="*/ 72 w 100"/>
                <a:gd name="T19" fmla="*/ 119 h 136"/>
                <a:gd name="T20" fmla="*/ 124 w 100"/>
                <a:gd name="T21" fmla="*/ 71 h 136"/>
                <a:gd name="T22" fmla="*/ 104 w 10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136">
                  <a:moveTo>
                    <a:pt x="75" y="46"/>
                  </a:moveTo>
                  <a:cubicBezTo>
                    <a:pt x="68" y="46"/>
                    <a:pt x="62" y="48"/>
                    <a:pt x="42" y="57"/>
                  </a:cubicBezTo>
                  <a:cubicBezTo>
                    <a:pt x="48" y="65"/>
                    <a:pt x="53" y="73"/>
                    <a:pt x="56" y="83"/>
                  </a:cubicBezTo>
                  <a:cubicBezTo>
                    <a:pt x="64" y="106"/>
                    <a:pt x="58" y="117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0" y="115"/>
                    <a:pt x="78" y="87"/>
                    <a:pt x="88" y="79"/>
                  </a:cubicBezTo>
                  <a:cubicBezTo>
                    <a:pt x="100" y="71"/>
                    <a:pt x="87" y="46"/>
                    <a:pt x="75" y="46"/>
                  </a:cubicBezTo>
                  <a:close/>
                  <a:moveTo>
                    <a:pt x="55" y="0"/>
                  </a:moveTo>
                  <a:cubicBezTo>
                    <a:pt x="55" y="0"/>
                    <a:pt x="19" y="5"/>
                    <a:pt x="0" y="19"/>
                  </a:cubicBezTo>
                  <a:cubicBezTo>
                    <a:pt x="10" y="25"/>
                    <a:pt x="25" y="36"/>
                    <a:pt x="38" y="51"/>
                  </a:cubicBezTo>
                  <a:cubicBezTo>
                    <a:pt x="42" y="46"/>
                    <a:pt x="51" y="40"/>
                    <a:pt x="65" y="31"/>
                  </a:cubicBezTo>
                  <a:cubicBezTo>
                    <a:pt x="71" y="25"/>
                    <a:pt x="69" y="4"/>
                    <a:pt x="55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2" name="Freeform 278">
              <a:extLst>
                <a:ext uri="{FF2B5EF4-FFF2-40B4-BE49-F238E27FC236}">
                  <a16:creationId xmlns:a16="http://schemas.microsoft.com/office/drawing/2014/main" id="{A0BC3BBC-C11E-48F4-806B-26783EE9B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91"/>
              <a:ext cx="48" cy="17"/>
            </a:xfrm>
            <a:custGeom>
              <a:avLst/>
              <a:gdLst>
                <a:gd name="T0" fmla="*/ 39 w 39"/>
                <a:gd name="T1" fmla="*/ 13 h 13"/>
                <a:gd name="T2" fmla="*/ 73 w 39"/>
                <a:gd name="T3" fmla="*/ 0 h 13"/>
                <a:gd name="T4" fmla="*/ 0 w 39"/>
                <a:gd name="T5" fmla="*/ 29 h 13"/>
                <a:gd name="T6" fmla="*/ 39 w 39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3">
                  <a:moveTo>
                    <a:pt x="21" y="6"/>
                  </a:moveTo>
                  <a:cubicBezTo>
                    <a:pt x="29" y="3"/>
                    <a:pt x="37" y="1"/>
                    <a:pt x="39" y="0"/>
                  </a:cubicBezTo>
                  <a:cubicBezTo>
                    <a:pt x="34" y="1"/>
                    <a:pt x="8" y="8"/>
                    <a:pt x="0" y="13"/>
                  </a:cubicBezTo>
                  <a:cubicBezTo>
                    <a:pt x="5" y="12"/>
                    <a:pt x="13" y="9"/>
                    <a:pt x="2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3" name="Freeform 279">
              <a:extLst>
                <a:ext uri="{FF2B5EF4-FFF2-40B4-BE49-F238E27FC236}">
                  <a16:creationId xmlns:a16="http://schemas.microsoft.com/office/drawing/2014/main" id="{C2B1CC3D-C821-4CCE-BB16-3C79645B9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449"/>
              <a:ext cx="37" cy="11"/>
            </a:xfrm>
            <a:custGeom>
              <a:avLst/>
              <a:gdLst>
                <a:gd name="T0" fmla="*/ 0 w 30"/>
                <a:gd name="T1" fmla="*/ 21 h 8"/>
                <a:gd name="T2" fmla="*/ 47 w 30"/>
                <a:gd name="T3" fmla="*/ 1 h 8"/>
                <a:gd name="T4" fmla="*/ 57 w 30"/>
                <a:gd name="T5" fmla="*/ 14 h 8"/>
                <a:gd name="T6" fmla="*/ 33 w 30"/>
                <a:gd name="T7" fmla="*/ 11 h 8"/>
                <a:gd name="T8" fmla="*/ 0 w 30"/>
                <a:gd name="T9" fmla="*/ 21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">
                  <a:moveTo>
                    <a:pt x="0" y="8"/>
                  </a:moveTo>
                  <a:cubicBezTo>
                    <a:pt x="5" y="5"/>
                    <a:pt x="20" y="0"/>
                    <a:pt x="25" y="1"/>
                  </a:cubicBezTo>
                  <a:cubicBezTo>
                    <a:pt x="30" y="3"/>
                    <a:pt x="30" y="5"/>
                    <a:pt x="30" y="5"/>
                  </a:cubicBezTo>
                  <a:cubicBezTo>
                    <a:pt x="27" y="3"/>
                    <a:pt x="23" y="3"/>
                    <a:pt x="18" y="4"/>
                  </a:cubicBezTo>
                  <a:cubicBezTo>
                    <a:pt x="12" y="5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4" name="Freeform 280">
              <a:extLst>
                <a:ext uri="{FF2B5EF4-FFF2-40B4-BE49-F238E27FC236}">
                  <a16:creationId xmlns:a16="http://schemas.microsoft.com/office/drawing/2014/main" id="{0D195600-FC7D-44E6-AB80-494D04A85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98"/>
              <a:ext cx="67" cy="47"/>
            </a:xfrm>
            <a:custGeom>
              <a:avLst/>
              <a:gdLst>
                <a:gd name="T0" fmla="*/ 0 w 54"/>
                <a:gd name="T1" fmla="*/ 38 h 36"/>
                <a:gd name="T2" fmla="*/ 25 w 54"/>
                <a:gd name="T3" fmla="*/ 46 h 36"/>
                <a:gd name="T4" fmla="*/ 57 w 54"/>
                <a:gd name="T5" fmla="*/ 43 h 36"/>
                <a:gd name="T6" fmla="*/ 92 w 54"/>
                <a:gd name="T7" fmla="*/ 0 h 36"/>
                <a:gd name="T8" fmla="*/ 46 w 54"/>
                <a:gd name="T9" fmla="*/ 80 h 36"/>
                <a:gd name="T10" fmla="*/ 21 w 54"/>
                <a:gd name="T11" fmla="*/ 51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6">
                  <a:moveTo>
                    <a:pt x="0" y="17"/>
                  </a:moveTo>
                  <a:cubicBezTo>
                    <a:pt x="5" y="16"/>
                    <a:pt x="8" y="20"/>
                    <a:pt x="13" y="21"/>
                  </a:cubicBezTo>
                  <a:cubicBezTo>
                    <a:pt x="19" y="23"/>
                    <a:pt x="24" y="21"/>
                    <a:pt x="30" y="19"/>
                  </a:cubicBezTo>
                  <a:cubicBezTo>
                    <a:pt x="42" y="14"/>
                    <a:pt x="44" y="12"/>
                    <a:pt x="48" y="0"/>
                  </a:cubicBezTo>
                  <a:cubicBezTo>
                    <a:pt x="54" y="18"/>
                    <a:pt x="34" y="24"/>
                    <a:pt x="24" y="36"/>
                  </a:cubicBezTo>
                  <a:cubicBezTo>
                    <a:pt x="20" y="33"/>
                    <a:pt x="15" y="27"/>
                    <a:pt x="11" y="2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5" name="Freeform 281">
              <a:extLst>
                <a:ext uri="{FF2B5EF4-FFF2-40B4-BE49-F238E27FC236}">
                  <a16:creationId xmlns:a16="http://schemas.microsoft.com/office/drawing/2014/main" id="{C05506BC-AA9A-4453-82AC-47B706D7B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460"/>
              <a:ext cx="52" cy="77"/>
            </a:xfrm>
            <a:custGeom>
              <a:avLst/>
              <a:gdLst>
                <a:gd name="T0" fmla="*/ 14 w 42"/>
                <a:gd name="T1" fmla="*/ 48 h 58"/>
                <a:gd name="T2" fmla="*/ 31 w 42"/>
                <a:gd name="T3" fmla="*/ 135 h 58"/>
                <a:gd name="T4" fmla="*/ 53 w 42"/>
                <a:gd name="T5" fmla="*/ 56 h 58"/>
                <a:gd name="T6" fmla="*/ 66 w 42"/>
                <a:gd name="T7" fmla="*/ 0 h 58"/>
                <a:gd name="T8" fmla="*/ 41 w 42"/>
                <a:gd name="T9" fmla="*/ 37 h 58"/>
                <a:gd name="T10" fmla="*/ 0 w 42"/>
                <a:gd name="T11" fmla="*/ 2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8">
                  <a:moveTo>
                    <a:pt x="7" y="20"/>
                  </a:moveTo>
                  <a:cubicBezTo>
                    <a:pt x="9" y="33"/>
                    <a:pt x="14" y="45"/>
                    <a:pt x="16" y="58"/>
                  </a:cubicBezTo>
                  <a:cubicBezTo>
                    <a:pt x="18" y="46"/>
                    <a:pt x="21" y="35"/>
                    <a:pt x="28" y="24"/>
                  </a:cubicBezTo>
                  <a:cubicBezTo>
                    <a:pt x="34" y="16"/>
                    <a:pt x="42" y="11"/>
                    <a:pt x="35" y="0"/>
                  </a:cubicBezTo>
                  <a:cubicBezTo>
                    <a:pt x="38" y="9"/>
                    <a:pt x="31" y="14"/>
                    <a:pt x="22" y="16"/>
                  </a:cubicBezTo>
                  <a:cubicBezTo>
                    <a:pt x="11" y="18"/>
                    <a:pt x="10" y="9"/>
                    <a:pt x="0" y="8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6" name="Freeform 282">
              <a:extLst>
                <a:ext uri="{FF2B5EF4-FFF2-40B4-BE49-F238E27FC236}">
                  <a16:creationId xmlns:a16="http://schemas.microsoft.com/office/drawing/2014/main" id="{7FDDD7CD-E3BB-4B11-9387-687D1F1CE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3" y="383"/>
              <a:ext cx="124" cy="180"/>
            </a:xfrm>
            <a:custGeom>
              <a:avLst/>
              <a:gdLst>
                <a:gd name="T0" fmla="*/ 143 w 100"/>
                <a:gd name="T1" fmla="*/ 107 h 136"/>
                <a:gd name="T2" fmla="*/ 79 w 100"/>
                <a:gd name="T3" fmla="*/ 131 h 136"/>
                <a:gd name="T4" fmla="*/ 107 w 100"/>
                <a:gd name="T5" fmla="*/ 193 h 136"/>
                <a:gd name="T6" fmla="*/ 128 w 100"/>
                <a:gd name="T7" fmla="*/ 315 h 136"/>
                <a:gd name="T8" fmla="*/ 128 w 100"/>
                <a:gd name="T9" fmla="*/ 315 h 136"/>
                <a:gd name="T10" fmla="*/ 167 w 100"/>
                <a:gd name="T11" fmla="*/ 184 h 136"/>
                <a:gd name="T12" fmla="*/ 143 w 100"/>
                <a:gd name="T13" fmla="*/ 107 h 136"/>
                <a:gd name="T14" fmla="*/ 104 w 100"/>
                <a:gd name="T15" fmla="*/ 0 h 136"/>
                <a:gd name="T16" fmla="*/ 0 w 100"/>
                <a:gd name="T17" fmla="*/ 44 h 136"/>
                <a:gd name="T18" fmla="*/ 72 w 100"/>
                <a:gd name="T19" fmla="*/ 119 h 136"/>
                <a:gd name="T20" fmla="*/ 124 w 100"/>
                <a:gd name="T21" fmla="*/ 71 h 136"/>
                <a:gd name="T22" fmla="*/ 104 w 10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136">
                  <a:moveTo>
                    <a:pt x="75" y="46"/>
                  </a:moveTo>
                  <a:cubicBezTo>
                    <a:pt x="68" y="46"/>
                    <a:pt x="62" y="48"/>
                    <a:pt x="42" y="57"/>
                  </a:cubicBezTo>
                  <a:cubicBezTo>
                    <a:pt x="48" y="65"/>
                    <a:pt x="53" y="73"/>
                    <a:pt x="56" y="83"/>
                  </a:cubicBezTo>
                  <a:cubicBezTo>
                    <a:pt x="64" y="106"/>
                    <a:pt x="58" y="117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0" y="115"/>
                    <a:pt x="78" y="87"/>
                    <a:pt x="88" y="79"/>
                  </a:cubicBezTo>
                  <a:cubicBezTo>
                    <a:pt x="100" y="71"/>
                    <a:pt x="87" y="46"/>
                    <a:pt x="75" y="46"/>
                  </a:cubicBezTo>
                  <a:close/>
                  <a:moveTo>
                    <a:pt x="55" y="0"/>
                  </a:moveTo>
                  <a:cubicBezTo>
                    <a:pt x="55" y="0"/>
                    <a:pt x="19" y="5"/>
                    <a:pt x="0" y="19"/>
                  </a:cubicBezTo>
                  <a:cubicBezTo>
                    <a:pt x="10" y="25"/>
                    <a:pt x="25" y="36"/>
                    <a:pt x="38" y="51"/>
                  </a:cubicBezTo>
                  <a:cubicBezTo>
                    <a:pt x="42" y="46"/>
                    <a:pt x="51" y="40"/>
                    <a:pt x="65" y="31"/>
                  </a:cubicBezTo>
                  <a:cubicBezTo>
                    <a:pt x="71" y="25"/>
                    <a:pt x="69" y="4"/>
                    <a:pt x="55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7" name="Freeform 283">
              <a:extLst>
                <a:ext uri="{FF2B5EF4-FFF2-40B4-BE49-F238E27FC236}">
                  <a16:creationId xmlns:a16="http://schemas.microsoft.com/office/drawing/2014/main" id="{3D293C68-6114-41A8-90B7-BC0CF1676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68"/>
              <a:ext cx="796" cy="863"/>
            </a:xfrm>
            <a:custGeom>
              <a:avLst/>
              <a:gdLst>
                <a:gd name="T0" fmla="*/ 1123 w 641"/>
                <a:gd name="T1" fmla="*/ 738 h 651"/>
                <a:gd name="T2" fmla="*/ 965 w 641"/>
                <a:gd name="T3" fmla="*/ 373 h 651"/>
                <a:gd name="T4" fmla="*/ 959 w 641"/>
                <a:gd name="T5" fmla="*/ 353 h 651"/>
                <a:gd name="T6" fmla="*/ 959 w 641"/>
                <a:gd name="T7" fmla="*/ 353 h 651"/>
                <a:gd name="T8" fmla="*/ 822 w 641"/>
                <a:gd name="T9" fmla="*/ 98 h 651"/>
                <a:gd name="T10" fmla="*/ 652 w 641"/>
                <a:gd name="T11" fmla="*/ 0 h 651"/>
                <a:gd name="T12" fmla="*/ 652 w 641"/>
                <a:gd name="T13" fmla="*/ 0 h 651"/>
                <a:gd name="T14" fmla="*/ 595 w 641"/>
                <a:gd name="T15" fmla="*/ 107 h 651"/>
                <a:gd name="T16" fmla="*/ 597 w 641"/>
                <a:gd name="T17" fmla="*/ 107 h 651"/>
                <a:gd name="T18" fmla="*/ 808 w 641"/>
                <a:gd name="T19" fmla="*/ 184 h 651"/>
                <a:gd name="T20" fmla="*/ 916 w 641"/>
                <a:gd name="T21" fmla="*/ 395 h 651"/>
                <a:gd name="T22" fmla="*/ 916 w 641"/>
                <a:gd name="T23" fmla="*/ 408 h 651"/>
                <a:gd name="T24" fmla="*/ 980 w 641"/>
                <a:gd name="T25" fmla="*/ 528 h 651"/>
                <a:gd name="T26" fmla="*/ 1072 w 641"/>
                <a:gd name="T27" fmla="*/ 781 h 651"/>
                <a:gd name="T28" fmla="*/ 976 w 641"/>
                <a:gd name="T29" fmla="*/ 1259 h 651"/>
                <a:gd name="T30" fmla="*/ 975 w 641"/>
                <a:gd name="T31" fmla="*/ 1263 h 651"/>
                <a:gd name="T32" fmla="*/ 974 w 641"/>
                <a:gd name="T33" fmla="*/ 1263 h 651"/>
                <a:gd name="T34" fmla="*/ 589 w 641"/>
                <a:gd name="T35" fmla="*/ 1307 h 651"/>
                <a:gd name="T36" fmla="*/ 113 w 641"/>
                <a:gd name="T37" fmla="*/ 887 h 651"/>
                <a:gd name="T38" fmla="*/ 104 w 641"/>
                <a:gd name="T39" fmla="*/ 868 h 651"/>
                <a:gd name="T40" fmla="*/ 104 w 641"/>
                <a:gd name="T41" fmla="*/ 868 h 651"/>
                <a:gd name="T42" fmla="*/ 109 w 641"/>
                <a:gd name="T43" fmla="*/ 923 h 651"/>
                <a:gd name="T44" fmla="*/ 109 w 641"/>
                <a:gd name="T45" fmla="*/ 929 h 651"/>
                <a:gd name="T46" fmla="*/ 70 w 641"/>
                <a:gd name="T47" fmla="*/ 1023 h 651"/>
                <a:gd name="T48" fmla="*/ 66 w 641"/>
                <a:gd name="T49" fmla="*/ 1023 h 651"/>
                <a:gd name="T50" fmla="*/ 71 w 641"/>
                <a:gd name="T51" fmla="*/ 1094 h 651"/>
                <a:gd name="T52" fmla="*/ 65 w 641"/>
                <a:gd name="T53" fmla="*/ 1104 h 651"/>
                <a:gd name="T54" fmla="*/ 0 w 641"/>
                <a:gd name="T55" fmla="*/ 1167 h 651"/>
                <a:gd name="T56" fmla="*/ 119 w 641"/>
                <a:gd name="T57" fmla="*/ 1275 h 651"/>
                <a:gd name="T58" fmla="*/ 626 w 641"/>
                <a:gd name="T59" fmla="*/ 1458 h 651"/>
                <a:gd name="T60" fmla="*/ 1028 w 641"/>
                <a:gd name="T61" fmla="*/ 1424 h 651"/>
                <a:gd name="T62" fmla="*/ 1123 w 641"/>
                <a:gd name="T63" fmla="*/ 738 h 6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1" h="651">
                  <a:moveTo>
                    <a:pt x="586" y="317"/>
                  </a:moveTo>
                  <a:cubicBezTo>
                    <a:pt x="572" y="273"/>
                    <a:pt x="517" y="182"/>
                    <a:pt x="504" y="160"/>
                  </a:cubicBezTo>
                  <a:cubicBezTo>
                    <a:pt x="502" y="158"/>
                    <a:pt x="502" y="155"/>
                    <a:pt x="501" y="152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494" y="133"/>
                    <a:pt x="480" y="79"/>
                    <a:pt x="429" y="42"/>
                  </a:cubicBezTo>
                  <a:cubicBezTo>
                    <a:pt x="378" y="5"/>
                    <a:pt x="341" y="0"/>
                    <a:pt x="341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0" y="10"/>
                    <a:pt x="319" y="25"/>
                    <a:pt x="311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27" y="44"/>
                    <a:pt x="374" y="45"/>
                    <a:pt x="422" y="79"/>
                  </a:cubicBezTo>
                  <a:cubicBezTo>
                    <a:pt x="461" y="108"/>
                    <a:pt x="484" y="141"/>
                    <a:pt x="478" y="170"/>
                  </a:cubicBezTo>
                  <a:cubicBezTo>
                    <a:pt x="478" y="175"/>
                    <a:pt x="478" y="175"/>
                    <a:pt x="478" y="175"/>
                  </a:cubicBezTo>
                  <a:cubicBezTo>
                    <a:pt x="477" y="181"/>
                    <a:pt x="500" y="204"/>
                    <a:pt x="511" y="226"/>
                  </a:cubicBezTo>
                  <a:cubicBezTo>
                    <a:pt x="525" y="255"/>
                    <a:pt x="543" y="288"/>
                    <a:pt x="560" y="335"/>
                  </a:cubicBezTo>
                  <a:cubicBezTo>
                    <a:pt x="592" y="426"/>
                    <a:pt x="568" y="496"/>
                    <a:pt x="510" y="541"/>
                  </a:cubicBezTo>
                  <a:cubicBezTo>
                    <a:pt x="509" y="542"/>
                    <a:pt x="509" y="542"/>
                    <a:pt x="509" y="542"/>
                  </a:cubicBezTo>
                  <a:cubicBezTo>
                    <a:pt x="508" y="542"/>
                    <a:pt x="508" y="542"/>
                    <a:pt x="508" y="542"/>
                  </a:cubicBezTo>
                  <a:cubicBezTo>
                    <a:pt x="483" y="555"/>
                    <a:pt x="455" y="597"/>
                    <a:pt x="308" y="561"/>
                  </a:cubicBezTo>
                  <a:cubicBezTo>
                    <a:pt x="163" y="525"/>
                    <a:pt x="77" y="417"/>
                    <a:pt x="59" y="381"/>
                  </a:cubicBezTo>
                  <a:cubicBezTo>
                    <a:pt x="58" y="378"/>
                    <a:pt x="56" y="375"/>
                    <a:pt x="55" y="373"/>
                  </a:cubicBezTo>
                  <a:cubicBezTo>
                    <a:pt x="55" y="373"/>
                    <a:pt x="55" y="373"/>
                    <a:pt x="55" y="373"/>
                  </a:cubicBezTo>
                  <a:cubicBezTo>
                    <a:pt x="57" y="379"/>
                    <a:pt x="57" y="387"/>
                    <a:pt x="57" y="39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5" y="422"/>
                    <a:pt x="42" y="438"/>
                    <a:pt x="36" y="439"/>
                  </a:cubicBezTo>
                  <a:cubicBezTo>
                    <a:pt x="35" y="439"/>
                    <a:pt x="35" y="439"/>
                    <a:pt x="35" y="439"/>
                  </a:cubicBezTo>
                  <a:cubicBezTo>
                    <a:pt x="41" y="447"/>
                    <a:pt x="44" y="458"/>
                    <a:pt x="37" y="469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25" y="487"/>
                    <a:pt x="14" y="498"/>
                    <a:pt x="0" y="501"/>
                  </a:cubicBezTo>
                  <a:cubicBezTo>
                    <a:pt x="20" y="523"/>
                    <a:pt x="42" y="538"/>
                    <a:pt x="62" y="548"/>
                  </a:cubicBezTo>
                  <a:cubicBezTo>
                    <a:pt x="129" y="578"/>
                    <a:pt x="221" y="602"/>
                    <a:pt x="327" y="626"/>
                  </a:cubicBezTo>
                  <a:cubicBezTo>
                    <a:pt x="433" y="651"/>
                    <a:pt x="489" y="633"/>
                    <a:pt x="537" y="611"/>
                  </a:cubicBezTo>
                  <a:cubicBezTo>
                    <a:pt x="610" y="578"/>
                    <a:pt x="641" y="472"/>
                    <a:pt x="586" y="31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8" name="Freeform 284">
              <a:extLst>
                <a:ext uri="{FF2B5EF4-FFF2-40B4-BE49-F238E27FC236}">
                  <a16:creationId xmlns:a16="http://schemas.microsoft.com/office/drawing/2014/main" id="{61E25CCC-C781-4384-AC15-05BF00193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469"/>
              <a:ext cx="254" cy="534"/>
            </a:xfrm>
            <a:custGeom>
              <a:avLst/>
              <a:gdLst>
                <a:gd name="T0" fmla="*/ 30 w 204"/>
                <a:gd name="T1" fmla="*/ 12 h 403"/>
                <a:gd name="T2" fmla="*/ 40 w 204"/>
                <a:gd name="T3" fmla="*/ 7 h 403"/>
                <a:gd name="T4" fmla="*/ 52 w 204"/>
                <a:gd name="T5" fmla="*/ 1 h 403"/>
                <a:gd name="T6" fmla="*/ 65 w 204"/>
                <a:gd name="T7" fmla="*/ 5 h 403"/>
                <a:gd name="T8" fmla="*/ 87 w 204"/>
                <a:gd name="T9" fmla="*/ 12 h 403"/>
                <a:gd name="T10" fmla="*/ 102 w 204"/>
                <a:gd name="T11" fmla="*/ 12 h 403"/>
                <a:gd name="T12" fmla="*/ 126 w 204"/>
                <a:gd name="T13" fmla="*/ 27 h 403"/>
                <a:gd name="T14" fmla="*/ 152 w 204"/>
                <a:gd name="T15" fmla="*/ 30 h 403"/>
                <a:gd name="T16" fmla="*/ 179 w 204"/>
                <a:gd name="T17" fmla="*/ 33 h 403"/>
                <a:gd name="T18" fmla="*/ 198 w 204"/>
                <a:gd name="T19" fmla="*/ 42 h 403"/>
                <a:gd name="T20" fmla="*/ 227 w 204"/>
                <a:gd name="T21" fmla="*/ 49 h 403"/>
                <a:gd name="T22" fmla="*/ 259 w 204"/>
                <a:gd name="T23" fmla="*/ 72 h 403"/>
                <a:gd name="T24" fmla="*/ 274 w 204"/>
                <a:gd name="T25" fmla="*/ 80 h 403"/>
                <a:gd name="T26" fmla="*/ 285 w 204"/>
                <a:gd name="T27" fmla="*/ 98 h 403"/>
                <a:gd name="T28" fmla="*/ 299 w 204"/>
                <a:gd name="T29" fmla="*/ 123 h 403"/>
                <a:gd name="T30" fmla="*/ 316 w 204"/>
                <a:gd name="T31" fmla="*/ 160 h 403"/>
                <a:gd name="T32" fmla="*/ 318 w 204"/>
                <a:gd name="T33" fmla="*/ 237 h 403"/>
                <a:gd name="T34" fmla="*/ 314 w 204"/>
                <a:gd name="T35" fmla="*/ 242 h 403"/>
                <a:gd name="T36" fmla="*/ 305 w 204"/>
                <a:gd name="T37" fmla="*/ 423 h 403"/>
                <a:gd name="T38" fmla="*/ 318 w 204"/>
                <a:gd name="T39" fmla="*/ 286 h 403"/>
                <a:gd name="T40" fmla="*/ 340 w 204"/>
                <a:gd name="T41" fmla="*/ 277 h 403"/>
                <a:gd name="T42" fmla="*/ 355 w 204"/>
                <a:gd name="T43" fmla="*/ 288 h 403"/>
                <a:gd name="T44" fmla="*/ 362 w 204"/>
                <a:gd name="T45" fmla="*/ 319 h 403"/>
                <a:gd name="T46" fmla="*/ 362 w 204"/>
                <a:gd name="T47" fmla="*/ 401 h 403"/>
                <a:gd name="T48" fmla="*/ 367 w 204"/>
                <a:gd name="T49" fmla="*/ 447 h 403"/>
                <a:gd name="T50" fmla="*/ 369 w 204"/>
                <a:gd name="T51" fmla="*/ 474 h 403"/>
                <a:gd name="T52" fmla="*/ 372 w 204"/>
                <a:gd name="T53" fmla="*/ 507 h 403"/>
                <a:gd name="T54" fmla="*/ 379 w 204"/>
                <a:gd name="T55" fmla="*/ 558 h 403"/>
                <a:gd name="T56" fmla="*/ 380 w 204"/>
                <a:gd name="T57" fmla="*/ 599 h 403"/>
                <a:gd name="T58" fmla="*/ 375 w 204"/>
                <a:gd name="T59" fmla="*/ 616 h 403"/>
                <a:gd name="T60" fmla="*/ 352 w 204"/>
                <a:gd name="T61" fmla="*/ 611 h 403"/>
                <a:gd name="T62" fmla="*/ 337 w 204"/>
                <a:gd name="T63" fmla="*/ 639 h 403"/>
                <a:gd name="T64" fmla="*/ 362 w 204"/>
                <a:gd name="T65" fmla="*/ 672 h 403"/>
                <a:gd name="T66" fmla="*/ 375 w 204"/>
                <a:gd name="T67" fmla="*/ 704 h 403"/>
                <a:gd name="T68" fmla="*/ 385 w 204"/>
                <a:gd name="T69" fmla="*/ 745 h 403"/>
                <a:gd name="T70" fmla="*/ 379 w 204"/>
                <a:gd name="T71" fmla="*/ 771 h 403"/>
                <a:gd name="T72" fmla="*/ 365 w 204"/>
                <a:gd name="T73" fmla="*/ 767 h 403"/>
                <a:gd name="T74" fmla="*/ 352 w 204"/>
                <a:gd name="T75" fmla="*/ 730 h 403"/>
                <a:gd name="T76" fmla="*/ 337 w 204"/>
                <a:gd name="T77" fmla="*/ 753 h 403"/>
                <a:gd name="T78" fmla="*/ 352 w 204"/>
                <a:gd name="T79" fmla="*/ 815 h 403"/>
                <a:gd name="T80" fmla="*/ 355 w 204"/>
                <a:gd name="T81" fmla="*/ 865 h 403"/>
                <a:gd name="T82" fmla="*/ 344 w 204"/>
                <a:gd name="T83" fmla="*/ 909 h 403"/>
                <a:gd name="T84" fmla="*/ 310 w 204"/>
                <a:gd name="T85" fmla="*/ 935 h 403"/>
                <a:gd name="T86" fmla="*/ 254 w 204"/>
                <a:gd name="T87" fmla="*/ 904 h 403"/>
                <a:gd name="T88" fmla="*/ 234 w 204"/>
                <a:gd name="T89" fmla="*/ 871 h 403"/>
                <a:gd name="T90" fmla="*/ 204 w 204"/>
                <a:gd name="T91" fmla="*/ 818 h 403"/>
                <a:gd name="T92" fmla="*/ 173 w 204"/>
                <a:gd name="T93" fmla="*/ 733 h 403"/>
                <a:gd name="T94" fmla="*/ 156 w 204"/>
                <a:gd name="T95" fmla="*/ 681 h 403"/>
                <a:gd name="T96" fmla="*/ 132 w 204"/>
                <a:gd name="T97" fmla="*/ 611 h 403"/>
                <a:gd name="T98" fmla="*/ 113 w 204"/>
                <a:gd name="T99" fmla="*/ 550 h 403"/>
                <a:gd name="T100" fmla="*/ 68 w 204"/>
                <a:gd name="T101" fmla="*/ 437 h 403"/>
                <a:gd name="T102" fmla="*/ 46 w 204"/>
                <a:gd name="T103" fmla="*/ 374 h 403"/>
                <a:gd name="T104" fmla="*/ 2 w 204"/>
                <a:gd name="T105" fmla="*/ 253 h 403"/>
                <a:gd name="T106" fmla="*/ 46 w 204"/>
                <a:gd name="T107" fmla="*/ 179 h 403"/>
                <a:gd name="T108" fmla="*/ 2 w 204"/>
                <a:gd name="T109" fmla="*/ 227 h 403"/>
                <a:gd name="T110" fmla="*/ 2 w 204"/>
                <a:gd name="T111" fmla="*/ 223 h 403"/>
                <a:gd name="T112" fmla="*/ 9 w 204"/>
                <a:gd name="T113" fmla="*/ 93 h 4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403">
                  <a:moveTo>
                    <a:pt x="15" y="5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5" y="3"/>
                    <a:pt x="27" y="1"/>
                  </a:cubicBezTo>
                  <a:cubicBezTo>
                    <a:pt x="29" y="0"/>
                    <a:pt x="32" y="3"/>
                    <a:pt x="34" y="2"/>
                  </a:cubicBezTo>
                  <a:cubicBezTo>
                    <a:pt x="36" y="1"/>
                    <a:pt x="41" y="6"/>
                    <a:pt x="45" y="5"/>
                  </a:cubicBezTo>
                  <a:cubicBezTo>
                    <a:pt x="50" y="5"/>
                    <a:pt x="50" y="7"/>
                    <a:pt x="53" y="5"/>
                  </a:cubicBezTo>
                  <a:cubicBezTo>
                    <a:pt x="55" y="3"/>
                    <a:pt x="65" y="11"/>
                    <a:pt x="65" y="11"/>
                  </a:cubicBezTo>
                  <a:cubicBezTo>
                    <a:pt x="65" y="11"/>
                    <a:pt x="77" y="14"/>
                    <a:pt x="79" y="13"/>
                  </a:cubicBezTo>
                  <a:cubicBezTo>
                    <a:pt x="81" y="11"/>
                    <a:pt x="91" y="15"/>
                    <a:pt x="93" y="14"/>
                  </a:cubicBezTo>
                  <a:cubicBezTo>
                    <a:pt x="96" y="13"/>
                    <a:pt x="101" y="19"/>
                    <a:pt x="103" y="18"/>
                  </a:cubicBezTo>
                  <a:cubicBezTo>
                    <a:pt x="105" y="17"/>
                    <a:pt x="112" y="21"/>
                    <a:pt x="117" y="21"/>
                  </a:cubicBezTo>
                  <a:cubicBezTo>
                    <a:pt x="121" y="20"/>
                    <a:pt x="131" y="31"/>
                    <a:pt x="134" y="31"/>
                  </a:cubicBezTo>
                  <a:cubicBezTo>
                    <a:pt x="137" y="31"/>
                    <a:pt x="139" y="35"/>
                    <a:pt x="142" y="34"/>
                  </a:cubicBezTo>
                  <a:cubicBezTo>
                    <a:pt x="145" y="33"/>
                    <a:pt x="144" y="39"/>
                    <a:pt x="148" y="42"/>
                  </a:cubicBezTo>
                  <a:cubicBezTo>
                    <a:pt x="152" y="44"/>
                    <a:pt x="152" y="51"/>
                    <a:pt x="155" y="53"/>
                  </a:cubicBezTo>
                  <a:cubicBezTo>
                    <a:pt x="158" y="55"/>
                    <a:pt x="162" y="61"/>
                    <a:pt x="164" y="69"/>
                  </a:cubicBezTo>
                  <a:cubicBezTo>
                    <a:pt x="167" y="77"/>
                    <a:pt x="170" y="97"/>
                    <a:pt x="165" y="102"/>
                  </a:cubicBezTo>
                  <a:cubicBezTo>
                    <a:pt x="164" y="102"/>
                    <a:pt x="163" y="103"/>
                    <a:pt x="162" y="104"/>
                  </a:cubicBezTo>
                  <a:cubicBezTo>
                    <a:pt x="138" y="121"/>
                    <a:pt x="147" y="163"/>
                    <a:pt x="158" y="182"/>
                  </a:cubicBezTo>
                  <a:cubicBezTo>
                    <a:pt x="143" y="145"/>
                    <a:pt x="162" y="124"/>
                    <a:pt x="165" y="123"/>
                  </a:cubicBezTo>
                  <a:cubicBezTo>
                    <a:pt x="168" y="122"/>
                    <a:pt x="172" y="119"/>
                    <a:pt x="176" y="119"/>
                  </a:cubicBezTo>
                  <a:cubicBezTo>
                    <a:pt x="179" y="119"/>
                    <a:pt x="184" y="124"/>
                    <a:pt x="184" y="124"/>
                  </a:cubicBezTo>
                  <a:cubicBezTo>
                    <a:pt x="184" y="124"/>
                    <a:pt x="186" y="132"/>
                    <a:pt x="188" y="137"/>
                  </a:cubicBezTo>
                  <a:cubicBezTo>
                    <a:pt x="190" y="143"/>
                    <a:pt x="187" y="167"/>
                    <a:pt x="188" y="173"/>
                  </a:cubicBezTo>
                  <a:cubicBezTo>
                    <a:pt x="189" y="179"/>
                    <a:pt x="185" y="186"/>
                    <a:pt x="190" y="192"/>
                  </a:cubicBezTo>
                  <a:cubicBezTo>
                    <a:pt x="195" y="197"/>
                    <a:pt x="189" y="200"/>
                    <a:pt x="191" y="204"/>
                  </a:cubicBezTo>
                  <a:cubicBezTo>
                    <a:pt x="193" y="208"/>
                    <a:pt x="193" y="213"/>
                    <a:pt x="193" y="218"/>
                  </a:cubicBezTo>
                  <a:cubicBezTo>
                    <a:pt x="193" y="223"/>
                    <a:pt x="189" y="229"/>
                    <a:pt x="196" y="240"/>
                  </a:cubicBezTo>
                  <a:cubicBezTo>
                    <a:pt x="204" y="251"/>
                    <a:pt x="195" y="249"/>
                    <a:pt x="197" y="257"/>
                  </a:cubicBezTo>
                  <a:cubicBezTo>
                    <a:pt x="199" y="264"/>
                    <a:pt x="194" y="265"/>
                    <a:pt x="194" y="265"/>
                  </a:cubicBezTo>
                  <a:cubicBezTo>
                    <a:pt x="194" y="265"/>
                    <a:pt x="187" y="269"/>
                    <a:pt x="182" y="263"/>
                  </a:cubicBezTo>
                  <a:cubicBezTo>
                    <a:pt x="177" y="258"/>
                    <a:pt x="176" y="270"/>
                    <a:pt x="175" y="275"/>
                  </a:cubicBezTo>
                  <a:cubicBezTo>
                    <a:pt x="174" y="280"/>
                    <a:pt x="178" y="280"/>
                    <a:pt x="188" y="289"/>
                  </a:cubicBezTo>
                  <a:cubicBezTo>
                    <a:pt x="198" y="297"/>
                    <a:pt x="190" y="293"/>
                    <a:pt x="194" y="303"/>
                  </a:cubicBezTo>
                  <a:cubicBezTo>
                    <a:pt x="198" y="313"/>
                    <a:pt x="198" y="312"/>
                    <a:pt x="199" y="320"/>
                  </a:cubicBezTo>
                  <a:cubicBezTo>
                    <a:pt x="201" y="329"/>
                    <a:pt x="198" y="328"/>
                    <a:pt x="196" y="331"/>
                  </a:cubicBezTo>
                  <a:cubicBezTo>
                    <a:pt x="194" y="334"/>
                    <a:pt x="193" y="335"/>
                    <a:pt x="189" y="330"/>
                  </a:cubicBezTo>
                  <a:cubicBezTo>
                    <a:pt x="185" y="325"/>
                    <a:pt x="188" y="320"/>
                    <a:pt x="182" y="314"/>
                  </a:cubicBezTo>
                  <a:cubicBezTo>
                    <a:pt x="176" y="307"/>
                    <a:pt x="178" y="318"/>
                    <a:pt x="175" y="324"/>
                  </a:cubicBezTo>
                  <a:cubicBezTo>
                    <a:pt x="171" y="331"/>
                    <a:pt x="178" y="337"/>
                    <a:pt x="182" y="350"/>
                  </a:cubicBezTo>
                  <a:cubicBezTo>
                    <a:pt x="186" y="362"/>
                    <a:pt x="183" y="362"/>
                    <a:pt x="184" y="372"/>
                  </a:cubicBezTo>
                  <a:cubicBezTo>
                    <a:pt x="185" y="381"/>
                    <a:pt x="181" y="384"/>
                    <a:pt x="178" y="391"/>
                  </a:cubicBezTo>
                  <a:cubicBezTo>
                    <a:pt x="175" y="398"/>
                    <a:pt x="170" y="400"/>
                    <a:pt x="161" y="402"/>
                  </a:cubicBezTo>
                  <a:cubicBezTo>
                    <a:pt x="151" y="403"/>
                    <a:pt x="135" y="398"/>
                    <a:pt x="132" y="389"/>
                  </a:cubicBezTo>
                  <a:cubicBezTo>
                    <a:pt x="129" y="380"/>
                    <a:pt x="129" y="387"/>
                    <a:pt x="121" y="374"/>
                  </a:cubicBezTo>
                  <a:cubicBezTo>
                    <a:pt x="112" y="360"/>
                    <a:pt x="110" y="365"/>
                    <a:pt x="106" y="352"/>
                  </a:cubicBezTo>
                  <a:cubicBezTo>
                    <a:pt x="102" y="340"/>
                    <a:pt x="99" y="325"/>
                    <a:pt x="90" y="315"/>
                  </a:cubicBezTo>
                  <a:cubicBezTo>
                    <a:pt x="82" y="304"/>
                    <a:pt x="83" y="303"/>
                    <a:pt x="80" y="293"/>
                  </a:cubicBezTo>
                  <a:cubicBezTo>
                    <a:pt x="77" y="284"/>
                    <a:pt x="76" y="279"/>
                    <a:pt x="68" y="263"/>
                  </a:cubicBezTo>
                  <a:cubicBezTo>
                    <a:pt x="59" y="248"/>
                    <a:pt x="62" y="249"/>
                    <a:pt x="59" y="236"/>
                  </a:cubicBezTo>
                  <a:cubicBezTo>
                    <a:pt x="56" y="224"/>
                    <a:pt x="36" y="201"/>
                    <a:pt x="35" y="188"/>
                  </a:cubicBezTo>
                  <a:cubicBezTo>
                    <a:pt x="34" y="174"/>
                    <a:pt x="28" y="179"/>
                    <a:pt x="24" y="161"/>
                  </a:cubicBezTo>
                  <a:cubicBezTo>
                    <a:pt x="20" y="142"/>
                    <a:pt x="0" y="131"/>
                    <a:pt x="2" y="109"/>
                  </a:cubicBezTo>
                  <a:cubicBezTo>
                    <a:pt x="16" y="104"/>
                    <a:pt x="24" y="94"/>
                    <a:pt x="24" y="77"/>
                  </a:cubicBezTo>
                  <a:cubicBezTo>
                    <a:pt x="22" y="92"/>
                    <a:pt x="14" y="96"/>
                    <a:pt x="2" y="97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" y="75"/>
                    <a:pt x="3" y="50"/>
                    <a:pt x="5" y="4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9" name="Freeform 285">
              <a:extLst>
                <a:ext uri="{FF2B5EF4-FFF2-40B4-BE49-F238E27FC236}">
                  <a16:creationId xmlns:a16="http://schemas.microsoft.com/office/drawing/2014/main" id="{5E5E7D0E-F161-4DE6-A791-7D0C6E6B1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8"/>
              <a:ext cx="234" cy="234"/>
            </a:xfrm>
            <a:custGeom>
              <a:avLst/>
              <a:gdLst>
                <a:gd name="T0" fmla="*/ 214 w 188"/>
                <a:gd name="T1" fmla="*/ 186 h 176"/>
                <a:gd name="T2" fmla="*/ 322 w 188"/>
                <a:gd name="T3" fmla="*/ 399 h 176"/>
                <a:gd name="T4" fmla="*/ 322 w 188"/>
                <a:gd name="T5" fmla="*/ 412 h 176"/>
                <a:gd name="T6" fmla="*/ 322 w 188"/>
                <a:gd name="T7" fmla="*/ 413 h 176"/>
                <a:gd name="T8" fmla="*/ 362 w 188"/>
                <a:gd name="T9" fmla="*/ 344 h 176"/>
                <a:gd name="T10" fmla="*/ 228 w 188"/>
                <a:gd name="T11" fmla="*/ 98 h 176"/>
                <a:gd name="T12" fmla="*/ 57 w 188"/>
                <a:gd name="T13" fmla="*/ 0 h 176"/>
                <a:gd name="T14" fmla="*/ 57 w 188"/>
                <a:gd name="T15" fmla="*/ 0 h 176"/>
                <a:gd name="T16" fmla="*/ 0 w 188"/>
                <a:gd name="T17" fmla="*/ 108 h 176"/>
                <a:gd name="T18" fmla="*/ 1 w 188"/>
                <a:gd name="T19" fmla="*/ 108 h 176"/>
                <a:gd name="T20" fmla="*/ 214 w 188"/>
                <a:gd name="T21" fmla="*/ 186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76">
                  <a:moveTo>
                    <a:pt x="111" y="79"/>
                  </a:moveTo>
                  <a:cubicBezTo>
                    <a:pt x="150" y="108"/>
                    <a:pt x="173" y="141"/>
                    <a:pt x="167" y="170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78" y="171"/>
                    <a:pt x="183" y="163"/>
                    <a:pt x="188" y="147"/>
                  </a:cubicBezTo>
                  <a:cubicBezTo>
                    <a:pt x="181" y="124"/>
                    <a:pt x="165" y="76"/>
                    <a:pt x="118" y="42"/>
                  </a:cubicBezTo>
                  <a:cubicBezTo>
                    <a:pt x="67" y="5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8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6" y="44"/>
                    <a:pt x="63" y="45"/>
                    <a:pt x="111" y="79"/>
                  </a:cubicBezTo>
                  <a:close/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0" name="Freeform 286">
              <a:extLst>
                <a:ext uri="{FF2B5EF4-FFF2-40B4-BE49-F238E27FC236}">
                  <a16:creationId xmlns:a16="http://schemas.microsoft.com/office/drawing/2014/main" id="{6E8DD301-CD95-418D-BD72-FB1C7D840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445"/>
              <a:ext cx="91" cy="55"/>
            </a:xfrm>
            <a:custGeom>
              <a:avLst/>
              <a:gdLst>
                <a:gd name="T0" fmla="*/ 21 w 73"/>
                <a:gd name="T1" fmla="*/ 1 h 41"/>
                <a:gd name="T2" fmla="*/ 26 w 73"/>
                <a:gd name="T3" fmla="*/ 94 h 41"/>
                <a:gd name="T4" fmla="*/ 111 w 73"/>
                <a:gd name="T5" fmla="*/ 99 h 41"/>
                <a:gd name="T6" fmla="*/ 116 w 73"/>
                <a:gd name="T7" fmla="*/ 85 h 41"/>
                <a:gd name="T8" fmla="*/ 116 w 73"/>
                <a:gd name="T9" fmla="*/ 85 h 41"/>
                <a:gd name="T10" fmla="*/ 141 w 73"/>
                <a:gd name="T11" fmla="*/ 0 h 41"/>
                <a:gd name="T12" fmla="*/ 21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70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1" name="Freeform 287">
              <a:extLst>
                <a:ext uri="{FF2B5EF4-FFF2-40B4-BE49-F238E27FC236}">
                  <a16:creationId xmlns:a16="http://schemas.microsoft.com/office/drawing/2014/main" id="{7ABAE85C-A961-453D-807C-68994C5E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509"/>
              <a:ext cx="85" cy="59"/>
            </a:xfrm>
            <a:custGeom>
              <a:avLst/>
              <a:gdLst>
                <a:gd name="T0" fmla="*/ 112 w 69"/>
                <a:gd name="T1" fmla="*/ 101 h 45"/>
                <a:gd name="T2" fmla="*/ 129 w 69"/>
                <a:gd name="T3" fmla="*/ 1 h 45"/>
                <a:gd name="T4" fmla="*/ 27 w 69"/>
                <a:gd name="T5" fmla="*/ 5 h 45"/>
                <a:gd name="T6" fmla="*/ 34 w 69"/>
                <a:gd name="T7" fmla="*/ 96 h 45"/>
                <a:gd name="T8" fmla="*/ 112 w 69"/>
                <a:gd name="T9" fmla="*/ 10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6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2" name="Freeform 288">
              <a:extLst>
                <a:ext uri="{FF2B5EF4-FFF2-40B4-BE49-F238E27FC236}">
                  <a16:creationId xmlns:a16="http://schemas.microsoft.com/office/drawing/2014/main" id="{3F3F9978-598E-45EE-8DDF-747B6498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452"/>
              <a:ext cx="65" cy="18"/>
            </a:xfrm>
            <a:custGeom>
              <a:avLst/>
              <a:gdLst>
                <a:gd name="T0" fmla="*/ 9 w 53"/>
                <a:gd name="T1" fmla="*/ 10 h 14"/>
                <a:gd name="T2" fmla="*/ 98 w 53"/>
                <a:gd name="T3" fmla="*/ 0 h 14"/>
                <a:gd name="T4" fmla="*/ 15 w 53"/>
                <a:gd name="T5" fmla="*/ 0 h 14"/>
                <a:gd name="T6" fmla="*/ 0 w 53"/>
                <a:gd name="T7" fmla="*/ 30 h 14"/>
                <a:gd name="T8" fmla="*/ 9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3" name="Freeform 289">
              <a:extLst>
                <a:ext uri="{FF2B5EF4-FFF2-40B4-BE49-F238E27FC236}">
                  <a16:creationId xmlns:a16="http://schemas.microsoft.com/office/drawing/2014/main" id="{76762BB2-5E59-4AE1-9FAA-7B550C9D7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515"/>
              <a:ext cx="68" cy="19"/>
            </a:xfrm>
            <a:custGeom>
              <a:avLst/>
              <a:gdLst>
                <a:gd name="T0" fmla="*/ 13 w 54"/>
                <a:gd name="T1" fmla="*/ 14 h 14"/>
                <a:gd name="T2" fmla="*/ 108 w 54"/>
                <a:gd name="T3" fmla="*/ 0 h 14"/>
                <a:gd name="T4" fmla="*/ 18 w 54"/>
                <a:gd name="T5" fmla="*/ 0 h 14"/>
                <a:gd name="T6" fmla="*/ 0 w 54"/>
                <a:gd name="T7" fmla="*/ 35 h 14"/>
                <a:gd name="T8" fmla="*/ 13 w 54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6" y="5"/>
                  </a:moveTo>
                  <a:cubicBezTo>
                    <a:pt x="9" y="2"/>
                    <a:pt x="46" y="1"/>
                    <a:pt x="54" y="0"/>
                  </a:cubicBezTo>
                  <a:cubicBezTo>
                    <a:pt x="54" y="0"/>
                    <a:pt x="17" y="0"/>
                    <a:pt x="9" y="0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4" name="Freeform 290">
              <a:extLst>
                <a:ext uri="{FF2B5EF4-FFF2-40B4-BE49-F238E27FC236}">
                  <a16:creationId xmlns:a16="http://schemas.microsoft.com/office/drawing/2014/main" id="{17821D30-3B0D-4F33-B772-0357B4DC3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450"/>
              <a:ext cx="77" cy="48"/>
            </a:xfrm>
            <a:custGeom>
              <a:avLst/>
              <a:gdLst>
                <a:gd name="T0" fmla="*/ 15 w 62"/>
                <a:gd name="T1" fmla="*/ 80 h 36"/>
                <a:gd name="T2" fmla="*/ 56 w 62"/>
                <a:gd name="T3" fmla="*/ 80 h 36"/>
                <a:gd name="T4" fmla="*/ 89 w 62"/>
                <a:gd name="T5" fmla="*/ 80 h 36"/>
                <a:gd name="T6" fmla="*/ 119 w 62"/>
                <a:gd name="T7" fmla="*/ 0 h 36"/>
                <a:gd name="T8" fmla="*/ 97 w 62"/>
                <a:gd name="T9" fmla="*/ 36 h 36"/>
                <a:gd name="T10" fmla="*/ 62 w 62"/>
                <a:gd name="T11" fmla="*/ 64 h 36"/>
                <a:gd name="T12" fmla="*/ 0 w 62"/>
                <a:gd name="T13" fmla="*/ 6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36">
                  <a:moveTo>
                    <a:pt x="8" y="34"/>
                  </a:moveTo>
                  <a:cubicBezTo>
                    <a:pt x="15" y="35"/>
                    <a:pt x="22" y="34"/>
                    <a:pt x="29" y="34"/>
                  </a:cubicBezTo>
                  <a:cubicBezTo>
                    <a:pt x="35" y="34"/>
                    <a:pt x="42" y="36"/>
                    <a:pt x="47" y="34"/>
                  </a:cubicBezTo>
                  <a:cubicBezTo>
                    <a:pt x="56" y="32"/>
                    <a:pt x="61" y="8"/>
                    <a:pt x="62" y="0"/>
                  </a:cubicBezTo>
                  <a:cubicBezTo>
                    <a:pt x="58" y="1"/>
                    <a:pt x="53" y="11"/>
                    <a:pt x="51" y="15"/>
                  </a:cubicBezTo>
                  <a:cubicBezTo>
                    <a:pt x="45" y="23"/>
                    <a:pt x="41" y="26"/>
                    <a:pt x="32" y="27"/>
                  </a:cubicBezTo>
                  <a:cubicBezTo>
                    <a:pt x="22" y="28"/>
                    <a:pt x="9" y="33"/>
                    <a:pt x="0" y="27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5" name="Freeform 291">
              <a:extLst>
                <a:ext uri="{FF2B5EF4-FFF2-40B4-BE49-F238E27FC236}">
                  <a16:creationId xmlns:a16="http://schemas.microsoft.com/office/drawing/2014/main" id="{863F13BB-DEBB-4F1F-9219-FDE4A8198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518"/>
              <a:ext cx="71" cy="50"/>
            </a:xfrm>
            <a:custGeom>
              <a:avLst/>
              <a:gdLst>
                <a:gd name="T0" fmla="*/ 2 w 57"/>
                <a:gd name="T1" fmla="*/ 72 h 38"/>
                <a:gd name="T2" fmla="*/ 42 w 57"/>
                <a:gd name="T3" fmla="*/ 84 h 38"/>
                <a:gd name="T4" fmla="*/ 83 w 57"/>
                <a:gd name="T5" fmla="*/ 84 h 38"/>
                <a:gd name="T6" fmla="*/ 100 w 57"/>
                <a:gd name="T7" fmla="*/ 50 h 38"/>
                <a:gd name="T8" fmla="*/ 108 w 57"/>
                <a:gd name="T9" fmla="*/ 0 h 38"/>
                <a:gd name="T10" fmla="*/ 62 w 57"/>
                <a:gd name="T11" fmla="*/ 59 h 38"/>
                <a:gd name="T12" fmla="*/ 0 w 57"/>
                <a:gd name="T13" fmla="*/ 5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2" y="32"/>
                  </a:moveTo>
                  <a:cubicBezTo>
                    <a:pt x="3" y="36"/>
                    <a:pt x="17" y="36"/>
                    <a:pt x="22" y="37"/>
                  </a:cubicBezTo>
                  <a:cubicBezTo>
                    <a:pt x="28" y="38"/>
                    <a:pt x="36" y="38"/>
                    <a:pt x="43" y="37"/>
                  </a:cubicBezTo>
                  <a:cubicBezTo>
                    <a:pt x="50" y="35"/>
                    <a:pt x="49" y="29"/>
                    <a:pt x="51" y="22"/>
                  </a:cubicBezTo>
                  <a:cubicBezTo>
                    <a:pt x="52" y="15"/>
                    <a:pt x="57" y="7"/>
                    <a:pt x="56" y="0"/>
                  </a:cubicBezTo>
                  <a:cubicBezTo>
                    <a:pt x="45" y="7"/>
                    <a:pt x="47" y="23"/>
                    <a:pt x="32" y="26"/>
                  </a:cubicBezTo>
                  <a:cubicBezTo>
                    <a:pt x="26" y="27"/>
                    <a:pt x="2" y="32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6" name="Freeform 292">
              <a:extLst>
                <a:ext uri="{FF2B5EF4-FFF2-40B4-BE49-F238E27FC236}">
                  <a16:creationId xmlns:a16="http://schemas.microsoft.com/office/drawing/2014/main" id="{043F6D87-F438-48A8-A8EF-FEE83162A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509"/>
              <a:ext cx="85" cy="59"/>
            </a:xfrm>
            <a:custGeom>
              <a:avLst/>
              <a:gdLst>
                <a:gd name="T0" fmla="*/ 112 w 69"/>
                <a:gd name="T1" fmla="*/ 101 h 45"/>
                <a:gd name="T2" fmla="*/ 129 w 69"/>
                <a:gd name="T3" fmla="*/ 1 h 45"/>
                <a:gd name="T4" fmla="*/ 27 w 69"/>
                <a:gd name="T5" fmla="*/ 5 h 45"/>
                <a:gd name="T6" fmla="*/ 34 w 69"/>
                <a:gd name="T7" fmla="*/ 96 h 45"/>
                <a:gd name="T8" fmla="*/ 112 w 69"/>
                <a:gd name="T9" fmla="*/ 10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6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7" name="Freeform 293">
              <a:extLst>
                <a:ext uri="{FF2B5EF4-FFF2-40B4-BE49-F238E27FC236}">
                  <a16:creationId xmlns:a16="http://schemas.microsoft.com/office/drawing/2014/main" id="{D13E274C-C113-4E21-9B7B-6A14AFD3E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445"/>
              <a:ext cx="91" cy="55"/>
            </a:xfrm>
            <a:custGeom>
              <a:avLst/>
              <a:gdLst>
                <a:gd name="T0" fmla="*/ 21 w 73"/>
                <a:gd name="T1" fmla="*/ 1 h 41"/>
                <a:gd name="T2" fmla="*/ 26 w 73"/>
                <a:gd name="T3" fmla="*/ 94 h 41"/>
                <a:gd name="T4" fmla="*/ 111 w 73"/>
                <a:gd name="T5" fmla="*/ 99 h 41"/>
                <a:gd name="T6" fmla="*/ 116 w 73"/>
                <a:gd name="T7" fmla="*/ 85 h 41"/>
                <a:gd name="T8" fmla="*/ 116 w 73"/>
                <a:gd name="T9" fmla="*/ 85 h 41"/>
                <a:gd name="T10" fmla="*/ 141 w 73"/>
                <a:gd name="T11" fmla="*/ 0 h 41"/>
                <a:gd name="T12" fmla="*/ 21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70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8" name="Freeform 294">
              <a:extLst>
                <a:ext uri="{FF2B5EF4-FFF2-40B4-BE49-F238E27FC236}">
                  <a16:creationId xmlns:a16="http://schemas.microsoft.com/office/drawing/2014/main" id="{A6D504BD-BC86-482D-AD38-913EE56AF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37"/>
              <a:ext cx="72" cy="59"/>
            </a:xfrm>
            <a:custGeom>
              <a:avLst/>
              <a:gdLst>
                <a:gd name="T0" fmla="*/ 102 w 58"/>
                <a:gd name="T1" fmla="*/ 101 h 45"/>
                <a:gd name="T2" fmla="*/ 102 w 58"/>
                <a:gd name="T3" fmla="*/ 101 h 45"/>
                <a:gd name="T4" fmla="*/ 110 w 58"/>
                <a:gd name="T5" fmla="*/ 0 h 45"/>
                <a:gd name="T6" fmla="*/ 0 w 58"/>
                <a:gd name="T7" fmla="*/ 51 h 45"/>
                <a:gd name="T8" fmla="*/ 0 w 58"/>
                <a:gd name="T9" fmla="*/ 54 h 45"/>
                <a:gd name="T10" fmla="*/ 102 w 58"/>
                <a:gd name="T11" fmla="*/ 101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5">
                  <a:moveTo>
                    <a:pt x="53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4" y="35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5"/>
                    <a:pt x="25" y="30"/>
                    <a:pt x="53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9" name="Freeform 295">
              <a:extLst>
                <a:ext uri="{FF2B5EF4-FFF2-40B4-BE49-F238E27FC236}">
                  <a16:creationId xmlns:a16="http://schemas.microsoft.com/office/drawing/2014/main" id="{D63B1F42-C0CA-49C3-8F71-01284586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441"/>
              <a:ext cx="17" cy="27"/>
            </a:xfrm>
            <a:custGeom>
              <a:avLst/>
              <a:gdLst>
                <a:gd name="T0" fmla="*/ 11 w 14"/>
                <a:gd name="T1" fmla="*/ 7 h 20"/>
                <a:gd name="T2" fmla="*/ 6 w 14"/>
                <a:gd name="T3" fmla="*/ 36 h 20"/>
                <a:gd name="T4" fmla="*/ 22 w 14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6" y="3"/>
                  </a:moveTo>
                  <a:cubicBezTo>
                    <a:pt x="0" y="0"/>
                    <a:pt x="0" y="12"/>
                    <a:pt x="3" y="15"/>
                  </a:cubicBezTo>
                  <a:cubicBezTo>
                    <a:pt x="8" y="20"/>
                    <a:pt x="14" y="14"/>
                    <a:pt x="12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0" name="Freeform 296">
              <a:extLst>
                <a:ext uri="{FF2B5EF4-FFF2-40B4-BE49-F238E27FC236}">
                  <a16:creationId xmlns:a16="http://schemas.microsoft.com/office/drawing/2014/main" id="{FAC17427-3074-47CB-BE34-CDF464C92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966"/>
              <a:ext cx="161" cy="266"/>
            </a:xfrm>
            <a:custGeom>
              <a:avLst/>
              <a:gdLst>
                <a:gd name="T0" fmla="*/ 109 w 130"/>
                <a:gd name="T1" fmla="*/ 115 h 201"/>
                <a:gd name="T2" fmla="*/ 109 w 130"/>
                <a:gd name="T3" fmla="*/ 115 h 201"/>
                <a:gd name="T4" fmla="*/ 0 w 130"/>
                <a:gd name="T5" fmla="*/ 0 h 201"/>
                <a:gd name="T6" fmla="*/ 14 w 130"/>
                <a:gd name="T7" fmla="*/ 139 h 201"/>
                <a:gd name="T8" fmla="*/ 17 w 130"/>
                <a:gd name="T9" fmla="*/ 431 h 201"/>
                <a:gd name="T10" fmla="*/ 17 w 130"/>
                <a:gd name="T11" fmla="*/ 431 h 201"/>
                <a:gd name="T12" fmla="*/ 17 w 130"/>
                <a:gd name="T13" fmla="*/ 433 h 201"/>
                <a:gd name="T14" fmla="*/ 134 w 130"/>
                <a:gd name="T15" fmla="*/ 466 h 201"/>
                <a:gd name="T16" fmla="*/ 246 w 130"/>
                <a:gd name="T17" fmla="*/ 433 h 201"/>
                <a:gd name="T18" fmla="*/ 246 w 130"/>
                <a:gd name="T19" fmla="*/ 431 h 201"/>
                <a:gd name="T20" fmla="*/ 246 w 130"/>
                <a:gd name="T21" fmla="*/ 431 h 201"/>
                <a:gd name="T22" fmla="*/ 246 w 130"/>
                <a:gd name="T23" fmla="*/ 234 h 201"/>
                <a:gd name="T24" fmla="*/ 225 w 130"/>
                <a:gd name="T25" fmla="*/ 224 h 201"/>
                <a:gd name="T26" fmla="*/ 109 w 130"/>
                <a:gd name="T27" fmla="*/ 115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7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1" name="Freeform 297">
              <a:extLst>
                <a:ext uri="{FF2B5EF4-FFF2-40B4-BE49-F238E27FC236}">
                  <a16:creationId xmlns:a16="http://schemas.microsoft.com/office/drawing/2014/main" id="{85E9ACE7-FB16-40D9-B144-97F424E0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979"/>
              <a:ext cx="155" cy="252"/>
            </a:xfrm>
            <a:custGeom>
              <a:avLst/>
              <a:gdLst>
                <a:gd name="T0" fmla="*/ 235 w 124"/>
                <a:gd name="T1" fmla="*/ 216 h 190"/>
                <a:gd name="T2" fmla="*/ 229 w 124"/>
                <a:gd name="T3" fmla="*/ 410 h 190"/>
                <a:gd name="T4" fmla="*/ 80 w 124"/>
                <a:gd name="T5" fmla="*/ 422 h 190"/>
                <a:gd name="T6" fmla="*/ 195 w 124"/>
                <a:gd name="T7" fmla="*/ 351 h 190"/>
                <a:gd name="T8" fmla="*/ 170 w 124"/>
                <a:gd name="T9" fmla="*/ 228 h 190"/>
                <a:gd name="T10" fmla="*/ 0 w 124"/>
                <a:gd name="T11" fmla="*/ 0 h 190"/>
                <a:gd name="T12" fmla="*/ 133 w 124"/>
                <a:gd name="T13" fmla="*/ 135 h 190"/>
                <a:gd name="T14" fmla="*/ 235 w 124"/>
                <a:gd name="T15" fmla="*/ 216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0">
                  <a:moveTo>
                    <a:pt x="120" y="93"/>
                  </a:moveTo>
                  <a:cubicBezTo>
                    <a:pt x="119" y="112"/>
                    <a:pt x="124" y="165"/>
                    <a:pt x="117" y="176"/>
                  </a:cubicBezTo>
                  <a:cubicBezTo>
                    <a:pt x="107" y="190"/>
                    <a:pt x="55" y="185"/>
                    <a:pt x="41" y="181"/>
                  </a:cubicBezTo>
                  <a:cubicBezTo>
                    <a:pt x="59" y="184"/>
                    <a:pt x="91" y="167"/>
                    <a:pt x="100" y="151"/>
                  </a:cubicBezTo>
                  <a:cubicBezTo>
                    <a:pt x="111" y="132"/>
                    <a:pt x="99" y="113"/>
                    <a:pt x="87" y="98"/>
                  </a:cubicBezTo>
                  <a:cubicBezTo>
                    <a:pt x="66" y="74"/>
                    <a:pt x="6" y="36"/>
                    <a:pt x="0" y="0"/>
                  </a:cubicBezTo>
                  <a:cubicBezTo>
                    <a:pt x="12" y="17"/>
                    <a:pt x="53" y="44"/>
                    <a:pt x="68" y="58"/>
                  </a:cubicBezTo>
                  <a:cubicBezTo>
                    <a:pt x="81" y="70"/>
                    <a:pt x="100" y="95"/>
                    <a:pt x="120" y="9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2" name="Freeform 298">
              <a:extLst>
                <a:ext uri="{FF2B5EF4-FFF2-40B4-BE49-F238E27FC236}">
                  <a16:creationId xmlns:a16="http://schemas.microsoft.com/office/drawing/2014/main" id="{DDEF8873-8660-4B6A-A9CD-DEE8EF4AA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13"/>
              <a:ext cx="405" cy="428"/>
            </a:xfrm>
            <a:custGeom>
              <a:avLst/>
              <a:gdLst>
                <a:gd name="T0" fmla="*/ 224 w 326"/>
                <a:gd name="T1" fmla="*/ 542 h 323"/>
                <a:gd name="T2" fmla="*/ 255 w 326"/>
                <a:gd name="T3" fmla="*/ 421 h 323"/>
                <a:gd name="T4" fmla="*/ 591 w 326"/>
                <a:gd name="T5" fmla="*/ 221 h 323"/>
                <a:gd name="T6" fmla="*/ 600 w 326"/>
                <a:gd name="T7" fmla="*/ 134 h 323"/>
                <a:gd name="T8" fmla="*/ 501 w 326"/>
                <a:gd name="T9" fmla="*/ 123 h 323"/>
                <a:gd name="T10" fmla="*/ 599 w 326"/>
                <a:gd name="T11" fmla="*/ 109 h 323"/>
                <a:gd name="T12" fmla="*/ 603 w 326"/>
                <a:gd name="T13" fmla="*/ 12 h 323"/>
                <a:gd name="T14" fmla="*/ 263 w 326"/>
                <a:gd name="T15" fmla="*/ 9 h 323"/>
                <a:gd name="T16" fmla="*/ 180 w 326"/>
                <a:gd name="T17" fmla="*/ 15 h 323"/>
                <a:gd name="T18" fmla="*/ 179 w 326"/>
                <a:gd name="T19" fmla="*/ 15 h 323"/>
                <a:gd name="T20" fmla="*/ 179 w 326"/>
                <a:gd name="T21" fmla="*/ 15 h 323"/>
                <a:gd name="T22" fmla="*/ 113 w 326"/>
                <a:gd name="T23" fmla="*/ 1 h 323"/>
                <a:gd name="T24" fmla="*/ 111 w 326"/>
                <a:gd name="T25" fmla="*/ 0 h 323"/>
                <a:gd name="T26" fmla="*/ 63 w 326"/>
                <a:gd name="T27" fmla="*/ 231 h 323"/>
                <a:gd name="T28" fmla="*/ 66 w 326"/>
                <a:gd name="T29" fmla="*/ 233 h 323"/>
                <a:gd name="T30" fmla="*/ 75 w 326"/>
                <a:gd name="T31" fmla="*/ 286 h 323"/>
                <a:gd name="T32" fmla="*/ 75 w 326"/>
                <a:gd name="T33" fmla="*/ 286 h 323"/>
                <a:gd name="T34" fmla="*/ 75 w 326"/>
                <a:gd name="T35" fmla="*/ 286 h 323"/>
                <a:gd name="T36" fmla="*/ 48 w 326"/>
                <a:gd name="T37" fmla="*/ 374 h 323"/>
                <a:gd name="T38" fmla="*/ 2 w 326"/>
                <a:gd name="T39" fmla="*/ 664 h 323"/>
                <a:gd name="T40" fmla="*/ 0 w 326"/>
                <a:gd name="T41" fmla="*/ 751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7" y="233"/>
                  </a:moveTo>
                  <a:cubicBezTo>
                    <a:pt x="120" y="214"/>
                    <a:pt x="127" y="199"/>
                    <a:pt x="133" y="181"/>
                  </a:cubicBezTo>
                  <a:cubicBezTo>
                    <a:pt x="172" y="62"/>
                    <a:pt x="256" y="98"/>
                    <a:pt x="308" y="95"/>
                  </a:cubicBezTo>
                  <a:cubicBezTo>
                    <a:pt x="321" y="92"/>
                    <a:pt x="323" y="60"/>
                    <a:pt x="313" y="57"/>
                  </a:cubicBezTo>
                  <a:cubicBezTo>
                    <a:pt x="313" y="57"/>
                    <a:pt x="301" y="55"/>
                    <a:pt x="261" y="53"/>
                  </a:cubicBezTo>
                  <a:cubicBezTo>
                    <a:pt x="261" y="53"/>
                    <a:pt x="289" y="49"/>
                    <a:pt x="312" y="47"/>
                  </a:cubicBezTo>
                  <a:cubicBezTo>
                    <a:pt x="325" y="45"/>
                    <a:pt x="326" y="9"/>
                    <a:pt x="314" y="5"/>
                  </a:cubicBezTo>
                  <a:cubicBezTo>
                    <a:pt x="264" y="5"/>
                    <a:pt x="189" y="0"/>
                    <a:pt x="138" y="4"/>
                  </a:cubicBezTo>
                  <a:cubicBezTo>
                    <a:pt x="120" y="5"/>
                    <a:pt x="105" y="6"/>
                    <a:pt x="94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78" y="5"/>
                    <a:pt x="67" y="4"/>
                    <a:pt x="59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9"/>
                    <a:pt x="19" y="38"/>
                    <a:pt x="33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40" y="103"/>
                    <a:pt x="43" y="109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32"/>
                    <a:pt x="33" y="144"/>
                    <a:pt x="25" y="161"/>
                  </a:cubicBezTo>
                  <a:cubicBezTo>
                    <a:pt x="7" y="202"/>
                    <a:pt x="0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3" name="Freeform 299">
              <a:extLst>
                <a:ext uri="{FF2B5EF4-FFF2-40B4-BE49-F238E27FC236}">
                  <a16:creationId xmlns:a16="http://schemas.microsoft.com/office/drawing/2014/main" id="{6ACDB180-9C48-4ECC-90B6-6C2E23072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390"/>
              <a:ext cx="187" cy="226"/>
            </a:xfrm>
            <a:custGeom>
              <a:avLst/>
              <a:gdLst>
                <a:gd name="T0" fmla="*/ 81 w 150"/>
                <a:gd name="T1" fmla="*/ 159 h 171"/>
                <a:gd name="T2" fmla="*/ 166 w 150"/>
                <a:gd name="T3" fmla="*/ 168 h 171"/>
                <a:gd name="T4" fmla="*/ 199 w 150"/>
                <a:gd name="T5" fmla="*/ 194 h 171"/>
                <a:gd name="T6" fmla="*/ 222 w 150"/>
                <a:gd name="T7" fmla="*/ 207 h 171"/>
                <a:gd name="T8" fmla="*/ 233 w 150"/>
                <a:gd name="T9" fmla="*/ 159 h 171"/>
                <a:gd name="T10" fmla="*/ 252 w 150"/>
                <a:gd name="T11" fmla="*/ 107 h 171"/>
                <a:gd name="T12" fmla="*/ 290 w 150"/>
                <a:gd name="T13" fmla="*/ 0 h 171"/>
                <a:gd name="T14" fmla="*/ 187 w 150"/>
                <a:gd name="T15" fmla="*/ 115 h 171"/>
                <a:gd name="T16" fmla="*/ 52 w 150"/>
                <a:gd name="T17" fmla="*/ 152 h 171"/>
                <a:gd name="T18" fmla="*/ 14 w 150"/>
                <a:gd name="T19" fmla="*/ 245 h 171"/>
                <a:gd name="T20" fmla="*/ 9 w 150"/>
                <a:gd name="T21" fmla="*/ 316 h 171"/>
                <a:gd name="T22" fmla="*/ 9 w 150"/>
                <a:gd name="T23" fmla="*/ 395 h 171"/>
                <a:gd name="T24" fmla="*/ 24 w 150"/>
                <a:gd name="T25" fmla="*/ 316 h 171"/>
                <a:gd name="T26" fmla="*/ 30 w 150"/>
                <a:gd name="T27" fmla="*/ 272 h 171"/>
                <a:gd name="T28" fmla="*/ 32 w 150"/>
                <a:gd name="T29" fmla="*/ 213 h 1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0" h="171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3" y="76"/>
                    <a:pt x="98" y="79"/>
                    <a:pt x="103" y="84"/>
                  </a:cubicBezTo>
                  <a:cubicBezTo>
                    <a:pt x="107" y="88"/>
                    <a:pt x="111" y="96"/>
                    <a:pt x="115" y="90"/>
                  </a:cubicBezTo>
                  <a:cubicBezTo>
                    <a:pt x="118" y="87"/>
                    <a:pt x="119" y="74"/>
                    <a:pt x="120" y="69"/>
                  </a:cubicBezTo>
                  <a:cubicBezTo>
                    <a:pt x="123" y="61"/>
                    <a:pt x="127" y="54"/>
                    <a:pt x="130" y="46"/>
                  </a:cubicBezTo>
                  <a:cubicBezTo>
                    <a:pt x="136" y="31"/>
                    <a:pt x="147" y="16"/>
                    <a:pt x="150" y="0"/>
                  </a:cubicBezTo>
                  <a:cubicBezTo>
                    <a:pt x="132" y="21"/>
                    <a:pt x="128" y="45"/>
                    <a:pt x="96" y="50"/>
                  </a:cubicBezTo>
                  <a:cubicBezTo>
                    <a:pt x="73" y="54"/>
                    <a:pt x="46" y="51"/>
                    <a:pt x="27" y="66"/>
                  </a:cubicBezTo>
                  <a:cubicBezTo>
                    <a:pt x="15" y="75"/>
                    <a:pt x="9" y="91"/>
                    <a:pt x="7" y="106"/>
                  </a:cubicBezTo>
                  <a:cubicBezTo>
                    <a:pt x="5" y="116"/>
                    <a:pt x="6" y="126"/>
                    <a:pt x="5" y="137"/>
                  </a:cubicBezTo>
                  <a:cubicBezTo>
                    <a:pt x="4" y="146"/>
                    <a:pt x="0" y="162"/>
                    <a:pt x="5" y="171"/>
                  </a:cubicBezTo>
                  <a:cubicBezTo>
                    <a:pt x="10" y="159"/>
                    <a:pt x="10" y="149"/>
                    <a:pt x="12" y="137"/>
                  </a:cubicBezTo>
                  <a:cubicBezTo>
                    <a:pt x="12" y="131"/>
                    <a:pt x="14" y="125"/>
                    <a:pt x="15" y="118"/>
                  </a:cubicBezTo>
                  <a:cubicBezTo>
                    <a:pt x="17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4" name="Freeform 300">
              <a:extLst>
                <a:ext uri="{FF2B5EF4-FFF2-40B4-BE49-F238E27FC236}">
                  <a16:creationId xmlns:a16="http://schemas.microsoft.com/office/drawing/2014/main" id="{EFB1ADD6-6ACA-49B5-97E5-17EB82B13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427"/>
              <a:ext cx="768" cy="732"/>
            </a:xfrm>
            <a:custGeom>
              <a:avLst/>
              <a:gdLst>
                <a:gd name="T0" fmla="*/ 1125 w 618"/>
                <a:gd name="T1" fmla="*/ 675 h 553"/>
                <a:gd name="T2" fmla="*/ 1030 w 618"/>
                <a:gd name="T3" fmla="*/ 422 h 553"/>
                <a:gd name="T4" fmla="*/ 987 w 618"/>
                <a:gd name="T5" fmla="*/ 303 h 553"/>
                <a:gd name="T6" fmla="*/ 982 w 618"/>
                <a:gd name="T7" fmla="*/ 293 h 553"/>
                <a:gd name="T8" fmla="*/ 967 w 618"/>
                <a:gd name="T9" fmla="*/ 307 h 553"/>
                <a:gd name="T10" fmla="*/ 967 w 618"/>
                <a:gd name="T11" fmla="*/ 303 h 553"/>
                <a:gd name="T12" fmla="*/ 967 w 618"/>
                <a:gd name="T13" fmla="*/ 293 h 553"/>
                <a:gd name="T14" fmla="*/ 860 w 618"/>
                <a:gd name="T15" fmla="*/ 81 h 553"/>
                <a:gd name="T16" fmla="*/ 649 w 618"/>
                <a:gd name="T17" fmla="*/ 5 h 553"/>
                <a:gd name="T18" fmla="*/ 647 w 618"/>
                <a:gd name="T19" fmla="*/ 5 h 553"/>
                <a:gd name="T20" fmla="*/ 603 w 618"/>
                <a:gd name="T21" fmla="*/ 159 h 553"/>
                <a:gd name="T22" fmla="*/ 600 w 618"/>
                <a:gd name="T23" fmla="*/ 156 h 553"/>
                <a:gd name="T24" fmla="*/ 521 w 618"/>
                <a:gd name="T25" fmla="*/ 99 h 553"/>
                <a:gd name="T26" fmla="*/ 425 w 618"/>
                <a:gd name="T27" fmla="*/ 115 h 553"/>
                <a:gd name="T28" fmla="*/ 419 w 618"/>
                <a:gd name="T29" fmla="*/ 123 h 553"/>
                <a:gd name="T30" fmla="*/ 409 w 618"/>
                <a:gd name="T31" fmla="*/ 224 h 553"/>
                <a:gd name="T32" fmla="*/ 378 w 618"/>
                <a:gd name="T33" fmla="*/ 359 h 553"/>
                <a:gd name="T34" fmla="*/ 236 w 618"/>
                <a:gd name="T35" fmla="*/ 234 h 553"/>
                <a:gd name="T36" fmla="*/ 235 w 618"/>
                <a:gd name="T37" fmla="*/ 232 h 553"/>
                <a:gd name="T38" fmla="*/ 140 w 618"/>
                <a:gd name="T39" fmla="*/ 180 h 553"/>
                <a:gd name="T40" fmla="*/ 111 w 618"/>
                <a:gd name="T41" fmla="*/ 191 h 553"/>
                <a:gd name="T42" fmla="*/ 2 w 618"/>
                <a:gd name="T43" fmla="*/ 293 h 553"/>
                <a:gd name="T44" fmla="*/ 2 w 618"/>
                <a:gd name="T45" fmla="*/ 294 h 553"/>
                <a:gd name="T46" fmla="*/ 133 w 618"/>
                <a:gd name="T47" fmla="*/ 651 h 553"/>
                <a:gd name="T48" fmla="*/ 164 w 618"/>
                <a:gd name="T49" fmla="*/ 781 h 553"/>
                <a:gd name="T50" fmla="*/ 641 w 618"/>
                <a:gd name="T51" fmla="*/ 1198 h 553"/>
                <a:gd name="T52" fmla="*/ 1025 w 618"/>
                <a:gd name="T53" fmla="*/ 1154 h 553"/>
                <a:gd name="T54" fmla="*/ 1026 w 618"/>
                <a:gd name="T55" fmla="*/ 1154 h 553"/>
                <a:gd name="T56" fmla="*/ 1029 w 618"/>
                <a:gd name="T57" fmla="*/ 1153 h 553"/>
                <a:gd name="T58" fmla="*/ 1125 w 618"/>
                <a:gd name="T59" fmla="*/ 675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8" h="553">
                  <a:moveTo>
                    <a:pt x="586" y="291"/>
                  </a:moveTo>
                  <a:cubicBezTo>
                    <a:pt x="569" y="244"/>
                    <a:pt x="551" y="211"/>
                    <a:pt x="537" y="182"/>
                  </a:cubicBezTo>
                  <a:cubicBezTo>
                    <a:pt x="514" y="131"/>
                    <a:pt x="514" y="131"/>
                    <a:pt x="514" y="131"/>
                  </a:cubicBezTo>
                  <a:cubicBezTo>
                    <a:pt x="512" y="126"/>
                    <a:pt x="512" y="126"/>
                    <a:pt x="512" y="126"/>
                  </a:cubicBezTo>
                  <a:cubicBezTo>
                    <a:pt x="510" y="128"/>
                    <a:pt x="507" y="130"/>
                    <a:pt x="504" y="132"/>
                  </a:cubicBezTo>
                  <a:cubicBezTo>
                    <a:pt x="504" y="132"/>
                    <a:pt x="504" y="132"/>
                    <a:pt x="504" y="131"/>
                  </a:cubicBezTo>
                  <a:cubicBezTo>
                    <a:pt x="504" y="126"/>
                    <a:pt x="504" y="126"/>
                    <a:pt x="504" y="126"/>
                  </a:cubicBezTo>
                  <a:cubicBezTo>
                    <a:pt x="510" y="97"/>
                    <a:pt x="487" y="64"/>
                    <a:pt x="448" y="35"/>
                  </a:cubicBezTo>
                  <a:cubicBezTo>
                    <a:pt x="400" y="1"/>
                    <a:pt x="353" y="0"/>
                    <a:pt x="338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27" y="20"/>
                    <a:pt x="314" y="69"/>
                    <a:pt x="314" y="69"/>
                  </a:cubicBezTo>
                  <a:cubicBezTo>
                    <a:pt x="313" y="68"/>
                    <a:pt x="313" y="68"/>
                    <a:pt x="313" y="67"/>
                  </a:cubicBezTo>
                  <a:cubicBezTo>
                    <a:pt x="304" y="55"/>
                    <a:pt x="289" y="46"/>
                    <a:pt x="271" y="43"/>
                  </a:cubicBezTo>
                  <a:cubicBezTo>
                    <a:pt x="252" y="39"/>
                    <a:pt x="233" y="42"/>
                    <a:pt x="221" y="50"/>
                  </a:cubicBezTo>
                  <a:cubicBezTo>
                    <a:pt x="220" y="51"/>
                    <a:pt x="219" y="52"/>
                    <a:pt x="218" y="53"/>
                  </a:cubicBezTo>
                  <a:cubicBezTo>
                    <a:pt x="215" y="58"/>
                    <a:pt x="216" y="73"/>
                    <a:pt x="213" y="97"/>
                  </a:cubicBezTo>
                  <a:cubicBezTo>
                    <a:pt x="210" y="116"/>
                    <a:pt x="212" y="147"/>
                    <a:pt x="197" y="155"/>
                  </a:cubicBezTo>
                  <a:cubicBezTo>
                    <a:pt x="183" y="162"/>
                    <a:pt x="142" y="130"/>
                    <a:pt x="123" y="101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02" y="80"/>
                    <a:pt x="91" y="76"/>
                    <a:pt x="73" y="78"/>
                  </a:cubicBezTo>
                  <a:cubicBezTo>
                    <a:pt x="68" y="79"/>
                    <a:pt x="63" y="80"/>
                    <a:pt x="58" y="82"/>
                  </a:cubicBezTo>
                  <a:cubicBezTo>
                    <a:pt x="25" y="90"/>
                    <a:pt x="7" y="105"/>
                    <a:pt x="2" y="126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0" y="167"/>
                    <a:pt x="32" y="258"/>
                    <a:pt x="69" y="281"/>
                  </a:cubicBezTo>
                  <a:cubicBezTo>
                    <a:pt x="102" y="301"/>
                    <a:pt x="70" y="309"/>
                    <a:pt x="85" y="337"/>
                  </a:cubicBezTo>
                  <a:cubicBezTo>
                    <a:pt x="103" y="373"/>
                    <a:pt x="189" y="481"/>
                    <a:pt x="334" y="517"/>
                  </a:cubicBezTo>
                  <a:cubicBezTo>
                    <a:pt x="481" y="553"/>
                    <a:pt x="509" y="511"/>
                    <a:pt x="534" y="498"/>
                  </a:cubicBezTo>
                  <a:cubicBezTo>
                    <a:pt x="535" y="498"/>
                    <a:pt x="535" y="498"/>
                    <a:pt x="535" y="498"/>
                  </a:cubicBezTo>
                  <a:cubicBezTo>
                    <a:pt x="535" y="498"/>
                    <a:pt x="535" y="498"/>
                    <a:pt x="536" y="497"/>
                  </a:cubicBezTo>
                  <a:cubicBezTo>
                    <a:pt x="594" y="452"/>
                    <a:pt x="618" y="382"/>
                    <a:pt x="586" y="291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5" name="Freeform 301">
              <a:extLst>
                <a:ext uri="{FF2B5EF4-FFF2-40B4-BE49-F238E27FC236}">
                  <a16:creationId xmlns:a16="http://schemas.microsoft.com/office/drawing/2014/main" id="{14FD782F-48F2-4198-BCE3-7195250D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666"/>
              <a:ext cx="101" cy="409"/>
            </a:xfrm>
            <a:custGeom>
              <a:avLst/>
              <a:gdLst>
                <a:gd name="T0" fmla="*/ 0 w 81"/>
                <a:gd name="T1" fmla="*/ 9 h 308"/>
                <a:gd name="T2" fmla="*/ 81 w 81"/>
                <a:gd name="T3" fmla="*/ 215 h 308"/>
                <a:gd name="T4" fmla="*/ 96 w 81"/>
                <a:gd name="T5" fmla="*/ 264 h 308"/>
                <a:gd name="T6" fmla="*/ 26 w 81"/>
                <a:gd name="T7" fmla="*/ 714 h 308"/>
                <a:gd name="T8" fmla="*/ 32 w 81"/>
                <a:gd name="T9" fmla="*/ 721 h 308"/>
                <a:gd name="T10" fmla="*/ 105 w 81"/>
                <a:gd name="T11" fmla="*/ 259 h 308"/>
                <a:gd name="T12" fmla="*/ 92 w 81"/>
                <a:gd name="T13" fmla="*/ 211 h 308"/>
                <a:gd name="T14" fmla="*/ 7 w 81"/>
                <a:gd name="T15" fmla="*/ 0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08">
                  <a:moveTo>
                    <a:pt x="0" y="4"/>
                  </a:moveTo>
                  <a:cubicBezTo>
                    <a:pt x="12" y="28"/>
                    <a:pt x="29" y="55"/>
                    <a:pt x="42" y="92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76" y="188"/>
                    <a:pt x="64" y="253"/>
                    <a:pt x="14" y="305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69" y="255"/>
                    <a:pt x="81" y="189"/>
                    <a:pt x="54" y="111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34" y="53"/>
                    <a:pt x="16" y="25"/>
                    <a:pt x="4" y="0"/>
                  </a:cubicBezTo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6" name="Freeform 302">
              <a:extLst>
                <a:ext uri="{FF2B5EF4-FFF2-40B4-BE49-F238E27FC236}">
                  <a16:creationId xmlns:a16="http://schemas.microsoft.com/office/drawing/2014/main" id="{42BE3F65-F4FA-45C4-9DA0-830F3FADA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7"/>
              <a:ext cx="161" cy="345"/>
            </a:xfrm>
            <a:custGeom>
              <a:avLst/>
              <a:gdLst>
                <a:gd name="T0" fmla="*/ 11 w 129"/>
                <a:gd name="T1" fmla="*/ 608 h 260"/>
                <a:gd name="T2" fmla="*/ 64 w 129"/>
                <a:gd name="T3" fmla="*/ 527 h 260"/>
                <a:gd name="T4" fmla="*/ 134 w 129"/>
                <a:gd name="T5" fmla="*/ 484 h 260"/>
                <a:gd name="T6" fmla="*/ 156 w 129"/>
                <a:gd name="T7" fmla="*/ 479 h 260"/>
                <a:gd name="T8" fmla="*/ 212 w 129"/>
                <a:gd name="T9" fmla="*/ 499 h 260"/>
                <a:gd name="T10" fmla="*/ 221 w 129"/>
                <a:gd name="T11" fmla="*/ 507 h 260"/>
                <a:gd name="T12" fmla="*/ 225 w 129"/>
                <a:gd name="T13" fmla="*/ 508 h 260"/>
                <a:gd name="T14" fmla="*/ 228 w 129"/>
                <a:gd name="T15" fmla="*/ 514 h 260"/>
                <a:gd name="T16" fmla="*/ 232 w 129"/>
                <a:gd name="T17" fmla="*/ 519 h 260"/>
                <a:gd name="T18" fmla="*/ 237 w 129"/>
                <a:gd name="T19" fmla="*/ 527 h 260"/>
                <a:gd name="T20" fmla="*/ 240 w 129"/>
                <a:gd name="T21" fmla="*/ 528 h 260"/>
                <a:gd name="T22" fmla="*/ 247 w 129"/>
                <a:gd name="T23" fmla="*/ 537 h 260"/>
                <a:gd name="T24" fmla="*/ 251 w 129"/>
                <a:gd name="T25" fmla="*/ 528 h 260"/>
                <a:gd name="T26" fmla="*/ 232 w 129"/>
                <a:gd name="T27" fmla="*/ 80 h 260"/>
                <a:gd name="T28" fmla="*/ 228 w 129"/>
                <a:gd name="T29" fmla="*/ 5 h 260"/>
                <a:gd name="T30" fmla="*/ 119 w 129"/>
                <a:gd name="T31" fmla="*/ 33 h 260"/>
                <a:gd name="T32" fmla="*/ 7 w 129"/>
                <a:gd name="T33" fmla="*/ 0 h 260"/>
                <a:gd name="T34" fmla="*/ 6 w 129"/>
                <a:gd name="T35" fmla="*/ 7 h 260"/>
                <a:gd name="T36" fmla="*/ 1 w 129"/>
                <a:gd name="T37" fmla="*/ 72 h 260"/>
                <a:gd name="T38" fmla="*/ 2 w 129"/>
                <a:gd name="T39" fmla="*/ 366 h 260"/>
                <a:gd name="T40" fmla="*/ 11 w 129"/>
                <a:gd name="T41" fmla="*/ 608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9" h="260">
                  <a:moveTo>
                    <a:pt x="6" y="260"/>
                  </a:moveTo>
                  <a:cubicBezTo>
                    <a:pt x="15" y="241"/>
                    <a:pt x="25" y="233"/>
                    <a:pt x="33" y="225"/>
                  </a:cubicBezTo>
                  <a:cubicBezTo>
                    <a:pt x="43" y="215"/>
                    <a:pt x="56" y="207"/>
                    <a:pt x="69" y="207"/>
                  </a:cubicBezTo>
                  <a:cubicBezTo>
                    <a:pt x="81" y="206"/>
                    <a:pt x="72" y="203"/>
                    <a:pt x="80" y="205"/>
                  </a:cubicBezTo>
                  <a:cubicBezTo>
                    <a:pt x="88" y="207"/>
                    <a:pt x="101" y="208"/>
                    <a:pt x="109" y="213"/>
                  </a:cubicBezTo>
                  <a:cubicBezTo>
                    <a:pt x="110" y="214"/>
                    <a:pt x="112" y="215"/>
                    <a:pt x="114" y="217"/>
                  </a:cubicBezTo>
                  <a:cubicBezTo>
                    <a:pt x="114" y="217"/>
                    <a:pt x="114" y="217"/>
                    <a:pt x="115" y="218"/>
                  </a:cubicBezTo>
                  <a:cubicBezTo>
                    <a:pt x="116" y="219"/>
                    <a:pt x="117" y="219"/>
                    <a:pt x="118" y="220"/>
                  </a:cubicBezTo>
                  <a:cubicBezTo>
                    <a:pt x="118" y="221"/>
                    <a:pt x="119" y="221"/>
                    <a:pt x="119" y="222"/>
                  </a:cubicBezTo>
                  <a:cubicBezTo>
                    <a:pt x="120" y="223"/>
                    <a:pt x="121" y="224"/>
                    <a:pt x="122" y="225"/>
                  </a:cubicBezTo>
                  <a:cubicBezTo>
                    <a:pt x="122" y="225"/>
                    <a:pt x="123" y="225"/>
                    <a:pt x="123" y="226"/>
                  </a:cubicBezTo>
                  <a:cubicBezTo>
                    <a:pt x="124" y="227"/>
                    <a:pt x="126" y="229"/>
                    <a:pt x="127" y="230"/>
                  </a:cubicBezTo>
                  <a:cubicBezTo>
                    <a:pt x="129" y="226"/>
                    <a:pt x="129" y="226"/>
                    <a:pt x="129" y="226"/>
                  </a:cubicBezTo>
                  <a:cubicBezTo>
                    <a:pt x="123" y="210"/>
                    <a:pt x="120" y="100"/>
                    <a:pt x="119" y="34"/>
                  </a:cubicBezTo>
                  <a:cubicBezTo>
                    <a:pt x="118" y="14"/>
                    <a:pt x="118" y="10"/>
                    <a:pt x="118" y="2"/>
                  </a:cubicBezTo>
                  <a:cubicBezTo>
                    <a:pt x="114" y="9"/>
                    <a:pt x="90" y="14"/>
                    <a:pt x="61" y="14"/>
                  </a:cubicBezTo>
                  <a:cubicBezTo>
                    <a:pt x="30" y="14"/>
                    <a:pt x="4" y="8"/>
                    <a:pt x="4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13"/>
                    <a:pt x="2" y="15"/>
                    <a:pt x="1" y="31"/>
                  </a:cubicBezTo>
                  <a:cubicBezTo>
                    <a:pt x="0" y="68"/>
                    <a:pt x="1" y="117"/>
                    <a:pt x="2" y="157"/>
                  </a:cubicBezTo>
                  <a:cubicBezTo>
                    <a:pt x="3" y="186"/>
                    <a:pt x="5" y="230"/>
                    <a:pt x="6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7" name="Freeform 303">
              <a:extLst>
                <a:ext uri="{FF2B5EF4-FFF2-40B4-BE49-F238E27FC236}">
                  <a16:creationId xmlns:a16="http://schemas.microsoft.com/office/drawing/2014/main" id="{1B55293B-B606-4F14-BA76-D2C12CAE8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186"/>
              <a:ext cx="155" cy="61"/>
            </a:xfrm>
            <a:custGeom>
              <a:avLst/>
              <a:gdLst>
                <a:gd name="T0" fmla="*/ 77 w 125"/>
                <a:gd name="T1" fmla="*/ 21 h 46"/>
                <a:gd name="T2" fmla="*/ 0 w 125"/>
                <a:gd name="T3" fmla="*/ 0 h 46"/>
                <a:gd name="T4" fmla="*/ 0 w 125"/>
                <a:gd name="T5" fmla="*/ 70 h 46"/>
                <a:gd name="T6" fmla="*/ 0 w 125"/>
                <a:gd name="T7" fmla="*/ 81 h 46"/>
                <a:gd name="T8" fmla="*/ 118 w 125"/>
                <a:gd name="T9" fmla="*/ 107 h 46"/>
                <a:gd name="T10" fmla="*/ 236 w 125"/>
                <a:gd name="T11" fmla="*/ 85 h 46"/>
                <a:gd name="T12" fmla="*/ 238 w 125"/>
                <a:gd name="T13" fmla="*/ 77 h 46"/>
                <a:gd name="T14" fmla="*/ 238 w 125"/>
                <a:gd name="T15" fmla="*/ 49 h 46"/>
                <a:gd name="T16" fmla="*/ 77 w 125"/>
                <a:gd name="T17" fmla="*/ 21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7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8" name="Freeform 304">
              <a:extLst>
                <a:ext uri="{FF2B5EF4-FFF2-40B4-BE49-F238E27FC236}">
                  <a16:creationId xmlns:a16="http://schemas.microsoft.com/office/drawing/2014/main" id="{2E8597FB-3A50-4EF9-A20A-CE5B5C7A6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9"/>
              <a:ext cx="39" cy="1"/>
            </a:xfrm>
            <a:custGeom>
              <a:avLst/>
              <a:gdLst>
                <a:gd name="T0" fmla="*/ 0 w 31"/>
                <a:gd name="T1" fmla="*/ 1 h 1"/>
                <a:gd name="T2" fmla="*/ 62 w 3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">
                  <a:moveTo>
                    <a:pt x="0" y="1"/>
                  </a:moveTo>
                  <a:cubicBezTo>
                    <a:pt x="5" y="1"/>
                    <a:pt x="26" y="1"/>
                    <a:pt x="31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9" name="Freeform 305">
              <a:extLst>
                <a:ext uri="{FF2B5EF4-FFF2-40B4-BE49-F238E27FC236}">
                  <a16:creationId xmlns:a16="http://schemas.microsoft.com/office/drawing/2014/main" id="{EF38CA35-9BE7-477E-A755-D675519A2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498"/>
              <a:ext cx="477" cy="581"/>
            </a:xfrm>
            <a:custGeom>
              <a:avLst/>
              <a:gdLst>
                <a:gd name="T0" fmla="*/ 535 w 384"/>
                <a:gd name="T1" fmla="*/ 359 h 438"/>
                <a:gd name="T2" fmla="*/ 563 w 384"/>
                <a:gd name="T3" fmla="*/ 581 h 438"/>
                <a:gd name="T4" fmla="*/ 631 w 384"/>
                <a:gd name="T5" fmla="*/ 767 h 438"/>
                <a:gd name="T6" fmla="*/ 682 w 384"/>
                <a:gd name="T7" fmla="*/ 882 h 438"/>
                <a:gd name="T8" fmla="*/ 727 w 384"/>
                <a:gd name="T9" fmla="*/ 958 h 438"/>
                <a:gd name="T10" fmla="*/ 699 w 384"/>
                <a:gd name="T11" fmla="*/ 1003 h 438"/>
                <a:gd name="T12" fmla="*/ 614 w 384"/>
                <a:gd name="T13" fmla="*/ 964 h 438"/>
                <a:gd name="T14" fmla="*/ 580 w 384"/>
                <a:gd name="T15" fmla="*/ 927 h 438"/>
                <a:gd name="T16" fmla="*/ 530 w 384"/>
                <a:gd name="T17" fmla="*/ 943 h 438"/>
                <a:gd name="T18" fmla="*/ 497 w 384"/>
                <a:gd name="T19" fmla="*/ 901 h 438"/>
                <a:gd name="T20" fmla="*/ 437 w 384"/>
                <a:gd name="T21" fmla="*/ 873 h 438"/>
                <a:gd name="T22" fmla="*/ 402 w 384"/>
                <a:gd name="T23" fmla="*/ 796 h 438"/>
                <a:gd name="T24" fmla="*/ 350 w 384"/>
                <a:gd name="T25" fmla="*/ 765 h 438"/>
                <a:gd name="T26" fmla="*/ 312 w 384"/>
                <a:gd name="T27" fmla="*/ 749 h 438"/>
                <a:gd name="T28" fmla="*/ 262 w 384"/>
                <a:gd name="T29" fmla="*/ 699 h 438"/>
                <a:gd name="T30" fmla="*/ 235 w 384"/>
                <a:gd name="T31" fmla="*/ 665 h 438"/>
                <a:gd name="T32" fmla="*/ 200 w 384"/>
                <a:gd name="T33" fmla="*/ 594 h 438"/>
                <a:gd name="T34" fmla="*/ 174 w 384"/>
                <a:gd name="T35" fmla="*/ 535 h 438"/>
                <a:gd name="T36" fmla="*/ 164 w 384"/>
                <a:gd name="T37" fmla="*/ 470 h 438"/>
                <a:gd name="T38" fmla="*/ 196 w 384"/>
                <a:gd name="T39" fmla="*/ 458 h 438"/>
                <a:gd name="T40" fmla="*/ 71 w 384"/>
                <a:gd name="T41" fmla="*/ 414 h 438"/>
                <a:gd name="T42" fmla="*/ 37 w 384"/>
                <a:gd name="T43" fmla="*/ 334 h 438"/>
                <a:gd name="T44" fmla="*/ 14 w 384"/>
                <a:gd name="T45" fmla="*/ 276 h 438"/>
                <a:gd name="T46" fmla="*/ 6 w 384"/>
                <a:gd name="T47" fmla="*/ 208 h 438"/>
                <a:gd name="T48" fmla="*/ 32 w 384"/>
                <a:gd name="T49" fmla="*/ 122 h 438"/>
                <a:gd name="T50" fmla="*/ 119 w 384"/>
                <a:gd name="T51" fmla="*/ 98 h 438"/>
                <a:gd name="T52" fmla="*/ 224 w 384"/>
                <a:gd name="T53" fmla="*/ 210 h 438"/>
                <a:gd name="T54" fmla="*/ 256 w 384"/>
                <a:gd name="T55" fmla="*/ 264 h 438"/>
                <a:gd name="T56" fmla="*/ 306 w 384"/>
                <a:gd name="T57" fmla="*/ 410 h 438"/>
                <a:gd name="T58" fmla="*/ 327 w 384"/>
                <a:gd name="T59" fmla="*/ 355 h 438"/>
                <a:gd name="T60" fmla="*/ 347 w 384"/>
                <a:gd name="T61" fmla="*/ 308 h 438"/>
                <a:gd name="T62" fmla="*/ 374 w 384"/>
                <a:gd name="T63" fmla="*/ 263 h 438"/>
                <a:gd name="T64" fmla="*/ 386 w 384"/>
                <a:gd name="T65" fmla="*/ 214 h 438"/>
                <a:gd name="T66" fmla="*/ 398 w 384"/>
                <a:gd name="T67" fmla="*/ 158 h 438"/>
                <a:gd name="T68" fmla="*/ 404 w 384"/>
                <a:gd name="T69" fmla="*/ 123 h 438"/>
                <a:gd name="T70" fmla="*/ 412 w 384"/>
                <a:gd name="T71" fmla="*/ 16 h 438"/>
                <a:gd name="T72" fmla="*/ 540 w 384"/>
                <a:gd name="T73" fmla="*/ 44 h 438"/>
                <a:gd name="T74" fmla="*/ 537 w 384"/>
                <a:gd name="T75" fmla="*/ 129 h 438"/>
                <a:gd name="T76" fmla="*/ 530 w 384"/>
                <a:gd name="T77" fmla="*/ 178 h 438"/>
                <a:gd name="T78" fmla="*/ 530 w 384"/>
                <a:gd name="T79" fmla="*/ 206 h 4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84" h="438">
                  <a:moveTo>
                    <a:pt x="277" y="88"/>
                  </a:moveTo>
                  <a:cubicBezTo>
                    <a:pt x="278" y="104"/>
                    <a:pt x="272" y="140"/>
                    <a:pt x="279" y="154"/>
                  </a:cubicBezTo>
                  <a:cubicBezTo>
                    <a:pt x="285" y="169"/>
                    <a:pt x="285" y="178"/>
                    <a:pt x="288" y="190"/>
                  </a:cubicBezTo>
                  <a:cubicBezTo>
                    <a:pt x="291" y="202"/>
                    <a:pt x="288" y="235"/>
                    <a:pt x="294" y="249"/>
                  </a:cubicBezTo>
                  <a:cubicBezTo>
                    <a:pt x="300" y="264"/>
                    <a:pt x="302" y="271"/>
                    <a:pt x="307" y="279"/>
                  </a:cubicBezTo>
                  <a:cubicBezTo>
                    <a:pt x="311" y="287"/>
                    <a:pt x="319" y="317"/>
                    <a:pt x="329" y="329"/>
                  </a:cubicBezTo>
                  <a:cubicBezTo>
                    <a:pt x="340" y="342"/>
                    <a:pt x="340" y="352"/>
                    <a:pt x="347" y="358"/>
                  </a:cubicBezTo>
                  <a:cubicBezTo>
                    <a:pt x="354" y="365"/>
                    <a:pt x="351" y="372"/>
                    <a:pt x="356" y="378"/>
                  </a:cubicBezTo>
                  <a:cubicBezTo>
                    <a:pt x="362" y="384"/>
                    <a:pt x="365" y="385"/>
                    <a:pt x="369" y="389"/>
                  </a:cubicBezTo>
                  <a:cubicBezTo>
                    <a:pt x="373" y="394"/>
                    <a:pt x="382" y="403"/>
                    <a:pt x="379" y="410"/>
                  </a:cubicBezTo>
                  <a:cubicBezTo>
                    <a:pt x="376" y="417"/>
                    <a:pt x="384" y="434"/>
                    <a:pt x="379" y="436"/>
                  </a:cubicBezTo>
                  <a:cubicBezTo>
                    <a:pt x="374" y="438"/>
                    <a:pt x="375" y="433"/>
                    <a:pt x="365" y="430"/>
                  </a:cubicBezTo>
                  <a:cubicBezTo>
                    <a:pt x="354" y="427"/>
                    <a:pt x="344" y="421"/>
                    <a:pt x="339" y="423"/>
                  </a:cubicBezTo>
                  <a:cubicBezTo>
                    <a:pt x="334" y="425"/>
                    <a:pt x="319" y="419"/>
                    <a:pt x="320" y="413"/>
                  </a:cubicBezTo>
                  <a:cubicBezTo>
                    <a:pt x="321" y="406"/>
                    <a:pt x="316" y="403"/>
                    <a:pt x="316" y="403"/>
                  </a:cubicBezTo>
                  <a:cubicBezTo>
                    <a:pt x="316" y="403"/>
                    <a:pt x="307" y="397"/>
                    <a:pt x="303" y="397"/>
                  </a:cubicBezTo>
                  <a:cubicBezTo>
                    <a:pt x="300" y="397"/>
                    <a:pt x="296" y="394"/>
                    <a:pt x="290" y="396"/>
                  </a:cubicBezTo>
                  <a:cubicBezTo>
                    <a:pt x="284" y="398"/>
                    <a:pt x="280" y="405"/>
                    <a:pt x="277" y="404"/>
                  </a:cubicBezTo>
                  <a:cubicBezTo>
                    <a:pt x="273" y="403"/>
                    <a:pt x="269" y="402"/>
                    <a:pt x="266" y="398"/>
                  </a:cubicBezTo>
                  <a:cubicBezTo>
                    <a:pt x="263" y="394"/>
                    <a:pt x="266" y="390"/>
                    <a:pt x="259" y="386"/>
                  </a:cubicBezTo>
                  <a:cubicBezTo>
                    <a:pt x="252" y="381"/>
                    <a:pt x="259" y="373"/>
                    <a:pt x="247" y="375"/>
                  </a:cubicBezTo>
                  <a:cubicBezTo>
                    <a:pt x="236" y="377"/>
                    <a:pt x="237" y="384"/>
                    <a:pt x="228" y="374"/>
                  </a:cubicBezTo>
                  <a:cubicBezTo>
                    <a:pt x="218" y="364"/>
                    <a:pt x="218" y="358"/>
                    <a:pt x="215" y="355"/>
                  </a:cubicBezTo>
                  <a:cubicBezTo>
                    <a:pt x="212" y="352"/>
                    <a:pt x="215" y="345"/>
                    <a:pt x="210" y="341"/>
                  </a:cubicBezTo>
                  <a:cubicBezTo>
                    <a:pt x="205" y="337"/>
                    <a:pt x="205" y="329"/>
                    <a:pt x="199" y="329"/>
                  </a:cubicBezTo>
                  <a:cubicBezTo>
                    <a:pt x="192" y="329"/>
                    <a:pt x="183" y="328"/>
                    <a:pt x="183" y="328"/>
                  </a:cubicBezTo>
                  <a:cubicBezTo>
                    <a:pt x="183" y="328"/>
                    <a:pt x="184" y="328"/>
                    <a:pt x="174" y="325"/>
                  </a:cubicBezTo>
                  <a:cubicBezTo>
                    <a:pt x="163" y="321"/>
                    <a:pt x="169" y="332"/>
                    <a:pt x="163" y="321"/>
                  </a:cubicBezTo>
                  <a:cubicBezTo>
                    <a:pt x="158" y="309"/>
                    <a:pt x="161" y="298"/>
                    <a:pt x="153" y="298"/>
                  </a:cubicBezTo>
                  <a:cubicBezTo>
                    <a:pt x="145" y="298"/>
                    <a:pt x="137" y="299"/>
                    <a:pt x="137" y="299"/>
                  </a:cubicBezTo>
                  <a:cubicBezTo>
                    <a:pt x="126" y="295"/>
                    <a:pt x="126" y="295"/>
                    <a:pt x="126" y="295"/>
                  </a:cubicBezTo>
                  <a:cubicBezTo>
                    <a:pt x="126" y="295"/>
                    <a:pt x="125" y="290"/>
                    <a:pt x="122" y="285"/>
                  </a:cubicBezTo>
                  <a:cubicBezTo>
                    <a:pt x="119" y="280"/>
                    <a:pt x="123" y="278"/>
                    <a:pt x="118" y="270"/>
                  </a:cubicBezTo>
                  <a:cubicBezTo>
                    <a:pt x="112" y="263"/>
                    <a:pt x="112" y="260"/>
                    <a:pt x="105" y="255"/>
                  </a:cubicBezTo>
                  <a:cubicBezTo>
                    <a:pt x="98" y="250"/>
                    <a:pt x="99" y="243"/>
                    <a:pt x="96" y="240"/>
                  </a:cubicBezTo>
                  <a:cubicBezTo>
                    <a:pt x="93" y="237"/>
                    <a:pt x="94" y="234"/>
                    <a:pt x="91" y="229"/>
                  </a:cubicBezTo>
                  <a:cubicBezTo>
                    <a:pt x="89" y="226"/>
                    <a:pt x="77" y="217"/>
                    <a:pt x="74" y="210"/>
                  </a:cubicBezTo>
                  <a:cubicBezTo>
                    <a:pt x="72" y="205"/>
                    <a:pt x="78" y="200"/>
                    <a:pt x="85" y="201"/>
                  </a:cubicBezTo>
                  <a:cubicBezTo>
                    <a:pt x="108" y="202"/>
                    <a:pt x="130" y="220"/>
                    <a:pt x="149" y="229"/>
                  </a:cubicBezTo>
                  <a:cubicBezTo>
                    <a:pt x="149" y="229"/>
                    <a:pt x="133" y="213"/>
                    <a:pt x="102" y="196"/>
                  </a:cubicBezTo>
                  <a:cubicBezTo>
                    <a:pt x="67" y="177"/>
                    <a:pt x="55" y="191"/>
                    <a:pt x="50" y="189"/>
                  </a:cubicBezTo>
                  <a:cubicBezTo>
                    <a:pt x="45" y="187"/>
                    <a:pt x="44" y="185"/>
                    <a:pt x="37" y="177"/>
                  </a:cubicBezTo>
                  <a:cubicBezTo>
                    <a:pt x="31" y="170"/>
                    <a:pt x="26" y="161"/>
                    <a:pt x="22" y="154"/>
                  </a:cubicBezTo>
                  <a:cubicBezTo>
                    <a:pt x="18" y="147"/>
                    <a:pt x="21" y="149"/>
                    <a:pt x="19" y="143"/>
                  </a:cubicBezTo>
                  <a:cubicBezTo>
                    <a:pt x="17" y="138"/>
                    <a:pt x="18" y="138"/>
                    <a:pt x="14" y="132"/>
                  </a:cubicBezTo>
                  <a:cubicBezTo>
                    <a:pt x="9" y="126"/>
                    <a:pt x="7" y="126"/>
                    <a:pt x="7" y="118"/>
                  </a:cubicBezTo>
                  <a:cubicBezTo>
                    <a:pt x="7" y="110"/>
                    <a:pt x="10" y="112"/>
                    <a:pt x="5" y="106"/>
                  </a:cubicBezTo>
                  <a:cubicBezTo>
                    <a:pt x="0" y="99"/>
                    <a:pt x="3" y="95"/>
                    <a:pt x="3" y="89"/>
                  </a:cubicBezTo>
                  <a:cubicBezTo>
                    <a:pt x="3" y="83"/>
                    <a:pt x="2" y="80"/>
                    <a:pt x="1" y="73"/>
                  </a:cubicBezTo>
                  <a:cubicBezTo>
                    <a:pt x="5" y="63"/>
                    <a:pt x="7" y="58"/>
                    <a:pt x="17" y="52"/>
                  </a:cubicBezTo>
                  <a:cubicBezTo>
                    <a:pt x="24" y="49"/>
                    <a:pt x="40" y="46"/>
                    <a:pt x="48" y="44"/>
                  </a:cubicBezTo>
                  <a:cubicBezTo>
                    <a:pt x="58" y="42"/>
                    <a:pt x="55" y="41"/>
                    <a:pt x="62" y="42"/>
                  </a:cubicBezTo>
                  <a:cubicBezTo>
                    <a:pt x="69" y="43"/>
                    <a:pt x="78" y="43"/>
                    <a:pt x="83" y="45"/>
                  </a:cubicBezTo>
                  <a:cubicBezTo>
                    <a:pt x="102" y="52"/>
                    <a:pt x="104" y="77"/>
                    <a:pt x="117" y="90"/>
                  </a:cubicBezTo>
                  <a:cubicBezTo>
                    <a:pt x="120" y="94"/>
                    <a:pt x="124" y="95"/>
                    <a:pt x="127" y="100"/>
                  </a:cubicBezTo>
                  <a:cubicBezTo>
                    <a:pt x="130" y="104"/>
                    <a:pt x="130" y="109"/>
                    <a:pt x="134" y="113"/>
                  </a:cubicBezTo>
                  <a:cubicBezTo>
                    <a:pt x="139" y="119"/>
                    <a:pt x="158" y="119"/>
                    <a:pt x="156" y="129"/>
                  </a:cubicBezTo>
                  <a:cubicBezTo>
                    <a:pt x="159" y="140"/>
                    <a:pt x="151" y="155"/>
                    <a:pt x="159" y="176"/>
                  </a:cubicBezTo>
                  <a:cubicBezTo>
                    <a:pt x="167" y="198"/>
                    <a:pt x="181" y="206"/>
                    <a:pt x="181" y="206"/>
                  </a:cubicBezTo>
                  <a:cubicBezTo>
                    <a:pt x="173" y="181"/>
                    <a:pt x="159" y="168"/>
                    <a:pt x="171" y="152"/>
                  </a:cubicBezTo>
                  <a:cubicBezTo>
                    <a:pt x="182" y="137"/>
                    <a:pt x="178" y="139"/>
                    <a:pt x="182" y="130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1" y="129"/>
                    <a:pt x="182" y="122"/>
                    <a:pt x="183" y="119"/>
                  </a:cubicBezTo>
                  <a:cubicBezTo>
                    <a:pt x="186" y="115"/>
                    <a:pt x="192" y="116"/>
                    <a:pt x="195" y="112"/>
                  </a:cubicBezTo>
                  <a:cubicBezTo>
                    <a:pt x="200" y="104"/>
                    <a:pt x="194" y="97"/>
                    <a:pt x="202" y="90"/>
                  </a:cubicBezTo>
                  <a:cubicBezTo>
                    <a:pt x="201" y="91"/>
                    <a:pt x="201" y="91"/>
                    <a:pt x="201" y="91"/>
                  </a:cubicBezTo>
                  <a:cubicBezTo>
                    <a:pt x="213" y="85"/>
                    <a:pt x="240" y="71"/>
                    <a:pt x="240" y="61"/>
                  </a:cubicBezTo>
                  <a:cubicBezTo>
                    <a:pt x="233" y="76"/>
                    <a:pt x="213" y="73"/>
                    <a:pt x="208" y="68"/>
                  </a:cubicBezTo>
                  <a:cubicBezTo>
                    <a:pt x="205" y="67"/>
                    <a:pt x="209" y="61"/>
                    <a:pt x="209" y="61"/>
                  </a:cubicBezTo>
                  <a:cubicBezTo>
                    <a:pt x="207" y="58"/>
                    <a:pt x="212" y="55"/>
                    <a:pt x="211" y="53"/>
                  </a:cubicBezTo>
                  <a:cubicBezTo>
                    <a:pt x="210" y="50"/>
                    <a:pt x="210" y="46"/>
                    <a:pt x="210" y="41"/>
                  </a:cubicBezTo>
                  <a:cubicBezTo>
                    <a:pt x="211" y="28"/>
                    <a:pt x="213" y="13"/>
                    <a:pt x="215" y="7"/>
                  </a:cubicBezTo>
                  <a:cubicBezTo>
                    <a:pt x="225" y="2"/>
                    <a:pt x="238" y="0"/>
                    <a:pt x="252" y="3"/>
                  </a:cubicBezTo>
                  <a:cubicBezTo>
                    <a:pt x="265" y="5"/>
                    <a:pt x="275" y="11"/>
                    <a:pt x="282" y="19"/>
                  </a:cubicBezTo>
                  <a:cubicBezTo>
                    <a:pt x="281" y="25"/>
                    <a:pt x="280" y="33"/>
                    <a:pt x="280" y="43"/>
                  </a:cubicBezTo>
                  <a:cubicBezTo>
                    <a:pt x="277" y="45"/>
                    <a:pt x="282" y="51"/>
                    <a:pt x="280" y="55"/>
                  </a:cubicBezTo>
                  <a:cubicBezTo>
                    <a:pt x="278" y="60"/>
                    <a:pt x="281" y="60"/>
                    <a:pt x="280" y="69"/>
                  </a:cubicBezTo>
                  <a:cubicBezTo>
                    <a:pt x="279" y="78"/>
                    <a:pt x="282" y="77"/>
                    <a:pt x="277" y="76"/>
                  </a:cubicBezTo>
                  <a:cubicBezTo>
                    <a:pt x="266" y="76"/>
                    <a:pt x="246" y="75"/>
                    <a:pt x="242" y="61"/>
                  </a:cubicBezTo>
                  <a:cubicBezTo>
                    <a:pt x="241" y="75"/>
                    <a:pt x="261" y="84"/>
                    <a:pt x="277" y="88"/>
                  </a:cubicBezTo>
                  <a:close/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0" name="Freeform 306">
              <a:extLst>
                <a:ext uri="{FF2B5EF4-FFF2-40B4-BE49-F238E27FC236}">
                  <a16:creationId xmlns:a16="http://schemas.microsoft.com/office/drawing/2014/main" id="{EF430D9E-8E93-4A43-81CA-D62EF5AC4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598"/>
              <a:ext cx="393" cy="409"/>
            </a:xfrm>
            <a:custGeom>
              <a:avLst/>
              <a:gdLst>
                <a:gd name="T0" fmla="*/ 76 w 316"/>
                <a:gd name="T1" fmla="*/ 255 h 309"/>
                <a:gd name="T2" fmla="*/ 24 w 316"/>
                <a:gd name="T3" fmla="*/ 150 h 309"/>
                <a:gd name="T4" fmla="*/ 15 w 316"/>
                <a:gd name="T5" fmla="*/ 60 h 309"/>
                <a:gd name="T6" fmla="*/ 136 w 316"/>
                <a:gd name="T7" fmla="*/ 45 h 309"/>
                <a:gd name="T8" fmla="*/ 153 w 316"/>
                <a:gd name="T9" fmla="*/ 85 h 309"/>
                <a:gd name="T10" fmla="*/ 192 w 316"/>
                <a:gd name="T11" fmla="*/ 113 h 309"/>
                <a:gd name="T12" fmla="*/ 233 w 316"/>
                <a:gd name="T13" fmla="*/ 185 h 309"/>
                <a:gd name="T14" fmla="*/ 305 w 316"/>
                <a:gd name="T15" fmla="*/ 302 h 309"/>
                <a:gd name="T16" fmla="*/ 322 w 316"/>
                <a:gd name="T17" fmla="*/ 164 h 309"/>
                <a:gd name="T18" fmla="*/ 363 w 316"/>
                <a:gd name="T19" fmla="*/ 71 h 309"/>
                <a:gd name="T20" fmla="*/ 405 w 316"/>
                <a:gd name="T21" fmla="*/ 16 h 309"/>
                <a:gd name="T22" fmla="*/ 428 w 316"/>
                <a:gd name="T23" fmla="*/ 16 h 309"/>
                <a:gd name="T24" fmla="*/ 449 w 316"/>
                <a:gd name="T25" fmla="*/ 56 h 309"/>
                <a:gd name="T26" fmla="*/ 456 w 316"/>
                <a:gd name="T27" fmla="*/ 120 h 309"/>
                <a:gd name="T28" fmla="*/ 483 w 316"/>
                <a:gd name="T29" fmla="*/ 286 h 309"/>
                <a:gd name="T30" fmla="*/ 489 w 316"/>
                <a:gd name="T31" fmla="*/ 432 h 309"/>
                <a:gd name="T32" fmla="*/ 546 w 316"/>
                <a:gd name="T33" fmla="*/ 596 h 309"/>
                <a:gd name="T34" fmla="*/ 585 w 316"/>
                <a:gd name="T35" fmla="*/ 660 h 309"/>
                <a:gd name="T36" fmla="*/ 585 w 316"/>
                <a:gd name="T37" fmla="*/ 704 h 309"/>
                <a:gd name="T38" fmla="*/ 496 w 316"/>
                <a:gd name="T39" fmla="*/ 667 h 309"/>
                <a:gd name="T40" fmla="*/ 398 w 316"/>
                <a:gd name="T41" fmla="*/ 605 h 309"/>
                <a:gd name="T42" fmla="*/ 362 w 316"/>
                <a:gd name="T43" fmla="*/ 545 h 309"/>
                <a:gd name="T44" fmla="*/ 310 w 316"/>
                <a:gd name="T45" fmla="*/ 515 h 309"/>
                <a:gd name="T46" fmla="*/ 297 w 316"/>
                <a:gd name="T47" fmla="*/ 487 h 309"/>
                <a:gd name="T48" fmla="*/ 267 w 316"/>
                <a:gd name="T49" fmla="*/ 467 h 309"/>
                <a:gd name="T50" fmla="*/ 235 w 316"/>
                <a:gd name="T51" fmla="*/ 447 h 309"/>
                <a:gd name="T52" fmla="*/ 203 w 316"/>
                <a:gd name="T53" fmla="*/ 434 h 309"/>
                <a:gd name="T54" fmla="*/ 190 w 316"/>
                <a:gd name="T55" fmla="*/ 379 h 309"/>
                <a:gd name="T56" fmla="*/ 261 w 316"/>
                <a:gd name="T57" fmla="*/ 361 h 309"/>
                <a:gd name="T58" fmla="*/ 103 w 316"/>
                <a:gd name="T59" fmla="*/ 224 h 30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6" h="309">
                  <a:moveTo>
                    <a:pt x="39" y="110"/>
                  </a:moveTo>
                  <a:cubicBezTo>
                    <a:pt x="23" y="103"/>
                    <a:pt x="18" y="78"/>
                    <a:pt x="12" y="64"/>
                  </a:cubicBezTo>
                  <a:cubicBezTo>
                    <a:pt x="7" y="51"/>
                    <a:pt x="0" y="39"/>
                    <a:pt x="8" y="26"/>
                  </a:cubicBezTo>
                  <a:cubicBezTo>
                    <a:pt x="19" y="9"/>
                    <a:pt x="58" y="5"/>
                    <a:pt x="71" y="20"/>
                  </a:cubicBezTo>
                  <a:cubicBezTo>
                    <a:pt x="75" y="25"/>
                    <a:pt x="76" y="32"/>
                    <a:pt x="80" y="36"/>
                  </a:cubicBezTo>
                  <a:cubicBezTo>
                    <a:pt x="85" y="41"/>
                    <a:pt x="94" y="43"/>
                    <a:pt x="100" y="48"/>
                  </a:cubicBezTo>
                  <a:cubicBezTo>
                    <a:pt x="110" y="56"/>
                    <a:pt x="117" y="68"/>
                    <a:pt x="121" y="80"/>
                  </a:cubicBezTo>
                  <a:cubicBezTo>
                    <a:pt x="127" y="100"/>
                    <a:pt x="140" y="120"/>
                    <a:pt x="158" y="130"/>
                  </a:cubicBezTo>
                  <a:cubicBezTo>
                    <a:pt x="150" y="114"/>
                    <a:pt x="154" y="84"/>
                    <a:pt x="167" y="71"/>
                  </a:cubicBezTo>
                  <a:cubicBezTo>
                    <a:pt x="183" y="56"/>
                    <a:pt x="183" y="53"/>
                    <a:pt x="189" y="31"/>
                  </a:cubicBezTo>
                  <a:cubicBezTo>
                    <a:pt x="191" y="23"/>
                    <a:pt x="204" y="13"/>
                    <a:pt x="211" y="7"/>
                  </a:cubicBezTo>
                  <a:cubicBezTo>
                    <a:pt x="217" y="2"/>
                    <a:pt x="218" y="0"/>
                    <a:pt x="223" y="7"/>
                  </a:cubicBezTo>
                  <a:cubicBezTo>
                    <a:pt x="227" y="11"/>
                    <a:pt x="231" y="19"/>
                    <a:pt x="233" y="24"/>
                  </a:cubicBezTo>
                  <a:cubicBezTo>
                    <a:pt x="238" y="39"/>
                    <a:pt x="238" y="37"/>
                    <a:pt x="237" y="52"/>
                  </a:cubicBezTo>
                  <a:cubicBezTo>
                    <a:pt x="235" y="76"/>
                    <a:pt x="247" y="100"/>
                    <a:pt x="251" y="123"/>
                  </a:cubicBezTo>
                  <a:cubicBezTo>
                    <a:pt x="254" y="145"/>
                    <a:pt x="248" y="165"/>
                    <a:pt x="254" y="186"/>
                  </a:cubicBezTo>
                  <a:cubicBezTo>
                    <a:pt x="261" y="210"/>
                    <a:pt x="271" y="236"/>
                    <a:pt x="284" y="257"/>
                  </a:cubicBezTo>
                  <a:cubicBezTo>
                    <a:pt x="291" y="266"/>
                    <a:pt x="298" y="275"/>
                    <a:pt x="304" y="285"/>
                  </a:cubicBezTo>
                  <a:cubicBezTo>
                    <a:pt x="309" y="293"/>
                    <a:pt x="316" y="301"/>
                    <a:pt x="304" y="304"/>
                  </a:cubicBezTo>
                  <a:cubicBezTo>
                    <a:pt x="285" y="309"/>
                    <a:pt x="276" y="290"/>
                    <a:pt x="258" y="288"/>
                  </a:cubicBezTo>
                  <a:cubicBezTo>
                    <a:pt x="238" y="286"/>
                    <a:pt x="218" y="279"/>
                    <a:pt x="207" y="261"/>
                  </a:cubicBezTo>
                  <a:cubicBezTo>
                    <a:pt x="201" y="250"/>
                    <a:pt x="199" y="241"/>
                    <a:pt x="188" y="235"/>
                  </a:cubicBezTo>
                  <a:cubicBezTo>
                    <a:pt x="178" y="230"/>
                    <a:pt x="166" y="230"/>
                    <a:pt x="161" y="222"/>
                  </a:cubicBezTo>
                  <a:cubicBezTo>
                    <a:pt x="159" y="218"/>
                    <a:pt x="158" y="214"/>
                    <a:pt x="154" y="210"/>
                  </a:cubicBezTo>
                  <a:cubicBezTo>
                    <a:pt x="150" y="206"/>
                    <a:pt x="144" y="205"/>
                    <a:pt x="139" y="202"/>
                  </a:cubicBezTo>
                  <a:cubicBezTo>
                    <a:pt x="133" y="199"/>
                    <a:pt x="128" y="196"/>
                    <a:pt x="122" y="193"/>
                  </a:cubicBezTo>
                  <a:cubicBezTo>
                    <a:pt x="117" y="191"/>
                    <a:pt x="110" y="191"/>
                    <a:pt x="105" y="187"/>
                  </a:cubicBezTo>
                  <a:cubicBezTo>
                    <a:pt x="100" y="183"/>
                    <a:pt x="95" y="169"/>
                    <a:pt x="99" y="163"/>
                  </a:cubicBezTo>
                  <a:cubicBezTo>
                    <a:pt x="103" y="158"/>
                    <a:pt x="131" y="162"/>
                    <a:pt x="136" y="156"/>
                  </a:cubicBezTo>
                  <a:cubicBezTo>
                    <a:pt x="115" y="141"/>
                    <a:pt x="84" y="93"/>
                    <a:pt x="54" y="97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1" name="Freeform 307">
              <a:extLst>
                <a:ext uri="{FF2B5EF4-FFF2-40B4-BE49-F238E27FC236}">
                  <a16:creationId xmlns:a16="http://schemas.microsoft.com/office/drawing/2014/main" id="{3299AE85-72BA-47EC-8C82-1B5F5C9E0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702"/>
              <a:ext cx="147" cy="161"/>
            </a:xfrm>
            <a:custGeom>
              <a:avLst/>
              <a:gdLst>
                <a:gd name="T0" fmla="*/ 19 w 118"/>
                <a:gd name="T1" fmla="*/ 0 h 121"/>
                <a:gd name="T2" fmla="*/ 86 w 118"/>
                <a:gd name="T3" fmla="*/ 136 h 121"/>
                <a:gd name="T4" fmla="*/ 145 w 118"/>
                <a:gd name="T5" fmla="*/ 162 h 121"/>
                <a:gd name="T6" fmla="*/ 214 w 118"/>
                <a:gd name="T7" fmla="*/ 170 h 121"/>
                <a:gd name="T8" fmla="*/ 209 w 118"/>
                <a:gd name="T9" fmla="*/ 257 h 121"/>
                <a:gd name="T10" fmla="*/ 81 w 118"/>
                <a:gd name="T11" fmla="*/ 230 h 121"/>
                <a:gd name="T12" fmla="*/ 21 w 118"/>
                <a:gd name="T13" fmla="*/ 150 h 121"/>
                <a:gd name="T14" fmla="*/ 26 w 118"/>
                <a:gd name="T15" fmla="*/ 118 h 121"/>
                <a:gd name="T16" fmla="*/ 0 w 118"/>
                <a:gd name="T17" fmla="*/ 28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21">
                  <a:moveTo>
                    <a:pt x="10" y="0"/>
                  </a:moveTo>
                  <a:cubicBezTo>
                    <a:pt x="0" y="13"/>
                    <a:pt x="34" y="51"/>
                    <a:pt x="44" y="58"/>
                  </a:cubicBezTo>
                  <a:cubicBezTo>
                    <a:pt x="53" y="65"/>
                    <a:pt x="65" y="68"/>
                    <a:pt x="75" y="69"/>
                  </a:cubicBezTo>
                  <a:cubicBezTo>
                    <a:pt x="82" y="70"/>
                    <a:pt x="105" y="68"/>
                    <a:pt x="111" y="72"/>
                  </a:cubicBezTo>
                  <a:cubicBezTo>
                    <a:pt x="118" y="77"/>
                    <a:pt x="114" y="102"/>
                    <a:pt x="108" y="109"/>
                  </a:cubicBezTo>
                  <a:cubicBezTo>
                    <a:pt x="96" y="121"/>
                    <a:pt x="54" y="105"/>
                    <a:pt x="42" y="98"/>
                  </a:cubicBezTo>
                  <a:cubicBezTo>
                    <a:pt x="27" y="89"/>
                    <a:pt x="21" y="77"/>
                    <a:pt x="11" y="64"/>
                  </a:cubicBezTo>
                  <a:cubicBezTo>
                    <a:pt x="5" y="58"/>
                    <a:pt x="16" y="60"/>
                    <a:pt x="14" y="50"/>
                  </a:cubicBezTo>
                  <a:cubicBezTo>
                    <a:pt x="13" y="43"/>
                    <a:pt x="3" y="20"/>
                    <a:pt x="0" y="12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2" name="Freeform 308">
              <a:extLst>
                <a:ext uri="{FF2B5EF4-FFF2-40B4-BE49-F238E27FC236}">
                  <a16:creationId xmlns:a16="http://schemas.microsoft.com/office/drawing/2014/main" id="{451E9E12-A8ED-4880-B251-5A8A1EF7F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53"/>
              <a:ext cx="60" cy="31"/>
            </a:xfrm>
            <a:custGeom>
              <a:avLst/>
              <a:gdLst>
                <a:gd name="T0" fmla="*/ 94 w 48"/>
                <a:gd name="T1" fmla="*/ 0 h 23"/>
                <a:gd name="T2" fmla="*/ 20 w 48"/>
                <a:gd name="T3" fmla="*/ 9 h 23"/>
                <a:gd name="T4" fmla="*/ 0 w 48"/>
                <a:gd name="T5" fmla="*/ 5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4" y="0"/>
                    <a:pt x="17" y="4"/>
                    <a:pt x="10" y="4"/>
                  </a:cubicBezTo>
                  <a:cubicBezTo>
                    <a:pt x="4" y="6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3" name="Freeform 309">
              <a:extLst>
                <a:ext uri="{FF2B5EF4-FFF2-40B4-BE49-F238E27FC236}">
                  <a16:creationId xmlns:a16="http://schemas.microsoft.com/office/drawing/2014/main" id="{67E2091B-EBA3-498A-943F-E8210D1EC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196"/>
              <a:ext cx="76" cy="28"/>
            </a:xfrm>
            <a:custGeom>
              <a:avLst/>
              <a:gdLst>
                <a:gd name="T0" fmla="*/ 118 w 61"/>
                <a:gd name="T1" fmla="*/ 27 h 21"/>
                <a:gd name="T2" fmla="*/ 31 w 61"/>
                <a:gd name="T3" fmla="*/ 0 h 21"/>
                <a:gd name="T4" fmla="*/ 0 w 61"/>
                <a:gd name="T5" fmla="*/ 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61" y="11"/>
                  </a:moveTo>
                  <a:cubicBezTo>
                    <a:pt x="41" y="7"/>
                    <a:pt x="23" y="3"/>
                    <a:pt x="16" y="0"/>
                  </a:cubicBezTo>
                  <a:cubicBezTo>
                    <a:pt x="7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4" name="Freeform 310">
              <a:extLst>
                <a:ext uri="{FF2B5EF4-FFF2-40B4-BE49-F238E27FC236}">
                  <a16:creationId xmlns:a16="http://schemas.microsoft.com/office/drawing/2014/main" id="{4DA85781-D2AE-4B58-BB91-90B585479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91"/>
              <a:ext cx="91" cy="115"/>
            </a:xfrm>
            <a:custGeom>
              <a:avLst/>
              <a:gdLst>
                <a:gd name="T0" fmla="*/ 141 w 73"/>
                <a:gd name="T1" fmla="*/ 26 h 87"/>
                <a:gd name="T2" fmla="*/ 55 w 73"/>
                <a:gd name="T3" fmla="*/ 0 h 87"/>
                <a:gd name="T4" fmla="*/ 32 w 73"/>
                <a:gd name="T5" fmla="*/ 83 h 87"/>
                <a:gd name="T6" fmla="*/ 102 w 73"/>
                <a:gd name="T7" fmla="*/ 103 h 87"/>
                <a:gd name="T8" fmla="*/ 30 w 73"/>
                <a:gd name="T9" fmla="*/ 107 h 87"/>
                <a:gd name="T10" fmla="*/ 34 w 73"/>
                <a:gd name="T11" fmla="*/ 196 h 87"/>
                <a:gd name="T12" fmla="*/ 141 w 73"/>
                <a:gd name="T13" fmla="*/ 201 h 87"/>
                <a:gd name="T14" fmla="*/ 141 w 73"/>
                <a:gd name="T15" fmla="*/ 2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3" y="7"/>
                    <a:pt x="35" y="2"/>
                    <a:pt x="28" y="0"/>
                  </a:cubicBezTo>
                  <a:cubicBezTo>
                    <a:pt x="14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5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5" name="Freeform 311">
              <a:extLst>
                <a:ext uri="{FF2B5EF4-FFF2-40B4-BE49-F238E27FC236}">
                  <a16:creationId xmlns:a16="http://schemas.microsoft.com/office/drawing/2014/main" id="{4642C82E-E957-4586-94E2-FCB3A613F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-3"/>
              <a:ext cx="406" cy="643"/>
            </a:xfrm>
            <a:custGeom>
              <a:avLst/>
              <a:gdLst>
                <a:gd name="T0" fmla="*/ 493 w 327"/>
                <a:gd name="T1" fmla="*/ 163 h 485"/>
                <a:gd name="T2" fmla="*/ 459 w 327"/>
                <a:gd name="T3" fmla="*/ 130 h 485"/>
                <a:gd name="T4" fmla="*/ 462 w 327"/>
                <a:gd name="T5" fmla="*/ 81 h 485"/>
                <a:gd name="T6" fmla="*/ 400 w 327"/>
                <a:gd name="T7" fmla="*/ 48 h 485"/>
                <a:gd name="T8" fmla="*/ 375 w 327"/>
                <a:gd name="T9" fmla="*/ 88 h 485"/>
                <a:gd name="T10" fmla="*/ 371 w 327"/>
                <a:gd name="T11" fmla="*/ 28 h 485"/>
                <a:gd name="T12" fmla="*/ 308 w 327"/>
                <a:gd name="T13" fmla="*/ 23 h 485"/>
                <a:gd name="T14" fmla="*/ 259 w 327"/>
                <a:gd name="T15" fmla="*/ 114 h 485"/>
                <a:gd name="T16" fmla="*/ 237 w 327"/>
                <a:gd name="T17" fmla="*/ 58 h 485"/>
                <a:gd name="T18" fmla="*/ 168 w 327"/>
                <a:gd name="T19" fmla="*/ 80 h 485"/>
                <a:gd name="T20" fmla="*/ 158 w 327"/>
                <a:gd name="T21" fmla="*/ 155 h 485"/>
                <a:gd name="T22" fmla="*/ 145 w 327"/>
                <a:gd name="T23" fmla="*/ 178 h 485"/>
                <a:gd name="T24" fmla="*/ 6 w 327"/>
                <a:gd name="T25" fmla="*/ 528 h 485"/>
                <a:gd name="T26" fmla="*/ 24 w 327"/>
                <a:gd name="T27" fmla="*/ 810 h 485"/>
                <a:gd name="T28" fmla="*/ 25 w 327"/>
                <a:gd name="T29" fmla="*/ 814 h 485"/>
                <a:gd name="T30" fmla="*/ 78 w 327"/>
                <a:gd name="T31" fmla="*/ 913 h 485"/>
                <a:gd name="T32" fmla="*/ 84 w 327"/>
                <a:gd name="T33" fmla="*/ 1025 h 485"/>
                <a:gd name="T34" fmla="*/ 78 w 327"/>
                <a:gd name="T35" fmla="*/ 1018 h 485"/>
                <a:gd name="T36" fmla="*/ 205 w 327"/>
                <a:gd name="T37" fmla="*/ 1116 h 485"/>
                <a:gd name="T38" fmla="*/ 209 w 327"/>
                <a:gd name="T39" fmla="*/ 1115 h 485"/>
                <a:gd name="T40" fmla="*/ 209 w 327"/>
                <a:gd name="T41" fmla="*/ 1009 h 485"/>
                <a:gd name="T42" fmla="*/ 253 w 327"/>
                <a:gd name="T43" fmla="*/ 756 h 485"/>
                <a:gd name="T44" fmla="*/ 279 w 327"/>
                <a:gd name="T45" fmla="*/ 666 h 485"/>
                <a:gd name="T46" fmla="*/ 279 w 327"/>
                <a:gd name="T47" fmla="*/ 666 h 485"/>
                <a:gd name="T48" fmla="*/ 279 w 327"/>
                <a:gd name="T49" fmla="*/ 666 h 485"/>
                <a:gd name="T50" fmla="*/ 272 w 327"/>
                <a:gd name="T51" fmla="*/ 614 h 485"/>
                <a:gd name="T52" fmla="*/ 268 w 327"/>
                <a:gd name="T53" fmla="*/ 610 h 485"/>
                <a:gd name="T54" fmla="*/ 317 w 327"/>
                <a:gd name="T55" fmla="*/ 379 h 485"/>
                <a:gd name="T56" fmla="*/ 318 w 327"/>
                <a:gd name="T57" fmla="*/ 382 h 485"/>
                <a:gd name="T58" fmla="*/ 382 w 327"/>
                <a:gd name="T59" fmla="*/ 394 h 485"/>
                <a:gd name="T60" fmla="*/ 382 w 327"/>
                <a:gd name="T61" fmla="*/ 394 h 485"/>
                <a:gd name="T62" fmla="*/ 385 w 327"/>
                <a:gd name="T63" fmla="*/ 394 h 485"/>
                <a:gd name="T64" fmla="*/ 468 w 327"/>
                <a:gd name="T65" fmla="*/ 388 h 485"/>
                <a:gd name="T66" fmla="*/ 626 w 327"/>
                <a:gd name="T67" fmla="*/ 387 h 485"/>
                <a:gd name="T68" fmla="*/ 493 w 327"/>
                <a:gd name="T69" fmla="*/ 163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3" y="349"/>
                    <a:pt x="13" y="349"/>
                    <a:pt x="13" y="349"/>
                  </a:cubicBezTo>
                  <a:cubicBezTo>
                    <a:pt x="21" y="362"/>
                    <a:pt x="28" y="377"/>
                    <a:pt x="41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10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12" y="169"/>
                    <a:pt x="227" y="168"/>
                    <a:pt x="245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4" y="92"/>
                    <a:pt x="258" y="7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6" name="Freeform 312">
              <a:extLst>
                <a:ext uri="{FF2B5EF4-FFF2-40B4-BE49-F238E27FC236}">
                  <a16:creationId xmlns:a16="http://schemas.microsoft.com/office/drawing/2014/main" id="{609B6EE5-F132-4894-BD03-A07CB4A0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592"/>
              <a:ext cx="657" cy="563"/>
            </a:xfrm>
            <a:custGeom>
              <a:avLst/>
              <a:gdLst>
                <a:gd name="T0" fmla="*/ 2 w 529"/>
                <a:gd name="T1" fmla="*/ 0 h 425"/>
                <a:gd name="T2" fmla="*/ 2 w 529"/>
                <a:gd name="T3" fmla="*/ 0 h 425"/>
                <a:gd name="T4" fmla="*/ 2 w 529"/>
                <a:gd name="T5" fmla="*/ 1 h 425"/>
                <a:gd name="T6" fmla="*/ 133 w 529"/>
                <a:gd name="T7" fmla="*/ 360 h 425"/>
                <a:gd name="T8" fmla="*/ 164 w 529"/>
                <a:gd name="T9" fmla="*/ 491 h 425"/>
                <a:gd name="T10" fmla="*/ 640 w 529"/>
                <a:gd name="T11" fmla="*/ 909 h 425"/>
                <a:gd name="T12" fmla="*/ 1013 w 529"/>
                <a:gd name="T13" fmla="*/ 869 h 4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42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0" y="41"/>
                    <a:pt x="32" y="132"/>
                    <a:pt x="69" y="155"/>
                  </a:cubicBezTo>
                  <a:cubicBezTo>
                    <a:pt x="102" y="175"/>
                    <a:pt x="70" y="182"/>
                    <a:pt x="85" y="211"/>
                  </a:cubicBezTo>
                  <a:cubicBezTo>
                    <a:pt x="103" y="246"/>
                    <a:pt x="188" y="355"/>
                    <a:pt x="334" y="391"/>
                  </a:cubicBezTo>
                  <a:cubicBezTo>
                    <a:pt x="472" y="425"/>
                    <a:pt x="503" y="387"/>
                    <a:pt x="529" y="374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7" name="Freeform 313">
              <a:extLst>
                <a:ext uri="{FF2B5EF4-FFF2-40B4-BE49-F238E27FC236}">
                  <a16:creationId xmlns:a16="http://schemas.microsoft.com/office/drawing/2014/main" id="{F87AF43E-A246-4478-AB33-70A5D508C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484"/>
              <a:ext cx="394" cy="161"/>
            </a:xfrm>
            <a:custGeom>
              <a:avLst/>
              <a:gdLst>
                <a:gd name="T0" fmla="*/ 609 w 317"/>
                <a:gd name="T1" fmla="*/ 55 h 122"/>
                <a:gd name="T2" fmla="*/ 527 w 317"/>
                <a:gd name="T3" fmla="*/ 7 h 122"/>
                <a:gd name="T4" fmla="*/ 430 w 317"/>
                <a:gd name="T5" fmla="*/ 26 h 122"/>
                <a:gd name="T6" fmla="*/ 426 w 317"/>
                <a:gd name="T7" fmla="*/ 29 h 122"/>
                <a:gd name="T8" fmla="*/ 419 w 317"/>
                <a:gd name="T9" fmla="*/ 129 h 122"/>
                <a:gd name="T10" fmla="*/ 387 w 317"/>
                <a:gd name="T11" fmla="*/ 267 h 122"/>
                <a:gd name="T12" fmla="*/ 242 w 317"/>
                <a:gd name="T13" fmla="*/ 141 h 122"/>
                <a:gd name="T14" fmla="*/ 240 w 317"/>
                <a:gd name="T15" fmla="*/ 137 h 122"/>
                <a:gd name="T16" fmla="*/ 117 w 317"/>
                <a:gd name="T17" fmla="*/ 96 h 122"/>
                <a:gd name="T18" fmla="*/ 0 w 317"/>
                <a:gd name="T19" fmla="*/ 209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7" h="122">
                  <a:moveTo>
                    <a:pt x="317" y="24"/>
                  </a:moveTo>
                  <a:cubicBezTo>
                    <a:pt x="308" y="12"/>
                    <a:pt x="293" y="7"/>
                    <a:pt x="274" y="3"/>
                  </a:cubicBezTo>
                  <a:cubicBezTo>
                    <a:pt x="256" y="0"/>
                    <a:pt x="237" y="3"/>
                    <a:pt x="224" y="11"/>
                  </a:cubicBezTo>
                  <a:cubicBezTo>
                    <a:pt x="223" y="11"/>
                    <a:pt x="222" y="12"/>
                    <a:pt x="222" y="13"/>
                  </a:cubicBezTo>
                  <a:cubicBezTo>
                    <a:pt x="218" y="19"/>
                    <a:pt x="221" y="33"/>
                    <a:pt x="218" y="56"/>
                  </a:cubicBezTo>
                  <a:cubicBezTo>
                    <a:pt x="216" y="76"/>
                    <a:pt x="220" y="105"/>
                    <a:pt x="201" y="116"/>
                  </a:cubicBezTo>
                  <a:cubicBezTo>
                    <a:pt x="187" y="122"/>
                    <a:pt x="146" y="91"/>
                    <a:pt x="126" y="61"/>
                  </a:cubicBezTo>
                  <a:cubicBezTo>
                    <a:pt x="126" y="61"/>
                    <a:pt x="126" y="61"/>
                    <a:pt x="125" y="60"/>
                  </a:cubicBezTo>
                  <a:cubicBezTo>
                    <a:pt x="101" y="36"/>
                    <a:pt x="90" y="35"/>
                    <a:pt x="61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8" name="Freeform 314">
              <a:extLst>
                <a:ext uri="{FF2B5EF4-FFF2-40B4-BE49-F238E27FC236}">
                  <a16:creationId xmlns:a16="http://schemas.microsoft.com/office/drawing/2014/main" id="{D2A1DBAA-6E3E-4C1F-A4FA-DC67BF30F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620"/>
              <a:ext cx="202" cy="387"/>
            </a:xfrm>
            <a:custGeom>
              <a:avLst/>
              <a:gdLst>
                <a:gd name="T0" fmla="*/ 14 w 162"/>
                <a:gd name="T1" fmla="*/ 80 h 292"/>
                <a:gd name="T2" fmla="*/ 24 w 162"/>
                <a:gd name="T3" fmla="*/ 114 h 292"/>
                <a:gd name="T4" fmla="*/ 37 w 162"/>
                <a:gd name="T5" fmla="*/ 152 h 292"/>
                <a:gd name="T6" fmla="*/ 45 w 162"/>
                <a:gd name="T7" fmla="*/ 178 h 292"/>
                <a:gd name="T8" fmla="*/ 71 w 162"/>
                <a:gd name="T9" fmla="*/ 244 h 292"/>
                <a:gd name="T10" fmla="*/ 92 w 162"/>
                <a:gd name="T11" fmla="*/ 292 h 292"/>
                <a:gd name="T12" fmla="*/ 95 w 162"/>
                <a:gd name="T13" fmla="*/ 313 h 292"/>
                <a:gd name="T14" fmla="*/ 108 w 162"/>
                <a:gd name="T15" fmla="*/ 357 h 292"/>
                <a:gd name="T16" fmla="*/ 131 w 162"/>
                <a:gd name="T17" fmla="*/ 416 h 292"/>
                <a:gd name="T18" fmla="*/ 132 w 162"/>
                <a:gd name="T19" fmla="*/ 423 h 292"/>
                <a:gd name="T20" fmla="*/ 135 w 162"/>
                <a:gd name="T21" fmla="*/ 436 h 292"/>
                <a:gd name="T22" fmla="*/ 153 w 162"/>
                <a:gd name="T23" fmla="*/ 474 h 292"/>
                <a:gd name="T24" fmla="*/ 178 w 162"/>
                <a:gd name="T25" fmla="*/ 543 h 292"/>
                <a:gd name="T26" fmla="*/ 182 w 162"/>
                <a:gd name="T27" fmla="*/ 561 h 292"/>
                <a:gd name="T28" fmla="*/ 196 w 162"/>
                <a:gd name="T29" fmla="*/ 588 h 292"/>
                <a:gd name="T30" fmla="*/ 212 w 162"/>
                <a:gd name="T31" fmla="*/ 614 h 292"/>
                <a:gd name="T32" fmla="*/ 227 w 162"/>
                <a:gd name="T33" fmla="*/ 636 h 292"/>
                <a:gd name="T34" fmla="*/ 233 w 162"/>
                <a:gd name="T35" fmla="*/ 647 h 292"/>
                <a:gd name="T36" fmla="*/ 314 w 162"/>
                <a:gd name="T37" fmla="*/ 679 h 292"/>
                <a:gd name="T38" fmla="*/ 314 w 162"/>
                <a:gd name="T39" fmla="*/ 679 h 292"/>
                <a:gd name="T40" fmla="*/ 243 w 162"/>
                <a:gd name="T41" fmla="*/ 643 h 292"/>
                <a:gd name="T42" fmla="*/ 233 w 162"/>
                <a:gd name="T43" fmla="*/ 627 h 292"/>
                <a:gd name="T44" fmla="*/ 219 w 162"/>
                <a:gd name="T45" fmla="*/ 606 h 292"/>
                <a:gd name="T46" fmla="*/ 203 w 162"/>
                <a:gd name="T47" fmla="*/ 582 h 292"/>
                <a:gd name="T48" fmla="*/ 191 w 162"/>
                <a:gd name="T49" fmla="*/ 558 h 292"/>
                <a:gd name="T50" fmla="*/ 187 w 162"/>
                <a:gd name="T51" fmla="*/ 539 h 292"/>
                <a:gd name="T52" fmla="*/ 160 w 162"/>
                <a:gd name="T53" fmla="*/ 468 h 292"/>
                <a:gd name="T54" fmla="*/ 143 w 162"/>
                <a:gd name="T55" fmla="*/ 433 h 292"/>
                <a:gd name="T56" fmla="*/ 141 w 162"/>
                <a:gd name="T57" fmla="*/ 421 h 292"/>
                <a:gd name="T58" fmla="*/ 140 w 162"/>
                <a:gd name="T59" fmla="*/ 412 h 292"/>
                <a:gd name="T60" fmla="*/ 117 w 162"/>
                <a:gd name="T61" fmla="*/ 350 h 292"/>
                <a:gd name="T62" fmla="*/ 105 w 162"/>
                <a:gd name="T63" fmla="*/ 309 h 292"/>
                <a:gd name="T64" fmla="*/ 101 w 162"/>
                <a:gd name="T65" fmla="*/ 288 h 292"/>
                <a:gd name="T66" fmla="*/ 80 w 162"/>
                <a:gd name="T67" fmla="*/ 237 h 292"/>
                <a:gd name="T68" fmla="*/ 55 w 162"/>
                <a:gd name="T69" fmla="*/ 178 h 292"/>
                <a:gd name="T70" fmla="*/ 45 w 162"/>
                <a:gd name="T71" fmla="*/ 146 h 292"/>
                <a:gd name="T72" fmla="*/ 32 w 162"/>
                <a:gd name="T73" fmla="*/ 113 h 292"/>
                <a:gd name="T74" fmla="*/ 24 w 162"/>
                <a:gd name="T75" fmla="*/ 74 h 292"/>
                <a:gd name="T76" fmla="*/ 2 w 162"/>
                <a:gd name="T77" fmla="*/ 0 h 292"/>
                <a:gd name="T78" fmla="*/ 2 w 162"/>
                <a:gd name="T79" fmla="*/ 0 h 292"/>
                <a:gd name="T80" fmla="*/ 14 w 162"/>
                <a:gd name="T81" fmla="*/ 80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2" h="292">
                  <a:moveTo>
                    <a:pt x="7" y="34"/>
                  </a:moveTo>
                  <a:cubicBezTo>
                    <a:pt x="9" y="38"/>
                    <a:pt x="11" y="43"/>
                    <a:pt x="12" y="49"/>
                  </a:cubicBezTo>
                  <a:cubicBezTo>
                    <a:pt x="14" y="59"/>
                    <a:pt x="17" y="63"/>
                    <a:pt x="19" y="66"/>
                  </a:cubicBezTo>
                  <a:cubicBezTo>
                    <a:pt x="22" y="68"/>
                    <a:pt x="23" y="70"/>
                    <a:pt x="23" y="76"/>
                  </a:cubicBezTo>
                  <a:cubicBezTo>
                    <a:pt x="24" y="84"/>
                    <a:pt x="30" y="95"/>
                    <a:pt x="37" y="105"/>
                  </a:cubicBezTo>
                  <a:cubicBezTo>
                    <a:pt x="41" y="112"/>
                    <a:pt x="46" y="120"/>
                    <a:pt x="47" y="125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50" y="138"/>
                    <a:pt x="50" y="142"/>
                    <a:pt x="56" y="153"/>
                  </a:cubicBezTo>
                  <a:cubicBezTo>
                    <a:pt x="63" y="166"/>
                    <a:pt x="65" y="171"/>
                    <a:pt x="67" y="179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1" y="193"/>
                    <a:pt x="72" y="195"/>
                    <a:pt x="79" y="204"/>
                  </a:cubicBezTo>
                  <a:cubicBezTo>
                    <a:pt x="85" y="212"/>
                    <a:pt x="88" y="223"/>
                    <a:pt x="92" y="233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6" y="248"/>
                    <a:pt x="98" y="250"/>
                    <a:pt x="101" y="253"/>
                  </a:cubicBezTo>
                  <a:cubicBezTo>
                    <a:pt x="103" y="255"/>
                    <a:pt x="105" y="257"/>
                    <a:pt x="109" y="263"/>
                  </a:cubicBezTo>
                  <a:cubicBezTo>
                    <a:pt x="113" y="270"/>
                    <a:pt x="116" y="272"/>
                    <a:pt x="117" y="273"/>
                  </a:cubicBezTo>
                  <a:cubicBezTo>
                    <a:pt x="118" y="274"/>
                    <a:pt x="119" y="275"/>
                    <a:pt x="120" y="278"/>
                  </a:cubicBezTo>
                  <a:cubicBezTo>
                    <a:pt x="124" y="289"/>
                    <a:pt x="152" y="292"/>
                    <a:pt x="162" y="291"/>
                  </a:cubicBezTo>
                  <a:cubicBezTo>
                    <a:pt x="162" y="291"/>
                    <a:pt x="162" y="291"/>
                    <a:pt x="162" y="291"/>
                  </a:cubicBezTo>
                  <a:cubicBezTo>
                    <a:pt x="150" y="292"/>
                    <a:pt x="127" y="283"/>
                    <a:pt x="125" y="276"/>
                  </a:cubicBezTo>
                  <a:cubicBezTo>
                    <a:pt x="123" y="272"/>
                    <a:pt x="122" y="271"/>
                    <a:pt x="120" y="269"/>
                  </a:cubicBezTo>
                  <a:cubicBezTo>
                    <a:pt x="119" y="268"/>
                    <a:pt x="117" y="267"/>
                    <a:pt x="113" y="260"/>
                  </a:cubicBezTo>
                  <a:cubicBezTo>
                    <a:pt x="109" y="254"/>
                    <a:pt x="107" y="252"/>
                    <a:pt x="105" y="250"/>
                  </a:cubicBezTo>
                  <a:cubicBezTo>
                    <a:pt x="102" y="247"/>
                    <a:pt x="101" y="246"/>
                    <a:pt x="99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3" y="221"/>
                    <a:pt x="90" y="210"/>
                    <a:pt x="83" y="201"/>
                  </a:cubicBezTo>
                  <a:cubicBezTo>
                    <a:pt x="76" y="193"/>
                    <a:pt x="76" y="191"/>
                    <a:pt x="74" y="186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69" y="170"/>
                    <a:pt x="68" y="164"/>
                    <a:pt x="60" y="150"/>
                  </a:cubicBezTo>
                  <a:cubicBezTo>
                    <a:pt x="55" y="140"/>
                    <a:pt x="54" y="137"/>
                    <a:pt x="54" y="133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1" y="118"/>
                    <a:pt x="46" y="110"/>
                    <a:pt x="41" y="102"/>
                  </a:cubicBezTo>
                  <a:cubicBezTo>
                    <a:pt x="35" y="92"/>
                    <a:pt x="29" y="83"/>
                    <a:pt x="28" y="76"/>
                  </a:cubicBezTo>
                  <a:cubicBezTo>
                    <a:pt x="28" y="68"/>
                    <a:pt x="26" y="66"/>
                    <a:pt x="23" y="63"/>
                  </a:cubicBezTo>
                  <a:cubicBezTo>
                    <a:pt x="21" y="60"/>
                    <a:pt x="19" y="57"/>
                    <a:pt x="17" y="48"/>
                  </a:cubicBezTo>
                  <a:cubicBezTo>
                    <a:pt x="15" y="42"/>
                    <a:pt x="14" y="37"/>
                    <a:pt x="12" y="32"/>
                  </a:cubicBezTo>
                  <a:cubicBezTo>
                    <a:pt x="8" y="23"/>
                    <a:pt x="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5"/>
                    <a:pt x="4" y="24"/>
                    <a:pt x="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9" name="Freeform 315">
              <a:extLst>
                <a:ext uri="{FF2B5EF4-FFF2-40B4-BE49-F238E27FC236}">
                  <a16:creationId xmlns:a16="http://schemas.microsoft.com/office/drawing/2014/main" id="{D403038C-86F6-4BC3-8606-59D775FEA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616"/>
              <a:ext cx="200" cy="391"/>
            </a:xfrm>
            <a:custGeom>
              <a:avLst/>
              <a:gdLst>
                <a:gd name="T0" fmla="*/ 17 w 161"/>
                <a:gd name="T1" fmla="*/ 74 h 295"/>
                <a:gd name="T2" fmla="*/ 32 w 161"/>
                <a:gd name="T3" fmla="*/ 115 h 295"/>
                <a:gd name="T4" fmla="*/ 48 w 161"/>
                <a:gd name="T5" fmla="*/ 152 h 295"/>
                <a:gd name="T6" fmla="*/ 53 w 161"/>
                <a:gd name="T7" fmla="*/ 179 h 295"/>
                <a:gd name="T8" fmla="*/ 81 w 161"/>
                <a:gd name="T9" fmla="*/ 244 h 295"/>
                <a:gd name="T10" fmla="*/ 101 w 161"/>
                <a:gd name="T11" fmla="*/ 292 h 295"/>
                <a:gd name="T12" fmla="*/ 103 w 161"/>
                <a:gd name="T13" fmla="*/ 313 h 295"/>
                <a:gd name="T14" fmla="*/ 117 w 161"/>
                <a:gd name="T15" fmla="*/ 357 h 295"/>
                <a:gd name="T16" fmla="*/ 138 w 161"/>
                <a:gd name="T17" fmla="*/ 416 h 295"/>
                <a:gd name="T18" fmla="*/ 140 w 161"/>
                <a:gd name="T19" fmla="*/ 427 h 295"/>
                <a:gd name="T20" fmla="*/ 144 w 161"/>
                <a:gd name="T21" fmla="*/ 437 h 295"/>
                <a:gd name="T22" fmla="*/ 160 w 161"/>
                <a:gd name="T23" fmla="*/ 478 h 295"/>
                <a:gd name="T24" fmla="*/ 185 w 161"/>
                <a:gd name="T25" fmla="*/ 545 h 295"/>
                <a:gd name="T26" fmla="*/ 190 w 161"/>
                <a:gd name="T27" fmla="*/ 563 h 295"/>
                <a:gd name="T28" fmla="*/ 204 w 161"/>
                <a:gd name="T29" fmla="*/ 592 h 295"/>
                <a:gd name="T30" fmla="*/ 219 w 161"/>
                <a:gd name="T31" fmla="*/ 615 h 295"/>
                <a:gd name="T32" fmla="*/ 235 w 161"/>
                <a:gd name="T33" fmla="*/ 638 h 295"/>
                <a:gd name="T34" fmla="*/ 240 w 161"/>
                <a:gd name="T35" fmla="*/ 649 h 295"/>
                <a:gd name="T36" fmla="*/ 308 w 161"/>
                <a:gd name="T37" fmla="*/ 685 h 295"/>
                <a:gd name="T38" fmla="*/ 308 w 161"/>
                <a:gd name="T39" fmla="*/ 685 h 295"/>
                <a:gd name="T40" fmla="*/ 248 w 161"/>
                <a:gd name="T41" fmla="*/ 644 h 295"/>
                <a:gd name="T42" fmla="*/ 240 w 161"/>
                <a:gd name="T43" fmla="*/ 630 h 295"/>
                <a:gd name="T44" fmla="*/ 227 w 161"/>
                <a:gd name="T45" fmla="*/ 608 h 295"/>
                <a:gd name="T46" fmla="*/ 211 w 161"/>
                <a:gd name="T47" fmla="*/ 582 h 295"/>
                <a:gd name="T48" fmla="*/ 199 w 161"/>
                <a:gd name="T49" fmla="*/ 558 h 295"/>
                <a:gd name="T50" fmla="*/ 193 w 161"/>
                <a:gd name="T51" fmla="*/ 539 h 295"/>
                <a:gd name="T52" fmla="*/ 168 w 161"/>
                <a:gd name="T53" fmla="*/ 471 h 295"/>
                <a:gd name="T54" fmla="*/ 152 w 161"/>
                <a:gd name="T55" fmla="*/ 433 h 295"/>
                <a:gd name="T56" fmla="*/ 149 w 161"/>
                <a:gd name="T57" fmla="*/ 421 h 295"/>
                <a:gd name="T58" fmla="*/ 148 w 161"/>
                <a:gd name="T59" fmla="*/ 415 h 295"/>
                <a:gd name="T60" fmla="*/ 125 w 161"/>
                <a:gd name="T61" fmla="*/ 351 h 295"/>
                <a:gd name="T62" fmla="*/ 113 w 161"/>
                <a:gd name="T63" fmla="*/ 309 h 295"/>
                <a:gd name="T64" fmla="*/ 109 w 161"/>
                <a:gd name="T65" fmla="*/ 288 h 295"/>
                <a:gd name="T66" fmla="*/ 88 w 161"/>
                <a:gd name="T67" fmla="*/ 241 h 295"/>
                <a:gd name="T68" fmla="*/ 63 w 161"/>
                <a:gd name="T69" fmla="*/ 178 h 295"/>
                <a:gd name="T70" fmla="*/ 53 w 161"/>
                <a:gd name="T71" fmla="*/ 147 h 295"/>
                <a:gd name="T72" fmla="*/ 42 w 161"/>
                <a:gd name="T73" fmla="*/ 114 h 295"/>
                <a:gd name="T74" fmla="*/ 26 w 161"/>
                <a:gd name="T75" fmla="*/ 70 h 295"/>
                <a:gd name="T76" fmla="*/ 1 w 161"/>
                <a:gd name="T77" fmla="*/ 0 h 295"/>
                <a:gd name="T78" fmla="*/ 1 w 161"/>
                <a:gd name="T79" fmla="*/ 0 h 295"/>
                <a:gd name="T80" fmla="*/ 17 w 161"/>
                <a:gd name="T81" fmla="*/ 74 h 29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5">
                  <a:moveTo>
                    <a:pt x="9" y="32"/>
                  </a:moveTo>
                  <a:cubicBezTo>
                    <a:pt x="12" y="37"/>
                    <a:pt x="16" y="43"/>
                    <a:pt x="17" y="50"/>
                  </a:cubicBezTo>
                  <a:cubicBezTo>
                    <a:pt x="19" y="60"/>
                    <a:pt x="22" y="63"/>
                    <a:pt x="25" y="66"/>
                  </a:cubicBezTo>
                  <a:cubicBezTo>
                    <a:pt x="27" y="69"/>
                    <a:pt x="28" y="71"/>
                    <a:pt x="28" y="77"/>
                  </a:cubicBezTo>
                  <a:cubicBezTo>
                    <a:pt x="29" y="85"/>
                    <a:pt x="36" y="95"/>
                    <a:pt x="42" y="105"/>
                  </a:cubicBezTo>
                  <a:cubicBezTo>
                    <a:pt x="47" y="113"/>
                    <a:pt x="51" y="120"/>
                    <a:pt x="52" y="125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5" y="139"/>
                    <a:pt x="55" y="142"/>
                    <a:pt x="61" y="153"/>
                  </a:cubicBezTo>
                  <a:cubicBezTo>
                    <a:pt x="68" y="166"/>
                    <a:pt x="70" y="172"/>
                    <a:pt x="72" y="179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5" y="188"/>
                    <a:pt x="75" y="188"/>
                    <a:pt x="75" y="188"/>
                  </a:cubicBezTo>
                  <a:cubicBezTo>
                    <a:pt x="76" y="193"/>
                    <a:pt x="77" y="196"/>
                    <a:pt x="84" y="205"/>
                  </a:cubicBezTo>
                  <a:cubicBezTo>
                    <a:pt x="90" y="213"/>
                    <a:pt x="94" y="224"/>
                    <a:pt x="97" y="234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2" y="249"/>
                    <a:pt x="103" y="251"/>
                    <a:pt x="106" y="254"/>
                  </a:cubicBezTo>
                  <a:cubicBezTo>
                    <a:pt x="108" y="256"/>
                    <a:pt x="110" y="258"/>
                    <a:pt x="114" y="264"/>
                  </a:cubicBezTo>
                  <a:cubicBezTo>
                    <a:pt x="118" y="271"/>
                    <a:pt x="121" y="273"/>
                    <a:pt x="122" y="274"/>
                  </a:cubicBezTo>
                  <a:cubicBezTo>
                    <a:pt x="123" y="275"/>
                    <a:pt x="124" y="275"/>
                    <a:pt x="125" y="279"/>
                  </a:cubicBezTo>
                  <a:cubicBezTo>
                    <a:pt x="129" y="289"/>
                    <a:pt x="149" y="295"/>
                    <a:pt x="161" y="294"/>
                  </a:cubicBezTo>
                  <a:cubicBezTo>
                    <a:pt x="161" y="294"/>
                    <a:pt x="161" y="294"/>
                    <a:pt x="161" y="294"/>
                  </a:cubicBezTo>
                  <a:cubicBezTo>
                    <a:pt x="150" y="295"/>
                    <a:pt x="132" y="284"/>
                    <a:pt x="130" y="277"/>
                  </a:cubicBezTo>
                  <a:cubicBezTo>
                    <a:pt x="128" y="273"/>
                    <a:pt x="127" y="271"/>
                    <a:pt x="125" y="270"/>
                  </a:cubicBezTo>
                  <a:cubicBezTo>
                    <a:pt x="124" y="269"/>
                    <a:pt x="122" y="268"/>
                    <a:pt x="118" y="261"/>
                  </a:cubicBezTo>
                  <a:cubicBezTo>
                    <a:pt x="114" y="255"/>
                    <a:pt x="112" y="252"/>
                    <a:pt x="110" y="250"/>
                  </a:cubicBezTo>
                  <a:cubicBezTo>
                    <a:pt x="107" y="248"/>
                    <a:pt x="106" y="247"/>
                    <a:pt x="104" y="240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98" y="222"/>
                    <a:pt x="95" y="211"/>
                    <a:pt x="88" y="202"/>
                  </a:cubicBezTo>
                  <a:cubicBezTo>
                    <a:pt x="82" y="194"/>
                    <a:pt x="81" y="192"/>
                    <a:pt x="79" y="186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7" y="178"/>
                    <a:pt x="77" y="178"/>
                    <a:pt x="77" y="178"/>
                  </a:cubicBezTo>
                  <a:cubicBezTo>
                    <a:pt x="74" y="170"/>
                    <a:pt x="73" y="165"/>
                    <a:pt x="65" y="151"/>
                  </a:cubicBezTo>
                  <a:cubicBezTo>
                    <a:pt x="60" y="141"/>
                    <a:pt x="60" y="138"/>
                    <a:pt x="59" y="133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18"/>
                    <a:pt x="51" y="111"/>
                    <a:pt x="46" y="103"/>
                  </a:cubicBezTo>
                  <a:cubicBezTo>
                    <a:pt x="40" y="93"/>
                    <a:pt x="34" y="83"/>
                    <a:pt x="33" y="76"/>
                  </a:cubicBezTo>
                  <a:cubicBezTo>
                    <a:pt x="33" y="69"/>
                    <a:pt x="31" y="66"/>
                    <a:pt x="28" y="63"/>
                  </a:cubicBezTo>
                  <a:cubicBezTo>
                    <a:pt x="26" y="61"/>
                    <a:pt x="24" y="58"/>
                    <a:pt x="22" y="49"/>
                  </a:cubicBezTo>
                  <a:cubicBezTo>
                    <a:pt x="20" y="41"/>
                    <a:pt x="17" y="35"/>
                    <a:pt x="14" y="30"/>
                  </a:cubicBezTo>
                  <a:cubicBezTo>
                    <a:pt x="9" y="21"/>
                    <a:pt x="0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4"/>
                    <a:pt x="5" y="23"/>
                    <a:pt x="9" y="3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0" name="Freeform 316">
              <a:extLst>
                <a:ext uri="{FF2B5EF4-FFF2-40B4-BE49-F238E27FC236}">
                  <a16:creationId xmlns:a16="http://schemas.microsoft.com/office/drawing/2014/main" id="{8B0B1178-E157-42A8-B46F-316BC9EDF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072"/>
              <a:ext cx="20" cy="17"/>
            </a:xfrm>
            <a:custGeom>
              <a:avLst/>
              <a:gdLst>
                <a:gd name="T0" fmla="*/ 0 w 16"/>
                <a:gd name="T1" fmla="*/ 29 h 13"/>
                <a:gd name="T2" fmla="*/ 1 w 16"/>
                <a:gd name="T3" fmla="*/ 29 h 13"/>
                <a:gd name="T4" fmla="*/ 5 w 16"/>
                <a:gd name="T5" fmla="*/ 27 h 13"/>
                <a:gd name="T6" fmla="*/ 31 w 1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7" y="8"/>
                    <a:pt x="12" y="4"/>
                    <a:pt x="16" y="0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1" name="Freeform 317">
              <a:extLst>
                <a:ext uri="{FF2B5EF4-FFF2-40B4-BE49-F238E27FC236}">
                  <a16:creationId xmlns:a16="http://schemas.microsoft.com/office/drawing/2014/main" id="{FA88155D-1A4D-4453-B222-E70A912A8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380"/>
              <a:ext cx="51" cy="247"/>
            </a:xfrm>
            <a:custGeom>
              <a:avLst/>
              <a:gdLst>
                <a:gd name="T0" fmla="*/ 7 w 41"/>
                <a:gd name="T1" fmla="*/ 436 h 186"/>
                <a:gd name="T2" fmla="*/ 0 w 41"/>
                <a:gd name="T3" fmla="*/ 308 h 186"/>
                <a:gd name="T4" fmla="*/ 49 w 41"/>
                <a:gd name="T5" fmla="*/ 72 h 186"/>
                <a:gd name="T6" fmla="*/ 78 w 41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86">
                  <a:moveTo>
                    <a:pt x="4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2" y="91"/>
                    <a:pt x="9" y="67"/>
                    <a:pt x="25" y="31"/>
                  </a:cubicBezTo>
                  <a:cubicBezTo>
                    <a:pt x="32" y="14"/>
                    <a:pt x="39" y="9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2" name="Freeform 318">
              <a:extLst>
                <a:ext uri="{FF2B5EF4-FFF2-40B4-BE49-F238E27FC236}">
                  <a16:creationId xmlns:a16="http://schemas.microsoft.com/office/drawing/2014/main" id="{ED678186-5FA3-4FA8-BE62-164CB94F6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19"/>
              <a:ext cx="48" cy="122"/>
            </a:xfrm>
            <a:custGeom>
              <a:avLst/>
              <a:gdLst>
                <a:gd name="T0" fmla="*/ 32 w 39"/>
                <a:gd name="T1" fmla="*/ 215 h 92"/>
                <a:gd name="T2" fmla="*/ 73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7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3" name="Freeform 319">
              <a:extLst>
                <a:ext uri="{FF2B5EF4-FFF2-40B4-BE49-F238E27FC236}">
                  <a16:creationId xmlns:a16="http://schemas.microsoft.com/office/drawing/2014/main" id="{5409D07A-393B-4C70-8E4E-51BC217B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19"/>
              <a:ext cx="46" cy="126"/>
            </a:xfrm>
            <a:custGeom>
              <a:avLst/>
              <a:gdLst>
                <a:gd name="T0" fmla="*/ 31 w 37"/>
                <a:gd name="T1" fmla="*/ 221 h 95"/>
                <a:gd name="T2" fmla="*/ 26 w 37"/>
                <a:gd name="T3" fmla="*/ 221 h 95"/>
                <a:gd name="T4" fmla="*/ 71 w 3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5">
                  <a:moveTo>
                    <a:pt x="16" y="95"/>
                  </a:moveTo>
                  <a:cubicBezTo>
                    <a:pt x="14" y="95"/>
                    <a:pt x="14" y="95"/>
                    <a:pt x="14" y="95"/>
                  </a:cubicBezTo>
                  <a:cubicBezTo>
                    <a:pt x="0" y="33"/>
                    <a:pt x="17" y="9"/>
                    <a:pt x="37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4" name="Freeform 320">
              <a:extLst>
                <a:ext uri="{FF2B5EF4-FFF2-40B4-BE49-F238E27FC236}">
                  <a16:creationId xmlns:a16="http://schemas.microsoft.com/office/drawing/2014/main" id="{AB4AEFF8-3845-4329-8A69-9F32C630D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75"/>
              <a:ext cx="49" cy="257"/>
            </a:xfrm>
            <a:custGeom>
              <a:avLst/>
              <a:gdLst>
                <a:gd name="T0" fmla="*/ 0 w 39"/>
                <a:gd name="T1" fmla="*/ 450 h 194"/>
                <a:gd name="T2" fmla="*/ 5 w 39"/>
                <a:gd name="T3" fmla="*/ 449 h 194"/>
                <a:gd name="T4" fmla="*/ 5 w 39"/>
                <a:gd name="T5" fmla="*/ 344 h 194"/>
                <a:gd name="T6" fmla="*/ 49 w 39"/>
                <a:gd name="T7" fmla="*/ 87 h 194"/>
                <a:gd name="T8" fmla="*/ 78 w 39"/>
                <a:gd name="T9" fmla="*/ 0 h 194"/>
                <a:gd name="T10" fmla="*/ 78 w 39"/>
                <a:gd name="T11" fmla="*/ 0 h 194"/>
                <a:gd name="T12" fmla="*/ 78 w 39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94">
                  <a:moveTo>
                    <a:pt x="0" y="194"/>
                  </a:moveTo>
                  <a:cubicBezTo>
                    <a:pt x="1" y="194"/>
                    <a:pt x="1" y="193"/>
                    <a:pt x="2" y="19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3" y="113"/>
                    <a:pt x="10" y="74"/>
                    <a:pt x="25" y="38"/>
                  </a:cubicBezTo>
                  <a:cubicBezTo>
                    <a:pt x="33" y="21"/>
                    <a:pt x="37" y="9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5" name="Freeform 321">
              <a:extLst>
                <a:ext uri="{FF2B5EF4-FFF2-40B4-BE49-F238E27FC236}">
                  <a16:creationId xmlns:a16="http://schemas.microsoft.com/office/drawing/2014/main" id="{F272753A-2D7E-4F9D-9EA4-469E27141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13"/>
              <a:ext cx="44" cy="135"/>
            </a:xfrm>
            <a:custGeom>
              <a:avLst/>
              <a:gdLst>
                <a:gd name="T0" fmla="*/ 66 w 36"/>
                <a:gd name="T1" fmla="*/ 0 h 102"/>
                <a:gd name="T2" fmla="*/ 26 w 36"/>
                <a:gd name="T3" fmla="*/ 237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4" y="10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6" name="Freeform 322">
              <a:extLst>
                <a:ext uri="{FF2B5EF4-FFF2-40B4-BE49-F238E27FC236}">
                  <a16:creationId xmlns:a16="http://schemas.microsoft.com/office/drawing/2014/main" id="{26990A5E-9E58-49BB-ACAF-B766D58A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933"/>
              <a:ext cx="48" cy="96"/>
            </a:xfrm>
            <a:custGeom>
              <a:avLst/>
              <a:gdLst>
                <a:gd name="T0" fmla="*/ 51 w 38"/>
                <a:gd name="T1" fmla="*/ 0 h 73"/>
                <a:gd name="T2" fmla="*/ 62 w 38"/>
                <a:gd name="T3" fmla="*/ 92 h 73"/>
                <a:gd name="T4" fmla="*/ 0 w 38"/>
                <a:gd name="T5" fmla="*/ 166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73">
                  <a:moveTo>
                    <a:pt x="25" y="0"/>
                  </a:moveTo>
                  <a:cubicBezTo>
                    <a:pt x="32" y="6"/>
                    <a:pt x="38" y="26"/>
                    <a:pt x="31" y="40"/>
                  </a:cubicBezTo>
                  <a:cubicBezTo>
                    <a:pt x="25" y="54"/>
                    <a:pt x="19" y="68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7" name="Freeform 323">
              <a:extLst>
                <a:ext uri="{FF2B5EF4-FFF2-40B4-BE49-F238E27FC236}">
                  <a16:creationId xmlns:a16="http://schemas.microsoft.com/office/drawing/2014/main" id="{D1F233B7-390A-4A89-B3AE-B92A28BE4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937"/>
              <a:ext cx="50" cy="92"/>
            </a:xfrm>
            <a:custGeom>
              <a:avLst/>
              <a:gdLst>
                <a:gd name="T0" fmla="*/ 55 w 40"/>
                <a:gd name="T1" fmla="*/ 0 h 70"/>
                <a:gd name="T2" fmla="*/ 68 w 40"/>
                <a:gd name="T3" fmla="*/ 79 h 70"/>
                <a:gd name="T4" fmla="*/ 0 w 40"/>
                <a:gd name="T5" fmla="*/ 159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0">
                  <a:moveTo>
                    <a:pt x="28" y="0"/>
                  </a:moveTo>
                  <a:cubicBezTo>
                    <a:pt x="34" y="6"/>
                    <a:pt x="40" y="21"/>
                    <a:pt x="34" y="35"/>
                  </a:cubicBezTo>
                  <a:cubicBezTo>
                    <a:pt x="27" y="49"/>
                    <a:pt x="19" y="65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8" name="Freeform 324">
              <a:extLst>
                <a:ext uri="{FF2B5EF4-FFF2-40B4-BE49-F238E27FC236}">
                  <a16:creationId xmlns:a16="http://schemas.microsoft.com/office/drawing/2014/main" id="{F9BF5EBB-EEB4-4F4E-9E5E-57CC78B0E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905"/>
              <a:ext cx="169" cy="197"/>
            </a:xfrm>
            <a:custGeom>
              <a:avLst/>
              <a:gdLst>
                <a:gd name="T0" fmla="*/ 261 w 136"/>
                <a:gd name="T1" fmla="*/ 344 h 149"/>
                <a:gd name="T2" fmla="*/ 235 w 136"/>
                <a:gd name="T3" fmla="*/ 336 h 149"/>
                <a:gd name="T4" fmla="*/ 0 w 136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49">
                  <a:moveTo>
                    <a:pt x="136" y="149"/>
                  </a:moveTo>
                  <a:cubicBezTo>
                    <a:pt x="132" y="147"/>
                    <a:pt x="125" y="147"/>
                    <a:pt x="122" y="145"/>
                  </a:cubicBezTo>
                  <a:cubicBezTo>
                    <a:pt x="79" y="126"/>
                    <a:pt x="32" y="7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9" name="Freeform 325">
              <a:extLst>
                <a:ext uri="{FF2B5EF4-FFF2-40B4-BE49-F238E27FC236}">
                  <a16:creationId xmlns:a16="http://schemas.microsoft.com/office/drawing/2014/main" id="{3451549E-D670-45CA-A16C-EA88D9858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195"/>
              <a:ext cx="116" cy="181"/>
            </a:xfrm>
            <a:custGeom>
              <a:avLst/>
              <a:gdLst>
                <a:gd name="T0" fmla="*/ 76 w 93"/>
                <a:gd name="T1" fmla="*/ 316 h 137"/>
                <a:gd name="T2" fmla="*/ 172 w 93"/>
                <a:gd name="T3" fmla="*/ 37 h 137"/>
                <a:gd name="T4" fmla="*/ 181 w 93"/>
                <a:gd name="T5" fmla="*/ 45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7">
                  <a:moveTo>
                    <a:pt x="39" y="137"/>
                  </a:moveTo>
                  <a:cubicBezTo>
                    <a:pt x="0" y="15"/>
                    <a:pt x="75" y="0"/>
                    <a:pt x="89" y="16"/>
                  </a:cubicBezTo>
                  <a:cubicBezTo>
                    <a:pt x="93" y="19"/>
                    <a:pt x="93" y="20"/>
                    <a:pt x="93" y="2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0" name="Oval 326">
              <a:extLst>
                <a:ext uri="{FF2B5EF4-FFF2-40B4-BE49-F238E27FC236}">
                  <a16:creationId xmlns:a16="http://schemas.microsoft.com/office/drawing/2014/main" id="{29C02A2C-30CF-49EA-86FE-089F5B05D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130"/>
              <a:ext cx="143" cy="36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1" name="Oval 327">
              <a:extLst>
                <a:ext uri="{FF2B5EF4-FFF2-40B4-BE49-F238E27FC236}">
                  <a16:creationId xmlns:a16="http://schemas.microsoft.com/office/drawing/2014/main" id="{367D0985-7DE9-454F-843C-8D3BA3DFA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39"/>
              <a:ext cx="94" cy="17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82" name="Freeform 328">
              <a:extLst>
                <a:ext uri="{FF2B5EF4-FFF2-40B4-BE49-F238E27FC236}">
                  <a16:creationId xmlns:a16="http://schemas.microsoft.com/office/drawing/2014/main" id="{6C4C5764-0C91-42C5-98BA-FEECC9BD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39"/>
              <a:ext cx="94" cy="13"/>
            </a:xfrm>
            <a:custGeom>
              <a:avLst/>
              <a:gdLst>
                <a:gd name="T0" fmla="*/ 13 w 75"/>
                <a:gd name="T1" fmla="*/ 22 h 10"/>
                <a:gd name="T2" fmla="*/ 73 w 75"/>
                <a:gd name="T3" fmla="*/ 16 h 10"/>
                <a:gd name="T4" fmla="*/ 135 w 75"/>
                <a:gd name="T5" fmla="*/ 22 h 10"/>
                <a:gd name="T6" fmla="*/ 148 w 75"/>
                <a:gd name="T7" fmla="*/ 13 h 10"/>
                <a:gd name="T8" fmla="*/ 73 w 75"/>
                <a:gd name="T9" fmla="*/ 0 h 10"/>
                <a:gd name="T10" fmla="*/ 0 w 75"/>
                <a:gd name="T11" fmla="*/ 13 h 10"/>
                <a:gd name="T12" fmla="*/ 13 w 75"/>
                <a:gd name="T13" fmla="*/ 2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0">
                  <a:moveTo>
                    <a:pt x="6" y="10"/>
                  </a:moveTo>
                  <a:cubicBezTo>
                    <a:pt x="12" y="8"/>
                    <a:pt x="24" y="7"/>
                    <a:pt x="37" y="7"/>
                  </a:cubicBezTo>
                  <a:cubicBezTo>
                    <a:pt x="51" y="7"/>
                    <a:pt x="62" y="8"/>
                    <a:pt x="69" y="10"/>
                  </a:cubicBezTo>
                  <a:cubicBezTo>
                    <a:pt x="73" y="9"/>
                    <a:pt x="75" y="7"/>
                    <a:pt x="75" y="6"/>
                  </a:cubicBezTo>
                  <a:cubicBezTo>
                    <a:pt x="75" y="3"/>
                    <a:pt x="58" y="0"/>
                    <a:pt x="37" y="0"/>
                  </a:cubicBezTo>
                  <a:cubicBezTo>
                    <a:pt x="17" y="0"/>
                    <a:pt x="0" y="3"/>
                    <a:pt x="0" y="6"/>
                  </a:cubicBezTo>
                  <a:cubicBezTo>
                    <a:pt x="0" y="7"/>
                    <a:pt x="2" y="9"/>
                    <a:pt x="6" y="10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3" name="Freeform 329">
              <a:extLst>
                <a:ext uri="{FF2B5EF4-FFF2-40B4-BE49-F238E27FC236}">
                  <a16:creationId xmlns:a16="http://schemas.microsoft.com/office/drawing/2014/main" id="{29852E40-F514-4061-8BE0-BA073EEAB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416"/>
              <a:ext cx="239" cy="624"/>
            </a:xfrm>
            <a:custGeom>
              <a:avLst/>
              <a:gdLst>
                <a:gd name="T0" fmla="*/ 223 w 192"/>
                <a:gd name="T1" fmla="*/ 937 h 471"/>
                <a:gd name="T2" fmla="*/ 265 w 192"/>
                <a:gd name="T3" fmla="*/ 844 h 471"/>
                <a:gd name="T4" fmla="*/ 265 w 192"/>
                <a:gd name="T5" fmla="*/ 837 h 471"/>
                <a:gd name="T6" fmla="*/ 260 w 192"/>
                <a:gd name="T7" fmla="*/ 783 h 471"/>
                <a:gd name="T8" fmla="*/ 260 w 192"/>
                <a:gd name="T9" fmla="*/ 783 h 471"/>
                <a:gd name="T10" fmla="*/ 237 w 192"/>
                <a:gd name="T11" fmla="*/ 672 h 471"/>
                <a:gd name="T12" fmla="*/ 108 w 192"/>
                <a:gd name="T13" fmla="*/ 314 h 471"/>
                <a:gd name="T14" fmla="*/ 108 w 192"/>
                <a:gd name="T15" fmla="*/ 313 h 471"/>
                <a:gd name="T16" fmla="*/ 215 w 192"/>
                <a:gd name="T17" fmla="*/ 209 h 471"/>
                <a:gd name="T18" fmla="*/ 340 w 192"/>
                <a:gd name="T19" fmla="*/ 250 h 471"/>
                <a:gd name="T20" fmla="*/ 341 w 192"/>
                <a:gd name="T21" fmla="*/ 253 h 471"/>
                <a:gd name="T22" fmla="*/ 362 w 192"/>
                <a:gd name="T23" fmla="*/ 287 h 471"/>
                <a:gd name="T24" fmla="*/ 356 w 192"/>
                <a:gd name="T25" fmla="*/ 178 h 471"/>
                <a:gd name="T26" fmla="*/ 260 w 192"/>
                <a:gd name="T27" fmla="*/ 23 h 471"/>
                <a:gd name="T28" fmla="*/ 204 w 192"/>
                <a:gd name="T29" fmla="*/ 5 h 471"/>
                <a:gd name="T30" fmla="*/ 183 w 192"/>
                <a:gd name="T31" fmla="*/ 9 h 471"/>
                <a:gd name="T32" fmla="*/ 113 w 192"/>
                <a:gd name="T33" fmla="*/ 50 h 471"/>
                <a:gd name="T34" fmla="*/ 31 w 192"/>
                <a:gd name="T35" fmla="*/ 280 h 471"/>
                <a:gd name="T36" fmla="*/ 24 w 192"/>
                <a:gd name="T37" fmla="*/ 525 h 471"/>
                <a:gd name="T38" fmla="*/ 42 w 192"/>
                <a:gd name="T39" fmla="*/ 961 h 471"/>
                <a:gd name="T40" fmla="*/ 154 w 192"/>
                <a:gd name="T41" fmla="*/ 1081 h 471"/>
                <a:gd name="T42" fmla="*/ 220 w 192"/>
                <a:gd name="T43" fmla="*/ 1017 h 471"/>
                <a:gd name="T44" fmla="*/ 227 w 192"/>
                <a:gd name="T45" fmla="*/ 1007 h 471"/>
                <a:gd name="T46" fmla="*/ 198 w 192"/>
                <a:gd name="T47" fmla="*/ 908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2" h="471">
                  <a:moveTo>
                    <a:pt x="116" y="403"/>
                  </a:moveTo>
                  <a:cubicBezTo>
                    <a:pt x="122" y="402"/>
                    <a:pt x="135" y="386"/>
                    <a:pt x="137" y="363"/>
                  </a:cubicBezTo>
                  <a:cubicBezTo>
                    <a:pt x="137" y="360"/>
                    <a:pt x="137" y="360"/>
                    <a:pt x="137" y="360"/>
                  </a:cubicBezTo>
                  <a:cubicBezTo>
                    <a:pt x="137" y="351"/>
                    <a:pt x="137" y="343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28" y="319"/>
                    <a:pt x="152" y="307"/>
                    <a:pt x="123" y="289"/>
                  </a:cubicBezTo>
                  <a:cubicBezTo>
                    <a:pt x="86" y="266"/>
                    <a:pt x="54" y="175"/>
                    <a:pt x="56" y="135"/>
                  </a:cubicBezTo>
                  <a:cubicBezTo>
                    <a:pt x="56" y="135"/>
                    <a:pt x="56" y="135"/>
                    <a:pt x="56" y="134"/>
                  </a:cubicBezTo>
                  <a:cubicBezTo>
                    <a:pt x="61" y="113"/>
                    <a:pt x="79" y="98"/>
                    <a:pt x="112" y="90"/>
                  </a:cubicBezTo>
                  <a:cubicBezTo>
                    <a:pt x="140" y="82"/>
                    <a:pt x="151" y="83"/>
                    <a:pt x="176" y="108"/>
                  </a:cubicBezTo>
                  <a:cubicBezTo>
                    <a:pt x="176" y="108"/>
                    <a:pt x="176" y="108"/>
                    <a:pt x="177" y="109"/>
                  </a:cubicBezTo>
                  <a:cubicBezTo>
                    <a:pt x="180" y="114"/>
                    <a:pt x="184" y="119"/>
                    <a:pt x="188" y="124"/>
                  </a:cubicBezTo>
                  <a:cubicBezTo>
                    <a:pt x="192" y="103"/>
                    <a:pt x="192" y="85"/>
                    <a:pt x="185" y="76"/>
                  </a:cubicBezTo>
                  <a:cubicBezTo>
                    <a:pt x="164" y="51"/>
                    <a:pt x="159" y="26"/>
                    <a:pt x="135" y="10"/>
                  </a:cubicBezTo>
                  <a:cubicBezTo>
                    <a:pt x="127" y="5"/>
                    <a:pt x="114" y="4"/>
                    <a:pt x="106" y="2"/>
                  </a:cubicBezTo>
                  <a:cubicBezTo>
                    <a:pt x="98" y="0"/>
                    <a:pt x="107" y="3"/>
                    <a:pt x="95" y="4"/>
                  </a:cubicBezTo>
                  <a:cubicBezTo>
                    <a:pt x="82" y="4"/>
                    <a:pt x="69" y="12"/>
                    <a:pt x="59" y="22"/>
                  </a:cubicBezTo>
                  <a:cubicBezTo>
                    <a:pt x="46" y="37"/>
                    <a:pt x="24" y="49"/>
                    <a:pt x="16" y="120"/>
                  </a:cubicBezTo>
                  <a:cubicBezTo>
                    <a:pt x="13" y="144"/>
                    <a:pt x="12" y="184"/>
                    <a:pt x="12" y="226"/>
                  </a:cubicBezTo>
                  <a:cubicBezTo>
                    <a:pt x="12" y="343"/>
                    <a:pt x="0" y="362"/>
                    <a:pt x="22" y="413"/>
                  </a:cubicBezTo>
                  <a:cubicBezTo>
                    <a:pt x="38" y="449"/>
                    <a:pt x="57" y="471"/>
                    <a:pt x="80" y="465"/>
                  </a:cubicBezTo>
                  <a:cubicBezTo>
                    <a:pt x="94" y="462"/>
                    <a:pt x="105" y="451"/>
                    <a:pt x="114" y="438"/>
                  </a:cubicBezTo>
                  <a:cubicBezTo>
                    <a:pt x="117" y="433"/>
                    <a:pt x="117" y="433"/>
                    <a:pt x="117" y="433"/>
                  </a:cubicBezTo>
                  <a:cubicBezTo>
                    <a:pt x="129" y="414"/>
                    <a:pt x="112" y="397"/>
                    <a:pt x="103" y="390"/>
                  </a:cubicBezTo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4" name="Freeform 330">
              <a:extLst>
                <a:ext uri="{FF2B5EF4-FFF2-40B4-BE49-F238E27FC236}">
                  <a16:creationId xmlns:a16="http://schemas.microsoft.com/office/drawing/2014/main" id="{E5950DDC-BCB4-46C6-80EC-FEBB879AC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554"/>
              <a:ext cx="60" cy="55"/>
            </a:xfrm>
            <a:custGeom>
              <a:avLst/>
              <a:gdLst>
                <a:gd name="T0" fmla="*/ 80 w 48"/>
                <a:gd name="T1" fmla="*/ 28 h 42"/>
                <a:gd name="T2" fmla="*/ 94 w 48"/>
                <a:gd name="T3" fmla="*/ 0 h 42"/>
                <a:gd name="T4" fmla="*/ 93 w 48"/>
                <a:gd name="T5" fmla="*/ 1 h 42"/>
                <a:gd name="T6" fmla="*/ 63 w 48"/>
                <a:gd name="T7" fmla="*/ 5 h 42"/>
                <a:gd name="T8" fmla="*/ 1 w 48"/>
                <a:gd name="T9" fmla="*/ 22 h 42"/>
                <a:gd name="T10" fmla="*/ 0 w 48"/>
                <a:gd name="T11" fmla="*/ 24 h 42"/>
                <a:gd name="T12" fmla="*/ 0 w 48"/>
                <a:gd name="T13" fmla="*/ 34 h 42"/>
                <a:gd name="T14" fmla="*/ 80 w 48"/>
                <a:gd name="T15" fmla="*/ 28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42">
                  <a:moveTo>
                    <a:pt x="41" y="12"/>
                  </a:moveTo>
                  <a:cubicBezTo>
                    <a:pt x="44" y="8"/>
                    <a:pt x="48" y="4"/>
                    <a:pt x="48" y="0"/>
                  </a:cubicBezTo>
                  <a:cubicBezTo>
                    <a:pt x="47" y="0"/>
                    <a:pt x="48" y="2"/>
                    <a:pt x="47" y="1"/>
                  </a:cubicBezTo>
                  <a:cubicBezTo>
                    <a:pt x="40" y="0"/>
                    <a:pt x="42" y="0"/>
                    <a:pt x="32" y="2"/>
                  </a:cubicBezTo>
                  <a:cubicBezTo>
                    <a:pt x="24" y="3"/>
                    <a:pt x="8" y="7"/>
                    <a:pt x="1" y="10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2" y="42"/>
                    <a:pt x="26" y="31"/>
                    <a:pt x="41" y="12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5" name="Freeform 331">
              <a:extLst>
                <a:ext uri="{FF2B5EF4-FFF2-40B4-BE49-F238E27FC236}">
                  <a16:creationId xmlns:a16="http://schemas.microsoft.com/office/drawing/2014/main" id="{3A2CD1BA-A314-41BB-B89D-07D9080CF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500"/>
              <a:ext cx="78" cy="31"/>
            </a:xfrm>
            <a:custGeom>
              <a:avLst/>
              <a:gdLst>
                <a:gd name="T0" fmla="*/ 116 w 63"/>
                <a:gd name="T1" fmla="*/ 39 h 24"/>
                <a:gd name="T2" fmla="*/ 120 w 63"/>
                <a:gd name="T3" fmla="*/ 36 h 24"/>
                <a:gd name="T4" fmla="*/ 64 w 63"/>
                <a:gd name="T5" fmla="*/ 5 h 24"/>
                <a:gd name="T6" fmla="*/ 0 w 63"/>
                <a:gd name="T7" fmla="*/ 10 h 24"/>
                <a:gd name="T8" fmla="*/ 56 w 63"/>
                <a:gd name="T9" fmla="*/ 44 h 24"/>
                <a:gd name="T10" fmla="*/ 116 w 63"/>
                <a:gd name="T11" fmla="*/ 3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4">
                  <a:moveTo>
                    <a:pt x="61" y="18"/>
                  </a:moveTo>
                  <a:cubicBezTo>
                    <a:pt x="62" y="18"/>
                    <a:pt x="63" y="18"/>
                    <a:pt x="63" y="17"/>
                  </a:cubicBezTo>
                  <a:cubicBezTo>
                    <a:pt x="57" y="10"/>
                    <a:pt x="46" y="4"/>
                    <a:pt x="34" y="2"/>
                  </a:cubicBezTo>
                  <a:cubicBezTo>
                    <a:pt x="22" y="0"/>
                    <a:pt x="10" y="1"/>
                    <a:pt x="0" y="5"/>
                  </a:cubicBezTo>
                  <a:cubicBezTo>
                    <a:pt x="2" y="12"/>
                    <a:pt x="23" y="18"/>
                    <a:pt x="29" y="20"/>
                  </a:cubicBezTo>
                  <a:cubicBezTo>
                    <a:pt x="39" y="23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6" name="Freeform 332">
              <a:extLst>
                <a:ext uri="{FF2B5EF4-FFF2-40B4-BE49-F238E27FC236}">
                  <a16:creationId xmlns:a16="http://schemas.microsoft.com/office/drawing/2014/main" id="{73E1025F-B500-441E-A2BB-F98BA0888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469"/>
              <a:ext cx="254" cy="534"/>
            </a:xfrm>
            <a:custGeom>
              <a:avLst/>
              <a:gdLst>
                <a:gd name="T0" fmla="*/ 30 w 204"/>
                <a:gd name="T1" fmla="*/ 12 h 403"/>
                <a:gd name="T2" fmla="*/ 40 w 204"/>
                <a:gd name="T3" fmla="*/ 7 h 403"/>
                <a:gd name="T4" fmla="*/ 52 w 204"/>
                <a:gd name="T5" fmla="*/ 1 h 403"/>
                <a:gd name="T6" fmla="*/ 65 w 204"/>
                <a:gd name="T7" fmla="*/ 5 h 403"/>
                <a:gd name="T8" fmla="*/ 87 w 204"/>
                <a:gd name="T9" fmla="*/ 12 h 403"/>
                <a:gd name="T10" fmla="*/ 102 w 204"/>
                <a:gd name="T11" fmla="*/ 12 h 403"/>
                <a:gd name="T12" fmla="*/ 126 w 204"/>
                <a:gd name="T13" fmla="*/ 27 h 403"/>
                <a:gd name="T14" fmla="*/ 152 w 204"/>
                <a:gd name="T15" fmla="*/ 30 h 403"/>
                <a:gd name="T16" fmla="*/ 179 w 204"/>
                <a:gd name="T17" fmla="*/ 33 h 403"/>
                <a:gd name="T18" fmla="*/ 198 w 204"/>
                <a:gd name="T19" fmla="*/ 42 h 403"/>
                <a:gd name="T20" fmla="*/ 227 w 204"/>
                <a:gd name="T21" fmla="*/ 49 h 403"/>
                <a:gd name="T22" fmla="*/ 259 w 204"/>
                <a:gd name="T23" fmla="*/ 72 h 403"/>
                <a:gd name="T24" fmla="*/ 274 w 204"/>
                <a:gd name="T25" fmla="*/ 80 h 403"/>
                <a:gd name="T26" fmla="*/ 285 w 204"/>
                <a:gd name="T27" fmla="*/ 98 h 403"/>
                <a:gd name="T28" fmla="*/ 299 w 204"/>
                <a:gd name="T29" fmla="*/ 123 h 403"/>
                <a:gd name="T30" fmla="*/ 316 w 204"/>
                <a:gd name="T31" fmla="*/ 160 h 403"/>
                <a:gd name="T32" fmla="*/ 318 w 204"/>
                <a:gd name="T33" fmla="*/ 237 h 403"/>
                <a:gd name="T34" fmla="*/ 314 w 204"/>
                <a:gd name="T35" fmla="*/ 242 h 403"/>
                <a:gd name="T36" fmla="*/ 305 w 204"/>
                <a:gd name="T37" fmla="*/ 423 h 403"/>
                <a:gd name="T38" fmla="*/ 318 w 204"/>
                <a:gd name="T39" fmla="*/ 286 h 403"/>
                <a:gd name="T40" fmla="*/ 340 w 204"/>
                <a:gd name="T41" fmla="*/ 277 h 403"/>
                <a:gd name="T42" fmla="*/ 355 w 204"/>
                <a:gd name="T43" fmla="*/ 288 h 403"/>
                <a:gd name="T44" fmla="*/ 362 w 204"/>
                <a:gd name="T45" fmla="*/ 319 h 403"/>
                <a:gd name="T46" fmla="*/ 362 w 204"/>
                <a:gd name="T47" fmla="*/ 401 h 403"/>
                <a:gd name="T48" fmla="*/ 367 w 204"/>
                <a:gd name="T49" fmla="*/ 447 h 403"/>
                <a:gd name="T50" fmla="*/ 369 w 204"/>
                <a:gd name="T51" fmla="*/ 474 h 403"/>
                <a:gd name="T52" fmla="*/ 372 w 204"/>
                <a:gd name="T53" fmla="*/ 507 h 403"/>
                <a:gd name="T54" fmla="*/ 379 w 204"/>
                <a:gd name="T55" fmla="*/ 558 h 403"/>
                <a:gd name="T56" fmla="*/ 380 w 204"/>
                <a:gd name="T57" fmla="*/ 599 h 403"/>
                <a:gd name="T58" fmla="*/ 375 w 204"/>
                <a:gd name="T59" fmla="*/ 616 h 403"/>
                <a:gd name="T60" fmla="*/ 352 w 204"/>
                <a:gd name="T61" fmla="*/ 611 h 403"/>
                <a:gd name="T62" fmla="*/ 337 w 204"/>
                <a:gd name="T63" fmla="*/ 639 h 403"/>
                <a:gd name="T64" fmla="*/ 362 w 204"/>
                <a:gd name="T65" fmla="*/ 672 h 403"/>
                <a:gd name="T66" fmla="*/ 375 w 204"/>
                <a:gd name="T67" fmla="*/ 704 h 403"/>
                <a:gd name="T68" fmla="*/ 385 w 204"/>
                <a:gd name="T69" fmla="*/ 745 h 403"/>
                <a:gd name="T70" fmla="*/ 379 w 204"/>
                <a:gd name="T71" fmla="*/ 771 h 403"/>
                <a:gd name="T72" fmla="*/ 365 w 204"/>
                <a:gd name="T73" fmla="*/ 767 h 403"/>
                <a:gd name="T74" fmla="*/ 352 w 204"/>
                <a:gd name="T75" fmla="*/ 730 h 403"/>
                <a:gd name="T76" fmla="*/ 337 w 204"/>
                <a:gd name="T77" fmla="*/ 753 h 403"/>
                <a:gd name="T78" fmla="*/ 352 w 204"/>
                <a:gd name="T79" fmla="*/ 815 h 403"/>
                <a:gd name="T80" fmla="*/ 355 w 204"/>
                <a:gd name="T81" fmla="*/ 865 h 403"/>
                <a:gd name="T82" fmla="*/ 344 w 204"/>
                <a:gd name="T83" fmla="*/ 909 h 403"/>
                <a:gd name="T84" fmla="*/ 310 w 204"/>
                <a:gd name="T85" fmla="*/ 935 h 403"/>
                <a:gd name="T86" fmla="*/ 254 w 204"/>
                <a:gd name="T87" fmla="*/ 904 h 403"/>
                <a:gd name="T88" fmla="*/ 234 w 204"/>
                <a:gd name="T89" fmla="*/ 871 h 403"/>
                <a:gd name="T90" fmla="*/ 204 w 204"/>
                <a:gd name="T91" fmla="*/ 818 h 403"/>
                <a:gd name="T92" fmla="*/ 173 w 204"/>
                <a:gd name="T93" fmla="*/ 733 h 403"/>
                <a:gd name="T94" fmla="*/ 156 w 204"/>
                <a:gd name="T95" fmla="*/ 681 h 403"/>
                <a:gd name="T96" fmla="*/ 132 w 204"/>
                <a:gd name="T97" fmla="*/ 611 h 403"/>
                <a:gd name="T98" fmla="*/ 113 w 204"/>
                <a:gd name="T99" fmla="*/ 550 h 403"/>
                <a:gd name="T100" fmla="*/ 68 w 204"/>
                <a:gd name="T101" fmla="*/ 437 h 403"/>
                <a:gd name="T102" fmla="*/ 46 w 204"/>
                <a:gd name="T103" fmla="*/ 374 h 403"/>
                <a:gd name="T104" fmla="*/ 2 w 204"/>
                <a:gd name="T105" fmla="*/ 253 h 403"/>
                <a:gd name="T106" fmla="*/ 46 w 204"/>
                <a:gd name="T107" fmla="*/ 179 h 403"/>
                <a:gd name="T108" fmla="*/ 2 w 204"/>
                <a:gd name="T109" fmla="*/ 227 h 403"/>
                <a:gd name="T110" fmla="*/ 2 w 204"/>
                <a:gd name="T111" fmla="*/ 223 h 403"/>
                <a:gd name="T112" fmla="*/ 9 w 204"/>
                <a:gd name="T113" fmla="*/ 93 h 403"/>
                <a:gd name="T114" fmla="*/ 7 w 204"/>
                <a:gd name="T115" fmla="*/ 85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4" h="403">
                  <a:moveTo>
                    <a:pt x="15" y="5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5" y="3"/>
                    <a:pt x="27" y="1"/>
                  </a:cubicBezTo>
                  <a:cubicBezTo>
                    <a:pt x="29" y="0"/>
                    <a:pt x="32" y="3"/>
                    <a:pt x="34" y="2"/>
                  </a:cubicBezTo>
                  <a:cubicBezTo>
                    <a:pt x="36" y="1"/>
                    <a:pt x="41" y="6"/>
                    <a:pt x="45" y="5"/>
                  </a:cubicBezTo>
                  <a:cubicBezTo>
                    <a:pt x="50" y="5"/>
                    <a:pt x="50" y="7"/>
                    <a:pt x="53" y="5"/>
                  </a:cubicBezTo>
                  <a:cubicBezTo>
                    <a:pt x="55" y="3"/>
                    <a:pt x="65" y="11"/>
                    <a:pt x="65" y="11"/>
                  </a:cubicBezTo>
                  <a:cubicBezTo>
                    <a:pt x="65" y="11"/>
                    <a:pt x="77" y="14"/>
                    <a:pt x="79" y="13"/>
                  </a:cubicBezTo>
                  <a:cubicBezTo>
                    <a:pt x="81" y="11"/>
                    <a:pt x="91" y="15"/>
                    <a:pt x="93" y="14"/>
                  </a:cubicBezTo>
                  <a:cubicBezTo>
                    <a:pt x="96" y="13"/>
                    <a:pt x="101" y="19"/>
                    <a:pt x="103" y="18"/>
                  </a:cubicBezTo>
                  <a:cubicBezTo>
                    <a:pt x="105" y="17"/>
                    <a:pt x="112" y="21"/>
                    <a:pt x="117" y="21"/>
                  </a:cubicBezTo>
                  <a:cubicBezTo>
                    <a:pt x="121" y="20"/>
                    <a:pt x="131" y="31"/>
                    <a:pt x="134" y="31"/>
                  </a:cubicBezTo>
                  <a:cubicBezTo>
                    <a:pt x="137" y="31"/>
                    <a:pt x="139" y="35"/>
                    <a:pt x="142" y="34"/>
                  </a:cubicBezTo>
                  <a:cubicBezTo>
                    <a:pt x="145" y="33"/>
                    <a:pt x="144" y="39"/>
                    <a:pt x="148" y="42"/>
                  </a:cubicBezTo>
                  <a:cubicBezTo>
                    <a:pt x="152" y="44"/>
                    <a:pt x="152" y="51"/>
                    <a:pt x="155" y="53"/>
                  </a:cubicBezTo>
                  <a:cubicBezTo>
                    <a:pt x="158" y="55"/>
                    <a:pt x="162" y="61"/>
                    <a:pt x="164" y="69"/>
                  </a:cubicBezTo>
                  <a:cubicBezTo>
                    <a:pt x="167" y="77"/>
                    <a:pt x="170" y="97"/>
                    <a:pt x="165" y="102"/>
                  </a:cubicBezTo>
                  <a:cubicBezTo>
                    <a:pt x="164" y="102"/>
                    <a:pt x="163" y="103"/>
                    <a:pt x="162" y="104"/>
                  </a:cubicBezTo>
                  <a:cubicBezTo>
                    <a:pt x="138" y="121"/>
                    <a:pt x="147" y="163"/>
                    <a:pt x="158" y="182"/>
                  </a:cubicBezTo>
                  <a:cubicBezTo>
                    <a:pt x="143" y="145"/>
                    <a:pt x="162" y="124"/>
                    <a:pt x="165" y="123"/>
                  </a:cubicBezTo>
                  <a:cubicBezTo>
                    <a:pt x="168" y="122"/>
                    <a:pt x="172" y="119"/>
                    <a:pt x="176" y="119"/>
                  </a:cubicBezTo>
                  <a:cubicBezTo>
                    <a:pt x="179" y="119"/>
                    <a:pt x="184" y="124"/>
                    <a:pt x="184" y="124"/>
                  </a:cubicBezTo>
                  <a:cubicBezTo>
                    <a:pt x="184" y="124"/>
                    <a:pt x="186" y="132"/>
                    <a:pt x="188" y="137"/>
                  </a:cubicBezTo>
                  <a:cubicBezTo>
                    <a:pt x="190" y="143"/>
                    <a:pt x="187" y="167"/>
                    <a:pt x="188" y="173"/>
                  </a:cubicBezTo>
                  <a:cubicBezTo>
                    <a:pt x="189" y="179"/>
                    <a:pt x="185" y="186"/>
                    <a:pt x="190" y="192"/>
                  </a:cubicBezTo>
                  <a:cubicBezTo>
                    <a:pt x="195" y="197"/>
                    <a:pt x="189" y="200"/>
                    <a:pt x="191" y="204"/>
                  </a:cubicBezTo>
                  <a:cubicBezTo>
                    <a:pt x="193" y="208"/>
                    <a:pt x="193" y="213"/>
                    <a:pt x="193" y="218"/>
                  </a:cubicBezTo>
                  <a:cubicBezTo>
                    <a:pt x="193" y="223"/>
                    <a:pt x="189" y="229"/>
                    <a:pt x="196" y="240"/>
                  </a:cubicBezTo>
                  <a:cubicBezTo>
                    <a:pt x="204" y="251"/>
                    <a:pt x="195" y="249"/>
                    <a:pt x="197" y="257"/>
                  </a:cubicBezTo>
                  <a:cubicBezTo>
                    <a:pt x="199" y="264"/>
                    <a:pt x="194" y="265"/>
                    <a:pt x="194" y="265"/>
                  </a:cubicBezTo>
                  <a:cubicBezTo>
                    <a:pt x="194" y="265"/>
                    <a:pt x="187" y="269"/>
                    <a:pt x="182" y="263"/>
                  </a:cubicBezTo>
                  <a:cubicBezTo>
                    <a:pt x="177" y="258"/>
                    <a:pt x="176" y="270"/>
                    <a:pt x="175" y="275"/>
                  </a:cubicBezTo>
                  <a:cubicBezTo>
                    <a:pt x="174" y="280"/>
                    <a:pt x="178" y="280"/>
                    <a:pt x="188" y="289"/>
                  </a:cubicBezTo>
                  <a:cubicBezTo>
                    <a:pt x="198" y="297"/>
                    <a:pt x="190" y="293"/>
                    <a:pt x="194" y="303"/>
                  </a:cubicBezTo>
                  <a:cubicBezTo>
                    <a:pt x="198" y="313"/>
                    <a:pt x="198" y="312"/>
                    <a:pt x="199" y="320"/>
                  </a:cubicBezTo>
                  <a:cubicBezTo>
                    <a:pt x="201" y="329"/>
                    <a:pt x="198" y="328"/>
                    <a:pt x="196" y="331"/>
                  </a:cubicBezTo>
                  <a:cubicBezTo>
                    <a:pt x="194" y="334"/>
                    <a:pt x="193" y="335"/>
                    <a:pt x="189" y="330"/>
                  </a:cubicBezTo>
                  <a:cubicBezTo>
                    <a:pt x="185" y="325"/>
                    <a:pt x="188" y="320"/>
                    <a:pt x="182" y="314"/>
                  </a:cubicBezTo>
                  <a:cubicBezTo>
                    <a:pt x="176" y="307"/>
                    <a:pt x="178" y="318"/>
                    <a:pt x="175" y="324"/>
                  </a:cubicBezTo>
                  <a:cubicBezTo>
                    <a:pt x="171" y="331"/>
                    <a:pt x="178" y="337"/>
                    <a:pt x="182" y="350"/>
                  </a:cubicBezTo>
                  <a:cubicBezTo>
                    <a:pt x="186" y="362"/>
                    <a:pt x="183" y="362"/>
                    <a:pt x="184" y="372"/>
                  </a:cubicBezTo>
                  <a:cubicBezTo>
                    <a:pt x="185" y="381"/>
                    <a:pt x="181" y="384"/>
                    <a:pt x="178" y="391"/>
                  </a:cubicBezTo>
                  <a:cubicBezTo>
                    <a:pt x="175" y="398"/>
                    <a:pt x="170" y="400"/>
                    <a:pt x="161" y="402"/>
                  </a:cubicBezTo>
                  <a:cubicBezTo>
                    <a:pt x="151" y="403"/>
                    <a:pt x="135" y="398"/>
                    <a:pt x="132" y="389"/>
                  </a:cubicBezTo>
                  <a:cubicBezTo>
                    <a:pt x="129" y="380"/>
                    <a:pt x="129" y="387"/>
                    <a:pt x="121" y="374"/>
                  </a:cubicBezTo>
                  <a:cubicBezTo>
                    <a:pt x="112" y="360"/>
                    <a:pt x="110" y="365"/>
                    <a:pt x="106" y="352"/>
                  </a:cubicBezTo>
                  <a:cubicBezTo>
                    <a:pt x="102" y="340"/>
                    <a:pt x="99" y="325"/>
                    <a:pt x="90" y="315"/>
                  </a:cubicBezTo>
                  <a:cubicBezTo>
                    <a:pt x="82" y="304"/>
                    <a:pt x="83" y="303"/>
                    <a:pt x="80" y="293"/>
                  </a:cubicBezTo>
                  <a:cubicBezTo>
                    <a:pt x="77" y="284"/>
                    <a:pt x="76" y="279"/>
                    <a:pt x="68" y="263"/>
                  </a:cubicBezTo>
                  <a:cubicBezTo>
                    <a:pt x="59" y="248"/>
                    <a:pt x="62" y="249"/>
                    <a:pt x="59" y="236"/>
                  </a:cubicBezTo>
                  <a:cubicBezTo>
                    <a:pt x="56" y="224"/>
                    <a:pt x="36" y="201"/>
                    <a:pt x="35" y="188"/>
                  </a:cubicBezTo>
                  <a:cubicBezTo>
                    <a:pt x="34" y="174"/>
                    <a:pt x="28" y="179"/>
                    <a:pt x="24" y="161"/>
                  </a:cubicBezTo>
                  <a:cubicBezTo>
                    <a:pt x="20" y="142"/>
                    <a:pt x="0" y="131"/>
                    <a:pt x="2" y="109"/>
                  </a:cubicBezTo>
                  <a:cubicBezTo>
                    <a:pt x="16" y="104"/>
                    <a:pt x="24" y="94"/>
                    <a:pt x="24" y="77"/>
                  </a:cubicBezTo>
                  <a:cubicBezTo>
                    <a:pt x="22" y="92"/>
                    <a:pt x="14" y="96"/>
                    <a:pt x="2" y="97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" y="75"/>
                    <a:pt x="3" y="50"/>
                    <a:pt x="5" y="40"/>
                  </a:cubicBezTo>
                  <a:cubicBezTo>
                    <a:pt x="5" y="39"/>
                    <a:pt x="5" y="37"/>
                    <a:pt x="4" y="36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7" name="Freeform 333">
              <a:extLst>
                <a:ext uri="{FF2B5EF4-FFF2-40B4-BE49-F238E27FC236}">
                  <a16:creationId xmlns:a16="http://schemas.microsoft.com/office/drawing/2014/main" id="{882D8D75-E954-4580-89D7-670C5D8F4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609"/>
              <a:ext cx="195" cy="208"/>
            </a:xfrm>
            <a:custGeom>
              <a:avLst/>
              <a:gdLst>
                <a:gd name="T0" fmla="*/ 113 w 157"/>
                <a:gd name="T1" fmla="*/ 366 h 157"/>
                <a:gd name="T2" fmla="*/ 52 w 157"/>
                <a:gd name="T3" fmla="*/ 172 h 157"/>
                <a:gd name="T4" fmla="*/ 9 w 157"/>
                <a:gd name="T5" fmla="*/ 65 h 157"/>
                <a:gd name="T6" fmla="*/ 11 w 157"/>
                <a:gd name="T7" fmla="*/ 23 h 157"/>
                <a:gd name="T8" fmla="*/ 48 w 157"/>
                <a:gd name="T9" fmla="*/ 1 h 157"/>
                <a:gd name="T10" fmla="*/ 108 w 157"/>
                <a:gd name="T11" fmla="*/ 130 h 157"/>
                <a:gd name="T12" fmla="*/ 215 w 157"/>
                <a:gd name="T13" fmla="*/ 215 h 157"/>
                <a:gd name="T14" fmla="*/ 262 w 157"/>
                <a:gd name="T15" fmla="*/ 152 h 157"/>
                <a:gd name="T16" fmla="*/ 292 w 157"/>
                <a:gd name="T17" fmla="*/ 81 h 157"/>
                <a:gd name="T18" fmla="*/ 287 w 157"/>
                <a:gd name="T19" fmla="*/ 201 h 157"/>
                <a:gd name="T20" fmla="*/ 171 w 157"/>
                <a:gd name="T21" fmla="*/ 329 h 1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157">
                  <a:moveTo>
                    <a:pt x="59" y="157"/>
                  </a:moveTo>
                  <a:cubicBezTo>
                    <a:pt x="52" y="129"/>
                    <a:pt x="41" y="100"/>
                    <a:pt x="27" y="74"/>
                  </a:cubicBezTo>
                  <a:cubicBezTo>
                    <a:pt x="18" y="57"/>
                    <a:pt x="8" y="46"/>
                    <a:pt x="5" y="28"/>
                  </a:cubicBezTo>
                  <a:cubicBezTo>
                    <a:pt x="4" y="18"/>
                    <a:pt x="0" y="19"/>
                    <a:pt x="6" y="10"/>
                  </a:cubicBezTo>
                  <a:cubicBezTo>
                    <a:pt x="9" y="5"/>
                    <a:pt x="18" y="0"/>
                    <a:pt x="25" y="1"/>
                  </a:cubicBezTo>
                  <a:cubicBezTo>
                    <a:pt x="43" y="5"/>
                    <a:pt x="49" y="43"/>
                    <a:pt x="56" y="56"/>
                  </a:cubicBezTo>
                  <a:cubicBezTo>
                    <a:pt x="70" y="82"/>
                    <a:pt x="76" y="105"/>
                    <a:pt x="112" y="92"/>
                  </a:cubicBezTo>
                  <a:cubicBezTo>
                    <a:pt x="126" y="87"/>
                    <a:pt x="131" y="80"/>
                    <a:pt x="137" y="66"/>
                  </a:cubicBezTo>
                  <a:cubicBezTo>
                    <a:pt x="140" y="59"/>
                    <a:pt x="143" y="35"/>
                    <a:pt x="152" y="35"/>
                  </a:cubicBezTo>
                  <a:cubicBezTo>
                    <a:pt x="157" y="51"/>
                    <a:pt x="152" y="70"/>
                    <a:pt x="150" y="87"/>
                  </a:cubicBezTo>
                  <a:cubicBezTo>
                    <a:pt x="145" y="122"/>
                    <a:pt x="128" y="138"/>
                    <a:pt x="89" y="141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8" name="Freeform 334">
              <a:extLst>
                <a:ext uri="{FF2B5EF4-FFF2-40B4-BE49-F238E27FC236}">
                  <a16:creationId xmlns:a16="http://schemas.microsoft.com/office/drawing/2014/main" id="{0D02ED6A-9162-486F-BB4D-9431651E4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676"/>
              <a:ext cx="34" cy="65"/>
            </a:xfrm>
            <a:custGeom>
              <a:avLst/>
              <a:gdLst>
                <a:gd name="T0" fmla="*/ 24 w 27"/>
                <a:gd name="T1" fmla="*/ 0 h 49"/>
                <a:gd name="T2" fmla="*/ 53 w 27"/>
                <a:gd name="T3" fmla="*/ 36 h 49"/>
                <a:gd name="T4" fmla="*/ 53 w 27"/>
                <a:gd name="T5" fmla="*/ 86 h 49"/>
                <a:gd name="T6" fmla="*/ 0 w 27"/>
                <a:gd name="T7" fmla="*/ 8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9">
                  <a:moveTo>
                    <a:pt x="12" y="0"/>
                  </a:moveTo>
                  <a:cubicBezTo>
                    <a:pt x="17" y="12"/>
                    <a:pt x="21" y="9"/>
                    <a:pt x="26" y="15"/>
                  </a:cubicBezTo>
                  <a:cubicBezTo>
                    <a:pt x="27" y="16"/>
                    <a:pt x="27" y="36"/>
                    <a:pt x="26" y="37"/>
                  </a:cubicBezTo>
                  <a:cubicBezTo>
                    <a:pt x="21" y="49"/>
                    <a:pt x="6" y="43"/>
                    <a:pt x="0" y="34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9" name="Freeform 335">
              <a:extLst>
                <a:ext uri="{FF2B5EF4-FFF2-40B4-BE49-F238E27FC236}">
                  <a16:creationId xmlns:a16="http://schemas.microsoft.com/office/drawing/2014/main" id="{9832B9CD-B19A-4A12-ACC7-FBCDC731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696"/>
              <a:ext cx="52" cy="139"/>
            </a:xfrm>
            <a:custGeom>
              <a:avLst/>
              <a:gdLst>
                <a:gd name="T0" fmla="*/ 0 w 42"/>
                <a:gd name="T1" fmla="*/ 152 h 105"/>
                <a:gd name="T2" fmla="*/ 40 w 42"/>
                <a:gd name="T3" fmla="*/ 0 h 105"/>
                <a:gd name="T4" fmla="*/ 77 w 42"/>
                <a:gd name="T5" fmla="*/ 93 h 105"/>
                <a:gd name="T6" fmla="*/ 57 w 42"/>
                <a:gd name="T7" fmla="*/ 221 h 105"/>
                <a:gd name="T8" fmla="*/ 26 w 42"/>
                <a:gd name="T9" fmla="*/ 224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5">
                  <a:moveTo>
                    <a:pt x="0" y="66"/>
                  </a:moveTo>
                  <a:cubicBezTo>
                    <a:pt x="20" y="72"/>
                    <a:pt x="16" y="11"/>
                    <a:pt x="21" y="0"/>
                  </a:cubicBezTo>
                  <a:cubicBezTo>
                    <a:pt x="39" y="0"/>
                    <a:pt x="39" y="29"/>
                    <a:pt x="40" y="40"/>
                  </a:cubicBezTo>
                  <a:cubicBezTo>
                    <a:pt x="41" y="57"/>
                    <a:pt x="42" y="82"/>
                    <a:pt x="30" y="95"/>
                  </a:cubicBezTo>
                  <a:cubicBezTo>
                    <a:pt x="26" y="100"/>
                    <a:pt x="18" y="105"/>
                    <a:pt x="14" y="97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0" name="Freeform 336">
              <a:extLst>
                <a:ext uri="{FF2B5EF4-FFF2-40B4-BE49-F238E27FC236}">
                  <a16:creationId xmlns:a16="http://schemas.microsoft.com/office/drawing/2014/main" id="{D27D21D9-61BA-440F-99B5-B43709DEB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469"/>
              <a:ext cx="246" cy="534"/>
            </a:xfrm>
            <a:custGeom>
              <a:avLst/>
              <a:gdLst>
                <a:gd name="T0" fmla="*/ 88 w 198"/>
                <a:gd name="T1" fmla="*/ 152 h 403"/>
                <a:gd name="T2" fmla="*/ 166 w 198"/>
                <a:gd name="T3" fmla="*/ 339 h 403"/>
                <a:gd name="T4" fmla="*/ 168 w 198"/>
                <a:gd name="T5" fmla="*/ 506 h 403"/>
                <a:gd name="T6" fmla="*/ 138 w 198"/>
                <a:gd name="T7" fmla="*/ 664 h 403"/>
                <a:gd name="T8" fmla="*/ 138 w 198"/>
                <a:gd name="T9" fmla="*/ 668 h 403"/>
                <a:gd name="T10" fmla="*/ 138 w 198"/>
                <a:gd name="T11" fmla="*/ 670 h 403"/>
                <a:gd name="T12" fmla="*/ 140 w 198"/>
                <a:gd name="T13" fmla="*/ 677 h 403"/>
                <a:gd name="T14" fmla="*/ 142 w 198"/>
                <a:gd name="T15" fmla="*/ 681 h 403"/>
                <a:gd name="T16" fmla="*/ 160 w 198"/>
                <a:gd name="T17" fmla="*/ 733 h 403"/>
                <a:gd name="T18" fmla="*/ 191 w 198"/>
                <a:gd name="T19" fmla="*/ 818 h 403"/>
                <a:gd name="T20" fmla="*/ 221 w 198"/>
                <a:gd name="T21" fmla="*/ 871 h 403"/>
                <a:gd name="T22" fmla="*/ 242 w 198"/>
                <a:gd name="T23" fmla="*/ 904 h 403"/>
                <a:gd name="T24" fmla="*/ 298 w 198"/>
                <a:gd name="T25" fmla="*/ 935 h 403"/>
                <a:gd name="T26" fmla="*/ 306 w 198"/>
                <a:gd name="T27" fmla="*/ 933 h 403"/>
                <a:gd name="T28" fmla="*/ 307 w 198"/>
                <a:gd name="T29" fmla="*/ 933 h 403"/>
                <a:gd name="T30" fmla="*/ 311 w 198"/>
                <a:gd name="T31" fmla="*/ 930 h 403"/>
                <a:gd name="T32" fmla="*/ 330 w 198"/>
                <a:gd name="T33" fmla="*/ 909 h 403"/>
                <a:gd name="T34" fmla="*/ 342 w 198"/>
                <a:gd name="T35" fmla="*/ 865 h 403"/>
                <a:gd name="T36" fmla="*/ 338 w 198"/>
                <a:gd name="T37" fmla="*/ 815 h 403"/>
                <a:gd name="T38" fmla="*/ 324 w 198"/>
                <a:gd name="T39" fmla="*/ 753 h 403"/>
                <a:gd name="T40" fmla="*/ 338 w 198"/>
                <a:gd name="T41" fmla="*/ 730 h 403"/>
                <a:gd name="T42" fmla="*/ 350 w 198"/>
                <a:gd name="T43" fmla="*/ 767 h 403"/>
                <a:gd name="T44" fmla="*/ 364 w 198"/>
                <a:gd name="T45" fmla="*/ 771 h 403"/>
                <a:gd name="T46" fmla="*/ 370 w 198"/>
                <a:gd name="T47" fmla="*/ 745 h 403"/>
                <a:gd name="T48" fmla="*/ 362 w 198"/>
                <a:gd name="T49" fmla="*/ 704 h 403"/>
                <a:gd name="T50" fmla="*/ 349 w 198"/>
                <a:gd name="T51" fmla="*/ 672 h 403"/>
                <a:gd name="T52" fmla="*/ 324 w 198"/>
                <a:gd name="T53" fmla="*/ 639 h 403"/>
                <a:gd name="T54" fmla="*/ 338 w 198"/>
                <a:gd name="T55" fmla="*/ 611 h 403"/>
                <a:gd name="T56" fmla="*/ 362 w 198"/>
                <a:gd name="T57" fmla="*/ 616 h 403"/>
                <a:gd name="T58" fmla="*/ 365 w 198"/>
                <a:gd name="T59" fmla="*/ 599 h 403"/>
                <a:gd name="T60" fmla="*/ 364 w 198"/>
                <a:gd name="T61" fmla="*/ 558 h 403"/>
                <a:gd name="T62" fmla="*/ 358 w 198"/>
                <a:gd name="T63" fmla="*/ 507 h 403"/>
                <a:gd name="T64" fmla="*/ 355 w 198"/>
                <a:gd name="T65" fmla="*/ 474 h 403"/>
                <a:gd name="T66" fmla="*/ 354 w 198"/>
                <a:gd name="T67" fmla="*/ 447 h 403"/>
                <a:gd name="T68" fmla="*/ 349 w 198"/>
                <a:gd name="T69" fmla="*/ 425 h 403"/>
                <a:gd name="T70" fmla="*/ 348 w 198"/>
                <a:gd name="T71" fmla="*/ 425 h 403"/>
                <a:gd name="T72" fmla="*/ 285 w 198"/>
                <a:gd name="T73" fmla="*/ 387 h 403"/>
                <a:gd name="T74" fmla="*/ 292 w 198"/>
                <a:gd name="T75" fmla="*/ 423 h 403"/>
                <a:gd name="T76" fmla="*/ 299 w 198"/>
                <a:gd name="T77" fmla="*/ 242 h 403"/>
                <a:gd name="T78" fmla="*/ 306 w 198"/>
                <a:gd name="T79" fmla="*/ 237 h 403"/>
                <a:gd name="T80" fmla="*/ 303 w 198"/>
                <a:gd name="T81" fmla="*/ 160 h 403"/>
                <a:gd name="T82" fmla="*/ 286 w 198"/>
                <a:gd name="T83" fmla="*/ 123 h 403"/>
                <a:gd name="T84" fmla="*/ 272 w 198"/>
                <a:gd name="T85" fmla="*/ 98 h 403"/>
                <a:gd name="T86" fmla="*/ 261 w 198"/>
                <a:gd name="T87" fmla="*/ 80 h 403"/>
                <a:gd name="T88" fmla="*/ 246 w 198"/>
                <a:gd name="T89" fmla="*/ 72 h 403"/>
                <a:gd name="T90" fmla="*/ 212 w 198"/>
                <a:gd name="T91" fmla="*/ 49 h 403"/>
                <a:gd name="T92" fmla="*/ 186 w 198"/>
                <a:gd name="T93" fmla="*/ 42 h 403"/>
                <a:gd name="T94" fmla="*/ 166 w 198"/>
                <a:gd name="T95" fmla="*/ 33 h 403"/>
                <a:gd name="T96" fmla="*/ 140 w 198"/>
                <a:gd name="T97" fmla="*/ 30 h 403"/>
                <a:gd name="T98" fmla="*/ 113 w 198"/>
                <a:gd name="T99" fmla="*/ 27 h 403"/>
                <a:gd name="T100" fmla="*/ 89 w 198"/>
                <a:gd name="T101" fmla="*/ 12 h 403"/>
                <a:gd name="T102" fmla="*/ 75 w 198"/>
                <a:gd name="T103" fmla="*/ 12 h 403"/>
                <a:gd name="T104" fmla="*/ 53 w 198"/>
                <a:gd name="T105" fmla="*/ 5 h 403"/>
                <a:gd name="T106" fmla="*/ 40 w 198"/>
                <a:gd name="T107" fmla="*/ 1 h 403"/>
                <a:gd name="T108" fmla="*/ 30 w 198"/>
                <a:gd name="T109" fmla="*/ 7 h 403"/>
                <a:gd name="T110" fmla="*/ 17 w 198"/>
                <a:gd name="T111" fmla="*/ 12 h 403"/>
                <a:gd name="T112" fmla="*/ 0 w 198"/>
                <a:gd name="T113" fmla="*/ 86 h 403"/>
                <a:gd name="T114" fmla="*/ 88 w 198"/>
                <a:gd name="T115" fmla="*/ 152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98" h="403">
                  <a:moveTo>
                    <a:pt x="46" y="66"/>
                  </a:moveTo>
                  <a:cubicBezTo>
                    <a:pt x="67" y="90"/>
                    <a:pt x="82" y="115"/>
                    <a:pt x="87" y="146"/>
                  </a:cubicBezTo>
                  <a:cubicBezTo>
                    <a:pt x="90" y="170"/>
                    <a:pt x="95" y="193"/>
                    <a:pt x="88" y="217"/>
                  </a:cubicBezTo>
                  <a:cubicBezTo>
                    <a:pt x="82" y="239"/>
                    <a:pt x="71" y="261"/>
                    <a:pt x="72" y="285"/>
                  </a:cubicBezTo>
                  <a:cubicBezTo>
                    <a:pt x="72" y="286"/>
                    <a:pt x="72" y="287"/>
                    <a:pt x="72" y="287"/>
                  </a:cubicBezTo>
                  <a:cubicBezTo>
                    <a:pt x="72" y="287"/>
                    <a:pt x="72" y="287"/>
                    <a:pt x="72" y="288"/>
                  </a:cubicBezTo>
                  <a:cubicBezTo>
                    <a:pt x="73" y="289"/>
                    <a:pt x="73" y="290"/>
                    <a:pt x="73" y="291"/>
                  </a:cubicBezTo>
                  <a:cubicBezTo>
                    <a:pt x="74" y="292"/>
                    <a:pt x="74" y="293"/>
                    <a:pt x="74" y="293"/>
                  </a:cubicBezTo>
                  <a:cubicBezTo>
                    <a:pt x="77" y="303"/>
                    <a:pt x="76" y="304"/>
                    <a:pt x="84" y="315"/>
                  </a:cubicBezTo>
                  <a:cubicBezTo>
                    <a:pt x="93" y="325"/>
                    <a:pt x="96" y="340"/>
                    <a:pt x="100" y="352"/>
                  </a:cubicBezTo>
                  <a:cubicBezTo>
                    <a:pt x="104" y="365"/>
                    <a:pt x="106" y="360"/>
                    <a:pt x="115" y="374"/>
                  </a:cubicBezTo>
                  <a:cubicBezTo>
                    <a:pt x="123" y="387"/>
                    <a:pt x="123" y="380"/>
                    <a:pt x="126" y="389"/>
                  </a:cubicBezTo>
                  <a:cubicBezTo>
                    <a:pt x="129" y="398"/>
                    <a:pt x="145" y="403"/>
                    <a:pt x="155" y="402"/>
                  </a:cubicBezTo>
                  <a:cubicBezTo>
                    <a:pt x="156" y="401"/>
                    <a:pt x="158" y="401"/>
                    <a:pt x="159" y="401"/>
                  </a:cubicBezTo>
                  <a:cubicBezTo>
                    <a:pt x="159" y="401"/>
                    <a:pt x="160" y="401"/>
                    <a:pt x="160" y="401"/>
                  </a:cubicBezTo>
                  <a:cubicBezTo>
                    <a:pt x="161" y="400"/>
                    <a:pt x="162" y="400"/>
                    <a:pt x="162" y="400"/>
                  </a:cubicBezTo>
                  <a:cubicBezTo>
                    <a:pt x="167" y="398"/>
                    <a:pt x="169" y="396"/>
                    <a:pt x="172" y="391"/>
                  </a:cubicBezTo>
                  <a:cubicBezTo>
                    <a:pt x="175" y="384"/>
                    <a:pt x="179" y="381"/>
                    <a:pt x="178" y="372"/>
                  </a:cubicBezTo>
                  <a:cubicBezTo>
                    <a:pt x="177" y="362"/>
                    <a:pt x="180" y="362"/>
                    <a:pt x="176" y="350"/>
                  </a:cubicBezTo>
                  <a:cubicBezTo>
                    <a:pt x="172" y="337"/>
                    <a:pt x="165" y="331"/>
                    <a:pt x="169" y="324"/>
                  </a:cubicBezTo>
                  <a:cubicBezTo>
                    <a:pt x="172" y="318"/>
                    <a:pt x="170" y="307"/>
                    <a:pt x="176" y="314"/>
                  </a:cubicBezTo>
                  <a:cubicBezTo>
                    <a:pt x="182" y="320"/>
                    <a:pt x="179" y="325"/>
                    <a:pt x="183" y="330"/>
                  </a:cubicBezTo>
                  <a:cubicBezTo>
                    <a:pt x="187" y="335"/>
                    <a:pt x="188" y="334"/>
                    <a:pt x="190" y="331"/>
                  </a:cubicBezTo>
                  <a:cubicBezTo>
                    <a:pt x="192" y="328"/>
                    <a:pt x="195" y="329"/>
                    <a:pt x="193" y="320"/>
                  </a:cubicBezTo>
                  <a:cubicBezTo>
                    <a:pt x="192" y="312"/>
                    <a:pt x="192" y="313"/>
                    <a:pt x="188" y="303"/>
                  </a:cubicBezTo>
                  <a:cubicBezTo>
                    <a:pt x="184" y="293"/>
                    <a:pt x="192" y="297"/>
                    <a:pt x="182" y="289"/>
                  </a:cubicBezTo>
                  <a:cubicBezTo>
                    <a:pt x="172" y="280"/>
                    <a:pt x="168" y="280"/>
                    <a:pt x="169" y="275"/>
                  </a:cubicBezTo>
                  <a:cubicBezTo>
                    <a:pt x="170" y="270"/>
                    <a:pt x="171" y="258"/>
                    <a:pt x="176" y="263"/>
                  </a:cubicBezTo>
                  <a:cubicBezTo>
                    <a:pt x="181" y="269"/>
                    <a:pt x="188" y="265"/>
                    <a:pt x="188" y="265"/>
                  </a:cubicBezTo>
                  <a:cubicBezTo>
                    <a:pt x="188" y="265"/>
                    <a:pt x="193" y="264"/>
                    <a:pt x="191" y="257"/>
                  </a:cubicBezTo>
                  <a:cubicBezTo>
                    <a:pt x="189" y="249"/>
                    <a:pt x="198" y="251"/>
                    <a:pt x="190" y="240"/>
                  </a:cubicBezTo>
                  <a:cubicBezTo>
                    <a:pt x="183" y="229"/>
                    <a:pt x="187" y="223"/>
                    <a:pt x="187" y="218"/>
                  </a:cubicBezTo>
                  <a:cubicBezTo>
                    <a:pt x="187" y="213"/>
                    <a:pt x="187" y="208"/>
                    <a:pt x="185" y="204"/>
                  </a:cubicBezTo>
                  <a:cubicBezTo>
                    <a:pt x="183" y="200"/>
                    <a:pt x="189" y="197"/>
                    <a:pt x="184" y="192"/>
                  </a:cubicBezTo>
                  <a:cubicBezTo>
                    <a:pt x="182" y="189"/>
                    <a:pt x="181" y="186"/>
                    <a:pt x="182" y="183"/>
                  </a:cubicBezTo>
                  <a:cubicBezTo>
                    <a:pt x="181" y="183"/>
                    <a:pt x="181" y="183"/>
                    <a:pt x="181" y="183"/>
                  </a:cubicBezTo>
                  <a:cubicBezTo>
                    <a:pt x="170" y="192"/>
                    <a:pt x="155" y="179"/>
                    <a:pt x="148" y="166"/>
                  </a:cubicBezTo>
                  <a:cubicBezTo>
                    <a:pt x="148" y="171"/>
                    <a:pt x="150" y="176"/>
                    <a:pt x="152" y="182"/>
                  </a:cubicBezTo>
                  <a:cubicBezTo>
                    <a:pt x="141" y="163"/>
                    <a:pt x="132" y="121"/>
                    <a:pt x="156" y="104"/>
                  </a:cubicBezTo>
                  <a:cubicBezTo>
                    <a:pt x="157" y="103"/>
                    <a:pt x="158" y="102"/>
                    <a:pt x="159" y="102"/>
                  </a:cubicBezTo>
                  <a:cubicBezTo>
                    <a:pt x="164" y="97"/>
                    <a:pt x="161" y="77"/>
                    <a:pt x="158" y="69"/>
                  </a:cubicBezTo>
                  <a:cubicBezTo>
                    <a:pt x="156" y="61"/>
                    <a:pt x="152" y="55"/>
                    <a:pt x="149" y="53"/>
                  </a:cubicBezTo>
                  <a:cubicBezTo>
                    <a:pt x="146" y="51"/>
                    <a:pt x="146" y="44"/>
                    <a:pt x="142" y="42"/>
                  </a:cubicBezTo>
                  <a:cubicBezTo>
                    <a:pt x="138" y="39"/>
                    <a:pt x="139" y="33"/>
                    <a:pt x="136" y="34"/>
                  </a:cubicBezTo>
                  <a:cubicBezTo>
                    <a:pt x="133" y="35"/>
                    <a:pt x="131" y="31"/>
                    <a:pt x="128" y="31"/>
                  </a:cubicBezTo>
                  <a:cubicBezTo>
                    <a:pt x="125" y="31"/>
                    <a:pt x="115" y="20"/>
                    <a:pt x="111" y="21"/>
                  </a:cubicBezTo>
                  <a:cubicBezTo>
                    <a:pt x="106" y="21"/>
                    <a:pt x="99" y="17"/>
                    <a:pt x="97" y="18"/>
                  </a:cubicBezTo>
                  <a:cubicBezTo>
                    <a:pt x="95" y="19"/>
                    <a:pt x="90" y="13"/>
                    <a:pt x="87" y="14"/>
                  </a:cubicBezTo>
                  <a:cubicBezTo>
                    <a:pt x="85" y="15"/>
                    <a:pt x="75" y="11"/>
                    <a:pt x="73" y="13"/>
                  </a:cubicBezTo>
                  <a:cubicBezTo>
                    <a:pt x="71" y="14"/>
                    <a:pt x="59" y="11"/>
                    <a:pt x="59" y="11"/>
                  </a:cubicBezTo>
                  <a:cubicBezTo>
                    <a:pt x="59" y="11"/>
                    <a:pt x="49" y="3"/>
                    <a:pt x="47" y="5"/>
                  </a:cubicBezTo>
                  <a:cubicBezTo>
                    <a:pt x="44" y="7"/>
                    <a:pt x="44" y="5"/>
                    <a:pt x="39" y="5"/>
                  </a:cubicBezTo>
                  <a:cubicBezTo>
                    <a:pt x="35" y="6"/>
                    <a:pt x="30" y="1"/>
                    <a:pt x="28" y="2"/>
                  </a:cubicBezTo>
                  <a:cubicBezTo>
                    <a:pt x="26" y="3"/>
                    <a:pt x="23" y="0"/>
                    <a:pt x="21" y="1"/>
                  </a:cubicBezTo>
                  <a:cubicBezTo>
                    <a:pt x="19" y="3"/>
                    <a:pt x="15" y="3"/>
                    <a:pt x="15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49"/>
                    <a:pt x="34" y="52"/>
                    <a:pt x="46" y="66"/>
                  </a:cubicBezTo>
                  <a:close/>
                </a:path>
              </a:pathLst>
            </a:custGeom>
            <a:solidFill>
              <a:srgbClr val="FB6747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91" name="Freeform 337">
              <a:extLst>
                <a:ext uri="{FF2B5EF4-FFF2-40B4-BE49-F238E27FC236}">
                  <a16:creationId xmlns:a16="http://schemas.microsoft.com/office/drawing/2014/main" id="{107F3E30-8C1F-4E4E-966F-13CE8CB21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501"/>
              <a:ext cx="116" cy="211"/>
            </a:xfrm>
            <a:custGeom>
              <a:avLst/>
              <a:gdLst>
                <a:gd name="T0" fmla="*/ 163 w 94"/>
                <a:gd name="T1" fmla="*/ 249 h 159"/>
                <a:gd name="T2" fmla="*/ 74 w 94"/>
                <a:gd name="T3" fmla="*/ 74 h 159"/>
                <a:gd name="T4" fmla="*/ 2 w 94"/>
                <a:gd name="T5" fmla="*/ 0 h 159"/>
                <a:gd name="T6" fmla="*/ 0 w 94"/>
                <a:gd name="T7" fmla="*/ 27 h 159"/>
                <a:gd name="T8" fmla="*/ 85 w 94"/>
                <a:gd name="T9" fmla="*/ 122 h 159"/>
                <a:gd name="T10" fmla="*/ 35 w 94"/>
                <a:gd name="T11" fmla="*/ 123 h 159"/>
                <a:gd name="T12" fmla="*/ 95 w 94"/>
                <a:gd name="T13" fmla="*/ 162 h 159"/>
                <a:gd name="T14" fmla="*/ 155 w 94"/>
                <a:gd name="T15" fmla="*/ 263 h 159"/>
                <a:gd name="T16" fmla="*/ 174 w 94"/>
                <a:gd name="T17" fmla="*/ 356 h 159"/>
                <a:gd name="T18" fmla="*/ 175 w 94"/>
                <a:gd name="T19" fmla="*/ 349 h 159"/>
                <a:gd name="T20" fmla="*/ 163 w 94"/>
                <a:gd name="T21" fmla="*/ 249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159">
                  <a:moveTo>
                    <a:pt x="87" y="107"/>
                  </a:moveTo>
                  <a:cubicBezTo>
                    <a:pt x="83" y="77"/>
                    <a:pt x="52" y="40"/>
                    <a:pt x="40" y="32"/>
                  </a:cubicBezTo>
                  <a:cubicBezTo>
                    <a:pt x="28" y="25"/>
                    <a:pt x="17" y="17"/>
                    <a:pt x="2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2" y="25"/>
                    <a:pt x="50" y="44"/>
                    <a:pt x="45" y="52"/>
                  </a:cubicBezTo>
                  <a:cubicBezTo>
                    <a:pt x="39" y="62"/>
                    <a:pt x="23" y="59"/>
                    <a:pt x="19" y="53"/>
                  </a:cubicBezTo>
                  <a:cubicBezTo>
                    <a:pt x="27" y="66"/>
                    <a:pt x="34" y="66"/>
                    <a:pt x="50" y="69"/>
                  </a:cubicBezTo>
                  <a:cubicBezTo>
                    <a:pt x="67" y="72"/>
                    <a:pt x="79" y="96"/>
                    <a:pt x="83" y="112"/>
                  </a:cubicBezTo>
                  <a:cubicBezTo>
                    <a:pt x="88" y="125"/>
                    <a:pt x="92" y="152"/>
                    <a:pt x="92" y="152"/>
                  </a:cubicBezTo>
                  <a:cubicBezTo>
                    <a:pt x="92" y="152"/>
                    <a:pt x="94" y="159"/>
                    <a:pt x="93" y="149"/>
                  </a:cubicBezTo>
                  <a:cubicBezTo>
                    <a:pt x="91" y="137"/>
                    <a:pt x="88" y="124"/>
                    <a:pt x="87" y="10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2" name="Freeform 338">
              <a:extLst>
                <a:ext uri="{FF2B5EF4-FFF2-40B4-BE49-F238E27FC236}">
                  <a16:creationId xmlns:a16="http://schemas.microsoft.com/office/drawing/2014/main" id="{73E04929-A154-4349-B844-38B9DF72C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23"/>
              <a:ext cx="53" cy="173"/>
            </a:xfrm>
            <a:custGeom>
              <a:avLst/>
              <a:gdLst>
                <a:gd name="T0" fmla="*/ 67 w 42"/>
                <a:gd name="T1" fmla="*/ 0 h 130"/>
                <a:gd name="T2" fmla="*/ 44 w 42"/>
                <a:gd name="T3" fmla="*/ 150 h 130"/>
                <a:gd name="T4" fmla="*/ 0 w 42"/>
                <a:gd name="T5" fmla="*/ 306 h 130"/>
                <a:gd name="T6" fmla="*/ 68 w 42"/>
                <a:gd name="T7" fmla="*/ 113 h 130"/>
                <a:gd name="T8" fmla="*/ 67 w 42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0">
                  <a:moveTo>
                    <a:pt x="33" y="0"/>
                  </a:moveTo>
                  <a:cubicBezTo>
                    <a:pt x="40" y="16"/>
                    <a:pt x="33" y="36"/>
                    <a:pt x="22" y="64"/>
                  </a:cubicBezTo>
                  <a:cubicBezTo>
                    <a:pt x="12" y="88"/>
                    <a:pt x="1" y="118"/>
                    <a:pt x="0" y="130"/>
                  </a:cubicBezTo>
                  <a:cubicBezTo>
                    <a:pt x="10" y="95"/>
                    <a:pt x="29" y="67"/>
                    <a:pt x="34" y="48"/>
                  </a:cubicBezTo>
                  <a:cubicBezTo>
                    <a:pt x="39" y="28"/>
                    <a:pt x="42" y="1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3" name="Line 339">
              <a:extLst>
                <a:ext uri="{FF2B5EF4-FFF2-40B4-BE49-F238E27FC236}">
                  <a16:creationId xmlns:a16="http://schemas.microsoft.com/office/drawing/2014/main" id="{7F6030B4-8805-4C46-8D45-3B55540D6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3" y="342"/>
              <a:ext cx="7" cy="36"/>
            </a:xfrm>
            <a:prstGeom prst="line">
              <a:avLst/>
            </a:prstGeom>
            <a:noFill/>
            <a:ln w="7938">
              <a:solidFill>
                <a:srgbClr val="EC62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4" name="Freeform 340">
              <a:extLst>
                <a:ext uri="{FF2B5EF4-FFF2-40B4-BE49-F238E27FC236}">
                  <a16:creationId xmlns:a16="http://schemas.microsoft.com/office/drawing/2014/main" id="{C6B711CF-1C78-45DA-A786-C105CC46B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05"/>
              <a:ext cx="41" cy="19"/>
            </a:xfrm>
            <a:custGeom>
              <a:avLst/>
              <a:gdLst>
                <a:gd name="T0" fmla="*/ 0 w 33"/>
                <a:gd name="T1" fmla="*/ 15 h 14"/>
                <a:gd name="T2" fmla="*/ 63 w 33"/>
                <a:gd name="T3" fmla="*/ 27 h 14"/>
                <a:gd name="T4" fmla="*/ 1 w 33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4"/>
                    <a:pt x="11" y="9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5" name="Freeform 341">
              <a:extLst>
                <a:ext uri="{FF2B5EF4-FFF2-40B4-BE49-F238E27FC236}">
                  <a16:creationId xmlns:a16="http://schemas.microsoft.com/office/drawing/2014/main" id="{AB03FFCA-221B-4AD9-9148-445D6FDE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46"/>
              <a:ext cx="8" cy="25"/>
            </a:xfrm>
            <a:custGeom>
              <a:avLst/>
              <a:gdLst>
                <a:gd name="T0" fmla="*/ 0 w 6"/>
                <a:gd name="T1" fmla="*/ 1 h 19"/>
                <a:gd name="T2" fmla="*/ 1 w 6"/>
                <a:gd name="T3" fmla="*/ 16 h 19"/>
                <a:gd name="T4" fmla="*/ 7 w 6"/>
                <a:gd name="T5" fmla="*/ 24 h 19"/>
                <a:gd name="T6" fmla="*/ 12 w 6"/>
                <a:gd name="T7" fmla="*/ 43 h 19"/>
                <a:gd name="T8" fmla="*/ 15 w 6"/>
                <a:gd name="T9" fmla="*/ 32 h 19"/>
                <a:gd name="T10" fmla="*/ 15 w 6"/>
                <a:gd name="T11" fmla="*/ 18 h 19"/>
                <a:gd name="T12" fmla="*/ 0 w 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2" y="8"/>
                    <a:pt x="2" y="10"/>
                    <a:pt x="3" y="11"/>
                  </a:cubicBezTo>
                  <a:cubicBezTo>
                    <a:pt x="3" y="14"/>
                    <a:pt x="3" y="17"/>
                    <a:pt x="5" y="19"/>
                  </a:cubicBezTo>
                  <a:cubicBezTo>
                    <a:pt x="6" y="18"/>
                    <a:pt x="6" y="15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6" name="Freeform 342">
              <a:extLst>
                <a:ext uri="{FF2B5EF4-FFF2-40B4-BE49-F238E27FC236}">
                  <a16:creationId xmlns:a16="http://schemas.microsoft.com/office/drawing/2014/main" id="{A2BF0A37-7D2B-4A9B-93A5-86CAAC332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624"/>
              <a:ext cx="141" cy="439"/>
            </a:xfrm>
            <a:custGeom>
              <a:avLst/>
              <a:gdLst>
                <a:gd name="T0" fmla="*/ 11 w 114"/>
                <a:gd name="T1" fmla="*/ 137 h 331"/>
                <a:gd name="T2" fmla="*/ 25 w 114"/>
                <a:gd name="T3" fmla="*/ 194 h 331"/>
                <a:gd name="T4" fmla="*/ 30 w 114"/>
                <a:gd name="T5" fmla="*/ 221 h 331"/>
                <a:gd name="T6" fmla="*/ 32 w 114"/>
                <a:gd name="T7" fmla="*/ 273 h 331"/>
                <a:gd name="T8" fmla="*/ 41 w 114"/>
                <a:gd name="T9" fmla="*/ 359 h 331"/>
                <a:gd name="T10" fmla="*/ 53 w 114"/>
                <a:gd name="T11" fmla="*/ 395 h 331"/>
                <a:gd name="T12" fmla="*/ 64 w 114"/>
                <a:gd name="T13" fmla="*/ 430 h 331"/>
                <a:gd name="T14" fmla="*/ 73 w 114"/>
                <a:gd name="T15" fmla="*/ 459 h 331"/>
                <a:gd name="T16" fmla="*/ 109 w 114"/>
                <a:gd name="T17" fmla="*/ 549 h 331"/>
                <a:gd name="T18" fmla="*/ 127 w 114"/>
                <a:gd name="T19" fmla="*/ 588 h 331"/>
                <a:gd name="T20" fmla="*/ 142 w 114"/>
                <a:gd name="T21" fmla="*/ 615 h 331"/>
                <a:gd name="T22" fmla="*/ 151 w 114"/>
                <a:gd name="T23" fmla="*/ 638 h 331"/>
                <a:gd name="T24" fmla="*/ 160 w 114"/>
                <a:gd name="T25" fmla="*/ 663 h 331"/>
                <a:gd name="T26" fmla="*/ 183 w 114"/>
                <a:gd name="T27" fmla="*/ 688 h 331"/>
                <a:gd name="T28" fmla="*/ 187 w 114"/>
                <a:gd name="T29" fmla="*/ 694 h 331"/>
                <a:gd name="T30" fmla="*/ 202 w 114"/>
                <a:gd name="T31" fmla="*/ 732 h 331"/>
                <a:gd name="T32" fmla="*/ 205 w 114"/>
                <a:gd name="T33" fmla="*/ 772 h 331"/>
                <a:gd name="T34" fmla="*/ 205 w 114"/>
                <a:gd name="T35" fmla="*/ 772 h 331"/>
                <a:gd name="T36" fmla="*/ 208 w 114"/>
                <a:gd name="T37" fmla="*/ 735 h 331"/>
                <a:gd name="T38" fmla="*/ 193 w 114"/>
                <a:gd name="T39" fmla="*/ 688 h 331"/>
                <a:gd name="T40" fmla="*/ 189 w 114"/>
                <a:gd name="T41" fmla="*/ 684 h 331"/>
                <a:gd name="T42" fmla="*/ 177 w 114"/>
                <a:gd name="T43" fmla="*/ 670 h 331"/>
                <a:gd name="T44" fmla="*/ 166 w 114"/>
                <a:gd name="T45" fmla="*/ 657 h 331"/>
                <a:gd name="T46" fmla="*/ 160 w 114"/>
                <a:gd name="T47" fmla="*/ 638 h 331"/>
                <a:gd name="T48" fmla="*/ 147 w 114"/>
                <a:gd name="T49" fmla="*/ 610 h 331"/>
                <a:gd name="T50" fmla="*/ 135 w 114"/>
                <a:gd name="T51" fmla="*/ 584 h 331"/>
                <a:gd name="T52" fmla="*/ 114 w 114"/>
                <a:gd name="T53" fmla="*/ 544 h 331"/>
                <a:gd name="T54" fmla="*/ 82 w 114"/>
                <a:gd name="T55" fmla="*/ 458 h 331"/>
                <a:gd name="T56" fmla="*/ 72 w 114"/>
                <a:gd name="T57" fmla="*/ 427 h 331"/>
                <a:gd name="T58" fmla="*/ 58 w 114"/>
                <a:gd name="T59" fmla="*/ 393 h 331"/>
                <a:gd name="T60" fmla="*/ 47 w 114"/>
                <a:gd name="T61" fmla="*/ 357 h 331"/>
                <a:gd name="T62" fmla="*/ 40 w 114"/>
                <a:gd name="T63" fmla="*/ 273 h 331"/>
                <a:gd name="T64" fmla="*/ 37 w 114"/>
                <a:gd name="T65" fmla="*/ 220 h 331"/>
                <a:gd name="T66" fmla="*/ 32 w 114"/>
                <a:gd name="T67" fmla="*/ 194 h 331"/>
                <a:gd name="T68" fmla="*/ 19 w 114"/>
                <a:gd name="T69" fmla="*/ 135 h 331"/>
                <a:gd name="T70" fmla="*/ 9 w 114"/>
                <a:gd name="T71" fmla="*/ 0 h 331"/>
                <a:gd name="T72" fmla="*/ 9 w 114"/>
                <a:gd name="T73" fmla="*/ 0 h 331"/>
                <a:gd name="T74" fmla="*/ 11 w 114"/>
                <a:gd name="T75" fmla="*/ 137 h 33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4" h="331">
                  <a:moveTo>
                    <a:pt x="6" y="59"/>
                  </a:moveTo>
                  <a:cubicBezTo>
                    <a:pt x="10" y="69"/>
                    <a:pt x="12" y="76"/>
                    <a:pt x="13" y="83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7" y="100"/>
                    <a:pt x="17" y="108"/>
                    <a:pt x="17" y="117"/>
                  </a:cubicBezTo>
                  <a:cubicBezTo>
                    <a:pt x="18" y="130"/>
                    <a:pt x="18" y="145"/>
                    <a:pt x="22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44" y="210"/>
                    <a:pt x="50" y="226"/>
                    <a:pt x="57" y="235"/>
                  </a:cubicBezTo>
                  <a:cubicBezTo>
                    <a:pt x="63" y="241"/>
                    <a:pt x="65" y="247"/>
                    <a:pt x="67" y="252"/>
                  </a:cubicBezTo>
                  <a:cubicBezTo>
                    <a:pt x="69" y="257"/>
                    <a:pt x="71" y="261"/>
                    <a:pt x="75" y="264"/>
                  </a:cubicBezTo>
                  <a:cubicBezTo>
                    <a:pt x="79" y="268"/>
                    <a:pt x="80" y="271"/>
                    <a:pt x="80" y="274"/>
                  </a:cubicBezTo>
                  <a:cubicBezTo>
                    <a:pt x="81" y="277"/>
                    <a:pt x="82" y="281"/>
                    <a:pt x="84" y="28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103" y="302"/>
                    <a:pt x="109" y="309"/>
                    <a:pt x="107" y="314"/>
                  </a:cubicBezTo>
                  <a:cubicBezTo>
                    <a:pt x="105" y="317"/>
                    <a:pt x="107" y="325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26"/>
                    <a:pt x="109" y="318"/>
                    <a:pt x="110" y="315"/>
                  </a:cubicBezTo>
                  <a:cubicBezTo>
                    <a:pt x="114" y="308"/>
                    <a:pt x="106" y="300"/>
                    <a:pt x="102" y="295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5" y="279"/>
                    <a:pt x="85" y="276"/>
                    <a:pt x="84" y="274"/>
                  </a:cubicBezTo>
                  <a:cubicBezTo>
                    <a:pt x="83" y="270"/>
                    <a:pt x="82" y="266"/>
                    <a:pt x="78" y="262"/>
                  </a:cubicBezTo>
                  <a:cubicBezTo>
                    <a:pt x="74" y="259"/>
                    <a:pt x="73" y="255"/>
                    <a:pt x="71" y="250"/>
                  </a:cubicBezTo>
                  <a:cubicBezTo>
                    <a:pt x="68" y="245"/>
                    <a:pt x="66" y="239"/>
                    <a:pt x="60" y="233"/>
                  </a:cubicBezTo>
                  <a:cubicBezTo>
                    <a:pt x="53" y="224"/>
                    <a:pt x="47" y="208"/>
                    <a:pt x="43" y="196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2" y="145"/>
                    <a:pt x="21" y="130"/>
                    <a:pt x="21" y="117"/>
                  </a:cubicBezTo>
                  <a:cubicBezTo>
                    <a:pt x="21" y="107"/>
                    <a:pt x="20" y="99"/>
                    <a:pt x="19" y="9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75"/>
                    <a:pt x="14" y="68"/>
                    <a:pt x="10" y="58"/>
                  </a:cubicBezTo>
                  <a:cubicBezTo>
                    <a:pt x="4" y="44"/>
                    <a:pt x="4" y="1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3"/>
                    <a:pt x="0" y="46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7" name="Freeform 343">
              <a:extLst>
                <a:ext uri="{FF2B5EF4-FFF2-40B4-BE49-F238E27FC236}">
                  <a16:creationId xmlns:a16="http://schemas.microsoft.com/office/drawing/2014/main" id="{5FD2CF7B-DBFA-488C-A54C-84EDEC457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21"/>
              <a:ext cx="270" cy="16"/>
            </a:xfrm>
            <a:custGeom>
              <a:avLst/>
              <a:gdLst>
                <a:gd name="T0" fmla="*/ 21 w 217"/>
                <a:gd name="T1" fmla="*/ 15 h 12"/>
                <a:gd name="T2" fmla="*/ 198 w 217"/>
                <a:gd name="T3" fmla="*/ 7 h 12"/>
                <a:gd name="T4" fmla="*/ 418 w 217"/>
                <a:gd name="T5" fmla="*/ 15 h 12"/>
                <a:gd name="T6" fmla="*/ 183 w 217"/>
                <a:gd name="T7" fmla="*/ 23 h 12"/>
                <a:gd name="T8" fmla="*/ 21 w 217"/>
                <a:gd name="T9" fmla="*/ 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7" h="12">
                  <a:moveTo>
                    <a:pt x="11" y="6"/>
                  </a:moveTo>
                  <a:cubicBezTo>
                    <a:pt x="0" y="3"/>
                    <a:pt x="58" y="6"/>
                    <a:pt x="103" y="3"/>
                  </a:cubicBezTo>
                  <a:cubicBezTo>
                    <a:pt x="148" y="0"/>
                    <a:pt x="184" y="6"/>
                    <a:pt x="217" y="6"/>
                  </a:cubicBezTo>
                  <a:cubicBezTo>
                    <a:pt x="193" y="9"/>
                    <a:pt x="123" y="8"/>
                    <a:pt x="95" y="10"/>
                  </a:cubicBezTo>
                  <a:cubicBezTo>
                    <a:pt x="67" y="12"/>
                    <a:pt x="18" y="8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8" name="Freeform 344">
              <a:extLst>
                <a:ext uri="{FF2B5EF4-FFF2-40B4-BE49-F238E27FC236}">
                  <a16:creationId xmlns:a16="http://schemas.microsoft.com/office/drawing/2014/main" id="{4EC946C2-F87A-4878-9081-005751CF0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81"/>
              <a:ext cx="111" cy="250"/>
            </a:xfrm>
            <a:custGeom>
              <a:avLst/>
              <a:gdLst>
                <a:gd name="T0" fmla="*/ 165 w 90"/>
                <a:gd name="T1" fmla="*/ 22 h 189"/>
                <a:gd name="T2" fmla="*/ 162 w 90"/>
                <a:gd name="T3" fmla="*/ 26 h 189"/>
                <a:gd name="T4" fmla="*/ 143 w 90"/>
                <a:gd name="T5" fmla="*/ 58 h 189"/>
                <a:gd name="T6" fmla="*/ 7 w 90"/>
                <a:gd name="T7" fmla="*/ 438 h 189"/>
                <a:gd name="T8" fmla="*/ 15 w 90"/>
                <a:gd name="T9" fmla="*/ 336 h 189"/>
                <a:gd name="T10" fmla="*/ 79 w 90"/>
                <a:gd name="T11" fmla="*/ 151 h 189"/>
                <a:gd name="T12" fmla="*/ 152 w 90"/>
                <a:gd name="T13" fmla="*/ 56 h 189"/>
                <a:gd name="T14" fmla="*/ 165 w 90"/>
                <a:gd name="T15" fmla="*/ 22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89">
                  <a:moveTo>
                    <a:pt x="88" y="10"/>
                  </a:moveTo>
                  <a:cubicBezTo>
                    <a:pt x="90" y="0"/>
                    <a:pt x="89" y="2"/>
                    <a:pt x="86" y="11"/>
                  </a:cubicBezTo>
                  <a:cubicBezTo>
                    <a:pt x="84" y="16"/>
                    <a:pt x="81" y="21"/>
                    <a:pt x="76" y="25"/>
                  </a:cubicBezTo>
                  <a:cubicBezTo>
                    <a:pt x="64" y="38"/>
                    <a:pt x="0" y="68"/>
                    <a:pt x="4" y="189"/>
                  </a:cubicBezTo>
                  <a:cubicBezTo>
                    <a:pt x="4" y="175"/>
                    <a:pt x="5" y="158"/>
                    <a:pt x="8" y="145"/>
                  </a:cubicBezTo>
                  <a:cubicBezTo>
                    <a:pt x="14" y="110"/>
                    <a:pt x="27" y="82"/>
                    <a:pt x="42" y="65"/>
                  </a:cubicBezTo>
                  <a:cubicBezTo>
                    <a:pt x="62" y="42"/>
                    <a:pt x="75" y="34"/>
                    <a:pt x="81" y="24"/>
                  </a:cubicBezTo>
                  <a:cubicBezTo>
                    <a:pt x="83" y="21"/>
                    <a:pt x="87" y="15"/>
                    <a:pt x="8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9" name="Freeform 345">
              <a:extLst>
                <a:ext uri="{FF2B5EF4-FFF2-40B4-BE49-F238E27FC236}">
                  <a16:creationId xmlns:a16="http://schemas.microsoft.com/office/drawing/2014/main" id="{C40506E7-5A25-4921-95F2-29432FB9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92"/>
              <a:ext cx="10" cy="273"/>
            </a:xfrm>
            <a:custGeom>
              <a:avLst/>
              <a:gdLst>
                <a:gd name="T0" fmla="*/ 1 w 8"/>
                <a:gd name="T1" fmla="*/ 0 h 206"/>
                <a:gd name="T2" fmla="*/ 1 w 8"/>
                <a:gd name="T3" fmla="*/ 249 h 206"/>
                <a:gd name="T4" fmla="*/ 1 w 8"/>
                <a:gd name="T5" fmla="*/ 480 h 206"/>
                <a:gd name="T6" fmla="*/ 14 w 8"/>
                <a:gd name="T7" fmla="*/ 243 h 206"/>
                <a:gd name="T8" fmla="*/ 1 w 8"/>
                <a:gd name="T9" fmla="*/ 0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06">
                  <a:moveTo>
                    <a:pt x="1" y="0"/>
                  </a:moveTo>
                  <a:cubicBezTo>
                    <a:pt x="1" y="23"/>
                    <a:pt x="0" y="77"/>
                    <a:pt x="1" y="107"/>
                  </a:cubicBezTo>
                  <a:cubicBezTo>
                    <a:pt x="2" y="138"/>
                    <a:pt x="6" y="193"/>
                    <a:pt x="1" y="206"/>
                  </a:cubicBezTo>
                  <a:cubicBezTo>
                    <a:pt x="8" y="191"/>
                    <a:pt x="7" y="130"/>
                    <a:pt x="7" y="104"/>
                  </a:cubicBezTo>
                  <a:cubicBezTo>
                    <a:pt x="7" y="7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0" name="Freeform 346">
              <a:extLst>
                <a:ext uri="{FF2B5EF4-FFF2-40B4-BE49-F238E27FC236}">
                  <a16:creationId xmlns:a16="http://schemas.microsoft.com/office/drawing/2014/main" id="{9EE330EA-CDF9-4A42-B336-B1D9C31B9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96"/>
              <a:ext cx="40" cy="17"/>
            </a:xfrm>
            <a:custGeom>
              <a:avLst/>
              <a:gdLst>
                <a:gd name="T0" fmla="*/ 14 w 32"/>
                <a:gd name="T1" fmla="*/ 13 h 13"/>
                <a:gd name="T2" fmla="*/ 63 w 32"/>
                <a:gd name="T3" fmla="*/ 17 h 13"/>
                <a:gd name="T4" fmla="*/ 23 w 32"/>
                <a:gd name="T5" fmla="*/ 5 h 13"/>
                <a:gd name="T6" fmla="*/ 0 w 32"/>
                <a:gd name="T7" fmla="*/ 29 h 13"/>
                <a:gd name="T8" fmla="*/ 14 w 32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7" y="6"/>
                  </a:moveTo>
                  <a:cubicBezTo>
                    <a:pt x="11" y="3"/>
                    <a:pt x="25" y="7"/>
                    <a:pt x="32" y="8"/>
                  </a:cubicBezTo>
                  <a:cubicBezTo>
                    <a:pt x="32" y="8"/>
                    <a:pt x="19" y="3"/>
                    <a:pt x="11" y="2"/>
                  </a:cubicBezTo>
                  <a:cubicBezTo>
                    <a:pt x="4" y="0"/>
                    <a:pt x="2" y="7"/>
                    <a:pt x="0" y="13"/>
                  </a:cubicBezTo>
                  <a:cubicBezTo>
                    <a:pt x="1" y="10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1" name="Freeform 347">
              <a:extLst>
                <a:ext uri="{FF2B5EF4-FFF2-40B4-BE49-F238E27FC236}">
                  <a16:creationId xmlns:a16="http://schemas.microsoft.com/office/drawing/2014/main" id="{D15D2BC8-64A9-41D6-8270-0D05D8C10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56"/>
              <a:ext cx="49" cy="18"/>
            </a:xfrm>
            <a:custGeom>
              <a:avLst/>
              <a:gdLst>
                <a:gd name="T0" fmla="*/ 9 w 40"/>
                <a:gd name="T1" fmla="*/ 10 h 14"/>
                <a:gd name="T2" fmla="*/ 74 w 40"/>
                <a:gd name="T3" fmla="*/ 1 h 14"/>
                <a:gd name="T4" fmla="*/ 15 w 40"/>
                <a:gd name="T5" fmla="*/ 1 h 14"/>
                <a:gd name="T6" fmla="*/ 0 w 40"/>
                <a:gd name="T7" fmla="*/ 30 h 14"/>
                <a:gd name="T8" fmla="*/ 9 w 40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5"/>
                  </a:moveTo>
                  <a:cubicBezTo>
                    <a:pt x="9" y="2"/>
                    <a:pt x="33" y="2"/>
                    <a:pt x="40" y="1"/>
                  </a:cubicBezTo>
                  <a:cubicBezTo>
                    <a:pt x="40" y="1"/>
                    <a:pt x="16" y="0"/>
                    <a:pt x="8" y="1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7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2" name="Freeform 348">
              <a:extLst>
                <a:ext uri="{FF2B5EF4-FFF2-40B4-BE49-F238E27FC236}">
                  <a16:creationId xmlns:a16="http://schemas.microsoft.com/office/drawing/2014/main" id="{C008FA56-D739-466B-B1B0-F7448E6D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437"/>
              <a:ext cx="84" cy="188"/>
            </a:xfrm>
            <a:custGeom>
              <a:avLst/>
              <a:gdLst>
                <a:gd name="T0" fmla="*/ 128 w 68"/>
                <a:gd name="T1" fmla="*/ 0 h 142"/>
                <a:gd name="T2" fmla="*/ 86 w 68"/>
                <a:gd name="T3" fmla="*/ 40 h 142"/>
                <a:gd name="T4" fmla="*/ 58 w 68"/>
                <a:gd name="T5" fmla="*/ 71 h 142"/>
                <a:gd name="T6" fmla="*/ 35 w 68"/>
                <a:gd name="T7" fmla="*/ 115 h 142"/>
                <a:gd name="T8" fmla="*/ 23 w 68"/>
                <a:gd name="T9" fmla="*/ 172 h 142"/>
                <a:gd name="T10" fmla="*/ 11 w 68"/>
                <a:gd name="T11" fmla="*/ 253 h 142"/>
                <a:gd name="T12" fmla="*/ 0 w 68"/>
                <a:gd name="T13" fmla="*/ 330 h 142"/>
                <a:gd name="T14" fmla="*/ 23 w 68"/>
                <a:gd name="T15" fmla="*/ 228 h 142"/>
                <a:gd name="T16" fmla="*/ 35 w 68"/>
                <a:gd name="T17" fmla="*/ 152 h 142"/>
                <a:gd name="T18" fmla="*/ 63 w 68"/>
                <a:gd name="T19" fmla="*/ 85 h 142"/>
                <a:gd name="T20" fmla="*/ 90 w 68"/>
                <a:gd name="T21" fmla="*/ 44 h 142"/>
                <a:gd name="T22" fmla="*/ 128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2" y="1"/>
                    <a:pt x="52" y="12"/>
                    <a:pt x="46" y="17"/>
                  </a:cubicBezTo>
                  <a:cubicBezTo>
                    <a:pt x="40" y="21"/>
                    <a:pt x="35" y="27"/>
                    <a:pt x="31" y="31"/>
                  </a:cubicBezTo>
                  <a:cubicBezTo>
                    <a:pt x="27" y="35"/>
                    <a:pt x="20" y="45"/>
                    <a:pt x="19" y="50"/>
                  </a:cubicBezTo>
                  <a:cubicBezTo>
                    <a:pt x="18" y="56"/>
                    <a:pt x="14" y="64"/>
                    <a:pt x="12" y="74"/>
                  </a:cubicBezTo>
                  <a:cubicBezTo>
                    <a:pt x="10" y="85"/>
                    <a:pt x="7" y="99"/>
                    <a:pt x="6" y="109"/>
                  </a:cubicBezTo>
                  <a:cubicBezTo>
                    <a:pt x="5" y="119"/>
                    <a:pt x="4" y="129"/>
                    <a:pt x="0" y="142"/>
                  </a:cubicBezTo>
                  <a:cubicBezTo>
                    <a:pt x="7" y="126"/>
                    <a:pt x="10" y="108"/>
                    <a:pt x="12" y="98"/>
                  </a:cubicBezTo>
                  <a:cubicBezTo>
                    <a:pt x="13" y="87"/>
                    <a:pt x="17" y="78"/>
                    <a:pt x="19" y="66"/>
                  </a:cubicBezTo>
                  <a:cubicBezTo>
                    <a:pt x="22" y="54"/>
                    <a:pt x="28" y="42"/>
                    <a:pt x="33" y="36"/>
                  </a:cubicBezTo>
                  <a:cubicBezTo>
                    <a:pt x="37" y="30"/>
                    <a:pt x="40" y="25"/>
                    <a:pt x="48" y="19"/>
                  </a:cubicBezTo>
                  <a:cubicBezTo>
                    <a:pt x="57" y="14"/>
                    <a:pt x="62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3" name="Freeform 349">
              <a:extLst>
                <a:ext uri="{FF2B5EF4-FFF2-40B4-BE49-F238E27FC236}">
                  <a16:creationId xmlns:a16="http://schemas.microsoft.com/office/drawing/2014/main" id="{C9E408DC-9706-4139-B344-D1E1C8471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6" y="168"/>
              <a:ext cx="111" cy="284"/>
            </a:xfrm>
            <a:custGeom>
              <a:avLst/>
              <a:gdLst>
                <a:gd name="T0" fmla="*/ 2 w 89"/>
                <a:gd name="T1" fmla="*/ 464 h 214"/>
                <a:gd name="T2" fmla="*/ 6 w 89"/>
                <a:gd name="T3" fmla="*/ 463 h 214"/>
                <a:gd name="T4" fmla="*/ 6 w 89"/>
                <a:gd name="T5" fmla="*/ 463 h 214"/>
                <a:gd name="T6" fmla="*/ 2 w 89"/>
                <a:gd name="T7" fmla="*/ 464 h 214"/>
                <a:gd name="T8" fmla="*/ 1 w 89"/>
                <a:gd name="T9" fmla="*/ 472 h 214"/>
                <a:gd name="T10" fmla="*/ 2 w 89"/>
                <a:gd name="T11" fmla="*/ 464 h 214"/>
                <a:gd name="T12" fmla="*/ 0 w 89"/>
                <a:gd name="T13" fmla="*/ 474 h 214"/>
                <a:gd name="T14" fmla="*/ 1 w 89"/>
                <a:gd name="T15" fmla="*/ 472 h 214"/>
                <a:gd name="T16" fmla="*/ 156 w 89"/>
                <a:gd name="T17" fmla="*/ 183 h 214"/>
                <a:gd name="T18" fmla="*/ 156 w 89"/>
                <a:gd name="T19" fmla="*/ 178 h 214"/>
                <a:gd name="T20" fmla="*/ 141 w 89"/>
                <a:gd name="T21" fmla="*/ 81 h 214"/>
                <a:gd name="T22" fmla="*/ 132 w 89"/>
                <a:gd name="T23" fmla="*/ 0 h 214"/>
                <a:gd name="T24" fmla="*/ 126 w 89"/>
                <a:gd name="T25" fmla="*/ 54 h 214"/>
                <a:gd name="T26" fmla="*/ 126 w 89"/>
                <a:gd name="T27" fmla="*/ 134 h 214"/>
                <a:gd name="T28" fmla="*/ 96 w 89"/>
                <a:gd name="T29" fmla="*/ 321 h 214"/>
                <a:gd name="T30" fmla="*/ 57 w 89"/>
                <a:gd name="T31" fmla="*/ 388 h 214"/>
                <a:gd name="T32" fmla="*/ 6 w 89"/>
                <a:gd name="T33" fmla="*/ 463 h 214"/>
                <a:gd name="T34" fmla="*/ 25 w 89"/>
                <a:gd name="T35" fmla="*/ 453 h 214"/>
                <a:gd name="T36" fmla="*/ 56 w 89"/>
                <a:gd name="T37" fmla="*/ 446 h 214"/>
                <a:gd name="T38" fmla="*/ 133 w 89"/>
                <a:gd name="T39" fmla="*/ 459 h 214"/>
                <a:gd name="T40" fmla="*/ 143 w 89"/>
                <a:gd name="T41" fmla="*/ 470 h 214"/>
                <a:gd name="T42" fmla="*/ 146 w 89"/>
                <a:gd name="T43" fmla="*/ 472 h 214"/>
                <a:gd name="T44" fmla="*/ 151 w 89"/>
                <a:gd name="T45" fmla="*/ 478 h 214"/>
                <a:gd name="T46" fmla="*/ 153 w 89"/>
                <a:gd name="T47" fmla="*/ 480 h 214"/>
                <a:gd name="T48" fmla="*/ 158 w 89"/>
                <a:gd name="T49" fmla="*/ 488 h 214"/>
                <a:gd name="T50" fmla="*/ 162 w 89"/>
                <a:gd name="T51" fmla="*/ 491 h 214"/>
                <a:gd name="T52" fmla="*/ 170 w 89"/>
                <a:gd name="T53" fmla="*/ 500 h 214"/>
                <a:gd name="T54" fmla="*/ 172 w 89"/>
                <a:gd name="T55" fmla="*/ 491 h 214"/>
                <a:gd name="T56" fmla="*/ 156 w 89"/>
                <a:gd name="T57" fmla="*/ 183 h 2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214">
                  <a:moveTo>
                    <a:pt x="2" y="199"/>
                  </a:moveTo>
                  <a:cubicBezTo>
                    <a:pt x="2" y="199"/>
                    <a:pt x="3" y="198"/>
                    <a:pt x="3" y="198"/>
                  </a:cubicBezTo>
                  <a:cubicBezTo>
                    <a:pt x="3" y="198"/>
                    <a:pt x="3" y="198"/>
                    <a:pt x="3" y="198"/>
                  </a:cubicBezTo>
                  <a:lnTo>
                    <a:pt x="2" y="199"/>
                  </a:lnTo>
                  <a:close/>
                  <a:moveTo>
                    <a:pt x="1" y="202"/>
                  </a:moveTo>
                  <a:cubicBezTo>
                    <a:pt x="2" y="199"/>
                    <a:pt x="2" y="199"/>
                    <a:pt x="2" y="199"/>
                  </a:cubicBezTo>
                  <a:cubicBezTo>
                    <a:pt x="1" y="200"/>
                    <a:pt x="0" y="202"/>
                    <a:pt x="0" y="203"/>
                  </a:cubicBezTo>
                  <a:cubicBezTo>
                    <a:pt x="0" y="202"/>
                    <a:pt x="0" y="202"/>
                    <a:pt x="1" y="202"/>
                  </a:cubicBezTo>
                  <a:close/>
                  <a:moveTo>
                    <a:pt x="80" y="78"/>
                  </a:moveTo>
                  <a:cubicBezTo>
                    <a:pt x="80" y="77"/>
                    <a:pt x="80" y="77"/>
                    <a:pt x="80" y="76"/>
                  </a:cubicBezTo>
                  <a:cubicBezTo>
                    <a:pt x="76" y="62"/>
                    <a:pt x="74" y="49"/>
                    <a:pt x="73" y="35"/>
                  </a:cubicBezTo>
                  <a:cubicBezTo>
                    <a:pt x="72" y="24"/>
                    <a:pt x="71" y="10"/>
                    <a:pt x="68" y="0"/>
                  </a:cubicBezTo>
                  <a:cubicBezTo>
                    <a:pt x="64" y="6"/>
                    <a:pt x="66" y="17"/>
                    <a:pt x="65" y="23"/>
                  </a:cubicBezTo>
                  <a:cubicBezTo>
                    <a:pt x="65" y="35"/>
                    <a:pt x="65" y="46"/>
                    <a:pt x="65" y="57"/>
                  </a:cubicBezTo>
                  <a:cubicBezTo>
                    <a:pt x="65" y="85"/>
                    <a:pt x="61" y="111"/>
                    <a:pt x="50" y="137"/>
                  </a:cubicBezTo>
                  <a:cubicBezTo>
                    <a:pt x="45" y="148"/>
                    <a:pt x="40" y="159"/>
                    <a:pt x="30" y="166"/>
                  </a:cubicBezTo>
                  <a:cubicBezTo>
                    <a:pt x="23" y="170"/>
                    <a:pt x="12" y="188"/>
                    <a:pt x="3" y="198"/>
                  </a:cubicBezTo>
                  <a:cubicBezTo>
                    <a:pt x="7" y="196"/>
                    <a:pt x="10" y="195"/>
                    <a:pt x="13" y="194"/>
                  </a:cubicBezTo>
                  <a:cubicBezTo>
                    <a:pt x="18" y="192"/>
                    <a:pt x="24" y="191"/>
                    <a:pt x="29" y="191"/>
                  </a:cubicBezTo>
                  <a:cubicBezTo>
                    <a:pt x="41" y="190"/>
                    <a:pt x="61" y="192"/>
                    <a:pt x="69" y="197"/>
                  </a:cubicBezTo>
                  <a:cubicBezTo>
                    <a:pt x="70" y="198"/>
                    <a:pt x="72" y="199"/>
                    <a:pt x="74" y="201"/>
                  </a:cubicBezTo>
                  <a:cubicBezTo>
                    <a:pt x="74" y="201"/>
                    <a:pt x="74" y="201"/>
                    <a:pt x="75" y="202"/>
                  </a:cubicBezTo>
                  <a:cubicBezTo>
                    <a:pt x="76" y="203"/>
                    <a:pt x="77" y="203"/>
                    <a:pt x="78" y="204"/>
                  </a:cubicBezTo>
                  <a:cubicBezTo>
                    <a:pt x="78" y="205"/>
                    <a:pt x="79" y="205"/>
                    <a:pt x="79" y="206"/>
                  </a:cubicBezTo>
                  <a:cubicBezTo>
                    <a:pt x="80" y="207"/>
                    <a:pt x="81" y="208"/>
                    <a:pt x="82" y="209"/>
                  </a:cubicBezTo>
                  <a:cubicBezTo>
                    <a:pt x="82" y="209"/>
                    <a:pt x="83" y="209"/>
                    <a:pt x="83" y="210"/>
                  </a:cubicBezTo>
                  <a:cubicBezTo>
                    <a:pt x="84" y="211"/>
                    <a:pt x="86" y="213"/>
                    <a:pt x="87" y="214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85" y="198"/>
                    <a:pt x="82" y="137"/>
                    <a:pt x="80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4" name="Freeform 350">
              <a:extLst>
                <a:ext uri="{FF2B5EF4-FFF2-40B4-BE49-F238E27FC236}">
                  <a16:creationId xmlns:a16="http://schemas.microsoft.com/office/drawing/2014/main" id="{E963774F-EB3D-4092-8525-6C59980E8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05"/>
              <a:ext cx="73" cy="108"/>
            </a:xfrm>
            <a:custGeom>
              <a:avLst/>
              <a:gdLst>
                <a:gd name="T0" fmla="*/ 85 w 59"/>
                <a:gd name="T1" fmla="*/ 0 h 81"/>
                <a:gd name="T2" fmla="*/ 75 w 59"/>
                <a:gd name="T3" fmla="*/ 108 h 81"/>
                <a:gd name="T4" fmla="*/ 0 w 59"/>
                <a:gd name="T5" fmla="*/ 165 h 81"/>
                <a:gd name="T6" fmla="*/ 109 w 59"/>
                <a:gd name="T7" fmla="*/ 164 h 81"/>
                <a:gd name="T8" fmla="*/ 109 w 59"/>
                <a:gd name="T9" fmla="*/ 65 h 81"/>
                <a:gd name="T10" fmla="*/ 103 w 59"/>
                <a:gd name="T11" fmla="*/ 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5" y="0"/>
                  </a:moveTo>
                  <a:cubicBezTo>
                    <a:pt x="49" y="13"/>
                    <a:pt x="46" y="34"/>
                    <a:pt x="40" y="46"/>
                  </a:cubicBezTo>
                  <a:cubicBezTo>
                    <a:pt x="31" y="60"/>
                    <a:pt x="12" y="63"/>
                    <a:pt x="0" y="70"/>
                  </a:cubicBezTo>
                  <a:cubicBezTo>
                    <a:pt x="11" y="73"/>
                    <a:pt x="53" y="81"/>
                    <a:pt x="57" y="69"/>
                  </a:cubicBezTo>
                  <a:cubicBezTo>
                    <a:pt x="59" y="61"/>
                    <a:pt x="57" y="37"/>
                    <a:pt x="57" y="28"/>
                  </a:cubicBezTo>
                  <a:cubicBezTo>
                    <a:pt x="56" y="22"/>
                    <a:pt x="57" y="7"/>
                    <a:pt x="54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5" name="Freeform 351">
              <a:extLst>
                <a:ext uri="{FF2B5EF4-FFF2-40B4-BE49-F238E27FC236}">
                  <a16:creationId xmlns:a16="http://schemas.microsoft.com/office/drawing/2014/main" id="{F22D1E5C-B1A2-4283-B588-C38DFF549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421"/>
              <a:ext cx="172" cy="175"/>
            </a:xfrm>
            <a:custGeom>
              <a:avLst/>
              <a:gdLst>
                <a:gd name="T0" fmla="*/ 189 w 138"/>
                <a:gd name="T1" fmla="*/ 205 h 132"/>
                <a:gd name="T2" fmla="*/ 219 w 138"/>
                <a:gd name="T3" fmla="*/ 223 h 132"/>
                <a:gd name="T4" fmla="*/ 241 w 138"/>
                <a:gd name="T5" fmla="*/ 241 h 132"/>
                <a:gd name="T6" fmla="*/ 258 w 138"/>
                <a:gd name="T7" fmla="*/ 268 h 132"/>
                <a:gd name="T8" fmla="*/ 265 w 138"/>
                <a:gd name="T9" fmla="*/ 236 h 132"/>
                <a:gd name="T10" fmla="*/ 264 w 138"/>
                <a:gd name="T11" fmla="*/ 194 h 132"/>
                <a:gd name="T12" fmla="*/ 236 w 138"/>
                <a:gd name="T13" fmla="*/ 141 h 132"/>
                <a:gd name="T14" fmla="*/ 214 w 138"/>
                <a:gd name="T15" fmla="*/ 98 h 132"/>
                <a:gd name="T16" fmla="*/ 194 w 138"/>
                <a:gd name="T17" fmla="*/ 53 h 132"/>
                <a:gd name="T18" fmla="*/ 168 w 138"/>
                <a:gd name="T19" fmla="*/ 23 h 132"/>
                <a:gd name="T20" fmla="*/ 135 w 138"/>
                <a:gd name="T21" fmla="*/ 5 h 132"/>
                <a:gd name="T22" fmla="*/ 166 w 138"/>
                <a:gd name="T23" fmla="*/ 44 h 132"/>
                <a:gd name="T24" fmla="*/ 176 w 138"/>
                <a:gd name="T25" fmla="*/ 106 h 132"/>
                <a:gd name="T26" fmla="*/ 127 w 138"/>
                <a:gd name="T27" fmla="*/ 155 h 132"/>
                <a:gd name="T28" fmla="*/ 17 w 138"/>
                <a:gd name="T29" fmla="*/ 223 h 132"/>
                <a:gd name="T30" fmla="*/ 1 w 138"/>
                <a:gd name="T31" fmla="*/ 308 h 132"/>
                <a:gd name="T32" fmla="*/ 11 w 138"/>
                <a:gd name="T33" fmla="*/ 281 h 132"/>
                <a:gd name="T34" fmla="*/ 25 w 138"/>
                <a:gd name="T35" fmla="*/ 252 h 132"/>
                <a:gd name="T36" fmla="*/ 84 w 138"/>
                <a:gd name="T37" fmla="*/ 212 h 132"/>
                <a:gd name="T38" fmla="*/ 132 w 138"/>
                <a:gd name="T39" fmla="*/ 188 h 132"/>
                <a:gd name="T40" fmla="*/ 150 w 138"/>
                <a:gd name="T41" fmla="*/ 192 h 132"/>
                <a:gd name="T42" fmla="*/ 171 w 138"/>
                <a:gd name="T43" fmla="*/ 195 h 1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8" h="132">
                  <a:moveTo>
                    <a:pt x="98" y="88"/>
                  </a:moveTo>
                  <a:cubicBezTo>
                    <a:pt x="102" y="90"/>
                    <a:pt x="111" y="93"/>
                    <a:pt x="113" y="96"/>
                  </a:cubicBezTo>
                  <a:cubicBezTo>
                    <a:pt x="117" y="99"/>
                    <a:pt x="121" y="100"/>
                    <a:pt x="124" y="103"/>
                  </a:cubicBezTo>
                  <a:cubicBezTo>
                    <a:pt x="127" y="107"/>
                    <a:pt x="130" y="111"/>
                    <a:pt x="133" y="115"/>
                  </a:cubicBezTo>
                  <a:cubicBezTo>
                    <a:pt x="137" y="113"/>
                    <a:pt x="136" y="104"/>
                    <a:pt x="137" y="101"/>
                  </a:cubicBezTo>
                  <a:cubicBezTo>
                    <a:pt x="137" y="95"/>
                    <a:pt x="138" y="89"/>
                    <a:pt x="136" y="83"/>
                  </a:cubicBezTo>
                  <a:cubicBezTo>
                    <a:pt x="134" y="74"/>
                    <a:pt x="126" y="68"/>
                    <a:pt x="122" y="60"/>
                  </a:cubicBezTo>
                  <a:cubicBezTo>
                    <a:pt x="118" y="54"/>
                    <a:pt x="114" y="48"/>
                    <a:pt x="111" y="42"/>
                  </a:cubicBezTo>
                  <a:cubicBezTo>
                    <a:pt x="107" y="36"/>
                    <a:pt x="105" y="29"/>
                    <a:pt x="100" y="23"/>
                  </a:cubicBezTo>
                  <a:cubicBezTo>
                    <a:pt x="96" y="19"/>
                    <a:pt x="91" y="14"/>
                    <a:pt x="87" y="10"/>
                  </a:cubicBezTo>
                  <a:cubicBezTo>
                    <a:pt x="83" y="6"/>
                    <a:pt x="76" y="0"/>
                    <a:pt x="70" y="2"/>
                  </a:cubicBezTo>
                  <a:cubicBezTo>
                    <a:pt x="77" y="5"/>
                    <a:pt x="81" y="13"/>
                    <a:pt x="86" y="19"/>
                  </a:cubicBezTo>
                  <a:cubicBezTo>
                    <a:pt x="91" y="25"/>
                    <a:pt x="94" y="37"/>
                    <a:pt x="91" y="45"/>
                  </a:cubicBezTo>
                  <a:cubicBezTo>
                    <a:pt x="88" y="53"/>
                    <a:pt x="76" y="63"/>
                    <a:pt x="66" y="66"/>
                  </a:cubicBezTo>
                  <a:cubicBezTo>
                    <a:pt x="46" y="72"/>
                    <a:pt x="23" y="80"/>
                    <a:pt x="9" y="96"/>
                  </a:cubicBezTo>
                  <a:cubicBezTo>
                    <a:pt x="0" y="107"/>
                    <a:pt x="0" y="118"/>
                    <a:pt x="1" y="132"/>
                  </a:cubicBezTo>
                  <a:cubicBezTo>
                    <a:pt x="1" y="127"/>
                    <a:pt x="4" y="124"/>
                    <a:pt x="6" y="121"/>
                  </a:cubicBezTo>
                  <a:cubicBezTo>
                    <a:pt x="10" y="115"/>
                    <a:pt x="8" y="113"/>
                    <a:pt x="13" y="108"/>
                  </a:cubicBezTo>
                  <a:cubicBezTo>
                    <a:pt x="22" y="101"/>
                    <a:pt x="33" y="96"/>
                    <a:pt x="43" y="91"/>
                  </a:cubicBezTo>
                  <a:cubicBezTo>
                    <a:pt x="54" y="85"/>
                    <a:pt x="62" y="81"/>
                    <a:pt x="68" y="81"/>
                  </a:cubicBezTo>
                  <a:cubicBezTo>
                    <a:pt x="71" y="81"/>
                    <a:pt x="74" y="82"/>
                    <a:pt x="77" y="82"/>
                  </a:cubicBezTo>
                  <a:cubicBezTo>
                    <a:pt x="81" y="82"/>
                    <a:pt x="85" y="84"/>
                    <a:pt x="88" y="84"/>
                  </a:cubicBezTo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6" name="Freeform 352">
              <a:extLst>
                <a:ext uri="{FF2B5EF4-FFF2-40B4-BE49-F238E27FC236}">
                  <a16:creationId xmlns:a16="http://schemas.microsoft.com/office/drawing/2014/main" id="{B7168B98-B75A-4A8B-ABE5-C82369AD0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729"/>
              <a:ext cx="126" cy="308"/>
            </a:xfrm>
            <a:custGeom>
              <a:avLst/>
              <a:gdLst>
                <a:gd name="T0" fmla="*/ 184 w 102"/>
                <a:gd name="T1" fmla="*/ 293 h 233"/>
                <a:gd name="T2" fmla="*/ 184 w 102"/>
                <a:gd name="T3" fmla="*/ 287 h 233"/>
                <a:gd name="T4" fmla="*/ 184 w 102"/>
                <a:gd name="T5" fmla="*/ 264 h 233"/>
                <a:gd name="T6" fmla="*/ 179 w 102"/>
                <a:gd name="T7" fmla="*/ 230 h 233"/>
                <a:gd name="T8" fmla="*/ 170 w 102"/>
                <a:gd name="T9" fmla="*/ 159 h 233"/>
                <a:gd name="T10" fmla="*/ 163 w 102"/>
                <a:gd name="T11" fmla="*/ 156 h 233"/>
                <a:gd name="T12" fmla="*/ 127 w 102"/>
                <a:gd name="T13" fmla="*/ 114 h 233"/>
                <a:gd name="T14" fmla="*/ 127 w 102"/>
                <a:gd name="T15" fmla="*/ 114 h 233"/>
                <a:gd name="T16" fmla="*/ 67 w 102"/>
                <a:gd name="T17" fmla="*/ 0 h 233"/>
                <a:gd name="T18" fmla="*/ 93 w 102"/>
                <a:gd name="T19" fmla="*/ 74 h 233"/>
                <a:gd name="T20" fmla="*/ 147 w 102"/>
                <a:gd name="T21" fmla="*/ 178 h 233"/>
                <a:gd name="T22" fmla="*/ 110 w 102"/>
                <a:gd name="T23" fmla="*/ 321 h 233"/>
                <a:gd name="T24" fmla="*/ 85 w 102"/>
                <a:gd name="T25" fmla="*/ 370 h 233"/>
                <a:gd name="T26" fmla="*/ 93 w 102"/>
                <a:gd name="T27" fmla="*/ 436 h 233"/>
                <a:gd name="T28" fmla="*/ 0 w 102"/>
                <a:gd name="T29" fmla="*/ 479 h 233"/>
                <a:gd name="T30" fmla="*/ 78 w 102"/>
                <a:gd name="T31" fmla="*/ 530 h 233"/>
                <a:gd name="T32" fmla="*/ 142 w 102"/>
                <a:gd name="T33" fmla="*/ 467 h 233"/>
                <a:gd name="T34" fmla="*/ 147 w 102"/>
                <a:gd name="T35" fmla="*/ 455 h 233"/>
                <a:gd name="T36" fmla="*/ 143 w 102"/>
                <a:gd name="T37" fmla="*/ 386 h 233"/>
                <a:gd name="T38" fmla="*/ 145 w 102"/>
                <a:gd name="T39" fmla="*/ 386 h 233"/>
                <a:gd name="T40" fmla="*/ 184 w 102"/>
                <a:gd name="T41" fmla="*/ 293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2" h="233">
                  <a:moveTo>
                    <a:pt x="98" y="127"/>
                  </a:moveTo>
                  <a:cubicBezTo>
                    <a:pt x="98" y="124"/>
                    <a:pt x="98" y="124"/>
                    <a:pt x="98" y="124"/>
                  </a:cubicBezTo>
                  <a:cubicBezTo>
                    <a:pt x="98" y="120"/>
                    <a:pt x="98" y="117"/>
                    <a:pt x="98" y="114"/>
                  </a:cubicBezTo>
                  <a:cubicBezTo>
                    <a:pt x="97" y="109"/>
                    <a:pt x="97" y="105"/>
                    <a:pt x="95" y="100"/>
                  </a:cubicBezTo>
                  <a:cubicBezTo>
                    <a:pt x="88" y="86"/>
                    <a:pt x="102" y="77"/>
                    <a:pt x="91" y="69"/>
                  </a:cubicBezTo>
                  <a:cubicBezTo>
                    <a:pt x="86" y="66"/>
                    <a:pt x="91" y="69"/>
                    <a:pt x="87" y="67"/>
                  </a:cubicBezTo>
                  <a:cubicBezTo>
                    <a:pt x="81" y="63"/>
                    <a:pt x="72" y="55"/>
                    <a:pt x="67" y="49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56" y="37"/>
                    <a:pt x="45" y="20"/>
                    <a:pt x="36" y="0"/>
                  </a:cubicBezTo>
                  <a:cubicBezTo>
                    <a:pt x="39" y="12"/>
                    <a:pt x="43" y="22"/>
                    <a:pt x="49" y="32"/>
                  </a:cubicBezTo>
                  <a:cubicBezTo>
                    <a:pt x="57" y="48"/>
                    <a:pt x="67" y="64"/>
                    <a:pt x="78" y="77"/>
                  </a:cubicBezTo>
                  <a:cubicBezTo>
                    <a:pt x="93" y="93"/>
                    <a:pt x="69" y="120"/>
                    <a:pt x="58" y="139"/>
                  </a:cubicBezTo>
                  <a:cubicBezTo>
                    <a:pt x="54" y="146"/>
                    <a:pt x="44" y="151"/>
                    <a:pt x="45" y="160"/>
                  </a:cubicBezTo>
                  <a:cubicBezTo>
                    <a:pt x="46" y="169"/>
                    <a:pt x="51" y="178"/>
                    <a:pt x="49" y="189"/>
                  </a:cubicBezTo>
                  <a:cubicBezTo>
                    <a:pt x="46" y="205"/>
                    <a:pt x="14" y="217"/>
                    <a:pt x="0" y="207"/>
                  </a:cubicBezTo>
                  <a:cubicBezTo>
                    <a:pt x="12" y="224"/>
                    <a:pt x="25" y="233"/>
                    <a:pt x="41" y="229"/>
                  </a:cubicBezTo>
                  <a:cubicBezTo>
                    <a:pt x="55" y="226"/>
                    <a:pt x="66" y="215"/>
                    <a:pt x="75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5" y="186"/>
                    <a:pt x="82" y="175"/>
                    <a:pt x="76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83" y="166"/>
                    <a:pt x="96" y="150"/>
                    <a:pt x="98" y="127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7" name="Freeform 353">
              <a:extLst>
                <a:ext uri="{FF2B5EF4-FFF2-40B4-BE49-F238E27FC236}">
                  <a16:creationId xmlns:a16="http://schemas.microsoft.com/office/drawing/2014/main" id="{98F4787F-079A-4F4C-B40B-6D181868BF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" y="823"/>
              <a:ext cx="86" cy="196"/>
            </a:xfrm>
            <a:custGeom>
              <a:avLst/>
              <a:gdLst>
                <a:gd name="T0" fmla="*/ 76 w 69"/>
                <a:gd name="T1" fmla="*/ 277 h 148"/>
                <a:gd name="T2" fmla="*/ 56 w 69"/>
                <a:gd name="T3" fmla="*/ 217 h 148"/>
                <a:gd name="T4" fmla="*/ 40 w 69"/>
                <a:gd name="T5" fmla="*/ 173 h 148"/>
                <a:gd name="T6" fmla="*/ 2 w 69"/>
                <a:gd name="T7" fmla="*/ 42 h 148"/>
                <a:gd name="T8" fmla="*/ 2 w 69"/>
                <a:gd name="T9" fmla="*/ 37 h 148"/>
                <a:gd name="T10" fmla="*/ 37 w 69"/>
                <a:gd name="T11" fmla="*/ 245 h 148"/>
                <a:gd name="T12" fmla="*/ 86 w 69"/>
                <a:gd name="T13" fmla="*/ 342 h 148"/>
                <a:gd name="T14" fmla="*/ 133 w 69"/>
                <a:gd name="T15" fmla="*/ 324 h 148"/>
                <a:gd name="T16" fmla="*/ 76 w 69"/>
                <a:gd name="T17" fmla="*/ 277 h 148"/>
                <a:gd name="T18" fmla="*/ 11 w 69"/>
                <a:gd name="T19" fmla="*/ 1 h 148"/>
                <a:gd name="T20" fmla="*/ 11 w 69"/>
                <a:gd name="T21" fmla="*/ 0 h 148"/>
                <a:gd name="T22" fmla="*/ 11 w 69"/>
                <a:gd name="T23" fmla="*/ 0 h 148"/>
                <a:gd name="T24" fmla="*/ 11 w 69"/>
                <a:gd name="T25" fmla="*/ 1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148">
                  <a:moveTo>
                    <a:pt x="39" y="119"/>
                  </a:moveTo>
                  <a:cubicBezTo>
                    <a:pt x="34" y="112"/>
                    <a:pt x="33" y="103"/>
                    <a:pt x="29" y="94"/>
                  </a:cubicBezTo>
                  <a:cubicBezTo>
                    <a:pt x="25" y="86"/>
                    <a:pt x="26" y="82"/>
                    <a:pt x="21" y="75"/>
                  </a:cubicBezTo>
                  <a:cubicBezTo>
                    <a:pt x="12" y="63"/>
                    <a:pt x="9" y="31"/>
                    <a:pt x="2" y="18"/>
                  </a:cubicBezTo>
                  <a:cubicBezTo>
                    <a:pt x="0" y="14"/>
                    <a:pt x="5" y="24"/>
                    <a:pt x="2" y="16"/>
                  </a:cubicBezTo>
                  <a:cubicBezTo>
                    <a:pt x="12" y="55"/>
                    <a:pt x="6" y="75"/>
                    <a:pt x="19" y="106"/>
                  </a:cubicBezTo>
                  <a:cubicBezTo>
                    <a:pt x="27" y="123"/>
                    <a:pt x="35" y="137"/>
                    <a:pt x="44" y="147"/>
                  </a:cubicBezTo>
                  <a:cubicBezTo>
                    <a:pt x="54" y="148"/>
                    <a:pt x="64" y="147"/>
                    <a:pt x="69" y="140"/>
                  </a:cubicBezTo>
                  <a:cubicBezTo>
                    <a:pt x="55" y="138"/>
                    <a:pt x="47" y="131"/>
                    <a:pt x="39" y="119"/>
                  </a:cubicBezTo>
                  <a:close/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8" name="Freeform 354">
              <a:extLst>
                <a:ext uri="{FF2B5EF4-FFF2-40B4-BE49-F238E27FC236}">
                  <a16:creationId xmlns:a16="http://schemas.microsoft.com/office/drawing/2014/main" id="{61DC4393-FFA9-4914-ABC6-754FDE37A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547"/>
              <a:ext cx="79" cy="82"/>
            </a:xfrm>
            <a:custGeom>
              <a:avLst/>
              <a:gdLst>
                <a:gd name="T0" fmla="*/ 5 w 63"/>
                <a:gd name="T1" fmla="*/ 0 h 62"/>
                <a:gd name="T2" fmla="*/ 61 w 63"/>
                <a:gd name="T3" fmla="*/ 86 h 62"/>
                <a:gd name="T4" fmla="*/ 99 w 63"/>
                <a:gd name="T5" fmla="*/ 98 h 62"/>
                <a:gd name="T6" fmla="*/ 117 w 63"/>
                <a:gd name="T7" fmla="*/ 74 h 62"/>
                <a:gd name="T8" fmla="*/ 118 w 63"/>
                <a:gd name="T9" fmla="*/ 142 h 62"/>
                <a:gd name="T10" fmla="*/ 95 w 63"/>
                <a:gd name="T11" fmla="*/ 143 h 62"/>
                <a:gd name="T12" fmla="*/ 75 w 63"/>
                <a:gd name="T13" fmla="*/ 135 h 62"/>
                <a:gd name="T14" fmla="*/ 0 w 63"/>
                <a:gd name="T15" fmla="*/ 56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2">
                  <a:moveTo>
                    <a:pt x="2" y="0"/>
                  </a:moveTo>
                  <a:cubicBezTo>
                    <a:pt x="1" y="15"/>
                    <a:pt x="18" y="32"/>
                    <a:pt x="31" y="37"/>
                  </a:cubicBezTo>
                  <a:cubicBezTo>
                    <a:pt x="36" y="40"/>
                    <a:pt x="44" y="44"/>
                    <a:pt x="50" y="42"/>
                  </a:cubicBezTo>
                  <a:cubicBezTo>
                    <a:pt x="55" y="41"/>
                    <a:pt x="57" y="36"/>
                    <a:pt x="59" y="32"/>
                  </a:cubicBezTo>
                  <a:cubicBezTo>
                    <a:pt x="61" y="36"/>
                    <a:pt x="63" y="58"/>
                    <a:pt x="60" y="61"/>
                  </a:cubicBezTo>
                  <a:cubicBezTo>
                    <a:pt x="58" y="62"/>
                    <a:pt x="51" y="62"/>
                    <a:pt x="49" y="62"/>
                  </a:cubicBezTo>
                  <a:cubicBezTo>
                    <a:pt x="44" y="62"/>
                    <a:pt x="42" y="60"/>
                    <a:pt x="38" y="58"/>
                  </a:cubicBezTo>
                  <a:cubicBezTo>
                    <a:pt x="23" y="49"/>
                    <a:pt x="9" y="38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9" name="Freeform 355">
              <a:extLst>
                <a:ext uri="{FF2B5EF4-FFF2-40B4-BE49-F238E27FC236}">
                  <a16:creationId xmlns:a16="http://schemas.microsoft.com/office/drawing/2014/main" id="{558050A6-C9F6-44AC-AE4B-D7A9FCAFF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96"/>
              <a:ext cx="66" cy="184"/>
            </a:xfrm>
            <a:custGeom>
              <a:avLst/>
              <a:gdLst>
                <a:gd name="T0" fmla="*/ 0 w 53"/>
                <a:gd name="T1" fmla="*/ 0 h 139"/>
                <a:gd name="T2" fmla="*/ 25 w 53"/>
                <a:gd name="T3" fmla="*/ 87 h 139"/>
                <a:gd name="T4" fmla="*/ 56 w 53"/>
                <a:gd name="T5" fmla="*/ 152 h 139"/>
                <a:gd name="T6" fmla="*/ 96 w 53"/>
                <a:gd name="T7" fmla="*/ 242 h 139"/>
                <a:gd name="T8" fmla="*/ 93 w 53"/>
                <a:gd name="T9" fmla="*/ 323 h 139"/>
                <a:gd name="T10" fmla="*/ 76 w 53"/>
                <a:gd name="T11" fmla="*/ 299 h 139"/>
                <a:gd name="T12" fmla="*/ 76 w 53"/>
                <a:gd name="T13" fmla="*/ 250 h 139"/>
                <a:gd name="T14" fmla="*/ 55 w 53"/>
                <a:gd name="T15" fmla="*/ 200 h 139"/>
                <a:gd name="T16" fmla="*/ 24 w 53"/>
                <a:gd name="T17" fmla="*/ 142 h 139"/>
                <a:gd name="T18" fmla="*/ 11 w 53"/>
                <a:gd name="T19" fmla="*/ 113 h 139"/>
                <a:gd name="T20" fmla="*/ 1 w 53"/>
                <a:gd name="T21" fmla="*/ 49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39">
                  <a:moveTo>
                    <a:pt x="0" y="0"/>
                  </a:moveTo>
                  <a:cubicBezTo>
                    <a:pt x="0" y="14"/>
                    <a:pt x="8" y="26"/>
                    <a:pt x="13" y="38"/>
                  </a:cubicBezTo>
                  <a:cubicBezTo>
                    <a:pt x="18" y="48"/>
                    <a:pt x="21" y="58"/>
                    <a:pt x="29" y="66"/>
                  </a:cubicBezTo>
                  <a:cubicBezTo>
                    <a:pt x="40" y="77"/>
                    <a:pt x="47" y="89"/>
                    <a:pt x="50" y="104"/>
                  </a:cubicBezTo>
                  <a:cubicBezTo>
                    <a:pt x="52" y="113"/>
                    <a:pt x="53" y="132"/>
                    <a:pt x="48" y="139"/>
                  </a:cubicBezTo>
                  <a:cubicBezTo>
                    <a:pt x="43" y="137"/>
                    <a:pt x="41" y="136"/>
                    <a:pt x="39" y="129"/>
                  </a:cubicBezTo>
                  <a:cubicBezTo>
                    <a:pt x="38" y="122"/>
                    <a:pt x="39" y="115"/>
                    <a:pt x="39" y="108"/>
                  </a:cubicBezTo>
                  <a:cubicBezTo>
                    <a:pt x="38" y="98"/>
                    <a:pt x="35" y="93"/>
                    <a:pt x="28" y="86"/>
                  </a:cubicBezTo>
                  <a:cubicBezTo>
                    <a:pt x="22" y="78"/>
                    <a:pt x="18" y="70"/>
                    <a:pt x="12" y="61"/>
                  </a:cubicBezTo>
                  <a:cubicBezTo>
                    <a:pt x="10" y="57"/>
                    <a:pt x="7" y="53"/>
                    <a:pt x="6" y="48"/>
                  </a:cubicBezTo>
                  <a:cubicBezTo>
                    <a:pt x="3" y="39"/>
                    <a:pt x="4" y="30"/>
                    <a:pt x="1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0" name="Freeform 356">
              <a:extLst>
                <a:ext uri="{FF2B5EF4-FFF2-40B4-BE49-F238E27FC236}">
                  <a16:creationId xmlns:a16="http://schemas.microsoft.com/office/drawing/2014/main" id="{1DEA18EC-DF9D-4EA9-9449-59488071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30"/>
              <a:ext cx="221" cy="94"/>
            </a:xfrm>
            <a:custGeom>
              <a:avLst/>
              <a:gdLst>
                <a:gd name="T0" fmla="*/ 63 w 178"/>
                <a:gd name="T1" fmla="*/ 131 h 71"/>
                <a:gd name="T2" fmla="*/ 102 w 178"/>
                <a:gd name="T3" fmla="*/ 150 h 71"/>
                <a:gd name="T4" fmla="*/ 155 w 178"/>
                <a:gd name="T5" fmla="*/ 152 h 71"/>
                <a:gd name="T6" fmla="*/ 263 w 178"/>
                <a:gd name="T7" fmla="*/ 151 h 71"/>
                <a:gd name="T8" fmla="*/ 318 w 178"/>
                <a:gd name="T9" fmla="*/ 151 h 71"/>
                <a:gd name="T10" fmla="*/ 330 w 178"/>
                <a:gd name="T11" fmla="*/ 113 h 71"/>
                <a:gd name="T12" fmla="*/ 272 w 178"/>
                <a:gd name="T13" fmla="*/ 0 h 71"/>
                <a:gd name="T14" fmla="*/ 276 w 178"/>
                <a:gd name="T15" fmla="*/ 107 h 71"/>
                <a:gd name="T16" fmla="*/ 173 w 178"/>
                <a:gd name="T17" fmla="*/ 105 h 71"/>
                <a:gd name="T18" fmla="*/ 65 w 178"/>
                <a:gd name="T19" fmla="*/ 98 h 71"/>
                <a:gd name="T20" fmla="*/ 0 w 178"/>
                <a:gd name="T21" fmla="*/ 164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3" y="57"/>
                  </a:moveTo>
                  <a:cubicBezTo>
                    <a:pt x="44" y="58"/>
                    <a:pt x="43" y="59"/>
                    <a:pt x="53" y="64"/>
                  </a:cubicBezTo>
                  <a:cubicBezTo>
                    <a:pt x="61" y="68"/>
                    <a:pt x="71" y="66"/>
                    <a:pt x="81" y="66"/>
                  </a:cubicBezTo>
                  <a:cubicBezTo>
                    <a:pt x="100" y="65"/>
                    <a:pt x="119" y="65"/>
                    <a:pt x="138" y="65"/>
                  </a:cubicBezTo>
                  <a:cubicBezTo>
                    <a:pt x="147" y="65"/>
                    <a:pt x="157" y="65"/>
                    <a:pt x="166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5" y="10"/>
                    <a:pt x="142" y="0"/>
                  </a:cubicBezTo>
                  <a:cubicBezTo>
                    <a:pt x="143" y="16"/>
                    <a:pt x="166" y="33"/>
                    <a:pt x="144" y="46"/>
                  </a:cubicBezTo>
                  <a:cubicBezTo>
                    <a:pt x="128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2" y="47"/>
                    <a:pt x="1" y="57"/>
                    <a:pt x="0" y="7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1" name="Freeform 357">
              <a:extLst>
                <a:ext uri="{FF2B5EF4-FFF2-40B4-BE49-F238E27FC236}">
                  <a16:creationId xmlns:a16="http://schemas.microsoft.com/office/drawing/2014/main" id="{A6D8F306-5690-4CC8-A05C-342C177FA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0"/>
              <a:ext cx="42" cy="48"/>
            </a:xfrm>
            <a:custGeom>
              <a:avLst/>
              <a:gdLst>
                <a:gd name="T0" fmla="*/ 47 w 34"/>
                <a:gd name="T1" fmla="*/ 1 h 36"/>
                <a:gd name="T2" fmla="*/ 54 w 34"/>
                <a:gd name="T3" fmla="*/ 69 h 36"/>
                <a:gd name="T4" fmla="*/ 33 w 34"/>
                <a:gd name="T5" fmla="*/ 76 h 36"/>
                <a:gd name="T6" fmla="*/ 0 w 34"/>
                <a:gd name="T7" fmla="*/ 73 h 36"/>
                <a:gd name="T8" fmla="*/ 40 w 34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25" y="1"/>
                  </a:moveTo>
                  <a:cubicBezTo>
                    <a:pt x="34" y="7"/>
                    <a:pt x="32" y="20"/>
                    <a:pt x="29" y="29"/>
                  </a:cubicBezTo>
                  <a:cubicBezTo>
                    <a:pt x="26" y="36"/>
                    <a:pt x="26" y="34"/>
                    <a:pt x="18" y="32"/>
                  </a:cubicBezTo>
                  <a:cubicBezTo>
                    <a:pt x="12" y="31"/>
                    <a:pt x="6" y="32"/>
                    <a:pt x="0" y="31"/>
                  </a:cubicBezTo>
                  <a:cubicBezTo>
                    <a:pt x="11" y="24"/>
                    <a:pt x="29" y="17"/>
                    <a:pt x="2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2" name="Freeform 358">
              <a:extLst>
                <a:ext uri="{FF2B5EF4-FFF2-40B4-BE49-F238E27FC236}">
                  <a16:creationId xmlns:a16="http://schemas.microsoft.com/office/drawing/2014/main" id="{4096967E-6A88-43F9-95EA-04ED4D69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7"/>
              <a:ext cx="26" cy="50"/>
            </a:xfrm>
            <a:custGeom>
              <a:avLst/>
              <a:gdLst>
                <a:gd name="T0" fmla="*/ 1 w 21"/>
                <a:gd name="T1" fmla="*/ 5 h 38"/>
                <a:gd name="T2" fmla="*/ 0 w 21"/>
                <a:gd name="T3" fmla="*/ 87 h 38"/>
                <a:gd name="T4" fmla="*/ 2 w 21"/>
                <a:gd name="T5" fmla="*/ 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8">
                  <a:moveTo>
                    <a:pt x="1" y="2"/>
                  </a:moveTo>
                  <a:cubicBezTo>
                    <a:pt x="21" y="0"/>
                    <a:pt x="19" y="35"/>
                    <a:pt x="0" y="38"/>
                  </a:cubicBezTo>
                  <a:cubicBezTo>
                    <a:pt x="11" y="23"/>
                    <a:pt x="4" y="17"/>
                    <a:pt x="2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3" name="Freeform 359">
              <a:extLst>
                <a:ext uri="{FF2B5EF4-FFF2-40B4-BE49-F238E27FC236}">
                  <a16:creationId xmlns:a16="http://schemas.microsoft.com/office/drawing/2014/main" id="{349896E7-6588-463A-ADB4-C8E01AD5A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5"/>
              <a:ext cx="32" cy="43"/>
            </a:xfrm>
            <a:custGeom>
              <a:avLst/>
              <a:gdLst>
                <a:gd name="T0" fmla="*/ 7 w 26"/>
                <a:gd name="T1" fmla="*/ 9 h 32"/>
                <a:gd name="T2" fmla="*/ 48 w 26"/>
                <a:gd name="T3" fmla="*/ 75 h 32"/>
                <a:gd name="T4" fmla="*/ 18 w 26"/>
                <a:gd name="T5" fmla="*/ 73 h 32"/>
                <a:gd name="T6" fmla="*/ 0 w 26"/>
                <a:gd name="T7" fmla="*/ 7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4" y="4"/>
                  </a:moveTo>
                  <a:cubicBezTo>
                    <a:pt x="17" y="0"/>
                    <a:pt x="14" y="26"/>
                    <a:pt x="26" y="31"/>
                  </a:cubicBezTo>
                  <a:cubicBezTo>
                    <a:pt x="22" y="32"/>
                    <a:pt x="15" y="30"/>
                    <a:pt x="10" y="30"/>
                  </a:cubicBezTo>
                  <a:cubicBezTo>
                    <a:pt x="9" y="17"/>
                    <a:pt x="11" y="12"/>
                    <a:pt x="0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4" name="Freeform 360">
              <a:extLst>
                <a:ext uri="{FF2B5EF4-FFF2-40B4-BE49-F238E27FC236}">
                  <a16:creationId xmlns:a16="http://schemas.microsoft.com/office/drawing/2014/main" id="{B7BFF2AF-644A-4550-8256-F87102B01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198"/>
              <a:ext cx="120" cy="42"/>
            </a:xfrm>
            <a:custGeom>
              <a:avLst/>
              <a:gdLst>
                <a:gd name="T0" fmla="*/ 14 w 97"/>
                <a:gd name="T1" fmla="*/ 9 h 32"/>
                <a:gd name="T2" fmla="*/ 63 w 97"/>
                <a:gd name="T3" fmla="*/ 45 h 32"/>
                <a:gd name="T4" fmla="*/ 78 w 97"/>
                <a:gd name="T5" fmla="*/ 66 h 32"/>
                <a:gd name="T6" fmla="*/ 104 w 97"/>
                <a:gd name="T7" fmla="*/ 66 h 32"/>
                <a:gd name="T8" fmla="*/ 182 w 97"/>
                <a:gd name="T9" fmla="*/ 37 h 32"/>
                <a:gd name="T10" fmla="*/ 103 w 97"/>
                <a:gd name="T11" fmla="*/ 24 h 32"/>
                <a:gd name="T12" fmla="*/ 0 w 97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32">
                  <a:moveTo>
                    <a:pt x="7" y="4"/>
                  </a:moveTo>
                  <a:cubicBezTo>
                    <a:pt x="16" y="6"/>
                    <a:pt x="26" y="12"/>
                    <a:pt x="33" y="20"/>
                  </a:cubicBezTo>
                  <a:cubicBezTo>
                    <a:pt x="35" y="23"/>
                    <a:pt x="37" y="27"/>
                    <a:pt x="41" y="29"/>
                  </a:cubicBezTo>
                  <a:cubicBezTo>
                    <a:pt x="44" y="30"/>
                    <a:pt x="52" y="29"/>
                    <a:pt x="55" y="29"/>
                  </a:cubicBezTo>
                  <a:cubicBezTo>
                    <a:pt x="67" y="29"/>
                    <a:pt x="97" y="32"/>
                    <a:pt x="96" y="16"/>
                  </a:cubicBezTo>
                  <a:cubicBezTo>
                    <a:pt x="82" y="15"/>
                    <a:pt x="68" y="13"/>
                    <a:pt x="54" y="11"/>
                  </a:cubicBezTo>
                  <a:cubicBezTo>
                    <a:pt x="37" y="8"/>
                    <a:pt x="17" y="0"/>
                    <a:pt x="0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5" name="Freeform 361">
              <a:extLst>
                <a:ext uri="{FF2B5EF4-FFF2-40B4-BE49-F238E27FC236}">
                  <a16:creationId xmlns:a16="http://schemas.microsoft.com/office/drawing/2014/main" id="{C06A9E4F-9228-42D5-9226-13981B871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574"/>
              <a:ext cx="50" cy="108"/>
            </a:xfrm>
            <a:custGeom>
              <a:avLst/>
              <a:gdLst>
                <a:gd name="T0" fmla="*/ 29 w 40"/>
                <a:gd name="T1" fmla="*/ 22 h 82"/>
                <a:gd name="T2" fmla="*/ 31 w 40"/>
                <a:gd name="T3" fmla="*/ 95 h 82"/>
                <a:gd name="T4" fmla="*/ 76 w 40"/>
                <a:gd name="T5" fmla="*/ 187 h 82"/>
                <a:gd name="T6" fmla="*/ 60 w 40"/>
                <a:gd name="T7" fmla="*/ 70 h 82"/>
                <a:gd name="T8" fmla="*/ 31 w 4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2">
                  <a:moveTo>
                    <a:pt x="14" y="10"/>
                  </a:moveTo>
                  <a:cubicBezTo>
                    <a:pt x="0" y="24"/>
                    <a:pt x="6" y="25"/>
                    <a:pt x="16" y="42"/>
                  </a:cubicBezTo>
                  <a:cubicBezTo>
                    <a:pt x="23" y="54"/>
                    <a:pt x="34" y="69"/>
                    <a:pt x="39" y="82"/>
                  </a:cubicBezTo>
                  <a:cubicBezTo>
                    <a:pt x="40" y="65"/>
                    <a:pt x="30" y="48"/>
                    <a:pt x="30" y="30"/>
                  </a:cubicBezTo>
                  <a:cubicBezTo>
                    <a:pt x="30" y="19"/>
                    <a:pt x="23" y="11"/>
                    <a:pt x="16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6" name="Freeform 362">
              <a:extLst>
                <a:ext uri="{FF2B5EF4-FFF2-40B4-BE49-F238E27FC236}">
                  <a16:creationId xmlns:a16="http://schemas.microsoft.com/office/drawing/2014/main" id="{45CC3257-11FD-42CB-926B-12CA6334C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885"/>
              <a:ext cx="112" cy="191"/>
            </a:xfrm>
            <a:custGeom>
              <a:avLst/>
              <a:gdLst>
                <a:gd name="T0" fmla="*/ 90 w 90"/>
                <a:gd name="T1" fmla="*/ 12 h 144"/>
                <a:gd name="T2" fmla="*/ 65 w 90"/>
                <a:gd name="T3" fmla="*/ 102 h 144"/>
                <a:gd name="T4" fmla="*/ 55 w 90"/>
                <a:gd name="T5" fmla="*/ 184 h 144"/>
                <a:gd name="T6" fmla="*/ 31 w 90"/>
                <a:gd name="T7" fmla="*/ 231 h 144"/>
                <a:gd name="T8" fmla="*/ 1 w 90"/>
                <a:gd name="T9" fmla="*/ 264 h 144"/>
                <a:gd name="T10" fmla="*/ 90 w 90"/>
                <a:gd name="T11" fmla="*/ 336 h 144"/>
                <a:gd name="T12" fmla="*/ 83 w 90"/>
                <a:gd name="T13" fmla="*/ 194 h 144"/>
                <a:gd name="T14" fmla="*/ 108 w 90"/>
                <a:gd name="T15" fmla="*/ 130 h 144"/>
                <a:gd name="T16" fmla="*/ 173 w 90"/>
                <a:gd name="T17" fmla="*/ 145 h 144"/>
                <a:gd name="T18" fmla="*/ 90 w 90"/>
                <a:gd name="T19" fmla="*/ 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44">
                  <a:moveTo>
                    <a:pt x="47" y="5"/>
                  </a:moveTo>
                  <a:cubicBezTo>
                    <a:pt x="49" y="20"/>
                    <a:pt x="37" y="31"/>
                    <a:pt x="34" y="44"/>
                  </a:cubicBezTo>
                  <a:cubicBezTo>
                    <a:pt x="31" y="53"/>
                    <a:pt x="33" y="66"/>
                    <a:pt x="28" y="79"/>
                  </a:cubicBezTo>
                  <a:cubicBezTo>
                    <a:pt x="25" y="86"/>
                    <a:pt x="21" y="93"/>
                    <a:pt x="16" y="99"/>
                  </a:cubicBezTo>
                  <a:cubicBezTo>
                    <a:pt x="10" y="105"/>
                    <a:pt x="0" y="105"/>
                    <a:pt x="1" y="113"/>
                  </a:cubicBezTo>
                  <a:cubicBezTo>
                    <a:pt x="2" y="127"/>
                    <a:pt x="37" y="141"/>
                    <a:pt x="47" y="144"/>
                  </a:cubicBezTo>
                  <a:cubicBezTo>
                    <a:pt x="23" y="122"/>
                    <a:pt x="29" y="107"/>
                    <a:pt x="43" y="83"/>
                  </a:cubicBezTo>
                  <a:cubicBezTo>
                    <a:pt x="47" y="77"/>
                    <a:pt x="50" y="59"/>
                    <a:pt x="56" y="56"/>
                  </a:cubicBezTo>
                  <a:cubicBezTo>
                    <a:pt x="63" y="52"/>
                    <a:pt x="83" y="61"/>
                    <a:pt x="90" y="62"/>
                  </a:cubicBezTo>
                  <a:cubicBezTo>
                    <a:pt x="88" y="39"/>
                    <a:pt x="47" y="22"/>
                    <a:pt x="47" y="0"/>
                  </a:cubicBezTo>
                </a:path>
              </a:pathLst>
            </a:custGeom>
            <a:solidFill>
              <a:srgbClr val="F9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7" name="Freeform 363">
              <a:extLst>
                <a:ext uri="{FF2B5EF4-FFF2-40B4-BE49-F238E27FC236}">
                  <a16:creationId xmlns:a16="http://schemas.microsoft.com/office/drawing/2014/main" id="{D069BD55-C50B-4D96-81AC-073CED618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857"/>
              <a:ext cx="267" cy="355"/>
            </a:xfrm>
            <a:custGeom>
              <a:avLst/>
              <a:gdLst>
                <a:gd name="T0" fmla="*/ 180 w 215"/>
                <a:gd name="T1" fmla="*/ 595 h 268"/>
                <a:gd name="T2" fmla="*/ 302 w 215"/>
                <a:gd name="T3" fmla="*/ 518 h 268"/>
                <a:gd name="T4" fmla="*/ 381 w 215"/>
                <a:gd name="T5" fmla="*/ 374 h 268"/>
                <a:gd name="T6" fmla="*/ 371 w 215"/>
                <a:gd name="T7" fmla="*/ 0 h 268"/>
                <a:gd name="T8" fmla="*/ 385 w 215"/>
                <a:gd name="T9" fmla="*/ 223 h 268"/>
                <a:gd name="T10" fmla="*/ 333 w 215"/>
                <a:gd name="T11" fmla="*/ 400 h 268"/>
                <a:gd name="T12" fmla="*/ 174 w 215"/>
                <a:gd name="T13" fmla="*/ 574 h 268"/>
                <a:gd name="T14" fmla="*/ 72 w 215"/>
                <a:gd name="T15" fmla="*/ 596 h 268"/>
                <a:gd name="T16" fmla="*/ 0 w 215"/>
                <a:gd name="T17" fmla="*/ 611 h 268"/>
                <a:gd name="T18" fmla="*/ 145 w 215"/>
                <a:gd name="T19" fmla="*/ 600 h 2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5" h="268">
                  <a:moveTo>
                    <a:pt x="94" y="256"/>
                  </a:moveTo>
                  <a:cubicBezTo>
                    <a:pt x="117" y="247"/>
                    <a:pt x="139" y="240"/>
                    <a:pt x="158" y="223"/>
                  </a:cubicBezTo>
                  <a:cubicBezTo>
                    <a:pt x="176" y="207"/>
                    <a:pt x="191" y="183"/>
                    <a:pt x="199" y="161"/>
                  </a:cubicBezTo>
                  <a:cubicBezTo>
                    <a:pt x="214" y="118"/>
                    <a:pt x="215" y="51"/>
                    <a:pt x="194" y="0"/>
                  </a:cubicBezTo>
                  <a:cubicBezTo>
                    <a:pt x="200" y="24"/>
                    <a:pt x="203" y="73"/>
                    <a:pt x="201" y="96"/>
                  </a:cubicBezTo>
                  <a:cubicBezTo>
                    <a:pt x="198" y="128"/>
                    <a:pt x="187" y="143"/>
                    <a:pt x="174" y="172"/>
                  </a:cubicBezTo>
                  <a:cubicBezTo>
                    <a:pt x="158" y="206"/>
                    <a:pt x="127" y="232"/>
                    <a:pt x="91" y="247"/>
                  </a:cubicBezTo>
                  <a:cubicBezTo>
                    <a:pt x="70" y="255"/>
                    <a:pt x="59" y="257"/>
                    <a:pt x="38" y="257"/>
                  </a:cubicBezTo>
                  <a:cubicBezTo>
                    <a:pt x="29" y="257"/>
                    <a:pt x="11" y="263"/>
                    <a:pt x="0" y="263"/>
                  </a:cubicBezTo>
                  <a:cubicBezTo>
                    <a:pt x="19" y="265"/>
                    <a:pt x="60" y="268"/>
                    <a:pt x="76" y="258"/>
                  </a:cubicBezTo>
                </a:path>
              </a:pathLst>
            </a:custGeom>
            <a:solidFill>
              <a:srgbClr val="F7C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8" name="Freeform 364">
              <a:extLst>
                <a:ext uri="{FF2B5EF4-FFF2-40B4-BE49-F238E27FC236}">
                  <a16:creationId xmlns:a16="http://schemas.microsoft.com/office/drawing/2014/main" id="{7AEF01CA-EFED-4E50-B633-C53B562B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1040"/>
              <a:ext cx="346" cy="123"/>
            </a:xfrm>
            <a:custGeom>
              <a:avLst/>
              <a:gdLst>
                <a:gd name="T0" fmla="*/ 0 w 278"/>
                <a:gd name="T1" fmla="*/ 0 h 93"/>
                <a:gd name="T2" fmla="*/ 536 w 278"/>
                <a:gd name="T3" fmla="*/ 163 h 93"/>
                <a:gd name="T4" fmla="*/ 0 w 278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93">
                  <a:moveTo>
                    <a:pt x="0" y="0"/>
                  </a:moveTo>
                  <a:cubicBezTo>
                    <a:pt x="30" y="21"/>
                    <a:pt x="152" y="93"/>
                    <a:pt x="278" y="70"/>
                  </a:cubicBezTo>
                  <a:cubicBezTo>
                    <a:pt x="236" y="83"/>
                    <a:pt x="105" y="93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9" name="Freeform 365">
              <a:extLst>
                <a:ext uri="{FF2B5EF4-FFF2-40B4-BE49-F238E27FC236}">
                  <a16:creationId xmlns:a16="http://schemas.microsoft.com/office/drawing/2014/main" id="{278B357A-7BD3-401C-B42A-982D628A8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93"/>
              <a:ext cx="217" cy="156"/>
            </a:xfrm>
            <a:custGeom>
              <a:avLst/>
              <a:gdLst>
                <a:gd name="T0" fmla="*/ 0 w 175"/>
                <a:gd name="T1" fmla="*/ 272 h 118"/>
                <a:gd name="T2" fmla="*/ 334 w 175"/>
                <a:gd name="T3" fmla="*/ 86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5" h="118">
                  <a:moveTo>
                    <a:pt x="0" y="118"/>
                  </a:moveTo>
                  <a:cubicBezTo>
                    <a:pt x="30" y="0"/>
                    <a:pt x="113" y="36"/>
                    <a:pt x="175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0" name="Freeform 366">
              <a:extLst>
                <a:ext uri="{FF2B5EF4-FFF2-40B4-BE49-F238E27FC236}">
                  <a16:creationId xmlns:a16="http://schemas.microsoft.com/office/drawing/2014/main" id="{72D8F606-9831-4EF8-8B13-3111AF4F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321"/>
              <a:ext cx="240" cy="192"/>
            </a:xfrm>
            <a:custGeom>
              <a:avLst/>
              <a:gdLst>
                <a:gd name="T0" fmla="*/ 26 w 193"/>
                <a:gd name="T1" fmla="*/ 221 h 145"/>
                <a:gd name="T2" fmla="*/ 21 w 193"/>
                <a:gd name="T3" fmla="*/ 242 h 145"/>
                <a:gd name="T4" fmla="*/ 0 w 193"/>
                <a:gd name="T5" fmla="*/ 335 h 145"/>
                <a:gd name="T6" fmla="*/ 7 w 193"/>
                <a:gd name="T7" fmla="*/ 336 h 145"/>
                <a:gd name="T8" fmla="*/ 30 w 193"/>
                <a:gd name="T9" fmla="*/ 244 h 145"/>
                <a:gd name="T10" fmla="*/ 34 w 193"/>
                <a:gd name="T11" fmla="*/ 222 h 145"/>
                <a:gd name="T12" fmla="*/ 303 w 193"/>
                <a:gd name="T13" fmla="*/ 30 h 145"/>
                <a:gd name="T14" fmla="*/ 371 w 193"/>
                <a:gd name="T15" fmla="*/ 33 h 145"/>
                <a:gd name="T16" fmla="*/ 371 w 193"/>
                <a:gd name="T17" fmla="*/ 33 h 145"/>
                <a:gd name="T18" fmla="*/ 306 w 193"/>
                <a:gd name="T19" fmla="*/ 26 h 145"/>
                <a:gd name="T20" fmla="*/ 26 w 193"/>
                <a:gd name="T21" fmla="*/ 221 h 1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3" h="145">
                  <a:moveTo>
                    <a:pt x="14" y="95"/>
                  </a:moveTo>
                  <a:cubicBezTo>
                    <a:pt x="11" y="104"/>
                    <a:pt x="11" y="104"/>
                    <a:pt x="11" y="104"/>
                  </a:cubicBezTo>
                  <a:cubicBezTo>
                    <a:pt x="7" y="117"/>
                    <a:pt x="3" y="128"/>
                    <a:pt x="0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7" y="129"/>
                    <a:pt x="10" y="119"/>
                    <a:pt x="15" y="105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50" y="4"/>
                    <a:pt x="110" y="8"/>
                    <a:pt x="158" y="13"/>
                  </a:cubicBezTo>
                  <a:cubicBezTo>
                    <a:pt x="171" y="14"/>
                    <a:pt x="183" y="15"/>
                    <a:pt x="193" y="14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83" y="14"/>
                    <a:pt x="171" y="12"/>
                    <a:pt x="159" y="11"/>
                  </a:cubicBezTo>
                  <a:cubicBezTo>
                    <a:pt x="109" y="6"/>
                    <a:pt x="47" y="0"/>
                    <a:pt x="14" y="95"/>
                  </a:cubicBezTo>
                  <a:close/>
                </a:path>
              </a:pathLst>
            </a:custGeom>
            <a:solidFill>
              <a:srgbClr val="479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1" name="Freeform 367">
              <a:extLst>
                <a:ext uri="{FF2B5EF4-FFF2-40B4-BE49-F238E27FC236}">
                  <a16:creationId xmlns:a16="http://schemas.microsoft.com/office/drawing/2014/main" id="{4D8645F3-EC21-4B39-974A-F8EF2F213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571"/>
              <a:ext cx="40" cy="42"/>
            </a:xfrm>
            <a:custGeom>
              <a:avLst/>
              <a:gdLst>
                <a:gd name="T0" fmla="*/ 0 w 32"/>
                <a:gd name="T1" fmla="*/ 32 h 32"/>
                <a:gd name="T2" fmla="*/ 63 w 32"/>
                <a:gd name="T3" fmla="*/ 0 h 32"/>
                <a:gd name="T4" fmla="*/ 0 w 32"/>
                <a:gd name="T5" fmla="*/ 3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2">
                  <a:moveTo>
                    <a:pt x="0" y="14"/>
                  </a:moveTo>
                  <a:cubicBezTo>
                    <a:pt x="9" y="21"/>
                    <a:pt x="14" y="21"/>
                    <a:pt x="32" y="0"/>
                  </a:cubicBezTo>
                  <a:cubicBezTo>
                    <a:pt x="26" y="9"/>
                    <a:pt x="27" y="3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2" name="Freeform 368">
              <a:extLst>
                <a:ext uri="{FF2B5EF4-FFF2-40B4-BE49-F238E27FC236}">
                  <a16:creationId xmlns:a16="http://schemas.microsoft.com/office/drawing/2014/main" id="{6B6D8233-F7B4-4EB2-B73D-B215CDACC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700"/>
              <a:ext cx="36" cy="53"/>
            </a:xfrm>
            <a:custGeom>
              <a:avLst/>
              <a:gdLst>
                <a:gd name="T0" fmla="*/ 0 w 29"/>
                <a:gd name="T1" fmla="*/ 0 h 40"/>
                <a:gd name="T2" fmla="*/ 52 w 29"/>
                <a:gd name="T3" fmla="*/ 93 h 40"/>
                <a:gd name="T4" fmla="*/ 0 w 29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0">
                  <a:moveTo>
                    <a:pt x="0" y="0"/>
                  </a:moveTo>
                  <a:cubicBezTo>
                    <a:pt x="15" y="4"/>
                    <a:pt x="26" y="21"/>
                    <a:pt x="27" y="40"/>
                  </a:cubicBezTo>
                  <a:cubicBezTo>
                    <a:pt x="29" y="27"/>
                    <a:pt x="28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3" name="Freeform 369">
              <a:extLst>
                <a:ext uri="{FF2B5EF4-FFF2-40B4-BE49-F238E27FC236}">
                  <a16:creationId xmlns:a16="http://schemas.microsoft.com/office/drawing/2014/main" id="{13E91E13-1BDB-4A8D-87E0-090AD715C7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1" y="554"/>
              <a:ext cx="209" cy="216"/>
            </a:xfrm>
            <a:custGeom>
              <a:avLst/>
              <a:gdLst>
                <a:gd name="T0" fmla="*/ 322 w 168"/>
                <a:gd name="T1" fmla="*/ 298 h 163"/>
                <a:gd name="T2" fmla="*/ 323 w 168"/>
                <a:gd name="T3" fmla="*/ 265 h 163"/>
                <a:gd name="T4" fmla="*/ 322 w 168"/>
                <a:gd name="T5" fmla="*/ 298 h 163"/>
                <a:gd name="T6" fmla="*/ 300 w 168"/>
                <a:gd name="T7" fmla="*/ 201 h 163"/>
                <a:gd name="T8" fmla="*/ 259 w 168"/>
                <a:gd name="T9" fmla="*/ 166 h 163"/>
                <a:gd name="T10" fmla="*/ 245 w 168"/>
                <a:gd name="T11" fmla="*/ 135 h 163"/>
                <a:gd name="T12" fmla="*/ 226 w 168"/>
                <a:gd name="T13" fmla="*/ 113 h 163"/>
                <a:gd name="T14" fmla="*/ 159 w 168"/>
                <a:gd name="T15" fmla="*/ 7 h 163"/>
                <a:gd name="T16" fmla="*/ 126 w 168"/>
                <a:gd name="T17" fmla="*/ 1 h 163"/>
                <a:gd name="T18" fmla="*/ 93 w 168"/>
                <a:gd name="T19" fmla="*/ 5 h 163"/>
                <a:gd name="T20" fmla="*/ 32 w 168"/>
                <a:gd name="T21" fmla="*/ 23 h 163"/>
                <a:gd name="T22" fmla="*/ 1 w 168"/>
                <a:gd name="T23" fmla="*/ 72 h 163"/>
                <a:gd name="T24" fmla="*/ 6 w 168"/>
                <a:gd name="T25" fmla="*/ 109 h 163"/>
                <a:gd name="T26" fmla="*/ 9 w 168"/>
                <a:gd name="T27" fmla="*/ 150 h 163"/>
                <a:gd name="T28" fmla="*/ 14 w 168"/>
                <a:gd name="T29" fmla="*/ 178 h 163"/>
                <a:gd name="T30" fmla="*/ 26 w 168"/>
                <a:gd name="T31" fmla="*/ 209 h 163"/>
                <a:gd name="T32" fmla="*/ 37 w 168"/>
                <a:gd name="T33" fmla="*/ 236 h 163"/>
                <a:gd name="T34" fmla="*/ 42 w 168"/>
                <a:gd name="T35" fmla="*/ 260 h 163"/>
                <a:gd name="T36" fmla="*/ 71 w 168"/>
                <a:gd name="T37" fmla="*/ 314 h 163"/>
                <a:gd name="T38" fmla="*/ 96 w 168"/>
                <a:gd name="T39" fmla="*/ 342 h 163"/>
                <a:gd name="T40" fmla="*/ 195 w 168"/>
                <a:gd name="T41" fmla="*/ 356 h 163"/>
                <a:gd name="T42" fmla="*/ 235 w 168"/>
                <a:gd name="T43" fmla="*/ 374 h 163"/>
                <a:gd name="T44" fmla="*/ 312 w 168"/>
                <a:gd name="T45" fmla="*/ 329 h 163"/>
                <a:gd name="T46" fmla="*/ 306 w 168"/>
                <a:gd name="T47" fmla="*/ 313 h 163"/>
                <a:gd name="T48" fmla="*/ 300 w 168"/>
                <a:gd name="T49" fmla="*/ 201 h 163"/>
                <a:gd name="T50" fmla="*/ 142 w 168"/>
                <a:gd name="T51" fmla="*/ 379 h 163"/>
                <a:gd name="T52" fmla="*/ 151 w 168"/>
                <a:gd name="T53" fmla="*/ 372 h 163"/>
                <a:gd name="T54" fmla="*/ 142 w 168"/>
                <a:gd name="T55" fmla="*/ 379 h 16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163">
                  <a:moveTo>
                    <a:pt x="167" y="128"/>
                  </a:moveTo>
                  <a:cubicBezTo>
                    <a:pt x="168" y="123"/>
                    <a:pt x="168" y="119"/>
                    <a:pt x="168" y="114"/>
                  </a:cubicBezTo>
                  <a:cubicBezTo>
                    <a:pt x="166" y="118"/>
                    <a:pt x="166" y="123"/>
                    <a:pt x="167" y="128"/>
                  </a:cubicBezTo>
                  <a:close/>
                  <a:moveTo>
                    <a:pt x="156" y="87"/>
                  </a:moveTo>
                  <a:cubicBezTo>
                    <a:pt x="158" y="77"/>
                    <a:pt x="139" y="77"/>
                    <a:pt x="134" y="71"/>
                  </a:cubicBezTo>
                  <a:cubicBezTo>
                    <a:pt x="130" y="67"/>
                    <a:pt x="130" y="62"/>
                    <a:pt x="127" y="58"/>
                  </a:cubicBezTo>
                  <a:cubicBezTo>
                    <a:pt x="124" y="53"/>
                    <a:pt x="120" y="52"/>
                    <a:pt x="117" y="48"/>
                  </a:cubicBezTo>
                  <a:cubicBezTo>
                    <a:pt x="104" y="35"/>
                    <a:pt x="102" y="10"/>
                    <a:pt x="83" y="3"/>
                  </a:cubicBezTo>
                  <a:cubicBezTo>
                    <a:pt x="78" y="1"/>
                    <a:pt x="72" y="3"/>
                    <a:pt x="65" y="1"/>
                  </a:cubicBezTo>
                  <a:cubicBezTo>
                    <a:pt x="58" y="0"/>
                    <a:pt x="58" y="0"/>
                    <a:pt x="48" y="2"/>
                  </a:cubicBezTo>
                  <a:cubicBezTo>
                    <a:pt x="40" y="4"/>
                    <a:pt x="24" y="7"/>
                    <a:pt x="17" y="10"/>
                  </a:cubicBezTo>
                  <a:cubicBezTo>
                    <a:pt x="7" y="16"/>
                    <a:pt x="5" y="21"/>
                    <a:pt x="1" y="31"/>
                  </a:cubicBezTo>
                  <a:cubicBezTo>
                    <a:pt x="2" y="38"/>
                    <a:pt x="3" y="41"/>
                    <a:pt x="3" y="47"/>
                  </a:cubicBezTo>
                  <a:cubicBezTo>
                    <a:pt x="3" y="53"/>
                    <a:pt x="0" y="57"/>
                    <a:pt x="5" y="64"/>
                  </a:cubicBezTo>
                  <a:cubicBezTo>
                    <a:pt x="10" y="70"/>
                    <a:pt x="7" y="68"/>
                    <a:pt x="7" y="76"/>
                  </a:cubicBezTo>
                  <a:cubicBezTo>
                    <a:pt x="7" y="84"/>
                    <a:pt x="9" y="84"/>
                    <a:pt x="14" y="90"/>
                  </a:cubicBezTo>
                  <a:cubicBezTo>
                    <a:pt x="18" y="96"/>
                    <a:pt x="17" y="96"/>
                    <a:pt x="19" y="101"/>
                  </a:cubicBezTo>
                  <a:cubicBezTo>
                    <a:pt x="21" y="107"/>
                    <a:pt x="18" y="105"/>
                    <a:pt x="22" y="112"/>
                  </a:cubicBezTo>
                  <a:cubicBezTo>
                    <a:pt x="26" y="119"/>
                    <a:pt x="31" y="128"/>
                    <a:pt x="37" y="135"/>
                  </a:cubicBezTo>
                  <a:cubicBezTo>
                    <a:pt x="44" y="143"/>
                    <a:pt x="45" y="145"/>
                    <a:pt x="50" y="147"/>
                  </a:cubicBezTo>
                  <a:cubicBezTo>
                    <a:pt x="55" y="149"/>
                    <a:pt x="67" y="136"/>
                    <a:pt x="101" y="153"/>
                  </a:cubicBezTo>
                  <a:cubicBezTo>
                    <a:pt x="106" y="154"/>
                    <a:pt x="115" y="160"/>
                    <a:pt x="122" y="161"/>
                  </a:cubicBezTo>
                  <a:cubicBezTo>
                    <a:pt x="143" y="163"/>
                    <a:pt x="152" y="161"/>
                    <a:pt x="162" y="141"/>
                  </a:cubicBezTo>
                  <a:cubicBezTo>
                    <a:pt x="161" y="139"/>
                    <a:pt x="160" y="137"/>
                    <a:pt x="159" y="134"/>
                  </a:cubicBezTo>
                  <a:cubicBezTo>
                    <a:pt x="151" y="113"/>
                    <a:pt x="159" y="98"/>
                    <a:pt x="156" y="87"/>
                  </a:cubicBezTo>
                  <a:close/>
                  <a:moveTo>
                    <a:pt x="74" y="163"/>
                  </a:moveTo>
                  <a:cubicBezTo>
                    <a:pt x="76" y="162"/>
                    <a:pt x="77" y="161"/>
                    <a:pt x="78" y="160"/>
                  </a:cubicBezTo>
                  <a:cubicBezTo>
                    <a:pt x="76" y="161"/>
                    <a:pt x="75" y="162"/>
                    <a:pt x="74" y="163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4" name="Freeform 370">
              <a:extLst>
                <a:ext uri="{FF2B5EF4-FFF2-40B4-BE49-F238E27FC236}">
                  <a16:creationId xmlns:a16="http://schemas.microsoft.com/office/drawing/2014/main" id="{5F2C1685-C595-4A80-8862-BE40FA15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34"/>
              <a:ext cx="71" cy="46"/>
            </a:xfrm>
            <a:custGeom>
              <a:avLst/>
              <a:gdLst>
                <a:gd name="T0" fmla="*/ 108 w 57"/>
                <a:gd name="T1" fmla="*/ 28 h 35"/>
                <a:gd name="T2" fmla="*/ 80 w 57"/>
                <a:gd name="T3" fmla="*/ 28 h 35"/>
                <a:gd name="T4" fmla="*/ 57 w 57"/>
                <a:gd name="T5" fmla="*/ 42 h 35"/>
                <a:gd name="T6" fmla="*/ 55 w 57"/>
                <a:gd name="T7" fmla="*/ 67 h 35"/>
                <a:gd name="T8" fmla="*/ 57 w 57"/>
                <a:gd name="T9" fmla="*/ 79 h 35"/>
                <a:gd name="T10" fmla="*/ 42 w 57"/>
                <a:gd name="T11" fmla="*/ 75 h 35"/>
                <a:gd name="T12" fmla="*/ 26 w 57"/>
                <a:gd name="T13" fmla="*/ 67 h 35"/>
                <a:gd name="T14" fmla="*/ 0 w 57"/>
                <a:gd name="T15" fmla="*/ 59 h 35"/>
                <a:gd name="T16" fmla="*/ 19 w 57"/>
                <a:gd name="T17" fmla="*/ 37 h 35"/>
                <a:gd name="T18" fmla="*/ 55 w 57"/>
                <a:gd name="T19" fmla="*/ 16 h 35"/>
                <a:gd name="T20" fmla="*/ 110 w 57"/>
                <a:gd name="T21" fmla="*/ 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35">
                  <a:moveTo>
                    <a:pt x="56" y="12"/>
                  </a:moveTo>
                  <a:cubicBezTo>
                    <a:pt x="53" y="9"/>
                    <a:pt x="45" y="11"/>
                    <a:pt x="41" y="12"/>
                  </a:cubicBezTo>
                  <a:cubicBezTo>
                    <a:pt x="38" y="13"/>
                    <a:pt x="33" y="15"/>
                    <a:pt x="30" y="18"/>
                  </a:cubicBezTo>
                  <a:cubicBezTo>
                    <a:pt x="27" y="22"/>
                    <a:pt x="27" y="26"/>
                    <a:pt x="28" y="30"/>
                  </a:cubicBezTo>
                  <a:cubicBezTo>
                    <a:pt x="29" y="32"/>
                    <a:pt x="30" y="34"/>
                    <a:pt x="30" y="35"/>
                  </a:cubicBezTo>
                  <a:cubicBezTo>
                    <a:pt x="27" y="35"/>
                    <a:pt x="25" y="34"/>
                    <a:pt x="22" y="33"/>
                  </a:cubicBezTo>
                  <a:cubicBezTo>
                    <a:pt x="19" y="32"/>
                    <a:pt x="16" y="31"/>
                    <a:pt x="14" y="30"/>
                  </a:cubicBezTo>
                  <a:cubicBezTo>
                    <a:pt x="9" y="29"/>
                    <a:pt x="4" y="27"/>
                    <a:pt x="0" y="26"/>
                  </a:cubicBezTo>
                  <a:cubicBezTo>
                    <a:pt x="2" y="22"/>
                    <a:pt x="5" y="19"/>
                    <a:pt x="10" y="16"/>
                  </a:cubicBezTo>
                  <a:cubicBezTo>
                    <a:pt x="16" y="13"/>
                    <a:pt x="22" y="10"/>
                    <a:pt x="28" y="7"/>
                  </a:cubicBezTo>
                  <a:cubicBezTo>
                    <a:pt x="36" y="4"/>
                    <a:pt x="48" y="0"/>
                    <a:pt x="57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5" name="Freeform 371">
              <a:extLst>
                <a:ext uri="{FF2B5EF4-FFF2-40B4-BE49-F238E27FC236}">
                  <a16:creationId xmlns:a16="http://schemas.microsoft.com/office/drawing/2014/main" id="{8933D735-B082-4FC8-AB62-FDE334C92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684"/>
              <a:ext cx="356" cy="332"/>
            </a:xfrm>
            <a:custGeom>
              <a:avLst/>
              <a:gdLst>
                <a:gd name="T0" fmla="*/ 538 w 287"/>
                <a:gd name="T1" fmla="*/ 503 h 251"/>
                <a:gd name="T2" fmla="*/ 506 w 287"/>
                <a:gd name="T3" fmla="*/ 438 h 251"/>
                <a:gd name="T4" fmla="*/ 463 w 287"/>
                <a:gd name="T5" fmla="*/ 321 h 251"/>
                <a:gd name="T6" fmla="*/ 442 w 287"/>
                <a:gd name="T7" fmla="*/ 254 h 251"/>
                <a:gd name="T8" fmla="*/ 256 w 287"/>
                <a:gd name="T9" fmla="*/ 188 h 251"/>
                <a:gd name="T10" fmla="*/ 223 w 287"/>
                <a:gd name="T11" fmla="*/ 152 h 251"/>
                <a:gd name="T12" fmla="*/ 181 w 287"/>
                <a:gd name="T13" fmla="*/ 83 h 251"/>
                <a:gd name="T14" fmla="*/ 180 w 287"/>
                <a:gd name="T15" fmla="*/ 74 h 251"/>
                <a:gd name="T16" fmla="*/ 174 w 287"/>
                <a:gd name="T17" fmla="*/ 65 h 251"/>
                <a:gd name="T18" fmla="*/ 37 w 287"/>
                <a:gd name="T19" fmla="*/ 81 h 251"/>
                <a:gd name="T20" fmla="*/ 51 w 287"/>
                <a:gd name="T21" fmla="*/ 53 h 251"/>
                <a:gd name="T22" fmla="*/ 0 w 287"/>
                <a:gd name="T23" fmla="*/ 104 h 251"/>
                <a:gd name="T24" fmla="*/ 0 w 287"/>
                <a:gd name="T25" fmla="*/ 107 h 251"/>
                <a:gd name="T26" fmla="*/ 72 w 287"/>
                <a:gd name="T27" fmla="*/ 130 h 251"/>
                <a:gd name="T28" fmla="*/ 161 w 287"/>
                <a:gd name="T29" fmla="*/ 206 h 251"/>
                <a:gd name="T30" fmla="*/ 40 w 287"/>
                <a:gd name="T31" fmla="*/ 142 h 251"/>
                <a:gd name="T32" fmla="*/ 19 w 287"/>
                <a:gd name="T33" fmla="*/ 163 h 251"/>
                <a:gd name="T34" fmla="*/ 51 w 287"/>
                <a:gd name="T35" fmla="*/ 206 h 251"/>
                <a:gd name="T36" fmla="*/ 62 w 287"/>
                <a:gd name="T37" fmla="*/ 231 h 251"/>
                <a:gd name="T38" fmla="*/ 78 w 287"/>
                <a:gd name="T39" fmla="*/ 266 h 251"/>
                <a:gd name="T40" fmla="*/ 103 w 287"/>
                <a:gd name="T41" fmla="*/ 302 h 251"/>
                <a:gd name="T42" fmla="*/ 110 w 287"/>
                <a:gd name="T43" fmla="*/ 336 h 251"/>
                <a:gd name="T44" fmla="*/ 119 w 287"/>
                <a:gd name="T45" fmla="*/ 358 h 251"/>
                <a:gd name="T46" fmla="*/ 140 w 287"/>
                <a:gd name="T47" fmla="*/ 368 h 251"/>
                <a:gd name="T48" fmla="*/ 169 w 287"/>
                <a:gd name="T49" fmla="*/ 365 h 251"/>
                <a:gd name="T50" fmla="*/ 190 w 287"/>
                <a:gd name="T51" fmla="*/ 418 h 251"/>
                <a:gd name="T52" fmla="*/ 210 w 287"/>
                <a:gd name="T53" fmla="*/ 429 h 251"/>
                <a:gd name="T54" fmla="*/ 228 w 287"/>
                <a:gd name="T55" fmla="*/ 435 h 251"/>
                <a:gd name="T56" fmla="*/ 257 w 287"/>
                <a:gd name="T57" fmla="*/ 438 h 251"/>
                <a:gd name="T58" fmla="*/ 279 w 287"/>
                <a:gd name="T59" fmla="*/ 466 h 251"/>
                <a:gd name="T60" fmla="*/ 288 w 287"/>
                <a:gd name="T61" fmla="*/ 497 h 251"/>
                <a:gd name="T62" fmla="*/ 313 w 287"/>
                <a:gd name="T63" fmla="*/ 542 h 251"/>
                <a:gd name="T64" fmla="*/ 350 w 287"/>
                <a:gd name="T65" fmla="*/ 544 h 251"/>
                <a:gd name="T66" fmla="*/ 365 w 287"/>
                <a:gd name="T67" fmla="*/ 553 h 251"/>
                <a:gd name="T68" fmla="*/ 418 w 287"/>
                <a:gd name="T69" fmla="*/ 560 h 251"/>
                <a:gd name="T70" fmla="*/ 510 w 287"/>
                <a:gd name="T71" fmla="*/ 575 h 251"/>
                <a:gd name="T72" fmla="*/ 538 w 287"/>
                <a:gd name="T73" fmla="*/ 503 h 2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7" h="251">
                  <a:moveTo>
                    <a:pt x="282" y="217"/>
                  </a:moveTo>
                  <a:cubicBezTo>
                    <a:pt x="276" y="210"/>
                    <a:pt x="275" y="201"/>
                    <a:pt x="265" y="189"/>
                  </a:cubicBezTo>
                  <a:cubicBezTo>
                    <a:pt x="255" y="177"/>
                    <a:pt x="247" y="147"/>
                    <a:pt x="243" y="139"/>
                  </a:cubicBezTo>
                  <a:cubicBezTo>
                    <a:pt x="239" y="132"/>
                    <a:pt x="236" y="124"/>
                    <a:pt x="231" y="110"/>
                  </a:cubicBezTo>
                  <a:cubicBezTo>
                    <a:pt x="179" y="119"/>
                    <a:pt x="139" y="86"/>
                    <a:pt x="134" y="81"/>
                  </a:cubicBezTo>
                  <a:cubicBezTo>
                    <a:pt x="135" y="85"/>
                    <a:pt x="115" y="62"/>
                    <a:pt x="117" y="66"/>
                  </a:cubicBezTo>
                  <a:cubicBezTo>
                    <a:pt x="117" y="66"/>
                    <a:pt x="103" y="58"/>
                    <a:pt x="95" y="36"/>
                  </a:cubicBezTo>
                  <a:cubicBezTo>
                    <a:pt x="95" y="35"/>
                    <a:pt x="94" y="34"/>
                    <a:pt x="94" y="32"/>
                  </a:cubicBezTo>
                  <a:cubicBezTo>
                    <a:pt x="93" y="31"/>
                    <a:pt x="92" y="29"/>
                    <a:pt x="91" y="28"/>
                  </a:cubicBezTo>
                  <a:cubicBezTo>
                    <a:pt x="73" y="0"/>
                    <a:pt x="42" y="25"/>
                    <a:pt x="19" y="35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19" y="30"/>
                    <a:pt x="5" y="3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8" y="45"/>
                    <a:pt x="20" y="46"/>
                    <a:pt x="38" y="56"/>
                  </a:cubicBezTo>
                  <a:cubicBezTo>
                    <a:pt x="69" y="73"/>
                    <a:pt x="85" y="89"/>
                    <a:pt x="85" y="89"/>
                  </a:cubicBezTo>
                  <a:cubicBezTo>
                    <a:pt x="66" y="80"/>
                    <a:pt x="44" y="62"/>
                    <a:pt x="21" y="61"/>
                  </a:cubicBezTo>
                  <a:cubicBezTo>
                    <a:pt x="14" y="60"/>
                    <a:pt x="8" y="65"/>
                    <a:pt x="10" y="70"/>
                  </a:cubicBezTo>
                  <a:cubicBezTo>
                    <a:pt x="13" y="77"/>
                    <a:pt x="25" y="86"/>
                    <a:pt x="27" y="89"/>
                  </a:cubicBezTo>
                  <a:cubicBezTo>
                    <a:pt x="30" y="94"/>
                    <a:pt x="29" y="97"/>
                    <a:pt x="32" y="100"/>
                  </a:cubicBezTo>
                  <a:cubicBezTo>
                    <a:pt x="35" y="103"/>
                    <a:pt x="34" y="110"/>
                    <a:pt x="41" y="115"/>
                  </a:cubicBezTo>
                  <a:cubicBezTo>
                    <a:pt x="48" y="120"/>
                    <a:pt x="48" y="123"/>
                    <a:pt x="54" y="130"/>
                  </a:cubicBezTo>
                  <a:cubicBezTo>
                    <a:pt x="59" y="138"/>
                    <a:pt x="55" y="140"/>
                    <a:pt x="58" y="145"/>
                  </a:cubicBezTo>
                  <a:cubicBezTo>
                    <a:pt x="61" y="150"/>
                    <a:pt x="62" y="155"/>
                    <a:pt x="62" y="155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3" y="159"/>
                    <a:pt x="81" y="158"/>
                    <a:pt x="89" y="158"/>
                  </a:cubicBezTo>
                  <a:cubicBezTo>
                    <a:pt x="97" y="158"/>
                    <a:pt x="94" y="169"/>
                    <a:pt x="99" y="181"/>
                  </a:cubicBezTo>
                  <a:cubicBezTo>
                    <a:pt x="105" y="192"/>
                    <a:pt x="99" y="181"/>
                    <a:pt x="110" y="185"/>
                  </a:cubicBezTo>
                  <a:cubicBezTo>
                    <a:pt x="120" y="188"/>
                    <a:pt x="119" y="188"/>
                    <a:pt x="119" y="188"/>
                  </a:cubicBezTo>
                  <a:cubicBezTo>
                    <a:pt x="119" y="188"/>
                    <a:pt x="128" y="189"/>
                    <a:pt x="135" y="189"/>
                  </a:cubicBezTo>
                  <a:cubicBezTo>
                    <a:pt x="141" y="189"/>
                    <a:pt x="141" y="197"/>
                    <a:pt x="146" y="201"/>
                  </a:cubicBezTo>
                  <a:cubicBezTo>
                    <a:pt x="151" y="205"/>
                    <a:pt x="148" y="212"/>
                    <a:pt x="151" y="215"/>
                  </a:cubicBezTo>
                  <a:cubicBezTo>
                    <a:pt x="154" y="218"/>
                    <a:pt x="154" y="224"/>
                    <a:pt x="164" y="234"/>
                  </a:cubicBezTo>
                  <a:cubicBezTo>
                    <a:pt x="173" y="244"/>
                    <a:pt x="172" y="237"/>
                    <a:pt x="183" y="235"/>
                  </a:cubicBezTo>
                  <a:cubicBezTo>
                    <a:pt x="190" y="234"/>
                    <a:pt x="190" y="236"/>
                    <a:pt x="191" y="239"/>
                  </a:cubicBezTo>
                  <a:cubicBezTo>
                    <a:pt x="198" y="238"/>
                    <a:pt x="211" y="244"/>
                    <a:pt x="219" y="242"/>
                  </a:cubicBezTo>
                  <a:cubicBezTo>
                    <a:pt x="234" y="239"/>
                    <a:pt x="253" y="248"/>
                    <a:pt x="267" y="249"/>
                  </a:cubicBezTo>
                  <a:cubicBezTo>
                    <a:pt x="287" y="251"/>
                    <a:pt x="280" y="232"/>
                    <a:pt x="282" y="217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6" name="Freeform 372">
              <a:extLst>
                <a:ext uri="{FF2B5EF4-FFF2-40B4-BE49-F238E27FC236}">
                  <a16:creationId xmlns:a16="http://schemas.microsoft.com/office/drawing/2014/main" id="{170728F6-7519-4032-A7FA-C5CD1183F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564"/>
              <a:ext cx="61" cy="72"/>
            </a:xfrm>
            <a:custGeom>
              <a:avLst/>
              <a:gdLst>
                <a:gd name="T0" fmla="*/ 95 w 49"/>
                <a:gd name="T1" fmla="*/ 0 h 54"/>
                <a:gd name="T2" fmla="*/ 30 w 49"/>
                <a:gd name="T3" fmla="*/ 128 h 54"/>
                <a:gd name="T4" fmla="*/ 95 w 49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54">
                  <a:moveTo>
                    <a:pt x="49" y="0"/>
                  </a:moveTo>
                  <a:cubicBezTo>
                    <a:pt x="32" y="4"/>
                    <a:pt x="0" y="14"/>
                    <a:pt x="15" y="54"/>
                  </a:cubicBezTo>
                  <a:cubicBezTo>
                    <a:pt x="12" y="34"/>
                    <a:pt x="20" y="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7" name="Freeform 373">
              <a:extLst>
                <a:ext uri="{FF2B5EF4-FFF2-40B4-BE49-F238E27FC236}">
                  <a16:creationId xmlns:a16="http://schemas.microsoft.com/office/drawing/2014/main" id="{63AA9DC6-5BC5-42B4-8C7C-2C78BF592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412"/>
              <a:ext cx="104" cy="190"/>
            </a:xfrm>
            <a:custGeom>
              <a:avLst/>
              <a:gdLst>
                <a:gd name="T0" fmla="*/ 25 w 83"/>
                <a:gd name="T1" fmla="*/ 21 h 143"/>
                <a:gd name="T2" fmla="*/ 0 w 83"/>
                <a:gd name="T3" fmla="*/ 0 h 143"/>
                <a:gd name="T4" fmla="*/ 5 w 83"/>
                <a:gd name="T5" fmla="*/ 15 h 143"/>
                <a:gd name="T6" fmla="*/ 73 w 83"/>
                <a:gd name="T7" fmla="*/ 114 h 143"/>
                <a:gd name="T8" fmla="*/ 93 w 83"/>
                <a:gd name="T9" fmla="*/ 199 h 143"/>
                <a:gd name="T10" fmla="*/ 123 w 83"/>
                <a:gd name="T11" fmla="*/ 322 h 143"/>
                <a:gd name="T12" fmla="*/ 123 w 83"/>
                <a:gd name="T13" fmla="*/ 333 h 143"/>
                <a:gd name="T14" fmla="*/ 123 w 83"/>
                <a:gd name="T15" fmla="*/ 335 h 143"/>
                <a:gd name="T16" fmla="*/ 163 w 83"/>
                <a:gd name="T17" fmla="*/ 267 h 143"/>
                <a:gd name="T18" fmla="*/ 25 w 83"/>
                <a:gd name="T19" fmla="*/ 21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43">
                  <a:moveTo>
                    <a:pt x="13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6" y="20"/>
                    <a:pt x="28" y="32"/>
                    <a:pt x="37" y="49"/>
                  </a:cubicBezTo>
                  <a:cubicBezTo>
                    <a:pt x="44" y="61"/>
                    <a:pt x="46" y="73"/>
                    <a:pt x="47" y="85"/>
                  </a:cubicBezTo>
                  <a:cubicBezTo>
                    <a:pt x="60" y="103"/>
                    <a:pt x="66" y="121"/>
                    <a:pt x="62" y="137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73" y="138"/>
                    <a:pt x="78" y="130"/>
                    <a:pt x="83" y="114"/>
                  </a:cubicBezTo>
                  <a:cubicBezTo>
                    <a:pt x="76" y="91"/>
                    <a:pt x="60" y="43"/>
                    <a:pt x="13" y="9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8" name="Freeform 374">
              <a:extLst>
                <a:ext uri="{FF2B5EF4-FFF2-40B4-BE49-F238E27FC236}">
                  <a16:creationId xmlns:a16="http://schemas.microsoft.com/office/drawing/2014/main" id="{CE6ECC92-6BC5-4837-89B0-F79295F85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8"/>
              <a:ext cx="58" cy="61"/>
            </a:xfrm>
            <a:custGeom>
              <a:avLst/>
              <a:gdLst>
                <a:gd name="T0" fmla="*/ 57 w 47"/>
                <a:gd name="T1" fmla="*/ 0 h 46"/>
                <a:gd name="T2" fmla="*/ 57 w 47"/>
                <a:gd name="T3" fmla="*/ 0 h 46"/>
                <a:gd name="T4" fmla="*/ 0 w 47"/>
                <a:gd name="T5" fmla="*/ 107 h 46"/>
                <a:gd name="T6" fmla="*/ 1 w 47"/>
                <a:gd name="T7" fmla="*/ 107 h 46"/>
                <a:gd name="T8" fmla="*/ 31 w 47"/>
                <a:gd name="T9" fmla="*/ 107 h 46"/>
                <a:gd name="T10" fmla="*/ 38 w 47"/>
                <a:gd name="T11" fmla="*/ 80 h 46"/>
                <a:gd name="T12" fmla="*/ 89 w 47"/>
                <a:gd name="T13" fmla="*/ 9 h 46"/>
                <a:gd name="T14" fmla="*/ 57 w 4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6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8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5"/>
                    <a:pt x="6" y="45"/>
                    <a:pt x="16" y="46"/>
                  </a:cubicBezTo>
                  <a:cubicBezTo>
                    <a:pt x="17" y="42"/>
                    <a:pt x="18" y="38"/>
                    <a:pt x="20" y="34"/>
                  </a:cubicBezTo>
                  <a:cubicBezTo>
                    <a:pt x="24" y="22"/>
                    <a:pt x="37" y="13"/>
                    <a:pt x="47" y="4"/>
                  </a:cubicBezTo>
                  <a:cubicBezTo>
                    <a:pt x="36" y="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9" name="Freeform 375">
              <a:extLst>
                <a:ext uri="{FF2B5EF4-FFF2-40B4-BE49-F238E27FC236}">
                  <a16:creationId xmlns:a16="http://schemas.microsoft.com/office/drawing/2014/main" id="{80166BF8-9B3C-486C-B830-7E6782DA0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458"/>
              <a:ext cx="138" cy="214"/>
            </a:xfrm>
            <a:custGeom>
              <a:avLst/>
              <a:gdLst>
                <a:gd name="T0" fmla="*/ 0 w 111"/>
                <a:gd name="T1" fmla="*/ 0 h 161"/>
                <a:gd name="T2" fmla="*/ 144 w 111"/>
                <a:gd name="T3" fmla="*/ 215 h 161"/>
                <a:gd name="T4" fmla="*/ 144 w 111"/>
                <a:gd name="T5" fmla="*/ 226 h 161"/>
                <a:gd name="T6" fmla="*/ 144 w 111"/>
                <a:gd name="T7" fmla="*/ 237 h 161"/>
                <a:gd name="T8" fmla="*/ 152 w 111"/>
                <a:gd name="T9" fmla="*/ 272 h 161"/>
                <a:gd name="T10" fmla="*/ 167 w 111"/>
                <a:gd name="T11" fmla="*/ 302 h 161"/>
                <a:gd name="T12" fmla="*/ 205 w 111"/>
                <a:gd name="T13" fmla="*/ 377 h 161"/>
                <a:gd name="T14" fmla="*/ 214 w 111"/>
                <a:gd name="T15" fmla="*/ 372 h 161"/>
                <a:gd name="T16" fmla="*/ 174 w 111"/>
                <a:gd name="T17" fmla="*/ 299 h 161"/>
                <a:gd name="T18" fmla="*/ 159 w 111"/>
                <a:gd name="T19" fmla="*/ 268 h 161"/>
                <a:gd name="T20" fmla="*/ 152 w 111"/>
                <a:gd name="T21" fmla="*/ 226 h 161"/>
                <a:gd name="T22" fmla="*/ 152 w 111"/>
                <a:gd name="T23" fmla="*/ 215 h 161"/>
                <a:gd name="T24" fmla="*/ 0 w 111"/>
                <a:gd name="T25" fmla="*/ 0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1" h="161">
                  <a:moveTo>
                    <a:pt x="0" y="0"/>
                  </a:moveTo>
                  <a:cubicBezTo>
                    <a:pt x="13" y="7"/>
                    <a:pt x="73" y="45"/>
                    <a:pt x="75" y="92"/>
                  </a:cubicBezTo>
                  <a:cubicBezTo>
                    <a:pt x="75" y="92"/>
                    <a:pt x="75" y="96"/>
                    <a:pt x="75" y="96"/>
                  </a:cubicBezTo>
                  <a:cubicBezTo>
                    <a:pt x="75" y="97"/>
                    <a:pt x="75" y="99"/>
                    <a:pt x="75" y="101"/>
                  </a:cubicBezTo>
                  <a:cubicBezTo>
                    <a:pt x="75" y="105"/>
                    <a:pt x="76" y="111"/>
                    <a:pt x="79" y="116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94" y="140"/>
                    <a:pt x="103" y="153"/>
                    <a:pt x="107" y="161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06" y="151"/>
                    <a:pt x="98" y="138"/>
                    <a:pt x="91" y="127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79" y="108"/>
                    <a:pt x="79" y="102"/>
                    <a:pt x="79" y="96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7" y="43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0" name="Freeform 376">
              <a:extLst>
                <a:ext uri="{FF2B5EF4-FFF2-40B4-BE49-F238E27FC236}">
                  <a16:creationId xmlns:a16="http://schemas.microsoft.com/office/drawing/2014/main" id="{8B7DFB06-002F-4FCD-A2E3-D8C3E0DD6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828"/>
              <a:ext cx="68" cy="158"/>
            </a:xfrm>
            <a:custGeom>
              <a:avLst/>
              <a:gdLst>
                <a:gd name="T0" fmla="*/ 15 w 55"/>
                <a:gd name="T1" fmla="*/ 0 h 119"/>
                <a:gd name="T2" fmla="*/ 28 w 55"/>
                <a:gd name="T3" fmla="*/ 108 h 119"/>
                <a:gd name="T4" fmla="*/ 61 w 55"/>
                <a:gd name="T5" fmla="*/ 208 h 119"/>
                <a:gd name="T6" fmla="*/ 104 w 55"/>
                <a:gd name="T7" fmla="*/ 279 h 119"/>
                <a:gd name="T8" fmla="*/ 66 w 55"/>
                <a:gd name="T9" fmla="*/ 199 h 119"/>
                <a:gd name="T10" fmla="*/ 35 w 55"/>
                <a:gd name="T11" fmla="*/ 93 h 119"/>
                <a:gd name="T12" fmla="*/ 15 w 55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19">
                  <a:moveTo>
                    <a:pt x="8" y="0"/>
                  </a:moveTo>
                  <a:cubicBezTo>
                    <a:pt x="0" y="21"/>
                    <a:pt x="7" y="30"/>
                    <a:pt x="15" y="46"/>
                  </a:cubicBezTo>
                  <a:cubicBezTo>
                    <a:pt x="24" y="63"/>
                    <a:pt x="23" y="80"/>
                    <a:pt x="32" y="89"/>
                  </a:cubicBezTo>
                  <a:cubicBezTo>
                    <a:pt x="41" y="98"/>
                    <a:pt x="51" y="112"/>
                    <a:pt x="55" y="119"/>
                  </a:cubicBezTo>
                  <a:cubicBezTo>
                    <a:pt x="50" y="113"/>
                    <a:pt x="41" y="92"/>
                    <a:pt x="35" y="85"/>
                  </a:cubicBezTo>
                  <a:cubicBezTo>
                    <a:pt x="29" y="79"/>
                    <a:pt x="24" y="47"/>
                    <a:pt x="19" y="40"/>
                  </a:cubicBezTo>
                  <a:cubicBezTo>
                    <a:pt x="15" y="34"/>
                    <a:pt x="5" y="19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1" name="Freeform 377">
              <a:extLst>
                <a:ext uri="{FF2B5EF4-FFF2-40B4-BE49-F238E27FC236}">
                  <a16:creationId xmlns:a16="http://schemas.microsoft.com/office/drawing/2014/main" id="{DE894EF0-3316-42A3-B98B-377A96B7B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859"/>
              <a:ext cx="44" cy="104"/>
            </a:xfrm>
            <a:custGeom>
              <a:avLst/>
              <a:gdLst>
                <a:gd name="T0" fmla="*/ 66 w 36"/>
                <a:gd name="T1" fmla="*/ 180 h 79"/>
                <a:gd name="T2" fmla="*/ 53 w 36"/>
                <a:gd name="T3" fmla="*/ 137 h 79"/>
                <a:gd name="T4" fmla="*/ 22 w 36"/>
                <a:gd name="T5" fmla="*/ 55 h 79"/>
                <a:gd name="T6" fmla="*/ 11 w 36"/>
                <a:gd name="T7" fmla="*/ 22 h 79"/>
                <a:gd name="T8" fmla="*/ 0 w 36"/>
                <a:gd name="T9" fmla="*/ 0 h 79"/>
                <a:gd name="T10" fmla="*/ 0 w 36"/>
                <a:gd name="T11" fmla="*/ 0 h 79"/>
                <a:gd name="T12" fmla="*/ 6 w 36"/>
                <a:gd name="T13" fmla="*/ 24 h 79"/>
                <a:gd name="T14" fmla="*/ 15 w 36"/>
                <a:gd name="T15" fmla="*/ 65 h 79"/>
                <a:gd name="T16" fmla="*/ 46 w 36"/>
                <a:gd name="T17" fmla="*/ 143 h 79"/>
                <a:gd name="T18" fmla="*/ 66 w 36"/>
                <a:gd name="T19" fmla="*/ 18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79">
                  <a:moveTo>
                    <a:pt x="36" y="79"/>
                  </a:moveTo>
                  <a:cubicBezTo>
                    <a:pt x="34" y="74"/>
                    <a:pt x="34" y="67"/>
                    <a:pt x="29" y="60"/>
                  </a:cubicBezTo>
                  <a:cubicBezTo>
                    <a:pt x="22" y="52"/>
                    <a:pt x="16" y="36"/>
                    <a:pt x="12" y="24"/>
                  </a:cubicBezTo>
                  <a:cubicBezTo>
                    <a:pt x="9" y="18"/>
                    <a:pt x="8" y="13"/>
                    <a:pt x="6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4"/>
                    <a:pt x="6" y="22"/>
                    <a:pt x="8" y="28"/>
                  </a:cubicBezTo>
                  <a:cubicBezTo>
                    <a:pt x="13" y="40"/>
                    <a:pt x="17" y="54"/>
                    <a:pt x="25" y="63"/>
                  </a:cubicBezTo>
                  <a:cubicBezTo>
                    <a:pt x="30" y="69"/>
                    <a:pt x="34" y="74"/>
                    <a:pt x="36" y="79"/>
                  </a:cubicBezTo>
                </a:path>
              </a:pathLst>
            </a:custGeom>
            <a:solidFill>
              <a:srgbClr val="238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2" name="Freeform 378">
              <a:extLst>
                <a:ext uri="{FF2B5EF4-FFF2-40B4-BE49-F238E27FC236}">
                  <a16:creationId xmlns:a16="http://schemas.microsoft.com/office/drawing/2014/main" id="{271E3530-5DDE-4D3C-96F3-208476953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971"/>
              <a:ext cx="119" cy="45"/>
            </a:xfrm>
            <a:custGeom>
              <a:avLst/>
              <a:gdLst>
                <a:gd name="T0" fmla="*/ 0 w 96"/>
                <a:gd name="T1" fmla="*/ 50 h 34"/>
                <a:gd name="T2" fmla="*/ 53 w 96"/>
                <a:gd name="T3" fmla="*/ 58 h 34"/>
                <a:gd name="T4" fmla="*/ 145 w 96"/>
                <a:gd name="T5" fmla="*/ 74 h 34"/>
                <a:gd name="T6" fmla="*/ 174 w 96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" h="34">
                  <a:moveTo>
                    <a:pt x="0" y="22"/>
                  </a:moveTo>
                  <a:cubicBezTo>
                    <a:pt x="7" y="21"/>
                    <a:pt x="20" y="27"/>
                    <a:pt x="28" y="25"/>
                  </a:cubicBezTo>
                  <a:cubicBezTo>
                    <a:pt x="43" y="22"/>
                    <a:pt x="62" y="31"/>
                    <a:pt x="76" y="32"/>
                  </a:cubicBezTo>
                  <a:cubicBezTo>
                    <a:pt x="96" y="34"/>
                    <a:pt x="89" y="15"/>
                    <a:pt x="9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3" name="Freeform 379">
              <a:extLst>
                <a:ext uri="{FF2B5EF4-FFF2-40B4-BE49-F238E27FC236}">
                  <a16:creationId xmlns:a16="http://schemas.microsoft.com/office/drawing/2014/main" id="{C03B9DB8-FA4B-484B-AC8C-5813FD3E7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816"/>
              <a:ext cx="44" cy="84"/>
            </a:xfrm>
            <a:custGeom>
              <a:avLst/>
              <a:gdLst>
                <a:gd name="T0" fmla="*/ 25 w 35"/>
                <a:gd name="T1" fmla="*/ 0 h 63"/>
                <a:gd name="T2" fmla="*/ 25 w 35"/>
                <a:gd name="T3" fmla="*/ 44 h 63"/>
                <a:gd name="T4" fmla="*/ 55 w 35"/>
                <a:gd name="T5" fmla="*/ 79 h 63"/>
                <a:gd name="T6" fmla="*/ 63 w 35"/>
                <a:gd name="T7" fmla="*/ 107 h 63"/>
                <a:gd name="T8" fmla="*/ 68 w 35"/>
                <a:gd name="T9" fmla="*/ 149 h 63"/>
                <a:gd name="T10" fmla="*/ 54 w 35"/>
                <a:gd name="T11" fmla="*/ 97 h 63"/>
                <a:gd name="T12" fmla="*/ 24 w 35"/>
                <a:gd name="T13" fmla="*/ 59 h 63"/>
                <a:gd name="T14" fmla="*/ 25 w 35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63">
                  <a:moveTo>
                    <a:pt x="13" y="0"/>
                  </a:moveTo>
                  <a:cubicBezTo>
                    <a:pt x="10" y="9"/>
                    <a:pt x="6" y="14"/>
                    <a:pt x="13" y="19"/>
                  </a:cubicBezTo>
                  <a:cubicBezTo>
                    <a:pt x="20" y="25"/>
                    <a:pt x="28" y="29"/>
                    <a:pt x="28" y="33"/>
                  </a:cubicBezTo>
                  <a:cubicBezTo>
                    <a:pt x="29" y="36"/>
                    <a:pt x="30" y="39"/>
                    <a:pt x="32" y="45"/>
                  </a:cubicBezTo>
                  <a:cubicBezTo>
                    <a:pt x="35" y="52"/>
                    <a:pt x="34" y="63"/>
                    <a:pt x="34" y="63"/>
                  </a:cubicBezTo>
                  <a:cubicBezTo>
                    <a:pt x="34" y="55"/>
                    <a:pt x="31" y="45"/>
                    <a:pt x="27" y="41"/>
                  </a:cubicBezTo>
                  <a:cubicBezTo>
                    <a:pt x="23" y="37"/>
                    <a:pt x="19" y="31"/>
                    <a:pt x="12" y="25"/>
                  </a:cubicBezTo>
                  <a:cubicBezTo>
                    <a:pt x="0" y="13"/>
                    <a:pt x="10" y="6"/>
                    <a:pt x="13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4" name="Freeform 380">
              <a:extLst>
                <a:ext uri="{FF2B5EF4-FFF2-40B4-BE49-F238E27FC236}">
                  <a16:creationId xmlns:a16="http://schemas.microsoft.com/office/drawing/2014/main" id="{BFA1504A-A7D1-4EDE-BF33-58F3DBAF1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97"/>
              <a:ext cx="18" cy="78"/>
            </a:xfrm>
            <a:custGeom>
              <a:avLst/>
              <a:gdLst>
                <a:gd name="T0" fmla="*/ 7 w 15"/>
                <a:gd name="T1" fmla="*/ 0 h 59"/>
                <a:gd name="T2" fmla="*/ 10 w 15"/>
                <a:gd name="T3" fmla="*/ 33 h 59"/>
                <a:gd name="T4" fmla="*/ 24 w 15"/>
                <a:gd name="T5" fmla="*/ 83 h 59"/>
                <a:gd name="T6" fmla="*/ 24 w 15"/>
                <a:gd name="T7" fmla="*/ 114 h 59"/>
                <a:gd name="T8" fmla="*/ 23 w 15"/>
                <a:gd name="T9" fmla="*/ 136 h 59"/>
                <a:gd name="T10" fmla="*/ 20 w 15"/>
                <a:gd name="T11" fmla="*/ 107 h 59"/>
                <a:gd name="T12" fmla="*/ 16 w 15"/>
                <a:gd name="T13" fmla="*/ 70 h 59"/>
                <a:gd name="T14" fmla="*/ 7 w 15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59">
                  <a:moveTo>
                    <a:pt x="4" y="0"/>
                  </a:moveTo>
                  <a:cubicBezTo>
                    <a:pt x="3" y="5"/>
                    <a:pt x="3" y="8"/>
                    <a:pt x="6" y="14"/>
                  </a:cubicBezTo>
                  <a:cubicBezTo>
                    <a:pt x="9" y="21"/>
                    <a:pt x="14" y="31"/>
                    <a:pt x="14" y="36"/>
                  </a:cubicBezTo>
                  <a:cubicBezTo>
                    <a:pt x="15" y="41"/>
                    <a:pt x="14" y="43"/>
                    <a:pt x="14" y="49"/>
                  </a:cubicBezTo>
                  <a:cubicBezTo>
                    <a:pt x="14" y="54"/>
                    <a:pt x="14" y="56"/>
                    <a:pt x="13" y="59"/>
                  </a:cubicBezTo>
                  <a:cubicBezTo>
                    <a:pt x="14" y="57"/>
                    <a:pt x="12" y="46"/>
                    <a:pt x="12" y="46"/>
                  </a:cubicBezTo>
                  <a:cubicBezTo>
                    <a:pt x="12" y="46"/>
                    <a:pt x="13" y="37"/>
                    <a:pt x="9" y="30"/>
                  </a:cubicBezTo>
                  <a:cubicBezTo>
                    <a:pt x="6" y="23"/>
                    <a:pt x="0" y="10"/>
                    <a:pt x="4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5" name="Freeform 381">
              <a:extLst>
                <a:ext uri="{FF2B5EF4-FFF2-40B4-BE49-F238E27FC236}">
                  <a16:creationId xmlns:a16="http://schemas.microsoft.com/office/drawing/2014/main" id="{75EBA6DA-367A-44C0-870C-F6E7A36B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766"/>
              <a:ext cx="144" cy="75"/>
            </a:xfrm>
            <a:custGeom>
              <a:avLst/>
              <a:gdLst>
                <a:gd name="T0" fmla="*/ 222 w 116"/>
                <a:gd name="T1" fmla="*/ 109 h 57"/>
                <a:gd name="T2" fmla="*/ 37 w 116"/>
                <a:gd name="T3" fmla="*/ 43 h 57"/>
                <a:gd name="T4" fmla="*/ 2 w 116"/>
                <a:gd name="T5" fmla="*/ 9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57">
                  <a:moveTo>
                    <a:pt x="116" y="48"/>
                  </a:moveTo>
                  <a:cubicBezTo>
                    <a:pt x="64" y="57"/>
                    <a:pt x="24" y="24"/>
                    <a:pt x="19" y="19"/>
                  </a:cubicBezTo>
                  <a:cubicBezTo>
                    <a:pt x="20" y="23"/>
                    <a:pt x="0" y="0"/>
                    <a:pt x="2" y="4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6" name="Freeform 382">
              <a:extLst>
                <a:ext uri="{FF2B5EF4-FFF2-40B4-BE49-F238E27FC236}">
                  <a16:creationId xmlns:a16="http://schemas.microsoft.com/office/drawing/2014/main" id="{D605E2DC-C31F-436F-9C19-30BEB9E1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022"/>
              <a:ext cx="59" cy="29"/>
            </a:xfrm>
            <a:custGeom>
              <a:avLst/>
              <a:gdLst>
                <a:gd name="T0" fmla="*/ 39 w 47"/>
                <a:gd name="T1" fmla="*/ 1 h 22"/>
                <a:gd name="T2" fmla="*/ 0 w 47"/>
                <a:gd name="T3" fmla="*/ 28 h 22"/>
                <a:gd name="T4" fmla="*/ 33 w 47"/>
                <a:gd name="T5" fmla="*/ 34 h 22"/>
                <a:gd name="T6" fmla="*/ 63 w 47"/>
                <a:gd name="T7" fmla="*/ 50 h 22"/>
                <a:gd name="T8" fmla="*/ 49 w 47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22">
                  <a:moveTo>
                    <a:pt x="20" y="1"/>
                  </a:moveTo>
                  <a:cubicBezTo>
                    <a:pt x="15" y="8"/>
                    <a:pt x="6" y="7"/>
                    <a:pt x="0" y="12"/>
                  </a:cubicBezTo>
                  <a:cubicBezTo>
                    <a:pt x="5" y="18"/>
                    <a:pt x="10" y="14"/>
                    <a:pt x="17" y="15"/>
                  </a:cubicBezTo>
                  <a:cubicBezTo>
                    <a:pt x="20" y="16"/>
                    <a:pt x="31" y="22"/>
                    <a:pt x="32" y="22"/>
                  </a:cubicBezTo>
                  <a:cubicBezTo>
                    <a:pt x="47" y="20"/>
                    <a:pt x="29" y="6"/>
                    <a:pt x="25" y="0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7" name="Freeform 383">
              <a:extLst>
                <a:ext uri="{FF2B5EF4-FFF2-40B4-BE49-F238E27FC236}">
                  <a16:creationId xmlns:a16="http://schemas.microsoft.com/office/drawing/2014/main" id="{F5B42401-D16E-459C-94AE-F9CA46ABB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807"/>
              <a:ext cx="94" cy="105"/>
            </a:xfrm>
            <a:custGeom>
              <a:avLst/>
              <a:gdLst>
                <a:gd name="T0" fmla="*/ 68 w 75"/>
                <a:gd name="T1" fmla="*/ 106 h 79"/>
                <a:gd name="T2" fmla="*/ 148 w 75"/>
                <a:gd name="T3" fmla="*/ 186 h 79"/>
                <a:gd name="T4" fmla="*/ 75 w 75"/>
                <a:gd name="T5" fmla="*/ 122 h 79"/>
                <a:gd name="T6" fmla="*/ 38 w 75"/>
                <a:gd name="T7" fmla="*/ 72 h 79"/>
                <a:gd name="T8" fmla="*/ 0 w 75"/>
                <a:gd name="T9" fmla="*/ 0 h 79"/>
                <a:gd name="T10" fmla="*/ 68 w 75"/>
                <a:gd name="T11" fmla="*/ 106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79">
                  <a:moveTo>
                    <a:pt x="34" y="45"/>
                  </a:moveTo>
                  <a:cubicBezTo>
                    <a:pt x="46" y="51"/>
                    <a:pt x="66" y="63"/>
                    <a:pt x="75" y="79"/>
                  </a:cubicBezTo>
                  <a:cubicBezTo>
                    <a:pt x="59" y="63"/>
                    <a:pt x="53" y="59"/>
                    <a:pt x="38" y="52"/>
                  </a:cubicBezTo>
                  <a:cubicBezTo>
                    <a:pt x="21" y="44"/>
                    <a:pt x="27" y="43"/>
                    <a:pt x="19" y="31"/>
                  </a:cubicBezTo>
                  <a:cubicBezTo>
                    <a:pt x="11" y="19"/>
                    <a:pt x="14" y="18"/>
                    <a:pt x="0" y="0"/>
                  </a:cubicBezTo>
                  <a:cubicBezTo>
                    <a:pt x="15" y="10"/>
                    <a:pt x="23" y="37"/>
                    <a:pt x="3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8" name="Freeform 384">
              <a:extLst>
                <a:ext uri="{FF2B5EF4-FFF2-40B4-BE49-F238E27FC236}">
                  <a16:creationId xmlns:a16="http://schemas.microsoft.com/office/drawing/2014/main" id="{E5A347B4-7622-47E5-A553-F653609BF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778"/>
              <a:ext cx="17" cy="28"/>
            </a:xfrm>
            <a:custGeom>
              <a:avLst/>
              <a:gdLst>
                <a:gd name="T0" fmla="*/ 0 w 14"/>
                <a:gd name="T1" fmla="*/ 31 h 21"/>
                <a:gd name="T2" fmla="*/ 19 w 14"/>
                <a:gd name="T3" fmla="*/ 9 h 21"/>
                <a:gd name="T4" fmla="*/ 25 w 14"/>
                <a:gd name="T5" fmla="*/ 23 h 21"/>
                <a:gd name="T6" fmla="*/ 16 w 14"/>
                <a:gd name="T7" fmla="*/ 4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0" y="13"/>
                  </a:moveTo>
                  <a:cubicBezTo>
                    <a:pt x="4" y="14"/>
                    <a:pt x="10" y="8"/>
                    <a:pt x="11" y="4"/>
                  </a:cubicBezTo>
                  <a:cubicBezTo>
                    <a:pt x="12" y="0"/>
                    <a:pt x="14" y="10"/>
                    <a:pt x="14" y="10"/>
                  </a:cubicBezTo>
                  <a:cubicBezTo>
                    <a:pt x="9" y="21"/>
                    <a:pt x="9" y="21"/>
                    <a:pt x="9" y="21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9" name="Freeform 385">
              <a:extLst>
                <a:ext uri="{FF2B5EF4-FFF2-40B4-BE49-F238E27FC236}">
                  <a16:creationId xmlns:a16="http://schemas.microsoft.com/office/drawing/2014/main" id="{D35299DF-7F8A-4AB8-B763-1DF1306B4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609"/>
              <a:ext cx="14" cy="14"/>
            </a:xfrm>
            <a:custGeom>
              <a:avLst/>
              <a:gdLst>
                <a:gd name="T0" fmla="*/ 0 w 11"/>
                <a:gd name="T1" fmla="*/ 1 h 10"/>
                <a:gd name="T2" fmla="*/ 10 w 11"/>
                <a:gd name="T3" fmla="*/ 25 h 10"/>
                <a:gd name="T4" fmla="*/ 6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cubicBezTo>
                    <a:pt x="1" y="3"/>
                    <a:pt x="4" y="9"/>
                    <a:pt x="5" y="9"/>
                  </a:cubicBezTo>
                  <a:cubicBezTo>
                    <a:pt x="11" y="10"/>
                    <a:pt x="4" y="2"/>
                    <a:pt x="3" y="0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0" name="Freeform 386">
              <a:extLst>
                <a:ext uri="{FF2B5EF4-FFF2-40B4-BE49-F238E27FC236}">
                  <a16:creationId xmlns:a16="http://schemas.microsoft.com/office/drawing/2014/main" id="{35E18B75-B68B-439F-8674-B0742D47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595"/>
              <a:ext cx="8" cy="8"/>
            </a:xfrm>
            <a:custGeom>
              <a:avLst/>
              <a:gdLst>
                <a:gd name="T0" fmla="*/ 0 w 6"/>
                <a:gd name="T1" fmla="*/ 7 h 6"/>
                <a:gd name="T2" fmla="*/ 9 w 6"/>
                <a:gd name="T3" fmla="*/ 0 h 6"/>
                <a:gd name="T4" fmla="*/ 1 w 6"/>
                <a:gd name="T5" fmla="*/ 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6" y="2"/>
                    <a:pt x="4" y="6"/>
                    <a:pt x="1" y="6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1" name="Line 387">
              <a:extLst>
                <a:ext uri="{FF2B5EF4-FFF2-40B4-BE49-F238E27FC236}">
                  <a16:creationId xmlns:a16="http://schemas.microsoft.com/office/drawing/2014/main" id="{4E4792E9-78D4-463C-9428-86DBE4826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5" y="591"/>
              <a:ext cx="17" cy="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2" name="Line 388">
              <a:extLst>
                <a:ext uri="{FF2B5EF4-FFF2-40B4-BE49-F238E27FC236}">
                  <a16:creationId xmlns:a16="http://schemas.microsoft.com/office/drawing/2014/main" id="{98C5CC8C-BA13-413E-A183-B8F5B25846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5" y="551"/>
              <a:ext cx="9" cy="1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3" name="Freeform 389">
              <a:extLst>
                <a:ext uri="{FF2B5EF4-FFF2-40B4-BE49-F238E27FC236}">
                  <a16:creationId xmlns:a16="http://schemas.microsoft.com/office/drawing/2014/main" id="{3404591C-A7F4-4B48-86AB-AE1AE81B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501"/>
              <a:ext cx="116" cy="211"/>
            </a:xfrm>
            <a:custGeom>
              <a:avLst/>
              <a:gdLst>
                <a:gd name="T0" fmla="*/ 163 w 94"/>
                <a:gd name="T1" fmla="*/ 249 h 159"/>
                <a:gd name="T2" fmla="*/ 74 w 94"/>
                <a:gd name="T3" fmla="*/ 74 h 159"/>
                <a:gd name="T4" fmla="*/ 2 w 94"/>
                <a:gd name="T5" fmla="*/ 0 h 159"/>
                <a:gd name="T6" fmla="*/ 0 w 94"/>
                <a:gd name="T7" fmla="*/ 27 h 159"/>
                <a:gd name="T8" fmla="*/ 85 w 94"/>
                <a:gd name="T9" fmla="*/ 122 h 159"/>
                <a:gd name="T10" fmla="*/ 35 w 94"/>
                <a:gd name="T11" fmla="*/ 123 h 159"/>
                <a:gd name="T12" fmla="*/ 95 w 94"/>
                <a:gd name="T13" fmla="*/ 162 h 159"/>
                <a:gd name="T14" fmla="*/ 155 w 94"/>
                <a:gd name="T15" fmla="*/ 263 h 159"/>
                <a:gd name="T16" fmla="*/ 174 w 94"/>
                <a:gd name="T17" fmla="*/ 356 h 159"/>
                <a:gd name="T18" fmla="*/ 175 w 94"/>
                <a:gd name="T19" fmla="*/ 349 h 159"/>
                <a:gd name="T20" fmla="*/ 163 w 94"/>
                <a:gd name="T21" fmla="*/ 249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159">
                  <a:moveTo>
                    <a:pt x="87" y="107"/>
                  </a:moveTo>
                  <a:cubicBezTo>
                    <a:pt x="83" y="77"/>
                    <a:pt x="52" y="40"/>
                    <a:pt x="40" y="32"/>
                  </a:cubicBezTo>
                  <a:cubicBezTo>
                    <a:pt x="28" y="25"/>
                    <a:pt x="17" y="17"/>
                    <a:pt x="2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2" y="25"/>
                    <a:pt x="50" y="44"/>
                    <a:pt x="45" y="52"/>
                  </a:cubicBezTo>
                  <a:cubicBezTo>
                    <a:pt x="39" y="62"/>
                    <a:pt x="23" y="59"/>
                    <a:pt x="19" y="53"/>
                  </a:cubicBezTo>
                  <a:cubicBezTo>
                    <a:pt x="27" y="66"/>
                    <a:pt x="34" y="66"/>
                    <a:pt x="50" y="69"/>
                  </a:cubicBezTo>
                  <a:cubicBezTo>
                    <a:pt x="67" y="72"/>
                    <a:pt x="79" y="96"/>
                    <a:pt x="83" y="112"/>
                  </a:cubicBezTo>
                  <a:cubicBezTo>
                    <a:pt x="88" y="125"/>
                    <a:pt x="92" y="152"/>
                    <a:pt x="92" y="152"/>
                  </a:cubicBezTo>
                  <a:cubicBezTo>
                    <a:pt x="92" y="152"/>
                    <a:pt x="94" y="159"/>
                    <a:pt x="93" y="149"/>
                  </a:cubicBezTo>
                  <a:cubicBezTo>
                    <a:pt x="91" y="137"/>
                    <a:pt x="88" y="124"/>
                    <a:pt x="87" y="10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4" name="Freeform 390">
              <a:extLst>
                <a:ext uri="{FF2B5EF4-FFF2-40B4-BE49-F238E27FC236}">
                  <a16:creationId xmlns:a16="http://schemas.microsoft.com/office/drawing/2014/main" id="{6CBBE4E6-B0C6-4C53-B352-5D18C339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91"/>
              <a:ext cx="91" cy="115"/>
            </a:xfrm>
            <a:custGeom>
              <a:avLst/>
              <a:gdLst>
                <a:gd name="T0" fmla="*/ 141 w 73"/>
                <a:gd name="T1" fmla="*/ 26 h 87"/>
                <a:gd name="T2" fmla="*/ 55 w 73"/>
                <a:gd name="T3" fmla="*/ 0 h 87"/>
                <a:gd name="T4" fmla="*/ 32 w 73"/>
                <a:gd name="T5" fmla="*/ 83 h 87"/>
                <a:gd name="T6" fmla="*/ 102 w 73"/>
                <a:gd name="T7" fmla="*/ 103 h 87"/>
                <a:gd name="T8" fmla="*/ 30 w 73"/>
                <a:gd name="T9" fmla="*/ 107 h 87"/>
                <a:gd name="T10" fmla="*/ 34 w 73"/>
                <a:gd name="T11" fmla="*/ 196 h 87"/>
                <a:gd name="T12" fmla="*/ 141 w 73"/>
                <a:gd name="T13" fmla="*/ 201 h 87"/>
                <a:gd name="T14" fmla="*/ 141 w 73"/>
                <a:gd name="T15" fmla="*/ 2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3" y="7"/>
                    <a:pt x="35" y="2"/>
                    <a:pt x="28" y="0"/>
                  </a:cubicBezTo>
                  <a:cubicBezTo>
                    <a:pt x="14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5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5" name="Oval 391">
              <a:extLst>
                <a:ext uri="{FF2B5EF4-FFF2-40B4-BE49-F238E27FC236}">
                  <a16:creationId xmlns:a16="http://schemas.microsoft.com/office/drawing/2014/main" id="{64774D0A-0237-4EDB-8815-CF24DD66C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130"/>
              <a:ext cx="143" cy="3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46" name="Freeform 392">
              <a:extLst>
                <a:ext uri="{FF2B5EF4-FFF2-40B4-BE49-F238E27FC236}">
                  <a16:creationId xmlns:a16="http://schemas.microsoft.com/office/drawing/2014/main" id="{EA176BEF-25C5-4119-A346-39E71F355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48"/>
              <a:ext cx="13" cy="8"/>
            </a:xfrm>
            <a:custGeom>
              <a:avLst/>
              <a:gdLst>
                <a:gd name="T0" fmla="*/ 0 w 10"/>
                <a:gd name="T1" fmla="*/ 15 h 6"/>
                <a:gd name="T2" fmla="*/ 22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6"/>
                    <a:pt x="6" y="3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7" name="Freeform 393">
              <a:extLst>
                <a:ext uri="{FF2B5EF4-FFF2-40B4-BE49-F238E27FC236}">
                  <a16:creationId xmlns:a16="http://schemas.microsoft.com/office/drawing/2014/main" id="{E5AF119B-98F3-40F5-8D9A-D13B9E21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13"/>
              <a:ext cx="405" cy="378"/>
            </a:xfrm>
            <a:custGeom>
              <a:avLst/>
              <a:gdLst>
                <a:gd name="T0" fmla="*/ 2 w 326"/>
                <a:gd name="T1" fmla="*/ 664 h 285"/>
                <a:gd name="T2" fmla="*/ 48 w 326"/>
                <a:gd name="T3" fmla="*/ 377 h 285"/>
                <a:gd name="T4" fmla="*/ 75 w 326"/>
                <a:gd name="T5" fmla="*/ 286 h 285"/>
                <a:gd name="T6" fmla="*/ 75 w 326"/>
                <a:gd name="T7" fmla="*/ 286 h 285"/>
                <a:gd name="T8" fmla="*/ 75 w 326"/>
                <a:gd name="T9" fmla="*/ 286 h 285"/>
                <a:gd name="T10" fmla="*/ 66 w 326"/>
                <a:gd name="T11" fmla="*/ 233 h 285"/>
                <a:gd name="T12" fmla="*/ 63 w 326"/>
                <a:gd name="T13" fmla="*/ 231 h 285"/>
                <a:gd name="T14" fmla="*/ 111 w 326"/>
                <a:gd name="T15" fmla="*/ 0 h 285"/>
                <a:gd name="T16" fmla="*/ 113 w 326"/>
                <a:gd name="T17" fmla="*/ 1 h 285"/>
                <a:gd name="T18" fmla="*/ 179 w 326"/>
                <a:gd name="T19" fmla="*/ 15 h 285"/>
                <a:gd name="T20" fmla="*/ 180 w 326"/>
                <a:gd name="T21" fmla="*/ 15 h 285"/>
                <a:gd name="T22" fmla="*/ 263 w 326"/>
                <a:gd name="T23" fmla="*/ 9 h 285"/>
                <a:gd name="T24" fmla="*/ 603 w 326"/>
                <a:gd name="T25" fmla="*/ 12 h 285"/>
                <a:gd name="T26" fmla="*/ 599 w 326"/>
                <a:gd name="T27" fmla="*/ 109 h 285"/>
                <a:gd name="T28" fmla="*/ 501 w 326"/>
                <a:gd name="T29" fmla="*/ 123 h 285"/>
                <a:gd name="T30" fmla="*/ 600 w 326"/>
                <a:gd name="T31" fmla="*/ 134 h 285"/>
                <a:gd name="T32" fmla="*/ 591 w 326"/>
                <a:gd name="T33" fmla="*/ 221 h 285"/>
                <a:gd name="T34" fmla="*/ 255 w 326"/>
                <a:gd name="T35" fmla="*/ 422 h 285"/>
                <a:gd name="T36" fmla="*/ 224 w 326"/>
                <a:gd name="T37" fmla="*/ 544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6" h="285">
                  <a:moveTo>
                    <a:pt x="2" y="285"/>
                  </a:moveTo>
                  <a:cubicBezTo>
                    <a:pt x="0" y="248"/>
                    <a:pt x="7" y="202"/>
                    <a:pt x="25" y="161"/>
                  </a:cubicBezTo>
                  <a:cubicBezTo>
                    <a:pt x="33" y="144"/>
                    <a:pt x="37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43" y="109"/>
                    <a:pt x="40" y="103"/>
                    <a:pt x="35" y="100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19" y="38"/>
                    <a:pt x="38" y="9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7" y="4"/>
                    <a:pt x="78" y="5"/>
                    <a:pt x="93" y="6"/>
                  </a:cubicBezTo>
                  <a:cubicBezTo>
                    <a:pt x="93" y="6"/>
                    <a:pt x="94" y="6"/>
                    <a:pt x="94" y="6"/>
                  </a:cubicBezTo>
                  <a:cubicBezTo>
                    <a:pt x="105" y="6"/>
                    <a:pt x="120" y="5"/>
                    <a:pt x="138" y="4"/>
                  </a:cubicBezTo>
                  <a:cubicBezTo>
                    <a:pt x="189" y="0"/>
                    <a:pt x="264" y="5"/>
                    <a:pt x="314" y="5"/>
                  </a:cubicBezTo>
                  <a:cubicBezTo>
                    <a:pt x="326" y="9"/>
                    <a:pt x="325" y="45"/>
                    <a:pt x="312" y="47"/>
                  </a:cubicBezTo>
                  <a:cubicBezTo>
                    <a:pt x="289" y="49"/>
                    <a:pt x="261" y="53"/>
                    <a:pt x="261" y="53"/>
                  </a:cubicBezTo>
                  <a:cubicBezTo>
                    <a:pt x="301" y="55"/>
                    <a:pt x="313" y="57"/>
                    <a:pt x="313" y="57"/>
                  </a:cubicBezTo>
                  <a:cubicBezTo>
                    <a:pt x="323" y="60"/>
                    <a:pt x="321" y="92"/>
                    <a:pt x="308" y="95"/>
                  </a:cubicBezTo>
                  <a:cubicBezTo>
                    <a:pt x="256" y="98"/>
                    <a:pt x="172" y="62"/>
                    <a:pt x="133" y="181"/>
                  </a:cubicBezTo>
                  <a:cubicBezTo>
                    <a:pt x="127" y="199"/>
                    <a:pt x="120" y="214"/>
                    <a:pt x="117" y="2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8" name="Freeform 394">
              <a:extLst>
                <a:ext uri="{FF2B5EF4-FFF2-40B4-BE49-F238E27FC236}">
                  <a16:creationId xmlns:a16="http://schemas.microsoft.com/office/drawing/2014/main" id="{C433100F-D3E1-47B4-B1C8-87B4E65F3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05"/>
              <a:ext cx="44" cy="16"/>
            </a:xfrm>
            <a:custGeom>
              <a:avLst/>
              <a:gdLst>
                <a:gd name="T0" fmla="*/ 1 w 35"/>
                <a:gd name="T1" fmla="*/ 16 h 12"/>
                <a:gd name="T2" fmla="*/ 69 w 35"/>
                <a:gd name="T3" fmla="*/ 28 h 12"/>
                <a:gd name="T4" fmla="*/ 62 w 35"/>
                <a:gd name="T5" fmla="*/ 20 h 12"/>
                <a:gd name="T6" fmla="*/ 0 w 35"/>
                <a:gd name="T7" fmla="*/ 15 h 12"/>
                <a:gd name="T8" fmla="*/ 1 w 35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1" y="7"/>
                  </a:moveTo>
                  <a:cubicBezTo>
                    <a:pt x="9" y="10"/>
                    <a:pt x="20" y="11"/>
                    <a:pt x="35" y="12"/>
                  </a:cubicBezTo>
                  <a:cubicBezTo>
                    <a:pt x="35" y="12"/>
                    <a:pt x="34" y="11"/>
                    <a:pt x="31" y="8"/>
                  </a:cubicBezTo>
                  <a:cubicBezTo>
                    <a:pt x="26" y="2"/>
                    <a:pt x="13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9" name="Freeform 395">
              <a:extLst>
                <a:ext uri="{FF2B5EF4-FFF2-40B4-BE49-F238E27FC236}">
                  <a16:creationId xmlns:a16="http://schemas.microsoft.com/office/drawing/2014/main" id="{33496CFE-86A7-41E0-8159-370E86A34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420"/>
              <a:ext cx="239" cy="620"/>
            </a:xfrm>
            <a:custGeom>
              <a:avLst/>
              <a:gdLst>
                <a:gd name="T0" fmla="*/ 223 w 192"/>
                <a:gd name="T1" fmla="*/ 930 h 468"/>
                <a:gd name="T2" fmla="*/ 265 w 192"/>
                <a:gd name="T3" fmla="*/ 837 h 468"/>
                <a:gd name="T4" fmla="*/ 265 w 192"/>
                <a:gd name="T5" fmla="*/ 831 h 468"/>
                <a:gd name="T6" fmla="*/ 260 w 192"/>
                <a:gd name="T7" fmla="*/ 776 h 468"/>
                <a:gd name="T8" fmla="*/ 260 w 192"/>
                <a:gd name="T9" fmla="*/ 776 h 468"/>
                <a:gd name="T10" fmla="*/ 237 w 192"/>
                <a:gd name="T11" fmla="*/ 665 h 468"/>
                <a:gd name="T12" fmla="*/ 108 w 192"/>
                <a:gd name="T13" fmla="*/ 307 h 468"/>
                <a:gd name="T14" fmla="*/ 108 w 192"/>
                <a:gd name="T15" fmla="*/ 306 h 468"/>
                <a:gd name="T16" fmla="*/ 215 w 192"/>
                <a:gd name="T17" fmla="*/ 201 h 468"/>
                <a:gd name="T18" fmla="*/ 340 w 192"/>
                <a:gd name="T19" fmla="*/ 244 h 468"/>
                <a:gd name="T20" fmla="*/ 341 w 192"/>
                <a:gd name="T21" fmla="*/ 245 h 468"/>
                <a:gd name="T22" fmla="*/ 362 w 192"/>
                <a:gd name="T23" fmla="*/ 281 h 468"/>
                <a:gd name="T24" fmla="*/ 356 w 192"/>
                <a:gd name="T25" fmla="*/ 171 h 468"/>
                <a:gd name="T26" fmla="*/ 260 w 192"/>
                <a:gd name="T27" fmla="*/ 16 h 468"/>
                <a:gd name="T28" fmla="*/ 183 w 192"/>
                <a:gd name="T29" fmla="*/ 1 h 468"/>
                <a:gd name="T30" fmla="*/ 113 w 192"/>
                <a:gd name="T31" fmla="*/ 44 h 468"/>
                <a:gd name="T32" fmla="*/ 31 w 192"/>
                <a:gd name="T33" fmla="*/ 272 h 468"/>
                <a:gd name="T34" fmla="*/ 24 w 192"/>
                <a:gd name="T35" fmla="*/ 518 h 468"/>
                <a:gd name="T36" fmla="*/ 42 w 192"/>
                <a:gd name="T37" fmla="*/ 953 h 468"/>
                <a:gd name="T38" fmla="*/ 154 w 192"/>
                <a:gd name="T39" fmla="*/ 1074 h 468"/>
                <a:gd name="T40" fmla="*/ 220 w 192"/>
                <a:gd name="T41" fmla="*/ 1011 h 468"/>
                <a:gd name="T42" fmla="*/ 227 w 192"/>
                <a:gd name="T43" fmla="*/ 1000 h 468"/>
                <a:gd name="T44" fmla="*/ 198 w 192"/>
                <a:gd name="T45" fmla="*/ 901 h 4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2" h="468">
                  <a:moveTo>
                    <a:pt x="116" y="400"/>
                  </a:moveTo>
                  <a:cubicBezTo>
                    <a:pt x="122" y="399"/>
                    <a:pt x="135" y="383"/>
                    <a:pt x="137" y="360"/>
                  </a:cubicBezTo>
                  <a:cubicBezTo>
                    <a:pt x="137" y="357"/>
                    <a:pt x="137" y="357"/>
                    <a:pt x="137" y="357"/>
                  </a:cubicBezTo>
                  <a:cubicBezTo>
                    <a:pt x="137" y="348"/>
                    <a:pt x="137" y="340"/>
                    <a:pt x="135" y="334"/>
                  </a:cubicBezTo>
                  <a:cubicBezTo>
                    <a:pt x="135" y="334"/>
                    <a:pt x="135" y="334"/>
                    <a:pt x="135" y="334"/>
                  </a:cubicBezTo>
                  <a:cubicBezTo>
                    <a:pt x="130" y="322"/>
                    <a:pt x="152" y="304"/>
                    <a:pt x="123" y="286"/>
                  </a:cubicBezTo>
                  <a:cubicBezTo>
                    <a:pt x="86" y="263"/>
                    <a:pt x="54" y="172"/>
                    <a:pt x="56" y="132"/>
                  </a:cubicBezTo>
                  <a:cubicBezTo>
                    <a:pt x="56" y="132"/>
                    <a:pt x="56" y="132"/>
                    <a:pt x="56" y="131"/>
                  </a:cubicBezTo>
                  <a:cubicBezTo>
                    <a:pt x="61" y="110"/>
                    <a:pt x="79" y="95"/>
                    <a:pt x="112" y="87"/>
                  </a:cubicBezTo>
                  <a:cubicBezTo>
                    <a:pt x="140" y="79"/>
                    <a:pt x="151" y="80"/>
                    <a:pt x="176" y="105"/>
                  </a:cubicBezTo>
                  <a:cubicBezTo>
                    <a:pt x="176" y="105"/>
                    <a:pt x="176" y="105"/>
                    <a:pt x="177" y="106"/>
                  </a:cubicBezTo>
                  <a:cubicBezTo>
                    <a:pt x="180" y="111"/>
                    <a:pt x="184" y="116"/>
                    <a:pt x="188" y="121"/>
                  </a:cubicBezTo>
                  <a:cubicBezTo>
                    <a:pt x="192" y="100"/>
                    <a:pt x="192" y="82"/>
                    <a:pt x="185" y="73"/>
                  </a:cubicBezTo>
                  <a:cubicBezTo>
                    <a:pt x="164" y="48"/>
                    <a:pt x="159" y="23"/>
                    <a:pt x="135" y="7"/>
                  </a:cubicBezTo>
                  <a:cubicBezTo>
                    <a:pt x="127" y="2"/>
                    <a:pt x="107" y="0"/>
                    <a:pt x="95" y="1"/>
                  </a:cubicBezTo>
                  <a:cubicBezTo>
                    <a:pt x="82" y="1"/>
                    <a:pt x="69" y="9"/>
                    <a:pt x="59" y="19"/>
                  </a:cubicBezTo>
                  <a:cubicBezTo>
                    <a:pt x="46" y="34"/>
                    <a:pt x="24" y="46"/>
                    <a:pt x="16" y="117"/>
                  </a:cubicBezTo>
                  <a:cubicBezTo>
                    <a:pt x="13" y="141"/>
                    <a:pt x="12" y="181"/>
                    <a:pt x="12" y="223"/>
                  </a:cubicBezTo>
                  <a:cubicBezTo>
                    <a:pt x="12" y="340"/>
                    <a:pt x="0" y="359"/>
                    <a:pt x="22" y="410"/>
                  </a:cubicBezTo>
                  <a:cubicBezTo>
                    <a:pt x="38" y="446"/>
                    <a:pt x="57" y="468"/>
                    <a:pt x="80" y="462"/>
                  </a:cubicBezTo>
                  <a:cubicBezTo>
                    <a:pt x="94" y="459"/>
                    <a:pt x="105" y="448"/>
                    <a:pt x="114" y="435"/>
                  </a:cubicBezTo>
                  <a:cubicBezTo>
                    <a:pt x="117" y="430"/>
                    <a:pt x="117" y="430"/>
                    <a:pt x="117" y="430"/>
                  </a:cubicBezTo>
                  <a:cubicBezTo>
                    <a:pt x="129" y="411"/>
                    <a:pt x="112" y="394"/>
                    <a:pt x="103" y="38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0" name="Freeform 396">
              <a:extLst>
                <a:ext uri="{FF2B5EF4-FFF2-40B4-BE49-F238E27FC236}">
                  <a16:creationId xmlns:a16="http://schemas.microsoft.com/office/drawing/2014/main" id="{7BB54945-856F-482E-899D-52C85FA07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966"/>
              <a:ext cx="161" cy="266"/>
            </a:xfrm>
            <a:custGeom>
              <a:avLst/>
              <a:gdLst>
                <a:gd name="T0" fmla="*/ 109 w 130"/>
                <a:gd name="T1" fmla="*/ 115 h 201"/>
                <a:gd name="T2" fmla="*/ 109 w 130"/>
                <a:gd name="T3" fmla="*/ 115 h 201"/>
                <a:gd name="T4" fmla="*/ 0 w 130"/>
                <a:gd name="T5" fmla="*/ 0 h 201"/>
                <a:gd name="T6" fmla="*/ 14 w 130"/>
                <a:gd name="T7" fmla="*/ 139 h 201"/>
                <a:gd name="T8" fmla="*/ 17 w 130"/>
                <a:gd name="T9" fmla="*/ 431 h 201"/>
                <a:gd name="T10" fmla="*/ 17 w 130"/>
                <a:gd name="T11" fmla="*/ 431 h 201"/>
                <a:gd name="T12" fmla="*/ 17 w 130"/>
                <a:gd name="T13" fmla="*/ 433 h 201"/>
                <a:gd name="T14" fmla="*/ 134 w 130"/>
                <a:gd name="T15" fmla="*/ 466 h 201"/>
                <a:gd name="T16" fmla="*/ 246 w 130"/>
                <a:gd name="T17" fmla="*/ 433 h 201"/>
                <a:gd name="T18" fmla="*/ 246 w 130"/>
                <a:gd name="T19" fmla="*/ 431 h 201"/>
                <a:gd name="T20" fmla="*/ 246 w 130"/>
                <a:gd name="T21" fmla="*/ 431 h 201"/>
                <a:gd name="T22" fmla="*/ 246 w 130"/>
                <a:gd name="T23" fmla="*/ 234 h 201"/>
                <a:gd name="T24" fmla="*/ 225 w 130"/>
                <a:gd name="T25" fmla="*/ 224 h 201"/>
                <a:gd name="T26" fmla="*/ 109 w 130"/>
                <a:gd name="T27" fmla="*/ 115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7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1" name="Freeform 397">
              <a:extLst>
                <a:ext uri="{FF2B5EF4-FFF2-40B4-BE49-F238E27FC236}">
                  <a16:creationId xmlns:a16="http://schemas.microsoft.com/office/drawing/2014/main" id="{4F8CD53F-361B-4DE8-B5CC-B9B4725E9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-3"/>
              <a:ext cx="406" cy="643"/>
            </a:xfrm>
            <a:custGeom>
              <a:avLst/>
              <a:gdLst>
                <a:gd name="T0" fmla="*/ 493 w 327"/>
                <a:gd name="T1" fmla="*/ 163 h 485"/>
                <a:gd name="T2" fmla="*/ 459 w 327"/>
                <a:gd name="T3" fmla="*/ 130 h 485"/>
                <a:gd name="T4" fmla="*/ 462 w 327"/>
                <a:gd name="T5" fmla="*/ 81 h 485"/>
                <a:gd name="T6" fmla="*/ 400 w 327"/>
                <a:gd name="T7" fmla="*/ 48 h 485"/>
                <a:gd name="T8" fmla="*/ 375 w 327"/>
                <a:gd name="T9" fmla="*/ 88 h 485"/>
                <a:gd name="T10" fmla="*/ 371 w 327"/>
                <a:gd name="T11" fmla="*/ 28 h 485"/>
                <a:gd name="T12" fmla="*/ 308 w 327"/>
                <a:gd name="T13" fmla="*/ 23 h 485"/>
                <a:gd name="T14" fmla="*/ 259 w 327"/>
                <a:gd name="T15" fmla="*/ 114 h 485"/>
                <a:gd name="T16" fmla="*/ 237 w 327"/>
                <a:gd name="T17" fmla="*/ 58 h 485"/>
                <a:gd name="T18" fmla="*/ 168 w 327"/>
                <a:gd name="T19" fmla="*/ 80 h 485"/>
                <a:gd name="T20" fmla="*/ 158 w 327"/>
                <a:gd name="T21" fmla="*/ 155 h 485"/>
                <a:gd name="T22" fmla="*/ 145 w 327"/>
                <a:gd name="T23" fmla="*/ 178 h 485"/>
                <a:gd name="T24" fmla="*/ 6 w 327"/>
                <a:gd name="T25" fmla="*/ 528 h 485"/>
                <a:gd name="T26" fmla="*/ 24 w 327"/>
                <a:gd name="T27" fmla="*/ 810 h 485"/>
                <a:gd name="T28" fmla="*/ 25 w 327"/>
                <a:gd name="T29" fmla="*/ 814 h 485"/>
                <a:gd name="T30" fmla="*/ 78 w 327"/>
                <a:gd name="T31" fmla="*/ 913 h 485"/>
                <a:gd name="T32" fmla="*/ 84 w 327"/>
                <a:gd name="T33" fmla="*/ 1025 h 485"/>
                <a:gd name="T34" fmla="*/ 78 w 327"/>
                <a:gd name="T35" fmla="*/ 1018 h 485"/>
                <a:gd name="T36" fmla="*/ 205 w 327"/>
                <a:gd name="T37" fmla="*/ 1116 h 485"/>
                <a:gd name="T38" fmla="*/ 209 w 327"/>
                <a:gd name="T39" fmla="*/ 1115 h 485"/>
                <a:gd name="T40" fmla="*/ 209 w 327"/>
                <a:gd name="T41" fmla="*/ 1009 h 485"/>
                <a:gd name="T42" fmla="*/ 253 w 327"/>
                <a:gd name="T43" fmla="*/ 756 h 485"/>
                <a:gd name="T44" fmla="*/ 279 w 327"/>
                <a:gd name="T45" fmla="*/ 666 h 485"/>
                <a:gd name="T46" fmla="*/ 279 w 327"/>
                <a:gd name="T47" fmla="*/ 666 h 485"/>
                <a:gd name="T48" fmla="*/ 279 w 327"/>
                <a:gd name="T49" fmla="*/ 666 h 485"/>
                <a:gd name="T50" fmla="*/ 272 w 327"/>
                <a:gd name="T51" fmla="*/ 614 h 485"/>
                <a:gd name="T52" fmla="*/ 268 w 327"/>
                <a:gd name="T53" fmla="*/ 610 h 485"/>
                <a:gd name="T54" fmla="*/ 317 w 327"/>
                <a:gd name="T55" fmla="*/ 379 h 485"/>
                <a:gd name="T56" fmla="*/ 318 w 327"/>
                <a:gd name="T57" fmla="*/ 382 h 485"/>
                <a:gd name="T58" fmla="*/ 382 w 327"/>
                <a:gd name="T59" fmla="*/ 394 h 485"/>
                <a:gd name="T60" fmla="*/ 385 w 327"/>
                <a:gd name="T61" fmla="*/ 394 h 485"/>
                <a:gd name="T62" fmla="*/ 468 w 327"/>
                <a:gd name="T63" fmla="*/ 388 h 485"/>
                <a:gd name="T64" fmla="*/ 626 w 327"/>
                <a:gd name="T65" fmla="*/ 387 h 485"/>
                <a:gd name="T66" fmla="*/ 493 w 327"/>
                <a:gd name="T67" fmla="*/ 163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3" y="349"/>
                    <a:pt x="13" y="349"/>
                    <a:pt x="13" y="349"/>
                  </a:cubicBezTo>
                  <a:cubicBezTo>
                    <a:pt x="21" y="362"/>
                    <a:pt x="28" y="377"/>
                    <a:pt x="41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10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12" y="169"/>
                    <a:pt x="227" y="168"/>
                    <a:pt x="245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4" y="92"/>
                    <a:pt x="258" y="7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2" name="Freeform 398">
              <a:extLst>
                <a:ext uri="{FF2B5EF4-FFF2-40B4-BE49-F238E27FC236}">
                  <a16:creationId xmlns:a16="http://schemas.microsoft.com/office/drawing/2014/main" id="{C1A13AC0-3CF1-44C5-8336-123D71EC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47"/>
              <a:ext cx="161" cy="345"/>
            </a:xfrm>
            <a:custGeom>
              <a:avLst/>
              <a:gdLst>
                <a:gd name="T0" fmla="*/ 11 w 129"/>
                <a:gd name="T1" fmla="*/ 608 h 260"/>
                <a:gd name="T2" fmla="*/ 64 w 129"/>
                <a:gd name="T3" fmla="*/ 527 h 260"/>
                <a:gd name="T4" fmla="*/ 134 w 129"/>
                <a:gd name="T5" fmla="*/ 484 h 260"/>
                <a:gd name="T6" fmla="*/ 212 w 129"/>
                <a:gd name="T7" fmla="*/ 499 h 260"/>
                <a:gd name="T8" fmla="*/ 221 w 129"/>
                <a:gd name="T9" fmla="*/ 507 h 260"/>
                <a:gd name="T10" fmla="*/ 225 w 129"/>
                <a:gd name="T11" fmla="*/ 508 h 260"/>
                <a:gd name="T12" fmla="*/ 228 w 129"/>
                <a:gd name="T13" fmla="*/ 514 h 260"/>
                <a:gd name="T14" fmla="*/ 232 w 129"/>
                <a:gd name="T15" fmla="*/ 519 h 260"/>
                <a:gd name="T16" fmla="*/ 237 w 129"/>
                <a:gd name="T17" fmla="*/ 527 h 260"/>
                <a:gd name="T18" fmla="*/ 240 w 129"/>
                <a:gd name="T19" fmla="*/ 528 h 260"/>
                <a:gd name="T20" fmla="*/ 247 w 129"/>
                <a:gd name="T21" fmla="*/ 537 h 260"/>
                <a:gd name="T22" fmla="*/ 251 w 129"/>
                <a:gd name="T23" fmla="*/ 528 h 260"/>
                <a:gd name="T24" fmla="*/ 232 w 129"/>
                <a:gd name="T25" fmla="*/ 80 h 260"/>
                <a:gd name="T26" fmla="*/ 228 w 129"/>
                <a:gd name="T27" fmla="*/ 5 h 260"/>
                <a:gd name="T28" fmla="*/ 119 w 129"/>
                <a:gd name="T29" fmla="*/ 33 h 260"/>
                <a:gd name="T30" fmla="*/ 7 w 129"/>
                <a:gd name="T31" fmla="*/ 0 h 260"/>
                <a:gd name="T32" fmla="*/ 6 w 129"/>
                <a:gd name="T33" fmla="*/ 7 h 260"/>
                <a:gd name="T34" fmla="*/ 1 w 129"/>
                <a:gd name="T35" fmla="*/ 72 h 260"/>
                <a:gd name="T36" fmla="*/ 2 w 129"/>
                <a:gd name="T37" fmla="*/ 366 h 260"/>
                <a:gd name="T38" fmla="*/ 11 w 129"/>
                <a:gd name="T39" fmla="*/ 608 h 2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9" h="260">
                  <a:moveTo>
                    <a:pt x="6" y="260"/>
                  </a:moveTo>
                  <a:cubicBezTo>
                    <a:pt x="15" y="241"/>
                    <a:pt x="25" y="233"/>
                    <a:pt x="33" y="225"/>
                  </a:cubicBezTo>
                  <a:cubicBezTo>
                    <a:pt x="43" y="215"/>
                    <a:pt x="56" y="207"/>
                    <a:pt x="69" y="207"/>
                  </a:cubicBezTo>
                  <a:cubicBezTo>
                    <a:pt x="81" y="206"/>
                    <a:pt x="101" y="208"/>
                    <a:pt x="109" y="213"/>
                  </a:cubicBezTo>
                  <a:cubicBezTo>
                    <a:pt x="110" y="214"/>
                    <a:pt x="112" y="215"/>
                    <a:pt x="114" y="217"/>
                  </a:cubicBezTo>
                  <a:cubicBezTo>
                    <a:pt x="114" y="217"/>
                    <a:pt x="114" y="217"/>
                    <a:pt x="115" y="218"/>
                  </a:cubicBezTo>
                  <a:cubicBezTo>
                    <a:pt x="116" y="219"/>
                    <a:pt x="117" y="219"/>
                    <a:pt x="118" y="220"/>
                  </a:cubicBezTo>
                  <a:cubicBezTo>
                    <a:pt x="118" y="221"/>
                    <a:pt x="119" y="221"/>
                    <a:pt x="119" y="222"/>
                  </a:cubicBezTo>
                  <a:cubicBezTo>
                    <a:pt x="120" y="223"/>
                    <a:pt x="121" y="224"/>
                    <a:pt x="122" y="225"/>
                  </a:cubicBezTo>
                  <a:cubicBezTo>
                    <a:pt x="122" y="225"/>
                    <a:pt x="123" y="225"/>
                    <a:pt x="123" y="226"/>
                  </a:cubicBezTo>
                  <a:cubicBezTo>
                    <a:pt x="124" y="227"/>
                    <a:pt x="126" y="229"/>
                    <a:pt x="127" y="230"/>
                  </a:cubicBezTo>
                  <a:cubicBezTo>
                    <a:pt x="129" y="226"/>
                    <a:pt x="129" y="226"/>
                    <a:pt x="129" y="226"/>
                  </a:cubicBezTo>
                  <a:cubicBezTo>
                    <a:pt x="123" y="210"/>
                    <a:pt x="120" y="100"/>
                    <a:pt x="119" y="34"/>
                  </a:cubicBezTo>
                  <a:cubicBezTo>
                    <a:pt x="118" y="14"/>
                    <a:pt x="118" y="10"/>
                    <a:pt x="118" y="2"/>
                  </a:cubicBezTo>
                  <a:cubicBezTo>
                    <a:pt x="114" y="9"/>
                    <a:pt x="90" y="14"/>
                    <a:pt x="61" y="14"/>
                  </a:cubicBezTo>
                  <a:cubicBezTo>
                    <a:pt x="30" y="14"/>
                    <a:pt x="4" y="8"/>
                    <a:pt x="4" y="0"/>
                  </a:cubicBezTo>
                  <a:cubicBezTo>
                    <a:pt x="4" y="0"/>
                    <a:pt x="4" y="2"/>
                    <a:pt x="3" y="3"/>
                  </a:cubicBezTo>
                  <a:cubicBezTo>
                    <a:pt x="2" y="13"/>
                    <a:pt x="2" y="15"/>
                    <a:pt x="1" y="31"/>
                  </a:cubicBezTo>
                  <a:cubicBezTo>
                    <a:pt x="0" y="68"/>
                    <a:pt x="1" y="117"/>
                    <a:pt x="2" y="157"/>
                  </a:cubicBezTo>
                  <a:cubicBezTo>
                    <a:pt x="3" y="186"/>
                    <a:pt x="4" y="233"/>
                    <a:pt x="6" y="26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3" name="Freeform 399">
              <a:extLst>
                <a:ext uri="{FF2B5EF4-FFF2-40B4-BE49-F238E27FC236}">
                  <a16:creationId xmlns:a16="http://schemas.microsoft.com/office/drawing/2014/main" id="{C79B2B87-9083-48C8-80D5-4F4797453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5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4" name="Freeform 400">
              <a:extLst>
                <a:ext uri="{FF2B5EF4-FFF2-40B4-BE49-F238E27FC236}">
                  <a16:creationId xmlns:a16="http://schemas.microsoft.com/office/drawing/2014/main" id="{19C6F60E-821E-4D67-B7C7-1DBDA6CBD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186"/>
              <a:ext cx="155" cy="61"/>
            </a:xfrm>
            <a:custGeom>
              <a:avLst/>
              <a:gdLst>
                <a:gd name="T0" fmla="*/ 77 w 125"/>
                <a:gd name="T1" fmla="*/ 21 h 46"/>
                <a:gd name="T2" fmla="*/ 0 w 125"/>
                <a:gd name="T3" fmla="*/ 0 h 46"/>
                <a:gd name="T4" fmla="*/ 0 w 125"/>
                <a:gd name="T5" fmla="*/ 70 h 46"/>
                <a:gd name="T6" fmla="*/ 0 w 125"/>
                <a:gd name="T7" fmla="*/ 81 h 46"/>
                <a:gd name="T8" fmla="*/ 118 w 125"/>
                <a:gd name="T9" fmla="*/ 107 h 46"/>
                <a:gd name="T10" fmla="*/ 236 w 125"/>
                <a:gd name="T11" fmla="*/ 85 h 46"/>
                <a:gd name="T12" fmla="*/ 238 w 125"/>
                <a:gd name="T13" fmla="*/ 77 h 46"/>
                <a:gd name="T14" fmla="*/ 238 w 125"/>
                <a:gd name="T15" fmla="*/ 49 h 46"/>
                <a:gd name="T16" fmla="*/ 77 w 125"/>
                <a:gd name="T17" fmla="*/ 21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7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5" name="Freeform 401">
              <a:extLst>
                <a:ext uri="{FF2B5EF4-FFF2-40B4-BE49-F238E27FC236}">
                  <a16:creationId xmlns:a16="http://schemas.microsoft.com/office/drawing/2014/main" id="{C248DC44-0747-477F-9DFF-06EF5AAC7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339"/>
              <a:ext cx="13" cy="37"/>
            </a:xfrm>
            <a:custGeom>
              <a:avLst/>
              <a:gdLst>
                <a:gd name="T0" fmla="*/ 11 w 11"/>
                <a:gd name="T1" fmla="*/ 65 h 28"/>
                <a:gd name="T2" fmla="*/ 11 w 11"/>
                <a:gd name="T3" fmla="*/ 65 h 28"/>
                <a:gd name="T4" fmla="*/ 6 w 11"/>
                <a:gd name="T5" fmla="*/ 12 h 28"/>
                <a:gd name="T6" fmla="*/ 1 w 11"/>
                <a:gd name="T7" fmla="*/ 9 h 28"/>
                <a:gd name="T8" fmla="*/ 11 w 11"/>
                <a:gd name="T9" fmla="*/ 6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7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11" y="14"/>
                    <a:pt x="8" y="8"/>
                    <a:pt x="3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3" y="15"/>
                    <a:pt x="7" y="2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6" name="Freeform 402">
              <a:extLst>
                <a:ext uri="{FF2B5EF4-FFF2-40B4-BE49-F238E27FC236}">
                  <a16:creationId xmlns:a16="http://schemas.microsoft.com/office/drawing/2014/main" id="{D92D0995-FF19-4E59-8457-819E317A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34"/>
              <a:ext cx="4" cy="38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6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3" y="4"/>
                    <a:pt x="4" y="19"/>
                    <a:pt x="1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7" name="Freeform 403">
              <a:extLst>
                <a:ext uri="{FF2B5EF4-FFF2-40B4-BE49-F238E27FC236}">
                  <a16:creationId xmlns:a16="http://schemas.microsoft.com/office/drawing/2014/main" id="{1ADCEAE8-0CE2-4BBB-ADA6-FDC098D93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68"/>
              <a:ext cx="796" cy="863"/>
            </a:xfrm>
            <a:custGeom>
              <a:avLst/>
              <a:gdLst>
                <a:gd name="T0" fmla="*/ 1123 w 641"/>
                <a:gd name="T1" fmla="*/ 738 h 651"/>
                <a:gd name="T2" fmla="*/ 965 w 641"/>
                <a:gd name="T3" fmla="*/ 373 h 651"/>
                <a:gd name="T4" fmla="*/ 959 w 641"/>
                <a:gd name="T5" fmla="*/ 353 h 651"/>
                <a:gd name="T6" fmla="*/ 959 w 641"/>
                <a:gd name="T7" fmla="*/ 353 h 651"/>
                <a:gd name="T8" fmla="*/ 822 w 641"/>
                <a:gd name="T9" fmla="*/ 98 h 651"/>
                <a:gd name="T10" fmla="*/ 652 w 641"/>
                <a:gd name="T11" fmla="*/ 0 h 651"/>
                <a:gd name="T12" fmla="*/ 652 w 641"/>
                <a:gd name="T13" fmla="*/ 0 h 651"/>
                <a:gd name="T14" fmla="*/ 595 w 641"/>
                <a:gd name="T15" fmla="*/ 107 h 651"/>
                <a:gd name="T16" fmla="*/ 597 w 641"/>
                <a:gd name="T17" fmla="*/ 107 h 651"/>
                <a:gd name="T18" fmla="*/ 808 w 641"/>
                <a:gd name="T19" fmla="*/ 184 h 651"/>
                <a:gd name="T20" fmla="*/ 916 w 641"/>
                <a:gd name="T21" fmla="*/ 395 h 651"/>
                <a:gd name="T22" fmla="*/ 916 w 641"/>
                <a:gd name="T23" fmla="*/ 408 h 651"/>
                <a:gd name="T24" fmla="*/ 980 w 641"/>
                <a:gd name="T25" fmla="*/ 528 h 651"/>
                <a:gd name="T26" fmla="*/ 1072 w 641"/>
                <a:gd name="T27" fmla="*/ 781 h 651"/>
                <a:gd name="T28" fmla="*/ 976 w 641"/>
                <a:gd name="T29" fmla="*/ 1259 h 651"/>
                <a:gd name="T30" fmla="*/ 975 w 641"/>
                <a:gd name="T31" fmla="*/ 1263 h 651"/>
                <a:gd name="T32" fmla="*/ 974 w 641"/>
                <a:gd name="T33" fmla="*/ 1263 h 651"/>
                <a:gd name="T34" fmla="*/ 589 w 641"/>
                <a:gd name="T35" fmla="*/ 1307 h 651"/>
                <a:gd name="T36" fmla="*/ 113 w 641"/>
                <a:gd name="T37" fmla="*/ 887 h 651"/>
                <a:gd name="T38" fmla="*/ 104 w 641"/>
                <a:gd name="T39" fmla="*/ 868 h 651"/>
                <a:gd name="T40" fmla="*/ 104 w 641"/>
                <a:gd name="T41" fmla="*/ 868 h 651"/>
                <a:gd name="T42" fmla="*/ 109 w 641"/>
                <a:gd name="T43" fmla="*/ 923 h 651"/>
                <a:gd name="T44" fmla="*/ 109 w 641"/>
                <a:gd name="T45" fmla="*/ 929 h 651"/>
                <a:gd name="T46" fmla="*/ 70 w 641"/>
                <a:gd name="T47" fmla="*/ 1023 h 651"/>
                <a:gd name="T48" fmla="*/ 66 w 641"/>
                <a:gd name="T49" fmla="*/ 1023 h 651"/>
                <a:gd name="T50" fmla="*/ 71 w 641"/>
                <a:gd name="T51" fmla="*/ 1094 h 651"/>
                <a:gd name="T52" fmla="*/ 65 w 641"/>
                <a:gd name="T53" fmla="*/ 1104 h 651"/>
                <a:gd name="T54" fmla="*/ 0 w 641"/>
                <a:gd name="T55" fmla="*/ 1167 h 651"/>
                <a:gd name="T56" fmla="*/ 119 w 641"/>
                <a:gd name="T57" fmla="*/ 1275 h 651"/>
                <a:gd name="T58" fmla="*/ 626 w 641"/>
                <a:gd name="T59" fmla="*/ 1458 h 651"/>
                <a:gd name="T60" fmla="*/ 1028 w 641"/>
                <a:gd name="T61" fmla="*/ 1424 h 651"/>
                <a:gd name="T62" fmla="*/ 1123 w 641"/>
                <a:gd name="T63" fmla="*/ 738 h 6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1" h="651">
                  <a:moveTo>
                    <a:pt x="586" y="317"/>
                  </a:moveTo>
                  <a:cubicBezTo>
                    <a:pt x="572" y="273"/>
                    <a:pt x="517" y="182"/>
                    <a:pt x="504" y="160"/>
                  </a:cubicBezTo>
                  <a:cubicBezTo>
                    <a:pt x="502" y="158"/>
                    <a:pt x="502" y="155"/>
                    <a:pt x="501" y="152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494" y="133"/>
                    <a:pt x="480" y="79"/>
                    <a:pt x="429" y="42"/>
                  </a:cubicBezTo>
                  <a:cubicBezTo>
                    <a:pt x="378" y="5"/>
                    <a:pt x="341" y="0"/>
                    <a:pt x="341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0" y="10"/>
                    <a:pt x="319" y="25"/>
                    <a:pt x="311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27" y="44"/>
                    <a:pt x="374" y="45"/>
                    <a:pt x="422" y="79"/>
                  </a:cubicBezTo>
                  <a:cubicBezTo>
                    <a:pt x="461" y="108"/>
                    <a:pt x="484" y="141"/>
                    <a:pt x="478" y="170"/>
                  </a:cubicBezTo>
                  <a:cubicBezTo>
                    <a:pt x="478" y="175"/>
                    <a:pt x="478" y="175"/>
                    <a:pt x="478" y="175"/>
                  </a:cubicBezTo>
                  <a:cubicBezTo>
                    <a:pt x="477" y="181"/>
                    <a:pt x="500" y="204"/>
                    <a:pt x="511" y="226"/>
                  </a:cubicBezTo>
                  <a:cubicBezTo>
                    <a:pt x="525" y="255"/>
                    <a:pt x="543" y="288"/>
                    <a:pt x="560" y="335"/>
                  </a:cubicBezTo>
                  <a:cubicBezTo>
                    <a:pt x="592" y="426"/>
                    <a:pt x="568" y="496"/>
                    <a:pt x="510" y="541"/>
                  </a:cubicBezTo>
                  <a:cubicBezTo>
                    <a:pt x="509" y="542"/>
                    <a:pt x="509" y="542"/>
                    <a:pt x="509" y="542"/>
                  </a:cubicBezTo>
                  <a:cubicBezTo>
                    <a:pt x="508" y="542"/>
                    <a:pt x="508" y="542"/>
                    <a:pt x="508" y="542"/>
                  </a:cubicBezTo>
                  <a:cubicBezTo>
                    <a:pt x="483" y="555"/>
                    <a:pt x="455" y="597"/>
                    <a:pt x="308" y="561"/>
                  </a:cubicBezTo>
                  <a:cubicBezTo>
                    <a:pt x="163" y="525"/>
                    <a:pt x="77" y="417"/>
                    <a:pt x="59" y="381"/>
                  </a:cubicBezTo>
                  <a:cubicBezTo>
                    <a:pt x="58" y="378"/>
                    <a:pt x="56" y="375"/>
                    <a:pt x="55" y="373"/>
                  </a:cubicBezTo>
                  <a:cubicBezTo>
                    <a:pt x="55" y="373"/>
                    <a:pt x="55" y="373"/>
                    <a:pt x="55" y="373"/>
                  </a:cubicBezTo>
                  <a:cubicBezTo>
                    <a:pt x="57" y="379"/>
                    <a:pt x="57" y="387"/>
                    <a:pt x="57" y="39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5" y="422"/>
                    <a:pt x="42" y="438"/>
                    <a:pt x="36" y="439"/>
                  </a:cubicBezTo>
                  <a:cubicBezTo>
                    <a:pt x="35" y="439"/>
                    <a:pt x="35" y="439"/>
                    <a:pt x="35" y="439"/>
                  </a:cubicBezTo>
                  <a:cubicBezTo>
                    <a:pt x="41" y="447"/>
                    <a:pt x="44" y="458"/>
                    <a:pt x="37" y="469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25" y="487"/>
                    <a:pt x="14" y="498"/>
                    <a:pt x="0" y="501"/>
                  </a:cubicBezTo>
                  <a:cubicBezTo>
                    <a:pt x="20" y="523"/>
                    <a:pt x="42" y="538"/>
                    <a:pt x="62" y="548"/>
                  </a:cubicBezTo>
                  <a:cubicBezTo>
                    <a:pt x="129" y="578"/>
                    <a:pt x="221" y="602"/>
                    <a:pt x="327" y="626"/>
                  </a:cubicBezTo>
                  <a:cubicBezTo>
                    <a:pt x="433" y="651"/>
                    <a:pt x="489" y="633"/>
                    <a:pt x="537" y="611"/>
                  </a:cubicBezTo>
                  <a:cubicBezTo>
                    <a:pt x="610" y="578"/>
                    <a:pt x="641" y="472"/>
                    <a:pt x="586" y="31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8" name="Oval 404">
              <a:extLst>
                <a:ext uri="{FF2B5EF4-FFF2-40B4-BE49-F238E27FC236}">
                  <a16:creationId xmlns:a16="http://schemas.microsoft.com/office/drawing/2014/main" id="{E4428813-AE76-4C6F-97A6-EF34745D7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39"/>
              <a:ext cx="94" cy="1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59" name="Freeform 405">
              <a:extLst>
                <a:ext uri="{FF2B5EF4-FFF2-40B4-BE49-F238E27FC236}">
                  <a16:creationId xmlns:a16="http://schemas.microsoft.com/office/drawing/2014/main" id="{180AFAA4-35C0-478D-8C38-B8820220C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515"/>
              <a:ext cx="58" cy="18"/>
            </a:xfrm>
            <a:custGeom>
              <a:avLst/>
              <a:gdLst>
                <a:gd name="T0" fmla="*/ 0 w 47"/>
                <a:gd name="T1" fmla="*/ 0 h 13"/>
                <a:gd name="T2" fmla="*/ 89 w 47"/>
                <a:gd name="T3" fmla="*/ 24 h 13"/>
                <a:gd name="T4" fmla="*/ 0 w 4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3">
                  <a:moveTo>
                    <a:pt x="0" y="0"/>
                  </a:moveTo>
                  <a:cubicBezTo>
                    <a:pt x="6" y="5"/>
                    <a:pt x="28" y="13"/>
                    <a:pt x="47" y="9"/>
                  </a:cubicBezTo>
                  <a:cubicBezTo>
                    <a:pt x="35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0" name="Freeform 406">
              <a:extLst>
                <a:ext uri="{FF2B5EF4-FFF2-40B4-BE49-F238E27FC236}">
                  <a16:creationId xmlns:a16="http://schemas.microsoft.com/office/drawing/2014/main" id="{5094B6F4-D466-4094-BF1F-930B1C4D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498"/>
              <a:ext cx="477" cy="581"/>
            </a:xfrm>
            <a:custGeom>
              <a:avLst/>
              <a:gdLst>
                <a:gd name="T0" fmla="*/ 530 w 384"/>
                <a:gd name="T1" fmla="*/ 223 h 438"/>
                <a:gd name="T2" fmla="*/ 553 w 384"/>
                <a:gd name="T3" fmla="*/ 443 h 438"/>
                <a:gd name="T4" fmla="*/ 588 w 384"/>
                <a:gd name="T5" fmla="*/ 651 h 438"/>
                <a:gd name="T6" fmla="*/ 665 w 384"/>
                <a:gd name="T7" fmla="*/ 836 h 438"/>
                <a:gd name="T8" fmla="*/ 707 w 384"/>
                <a:gd name="T9" fmla="*/ 907 h 438"/>
                <a:gd name="T10" fmla="*/ 727 w 384"/>
                <a:gd name="T11" fmla="*/ 1017 h 438"/>
                <a:gd name="T12" fmla="*/ 650 w 384"/>
                <a:gd name="T13" fmla="*/ 987 h 438"/>
                <a:gd name="T14" fmla="*/ 606 w 384"/>
                <a:gd name="T15" fmla="*/ 942 h 438"/>
                <a:gd name="T16" fmla="*/ 555 w 384"/>
                <a:gd name="T17" fmla="*/ 923 h 438"/>
                <a:gd name="T18" fmla="*/ 509 w 384"/>
                <a:gd name="T19" fmla="*/ 929 h 438"/>
                <a:gd name="T20" fmla="*/ 473 w 384"/>
                <a:gd name="T21" fmla="*/ 874 h 438"/>
                <a:gd name="T22" fmla="*/ 412 w 384"/>
                <a:gd name="T23" fmla="*/ 829 h 438"/>
                <a:gd name="T24" fmla="*/ 381 w 384"/>
                <a:gd name="T25" fmla="*/ 767 h 438"/>
                <a:gd name="T26" fmla="*/ 333 w 384"/>
                <a:gd name="T27" fmla="*/ 759 h 438"/>
                <a:gd name="T28" fmla="*/ 293 w 384"/>
                <a:gd name="T29" fmla="*/ 695 h 438"/>
                <a:gd name="T30" fmla="*/ 242 w 384"/>
                <a:gd name="T31" fmla="*/ 688 h 438"/>
                <a:gd name="T32" fmla="*/ 227 w 384"/>
                <a:gd name="T33" fmla="*/ 630 h 438"/>
                <a:gd name="T34" fmla="*/ 184 w 384"/>
                <a:gd name="T35" fmla="*/ 560 h 438"/>
                <a:gd name="T36" fmla="*/ 142 w 384"/>
                <a:gd name="T37" fmla="*/ 491 h 438"/>
                <a:gd name="T38" fmla="*/ 286 w 384"/>
                <a:gd name="T39" fmla="*/ 535 h 438"/>
                <a:gd name="T40" fmla="*/ 96 w 384"/>
                <a:gd name="T41" fmla="*/ 442 h 438"/>
                <a:gd name="T42" fmla="*/ 42 w 384"/>
                <a:gd name="T43" fmla="*/ 359 h 438"/>
                <a:gd name="T44" fmla="*/ 26 w 384"/>
                <a:gd name="T45" fmla="*/ 308 h 438"/>
                <a:gd name="T46" fmla="*/ 9 w 384"/>
                <a:gd name="T47" fmla="*/ 248 h 438"/>
                <a:gd name="T48" fmla="*/ 1 w 384"/>
                <a:gd name="T49" fmla="*/ 171 h 438"/>
                <a:gd name="T50" fmla="*/ 93 w 384"/>
                <a:gd name="T51" fmla="*/ 102 h 438"/>
                <a:gd name="T52" fmla="*/ 224 w 384"/>
                <a:gd name="T53" fmla="*/ 210 h 438"/>
                <a:gd name="T54" fmla="*/ 256 w 384"/>
                <a:gd name="T55" fmla="*/ 264 h 438"/>
                <a:gd name="T56" fmla="*/ 306 w 384"/>
                <a:gd name="T57" fmla="*/ 410 h 438"/>
                <a:gd name="T58" fmla="*/ 327 w 384"/>
                <a:gd name="T59" fmla="*/ 355 h 438"/>
                <a:gd name="T60" fmla="*/ 350 w 384"/>
                <a:gd name="T61" fmla="*/ 279 h 438"/>
                <a:gd name="T62" fmla="*/ 388 w 384"/>
                <a:gd name="T63" fmla="*/ 210 h 438"/>
                <a:gd name="T64" fmla="*/ 460 w 384"/>
                <a:gd name="T65" fmla="*/ 142 h 438"/>
                <a:gd name="T66" fmla="*/ 401 w 384"/>
                <a:gd name="T67" fmla="*/ 142 h 438"/>
                <a:gd name="T68" fmla="*/ 402 w 384"/>
                <a:gd name="T69" fmla="*/ 96 h 438"/>
                <a:gd name="T70" fmla="*/ 483 w 384"/>
                <a:gd name="T71" fmla="*/ 7 h 438"/>
                <a:gd name="T72" fmla="*/ 537 w 384"/>
                <a:gd name="T73" fmla="*/ 101 h 438"/>
                <a:gd name="T74" fmla="*/ 537 w 384"/>
                <a:gd name="T75" fmla="*/ 162 h 438"/>
                <a:gd name="T76" fmla="*/ 465 w 384"/>
                <a:gd name="T77" fmla="*/ 142 h 4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4" h="438">
                  <a:moveTo>
                    <a:pt x="273" y="87"/>
                  </a:moveTo>
                  <a:cubicBezTo>
                    <a:pt x="274" y="87"/>
                    <a:pt x="277" y="93"/>
                    <a:pt x="277" y="96"/>
                  </a:cubicBezTo>
                  <a:cubicBezTo>
                    <a:pt x="277" y="114"/>
                    <a:pt x="273" y="142"/>
                    <a:pt x="279" y="154"/>
                  </a:cubicBezTo>
                  <a:cubicBezTo>
                    <a:pt x="285" y="169"/>
                    <a:pt x="285" y="178"/>
                    <a:pt x="288" y="190"/>
                  </a:cubicBezTo>
                  <a:cubicBezTo>
                    <a:pt x="291" y="202"/>
                    <a:pt x="288" y="235"/>
                    <a:pt x="294" y="249"/>
                  </a:cubicBezTo>
                  <a:cubicBezTo>
                    <a:pt x="300" y="264"/>
                    <a:pt x="302" y="271"/>
                    <a:pt x="307" y="279"/>
                  </a:cubicBezTo>
                  <a:cubicBezTo>
                    <a:pt x="311" y="287"/>
                    <a:pt x="319" y="317"/>
                    <a:pt x="329" y="329"/>
                  </a:cubicBezTo>
                  <a:cubicBezTo>
                    <a:pt x="340" y="342"/>
                    <a:pt x="340" y="352"/>
                    <a:pt x="347" y="358"/>
                  </a:cubicBezTo>
                  <a:cubicBezTo>
                    <a:pt x="354" y="365"/>
                    <a:pt x="351" y="372"/>
                    <a:pt x="356" y="378"/>
                  </a:cubicBezTo>
                  <a:cubicBezTo>
                    <a:pt x="362" y="384"/>
                    <a:pt x="365" y="385"/>
                    <a:pt x="369" y="389"/>
                  </a:cubicBezTo>
                  <a:cubicBezTo>
                    <a:pt x="373" y="394"/>
                    <a:pt x="382" y="403"/>
                    <a:pt x="379" y="410"/>
                  </a:cubicBezTo>
                  <a:cubicBezTo>
                    <a:pt x="376" y="417"/>
                    <a:pt x="384" y="434"/>
                    <a:pt x="379" y="436"/>
                  </a:cubicBezTo>
                  <a:cubicBezTo>
                    <a:pt x="374" y="438"/>
                    <a:pt x="375" y="433"/>
                    <a:pt x="365" y="430"/>
                  </a:cubicBezTo>
                  <a:cubicBezTo>
                    <a:pt x="354" y="427"/>
                    <a:pt x="344" y="421"/>
                    <a:pt x="339" y="423"/>
                  </a:cubicBezTo>
                  <a:cubicBezTo>
                    <a:pt x="334" y="425"/>
                    <a:pt x="319" y="419"/>
                    <a:pt x="320" y="413"/>
                  </a:cubicBezTo>
                  <a:cubicBezTo>
                    <a:pt x="321" y="406"/>
                    <a:pt x="316" y="403"/>
                    <a:pt x="316" y="403"/>
                  </a:cubicBezTo>
                  <a:cubicBezTo>
                    <a:pt x="316" y="403"/>
                    <a:pt x="307" y="397"/>
                    <a:pt x="303" y="397"/>
                  </a:cubicBezTo>
                  <a:cubicBezTo>
                    <a:pt x="300" y="397"/>
                    <a:pt x="296" y="394"/>
                    <a:pt x="290" y="396"/>
                  </a:cubicBezTo>
                  <a:cubicBezTo>
                    <a:pt x="284" y="398"/>
                    <a:pt x="280" y="405"/>
                    <a:pt x="277" y="404"/>
                  </a:cubicBezTo>
                  <a:cubicBezTo>
                    <a:pt x="273" y="403"/>
                    <a:pt x="269" y="402"/>
                    <a:pt x="266" y="398"/>
                  </a:cubicBezTo>
                  <a:cubicBezTo>
                    <a:pt x="263" y="394"/>
                    <a:pt x="266" y="390"/>
                    <a:pt x="259" y="386"/>
                  </a:cubicBezTo>
                  <a:cubicBezTo>
                    <a:pt x="252" y="381"/>
                    <a:pt x="259" y="373"/>
                    <a:pt x="247" y="375"/>
                  </a:cubicBezTo>
                  <a:cubicBezTo>
                    <a:pt x="236" y="377"/>
                    <a:pt x="237" y="384"/>
                    <a:pt x="228" y="374"/>
                  </a:cubicBezTo>
                  <a:cubicBezTo>
                    <a:pt x="218" y="364"/>
                    <a:pt x="218" y="358"/>
                    <a:pt x="215" y="355"/>
                  </a:cubicBezTo>
                  <a:cubicBezTo>
                    <a:pt x="212" y="352"/>
                    <a:pt x="215" y="345"/>
                    <a:pt x="210" y="341"/>
                  </a:cubicBezTo>
                  <a:cubicBezTo>
                    <a:pt x="205" y="337"/>
                    <a:pt x="205" y="329"/>
                    <a:pt x="199" y="329"/>
                  </a:cubicBezTo>
                  <a:cubicBezTo>
                    <a:pt x="192" y="329"/>
                    <a:pt x="183" y="328"/>
                    <a:pt x="183" y="328"/>
                  </a:cubicBezTo>
                  <a:cubicBezTo>
                    <a:pt x="183" y="328"/>
                    <a:pt x="184" y="328"/>
                    <a:pt x="174" y="325"/>
                  </a:cubicBezTo>
                  <a:cubicBezTo>
                    <a:pt x="163" y="321"/>
                    <a:pt x="169" y="332"/>
                    <a:pt x="163" y="321"/>
                  </a:cubicBezTo>
                  <a:cubicBezTo>
                    <a:pt x="158" y="309"/>
                    <a:pt x="161" y="298"/>
                    <a:pt x="153" y="298"/>
                  </a:cubicBezTo>
                  <a:cubicBezTo>
                    <a:pt x="145" y="298"/>
                    <a:pt x="137" y="299"/>
                    <a:pt x="137" y="299"/>
                  </a:cubicBezTo>
                  <a:cubicBezTo>
                    <a:pt x="126" y="295"/>
                    <a:pt x="126" y="295"/>
                    <a:pt x="126" y="295"/>
                  </a:cubicBezTo>
                  <a:cubicBezTo>
                    <a:pt x="126" y="295"/>
                    <a:pt x="125" y="290"/>
                    <a:pt x="122" y="285"/>
                  </a:cubicBezTo>
                  <a:cubicBezTo>
                    <a:pt x="119" y="280"/>
                    <a:pt x="123" y="278"/>
                    <a:pt x="118" y="270"/>
                  </a:cubicBezTo>
                  <a:cubicBezTo>
                    <a:pt x="112" y="263"/>
                    <a:pt x="112" y="260"/>
                    <a:pt x="105" y="255"/>
                  </a:cubicBezTo>
                  <a:cubicBezTo>
                    <a:pt x="98" y="250"/>
                    <a:pt x="99" y="243"/>
                    <a:pt x="96" y="240"/>
                  </a:cubicBezTo>
                  <a:cubicBezTo>
                    <a:pt x="93" y="237"/>
                    <a:pt x="94" y="234"/>
                    <a:pt x="91" y="229"/>
                  </a:cubicBezTo>
                  <a:cubicBezTo>
                    <a:pt x="89" y="226"/>
                    <a:pt x="77" y="217"/>
                    <a:pt x="74" y="210"/>
                  </a:cubicBezTo>
                  <a:cubicBezTo>
                    <a:pt x="72" y="205"/>
                    <a:pt x="78" y="200"/>
                    <a:pt x="85" y="201"/>
                  </a:cubicBezTo>
                  <a:cubicBezTo>
                    <a:pt x="108" y="202"/>
                    <a:pt x="130" y="220"/>
                    <a:pt x="149" y="229"/>
                  </a:cubicBezTo>
                  <a:cubicBezTo>
                    <a:pt x="149" y="229"/>
                    <a:pt x="133" y="213"/>
                    <a:pt x="102" y="196"/>
                  </a:cubicBezTo>
                  <a:cubicBezTo>
                    <a:pt x="67" y="177"/>
                    <a:pt x="55" y="191"/>
                    <a:pt x="50" y="189"/>
                  </a:cubicBezTo>
                  <a:cubicBezTo>
                    <a:pt x="45" y="187"/>
                    <a:pt x="44" y="185"/>
                    <a:pt x="37" y="177"/>
                  </a:cubicBezTo>
                  <a:cubicBezTo>
                    <a:pt x="31" y="170"/>
                    <a:pt x="26" y="161"/>
                    <a:pt x="22" y="154"/>
                  </a:cubicBezTo>
                  <a:cubicBezTo>
                    <a:pt x="18" y="147"/>
                    <a:pt x="21" y="149"/>
                    <a:pt x="19" y="143"/>
                  </a:cubicBezTo>
                  <a:cubicBezTo>
                    <a:pt x="17" y="138"/>
                    <a:pt x="18" y="138"/>
                    <a:pt x="14" y="132"/>
                  </a:cubicBezTo>
                  <a:cubicBezTo>
                    <a:pt x="9" y="126"/>
                    <a:pt x="7" y="126"/>
                    <a:pt x="7" y="118"/>
                  </a:cubicBezTo>
                  <a:cubicBezTo>
                    <a:pt x="7" y="110"/>
                    <a:pt x="10" y="112"/>
                    <a:pt x="5" y="106"/>
                  </a:cubicBezTo>
                  <a:cubicBezTo>
                    <a:pt x="0" y="99"/>
                    <a:pt x="3" y="95"/>
                    <a:pt x="3" y="89"/>
                  </a:cubicBezTo>
                  <a:cubicBezTo>
                    <a:pt x="3" y="83"/>
                    <a:pt x="2" y="80"/>
                    <a:pt x="1" y="73"/>
                  </a:cubicBezTo>
                  <a:cubicBezTo>
                    <a:pt x="5" y="63"/>
                    <a:pt x="7" y="58"/>
                    <a:pt x="17" y="52"/>
                  </a:cubicBezTo>
                  <a:cubicBezTo>
                    <a:pt x="24" y="49"/>
                    <a:pt x="40" y="46"/>
                    <a:pt x="48" y="44"/>
                  </a:cubicBezTo>
                  <a:cubicBezTo>
                    <a:pt x="58" y="42"/>
                    <a:pt x="78" y="43"/>
                    <a:pt x="83" y="45"/>
                  </a:cubicBezTo>
                  <a:cubicBezTo>
                    <a:pt x="102" y="52"/>
                    <a:pt x="104" y="77"/>
                    <a:pt x="117" y="90"/>
                  </a:cubicBezTo>
                  <a:cubicBezTo>
                    <a:pt x="120" y="94"/>
                    <a:pt x="124" y="95"/>
                    <a:pt x="127" y="100"/>
                  </a:cubicBezTo>
                  <a:cubicBezTo>
                    <a:pt x="130" y="104"/>
                    <a:pt x="130" y="109"/>
                    <a:pt x="134" y="113"/>
                  </a:cubicBezTo>
                  <a:cubicBezTo>
                    <a:pt x="139" y="119"/>
                    <a:pt x="158" y="119"/>
                    <a:pt x="156" y="129"/>
                  </a:cubicBezTo>
                  <a:cubicBezTo>
                    <a:pt x="159" y="140"/>
                    <a:pt x="151" y="155"/>
                    <a:pt x="159" y="176"/>
                  </a:cubicBezTo>
                  <a:cubicBezTo>
                    <a:pt x="167" y="198"/>
                    <a:pt x="181" y="206"/>
                    <a:pt x="181" y="206"/>
                  </a:cubicBezTo>
                  <a:cubicBezTo>
                    <a:pt x="173" y="181"/>
                    <a:pt x="159" y="168"/>
                    <a:pt x="171" y="152"/>
                  </a:cubicBezTo>
                  <a:cubicBezTo>
                    <a:pt x="182" y="137"/>
                    <a:pt x="181" y="132"/>
                    <a:pt x="181" y="132"/>
                  </a:cubicBezTo>
                  <a:cubicBezTo>
                    <a:pt x="181" y="129"/>
                    <a:pt x="182" y="122"/>
                    <a:pt x="183" y="119"/>
                  </a:cubicBezTo>
                  <a:cubicBezTo>
                    <a:pt x="186" y="115"/>
                    <a:pt x="192" y="116"/>
                    <a:pt x="195" y="112"/>
                  </a:cubicBezTo>
                  <a:cubicBezTo>
                    <a:pt x="200" y="104"/>
                    <a:pt x="194" y="97"/>
                    <a:pt x="202" y="90"/>
                  </a:cubicBezTo>
                  <a:cubicBezTo>
                    <a:pt x="201" y="91"/>
                    <a:pt x="201" y="91"/>
                    <a:pt x="201" y="91"/>
                  </a:cubicBezTo>
                  <a:cubicBezTo>
                    <a:pt x="213" y="85"/>
                    <a:pt x="240" y="71"/>
                    <a:pt x="240" y="61"/>
                  </a:cubicBezTo>
                  <a:cubicBezTo>
                    <a:pt x="233" y="76"/>
                    <a:pt x="213" y="73"/>
                    <a:pt x="208" y="68"/>
                  </a:cubicBezTo>
                  <a:cubicBezTo>
                    <a:pt x="205" y="67"/>
                    <a:pt x="209" y="61"/>
                    <a:pt x="209" y="61"/>
                  </a:cubicBezTo>
                  <a:cubicBezTo>
                    <a:pt x="207" y="58"/>
                    <a:pt x="212" y="55"/>
                    <a:pt x="211" y="53"/>
                  </a:cubicBezTo>
                  <a:cubicBezTo>
                    <a:pt x="210" y="50"/>
                    <a:pt x="210" y="46"/>
                    <a:pt x="210" y="41"/>
                  </a:cubicBezTo>
                  <a:cubicBezTo>
                    <a:pt x="211" y="28"/>
                    <a:pt x="213" y="13"/>
                    <a:pt x="215" y="7"/>
                  </a:cubicBezTo>
                  <a:cubicBezTo>
                    <a:pt x="225" y="2"/>
                    <a:pt x="238" y="0"/>
                    <a:pt x="252" y="3"/>
                  </a:cubicBezTo>
                  <a:cubicBezTo>
                    <a:pt x="265" y="5"/>
                    <a:pt x="275" y="11"/>
                    <a:pt x="282" y="19"/>
                  </a:cubicBezTo>
                  <a:cubicBezTo>
                    <a:pt x="281" y="25"/>
                    <a:pt x="280" y="33"/>
                    <a:pt x="280" y="43"/>
                  </a:cubicBezTo>
                  <a:cubicBezTo>
                    <a:pt x="277" y="45"/>
                    <a:pt x="282" y="51"/>
                    <a:pt x="280" y="55"/>
                  </a:cubicBezTo>
                  <a:cubicBezTo>
                    <a:pt x="278" y="60"/>
                    <a:pt x="281" y="60"/>
                    <a:pt x="280" y="69"/>
                  </a:cubicBezTo>
                  <a:cubicBezTo>
                    <a:pt x="279" y="78"/>
                    <a:pt x="274" y="76"/>
                    <a:pt x="273" y="76"/>
                  </a:cubicBezTo>
                  <a:cubicBezTo>
                    <a:pt x="262" y="75"/>
                    <a:pt x="246" y="73"/>
                    <a:pt x="242" y="61"/>
                  </a:cubicBezTo>
                  <a:cubicBezTo>
                    <a:pt x="241" y="74"/>
                    <a:pt x="257" y="83"/>
                    <a:pt x="273" y="8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1" name="Freeform 407">
              <a:extLst>
                <a:ext uri="{FF2B5EF4-FFF2-40B4-BE49-F238E27FC236}">
                  <a16:creationId xmlns:a16="http://schemas.microsoft.com/office/drawing/2014/main" id="{9761585B-8FBC-4FC2-9405-7B4B7AE04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469"/>
              <a:ext cx="768" cy="690"/>
            </a:xfrm>
            <a:custGeom>
              <a:avLst/>
              <a:gdLst>
                <a:gd name="T0" fmla="*/ 634 w 618"/>
                <a:gd name="T1" fmla="*/ 7 h 521"/>
                <a:gd name="T2" fmla="*/ 657 w 618"/>
                <a:gd name="T3" fmla="*/ 5 h 521"/>
                <a:gd name="T4" fmla="*/ 695 w 618"/>
                <a:gd name="T5" fmla="*/ 12 h 521"/>
                <a:gd name="T6" fmla="*/ 744 w 618"/>
                <a:gd name="T7" fmla="*/ 30 h 521"/>
                <a:gd name="T8" fmla="*/ 790 w 618"/>
                <a:gd name="T9" fmla="*/ 42 h 521"/>
                <a:gd name="T10" fmla="*/ 851 w 618"/>
                <a:gd name="T11" fmla="*/ 72 h 521"/>
                <a:gd name="T12" fmla="*/ 877 w 618"/>
                <a:gd name="T13" fmla="*/ 98 h 521"/>
                <a:gd name="T14" fmla="*/ 908 w 618"/>
                <a:gd name="T15" fmla="*/ 160 h 521"/>
                <a:gd name="T16" fmla="*/ 903 w 618"/>
                <a:gd name="T17" fmla="*/ 242 h 521"/>
                <a:gd name="T18" fmla="*/ 910 w 618"/>
                <a:gd name="T19" fmla="*/ 286 h 521"/>
                <a:gd name="T20" fmla="*/ 947 w 618"/>
                <a:gd name="T21" fmla="*/ 287 h 521"/>
                <a:gd name="T22" fmla="*/ 954 w 618"/>
                <a:gd name="T23" fmla="*/ 401 h 521"/>
                <a:gd name="T24" fmla="*/ 959 w 618"/>
                <a:gd name="T25" fmla="*/ 474 h 521"/>
                <a:gd name="T26" fmla="*/ 969 w 618"/>
                <a:gd name="T27" fmla="*/ 558 h 521"/>
                <a:gd name="T28" fmla="*/ 966 w 618"/>
                <a:gd name="T29" fmla="*/ 616 h 521"/>
                <a:gd name="T30" fmla="*/ 928 w 618"/>
                <a:gd name="T31" fmla="*/ 638 h 521"/>
                <a:gd name="T32" fmla="*/ 966 w 618"/>
                <a:gd name="T33" fmla="*/ 703 h 521"/>
                <a:gd name="T34" fmla="*/ 969 w 618"/>
                <a:gd name="T35" fmla="*/ 768 h 521"/>
                <a:gd name="T36" fmla="*/ 942 w 618"/>
                <a:gd name="T37" fmla="*/ 730 h 521"/>
                <a:gd name="T38" fmla="*/ 942 w 618"/>
                <a:gd name="T39" fmla="*/ 814 h 521"/>
                <a:gd name="T40" fmla="*/ 935 w 618"/>
                <a:gd name="T41" fmla="*/ 909 h 521"/>
                <a:gd name="T42" fmla="*/ 846 w 618"/>
                <a:gd name="T43" fmla="*/ 903 h 521"/>
                <a:gd name="T44" fmla="*/ 797 w 618"/>
                <a:gd name="T45" fmla="*/ 817 h 521"/>
                <a:gd name="T46" fmla="*/ 746 w 618"/>
                <a:gd name="T47" fmla="*/ 681 h 521"/>
                <a:gd name="T48" fmla="*/ 706 w 618"/>
                <a:gd name="T49" fmla="*/ 550 h 521"/>
                <a:gd name="T50" fmla="*/ 639 w 618"/>
                <a:gd name="T51" fmla="*/ 373 h 521"/>
                <a:gd name="T52" fmla="*/ 639 w 618"/>
                <a:gd name="T53" fmla="*/ 179 h 521"/>
                <a:gd name="T54" fmla="*/ 597 w 618"/>
                <a:gd name="T55" fmla="*/ 222 h 521"/>
                <a:gd name="T56" fmla="*/ 600 w 618"/>
                <a:gd name="T57" fmla="*/ 81 h 521"/>
                <a:gd name="T58" fmla="*/ 425 w 618"/>
                <a:gd name="T59" fmla="*/ 42 h 521"/>
                <a:gd name="T60" fmla="*/ 409 w 618"/>
                <a:gd name="T61" fmla="*/ 151 h 521"/>
                <a:gd name="T62" fmla="*/ 236 w 618"/>
                <a:gd name="T63" fmla="*/ 160 h 521"/>
                <a:gd name="T64" fmla="*/ 111 w 618"/>
                <a:gd name="T65" fmla="*/ 115 h 521"/>
                <a:gd name="T66" fmla="*/ 2 w 618"/>
                <a:gd name="T67" fmla="*/ 221 h 521"/>
                <a:gd name="T68" fmla="*/ 164 w 618"/>
                <a:gd name="T69" fmla="*/ 709 h 521"/>
                <a:gd name="T70" fmla="*/ 1025 w 618"/>
                <a:gd name="T71" fmla="*/ 1082 h 521"/>
                <a:gd name="T72" fmla="*/ 1029 w 618"/>
                <a:gd name="T73" fmla="*/ 1081 h 521"/>
                <a:gd name="T74" fmla="*/ 1030 w 618"/>
                <a:gd name="T75" fmla="*/ 350 h 5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8" h="521">
                  <a:moveTo>
                    <a:pt x="324" y="5"/>
                  </a:moveTo>
                  <a:cubicBezTo>
                    <a:pt x="330" y="3"/>
                    <a:pt x="330" y="3"/>
                    <a:pt x="330" y="3"/>
                  </a:cubicBezTo>
                  <a:cubicBezTo>
                    <a:pt x="330" y="3"/>
                    <a:pt x="334" y="3"/>
                    <a:pt x="336" y="1"/>
                  </a:cubicBezTo>
                  <a:cubicBezTo>
                    <a:pt x="338" y="0"/>
                    <a:pt x="341" y="3"/>
                    <a:pt x="343" y="2"/>
                  </a:cubicBezTo>
                  <a:cubicBezTo>
                    <a:pt x="345" y="1"/>
                    <a:pt x="350" y="6"/>
                    <a:pt x="354" y="5"/>
                  </a:cubicBezTo>
                  <a:cubicBezTo>
                    <a:pt x="359" y="5"/>
                    <a:pt x="359" y="7"/>
                    <a:pt x="362" y="5"/>
                  </a:cubicBezTo>
                  <a:cubicBezTo>
                    <a:pt x="364" y="3"/>
                    <a:pt x="374" y="11"/>
                    <a:pt x="374" y="11"/>
                  </a:cubicBezTo>
                  <a:cubicBezTo>
                    <a:pt x="374" y="11"/>
                    <a:pt x="386" y="14"/>
                    <a:pt x="388" y="13"/>
                  </a:cubicBezTo>
                  <a:cubicBezTo>
                    <a:pt x="390" y="11"/>
                    <a:pt x="400" y="15"/>
                    <a:pt x="402" y="14"/>
                  </a:cubicBezTo>
                  <a:cubicBezTo>
                    <a:pt x="405" y="13"/>
                    <a:pt x="410" y="19"/>
                    <a:pt x="412" y="18"/>
                  </a:cubicBezTo>
                  <a:cubicBezTo>
                    <a:pt x="414" y="17"/>
                    <a:pt x="421" y="21"/>
                    <a:pt x="426" y="21"/>
                  </a:cubicBezTo>
                  <a:cubicBezTo>
                    <a:pt x="430" y="20"/>
                    <a:pt x="440" y="31"/>
                    <a:pt x="443" y="31"/>
                  </a:cubicBezTo>
                  <a:cubicBezTo>
                    <a:pt x="446" y="31"/>
                    <a:pt x="448" y="35"/>
                    <a:pt x="451" y="34"/>
                  </a:cubicBezTo>
                  <a:cubicBezTo>
                    <a:pt x="454" y="33"/>
                    <a:pt x="453" y="39"/>
                    <a:pt x="457" y="42"/>
                  </a:cubicBezTo>
                  <a:cubicBezTo>
                    <a:pt x="461" y="44"/>
                    <a:pt x="461" y="51"/>
                    <a:pt x="464" y="53"/>
                  </a:cubicBezTo>
                  <a:cubicBezTo>
                    <a:pt x="467" y="55"/>
                    <a:pt x="471" y="61"/>
                    <a:pt x="473" y="69"/>
                  </a:cubicBezTo>
                  <a:cubicBezTo>
                    <a:pt x="476" y="77"/>
                    <a:pt x="479" y="97"/>
                    <a:pt x="474" y="102"/>
                  </a:cubicBezTo>
                  <a:cubicBezTo>
                    <a:pt x="473" y="102"/>
                    <a:pt x="472" y="103"/>
                    <a:pt x="471" y="104"/>
                  </a:cubicBezTo>
                  <a:cubicBezTo>
                    <a:pt x="447" y="121"/>
                    <a:pt x="456" y="163"/>
                    <a:pt x="467" y="182"/>
                  </a:cubicBezTo>
                  <a:cubicBezTo>
                    <a:pt x="452" y="145"/>
                    <a:pt x="471" y="124"/>
                    <a:pt x="474" y="123"/>
                  </a:cubicBezTo>
                  <a:cubicBezTo>
                    <a:pt x="477" y="122"/>
                    <a:pt x="481" y="119"/>
                    <a:pt x="485" y="119"/>
                  </a:cubicBezTo>
                  <a:cubicBezTo>
                    <a:pt x="488" y="119"/>
                    <a:pt x="493" y="124"/>
                    <a:pt x="493" y="124"/>
                  </a:cubicBezTo>
                  <a:cubicBezTo>
                    <a:pt x="493" y="124"/>
                    <a:pt x="495" y="132"/>
                    <a:pt x="497" y="137"/>
                  </a:cubicBezTo>
                  <a:cubicBezTo>
                    <a:pt x="499" y="143"/>
                    <a:pt x="496" y="167"/>
                    <a:pt x="497" y="173"/>
                  </a:cubicBezTo>
                  <a:cubicBezTo>
                    <a:pt x="498" y="179"/>
                    <a:pt x="494" y="186"/>
                    <a:pt x="499" y="192"/>
                  </a:cubicBezTo>
                  <a:cubicBezTo>
                    <a:pt x="504" y="197"/>
                    <a:pt x="498" y="200"/>
                    <a:pt x="500" y="204"/>
                  </a:cubicBezTo>
                  <a:cubicBezTo>
                    <a:pt x="502" y="208"/>
                    <a:pt x="502" y="213"/>
                    <a:pt x="502" y="218"/>
                  </a:cubicBezTo>
                  <a:cubicBezTo>
                    <a:pt x="502" y="223"/>
                    <a:pt x="498" y="229"/>
                    <a:pt x="505" y="240"/>
                  </a:cubicBezTo>
                  <a:cubicBezTo>
                    <a:pt x="513" y="251"/>
                    <a:pt x="504" y="249"/>
                    <a:pt x="506" y="257"/>
                  </a:cubicBezTo>
                  <a:cubicBezTo>
                    <a:pt x="508" y="264"/>
                    <a:pt x="503" y="265"/>
                    <a:pt x="503" y="265"/>
                  </a:cubicBezTo>
                  <a:cubicBezTo>
                    <a:pt x="503" y="265"/>
                    <a:pt x="496" y="269"/>
                    <a:pt x="491" y="263"/>
                  </a:cubicBezTo>
                  <a:cubicBezTo>
                    <a:pt x="486" y="258"/>
                    <a:pt x="485" y="270"/>
                    <a:pt x="484" y="275"/>
                  </a:cubicBezTo>
                  <a:cubicBezTo>
                    <a:pt x="483" y="280"/>
                    <a:pt x="487" y="280"/>
                    <a:pt x="497" y="289"/>
                  </a:cubicBezTo>
                  <a:cubicBezTo>
                    <a:pt x="507" y="297"/>
                    <a:pt x="499" y="293"/>
                    <a:pt x="503" y="303"/>
                  </a:cubicBezTo>
                  <a:cubicBezTo>
                    <a:pt x="507" y="313"/>
                    <a:pt x="507" y="312"/>
                    <a:pt x="508" y="320"/>
                  </a:cubicBezTo>
                  <a:cubicBezTo>
                    <a:pt x="510" y="329"/>
                    <a:pt x="507" y="328"/>
                    <a:pt x="505" y="331"/>
                  </a:cubicBezTo>
                  <a:cubicBezTo>
                    <a:pt x="503" y="334"/>
                    <a:pt x="502" y="335"/>
                    <a:pt x="498" y="330"/>
                  </a:cubicBezTo>
                  <a:cubicBezTo>
                    <a:pt x="494" y="325"/>
                    <a:pt x="497" y="320"/>
                    <a:pt x="491" y="314"/>
                  </a:cubicBezTo>
                  <a:cubicBezTo>
                    <a:pt x="485" y="307"/>
                    <a:pt x="487" y="318"/>
                    <a:pt x="484" y="324"/>
                  </a:cubicBezTo>
                  <a:cubicBezTo>
                    <a:pt x="480" y="331"/>
                    <a:pt x="487" y="337"/>
                    <a:pt x="491" y="350"/>
                  </a:cubicBezTo>
                  <a:cubicBezTo>
                    <a:pt x="495" y="362"/>
                    <a:pt x="492" y="362"/>
                    <a:pt x="493" y="372"/>
                  </a:cubicBezTo>
                  <a:cubicBezTo>
                    <a:pt x="494" y="381"/>
                    <a:pt x="490" y="384"/>
                    <a:pt x="487" y="391"/>
                  </a:cubicBezTo>
                  <a:cubicBezTo>
                    <a:pt x="484" y="398"/>
                    <a:pt x="479" y="400"/>
                    <a:pt x="470" y="402"/>
                  </a:cubicBezTo>
                  <a:cubicBezTo>
                    <a:pt x="460" y="403"/>
                    <a:pt x="444" y="398"/>
                    <a:pt x="441" y="389"/>
                  </a:cubicBezTo>
                  <a:cubicBezTo>
                    <a:pt x="438" y="380"/>
                    <a:pt x="438" y="387"/>
                    <a:pt x="430" y="374"/>
                  </a:cubicBezTo>
                  <a:cubicBezTo>
                    <a:pt x="421" y="360"/>
                    <a:pt x="419" y="365"/>
                    <a:pt x="415" y="352"/>
                  </a:cubicBezTo>
                  <a:cubicBezTo>
                    <a:pt x="411" y="340"/>
                    <a:pt x="408" y="325"/>
                    <a:pt x="399" y="315"/>
                  </a:cubicBezTo>
                  <a:cubicBezTo>
                    <a:pt x="391" y="304"/>
                    <a:pt x="392" y="303"/>
                    <a:pt x="389" y="293"/>
                  </a:cubicBezTo>
                  <a:cubicBezTo>
                    <a:pt x="386" y="284"/>
                    <a:pt x="385" y="279"/>
                    <a:pt x="377" y="263"/>
                  </a:cubicBezTo>
                  <a:cubicBezTo>
                    <a:pt x="368" y="248"/>
                    <a:pt x="371" y="249"/>
                    <a:pt x="368" y="236"/>
                  </a:cubicBezTo>
                  <a:cubicBezTo>
                    <a:pt x="365" y="224"/>
                    <a:pt x="345" y="201"/>
                    <a:pt x="344" y="188"/>
                  </a:cubicBezTo>
                  <a:cubicBezTo>
                    <a:pt x="343" y="174"/>
                    <a:pt x="337" y="179"/>
                    <a:pt x="333" y="161"/>
                  </a:cubicBezTo>
                  <a:cubicBezTo>
                    <a:pt x="329" y="142"/>
                    <a:pt x="309" y="131"/>
                    <a:pt x="311" y="109"/>
                  </a:cubicBezTo>
                  <a:cubicBezTo>
                    <a:pt x="325" y="104"/>
                    <a:pt x="333" y="94"/>
                    <a:pt x="333" y="77"/>
                  </a:cubicBezTo>
                  <a:cubicBezTo>
                    <a:pt x="331" y="92"/>
                    <a:pt x="323" y="96"/>
                    <a:pt x="311" y="97"/>
                  </a:cubicBezTo>
                  <a:cubicBezTo>
                    <a:pt x="311" y="96"/>
                    <a:pt x="311" y="96"/>
                    <a:pt x="311" y="96"/>
                  </a:cubicBezTo>
                  <a:cubicBezTo>
                    <a:pt x="310" y="75"/>
                    <a:pt x="312" y="50"/>
                    <a:pt x="314" y="40"/>
                  </a:cubicBezTo>
                  <a:cubicBezTo>
                    <a:pt x="314" y="38"/>
                    <a:pt x="314" y="36"/>
                    <a:pt x="313" y="35"/>
                  </a:cubicBezTo>
                  <a:cubicBezTo>
                    <a:pt x="304" y="23"/>
                    <a:pt x="289" y="14"/>
                    <a:pt x="271" y="11"/>
                  </a:cubicBezTo>
                  <a:cubicBezTo>
                    <a:pt x="252" y="7"/>
                    <a:pt x="233" y="10"/>
                    <a:pt x="221" y="18"/>
                  </a:cubicBezTo>
                  <a:cubicBezTo>
                    <a:pt x="220" y="19"/>
                    <a:pt x="219" y="20"/>
                    <a:pt x="218" y="21"/>
                  </a:cubicBezTo>
                  <a:cubicBezTo>
                    <a:pt x="215" y="26"/>
                    <a:pt x="216" y="41"/>
                    <a:pt x="213" y="65"/>
                  </a:cubicBezTo>
                  <a:cubicBezTo>
                    <a:pt x="210" y="84"/>
                    <a:pt x="212" y="115"/>
                    <a:pt x="197" y="123"/>
                  </a:cubicBezTo>
                  <a:cubicBezTo>
                    <a:pt x="183" y="130"/>
                    <a:pt x="142" y="98"/>
                    <a:pt x="123" y="69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97" y="43"/>
                    <a:pt x="86" y="42"/>
                    <a:pt x="58" y="50"/>
                  </a:cubicBezTo>
                  <a:cubicBezTo>
                    <a:pt x="25" y="58"/>
                    <a:pt x="7" y="73"/>
                    <a:pt x="2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135"/>
                    <a:pt x="32" y="226"/>
                    <a:pt x="69" y="249"/>
                  </a:cubicBezTo>
                  <a:cubicBezTo>
                    <a:pt x="102" y="269"/>
                    <a:pt x="70" y="277"/>
                    <a:pt x="85" y="305"/>
                  </a:cubicBezTo>
                  <a:cubicBezTo>
                    <a:pt x="103" y="341"/>
                    <a:pt x="189" y="449"/>
                    <a:pt x="334" y="485"/>
                  </a:cubicBezTo>
                  <a:cubicBezTo>
                    <a:pt x="481" y="521"/>
                    <a:pt x="509" y="479"/>
                    <a:pt x="534" y="466"/>
                  </a:cubicBezTo>
                  <a:cubicBezTo>
                    <a:pt x="535" y="466"/>
                    <a:pt x="535" y="466"/>
                    <a:pt x="535" y="466"/>
                  </a:cubicBezTo>
                  <a:cubicBezTo>
                    <a:pt x="535" y="466"/>
                    <a:pt x="535" y="466"/>
                    <a:pt x="536" y="465"/>
                  </a:cubicBezTo>
                  <a:cubicBezTo>
                    <a:pt x="594" y="420"/>
                    <a:pt x="618" y="350"/>
                    <a:pt x="586" y="259"/>
                  </a:cubicBezTo>
                  <a:cubicBezTo>
                    <a:pt x="569" y="212"/>
                    <a:pt x="551" y="179"/>
                    <a:pt x="537" y="15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2" name="Freeform 408">
              <a:extLst>
                <a:ext uri="{FF2B5EF4-FFF2-40B4-BE49-F238E27FC236}">
                  <a16:creationId xmlns:a16="http://schemas.microsoft.com/office/drawing/2014/main" id="{35BD282B-7232-41E2-96A4-C4EF67846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478"/>
              <a:ext cx="144" cy="154"/>
            </a:xfrm>
            <a:custGeom>
              <a:avLst/>
              <a:gdLst>
                <a:gd name="T0" fmla="*/ 222 w 116"/>
                <a:gd name="T1" fmla="*/ 65 h 116"/>
                <a:gd name="T2" fmla="*/ 142 w 116"/>
                <a:gd name="T3" fmla="*/ 9 h 116"/>
                <a:gd name="T4" fmla="*/ 46 w 116"/>
                <a:gd name="T5" fmla="*/ 27 h 116"/>
                <a:gd name="T6" fmla="*/ 40 w 116"/>
                <a:gd name="T7" fmla="*/ 33 h 116"/>
                <a:gd name="T8" fmla="*/ 31 w 116"/>
                <a:gd name="T9" fmla="*/ 135 h 116"/>
                <a:gd name="T10" fmla="*/ 0 w 116"/>
                <a:gd name="T11" fmla="*/ 271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16">
                  <a:moveTo>
                    <a:pt x="116" y="28"/>
                  </a:moveTo>
                  <a:cubicBezTo>
                    <a:pt x="107" y="16"/>
                    <a:pt x="92" y="7"/>
                    <a:pt x="74" y="4"/>
                  </a:cubicBezTo>
                  <a:cubicBezTo>
                    <a:pt x="55" y="0"/>
                    <a:pt x="36" y="3"/>
                    <a:pt x="24" y="11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8" y="19"/>
                    <a:pt x="19" y="34"/>
                    <a:pt x="16" y="58"/>
                  </a:cubicBezTo>
                  <a:cubicBezTo>
                    <a:pt x="13" y="77"/>
                    <a:pt x="15" y="108"/>
                    <a:pt x="0" y="1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3" name="Freeform 409">
              <a:extLst>
                <a:ext uri="{FF2B5EF4-FFF2-40B4-BE49-F238E27FC236}">
                  <a16:creationId xmlns:a16="http://schemas.microsoft.com/office/drawing/2014/main" id="{B3E758A5-DD93-45A2-AB3B-9F5849343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8"/>
              <a:ext cx="234" cy="234"/>
            </a:xfrm>
            <a:custGeom>
              <a:avLst/>
              <a:gdLst>
                <a:gd name="T0" fmla="*/ 214 w 188"/>
                <a:gd name="T1" fmla="*/ 186 h 176"/>
                <a:gd name="T2" fmla="*/ 322 w 188"/>
                <a:gd name="T3" fmla="*/ 399 h 176"/>
                <a:gd name="T4" fmla="*/ 322 w 188"/>
                <a:gd name="T5" fmla="*/ 412 h 176"/>
                <a:gd name="T6" fmla="*/ 322 w 188"/>
                <a:gd name="T7" fmla="*/ 413 h 176"/>
                <a:gd name="T8" fmla="*/ 362 w 188"/>
                <a:gd name="T9" fmla="*/ 344 h 176"/>
                <a:gd name="T10" fmla="*/ 228 w 188"/>
                <a:gd name="T11" fmla="*/ 98 h 176"/>
                <a:gd name="T12" fmla="*/ 57 w 188"/>
                <a:gd name="T13" fmla="*/ 0 h 176"/>
                <a:gd name="T14" fmla="*/ 57 w 188"/>
                <a:gd name="T15" fmla="*/ 0 h 176"/>
                <a:gd name="T16" fmla="*/ 0 w 188"/>
                <a:gd name="T17" fmla="*/ 108 h 176"/>
                <a:gd name="T18" fmla="*/ 1 w 188"/>
                <a:gd name="T19" fmla="*/ 108 h 176"/>
                <a:gd name="T20" fmla="*/ 214 w 188"/>
                <a:gd name="T21" fmla="*/ 186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76">
                  <a:moveTo>
                    <a:pt x="111" y="79"/>
                  </a:moveTo>
                  <a:cubicBezTo>
                    <a:pt x="150" y="108"/>
                    <a:pt x="173" y="141"/>
                    <a:pt x="167" y="170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78" y="171"/>
                    <a:pt x="183" y="163"/>
                    <a:pt x="188" y="147"/>
                  </a:cubicBezTo>
                  <a:cubicBezTo>
                    <a:pt x="181" y="124"/>
                    <a:pt x="165" y="76"/>
                    <a:pt x="118" y="42"/>
                  </a:cubicBezTo>
                  <a:cubicBezTo>
                    <a:pt x="67" y="5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8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6" y="44"/>
                    <a:pt x="63" y="45"/>
                    <a:pt x="111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4" name="Freeform 410">
              <a:extLst>
                <a:ext uri="{FF2B5EF4-FFF2-40B4-BE49-F238E27FC236}">
                  <a16:creationId xmlns:a16="http://schemas.microsoft.com/office/drawing/2014/main" id="{3635E5AA-0E0B-48EA-9CC5-8E263F15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37"/>
              <a:ext cx="72" cy="59"/>
            </a:xfrm>
            <a:custGeom>
              <a:avLst/>
              <a:gdLst>
                <a:gd name="T0" fmla="*/ 102 w 58"/>
                <a:gd name="T1" fmla="*/ 101 h 45"/>
                <a:gd name="T2" fmla="*/ 102 w 58"/>
                <a:gd name="T3" fmla="*/ 101 h 45"/>
                <a:gd name="T4" fmla="*/ 110 w 58"/>
                <a:gd name="T5" fmla="*/ 0 h 45"/>
                <a:gd name="T6" fmla="*/ 0 w 58"/>
                <a:gd name="T7" fmla="*/ 51 h 45"/>
                <a:gd name="T8" fmla="*/ 0 w 58"/>
                <a:gd name="T9" fmla="*/ 54 h 45"/>
                <a:gd name="T10" fmla="*/ 102 w 58"/>
                <a:gd name="T11" fmla="*/ 101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5">
                  <a:moveTo>
                    <a:pt x="53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4" y="35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5"/>
                    <a:pt x="25" y="30"/>
                    <a:pt x="53" y="4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5" name="Freeform 411">
              <a:extLst>
                <a:ext uri="{FF2B5EF4-FFF2-40B4-BE49-F238E27FC236}">
                  <a16:creationId xmlns:a16="http://schemas.microsoft.com/office/drawing/2014/main" id="{D60BE48A-7285-4E6A-8706-90D0270D1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927"/>
              <a:ext cx="14" cy="23"/>
            </a:xfrm>
            <a:custGeom>
              <a:avLst/>
              <a:gdLst>
                <a:gd name="T0" fmla="*/ 0 w 11"/>
                <a:gd name="T1" fmla="*/ 22 h 17"/>
                <a:gd name="T2" fmla="*/ 23 w 11"/>
                <a:gd name="T3" fmla="*/ 1 h 17"/>
                <a:gd name="T4" fmla="*/ 10 w 11"/>
                <a:gd name="T5" fmla="*/ 4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9"/>
                  </a:moveTo>
                  <a:cubicBezTo>
                    <a:pt x="2" y="5"/>
                    <a:pt x="6" y="0"/>
                    <a:pt x="11" y="1"/>
                  </a:cubicBezTo>
                  <a:cubicBezTo>
                    <a:pt x="10" y="7"/>
                    <a:pt x="5" y="13"/>
                    <a:pt x="5" y="17"/>
                  </a:cubicBezTo>
                </a:path>
              </a:pathLst>
            </a:custGeom>
            <a:noFill/>
            <a:ln w="7938" cap="flat">
              <a:solidFill>
                <a:srgbClr val="F5BA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6" name="Freeform 412">
              <a:extLst>
                <a:ext uri="{FF2B5EF4-FFF2-40B4-BE49-F238E27FC236}">
                  <a16:creationId xmlns:a16="http://schemas.microsoft.com/office/drawing/2014/main" id="{2055B78A-FB97-4158-A461-D7F2C62B1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710"/>
              <a:ext cx="154" cy="204"/>
            </a:xfrm>
            <a:custGeom>
              <a:avLst/>
              <a:gdLst>
                <a:gd name="T0" fmla="*/ 206 w 124"/>
                <a:gd name="T1" fmla="*/ 272 h 154"/>
                <a:gd name="T2" fmla="*/ 138 w 124"/>
                <a:gd name="T3" fmla="*/ 158 h 154"/>
                <a:gd name="T4" fmla="*/ 81 w 124"/>
                <a:gd name="T5" fmla="*/ 81 h 154"/>
                <a:gd name="T6" fmla="*/ 21 w 124"/>
                <a:gd name="T7" fmla="*/ 0 h 154"/>
                <a:gd name="T8" fmla="*/ 0 w 124"/>
                <a:gd name="T9" fmla="*/ 21 h 154"/>
                <a:gd name="T10" fmla="*/ 60 w 124"/>
                <a:gd name="T11" fmla="*/ 105 h 154"/>
                <a:gd name="T12" fmla="*/ 116 w 124"/>
                <a:gd name="T13" fmla="*/ 180 h 154"/>
                <a:gd name="T14" fmla="*/ 184 w 124"/>
                <a:gd name="T15" fmla="*/ 291 h 154"/>
                <a:gd name="T16" fmla="*/ 184 w 124"/>
                <a:gd name="T17" fmla="*/ 291 h 154"/>
                <a:gd name="T18" fmla="*/ 158 w 124"/>
                <a:gd name="T19" fmla="*/ 313 h 154"/>
                <a:gd name="T20" fmla="*/ 237 w 124"/>
                <a:gd name="T21" fmla="*/ 358 h 154"/>
                <a:gd name="T22" fmla="*/ 231 w 124"/>
                <a:gd name="T23" fmla="*/ 250 h 154"/>
                <a:gd name="T24" fmla="*/ 205 w 124"/>
                <a:gd name="T25" fmla="*/ 272 h 154"/>
                <a:gd name="T26" fmla="*/ 206 w 124"/>
                <a:gd name="T27" fmla="*/ 272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154">
                  <a:moveTo>
                    <a:pt x="108" y="117"/>
                  </a:moveTo>
                  <a:cubicBezTo>
                    <a:pt x="98" y="102"/>
                    <a:pt x="86" y="85"/>
                    <a:pt x="72" y="68"/>
                  </a:cubicBezTo>
                  <a:cubicBezTo>
                    <a:pt x="63" y="57"/>
                    <a:pt x="53" y="47"/>
                    <a:pt x="42" y="35"/>
                  </a:cubicBezTo>
                  <a:cubicBezTo>
                    <a:pt x="32" y="24"/>
                    <a:pt x="21" y="12"/>
                    <a:pt x="11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22"/>
                    <a:pt x="21" y="33"/>
                    <a:pt x="31" y="45"/>
                  </a:cubicBezTo>
                  <a:cubicBezTo>
                    <a:pt x="42" y="56"/>
                    <a:pt x="52" y="67"/>
                    <a:pt x="60" y="78"/>
                  </a:cubicBezTo>
                  <a:cubicBezTo>
                    <a:pt x="75" y="94"/>
                    <a:pt x="86" y="110"/>
                    <a:pt x="96" y="125"/>
                  </a:cubicBezTo>
                  <a:cubicBezTo>
                    <a:pt x="96" y="125"/>
                    <a:pt x="96" y="125"/>
                    <a:pt x="96" y="125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124" y="154"/>
                    <a:pt x="124" y="154"/>
                    <a:pt x="124" y="154"/>
                  </a:cubicBezTo>
                  <a:cubicBezTo>
                    <a:pt x="121" y="108"/>
                    <a:pt x="121" y="108"/>
                    <a:pt x="121" y="108"/>
                  </a:cubicBezTo>
                  <a:cubicBezTo>
                    <a:pt x="107" y="117"/>
                    <a:pt x="107" y="117"/>
                    <a:pt x="107" y="117"/>
                  </a:cubicBezTo>
                  <a:lnTo>
                    <a:pt x="108" y="117"/>
                  </a:lnTo>
                  <a:close/>
                </a:path>
              </a:pathLst>
            </a:custGeom>
            <a:solidFill>
              <a:srgbClr val="0B4D9F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267" name="Freeform 413">
              <a:extLst>
                <a:ext uri="{FF2B5EF4-FFF2-40B4-BE49-F238E27FC236}">
                  <a16:creationId xmlns:a16="http://schemas.microsoft.com/office/drawing/2014/main" id="{88ED4396-8121-48EF-B52E-904ABA18A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652"/>
              <a:ext cx="59" cy="176"/>
            </a:xfrm>
            <a:custGeom>
              <a:avLst/>
              <a:gdLst>
                <a:gd name="T0" fmla="*/ 33 w 47"/>
                <a:gd name="T1" fmla="*/ 217 h 133"/>
                <a:gd name="T2" fmla="*/ 1 w 47"/>
                <a:gd name="T3" fmla="*/ 224 h 133"/>
                <a:gd name="T4" fmla="*/ 62 w 47"/>
                <a:gd name="T5" fmla="*/ 308 h 133"/>
                <a:gd name="T6" fmla="*/ 93 w 47"/>
                <a:gd name="T7" fmla="*/ 206 h 133"/>
                <a:gd name="T8" fmla="*/ 63 w 47"/>
                <a:gd name="T9" fmla="*/ 213 h 133"/>
                <a:gd name="T10" fmla="*/ 63 w 47"/>
                <a:gd name="T11" fmla="*/ 213 h 133"/>
                <a:gd name="T12" fmla="*/ 49 w 47"/>
                <a:gd name="T13" fmla="*/ 131 h 133"/>
                <a:gd name="T14" fmla="*/ 29 w 47"/>
                <a:gd name="T15" fmla="*/ 0 h 133"/>
                <a:gd name="T16" fmla="*/ 0 w 47"/>
                <a:gd name="T17" fmla="*/ 1 h 133"/>
                <a:gd name="T18" fmla="*/ 20 w 47"/>
                <a:gd name="T19" fmla="*/ 139 h 133"/>
                <a:gd name="T20" fmla="*/ 33 w 47"/>
                <a:gd name="T21" fmla="*/ 217 h 1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33">
                  <a:moveTo>
                    <a:pt x="17" y="94"/>
                  </a:moveTo>
                  <a:cubicBezTo>
                    <a:pt x="1" y="97"/>
                    <a:pt x="1" y="97"/>
                    <a:pt x="1" y="97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0" y="81"/>
                    <a:pt x="27" y="70"/>
                    <a:pt x="25" y="57"/>
                  </a:cubicBezTo>
                  <a:cubicBezTo>
                    <a:pt x="19" y="32"/>
                    <a:pt x="15" y="10"/>
                    <a:pt x="1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2"/>
                    <a:pt x="5" y="33"/>
                    <a:pt x="10" y="60"/>
                  </a:cubicBezTo>
                  <a:cubicBezTo>
                    <a:pt x="13" y="71"/>
                    <a:pt x="15" y="83"/>
                    <a:pt x="17" y="94"/>
                  </a:cubicBezTo>
                  <a:close/>
                </a:path>
              </a:pathLst>
            </a:custGeom>
            <a:solidFill>
              <a:srgbClr val="FF0000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4" name="Group 414">
            <a:extLst>
              <a:ext uri="{FF2B5EF4-FFF2-40B4-BE49-F238E27FC236}">
                <a16:creationId xmlns:a16="http://schemas.microsoft.com/office/drawing/2014/main" id="{10427CD0-88FD-46FB-9D7C-C540517B164D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2514600"/>
            <a:ext cx="1828800" cy="2362200"/>
            <a:chOff x="4075" y="-3"/>
            <a:chExt cx="959" cy="1258"/>
          </a:xfrm>
        </p:grpSpPr>
        <p:sp>
          <p:nvSpPr>
            <p:cNvPr id="35992" name="Freeform 415">
              <a:extLst>
                <a:ext uri="{FF2B5EF4-FFF2-40B4-BE49-F238E27FC236}">
                  <a16:creationId xmlns:a16="http://schemas.microsoft.com/office/drawing/2014/main" id="{9B0C5DFC-07D5-4331-BB34-E03FDDEF4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385"/>
              <a:ext cx="126" cy="182"/>
            </a:xfrm>
            <a:custGeom>
              <a:avLst/>
              <a:gdLst>
                <a:gd name="T0" fmla="*/ 152 w 100"/>
                <a:gd name="T1" fmla="*/ 111 h 136"/>
                <a:gd name="T2" fmla="*/ 84 w 100"/>
                <a:gd name="T3" fmla="*/ 137 h 136"/>
                <a:gd name="T4" fmla="*/ 112 w 100"/>
                <a:gd name="T5" fmla="*/ 199 h 136"/>
                <a:gd name="T6" fmla="*/ 134 w 100"/>
                <a:gd name="T7" fmla="*/ 327 h 136"/>
                <a:gd name="T8" fmla="*/ 134 w 100"/>
                <a:gd name="T9" fmla="*/ 327 h 136"/>
                <a:gd name="T10" fmla="*/ 178 w 100"/>
                <a:gd name="T11" fmla="*/ 190 h 136"/>
                <a:gd name="T12" fmla="*/ 152 w 100"/>
                <a:gd name="T13" fmla="*/ 111 h 136"/>
                <a:gd name="T14" fmla="*/ 110 w 100"/>
                <a:gd name="T15" fmla="*/ 0 h 136"/>
                <a:gd name="T16" fmla="*/ 0 w 100"/>
                <a:gd name="T17" fmla="*/ 44 h 136"/>
                <a:gd name="T18" fmla="*/ 76 w 100"/>
                <a:gd name="T19" fmla="*/ 122 h 136"/>
                <a:gd name="T20" fmla="*/ 130 w 100"/>
                <a:gd name="T21" fmla="*/ 74 h 136"/>
                <a:gd name="T22" fmla="*/ 110 w 10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136">
                  <a:moveTo>
                    <a:pt x="76" y="46"/>
                  </a:moveTo>
                  <a:cubicBezTo>
                    <a:pt x="68" y="46"/>
                    <a:pt x="62" y="48"/>
                    <a:pt x="42" y="57"/>
                  </a:cubicBezTo>
                  <a:cubicBezTo>
                    <a:pt x="48" y="65"/>
                    <a:pt x="53" y="73"/>
                    <a:pt x="56" y="83"/>
                  </a:cubicBezTo>
                  <a:cubicBezTo>
                    <a:pt x="65" y="106"/>
                    <a:pt x="58" y="117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0" y="115"/>
                    <a:pt x="78" y="87"/>
                    <a:pt x="89" y="79"/>
                  </a:cubicBezTo>
                  <a:cubicBezTo>
                    <a:pt x="100" y="71"/>
                    <a:pt x="87" y="46"/>
                    <a:pt x="76" y="46"/>
                  </a:cubicBezTo>
                  <a:close/>
                  <a:moveTo>
                    <a:pt x="55" y="0"/>
                  </a:moveTo>
                  <a:cubicBezTo>
                    <a:pt x="55" y="0"/>
                    <a:pt x="19" y="4"/>
                    <a:pt x="0" y="19"/>
                  </a:cubicBezTo>
                  <a:cubicBezTo>
                    <a:pt x="10" y="25"/>
                    <a:pt x="25" y="36"/>
                    <a:pt x="38" y="51"/>
                  </a:cubicBezTo>
                  <a:cubicBezTo>
                    <a:pt x="42" y="46"/>
                    <a:pt x="51" y="40"/>
                    <a:pt x="65" y="31"/>
                  </a:cubicBezTo>
                  <a:cubicBezTo>
                    <a:pt x="71" y="24"/>
                    <a:pt x="69" y="4"/>
                    <a:pt x="55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Freeform 416">
              <a:extLst>
                <a:ext uri="{FF2B5EF4-FFF2-40B4-BE49-F238E27FC236}">
                  <a16:creationId xmlns:a16="http://schemas.microsoft.com/office/drawing/2014/main" id="{FADDA85B-57A9-417F-BCDB-730C5B548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393"/>
              <a:ext cx="47" cy="18"/>
            </a:xfrm>
            <a:custGeom>
              <a:avLst/>
              <a:gdLst>
                <a:gd name="T0" fmla="*/ 38 w 38"/>
                <a:gd name="T1" fmla="*/ 15 h 13"/>
                <a:gd name="T2" fmla="*/ 72 w 38"/>
                <a:gd name="T3" fmla="*/ 0 h 13"/>
                <a:gd name="T4" fmla="*/ 0 w 38"/>
                <a:gd name="T5" fmla="*/ 35 h 13"/>
                <a:gd name="T6" fmla="*/ 38 w 38"/>
                <a:gd name="T7" fmla="*/ 1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3">
                  <a:moveTo>
                    <a:pt x="20" y="6"/>
                  </a:moveTo>
                  <a:cubicBezTo>
                    <a:pt x="28" y="3"/>
                    <a:pt x="36" y="1"/>
                    <a:pt x="38" y="0"/>
                  </a:cubicBezTo>
                  <a:cubicBezTo>
                    <a:pt x="33" y="1"/>
                    <a:pt x="7" y="7"/>
                    <a:pt x="0" y="13"/>
                  </a:cubicBezTo>
                  <a:cubicBezTo>
                    <a:pt x="4" y="12"/>
                    <a:pt x="12" y="9"/>
                    <a:pt x="2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Freeform 417">
              <a:extLst>
                <a:ext uri="{FF2B5EF4-FFF2-40B4-BE49-F238E27FC236}">
                  <a16:creationId xmlns:a16="http://schemas.microsoft.com/office/drawing/2014/main" id="{658D566D-70F1-42B6-90AC-B6942E9EB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451"/>
              <a:ext cx="39" cy="12"/>
            </a:xfrm>
            <a:custGeom>
              <a:avLst/>
              <a:gdLst>
                <a:gd name="T0" fmla="*/ 0 w 31"/>
                <a:gd name="T1" fmla="*/ 21 h 9"/>
                <a:gd name="T2" fmla="*/ 49 w 31"/>
                <a:gd name="T3" fmla="*/ 5 h 9"/>
                <a:gd name="T4" fmla="*/ 62 w 31"/>
                <a:gd name="T5" fmla="*/ 15 h 9"/>
                <a:gd name="T6" fmla="*/ 36 w 31"/>
                <a:gd name="T7" fmla="*/ 9 h 9"/>
                <a:gd name="T8" fmla="*/ 0 w 31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9">
                  <a:moveTo>
                    <a:pt x="0" y="9"/>
                  </a:moveTo>
                  <a:cubicBezTo>
                    <a:pt x="5" y="6"/>
                    <a:pt x="21" y="0"/>
                    <a:pt x="25" y="2"/>
                  </a:cubicBezTo>
                  <a:cubicBezTo>
                    <a:pt x="30" y="4"/>
                    <a:pt x="31" y="6"/>
                    <a:pt x="31" y="6"/>
                  </a:cubicBezTo>
                  <a:cubicBezTo>
                    <a:pt x="27" y="4"/>
                    <a:pt x="24" y="3"/>
                    <a:pt x="18" y="4"/>
                  </a:cubicBezTo>
                  <a:cubicBezTo>
                    <a:pt x="13" y="5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Freeform 418">
              <a:extLst>
                <a:ext uri="{FF2B5EF4-FFF2-40B4-BE49-F238E27FC236}">
                  <a16:creationId xmlns:a16="http://schemas.microsoft.com/office/drawing/2014/main" id="{3C647E89-4E80-4C0A-99CB-9491DB433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400"/>
              <a:ext cx="68" cy="48"/>
            </a:xfrm>
            <a:custGeom>
              <a:avLst/>
              <a:gdLst>
                <a:gd name="T0" fmla="*/ 0 w 54"/>
                <a:gd name="T1" fmla="*/ 41 h 36"/>
                <a:gd name="T2" fmla="*/ 25 w 54"/>
                <a:gd name="T3" fmla="*/ 49 h 36"/>
                <a:gd name="T4" fmla="*/ 60 w 54"/>
                <a:gd name="T5" fmla="*/ 44 h 36"/>
                <a:gd name="T6" fmla="*/ 96 w 54"/>
                <a:gd name="T7" fmla="*/ 0 h 36"/>
                <a:gd name="T8" fmla="*/ 48 w 54"/>
                <a:gd name="T9" fmla="*/ 85 h 36"/>
                <a:gd name="T10" fmla="*/ 23 w 54"/>
                <a:gd name="T11" fmla="*/ 55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6">
                  <a:moveTo>
                    <a:pt x="0" y="17"/>
                  </a:moveTo>
                  <a:cubicBezTo>
                    <a:pt x="6" y="16"/>
                    <a:pt x="8" y="20"/>
                    <a:pt x="13" y="21"/>
                  </a:cubicBezTo>
                  <a:cubicBezTo>
                    <a:pt x="20" y="23"/>
                    <a:pt x="24" y="21"/>
                    <a:pt x="30" y="19"/>
                  </a:cubicBezTo>
                  <a:cubicBezTo>
                    <a:pt x="42" y="14"/>
                    <a:pt x="44" y="12"/>
                    <a:pt x="48" y="0"/>
                  </a:cubicBezTo>
                  <a:cubicBezTo>
                    <a:pt x="54" y="18"/>
                    <a:pt x="35" y="24"/>
                    <a:pt x="24" y="36"/>
                  </a:cubicBezTo>
                  <a:cubicBezTo>
                    <a:pt x="20" y="33"/>
                    <a:pt x="15" y="27"/>
                    <a:pt x="11" y="2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Freeform 419">
              <a:extLst>
                <a:ext uri="{FF2B5EF4-FFF2-40B4-BE49-F238E27FC236}">
                  <a16:creationId xmlns:a16="http://schemas.microsoft.com/office/drawing/2014/main" id="{28FBBCF6-2284-46C0-9B5E-58FD94C7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463"/>
              <a:ext cx="52" cy="77"/>
            </a:xfrm>
            <a:custGeom>
              <a:avLst/>
              <a:gdLst>
                <a:gd name="T0" fmla="*/ 14 w 42"/>
                <a:gd name="T1" fmla="*/ 48 h 58"/>
                <a:gd name="T2" fmla="*/ 31 w 42"/>
                <a:gd name="T3" fmla="*/ 135 h 58"/>
                <a:gd name="T4" fmla="*/ 53 w 42"/>
                <a:gd name="T5" fmla="*/ 56 h 58"/>
                <a:gd name="T6" fmla="*/ 66 w 42"/>
                <a:gd name="T7" fmla="*/ 0 h 58"/>
                <a:gd name="T8" fmla="*/ 41 w 42"/>
                <a:gd name="T9" fmla="*/ 37 h 58"/>
                <a:gd name="T10" fmla="*/ 0 w 42"/>
                <a:gd name="T11" fmla="*/ 2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8">
                  <a:moveTo>
                    <a:pt x="7" y="20"/>
                  </a:moveTo>
                  <a:cubicBezTo>
                    <a:pt x="10" y="33"/>
                    <a:pt x="14" y="45"/>
                    <a:pt x="16" y="58"/>
                  </a:cubicBezTo>
                  <a:cubicBezTo>
                    <a:pt x="18" y="46"/>
                    <a:pt x="21" y="34"/>
                    <a:pt x="28" y="24"/>
                  </a:cubicBezTo>
                  <a:cubicBezTo>
                    <a:pt x="34" y="16"/>
                    <a:pt x="42" y="11"/>
                    <a:pt x="35" y="0"/>
                  </a:cubicBezTo>
                  <a:cubicBezTo>
                    <a:pt x="39" y="9"/>
                    <a:pt x="31" y="14"/>
                    <a:pt x="22" y="16"/>
                  </a:cubicBezTo>
                  <a:cubicBezTo>
                    <a:pt x="11" y="18"/>
                    <a:pt x="10" y="8"/>
                    <a:pt x="0" y="8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7" name="Freeform 420">
              <a:extLst>
                <a:ext uri="{FF2B5EF4-FFF2-40B4-BE49-F238E27FC236}">
                  <a16:creationId xmlns:a16="http://schemas.microsoft.com/office/drawing/2014/main" id="{8E4A0B8A-A399-465C-8440-425DE45181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385"/>
              <a:ext cx="126" cy="182"/>
            </a:xfrm>
            <a:custGeom>
              <a:avLst/>
              <a:gdLst>
                <a:gd name="T0" fmla="*/ 152 w 100"/>
                <a:gd name="T1" fmla="*/ 111 h 136"/>
                <a:gd name="T2" fmla="*/ 84 w 100"/>
                <a:gd name="T3" fmla="*/ 137 h 136"/>
                <a:gd name="T4" fmla="*/ 112 w 100"/>
                <a:gd name="T5" fmla="*/ 199 h 136"/>
                <a:gd name="T6" fmla="*/ 134 w 100"/>
                <a:gd name="T7" fmla="*/ 327 h 136"/>
                <a:gd name="T8" fmla="*/ 134 w 100"/>
                <a:gd name="T9" fmla="*/ 327 h 136"/>
                <a:gd name="T10" fmla="*/ 178 w 100"/>
                <a:gd name="T11" fmla="*/ 190 h 136"/>
                <a:gd name="T12" fmla="*/ 152 w 100"/>
                <a:gd name="T13" fmla="*/ 111 h 136"/>
                <a:gd name="T14" fmla="*/ 110 w 100"/>
                <a:gd name="T15" fmla="*/ 0 h 136"/>
                <a:gd name="T16" fmla="*/ 0 w 100"/>
                <a:gd name="T17" fmla="*/ 44 h 136"/>
                <a:gd name="T18" fmla="*/ 76 w 100"/>
                <a:gd name="T19" fmla="*/ 122 h 136"/>
                <a:gd name="T20" fmla="*/ 130 w 100"/>
                <a:gd name="T21" fmla="*/ 74 h 136"/>
                <a:gd name="T22" fmla="*/ 110 w 100"/>
                <a:gd name="T23" fmla="*/ 0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136">
                  <a:moveTo>
                    <a:pt x="76" y="46"/>
                  </a:moveTo>
                  <a:cubicBezTo>
                    <a:pt x="68" y="46"/>
                    <a:pt x="62" y="48"/>
                    <a:pt x="42" y="57"/>
                  </a:cubicBezTo>
                  <a:cubicBezTo>
                    <a:pt x="48" y="65"/>
                    <a:pt x="53" y="73"/>
                    <a:pt x="56" y="83"/>
                  </a:cubicBezTo>
                  <a:cubicBezTo>
                    <a:pt x="65" y="106"/>
                    <a:pt x="58" y="117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0" y="115"/>
                    <a:pt x="78" y="87"/>
                    <a:pt x="89" y="79"/>
                  </a:cubicBezTo>
                  <a:cubicBezTo>
                    <a:pt x="100" y="71"/>
                    <a:pt x="87" y="46"/>
                    <a:pt x="76" y="46"/>
                  </a:cubicBezTo>
                  <a:close/>
                  <a:moveTo>
                    <a:pt x="55" y="0"/>
                  </a:moveTo>
                  <a:cubicBezTo>
                    <a:pt x="55" y="0"/>
                    <a:pt x="19" y="4"/>
                    <a:pt x="0" y="19"/>
                  </a:cubicBezTo>
                  <a:cubicBezTo>
                    <a:pt x="10" y="25"/>
                    <a:pt x="25" y="36"/>
                    <a:pt x="38" y="51"/>
                  </a:cubicBezTo>
                  <a:cubicBezTo>
                    <a:pt x="42" y="46"/>
                    <a:pt x="51" y="40"/>
                    <a:pt x="65" y="31"/>
                  </a:cubicBezTo>
                  <a:cubicBezTo>
                    <a:pt x="71" y="24"/>
                    <a:pt x="69" y="4"/>
                    <a:pt x="55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8" name="Freeform 421">
              <a:extLst>
                <a:ext uri="{FF2B5EF4-FFF2-40B4-BE49-F238E27FC236}">
                  <a16:creationId xmlns:a16="http://schemas.microsoft.com/office/drawing/2014/main" id="{05CCCE97-8504-4604-A2A7-7E9FB9F8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71"/>
              <a:ext cx="801" cy="868"/>
            </a:xfrm>
            <a:custGeom>
              <a:avLst/>
              <a:gdLst>
                <a:gd name="T0" fmla="*/ 1146 w 641"/>
                <a:gd name="T1" fmla="*/ 752 h 651"/>
                <a:gd name="T2" fmla="*/ 983 w 641"/>
                <a:gd name="T3" fmla="*/ 379 h 651"/>
                <a:gd name="T4" fmla="*/ 977 w 641"/>
                <a:gd name="T5" fmla="*/ 361 h 651"/>
                <a:gd name="T6" fmla="*/ 977 w 641"/>
                <a:gd name="T7" fmla="*/ 361 h 651"/>
                <a:gd name="T8" fmla="*/ 837 w 641"/>
                <a:gd name="T9" fmla="*/ 100 h 651"/>
                <a:gd name="T10" fmla="*/ 665 w 641"/>
                <a:gd name="T11" fmla="*/ 0 h 651"/>
                <a:gd name="T12" fmla="*/ 665 w 641"/>
                <a:gd name="T13" fmla="*/ 0 h 651"/>
                <a:gd name="T14" fmla="*/ 607 w 641"/>
                <a:gd name="T15" fmla="*/ 108 h 651"/>
                <a:gd name="T16" fmla="*/ 609 w 641"/>
                <a:gd name="T17" fmla="*/ 108 h 651"/>
                <a:gd name="T18" fmla="*/ 826 w 641"/>
                <a:gd name="T19" fmla="*/ 187 h 651"/>
                <a:gd name="T20" fmla="*/ 936 w 641"/>
                <a:gd name="T21" fmla="*/ 404 h 651"/>
                <a:gd name="T22" fmla="*/ 936 w 641"/>
                <a:gd name="T23" fmla="*/ 415 h 651"/>
                <a:gd name="T24" fmla="*/ 998 w 641"/>
                <a:gd name="T25" fmla="*/ 535 h 651"/>
                <a:gd name="T26" fmla="*/ 1093 w 641"/>
                <a:gd name="T27" fmla="*/ 795 h 651"/>
                <a:gd name="T28" fmla="*/ 995 w 641"/>
                <a:gd name="T29" fmla="*/ 1281 h 651"/>
                <a:gd name="T30" fmla="*/ 993 w 641"/>
                <a:gd name="T31" fmla="*/ 1285 h 651"/>
                <a:gd name="T32" fmla="*/ 992 w 641"/>
                <a:gd name="T33" fmla="*/ 1285 h 651"/>
                <a:gd name="T34" fmla="*/ 601 w 641"/>
                <a:gd name="T35" fmla="*/ 1329 h 651"/>
                <a:gd name="T36" fmla="*/ 115 w 641"/>
                <a:gd name="T37" fmla="*/ 903 h 651"/>
                <a:gd name="T38" fmla="*/ 107 w 641"/>
                <a:gd name="T39" fmla="*/ 884 h 651"/>
                <a:gd name="T40" fmla="*/ 107 w 641"/>
                <a:gd name="T41" fmla="*/ 884 h 651"/>
                <a:gd name="T42" fmla="*/ 111 w 641"/>
                <a:gd name="T43" fmla="*/ 939 h 651"/>
                <a:gd name="T44" fmla="*/ 111 w 641"/>
                <a:gd name="T45" fmla="*/ 945 h 651"/>
                <a:gd name="T46" fmla="*/ 70 w 641"/>
                <a:gd name="T47" fmla="*/ 1040 h 651"/>
                <a:gd name="T48" fmla="*/ 70 w 641"/>
                <a:gd name="T49" fmla="*/ 1040 h 651"/>
                <a:gd name="T50" fmla="*/ 71 w 641"/>
                <a:gd name="T51" fmla="*/ 1111 h 651"/>
                <a:gd name="T52" fmla="*/ 65 w 641"/>
                <a:gd name="T53" fmla="*/ 1124 h 651"/>
                <a:gd name="T54" fmla="*/ 0 w 641"/>
                <a:gd name="T55" fmla="*/ 1188 h 651"/>
                <a:gd name="T56" fmla="*/ 124 w 641"/>
                <a:gd name="T57" fmla="*/ 1296 h 651"/>
                <a:gd name="T58" fmla="*/ 639 w 641"/>
                <a:gd name="T59" fmla="*/ 1484 h 651"/>
                <a:gd name="T60" fmla="*/ 1047 w 641"/>
                <a:gd name="T61" fmla="*/ 1449 h 651"/>
                <a:gd name="T62" fmla="*/ 1146 w 641"/>
                <a:gd name="T63" fmla="*/ 752 h 6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1" h="651">
                  <a:moveTo>
                    <a:pt x="587" y="317"/>
                  </a:moveTo>
                  <a:cubicBezTo>
                    <a:pt x="572" y="273"/>
                    <a:pt x="517" y="182"/>
                    <a:pt x="504" y="160"/>
                  </a:cubicBezTo>
                  <a:cubicBezTo>
                    <a:pt x="503" y="157"/>
                    <a:pt x="502" y="155"/>
                    <a:pt x="501" y="152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495" y="133"/>
                    <a:pt x="481" y="79"/>
                    <a:pt x="429" y="42"/>
                  </a:cubicBezTo>
                  <a:cubicBezTo>
                    <a:pt x="379" y="5"/>
                    <a:pt x="341" y="0"/>
                    <a:pt x="341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0" y="10"/>
                    <a:pt x="320" y="25"/>
                    <a:pt x="311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27" y="44"/>
                    <a:pt x="374" y="45"/>
                    <a:pt x="423" y="79"/>
                  </a:cubicBezTo>
                  <a:cubicBezTo>
                    <a:pt x="461" y="108"/>
                    <a:pt x="485" y="141"/>
                    <a:pt x="479" y="170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7" y="181"/>
                    <a:pt x="500" y="204"/>
                    <a:pt x="511" y="226"/>
                  </a:cubicBezTo>
                  <a:cubicBezTo>
                    <a:pt x="525" y="255"/>
                    <a:pt x="543" y="288"/>
                    <a:pt x="560" y="335"/>
                  </a:cubicBezTo>
                  <a:cubicBezTo>
                    <a:pt x="592" y="426"/>
                    <a:pt x="569" y="496"/>
                    <a:pt x="510" y="541"/>
                  </a:cubicBezTo>
                  <a:cubicBezTo>
                    <a:pt x="509" y="542"/>
                    <a:pt x="509" y="542"/>
                    <a:pt x="509" y="542"/>
                  </a:cubicBezTo>
                  <a:cubicBezTo>
                    <a:pt x="508" y="542"/>
                    <a:pt x="508" y="542"/>
                    <a:pt x="508" y="542"/>
                  </a:cubicBezTo>
                  <a:cubicBezTo>
                    <a:pt x="484" y="555"/>
                    <a:pt x="455" y="597"/>
                    <a:pt x="308" y="561"/>
                  </a:cubicBezTo>
                  <a:cubicBezTo>
                    <a:pt x="163" y="525"/>
                    <a:pt x="78" y="416"/>
                    <a:pt x="59" y="381"/>
                  </a:cubicBezTo>
                  <a:cubicBezTo>
                    <a:pt x="58" y="378"/>
                    <a:pt x="56" y="375"/>
                    <a:pt x="55" y="373"/>
                  </a:cubicBezTo>
                  <a:cubicBezTo>
                    <a:pt x="55" y="373"/>
                    <a:pt x="55" y="373"/>
                    <a:pt x="55" y="373"/>
                  </a:cubicBezTo>
                  <a:cubicBezTo>
                    <a:pt x="57" y="378"/>
                    <a:pt x="58" y="386"/>
                    <a:pt x="57" y="39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5" y="422"/>
                    <a:pt x="42" y="438"/>
                    <a:pt x="36" y="439"/>
                  </a:cubicBezTo>
                  <a:cubicBezTo>
                    <a:pt x="36" y="439"/>
                    <a:pt x="36" y="439"/>
                    <a:pt x="36" y="439"/>
                  </a:cubicBezTo>
                  <a:cubicBezTo>
                    <a:pt x="41" y="447"/>
                    <a:pt x="44" y="458"/>
                    <a:pt x="37" y="469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26" y="487"/>
                    <a:pt x="14" y="498"/>
                    <a:pt x="0" y="501"/>
                  </a:cubicBezTo>
                  <a:cubicBezTo>
                    <a:pt x="21" y="523"/>
                    <a:pt x="43" y="538"/>
                    <a:pt x="63" y="547"/>
                  </a:cubicBezTo>
                  <a:cubicBezTo>
                    <a:pt x="130" y="578"/>
                    <a:pt x="222" y="602"/>
                    <a:pt x="327" y="626"/>
                  </a:cubicBezTo>
                  <a:cubicBezTo>
                    <a:pt x="433" y="651"/>
                    <a:pt x="489" y="633"/>
                    <a:pt x="537" y="611"/>
                  </a:cubicBezTo>
                  <a:cubicBezTo>
                    <a:pt x="610" y="578"/>
                    <a:pt x="641" y="472"/>
                    <a:pt x="587" y="31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9" name="Freeform 422">
              <a:extLst>
                <a:ext uri="{FF2B5EF4-FFF2-40B4-BE49-F238E27FC236}">
                  <a16:creationId xmlns:a16="http://schemas.microsoft.com/office/drawing/2014/main" id="{0D0C16BB-99A4-4252-94BF-8734FEED1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472"/>
              <a:ext cx="255" cy="537"/>
            </a:xfrm>
            <a:custGeom>
              <a:avLst/>
              <a:gdLst>
                <a:gd name="T0" fmla="*/ 31 w 204"/>
                <a:gd name="T1" fmla="*/ 12 h 403"/>
                <a:gd name="T2" fmla="*/ 41 w 204"/>
                <a:gd name="T3" fmla="*/ 7 h 403"/>
                <a:gd name="T4" fmla="*/ 55 w 204"/>
                <a:gd name="T5" fmla="*/ 1 h 403"/>
                <a:gd name="T6" fmla="*/ 68 w 204"/>
                <a:gd name="T7" fmla="*/ 5 h 403"/>
                <a:gd name="T8" fmla="*/ 91 w 204"/>
                <a:gd name="T9" fmla="*/ 12 h 403"/>
                <a:gd name="T10" fmla="*/ 104 w 204"/>
                <a:gd name="T11" fmla="*/ 12 h 403"/>
                <a:gd name="T12" fmla="*/ 130 w 204"/>
                <a:gd name="T13" fmla="*/ 27 h 403"/>
                <a:gd name="T14" fmla="*/ 155 w 204"/>
                <a:gd name="T15" fmla="*/ 31 h 403"/>
                <a:gd name="T16" fmla="*/ 185 w 204"/>
                <a:gd name="T17" fmla="*/ 33 h 403"/>
                <a:gd name="T18" fmla="*/ 201 w 204"/>
                <a:gd name="T19" fmla="*/ 43 h 403"/>
                <a:gd name="T20" fmla="*/ 229 w 204"/>
                <a:gd name="T21" fmla="*/ 49 h 403"/>
                <a:gd name="T22" fmla="*/ 263 w 204"/>
                <a:gd name="T23" fmla="*/ 73 h 403"/>
                <a:gd name="T24" fmla="*/ 279 w 204"/>
                <a:gd name="T25" fmla="*/ 80 h 403"/>
                <a:gd name="T26" fmla="*/ 291 w 204"/>
                <a:gd name="T27" fmla="*/ 100 h 403"/>
                <a:gd name="T28" fmla="*/ 304 w 204"/>
                <a:gd name="T29" fmla="*/ 127 h 403"/>
                <a:gd name="T30" fmla="*/ 320 w 204"/>
                <a:gd name="T31" fmla="*/ 164 h 403"/>
                <a:gd name="T32" fmla="*/ 323 w 204"/>
                <a:gd name="T33" fmla="*/ 240 h 403"/>
                <a:gd name="T34" fmla="*/ 318 w 204"/>
                <a:gd name="T35" fmla="*/ 244 h 403"/>
                <a:gd name="T36" fmla="*/ 310 w 204"/>
                <a:gd name="T37" fmla="*/ 432 h 403"/>
                <a:gd name="T38" fmla="*/ 323 w 204"/>
                <a:gd name="T39" fmla="*/ 292 h 403"/>
                <a:gd name="T40" fmla="*/ 344 w 204"/>
                <a:gd name="T41" fmla="*/ 282 h 403"/>
                <a:gd name="T42" fmla="*/ 360 w 204"/>
                <a:gd name="T43" fmla="*/ 293 h 403"/>
                <a:gd name="T44" fmla="*/ 368 w 204"/>
                <a:gd name="T45" fmla="*/ 325 h 403"/>
                <a:gd name="T46" fmla="*/ 368 w 204"/>
                <a:gd name="T47" fmla="*/ 410 h 403"/>
                <a:gd name="T48" fmla="*/ 373 w 204"/>
                <a:gd name="T49" fmla="*/ 454 h 403"/>
                <a:gd name="T50" fmla="*/ 374 w 204"/>
                <a:gd name="T51" fmla="*/ 482 h 403"/>
                <a:gd name="T52" fmla="*/ 376 w 204"/>
                <a:gd name="T53" fmla="*/ 514 h 403"/>
                <a:gd name="T54" fmla="*/ 385 w 204"/>
                <a:gd name="T55" fmla="*/ 568 h 403"/>
                <a:gd name="T56" fmla="*/ 388 w 204"/>
                <a:gd name="T57" fmla="*/ 605 h 403"/>
                <a:gd name="T58" fmla="*/ 380 w 204"/>
                <a:gd name="T59" fmla="*/ 626 h 403"/>
                <a:gd name="T60" fmla="*/ 356 w 204"/>
                <a:gd name="T61" fmla="*/ 621 h 403"/>
                <a:gd name="T62" fmla="*/ 343 w 204"/>
                <a:gd name="T63" fmla="*/ 650 h 403"/>
                <a:gd name="T64" fmla="*/ 368 w 204"/>
                <a:gd name="T65" fmla="*/ 682 h 403"/>
                <a:gd name="T66" fmla="*/ 380 w 204"/>
                <a:gd name="T67" fmla="*/ 717 h 403"/>
                <a:gd name="T68" fmla="*/ 391 w 204"/>
                <a:gd name="T69" fmla="*/ 757 h 403"/>
                <a:gd name="T70" fmla="*/ 385 w 204"/>
                <a:gd name="T71" fmla="*/ 784 h 403"/>
                <a:gd name="T72" fmla="*/ 369 w 204"/>
                <a:gd name="T73" fmla="*/ 781 h 403"/>
                <a:gd name="T74" fmla="*/ 356 w 204"/>
                <a:gd name="T75" fmla="*/ 742 h 403"/>
                <a:gd name="T76" fmla="*/ 343 w 204"/>
                <a:gd name="T77" fmla="*/ 768 h 403"/>
                <a:gd name="T78" fmla="*/ 356 w 204"/>
                <a:gd name="T79" fmla="*/ 826 h 403"/>
                <a:gd name="T80" fmla="*/ 360 w 204"/>
                <a:gd name="T81" fmla="*/ 881 h 403"/>
                <a:gd name="T82" fmla="*/ 349 w 204"/>
                <a:gd name="T83" fmla="*/ 925 h 403"/>
                <a:gd name="T84" fmla="*/ 314 w 204"/>
                <a:gd name="T85" fmla="*/ 951 h 403"/>
                <a:gd name="T86" fmla="*/ 258 w 204"/>
                <a:gd name="T87" fmla="*/ 919 h 403"/>
                <a:gd name="T88" fmla="*/ 236 w 204"/>
                <a:gd name="T89" fmla="*/ 885 h 403"/>
                <a:gd name="T90" fmla="*/ 208 w 204"/>
                <a:gd name="T91" fmla="*/ 833 h 403"/>
                <a:gd name="T92" fmla="*/ 179 w 204"/>
                <a:gd name="T93" fmla="*/ 746 h 403"/>
                <a:gd name="T94" fmla="*/ 156 w 204"/>
                <a:gd name="T95" fmla="*/ 693 h 403"/>
                <a:gd name="T96" fmla="*/ 133 w 204"/>
                <a:gd name="T97" fmla="*/ 621 h 403"/>
                <a:gd name="T98" fmla="*/ 118 w 204"/>
                <a:gd name="T99" fmla="*/ 557 h 403"/>
                <a:gd name="T100" fmla="*/ 70 w 204"/>
                <a:gd name="T101" fmla="*/ 445 h 403"/>
                <a:gd name="T102" fmla="*/ 48 w 204"/>
                <a:gd name="T103" fmla="*/ 381 h 403"/>
                <a:gd name="T104" fmla="*/ 5 w 204"/>
                <a:gd name="T105" fmla="*/ 257 h 403"/>
                <a:gd name="T106" fmla="*/ 48 w 204"/>
                <a:gd name="T107" fmla="*/ 183 h 403"/>
                <a:gd name="T108" fmla="*/ 5 w 204"/>
                <a:gd name="T109" fmla="*/ 229 h 403"/>
                <a:gd name="T110" fmla="*/ 6 w 204"/>
                <a:gd name="T111" fmla="*/ 228 h 403"/>
                <a:gd name="T112" fmla="*/ 10 w 204"/>
                <a:gd name="T113" fmla="*/ 95 h 4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403">
                  <a:moveTo>
                    <a:pt x="16" y="5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6" y="3"/>
                    <a:pt x="28" y="1"/>
                  </a:cubicBezTo>
                  <a:cubicBezTo>
                    <a:pt x="30" y="0"/>
                    <a:pt x="32" y="3"/>
                    <a:pt x="34" y="2"/>
                  </a:cubicBezTo>
                  <a:cubicBezTo>
                    <a:pt x="36" y="1"/>
                    <a:pt x="41" y="6"/>
                    <a:pt x="46" y="5"/>
                  </a:cubicBezTo>
                  <a:cubicBezTo>
                    <a:pt x="50" y="5"/>
                    <a:pt x="50" y="7"/>
                    <a:pt x="53" y="5"/>
                  </a:cubicBezTo>
                  <a:cubicBezTo>
                    <a:pt x="56" y="3"/>
                    <a:pt x="66" y="11"/>
                    <a:pt x="66" y="11"/>
                  </a:cubicBezTo>
                  <a:cubicBezTo>
                    <a:pt x="66" y="11"/>
                    <a:pt x="77" y="14"/>
                    <a:pt x="79" y="13"/>
                  </a:cubicBezTo>
                  <a:cubicBezTo>
                    <a:pt x="81" y="11"/>
                    <a:pt x="91" y="15"/>
                    <a:pt x="94" y="14"/>
                  </a:cubicBezTo>
                  <a:cubicBezTo>
                    <a:pt x="96" y="13"/>
                    <a:pt x="101" y="19"/>
                    <a:pt x="103" y="18"/>
                  </a:cubicBezTo>
                  <a:cubicBezTo>
                    <a:pt x="105" y="17"/>
                    <a:pt x="112" y="21"/>
                    <a:pt x="117" y="21"/>
                  </a:cubicBezTo>
                  <a:cubicBezTo>
                    <a:pt x="122" y="20"/>
                    <a:pt x="131" y="31"/>
                    <a:pt x="134" y="31"/>
                  </a:cubicBezTo>
                  <a:cubicBezTo>
                    <a:pt x="138" y="31"/>
                    <a:pt x="139" y="35"/>
                    <a:pt x="142" y="34"/>
                  </a:cubicBezTo>
                  <a:cubicBezTo>
                    <a:pt x="146" y="33"/>
                    <a:pt x="145" y="39"/>
                    <a:pt x="149" y="42"/>
                  </a:cubicBezTo>
                  <a:cubicBezTo>
                    <a:pt x="153" y="44"/>
                    <a:pt x="152" y="51"/>
                    <a:pt x="155" y="53"/>
                  </a:cubicBezTo>
                  <a:cubicBezTo>
                    <a:pt x="158" y="55"/>
                    <a:pt x="162" y="61"/>
                    <a:pt x="164" y="69"/>
                  </a:cubicBezTo>
                  <a:cubicBezTo>
                    <a:pt x="167" y="77"/>
                    <a:pt x="170" y="97"/>
                    <a:pt x="165" y="101"/>
                  </a:cubicBezTo>
                  <a:cubicBezTo>
                    <a:pt x="164" y="102"/>
                    <a:pt x="163" y="103"/>
                    <a:pt x="162" y="103"/>
                  </a:cubicBezTo>
                  <a:cubicBezTo>
                    <a:pt x="138" y="121"/>
                    <a:pt x="147" y="163"/>
                    <a:pt x="158" y="182"/>
                  </a:cubicBezTo>
                  <a:cubicBezTo>
                    <a:pt x="144" y="145"/>
                    <a:pt x="162" y="124"/>
                    <a:pt x="165" y="123"/>
                  </a:cubicBezTo>
                  <a:cubicBezTo>
                    <a:pt x="169" y="122"/>
                    <a:pt x="173" y="119"/>
                    <a:pt x="176" y="119"/>
                  </a:cubicBezTo>
                  <a:cubicBezTo>
                    <a:pt x="179" y="119"/>
                    <a:pt x="184" y="124"/>
                    <a:pt x="184" y="124"/>
                  </a:cubicBezTo>
                  <a:cubicBezTo>
                    <a:pt x="184" y="124"/>
                    <a:pt x="186" y="132"/>
                    <a:pt x="188" y="137"/>
                  </a:cubicBezTo>
                  <a:cubicBezTo>
                    <a:pt x="190" y="143"/>
                    <a:pt x="187" y="167"/>
                    <a:pt x="188" y="173"/>
                  </a:cubicBezTo>
                  <a:cubicBezTo>
                    <a:pt x="189" y="179"/>
                    <a:pt x="185" y="186"/>
                    <a:pt x="190" y="192"/>
                  </a:cubicBezTo>
                  <a:cubicBezTo>
                    <a:pt x="196" y="197"/>
                    <a:pt x="189" y="200"/>
                    <a:pt x="191" y="204"/>
                  </a:cubicBezTo>
                  <a:cubicBezTo>
                    <a:pt x="193" y="208"/>
                    <a:pt x="193" y="213"/>
                    <a:pt x="193" y="218"/>
                  </a:cubicBezTo>
                  <a:cubicBezTo>
                    <a:pt x="193" y="223"/>
                    <a:pt x="189" y="229"/>
                    <a:pt x="197" y="240"/>
                  </a:cubicBezTo>
                  <a:cubicBezTo>
                    <a:pt x="204" y="251"/>
                    <a:pt x="196" y="249"/>
                    <a:pt x="198" y="256"/>
                  </a:cubicBezTo>
                  <a:cubicBezTo>
                    <a:pt x="200" y="264"/>
                    <a:pt x="194" y="265"/>
                    <a:pt x="194" y="265"/>
                  </a:cubicBezTo>
                  <a:cubicBezTo>
                    <a:pt x="194" y="265"/>
                    <a:pt x="187" y="269"/>
                    <a:pt x="182" y="263"/>
                  </a:cubicBezTo>
                  <a:cubicBezTo>
                    <a:pt x="177" y="257"/>
                    <a:pt x="176" y="270"/>
                    <a:pt x="175" y="275"/>
                  </a:cubicBezTo>
                  <a:cubicBezTo>
                    <a:pt x="174" y="280"/>
                    <a:pt x="178" y="280"/>
                    <a:pt x="188" y="288"/>
                  </a:cubicBezTo>
                  <a:cubicBezTo>
                    <a:pt x="199" y="297"/>
                    <a:pt x="190" y="293"/>
                    <a:pt x="194" y="303"/>
                  </a:cubicBezTo>
                  <a:cubicBezTo>
                    <a:pt x="199" y="313"/>
                    <a:pt x="199" y="312"/>
                    <a:pt x="200" y="320"/>
                  </a:cubicBezTo>
                  <a:cubicBezTo>
                    <a:pt x="201" y="329"/>
                    <a:pt x="199" y="328"/>
                    <a:pt x="197" y="331"/>
                  </a:cubicBezTo>
                  <a:cubicBezTo>
                    <a:pt x="194" y="334"/>
                    <a:pt x="193" y="335"/>
                    <a:pt x="189" y="330"/>
                  </a:cubicBezTo>
                  <a:cubicBezTo>
                    <a:pt x="185" y="325"/>
                    <a:pt x="188" y="320"/>
                    <a:pt x="182" y="314"/>
                  </a:cubicBezTo>
                  <a:cubicBezTo>
                    <a:pt x="176" y="307"/>
                    <a:pt x="178" y="317"/>
                    <a:pt x="175" y="324"/>
                  </a:cubicBezTo>
                  <a:cubicBezTo>
                    <a:pt x="172" y="331"/>
                    <a:pt x="178" y="337"/>
                    <a:pt x="182" y="349"/>
                  </a:cubicBezTo>
                  <a:cubicBezTo>
                    <a:pt x="186" y="362"/>
                    <a:pt x="183" y="362"/>
                    <a:pt x="184" y="372"/>
                  </a:cubicBezTo>
                  <a:cubicBezTo>
                    <a:pt x="185" y="381"/>
                    <a:pt x="181" y="384"/>
                    <a:pt x="178" y="391"/>
                  </a:cubicBezTo>
                  <a:cubicBezTo>
                    <a:pt x="175" y="398"/>
                    <a:pt x="171" y="400"/>
                    <a:pt x="161" y="402"/>
                  </a:cubicBezTo>
                  <a:cubicBezTo>
                    <a:pt x="151" y="403"/>
                    <a:pt x="135" y="398"/>
                    <a:pt x="132" y="389"/>
                  </a:cubicBezTo>
                  <a:cubicBezTo>
                    <a:pt x="129" y="380"/>
                    <a:pt x="129" y="387"/>
                    <a:pt x="121" y="374"/>
                  </a:cubicBezTo>
                  <a:cubicBezTo>
                    <a:pt x="112" y="360"/>
                    <a:pt x="110" y="365"/>
                    <a:pt x="106" y="352"/>
                  </a:cubicBezTo>
                  <a:cubicBezTo>
                    <a:pt x="102" y="340"/>
                    <a:pt x="99" y="325"/>
                    <a:pt x="91" y="315"/>
                  </a:cubicBezTo>
                  <a:cubicBezTo>
                    <a:pt x="82" y="304"/>
                    <a:pt x="83" y="303"/>
                    <a:pt x="80" y="293"/>
                  </a:cubicBezTo>
                  <a:cubicBezTo>
                    <a:pt x="77" y="284"/>
                    <a:pt x="76" y="279"/>
                    <a:pt x="68" y="263"/>
                  </a:cubicBezTo>
                  <a:cubicBezTo>
                    <a:pt x="60" y="248"/>
                    <a:pt x="63" y="249"/>
                    <a:pt x="60" y="236"/>
                  </a:cubicBezTo>
                  <a:cubicBezTo>
                    <a:pt x="56" y="224"/>
                    <a:pt x="37" y="201"/>
                    <a:pt x="36" y="188"/>
                  </a:cubicBezTo>
                  <a:cubicBezTo>
                    <a:pt x="35" y="174"/>
                    <a:pt x="28" y="179"/>
                    <a:pt x="24" y="161"/>
                  </a:cubicBezTo>
                  <a:cubicBezTo>
                    <a:pt x="20" y="142"/>
                    <a:pt x="0" y="131"/>
                    <a:pt x="2" y="109"/>
                  </a:cubicBezTo>
                  <a:cubicBezTo>
                    <a:pt x="16" y="104"/>
                    <a:pt x="24" y="94"/>
                    <a:pt x="24" y="77"/>
                  </a:cubicBezTo>
                  <a:cubicBezTo>
                    <a:pt x="22" y="92"/>
                    <a:pt x="14" y="96"/>
                    <a:pt x="2" y="97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1" y="75"/>
                    <a:pt x="3" y="50"/>
                    <a:pt x="5" y="4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0" name="Freeform 423">
              <a:extLst>
                <a:ext uri="{FF2B5EF4-FFF2-40B4-BE49-F238E27FC236}">
                  <a16:creationId xmlns:a16="http://schemas.microsoft.com/office/drawing/2014/main" id="{C74DAA36-4859-4055-B825-FE81B1D3E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71"/>
              <a:ext cx="235" cy="234"/>
            </a:xfrm>
            <a:custGeom>
              <a:avLst/>
              <a:gdLst>
                <a:gd name="T0" fmla="*/ 219 w 188"/>
                <a:gd name="T1" fmla="*/ 186 h 176"/>
                <a:gd name="T2" fmla="*/ 329 w 188"/>
                <a:gd name="T3" fmla="*/ 399 h 176"/>
                <a:gd name="T4" fmla="*/ 329 w 188"/>
                <a:gd name="T5" fmla="*/ 412 h 176"/>
                <a:gd name="T6" fmla="*/ 329 w 188"/>
                <a:gd name="T7" fmla="*/ 413 h 176"/>
                <a:gd name="T8" fmla="*/ 368 w 188"/>
                <a:gd name="T9" fmla="*/ 344 h 176"/>
                <a:gd name="T10" fmla="*/ 231 w 188"/>
                <a:gd name="T11" fmla="*/ 98 h 176"/>
                <a:gd name="T12" fmla="*/ 60 w 188"/>
                <a:gd name="T13" fmla="*/ 0 h 176"/>
                <a:gd name="T14" fmla="*/ 60 w 188"/>
                <a:gd name="T15" fmla="*/ 0 h 176"/>
                <a:gd name="T16" fmla="*/ 0 w 188"/>
                <a:gd name="T17" fmla="*/ 108 h 176"/>
                <a:gd name="T18" fmla="*/ 1 w 188"/>
                <a:gd name="T19" fmla="*/ 108 h 176"/>
                <a:gd name="T20" fmla="*/ 219 w 188"/>
                <a:gd name="T21" fmla="*/ 186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76">
                  <a:moveTo>
                    <a:pt x="112" y="79"/>
                  </a:moveTo>
                  <a:cubicBezTo>
                    <a:pt x="150" y="108"/>
                    <a:pt x="174" y="141"/>
                    <a:pt x="168" y="170"/>
                  </a:cubicBezTo>
                  <a:cubicBezTo>
                    <a:pt x="168" y="175"/>
                    <a:pt x="168" y="175"/>
                    <a:pt x="168" y="175"/>
                  </a:cubicBezTo>
                  <a:cubicBezTo>
                    <a:pt x="168" y="175"/>
                    <a:pt x="168" y="176"/>
                    <a:pt x="168" y="176"/>
                  </a:cubicBezTo>
                  <a:cubicBezTo>
                    <a:pt x="178" y="170"/>
                    <a:pt x="184" y="163"/>
                    <a:pt x="188" y="147"/>
                  </a:cubicBezTo>
                  <a:cubicBezTo>
                    <a:pt x="181" y="124"/>
                    <a:pt x="165" y="76"/>
                    <a:pt x="118" y="42"/>
                  </a:cubicBezTo>
                  <a:cubicBezTo>
                    <a:pt x="68" y="5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9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6" y="44"/>
                    <a:pt x="63" y="45"/>
                    <a:pt x="112" y="79"/>
                  </a:cubicBezTo>
                  <a:close/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1" name="Freeform 424">
              <a:extLst>
                <a:ext uri="{FF2B5EF4-FFF2-40B4-BE49-F238E27FC236}">
                  <a16:creationId xmlns:a16="http://schemas.microsoft.com/office/drawing/2014/main" id="{76020F8F-731F-40F4-BA3B-C6B5A324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448"/>
              <a:ext cx="91" cy="55"/>
            </a:xfrm>
            <a:custGeom>
              <a:avLst/>
              <a:gdLst>
                <a:gd name="T0" fmla="*/ 21 w 73"/>
                <a:gd name="T1" fmla="*/ 0 h 41"/>
                <a:gd name="T2" fmla="*/ 26 w 73"/>
                <a:gd name="T3" fmla="*/ 94 h 41"/>
                <a:gd name="T4" fmla="*/ 111 w 73"/>
                <a:gd name="T5" fmla="*/ 99 h 41"/>
                <a:gd name="T6" fmla="*/ 116 w 73"/>
                <a:gd name="T7" fmla="*/ 85 h 41"/>
                <a:gd name="T8" fmla="*/ 116 w 73"/>
                <a:gd name="T9" fmla="*/ 85 h 41"/>
                <a:gd name="T10" fmla="*/ 141 w 73"/>
                <a:gd name="T11" fmla="*/ 0 h 41"/>
                <a:gd name="T12" fmla="*/ 21 w 73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0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2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70" y="11"/>
                    <a:pt x="73" y="0"/>
                  </a:cubicBezTo>
                  <a:cubicBezTo>
                    <a:pt x="50" y="0"/>
                    <a:pt x="22" y="0"/>
                    <a:pt x="11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2" name="Freeform 425">
              <a:extLst>
                <a:ext uri="{FF2B5EF4-FFF2-40B4-BE49-F238E27FC236}">
                  <a16:creationId xmlns:a16="http://schemas.microsoft.com/office/drawing/2014/main" id="{F55CC443-CE51-454F-A7C3-D5F0CD9C1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512"/>
              <a:ext cx="87" cy="60"/>
            </a:xfrm>
            <a:custGeom>
              <a:avLst/>
              <a:gdLst>
                <a:gd name="T0" fmla="*/ 116 w 70"/>
                <a:gd name="T1" fmla="*/ 107 h 45"/>
                <a:gd name="T2" fmla="*/ 134 w 70"/>
                <a:gd name="T3" fmla="*/ 1 h 45"/>
                <a:gd name="T4" fmla="*/ 30 w 70"/>
                <a:gd name="T5" fmla="*/ 5 h 45"/>
                <a:gd name="T6" fmla="*/ 37 w 70"/>
                <a:gd name="T7" fmla="*/ 100 h 45"/>
                <a:gd name="T8" fmla="*/ 116 w 70"/>
                <a:gd name="T9" fmla="*/ 10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5">
                  <a:moveTo>
                    <a:pt x="60" y="45"/>
                  </a:moveTo>
                  <a:cubicBezTo>
                    <a:pt x="62" y="26"/>
                    <a:pt x="66" y="12"/>
                    <a:pt x="70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7" y="3"/>
                    <a:pt x="0" y="39"/>
                    <a:pt x="19" y="42"/>
                  </a:cubicBezTo>
                  <a:cubicBezTo>
                    <a:pt x="29" y="45"/>
                    <a:pt x="45" y="45"/>
                    <a:pt x="60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3" name="Freeform 426">
              <a:extLst>
                <a:ext uri="{FF2B5EF4-FFF2-40B4-BE49-F238E27FC236}">
                  <a16:creationId xmlns:a16="http://schemas.microsoft.com/office/drawing/2014/main" id="{875FC6E6-6CEA-4845-A0AB-92084ECA7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455"/>
              <a:ext cx="66" cy="18"/>
            </a:xfrm>
            <a:custGeom>
              <a:avLst/>
              <a:gdLst>
                <a:gd name="T0" fmla="*/ 11 w 53"/>
                <a:gd name="T1" fmla="*/ 10 h 14"/>
                <a:gd name="T2" fmla="*/ 102 w 53"/>
                <a:gd name="T3" fmla="*/ 0 h 14"/>
                <a:gd name="T4" fmla="*/ 17 w 53"/>
                <a:gd name="T5" fmla="*/ 0 h 14"/>
                <a:gd name="T6" fmla="*/ 0 w 53"/>
                <a:gd name="T7" fmla="*/ 30 h 14"/>
                <a:gd name="T8" fmla="*/ 11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6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9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0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4" name="Freeform 427">
              <a:extLst>
                <a:ext uri="{FF2B5EF4-FFF2-40B4-BE49-F238E27FC236}">
                  <a16:creationId xmlns:a16="http://schemas.microsoft.com/office/drawing/2014/main" id="{026D222C-F546-4D02-AA97-10F98AD43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519"/>
              <a:ext cx="66" cy="18"/>
            </a:xfrm>
            <a:custGeom>
              <a:avLst/>
              <a:gdLst>
                <a:gd name="T0" fmla="*/ 9 w 53"/>
                <a:gd name="T1" fmla="*/ 10 h 14"/>
                <a:gd name="T2" fmla="*/ 102 w 53"/>
                <a:gd name="T3" fmla="*/ 0 h 14"/>
                <a:gd name="T4" fmla="*/ 15 w 53"/>
                <a:gd name="T5" fmla="*/ 0 h 14"/>
                <a:gd name="T6" fmla="*/ 0 w 53"/>
                <a:gd name="T7" fmla="*/ 30 h 14"/>
                <a:gd name="T8" fmla="*/ 9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8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0" y="0"/>
                    <a:pt x="0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5" name="Freeform 428">
              <a:extLst>
                <a:ext uri="{FF2B5EF4-FFF2-40B4-BE49-F238E27FC236}">
                  <a16:creationId xmlns:a16="http://schemas.microsoft.com/office/drawing/2014/main" id="{4A5DA7C7-6757-4EDB-917F-2EF27418F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453"/>
              <a:ext cx="79" cy="48"/>
            </a:xfrm>
            <a:custGeom>
              <a:avLst/>
              <a:gdLst>
                <a:gd name="T0" fmla="*/ 16 w 63"/>
                <a:gd name="T1" fmla="*/ 80 h 36"/>
                <a:gd name="T2" fmla="*/ 60 w 63"/>
                <a:gd name="T3" fmla="*/ 80 h 36"/>
                <a:gd name="T4" fmla="*/ 93 w 63"/>
                <a:gd name="T5" fmla="*/ 80 h 36"/>
                <a:gd name="T6" fmla="*/ 124 w 63"/>
                <a:gd name="T7" fmla="*/ 0 h 36"/>
                <a:gd name="T8" fmla="*/ 100 w 63"/>
                <a:gd name="T9" fmla="*/ 36 h 36"/>
                <a:gd name="T10" fmla="*/ 63 w 63"/>
                <a:gd name="T11" fmla="*/ 64 h 36"/>
                <a:gd name="T12" fmla="*/ 0 w 63"/>
                <a:gd name="T13" fmla="*/ 6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8" y="34"/>
                  </a:moveTo>
                  <a:cubicBezTo>
                    <a:pt x="15" y="35"/>
                    <a:pt x="23" y="34"/>
                    <a:pt x="30" y="34"/>
                  </a:cubicBezTo>
                  <a:cubicBezTo>
                    <a:pt x="35" y="34"/>
                    <a:pt x="42" y="36"/>
                    <a:pt x="47" y="34"/>
                  </a:cubicBezTo>
                  <a:cubicBezTo>
                    <a:pt x="56" y="32"/>
                    <a:pt x="62" y="8"/>
                    <a:pt x="63" y="0"/>
                  </a:cubicBezTo>
                  <a:cubicBezTo>
                    <a:pt x="58" y="1"/>
                    <a:pt x="54" y="11"/>
                    <a:pt x="51" y="15"/>
                  </a:cubicBezTo>
                  <a:cubicBezTo>
                    <a:pt x="45" y="23"/>
                    <a:pt x="41" y="25"/>
                    <a:pt x="32" y="27"/>
                  </a:cubicBezTo>
                  <a:cubicBezTo>
                    <a:pt x="22" y="28"/>
                    <a:pt x="9" y="33"/>
                    <a:pt x="0" y="27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6" name="Freeform 429">
              <a:extLst>
                <a:ext uri="{FF2B5EF4-FFF2-40B4-BE49-F238E27FC236}">
                  <a16:creationId xmlns:a16="http://schemas.microsoft.com/office/drawing/2014/main" id="{DFA4C7CD-A3F7-4FB9-9EEE-52044A8C5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521"/>
              <a:ext cx="72" cy="51"/>
            </a:xfrm>
            <a:custGeom>
              <a:avLst/>
              <a:gdLst>
                <a:gd name="T0" fmla="*/ 5 w 57"/>
                <a:gd name="T1" fmla="*/ 78 h 38"/>
                <a:gd name="T2" fmla="*/ 44 w 57"/>
                <a:gd name="T3" fmla="*/ 90 h 38"/>
                <a:gd name="T4" fmla="*/ 86 w 57"/>
                <a:gd name="T5" fmla="*/ 90 h 38"/>
                <a:gd name="T6" fmla="*/ 102 w 57"/>
                <a:gd name="T7" fmla="*/ 54 h 38"/>
                <a:gd name="T8" fmla="*/ 114 w 57"/>
                <a:gd name="T9" fmla="*/ 0 h 38"/>
                <a:gd name="T10" fmla="*/ 64 w 57"/>
                <a:gd name="T11" fmla="*/ 63 h 38"/>
                <a:gd name="T12" fmla="*/ 0 w 57"/>
                <a:gd name="T13" fmla="*/ 5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2" y="32"/>
                  </a:moveTo>
                  <a:cubicBezTo>
                    <a:pt x="4" y="36"/>
                    <a:pt x="18" y="36"/>
                    <a:pt x="22" y="37"/>
                  </a:cubicBezTo>
                  <a:cubicBezTo>
                    <a:pt x="28" y="38"/>
                    <a:pt x="36" y="38"/>
                    <a:pt x="43" y="37"/>
                  </a:cubicBezTo>
                  <a:cubicBezTo>
                    <a:pt x="50" y="35"/>
                    <a:pt x="49" y="29"/>
                    <a:pt x="51" y="22"/>
                  </a:cubicBezTo>
                  <a:cubicBezTo>
                    <a:pt x="53" y="15"/>
                    <a:pt x="57" y="7"/>
                    <a:pt x="56" y="0"/>
                  </a:cubicBezTo>
                  <a:cubicBezTo>
                    <a:pt x="45" y="7"/>
                    <a:pt x="47" y="23"/>
                    <a:pt x="32" y="26"/>
                  </a:cubicBezTo>
                  <a:cubicBezTo>
                    <a:pt x="26" y="27"/>
                    <a:pt x="2" y="32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7" name="Freeform 430">
              <a:extLst>
                <a:ext uri="{FF2B5EF4-FFF2-40B4-BE49-F238E27FC236}">
                  <a16:creationId xmlns:a16="http://schemas.microsoft.com/office/drawing/2014/main" id="{062E42A2-B6AA-4B88-84E2-7AB70A20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512"/>
              <a:ext cx="87" cy="60"/>
            </a:xfrm>
            <a:custGeom>
              <a:avLst/>
              <a:gdLst>
                <a:gd name="T0" fmla="*/ 116 w 70"/>
                <a:gd name="T1" fmla="*/ 107 h 45"/>
                <a:gd name="T2" fmla="*/ 134 w 70"/>
                <a:gd name="T3" fmla="*/ 1 h 45"/>
                <a:gd name="T4" fmla="*/ 30 w 70"/>
                <a:gd name="T5" fmla="*/ 5 h 45"/>
                <a:gd name="T6" fmla="*/ 37 w 70"/>
                <a:gd name="T7" fmla="*/ 100 h 45"/>
                <a:gd name="T8" fmla="*/ 116 w 70"/>
                <a:gd name="T9" fmla="*/ 10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5">
                  <a:moveTo>
                    <a:pt x="60" y="45"/>
                  </a:moveTo>
                  <a:cubicBezTo>
                    <a:pt x="62" y="26"/>
                    <a:pt x="66" y="12"/>
                    <a:pt x="70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7" y="3"/>
                    <a:pt x="0" y="39"/>
                    <a:pt x="19" y="42"/>
                  </a:cubicBezTo>
                  <a:cubicBezTo>
                    <a:pt x="29" y="45"/>
                    <a:pt x="45" y="45"/>
                    <a:pt x="60" y="4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8" name="Freeform 431">
              <a:extLst>
                <a:ext uri="{FF2B5EF4-FFF2-40B4-BE49-F238E27FC236}">
                  <a16:creationId xmlns:a16="http://schemas.microsoft.com/office/drawing/2014/main" id="{FE179767-07E1-4526-B490-FBE617AC1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448"/>
              <a:ext cx="91" cy="55"/>
            </a:xfrm>
            <a:custGeom>
              <a:avLst/>
              <a:gdLst>
                <a:gd name="T0" fmla="*/ 21 w 73"/>
                <a:gd name="T1" fmla="*/ 0 h 41"/>
                <a:gd name="T2" fmla="*/ 26 w 73"/>
                <a:gd name="T3" fmla="*/ 94 h 41"/>
                <a:gd name="T4" fmla="*/ 111 w 73"/>
                <a:gd name="T5" fmla="*/ 99 h 41"/>
                <a:gd name="T6" fmla="*/ 116 w 73"/>
                <a:gd name="T7" fmla="*/ 85 h 41"/>
                <a:gd name="T8" fmla="*/ 116 w 73"/>
                <a:gd name="T9" fmla="*/ 85 h 41"/>
                <a:gd name="T10" fmla="*/ 141 w 73"/>
                <a:gd name="T11" fmla="*/ 0 h 41"/>
                <a:gd name="T12" fmla="*/ 21 w 73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0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2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70" y="11"/>
                    <a:pt x="73" y="0"/>
                  </a:cubicBezTo>
                  <a:cubicBezTo>
                    <a:pt x="50" y="0"/>
                    <a:pt x="22" y="0"/>
                    <a:pt x="11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9" name="Freeform 432">
              <a:extLst>
                <a:ext uri="{FF2B5EF4-FFF2-40B4-BE49-F238E27FC236}">
                  <a16:creationId xmlns:a16="http://schemas.microsoft.com/office/drawing/2014/main" id="{F8693AB8-2732-4E3F-924E-895D4412C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39"/>
              <a:ext cx="72" cy="60"/>
            </a:xfrm>
            <a:custGeom>
              <a:avLst/>
              <a:gdLst>
                <a:gd name="T0" fmla="*/ 102 w 58"/>
                <a:gd name="T1" fmla="*/ 107 h 45"/>
                <a:gd name="T2" fmla="*/ 102 w 58"/>
                <a:gd name="T3" fmla="*/ 107 h 45"/>
                <a:gd name="T4" fmla="*/ 110 w 58"/>
                <a:gd name="T5" fmla="*/ 0 h 45"/>
                <a:gd name="T6" fmla="*/ 0 w 58"/>
                <a:gd name="T7" fmla="*/ 55 h 45"/>
                <a:gd name="T8" fmla="*/ 0 w 58"/>
                <a:gd name="T9" fmla="*/ 57 h 45"/>
                <a:gd name="T10" fmla="*/ 102 w 58"/>
                <a:gd name="T11" fmla="*/ 107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5">
                  <a:moveTo>
                    <a:pt x="53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4" y="35"/>
                    <a:pt x="57" y="10"/>
                    <a:pt x="58" y="0"/>
                  </a:cubicBezTo>
                  <a:cubicBezTo>
                    <a:pt x="38" y="1"/>
                    <a:pt x="18" y="7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5"/>
                    <a:pt x="25" y="30"/>
                    <a:pt x="53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0" name="Freeform 433">
              <a:extLst>
                <a:ext uri="{FF2B5EF4-FFF2-40B4-BE49-F238E27FC236}">
                  <a16:creationId xmlns:a16="http://schemas.microsoft.com/office/drawing/2014/main" id="{F19C9207-1314-4E07-8AB2-D9C4B25EF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444"/>
              <a:ext cx="17" cy="27"/>
            </a:xfrm>
            <a:custGeom>
              <a:avLst/>
              <a:gdLst>
                <a:gd name="T0" fmla="*/ 11 w 14"/>
                <a:gd name="T1" fmla="*/ 7 h 20"/>
                <a:gd name="T2" fmla="*/ 6 w 14"/>
                <a:gd name="T3" fmla="*/ 36 h 20"/>
                <a:gd name="T4" fmla="*/ 22 w 14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6" y="3"/>
                  </a:moveTo>
                  <a:cubicBezTo>
                    <a:pt x="0" y="0"/>
                    <a:pt x="0" y="12"/>
                    <a:pt x="3" y="15"/>
                  </a:cubicBezTo>
                  <a:cubicBezTo>
                    <a:pt x="8" y="20"/>
                    <a:pt x="14" y="14"/>
                    <a:pt x="12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1" name="Freeform 434">
              <a:extLst>
                <a:ext uri="{FF2B5EF4-FFF2-40B4-BE49-F238E27FC236}">
                  <a16:creationId xmlns:a16="http://schemas.microsoft.com/office/drawing/2014/main" id="{975746C0-BADE-4FF5-BEA2-512074302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972"/>
              <a:ext cx="164" cy="268"/>
            </a:xfrm>
            <a:custGeom>
              <a:avLst/>
              <a:gdLst>
                <a:gd name="T0" fmla="*/ 111 w 131"/>
                <a:gd name="T1" fmla="*/ 119 h 201"/>
                <a:gd name="T2" fmla="*/ 111 w 131"/>
                <a:gd name="T3" fmla="*/ 119 h 201"/>
                <a:gd name="T4" fmla="*/ 0 w 131"/>
                <a:gd name="T5" fmla="*/ 0 h 201"/>
                <a:gd name="T6" fmla="*/ 14 w 131"/>
                <a:gd name="T7" fmla="*/ 143 h 201"/>
                <a:gd name="T8" fmla="*/ 18 w 131"/>
                <a:gd name="T9" fmla="*/ 441 h 201"/>
                <a:gd name="T10" fmla="*/ 18 w 131"/>
                <a:gd name="T11" fmla="*/ 441 h 201"/>
                <a:gd name="T12" fmla="*/ 18 w 131"/>
                <a:gd name="T13" fmla="*/ 443 h 201"/>
                <a:gd name="T14" fmla="*/ 138 w 131"/>
                <a:gd name="T15" fmla="*/ 476 h 201"/>
                <a:gd name="T16" fmla="*/ 257 w 131"/>
                <a:gd name="T17" fmla="*/ 443 h 201"/>
                <a:gd name="T18" fmla="*/ 255 w 131"/>
                <a:gd name="T19" fmla="*/ 441 h 201"/>
                <a:gd name="T20" fmla="*/ 257 w 131"/>
                <a:gd name="T21" fmla="*/ 441 h 201"/>
                <a:gd name="T22" fmla="*/ 257 w 131"/>
                <a:gd name="T23" fmla="*/ 240 h 201"/>
                <a:gd name="T24" fmla="*/ 235 w 131"/>
                <a:gd name="T25" fmla="*/ 228 h 201"/>
                <a:gd name="T26" fmla="*/ 111 w 131"/>
                <a:gd name="T27" fmla="*/ 119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201">
                  <a:moveTo>
                    <a:pt x="57" y="50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35" y="56"/>
                    <a:pt x="15" y="34"/>
                    <a:pt x="0" y="0"/>
                  </a:cubicBezTo>
                  <a:cubicBezTo>
                    <a:pt x="4" y="21"/>
                    <a:pt x="7" y="42"/>
                    <a:pt x="7" y="60"/>
                  </a:cubicBezTo>
                  <a:cubicBezTo>
                    <a:pt x="7" y="121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4"/>
                    <a:pt x="36" y="201"/>
                    <a:pt x="70" y="201"/>
                  </a:cubicBezTo>
                  <a:cubicBezTo>
                    <a:pt x="103" y="201"/>
                    <a:pt x="131" y="194"/>
                    <a:pt x="131" y="187"/>
                  </a:cubicBezTo>
                  <a:cubicBezTo>
                    <a:pt x="131" y="187"/>
                    <a:pt x="130" y="186"/>
                    <a:pt x="130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27" y="100"/>
                    <a:pt x="123" y="98"/>
                    <a:pt x="120" y="96"/>
                  </a:cubicBezTo>
                  <a:cubicBezTo>
                    <a:pt x="100" y="87"/>
                    <a:pt x="78" y="71"/>
                    <a:pt x="57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2" name="Freeform 435">
              <a:extLst>
                <a:ext uri="{FF2B5EF4-FFF2-40B4-BE49-F238E27FC236}">
                  <a16:creationId xmlns:a16="http://schemas.microsoft.com/office/drawing/2014/main" id="{0663B09D-C4F6-4F2D-A9B1-4290A860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985"/>
              <a:ext cx="155" cy="254"/>
            </a:xfrm>
            <a:custGeom>
              <a:avLst/>
              <a:gdLst>
                <a:gd name="T0" fmla="*/ 235 w 124"/>
                <a:gd name="T1" fmla="*/ 222 h 190"/>
                <a:gd name="T2" fmla="*/ 229 w 124"/>
                <a:gd name="T3" fmla="*/ 420 h 190"/>
                <a:gd name="T4" fmla="*/ 80 w 124"/>
                <a:gd name="T5" fmla="*/ 433 h 190"/>
                <a:gd name="T6" fmla="*/ 195 w 124"/>
                <a:gd name="T7" fmla="*/ 361 h 190"/>
                <a:gd name="T8" fmla="*/ 170 w 124"/>
                <a:gd name="T9" fmla="*/ 234 h 190"/>
                <a:gd name="T10" fmla="*/ 0 w 124"/>
                <a:gd name="T11" fmla="*/ 0 h 190"/>
                <a:gd name="T12" fmla="*/ 133 w 124"/>
                <a:gd name="T13" fmla="*/ 139 h 190"/>
                <a:gd name="T14" fmla="*/ 235 w 124"/>
                <a:gd name="T15" fmla="*/ 222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0">
                  <a:moveTo>
                    <a:pt x="120" y="93"/>
                  </a:moveTo>
                  <a:cubicBezTo>
                    <a:pt x="119" y="112"/>
                    <a:pt x="124" y="165"/>
                    <a:pt x="117" y="176"/>
                  </a:cubicBezTo>
                  <a:cubicBezTo>
                    <a:pt x="108" y="190"/>
                    <a:pt x="56" y="185"/>
                    <a:pt x="41" y="181"/>
                  </a:cubicBezTo>
                  <a:cubicBezTo>
                    <a:pt x="59" y="184"/>
                    <a:pt x="91" y="167"/>
                    <a:pt x="100" y="151"/>
                  </a:cubicBezTo>
                  <a:cubicBezTo>
                    <a:pt x="111" y="132"/>
                    <a:pt x="100" y="113"/>
                    <a:pt x="87" y="98"/>
                  </a:cubicBezTo>
                  <a:cubicBezTo>
                    <a:pt x="66" y="74"/>
                    <a:pt x="7" y="36"/>
                    <a:pt x="0" y="0"/>
                  </a:cubicBezTo>
                  <a:cubicBezTo>
                    <a:pt x="12" y="17"/>
                    <a:pt x="53" y="44"/>
                    <a:pt x="68" y="58"/>
                  </a:cubicBezTo>
                  <a:cubicBezTo>
                    <a:pt x="81" y="70"/>
                    <a:pt x="100" y="95"/>
                    <a:pt x="120" y="9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3" name="Freeform 436">
              <a:extLst>
                <a:ext uri="{FF2B5EF4-FFF2-40B4-BE49-F238E27FC236}">
                  <a16:creationId xmlns:a16="http://schemas.microsoft.com/office/drawing/2014/main" id="{73D44E31-DC6E-4D7C-AEF7-8AB221F4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15"/>
              <a:ext cx="408" cy="430"/>
            </a:xfrm>
            <a:custGeom>
              <a:avLst/>
              <a:gdLst>
                <a:gd name="T0" fmla="*/ 229 w 326"/>
                <a:gd name="T1" fmla="*/ 550 h 323"/>
                <a:gd name="T2" fmla="*/ 260 w 326"/>
                <a:gd name="T3" fmla="*/ 427 h 323"/>
                <a:gd name="T4" fmla="*/ 606 w 326"/>
                <a:gd name="T5" fmla="*/ 224 h 323"/>
                <a:gd name="T6" fmla="*/ 615 w 326"/>
                <a:gd name="T7" fmla="*/ 134 h 323"/>
                <a:gd name="T8" fmla="*/ 512 w 326"/>
                <a:gd name="T9" fmla="*/ 126 h 323"/>
                <a:gd name="T10" fmla="*/ 611 w 326"/>
                <a:gd name="T11" fmla="*/ 112 h 323"/>
                <a:gd name="T12" fmla="*/ 616 w 326"/>
                <a:gd name="T13" fmla="*/ 12 h 323"/>
                <a:gd name="T14" fmla="*/ 272 w 326"/>
                <a:gd name="T15" fmla="*/ 9 h 323"/>
                <a:gd name="T16" fmla="*/ 185 w 326"/>
                <a:gd name="T17" fmla="*/ 12 h 323"/>
                <a:gd name="T18" fmla="*/ 181 w 326"/>
                <a:gd name="T19" fmla="*/ 15 h 323"/>
                <a:gd name="T20" fmla="*/ 181 w 326"/>
                <a:gd name="T21" fmla="*/ 12 h 323"/>
                <a:gd name="T22" fmla="*/ 116 w 326"/>
                <a:gd name="T23" fmla="*/ 1 h 323"/>
                <a:gd name="T24" fmla="*/ 116 w 326"/>
                <a:gd name="T25" fmla="*/ 0 h 323"/>
                <a:gd name="T26" fmla="*/ 64 w 326"/>
                <a:gd name="T27" fmla="*/ 234 h 323"/>
                <a:gd name="T28" fmla="*/ 69 w 326"/>
                <a:gd name="T29" fmla="*/ 234 h 323"/>
                <a:gd name="T30" fmla="*/ 79 w 326"/>
                <a:gd name="T31" fmla="*/ 288 h 323"/>
                <a:gd name="T32" fmla="*/ 79 w 326"/>
                <a:gd name="T33" fmla="*/ 290 h 323"/>
                <a:gd name="T34" fmla="*/ 79 w 326"/>
                <a:gd name="T35" fmla="*/ 290 h 323"/>
                <a:gd name="T36" fmla="*/ 51 w 326"/>
                <a:gd name="T37" fmla="*/ 378 h 323"/>
                <a:gd name="T38" fmla="*/ 5 w 326"/>
                <a:gd name="T39" fmla="*/ 672 h 323"/>
                <a:gd name="T40" fmla="*/ 0 w 326"/>
                <a:gd name="T41" fmla="*/ 761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7" y="233"/>
                  </a:moveTo>
                  <a:cubicBezTo>
                    <a:pt x="120" y="214"/>
                    <a:pt x="127" y="199"/>
                    <a:pt x="133" y="181"/>
                  </a:cubicBezTo>
                  <a:cubicBezTo>
                    <a:pt x="172" y="62"/>
                    <a:pt x="257" y="98"/>
                    <a:pt x="309" y="95"/>
                  </a:cubicBezTo>
                  <a:cubicBezTo>
                    <a:pt x="321" y="92"/>
                    <a:pt x="323" y="60"/>
                    <a:pt x="313" y="57"/>
                  </a:cubicBezTo>
                  <a:cubicBezTo>
                    <a:pt x="313" y="57"/>
                    <a:pt x="301" y="54"/>
                    <a:pt x="261" y="53"/>
                  </a:cubicBezTo>
                  <a:cubicBezTo>
                    <a:pt x="261" y="53"/>
                    <a:pt x="289" y="49"/>
                    <a:pt x="312" y="47"/>
                  </a:cubicBezTo>
                  <a:cubicBezTo>
                    <a:pt x="325" y="45"/>
                    <a:pt x="326" y="9"/>
                    <a:pt x="314" y="5"/>
                  </a:cubicBezTo>
                  <a:cubicBezTo>
                    <a:pt x="264" y="5"/>
                    <a:pt x="189" y="0"/>
                    <a:pt x="138" y="4"/>
                  </a:cubicBezTo>
                  <a:cubicBezTo>
                    <a:pt x="120" y="5"/>
                    <a:pt x="105" y="6"/>
                    <a:pt x="94" y="5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3" y="6"/>
                    <a:pt x="93" y="5"/>
                  </a:cubicBezTo>
                  <a:cubicBezTo>
                    <a:pt x="78" y="5"/>
                    <a:pt x="67" y="4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9" y="9"/>
                    <a:pt x="19" y="38"/>
                    <a:pt x="33" y="99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41" y="103"/>
                    <a:pt x="43" y="109"/>
                    <a:pt x="40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37" y="132"/>
                    <a:pt x="33" y="144"/>
                    <a:pt x="26" y="160"/>
                  </a:cubicBezTo>
                  <a:cubicBezTo>
                    <a:pt x="8" y="202"/>
                    <a:pt x="1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4" name="Freeform 437">
              <a:extLst>
                <a:ext uri="{FF2B5EF4-FFF2-40B4-BE49-F238E27FC236}">
                  <a16:creationId xmlns:a16="http://schemas.microsoft.com/office/drawing/2014/main" id="{16AA6648-5307-4FB7-81BD-E9C3CD88F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92"/>
              <a:ext cx="186" cy="227"/>
            </a:xfrm>
            <a:custGeom>
              <a:avLst/>
              <a:gdLst>
                <a:gd name="T0" fmla="*/ 81 w 149"/>
                <a:gd name="T1" fmla="*/ 164 h 170"/>
                <a:gd name="T2" fmla="*/ 167 w 149"/>
                <a:gd name="T3" fmla="*/ 174 h 170"/>
                <a:gd name="T4" fmla="*/ 198 w 149"/>
                <a:gd name="T5" fmla="*/ 200 h 170"/>
                <a:gd name="T6" fmla="*/ 225 w 149"/>
                <a:gd name="T7" fmla="*/ 214 h 170"/>
                <a:gd name="T8" fmla="*/ 233 w 149"/>
                <a:gd name="T9" fmla="*/ 164 h 170"/>
                <a:gd name="T10" fmla="*/ 251 w 149"/>
                <a:gd name="T11" fmla="*/ 108 h 170"/>
                <a:gd name="T12" fmla="*/ 290 w 149"/>
                <a:gd name="T13" fmla="*/ 0 h 170"/>
                <a:gd name="T14" fmla="*/ 186 w 149"/>
                <a:gd name="T15" fmla="*/ 119 h 170"/>
                <a:gd name="T16" fmla="*/ 50 w 149"/>
                <a:gd name="T17" fmla="*/ 158 h 170"/>
                <a:gd name="T18" fmla="*/ 11 w 149"/>
                <a:gd name="T19" fmla="*/ 254 h 170"/>
                <a:gd name="T20" fmla="*/ 7 w 149"/>
                <a:gd name="T21" fmla="*/ 324 h 170"/>
                <a:gd name="T22" fmla="*/ 7 w 149"/>
                <a:gd name="T23" fmla="*/ 405 h 170"/>
                <a:gd name="T24" fmla="*/ 21 w 149"/>
                <a:gd name="T25" fmla="*/ 326 h 170"/>
                <a:gd name="T26" fmla="*/ 26 w 149"/>
                <a:gd name="T27" fmla="*/ 282 h 170"/>
                <a:gd name="T28" fmla="*/ 32 w 149"/>
                <a:gd name="T29" fmla="*/ 219 h 1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9" h="170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2" y="76"/>
                    <a:pt x="97" y="79"/>
                    <a:pt x="102" y="84"/>
                  </a:cubicBezTo>
                  <a:cubicBezTo>
                    <a:pt x="106" y="88"/>
                    <a:pt x="110" y="96"/>
                    <a:pt x="115" y="90"/>
                  </a:cubicBezTo>
                  <a:cubicBezTo>
                    <a:pt x="117" y="87"/>
                    <a:pt x="118" y="74"/>
                    <a:pt x="120" y="69"/>
                  </a:cubicBezTo>
                  <a:cubicBezTo>
                    <a:pt x="123" y="61"/>
                    <a:pt x="126" y="54"/>
                    <a:pt x="129" y="46"/>
                  </a:cubicBezTo>
                  <a:cubicBezTo>
                    <a:pt x="135" y="31"/>
                    <a:pt x="146" y="16"/>
                    <a:pt x="149" y="0"/>
                  </a:cubicBezTo>
                  <a:cubicBezTo>
                    <a:pt x="131" y="21"/>
                    <a:pt x="127" y="45"/>
                    <a:pt x="95" y="50"/>
                  </a:cubicBezTo>
                  <a:cubicBezTo>
                    <a:pt x="72" y="54"/>
                    <a:pt x="46" y="51"/>
                    <a:pt x="26" y="66"/>
                  </a:cubicBezTo>
                  <a:cubicBezTo>
                    <a:pt x="14" y="75"/>
                    <a:pt x="8" y="91"/>
                    <a:pt x="6" y="106"/>
                  </a:cubicBezTo>
                  <a:cubicBezTo>
                    <a:pt x="4" y="116"/>
                    <a:pt x="5" y="126"/>
                    <a:pt x="4" y="136"/>
                  </a:cubicBezTo>
                  <a:cubicBezTo>
                    <a:pt x="3" y="146"/>
                    <a:pt x="0" y="162"/>
                    <a:pt x="4" y="170"/>
                  </a:cubicBezTo>
                  <a:cubicBezTo>
                    <a:pt x="9" y="159"/>
                    <a:pt x="9" y="149"/>
                    <a:pt x="11" y="137"/>
                  </a:cubicBezTo>
                  <a:cubicBezTo>
                    <a:pt x="12" y="131"/>
                    <a:pt x="13" y="124"/>
                    <a:pt x="14" y="118"/>
                  </a:cubicBezTo>
                  <a:cubicBezTo>
                    <a:pt x="16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5" name="Freeform 438">
              <a:extLst>
                <a:ext uri="{FF2B5EF4-FFF2-40B4-BE49-F238E27FC236}">
                  <a16:creationId xmlns:a16="http://schemas.microsoft.com/office/drawing/2014/main" id="{36E20144-8029-457F-8E46-64037C7B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429"/>
              <a:ext cx="773" cy="738"/>
            </a:xfrm>
            <a:custGeom>
              <a:avLst/>
              <a:gdLst>
                <a:gd name="T0" fmla="*/ 1147 w 618"/>
                <a:gd name="T1" fmla="*/ 691 h 553"/>
                <a:gd name="T2" fmla="*/ 1052 w 618"/>
                <a:gd name="T3" fmla="*/ 432 h 553"/>
                <a:gd name="T4" fmla="*/ 1006 w 618"/>
                <a:gd name="T5" fmla="*/ 312 h 553"/>
                <a:gd name="T6" fmla="*/ 1004 w 618"/>
                <a:gd name="T7" fmla="*/ 299 h 553"/>
                <a:gd name="T8" fmla="*/ 989 w 618"/>
                <a:gd name="T9" fmla="*/ 314 h 553"/>
                <a:gd name="T10" fmla="*/ 989 w 618"/>
                <a:gd name="T11" fmla="*/ 312 h 553"/>
                <a:gd name="T12" fmla="*/ 989 w 618"/>
                <a:gd name="T13" fmla="*/ 299 h 553"/>
                <a:gd name="T14" fmla="*/ 879 w 618"/>
                <a:gd name="T15" fmla="*/ 84 h 553"/>
                <a:gd name="T16" fmla="*/ 662 w 618"/>
                <a:gd name="T17" fmla="*/ 5 h 553"/>
                <a:gd name="T18" fmla="*/ 660 w 618"/>
                <a:gd name="T19" fmla="*/ 5 h 553"/>
                <a:gd name="T20" fmla="*/ 615 w 618"/>
                <a:gd name="T21" fmla="*/ 164 h 553"/>
                <a:gd name="T22" fmla="*/ 613 w 618"/>
                <a:gd name="T23" fmla="*/ 159 h 553"/>
                <a:gd name="T24" fmla="*/ 530 w 618"/>
                <a:gd name="T25" fmla="*/ 101 h 553"/>
                <a:gd name="T26" fmla="*/ 432 w 618"/>
                <a:gd name="T27" fmla="*/ 119 h 553"/>
                <a:gd name="T28" fmla="*/ 429 w 618"/>
                <a:gd name="T29" fmla="*/ 123 h 553"/>
                <a:gd name="T30" fmla="*/ 417 w 618"/>
                <a:gd name="T31" fmla="*/ 230 h 553"/>
                <a:gd name="T32" fmla="*/ 385 w 618"/>
                <a:gd name="T33" fmla="*/ 368 h 553"/>
                <a:gd name="T34" fmla="*/ 241 w 618"/>
                <a:gd name="T35" fmla="*/ 240 h 553"/>
                <a:gd name="T36" fmla="*/ 239 w 618"/>
                <a:gd name="T37" fmla="*/ 236 h 553"/>
                <a:gd name="T38" fmla="*/ 143 w 618"/>
                <a:gd name="T39" fmla="*/ 186 h 553"/>
                <a:gd name="T40" fmla="*/ 114 w 618"/>
                <a:gd name="T41" fmla="*/ 194 h 553"/>
                <a:gd name="T42" fmla="*/ 5 w 618"/>
                <a:gd name="T43" fmla="*/ 299 h 553"/>
                <a:gd name="T44" fmla="*/ 5 w 618"/>
                <a:gd name="T45" fmla="*/ 302 h 553"/>
                <a:gd name="T46" fmla="*/ 135 w 618"/>
                <a:gd name="T47" fmla="*/ 667 h 553"/>
                <a:gd name="T48" fmla="*/ 166 w 618"/>
                <a:gd name="T49" fmla="*/ 802 h 553"/>
                <a:gd name="T50" fmla="*/ 654 w 618"/>
                <a:gd name="T51" fmla="*/ 1229 h 553"/>
                <a:gd name="T52" fmla="*/ 1046 w 618"/>
                <a:gd name="T53" fmla="*/ 1184 h 553"/>
                <a:gd name="T54" fmla="*/ 1047 w 618"/>
                <a:gd name="T55" fmla="*/ 1184 h 553"/>
                <a:gd name="T56" fmla="*/ 1048 w 618"/>
                <a:gd name="T57" fmla="*/ 1181 h 553"/>
                <a:gd name="T58" fmla="*/ 1147 w 618"/>
                <a:gd name="T59" fmla="*/ 691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8" h="553">
                  <a:moveTo>
                    <a:pt x="586" y="291"/>
                  </a:moveTo>
                  <a:cubicBezTo>
                    <a:pt x="569" y="244"/>
                    <a:pt x="551" y="211"/>
                    <a:pt x="537" y="182"/>
                  </a:cubicBezTo>
                  <a:cubicBezTo>
                    <a:pt x="514" y="131"/>
                    <a:pt x="514" y="131"/>
                    <a:pt x="514" y="131"/>
                  </a:cubicBezTo>
                  <a:cubicBezTo>
                    <a:pt x="513" y="126"/>
                    <a:pt x="513" y="126"/>
                    <a:pt x="513" y="126"/>
                  </a:cubicBezTo>
                  <a:cubicBezTo>
                    <a:pt x="510" y="128"/>
                    <a:pt x="508" y="130"/>
                    <a:pt x="505" y="132"/>
                  </a:cubicBezTo>
                  <a:cubicBezTo>
                    <a:pt x="505" y="132"/>
                    <a:pt x="505" y="131"/>
                    <a:pt x="505" y="131"/>
                  </a:cubicBezTo>
                  <a:cubicBezTo>
                    <a:pt x="505" y="126"/>
                    <a:pt x="505" y="126"/>
                    <a:pt x="505" y="126"/>
                  </a:cubicBezTo>
                  <a:cubicBezTo>
                    <a:pt x="511" y="97"/>
                    <a:pt x="487" y="64"/>
                    <a:pt x="449" y="35"/>
                  </a:cubicBezTo>
                  <a:cubicBezTo>
                    <a:pt x="400" y="1"/>
                    <a:pt x="353" y="0"/>
                    <a:pt x="338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27" y="20"/>
                    <a:pt x="314" y="69"/>
                    <a:pt x="314" y="69"/>
                  </a:cubicBezTo>
                  <a:cubicBezTo>
                    <a:pt x="314" y="68"/>
                    <a:pt x="313" y="67"/>
                    <a:pt x="313" y="67"/>
                  </a:cubicBezTo>
                  <a:cubicBezTo>
                    <a:pt x="304" y="55"/>
                    <a:pt x="289" y="46"/>
                    <a:pt x="271" y="43"/>
                  </a:cubicBezTo>
                  <a:cubicBezTo>
                    <a:pt x="252" y="39"/>
                    <a:pt x="234" y="42"/>
                    <a:pt x="221" y="50"/>
                  </a:cubicBezTo>
                  <a:cubicBezTo>
                    <a:pt x="220" y="51"/>
                    <a:pt x="219" y="51"/>
                    <a:pt x="219" y="52"/>
                  </a:cubicBezTo>
                  <a:cubicBezTo>
                    <a:pt x="215" y="58"/>
                    <a:pt x="216" y="73"/>
                    <a:pt x="213" y="97"/>
                  </a:cubicBezTo>
                  <a:cubicBezTo>
                    <a:pt x="210" y="116"/>
                    <a:pt x="212" y="147"/>
                    <a:pt x="197" y="155"/>
                  </a:cubicBezTo>
                  <a:cubicBezTo>
                    <a:pt x="184" y="162"/>
                    <a:pt x="142" y="130"/>
                    <a:pt x="123" y="101"/>
                  </a:cubicBezTo>
                  <a:cubicBezTo>
                    <a:pt x="123" y="100"/>
                    <a:pt x="122" y="100"/>
                    <a:pt x="122" y="100"/>
                  </a:cubicBezTo>
                  <a:cubicBezTo>
                    <a:pt x="103" y="80"/>
                    <a:pt x="91" y="76"/>
                    <a:pt x="73" y="78"/>
                  </a:cubicBezTo>
                  <a:cubicBezTo>
                    <a:pt x="69" y="79"/>
                    <a:pt x="63" y="80"/>
                    <a:pt x="58" y="82"/>
                  </a:cubicBezTo>
                  <a:cubicBezTo>
                    <a:pt x="25" y="90"/>
                    <a:pt x="7" y="105"/>
                    <a:pt x="2" y="126"/>
                  </a:cubicBezTo>
                  <a:cubicBezTo>
                    <a:pt x="2" y="126"/>
                    <a:pt x="2" y="127"/>
                    <a:pt x="2" y="127"/>
                  </a:cubicBezTo>
                  <a:cubicBezTo>
                    <a:pt x="0" y="167"/>
                    <a:pt x="32" y="258"/>
                    <a:pt x="69" y="281"/>
                  </a:cubicBezTo>
                  <a:cubicBezTo>
                    <a:pt x="102" y="301"/>
                    <a:pt x="71" y="309"/>
                    <a:pt x="85" y="337"/>
                  </a:cubicBezTo>
                  <a:cubicBezTo>
                    <a:pt x="104" y="372"/>
                    <a:pt x="189" y="481"/>
                    <a:pt x="334" y="517"/>
                  </a:cubicBezTo>
                  <a:cubicBezTo>
                    <a:pt x="481" y="553"/>
                    <a:pt x="510" y="511"/>
                    <a:pt x="534" y="498"/>
                  </a:cubicBezTo>
                  <a:cubicBezTo>
                    <a:pt x="535" y="498"/>
                    <a:pt x="535" y="498"/>
                    <a:pt x="535" y="498"/>
                  </a:cubicBezTo>
                  <a:cubicBezTo>
                    <a:pt x="535" y="498"/>
                    <a:pt x="535" y="498"/>
                    <a:pt x="536" y="497"/>
                  </a:cubicBezTo>
                  <a:cubicBezTo>
                    <a:pt x="595" y="452"/>
                    <a:pt x="618" y="382"/>
                    <a:pt x="586" y="291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6" name="Freeform 439">
              <a:extLst>
                <a:ext uri="{FF2B5EF4-FFF2-40B4-BE49-F238E27FC236}">
                  <a16:creationId xmlns:a16="http://schemas.microsoft.com/office/drawing/2014/main" id="{02E25E5D-1F99-4B5B-82EF-4DB816F6A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671"/>
              <a:ext cx="101" cy="410"/>
            </a:xfrm>
            <a:custGeom>
              <a:avLst/>
              <a:gdLst>
                <a:gd name="T0" fmla="*/ 0 w 81"/>
                <a:gd name="T1" fmla="*/ 7 h 308"/>
                <a:gd name="T2" fmla="*/ 80 w 81"/>
                <a:gd name="T3" fmla="*/ 216 h 308"/>
                <a:gd name="T4" fmla="*/ 95 w 81"/>
                <a:gd name="T5" fmla="*/ 266 h 308"/>
                <a:gd name="T6" fmla="*/ 25 w 81"/>
                <a:gd name="T7" fmla="*/ 718 h 308"/>
                <a:gd name="T8" fmla="*/ 32 w 81"/>
                <a:gd name="T9" fmla="*/ 727 h 308"/>
                <a:gd name="T10" fmla="*/ 102 w 81"/>
                <a:gd name="T11" fmla="*/ 262 h 308"/>
                <a:gd name="T12" fmla="*/ 89 w 81"/>
                <a:gd name="T13" fmla="*/ 213 h 308"/>
                <a:gd name="T14" fmla="*/ 6 w 81"/>
                <a:gd name="T15" fmla="*/ 0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08">
                  <a:moveTo>
                    <a:pt x="0" y="3"/>
                  </a:moveTo>
                  <a:cubicBezTo>
                    <a:pt x="11" y="28"/>
                    <a:pt x="28" y="55"/>
                    <a:pt x="41" y="92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75" y="188"/>
                    <a:pt x="63" y="253"/>
                    <a:pt x="13" y="304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68" y="255"/>
                    <a:pt x="81" y="188"/>
                    <a:pt x="53" y="111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3" y="53"/>
                    <a:pt x="15" y="25"/>
                    <a:pt x="3" y="0"/>
                  </a:cubicBezTo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7" name="Freeform 440">
              <a:extLst>
                <a:ext uri="{FF2B5EF4-FFF2-40B4-BE49-F238E27FC236}">
                  <a16:creationId xmlns:a16="http://schemas.microsoft.com/office/drawing/2014/main" id="{C1BBC771-D09C-4006-80D4-8CCBB0AA8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48"/>
              <a:ext cx="160" cy="347"/>
            </a:xfrm>
            <a:custGeom>
              <a:avLst/>
              <a:gdLst>
                <a:gd name="T0" fmla="*/ 10 w 128"/>
                <a:gd name="T1" fmla="*/ 618 h 260"/>
                <a:gd name="T2" fmla="*/ 63 w 128"/>
                <a:gd name="T3" fmla="*/ 534 h 260"/>
                <a:gd name="T4" fmla="*/ 133 w 128"/>
                <a:gd name="T5" fmla="*/ 491 h 260"/>
                <a:gd name="T6" fmla="*/ 155 w 128"/>
                <a:gd name="T7" fmla="*/ 488 h 260"/>
                <a:gd name="T8" fmla="*/ 211 w 128"/>
                <a:gd name="T9" fmla="*/ 506 h 260"/>
                <a:gd name="T10" fmla="*/ 220 w 128"/>
                <a:gd name="T11" fmla="*/ 512 h 260"/>
                <a:gd name="T12" fmla="*/ 224 w 128"/>
                <a:gd name="T13" fmla="*/ 518 h 260"/>
                <a:gd name="T14" fmla="*/ 229 w 128"/>
                <a:gd name="T15" fmla="*/ 523 h 260"/>
                <a:gd name="T16" fmla="*/ 233 w 128"/>
                <a:gd name="T17" fmla="*/ 527 h 260"/>
                <a:gd name="T18" fmla="*/ 236 w 128"/>
                <a:gd name="T19" fmla="*/ 533 h 260"/>
                <a:gd name="T20" fmla="*/ 239 w 128"/>
                <a:gd name="T21" fmla="*/ 538 h 260"/>
                <a:gd name="T22" fmla="*/ 248 w 128"/>
                <a:gd name="T23" fmla="*/ 547 h 260"/>
                <a:gd name="T24" fmla="*/ 250 w 128"/>
                <a:gd name="T25" fmla="*/ 538 h 260"/>
                <a:gd name="T26" fmla="*/ 231 w 128"/>
                <a:gd name="T27" fmla="*/ 80 h 260"/>
                <a:gd name="T28" fmla="*/ 229 w 128"/>
                <a:gd name="T29" fmla="*/ 5 h 260"/>
                <a:gd name="T30" fmla="*/ 119 w 128"/>
                <a:gd name="T31" fmla="*/ 33 h 260"/>
                <a:gd name="T32" fmla="*/ 6 w 128"/>
                <a:gd name="T33" fmla="*/ 0 h 260"/>
                <a:gd name="T34" fmla="*/ 6 w 128"/>
                <a:gd name="T35" fmla="*/ 7 h 260"/>
                <a:gd name="T36" fmla="*/ 1 w 128"/>
                <a:gd name="T37" fmla="*/ 73 h 260"/>
                <a:gd name="T38" fmla="*/ 1 w 128"/>
                <a:gd name="T39" fmla="*/ 371 h 260"/>
                <a:gd name="T40" fmla="*/ 10 w 128"/>
                <a:gd name="T41" fmla="*/ 618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8" h="260">
                  <a:moveTo>
                    <a:pt x="5" y="260"/>
                  </a:moveTo>
                  <a:cubicBezTo>
                    <a:pt x="14" y="241"/>
                    <a:pt x="24" y="233"/>
                    <a:pt x="32" y="225"/>
                  </a:cubicBezTo>
                  <a:cubicBezTo>
                    <a:pt x="42" y="215"/>
                    <a:pt x="55" y="207"/>
                    <a:pt x="68" y="207"/>
                  </a:cubicBezTo>
                  <a:cubicBezTo>
                    <a:pt x="80" y="206"/>
                    <a:pt x="71" y="203"/>
                    <a:pt x="79" y="205"/>
                  </a:cubicBezTo>
                  <a:cubicBezTo>
                    <a:pt x="87" y="207"/>
                    <a:pt x="100" y="208"/>
                    <a:pt x="108" y="213"/>
                  </a:cubicBezTo>
                  <a:cubicBezTo>
                    <a:pt x="110" y="214"/>
                    <a:pt x="111" y="215"/>
                    <a:pt x="113" y="216"/>
                  </a:cubicBezTo>
                  <a:cubicBezTo>
                    <a:pt x="113" y="217"/>
                    <a:pt x="114" y="217"/>
                    <a:pt x="114" y="218"/>
                  </a:cubicBezTo>
                  <a:cubicBezTo>
                    <a:pt x="115" y="218"/>
                    <a:pt x="116" y="219"/>
                    <a:pt x="117" y="220"/>
                  </a:cubicBezTo>
                  <a:cubicBezTo>
                    <a:pt x="118" y="221"/>
                    <a:pt x="118" y="221"/>
                    <a:pt x="119" y="222"/>
                  </a:cubicBezTo>
                  <a:cubicBezTo>
                    <a:pt x="119" y="223"/>
                    <a:pt x="120" y="224"/>
                    <a:pt x="121" y="224"/>
                  </a:cubicBezTo>
                  <a:cubicBezTo>
                    <a:pt x="122" y="225"/>
                    <a:pt x="122" y="225"/>
                    <a:pt x="122" y="226"/>
                  </a:cubicBezTo>
                  <a:cubicBezTo>
                    <a:pt x="124" y="227"/>
                    <a:pt x="125" y="229"/>
                    <a:pt x="126" y="230"/>
                  </a:cubicBezTo>
                  <a:cubicBezTo>
                    <a:pt x="128" y="226"/>
                    <a:pt x="128" y="226"/>
                    <a:pt x="128" y="226"/>
                  </a:cubicBezTo>
                  <a:cubicBezTo>
                    <a:pt x="123" y="210"/>
                    <a:pt x="119" y="100"/>
                    <a:pt x="118" y="34"/>
                  </a:cubicBezTo>
                  <a:cubicBezTo>
                    <a:pt x="118" y="14"/>
                    <a:pt x="117" y="10"/>
                    <a:pt x="117" y="2"/>
                  </a:cubicBezTo>
                  <a:cubicBezTo>
                    <a:pt x="113" y="9"/>
                    <a:pt x="89" y="14"/>
                    <a:pt x="61" y="14"/>
                  </a:cubicBezTo>
                  <a:cubicBezTo>
                    <a:pt x="29" y="14"/>
                    <a:pt x="3" y="8"/>
                    <a:pt x="3" y="0"/>
                  </a:cubicBezTo>
                  <a:cubicBezTo>
                    <a:pt x="3" y="0"/>
                    <a:pt x="3" y="2"/>
                    <a:pt x="3" y="3"/>
                  </a:cubicBezTo>
                  <a:cubicBezTo>
                    <a:pt x="2" y="13"/>
                    <a:pt x="1" y="14"/>
                    <a:pt x="1" y="31"/>
                  </a:cubicBezTo>
                  <a:cubicBezTo>
                    <a:pt x="0" y="68"/>
                    <a:pt x="0" y="116"/>
                    <a:pt x="1" y="156"/>
                  </a:cubicBezTo>
                  <a:cubicBezTo>
                    <a:pt x="2" y="186"/>
                    <a:pt x="4" y="230"/>
                    <a:pt x="5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8" name="Freeform 441">
              <a:extLst>
                <a:ext uri="{FF2B5EF4-FFF2-40B4-BE49-F238E27FC236}">
                  <a16:creationId xmlns:a16="http://schemas.microsoft.com/office/drawing/2014/main" id="{390CF10D-BCC3-4396-A4D4-EF62C189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193"/>
              <a:ext cx="156" cy="62"/>
            </a:xfrm>
            <a:custGeom>
              <a:avLst/>
              <a:gdLst>
                <a:gd name="T0" fmla="*/ 77 w 125"/>
                <a:gd name="T1" fmla="*/ 22 h 46"/>
                <a:gd name="T2" fmla="*/ 0 w 125"/>
                <a:gd name="T3" fmla="*/ 0 h 46"/>
                <a:gd name="T4" fmla="*/ 0 w 125"/>
                <a:gd name="T5" fmla="*/ 73 h 46"/>
                <a:gd name="T6" fmla="*/ 1 w 125"/>
                <a:gd name="T7" fmla="*/ 85 h 46"/>
                <a:gd name="T8" fmla="*/ 120 w 125"/>
                <a:gd name="T9" fmla="*/ 113 h 46"/>
                <a:gd name="T10" fmla="*/ 240 w 125"/>
                <a:gd name="T11" fmla="*/ 89 h 46"/>
                <a:gd name="T12" fmla="*/ 243 w 125"/>
                <a:gd name="T13" fmla="*/ 80 h 46"/>
                <a:gd name="T14" fmla="*/ 243 w 125"/>
                <a:gd name="T15" fmla="*/ 51 h 46"/>
                <a:gd name="T16" fmla="*/ 77 w 125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7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1" y="35"/>
                  </a:cubicBezTo>
                  <a:cubicBezTo>
                    <a:pt x="6" y="41"/>
                    <a:pt x="32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0"/>
                    <a:pt x="73" y="17"/>
                    <a:pt x="40" y="9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9" name="Freeform 442">
              <a:extLst>
                <a:ext uri="{FF2B5EF4-FFF2-40B4-BE49-F238E27FC236}">
                  <a16:creationId xmlns:a16="http://schemas.microsoft.com/office/drawing/2014/main" id="{D0A20CB0-38D0-45FF-B5D3-1791FC2E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60"/>
              <a:ext cx="40" cy="1"/>
            </a:xfrm>
            <a:custGeom>
              <a:avLst/>
              <a:gdLst>
                <a:gd name="T0" fmla="*/ 0 w 32"/>
                <a:gd name="T1" fmla="*/ 0 h 1"/>
                <a:gd name="T2" fmla="*/ 63 w 3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">
                  <a:moveTo>
                    <a:pt x="0" y="0"/>
                  </a:moveTo>
                  <a:cubicBezTo>
                    <a:pt x="5" y="1"/>
                    <a:pt x="26" y="1"/>
                    <a:pt x="32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0" name="Freeform 443">
              <a:extLst>
                <a:ext uri="{FF2B5EF4-FFF2-40B4-BE49-F238E27FC236}">
                  <a16:creationId xmlns:a16="http://schemas.microsoft.com/office/drawing/2014/main" id="{1FDC6A3D-F1AD-4DD1-8C2C-24A93F88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501"/>
              <a:ext cx="482" cy="584"/>
            </a:xfrm>
            <a:custGeom>
              <a:avLst/>
              <a:gdLst>
                <a:gd name="T0" fmla="*/ 547 w 385"/>
                <a:gd name="T1" fmla="*/ 364 h 438"/>
                <a:gd name="T2" fmla="*/ 577 w 385"/>
                <a:gd name="T3" fmla="*/ 591 h 438"/>
                <a:gd name="T4" fmla="*/ 647 w 385"/>
                <a:gd name="T5" fmla="*/ 780 h 438"/>
                <a:gd name="T6" fmla="*/ 701 w 385"/>
                <a:gd name="T7" fmla="*/ 896 h 438"/>
                <a:gd name="T8" fmla="*/ 746 w 385"/>
                <a:gd name="T9" fmla="*/ 972 h 438"/>
                <a:gd name="T10" fmla="*/ 716 w 385"/>
                <a:gd name="T11" fmla="*/ 1019 h 438"/>
                <a:gd name="T12" fmla="*/ 628 w 385"/>
                <a:gd name="T13" fmla="*/ 980 h 438"/>
                <a:gd name="T14" fmla="*/ 597 w 385"/>
                <a:gd name="T15" fmla="*/ 940 h 438"/>
                <a:gd name="T16" fmla="*/ 543 w 385"/>
                <a:gd name="T17" fmla="*/ 959 h 438"/>
                <a:gd name="T18" fmla="*/ 508 w 385"/>
                <a:gd name="T19" fmla="*/ 912 h 438"/>
                <a:gd name="T20" fmla="*/ 447 w 385"/>
                <a:gd name="T21" fmla="*/ 887 h 438"/>
                <a:gd name="T22" fmla="*/ 412 w 385"/>
                <a:gd name="T23" fmla="*/ 809 h 438"/>
                <a:gd name="T24" fmla="*/ 359 w 385"/>
                <a:gd name="T25" fmla="*/ 775 h 438"/>
                <a:gd name="T26" fmla="*/ 322 w 385"/>
                <a:gd name="T27" fmla="*/ 761 h 438"/>
                <a:gd name="T28" fmla="*/ 272 w 385"/>
                <a:gd name="T29" fmla="*/ 709 h 438"/>
                <a:gd name="T30" fmla="*/ 240 w 385"/>
                <a:gd name="T31" fmla="*/ 676 h 438"/>
                <a:gd name="T32" fmla="*/ 205 w 385"/>
                <a:gd name="T33" fmla="*/ 604 h 438"/>
                <a:gd name="T34" fmla="*/ 179 w 385"/>
                <a:gd name="T35" fmla="*/ 543 h 438"/>
                <a:gd name="T36" fmla="*/ 167 w 385"/>
                <a:gd name="T37" fmla="*/ 476 h 438"/>
                <a:gd name="T38" fmla="*/ 200 w 385"/>
                <a:gd name="T39" fmla="*/ 464 h 438"/>
                <a:gd name="T40" fmla="*/ 75 w 385"/>
                <a:gd name="T41" fmla="*/ 420 h 438"/>
                <a:gd name="T42" fmla="*/ 38 w 385"/>
                <a:gd name="T43" fmla="*/ 340 h 438"/>
                <a:gd name="T44" fmla="*/ 16 w 385"/>
                <a:gd name="T45" fmla="*/ 279 h 438"/>
                <a:gd name="T46" fmla="*/ 6 w 385"/>
                <a:gd name="T47" fmla="*/ 212 h 438"/>
                <a:gd name="T48" fmla="*/ 33 w 385"/>
                <a:gd name="T49" fmla="*/ 123 h 438"/>
                <a:gd name="T50" fmla="*/ 126 w 385"/>
                <a:gd name="T51" fmla="*/ 101 h 438"/>
                <a:gd name="T52" fmla="*/ 229 w 385"/>
                <a:gd name="T53" fmla="*/ 213 h 438"/>
                <a:gd name="T54" fmla="*/ 263 w 385"/>
                <a:gd name="T55" fmla="*/ 268 h 438"/>
                <a:gd name="T56" fmla="*/ 312 w 385"/>
                <a:gd name="T57" fmla="*/ 417 h 438"/>
                <a:gd name="T58" fmla="*/ 336 w 385"/>
                <a:gd name="T59" fmla="*/ 361 h 438"/>
                <a:gd name="T60" fmla="*/ 356 w 385"/>
                <a:gd name="T61" fmla="*/ 313 h 438"/>
                <a:gd name="T62" fmla="*/ 382 w 385"/>
                <a:gd name="T63" fmla="*/ 265 h 438"/>
                <a:gd name="T64" fmla="*/ 394 w 385"/>
                <a:gd name="T65" fmla="*/ 215 h 438"/>
                <a:gd name="T66" fmla="*/ 408 w 385"/>
                <a:gd name="T67" fmla="*/ 161 h 438"/>
                <a:gd name="T68" fmla="*/ 414 w 385"/>
                <a:gd name="T69" fmla="*/ 123 h 438"/>
                <a:gd name="T70" fmla="*/ 422 w 385"/>
                <a:gd name="T71" fmla="*/ 16 h 438"/>
                <a:gd name="T72" fmla="*/ 553 w 385"/>
                <a:gd name="T73" fmla="*/ 44 h 438"/>
                <a:gd name="T74" fmla="*/ 550 w 385"/>
                <a:gd name="T75" fmla="*/ 129 h 438"/>
                <a:gd name="T76" fmla="*/ 543 w 385"/>
                <a:gd name="T77" fmla="*/ 180 h 438"/>
                <a:gd name="T78" fmla="*/ 546 w 385"/>
                <a:gd name="T79" fmla="*/ 208 h 4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85" h="438">
                  <a:moveTo>
                    <a:pt x="278" y="88"/>
                  </a:moveTo>
                  <a:cubicBezTo>
                    <a:pt x="279" y="104"/>
                    <a:pt x="273" y="140"/>
                    <a:pt x="279" y="154"/>
                  </a:cubicBezTo>
                  <a:cubicBezTo>
                    <a:pt x="285" y="169"/>
                    <a:pt x="285" y="178"/>
                    <a:pt x="288" y="190"/>
                  </a:cubicBezTo>
                  <a:cubicBezTo>
                    <a:pt x="291" y="202"/>
                    <a:pt x="288" y="234"/>
                    <a:pt x="294" y="249"/>
                  </a:cubicBezTo>
                  <a:cubicBezTo>
                    <a:pt x="301" y="263"/>
                    <a:pt x="303" y="271"/>
                    <a:pt x="307" y="279"/>
                  </a:cubicBezTo>
                  <a:cubicBezTo>
                    <a:pt x="311" y="287"/>
                    <a:pt x="319" y="317"/>
                    <a:pt x="330" y="329"/>
                  </a:cubicBezTo>
                  <a:cubicBezTo>
                    <a:pt x="340" y="342"/>
                    <a:pt x="340" y="352"/>
                    <a:pt x="347" y="358"/>
                  </a:cubicBezTo>
                  <a:cubicBezTo>
                    <a:pt x="355" y="365"/>
                    <a:pt x="351" y="372"/>
                    <a:pt x="357" y="378"/>
                  </a:cubicBezTo>
                  <a:cubicBezTo>
                    <a:pt x="362" y="384"/>
                    <a:pt x="365" y="385"/>
                    <a:pt x="369" y="389"/>
                  </a:cubicBezTo>
                  <a:cubicBezTo>
                    <a:pt x="373" y="394"/>
                    <a:pt x="383" y="403"/>
                    <a:pt x="380" y="410"/>
                  </a:cubicBezTo>
                  <a:cubicBezTo>
                    <a:pt x="376" y="416"/>
                    <a:pt x="385" y="434"/>
                    <a:pt x="380" y="436"/>
                  </a:cubicBezTo>
                  <a:cubicBezTo>
                    <a:pt x="374" y="438"/>
                    <a:pt x="375" y="433"/>
                    <a:pt x="365" y="430"/>
                  </a:cubicBezTo>
                  <a:cubicBezTo>
                    <a:pt x="355" y="427"/>
                    <a:pt x="344" y="421"/>
                    <a:pt x="339" y="423"/>
                  </a:cubicBezTo>
                  <a:cubicBezTo>
                    <a:pt x="334" y="425"/>
                    <a:pt x="319" y="419"/>
                    <a:pt x="320" y="413"/>
                  </a:cubicBezTo>
                  <a:cubicBezTo>
                    <a:pt x="321" y="406"/>
                    <a:pt x="316" y="403"/>
                    <a:pt x="316" y="403"/>
                  </a:cubicBezTo>
                  <a:cubicBezTo>
                    <a:pt x="316" y="403"/>
                    <a:pt x="307" y="397"/>
                    <a:pt x="304" y="397"/>
                  </a:cubicBezTo>
                  <a:cubicBezTo>
                    <a:pt x="301" y="397"/>
                    <a:pt x="296" y="394"/>
                    <a:pt x="290" y="396"/>
                  </a:cubicBezTo>
                  <a:cubicBezTo>
                    <a:pt x="284" y="398"/>
                    <a:pt x="280" y="405"/>
                    <a:pt x="277" y="404"/>
                  </a:cubicBezTo>
                  <a:cubicBezTo>
                    <a:pt x="274" y="403"/>
                    <a:pt x="269" y="402"/>
                    <a:pt x="266" y="398"/>
                  </a:cubicBezTo>
                  <a:cubicBezTo>
                    <a:pt x="263" y="394"/>
                    <a:pt x="266" y="390"/>
                    <a:pt x="259" y="385"/>
                  </a:cubicBezTo>
                  <a:cubicBezTo>
                    <a:pt x="252" y="381"/>
                    <a:pt x="259" y="373"/>
                    <a:pt x="248" y="375"/>
                  </a:cubicBezTo>
                  <a:cubicBezTo>
                    <a:pt x="236" y="377"/>
                    <a:pt x="237" y="384"/>
                    <a:pt x="228" y="374"/>
                  </a:cubicBezTo>
                  <a:cubicBezTo>
                    <a:pt x="219" y="364"/>
                    <a:pt x="219" y="357"/>
                    <a:pt x="215" y="355"/>
                  </a:cubicBezTo>
                  <a:cubicBezTo>
                    <a:pt x="212" y="352"/>
                    <a:pt x="215" y="345"/>
                    <a:pt x="210" y="341"/>
                  </a:cubicBezTo>
                  <a:cubicBezTo>
                    <a:pt x="205" y="337"/>
                    <a:pt x="205" y="329"/>
                    <a:pt x="199" y="329"/>
                  </a:cubicBezTo>
                  <a:cubicBezTo>
                    <a:pt x="193" y="329"/>
                    <a:pt x="183" y="327"/>
                    <a:pt x="183" y="327"/>
                  </a:cubicBezTo>
                  <a:cubicBezTo>
                    <a:pt x="183" y="327"/>
                    <a:pt x="184" y="328"/>
                    <a:pt x="174" y="324"/>
                  </a:cubicBezTo>
                  <a:cubicBezTo>
                    <a:pt x="164" y="321"/>
                    <a:pt x="169" y="332"/>
                    <a:pt x="164" y="321"/>
                  </a:cubicBezTo>
                  <a:cubicBezTo>
                    <a:pt x="158" y="309"/>
                    <a:pt x="161" y="298"/>
                    <a:pt x="153" y="298"/>
                  </a:cubicBezTo>
                  <a:cubicBezTo>
                    <a:pt x="145" y="298"/>
                    <a:pt x="138" y="299"/>
                    <a:pt x="138" y="299"/>
                  </a:cubicBezTo>
                  <a:cubicBezTo>
                    <a:pt x="126" y="294"/>
                    <a:pt x="126" y="294"/>
                    <a:pt x="126" y="294"/>
                  </a:cubicBezTo>
                  <a:cubicBezTo>
                    <a:pt x="126" y="294"/>
                    <a:pt x="125" y="290"/>
                    <a:pt x="122" y="285"/>
                  </a:cubicBezTo>
                  <a:cubicBezTo>
                    <a:pt x="119" y="280"/>
                    <a:pt x="123" y="278"/>
                    <a:pt x="118" y="270"/>
                  </a:cubicBezTo>
                  <a:cubicBezTo>
                    <a:pt x="113" y="263"/>
                    <a:pt x="113" y="260"/>
                    <a:pt x="105" y="255"/>
                  </a:cubicBezTo>
                  <a:cubicBezTo>
                    <a:pt x="98" y="250"/>
                    <a:pt x="99" y="243"/>
                    <a:pt x="96" y="240"/>
                  </a:cubicBezTo>
                  <a:cubicBezTo>
                    <a:pt x="93" y="237"/>
                    <a:pt x="94" y="233"/>
                    <a:pt x="91" y="229"/>
                  </a:cubicBezTo>
                  <a:cubicBezTo>
                    <a:pt x="89" y="226"/>
                    <a:pt x="77" y="217"/>
                    <a:pt x="74" y="210"/>
                  </a:cubicBezTo>
                  <a:cubicBezTo>
                    <a:pt x="72" y="204"/>
                    <a:pt x="78" y="200"/>
                    <a:pt x="85" y="201"/>
                  </a:cubicBezTo>
                  <a:cubicBezTo>
                    <a:pt x="109" y="202"/>
                    <a:pt x="130" y="220"/>
                    <a:pt x="149" y="229"/>
                  </a:cubicBezTo>
                  <a:cubicBezTo>
                    <a:pt x="149" y="229"/>
                    <a:pt x="133" y="213"/>
                    <a:pt x="102" y="196"/>
                  </a:cubicBezTo>
                  <a:cubicBezTo>
                    <a:pt x="67" y="177"/>
                    <a:pt x="55" y="191"/>
                    <a:pt x="50" y="189"/>
                  </a:cubicBezTo>
                  <a:cubicBezTo>
                    <a:pt x="45" y="187"/>
                    <a:pt x="44" y="185"/>
                    <a:pt x="38" y="177"/>
                  </a:cubicBezTo>
                  <a:cubicBezTo>
                    <a:pt x="31" y="169"/>
                    <a:pt x="26" y="161"/>
                    <a:pt x="22" y="154"/>
                  </a:cubicBezTo>
                  <a:cubicBezTo>
                    <a:pt x="18" y="147"/>
                    <a:pt x="21" y="149"/>
                    <a:pt x="19" y="143"/>
                  </a:cubicBezTo>
                  <a:cubicBezTo>
                    <a:pt x="17" y="137"/>
                    <a:pt x="18" y="137"/>
                    <a:pt x="14" y="132"/>
                  </a:cubicBezTo>
                  <a:cubicBezTo>
                    <a:pt x="10" y="126"/>
                    <a:pt x="8" y="126"/>
                    <a:pt x="8" y="118"/>
                  </a:cubicBezTo>
                  <a:cubicBezTo>
                    <a:pt x="8" y="110"/>
                    <a:pt x="11" y="112"/>
                    <a:pt x="5" y="106"/>
                  </a:cubicBezTo>
                  <a:cubicBezTo>
                    <a:pt x="0" y="99"/>
                    <a:pt x="3" y="95"/>
                    <a:pt x="3" y="89"/>
                  </a:cubicBezTo>
                  <a:cubicBezTo>
                    <a:pt x="3" y="83"/>
                    <a:pt x="2" y="80"/>
                    <a:pt x="1" y="73"/>
                  </a:cubicBezTo>
                  <a:cubicBezTo>
                    <a:pt x="5" y="63"/>
                    <a:pt x="8" y="58"/>
                    <a:pt x="17" y="52"/>
                  </a:cubicBezTo>
                  <a:cubicBezTo>
                    <a:pt x="24" y="49"/>
                    <a:pt x="40" y="45"/>
                    <a:pt x="48" y="44"/>
                  </a:cubicBezTo>
                  <a:cubicBezTo>
                    <a:pt x="58" y="42"/>
                    <a:pt x="58" y="42"/>
                    <a:pt x="65" y="43"/>
                  </a:cubicBezTo>
                  <a:cubicBezTo>
                    <a:pt x="72" y="45"/>
                    <a:pt x="78" y="43"/>
                    <a:pt x="83" y="45"/>
                  </a:cubicBezTo>
                  <a:cubicBezTo>
                    <a:pt x="102" y="52"/>
                    <a:pt x="104" y="77"/>
                    <a:pt x="117" y="90"/>
                  </a:cubicBezTo>
                  <a:cubicBezTo>
                    <a:pt x="121" y="94"/>
                    <a:pt x="125" y="95"/>
                    <a:pt x="127" y="100"/>
                  </a:cubicBezTo>
                  <a:cubicBezTo>
                    <a:pt x="130" y="104"/>
                    <a:pt x="131" y="109"/>
                    <a:pt x="134" y="113"/>
                  </a:cubicBezTo>
                  <a:cubicBezTo>
                    <a:pt x="139" y="119"/>
                    <a:pt x="158" y="119"/>
                    <a:pt x="156" y="129"/>
                  </a:cubicBezTo>
                  <a:cubicBezTo>
                    <a:pt x="159" y="140"/>
                    <a:pt x="151" y="155"/>
                    <a:pt x="159" y="176"/>
                  </a:cubicBezTo>
                  <a:cubicBezTo>
                    <a:pt x="168" y="198"/>
                    <a:pt x="181" y="206"/>
                    <a:pt x="181" y="206"/>
                  </a:cubicBezTo>
                  <a:cubicBezTo>
                    <a:pt x="173" y="181"/>
                    <a:pt x="159" y="168"/>
                    <a:pt x="171" y="152"/>
                  </a:cubicBezTo>
                  <a:cubicBezTo>
                    <a:pt x="182" y="137"/>
                    <a:pt x="178" y="139"/>
                    <a:pt x="182" y="130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2" y="129"/>
                    <a:pt x="182" y="122"/>
                    <a:pt x="184" y="119"/>
                  </a:cubicBezTo>
                  <a:cubicBezTo>
                    <a:pt x="186" y="115"/>
                    <a:pt x="192" y="116"/>
                    <a:pt x="195" y="112"/>
                  </a:cubicBezTo>
                  <a:cubicBezTo>
                    <a:pt x="200" y="104"/>
                    <a:pt x="195" y="97"/>
                    <a:pt x="202" y="90"/>
                  </a:cubicBezTo>
                  <a:cubicBezTo>
                    <a:pt x="201" y="91"/>
                    <a:pt x="201" y="91"/>
                    <a:pt x="201" y="91"/>
                  </a:cubicBezTo>
                  <a:cubicBezTo>
                    <a:pt x="213" y="85"/>
                    <a:pt x="241" y="70"/>
                    <a:pt x="241" y="60"/>
                  </a:cubicBezTo>
                  <a:cubicBezTo>
                    <a:pt x="233" y="75"/>
                    <a:pt x="213" y="73"/>
                    <a:pt x="208" y="68"/>
                  </a:cubicBezTo>
                  <a:cubicBezTo>
                    <a:pt x="205" y="67"/>
                    <a:pt x="209" y="61"/>
                    <a:pt x="209" y="61"/>
                  </a:cubicBezTo>
                  <a:cubicBezTo>
                    <a:pt x="207" y="58"/>
                    <a:pt x="212" y="55"/>
                    <a:pt x="211" y="52"/>
                  </a:cubicBezTo>
                  <a:cubicBezTo>
                    <a:pt x="210" y="50"/>
                    <a:pt x="210" y="46"/>
                    <a:pt x="210" y="41"/>
                  </a:cubicBezTo>
                  <a:cubicBezTo>
                    <a:pt x="211" y="28"/>
                    <a:pt x="213" y="13"/>
                    <a:pt x="215" y="7"/>
                  </a:cubicBezTo>
                  <a:cubicBezTo>
                    <a:pt x="225" y="2"/>
                    <a:pt x="238" y="0"/>
                    <a:pt x="252" y="3"/>
                  </a:cubicBezTo>
                  <a:cubicBezTo>
                    <a:pt x="265" y="5"/>
                    <a:pt x="276" y="11"/>
                    <a:pt x="282" y="19"/>
                  </a:cubicBezTo>
                  <a:cubicBezTo>
                    <a:pt x="281" y="25"/>
                    <a:pt x="280" y="33"/>
                    <a:pt x="280" y="43"/>
                  </a:cubicBezTo>
                  <a:cubicBezTo>
                    <a:pt x="278" y="45"/>
                    <a:pt x="282" y="50"/>
                    <a:pt x="280" y="55"/>
                  </a:cubicBezTo>
                  <a:cubicBezTo>
                    <a:pt x="278" y="60"/>
                    <a:pt x="281" y="60"/>
                    <a:pt x="280" y="69"/>
                  </a:cubicBezTo>
                  <a:cubicBezTo>
                    <a:pt x="279" y="78"/>
                    <a:pt x="282" y="77"/>
                    <a:pt x="277" y="76"/>
                  </a:cubicBezTo>
                  <a:cubicBezTo>
                    <a:pt x="266" y="76"/>
                    <a:pt x="246" y="74"/>
                    <a:pt x="242" y="60"/>
                  </a:cubicBezTo>
                  <a:cubicBezTo>
                    <a:pt x="241" y="74"/>
                    <a:pt x="261" y="84"/>
                    <a:pt x="278" y="88"/>
                  </a:cubicBezTo>
                  <a:close/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1" name="Freeform 444">
              <a:extLst>
                <a:ext uri="{FF2B5EF4-FFF2-40B4-BE49-F238E27FC236}">
                  <a16:creationId xmlns:a16="http://schemas.microsoft.com/office/drawing/2014/main" id="{E7466A6E-C1CE-4BCC-AEAE-1674B13B7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703"/>
              <a:ext cx="35" cy="49"/>
            </a:xfrm>
            <a:custGeom>
              <a:avLst/>
              <a:gdLst>
                <a:gd name="T0" fmla="*/ 33 w 28"/>
                <a:gd name="T1" fmla="*/ 60 h 37"/>
                <a:gd name="T2" fmla="*/ 55 w 28"/>
                <a:gd name="T3" fmla="*/ 86 h 37"/>
                <a:gd name="T4" fmla="*/ 54 w 28"/>
                <a:gd name="T5" fmla="*/ 70 h 37"/>
                <a:gd name="T6" fmla="*/ 20 w 28"/>
                <a:gd name="T7" fmla="*/ 12 h 37"/>
                <a:gd name="T8" fmla="*/ 0 w 28"/>
                <a:gd name="T9" fmla="*/ 0 h 37"/>
                <a:gd name="T10" fmla="*/ 1 w 28"/>
                <a:gd name="T11" fmla="*/ 7 h 37"/>
                <a:gd name="T12" fmla="*/ 33 w 28"/>
                <a:gd name="T13" fmla="*/ 6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7">
                  <a:moveTo>
                    <a:pt x="17" y="26"/>
                  </a:moveTo>
                  <a:cubicBezTo>
                    <a:pt x="22" y="33"/>
                    <a:pt x="24" y="36"/>
                    <a:pt x="28" y="37"/>
                  </a:cubicBezTo>
                  <a:cubicBezTo>
                    <a:pt x="28" y="34"/>
                    <a:pt x="27" y="32"/>
                    <a:pt x="27" y="30"/>
                  </a:cubicBezTo>
                  <a:cubicBezTo>
                    <a:pt x="23" y="19"/>
                    <a:pt x="19" y="9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5" y="10"/>
                    <a:pt x="10" y="18"/>
                    <a:pt x="17" y="26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2" name="Freeform 445">
              <a:extLst>
                <a:ext uri="{FF2B5EF4-FFF2-40B4-BE49-F238E27FC236}">
                  <a16:creationId xmlns:a16="http://schemas.microsoft.com/office/drawing/2014/main" id="{F9C9CA9D-3BED-4040-BABD-D32C3DA1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591"/>
              <a:ext cx="395" cy="422"/>
            </a:xfrm>
            <a:custGeom>
              <a:avLst/>
              <a:gdLst>
                <a:gd name="T0" fmla="*/ 75 w 316"/>
                <a:gd name="T1" fmla="*/ 278 h 317"/>
                <a:gd name="T2" fmla="*/ 23 w 316"/>
                <a:gd name="T3" fmla="*/ 170 h 317"/>
                <a:gd name="T4" fmla="*/ 14 w 316"/>
                <a:gd name="T5" fmla="*/ 80 h 317"/>
                <a:gd name="T6" fmla="*/ 138 w 316"/>
                <a:gd name="T7" fmla="*/ 65 h 317"/>
                <a:gd name="T8" fmla="*/ 155 w 316"/>
                <a:gd name="T9" fmla="*/ 105 h 317"/>
                <a:gd name="T10" fmla="*/ 194 w 316"/>
                <a:gd name="T11" fmla="*/ 133 h 317"/>
                <a:gd name="T12" fmla="*/ 235 w 316"/>
                <a:gd name="T13" fmla="*/ 208 h 317"/>
                <a:gd name="T14" fmla="*/ 306 w 316"/>
                <a:gd name="T15" fmla="*/ 326 h 317"/>
                <a:gd name="T16" fmla="*/ 325 w 316"/>
                <a:gd name="T17" fmla="*/ 186 h 317"/>
                <a:gd name="T18" fmla="*/ 395 w 316"/>
                <a:gd name="T19" fmla="*/ 63 h 317"/>
                <a:gd name="T20" fmla="*/ 416 w 316"/>
                <a:gd name="T21" fmla="*/ 16 h 317"/>
                <a:gd name="T22" fmla="*/ 435 w 316"/>
                <a:gd name="T23" fmla="*/ 15 h 317"/>
                <a:gd name="T24" fmla="*/ 454 w 316"/>
                <a:gd name="T25" fmla="*/ 52 h 317"/>
                <a:gd name="T26" fmla="*/ 461 w 316"/>
                <a:gd name="T27" fmla="*/ 141 h 317"/>
                <a:gd name="T28" fmla="*/ 489 w 316"/>
                <a:gd name="T29" fmla="*/ 309 h 317"/>
                <a:gd name="T30" fmla="*/ 494 w 316"/>
                <a:gd name="T31" fmla="*/ 457 h 317"/>
                <a:gd name="T32" fmla="*/ 555 w 316"/>
                <a:gd name="T33" fmla="*/ 626 h 317"/>
                <a:gd name="T34" fmla="*/ 594 w 316"/>
                <a:gd name="T35" fmla="*/ 690 h 317"/>
                <a:gd name="T36" fmla="*/ 593 w 316"/>
                <a:gd name="T37" fmla="*/ 735 h 317"/>
                <a:gd name="T38" fmla="*/ 501 w 316"/>
                <a:gd name="T39" fmla="*/ 699 h 317"/>
                <a:gd name="T40" fmla="*/ 405 w 316"/>
                <a:gd name="T41" fmla="*/ 632 h 317"/>
                <a:gd name="T42" fmla="*/ 366 w 316"/>
                <a:gd name="T43" fmla="*/ 572 h 317"/>
                <a:gd name="T44" fmla="*/ 313 w 316"/>
                <a:gd name="T45" fmla="*/ 540 h 317"/>
                <a:gd name="T46" fmla="*/ 301 w 316"/>
                <a:gd name="T47" fmla="*/ 514 h 317"/>
                <a:gd name="T48" fmla="*/ 270 w 316"/>
                <a:gd name="T49" fmla="*/ 497 h 317"/>
                <a:gd name="T50" fmla="*/ 236 w 316"/>
                <a:gd name="T51" fmla="*/ 475 h 317"/>
                <a:gd name="T52" fmla="*/ 204 w 316"/>
                <a:gd name="T53" fmla="*/ 461 h 317"/>
                <a:gd name="T54" fmla="*/ 193 w 316"/>
                <a:gd name="T55" fmla="*/ 405 h 317"/>
                <a:gd name="T56" fmla="*/ 264 w 316"/>
                <a:gd name="T57" fmla="*/ 386 h 317"/>
                <a:gd name="T58" fmla="*/ 106 w 316"/>
                <a:gd name="T59" fmla="*/ 248 h 3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6" h="317">
                  <a:moveTo>
                    <a:pt x="38" y="118"/>
                  </a:moveTo>
                  <a:cubicBezTo>
                    <a:pt x="22" y="111"/>
                    <a:pt x="17" y="86"/>
                    <a:pt x="11" y="72"/>
                  </a:cubicBezTo>
                  <a:cubicBezTo>
                    <a:pt x="7" y="59"/>
                    <a:pt x="0" y="47"/>
                    <a:pt x="7" y="34"/>
                  </a:cubicBezTo>
                  <a:cubicBezTo>
                    <a:pt x="18" y="17"/>
                    <a:pt x="57" y="13"/>
                    <a:pt x="70" y="28"/>
                  </a:cubicBezTo>
                  <a:cubicBezTo>
                    <a:pt x="74" y="33"/>
                    <a:pt x="75" y="40"/>
                    <a:pt x="79" y="44"/>
                  </a:cubicBezTo>
                  <a:cubicBezTo>
                    <a:pt x="84" y="49"/>
                    <a:pt x="93" y="51"/>
                    <a:pt x="99" y="56"/>
                  </a:cubicBezTo>
                  <a:cubicBezTo>
                    <a:pt x="109" y="64"/>
                    <a:pt x="116" y="76"/>
                    <a:pt x="120" y="88"/>
                  </a:cubicBezTo>
                  <a:cubicBezTo>
                    <a:pt x="127" y="108"/>
                    <a:pt x="139" y="128"/>
                    <a:pt x="157" y="138"/>
                  </a:cubicBezTo>
                  <a:cubicBezTo>
                    <a:pt x="149" y="122"/>
                    <a:pt x="153" y="92"/>
                    <a:pt x="166" y="79"/>
                  </a:cubicBezTo>
                  <a:cubicBezTo>
                    <a:pt x="182" y="64"/>
                    <a:pt x="196" y="48"/>
                    <a:pt x="202" y="26"/>
                  </a:cubicBezTo>
                  <a:cubicBezTo>
                    <a:pt x="203" y="18"/>
                    <a:pt x="206" y="14"/>
                    <a:pt x="213" y="7"/>
                  </a:cubicBezTo>
                  <a:cubicBezTo>
                    <a:pt x="219" y="2"/>
                    <a:pt x="217" y="0"/>
                    <a:pt x="222" y="6"/>
                  </a:cubicBezTo>
                  <a:cubicBezTo>
                    <a:pt x="226" y="11"/>
                    <a:pt x="229" y="18"/>
                    <a:pt x="232" y="22"/>
                  </a:cubicBezTo>
                  <a:cubicBezTo>
                    <a:pt x="237" y="38"/>
                    <a:pt x="238" y="44"/>
                    <a:pt x="236" y="60"/>
                  </a:cubicBezTo>
                  <a:cubicBezTo>
                    <a:pt x="234" y="84"/>
                    <a:pt x="246" y="108"/>
                    <a:pt x="250" y="131"/>
                  </a:cubicBezTo>
                  <a:cubicBezTo>
                    <a:pt x="253" y="153"/>
                    <a:pt x="248" y="173"/>
                    <a:pt x="253" y="194"/>
                  </a:cubicBezTo>
                  <a:cubicBezTo>
                    <a:pt x="260" y="218"/>
                    <a:pt x="270" y="244"/>
                    <a:pt x="284" y="265"/>
                  </a:cubicBezTo>
                  <a:cubicBezTo>
                    <a:pt x="290" y="274"/>
                    <a:pt x="298" y="282"/>
                    <a:pt x="304" y="292"/>
                  </a:cubicBezTo>
                  <a:cubicBezTo>
                    <a:pt x="309" y="301"/>
                    <a:pt x="316" y="309"/>
                    <a:pt x="303" y="312"/>
                  </a:cubicBezTo>
                  <a:cubicBezTo>
                    <a:pt x="284" y="317"/>
                    <a:pt x="276" y="298"/>
                    <a:pt x="257" y="296"/>
                  </a:cubicBezTo>
                  <a:cubicBezTo>
                    <a:pt x="237" y="294"/>
                    <a:pt x="217" y="287"/>
                    <a:pt x="207" y="268"/>
                  </a:cubicBezTo>
                  <a:cubicBezTo>
                    <a:pt x="201" y="258"/>
                    <a:pt x="198" y="249"/>
                    <a:pt x="187" y="243"/>
                  </a:cubicBezTo>
                  <a:cubicBezTo>
                    <a:pt x="177" y="237"/>
                    <a:pt x="166" y="237"/>
                    <a:pt x="160" y="229"/>
                  </a:cubicBezTo>
                  <a:cubicBezTo>
                    <a:pt x="158" y="226"/>
                    <a:pt x="158" y="222"/>
                    <a:pt x="154" y="218"/>
                  </a:cubicBezTo>
                  <a:cubicBezTo>
                    <a:pt x="149" y="214"/>
                    <a:pt x="144" y="213"/>
                    <a:pt x="138" y="210"/>
                  </a:cubicBezTo>
                  <a:cubicBezTo>
                    <a:pt x="133" y="207"/>
                    <a:pt x="127" y="204"/>
                    <a:pt x="121" y="201"/>
                  </a:cubicBezTo>
                  <a:cubicBezTo>
                    <a:pt x="116" y="199"/>
                    <a:pt x="109" y="199"/>
                    <a:pt x="104" y="195"/>
                  </a:cubicBezTo>
                  <a:cubicBezTo>
                    <a:pt x="100" y="191"/>
                    <a:pt x="94" y="177"/>
                    <a:pt x="98" y="171"/>
                  </a:cubicBezTo>
                  <a:cubicBezTo>
                    <a:pt x="102" y="166"/>
                    <a:pt x="130" y="170"/>
                    <a:pt x="135" y="164"/>
                  </a:cubicBezTo>
                  <a:cubicBezTo>
                    <a:pt x="114" y="149"/>
                    <a:pt x="83" y="101"/>
                    <a:pt x="54" y="105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3" name="Freeform 446">
              <a:extLst>
                <a:ext uri="{FF2B5EF4-FFF2-40B4-BE49-F238E27FC236}">
                  <a16:creationId xmlns:a16="http://schemas.microsoft.com/office/drawing/2014/main" id="{23254864-48EF-4D38-B19E-FC020EC7D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645"/>
              <a:ext cx="117" cy="80"/>
            </a:xfrm>
            <a:custGeom>
              <a:avLst/>
              <a:gdLst>
                <a:gd name="T0" fmla="*/ 49 w 93"/>
                <a:gd name="T1" fmla="*/ 0 h 60"/>
                <a:gd name="T2" fmla="*/ 157 w 93"/>
                <a:gd name="T3" fmla="*/ 20 h 60"/>
                <a:gd name="T4" fmla="*/ 155 w 93"/>
                <a:gd name="T5" fmla="*/ 113 h 60"/>
                <a:gd name="T6" fmla="*/ 5 w 93"/>
                <a:gd name="T7" fmla="*/ 6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60">
                  <a:moveTo>
                    <a:pt x="25" y="0"/>
                  </a:moveTo>
                  <a:cubicBezTo>
                    <a:pt x="22" y="23"/>
                    <a:pt x="69" y="5"/>
                    <a:pt x="79" y="8"/>
                  </a:cubicBezTo>
                  <a:cubicBezTo>
                    <a:pt x="93" y="12"/>
                    <a:pt x="86" y="40"/>
                    <a:pt x="78" y="48"/>
                  </a:cubicBezTo>
                  <a:cubicBezTo>
                    <a:pt x="65" y="60"/>
                    <a:pt x="0" y="53"/>
                    <a:pt x="2" y="29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4" name="Freeform 447">
              <a:extLst>
                <a:ext uri="{FF2B5EF4-FFF2-40B4-BE49-F238E27FC236}">
                  <a16:creationId xmlns:a16="http://schemas.microsoft.com/office/drawing/2014/main" id="{2A60732E-20FA-4155-8BEF-2C597AE34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707"/>
              <a:ext cx="147" cy="160"/>
            </a:xfrm>
            <a:custGeom>
              <a:avLst/>
              <a:gdLst>
                <a:gd name="T0" fmla="*/ 19 w 118"/>
                <a:gd name="T1" fmla="*/ 0 h 120"/>
                <a:gd name="T2" fmla="*/ 86 w 118"/>
                <a:gd name="T3" fmla="*/ 137 h 120"/>
                <a:gd name="T4" fmla="*/ 145 w 118"/>
                <a:gd name="T5" fmla="*/ 164 h 120"/>
                <a:gd name="T6" fmla="*/ 214 w 118"/>
                <a:gd name="T7" fmla="*/ 171 h 120"/>
                <a:gd name="T8" fmla="*/ 209 w 118"/>
                <a:gd name="T9" fmla="*/ 256 h 120"/>
                <a:gd name="T10" fmla="*/ 81 w 118"/>
                <a:gd name="T11" fmla="*/ 233 h 120"/>
                <a:gd name="T12" fmla="*/ 21 w 118"/>
                <a:gd name="T13" fmla="*/ 151 h 120"/>
                <a:gd name="T14" fmla="*/ 26 w 118"/>
                <a:gd name="T15" fmla="*/ 119 h 120"/>
                <a:gd name="T16" fmla="*/ 0 w 118"/>
                <a:gd name="T17" fmla="*/ 28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8" h="120">
                  <a:moveTo>
                    <a:pt x="10" y="0"/>
                  </a:moveTo>
                  <a:cubicBezTo>
                    <a:pt x="0" y="12"/>
                    <a:pt x="34" y="51"/>
                    <a:pt x="44" y="58"/>
                  </a:cubicBezTo>
                  <a:cubicBezTo>
                    <a:pt x="53" y="64"/>
                    <a:pt x="65" y="68"/>
                    <a:pt x="75" y="69"/>
                  </a:cubicBezTo>
                  <a:cubicBezTo>
                    <a:pt x="82" y="70"/>
                    <a:pt x="106" y="68"/>
                    <a:pt x="111" y="72"/>
                  </a:cubicBezTo>
                  <a:cubicBezTo>
                    <a:pt x="118" y="77"/>
                    <a:pt x="114" y="102"/>
                    <a:pt x="108" y="108"/>
                  </a:cubicBezTo>
                  <a:cubicBezTo>
                    <a:pt x="96" y="120"/>
                    <a:pt x="54" y="105"/>
                    <a:pt x="42" y="98"/>
                  </a:cubicBezTo>
                  <a:cubicBezTo>
                    <a:pt x="27" y="89"/>
                    <a:pt x="22" y="77"/>
                    <a:pt x="11" y="64"/>
                  </a:cubicBezTo>
                  <a:cubicBezTo>
                    <a:pt x="5" y="57"/>
                    <a:pt x="16" y="60"/>
                    <a:pt x="14" y="50"/>
                  </a:cubicBezTo>
                  <a:cubicBezTo>
                    <a:pt x="13" y="43"/>
                    <a:pt x="3" y="20"/>
                    <a:pt x="0" y="12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5" name="Freeform 448">
              <a:extLst>
                <a:ext uri="{FF2B5EF4-FFF2-40B4-BE49-F238E27FC236}">
                  <a16:creationId xmlns:a16="http://schemas.microsoft.com/office/drawing/2014/main" id="{724C4C90-2082-4D08-BD78-029A7A636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55"/>
              <a:ext cx="60" cy="30"/>
            </a:xfrm>
            <a:custGeom>
              <a:avLst/>
              <a:gdLst>
                <a:gd name="T0" fmla="*/ 94 w 48"/>
                <a:gd name="T1" fmla="*/ 0 h 23"/>
                <a:gd name="T2" fmla="*/ 18 w 48"/>
                <a:gd name="T3" fmla="*/ 7 h 23"/>
                <a:gd name="T4" fmla="*/ 0 w 48"/>
                <a:gd name="T5" fmla="*/ 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3" y="0"/>
                    <a:pt x="17" y="3"/>
                    <a:pt x="9" y="3"/>
                  </a:cubicBezTo>
                  <a:cubicBezTo>
                    <a:pt x="3" y="5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6" name="Freeform 449">
              <a:extLst>
                <a:ext uri="{FF2B5EF4-FFF2-40B4-BE49-F238E27FC236}">
                  <a16:creationId xmlns:a16="http://schemas.microsoft.com/office/drawing/2014/main" id="{E8E8FB65-06BB-406C-BDFC-35382F66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197"/>
              <a:ext cx="76" cy="28"/>
            </a:xfrm>
            <a:custGeom>
              <a:avLst/>
              <a:gdLst>
                <a:gd name="T0" fmla="*/ 118 w 61"/>
                <a:gd name="T1" fmla="*/ 27 h 21"/>
                <a:gd name="T2" fmla="*/ 31 w 61"/>
                <a:gd name="T3" fmla="*/ 0 h 21"/>
                <a:gd name="T4" fmla="*/ 0 w 61"/>
                <a:gd name="T5" fmla="*/ 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61" y="11"/>
                  </a:moveTo>
                  <a:cubicBezTo>
                    <a:pt x="41" y="7"/>
                    <a:pt x="23" y="2"/>
                    <a:pt x="16" y="0"/>
                  </a:cubicBezTo>
                  <a:cubicBezTo>
                    <a:pt x="7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7" name="Freeform 450">
              <a:extLst>
                <a:ext uri="{FF2B5EF4-FFF2-40B4-BE49-F238E27FC236}">
                  <a16:creationId xmlns:a16="http://schemas.microsoft.com/office/drawing/2014/main" id="{3A60F5D3-A3CA-4F66-B8AD-5DFB8FEA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92"/>
              <a:ext cx="91" cy="116"/>
            </a:xfrm>
            <a:custGeom>
              <a:avLst/>
              <a:gdLst>
                <a:gd name="T0" fmla="*/ 141 w 73"/>
                <a:gd name="T1" fmla="*/ 27 h 87"/>
                <a:gd name="T2" fmla="*/ 55 w 73"/>
                <a:gd name="T3" fmla="*/ 0 h 87"/>
                <a:gd name="T4" fmla="*/ 32 w 73"/>
                <a:gd name="T5" fmla="*/ 85 h 87"/>
                <a:gd name="T6" fmla="*/ 102 w 73"/>
                <a:gd name="T7" fmla="*/ 107 h 87"/>
                <a:gd name="T8" fmla="*/ 30 w 73"/>
                <a:gd name="T9" fmla="*/ 108 h 87"/>
                <a:gd name="T10" fmla="*/ 34 w 73"/>
                <a:gd name="T11" fmla="*/ 201 h 87"/>
                <a:gd name="T12" fmla="*/ 141 w 73"/>
                <a:gd name="T13" fmla="*/ 207 h 87"/>
                <a:gd name="T14" fmla="*/ 141 w 73"/>
                <a:gd name="T15" fmla="*/ 2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3" y="7"/>
                    <a:pt x="35" y="2"/>
                    <a:pt x="28" y="0"/>
                  </a:cubicBezTo>
                  <a:cubicBezTo>
                    <a:pt x="14" y="1"/>
                    <a:pt x="6" y="25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9" y="45"/>
                    <a:pt x="22" y="46"/>
                    <a:pt x="15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5" y="86"/>
                    <a:pt x="56" y="86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8" name="Freeform 451">
              <a:extLst>
                <a:ext uri="{FF2B5EF4-FFF2-40B4-BE49-F238E27FC236}">
                  <a16:creationId xmlns:a16="http://schemas.microsoft.com/office/drawing/2014/main" id="{8962D716-6BB3-4EDD-ABEB-330964AB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-3"/>
              <a:ext cx="408" cy="647"/>
            </a:xfrm>
            <a:custGeom>
              <a:avLst/>
              <a:gdLst>
                <a:gd name="T0" fmla="*/ 504 w 326"/>
                <a:gd name="T1" fmla="*/ 165 h 485"/>
                <a:gd name="T2" fmla="*/ 468 w 326"/>
                <a:gd name="T3" fmla="*/ 133 h 485"/>
                <a:gd name="T4" fmla="*/ 474 w 326"/>
                <a:gd name="T5" fmla="*/ 84 h 485"/>
                <a:gd name="T6" fmla="*/ 407 w 326"/>
                <a:gd name="T7" fmla="*/ 48 h 485"/>
                <a:gd name="T8" fmla="*/ 382 w 326"/>
                <a:gd name="T9" fmla="*/ 91 h 485"/>
                <a:gd name="T10" fmla="*/ 379 w 326"/>
                <a:gd name="T11" fmla="*/ 27 h 485"/>
                <a:gd name="T12" fmla="*/ 313 w 326"/>
                <a:gd name="T13" fmla="*/ 23 h 485"/>
                <a:gd name="T14" fmla="*/ 263 w 326"/>
                <a:gd name="T15" fmla="*/ 116 h 485"/>
                <a:gd name="T16" fmla="*/ 243 w 326"/>
                <a:gd name="T17" fmla="*/ 59 h 485"/>
                <a:gd name="T18" fmla="*/ 173 w 326"/>
                <a:gd name="T19" fmla="*/ 80 h 485"/>
                <a:gd name="T20" fmla="*/ 158 w 326"/>
                <a:gd name="T21" fmla="*/ 156 h 485"/>
                <a:gd name="T22" fmla="*/ 148 w 326"/>
                <a:gd name="T23" fmla="*/ 180 h 485"/>
                <a:gd name="T24" fmla="*/ 5 w 326"/>
                <a:gd name="T25" fmla="*/ 536 h 485"/>
                <a:gd name="T26" fmla="*/ 24 w 326"/>
                <a:gd name="T27" fmla="*/ 826 h 485"/>
                <a:gd name="T28" fmla="*/ 24 w 326"/>
                <a:gd name="T29" fmla="*/ 830 h 485"/>
                <a:gd name="T30" fmla="*/ 79 w 326"/>
                <a:gd name="T31" fmla="*/ 931 h 485"/>
                <a:gd name="T32" fmla="*/ 86 w 326"/>
                <a:gd name="T33" fmla="*/ 1045 h 485"/>
                <a:gd name="T34" fmla="*/ 80 w 326"/>
                <a:gd name="T35" fmla="*/ 1035 h 485"/>
                <a:gd name="T36" fmla="*/ 208 w 326"/>
                <a:gd name="T37" fmla="*/ 1137 h 485"/>
                <a:gd name="T38" fmla="*/ 212 w 326"/>
                <a:gd name="T39" fmla="*/ 1135 h 485"/>
                <a:gd name="T40" fmla="*/ 212 w 326"/>
                <a:gd name="T41" fmla="*/ 1029 h 485"/>
                <a:gd name="T42" fmla="*/ 259 w 326"/>
                <a:gd name="T43" fmla="*/ 767 h 485"/>
                <a:gd name="T44" fmla="*/ 287 w 326"/>
                <a:gd name="T45" fmla="*/ 680 h 485"/>
                <a:gd name="T46" fmla="*/ 287 w 326"/>
                <a:gd name="T47" fmla="*/ 680 h 485"/>
                <a:gd name="T48" fmla="*/ 287 w 326"/>
                <a:gd name="T49" fmla="*/ 676 h 485"/>
                <a:gd name="T50" fmla="*/ 275 w 326"/>
                <a:gd name="T51" fmla="*/ 623 h 485"/>
                <a:gd name="T52" fmla="*/ 273 w 326"/>
                <a:gd name="T53" fmla="*/ 623 h 485"/>
                <a:gd name="T54" fmla="*/ 324 w 326"/>
                <a:gd name="T55" fmla="*/ 386 h 485"/>
                <a:gd name="T56" fmla="*/ 324 w 326"/>
                <a:gd name="T57" fmla="*/ 390 h 485"/>
                <a:gd name="T58" fmla="*/ 390 w 326"/>
                <a:gd name="T59" fmla="*/ 399 h 485"/>
                <a:gd name="T60" fmla="*/ 390 w 326"/>
                <a:gd name="T61" fmla="*/ 400 h 485"/>
                <a:gd name="T62" fmla="*/ 392 w 326"/>
                <a:gd name="T63" fmla="*/ 399 h 485"/>
                <a:gd name="T64" fmla="*/ 478 w 326"/>
                <a:gd name="T65" fmla="*/ 396 h 485"/>
                <a:gd name="T66" fmla="*/ 640 w 326"/>
                <a:gd name="T67" fmla="*/ 394 h 485"/>
                <a:gd name="T68" fmla="*/ 504 w 326"/>
                <a:gd name="T69" fmla="*/ 165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6" h="485">
                  <a:moveTo>
                    <a:pt x="257" y="70"/>
                  </a:moveTo>
                  <a:cubicBezTo>
                    <a:pt x="253" y="68"/>
                    <a:pt x="240" y="59"/>
                    <a:pt x="239" y="56"/>
                  </a:cubicBezTo>
                  <a:cubicBezTo>
                    <a:pt x="238" y="54"/>
                    <a:pt x="236" y="48"/>
                    <a:pt x="242" y="35"/>
                  </a:cubicBezTo>
                  <a:cubicBezTo>
                    <a:pt x="247" y="18"/>
                    <a:pt x="219" y="3"/>
                    <a:pt x="208" y="20"/>
                  </a:cubicBezTo>
                  <a:cubicBezTo>
                    <a:pt x="205" y="25"/>
                    <a:pt x="203" y="27"/>
                    <a:pt x="195" y="38"/>
                  </a:cubicBezTo>
                  <a:cubicBezTo>
                    <a:pt x="195" y="38"/>
                    <a:pt x="196" y="15"/>
                    <a:pt x="193" y="11"/>
                  </a:cubicBezTo>
                  <a:cubicBezTo>
                    <a:pt x="184" y="0"/>
                    <a:pt x="166" y="3"/>
                    <a:pt x="160" y="10"/>
                  </a:cubicBezTo>
                  <a:cubicBezTo>
                    <a:pt x="155" y="16"/>
                    <a:pt x="159" y="47"/>
                    <a:pt x="134" y="49"/>
                  </a:cubicBezTo>
                  <a:cubicBezTo>
                    <a:pt x="122" y="48"/>
                    <a:pt x="123" y="34"/>
                    <a:pt x="124" y="25"/>
                  </a:cubicBezTo>
                  <a:cubicBezTo>
                    <a:pt x="124" y="17"/>
                    <a:pt x="91" y="15"/>
                    <a:pt x="88" y="34"/>
                  </a:cubicBezTo>
                  <a:cubicBezTo>
                    <a:pt x="86" y="45"/>
                    <a:pt x="85" y="56"/>
                    <a:pt x="81" y="66"/>
                  </a:cubicBezTo>
                  <a:cubicBezTo>
                    <a:pt x="81" y="69"/>
                    <a:pt x="76" y="75"/>
                    <a:pt x="75" y="76"/>
                  </a:cubicBezTo>
                  <a:cubicBezTo>
                    <a:pt x="8" y="128"/>
                    <a:pt x="2" y="165"/>
                    <a:pt x="2" y="226"/>
                  </a:cubicBezTo>
                  <a:cubicBezTo>
                    <a:pt x="2" y="251"/>
                    <a:pt x="0" y="301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0" y="362"/>
                    <a:pt x="27" y="377"/>
                    <a:pt x="40" y="392"/>
                  </a:cubicBezTo>
                  <a:cubicBezTo>
                    <a:pt x="48" y="401"/>
                    <a:pt x="47" y="419"/>
                    <a:pt x="44" y="440"/>
                  </a:cubicBezTo>
                  <a:cubicBezTo>
                    <a:pt x="43" y="439"/>
                    <a:pt x="42" y="438"/>
                    <a:pt x="41" y="436"/>
                  </a:cubicBezTo>
                  <a:cubicBezTo>
                    <a:pt x="62" y="462"/>
                    <a:pt x="95" y="485"/>
                    <a:pt x="106" y="479"/>
                  </a:cubicBezTo>
                  <a:cubicBezTo>
                    <a:pt x="107" y="479"/>
                    <a:pt x="108" y="478"/>
                    <a:pt x="108" y="478"/>
                  </a:cubicBezTo>
                  <a:cubicBezTo>
                    <a:pt x="108" y="433"/>
                    <a:pt x="108" y="433"/>
                    <a:pt x="108" y="433"/>
                  </a:cubicBezTo>
                  <a:cubicBezTo>
                    <a:pt x="109" y="398"/>
                    <a:pt x="116" y="359"/>
                    <a:pt x="132" y="323"/>
                  </a:cubicBezTo>
                  <a:cubicBezTo>
                    <a:pt x="139" y="307"/>
                    <a:pt x="143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5"/>
                  </a:cubicBezTo>
                  <a:cubicBezTo>
                    <a:pt x="149" y="272"/>
                    <a:pt x="147" y="266"/>
                    <a:pt x="141" y="262"/>
                  </a:cubicBezTo>
                  <a:cubicBezTo>
                    <a:pt x="139" y="262"/>
                    <a:pt x="139" y="262"/>
                    <a:pt x="139" y="262"/>
                  </a:cubicBezTo>
                  <a:cubicBezTo>
                    <a:pt x="125" y="201"/>
                    <a:pt x="145" y="172"/>
                    <a:pt x="165" y="163"/>
                  </a:cubicBezTo>
                  <a:cubicBezTo>
                    <a:pt x="165" y="164"/>
                    <a:pt x="165" y="164"/>
                    <a:pt x="165" y="164"/>
                  </a:cubicBezTo>
                  <a:cubicBezTo>
                    <a:pt x="173" y="167"/>
                    <a:pt x="184" y="168"/>
                    <a:pt x="199" y="168"/>
                  </a:cubicBezTo>
                  <a:cubicBezTo>
                    <a:pt x="199" y="169"/>
                    <a:pt x="199" y="169"/>
                    <a:pt x="199" y="169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11" y="169"/>
                    <a:pt x="226" y="168"/>
                    <a:pt x="244" y="167"/>
                  </a:cubicBezTo>
                  <a:cubicBezTo>
                    <a:pt x="268" y="165"/>
                    <a:pt x="297" y="165"/>
                    <a:pt x="326" y="166"/>
                  </a:cubicBezTo>
                  <a:cubicBezTo>
                    <a:pt x="315" y="126"/>
                    <a:pt x="293" y="92"/>
                    <a:pt x="257" y="7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9" name="Freeform 452">
              <a:extLst>
                <a:ext uri="{FF2B5EF4-FFF2-40B4-BE49-F238E27FC236}">
                  <a16:creationId xmlns:a16="http://schemas.microsoft.com/office/drawing/2014/main" id="{AC6C4C6C-BAAC-4431-AAA8-2EF874F0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596"/>
              <a:ext cx="661" cy="567"/>
            </a:xfrm>
            <a:custGeom>
              <a:avLst/>
              <a:gdLst>
                <a:gd name="T0" fmla="*/ 2 w 529"/>
                <a:gd name="T1" fmla="*/ 0 h 425"/>
                <a:gd name="T2" fmla="*/ 2 w 529"/>
                <a:gd name="T3" fmla="*/ 0 h 425"/>
                <a:gd name="T4" fmla="*/ 2 w 529"/>
                <a:gd name="T5" fmla="*/ 1 h 425"/>
                <a:gd name="T6" fmla="*/ 134 w 529"/>
                <a:gd name="T7" fmla="*/ 368 h 425"/>
                <a:gd name="T8" fmla="*/ 165 w 529"/>
                <a:gd name="T9" fmla="*/ 500 h 425"/>
                <a:gd name="T10" fmla="*/ 651 w 529"/>
                <a:gd name="T11" fmla="*/ 929 h 425"/>
                <a:gd name="T12" fmla="*/ 1032 w 529"/>
                <a:gd name="T13" fmla="*/ 889 h 4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42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0" y="41"/>
                    <a:pt x="32" y="132"/>
                    <a:pt x="69" y="155"/>
                  </a:cubicBezTo>
                  <a:cubicBezTo>
                    <a:pt x="102" y="175"/>
                    <a:pt x="70" y="182"/>
                    <a:pt x="85" y="211"/>
                  </a:cubicBezTo>
                  <a:cubicBezTo>
                    <a:pt x="104" y="246"/>
                    <a:pt x="189" y="355"/>
                    <a:pt x="334" y="391"/>
                  </a:cubicBezTo>
                  <a:cubicBezTo>
                    <a:pt x="472" y="425"/>
                    <a:pt x="503" y="387"/>
                    <a:pt x="529" y="374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0" name="Freeform 453">
              <a:extLst>
                <a:ext uri="{FF2B5EF4-FFF2-40B4-BE49-F238E27FC236}">
                  <a16:creationId xmlns:a16="http://schemas.microsoft.com/office/drawing/2014/main" id="{36B928F0-F0A8-406A-BA14-F4880A452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487"/>
              <a:ext cx="397" cy="162"/>
            </a:xfrm>
            <a:custGeom>
              <a:avLst/>
              <a:gdLst>
                <a:gd name="T0" fmla="*/ 622 w 317"/>
                <a:gd name="T1" fmla="*/ 56 h 122"/>
                <a:gd name="T2" fmla="*/ 540 w 317"/>
                <a:gd name="T3" fmla="*/ 7 h 122"/>
                <a:gd name="T4" fmla="*/ 441 w 317"/>
                <a:gd name="T5" fmla="*/ 27 h 122"/>
                <a:gd name="T6" fmla="*/ 436 w 317"/>
                <a:gd name="T7" fmla="*/ 31 h 122"/>
                <a:gd name="T8" fmla="*/ 428 w 317"/>
                <a:gd name="T9" fmla="*/ 130 h 122"/>
                <a:gd name="T10" fmla="*/ 396 w 317"/>
                <a:gd name="T11" fmla="*/ 271 h 122"/>
                <a:gd name="T12" fmla="*/ 248 w 317"/>
                <a:gd name="T13" fmla="*/ 143 h 122"/>
                <a:gd name="T14" fmla="*/ 247 w 317"/>
                <a:gd name="T15" fmla="*/ 141 h 122"/>
                <a:gd name="T16" fmla="*/ 119 w 317"/>
                <a:gd name="T17" fmla="*/ 98 h 122"/>
                <a:gd name="T18" fmla="*/ 0 w 317"/>
                <a:gd name="T19" fmla="*/ 214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7" h="122">
                  <a:moveTo>
                    <a:pt x="317" y="24"/>
                  </a:moveTo>
                  <a:cubicBezTo>
                    <a:pt x="308" y="12"/>
                    <a:pt x="293" y="7"/>
                    <a:pt x="275" y="3"/>
                  </a:cubicBezTo>
                  <a:cubicBezTo>
                    <a:pt x="256" y="0"/>
                    <a:pt x="237" y="3"/>
                    <a:pt x="224" y="11"/>
                  </a:cubicBezTo>
                  <a:cubicBezTo>
                    <a:pt x="223" y="11"/>
                    <a:pt x="223" y="12"/>
                    <a:pt x="222" y="13"/>
                  </a:cubicBezTo>
                  <a:cubicBezTo>
                    <a:pt x="218" y="19"/>
                    <a:pt x="221" y="33"/>
                    <a:pt x="218" y="56"/>
                  </a:cubicBezTo>
                  <a:cubicBezTo>
                    <a:pt x="216" y="75"/>
                    <a:pt x="220" y="105"/>
                    <a:pt x="201" y="116"/>
                  </a:cubicBezTo>
                  <a:cubicBezTo>
                    <a:pt x="187" y="122"/>
                    <a:pt x="146" y="91"/>
                    <a:pt x="126" y="61"/>
                  </a:cubicBezTo>
                  <a:cubicBezTo>
                    <a:pt x="126" y="61"/>
                    <a:pt x="126" y="61"/>
                    <a:pt x="125" y="60"/>
                  </a:cubicBezTo>
                  <a:cubicBezTo>
                    <a:pt x="101" y="36"/>
                    <a:pt x="90" y="35"/>
                    <a:pt x="61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1" name="Freeform 454">
              <a:extLst>
                <a:ext uri="{FF2B5EF4-FFF2-40B4-BE49-F238E27FC236}">
                  <a16:creationId xmlns:a16="http://schemas.microsoft.com/office/drawing/2014/main" id="{431A670D-CAB6-462F-B6CA-707B0481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624"/>
              <a:ext cx="201" cy="389"/>
            </a:xfrm>
            <a:custGeom>
              <a:avLst/>
              <a:gdLst>
                <a:gd name="T0" fmla="*/ 11 w 161"/>
                <a:gd name="T1" fmla="*/ 80 h 292"/>
                <a:gd name="T2" fmla="*/ 21 w 161"/>
                <a:gd name="T3" fmla="*/ 116 h 292"/>
                <a:gd name="T4" fmla="*/ 37 w 161"/>
                <a:gd name="T5" fmla="*/ 156 h 292"/>
                <a:gd name="T6" fmla="*/ 45 w 161"/>
                <a:gd name="T7" fmla="*/ 180 h 292"/>
                <a:gd name="T8" fmla="*/ 70 w 161"/>
                <a:gd name="T9" fmla="*/ 249 h 292"/>
                <a:gd name="T10" fmla="*/ 92 w 161"/>
                <a:gd name="T11" fmla="*/ 296 h 292"/>
                <a:gd name="T12" fmla="*/ 94 w 161"/>
                <a:gd name="T13" fmla="*/ 314 h 292"/>
                <a:gd name="T14" fmla="*/ 107 w 161"/>
                <a:gd name="T15" fmla="*/ 358 h 292"/>
                <a:gd name="T16" fmla="*/ 127 w 161"/>
                <a:gd name="T17" fmla="*/ 422 h 292"/>
                <a:gd name="T18" fmla="*/ 131 w 161"/>
                <a:gd name="T19" fmla="*/ 429 h 292"/>
                <a:gd name="T20" fmla="*/ 134 w 161"/>
                <a:gd name="T21" fmla="*/ 442 h 292"/>
                <a:gd name="T22" fmla="*/ 151 w 161"/>
                <a:gd name="T23" fmla="*/ 482 h 292"/>
                <a:gd name="T24" fmla="*/ 177 w 161"/>
                <a:gd name="T25" fmla="*/ 550 h 292"/>
                <a:gd name="T26" fmla="*/ 181 w 161"/>
                <a:gd name="T27" fmla="*/ 570 h 292"/>
                <a:gd name="T28" fmla="*/ 195 w 161"/>
                <a:gd name="T29" fmla="*/ 598 h 292"/>
                <a:gd name="T30" fmla="*/ 211 w 161"/>
                <a:gd name="T31" fmla="*/ 621 h 292"/>
                <a:gd name="T32" fmla="*/ 226 w 161"/>
                <a:gd name="T33" fmla="*/ 646 h 292"/>
                <a:gd name="T34" fmla="*/ 232 w 161"/>
                <a:gd name="T35" fmla="*/ 657 h 292"/>
                <a:gd name="T36" fmla="*/ 313 w 161"/>
                <a:gd name="T37" fmla="*/ 689 h 292"/>
                <a:gd name="T38" fmla="*/ 313 w 161"/>
                <a:gd name="T39" fmla="*/ 689 h 292"/>
                <a:gd name="T40" fmla="*/ 242 w 161"/>
                <a:gd name="T41" fmla="*/ 653 h 292"/>
                <a:gd name="T42" fmla="*/ 233 w 161"/>
                <a:gd name="T43" fmla="*/ 635 h 292"/>
                <a:gd name="T44" fmla="*/ 218 w 161"/>
                <a:gd name="T45" fmla="*/ 614 h 292"/>
                <a:gd name="T46" fmla="*/ 202 w 161"/>
                <a:gd name="T47" fmla="*/ 591 h 292"/>
                <a:gd name="T48" fmla="*/ 190 w 161"/>
                <a:gd name="T49" fmla="*/ 568 h 292"/>
                <a:gd name="T50" fmla="*/ 187 w 161"/>
                <a:gd name="T51" fmla="*/ 549 h 292"/>
                <a:gd name="T52" fmla="*/ 159 w 161"/>
                <a:gd name="T53" fmla="*/ 476 h 292"/>
                <a:gd name="T54" fmla="*/ 144 w 161"/>
                <a:gd name="T55" fmla="*/ 440 h 292"/>
                <a:gd name="T56" fmla="*/ 140 w 161"/>
                <a:gd name="T57" fmla="*/ 428 h 292"/>
                <a:gd name="T58" fmla="*/ 139 w 161"/>
                <a:gd name="T59" fmla="*/ 418 h 292"/>
                <a:gd name="T60" fmla="*/ 115 w 161"/>
                <a:gd name="T61" fmla="*/ 354 h 292"/>
                <a:gd name="T62" fmla="*/ 102 w 161"/>
                <a:gd name="T63" fmla="*/ 314 h 292"/>
                <a:gd name="T64" fmla="*/ 100 w 161"/>
                <a:gd name="T65" fmla="*/ 293 h 292"/>
                <a:gd name="T66" fmla="*/ 77 w 161"/>
                <a:gd name="T67" fmla="*/ 241 h 292"/>
                <a:gd name="T68" fmla="*/ 55 w 161"/>
                <a:gd name="T69" fmla="*/ 180 h 292"/>
                <a:gd name="T70" fmla="*/ 45 w 161"/>
                <a:gd name="T71" fmla="*/ 149 h 292"/>
                <a:gd name="T72" fmla="*/ 31 w 161"/>
                <a:gd name="T73" fmla="*/ 113 h 292"/>
                <a:gd name="T74" fmla="*/ 21 w 161"/>
                <a:gd name="T75" fmla="*/ 76 h 292"/>
                <a:gd name="T76" fmla="*/ 1 w 161"/>
                <a:gd name="T77" fmla="*/ 0 h 292"/>
                <a:gd name="T78" fmla="*/ 1 w 161"/>
                <a:gd name="T79" fmla="*/ 0 h 292"/>
                <a:gd name="T80" fmla="*/ 11 w 161"/>
                <a:gd name="T81" fmla="*/ 80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2">
                  <a:moveTo>
                    <a:pt x="6" y="34"/>
                  </a:moveTo>
                  <a:cubicBezTo>
                    <a:pt x="8" y="38"/>
                    <a:pt x="10" y="43"/>
                    <a:pt x="11" y="49"/>
                  </a:cubicBezTo>
                  <a:cubicBezTo>
                    <a:pt x="13" y="59"/>
                    <a:pt x="16" y="63"/>
                    <a:pt x="19" y="66"/>
                  </a:cubicBezTo>
                  <a:cubicBezTo>
                    <a:pt x="21" y="68"/>
                    <a:pt x="22" y="70"/>
                    <a:pt x="23" y="76"/>
                  </a:cubicBezTo>
                  <a:cubicBezTo>
                    <a:pt x="23" y="84"/>
                    <a:pt x="30" y="94"/>
                    <a:pt x="36" y="105"/>
                  </a:cubicBezTo>
                  <a:cubicBezTo>
                    <a:pt x="41" y="112"/>
                    <a:pt x="45" y="120"/>
                    <a:pt x="47" y="125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9" y="138"/>
                    <a:pt x="49" y="142"/>
                    <a:pt x="55" y="152"/>
                  </a:cubicBezTo>
                  <a:cubicBezTo>
                    <a:pt x="62" y="166"/>
                    <a:pt x="64" y="171"/>
                    <a:pt x="66" y="179"/>
                  </a:cubicBezTo>
                  <a:cubicBezTo>
                    <a:pt x="67" y="182"/>
                    <a:pt x="67" y="182"/>
                    <a:pt x="67" y="182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0" y="193"/>
                    <a:pt x="71" y="195"/>
                    <a:pt x="78" y="204"/>
                  </a:cubicBezTo>
                  <a:cubicBezTo>
                    <a:pt x="84" y="212"/>
                    <a:pt x="88" y="223"/>
                    <a:pt x="91" y="233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96" y="248"/>
                    <a:pt x="98" y="250"/>
                    <a:pt x="100" y="253"/>
                  </a:cubicBezTo>
                  <a:cubicBezTo>
                    <a:pt x="102" y="255"/>
                    <a:pt x="105" y="257"/>
                    <a:pt x="108" y="263"/>
                  </a:cubicBezTo>
                  <a:cubicBezTo>
                    <a:pt x="113" y="270"/>
                    <a:pt x="115" y="272"/>
                    <a:pt x="116" y="273"/>
                  </a:cubicBezTo>
                  <a:cubicBezTo>
                    <a:pt x="118" y="274"/>
                    <a:pt x="118" y="274"/>
                    <a:pt x="119" y="278"/>
                  </a:cubicBezTo>
                  <a:cubicBezTo>
                    <a:pt x="123" y="289"/>
                    <a:pt x="152" y="292"/>
                    <a:pt x="161" y="291"/>
                  </a:cubicBezTo>
                  <a:cubicBezTo>
                    <a:pt x="161" y="291"/>
                    <a:pt x="161" y="291"/>
                    <a:pt x="161" y="291"/>
                  </a:cubicBezTo>
                  <a:cubicBezTo>
                    <a:pt x="149" y="292"/>
                    <a:pt x="126" y="283"/>
                    <a:pt x="124" y="276"/>
                  </a:cubicBezTo>
                  <a:cubicBezTo>
                    <a:pt x="122" y="272"/>
                    <a:pt x="121" y="271"/>
                    <a:pt x="120" y="269"/>
                  </a:cubicBezTo>
                  <a:cubicBezTo>
                    <a:pt x="118" y="268"/>
                    <a:pt x="116" y="267"/>
                    <a:pt x="112" y="260"/>
                  </a:cubicBezTo>
                  <a:cubicBezTo>
                    <a:pt x="108" y="254"/>
                    <a:pt x="106" y="252"/>
                    <a:pt x="104" y="250"/>
                  </a:cubicBezTo>
                  <a:cubicBezTo>
                    <a:pt x="102" y="247"/>
                    <a:pt x="100" y="246"/>
                    <a:pt x="98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2" y="221"/>
                    <a:pt x="89" y="210"/>
                    <a:pt x="82" y="201"/>
                  </a:cubicBezTo>
                  <a:cubicBezTo>
                    <a:pt x="76" y="193"/>
                    <a:pt x="75" y="191"/>
                    <a:pt x="74" y="186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69" y="169"/>
                    <a:pt x="67" y="164"/>
                    <a:pt x="59" y="150"/>
                  </a:cubicBezTo>
                  <a:cubicBezTo>
                    <a:pt x="54" y="140"/>
                    <a:pt x="54" y="137"/>
                    <a:pt x="53" y="133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0" y="118"/>
                    <a:pt x="45" y="110"/>
                    <a:pt x="40" y="102"/>
                  </a:cubicBezTo>
                  <a:cubicBezTo>
                    <a:pt x="34" y="92"/>
                    <a:pt x="28" y="82"/>
                    <a:pt x="28" y="76"/>
                  </a:cubicBezTo>
                  <a:cubicBezTo>
                    <a:pt x="27" y="68"/>
                    <a:pt x="25" y="65"/>
                    <a:pt x="23" y="63"/>
                  </a:cubicBezTo>
                  <a:cubicBezTo>
                    <a:pt x="20" y="60"/>
                    <a:pt x="18" y="57"/>
                    <a:pt x="16" y="48"/>
                  </a:cubicBezTo>
                  <a:cubicBezTo>
                    <a:pt x="15" y="42"/>
                    <a:pt x="13" y="37"/>
                    <a:pt x="11" y="32"/>
                  </a:cubicBezTo>
                  <a:cubicBezTo>
                    <a:pt x="8" y="23"/>
                    <a:pt x="0" y="1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5"/>
                    <a:pt x="3" y="24"/>
                    <a:pt x="6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2" name="Freeform 455">
              <a:extLst>
                <a:ext uri="{FF2B5EF4-FFF2-40B4-BE49-F238E27FC236}">
                  <a16:creationId xmlns:a16="http://schemas.microsoft.com/office/drawing/2014/main" id="{081B87CD-A4DD-4FAA-A8A8-65977DE01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620"/>
              <a:ext cx="201" cy="393"/>
            </a:xfrm>
            <a:custGeom>
              <a:avLst/>
              <a:gdLst>
                <a:gd name="T0" fmla="*/ 19 w 161"/>
                <a:gd name="T1" fmla="*/ 76 h 295"/>
                <a:gd name="T2" fmla="*/ 32 w 161"/>
                <a:gd name="T3" fmla="*/ 119 h 295"/>
                <a:gd name="T4" fmla="*/ 49 w 161"/>
                <a:gd name="T5" fmla="*/ 156 h 295"/>
                <a:gd name="T6" fmla="*/ 56 w 161"/>
                <a:gd name="T7" fmla="*/ 180 h 295"/>
                <a:gd name="T8" fmla="*/ 81 w 161"/>
                <a:gd name="T9" fmla="*/ 249 h 295"/>
                <a:gd name="T10" fmla="*/ 102 w 161"/>
                <a:gd name="T11" fmla="*/ 296 h 295"/>
                <a:gd name="T12" fmla="*/ 105 w 161"/>
                <a:gd name="T13" fmla="*/ 317 h 295"/>
                <a:gd name="T14" fmla="*/ 119 w 161"/>
                <a:gd name="T15" fmla="*/ 362 h 295"/>
                <a:gd name="T16" fmla="*/ 140 w 161"/>
                <a:gd name="T17" fmla="*/ 422 h 295"/>
                <a:gd name="T18" fmla="*/ 142 w 161"/>
                <a:gd name="T19" fmla="*/ 433 h 295"/>
                <a:gd name="T20" fmla="*/ 146 w 161"/>
                <a:gd name="T21" fmla="*/ 442 h 295"/>
                <a:gd name="T22" fmla="*/ 164 w 161"/>
                <a:gd name="T23" fmla="*/ 485 h 295"/>
                <a:gd name="T24" fmla="*/ 189 w 161"/>
                <a:gd name="T25" fmla="*/ 554 h 295"/>
                <a:gd name="T26" fmla="*/ 194 w 161"/>
                <a:gd name="T27" fmla="*/ 572 h 295"/>
                <a:gd name="T28" fmla="*/ 206 w 161"/>
                <a:gd name="T29" fmla="*/ 599 h 295"/>
                <a:gd name="T30" fmla="*/ 221 w 161"/>
                <a:gd name="T31" fmla="*/ 625 h 295"/>
                <a:gd name="T32" fmla="*/ 240 w 161"/>
                <a:gd name="T33" fmla="*/ 647 h 295"/>
                <a:gd name="T34" fmla="*/ 243 w 161"/>
                <a:gd name="T35" fmla="*/ 661 h 295"/>
                <a:gd name="T36" fmla="*/ 313 w 161"/>
                <a:gd name="T37" fmla="*/ 695 h 295"/>
                <a:gd name="T38" fmla="*/ 313 w 161"/>
                <a:gd name="T39" fmla="*/ 695 h 295"/>
                <a:gd name="T40" fmla="*/ 252 w 161"/>
                <a:gd name="T41" fmla="*/ 655 h 295"/>
                <a:gd name="T42" fmla="*/ 245 w 161"/>
                <a:gd name="T43" fmla="*/ 639 h 295"/>
                <a:gd name="T44" fmla="*/ 230 w 161"/>
                <a:gd name="T45" fmla="*/ 618 h 295"/>
                <a:gd name="T46" fmla="*/ 213 w 161"/>
                <a:gd name="T47" fmla="*/ 591 h 295"/>
                <a:gd name="T48" fmla="*/ 202 w 161"/>
                <a:gd name="T49" fmla="*/ 568 h 295"/>
                <a:gd name="T50" fmla="*/ 199 w 161"/>
                <a:gd name="T51" fmla="*/ 549 h 295"/>
                <a:gd name="T52" fmla="*/ 171 w 161"/>
                <a:gd name="T53" fmla="*/ 477 h 295"/>
                <a:gd name="T54" fmla="*/ 156 w 161"/>
                <a:gd name="T55" fmla="*/ 440 h 295"/>
                <a:gd name="T56" fmla="*/ 151 w 161"/>
                <a:gd name="T57" fmla="*/ 428 h 295"/>
                <a:gd name="T58" fmla="*/ 150 w 161"/>
                <a:gd name="T59" fmla="*/ 421 h 295"/>
                <a:gd name="T60" fmla="*/ 127 w 161"/>
                <a:gd name="T61" fmla="*/ 357 h 295"/>
                <a:gd name="T62" fmla="*/ 115 w 161"/>
                <a:gd name="T63" fmla="*/ 314 h 295"/>
                <a:gd name="T64" fmla="*/ 111 w 161"/>
                <a:gd name="T65" fmla="*/ 293 h 295"/>
                <a:gd name="T66" fmla="*/ 89 w 161"/>
                <a:gd name="T67" fmla="*/ 244 h 295"/>
                <a:gd name="T68" fmla="*/ 65 w 161"/>
                <a:gd name="T69" fmla="*/ 180 h 295"/>
                <a:gd name="T70" fmla="*/ 56 w 161"/>
                <a:gd name="T71" fmla="*/ 149 h 295"/>
                <a:gd name="T72" fmla="*/ 42 w 161"/>
                <a:gd name="T73" fmla="*/ 116 h 295"/>
                <a:gd name="T74" fmla="*/ 26 w 161"/>
                <a:gd name="T75" fmla="*/ 69 h 295"/>
                <a:gd name="T76" fmla="*/ 1 w 161"/>
                <a:gd name="T77" fmla="*/ 0 h 295"/>
                <a:gd name="T78" fmla="*/ 1 w 161"/>
                <a:gd name="T79" fmla="*/ 0 h 295"/>
                <a:gd name="T80" fmla="*/ 19 w 161"/>
                <a:gd name="T81" fmla="*/ 76 h 29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5">
                  <a:moveTo>
                    <a:pt x="10" y="32"/>
                  </a:moveTo>
                  <a:cubicBezTo>
                    <a:pt x="13" y="37"/>
                    <a:pt x="16" y="43"/>
                    <a:pt x="17" y="50"/>
                  </a:cubicBezTo>
                  <a:cubicBezTo>
                    <a:pt x="20" y="60"/>
                    <a:pt x="22" y="63"/>
                    <a:pt x="25" y="66"/>
                  </a:cubicBezTo>
                  <a:cubicBezTo>
                    <a:pt x="27" y="69"/>
                    <a:pt x="28" y="71"/>
                    <a:pt x="29" y="76"/>
                  </a:cubicBezTo>
                  <a:cubicBezTo>
                    <a:pt x="29" y="85"/>
                    <a:pt x="36" y="95"/>
                    <a:pt x="42" y="105"/>
                  </a:cubicBezTo>
                  <a:cubicBezTo>
                    <a:pt x="47" y="113"/>
                    <a:pt x="51" y="120"/>
                    <a:pt x="53" y="125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5" y="139"/>
                    <a:pt x="55" y="142"/>
                    <a:pt x="61" y="153"/>
                  </a:cubicBezTo>
                  <a:cubicBezTo>
                    <a:pt x="68" y="166"/>
                    <a:pt x="70" y="171"/>
                    <a:pt x="72" y="179"/>
                  </a:cubicBezTo>
                  <a:cubicBezTo>
                    <a:pt x="73" y="183"/>
                    <a:pt x="73" y="183"/>
                    <a:pt x="73" y="183"/>
                  </a:cubicBezTo>
                  <a:cubicBezTo>
                    <a:pt x="75" y="187"/>
                    <a:pt x="75" y="187"/>
                    <a:pt x="75" y="187"/>
                  </a:cubicBezTo>
                  <a:cubicBezTo>
                    <a:pt x="77" y="193"/>
                    <a:pt x="77" y="196"/>
                    <a:pt x="84" y="205"/>
                  </a:cubicBezTo>
                  <a:cubicBezTo>
                    <a:pt x="91" y="213"/>
                    <a:pt x="94" y="223"/>
                    <a:pt x="97" y="234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2" y="249"/>
                    <a:pt x="104" y="251"/>
                    <a:pt x="106" y="254"/>
                  </a:cubicBezTo>
                  <a:cubicBezTo>
                    <a:pt x="108" y="255"/>
                    <a:pt x="111" y="258"/>
                    <a:pt x="114" y="264"/>
                  </a:cubicBezTo>
                  <a:cubicBezTo>
                    <a:pt x="119" y="271"/>
                    <a:pt x="121" y="273"/>
                    <a:pt x="123" y="274"/>
                  </a:cubicBezTo>
                  <a:cubicBezTo>
                    <a:pt x="124" y="275"/>
                    <a:pt x="124" y="275"/>
                    <a:pt x="125" y="279"/>
                  </a:cubicBezTo>
                  <a:cubicBezTo>
                    <a:pt x="129" y="289"/>
                    <a:pt x="150" y="295"/>
                    <a:pt x="161" y="294"/>
                  </a:cubicBezTo>
                  <a:cubicBezTo>
                    <a:pt x="161" y="294"/>
                    <a:pt x="161" y="294"/>
                    <a:pt x="161" y="294"/>
                  </a:cubicBezTo>
                  <a:cubicBezTo>
                    <a:pt x="151" y="295"/>
                    <a:pt x="133" y="284"/>
                    <a:pt x="130" y="277"/>
                  </a:cubicBezTo>
                  <a:cubicBezTo>
                    <a:pt x="128" y="272"/>
                    <a:pt x="127" y="271"/>
                    <a:pt x="126" y="270"/>
                  </a:cubicBezTo>
                  <a:cubicBezTo>
                    <a:pt x="124" y="269"/>
                    <a:pt x="122" y="268"/>
                    <a:pt x="118" y="261"/>
                  </a:cubicBezTo>
                  <a:cubicBezTo>
                    <a:pt x="115" y="255"/>
                    <a:pt x="112" y="252"/>
                    <a:pt x="110" y="250"/>
                  </a:cubicBezTo>
                  <a:cubicBezTo>
                    <a:pt x="108" y="248"/>
                    <a:pt x="106" y="247"/>
                    <a:pt x="104" y="240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8" y="222"/>
                    <a:pt x="95" y="210"/>
                    <a:pt x="88" y="202"/>
                  </a:cubicBezTo>
                  <a:cubicBezTo>
                    <a:pt x="82" y="193"/>
                    <a:pt x="81" y="191"/>
                    <a:pt x="80" y="186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7" y="178"/>
                    <a:pt x="77" y="178"/>
                    <a:pt x="77" y="178"/>
                  </a:cubicBezTo>
                  <a:cubicBezTo>
                    <a:pt x="75" y="170"/>
                    <a:pt x="73" y="164"/>
                    <a:pt x="66" y="151"/>
                  </a:cubicBezTo>
                  <a:cubicBezTo>
                    <a:pt x="60" y="141"/>
                    <a:pt x="60" y="138"/>
                    <a:pt x="59" y="133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18"/>
                    <a:pt x="51" y="111"/>
                    <a:pt x="46" y="103"/>
                  </a:cubicBezTo>
                  <a:cubicBezTo>
                    <a:pt x="40" y="93"/>
                    <a:pt x="34" y="83"/>
                    <a:pt x="34" y="76"/>
                  </a:cubicBezTo>
                  <a:cubicBezTo>
                    <a:pt x="33" y="69"/>
                    <a:pt x="31" y="66"/>
                    <a:pt x="29" y="63"/>
                  </a:cubicBezTo>
                  <a:cubicBezTo>
                    <a:pt x="27" y="60"/>
                    <a:pt x="24" y="57"/>
                    <a:pt x="22" y="49"/>
                  </a:cubicBezTo>
                  <a:cubicBezTo>
                    <a:pt x="20" y="41"/>
                    <a:pt x="17" y="35"/>
                    <a:pt x="14" y="29"/>
                  </a:cubicBezTo>
                  <a:cubicBezTo>
                    <a:pt x="9" y="21"/>
                    <a:pt x="0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4"/>
                    <a:pt x="5" y="23"/>
                    <a:pt x="10" y="3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3" name="Freeform 456">
              <a:extLst>
                <a:ext uri="{FF2B5EF4-FFF2-40B4-BE49-F238E27FC236}">
                  <a16:creationId xmlns:a16="http://schemas.microsoft.com/office/drawing/2014/main" id="{044C660A-875A-4D28-A714-9F315E5E4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079"/>
              <a:ext cx="19" cy="17"/>
            </a:xfrm>
            <a:custGeom>
              <a:avLst/>
              <a:gdLst>
                <a:gd name="T0" fmla="*/ 0 w 15"/>
                <a:gd name="T1" fmla="*/ 29 h 13"/>
                <a:gd name="T2" fmla="*/ 0 w 15"/>
                <a:gd name="T3" fmla="*/ 27 h 13"/>
                <a:gd name="T4" fmla="*/ 1 w 15"/>
                <a:gd name="T5" fmla="*/ 27 h 13"/>
                <a:gd name="T6" fmla="*/ 30 w 15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8"/>
                    <a:pt x="11" y="4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4" name="Freeform 457">
              <a:extLst>
                <a:ext uri="{FF2B5EF4-FFF2-40B4-BE49-F238E27FC236}">
                  <a16:creationId xmlns:a16="http://schemas.microsoft.com/office/drawing/2014/main" id="{AA5B7110-6588-451E-9BFF-5D8098F03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83"/>
              <a:ext cx="51" cy="248"/>
            </a:xfrm>
            <a:custGeom>
              <a:avLst/>
              <a:gdLst>
                <a:gd name="T0" fmla="*/ 6 w 40"/>
                <a:gd name="T1" fmla="*/ 441 h 186"/>
                <a:gd name="T2" fmla="*/ 0 w 40"/>
                <a:gd name="T3" fmla="*/ 313 h 186"/>
                <a:gd name="T4" fmla="*/ 51 w 40"/>
                <a:gd name="T5" fmla="*/ 73 h 186"/>
                <a:gd name="T6" fmla="*/ 83 w 40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86">
                  <a:moveTo>
                    <a:pt x="3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1" y="91"/>
                    <a:pt x="8" y="66"/>
                    <a:pt x="24" y="31"/>
                  </a:cubicBezTo>
                  <a:cubicBezTo>
                    <a:pt x="31" y="14"/>
                    <a:pt x="38" y="9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5" name="Freeform 458">
              <a:extLst>
                <a:ext uri="{FF2B5EF4-FFF2-40B4-BE49-F238E27FC236}">
                  <a16:creationId xmlns:a16="http://schemas.microsoft.com/office/drawing/2014/main" id="{8460E1F8-9056-43DC-B285-91816783C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20"/>
              <a:ext cx="49" cy="123"/>
            </a:xfrm>
            <a:custGeom>
              <a:avLst/>
              <a:gdLst>
                <a:gd name="T0" fmla="*/ 33 w 39"/>
                <a:gd name="T1" fmla="*/ 219 h 92"/>
                <a:gd name="T2" fmla="*/ 78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7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6" name="Freeform 459">
              <a:extLst>
                <a:ext uri="{FF2B5EF4-FFF2-40B4-BE49-F238E27FC236}">
                  <a16:creationId xmlns:a16="http://schemas.microsoft.com/office/drawing/2014/main" id="{5CFFA4DB-AFB8-45F7-B213-0119D1B19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19"/>
              <a:ext cx="47" cy="128"/>
            </a:xfrm>
            <a:custGeom>
              <a:avLst/>
              <a:gdLst>
                <a:gd name="T0" fmla="*/ 32 w 37"/>
                <a:gd name="T1" fmla="*/ 228 h 96"/>
                <a:gd name="T2" fmla="*/ 29 w 37"/>
                <a:gd name="T3" fmla="*/ 228 h 96"/>
                <a:gd name="T4" fmla="*/ 76 w 37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6">
                  <a:moveTo>
                    <a:pt x="16" y="96"/>
                  </a:moveTo>
                  <a:cubicBezTo>
                    <a:pt x="14" y="96"/>
                    <a:pt x="14" y="96"/>
                    <a:pt x="14" y="96"/>
                  </a:cubicBezTo>
                  <a:cubicBezTo>
                    <a:pt x="0" y="34"/>
                    <a:pt x="17" y="10"/>
                    <a:pt x="37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7" name="Freeform 460">
              <a:extLst>
                <a:ext uri="{FF2B5EF4-FFF2-40B4-BE49-F238E27FC236}">
                  <a16:creationId xmlns:a16="http://schemas.microsoft.com/office/drawing/2014/main" id="{53E8ED1D-EEC3-42E9-9CBC-F571BA07E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377"/>
              <a:ext cx="51" cy="259"/>
            </a:xfrm>
            <a:custGeom>
              <a:avLst/>
              <a:gdLst>
                <a:gd name="T0" fmla="*/ 0 w 40"/>
                <a:gd name="T1" fmla="*/ 462 h 194"/>
                <a:gd name="T2" fmla="*/ 5 w 40"/>
                <a:gd name="T3" fmla="*/ 459 h 194"/>
                <a:gd name="T4" fmla="*/ 5 w 40"/>
                <a:gd name="T5" fmla="*/ 352 h 194"/>
                <a:gd name="T6" fmla="*/ 54 w 40"/>
                <a:gd name="T7" fmla="*/ 91 h 194"/>
                <a:gd name="T8" fmla="*/ 83 w 40"/>
                <a:gd name="T9" fmla="*/ 0 h 194"/>
                <a:gd name="T10" fmla="*/ 83 w 40"/>
                <a:gd name="T11" fmla="*/ 0 h 194"/>
                <a:gd name="T12" fmla="*/ 83 w 40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194">
                  <a:moveTo>
                    <a:pt x="0" y="194"/>
                  </a:moveTo>
                  <a:cubicBezTo>
                    <a:pt x="1" y="193"/>
                    <a:pt x="2" y="193"/>
                    <a:pt x="2" y="19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3" y="113"/>
                    <a:pt x="10" y="74"/>
                    <a:pt x="26" y="38"/>
                  </a:cubicBezTo>
                  <a:cubicBezTo>
                    <a:pt x="33" y="21"/>
                    <a:pt x="37" y="9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8" name="Freeform 461">
              <a:extLst>
                <a:ext uri="{FF2B5EF4-FFF2-40B4-BE49-F238E27FC236}">
                  <a16:creationId xmlns:a16="http://schemas.microsoft.com/office/drawing/2014/main" id="{4FC2C528-1FD8-4A77-9139-EDA53F78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5"/>
              <a:ext cx="45" cy="136"/>
            </a:xfrm>
            <a:custGeom>
              <a:avLst/>
              <a:gdLst>
                <a:gd name="T0" fmla="*/ 70 w 36"/>
                <a:gd name="T1" fmla="*/ 0 h 102"/>
                <a:gd name="T2" fmla="*/ 29 w 36"/>
                <a:gd name="T3" fmla="*/ 241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4" y="10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9" name="Freeform 462">
              <a:extLst>
                <a:ext uri="{FF2B5EF4-FFF2-40B4-BE49-F238E27FC236}">
                  <a16:creationId xmlns:a16="http://schemas.microsoft.com/office/drawing/2014/main" id="{BB3810FD-9541-487F-BD37-F69701F3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939"/>
              <a:ext cx="48" cy="96"/>
            </a:xfrm>
            <a:custGeom>
              <a:avLst/>
              <a:gdLst>
                <a:gd name="T0" fmla="*/ 51 w 38"/>
                <a:gd name="T1" fmla="*/ 0 h 72"/>
                <a:gd name="T2" fmla="*/ 62 w 38"/>
                <a:gd name="T3" fmla="*/ 95 h 72"/>
                <a:gd name="T4" fmla="*/ 0 w 38"/>
                <a:gd name="T5" fmla="*/ 17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72">
                  <a:moveTo>
                    <a:pt x="25" y="0"/>
                  </a:moveTo>
                  <a:cubicBezTo>
                    <a:pt x="32" y="6"/>
                    <a:pt x="38" y="26"/>
                    <a:pt x="31" y="40"/>
                  </a:cubicBezTo>
                  <a:cubicBezTo>
                    <a:pt x="25" y="54"/>
                    <a:pt x="19" y="68"/>
                    <a:pt x="0" y="7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0" name="Freeform 463">
              <a:extLst>
                <a:ext uri="{FF2B5EF4-FFF2-40B4-BE49-F238E27FC236}">
                  <a16:creationId xmlns:a16="http://schemas.microsoft.com/office/drawing/2014/main" id="{05094427-9E3E-480C-A2BF-1C26B68E1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943"/>
              <a:ext cx="52" cy="92"/>
            </a:xfrm>
            <a:custGeom>
              <a:avLst/>
              <a:gdLst>
                <a:gd name="T0" fmla="*/ 58 w 41"/>
                <a:gd name="T1" fmla="*/ 0 h 69"/>
                <a:gd name="T2" fmla="*/ 70 w 41"/>
                <a:gd name="T3" fmla="*/ 84 h 69"/>
                <a:gd name="T4" fmla="*/ 0 w 41"/>
                <a:gd name="T5" fmla="*/ 164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9">
                  <a:moveTo>
                    <a:pt x="28" y="0"/>
                  </a:moveTo>
                  <a:cubicBezTo>
                    <a:pt x="35" y="6"/>
                    <a:pt x="41" y="21"/>
                    <a:pt x="34" y="35"/>
                  </a:cubicBezTo>
                  <a:cubicBezTo>
                    <a:pt x="28" y="49"/>
                    <a:pt x="19" y="65"/>
                    <a:pt x="0" y="69"/>
                  </a:cubicBezTo>
                </a:path>
              </a:pathLst>
            </a:custGeom>
            <a:noFill/>
            <a:ln w="7938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1" name="Freeform 464">
              <a:extLst>
                <a:ext uri="{FF2B5EF4-FFF2-40B4-BE49-F238E27FC236}">
                  <a16:creationId xmlns:a16="http://schemas.microsoft.com/office/drawing/2014/main" id="{011D4381-E18A-4017-8052-C3FF2B3FC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911"/>
              <a:ext cx="170" cy="198"/>
            </a:xfrm>
            <a:custGeom>
              <a:avLst/>
              <a:gdLst>
                <a:gd name="T0" fmla="*/ 266 w 136"/>
                <a:gd name="T1" fmla="*/ 349 h 149"/>
                <a:gd name="T2" fmla="*/ 239 w 136"/>
                <a:gd name="T3" fmla="*/ 340 h 149"/>
                <a:gd name="T4" fmla="*/ 0 w 136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49">
                  <a:moveTo>
                    <a:pt x="136" y="149"/>
                  </a:moveTo>
                  <a:cubicBezTo>
                    <a:pt x="132" y="147"/>
                    <a:pt x="125" y="147"/>
                    <a:pt x="122" y="145"/>
                  </a:cubicBezTo>
                  <a:cubicBezTo>
                    <a:pt x="79" y="126"/>
                    <a:pt x="32" y="7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2" name="Freeform 465">
              <a:extLst>
                <a:ext uri="{FF2B5EF4-FFF2-40B4-BE49-F238E27FC236}">
                  <a16:creationId xmlns:a16="http://schemas.microsoft.com/office/drawing/2014/main" id="{4A03B1DF-9443-44B1-9FA7-0EF2AA63E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196"/>
              <a:ext cx="115" cy="183"/>
            </a:xfrm>
            <a:custGeom>
              <a:avLst/>
              <a:gdLst>
                <a:gd name="T0" fmla="*/ 76 w 92"/>
                <a:gd name="T1" fmla="*/ 326 h 137"/>
                <a:gd name="T2" fmla="*/ 173 w 92"/>
                <a:gd name="T3" fmla="*/ 37 h 137"/>
                <a:gd name="T4" fmla="*/ 180 w 92"/>
                <a:gd name="T5" fmla="*/ 48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37">
                  <a:moveTo>
                    <a:pt x="39" y="137"/>
                  </a:moveTo>
                  <a:cubicBezTo>
                    <a:pt x="0" y="15"/>
                    <a:pt x="74" y="0"/>
                    <a:pt x="88" y="16"/>
                  </a:cubicBezTo>
                  <a:cubicBezTo>
                    <a:pt x="92" y="19"/>
                    <a:pt x="92" y="20"/>
                    <a:pt x="92" y="2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3" name="Oval 466">
              <a:extLst>
                <a:ext uri="{FF2B5EF4-FFF2-40B4-BE49-F238E27FC236}">
                  <a16:creationId xmlns:a16="http://schemas.microsoft.com/office/drawing/2014/main" id="{348A96E4-1BB3-478D-A3A5-A2C08B87E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" y="131"/>
              <a:ext cx="144" cy="36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4" name="Oval 467">
              <a:extLst>
                <a:ext uri="{FF2B5EF4-FFF2-40B4-BE49-F238E27FC236}">
                  <a16:creationId xmlns:a16="http://schemas.microsoft.com/office/drawing/2014/main" id="{267EB4D3-CDE0-48F4-8A17-6837A88B0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40"/>
              <a:ext cx="94" cy="17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45" name="Freeform 468">
              <a:extLst>
                <a:ext uri="{FF2B5EF4-FFF2-40B4-BE49-F238E27FC236}">
                  <a16:creationId xmlns:a16="http://schemas.microsoft.com/office/drawing/2014/main" id="{B0FDE080-22B8-4697-9119-B4695806D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40"/>
              <a:ext cx="94" cy="12"/>
            </a:xfrm>
            <a:custGeom>
              <a:avLst/>
              <a:gdLst>
                <a:gd name="T0" fmla="*/ 13 w 75"/>
                <a:gd name="T1" fmla="*/ 21 h 9"/>
                <a:gd name="T2" fmla="*/ 75 w 75"/>
                <a:gd name="T3" fmla="*/ 15 h 9"/>
                <a:gd name="T4" fmla="*/ 135 w 75"/>
                <a:gd name="T5" fmla="*/ 21 h 9"/>
                <a:gd name="T6" fmla="*/ 148 w 75"/>
                <a:gd name="T7" fmla="*/ 15 h 9"/>
                <a:gd name="T8" fmla="*/ 75 w 75"/>
                <a:gd name="T9" fmla="*/ 0 h 9"/>
                <a:gd name="T10" fmla="*/ 0 w 75"/>
                <a:gd name="T11" fmla="*/ 15 h 9"/>
                <a:gd name="T12" fmla="*/ 13 w 75"/>
                <a:gd name="T13" fmla="*/ 2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">
                  <a:moveTo>
                    <a:pt x="6" y="9"/>
                  </a:moveTo>
                  <a:cubicBezTo>
                    <a:pt x="12" y="8"/>
                    <a:pt x="24" y="6"/>
                    <a:pt x="38" y="6"/>
                  </a:cubicBezTo>
                  <a:cubicBezTo>
                    <a:pt x="51" y="6"/>
                    <a:pt x="63" y="8"/>
                    <a:pt x="69" y="9"/>
                  </a:cubicBezTo>
                  <a:cubicBezTo>
                    <a:pt x="73" y="9"/>
                    <a:pt x="75" y="7"/>
                    <a:pt x="75" y="6"/>
                  </a:cubicBezTo>
                  <a:cubicBezTo>
                    <a:pt x="75" y="2"/>
                    <a:pt x="58" y="0"/>
                    <a:pt x="38" y="0"/>
                  </a:cubicBezTo>
                  <a:cubicBezTo>
                    <a:pt x="17" y="0"/>
                    <a:pt x="0" y="2"/>
                    <a:pt x="0" y="6"/>
                  </a:cubicBezTo>
                  <a:cubicBezTo>
                    <a:pt x="0" y="7"/>
                    <a:pt x="2" y="9"/>
                    <a:pt x="6" y="9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6" name="Freeform 469">
              <a:extLst>
                <a:ext uri="{FF2B5EF4-FFF2-40B4-BE49-F238E27FC236}">
                  <a16:creationId xmlns:a16="http://schemas.microsoft.com/office/drawing/2014/main" id="{FC91EA6D-E893-40E6-9D00-1E31332B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419"/>
              <a:ext cx="240" cy="628"/>
            </a:xfrm>
            <a:custGeom>
              <a:avLst/>
              <a:gdLst>
                <a:gd name="T0" fmla="*/ 225 w 192"/>
                <a:gd name="T1" fmla="*/ 955 h 471"/>
                <a:gd name="T2" fmla="*/ 266 w 192"/>
                <a:gd name="T3" fmla="*/ 860 h 471"/>
                <a:gd name="T4" fmla="*/ 266 w 192"/>
                <a:gd name="T5" fmla="*/ 853 h 471"/>
                <a:gd name="T6" fmla="*/ 263 w 192"/>
                <a:gd name="T7" fmla="*/ 799 h 471"/>
                <a:gd name="T8" fmla="*/ 263 w 192"/>
                <a:gd name="T9" fmla="*/ 799 h 471"/>
                <a:gd name="T10" fmla="*/ 239 w 192"/>
                <a:gd name="T11" fmla="*/ 684 h 471"/>
                <a:gd name="T12" fmla="*/ 108 w 192"/>
                <a:gd name="T13" fmla="*/ 320 h 471"/>
                <a:gd name="T14" fmla="*/ 108 w 192"/>
                <a:gd name="T15" fmla="*/ 319 h 471"/>
                <a:gd name="T16" fmla="*/ 218 w 192"/>
                <a:gd name="T17" fmla="*/ 213 h 471"/>
                <a:gd name="T18" fmla="*/ 343 w 192"/>
                <a:gd name="T19" fmla="*/ 256 h 471"/>
                <a:gd name="T20" fmla="*/ 344 w 192"/>
                <a:gd name="T21" fmla="*/ 257 h 471"/>
                <a:gd name="T22" fmla="*/ 368 w 192"/>
                <a:gd name="T23" fmla="*/ 293 h 471"/>
                <a:gd name="T24" fmla="*/ 360 w 192"/>
                <a:gd name="T25" fmla="*/ 180 h 471"/>
                <a:gd name="T26" fmla="*/ 263 w 192"/>
                <a:gd name="T27" fmla="*/ 23 h 471"/>
                <a:gd name="T28" fmla="*/ 205 w 192"/>
                <a:gd name="T29" fmla="*/ 5 h 471"/>
                <a:gd name="T30" fmla="*/ 185 w 192"/>
                <a:gd name="T31" fmla="*/ 9 h 471"/>
                <a:gd name="T32" fmla="*/ 114 w 192"/>
                <a:gd name="T33" fmla="*/ 52 h 471"/>
                <a:gd name="T34" fmla="*/ 30 w 192"/>
                <a:gd name="T35" fmla="*/ 283 h 471"/>
                <a:gd name="T36" fmla="*/ 23 w 192"/>
                <a:gd name="T37" fmla="*/ 533 h 471"/>
                <a:gd name="T38" fmla="*/ 41 w 192"/>
                <a:gd name="T39" fmla="*/ 980 h 471"/>
                <a:gd name="T40" fmla="*/ 155 w 192"/>
                <a:gd name="T41" fmla="*/ 1103 h 471"/>
                <a:gd name="T42" fmla="*/ 220 w 192"/>
                <a:gd name="T43" fmla="*/ 1039 h 471"/>
                <a:gd name="T44" fmla="*/ 226 w 192"/>
                <a:gd name="T45" fmla="*/ 1025 h 471"/>
                <a:gd name="T46" fmla="*/ 200 w 192"/>
                <a:gd name="T47" fmla="*/ 923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2" h="471">
                  <a:moveTo>
                    <a:pt x="115" y="403"/>
                  </a:moveTo>
                  <a:cubicBezTo>
                    <a:pt x="121" y="402"/>
                    <a:pt x="134" y="386"/>
                    <a:pt x="136" y="363"/>
                  </a:cubicBezTo>
                  <a:cubicBezTo>
                    <a:pt x="136" y="360"/>
                    <a:pt x="136" y="360"/>
                    <a:pt x="136" y="360"/>
                  </a:cubicBezTo>
                  <a:cubicBezTo>
                    <a:pt x="137" y="350"/>
                    <a:pt x="136" y="342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28" y="319"/>
                    <a:pt x="151" y="307"/>
                    <a:pt x="122" y="289"/>
                  </a:cubicBezTo>
                  <a:cubicBezTo>
                    <a:pt x="85" y="266"/>
                    <a:pt x="53" y="175"/>
                    <a:pt x="55" y="135"/>
                  </a:cubicBezTo>
                  <a:cubicBezTo>
                    <a:pt x="55" y="135"/>
                    <a:pt x="55" y="134"/>
                    <a:pt x="55" y="134"/>
                  </a:cubicBezTo>
                  <a:cubicBezTo>
                    <a:pt x="60" y="113"/>
                    <a:pt x="78" y="98"/>
                    <a:pt x="111" y="90"/>
                  </a:cubicBezTo>
                  <a:cubicBezTo>
                    <a:pt x="139" y="82"/>
                    <a:pt x="151" y="83"/>
                    <a:pt x="175" y="108"/>
                  </a:cubicBezTo>
                  <a:cubicBezTo>
                    <a:pt x="175" y="108"/>
                    <a:pt x="176" y="108"/>
                    <a:pt x="176" y="109"/>
                  </a:cubicBezTo>
                  <a:cubicBezTo>
                    <a:pt x="179" y="114"/>
                    <a:pt x="183" y="119"/>
                    <a:pt x="188" y="124"/>
                  </a:cubicBezTo>
                  <a:cubicBezTo>
                    <a:pt x="191" y="103"/>
                    <a:pt x="192" y="85"/>
                    <a:pt x="184" y="76"/>
                  </a:cubicBezTo>
                  <a:cubicBezTo>
                    <a:pt x="163" y="51"/>
                    <a:pt x="158" y="26"/>
                    <a:pt x="134" y="10"/>
                  </a:cubicBezTo>
                  <a:cubicBezTo>
                    <a:pt x="126" y="5"/>
                    <a:pt x="113" y="4"/>
                    <a:pt x="105" y="2"/>
                  </a:cubicBezTo>
                  <a:cubicBezTo>
                    <a:pt x="97" y="0"/>
                    <a:pt x="106" y="3"/>
                    <a:pt x="94" y="4"/>
                  </a:cubicBezTo>
                  <a:cubicBezTo>
                    <a:pt x="81" y="4"/>
                    <a:pt x="68" y="12"/>
                    <a:pt x="58" y="22"/>
                  </a:cubicBezTo>
                  <a:cubicBezTo>
                    <a:pt x="45" y="36"/>
                    <a:pt x="24" y="49"/>
                    <a:pt x="15" y="119"/>
                  </a:cubicBezTo>
                  <a:cubicBezTo>
                    <a:pt x="13" y="144"/>
                    <a:pt x="11" y="184"/>
                    <a:pt x="11" y="225"/>
                  </a:cubicBezTo>
                  <a:cubicBezTo>
                    <a:pt x="11" y="343"/>
                    <a:pt x="0" y="362"/>
                    <a:pt x="21" y="413"/>
                  </a:cubicBezTo>
                  <a:cubicBezTo>
                    <a:pt x="37" y="449"/>
                    <a:pt x="56" y="471"/>
                    <a:pt x="79" y="465"/>
                  </a:cubicBezTo>
                  <a:cubicBezTo>
                    <a:pt x="93" y="462"/>
                    <a:pt x="105" y="451"/>
                    <a:pt x="113" y="438"/>
                  </a:cubicBezTo>
                  <a:cubicBezTo>
                    <a:pt x="116" y="433"/>
                    <a:pt x="116" y="433"/>
                    <a:pt x="116" y="433"/>
                  </a:cubicBezTo>
                  <a:cubicBezTo>
                    <a:pt x="128" y="414"/>
                    <a:pt x="111" y="397"/>
                    <a:pt x="102" y="389"/>
                  </a:cubicBezTo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7" name="Freeform 470">
              <a:extLst>
                <a:ext uri="{FF2B5EF4-FFF2-40B4-BE49-F238E27FC236}">
                  <a16:creationId xmlns:a16="http://schemas.microsoft.com/office/drawing/2014/main" id="{9EE93547-9E4E-416D-97A7-E7FCC0538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557"/>
              <a:ext cx="89" cy="59"/>
            </a:xfrm>
            <a:custGeom>
              <a:avLst/>
              <a:gdLst>
                <a:gd name="T0" fmla="*/ 117 w 71"/>
                <a:gd name="T1" fmla="*/ 36 h 44"/>
                <a:gd name="T2" fmla="*/ 140 w 71"/>
                <a:gd name="T3" fmla="*/ 0 h 44"/>
                <a:gd name="T4" fmla="*/ 138 w 71"/>
                <a:gd name="T5" fmla="*/ 1 h 44"/>
                <a:gd name="T6" fmla="*/ 88 w 71"/>
                <a:gd name="T7" fmla="*/ 5 h 44"/>
                <a:gd name="T8" fmla="*/ 30 w 71"/>
                <a:gd name="T9" fmla="*/ 23 h 44"/>
                <a:gd name="T10" fmla="*/ 25 w 71"/>
                <a:gd name="T11" fmla="*/ 27 h 44"/>
                <a:gd name="T12" fmla="*/ 8 w 71"/>
                <a:gd name="T13" fmla="*/ 43 h 44"/>
                <a:gd name="T14" fmla="*/ 0 w 71"/>
                <a:gd name="T15" fmla="*/ 63 h 44"/>
                <a:gd name="T16" fmla="*/ 117 w 71"/>
                <a:gd name="T17" fmla="*/ 36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44">
                  <a:moveTo>
                    <a:pt x="59" y="15"/>
                  </a:moveTo>
                  <a:cubicBezTo>
                    <a:pt x="63" y="11"/>
                    <a:pt x="71" y="3"/>
                    <a:pt x="71" y="0"/>
                  </a:cubicBezTo>
                  <a:cubicBezTo>
                    <a:pt x="70" y="0"/>
                    <a:pt x="71" y="1"/>
                    <a:pt x="70" y="1"/>
                  </a:cubicBezTo>
                  <a:cubicBezTo>
                    <a:pt x="63" y="0"/>
                    <a:pt x="55" y="0"/>
                    <a:pt x="45" y="2"/>
                  </a:cubicBezTo>
                  <a:cubicBezTo>
                    <a:pt x="37" y="3"/>
                    <a:pt x="21" y="7"/>
                    <a:pt x="15" y="10"/>
                  </a:cubicBezTo>
                  <a:cubicBezTo>
                    <a:pt x="14" y="10"/>
                    <a:pt x="14" y="11"/>
                    <a:pt x="13" y="11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3" y="44"/>
                    <a:pt x="42" y="32"/>
                    <a:pt x="59" y="15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8" name="Freeform 471">
              <a:extLst>
                <a:ext uri="{FF2B5EF4-FFF2-40B4-BE49-F238E27FC236}">
                  <a16:creationId xmlns:a16="http://schemas.microsoft.com/office/drawing/2014/main" id="{76C4A6FE-8C3E-4AD4-BBE0-F0EA0B54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503"/>
              <a:ext cx="78" cy="32"/>
            </a:xfrm>
            <a:custGeom>
              <a:avLst/>
              <a:gdLst>
                <a:gd name="T0" fmla="*/ 122 w 62"/>
                <a:gd name="T1" fmla="*/ 43 h 24"/>
                <a:gd name="T2" fmla="*/ 123 w 62"/>
                <a:gd name="T3" fmla="*/ 41 h 24"/>
                <a:gd name="T4" fmla="*/ 67 w 62"/>
                <a:gd name="T5" fmla="*/ 5 h 24"/>
                <a:gd name="T6" fmla="*/ 0 w 62"/>
                <a:gd name="T7" fmla="*/ 12 h 24"/>
                <a:gd name="T8" fmla="*/ 57 w 62"/>
                <a:gd name="T9" fmla="*/ 48 h 24"/>
                <a:gd name="T10" fmla="*/ 122 w 62"/>
                <a:gd name="T11" fmla="*/ 4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4">
                  <a:moveTo>
                    <a:pt x="61" y="18"/>
                  </a:moveTo>
                  <a:cubicBezTo>
                    <a:pt x="61" y="18"/>
                    <a:pt x="62" y="17"/>
                    <a:pt x="62" y="17"/>
                  </a:cubicBezTo>
                  <a:cubicBezTo>
                    <a:pt x="56" y="10"/>
                    <a:pt x="46" y="4"/>
                    <a:pt x="33" y="2"/>
                  </a:cubicBezTo>
                  <a:cubicBezTo>
                    <a:pt x="21" y="0"/>
                    <a:pt x="9" y="1"/>
                    <a:pt x="0" y="5"/>
                  </a:cubicBezTo>
                  <a:cubicBezTo>
                    <a:pt x="1" y="12"/>
                    <a:pt x="22" y="18"/>
                    <a:pt x="29" y="20"/>
                  </a:cubicBezTo>
                  <a:cubicBezTo>
                    <a:pt x="38" y="22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9" name="Freeform 472">
              <a:extLst>
                <a:ext uri="{FF2B5EF4-FFF2-40B4-BE49-F238E27FC236}">
                  <a16:creationId xmlns:a16="http://schemas.microsoft.com/office/drawing/2014/main" id="{590DDA27-5AA6-47EC-836C-4BD76DD3E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472"/>
              <a:ext cx="255" cy="537"/>
            </a:xfrm>
            <a:custGeom>
              <a:avLst/>
              <a:gdLst>
                <a:gd name="T0" fmla="*/ 31 w 204"/>
                <a:gd name="T1" fmla="*/ 12 h 403"/>
                <a:gd name="T2" fmla="*/ 41 w 204"/>
                <a:gd name="T3" fmla="*/ 7 h 403"/>
                <a:gd name="T4" fmla="*/ 55 w 204"/>
                <a:gd name="T5" fmla="*/ 1 h 403"/>
                <a:gd name="T6" fmla="*/ 68 w 204"/>
                <a:gd name="T7" fmla="*/ 5 h 403"/>
                <a:gd name="T8" fmla="*/ 91 w 204"/>
                <a:gd name="T9" fmla="*/ 12 h 403"/>
                <a:gd name="T10" fmla="*/ 104 w 204"/>
                <a:gd name="T11" fmla="*/ 12 h 403"/>
                <a:gd name="T12" fmla="*/ 130 w 204"/>
                <a:gd name="T13" fmla="*/ 27 h 403"/>
                <a:gd name="T14" fmla="*/ 155 w 204"/>
                <a:gd name="T15" fmla="*/ 31 h 403"/>
                <a:gd name="T16" fmla="*/ 185 w 204"/>
                <a:gd name="T17" fmla="*/ 33 h 403"/>
                <a:gd name="T18" fmla="*/ 201 w 204"/>
                <a:gd name="T19" fmla="*/ 43 h 403"/>
                <a:gd name="T20" fmla="*/ 229 w 204"/>
                <a:gd name="T21" fmla="*/ 49 h 403"/>
                <a:gd name="T22" fmla="*/ 263 w 204"/>
                <a:gd name="T23" fmla="*/ 73 h 403"/>
                <a:gd name="T24" fmla="*/ 279 w 204"/>
                <a:gd name="T25" fmla="*/ 80 h 403"/>
                <a:gd name="T26" fmla="*/ 291 w 204"/>
                <a:gd name="T27" fmla="*/ 100 h 403"/>
                <a:gd name="T28" fmla="*/ 304 w 204"/>
                <a:gd name="T29" fmla="*/ 127 h 403"/>
                <a:gd name="T30" fmla="*/ 320 w 204"/>
                <a:gd name="T31" fmla="*/ 164 h 403"/>
                <a:gd name="T32" fmla="*/ 323 w 204"/>
                <a:gd name="T33" fmla="*/ 240 h 403"/>
                <a:gd name="T34" fmla="*/ 318 w 204"/>
                <a:gd name="T35" fmla="*/ 244 h 403"/>
                <a:gd name="T36" fmla="*/ 310 w 204"/>
                <a:gd name="T37" fmla="*/ 432 h 403"/>
                <a:gd name="T38" fmla="*/ 323 w 204"/>
                <a:gd name="T39" fmla="*/ 292 h 403"/>
                <a:gd name="T40" fmla="*/ 344 w 204"/>
                <a:gd name="T41" fmla="*/ 282 h 403"/>
                <a:gd name="T42" fmla="*/ 360 w 204"/>
                <a:gd name="T43" fmla="*/ 293 h 403"/>
                <a:gd name="T44" fmla="*/ 368 w 204"/>
                <a:gd name="T45" fmla="*/ 325 h 403"/>
                <a:gd name="T46" fmla="*/ 368 w 204"/>
                <a:gd name="T47" fmla="*/ 410 h 403"/>
                <a:gd name="T48" fmla="*/ 373 w 204"/>
                <a:gd name="T49" fmla="*/ 454 h 403"/>
                <a:gd name="T50" fmla="*/ 374 w 204"/>
                <a:gd name="T51" fmla="*/ 482 h 403"/>
                <a:gd name="T52" fmla="*/ 376 w 204"/>
                <a:gd name="T53" fmla="*/ 514 h 403"/>
                <a:gd name="T54" fmla="*/ 385 w 204"/>
                <a:gd name="T55" fmla="*/ 568 h 403"/>
                <a:gd name="T56" fmla="*/ 388 w 204"/>
                <a:gd name="T57" fmla="*/ 605 h 403"/>
                <a:gd name="T58" fmla="*/ 380 w 204"/>
                <a:gd name="T59" fmla="*/ 626 h 403"/>
                <a:gd name="T60" fmla="*/ 356 w 204"/>
                <a:gd name="T61" fmla="*/ 621 h 403"/>
                <a:gd name="T62" fmla="*/ 343 w 204"/>
                <a:gd name="T63" fmla="*/ 650 h 403"/>
                <a:gd name="T64" fmla="*/ 368 w 204"/>
                <a:gd name="T65" fmla="*/ 682 h 403"/>
                <a:gd name="T66" fmla="*/ 380 w 204"/>
                <a:gd name="T67" fmla="*/ 717 h 403"/>
                <a:gd name="T68" fmla="*/ 391 w 204"/>
                <a:gd name="T69" fmla="*/ 757 h 403"/>
                <a:gd name="T70" fmla="*/ 385 w 204"/>
                <a:gd name="T71" fmla="*/ 784 h 403"/>
                <a:gd name="T72" fmla="*/ 369 w 204"/>
                <a:gd name="T73" fmla="*/ 781 h 403"/>
                <a:gd name="T74" fmla="*/ 356 w 204"/>
                <a:gd name="T75" fmla="*/ 742 h 403"/>
                <a:gd name="T76" fmla="*/ 343 w 204"/>
                <a:gd name="T77" fmla="*/ 768 h 403"/>
                <a:gd name="T78" fmla="*/ 356 w 204"/>
                <a:gd name="T79" fmla="*/ 826 h 403"/>
                <a:gd name="T80" fmla="*/ 360 w 204"/>
                <a:gd name="T81" fmla="*/ 881 h 403"/>
                <a:gd name="T82" fmla="*/ 349 w 204"/>
                <a:gd name="T83" fmla="*/ 925 h 403"/>
                <a:gd name="T84" fmla="*/ 314 w 204"/>
                <a:gd name="T85" fmla="*/ 951 h 403"/>
                <a:gd name="T86" fmla="*/ 258 w 204"/>
                <a:gd name="T87" fmla="*/ 919 h 403"/>
                <a:gd name="T88" fmla="*/ 236 w 204"/>
                <a:gd name="T89" fmla="*/ 885 h 403"/>
                <a:gd name="T90" fmla="*/ 208 w 204"/>
                <a:gd name="T91" fmla="*/ 833 h 403"/>
                <a:gd name="T92" fmla="*/ 179 w 204"/>
                <a:gd name="T93" fmla="*/ 746 h 403"/>
                <a:gd name="T94" fmla="*/ 156 w 204"/>
                <a:gd name="T95" fmla="*/ 693 h 403"/>
                <a:gd name="T96" fmla="*/ 133 w 204"/>
                <a:gd name="T97" fmla="*/ 621 h 403"/>
                <a:gd name="T98" fmla="*/ 118 w 204"/>
                <a:gd name="T99" fmla="*/ 557 h 403"/>
                <a:gd name="T100" fmla="*/ 70 w 204"/>
                <a:gd name="T101" fmla="*/ 445 h 403"/>
                <a:gd name="T102" fmla="*/ 48 w 204"/>
                <a:gd name="T103" fmla="*/ 381 h 403"/>
                <a:gd name="T104" fmla="*/ 5 w 204"/>
                <a:gd name="T105" fmla="*/ 257 h 403"/>
                <a:gd name="T106" fmla="*/ 48 w 204"/>
                <a:gd name="T107" fmla="*/ 183 h 403"/>
                <a:gd name="T108" fmla="*/ 5 w 204"/>
                <a:gd name="T109" fmla="*/ 229 h 403"/>
                <a:gd name="T110" fmla="*/ 6 w 204"/>
                <a:gd name="T111" fmla="*/ 228 h 403"/>
                <a:gd name="T112" fmla="*/ 10 w 204"/>
                <a:gd name="T113" fmla="*/ 95 h 403"/>
                <a:gd name="T114" fmla="*/ 10 w 204"/>
                <a:gd name="T115" fmla="*/ 85 h 40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4" h="403">
                  <a:moveTo>
                    <a:pt x="16" y="5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6" y="3"/>
                    <a:pt x="28" y="1"/>
                  </a:cubicBezTo>
                  <a:cubicBezTo>
                    <a:pt x="30" y="0"/>
                    <a:pt x="32" y="3"/>
                    <a:pt x="34" y="2"/>
                  </a:cubicBezTo>
                  <a:cubicBezTo>
                    <a:pt x="36" y="1"/>
                    <a:pt x="41" y="6"/>
                    <a:pt x="46" y="5"/>
                  </a:cubicBezTo>
                  <a:cubicBezTo>
                    <a:pt x="50" y="5"/>
                    <a:pt x="50" y="7"/>
                    <a:pt x="53" y="5"/>
                  </a:cubicBezTo>
                  <a:cubicBezTo>
                    <a:pt x="56" y="3"/>
                    <a:pt x="66" y="11"/>
                    <a:pt x="66" y="11"/>
                  </a:cubicBezTo>
                  <a:cubicBezTo>
                    <a:pt x="66" y="11"/>
                    <a:pt x="77" y="14"/>
                    <a:pt x="79" y="13"/>
                  </a:cubicBezTo>
                  <a:cubicBezTo>
                    <a:pt x="81" y="11"/>
                    <a:pt x="91" y="15"/>
                    <a:pt x="94" y="14"/>
                  </a:cubicBezTo>
                  <a:cubicBezTo>
                    <a:pt x="96" y="13"/>
                    <a:pt x="101" y="19"/>
                    <a:pt x="103" y="18"/>
                  </a:cubicBezTo>
                  <a:cubicBezTo>
                    <a:pt x="105" y="17"/>
                    <a:pt x="112" y="21"/>
                    <a:pt x="117" y="21"/>
                  </a:cubicBezTo>
                  <a:cubicBezTo>
                    <a:pt x="122" y="20"/>
                    <a:pt x="131" y="31"/>
                    <a:pt x="134" y="31"/>
                  </a:cubicBezTo>
                  <a:cubicBezTo>
                    <a:pt x="138" y="31"/>
                    <a:pt x="139" y="35"/>
                    <a:pt x="142" y="34"/>
                  </a:cubicBezTo>
                  <a:cubicBezTo>
                    <a:pt x="146" y="33"/>
                    <a:pt x="145" y="39"/>
                    <a:pt x="149" y="42"/>
                  </a:cubicBezTo>
                  <a:cubicBezTo>
                    <a:pt x="153" y="44"/>
                    <a:pt x="152" y="51"/>
                    <a:pt x="155" y="53"/>
                  </a:cubicBezTo>
                  <a:cubicBezTo>
                    <a:pt x="158" y="55"/>
                    <a:pt x="162" y="61"/>
                    <a:pt x="164" y="69"/>
                  </a:cubicBezTo>
                  <a:cubicBezTo>
                    <a:pt x="167" y="77"/>
                    <a:pt x="170" y="97"/>
                    <a:pt x="165" y="101"/>
                  </a:cubicBezTo>
                  <a:cubicBezTo>
                    <a:pt x="164" y="102"/>
                    <a:pt x="163" y="103"/>
                    <a:pt x="162" y="103"/>
                  </a:cubicBezTo>
                  <a:cubicBezTo>
                    <a:pt x="138" y="121"/>
                    <a:pt x="147" y="163"/>
                    <a:pt x="158" y="182"/>
                  </a:cubicBezTo>
                  <a:cubicBezTo>
                    <a:pt x="144" y="145"/>
                    <a:pt x="162" y="124"/>
                    <a:pt x="165" y="123"/>
                  </a:cubicBezTo>
                  <a:cubicBezTo>
                    <a:pt x="169" y="122"/>
                    <a:pt x="173" y="119"/>
                    <a:pt x="176" y="119"/>
                  </a:cubicBezTo>
                  <a:cubicBezTo>
                    <a:pt x="179" y="119"/>
                    <a:pt x="184" y="124"/>
                    <a:pt x="184" y="124"/>
                  </a:cubicBezTo>
                  <a:cubicBezTo>
                    <a:pt x="184" y="124"/>
                    <a:pt x="186" y="132"/>
                    <a:pt x="188" y="137"/>
                  </a:cubicBezTo>
                  <a:cubicBezTo>
                    <a:pt x="190" y="143"/>
                    <a:pt x="187" y="167"/>
                    <a:pt x="188" y="173"/>
                  </a:cubicBezTo>
                  <a:cubicBezTo>
                    <a:pt x="189" y="179"/>
                    <a:pt x="185" y="186"/>
                    <a:pt x="190" y="192"/>
                  </a:cubicBezTo>
                  <a:cubicBezTo>
                    <a:pt x="196" y="197"/>
                    <a:pt x="189" y="200"/>
                    <a:pt x="191" y="204"/>
                  </a:cubicBezTo>
                  <a:cubicBezTo>
                    <a:pt x="193" y="208"/>
                    <a:pt x="193" y="213"/>
                    <a:pt x="193" y="218"/>
                  </a:cubicBezTo>
                  <a:cubicBezTo>
                    <a:pt x="193" y="223"/>
                    <a:pt x="189" y="229"/>
                    <a:pt x="197" y="240"/>
                  </a:cubicBezTo>
                  <a:cubicBezTo>
                    <a:pt x="204" y="251"/>
                    <a:pt x="196" y="249"/>
                    <a:pt x="198" y="256"/>
                  </a:cubicBezTo>
                  <a:cubicBezTo>
                    <a:pt x="200" y="264"/>
                    <a:pt x="194" y="265"/>
                    <a:pt x="194" y="265"/>
                  </a:cubicBezTo>
                  <a:cubicBezTo>
                    <a:pt x="194" y="265"/>
                    <a:pt x="187" y="269"/>
                    <a:pt x="182" y="263"/>
                  </a:cubicBezTo>
                  <a:cubicBezTo>
                    <a:pt x="177" y="257"/>
                    <a:pt x="176" y="270"/>
                    <a:pt x="175" y="275"/>
                  </a:cubicBezTo>
                  <a:cubicBezTo>
                    <a:pt x="174" y="280"/>
                    <a:pt x="178" y="280"/>
                    <a:pt x="188" y="288"/>
                  </a:cubicBezTo>
                  <a:cubicBezTo>
                    <a:pt x="199" y="297"/>
                    <a:pt x="190" y="293"/>
                    <a:pt x="194" y="303"/>
                  </a:cubicBezTo>
                  <a:cubicBezTo>
                    <a:pt x="199" y="313"/>
                    <a:pt x="199" y="312"/>
                    <a:pt x="200" y="320"/>
                  </a:cubicBezTo>
                  <a:cubicBezTo>
                    <a:pt x="201" y="329"/>
                    <a:pt x="199" y="328"/>
                    <a:pt x="197" y="331"/>
                  </a:cubicBezTo>
                  <a:cubicBezTo>
                    <a:pt x="194" y="334"/>
                    <a:pt x="193" y="335"/>
                    <a:pt x="189" y="330"/>
                  </a:cubicBezTo>
                  <a:cubicBezTo>
                    <a:pt x="185" y="325"/>
                    <a:pt x="188" y="320"/>
                    <a:pt x="182" y="314"/>
                  </a:cubicBezTo>
                  <a:cubicBezTo>
                    <a:pt x="176" y="307"/>
                    <a:pt x="178" y="317"/>
                    <a:pt x="175" y="324"/>
                  </a:cubicBezTo>
                  <a:cubicBezTo>
                    <a:pt x="172" y="331"/>
                    <a:pt x="178" y="337"/>
                    <a:pt x="182" y="349"/>
                  </a:cubicBezTo>
                  <a:cubicBezTo>
                    <a:pt x="186" y="362"/>
                    <a:pt x="183" y="362"/>
                    <a:pt x="184" y="372"/>
                  </a:cubicBezTo>
                  <a:cubicBezTo>
                    <a:pt x="185" y="381"/>
                    <a:pt x="181" y="384"/>
                    <a:pt x="178" y="391"/>
                  </a:cubicBezTo>
                  <a:cubicBezTo>
                    <a:pt x="175" y="398"/>
                    <a:pt x="171" y="400"/>
                    <a:pt x="161" y="402"/>
                  </a:cubicBezTo>
                  <a:cubicBezTo>
                    <a:pt x="151" y="403"/>
                    <a:pt x="135" y="398"/>
                    <a:pt x="132" y="389"/>
                  </a:cubicBezTo>
                  <a:cubicBezTo>
                    <a:pt x="129" y="380"/>
                    <a:pt x="129" y="387"/>
                    <a:pt x="121" y="374"/>
                  </a:cubicBezTo>
                  <a:cubicBezTo>
                    <a:pt x="112" y="360"/>
                    <a:pt x="110" y="365"/>
                    <a:pt x="106" y="352"/>
                  </a:cubicBezTo>
                  <a:cubicBezTo>
                    <a:pt x="102" y="340"/>
                    <a:pt x="99" y="325"/>
                    <a:pt x="91" y="315"/>
                  </a:cubicBezTo>
                  <a:cubicBezTo>
                    <a:pt x="82" y="304"/>
                    <a:pt x="83" y="303"/>
                    <a:pt x="80" y="293"/>
                  </a:cubicBezTo>
                  <a:cubicBezTo>
                    <a:pt x="77" y="284"/>
                    <a:pt x="76" y="279"/>
                    <a:pt x="68" y="263"/>
                  </a:cubicBezTo>
                  <a:cubicBezTo>
                    <a:pt x="60" y="248"/>
                    <a:pt x="63" y="249"/>
                    <a:pt x="60" y="236"/>
                  </a:cubicBezTo>
                  <a:cubicBezTo>
                    <a:pt x="56" y="224"/>
                    <a:pt x="37" y="201"/>
                    <a:pt x="36" y="188"/>
                  </a:cubicBezTo>
                  <a:cubicBezTo>
                    <a:pt x="35" y="174"/>
                    <a:pt x="28" y="179"/>
                    <a:pt x="24" y="161"/>
                  </a:cubicBezTo>
                  <a:cubicBezTo>
                    <a:pt x="20" y="142"/>
                    <a:pt x="0" y="131"/>
                    <a:pt x="2" y="109"/>
                  </a:cubicBezTo>
                  <a:cubicBezTo>
                    <a:pt x="16" y="104"/>
                    <a:pt x="24" y="94"/>
                    <a:pt x="24" y="77"/>
                  </a:cubicBezTo>
                  <a:cubicBezTo>
                    <a:pt x="22" y="92"/>
                    <a:pt x="14" y="96"/>
                    <a:pt x="2" y="97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1" y="75"/>
                    <a:pt x="3" y="50"/>
                    <a:pt x="5" y="40"/>
                  </a:cubicBezTo>
                  <a:cubicBezTo>
                    <a:pt x="5" y="39"/>
                    <a:pt x="5" y="37"/>
                    <a:pt x="5" y="36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0" name="Freeform 473">
              <a:extLst>
                <a:ext uri="{FF2B5EF4-FFF2-40B4-BE49-F238E27FC236}">
                  <a16:creationId xmlns:a16="http://schemas.microsoft.com/office/drawing/2014/main" id="{8AB11295-EBE3-4542-833D-8B364EB1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489"/>
              <a:ext cx="40" cy="23"/>
            </a:xfrm>
            <a:custGeom>
              <a:avLst/>
              <a:gdLst>
                <a:gd name="T0" fmla="*/ 30 w 32"/>
                <a:gd name="T1" fmla="*/ 12 h 17"/>
                <a:gd name="T2" fmla="*/ 13 w 32"/>
                <a:gd name="T3" fmla="*/ 1 h 17"/>
                <a:gd name="T4" fmla="*/ 0 w 32"/>
                <a:gd name="T5" fmla="*/ 0 h 17"/>
                <a:gd name="T6" fmla="*/ 13 w 32"/>
                <a:gd name="T7" fmla="*/ 16 h 17"/>
                <a:gd name="T8" fmla="*/ 55 w 32"/>
                <a:gd name="T9" fmla="*/ 37 h 17"/>
                <a:gd name="T10" fmla="*/ 61 w 32"/>
                <a:gd name="T11" fmla="*/ 20 h 17"/>
                <a:gd name="T12" fmla="*/ 56 w 32"/>
                <a:gd name="T13" fmla="*/ 20 h 17"/>
                <a:gd name="T14" fmla="*/ 30 w 32"/>
                <a:gd name="T15" fmla="*/ 1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17">
                  <a:moveTo>
                    <a:pt x="15" y="5"/>
                  </a:moveTo>
                  <a:cubicBezTo>
                    <a:pt x="13" y="6"/>
                    <a:pt x="8" y="0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1" y="3"/>
                    <a:pt x="4" y="6"/>
                    <a:pt x="6" y="7"/>
                  </a:cubicBezTo>
                  <a:cubicBezTo>
                    <a:pt x="11" y="10"/>
                    <a:pt x="22" y="17"/>
                    <a:pt x="28" y="15"/>
                  </a:cubicBezTo>
                  <a:cubicBezTo>
                    <a:pt x="31" y="13"/>
                    <a:pt x="32" y="10"/>
                    <a:pt x="31" y="8"/>
                  </a:cubicBezTo>
                  <a:cubicBezTo>
                    <a:pt x="30" y="8"/>
                    <a:pt x="29" y="8"/>
                    <a:pt x="29" y="8"/>
                  </a:cubicBezTo>
                  <a:cubicBezTo>
                    <a:pt x="24" y="8"/>
                    <a:pt x="17" y="4"/>
                    <a:pt x="15" y="5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1" name="Freeform 474">
              <a:extLst>
                <a:ext uri="{FF2B5EF4-FFF2-40B4-BE49-F238E27FC236}">
                  <a16:creationId xmlns:a16="http://schemas.microsoft.com/office/drawing/2014/main" id="{8EAC22C3-DCE9-45AB-A0A5-CDE06E2D1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499"/>
              <a:ext cx="129" cy="165"/>
            </a:xfrm>
            <a:custGeom>
              <a:avLst/>
              <a:gdLst>
                <a:gd name="T0" fmla="*/ 138 w 103"/>
                <a:gd name="T1" fmla="*/ 230 h 124"/>
                <a:gd name="T2" fmla="*/ 83 w 103"/>
                <a:gd name="T3" fmla="*/ 106 h 124"/>
                <a:gd name="T4" fmla="*/ 8 w 103"/>
                <a:gd name="T5" fmla="*/ 12 h 124"/>
                <a:gd name="T6" fmla="*/ 108 w 103"/>
                <a:gd name="T7" fmla="*/ 33 h 124"/>
                <a:gd name="T8" fmla="*/ 197 w 103"/>
                <a:gd name="T9" fmla="*/ 162 h 124"/>
                <a:gd name="T10" fmla="*/ 200 w 103"/>
                <a:gd name="T11" fmla="*/ 245 h 124"/>
                <a:gd name="T12" fmla="*/ 157 w 103"/>
                <a:gd name="T13" fmla="*/ 29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24">
                  <a:moveTo>
                    <a:pt x="70" y="98"/>
                  </a:moveTo>
                  <a:cubicBezTo>
                    <a:pt x="74" y="81"/>
                    <a:pt x="52" y="58"/>
                    <a:pt x="42" y="45"/>
                  </a:cubicBezTo>
                  <a:cubicBezTo>
                    <a:pt x="38" y="41"/>
                    <a:pt x="0" y="12"/>
                    <a:pt x="4" y="5"/>
                  </a:cubicBezTo>
                  <a:cubicBezTo>
                    <a:pt x="7" y="0"/>
                    <a:pt x="41" y="5"/>
                    <a:pt x="55" y="14"/>
                  </a:cubicBezTo>
                  <a:cubicBezTo>
                    <a:pt x="74" y="27"/>
                    <a:pt x="96" y="48"/>
                    <a:pt x="100" y="69"/>
                  </a:cubicBezTo>
                  <a:cubicBezTo>
                    <a:pt x="102" y="81"/>
                    <a:pt x="103" y="92"/>
                    <a:pt x="102" y="104"/>
                  </a:cubicBezTo>
                  <a:cubicBezTo>
                    <a:pt x="100" y="123"/>
                    <a:pt x="89" y="113"/>
                    <a:pt x="80" y="124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2" name="Freeform 475">
              <a:extLst>
                <a:ext uri="{FF2B5EF4-FFF2-40B4-BE49-F238E27FC236}">
                  <a16:creationId xmlns:a16="http://schemas.microsoft.com/office/drawing/2014/main" id="{241D511F-E1A4-4776-B232-4954CDBD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588"/>
              <a:ext cx="76" cy="64"/>
            </a:xfrm>
            <a:custGeom>
              <a:avLst/>
              <a:gdLst>
                <a:gd name="T0" fmla="*/ 7 w 61"/>
                <a:gd name="T1" fmla="*/ 0 h 48"/>
                <a:gd name="T2" fmla="*/ 108 w 61"/>
                <a:gd name="T3" fmla="*/ 16 h 48"/>
                <a:gd name="T4" fmla="*/ 93 w 61"/>
                <a:gd name="T5" fmla="*/ 97 h 48"/>
                <a:gd name="T6" fmla="*/ 0 w 61"/>
                <a:gd name="T7" fmla="*/ 57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8">
                  <a:moveTo>
                    <a:pt x="4" y="0"/>
                  </a:moveTo>
                  <a:cubicBezTo>
                    <a:pt x="13" y="18"/>
                    <a:pt x="42" y="16"/>
                    <a:pt x="56" y="7"/>
                  </a:cubicBezTo>
                  <a:cubicBezTo>
                    <a:pt x="56" y="20"/>
                    <a:pt x="61" y="36"/>
                    <a:pt x="48" y="41"/>
                  </a:cubicBezTo>
                  <a:cubicBezTo>
                    <a:pt x="32" y="48"/>
                    <a:pt x="9" y="39"/>
                    <a:pt x="0" y="24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3" name="Freeform 476">
              <a:extLst>
                <a:ext uri="{FF2B5EF4-FFF2-40B4-BE49-F238E27FC236}">
                  <a16:creationId xmlns:a16="http://schemas.microsoft.com/office/drawing/2014/main" id="{20BD0E24-3CD0-4A19-A38E-6343923E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605"/>
              <a:ext cx="49" cy="50"/>
            </a:xfrm>
            <a:custGeom>
              <a:avLst/>
              <a:gdLst>
                <a:gd name="T0" fmla="*/ 78 w 39"/>
                <a:gd name="T1" fmla="*/ 41 h 37"/>
                <a:gd name="T2" fmla="*/ 20 w 39"/>
                <a:gd name="T3" fmla="*/ 15 h 37"/>
                <a:gd name="T4" fmla="*/ 49 w 39"/>
                <a:gd name="T5" fmla="*/ 9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7">
                  <a:moveTo>
                    <a:pt x="39" y="16"/>
                  </a:moveTo>
                  <a:cubicBezTo>
                    <a:pt x="35" y="9"/>
                    <a:pt x="19" y="0"/>
                    <a:pt x="10" y="6"/>
                  </a:cubicBezTo>
                  <a:cubicBezTo>
                    <a:pt x="0" y="13"/>
                    <a:pt x="16" y="34"/>
                    <a:pt x="25" y="37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4" name="Freeform 477">
              <a:extLst>
                <a:ext uri="{FF2B5EF4-FFF2-40B4-BE49-F238E27FC236}">
                  <a16:creationId xmlns:a16="http://schemas.microsoft.com/office/drawing/2014/main" id="{EE7B49AD-5307-4199-89CA-111D8CB64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609"/>
              <a:ext cx="80" cy="52"/>
            </a:xfrm>
            <a:custGeom>
              <a:avLst/>
              <a:gdLst>
                <a:gd name="T0" fmla="*/ 5 w 64"/>
                <a:gd name="T1" fmla="*/ 44 h 39"/>
                <a:gd name="T2" fmla="*/ 75 w 64"/>
                <a:gd name="T3" fmla="*/ 0 h 39"/>
                <a:gd name="T4" fmla="*/ 0 w 64"/>
                <a:gd name="T5" fmla="*/ 9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39">
                  <a:moveTo>
                    <a:pt x="2" y="19"/>
                  </a:moveTo>
                  <a:cubicBezTo>
                    <a:pt x="15" y="19"/>
                    <a:pt x="26" y="5"/>
                    <a:pt x="38" y="0"/>
                  </a:cubicBezTo>
                  <a:cubicBezTo>
                    <a:pt x="64" y="25"/>
                    <a:pt x="17" y="28"/>
                    <a:pt x="0" y="39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5" name="Freeform 478">
              <a:extLst>
                <a:ext uri="{FF2B5EF4-FFF2-40B4-BE49-F238E27FC236}">
                  <a16:creationId xmlns:a16="http://schemas.microsoft.com/office/drawing/2014/main" id="{F6E3B24D-35A0-4393-9487-7F7D97802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608"/>
              <a:ext cx="237" cy="401"/>
            </a:xfrm>
            <a:custGeom>
              <a:avLst/>
              <a:gdLst>
                <a:gd name="T0" fmla="*/ 231 w 189"/>
                <a:gd name="T1" fmla="*/ 678 h 301"/>
                <a:gd name="T2" fmla="*/ 287 w 189"/>
                <a:gd name="T3" fmla="*/ 710 h 301"/>
                <a:gd name="T4" fmla="*/ 321 w 189"/>
                <a:gd name="T5" fmla="*/ 683 h 301"/>
                <a:gd name="T6" fmla="*/ 334 w 189"/>
                <a:gd name="T7" fmla="*/ 639 h 301"/>
                <a:gd name="T8" fmla="*/ 329 w 189"/>
                <a:gd name="T9" fmla="*/ 584 h 301"/>
                <a:gd name="T10" fmla="*/ 316 w 189"/>
                <a:gd name="T11" fmla="*/ 525 h 301"/>
                <a:gd name="T12" fmla="*/ 329 w 189"/>
                <a:gd name="T13" fmla="*/ 501 h 301"/>
                <a:gd name="T14" fmla="*/ 342 w 189"/>
                <a:gd name="T15" fmla="*/ 540 h 301"/>
                <a:gd name="T16" fmla="*/ 359 w 189"/>
                <a:gd name="T17" fmla="*/ 541 h 301"/>
                <a:gd name="T18" fmla="*/ 365 w 189"/>
                <a:gd name="T19" fmla="*/ 514 h 301"/>
                <a:gd name="T20" fmla="*/ 352 w 189"/>
                <a:gd name="T21" fmla="*/ 476 h 301"/>
                <a:gd name="T22" fmla="*/ 341 w 189"/>
                <a:gd name="T23" fmla="*/ 440 h 301"/>
                <a:gd name="T24" fmla="*/ 316 w 189"/>
                <a:gd name="T25" fmla="*/ 408 h 301"/>
                <a:gd name="T26" fmla="*/ 329 w 189"/>
                <a:gd name="T27" fmla="*/ 380 h 301"/>
                <a:gd name="T28" fmla="*/ 352 w 189"/>
                <a:gd name="T29" fmla="*/ 385 h 301"/>
                <a:gd name="T30" fmla="*/ 360 w 189"/>
                <a:gd name="T31" fmla="*/ 364 h 301"/>
                <a:gd name="T32" fmla="*/ 359 w 189"/>
                <a:gd name="T33" fmla="*/ 326 h 301"/>
                <a:gd name="T34" fmla="*/ 351 w 189"/>
                <a:gd name="T35" fmla="*/ 274 h 301"/>
                <a:gd name="T36" fmla="*/ 347 w 189"/>
                <a:gd name="T37" fmla="*/ 241 h 301"/>
                <a:gd name="T38" fmla="*/ 345 w 189"/>
                <a:gd name="T39" fmla="*/ 213 h 301"/>
                <a:gd name="T40" fmla="*/ 341 w 189"/>
                <a:gd name="T41" fmla="*/ 169 h 301"/>
                <a:gd name="T42" fmla="*/ 341 w 189"/>
                <a:gd name="T43" fmla="*/ 84 h 301"/>
                <a:gd name="T44" fmla="*/ 334 w 189"/>
                <a:gd name="T45" fmla="*/ 52 h 301"/>
                <a:gd name="T46" fmla="*/ 317 w 189"/>
                <a:gd name="T47" fmla="*/ 41 h 301"/>
                <a:gd name="T48" fmla="*/ 296 w 189"/>
                <a:gd name="T49" fmla="*/ 49 h 301"/>
                <a:gd name="T50" fmla="*/ 281 w 189"/>
                <a:gd name="T51" fmla="*/ 191 h 301"/>
                <a:gd name="T52" fmla="*/ 273 w 189"/>
                <a:gd name="T53" fmla="*/ 23 h 301"/>
                <a:gd name="T54" fmla="*/ 242 w 189"/>
                <a:gd name="T55" fmla="*/ 37 h 301"/>
                <a:gd name="T56" fmla="*/ 155 w 189"/>
                <a:gd name="T57" fmla="*/ 20 h 301"/>
                <a:gd name="T58" fmla="*/ 115 w 189"/>
                <a:gd name="T59" fmla="*/ 7 h 301"/>
                <a:gd name="T60" fmla="*/ 44 w 189"/>
                <a:gd name="T61" fmla="*/ 52 h 301"/>
                <a:gd name="T62" fmla="*/ 0 w 189"/>
                <a:gd name="T63" fmla="*/ 95 h 301"/>
                <a:gd name="T64" fmla="*/ 18 w 189"/>
                <a:gd name="T65" fmla="*/ 140 h 301"/>
                <a:gd name="T66" fmla="*/ 41 w 189"/>
                <a:gd name="T67" fmla="*/ 204 h 301"/>
                <a:gd name="T68" fmla="*/ 88 w 189"/>
                <a:gd name="T69" fmla="*/ 317 h 301"/>
                <a:gd name="T70" fmla="*/ 104 w 189"/>
                <a:gd name="T71" fmla="*/ 380 h 301"/>
                <a:gd name="T72" fmla="*/ 129 w 189"/>
                <a:gd name="T73" fmla="*/ 450 h 301"/>
                <a:gd name="T74" fmla="*/ 149 w 189"/>
                <a:gd name="T75" fmla="*/ 504 h 301"/>
                <a:gd name="T76" fmla="*/ 179 w 189"/>
                <a:gd name="T77" fmla="*/ 592 h 301"/>
                <a:gd name="T78" fmla="*/ 209 w 189"/>
                <a:gd name="T79" fmla="*/ 642 h 301"/>
                <a:gd name="T80" fmla="*/ 231 w 189"/>
                <a:gd name="T81" fmla="*/ 678 h 3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9" h="301">
                  <a:moveTo>
                    <a:pt x="117" y="287"/>
                  </a:moveTo>
                  <a:cubicBezTo>
                    <a:pt x="120" y="296"/>
                    <a:pt x="136" y="301"/>
                    <a:pt x="146" y="300"/>
                  </a:cubicBezTo>
                  <a:cubicBezTo>
                    <a:pt x="156" y="298"/>
                    <a:pt x="160" y="296"/>
                    <a:pt x="163" y="289"/>
                  </a:cubicBezTo>
                  <a:cubicBezTo>
                    <a:pt x="166" y="282"/>
                    <a:pt x="170" y="279"/>
                    <a:pt x="169" y="270"/>
                  </a:cubicBezTo>
                  <a:cubicBezTo>
                    <a:pt x="168" y="260"/>
                    <a:pt x="171" y="260"/>
                    <a:pt x="167" y="247"/>
                  </a:cubicBezTo>
                  <a:cubicBezTo>
                    <a:pt x="163" y="235"/>
                    <a:pt x="157" y="229"/>
                    <a:pt x="160" y="222"/>
                  </a:cubicBezTo>
                  <a:cubicBezTo>
                    <a:pt x="163" y="215"/>
                    <a:pt x="161" y="205"/>
                    <a:pt x="167" y="212"/>
                  </a:cubicBezTo>
                  <a:cubicBezTo>
                    <a:pt x="173" y="218"/>
                    <a:pt x="170" y="223"/>
                    <a:pt x="174" y="228"/>
                  </a:cubicBezTo>
                  <a:cubicBezTo>
                    <a:pt x="178" y="233"/>
                    <a:pt x="179" y="232"/>
                    <a:pt x="182" y="229"/>
                  </a:cubicBezTo>
                  <a:cubicBezTo>
                    <a:pt x="184" y="226"/>
                    <a:pt x="186" y="227"/>
                    <a:pt x="185" y="218"/>
                  </a:cubicBezTo>
                  <a:cubicBezTo>
                    <a:pt x="184" y="210"/>
                    <a:pt x="184" y="211"/>
                    <a:pt x="179" y="201"/>
                  </a:cubicBezTo>
                  <a:cubicBezTo>
                    <a:pt x="175" y="191"/>
                    <a:pt x="184" y="195"/>
                    <a:pt x="173" y="186"/>
                  </a:cubicBezTo>
                  <a:cubicBezTo>
                    <a:pt x="163" y="178"/>
                    <a:pt x="159" y="178"/>
                    <a:pt x="160" y="173"/>
                  </a:cubicBezTo>
                  <a:cubicBezTo>
                    <a:pt x="161" y="168"/>
                    <a:pt x="162" y="155"/>
                    <a:pt x="167" y="161"/>
                  </a:cubicBezTo>
                  <a:cubicBezTo>
                    <a:pt x="172" y="167"/>
                    <a:pt x="179" y="163"/>
                    <a:pt x="179" y="163"/>
                  </a:cubicBezTo>
                  <a:cubicBezTo>
                    <a:pt x="179" y="163"/>
                    <a:pt x="185" y="162"/>
                    <a:pt x="183" y="154"/>
                  </a:cubicBezTo>
                  <a:cubicBezTo>
                    <a:pt x="181" y="147"/>
                    <a:pt x="189" y="149"/>
                    <a:pt x="182" y="138"/>
                  </a:cubicBezTo>
                  <a:cubicBezTo>
                    <a:pt x="174" y="127"/>
                    <a:pt x="178" y="121"/>
                    <a:pt x="178" y="116"/>
                  </a:cubicBezTo>
                  <a:cubicBezTo>
                    <a:pt x="178" y="111"/>
                    <a:pt x="178" y="106"/>
                    <a:pt x="176" y="102"/>
                  </a:cubicBezTo>
                  <a:cubicBezTo>
                    <a:pt x="174" y="98"/>
                    <a:pt x="181" y="95"/>
                    <a:pt x="175" y="90"/>
                  </a:cubicBezTo>
                  <a:cubicBezTo>
                    <a:pt x="170" y="84"/>
                    <a:pt x="174" y="77"/>
                    <a:pt x="173" y="71"/>
                  </a:cubicBezTo>
                  <a:cubicBezTo>
                    <a:pt x="172" y="65"/>
                    <a:pt x="175" y="41"/>
                    <a:pt x="173" y="35"/>
                  </a:cubicBezTo>
                  <a:cubicBezTo>
                    <a:pt x="171" y="30"/>
                    <a:pt x="169" y="22"/>
                    <a:pt x="169" y="22"/>
                  </a:cubicBezTo>
                  <a:cubicBezTo>
                    <a:pt x="169" y="22"/>
                    <a:pt x="164" y="17"/>
                    <a:pt x="161" y="17"/>
                  </a:cubicBezTo>
                  <a:cubicBezTo>
                    <a:pt x="158" y="17"/>
                    <a:pt x="154" y="20"/>
                    <a:pt x="150" y="21"/>
                  </a:cubicBezTo>
                  <a:cubicBezTo>
                    <a:pt x="147" y="22"/>
                    <a:pt x="129" y="43"/>
                    <a:pt x="143" y="80"/>
                  </a:cubicBezTo>
                  <a:cubicBezTo>
                    <a:pt x="133" y="63"/>
                    <a:pt x="126" y="31"/>
                    <a:pt x="139" y="10"/>
                  </a:cubicBezTo>
                  <a:cubicBezTo>
                    <a:pt x="134" y="13"/>
                    <a:pt x="128" y="15"/>
                    <a:pt x="123" y="16"/>
                  </a:cubicBezTo>
                  <a:cubicBezTo>
                    <a:pt x="108" y="20"/>
                    <a:pt x="93" y="15"/>
                    <a:pt x="79" y="8"/>
                  </a:cubicBezTo>
                  <a:cubicBezTo>
                    <a:pt x="69" y="3"/>
                    <a:pt x="68" y="0"/>
                    <a:pt x="58" y="3"/>
                  </a:cubicBezTo>
                  <a:cubicBezTo>
                    <a:pt x="45" y="7"/>
                    <a:pt x="33" y="13"/>
                    <a:pt x="22" y="22"/>
                  </a:cubicBezTo>
                  <a:cubicBezTo>
                    <a:pt x="16" y="26"/>
                    <a:pt x="6" y="33"/>
                    <a:pt x="0" y="40"/>
                  </a:cubicBezTo>
                  <a:cubicBezTo>
                    <a:pt x="4" y="45"/>
                    <a:pt x="8" y="51"/>
                    <a:pt x="9" y="59"/>
                  </a:cubicBezTo>
                  <a:cubicBezTo>
                    <a:pt x="13" y="77"/>
                    <a:pt x="20" y="72"/>
                    <a:pt x="21" y="86"/>
                  </a:cubicBezTo>
                  <a:cubicBezTo>
                    <a:pt x="22" y="99"/>
                    <a:pt x="41" y="122"/>
                    <a:pt x="45" y="134"/>
                  </a:cubicBezTo>
                  <a:cubicBezTo>
                    <a:pt x="48" y="147"/>
                    <a:pt x="45" y="146"/>
                    <a:pt x="53" y="161"/>
                  </a:cubicBezTo>
                  <a:cubicBezTo>
                    <a:pt x="61" y="177"/>
                    <a:pt x="62" y="182"/>
                    <a:pt x="65" y="191"/>
                  </a:cubicBezTo>
                  <a:cubicBezTo>
                    <a:pt x="68" y="201"/>
                    <a:pt x="67" y="202"/>
                    <a:pt x="76" y="213"/>
                  </a:cubicBezTo>
                  <a:cubicBezTo>
                    <a:pt x="84" y="223"/>
                    <a:pt x="87" y="238"/>
                    <a:pt x="91" y="250"/>
                  </a:cubicBezTo>
                  <a:cubicBezTo>
                    <a:pt x="95" y="263"/>
                    <a:pt x="97" y="258"/>
                    <a:pt x="106" y="272"/>
                  </a:cubicBezTo>
                  <a:cubicBezTo>
                    <a:pt x="114" y="285"/>
                    <a:pt x="114" y="278"/>
                    <a:pt x="117" y="287"/>
                  </a:cubicBezTo>
                  <a:close/>
                </a:path>
              </a:pathLst>
            </a:custGeom>
            <a:solidFill>
              <a:srgbClr val="FB6747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56" name="Freeform 479">
              <a:extLst>
                <a:ext uri="{FF2B5EF4-FFF2-40B4-BE49-F238E27FC236}">
                  <a16:creationId xmlns:a16="http://schemas.microsoft.com/office/drawing/2014/main" id="{E9DA254E-6977-4A67-B694-82813CCF4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504"/>
              <a:ext cx="119" cy="212"/>
            </a:xfrm>
            <a:custGeom>
              <a:avLst/>
              <a:gdLst>
                <a:gd name="T0" fmla="*/ 172 w 95"/>
                <a:gd name="T1" fmla="*/ 255 h 159"/>
                <a:gd name="T2" fmla="*/ 79 w 95"/>
                <a:gd name="T3" fmla="*/ 76 h 159"/>
                <a:gd name="T4" fmla="*/ 6 w 95"/>
                <a:gd name="T5" fmla="*/ 0 h 159"/>
                <a:gd name="T6" fmla="*/ 0 w 95"/>
                <a:gd name="T7" fmla="*/ 27 h 159"/>
                <a:gd name="T8" fmla="*/ 88 w 95"/>
                <a:gd name="T9" fmla="*/ 123 h 159"/>
                <a:gd name="T10" fmla="*/ 38 w 95"/>
                <a:gd name="T11" fmla="*/ 127 h 159"/>
                <a:gd name="T12" fmla="*/ 99 w 95"/>
                <a:gd name="T13" fmla="*/ 164 h 159"/>
                <a:gd name="T14" fmla="*/ 165 w 95"/>
                <a:gd name="T15" fmla="*/ 265 h 159"/>
                <a:gd name="T16" fmla="*/ 180 w 95"/>
                <a:gd name="T17" fmla="*/ 361 h 159"/>
                <a:gd name="T18" fmla="*/ 182 w 95"/>
                <a:gd name="T19" fmla="*/ 353 h 159"/>
                <a:gd name="T20" fmla="*/ 172 w 95"/>
                <a:gd name="T21" fmla="*/ 25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159">
                  <a:moveTo>
                    <a:pt x="87" y="107"/>
                  </a:moveTo>
                  <a:cubicBezTo>
                    <a:pt x="84" y="77"/>
                    <a:pt x="52" y="40"/>
                    <a:pt x="40" y="32"/>
                  </a:cubicBezTo>
                  <a:cubicBezTo>
                    <a:pt x="28" y="25"/>
                    <a:pt x="18" y="17"/>
                    <a:pt x="3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2" y="25"/>
                    <a:pt x="51" y="44"/>
                    <a:pt x="45" y="52"/>
                  </a:cubicBezTo>
                  <a:cubicBezTo>
                    <a:pt x="39" y="62"/>
                    <a:pt x="23" y="59"/>
                    <a:pt x="19" y="53"/>
                  </a:cubicBezTo>
                  <a:cubicBezTo>
                    <a:pt x="27" y="66"/>
                    <a:pt x="34" y="66"/>
                    <a:pt x="50" y="69"/>
                  </a:cubicBezTo>
                  <a:cubicBezTo>
                    <a:pt x="67" y="72"/>
                    <a:pt x="79" y="96"/>
                    <a:pt x="84" y="112"/>
                  </a:cubicBezTo>
                  <a:cubicBezTo>
                    <a:pt x="88" y="124"/>
                    <a:pt x="92" y="152"/>
                    <a:pt x="92" y="152"/>
                  </a:cubicBezTo>
                  <a:cubicBezTo>
                    <a:pt x="92" y="152"/>
                    <a:pt x="95" y="159"/>
                    <a:pt x="93" y="149"/>
                  </a:cubicBezTo>
                  <a:cubicBezTo>
                    <a:pt x="91" y="137"/>
                    <a:pt x="88" y="123"/>
                    <a:pt x="87" y="10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7" name="Freeform 480">
              <a:extLst>
                <a:ext uri="{FF2B5EF4-FFF2-40B4-BE49-F238E27FC236}">
                  <a16:creationId xmlns:a16="http://schemas.microsoft.com/office/drawing/2014/main" id="{75C508C4-A8EB-43FC-8FB4-5E1ACB8C8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25"/>
              <a:ext cx="54" cy="174"/>
            </a:xfrm>
            <a:custGeom>
              <a:avLst/>
              <a:gdLst>
                <a:gd name="T0" fmla="*/ 64 w 43"/>
                <a:gd name="T1" fmla="*/ 0 h 130"/>
                <a:gd name="T2" fmla="*/ 44 w 43"/>
                <a:gd name="T3" fmla="*/ 154 h 130"/>
                <a:gd name="T4" fmla="*/ 0 w 43"/>
                <a:gd name="T5" fmla="*/ 312 h 130"/>
                <a:gd name="T6" fmla="*/ 69 w 43"/>
                <a:gd name="T7" fmla="*/ 115 h 130"/>
                <a:gd name="T8" fmla="*/ 64 w 43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30">
                  <a:moveTo>
                    <a:pt x="33" y="0"/>
                  </a:moveTo>
                  <a:cubicBezTo>
                    <a:pt x="40" y="16"/>
                    <a:pt x="33" y="36"/>
                    <a:pt x="22" y="64"/>
                  </a:cubicBezTo>
                  <a:cubicBezTo>
                    <a:pt x="13" y="88"/>
                    <a:pt x="1" y="118"/>
                    <a:pt x="0" y="130"/>
                  </a:cubicBezTo>
                  <a:cubicBezTo>
                    <a:pt x="10" y="94"/>
                    <a:pt x="30" y="67"/>
                    <a:pt x="35" y="48"/>
                  </a:cubicBezTo>
                  <a:cubicBezTo>
                    <a:pt x="39" y="28"/>
                    <a:pt x="43" y="11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8" name="Line 481">
              <a:extLst>
                <a:ext uri="{FF2B5EF4-FFF2-40B4-BE49-F238E27FC236}">
                  <a16:creationId xmlns:a16="http://schemas.microsoft.com/office/drawing/2014/main" id="{D4F3BD85-9005-44B7-AF7F-E3E88A9B95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4" y="344"/>
              <a:ext cx="6" cy="36"/>
            </a:xfrm>
            <a:prstGeom prst="line">
              <a:avLst/>
            </a:prstGeom>
            <a:noFill/>
            <a:ln w="7938">
              <a:solidFill>
                <a:srgbClr val="EC62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9" name="Freeform 482">
              <a:extLst>
                <a:ext uri="{FF2B5EF4-FFF2-40B4-BE49-F238E27FC236}">
                  <a16:creationId xmlns:a16="http://schemas.microsoft.com/office/drawing/2014/main" id="{AEAA34F9-10B4-4343-B252-E7962EAF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07"/>
              <a:ext cx="42" cy="17"/>
            </a:xfrm>
            <a:custGeom>
              <a:avLst/>
              <a:gdLst>
                <a:gd name="T0" fmla="*/ 0 w 33"/>
                <a:gd name="T1" fmla="*/ 13 h 13"/>
                <a:gd name="T2" fmla="*/ 67 w 33"/>
                <a:gd name="T3" fmla="*/ 24 h 13"/>
                <a:gd name="T4" fmla="*/ 5 w 33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3"/>
                    <a:pt x="11" y="9"/>
                    <a:pt x="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0" name="Freeform 483">
              <a:extLst>
                <a:ext uri="{FF2B5EF4-FFF2-40B4-BE49-F238E27FC236}">
                  <a16:creationId xmlns:a16="http://schemas.microsoft.com/office/drawing/2014/main" id="{EC628A46-ED7E-482D-AA1E-6EAADBE3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348"/>
              <a:ext cx="9" cy="25"/>
            </a:xfrm>
            <a:custGeom>
              <a:avLst/>
              <a:gdLst>
                <a:gd name="T0" fmla="*/ 0 w 7"/>
                <a:gd name="T1" fmla="*/ 1 h 19"/>
                <a:gd name="T2" fmla="*/ 5 w 7"/>
                <a:gd name="T3" fmla="*/ 16 h 19"/>
                <a:gd name="T4" fmla="*/ 6 w 7"/>
                <a:gd name="T5" fmla="*/ 24 h 19"/>
                <a:gd name="T6" fmla="*/ 10 w 7"/>
                <a:gd name="T7" fmla="*/ 43 h 19"/>
                <a:gd name="T8" fmla="*/ 13 w 7"/>
                <a:gd name="T9" fmla="*/ 32 h 19"/>
                <a:gd name="T10" fmla="*/ 13 w 7"/>
                <a:gd name="T11" fmla="*/ 18 h 19"/>
                <a:gd name="T12" fmla="*/ 0 w 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9">
                  <a:moveTo>
                    <a:pt x="0" y="1"/>
                  </a:moveTo>
                  <a:cubicBezTo>
                    <a:pt x="2" y="2"/>
                    <a:pt x="1" y="5"/>
                    <a:pt x="2" y="7"/>
                  </a:cubicBezTo>
                  <a:cubicBezTo>
                    <a:pt x="2" y="8"/>
                    <a:pt x="2" y="10"/>
                    <a:pt x="3" y="11"/>
                  </a:cubicBezTo>
                  <a:cubicBezTo>
                    <a:pt x="4" y="14"/>
                    <a:pt x="4" y="17"/>
                    <a:pt x="5" y="19"/>
                  </a:cubicBezTo>
                  <a:cubicBezTo>
                    <a:pt x="6" y="18"/>
                    <a:pt x="6" y="15"/>
                    <a:pt x="6" y="14"/>
                  </a:cubicBezTo>
                  <a:cubicBezTo>
                    <a:pt x="7" y="12"/>
                    <a:pt x="7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1" name="Freeform 484">
              <a:extLst>
                <a:ext uri="{FF2B5EF4-FFF2-40B4-BE49-F238E27FC236}">
                  <a16:creationId xmlns:a16="http://schemas.microsoft.com/office/drawing/2014/main" id="{708338D6-146C-48F5-B04C-48DCD1F6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628"/>
              <a:ext cx="143" cy="441"/>
            </a:xfrm>
            <a:custGeom>
              <a:avLst/>
              <a:gdLst>
                <a:gd name="T0" fmla="*/ 13 w 114"/>
                <a:gd name="T1" fmla="*/ 140 h 331"/>
                <a:gd name="T2" fmla="*/ 25 w 114"/>
                <a:gd name="T3" fmla="*/ 197 h 331"/>
                <a:gd name="T4" fmla="*/ 31 w 114"/>
                <a:gd name="T5" fmla="*/ 225 h 331"/>
                <a:gd name="T6" fmla="*/ 33 w 114"/>
                <a:gd name="T7" fmla="*/ 277 h 331"/>
                <a:gd name="T8" fmla="*/ 44 w 114"/>
                <a:gd name="T9" fmla="*/ 364 h 331"/>
                <a:gd name="T10" fmla="*/ 55 w 114"/>
                <a:gd name="T11" fmla="*/ 401 h 331"/>
                <a:gd name="T12" fmla="*/ 69 w 114"/>
                <a:gd name="T13" fmla="*/ 434 h 331"/>
                <a:gd name="T14" fmla="*/ 79 w 114"/>
                <a:gd name="T15" fmla="*/ 465 h 331"/>
                <a:gd name="T16" fmla="*/ 115 w 114"/>
                <a:gd name="T17" fmla="*/ 556 h 331"/>
                <a:gd name="T18" fmla="*/ 132 w 114"/>
                <a:gd name="T19" fmla="*/ 597 h 331"/>
                <a:gd name="T20" fmla="*/ 148 w 114"/>
                <a:gd name="T21" fmla="*/ 625 h 331"/>
                <a:gd name="T22" fmla="*/ 161 w 114"/>
                <a:gd name="T23" fmla="*/ 648 h 331"/>
                <a:gd name="T24" fmla="*/ 168 w 114"/>
                <a:gd name="T25" fmla="*/ 671 h 331"/>
                <a:gd name="T26" fmla="*/ 192 w 114"/>
                <a:gd name="T27" fmla="*/ 698 h 331"/>
                <a:gd name="T28" fmla="*/ 196 w 114"/>
                <a:gd name="T29" fmla="*/ 703 h 331"/>
                <a:gd name="T30" fmla="*/ 211 w 114"/>
                <a:gd name="T31" fmla="*/ 741 h 331"/>
                <a:gd name="T32" fmla="*/ 212 w 114"/>
                <a:gd name="T33" fmla="*/ 783 h 331"/>
                <a:gd name="T34" fmla="*/ 212 w 114"/>
                <a:gd name="T35" fmla="*/ 783 h 331"/>
                <a:gd name="T36" fmla="*/ 218 w 114"/>
                <a:gd name="T37" fmla="*/ 746 h 331"/>
                <a:gd name="T38" fmla="*/ 202 w 114"/>
                <a:gd name="T39" fmla="*/ 698 h 331"/>
                <a:gd name="T40" fmla="*/ 197 w 114"/>
                <a:gd name="T41" fmla="*/ 693 h 331"/>
                <a:gd name="T42" fmla="*/ 186 w 114"/>
                <a:gd name="T43" fmla="*/ 678 h 331"/>
                <a:gd name="T44" fmla="*/ 172 w 114"/>
                <a:gd name="T45" fmla="*/ 663 h 331"/>
                <a:gd name="T46" fmla="*/ 166 w 114"/>
                <a:gd name="T47" fmla="*/ 646 h 331"/>
                <a:gd name="T48" fmla="*/ 154 w 114"/>
                <a:gd name="T49" fmla="*/ 620 h 331"/>
                <a:gd name="T50" fmla="*/ 140 w 114"/>
                <a:gd name="T51" fmla="*/ 592 h 331"/>
                <a:gd name="T52" fmla="*/ 118 w 114"/>
                <a:gd name="T53" fmla="*/ 550 h 331"/>
                <a:gd name="T54" fmla="*/ 85 w 114"/>
                <a:gd name="T55" fmla="*/ 464 h 331"/>
                <a:gd name="T56" fmla="*/ 75 w 114"/>
                <a:gd name="T57" fmla="*/ 433 h 331"/>
                <a:gd name="T58" fmla="*/ 63 w 114"/>
                <a:gd name="T59" fmla="*/ 397 h 331"/>
                <a:gd name="T60" fmla="*/ 49 w 114"/>
                <a:gd name="T61" fmla="*/ 362 h 331"/>
                <a:gd name="T62" fmla="*/ 41 w 114"/>
                <a:gd name="T63" fmla="*/ 277 h 331"/>
                <a:gd name="T64" fmla="*/ 38 w 114"/>
                <a:gd name="T65" fmla="*/ 222 h 331"/>
                <a:gd name="T66" fmla="*/ 33 w 114"/>
                <a:gd name="T67" fmla="*/ 197 h 331"/>
                <a:gd name="T68" fmla="*/ 20 w 114"/>
                <a:gd name="T69" fmla="*/ 137 h 331"/>
                <a:gd name="T70" fmla="*/ 10 w 114"/>
                <a:gd name="T71" fmla="*/ 0 h 331"/>
                <a:gd name="T72" fmla="*/ 10 w 114"/>
                <a:gd name="T73" fmla="*/ 0 h 331"/>
                <a:gd name="T74" fmla="*/ 13 w 114"/>
                <a:gd name="T75" fmla="*/ 140 h 33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4" h="331">
                  <a:moveTo>
                    <a:pt x="6" y="59"/>
                  </a:moveTo>
                  <a:cubicBezTo>
                    <a:pt x="10" y="69"/>
                    <a:pt x="12" y="76"/>
                    <a:pt x="13" y="83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9"/>
                    <a:pt x="17" y="108"/>
                    <a:pt x="17" y="117"/>
                  </a:cubicBezTo>
                  <a:cubicBezTo>
                    <a:pt x="18" y="130"/>
                    <a:pt x="18" y="145"/>
                    <a:pt x="22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0" y="197"/>
                    <a:pt x="40" y="197"/>
                    <a:pt x="40" y="197"/>
                  </a:cubicBezTo>
                  <a:cubicBezTo>
                    <a:pt x="44" y="209"/>
                    <a:pt x="50" y="226"/>
                    <a:pt x="58" y="235"/>
                  </a:cubicBezTo>
                  <a:cubicBezTo>
                    <a:pt x="63" y="241"/>
                    <a:pt x="65" y="247"/>
                    <a:pt x="67" y="252"/>
                  </a:cubicBezTo>
                  <a:cubicBezTo>
                    <a:pt x="70" y="257"/>
                    <a:pt x="72" y="261"/>
                    <a:pt x="75" y="264"/>
                  </a:cubicBezTo>
                  <a:cubicBezTo>
                    <a:pt x="79" y="268"/>
                    <a:pt x="80" y="271"/>
                    <a:pt x="81" y="274"/>
                  </a:cubicBezTo>
                  <a:cubicBezTo>
                    <a:pt x="81" y="277"/>
                    <a:pt x="82" y="281"/>
                    <a:pt x="85" y="28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103" y="302"/>
                    <a:pt x="109" y="309"/>
                    <a:pt x="107" y="313"/>
                  </a:cubicBezTo>
                  <a:cubicBezTo>
                    <a:pt x="106" y="317"/>
                    <a:pt x="107" y="325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26"/>
                    <a:pt x="109" y="318"/>
                    <a:pt x="111" y="315"/>
                  </a:cubicBezTo>
                  <a:cubicBezTo>
                    <a:pt x="114" y="308"/>
                    <a:pt x="107" y="300"/>
                    <a:pt x="102" y="295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5" y="279"/>
                    <a:pt x="85" y="276"/>
                    <a:pt x="84" y="273"/>
                  </a:cubicBezTo>
                  <a:cubicBezTo>
                    <a:pt x="83" y="270"/>
                    <a:pt x="82" y="266"/>
                    <a:pt x="78" y="262"/>
                  </a:cubicBezTo>
                  <a:cubicBezTo>
                    <a:pt x="75" y="258"/>
                    <a:pt x="73" y="255"/>
                    <a:pt x="71" y="250"/>
                  </a:cubicBezTo>
                  <a:cubicBezTo>
                    <a:pt x="69" y="245"/>
                    <a:pt x="66" y="239"/>
                    <a:pt x="60" y="233"/>
                  </a:cubicBezTo>
                  <a:cubicBezTo>
                    <a:pt x="54" y="224"/>
                    <a:pt x="48" y="208"/>
                    <a:pt x="43" y="196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2" y="144"/>
                    <a:pt x="21" y="130"/>
                    <a:pt x="21" y="117"/>
                  </a:cubicBezTo>
                  <a:cubicBezTo>
                    <a:pt x="21" y="107"/>
                    <a:pt x="21" y="99"/>
                    <a:pt x="19" y="9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75"/>
                    <a:pt x="14" y="68"/>
                    <a:pt x="10" y="58"/>
                  </a:cubicBezTo>
                  <a:cubicBezTo>
                    <a:pt x="4" y="44"/>
                    <a:pt x="5" y="1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3"/>
                    <a:pt x="0" y="45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2" name="Freeform 485">
              <a:extLst>
                <a:ext uri="{FF2B5EF4-FFF2-40B4-BE49-F238E27FC236}">
                  <a16:creationId xmlns:a16="http://schemas.microsoft.com/office/drawing/2014/main" id="{E0295D97-A92F-4C55-A4DA-5D61DD5C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23"/>
              <a:ext cx="270" cy="16"/>
            </a:xfrm>
            <a:custGeom>
              <a:avLst/>
              <a:gdLst>
                <a:gd name="T0" fmla="*/ 20 w 216"/>
                <a:gd name="T1" fmla="*/ 15 h 12"/>
                <a:gd name="T2" fmla="*/ 200 w 216"/>
                <a:gd name="T3" fmla="*/ 7 h 12"/>
                <a:gd name="T4" fmla="*/ 423 w 216"/>
                <a:gd name="T5" fmla="*/ 15 h 12"/>
                <a:gd name="T6" fmla="*/ 185 w 216"/>
                <a:gd name="T7" fmla="*/ 23 h 12"/>
                <a:gd name="T8" fmla="*/ 20 w 216"/>
                <a:gd name="T9" fmla="*/ 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12">
                  <a:moveTo>
                    <a:pt x="10" y="6"/>
                  </a:moveTo>
                  <a:cubicBezTo>
                    <a:pt x="0" y="3"/>
                    <a:pt x="57" y="6"/>
                    <a:pt x="102" y="3"/>
                  </a:cubicBezTo>
                  <a:cubicBezTo>
                    <a:pt x="147" y="0"/>
                    <a:pt x="184" y="6"/>
                    <a:pt x="216" y="6"/>
                  </a:cubicBezTo>
                  <a:cubicBezTo>
                    <a:pt x="192" y="8"/>
                    <a:pt x="122" y="8"/>
                    <a:pt x="94" y="10"/>
                  </a:cubicBezTo>
                  <a:cubicBezTo>
                    <a:pt x="66" y="12"/>
                    <a:pt x="17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3" name="Freeform 486">
              <a:extLst>
                <a:ext uri="{FF2B5EF4-FFF2-40B4-BE49-F238E27FC236}">
                  <a16:creationId xmlns:a16="http://schemas.microsoft.com/office/drawing/2014/main" id="{10231C99-9C99-4B15-A1C3-2F6C136B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81"/>
              <a:ext cx="113" cy="252"/>
            </a:xfrm>
            <a:custGeom>
              <a:avLst/>
              <a:gdLst>
                <a:gd name="T0" fmla="*/ 173 w 90"/>
                <a:gd name="T1" fmla="*/ 21 h 189"/>
                <a:gd name="T2" fmla="*/ 171 w 90"/>
                <a:gd name="T3" fmla="*/ 27 h 189"/>
                <a:gd name="T4" fmla="*/ 153 w 90"/>
                <a:gd name="T5" fmla="*/ 59 h 189"/>
                <a:gd name="T6" fmla="*/ 8 w 90"/>
                <a:gd name="T7" fmla="*/ 448 h 189"/>
                <a:gd name="T8" fmla="*/ 16 w 90"/>
                <a:gd name="T9" fmla="*/ 341 h 189"/>
                <a:gd name="T10" fmla="*/ 84 w 90"/>
                <a:gd name="T11" fmla="*/ 155 h 189"/>
                <a:gd name="T12" fmla="*/ 162 w 90"/>
                <a:gd name="T13" fmla="*/ 57 h 189"/>
                <a:gd name="T14" fmla="*/ 173 w 90"/>
                <a:gd name="T15" fmla="*/ 21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89">
                  <a:moveTo>
                    <a:pt x="88" y="9"/>
                  </a:moveTo>
                  <a:cubicBezTo>
                    <a:pt x="90" y="0"/>
                    <a:pt x="89" y="2"/>
                    <a:pt x="86" y="11"/>
                  </a:cubicBezTo>
                  <a:cubicBezTo>
                    <a:pt x="84" y="16"/>
                    <a:pt x="81" y="21"/>
                    <a:pt x="77" y="25"/>
                  </a:cubicBezTo>
                  <a:cubicBezTo>
                    <a:pt x="64" y="38"/>
                    <a:pt x="0" y="67"/>
                    <a:pt x="4" y="189"/>
                  </a:cubicBezTo>
                  <a:cubicBezTo>
                    <a:pt x="5" y="175"/>
                    <a:pt x="5" y="158"/>
                    <a:pt x="8" y="144"/>
                  </a:cubicBezTo>
                  <a:cubicBezTo>
                    <a:pt x="14" y="110"/>
                    <a:pt x="28" y="82"/>
                    <a:pt x="42" y="65"/>
                  </a:cubicBezTo>
                  <a:cubicBezTo>
                    <a:pt x="62" y="42"/>
                    <a:pt x="76" y="34"/>
                    <a:pt x="82" y="24"/>
                  </a:cubicBezTo>
                  <a:cubicBezTo>
                    <a:pt x="84" y="21"/>
                    <a:pt x="87" y="15"/>
                    <a:pt x="8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4" name="Freeform 487">
              <a:extLst>
                <a:ext uri="{FF2B5EF4-FFF2-40B4-BE49-F238E27FC236}">
                  <a16:creationId xmlns:a16="http://schemas.microsoft.com/office/drawing/2014/main" id="{D73529AC-B345-45C7-8365-73B113821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93"/>
              <a:ext cx="10" cy="275"/>
            </a:xfrm>
            <a:custGeom>
              <a:avLst/>
              <a:gdLst>
                <a:gd name="T0" fmla="*/ 1 w 8"/>
                <a:gd name="T1" fmla="*/ 0 h 206"/>
                <a:gd name="T2" fmla="*/ 1 w 8"/>
                <a:gd name="T3" fmla="*/ 255 h 206"/>
                <a:gd name="T4" fmla="*/ 5 w 8"/>
                <a:gd name="T5" fmla="*/ 490 h 206"/>
                <a:gd name="T6" fmla="*/ 14 w 8"/>
                <a:gd name="T7" fmla="*/ 248 h 206"/>
                <a:gd name="T8" fmla="*/ 1 w 8"/>
                <a:gd name="T9" fmla="*/ 0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06">
                  <a:moveTo>
                    <a:pt x="1" y="0"/>
                  </a:moveTo>
                  <a:cubicBezTo>
                    <a:pt x="1" y="23"/>
                    <a:pt x="0" y="77"/>
                    <a:pt x="1" y="107"/>
                  </a:cubicBezTo>
                  <a:cubicBezTo>
                    <a:pt x="3" y="138"/>
                    <a:pt x="6" y="193"/>
                    <a:pt x="2" y="206"/>
                  </a:cubicBezTo>
                  <a:cubicBezTo>
                    <a:pt x="8" y="191"/>
                    <a:pt x="7" y="130"/>
                    <a:pt x="7" y="104"/>
                  </a:cubicBezTo>
                  <a:cubicBezTo>
                    <a:pt x="7" y="7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5" name="Freeform 488">
              <a:extLst>
                <a:ext uri="{FF2B5EF4-FFF2-40B4-BE49-F238E27FC236}">
                  <a16:creationId xmlns:a16="http://schemas.microsoft.com/office/drawing/2014/main" id="{EAA3E95F-308D-4149-B4B2-F0FCDBB60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97"/>
              <a:ext cx="40" cy="18"/>
            </a:xfrm>
            <a:custGeom>
              <a:avLst/>
              <a:gdLst>
                <a:gd name="T0" fmla="*/ 14 w 32"/>
                <a:gd name="T1" fmla="*/ 14 h 13"/>
                <a:gd name="T2" fmla="*/ 63 w 32"/>
                <a:gd name="T3" fmla="*/ 21 h 13"/>
                <a:gd name="T4" fmla="*/ 23 w 32"/>
                <a:gd name="T5" fmla="*/ 6 h 13"/>
                <a:gd name="T6" fmla="*/ 0 w 32"/>
                <a:gd name="T7" fmla="*/ 35 h 13"/>
                <a:gd name="T8" fmla="*/ 14 w 32"/>
                <a:gd name="T9" fmla="*/ 1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7" y="5"/>
                  </a:moveTo>
                  <a:cubicBezTo>
                    <a:pt x="11" y="3"/>
                    <a:pt x="25" y="7"/>
                    <a:pt x="32" y="8"/>
                  </a:cubicBezTo>
                  <a:cubicBezTo>
                    <a:pt x="32" y="8"/>
                    <a:pt x="19" y="3"/>
                    <a:pt x="11" y="2"/>
                  </a:cubicBezTo>
                  <a:cubicBezTo>
                    <a:pt x="4" y="0"/>
                    <a:pt x="2" y="7"/>
                    <a:pt x="0" y="13"/>
                  </a:cubicBezTo>
                  <a:cubicBezTo>
                    <a:pt x="2" y="10"/>
                    <a:pt x="6" y="6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6" name="Freeform 489">
              <a:extLst>
                <a:ext uri="{FF2B5EF4-FFF2-40B4-BE49-F238E27FC236}">
                  <a16:creationId xmlns:a16="http://schemas.microsoft.com/office/drawing/2014/main" id="{FC7FB86C-5076-460F-856F-E2186D7B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57"/>
              <a:ext cx="50" cy="19"/>
            </a:xfrm>
            <a:custGeom>
              <a:avLst/>
              <a:gdLst>
                <a:gd name="T0" fmla="*/ 13 w 40"/>
                <a:gd name="T1" fmla="*/ 14 h 14"/>
                <a:gd name="T2" fmla="*/ 79 w 40"/>
                <a:gd name="T3" fmla="*/ 1 h 14"/>
                <a:gd name="T4" fmla="*/ 18 w 40"/>
                <a:gd name="T5" fmla="*/ 0 h 14"/>
                <a:gd name="T6" fmla="*/ 0 w 40"/>
                <a:gd name="T7" fmla="*/ 35 h 14"/>
                <a:gd name="T8" fmla="*/ 13 w 40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6" y="5"/>
                  </a:moveTo>
                  <a:cubicBezTo>
                    <a:pt x="9" y="2"/>
                    <a:pt x="33" y="1"/>
                    <a:pt x="40" y="1"/>
                  </a:cubicBezTo>
                  <a:cubicBezTo>
                    <a:pt x="40" y="1"/>
                    <a:pt x="16" y="0"/>
                    <a:pt x="9" y="0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7" name="Freeform 490">
              <a:extLst>
                <a:ext uri="{FF2B5EF4-FFF2-40B4-BE49-F238E27FC236}">
                  <a16:creationId xmlns:a16="http://schemas.microsoft.com/office/drawing/2014/main" id="{5730F214-633F-4E51-8BF0-7B550BD73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440"/>
              <a:ext cx="85" cy="189"/>
            </a:xfrm>
            <a:custGeom>
              <a:avLst/>
              <a:gdLst>
                <a:gd name="T0" fmla="*/ 133 w 68"/>
                <a:gd name="T1" fmla="*/ 0 h 142"/>
                <a:gd name="T2" fmla="*/ 88 w 68"/>
                <a:gd name="T3" fmla="*/ 41 h 142"/>
                <a:gd name="T4" fmla="*/ 60 w 68"/>
                <a:gd name="T5" fmla="*/ 73 h 142"/>
                <a:gd name="T6" fmla="*/ 36 w 68"/>
                <a:gd name="T7" fmla="*/ 118 h 142"/>
                <a:gd name="T8" fmla="*/ 23 w 68"/>
                <a:gd name="T9" fmla="*/ 173 h 142"/>
                <a:gd name="T10" fmla="*/ 10 w 68"/>
                <a:gd name="T11" fmla="*/ 257 h 142"/>
                <a:gd name="T12" fmla="*/ 0 w 68"/>
                <a:gd name="T13" fmla="*/ 335 h 142"/>
                <a:gd name="T14" fmla="*/ 23 w 68"/>
                <a:gd name="T15" fmla="*/ 230 h 142"/>
                <a:gd name="T16" fmla="*/ 36 w 68"/>
                <a:gd name="T17" fmla="*/ 156 h 142"/>
                <a:gd name="T18" fmla="*/ 63 w 68"/>
                <a:gd name="T19" fmla="*/ 85 h 142"/>
                <a:gd name="T20" fmla="*/ 94 w 68"/>
                <a:gd name="T21" fmla="*/ 44 h 142"/>
                <a:gd name="T22" fmla="*/ 133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1" y="1"/>
                    <a:pt x="51" y="12"/>
                    <a:pt x="45" y="17"/>
                  </a:cubicBezTo>
                  <a:cubicBezTo>
                    <a:pt x="40" y="21"/>
                    <a:pt x="35" y="27"/>
                    <a:pt x="30" y="31"/>
                  </a:cubicBezTo>
                  <a:cubicBezTo>
                    <a:pt x="26" y="35"/>
                    <a:pt x="20" y="45"/>
                    <a:pt x="18" y="50"/>
                  </a:cubicBezTo>
                  <a:cubicBezTo>
                    <a:pt x="17" y="56"/>
                    <a:pt x="13" y="63"/>
                    <a:pt x="11" y="74"/>
                  </a:cubicBezTo>
                  <a:cubicBezTo>
                    <a:pt x="10" y="85"/>
                    <a:pt x="6" y="99"/>
                    <a:pt x="5" y="109"/>
                  </a:cubicBezTo>
                  <a:cubicBezTo>
                    <a:pt x="5" y="119"/>
                    <a:pt x="3" y="129"/>
                    <a:pt x="0" y="142"/>
                  </a:cubicBezTo>
                  <a:cubicBezTo>
                    <a:pt x="6" y="126"/>
                    <a:pt x="9" y="108"/>
                    <a:pt x="11" y="98"/>
                  </a:cubicBezTo>
                  <a:cubicBezTo>
                    <a:pt x="13" y="87"/>
                    <a:pt x="16" y="78"/>
                    <a:pt x="18" y="66"/>
                  </a:cubicBezTo>
                  <a:cubicBezTo>
                    <a:pt x="21" y="54"/>
                    <a:pt x="28" y="42"/>
                    <a:pt x="32" y="36"/>
                  </a:cubicBezTo>
                  <a:cubicBezTo>
                    <a:pt x="36" y="30"/>
                    <a:pt x="40" y="25"/>
                    <a:pt x="48" y="19"/>
                  </a:cubicBezTo>
                  <a:cubicBezTo>
                    <a:pt x="56" y="14"/>
                    <a:pt x="61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8" name="Freeform 491">
              <a:extLst>
                <a:ext uri="{FF2B5EF4-FFF2-40B4-BE49-F238E27FC236}">
                  <a16:creationId xmlns:a16="http://schemas.microsoft.com/office/drawing/2014/main" id="{85B91A2F-11E6-42A7-929B-8E9483025E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5" y="169"/>
              <a:ext cx="111" cy="286"/>
            </a:xfrm>
            <a:custGeom>
              <a:avLst/>
              <a:gdLst>
                <a:gd name="T0" fmla="*/ 2 w 89"/>
                <a:gd name="T1" fmla="*/ 474 h 214"/>
                <a:gd name="T2" fmla="*/ 7 w 89"/>
                <a:gd name="T3" fmla="*/ 473 h 214"/>
                <a:gd name="T4" fmla="*/ 6 w 89"/>
                <a:gd name="T5" fmla="*/ 473 h 214"/>
                <a:gd name="T6" fmla="*/ 2 w 89"/>
                <a:gd name="T7" fmla="*/ 474 h 214"/>
                <a:gd name="T8" fmla="*/ 1 w 89"/>
                <a:gd name="T9" fmla="*/ 482 h 214"/>
                <a:gd name="T10" fmla="*/ 2 w 89"/>
                <a:gd name="T11" fmla="*/ 474 h 214"/>
                <a:gd name="T12" fmla="*/ 0 w 89"/>
                <a:gd name="T13" fmla="*/ 484 h 214"/>
                <a:gd name="T14" fmla="*/ 1 w 89"/>
                <a:gd name="T15" fmla="*/ 482 h 214"/>
                <a:gd name="T16" fmla="*/ 157 w 89"/>
                <a:gd name="T17" fmla="*/ 186 h 214"/>
                <a:gd name="T18" fmla="*/ 156 w 89"/>
                <a:gd name="T19" fmla="*/ 182 h 214"/>
                <a:gd name="T20" fmla="*/ 141 w 89"/>
                <a:gd name="T21" fmla="*/ 84 h 214"/>
                <a:gd name="T22" fmla="*/ 132 w 89"/>
                <a:gd name="T23" fmla="*/ 0 h 214"/>
                <a:gd name="T24" fmla="*/ 126 w 89"/>
                <a:gd name="T25" fmla="*/ 55 h 214"/>
                <a:gd name="T26" fmla="*/ 127 w 89"/>
                <a:gd name="T27" fmla="*/ 136 h 214"/>
                <a:gd name="T28" fmla="*/ 96 w 89"/>
                <a:gd name="T29" fmla="*/ 327 h 214"/>
                <a:gd name="T30" fmla="*/ 57 w 89"/>
                <a:gd name="T31" fmla="*/ 397 h 214"/>
                <a:gd name="T32" fmla="*/ 7 w 89"/>
                <a:gd name="T33" fmla="*/ 473 h 214"/>
                <a:gd name="T34" fmla="*/ 26 w 89"/>
                <a:gd name="T35" fmla="*/ 462 h 214"/>
                <a:gd name="T36" fmla="*/ 56 w 89"/>
                <a:gd name="T37" fmla="*/ 456 h 214"/>
                <a:gd name="T38" fmla="*/ 133 w 89"/>
                <a:gd name="T39" fmla="*/ 469 h 214"/>
                <a:gd name="T40" fmla="*/ 143 w 89"/>
                <a:gd name="T41" fmla="*/ 477 h 214"/>
                <a:gd name="T42" fmla="*/ 146 w 89"/>
                <a:gd name="T43" fmla="*/ 482 h 214"/>
                <a:gd name="T44" fmla="*/ 151 w 89"/>
                <a:gd name="T45" fmla="*/ 488 h 214"/>
                <a:gd name="T46" fmla="*/ 156 w 89"/>
                <a:gd name="T47" fmla="*/ 492 h 214"/>
                <a:gd name="T48" fmla="*/ 158 w 89"/>
                <a:gd name="T49" fmla="*/ 497 h 214"/>
                <a:gd name="T50" fmla="*/ 162 w 89"/>
                <a:gd name="T51" fmla="*/ 503 h 214"/>
                <a:gd name="T52" fmla="*/ 170 w 89"/>
                <a:gd name="T53" fmla="*/ 511 h 214"/>
                <a:gd name="T54" fmla="*/ 172 w 89"/>
                <a:gd name="T55" fmla="*/ 503 h 214"/>
                <a:gd name="T56" fmla="*/ 157 w 89"/>
                <a:gd name="T57" fmla="*/ 186 h 2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214">
                  <a:moveTo>
                    <a:pt x="2" y="199"/>
                  </a:moveTo>
                  <a:cubicBezTo>
                    <a:pt x="3" y="199"/>
                    <a:pt x="3" y="198"/>
                    <a:pt x="4" y="198"/>
                  </a:cubicBezTo>
                  <a:cubicBezTo>
                    <a:pt x="3" y="198"/>
                    <a:pt x="3" y="198"/>
                    <a:pt x="3" y="198"/>
                  </a:cubicBezTo>
                  <a:lnTo>
                    <a:pt x="2" y="199"/>
                  </a:lnTo>
                  <a:close/>
                  <a:moveTo>
                    <a:pt x="1" y="202"/>
                  </a:moveTo>
                  <a:cubicBezTo>
                    <a:pt x="2" y="199"/>
                    <a:pt x="2" y="199"/>
                    <a:pt x="2" y="199"/>
                  </a:cubicBezTo>
                  <a:cubicBezTo>
                    <a:pt x="1" y="200"/>
                    <a:pt x="1" y="201"/>
                    <a:pt x="0" y="203"/>
                  </a:cubicBezTo>
                  <a:cubicBezTo>
                    <a:pt x="0" y="202"/>
                    <a:pt x="1" y="202"/>
                    <a:pt x="1" y="202"/>
                  </a:cubicBezTo>
                  <a:close/>
                  <a:moveTo>
                    <a:pt x="81" y="78"/>
                  </a:moveTo>
                  <a:cubicBezTo>
                    <a:pt x="80" y="77"/>
                    <a:pt x="80" y="77"/>
                    <a:pt x="80" y="76"/>
                  </a:cubicBezTo>
                  <a:cubicBezTo>
                    <a:pt x="76" y="62"/>
                    <a:pt x="74" y="49"/>
                    <a:pt x="73" y="35"/>
                  </a:cubicBezTo>
                  <a:cubicBezTo>
                    <a:pt x="72" y="24"/>
                    <a:pt x="72" y="10"/>
                    <a:pt x="68" y="0"/>
                  </a:cubicBezTo>
                  <a:cubicBezTo>
                    <a:pt x="65" y="5"/>
                    <a:pt x="66" y="17"/>
                    <a:pt x="65" y="23"/>
                  </a:cubicBezTo>
                  <a:cubicBezTo>
                    <a:pt x="65" y="34"/>
                    <a:pt x="66" y="46"/>
                    <a:pt x="66" y="57"/>
                  </a:cubicBezTo>
                  <a:cubicBezTo>
                    <a:pt x="66" y="85"/>
                    <a:pt x="61" y="111"/>
                    <a:pt x="50" y="137"/>
                  </a:cubicBezTo>
                  <a:cubicBezTo>
                    <a:pt x="45" y="147"/>
                    <a:pt x="40" y="159"/>
                    <a:pt x="30" y="166"/>
                  </a:cubicBezTo>
                  <a:cubicBezTo>
                    <a:pt x="23" y="170"/>
                    <a:pt x="12" y="188"/>
                    <a:pt x="4" y="198"/>
                  </a:cubicBezTo>
                  <a:cubicBezTo>
                    <a:pt x="7" y="196"/>
                    <a:pt x="10" y="195"/>
                    <a:pt x="14" y="194"/>
                  </a:cubicBezTo>
                  <a:cubicBezTo>
                    <a:pt x="19" y="192"/>
                    <a:pt x="24" y="191"/>
                    <a:pt x="29" y="191"/>
                  </a:cubicBezTo>
                  <a:cubicBezTo>
                    <a:pt x="41" y="190"/>
                    <a:pt x="61" y="192"/>
                    <a:pt x="69" y="197"/>
                  </a:cubicBezTo>
                  <a:cubicBezTo>
                    <a:pt x="71" y="198"/>
                    <a:pt x="72" y="199"/>
                    <a:pt x="74" y="200"/>
                  </a:cubicBezTo>
                  <a:cubicBezTo>
                    <a:pt x="74" y="201"/>
                    <a:pt x="75" y="201"/>
                    <a:pt x="75" y="202"/>
                  </a:cubicBezTo>
                  <a:cubicBezTo>
                    <a:pt x="76" y="202"/>
                    <a:pt x="77" y="203"/>
                    <a:pt x="78" y="204"/>
                  </a:cubicBezTo>
                  <a:cubicBezTo>
                    <a:pt x="79" y="205"/>
                    <a:pt x="79" y="205"/>
                    <a:pt x="80" y="206"/>
                  </a:cubicBezTo>
                  <a:cubicBezTo>
                    <a:pt x="80" y="207"/>
                    <a:pt x="81" y="208"/>
                    <a:pt x="82" y="208"/>
                  </a:cubicBezTo>
                  <a:cubicBezTo>
                    <a:pt x="83" y="209"/>
                    <a:pt x="83" y="209"/>
                    <a:pt x="83" y="210"/>
                  </a:cubicBezTo>
                  <a:cubicBezTo>
                    <a:pt x="85" y="211"/>
                    <a:pt x="86" y="213"/>
                    <a:pt x="87" y="214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85" y="198"/>
                    <a:pt x="82" y="136"/>
                    <a:pt x="81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9" name="Freeform 492">
              <a:extLst>
                <a:ext uri="{FF2B5EF4-FFF2-40B4-BE49-F238E27FC236}">
                  <a16:creationId xmlns:a16="http://schemas.microsoft.com/office/drawing/2014/main" id="{336F691D-9E63-4FAC-B951-8E411E6E7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07"/>
              <a:ext cx="74" cy="108"/>
            </a:xfrm>
            <a:custGeom>
              <a:avLst/>
              <a:gdLst>
                <a:gd name="T0" fmla="*/ 92 w 59"/>
                <a:gd name="T1" fmla="*/ 0 h 81"/>
                <a:gd name="T2" fmla="*/ 79 w 59"/>
                <a:gd name="T3" fmla="*/ 107 h 81"/>
                <a:gd name="T4" fmla="*/ 0 w 59"/>
                <a:gd name="T5" fmla="*/ 165 h 81"/>
                <a:gd name="T6" fmla="*/ 112 w 59"/>
                <a:gd name="T7" fmla="*/ 164 h 81"/>
                <a:gd name="T8" fmla="*/ 112 w 59"/>
                <a:gd name="T9" fmla="*/ 65 h 81"/>
                <a:gd name="T10" fmla="*/ 107 w 59"/>
                <a:gd name="T11" fmla="*/ 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6" y="0"/>
                  </a:moveTo>
                  <a:cubicBezTo>
                    <a:pt x="49" y="13"/>
                    <a:pt x="47" y="34"/>
                    <a:pt x="40" y="45"/>
                  </a:cubicBezTo>
                  <a:cubicBezTo>
                    <a:pt x="31" y="60"/>
                    <a:pt x="13" y="62"/>
                    <a:pt x="0" y="70"/>
                  </a:cubicBezTo>
                  <a:cubicBezTo>
                    <a:pt x="11" y="73"/>
                    <a:pt x="54" y="81"/>
                    <a:pt x="57" y="69"/>
                  </a:cubicBezTo>
                  <a:cubicBezTo>
                    <a:pt x="59" y="61"/>
                    <a:pt x="57" y="37"/>
                    <a:pt x="57" y="28"/>
                  </a:cubicBezTo>
                  <a:cubicBezTo>
                    <a:pt x="56" y="22"/>
                    <a:pt x="57" y="7"/>
                    <a:pt x="54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0" name="Freeform 493">
              <a:extLst>
                <a:ext uri="{FF2B5EF4-FFF2-40B4-BE49-F238E27FC236}">
                  <a16:creationId xmlns:a16="http://schemas.microsoft.com/office/drawing/2014/main" id="{37D5381E-29D6-4046-9F13-2F0F849B3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424"/>
              <a:ext cx="172" cy="176"/>
            </a:xfrm>
            <a:custGeom>
              <a:avLst/>
              <a:gdLst>
                <a:gd name="T0" fmla="*/ 191 w 138"/>
                <a:gd name="T1" fmla="*/ 208 h 132"/>
                <a:gd name="T2" fmla="*/ 221 w 138"/>
                <a:gd name="T3" fmla="*/ 225 h 132"/>
                <a:gd name="T4" fmla="*/ 241 w 138"/>
                <a:gd name="T5" fmla="*/ 244 h 132"/>
                <a:gd name="T6" fmla="*/ 259 w 138"/>
                <a:gd name="T7" fmla="*/ 272 h 132"/>
                <a:gd name="T8" fmla="*/ 265 w 138"/>
                <a:gd name="T9" fmla="*/ 240 h 132"/>
                <a:gd name="T10" fmla="*/ 265 w 138"/>
                <a:gd name="T11" fmla="*/ 197 h 132"/>
                <a:gd name="T12" fmla="*/ 236 w 138"/>
                <a:gd name="T13" fmla="*/ 143 h 132"/>
                <a:gd name="T14" fmla="*/ 214 w 138"/>
                <a:gd name="T15" fmla="*/ 100 h 132"/>
                <a:gd name="T16" fmla="*/ 194 w 138"/>
                <a:gd name="T17" fmla="*/ 55 h 132"/>
                <a:gd name="T18" fmla="*/ 168 w 138"/>
                <a:gd name="T19" fmla="*/ 23 h 132"/>
                <a:gd name="T20" fmla="*/ 135 w 138"/>
                <a:gd name="T21" fmla="*/ 1 h 132"/>
                <a:gd name="T22" fmla="*/ 166 w 138"/>
                <a:gd name="T23" fmla="*/ 44 h 132"/>
                <a:gd name="T24" fmla="*/ 176 w 138"/>
                <a:gd name="T25" fmla="*/ 107 h 132"/>
                <a:gd name="T26" fmla="*/ 131 w 138"/>
                <a:gd name="T27" fmla="*/ 156 h 132"/>
                <a:gd name="T28" fmla="*/ 17 w 138"/>
                <a:gd name="T29" fmla="*/ 228 h 132"/>
                <a:gd name="T30" fmla="*/ 2 w 138"/>
                <a:gd name="T31" fmla="*/ 313 h 132"/>
                <a:gd name="T32" fmla="*/ 11 w 138"/>
                <a:gd name="T33" fmla="*/ 287 h 132"/>
                <a:gd name="T34" fmla="*/ 26 w 138"/>
                <a:gd name="T35" fmla="*/ 256 h 132"/>
                <a:gd name="T36" fmla="*/ 86 w 138"/>
                <a:gd name="T37" fmla="*/ 213 h 132"/>
                <a:gd name="T38" fmla="*/ 132 w 138"/>
                <a:gd name="T39" fmla="*/ 192 h 132"/>
                <a:gd name="T40" fmla="*/ 150 w 138"/>
                <a:gd name="T41" fmla="*/ 193 h 132"/>
                <a:gd name="T42" fmla="*/ 172 w 138"/>
                <a:gd name="T43" fmla="*/ 199 h 1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8" h="132">
                  <a:moveTo>
                    <a:pt x="99" y="88"/>
                  </a:moveTo>
                  <a:cubicBezTo>
                    <a:pt x="102" y="90"/>
                    <a:pt x="111" y="93"/>
                    <a:pt x="114" y="95"/>
                  </a:cubicBezTo>
                  <a:cubicBezTo>
                    <a:pt x="117" y="99"/>
                    <a:pt x="121" y="100"/>
                    <a:pt x="124" y="103"/>
                  </a:cubicBezTo>
                  <a:cubicBezTo>
                    <a:pt x="128" y="107"/>
                    <a:pt x="130" y="111"/>
                    <a:pt x="134" y="115"/>
                  </a:cubicBezTo>
                  <a:cubicBezTo>
                    <a:pt x="137" y="113"/>
                    <a:pt x="137" y="104"/>
                    <a:pt x="137" y="101"/>
                  </a:cubicBezTo>
                  <a:cubicBezTo>
                    <a:pt x="138" y="95"/>
                    <a:pt x="138" y="89"/>
                    <a:pt x="137" y="83"/>
                  </a:cubicBezTo>
                  <a:cubicBezTo>
                    <a:pt x="135" y="74"/>
                    <a:pt x="126" y="68"/>
                    <a:pt x="122" y="60"/>
                  </a:cubicBezTo>
                  <a:cubicBezTo>
                    <a:pt x="119" y="54"/>
                    <a:pt x="114" y="48"/>
                    <a:pt x="111" y="42"/>
                  </a:cubicBezTo>
                  <a:cubicBezTo>
                    <a:pt x="108" y="36"/>
                    <a:pt x="105" y="29"/>
                    <a:pt x="100" y="23"/>
                  </a:cubicBezTo>
                  <a:cubicBezTo>
                    <a:pt x="96" y="19"/>
                    <a:pt x="92" y="14"/>
                    <a:pt x="87" y="10"/>
                  </a:cubicBezTo>
                  <a:cubicBezTo>
                    <a:pt x="83" y="6"/>
                    <a:pt x="76" y="0"/>
                    <a:pt x="70" y="1"/>
                  </a:cubicBezTo>
                  <a:cubicBezTo>
                    <a:pt x="77" y="5"/>
                    <a:pt x="82" y="13"/>
                    <a:pt x="86" y="19"/>
                  </a:cubicBezTo>
                  <a:cubicBezTo>
                    <a:pt x="91" y="25"/>
                    <a:pt x="94" y="37"/>
                    <a:pt x="91" y="45"/>
                  </a:cubicBezTo>
                  <a:cubicBezTo>
                    <a:pt x="88" y="53"/>
                    <a:pt x="76" y="63"/>
                    <a:pt x="67" y="66"/>
                  </a:cubicBezTo>
                  <a:cubicBezTo>
                    <a:pt x="47" y="72"/>
                    <a:pt x="23" y="79"/>
                    <a:pt x="9" y="96"/>
                  </a:cubicBezTo>
                  <a:cubicBezTo>
                    <a:pt x="0" y="107"/>
                    <a:pt x="1" y="118"/>
                    <a:pt x="2" y="132"/>
                  </a:cubicBezTo>
                  <a:cubicBezTo>
                    <a:pt x="1" y="127"/>
                    <a:pt x="4" y="124"/>
                    <a:pt x="6" y="121"/>
                  </a:cubicBezTo>
                  <a:cubicBezTo>
                    <a:pt x="10" y="114"/>
                    <a:pt x="8" y="113"/>
                    <a:pt x="14" y="108"/>
                  </a:cubicBezTo>
                  <a:cubicBezTo>
                    <a:pt x="22" y="100"/>
                    <a:pt x="33" y="95"/>
                    <a:pt x="44" y="90"/>
                  </a:cubicBezTo>
                  <a:cubicBezTo>
                    <a:pt x="55" y="85"/>
                    <a:pt x="63" y="81"/>
                    <a:pt x="68" y="81"/>
                  </a:cubicBezTo>
                  <a:cubicBezTo>
                    <a:pt x="71" y="81"/>
                    <a:pt x="74" y="82"/>
                    <a:pt x="77" y="82"/>
                  </a:cubicBezTo>
                  <a:cubicBezTo>
                    <a:pt x="81" y="82"/>
                    <a:pt x="85" y="84"/>
                    <a:pt x="89" y="84"/>
                  </a:cubicBezTo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1" name="Freeform 494">
              <a:extLst>
                <a:ext uri="{FF2B5EF4-FFF2-40B4-BE49-F238E27FC236}">
                  <a16:creationId xmlns:a16="http://schemas.microsoft.com/office/drawing/2014/main" id="{BF590403-4559-49C5-8E37-9BFE4817E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733"/>
              <a:ext cx="129" cy="311"/>
            </a:xfrm>
            <a:custGeom>
              <a:avLst/>
              <a:gdLst>
                <a:gd name="T0" fmla="*/ 193 w 103"/>
                <a:gd name="T1" fmla="*/ 303 h 233"/>
                <a:gd name="T2" fmla="*/ 193 w 103"/>
                <a:gd name="T3" fmla="*/ 296 h 233"/>
                <a:gd name="T4" fmla="*/ 193 w 103"/>
                <a:gd name="T5" fmla="*/ 271 h 233"/>
                <a:gd name="T6" fmla="*/ 188 w 103"/>
                <a:gd name="T7" fmla="*/ 238 h 233"/>
                <a:gd name="T8" fmla="*/ 179 w 103"/>
                <a:gd name="T9" fmla="*/ 164 h 233"/>
                <a:gd name="T10" fmla="*/ 173 w 103"/>
                <a:gd name="T11" fmla="*/ 159 h 233"/>
                <a:gd name="T12" fmla="*/ 133 w 103"/>
                <a:gd name="T13" fmla="*/ 116 h 233"/>
                <a:gd name="T14" fmla="*/ 133 w 103"/>
                <a:gd name="T15" fmla="*/ 113 h 233"/>
                <a:gd name="T16" fmla="*/ 70 w 103"/>
                <a:gd name="T17" fmla="*/ 0 h 233"/>
                <a:gd name="T18" fmla="*/ 95 w 103"/>
                <a:gd name="T19" fmla="*/ 76 h 233"/>
                <a:gd name="T20" fmla="*/ 155 w 103"/>
                <a:gd name="T21" fmla="*/ 183 h 233"/>
                <a:gd name="T22" fmla="*/ 114 w 103"/>
                <a:gd name="T23" fmla="*/ 331 h 233"/>
                <a:gd name="T24" fmla="*/ 88 w 103"/>
                <a:gd name="T25" fmla="*/ 382 h 233"/>
                <a:gd name="T26" fmla="*/ 95 w 103"/>
                <a:gd name="T27" fmla="*/ 448 h 233"/>
                <a:gd name="T28" fmla="*/ 0 w 103"/>
                <a:gd name="T29" fmla="*/ 491 h 233"/>
                <a:gd name="T30" fmla="*/ 80 w 103"/>
                <a:gd name="T31" fmla="*/ 545 h 233"/>
                <a:gd name="T32" fmla="*/ 148 w 103"/>
                <a:gd name="T33" fmla="*/ 481 h 233"/>
                <a:gd name="T34" fmla="*/ 154 w 103"/>
                <a:gd name="T35" fmla="*/ 469 h 233"/>
                <a:gd name="T36" fmla="*/ 150 w 103"/>
                <a:gd name="T37" fmla="*/ 395 h 233"/>
                <a:gd name="T38" fmla="*/ 150 w 103"/>
                <a:gd name="T39" fmla="*/ 398 h 233"/>
                <a:gd name="T40" fmla="*/ 193 w 103"/>
                <a:gd name="T41" fmla="*/ 303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233">
                  <a:moveTo>
                    <a:pt x="98" y="127"/>
                  </a:moveTo>
                  <a:cubicBezTo>
                    <a:pt x="98" y="124"/>
                    <a:pt x="98" y="124"/>
                    <a:pt x="98" y="124"/>
                  </a:cubicBezTo>
                  <a:cubicBezTo>
                    <a:pt x="98" y="120"/>
                    <a:pt x="98" y="117"/>
                    <a:pt x="98" y="114"/>
                  </a:cubicBezTo>
                  <a:cubicBezTo>
                    <a:pt x="98" y="109"/>
                    <a:pt x="97" y="105"/>
                    <a:pt x="96" y="100"/>
                  </a:cubicBezTo>
                  <a:cubicBezTo>
                    <a:pt x="88" y="86"/>
                    <a:pt x="103" y="77"/>
                    <a:pt x="91" y="69"/>
                  </a:cubicBezTo>
                  <a:cubicBezTo>
                    <a:pt x="87" y="66"/>
                    <a:pt x="92" y="69"/>
                    <a:pt x="88" y="67"/>
                  </a:cubicBezTo>
                  <a:cubicBezTo>
                    <a:pt x="81" y="63"/>
                    <a:pt x="72" y="55"/>
                    <a:pt x="68" y="49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56" y="37"/>
                    <a:pt x="45" y="20"/>
                    <a:pt x="36" y="0"/>
                  </a:cubicBezTo>
                  <a:cubicBezTo>
                    <a:pt x="39" y="11"/>
                    <a:pt x="43" y="22"/>
                    <a:pt x="49" y="32"/>
                  </a:cubicBezTo>
                  <a:cubicBezTo>
                    <a:pt x="58" y="47"/>
                    <a:pt x="67" y="63"/>
                    <a:pt x="79" y="77"/>
                  </a:cubicBezTo>
                  <a:cubicBezTo>
                    <a:pt x="93" y="93"/>
                    <a:pt x="69" y="120"/>
                    <a:pt x="58" y="139"/>
                  </a:cubicBezTo>
                  <a:cubicBezTo>
                    <a:pt x="54" y="146"/>
                    <a:pt x="44" y="151"/>
                    <a:pt x="45" y="160"/>
                  </a:cubicBezTo>
                  <a:cubicBezTo>
                    <a:pt x="46" y="169"/>
                    <a:pt x="51" y="178"/>
                    <a:pt x="49" y="189"/>
                  </a:cubicBezTo>
                  <a:cubicBezTo>
                    <a:pt x="46" y="205"/>
                    <a:pt x="14" y="217"/>
                    <a:pt x="0" y="207"/>
                  </a:cubicBezTo>
                  <a:cubicBezTo>
                    <a:pt x="12" y="224"/>
                    <a:pt x="26" y="233"/>
                    <a:pt x="41" y="229"/>
                  </a:cubicBezTo>
                  <a:cubicBezTo>
                    <a:pt x="55" y="226"/>
                    <a:pt x="67" y="215"/>
                    <a:pt x="75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5" y="186"/>
                    <a:pt x="82" y="175"/>
                    <a:pt x="77" y="166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83" y="166"/>
                    <a:pt x="96" y="150"/>
                    <a:pt x="98" y="127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2" name="Freeform 495">
              <a:extLst>
                <a:ext uri="{FF2B5EF4-FFF2-40B4-BE49-F238E27FC236}">
                  <a16:creationId xmlns:a16="http://schemas.microsoft.com/office/drawing/2014/main" id="{3B7D233B-FD6B-4063-909D-6EF3F1645E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6" y="827"/>
              <a:ext cx="87" cy="198"/>
            </a:xfrm>
            <a:custGeom>
              <a:avLst/>
              <a:gdLst>
                <a:gd name="T0" fmla="*/ 79 w 69"/>
                <a:gd name="T1" fmla="*/ 280 h 149"/>
                <a:gd name="T2" fmla="*/ 59 w 69"/>
                <a:gd name="T3" fmla="*/ 222 h 149"/>
                <a:gd name="T4" fmla="*/ 42 w 69"/>
                <a:gd name="T5" fmla="*/ 178 h 149"/>
                <a:gd name="T6" fmla="*/ 5 w 69"/>
                <a:gd name="T7" fmla="*/ 44 h 149"/>
                <a:gd name="T8" fmla="*/ 5 w 69"/>
                <a:gd name="T9" fmla="*/ 41 h 149"/>
                <a:gd name="T10" fmla="*/ 38 w 69"/>
                <a:gd name="T11" fmla="*/ 251 h 149"/>
                <a:gd name="T12" fmla="*/ 91 w 69"/>
                <a:gd name="T13" fmla="*/ 348 h 149"/>
                <a:gd name="T14" fmla="*/ 139 w 69"/>
                <a:gd name="T15" fmla="*/ 328 h 149"/>
                <a:gd name="T16" fmla="*/ 79 w 69"/>
                <a:gd name="T17" fmla="*/ 280 h 149"/>
                <a:gd name="T18" fmla="*/ 13 w 69"/>
                <a:gd name="T19" fmla="*/ 1 h 149"/>
                <a:gd name="T20" fmla="*/ 13 w 69"/>
                <a:gd name="T21" fmla="*/ 0 h 149"/>
                <a:gd name="T22" fmla="*/ 13 w 69"/>
                <a:gd name="T23" fmla="*/ 1 h 149"/>
                <a:gd name="T24" fmla="*/ 13 w 69"/>
                <a:gd name="T25" fmla="*/ 1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149">
                  <a:moveTo>
                    <a:pt x="40" y="120"/>
                  </a:moveTo>
                  <a:cubicBezTo>
                    <a:pt x="35" y="113"/>
                    <a:pt x="33" y="103"/>
                    <a:pt x="29" y="95"/>
                  </a:cubicBezTo>
                  <a:cubicBezTo>
                    <a:pt x="25" y="87"/>
                    <a:pt x="26" y="83"/>
                    <a:pt x="21" y="76"/>
                  </a:cubicBezTo>
                  <a:cubicBezTo>
                    <a:pt x="13" y="64"/>
                    <a:pt x="9" y="32"/>
                    <a:pt x="2" y="19"/>
                  </a:cubicBezTo>
                  <a:cubicBezTo>
                    <a:pt x="0" y="14"/>
                    <a:pt x="5" y="25"/>
                    <a:pt x="2" y="17"/>
                  </a:cubicBezTo>
                  <a:cubicBezTo>
                    <a:pt x="12" y="55"/>
                    <a:pt x="6" y="76"/>
                    <a:pt x="19" y="107"/>
                  </a:cubicBezTo>
                  <a:cubicBezTo>
                    <a:pt x="27" y="124"/>
                    <a:pt x="35" y="138"/>
                    <a:pt x="45" y="148"/>
                  </a:cubicBezTo>
                  <a:cubicBezTo>
                    <a:pt x="54" y="149"/>
                    <a:pt x="65" y="148"/>
                    <a:pt x="69" y="140"/>
                  </a:cubicBezTo>
                  <a:cubicBezTo>
                    <a:pt x="56" y="139"/>
                    <a:pt x="47" y="132"/>
                    <a:pt x="40" y="120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3" name="Freeform 496">
              <a:extLst>
                <a:ext uri="{FF2B5EF4-FFF2-40B4-BE49-F238E27FC236}">
                  <a16:creationId xmlns:a16="http://schemas.microsoft.com/office/drawing/2014/main" id="{BA47C8A2-E6E8-4D22-AABA-A578E6C6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551"/>
              <a:ext cx="78" cy="82"/>
            </a:xfrm>
            <a:custGeom>
              <a:avLst/>
              <a:gdLst>
                <a:gd name="T0" fmla="*/ 1 w 62"/>
                <a:gd name="T1" fmla="*/ 0 h 62"/>
                <a:gd name="T2" fmla="*/ 60 w 62"/>
                <a:gd name="T3" fmla="*/ 86 h 62"/>
                <a:gd name="T4" fmla="*/ 98 w 62"/>
                <a:gd name="T5" fmla="*/ 98 h 62"/>
                <a:gd name="T6" fmla="*/ 117 w 62"/>
                <a:gd name="T7" fmla="*/ 74 h 62"/>
                <a:gd name="T8" fmla="*/ 117 w 62"/>
                <a:gd name="T9" fmla="*/ 142 h 62"/>
                <a:gd name="T10" fmla="*/ 94 w 62"/>
                <a:gd name="T11" fmla="*/ 143 h 62"/>
                <a:gd name="T12" fmla="*/ 74 w 62"/>
                <a:gd name="T13" fmla="*/ 135 h 62"/>
                <a:gd name="T14" fmla="*/ 0 w 62"/>
                <a:gd name="T15" fmla="*/ 56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62">
                  <a:moveTo>
                    <a:pt x="1" y="0"/>
                  </a:moveTo>
                  <a:cubicBezTo>
                    <a:pt x="0" y="15"/>
                    <a:pt x="18" y="32"/>
                    <a:pt x="30" y="37"/>
                  </a:cubicBezTo>
                  <a:cubicBezTo>
                    <a:pt x="35" y="40"/>
                    <a:pt x="43" y="43"/>
                    <a:pt x="49" y="42"/>
                  </a:cubicBezTo>
                  <a:cubicBezTo>
                    <a:pt x="54" y="40"/>
                    <a:pt x="56" y="36"/>
                    <a:pt x="59" y="32"/>
                  </a:cubicBezTo>
                  <a:cubicBezTo>
                    <a:pt x="61" y="36"/>
                    <a:pt x="62" y="57"/>
                    <a:pt x="59" y="61"/>
                  </a:cubicBezTo>
                  <a:cubicBezTo>
                    <a:pt x="57" y="62"/>
                    <a:pt x="50" y="62"/>
                    <a:pt x="48" y="62"/>
                  </a:cubicBezTo>
                  <a:cubicBezTo>
                    <a:pt x="44" y="62"/>
                    <a:pt x="41" y="60"/>
                    <a:pt x="37" y="58"/>
                  </a:cubicBezTo>
                  <a:cubicBezTo>
                    <a:pt x="23" y="49"/>
                    <a:pt x="8" y="38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4" name="Freeform 497">
              <a:extLst>
                <a:ext uri="{FF2B5EF4-FFF2-40B4-BE49-F238E27FC236}">
                  <a16:creationId xmlns:a16="http://schemas.microsoft.com/office/drawing/2014/main" id="{82E72362-6A92-467B-96CC-C99F0A96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99"/>
              <a:ext cx="66" cy="185"/>
            </a:xfrm>
            <a:custGeom>
              <a:avLst/>
              <a:gdLst>
                <a:gd name="T0" fmla="*/ 0 w 53"/>
                <a:gd name="T1" fmla="*/ 0 h 139"/>
                <a:gd name="T2" fmla="*/ 25 w 53"/>
                <a:gd name="T3" fmla="*/ 91 h 139"/>
                <a:gd name="T4" fmla="*/ 56 w 53"/>
                <a:gd name="T5" fmla="*/ 156 h 139"/>
                <a:gd name="T6" fmla="*/ 100 w 53"/>
                <a:gd name="T7" fmla="*/ 245 h 139"/>
                <a:gd name="T8" fmla="*/ 93 w 53"/>
                <a:gd name="T9" fmla="*/ 327 h 139"/>
                <a:gd name="T10" fmla="*/ 77 w 53"/>
                <a:gd name="T11" fmla="*/ 301 h 139"/>
                <a:gd name="T12" fmla="*/ 76 w 53"/>
                <a:gd name="T13" fmla="*/ 256 h 139"/>
                <a:gd name="T14" fmla="*/ 56 w 53"/>
                <a:gd name="T15" fmla="*/ 202 h 139"/>
                <a:gd name="T16" fmla="*/ 24 w 53"/>
                <a:gd name="T17" fmla="*/ 144 h 139"/>
                <a:gd name="T18" fmla="*/ 11 w 53"/>
                <a:gd name="T19" fmla="*/ 113 h 139"/>
                <a:gd name="T20" fmla="*/ 1 w 53"/>
                <a:gd name="T21" fmla="*/ 49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39">
                  <a:moveTo>
                    <a:pt x="0" y="0"/>
                  </a:moveTo>
                  <a:cubicBezTo>
                    <a:pt x="0" y="14"/>
                    <a:pt x="8" y="26"/>
                    <a:pt x="13" y="38"/>
                  </a:cubicBezTo>
                  <a:cubicBezTo>
                    <a:pt x="18" y="48"/>
                    <a:pt x="21" y="58"/>
                    <a:pt x="29" y="66"/>
                  </a:cubicBezTo>
                  <a:cubicBezTo>
                    <a:pt x="40" y="77"/>
                    <a:pt x="47" y="89"/>
                    <a:pt x="51" y="104"/>
                  </a:cubicBezTo>
                  <a:cubicBezTo>
                    <a:pt x="52" y="113"/>
                    <a:pt x="53" y="132"/>
                    <a:pt x="48" y="139"/>
                  </a:cubicBezTo>
                  <a:cubicBezTo>
                    <a:pt x="43" y="137"/>
                    <a:pt x="41" y="135"/>
                    <a:pt x="40" y="128"/>
                  </a:cubicBezTo>
                  <a:cubicBezTo>
                    <a:pt x="38" y="122"/>
                    <a:pt x="40" y="115"/>
                    <a:pt x="39" y="108"/>
                  </a:cubicBezTo>
                  <a:cubicBezTo>
                    <a:pt x="38" y="98"/>
                    <a:pt x="35" y="93"/>
                    <a:pt x="29" y="86"/>
                  </a:cubicBezTo>
                  <a:cubicBezTo>
                    <a:pt x="22" y="78"/>
                    <a:pt x="18" y="69"/>
                    <a:pt x="12" y="61"/>
                  </a:cubicBezTo>
                  <a:cubicBezTo>
                    <a:pt x="10" y="57"/>
                    <a:pt x="7" y="53"/>
                    <a:pt x="6" y="48"/>
                  </a:cubicBezTo>
                  <a:cubicBezTo>
                    <a:pt x="3" y="39"/>
                    <a:pt x="4" y="30"/>
                    <a:pt x="1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5" name="Freeform 498">
              <a:extLst>
                <a:ext uri="{FF2B5EF4-FFF2-40B4-BE49-F238E27FC236}">
                  <a16:creationId xmlns:a16="http://schemas.microsoft.com/office/drawing/2014/main" id="{DDCCD0B4-75A9-4A03-8449-26E327954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131"/>
              <a:ext cx="222" cy="94"/>
            </a:xfrm>
            <a:custGeom>
              <a:avLst/>
              <a:gdLst>
                <a:gd name="T0" fmla="*/ 64 w 178"/>
                <a:gd name="T1" fmla="*/ 131 h 71"/>
                <a:gd name="T2" fmla="*/ 102 w 178"/>
                <a:gd name="T3" fmla="*/ 150 h 71"/>
                <a:gd name="T4" fmla="*/ 157 w 178"/>
                <a:gd name="T5" fmla="*/ 152 h 71"/>
                <a:gd name="T6" fmla="*/ 268 w 178"/>
                <a:gd name="T7" fmla="*/ 151 h 71"/>
                <a:gd name="T8" fmla="*/ 323 w 178"/>
                <a:gd name="T9" fmla="*/ 151 h 71"/>
                <a:gd name="T10" fmla="*/ 334 w 178"/>
                <a:gd name="T11" fmla="*/ 113 h 71"/>
                <a:gd name="T12" fmla="*/ 276 w 178"/>
                <a:gd name="T13" fmla="*/ 0 h 71"/>
                <a:gd name="T14" fmla="*/ 279 w 178"/>
                <a:gd name="T15" fmla="*/ 107 h 71"/>
                <a:gd name="T16" fmla="*/ 175 w 178"/>
                <a:gd name="T17" fmla="*/ 105 h 71"/>
                <a:gd name="T18" fmla="*/ 65 w 178"/>
                <a:gd name="T19" fmla="*/ 98 h 71"/>
                <a:gd name="T20" fmla="*/ 0 w 178"/>
                <a:gd name="T21" fmla="*/ 164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3" y="57"/>
                  </a:moveTo>
                  <a:cubicBezTo>
                    <a:pt x="44" y="58"/>
                    <a:pt x="43" y="59"/>
                    <a:pt x="53" y="64"/>
                  </a:cubicBezTo>
                  <a:cubicBezTo>
                    <a:pt x="61" y="68"/>
                    <a:pt x="72" y="66"/>
                    <a:pt x="81" y="66"/>
                  </a:cubicBezTo>
                  <a:cubicBezTo>
                    <a:pt x="100" y="65"/>
                    <a:pt x="119" y="65"/>
                    <a:pt x="138" y="65"/>
                  </a:cubicBezTo>
                  <a:cubicBezTo>
                    <a:pt x="148" y="65"/>
                    <a:pt x="157" y="65"/>
                    <a:pt x="167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5" y="10"/>
                    <a:pt x="142" y="0"/>
                  </a:cubicBezTo>
                  <a:cubicBezTo>
                    <a:pt x="144" y="16"/>
                    <a:pt x="167" y="33"/>
                    <a:pt x="144" y="46"/>
                  </a:cubicBezTo>
                  <a:cubicBezTo>
                    <a:pt x="128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3" y="47"/>
                    <a:pt x="1" y="57"/>
                    <a:pt x="0" y="7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6" name="Freeform 499">
              <a:extLst>
                <a:ext uri="{FF2B5EF4-FFF2-40B4-BE49-F238E27FC236}">
                  <a16:creationId xmlns:a16="http://schemas.microsoft.com/office/drawing/2014/main" id="{15F4D57E-EB77-4ABE-8D26-17AF16FB7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0"/>
              <a:ext cx="44" cy="48"/>
            </a:xfrm>
            <a:custGeom>
              <a:avLst/>
              <a:gdLst>
                <a:gd name="T0" fmla="*/ 52 w 35"/>
                <a:gd name="T1" fmla="*/ 1 h 36"/>
                <a:gd name="T2" fmla="*/ 57 w 35"/>
                <a:gd name="T3" fmla="*/ 69 h 36"/>
                <a:gd name="T4" fmla="*/ 38 w 35"/>
                <a:gd name="T5" fmla="*/ 76 h 36"/>
                <a:gd name="T6" fmla="*/ 0 w 35"/>
                <a:gd name="T7" fmla="*/ 73 h 36"/>
                <a:gd name="T8" fmla="*/ 41 w 3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26" y="1"/>
                  </a:moveTo>
                  <a:cubicBezTo>
                    <a:pt x="35" y="7"/>
                    <a:pt x="33" y="20"/>
                    <a:pt x="29" y="29"/>
                  </a:cubicBezTo>
                  <a:cubicBezTo>
                    <a:pt x="26" y="36"/>
                    <a:pt x="26" y="34"/>
                    <a:pt x="19" y="32"/>
                  </a:cubicBezTo>
                  <a:cubicBezTo>
                    <a:pt x="12" y="31"/>
                    <a:pt x="7" y="32"/>
                    <a:pt x="0" y="31"/>
                  </a:cubicBezTo>
                  <a:cubicBezTo>
                    <a:pt x="11" y="24"/>
                    <a:pt x="29" y="17"/>
                    <a:pt x="2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7" name="Freeform 500">
              <a:extLst>
                <a:ext uri="{FF2B5EF4-FFF2-40B4-BE49-F238E27FC236}">
                  <a16:creationId xmlns:a16="http://schemas.microsoft.com/office/drawing/2014/main" id="{09A5FCAE-2658-429E-B7F3-0F8B106B6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7"/>
              <a:ext cx="25" cy="50"/>
            </a:xfrm>
            <a:custGeom>
              <a:avLst/>
              <a:gdLst>
                <a:gd name="T0" fmla="*/ 0 w 20"/>
                <a:gd name="T1" fmla="*/ 5 h 38"/>
                <a:gd name="T2" fmla="*/ 0 w 20"/>
                <a:gd name="T3" fmla="*/ 87 h 38"/>
                <a:gd name="T4" fmla="*/ 1 w 2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2"/>
                  </a:moveTo>
                  <a:cubicBezTo>
                    <a:pt x="20" y="0"/>
                    <a:pt x="18" y="35"/>
                    <a:pt x="0" y="38"/>
                  </a:cubicBezTo>
                  <a:cubicBezTo>
                    <a:pt x="10" y="23"/>
                    <a:pt x="4" y="16"/>
                    <a:pt x="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8" name="Freeform 501">
              <a:extLst>
                <a:ext uri="{FF2B5EF4-FFF2-40B4-BE49-F238E27FC236}">
                  <a16:creationId xmlns:a16="http://schemas.microsoft.com/office/drawing/2014/main" id="{D933DFBF-A59E-49C2-B5AB-D884D4FAC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24"/>
              <a:ext cx="33" cy="44"/>
            </a:xfrm>
            <a:custGeom>
              <a:avLst/>
              <a:gdLst>
                <a:gd name="T0" fmla="*/ 8 w 26"/>
                <a:gd name="T1" fmla="*/ 12 h 33"/>
                <a:gd name="T2" fmla="*/ 53 w 26"/>
                <a:gd name="T3" fmla="*/ 76 h 33"/>
                <a:gd name="T4" fmla="*/ 22 w 26"/>
                <a:gd name="T5" fmla="*/ 71 h 33"/>
                <a:gd name="T6" fmla="*/ 0 w 26"/>
                <a:gd name="T7" fmla="*/ 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3">
                  <a:moveTo>
                    <a:pt x="4" y="5"/>
                  </a:moveTo>
                  <a:cubicBezTo>
                    <a:pt x="17" y="0"/>
                    <a:pt x="14" y="27"/>
                    <a:pt x="26" y="32"/>
                  </a:cubicBezTo>
                  <a:cubicBezTo>
                    <a:pt x="22" y="33"/>
                    <a:pt x="15" y="31"/>
                    <a:pt x="10" y="30"/>
                  </a:cubicBezTo>
                  <a:cubicBezTo>
                    <a:pt x="9" y="18"/>
                    <a:pt x="11" y="12"/>
                    <a:pt x="0" y="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9" name="Freeform 502">
              <a:extLst>
                <a:ext uri="{FF2B5EF4-FFF2-40B4-BE49-F238E27FC236}">
                  <a16:creationId xmlns:a16="http://schemas.microsoft.com/office/drawing/2014/main" id="{4452D4D6-FDA3-4BEF-8917-25E84B99B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1205"/>
              <a:ext cx="122" cy="43"/>
            </a:xfrm>
            <a:custGeom>
              <a:avLst/>
              <a:gdLst>
                <a:gd name="T0" fmla="*/ 14 w 98"/>
                <a:gd name="T1" fmla="*/ 9 h 32"/>
                <a:gd name="T2" fmla="*/ 63 w 98"/>
                <a:gd name="T3" fmla="*/ 47 h 32"/>
                <a:gd name="T4" fmla="*/ 78 w 98"/>
                <a:gd name="T5" fmla="*/ 70 h 32"/>
                <a:gd name="T6" fmla="*/ 106 w 98"/>
                <a:gd name="T7" fmla="*/ 70 h 32"/>
                <a:gd name="T8" fmla="*/ 185 w 98"/>
                <a:gd name="T9" fmla="*/ 40 h 32"/>
                <a:gd name="T10" fmla="*/ 103 w 98"/>
                <a:gd name="T11" fmla="*/ 23 h 32"/>
                <a:gd name="T12" fmla="*/ 0 w 98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32">
                  <a:moveTo>
                    <a:pt x="7" y="4"/>
                  </a:moveTo>
                  <a:cubicBezTo>
                    <a:pt x="16" y="6"/>
                    <a:pt x="26" y="12"/>
                    <a:pt x="33" y="19"/>
                  </a:cubicBezTo>
                  <a:cubicBezTo>
                    <a:pt x="36" y="23"/>
                    <a:pt x="37" y="27"/>
                    <a:pt x="41" y="29"/>
                  </a:cubicBezTo>
                  <a:cubicBezTo>
                    <a:pt x="44" y="30"/>
                    <a:pt x="52" y="29"/>
                    <a:pt x="55" y="29"/>
                  </a:cubicBezTo>
                  <a:cubicBezTo>
                    <a:pt x="67" y="29"/>
                    <a:pt x="98" y="32"/>
                    <a:pt x="96" y="16"/>
                  </a:cubicBezTo>
                  <a:cubicBezTo>
                    <a:pt x="82" y="15"/>
                    <a:pt x="68" y="13"/>
                    <a:pt x="54" y="10"/>
                  </a:cubicBezTo>
                  <a:cubicBezTo>
                    <a:pt x="37" y="8"/>
                    <a:pt x="17" y="0"/>
                    <a:pt x="0" y="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0" name="Freeform 503">
              <a:extLst>
                <a:ext uri="{FF2B5EF4-FFF2-40B4-BE49-F238E27FC236}">
                  <a16:creationId xmlns:a16="http://schemas.microsoft.com/office/drawing/2014/main" id="{570EC5A6-185C-4C6C-8649-EFAD85C46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577"/>
              <a:ext cx="50" cy="110"/>
            </a:xfrm>
            <a:custGeom>
              <a:avLst/>
              <a:gdLst>
                <a:gd name="T0" fmla="*/ 29 w 40"/>
                <a:gd name="T1" fmla="*/ 23 h 82"/>
                <a:gd name="T2" fmla="*/ 31 w 40"/>
                <a:gd name="T3" fmla="*/ 101 h 82"/>
                <a:gd name="T4" fmla="*/ 76 w 40"/>
                <a:gd name="T5" fmla="*/ 199 h 82"/>
                <a:gd name="T6" fmla="*/ 60 w 40"/>
                <a:gd name="T7" fmla="*/ 72 h 82"/>
                <a:gd name="T8" fmla="*/ 33 w 4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2">
                  <a:moveTo>
                    <a:pt x="14" y="10"/>
                  </a:moveTo>
                  <a:cubicBezTo>
                    <a:pt x="0" y="24"/>
                    <a:pt x="6" y="25"/>
                    <a:pt x="16" y="42"/>
                  </a:cubicBezTo>
                  <a:cubicBezTo>
                    <a:pt x="23" y="53"/>
                    <a:pt x="35" y="69"/>
                    <a:pt x="39" y="82"/>
                  </a:cubicBezTo>
                  <a:cubicBezTo>
                    <a:pt x="40" y="65"/>
                    <a:pt x="30" y="48"/>
                    <a:pt x="30" y="30"/>
                  </a:cubicBezTo>
                  <a:cubicBezTo>
                    <a:pt x="31" y="19"/>
                    <a:pt x="23" y="10"/>
                    <a:pt x="17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1" name="Freeform 504">
              <a:extLst>
                <a:ext uri="{FF2B5EF4-FFF2-40B4-BE49-F238E27FC236}">
                  <a16:creationId xmlns:a16="http://schemas.microsoft.com/office/drawing/2014/main" id="{67AA3757-47FA-4BD3-A961-2615F8B7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891"/>
              <a:ext cx="111" cy="192"/>
            </a:xfrm>
            <a:custGeom>
              <a:avLst/>
              <a:gdLst>
                <a:gd name="T0" fmla="*/ 89 w 89"/>
                <a:gd name="T1" fmla="*/ 12 h 144"/>
                <a:gd name="T2" fmla="*/ 64 w 89"/>
                <a:gd name="T3" fmla="*/ 105 h 144"/>
                <a:gd name="T4" fmla="*/ 52 w 89"/>
                <a:gd name="T5" fmla="*/ 187 h 144"/>
                <a:gd name="T6" fmla="*/ 30 w 89"/>
                <a:gd name="T7" fmla="*/ 235 h 144"/>
                <a:gd name="T8" fmla="*/ 0 w 89"/>
                <a:gd name="T9" fmla="*/ 268 h 144"/>
                <a:gd name="T10" fmla="*/ 89 w 89"/>
                <a:gd name="T11" fmla="*/ 341 h 144"/>
                <a:gd name="T12" fmla="*/ 81 w 89"/>
                <a:gd name="T13" fmla="*/ 197 h 144"/>
                <a:gd name="T14" fmla="*/ 107 w 89"/>
                <a:gd name="T15" fmla="*/ 133 h 144"/>
                <a:gd name="T16" fmla="*/ 172 w 89"/>
                <a:gd name="T17" fmla="*/ 148 h 144"/>
                <a:gd name="T18" fmla="*/ 89 w 89"/>
                <a:gd name="T19" fmla="*/ 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44">
                  <a:moveTo>
                    <a:pt x="46" y="5"/>
                  </a:moveTo>
                  <a:cubicBezTo>
                    <a:pt x="48" y="20"/>
                    <a:pt x="37" y="31"/>
                    <a:pt x="33" y="44"/>
                  </a:cubicBezTo>
                  <a:cubicBezTo>
                    <a:pt x="30" y="53"/>
                    <a:pt x="32" y="66"/>
                    <a:pt x="27" y="79"/>
                  </a:cubicBezTo>
                  <a:cubicBezTo>
                    <a:pt x="24" y="86"/>
                    <a:pt x="21" y="93"/>
                    <a:pt x="15" y="99"/>
                  </a:cubicBezTo>
                  <a:cubicBezTo>
                    <a:pt x="9" y="104"/>
                    <a:pt x="0" y="105"/>
                    <a:pt x="0" y="113"/>
                  </a:cubicBezTo>
                  <a:cubicBezTo>
                    <a:pt x="1" y="127"/>
                    <a:pt x="36" y="141"/>
                    <a:pt x="46" y="144"/>
                  </a:cubicBezTo>
                  <a:cubicBezTo>
                    <a:pt x="22" y="122"/>
                    <a:pt x="29" y="107"/>
                    <a:pt x="42" y="83"/>
                  </a:cubicBezTo>
                  <a:cubicBezTo>
                    <a:pt x="46" y="77"/>
                    <a:pt x="50" y="59"/>
                    <a:pt x="55" y="56"/>
                  </a:cubicBezTo>
                  <a:cubicBezTo>
                    <a:pt x="63" y="52"/>
                    <a:pt x="82" y="61"/>
                    <a:pt x="89" y="62"/>
                  </a:cubicBezTo>
                  <a:cubicBezTo>
                    <a:pt x="87" y="39"/>
                    <a:pt x="47" y="22"/>
                    <a:pt x="46" y="0"/>
                  </a:cubicBezTo>
                </a:path>
              </a:pathLst>
            </a:custGeom>
            <a:solidFill>
              <a:srgbClr val="F9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2" name="Freeform 505">
              <a:extLst>
                <a:ext uri="{FF2B5EF4-FFF2-40B4-BE49-F238E27FC236}">
                  <a16:creationId xmlns:a16="http://schemas.microsoft.com/office/drawing/2014/main" id="{85E339D3-B018-4FA2-BFDE-10E89581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863"/>
              <a:ext cx="268" cy="357"/>
            </a:xfrm>
            <a:custGeom>
              <a:avLst/>
              <a:gdLst>
                <a:gd name="T0" fmla="*/ 182 w 214"/>
                <a:gd name="T1" fmla="*/ 603 h 268"/>
                <a:gd name="T2" fmla="*/ 309 w 214"/>
                <a:gd name="T3" fmla="*/ 528 h 268"/>
                <a:gd name="T4" fmla="*/ 389 w 214"/>
                <a:gd name="T5" fmla="*/ 380 h 268"/>
                <a:gd name="T6" fmla="*/ 379 w 214"/>
                <a:gd name="T7" fmla="*/ 0 h 268"/>
                <a:gd name="T8" fmla="*/ 392 w 214"/>
                <a:gd name="T9" fmla="*/ 228 h 268"/>
                <a:gd name="T10" fmla="*/ 341 w 214"/>
                <a:gd name="T11" fmla="*/ 406 h 268"/>
                <a:gd name="T12" fmla="*/ 178 w 214"/>
                <a:gd name="T13" fmla="*/ 583 h 268"/>
                <a:gd name="T14" fmla="*/ 73 w 214"/>
                <a:gd name="T15" fmla="*/ 607 h 268"/>
                <a:gd name="T16" fmla="*/ 0 w 214"/>
                <a:gd name="T17" fmla="*/ 621 h 268"/>
                <a:gd name="T18" fmla="*/ 149 w 214"/>
                <a:gd name="T19" fmla="*/ 610 h 2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4" h="268">
                  <a:moveTo>
                    <a:pt x="93" y="255"/>
                  </a:moveTo>
                  <a:cubicBezTo>
                    <a:pt x="116" y="246"/>
                    <a:pt x="138" y="240"/>
                    <a:pt x="157" y="223"/>
                  </a:cubicBezTo>
                  <a:cubicBezTo>
                    <a:pt x="175" y="207"/>
                    <a:pt x="190" y="183"/>
                    <a:pt x="198" y="161"/>
                  </a:cubicBezTo>
                  <a:cubicBezTo>
                    <a:pt x="213" y="118"/>
                    <a:pt x="214" y="51"/>
                    <a:pt x="193" y="0"/>
                  </a:cubicBezTo>
                  <a:cubicBezTo>
                    <a:pt x="199" y="23"/>
                    <a:pt x="203" y="73"/>
                    <a:pt x="200" y="96"/>
                  </a:cubicBezTo>
                  <a:cubicBezTo>
                    <a:pt x="197" y="128"/>
                    <a:pt x="186" y="143"/>
                    <a:pt x="173" y="172"/>
                  </a:cubicBezTo>
                  <a:cubicBezTo>
                    <a:pt x="157" y="206"/>
                    <a:pt x="126" y="232"/>
                    <a:pt x="90" y="247"/>
                  </a:cubicBezTo>
                  <a:cubicBezTo>
                    <a:pt x="70" y="255"/>
                    <a:pt x="58" y="257"/>
                    <a:pt x="37" y="257"/>
                  </a:cubicBezTo>
                  <a:cubicBezTo>
                    <a:pt x="28" y="257"/>
                    <a:pt x="10" y="263"/>
                    <a:pt x="0" y="263"/>
                  </a:cubicBezTo>
                  <a:cubicBezTo>
                    <a:pt x="18" y="265"/>
                    <a:pt x="59" y="268"/>
                    <a:pt x="76" y="258"/>
                  </a:cubicBezTo>
                </a:path>
              </a:pathLst>
            </a:custGeom>
            <a:solidFill>
              <a:srgbClr val="F7C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3" name="Freeform 506">
              <a:extLst>
                <a:ext uri="{FF2B5EF4-FFF2-40B4-BE49-F238E27FC236}">
                  <a16:creationId xmlns:a16="http://schemas.microsoft.com/office/drawing/2014/main" id="{5DC384AE-B034-421F-AC45-90C15F3E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1045"/>
              <a:ext cx="347" cy="126"/>
            </a:xfrm>
            <a:custGeom>
              <a:avLst/>
              <a:gdLst>
                <a:gd name="T0" fmla="*/ 0 w 278"/>
                <a:gd name="T1" fmla="*/ 0 h 94"/>
                <a:gd name="T2" fmla="*/ 540 w 278"/>
                <a:gd name="T3" fmla="*/ 170 h 94"/>
                <a:gd name="T4" fmla="*/ 0 w 278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94">
                  <a:moveTo>
                    <a:pt x="0" y="0"/>
                  </a:moveTo>
                  <a:cubicBezTo>
                    <a:pt x="30" y="22"/>
                    <a:pt x="152" y="94"/>
                    <a:pt x="278" y="71"/>
                  </a:cubicBezTo>
                  <a:cubicBezTo>
                    <a:pt x="236" y="84"/>
                    <a:pt x="105" y="94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4" name="Freeform 507">
              <a:extLst>
                <a:ext uri="{FF2B5EF4-FFF2-40B4-BE49-F238E27FC236}">
                  <a16:creationId xmlns:a16="http://schemas.microsoft.com/office/drawing/2014/main" id="{BB74B1EE-B8D3-42AE-A5EE-6D1B8A0C7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95"/>
              <a:ext cx="220" cy="157"/>
            </a:xfrm>
            <a:custGeom>
              <a:avLst/>
              <a:gdLst>
                <a:gd name="T0" fmla="*/ 0 w 176"/>
                <a:gd name="T1" fmla="*/ 278 h 118"/>
                <a:gd name="T2" fmla="*/ 344 w 176"/>
                <a:gd name="T3" fmla="*/ 86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6" h="118">
                  <a:moveTo>
                    <a:pt x="0" y="118"/>
                  </a:moveTo>
                  <a:cubicBezTo>
                    <a:pt x="31" y="0"/>
                    <a:pt x="113" y="36"/>
                    <a:pt x="176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5" name="Freeform 508">
              <a:extLst>
                <a:ext uri="{FF2B5EF4-FFF2-40B4-BE49-F238E27FC236}">
                  <a16:creationId xmlns:a16="http://schemas.microsoft.com/office/drawing/2014/main" id="{6B4BB088-012D-4137-8A72-588DCE67E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323"/>
              <a:ext cx="243" cy="193"/>
            </a:xfrm>
            <a:custGeom>
              <a:avLst/>
              <a:gdLst>
                <a:gd name="T0" fmla="*/ 30 w 194"/>
                <a:gd name="T1" fmla="*/ 224 h 145"/>
                <a:gd name="T2" fmla="*/ 24 w 194"/>
                <a:gd name="T3" fmla="*/ 245 h 145"/>
                <a:gd name="T4" fmla="*/ 0 w 194"/>
                <a:gd name="T5" fmla="*/ 341 h 145"/>
                <a:gd name="T6" fmla="*/ 8 w 194"/>
                <a:gd name="T7" fmla="*/ 342 h 145"/>
                <a:gd name="T8" fmla="*/ 30 w 194"/>
                <a:gd name="T9" fmla="*/ 248 h 145"/>
                <a:gd name="T10" fmla="*/ 36 w 194"/>
                <a:gd name="T11" fmla="*/ 226 h 145"/>
                <a:gd name="T12" fmla="*/ 311 w 194"/>
                <a:gd name="T13" fmla="*/ 31 h 145"/>
                <a:gd name="T14" fmla="*/ 381 w 194"/>
                <a:gd name="T15" fmla="*/ 33 h 145"/>
                <a:gd name="T16" fmla="*/ 380 w 194"/>
                <a:gd name="T17" fmla="*/ 33 h 145"/>
                <a:gd name="T18" fmla="*/ 312 w 194"/>
                <a:gd name="T19" fmla="*/ 23 h 145"/>
                <a:gd name="T20" fmla="*/ 30 w 194"/>
                <a:gd name="T21" fmla="*/ 224 h 1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145">
                  <a:moveTo>
                    <a:pt x="15" y="95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7" y="117"/>
                    <a:pt x="3" y="128"/>
                    <a:pt x="0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7" y="129"/>
                    <a:pt x="11" y="118"/>
                    <a:pt x="15" y="105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50" y="4"/>
                    <a:pt x="110" y="8"/>
                    <a:pt x="158" y="13"/>
                  </a:cubicBezTo>
                  <a:cubicBezTo>
                    <a:pt x="171" y="14"/>
                    <a:pt x="183" y="15"/>
                    <a:pt x="194" y="14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83" y="14"/>
                    <a:pt x="171" y="12"/>
                    <a:pt x="159" y="10"/>
                  </a:cubicBezTo>
                  <a:cubicBezTo>
                    <a:pt x="109" y="6"/>
                    <a:pt x="47" y="0"/>
                    <a:pt x="15" y="95"/>
                  </a:cubicBezTo>
                  <a:close/>
                </a:path>
              </a:pathLst>
            </a:custGeom>
            <a:solidFill>
              <a:srgbClr val="479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6" name="Freeform 509">
              <a:extLst>
                <a:ext uri="{FF2B5EF4-FFF2-40B4-BE49-F238E27FC236}">
                  <a16:creationId xmlns:a16="http://schemas.microsoft.com/office/drawing/2014/main" id="{D319A2F9-0D35-4E10-9507-2B8E177E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567"/>
              <a:ext cx="72" cy="57"/>
            </a:xfrm>
            <a:custGeom>
              <a:avLst/>
              <a:gdLst>
                <a:gd name="T0" fmla="*/ 0 w 58"/>
                <a:gd name="T1" fmla="*/ 56 h 43"/>
                <a:gd name="T2" fmla="*/ 110 w 58"/>
                <a:gd name="T3" fmla="*/ 0 h 43"/>
                <a:gd name="T4" fmla="*/ 0 w 58"/>
                <a:gd name="T5" fmla="*/ 5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3">
                  <a:moveTo>
                    <a:pt x="0" y="24"/>
                  </a:moveTo>
                  <a:cubicBezTo>
                    <a:pt x="9" y="31"/>
                    <a:pt x="39" y="26"/>
                    <a:pt x="58" y="0"/>
                  </a:cubicBezTo>
                  <a:cubicBezTo>
                    <a:pt x="52" y="8"/>
                    <a:pt x="27" y="43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7" name="Freeform 510">
              <a:extLst>
                <a:ext uri="{FF2B5EF4-FFF2-40B4-BE49-F238E27FC236}">
                  <a16:creationId xmlns:a16="http://schemas.microsoft.com/office/drawing/2014/main" id="{06C32DE6-6C95-4F76-A64A-9A5A0FC7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701"/>
              <a:ext cx="35" cy="54"/>
            </a:xfrm>
            <a:custGeom>
              <a:avLst/>
              <a:gdLst>
                <a:gd name="T0" fmla="*/ 0 w 28"/>
                <a:gd name="T1" fmla="*/ 0 h 40"/>
                <a:gd name="T2" fmla="*/ 54 w 28"/>
                <a:gd name="T3" fmla="*/ 99 h 40"/>
                <a:gd name="T4" fmla="*/ 0 w 2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0">
                  <a:moveTo>
                    <a:pt x="0" y="0"/>
                  </a:moveTo>
                  <a:cubicBezTo>
                    <a:pt x="14" y="5"/>
                    <a:pt x="26" y="21"/>
                    <a:pt x="27" y="40"/>
                  </a:cubicBezTo>
                  <a:cubicBezTo>
                    <a:pt x="28" y="27"/>
                    <a:pt x="28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8" name="Freeform 511">
              <a:extLst>
                <a:ext uri="{FF2B5EF4-FFF2-40B4-BE49-F238E27FC236}">
                  <a16:creationId xmlns:a16="http://schemas.microsoft.com/office/drawing/2014/main" id="{DFC96097-B0BB-4BED-96DB-22C5386A4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36"/>
              <a:ext cx="71" cy="47"/>
            </a:xfrm>
            <a:custGeom>
              <a:avLst/>
              <a:gdLst>
                <a:gd name="T0" fmla="*/ 108 w 57"/>
                <a:gd name="T1" fmla="*/ 27 h 35"/>
                <a:gd name="T2" fmla="*/ 81 w 57"/>
                <a:gd name="T3" fmla="*/ 28 h 35"/>
                <a:gd name="T4" fmla="*/ 61 w 57"/>
                <a:gd name="T5" fmla="*/ 43 h 35"/>
                <a:gd name="T6" fmla="*/ 55 w 57"/>
                <a:gd name="T7" fmla="*/ 73 h 35"/>
                <a:gd name="T8" fmla="*/ 57 w 57"/>
                <a:gd name="T9" fmla="*/ 85 h 35"/>
                <a:gd name="T10" fmla="*/ 42 w 57"/>
                <a:gd name="T11" fmla="*/ 79 h 35"/>
                <a:gd name="T12" fmla="*/ 26 w 57"/>
                <a:gd name="T13" fmla="*/ 73 h 35"/>
                <a:gd name="T14" fmla="*/ 0 w 57"/>
                <a:gd name="T15" fmla="*/ 63 h 35"/>
                <a:gd name="T16" fmla="*/ 19 w 57"/>
                <a:gd name="T17" fmla="*/ 38 h 35"/>
                <a:gd name="T18" fmla="*/ 55 w 57"/>
                <a:gd name="T19" fmla="*/ 16 h 35"/>
                <a:gd name="T20" fmla="*/ 110 w 57"/>
                <a:gd name="T21" fmla="*/ 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35">
                  <a:moveTo>
                    <a:pt x="56" y="11"/>
                  </a:moveTo>
                  <a:cubicBezTo>
                    <a:pt x="53" y="9"/>
                    <a:pt x="45" y="11"/>
                    <a:pt x="42" y="12"/>
                  </a:cubicBezTo>
                  <a:cubicBezTo>
                    <a:pt x="38" y="13"/>
                    <a:pt x="33" y="15"/>
                    <a:pt x="31" y="18"/>
                  </a:cubicBezTo>
                  <a:cubicBezTo>
                    <a:pt x="28" y="22"/>
                    <a:pt x="27" y="26"/>
                    <a:pt x="28" y="30"/>
                  </a:cubicBezTo>
                  <a:cubicBezTo>
                    <a:pt x="29" y="32"/>
                    <a:pt x="30" y="34"/>
                    <a:pt x="30" y="35"/>
                  </a:cubicBezTo>
                  <a:cubicBezTo>
                    <a:pt x="28" y="35"/>
                    <a:pt x="25" y="34"/>
                    <a:pt x="22" y="33"/>
                  </a:cubicBezTo>
                  <a:cubicBezTo>
                    <a:pt x="20" y="32"/>
                    <a:pt x="17" y="31"/>
                    <a:pt x="14" y="30"/>
                  </a:cubicBezTo>
                  <a:cubicBezTo>
                    <a:pt x="9" y="29"/>
                    <a:pt x="5" y="27"/>
                    <a:pt x="0" y="26"/>
                  </a:cubicBezTo>
                  <a:cubicBezTo>
                    <a:pt x="3" y="22"/>
                    <a:pt x="6" y="19"/>
                    <a:pt x="10" y="16"/>
                  </a:cubicBezTo>
                  <a:cubicBezTo>
                    <a:pt x="16" y="13"/>
                    <a:pt x="22" y="10"/>
                    <a:pt x="28" y="7"/>
                  </a:cubicBezTo>
                  <a:cubicBezTo>
                    <a:pt x="36" y="3"/>
                    <a:pt x="48" y="0"/>
                    <a:pt x="57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9" name="Freeform 512">
              <a:extLst>
                <a:ext uri="{FF2B5EF4-FFF2-40B4-BE49-F238E27FC236}">
                  <a16:creationId xmlns:a16="http://schemas.microsoft.com/office/drawing/2014/main" id="{292C8173-9318-4968-BD2A-05AE6315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415"/>
              <a:ext cx="104" cy="190"/>
            </a:xfrm>
            <a:custGeom>
              <a:avLst/>
              <a:gdLst>
                <a:gd name="T0" fmla="*/ 25 w 83"/>
                <a:gd name="T1" fmla="*/ 21 h 143"/>
                <a:gd name="T2" fmla="*/ 0 w 83"/>
                <a:gd name="T3" fmla="*/ 0 h 143"/>
                <a:gd name="T4" fmla="*/ 6 w 83"/>
                <a:gd name="T5" fmla="*/ 15 h 143"/>
                <a:gd name="T6" fmla="*/ 75 w 83"/>
                <a:gd name="T7" fmla="*/ 114 h 143"/>
                <a:gd name="T8" fmla="*/ 93 w 83"/>
                <a:gd name="T9" fmla="*/ 199 h 143"/>
                <a:gd name="T10" fmla="*/ 124 w 83"/>
                <a:gd name="T11" fmla="*/ 322 h 143"/>
                <a:gd name="T12" fmla="*/ 124 w 83"/>
                <a:gd name="T13" fmla="*/ 333 h 143"/>
                <a:gd name="T14" fmla="*/ 124 w 83"/>
                <a:gd name="T15" fmla="*/ 335 h 143"/>
                <a:gd name="T16" fmla="*/ 163 w 83"/>
                <a:gd name="T17" fmla="*/ 267 h 143"/>
                <a:gd name="T18" fmla="*/ 25 w 83"/>
                <a:gd name="T19" fmla="*/ 21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43">
                  <a:moveTo>
                    <a:pt x="13" y="9"/>
                  </a:moveTo>
                  <a:cubicBezTo>
                    <a:pt x="9" y="6"/>
                    <a:pt x="4" y="3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6" y="20"/>
                    <a:pt x="28" y="32"/>
                    <a:pt x="38" y="49"/>
                  </a:cubicBezTo>
                  <a:cubicBezTo>
                    <a:pt x="44" y="61"/>
                    <a:pt x="46" y="73"/>
                    <a:pt x="47" y="85"/>
                  </a:cubicBezTo>
                  <a:cubicBezTo>
                    <a:pt x="60" y="103"/>
                    <a:pt x="66" y="120"/>
                    <a:pt x="63" y="137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3" y="142"/>
                    <a:pt x="63" y="143"/>
                    <a:pt x="63" y="143"/>
                  </a:cubicBezTo>
                  <a:cubicBezTo>
                    <a:pt x="73" y="137"/>
                    <a:pt x="79" y="130"/>
                    <a:pt x="83" y="114"/>
                  </a:cubicBezTo>
                  <a:cubicBezTo>
                    <a:pt x="76" y="91"/>
                    <a:pt x="60" y="43"/>
                    <a:pt x="13" y="9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0" name="Freeform 513">
              <a:extLst>
                <a:ext uri="{FF2B5EF4-FFF2-40B4-BE49-F238E27FC236}">
                  <a16:creationId xmlns:a16="http://schemas.microsoft.com/office/drawing/2014/main" id="{2733CFE0-2187-47CB-A033-DEA426D61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71"/>
              <a:ext cx="58" cy="61"/>
            </a:xfrm>
            <a:custGeom>
              <a:avLst/>
              <a:gdLst>
                <a:gd name="T0" fmla="*/ 57 w 47"/>
                <a:gd name="T1" fmla="*/ 0 h 46"/>
                <a:gd name="T2" fmla="*/ 57 w 47"/>
                <a:gd name="T3" fmla="*/ 0 h 46"/>
                <a:gd name="T4" fmla="*/ 0 w 47"/>
                <a:gd name="T5" fmla="*/ 107 h 46"/>
                <a:gd name="T6" fmla="*/ 1 w 47"/>
                <a:gd name="T7" fmla="*/ 107 h 46"/>
                <a:gd name="T8" fmla="*/ 31 w 47"/>
                <a:gd name="T9" fmla="*/ 107 h 46"/>
                <a:gd name="T10" fmla="*/ 38 w 47"/>
                <a:gd name="T11" fmla="*/ 80 h 46"/>
                <a:gd name="T12" fmla="*/ 89 w 47"/>
                <a:gd name="T13" fmla="*/ 9 h 46"/>
                <a:gd name="T14" fmla="*/ 57 w 47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6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9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5"/>
                    <a:pt x="6" y="45"/>
                    <a:pt x="16" y="46"/>
                  </a:cubicBezTo>
                  <a:cubicBezTo>
                    <a:pt x="18" y="42"/>
                    <a:pt x="19" y="38"/>
                    <a:pt x="20" y="34"/>
                  </a:cubicBezTo>
                  <a:cubicBezTo>
                    <a:pt x="25" y="22"/>
                    <a:pt x="37" y="12"/>
                    <a:pt x="47" y="4"/>
                  </a:cubicBezTo>
                  <a:cubicBezTo>
                    <a:pt x="36" y="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1" name="Freeform 514">
              <a:extLst>
                <a:ext uri="{FF2B5EF4-FFF2-40B4-BE49-F238E27FC236}">
                  <a16:creationId xmlns:a16="http://schemas.microsoft.com/office/drawing/2014/main" id="{B611CF68-515C-4181-91E8-9C4A7EE5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461"/>
              <a:ext cx="138" cy="215"/>
            </a:xfrm>
            <a:custGeom>
              <a:avLst/>
              <a:gdLst>
                <a:gd name="T0" fmla="*/ 0 w 110"/>
                <a:gd name="T1" fmla="*/ 0 h 161"/>
                <a:gd name="T2" fmla="*/ 148 w 110"/>
                <a:gd name="T3" fmla="*/ 219 h 161"/>
                <a:gd name="T4" fmla="*/ 148 w 110"/>
                <a:gd name="T5" fmla="*/ 228 h 161"/>
                <a:gd name="T6" fmla="*/ 147 w 110"/>
                <a:gd name="T7" fmla="*/ 240 h 161"/>
                <a:gd name="T8" fmla="*/ 154 w 110"/>
                <a:gd name="T9" fmla="*/ 276 h 161"/>
                <a:gd name="T10" fmla="*/ 172 w 110"/>
                <a:gd name="T11" fmla="*/ 307 h 161"/>
                <a:gd name="T12" fmla="*/ 210 w 110"/>
                <a:gd name="T13" fmla="*/ 383 h 161"/>
                <a:gd name="T14" fmla="*/ 217 w 110"/>
                <a:gd name="T15" fmla="*/ 378 h 161"/>
                <a:gd name="T16" fmla="*/ 178 w 110"/>
                <a:gd name="T17" fmla="*/ 303 h 161"/>
                <a:gd name="T18" fmla="*/ 162 w 110"/>
                <a:gd name="T19" fmla="*/ 271 h 161"/>
                <a:gd name="T20" fmla="*/ 156 w 110"/>
                <a:gd name="T21" fmla="*/ 228 h 161"/>
                <a:gd name="T22" fmla="*/ 156 w 110"/>
                <a:gd name="T23" fmla="*/ 219 h 161"/>
                <a:gd name="T24" fmla="*/ 0 w 110"/>
                <a:gd name="T25" fmla="*/ 0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161">
                  <a:moveTo>
                    <a:pt x="0" y="0"/>
                  </a:moveTo>
                  <a:cubicBezTo>
                    <a:pt x="12" y="7"/>
                    <a:pt x="72" y="45"/>
                    <a:pt x="75" y="92"/>
                  </a:cubicBezTo>
                  <a:cubicBezTo>
                    <a:pt x="75" y="92"/>
                    <a:pt x="75" y="96"/>
                    <a:pt x="75" y="96"/>
                  </a:cubicBezTo>
                  <a:cubicBezTo>
                    <a:pt x="74" y="97"/>
                    <a:pt x="74" y="99"/>
                    <a:pt x="74" y="101"/>
                  </a:cubicBezTo>
                  <a:cubicBezTo>
                    <a:pt x="74" y="105"/>
                    <a:pt x="75" y="111"/>
                    <a:pt x="78" y="116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93" y="140"/>
                    <a:pt x="102" y="153"/>
                    <a:pt x="106" y="161"/>
                  </a:cubicBezTo>
                  <a:cubicBezTo>
                    <a:pt x="110" y="159"/>
                    <a:pt x="110" y="159"/>
                    <a:pt x="110" y="159"/>
                  </a:cubicBezTo>
                  <a:cubicBezTo>
                    <a:pt x="105" y="151"/>
                    <a:pt x="97" y="138"/>
                    <a:pt x="90" y="127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78" y="108"/>
                    <a:pt x="78" y="102"/>
                    <a:pt x="79" y="96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6" y="43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2" name="Freeform 515">
              <a:extLst>
                <a:ext uri="{FF2B5EF4-FFF2-40B4-BE49-F238E27FC236}">
                  <a16:creationId xmlns:a16="http://schemas.microsoft.com/office/drawing/2014/main" id="{D5EBF677-6344-45A6-928A-8A4E5D99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825"/>
              <a:ext cx="78" cy="167"/>
            </a:xfrm>
            <a:custGeom>
              <a:avLst/>
              <a:gdLst>
                <a:gd name="T0" fmla="*/ 14 w 62"/>
                <a:gd name="T1" fmla="*/ 0 h 125"/>
                <a:gd name="T2" fmla="*/ 44 w 62"/>
                <a:gd name="T3" fmla="*/ 123 h 125"/>
                <a:gd name="T4" fmla="*/ 78 w 62"/>
                <a:gd name="T5" fmla="*/ 227 h 125"/>
                <a:gd name="T6" fmla="*/ 123 w 62"/>
                <a:gd name="T7" fmla="*/ 298 h 125"/>
                <a:gd name="T8" fmla="*/ 84 w 62"/>
                <a:gd name="T9" fmla="*/ 218 h 125"/>
                <a:gd name="T10" fmla="*/ 54 w 62"/>
                <a:gd name="T11" fmla="*/ 108 h 125"/>
                <a:gd name="T12" fmla="*/ 14 w 62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25">
                  <a:moveTo>
                    <a:pt x="7" y="0"/>
                  </a:moveTo>
                  <a:cubicBezTo>
                    <a:pt x="0" y="20"/>
                    <a:pt x="14" y="36"/>
                    <a:pt x="22" y="52"/>
                  </a:cubicBezTo>
                  <a:cubicBezTo>
                    <a:pt x="31" y="69"/>
                    <a:pt x="30" y="85"/>
                    <a:pt x="39" y="95"/>
                  </a:cubicBezTo>
                  <a:cubicBezTo>
                    <a:pt x="48" y="104"/>
                    <a:pt x="58" y="118"/>
                    <a:pt x="62" y="125"/>
                  </a:cubicBezTo>
                  <a:cubicBezTo>
                    <a:pt x="57" y="119"/>
                    <a:pt x="48" y="98"/>
                    <a:pt x="42" y="91"/>
                  </a:cubicBezTo>
                  <a:cubicBezTo>
                    <a:pt x="37" y="85"/>
                    <a:pt x="31" y="53"/>
                    <a:pt x="27" y="46"/>
                  </a:cubicBezTo>
                  <a:cubicBezTo>
                    <a:pt x="22" y="40"/>
                    <a:pt x="5" y="1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3" name="Freeform 516">
              <a:extLst>
                <a:ext uri="{FF2B5EF4-FFF2-40B4-BE49-F238E27FC236}">
                  <a16:creationId xmlns:a16="http://schemas.microsoft.com/office/drawing/2014/main" id="{914926EF-E342-4317-ACF4-1EE062E36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664"/>
              <a:ext cx="408" cy="421"/>
            </a:xfrm>
            <a:custGeom>
              <a:avLst/>
              <a:gdLst>
                <a:gd name="T0" fmla="*/ 630 w 326"/>
                <a:gd name="T1" fmla="*/ 682 h 316"/>
                <a:gd name="T2" fmla="*/ 608 w 326"/>
                <a:gd name="T3" fmla="*/ 632 h 316"/>
                <a:gd name="T4" fmla="*/ 584 w 326"/>
                <a:gd name="T5" fmla="*/ 605 h 316"/>
                <a:gd name="T6" fmla="*/ 564 w 326"/>
                <a:gd name="T7" fmla="*/ 557 h 316"/>
                <a:gd name="T8" fmla="*/ 531 w 326"/>
                <a:gd name="T9" fmla="*/ 490 h 316"/>
                <a:gd name="T10" fmla="*/ 486 w 326"/>
                <a:gd name="T11" fmla="*/ 370 h 316"/>
                <a:gd name="T12" fmla="*/ 461 w 326"/>
                <a:gd name="T13" fmla="*/ 300 h 316"/>
                <a:gd name="T14" fmla="*/ 449 w 326"/>
                <a:gd name="T15" fmla="*/ 161 h 316"/>
                <a:gd name="T16" fmla="*/ 431 w 326"/>
                <a:gd name="T17" fmla="*/ 76 h 316"/>
                <a:gd name="T18" fmla="*/ 426 w 326"/>
                <a:gd name="T19" fmla="*/ 49 h 316"/>
                <a:gd name="T20" fmla="*/ 384 w 326"/>
                <a:gd name="T21" fmla="*/ 31 h 316"/>
                <a:gd name="T22" fmla="*/ 242 w 326"/>
                <a:gd name="T23" fmla="*/ 0 h 316"/>
                <a:gd name="T24" fmla="*/ 239 w 326"/>
                <a:gd name="T25" fmla="*/ 23 h 316"/>
                <a:gd name="T26" fmla="*/ 242 w 326"/>
                <a:gd name="T27" fmla="*/ 20 h 316"/>
                <a:gd name="T28" fmla="*/ 219 w 326"/>
                <a:gd name="T29" fmla="*/ 71 h 316"/>
                <a:gd name="T30" fmla="*/ 239 w 326"/>
                <a:gd name="T31" fmla="*/ 199 h 316"/>
                <a:gd name="T32" fmla="*/ 195 w 326"/>
                <a:gd name="T33" fmla="*/ 128 h 316"/>
                <a:gd name="T34" fmla="*/ 189 w 326"/>
                <a:gd name="T35" fmla="*/ 16 h 316"/>
                <a:gd name="T36" fmla="*/ 189 w 326"/>
                <a:gd name="T37" fmla="*/ 12 h 316"/>
                <a:gd name="T38" fmla="*/ 70 w 326"/>
                <a:gd name="T39" fmla="*/ 95 h 316"/>
                <a:gd name="T40" fmla="*/ 5 w 326"/>
                <a:gd name="T41" fmla="*/ 137 h 316"/>
                <a:gd name="T42" fmla="*/ 0 w 326"/>
                <a:gd name="T43" fmla="*/ 155 h 316"/>
                <a:gd name="T44" fmla="*/ 85 w 326"/>
                <a:gd name="T45" fmla="*/ 176 h 316"/>
                <a:gd name="T46" fmla="*/ 176 w 326"/>
                <a:gd name="T47" fmla="*/ 254 h 316"/>
                <a:gd name="T48" fmla="*/ 51 w 326"/>
                <a:gd name="T49" fmla="*/ 187 h 316"/>
                <a:gd name="T50" fmla="*/ 30 w 326"/>
                <a:gd name="T51" fmla="*/ 208 h 316"/>
                <a:gd name="T52" fmla="*/ 63 w 326"/>
                <a:gd name="T53" fmla="*/ 254 h 316"/>
                <a:gd name="T54" fmla="*/ 73 w 326"/>
                <a:gd name="T55" fmla="*/ 278 h 316"/>
                <a:gd name="T56" fmla="*/ 91 w 326"/>
                <a:gd name="T57" fmla="*/ 314 h 316"/>
                <a:gd name="T58" fmla="*/ 116 w 326"/>
                <a:gd name="T59" fmla="*/ 349 h 316"/>
                <a:gd name="T60" fmla="*/ 124 w 326"/>
                <a:gd name="T61" fmla="*/ 385 h 316"/>
                <a:gd name="T62" fmla="*/ 131 w 326"/>
                <a:gd name="T63" fmla="*/ 406 h 316"/>
                <a:gd name="T64" fmla="*/ 155 w 326"/>
                <a:gd name="T65" fmla="*/ 418 h 316"/>
                <a:gd name="T66" fmla="*/ 185 w 326"/>
                <a:gd name="T67" fmla="*/ 416 h 316"/>
                <a:gd name="T68" fmla="*/ 205 w 326"/>
                <a:gd name="T69" fmla="*/ 470 h 316"/>
                <a:gd name="T70" fmla="*/ 225 w 326"/>
                <a:gd name="T71" fmla="*/ 477 h 316"/>
                <a:gd name="T72" fmla="*/ 243 w 326"/>
                <a:gd name="T73" fmla="*/ 485 h 316"/>
                <a:gd name="T74" fmla="*/ 274 w 326"/>
                <a:gd name="T75" fmla="*/ 490 h 316"/>
                <a:gd name="T76" fmla="*/ 297 w 326"/>
                <a:gd name="T77" fmla="*/ 518 h 316"/>
                <a:gd name="T78" fmla="*/ 305 w 326"/>
                <a:gd name="T79" fmla="*/ 550 h 316"/>
                <a:gd name="T80" fmla="*/ 332 w 326"/>
                <a:gd name="T81" fmla="*/ 597 h 316"/>
                <a:gd name="T82" fmla="*/ 372 w 326"/>
                <a:gd name="T83" fmla="*/ 598 h 316"/>
                <a:gd name="T84" fmla="*/ 392 w 326"/>
                <a:gd name="T85" fmla="*/ 621 h 316"/>
                <a:gd name="T86" fmla="*/ 405 w 326"/>
                <a:gd name="T87" fmla="*/ 653 h 316"/>
                <a:gd name="T88" fmla="*/ 428 w 326"/>
                <a:gd name="T89" fmla="*/ 667 h 316"/>
                <a:gd name="T90" fmla="*/ 453 w 326"/>
                <a:gd name="T91" fmla="*/ 647 h 316"/>
                <a:gd name="T92" fmla="*/ 481 w 326"/>
                <a:gd name="T93" fmla="*/ 650 h 316"/>
                <a:gd name="T94" fmla="*/ 504 w 326"/>
                <a:gd name="T95" fmla="*/ 663 h 316"/>
                <a:gd name="T96" fmla="*/ 512 w 326"/>
                <a:gd name="T97" fmla="*/ 689 h 316"/>
                <a:gd name="T98" fmla="*/ 548 w 326"/>
                <a:gd name="T99" fmla="*/ 711 h 316"/>
                <a:gd name="T100" fmla="*/ 599 w 326"/>
                <a:gd name="T101" fmla="*/ 727 h 316"/>
                <a:gd name="T102" fmla="*/ 630 w 326"/>
                <a:gd name="T103" fmla="*/ 742 h 316"/>
                <a:gd name="T104" fmla="*/ 630 w 326"/>
                <a:gd name="T105" fmla="*/ 682 h 31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26" h="316">
                  <a:moveTo>
                    <a:pt x="321" y="288"/>
                  </a:moveTo>
                  <a:cubicBezTo>
                    <a:pt x="324" y="281"/>
                    <a:pt x="314" y="272"/>
                    <a:pt x="310" y="267"/>
                  </a:cubicBezTo>
                  <a:cubicBezTo>
                    <a:pt x="306" y="263"/>
                    <a:pt x="303" y="262"/>
                    <a:pt x="298" y="256"/>
                  </a:cubicBezTo>
                  <a:cubicBezTo>
                    <a:pt x="292" y="250"/>
                    <a:pt x="296" y="243"/>
                    <a:pt x="288" y="236"/>
                  </a:cubicBezTo>
                  <a:cubicBezTo>
                    <a:pt x="281" y="230"/>
                    <a:pt x="281" y="220"/>
                    <a:pt x="271" y="207"/>
                  </a:cubicBezTo>
                  <a:cubicBezTo>
                    <a:pt x="260" y="195"/>
                    <a:pt x="252" y="165"/>
                    <a:pt x="248" y="157"/>
                  </a:cubicBezTo>
                  <a:cubicBezTo>
                    <a:pt x="244" y="149"/>
                    <a:pt x="242" y="141"/>
                    <a:pt x="235" y="127"/>
                  </a:cubicBezTo>
                  <a:cubicBezTo>
                    <a:pt x="229" y="112"/>
                    <a:pt x="232" y="80"/>
                    <a:pt x="229" y="68"/>
                  </a:cubicBezTo>
                  <a:cubicBezTo>
                    <a:pt x="226" y="56"/>
                    <a:pt x="226" y="47"/>
                    <a:pt x="220" y="32"/>
                  </a:cubicBezTo>
                  <a:cubicBezTo>
                    <a:pt x="219" y="29"/>
                    <a:pt x="218" y="25"/>
                    <a:pt x="217" y="21"/>
                  </a:cubicBezTo>
                  <a:cubicBezTo>
                    <a:pt x="211" y="16"/>
                    <a:pt x="204" y="13"/>
                    <a:pt x="196" y="13"/>
                  </a:cubicBezTo>
                  <a:cubicBezTo>
                    <a:pt x="171" y="13"/>
                    <a:pt x="140" y="22"/>
                    <a:pt x="123" y="0"/>
                  </a:cubicBezTo>
                  <a:cubicBezTo>
                    <a:pt x="123" y="3"/>
                    <a:pt x="123" y="8"/>
                    <a:pt x="122" y="1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19" y="17"/>
                    <a:pt x="123" y="15"/>
                    <a:pt x="112" y="30"/>
                  </a:cubicBezTo>
                  <a:cubicBezTo>
                    <a:pt x="100" y="46"/>
                    <a:pt x="114" y="59"/>
                    <a:pt x="122" y="84"/>
                  </a:cubicBezTo>
                  <a:cubicBezTo>
                    <a:pt x="122" y="84"/>
                    <a:pt x="109" y="76"/>
                    <a:pt x="100" y="54"/>
                  </a:cubicBezTo>
                  <a:cubicBezTo>
                    <a:pt x="92" y="33"/>
                    <a:pt x="100" y="18"/>
                    <a:pt x="97" y="7"/>
                  </a:cubicBezTo>
                  <a:cubicBezTo>
                    <a:pt x="97" y="6"/>
                    <a:pt x="97" y="5"/>
                    <a:pt x="97" y="5"/>
                  </a:cubicBezTo>
                  <a:cubicBezTo>
                    <a:pt x="86" y="7"/>
                    <a:pt x="50" y="36"/>
                    <a:pt x="36" y="40"/>
                  </a:cubicBezTo>
                  <a:cubicBezTo>
                    <a:pt x="25" y="43"/>
                    <a:pt x="7" y="47"/>
                    <a:pt x="2" y="58"/>
                  </a:cubicBezTo>
                  <a:cubicBezTo>
                    <a:pt x="1" y="60"/>
                    <a:pt x="0" y="62"/>
                    <a:pt x="0" y="65"/>
                  </a:cubicBezTo>
                  <a:cubicBezTo>
                    <a:pt x="7" y="63"/>
                    <a:pt x="20" y="62"/>
                    <a:pt x="43" y="74"/>
                  </a:cubicBezTo>
                  <a:cubicBezTo>
                    <a:pt x="74" y="91"/>
                    <a:pt x="90" y="107"/>
                    <a:pt x="90" y="107"/>
                  </a:cubicBezTo>
                  <a:cubicBezTo>
                    <a:pt x="71" y="98"/>
                    <a:pt x="50" y="80"/>
                    <a:pt x="26" y="79"/>
                  </a:cubicBezTo>
                  <a:cubicBezTo>
                    <a:pt x="19" y="78"/>
                    <a:pt x="13" y="82"/>
                    <a:pt x="15" y="88"/>
                  </a:cubicBezTo>
                  <a:cubicBezTo>
                    <a:pt x="18" y="95"/>
                    <a:pt x="30" y="104"/>
                    <a:pt x="32" y="107"/>
                  </a:cubicBezTo>
                  <a:cubicBezTo>
                    <a:pt x="35" y="111"/>
                    <a:pt x="34" y="115"/>
                    <a:pt x="37" y="118"/>
                  </a:cubicBezTo>
                  <a:cubicBezTo>
                    <a:pt x="40" y="121"/>
                    <a:pt x="39" y="128"/>
                    <a:pt x="46" y="133"/>
                  </a:cubicBezTo>
                  <a:cubicBezTo>
                    <a:pt x="54" y="138"/>
                    <a:pt x="54" y="141"/>
                    <a:pt x="59" y="148"/>
                  </a:cubicBezTo>
                  <a:cubicBezTo>
                    <a:pt x="64" y="156"/>
                    <a:pt x="60" y="158"/>
                    <a:pt x="63" y="163"/>
                  </a:cubicBezTo>
                  <a:cubicBezTo>
                    <a:pt x="66" y="168"/>
                    <a:pt x="67" y="172"/>
                    <a:pt x="67" y="172"/>
                  </a:cubicBezTo>
                  <a:cubicBezTo>
                    <a:pt x="79" y="177"/>
                    <a:pt x="79" y="177"/>
                    <a:pt x="79" y="177"/>
                  </a:cubicBezTo>
                  <a:cubicBezTo>
                    <a:pt x="79" y="177"/>
                    <a:pt x="86" y="176"/>
                    <a:pt x="94" y="176"/>
                  </a:cubicBezTo>
                  <a:cubicBezTo>
                    <a:pt x="102" y="176"/>
                    <a:pt x="99" y="187"/>
                    <a:pt x="105" y="199"/>
                  </a:cubicBezTo>
                  <a:cubicBezTo>
                    <a:pt x="110" y="210"/>
                    <a:pt x="105" y="199"/>
                    <a:pt x="115" y="202"/>
                  </a:cubicBezTo>
                  <a:cubicBezTo>
                    <a:pt x="125" y="206"/>
                    <a:pt x="124" y="205"/>
                    <a:pt x="124" y="205"/>
                  </a:cubicBezTo>
                  <a:cubicBezTo>
                    <a:pt x="124" y="205"/>
                    <a:pt x="134" y="207"/>
                    <a:pt x="140" y="207"/>
                  </a:cubicBezTo>
                  <a:cubicBezTo>
                    <a:pt x="146" y="207"/>
                    <a:pt x="146" y="215"/>
                    <a:pt x="151" y="219"/>
                  </a:cubicBezTo>
                  <a:cubicBezTo>
                    <a:pt x="156" y="223"/>
                    <a:pt x="153" y="230"/>
                    <a:pt x="156" y="233"/>
                  </a:cubicBezTo>
                  <a:cubicBezTo>
                    <a:pt x="160" y="235"/>
                    <a:pt x="160" y="242"/>
                    <a:pt x="169" y="252"/>
                  </a:cubicBezTo>
                  <a:cubicBezTo>
                    <a:pt x="178" y="262"/>
                    <a:pt x="177" y="255"/>
                    <a:pt x="189" y="253"/>
                  </a:cubicBezTo>
                  <a:cubicBezTo>
                    <a:pt x="200" y="251"/>
                    <a:pt x="193" y="259"/>
                    <a:pt x="200" y="263"/>
                  </a:cubicBezTo>
                  <a:cubicBezTo>
                    <a:pt x="207" y="268"/>
                    <a:pt x="204" y="272"/>
                    <a:pt x="207" y="276"/>
                  </a:cubicBezTo>
                  <a:cubicBezTo>
                    <a:pt x="210" y="280"/>
                    <a:pt x="215" y="281"/>
                    <a:pt x="218" y="282"/>
                  </a:cubicBezTo>
                  <a:cubicBezTo>
                    <a:pt x="221" y="283"/>
                    <a:pt x="225" y="276"/>
                    <a:pt x="231" y="274"/>
                  </a:cubicBezTo>
                  <a:cubicBezTo>
                    <a:pt x="237" y="272"/>
                    <a:pt x="242" y="275"/>
                    <a:pt x="245" y="275"/>
                  </a:cubicBezTo>
                  <a:cubicBezTo>
                    <a:pt x="248" y="275"/>
                    <a:pt x="257" y="281"/>
                    <a:pt x="257" y="281"/>
                  </a:cubicBezTo>
                  <a:cubicBezTo>
                    <a:pt x="257" y="281"/>
                    <a:pt x="262" y="284"/>
                    <a:pt x="261" y="291"/>
                  </a:cubicBezTo>
                  <a:cubicBezTo>
                    <a:pt x="260" y="297"/>
                    <a:pt x="275" y="303"/>
                    <a:pt x="280" y="301"/>
                  </a:cubicBezTo>
                  <a:cubicBezTo>
                    <a:pt x="285" y="299"/>
                    <a:pt x="296" y="305"/>
                    <a:pt x="306" y="308"/>
                  </a:cubicBezTo>
                  <a:cubicBezTo>
                    <a:pt x="316" y="311"/>
                    <a:pt x="315" y="316"/>
                    <a:pt x="321" y="314"/>
                  </a:cubicBezTo>
                  <a:cubicBezTo>
                    <a:pt x="326" y="312"/>
                    <a:pt x="317" y="294"/>
                    <a:pt x="321" y="288"/>
                  </a:cubicBezTo>
                  <a:close/>
                </a:path>
              </a:pathLst>
            </a:custGeom>
            <a:solidFill>
              <a:srgbClr val="63A1CB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094" name="Freeform 517">
              <a:extLst>
                <a:ext uri="{FF2B5EF4-FFF2-40B4-BE49-F238E27FC236}">
                  <a16:creationId xmlns:a16="http://schemas.microsoft.com/office/drawing/2014/main" id="{D9715DB5-6364-4C42-B08C-10AC1C7EF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864"/>
              <a:ext cx="46" cy="105"/>
            </a:xfrm>
            <a:custGeom>
              <a:avLst/>
              <a:gdLst>
                <a:gd name="T0" fmla="*/ 71 w 37"/>
                <a:gd name="T1" fmla="*/ 186 h 79"/>
                <a:gd name="T2" fmla="*/ 56 w 37"/>
                <a:gd name="T3" fmla="*/ 141 h 79"/>
                <a:gd name="T4" fmla="*/ 24 w 37"/>
                <a:gd name="T5" fmla="*/ 57 h 79"/>
                <a:gd name="T6" fmla="*/ 11 w 37"/>
                <a:gd name="T7" fmla="*/ 23 h 79"/>
                <a:gd name="T8" fmla="*/ 0 w 37"/>
                <a:gd name="T9" fmla="*/ 0 h 79"/>
                <a:gd name="T10" fmla="*/ 0 w 37"/>
                <a:gd name="T11" fmla="*/ 0 h 79"/>
                <a:gd name="T12" fmla="*/ 7 w 37"/>
                <a:gd name="T13" fmla="*/ 27 h 79"/>
                <a:gd name="T14" fmla="*/ 15 w 37"/>
                <a:gd name="T15" fmla="*/ 65 h 79"/>
                <a:gd name="T16" fmla="*/ 48 w 37"/>
                <a:gd name="T17" fmla="*/ 149 h 79"/>
                <a:gd name="T18" fmla="*/ 71 w 37"/>
                <a:gd name="T19" fmla="*/ 186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79">
                  <a:moveTo>
                    <a:pt x="37" y="79"/>
                  </a:moveTo>
                  <a:cubicBezTo>
                    <a:pt x="34" y="74"/>
                    <a:pt x="34" y="67"/>
                    <a:pt x="29" y="60"/>
                  </a:cubicBezTo>
                  <a:cubicBezTo>
                    <a:pt x="22" y="52"/>
                    <a:pt x="16" y="36"/>
                    <a:pt x="12" y="24"/>
                  </a:cubicBezTo>
                  <a:cubicBezTo>
                    <a:pt x="10" y="18"/>
                    <a:pt x="8" y="13"/>
                    <a:pt x="6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4"/>
                    <a:pt x="6" y="22"/>
                    <a:pt x="8" y="28"/>
                  </a:cubicBezTo>
                  <a:cubicBezTo>
                    <a:pt x="13" y="40"/>
                    <a:pt x="18" y="54"/>
                    <a:pt x="25" y="63"/>
                  </a:cubicBezTo>
                  <a:cubicBezTo>
                    <a:pt x="30" y="69"/>
                    <a:pt x="34" y="74"/>
                    <a:pt x="37" y="79"/>
                  </a:cubicBezTo>
                </a:path>
              </a:pathLst>
            </a:custGeom>
            <a:solidFill>
              <a:srgbClr val="238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5" name="Freeform 518">
              <a:extLst>
                <a:ext uri="{FF2B5EF4-FFF2-40B4-BE49-F238E27FC236}">
                  <a16:creationId xmlns:a16="http://schemas.microsoft.com/office/drawing/2014/main" id="{837AE89E-E618-49F2-B296-05D474192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821"/>
              <a:ext cx="44" cy="84"/>
            </a:xfrm>
            <a:custGeom>
              <a:avLst/>
              <a:gdLst>
                <a:gd name="T0" fmla="*/ 25 w 35"/>
                <a:gd name="T1" fmla="*/ 0 h 63"/>
                <a:gd name="T2" fmla="*/ 25 w 35"/>
                <a:gd name="T3" fmla="*/ 44 h 63"/>
                <a:gd name="T4" fmla="*/ 57 w 35"/>
                <a:gd name="T5" fmla="*/ 79 h 63"/>
                <a:gd name="T6" fmla="*/ 65 w 35"/>
                <a:gd name="T7" fmla="*/ 107 h 63"/>
                <a:gd name="T8" fmla="*/ 68 w 35"/>
                <a:gd name="T9" fmla="*/ 149 h 63"/>
                <a:gd name="T10" fmla="*/ 54 w 35"/>
                <a:gd name="T11" fmla="*/ 97 h 63"/>
                <a:gd name="T12" fmla="*/ 25 w 35"/>
                <a:gd name="T13" fmla="*/ 59 h 63"/>
                <a:gd name="T14" fmla="*/ 25 w 35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63">
                  <a:moveTo>
                    <a:pt x="13" y="0"/>
                  </a:moveTo>
                  <a:cubicBezTo>
                    <a:pt x="11" y="9"/>
                    <a:pt x="7" y="14"/>
                    <a:pt x="13" y="19"/>
                  </a:cubicBezTo>
                  <a:cubicBezTo>
                    <a:pt x="20" y="25"/>
                    <a:pt x="28" y="29"/>
                    <a:pt x="29" y="33"/>
                  </a:cubicBezTo>
                  <a:cubicBezTo>
                    <a:pt x="29" y="36"/>
                    <a:pt x="30" y="39"/>
                    <a:pt x="33" y="45"/>
                  </a:cubicBezTo>
                  <a:cubicBezTo>
                    <a:pt x="35" y="52"/>
                    <a:pt x="34" y="63"/>
                    <a:pt x="34" y="63"/>
                  </a:cubicBezTo>
                  <a:cubicBezTo>
                    <a:pt x="34" y="55"/>
                    <a:pt x="31" y="45"/>
                    <a:pt x="27" y="41"/>
                  </a:cubicBezTo>
                  <a:cubicBezTo>
                    <a:pt x="23" y="37"/>
                    <a:pt x="19" y="31"/>
                    <a:pt x="13" y="25"/>
                  </a:cubicBezTo>
                  <a:cubicBezTo>
                    <a:pt x="0" y="13"/>
                    <a:pt x="11" y="6"/>
                    <a:pt x="13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6" name="Freeform 519">
              <a:extLst>
                <a:ext uri="{FF2B5EF4-FFF2-40B4-BE49-F238E27FC236}">
                  <a16:creationId xmlns:a16="http://schemas.microsoft.com/office/drawing/2014/main" id="{74379254-B791-40E2-8AC3-9008B7BB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903"/>
              <a:ext cx="19" cy="78"/>
            </a:xfrm>
            <a:custGeom>
              <a:avLst/>
              <a:gdLst>
                <a:gd name="T0" fmla="*/ 8 w 15"/>
                <a:gd name="T1" fmla="*/ 0 h 59"/>
                <a:gd name="T2" fmla="*/ 13 w 15"/>
                <a:gd name="T3" fmla="*/ 33 h 59"/>
                <a:gd name="T4" fmla="*/ 30 w 15"/>
                <a:gd name="T5" fmla="*/ 83 h 59"/>
                <a:gd name="T6" fmla="*/ 29 w 15"/>
                <a:gd name="T7" fmla="*/ 114 h 59"/>
                <a:gd name="T8" fmla="*/ 25 w 15"/>
                <a:gd name="T9" fmla="*/ 136 h 59"/>
                <a:gd name="T10" fmla="*/ 24 w 15"/>
                <a:gd name="T11" fmla="*/ 107 h 59"/>
                <a:gd name="T12" fmla="*/ 20 w 15"/>
                <a:gd name="T13" fmla="*/ 70 h 59"/>
                <a:gd name="T14" fmla="*/ 8 w 15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59">
                  <a:moveTo>
                    <a:pt x="4" y="0"/>
                  </a:moveTo>
                  <a:cubicBezTo>
                    <a:pt x="3" y="5"/>
                    <a:pt x="3" y="8"/>
                    <a:pt x="6" y="14"/>
                  </a:cubicBezTo>
                  <a:cubicBezTo>
                    <a:pt x="9" y="21"/>
                    <a:pt x="14" y="31"/>
                    <a:pt x="15" y="36"/>
                  </a:cubicBezTo>
                  <a:cubicBezTo>
                    <a:pt x="15" y="41"/>
                    <a:pt x="15" y="43"/>
                    <a:pt x="14" y="49"/>
                  </a:cubicBezTo>
                  <a:cubicBezTo>
                    <a:pt x="14" y="54"/>
                    <a:pt x="14" y="56"/>
                    <a:pt x="13" y="59"/>
                  </a:cubicBezTo>
                  <a:cubicBezTo>
                    <a:pt x="14" y="57"/>
                    <a:pt x="12" y="46"/>
                    <a:pt x="12" y="46"/>
                  </a:cubicBezTo>
                  <a:cubicBezTo>
                    <a:pt x="12" y="46"/>
                    <a:pt x="13" y="37"/>
                    <a:pt x="10" y="30"/>
                  </a:cubicBezTo>
                  <a:cubicBezTo>
                    <a:pt x="6" y="23"/>
                    <a:pt x="0" y="10"/>
                    <a:pt x="4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7" name="Freeform 520">
              <a:extLst>
                <a:ext uri="{FF2B5EF4-FFF2-40B4-BE49-F238E27FC236}">
                  <a16:creationId xmlns:a16="http://schemas.microsoft.com/office/drawing/2014/main" id="{79E55A09-C49B-4EFF-A417-24D833541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812"/>
              <a:ext cx="93" cy="105"/>
            </a:xfrm>
            <a:custGeom>
              <a:avLst/>
              <a:gdLst>
                <a:gd name="T0" fmla="*/ 64 w 75"/>
                <a:gd name="T1" fmla="*/ 106 h 79"/>
                <a:gd name="T2" fmla="*/ 143 w 75"/>
                <a:gd name="T3" fmla="*/ 186 h 79"/>
                <a:gd name="T4" fmla="*/ 72 w 75"/>
                <a:gd name="T5" fmla="*/ 122 h 79"/>
                <a:gd name="T6" fmla="*/ 33 w 75"/>
                <a:gd name="T7" fmla="*/ 72 h 79"/>
                <a:gd name="T8" fmla="*/ 0 w 75"/>
                <a:gd name="T9" fmla="*/ 0 h 79"/>
                <a:gd name="T10" fmla="*/ 64 w 75"/>
                <a:gd name="T11" fmla="*/ 106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79">
                  <a:moveTo>
                    <a:pt x="34" y="45"/>
                  </a:moveTo>
                  <a:cubicBezTo>
                    <a:pt x="46" y="51"/>
                    <a:pt x="65" y="63"/>
                    <a:pt x="75" y="79"/>
                  </a:cubicBezTo>
                  <a:cubicBezTo>
                    <a:pt x="59" y="63"/>
                    <a:pt x="52" y="59"/>
                    <a:pt x="38" y="52"/>
                  </a:cubicBezTo>
                  <a:cubicBezTo>
                    <a:pt x="20" y="43"/>
                    <a:pt x="26" y="43"/>
                    <a:pt x="18" y="31"/>
                  </a:cubicBezTo>
                  <a:cubicBezTo>
                    <a:pt x="10" y="19"/>
                    <a:pt x="13" y="18"/>
                    <a:pt x="0" y="0"/>
                  </a:cubicBezTo>
                  <a:cubicBezTo>
                    <a:pt x="15" y="10"/>
                    <a:pt x="22" y="37"/>
                    <a:pt x="3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8" name="Freeform 521">
              <a:extLst>
                <a:ext uri="{FF2B5EF4-FFF2-40B4-BE49-F238E27FC236}">
                  <a16:creationId xmlns:a16="http://schemas.microsoft.com/office/drawing/2014/main" id="{7C6F8C47-36AC-45DD-B2C4-54434B687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660"/>
              <a:ext cx="14" cy="103"/>
            </a:xfrm>
            <a:custGeom>
              <a:avLst/>
              <a:gdLst>
                <a:gd name="T0" fmla="*/ 13 w 11"/>
                <a:gd name="T1" fmla="*/ 0 h 77"/>
                <a:gd name="T2" fmla="*/ 10 w 11"/>
                <a:gd name="T3" fmla="*/ 104 h 77"/>
                <a:gd name="T4" fmla="*/ 17 w 11"/>
                <a:gd name="T5" fmla="*/ 142 h 77"/>
                <a:gd name="T6" fmla="*/ 22 w 11"/>
                <a:gd name="T7" fmla="*/ 185 h 77"/>
                <a:gd name="T8" fmla="*/ 6 w 11"/>
                <a:gd name="T9" fmla="*/ 139 h 77"/>
                <a:gd name="T10" fmla="*/ 6 w 11"/>
                <a:gd name="T11" fmla="*/ 66 h 77"/>
                <a:gd name="T12" fmla="*/ 13 w 11"/>
                <a:gd name="T13" fmla="*/ 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77">
                  <a:moveTo>
                    <a:pt x="6" y="0"/>
                  </a:moveTo>
                  <a:cubicBezTo>
                    <a:pt x="7" y="16"/>
                    <a:pt x="5" y="33"/>
                    <a:pt x="5" y="43"/>
                  </a:cubicBezTo>
                  <a:cubicBezTo>
                    <a:pt x="5" y="53"/>
                    <a:pt x="7" y="53"/>
                    <a:pt x="8" y="59"/>
                  </a:cubicBezTo>
                  <a:cubicBezTo>
                    <a:pt x="8" y="65"/>
                    <a:pt x="11" y="69"/>
                    <a:pt x="10" y="77"/>
                  </a:cubicBezTo>
                  <a:cubicBezTo>
                    <a:pt x="8" y="70"/>
                    <a:pt x="7" y="64"/>
                    <a:pt x="3" y="58"/>
                  </a:cubicBezTo>
                  <a:cubicBezTo>
                    <a:pt x="0" y="52"/>
                    <a:pt x="3" y="37"/>
                    <a:pt x="3" y="28"/>
                  </a:cubicBezTo>
                  <a:cubicBezTo>
                    <a:pt x="4" y="19"/>
                    <a:pt x="6" y="5"/>
                    <a:pt x="6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9" name="Freeform 522">
              <a:extLst>
                <a:ext uri="{FF2B5EF4-FFF2-40B4-BE49-F238E27FC236}">
                  <a16:creationId xmlns:a16="http://schemas.microsoft.com/office/drawing/2014/main" id="{411A03C1-2CB3-4493-A629-FE50D774B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707"/>
              <a:ext cx="16" cy="128"/>
            </a:xfrm>
            <a:custGeom>
              <a:avLst/>
              <a:gdLst>
                <a:gd name="T0" fmla="*/ 0 w 13"/>
                <a:gd name="T1" fmla="*/ 1 h 96"/>
                <a:gd name="T2" fmla="*/ 6 w 13"/>
                <a:gd name="T3" fmla="*/ 63 h 96"/>
                <a:gd name="T4" fmla="*/ 7 w 13"/>
                <a:gd name="T5" fmla="*/ 91 h 96"/>
                <a:gd name="T6" fmla="*/ 11 w 13"/>
                <a:gd name="T7" fmla="*/ 140 h 96"/>
                <a:gd name="T8" fmla="*/ 25 w 13"/>
                <a:gd name="T9" fmla="*/ 228 h 96"/>
                <a:gd name="T10" fmla="*/ 25 w 13"/>
                <a:gd name="T11" fmla="*/ 228 h 96"/>
                <a:gd name="T12" fmla="*/ 22 w 13"/>
                <a:gd name="T13" fmla="*/ 140 h 96"/>
                <a:gd name="T14" fmla="*/ 18 w 13"/>
                <a:gd name="T15" fmla="*/ 85 h 96"/>
                <a:gd name="T16" fmla="*/ 14 w 13"/>
                <a:gd name="T17" fmla="*/ 59 h 96"/>
                <a:gd name="T18" fmla="*/ 0 w 13"/>
                <a:gd name="T19" fmla="*/ 0 h 96"/>
                <a:gd name="T20" fmla="*/ 0 w 13"/>
                <a:gd name="T21" fmla="*/ 1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96">
                  <a:moveTo>
                    <a:pt x="0" y="1"/>
                  </a:moveTo>
                  <a:cubicBezTo>
                    <a:pt x="4" y="10"/>
                    <a:pt x="2" y="19"/>
                    <a:pt x="3" y="26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42"/>
                    <a:pt x="5" y="51"/>
                    <a:pt x="6" y="59"/>
                  </a:cubicBezTo>
                  <a:cubicBezTo>
                    <a:pt x="6" y="73"/>
                    <a:pt x="9" y="87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0" y="88"/>
                    <a:pt x="12" y="72"/>
                    <a:pt x="12" y="59"/>
                  </a:cubicBezTo>
                  <a:cubicBezTo>
                    <a:pt x="11" y="50"/>
                    <a:pt x="11" y="41"/>
                    <a:pt x="10" y="3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18"/>
                    <a:pt x="4" y="1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38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0" name="Freeform 523">
              <a:extLst>
                <a:ext uri="{FF2B5EF4-FFF2-40B4-BE49-F238E27FC236}">
                  <a16:creationId xmlns:a16="http://schemas.microsoft.com/office/drawing/2014/main" id="{E05C9ABF-0857-44C6-AE38-EB11FBA22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595"/>
              <a:ext cx="24" cy="32"/>
            </a:xfrm>
            <a:custGeom>
              <a:avLst/>
              <a:gdLst>
                <a:gd name="T0" fmla="*/ 0 w 19"/>
                <a:gd name="T1" fmla="*/ 9 h 24"/>
                <a:gd name="T2" fmla="*/ 32 w 19"/>
                <a:gd name="T3" fmla="*/ 0 h 24"/>
                <a:gd name="T4" fmla="*/ 29 w 19"/>
                <a:gd name="T5" fmla="*/ 57 h 24"/>
                <a:gd name="T6" fmla="*/ 14 w 19"/>
                <a:gd name="T7" fmla="*/ 3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0" y="4"/>
                  </a:moveTo>
                  <a:cubicBezTo>
                    <a:pt x="7" y="4"/>
                    <a:pt x="10" y="3"/>
                    <a:pt x="16" y="0"/>
                  </a:cubicBezTo>
                  <a:cubicBezTo>
                    <a:pt x="19" y="6"/>
                    <a:pt x="18" y="19"/>
                    <a:pt x="14" y="24"/>
                  </a:cubicBezTo>
                  <a:cubicBezTo>
                    <a:pt x="12" y="21"/>
                    <a:pt x="10" y="18"/>
                    <a:pt x="7" y="15"/>
                  </a:cubicBezTo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1" name="Line 524">
              <a:extLst>
                <a:ext uri="{FF2B5EF4-FFF2-40B4-BE49-F238E27FC236}">
                  <a16:creationId xmlns:a16="http://schemas.microsoft.com/office/drawing/2014/main" id="{78E35BE9-F680-4511-A36F-89B15C32F3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4" y="595"/>
              <a:ext cx="17" cy="5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2" name="Line 525">
              <a:extLst>
                <a:ext uri="{FF2B5EF4-FFF2-40B4-BE49-F238E27FC236}">
                  <a16:creationId xmlns:a16="http://schemas.microsoft.com/office/drawing/2014/main" id="{8DEEA943-4873-49AB-A20B-831642582B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5" y="555"/>
              <a:ext cx="9" cy="14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3" name="Freeform 526">
              <a:extLst>
                <a:ext uri="{FF2B5EF4-FFF2-40B4-BE49-F238E27FC236}">
                  <a16:creationId xmlns:a16="http://schemas.microsoft.com/office/drawing/2014/main" id="{7F9D08A5-7B62-4C5A-AEC7-4AC268FF2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504"/>
              <a:ext cx="119" cy="212"/>
            </a:xfrm>
            <a:custGeom>
              <a:avLst/>
              <a:gdLst>
                <a:gd name="T0" fmla="*/ 172 w 95"/>
                <a:gd name="T1" fmla="*/ 255 h 159"/>
                <a:gd name="T2" fmla="*/ 79 w 95"/>
                <a:gd name="T3" fmla="*/ 76 h 159"/>
                <a:gd name="T4" fmla="*/ 6 w 95"/>
                <a:gd name="T5" fmla="*/ 0 h 159"/>
                <a:gd name="T6" fmla="*/ 0 w 95"/>
                <a:gd name="T7" fmla="*/ 27 h 159"/>
                <a:gd name="T8" fmla="*/ 88 w 95"/>
                <a:gd name="T9" fmla="*/ 123 h 159"/>
                <a:gd name="T10" fmla="*/ 38 w 95"/>
                <a:gd name="T11" fmla="*/ 127 h 159"/>
                <a:gd name="T12" fmla="*/ 99 w 95"/>
                <a:gd name="T13" fmla="*/ 164 h 159"/>
                <a:gd name="T14" fmla="*/ 165 w 95"/>
                <a:gd name="T15" fmla="*/ 265 h 159"/>
                <a:gd name="T16" fmla="*/ 180 w 95"/>
                <a:gd name="T17" fmla="*/ 361 h 159"/>
                <a:gd name="T18" fmla="*/ 182 w 95"/>
                <a:gd name="T19" fmla="*/ 353 h 159"/>
                <a:gd name="T20" fmla="*/ 172 w 95"/>
                <a:gd name="T21" fmla="*/ 255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159">
                  <a:moveTo>
                    <a:pt x="87" y="107"/>
                  </a:moveTo>
                  <a:cubicBezTo>
                    <a:pt x="84" y="77"/>
                    <a:pt x="52" y="40"/>
                    <a:pt x="40" y="32"/>
                  </a:cubicBezTo>
                  <a:cubicBezTo>
                    <a:pt x="28" y="25"/>
                    <a:pt x="18" y="17"/>
                    <a:pt x="3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2" y="25"/>
                    <a:pt x="51" y="44"/>
                    <a:pt x="45" y="52"/>
                  </a:cubicBezTo>
                  <a:cubicBezTo>
                    <a:pt x="39" y="62"/>
                    <a:pt x="23" y="59"/>
                    <a:pt x="19" y="53"/>
                  </a:cubicBezTo>
                  <a:cubicBezTo>
                    <a:pt x="27" y="66"/>
                    <a:pt x="34" y="66"/>
                    <a:pt x="50" y="69"/>
                  </a:cubicBezTo>
                  <a:cubicBezTo>
                    <a:pt x="67" y="72"/>
                    <a:pt x="79" y="96"/>
                    <a:pt x="84" y="112"/>
                  </a:cubicBezTo>
                  <a:cubicBezTo>
                    <a:pt x="88" y="124"/>
                    <a:pt x="92" y="152"/>
                    <a:pt x="92" y="152"/>
                  </a:cubicBezTo>
                  <a:cubicBezTo>
                    <a:pt x="92" y="152"/>
                    <a:pt x="95" y="159"/>
                    <a:pt x="93" y="149"/>
                  </a:cubicBezTo>
                  <a:cubicBezTo>
                    <a:pt x="91" y="137"/>
                    <a:pt x="88" y="123"/>
                    <a:pt x="87" y="10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4" name="Freeform 527">
              <a:extLst>
                <a:ext uri="{FF2B5EF4-FFF2-40B4-BE49-F238E27FC236}">
                  <a16:creationId xmlns:a16="http://schemas.microsoft.com/office/drawing/2014/main" id="{30CE613B-424B-4779-A5FD-A947E29C8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92"/>
              <a:ext cx="91" cy="116"/>
            </a:xfrm>
            <a:custGeom>
              <a:avLst/>
              <a:gdLst>
                <a:gd name="T0" fmla="*/ 141 w 73"/>
                <a:gd name="T1" fmla="*/ 27 h 87"/>
                <a:gd name="T2" fmla="*/ 55 w 73"/>
                <a:gd name="T3" fmla="*/ 0 h 87"/>
                <a:gd name="T4" fmla="*/ 32 w 73"/>
                <a:gd name="T5" fmla="*/ 85 h 87"/>
                <a:gd name="T6" fmla="*/ 102 w 73"/>
                <a:gd name="T7" fmla="*/ 107 h 87"/>
                <a:gd name="T8" fmla="*/ 30 w 73"/>
                <a:gd name="T9" fmla="*/ 108 h 87"/>
                <a:gd name="T10" fmla="*/ 34 w 73"/>
                <a:gd name="T11" fmla="*/ 201 h 87"/>
                <a:gd name="T12" fmla="*/ 141 w 73"/>
                <a:gd name="T13" fmla="*/ 207 h 87"/>
                <a:gd name="T14" fmla="*/ 141 w 73"/>
                <a:gd name="T15" fmla="*/ 2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3" y="7"/>
                    <a:pt x="35" y="2"/>
                    <a:pt x="28" y="0"/>
                  </a:cubicBezTo>
                  <a:cubicBezTo>
                    <a:pt x="14" y="1"/>
                    <a:pt x="6" y="25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9" y="45"/>
                    <a:pt x="22" y="46"/>
                    <a:pt x="15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5" y="86"/>
                    <a:pt x="56" y="86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5" name="Oval 528">
              <a:extLst>
                <a:ext uri="{FF2B5EF4-FFF2-40B4-BE49-F238E27FC236}">
                  <a16:creationId xmlns:a16="http://schemas.microsoft.com/office/drawing/2014/main" id="{2C32745C-56EB-4546-BF99-5B3B439D1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0" y="131"/>
              <a:ext cx="144" cy="3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06" name="Freeform 529">
              <a:extLst>
                <a:ext uri="{FF2B5EF4-FFF2-40B4-BE49-F238E27FC236}">
                  <a16:creationId xmlns:a16="http://schemas.microsoft.com/office/drawing/2014/main" id="{BE197747-7E18-49AF-9320-7ABE03E84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48"/>
              <a:ext cx="12" cy="8"/>
            </a:xfrm>
            <a:custGeom>
              <a:avLst/>
              <a:gdLst>
                <a:gd name="T0" fmla="*/ 0 w 10"/>
                <a:gd name="T1" fmla="*/ 15 h 6"/>
                <a:gd name="T2" fmla="*/ 17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6"/>
                    <a:pt x="6" y="3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7" name="Freeform 530">
              <a:extLst>
                <a:ext uri="{FF2B5EF4-FFF2-40B4-BE49-F238E27FC236}">
                  <a16:creationId xmlns:a16="http://schemas.microsoft.com/office/drawing/2014/main" id="{6B2E74F7-D442-4761-A22A-179AAAEDB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15"/>
              <a:ext cx="406" cy="380"/>
            </a:xfrm>
            <a:custGeom>
              <a:avLst/>
              <a:gdLst>
                <a:gd name="T0" fmla="*/ 1 w 325"/>
                <a:gd name="T1" fmla="*/ 676 h 285"/>
                <a:gd name="T2" fmla="*/ 49 w 325"/>
                <a:gd name="T3" fmla="*/ 379 h 285"/>
                <a:gd name="T4" fmla="*/ 76 w 325"/>
                <a:gd name="T5" fmla="*/ 292 h 285"/>
                <a:gd name="T6" fmla="*/ 76 w 325"/>
                <a:gd name="T7" fmla="*/ 292 h 285"/>
                <a:gd name="T8" fmla="*/ 76 w 325"/>
                <a:gd name="T9" fmla="*/ 289 h 285"/>
                <a:gd name="T10" fmla="*/ 65 w 325"/>
                <a:gd name="T11" fmla="*/ 235 h 285"/>
                <a:gd name="T12" fmla="*/ 62 w 325"/>
                <a:gd name="T13" fmla="*/ 235 h 285"/>
                <a:gd name="T14" fmla="*/ 112 w 325"/>
                <a:gd name="T15" fmla="*/ 0 h 285"/>
                <a:gd name="T16" fmla="*/ 112 w 325"/>
                <a:gd name="T17" fmla="*/ 1 h 285"/>
                <a:gd name="T18" fmla="*/ 180 w 325"/>
                <a:gd name="T19" fmla="*/ 12 h 285"/>
                <a:gd name="T20" fmla="*/ 181 w 325"/>
                <a:gd name="T21" fmla="*/ 12 h 285"/>
                <a:gd name="T22" fmla="*/ 267 w 325"/>
                <a:gd name="T23" fmla="*/ 9 h 285"/>
                <a:gd name="T24" fmla="*/ 610 w 325"/>
                <a:gd name="T25" fmla="*/ 12 h 285"/>
                <a:gd name="T26" fmla="*/ 607 w 325"/>
                <a:gd name="T27" fmla="*/ 112 h 285"/>
                <a:gd name="T28" fmla="*/ 507 w 325"/>
                <a:gd name="T29" fmla="*/ 127 h 285"/>
                <a:gd name="T30" fmla="*/ 608 w 325"/>
                <a:gd name="T31" fmla="*/ 135 h 285"/>
                <a:gd name="T32" fmla="*/ 601 w 325"/>
                <a:gd name="T33" fmla="*/ 225 h 285"/>
                <a:gd name="T34" fmla="*/ 257 w 325"/>
                <a:gd name="T35" fmla="*/ 428 h 285"/>
                <a:gd name="T36" fmla="*/ 226 w 325"/>
                <a:gd name="T37" fmla="*/ 553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5" h="285">
                  <a:moveTo>
                    <a:pt x="1" y="285"/>
                  </a:moveTo>
                  <a:cubicBezTo>
                    <a:pt x="0" y="248"/>
                    <a:pt x="7" y="202"/>
                    <a:pt x="25" y="160"/>
                  </a:cubicBezTo>
                  <a:cubicBezTo>
                    <a:pt x="32" y="144"/>
                    <a:pt x="36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2"/>
                  </a:cubicBezTo>
                  <a:cubicBezTo>
                    <a:pt x="42" y="109"/>
                    <a:pt x="40" y="103"/>
                    <a:pt x="34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18" y="38"/>
                    <a:pt x="38" y="9"/>
                    <a:pt x="58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6" y="4"/>
                    <a:pt x="77" y="5"/>
                    <a:pt x="92" y="5"/>
                  </a:cubicBezTo>
                  <a:cubicBezTo>
                    <a:pt x="92" y="6"/>
                    <a:pt x="93" y="5"/>
                    <a:pt x="93" y="5"/>
                  </a:cubicBezTo>
                  <a:cubicBezTo>
                    <a:pt x="104" y="6"/>
                    <a:pt x="119" y="5"/>
                    <a:pt x="137" y="4"/>
                  </a:cubicBezTo>
                  <a:cubicBezTo>
                    <a:pt x="188" y="0"/>
                    <a:pt x="263" y="5"/>
                    <a:pt x="313" y="5"/>
                  </a:cubicBezTo>
                  <a:cubicBezTo>
                    <a:pt x="325" y="9"/>
                    <a:pt x="324" y="45"/>
                    <a:pt x="311" y="47"/>
                  </a:cubicBezTo>
                  <a:cubicBezTo>
                    <a:pt x="288" y="49"/>
                    <a:pt x="260" y="53"/>
                    <a:pt x="260" y="53"/>
                  </a:cubicBezTo>
                  <a:cubicBezTo>
                    <a:pt x="300" y="54"/>
                    <a:pt x="312" y="57"/>
                    <a:pt x="312" y="57"/>
                  </a:cubicBezTo>
                  <a:cubicBezTo>
                    <a:pt x="322" y="60"/>
                    <a:pt x="320" y="92"/>
                    <a:pt x="308" y="95"/>
                  </a:cubicBezTo>
                  <a:cubicBezTo>
                    <a:pt x="256" y="98"/>
                    <a:pt x="171" y="62"/>
                    <a:pt x="132" y="181"/>
                  </a:cubicBezTo>
                  <a:cubicBezTo>
                    <a:pt x="126" y="199"/>
                    <a:pt x="119" y="214"/>
                    <a:pt x="116" y="2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8" name="Freeform 531">
              <a:extLst>
                <a:ext uri="{FF2B5EF4-FFF2-40B4-BE49-F238E27FC236}">
                  <a16:creationId xmlns:a16="http://schemas.microsoft.com/office/drawing/2014/main" id="{B6C2CF33-C58D-4937-9BE8-4B53377E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07"/>
              <a:ext cx="43" cy="16"/>
            </a:xfrm>
            <a:custGeom>
              <a:avLst/>
              <a:gdLst>
                <a:gd name="T0" fmla="*/ 0 w 34"/>
                <a:gd name="T1" fmla="*/ 16 h 12"/>
                <a:gd name="T2" fmla="*/ 68 w 34"/>
                <a:gd name="T3" fmla="*/ 27 h 12"/>
                <a:gd name="T4" fmla="*/ 61 w 34"/>
                <a:gd name="T5" fmla="*/ 20 h 12"/>
                <a:gd name="T6" fmla="*/ 0 w 34"/>
                <a:gd name="T7" fmla="*/ 15 h 12"/>
                <a:gd name="T8" fmla="*/ 0 w 34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2">
                  <a:moveTo>
                    <a:pt x="0" y="7"/>
                  </a:moveTo>
                  <a:cubicBezTo>
                    <a:pt x="8" y="10"/>
                    <a:pt x="19" y="11"/>
                    <a:pt x="34" y="11"/>
                  </a:cubicBezTo>
                  <a:cubicBezTo>
                    <a:pt x="34" y="12"/>
                    <a:pt x="34" y="10"/>
                    <a:pt x="30" y="8"/>
                  </a:cubicBezTo>
                  <a:cubicBezTo>
                    <a:pt x="25" y="2"/>
                    <a:pt x="12" y="0"/>
                    <a:pt x="0" y="6"/>
                  </a:cubicBezTo>
                  <a:lnTo>
                    <a:pt x="0" y="7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9" name="Freeform 532">
              <a:extLst>
                <a:ext uri="{FF2B5EF4-FFF2-40B4-BE49-F238E27FC236}">
                  <a16:creationId xmlns:a16="http://schemas.microsoft.com/office/drawing/2014/main" id="{57B99E80-9602-4404-B706-861B90477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423"/>
              <a:ext cx="240" cy="624"/>
            </a:xfrm>
            <a:custGeom>
              <a:avLst/>
              <a:gdLst>
                <a:gd name="T0" fmla="*/ 225 w 192"/>
                <a:gd name="T1" fmla="*/ 948 h 468"/>
                <a:gd name="T2" fmla="*/ 266 w 192"/>
                <a:gd name="T3" fmla="*/ 853 h 468"/>
                <a:gd name="T4" fmla="*/ 266 w 192"/>
                <a:gd name="T5" fmla="*/ 847 h 468"/>
                <a:gd name="T6" fmla="*/ 263 w 192"/>
                <a:gd name="T7" fmla="*/ 791 h 468"/>
                <a:gd name="T8" fmla="*/ 263 w 192"/>
                <a:gd name="T9" fmla="*/ 791 h 468"/>
                <a:gd name="T10" fmla="*/ 239 w 192"/>
                <a:gd name="T11" fmla="*/ 677 h 468"/>
                <a:gd name="T12" fmla="*/ 108 w 192"/>
                <a:gd name="T13" fmla="*/ 313 h 468"/>
                <a:gd name="T14" fmla="*/ 108 w 192"/>
                <a:gd name="T15" fmla="*/ 311 h 468"/>
                <a:gd name="T16" fmla="*/ 218 w 192"/>
                <a:gd name="T17" fmla="*/ 207 h 468"/>
                <a:gd name="T18" fmla="*/ 343 w 192"/>
                <a:gd name="T19" fmla="*/ 249 h 468"/>
                <a:gd name="T20" fmla="*/ 344 w 192"/>
                <a:gd name="T21" fmla="*/ 251 h 468"/>
                <a:gd name="T22" fmla="*/ 368 w 192"/>
                <a:gd name="T23" fmla="*/ 287 h 468"/>
                <a:gd name="T24" fmla="*/ 360 w 192"/>
                <a:gd name="T25" fmla="*/ 172 h 468"/>
                <a:gd name="T26" fmla="*/ 263 w 192"/>
                <a:gd name="T27" fmla="*/ 16 h 468"/>
                <a:gd name="T28" fmla="*/ 185 w 192"/>
                <a:gd name="T29" fmla="*/ 1 h 468"/>
                <a:gd name="T30" fmla="*/ 114 w 192"/>
                <a:gd name="T31" fmla="*/ 44 h 468"/>
                <a:gd name="T32" fmla="*/ 30 w 192"/>
                <a:gd name="T33" fmla="*/ 276 h 468"/>
                <a:gd name="T34" fmla="*/ 23 w 192"/>
                <a:gd name="T35" fmla="*/ 527 h 468"/>
                <a:gd name="T36" fmla="*/ 41 w 192"/>
                <a:gd name="T37" fmla="*/ 972 h 468"/>
                <a:gd name="T38" fmla="*/ 155 w 192"/>
                <a:gd name="T39" fmla="*/ 1095 h 468"/>
                <a:gd name="T40" fmla="*/ 220 w 192"/>
                <a:gd name="T41" fmla="*/ 1031 h 468"/>
                <a:gd name="T42" fmla="*/ 226 w 192"/>
                <a:gd name="T43" fmla="*/ 1019 h 468"/>
                <a:gd name="T44" fmla="*/ 200 w 192"/>
                <a:gd name="T45" fmla="*/ 916 h 4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2" h="468">
                  <a:moveTo>
                    <a:pt x="115" y="400"/>
                  </a:moveTo>
                  <a:cubicBezTo>
                    <a:pt x="121" y="399"/>
                    <a:pt x="134" y="383"/>
                    <a:pt x="136" y="360"/>
                  </a:cubicBezTo>
                  <a:cubicBezTo>
                    <a:pt x="136" y="357"/>
                    <a:pt x="136" y="357"/>
                    <a:pt x="136" y="357"/>
                  </a:cubicBezTo>
                  <a:cubicBezTo>
                    <a:pt x="137" y="347"/>
                    <a:pt x="136" y="339"/>
                    <a:pt x="134" y="334"/>
                  </a:cubicBezTo>
                  <a:cubicBezTo>
                    <a:pt x="134" y="334"/>
                    <a:pt x="134" y="334"/>
                    <a:pt x="134" y="334"/>
                  </a:cubicBezTo>
                  <a:cubicBezTo>
                    <a:pt x="129" y="322"/>
                    <a:pt x="151" y="304"/>
                    <a:pt x="122" y="286"/>
                  </a:cubicBezTo>
                  <a:cubicBezTo>
                    <a:pt x="85" y="263"/>
                    <a:pt x="53" y="172"/>
                    <a:pt x="55" y="132"/>
                  </a:cubicBezTo>
                  <a:cubicBezTo>
                    <a:pt x="55" y="132"/>
                    <a:pt x="55" y="131"/>
                    <a:pt x="55" y="131"/>
                  </a:cubicBezTo>
                  <a:cubicBezTo>
                    <a:pt x="60" y="110"/>
                    <a:pt x="78" y="95"/>
                    <a:pt x="111" y="87"/>
                  </a:cubicBezTo>
                  <a:cubicBezTo>
                    <a:pt x="139" y="79"/>
                    <a:pt x="151" y="80"/>
                    <a:pt x="175" y="105"/>
                  </a:cubicBezTo>
                  <a:cubicBezTo>
                    <a:pt x="175" y="105"/>
                    <a:pt x="176" y="105"/>
                    <a:pt x="176" y="106"/>
                  </a:cubicBezTo>
                  <a:cubicBezTo>
                    <a:pt x="179" y="111"/>
                    <a:pt x="183" y="116"/>
                    <a:pt x="188" y="121"/>
                  </a:cubicBezTo>
                  <a:cubicBezTo>
                    <a:pt x="191" y="100"/>
                    <a:pt x="192" y="82"/>
                    <a:pt x="184" y="73"/>
                  </a:cubicBezTo>
                  <a:cubicBezTo>
                    <a:pt x="163" y="48"/>
                    <a:pt x="158" y="23"/>
                    <a:pt x="134" y="7"/>
                  </a:cubicBezTo>
                  <a:cubicBezTo>
                    <a:pt x="126" y="2"/>
                    <a:pt x="106" y="0"/>
                    <a:pt x="94" y="1"/>
                  </a:cubicBezTo>
                  <a:cubicBezTo>
                    <a:pt x="81" y="1"/>
                    <a:pt x="68" y="9"/>
                    <a:pt x="58" y="19"/>
                  </a:cubicBezTo>
                  <a:cubicBezTo>
                    <a:pt x="45" y="33"/>
                    <a:pt x="24" y="46"/>
                    <a:pt x="15" y="116"/>
                  </a:cubicBezTo>
                  <a:cubicBezTo>
                    <a:pt x="13" y="141"/>
                    <a:pt x="11" y="181"/>
                    <a:pt x="11" y="222"/>
                  </a:cubicBezTo>
                  <a:cubicBezTo>
                    <a:pt x="11" y="340"/>
                    <a:pt x="0" y="359"/>
                    <a:pt x="21" y="410"/>
                  </a:cubicBezTo>
                  <a:cubicBezTo>
                    <a:pt x="37" y="446"/>
                    <a:pt x="56" y="468"/>
                    <a:pt x="79" y="462"/>
                  </a:cubicBezTo>
                  <a:cubicBezTo>
                    <a:pt x="93" y="459"/>
                    <a:pt x="105" y="448"/>
                    <a:pt x="113" y="435"/>
                  </a:cubicBezTo>
                  <a:cubicBezTo>
                    <a:pt x="116" y="430"/>
                    <a:pt x="116" y="430"/>
                    <a:pt x="116" y="430"/>
                  </a:cubicBezTo>
                  <a:cubicBezTo>
                    <a:pt x="128" y="411"/>
                    <a:pt x="111" y="394"/>
                    <a:pt x="102" y="38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0" name="Freeform 533">
              <a:extLst>
                <a:ext uri="{FF2B5EF4-FFF2-40B4-BE49-F238E27FC236}">
                  <a16:creationId xmlns:a16="http://schemas.microsoft.com/office/drawing/2014/main" id="{4247EC30-9BB1-49BB-A822-5138AE417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972"/>
              <a:ext cx="164" cy="268"/>
            </a:xfrm>
            <a:custGeom>
              <a:avLst/>
              <a:gdLst>
                <a:gd name="T0" fmla="*/ 111 w 131"/>
                <a:gd name="T1" fmla="*/ 119 h 201"/>
                <a:gd name="T2" fmla="*/ 111 w 131"/>
                <a:gd name="T3" fmla="*/ 119 h 201"/>
                <a:gd name="T4" fmla="*/ 0 w 131"/>
                <a:gd name="T5" fmla="*/ 0 h 201"/>
                <a:gd name="T6" fmla="*/ 14 w 131"/>
                <a:gd name="T7" fmla="*/ 143 h 201"/>
                <a:gd name="T8" fmla="*/ 18 w 131"/>
                <a:gd name="T9" fmla="*/ 441 h 201"/>
                <a:gd name="T10" fmla="*/ 18 w 131"/>
                <a:gd name="T11" fmla="*/ 441 h 201"/>
                <a:gd name="T12" fmla="*/ 18 w 131"/>
                <a:gd name="T13" fmla="*/ 443 h 201"/>
                <a:gd name="T14" fmla="*/ 138 w 131"/>
                <a:gd name="T15" fmla="*/ 476 h 201"/>
                <a:gd name="T16" fmla="*/ 257 w 131"/>
                <a:gd name="T17" fmla="*/ 443 h 201"/>
                <a:gd name="T18" fmla="*/ 255 w 131"/>
                <a:gd name="T19" fmla="*/ 441 h 201"/>
                <a:gd name="T20" fmla="*/ 257 w 131"/>
                <a:gd name="T21" fmla="*/ 441 h 201"/>
                <a:gd name="T22" fmla="*/ 257 w 131"/>
                <a:gd name="T23" fmla="*/ 240 h 201"/>
                <a:gd name="T24" fmla="*/ 235 w 131"/>
                <a:gd name="T25" fmla="*/ 228 h 201"/>
                <a:gd name="T26" fmla="*/ 111 w 131"/>
                <a:gd name="T27" fmla="*/ 119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201">
                  <a:moveTo>
                    <a:pt x="57" y="50"/>
                  </a:moveTo>
                  <a:cubicBezTo>
                    <a:pt x="57" y="50"/>
                    <a:pt x="57" y="50"/>
                    <a:pt x="57" y="50"/>
                  </a:cubicBezTo>
                  <a:cubicBezTo>
                    <a:pt x="35" y="56"/>
                    <a:pt x="15" y="34"/>
                    <a:pt x="0" y="0"/>
                  </a:cubicBezTo>
                  <a:cubicBezTo>
                    <a:pt x="4" y="21"/>
                    <a:pt x="7" y="42"/>
                    <a:pt x="7" y="60"/>
                  </a:cubicBezTo>
                  <a:cubicBezTo>
                    <a:pt x="7" y="121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4"/>
                    <a:pt x="36" y="201"/>
                    <a:pt x="70" y="201"/>
                  </a:cubicBezTo>
                  <a:cubicBezTo>
                    <a:pt x="103" y="201"/>
                    <a:pt x="131" y="194"/>
                    <a:pt x="131" y="187"/>
                  </a:cubicBezTo>
                  <a:cubicBezTo>
                    <a:pt x="131" y="187"/>
                    <a:pt x="130" y="186"/>
                    <a:pt x="130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27" y="100"/>
                    <a:pt x="123" y="98"/>
                    <a:pt x="120" y="96"/>
                  </a:cubicBezTo>
                  <a:cubicBezTo>
                    <a:pt x="100" y="87"/>
                    <a:pt x="78" y="71"/>
                    <a:pt x="57" y="5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1" name="Freeform 534">
              <a:extLst>
                <a:ext uri="{FF2B5EF4-FFF2-40B4-BE49-F238E27FC236}">
                  <a16:creationId xmlns:a16="http://schemas.microsoft.com/office/drawing/2014/main" id="{117A197C-45FA-406B-BD1F-1A6AD0E17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-3"/>
              <a:ext cx="408" cy="647"/>
            </a:xfrm>
            <a:custGeom>
              <a:avLst/>
              <a:gdLst>
                <a:gd name="T0" fmla="*/ 504 w 326"/>
                <a:gd name="T1" fmla="*/ 165 h 485"/>
                <a:gd name="T2" fmla="*/ 468 w 326"/>
                <a:gd name="T3" fmla="*/ 133 h 485"/>
                <a:gd name="T4" fmla="*/ 474 w 326"/>
                <a:gd name="T5" fmla="*/ 84 h 485"/>
                <a:gd name="T6" fmla="*/ 407 w 326"/>
                <a:gd name="T7" fmla="*/ 48 h 485"/>
                <a:gd name="T8" fmla="*/ 382 w 326"/>
                <a:gd name="T9" fmla="*/ 91 h 485"/>
                <a:gd name="T10" fmla="*/ 379 w 326"/>
                <a:gd name="T11" fmla="*/ 27 h 485"/>
                <a:gd name="T12" fmla="*/ 313 w 326"/>
                <a:gd name="T13" fmla="*/ 23 h 485"/>
                <a:gd name="T14" fmla="*/ 263 w 326"/>
                <a:gd name="T15" fmla="*/ 116 h 485"/>
                <a:gd name="T16" fmla="*/ 243 w 326"/>
                <a:gd name="T17" fmla="*/ 59 h 485"/>
                <a:gd name="T18" fmla="*/ 173 w 326"/>
                <a:gd name="T19" fmla="*/ 80 h 485"/>
                <a:gd name="T20" fmla="*/ 158 w 326"/>
                <a:gd name="T21" fmla="*/ 156 h 485"/>
                <a:gd name="T22" fmla="*/ 148 w 326"/>
                <a:gd name="T23" fmla="*/ 180 h 485"/>
                <a:gd name="T24" fmla="*/ 5 w 326"/>
                <a:gd name="T25" fmla="*/ 536 h 485"/>
                <a:gd name="T26" fmla="*/ 24 w 326"/>
                <a:gd name="T27" fmla="*/ 826 h 485"/>
                <a:gd name="T28" fmla="*/ 24 w 326"/>
                <a:gd name="T29" fmla="*/ 830 h 485"/>
                <a:gd name="T30" fmla="*/ 79 w 326"/>
                <a:gd name="T31" fmla="*/ 931 h 485"/>
                <a:gd name="T32" fmla="*/ 86 w 326"/>
                <a:gd name="T33" fmla="*/ 1045 h 485"/>
                <a:gd name="T34" fmla="*/ 80 w 326"/>
                <a:gd name="T35" fmla="*/ 1035 h 485"/>
                <a:gd name="T36" fmla="*/ 208 w 326"/>
                <a:gd name="T37" fmla="*/ 1137 h 485"/>
                <a:gd name="T38" fmla="*/ 212 w 326"/>
                <a:gd name="T39" fmla="*/ 1135 h 485"/>
                <a:gd name="T40" fmla="*/ 212 w 326"/>
                <a:gd name="T41" fmla="*/ 1029 h 485"/>
                <a:gd name="T42" fmla="*/ 259 w 326"/>
                <a:gd name="T43" fmla="*/ 767 h 485"/>
                <a:gd name="T44" fmla="*/ 287 w 326"/>
                <a:gd name="T45" fmla="*/ 680 h 485"/>
                <a:gd name="T46" fmla="*/ 287 w 326"/>
                <a:gd name="T47" fmla="*/ 680 h 485"/>
                <a:gd name="T48" fmla="*/ 287 w 326"/>
                <a:gd name="T49" fmla="*/ 676 h 485"/>
                <a:gd name="T50" fmla="*/ 275 w 326"/>
                <a:gd name="T51" fmla="*/ 623 h 485"/>
                <a:gd name="T52" fmla="*/ 273 w 326"/>
                <a:gd name="T53" fmla="*/ 623 h 485"/>
                <a:gd name="T54" fmla="*/ 324 w 326"/>
                <a:gd name="T55" fmla="*/ 386 h 485"/>
                <a:gd name="T56" fmla="*/ 324 w 326"/>
                <a:gd name="T57" fmla="*/ 390 h 485"/>
                <a:gd name="T58" fmla="*/ 390 w 326"/>
                <a:gd name="T59" fmla="*/ 399 h 485"/>
                <a:gd name="T60" fmla="*/ 392 w 326"/>
                <a:gd name="T61" fmla="*/ 399 h 485"/>
                <a:gd name="T62" fmla="*/ 478 w 326"/>
                <a:gd name="T63" fmla="*/ 396 h 485"/>
                <a:gd name="T64" fmla="*/ 640 w 326"/>
                <a:gd name="T65" fmla="*/ 394 h 485"/>
                <a:gd name="T66" fmla="*/ 504 w 326"/>
                <a:gd name="T67" fmla="*/ 165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6" h="485">
                  <a:moveTo>
                    <a:pt x="257" y="70"/>
                  </a:moveTo>
                  <a:cubicBezTo>
                    <a:pt x="253" y="68"/>
                    <a:pt x="240" y="59"/>
                    <a:pt x="239" y="56"/>
                  </a:cubicBezTo>
                  <a:cubicBezTo>
                    <a:pt x="238" y="54"/>
                    <a:pt x="236" y="48"/>
                    <a:pt x="242" y="35"/>
                  </a:cubicBezTo>
                  <a:cubicBezTo>
                    <a:pt x="247" y="18"/>
                    <a:pt x="219" y="3"/>
                    <a:pt x="208" y="20"/>
                  </a:cubicBezTo>
                  <a:cubicBezTo>
                    <a:pt x="205" y="25"/>
                    <a:pt x="203" y="27"/>
                    <a:pt x="195" y="38"/>
                  </a:cubicBezTo>
                  <a:cubicBezTo>
                    <a:pt x="195" y="38"/>
                    <a:pt x="196" y="15"/>
                    <a:pt x="193" y="11"/>
                  </a:cubicBezTo>
                  <a:cubicBezTo>
                    <a:pt x="184" y="0"/>
                    <a:pt x="166" y="3"/>
                    <a:pt x="160" y="10"/>
                  </a:cubicBezTo>
                  <a:cubicBezTo>
                    <a:pt x="155" y="16"/>
                    <a:pt x="159" y="47"/>
                    <a:pt x="134" y="49"/>
                  </a:cubicBezTo>
                  <a:cubicBezTo>
                    <a:pt x="122" y="48"/>
                    <a:pt x="123" y="34"/>
                    <a:pt x="124" y="25"/>
                  </a:cubicBezTo>
                  <a:cubicBezTo>
                    <a:pt x="124" y="17"/>
                    <a:pt x="91" y="15"/>
                    <a:pt x="88" y="34"/>
                  </a:cubicBezTo>
                  <a:cubicBezTo>
                    <a:pt x="86" y="45"/>
                    <a:pt x="85" y="56"/>
                    <a:pt x="81" y="66"/>
                  </a:cubicBezTo>
                  <a:cubicBezTo>
                    <a:pt x="81" y="69"/>
                    <a:pt x="76" y="75"/>
                    <a:pt x="75" y="76"/>
                  </a:cubicBezTo>
                  <a:cubicBezTo>
                    <a:pt x="8" y="128"/>
                    <a:pt x="2" y="165"/>
                    <a:pt x="2" y="226"/>
                  </a:cubicBezTo>
                  <a:cubicBezTo>
                    <a:pt x="2" y="251"/>
                    <a:pt x="0" y="301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0" y="362"/>
                    <a:pt x="27" y="377"/>
                    <a:pt x="40" y="392"/>
                  </a:cubicBezTo>
                  <a:cubicBezTo>
                    <a:pt x="48" y="401"/>
                    <a:pt x="47" y="419"/>
                    <a:pt x="44" y="440"/>
                  </a:cubicBezTo>
                  <a:cubicBezTo>
                    <a:pt x="43" y="439"/>
                    <a:pt x="42" y="438"/>
                    <a:pt x="41" y="436"/>
                  </a:cubicBezTo>
                  <a:cubicBezTo>
                    <a:pt x="62" y="462"/>
                    <a:pt x="95" y="485"/>
                    <a:pt x="106" y="479"/>
                  </a:cubicBezTo>
                  <a:cubicBezTo>
                    <a:pt x="107" y="479"/>
                    <a:pt x="108" y="478"/>
                    <a:pt x="108" y="478"/>
                  </a:cubicBezTo>
                  <a:cubicBezTo>
                    <a:pt x="108" y="433"/>
                    <a:pt x="108" y="433"/>
                    <a:pt x="108" y="433"/>
                  </a:cubicBezTo>
                  <a:cubicBezTo>
                    <a:pt x="109" y="398"/>
                    <a:pt x="116" y="359"/>
                    <a:pt x="132" y="323"/>
                  </a:cubicBezTo>
                  <a:cubicBezTo>
                    <a:pt x="139" y="307"/>
                    <a:pt x="143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5"/>
                  </a:cubicBezTo>
                  <a:cubicBezTo>
                    <a:pt x="149" y="272"/>
                    <a:pt x="147" y="266"/>
                    <a:pt x="141" y="262"/>
                  </a:cubicBezTo>
                  <a:cubicBezTo>
                    <a:pt x="139" y="262"/>
                    <a:pt x="139" y="262"/>
                    <a:pt x="139" y="262"/>
                  </a:cubicBezTo>
                  <a:cubicBezTo>
                    <a:pt x="125" y="201"/>
                    <a:pt x="145" y="172"/>
                    <a:pt x="165" y="163"/>
                  </a:cubicBezTo>
                  <a:cubicBezTo>
                    <a:pt x="165" y="164"/>
                    <a:pt x="165" y="164"/>
                    <a:pt x="165" y="164"/>
                  </a:cubicBezTo>
                  <a:cubicBezTo>
                    <a:pt x="173" y="167"/>
                    <a:pt x="184" y="168"/>
                    <a:pt x="199" y="168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11" y="169"/>
                    <a:pt x="226" y="168"/>
                    <a:pt x="244" y="167"/>
                  </a:cubicBezTo>
                  <a:cubicBezTo>
                    <a:pt x="268" y="165"/>
                    <a:pt x="297" y="165"/>
                    <a:pt x="326" y="166"/>
                  </a:cubicBezTo>
                  <a:cubicBezTo>
                    <a:pt x="315" y="126"/>
                    <a:pt x="293" y="92"/>
                    <a:pt x="257" y="7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2" name="Freeform 535">
              <a:extLst>
                <a:ext uri="{FF2B5EF4-FFF2-40B4-BE49-F238E27FC236}">
                  <a16:creationId xmlns:a16="http://schemas.microsoft.com/office/drawing/2014/main" id="{BDA80C07-CC4A-48A2-985F-E023DEADF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48"/>
              <a:ext cx="160" cy="347"/>
            </a:xfrm>
            <a:custGeom>
              <a:avLst/>
              <a:gdLst>
                <a:gd name="T0" fmla="*/ 10 w 128"/>
                <a:gd name="T1" fmla="*/ 618 h 260"/>
                <a:gd name="T2" fmla="*/ 63 w 128"/>
                <a:gd name="T3" fmla="*/ 534 h 260"/>
                <a:gd name="T4" fmla="*/ 133 w 128"/>
                <a:gd name="T5" fmla="*/ 491 h 260"/>
                <a:gd name="T6" fmla="*/ 211 w 128"/>
                <a:gd name="T7" fmla="*/ 506 h 260"/>
                <a:gd name="T8" fmla="*/ 220 w 128"/>
                <a:gd name="T9" fmla="*/ 512 h 260"/>
                <a:gd name="T10" fmla="*/ 224 w 128"/>
                <a:gd name="T11" fmla="*/ 518 h 260"/>
                <a:gd name="T12" fmla="*/ 229 w 128"/>
                <a:gd name="T13" fmla="*/ 523 h 260"/>
                <a:gd name="T14" fmla="*/ 233 w 128"/>
                <a:gd name="T15" fmla="*/ 527 h 260"/>
                <a:gd name="T16" fmla="*/ 236 w 128"/>
                <a:gd name="T17" fmla="*/ 533 h 260"/>
                <a:gd name="T18" fmla="*/ 239 w 128"/>
                <a:gd name="T19" fmla="*/ 538 h 260"/>
                <a:gd name="T20" fmla="*/ 248 w 128"/>
                <a:gd name="T21" fmla="*/ 547 h 260"/>
                <a:gd name="T22" fmla="*/ 250 w 128"/>
                <a:gd name="T23" fmla="*/ 538 h 260"/>
                <a:gd name="T24" fmla="*/ 231 w 128"/>
                <a:gd name="T25" fmla="*/ 80 h 260"/>
                <a:gd name="T26" fmla="*/ 229 w 128"/>
                <a:gd name="T27" fmla="*/ 5 h 260"/>
                <a:gd name="T28" fmla="*/ 119 w 128"/>
                <a:gd name="T29" fmla="*/ 33 h 260"/>
                <a:gd name="T30" fmla="*/ 6 w 128"/>
                <a:gd name="T31" fmla="*/ 0 h 260"/>
                <a:gd name="T32" fmla="*/ 6 w 128"/>
                <a:gd name="T33" fmla="*/ 7 h 260"/>
                <a:gd name="T34" fmla="*/ 1 w 128"/>
                <a:gd name="T35" fmla="*/ 73 h 260"/>
                <a:gd name="T36" fmla="*/ 1 w 128"/>
                <a:gd name="T37" fmla="*/ 371 h 260"/>
                <a:gd name="T38" fmla="*/ 10 w 128"/>
                <a:gd name="T39" fmla="*/ 618 h 2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8" h="260">
                  <a:moveTo>
                    <a:pt x="5" y="260"/>
                  </a:moveTo>
                  <a:cubicBezTo>
                    <a:pt x="14" y="241"/>
                    <a:pt x="24" y="233"/>
                    <a:pt x="32" y="225"/>
                  </a:cubicBezTo>
                  <a:cubicBezTo>
                    <a:pt x="42" y="215"/>
                    <a:pt x="55" y="207"/>
                    <a:pt x="68" y="207"/>
                  </a:cubicBezTo>
                  <a:cubicBezTo>
                    <a:pt x="80" y="206"/>
                    <a:pt x="100" y="208"/>
                    <a:pt x="108" y="213"/>
                  </a:cubicBezTo>
                  <a:cubicBezTo>
                    <a:pt x="110" y="214"/>
                    <a:pt x="111" y="215"/>
                    <a:pt x="113" y="216"/>
                  </a:cubicBezTo>
                  <a:cubicBezTo>
                    <a:pt x="113" y="217"/>
                    <a:pt x="114" y="217"/>
                    <a:pt x="114" y="218"/>
                  </a:cubicBezTo>
                  <a:cubicBezTo>
                    <a:pt x="115" y="218"/>
                    <a:pt x="116" y="219"/>
                    <a:pt x="117" y="220"/>
                  </a:cubicBezTo>
                  <a:cubicBezTo>
                    <a:pt x="118" y="221"/>
                    <a:pt x="118" y="221"/>
                    <a:pt x="119" y="222"/>
                  </a:cubicBezTo>
                  <a:cubicBezTo>
                    <a:pt x="119" y="223"/>
                    <a:pt x="120" y="224"/>
                    <a:pt x="121" y="224"/>
                  </a:cubicBezTo>
                  <a:cubicBezTo>
                    <a:pt x="122" y="225"/>
                    <a:pt x="122" y="225"/>
                    <a:pt x="122" y="226"/>
                  </a:cubicBezTo>
                  <a:cubicBezTo>
                    <a:pt x="124" y="227"/>
                    <a:pt x="125" y="229"/>
                    <a:pt x="126" y="230"/>
                  </a:cubicBezTo>
                  <a:cubicBezTo>
                    <a:pt x="128" y="226"/>
                    <a:pt x="128" y="226"/>
                    <a:pt x="128" y="226"/>
                  </a:cubicBezTo>
                  <a:cubicBezTo>
                    <a:pt x="123" y="210"/>
                    <a:pt x="119" y="100"/>
                    <a:pt x="118" y="34"/>
                  </a:cubicBezTo>
                  <a:cubicBezTo>
                    <a:pt x="118" y="14"/>
                    <a:pt x="117" y="10"/>
                    <a:pt x="117" y="2"/>
                  </a:cubicBezTo>
                  <a:cubicBezTo>
                    <a:pt x="113" y="9"/>
                    <a:pt x="89" y="14"/>
                    <a:pt x="61" y="14"/>
                  </a:cubicBezTo>
                  <a:cubicBezTo>
                    <a:pt x="29" y="14"/>
                    <a:pt x="3" y="8"/>
                    <a:pt x="3" y="0"/>
                  </a:cubicBezTo>
                  <a:cubicBezTo>
                    <a:pt x="3" y="0"/>
                    <a:pt x="3" y="2"/>
                    <a:pt x="3" y="3"/>
                  </a:cubicBezTo>
                  <a:cubicBezTo>
                    <a:pt x="2" y="13"/>
                    <a:pt x="1" y="14"/>
                    <a:pt x="1" y="31"/>
                  </a:cubicBezTo>
                  <a:cubicBezTo>
                    <a:pt x="0" y="68"/>
                    <a:pt x="0" y="116"/>
                    <a:pt x="1" y="156"/>
                  </a:cubicBezTo>
                  <a:cubicBezTo>
                    <a:pt x="2" y="186"/>
                    <a:pt x="4" y="233"/>
                    <a:pt x="5" y="26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3" name="Freeform 536">
              <a:extLst>
                <a:ext uri="{FF2B5EF4-FFF2-40B4-BE49-F238E27FC236}">
                  <a16:creationId xmlns:a16="http://schemas.microsoft.com/office/drawing/2014/main" id="{E2DC3EB0-6BD2-4E1B-BF18-E7ED84E94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503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4" name="Freeform 537">
              <a:extLst>
                <a:ext uri="{FF2B5EF4-FFF2-40B4-BE49-F238E27FC236}">
                  <a16:creationId xmlns:a16="http://schemas.microsoft.com/office/drawing/2014/main" id="{C05D4326-E7EA-49BD-BB52-7F27707CD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193"/>
              <a:ext cx="156" cy="62"/>
            </a:xfrm>
            <a:custGeom>
              <a:avLst/>
              <a:gdLst>
                <a:gd name="T0" fmla="*/ 77 w 125"/>
                <a:gd name="T1" fmla="*/ 22 h 46"/>
                <a:gd name="T2" fmla="*/ 0 w 125"/>
                <a:gd name="T3" fmla="*/ 0 h 46"/>
                <a:gd name="T4" fmla="*/ 0 w 125"/>
                <a:gd name="T5" fmla="*/ 73 h 46"/>
                <a:gd name="T6" fmla="*/ 1 w 125"/>
                <a:gd name="T7" fmla="*/ 85 h 46"/>
                <a:gd name="T8" fmla="*/ 120 w 125"/>
                <a:gd name="T9" fmla="*/ 113 h 46"/>
                <a:gd name="T10" fmla="*/ 240 w 125"/>
                <a:gd name="T11" fmla="*/ 89 h 46"/>
                <a:gd name="T12" fmla="*/ 243 w 125"/>
                <a:gd name="T13" fmla="*/ 80 h 46"/>
                <a:gd name="T14" fmla="*/ 243 w 125"/>
                <a:gd name="T15" fmla="*/ 51 h 46"/>
                <a:gd name="T16" fmla="*/ 77 w 125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7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1" y="35"/>
                  </a:cubicBezTo>
                  <a:cubicBezTo>
                    <a:pt x="6" y="41"/>
                    <a:pt x="32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0"/>
                    <a:pt x="73" y="17"/>
                    <a:pt x="40" y="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5" name="Freeform 538">
              <a:extLst>
                <a:ext uri="{FF2B5EF4-FFF2-40B4-BE49-F238E27FC236}">
                  <a16:creationId xmlns:a16="http://schemas.microsoft.com/office/drawing/2014/main" id="{D2EC04AC-EF66-4791-AE5B-ABC6A174B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41"/>
              <a:ext cx="13" cy="38"/>
            </a:xfrm>
            <a:custGeom>
              <a:avLst/>
              <a:gdLst>
                <a:gd name="T0" fmla="*/ 13 w 11"/>
                <a:gd name="T1" fmla="*/ 71 h 28"/>
                <a:gd name="T2" fmla="*/ 13 w 11"/>
                <a:gd name="T3" fmla="*/ 68 h 28"/>
                <a:gd name="T4" fmla="*/ 6 w 11"/>
                <a:gd name="T5" fmla="*/ 10 h 28"/>
                <a:gd name="T6" fmla="*/ 1 w 11"/>
                <a:gd name="T7" fmla="*/ 10 h 28"/>
                <a:gd name="T8" fmla="*/ 13 w 11"/>
                <a:gd name="T9" fmla="*/ 7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8" y="28"/>
                  </a:moveTo>
                  <a:cubicBezTo>
                    <a:pt x="8" y="28"/>
                    <a:pt x="8" y="28"/>
                    <a:pt x="8" y="27"/>
                  </a:cubicBezTo>
                  <a:cubicBezTo>
                    <a:pt x="11" y="14"/>
                    <a:pt x="9" y="8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4" y="15"/>
                    <a:pt x="8" y="2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6" name="Freeform 539">
              <a:extLst>
                <a:ext uri="{FF2B5EF4-FFF2-40B4-BE49-F238E27FC236}">
                  <a16:creationId xmlns:a16="http://schemas.microsoft.com/office/drawing/2014/main" id="{731FEC32-BBCA-4D95-9899-95F160CD4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336"/>
              <a:ext cx="5" cy="39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7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3" y="4"/>
                    <a:pt x="4" y="19"/>
                    <a:pt x="1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7" name="Freeform 540">
              <a:extLst>
                <a:ext uri="{FF2B5EF4-FFF2-40B4-BE49-F238E27FC236}">
                  <a16:creationId xmlns:a16="http://schemas.microsoft.com/office/drawing/2014/main" id="{CB3E3558-C1A7-4C0B-8BE6-87E6CD932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71"/>
              <a:ext cx="801" cy="868"/>
            </a:xfrm>
            <a:custGeom>
              <a:avLst/>
              <a:gdLst>
                <a:gd name="T0" fmla="*/ 1146 w 641"/>
                <a:gd name="T1" fmla="*/ 752 h 651"/>
                <a:gd name="T2" fmla="*/ 983 w 641"/>
                <a:gd name="T3" fmla="*/ 379 h 651"/>
                <a:gd name="T4" fmla="*/ 977 w 641"/>
                <a:gd name="T5" fmla="*/ 361 h 651"/>
                <a:gd name="T6" fmla="*/ 977 w 641"/>
                <a:gd name="T7" fmla="*/ 361 h 651"/>
                <a:gd name="T8" fmla="*/ 837 w 641"/>
                <a:gd name="T9" fmla="*/ 100 h 651"/>
                <a:gd name="T10" fmla="*/ 665 w 641"/>
                <a:gd name="T11" fmla="*/ 0 h 651"/>
                <a:gd name="T12" fmla="*/ 665 w 641"/>
                <a:gd name="T13" fmla="*/ 0 h 651"/>
                <a:gd name="T14" fmla="*/ 607 w 641"/>
                <a:gd name="T15" fmla="*/ 108 h 651"/>
                <a:gd name="T16" fmla="*/ 609 w 641"/>
                <a:gd name="T17" fmla="*/ 108 h 651"/>
                <a:gd name="T18" fmla="*/ 826 w 641"/>
                <a:gd name="T19" fmla="*/ 187 h 651"/>
                <a:gd name="T20" fmla="*/ 936 w 641"/>
                <a:gd name="T21" fmla="*/ 404 h 651"/>
                <a:gd name="T22" fmla="*/ 936 w 641"/>
                <a:gd name="T23" fmla="*/ 415 h 651"/>
                <a:gd name="T24" fmla="*/ 998 w 641"/>
                <a:gd name="T25" fmla="*/ 535 h 651"/>
                <a:gd name="T26" fmla="*/ 1093 w 641"/>
                <a:gd name="T27" fmla="*/ 795 h 651"/>
                <a:gd name="T28" fmla="*/ 995 w 641"/>
                <a:gd name="T29" fmla="*/ 1281 h 651"/>
                <a:gd name="T30" fmla="*/ 993 w 641"/>
                <a:gd name="T31" fmla="*/ 1285 h 651"/>
                <a:gd name="T32" fmla="*/ 992 w 641"/>
                <a:gd name="T33" fmla="*/ 1285 h 651"/>
                <a:gd name="T34" fmla="*/ 601 w 641"/>
                <a:gd name="T35" fmla="*/ 1329 h 651"/>
                <a:gd name="T36" fmla="*/ 115 w 641"/>
                <a:gd name="T37" fmla="*/ 903 h 651"/>
                <a:gd name="T38" fmla="*/ 107 w 641"/>
                <a:gd name="T39" fmla="*/ 884 h 651"/>
                <a:gd name="T40" fmla="*/ 107 w 641"/>
                <a:gd name="T41" fmla="*/ 884 h 651"/>
                <a:gd name="T42" fmla="*/ 111 w 641"/>
                <a:gd name="T43" fmla="*/ 939 h 651"/>
                <a:gd name="T44" fmla="*/ 111 w 641"/>
                <a:gd name="T45" fmla="*/ 945 h 651"/>
                <a:gd name="T46" fmla="*/ 70 w 641"/>
                <a:gd name="T47" fmla="*/ 1040 h 651"/>
                <a:gd name="T48" fmla="*/ 70 w 641"/>
                <a:gd name="T49" fmla="*/ 1040 h 651"/>
                <a:gd name="T50" fmla="*/ 71 w 641"/>
                <a:gd name="T51" fmla="*/ 1111 h 651"/>
                <a:gd name="T52" fmla="*/ 65 w 641"/>
                <a:gd name="T53" fmla="*/ 1124 h 651"/>
                <a:gd name="T54" fmla="*/ 0 w 641"/>
                <a:gd name="T55" fmla="*/ 1188 h 651"/>
                <a:gd name="T56" fmla="*/ 124 w 641"/>
                <a:gd name="T57" fmla="*/ 1296 h 651"/>
                <a:gd name="T58" fmla="*/ 639 w 641"/>
                <a:gd name="T59" fmla="*/ 1484 h 651"/>
                <a:gd name="T60" fmla="*/ 1047 w 641"/>
                <a:gd name="T61" fmla="*/ 1449 h 651"/>
                <a:gd name="T62" fmla="*/ 1146 w 641"/>
                <a:gd name="T63" fmla="*/ 752 h 6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1" h="651">
                  <a:moveTo>
                    <a:pt x="587" y="317"/>
                  </a:moveTo>
                  <a:cubicBezTo>
                    <a:pt x="572" y="273"/>
                    <a:pt x="517" y="182"/>
                    <a:pt x="504" y="160"/>
                  </a:cubicBezTo>
                  <a:cubicBezTo>
                    <a:pt x="503" y="157"/>
                    <a:pt x="502" y="155"/>
                    <a:pt x="501" y="152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495" y="133"/>
                    <a:pt x="481" y="79"/>
                    <a:pt x="429" y="42"/>
                  </a:cubicBezTo>
                  <a:cubicBezTo>
                    <a:pt x="379" y="5"/>
                    <a:pt x="341" y="0"/>
                    <a:pt x="341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30" y="10"/>
                    <a:pt x="320" y="25"/>
                    <a:pt x="311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27" y="44"/>
                    <a:pt x="374" y="45"/>
                    <a:pt x="423" y="79"/>
                  </a:cubicBezTo>
                  <a:cubicBezTo>
                    <a:pt x="461" y="108"/>
                    <a:pt x="485" y="141"/>
                    <a:pt x="479" y="170"/>
                  </a:cubicBezTo>
                  <a:cubicBezTo>
                    <a:pt x="479" y="175"/>
                    <a:pt x="479" y="175"/>
                    <a:pt x="479" y="175"/>
                  </a:cubicBezTo>
                  <a:cubicBezTo>
                    <a:pt x="477" y="181"/>
                    <a:pt x="500" y="204"/>
                    <a:pt x="511" y="226"/>
                  </a:cubicBezTo>
                  <a:cubicBezTo>
                    <a:pt x="525" y="255"/>
                    <a:pt x="543" y="288"/>
                    <a:pt x="560" y="335"/>
                  </a:cubicBezTo>
                  <a:cubicBezTo>
                    <a:pt x="592" y="426"/>
                    <a:pt x="569" y="496"/>
                    <a:pt x="510" y="541"/>
                  </a:cubicBezTo>
                  <a:cubicBezTo>
                    <a:pt x="509" y="542"/>
                    <a:pt x="509" y="542"/>
                    <a:pt x="509" y="542"/>
                  </a:cubicBezTo>
                  <a:cubicBezTo>
                    <a:pt x="508" y="542"/>
                    <a:pt x="508" y="542"/>
                    <a:pt x="508" y="542"/>
                  </a:cubicBezTo>
                  <a:cubicBezTo>
                    <a:pt x="484" y="555"/>
                    <a:pt x="455" y="597"/>
                    <a:pt x="308" y="561"/>
                  </a:cubicBezTo>
                  <a:cubicBezTo>
                    <a:pt x="163" y="525"/>
                    <a:pt x="78" y="416"/>
                    <a:pt x="59" y="381"/>
                  </a:cubicBezTo>
                  <a:cubicBezTo>
                    <a:pt x="58" y="378"/>
                    <a:pt x="56" y="375"/>
                    <a:pt x="55" y="373"/>
                  </a:cubicBezTo>
                  <a:cubicBezTo>
                    <a:pt x="55" y="373"/>
                    <a:pt x="55" y="373"/>
                    <a:pt x="55" y="373"/>
                  </a:cubicBezTo>
                  <a:cubicBezTo>
                    <a:pt x="57" y="378"/>
                    <a:pt x="58" y="386"/>
                    <a:pt x="57" y="39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5" y="422"/>
                    <a:pt x="42" y="438"/>
                    <a:pt x="36" y="439"/>
                  </a:cubicBezTo>
                  <a:cubicBezTo>
                    <a:pt x="36" y="439"/>
                    <a:pt x="36" y="439"/>
                    <a:pt x="36" y="439"/>
                  </a:cubicBezTo>
                  <a:cubicBezTo>
                    <a:pt x="41" y="447"/>
                    <a:pt x="44" y="458"/>
                    <a:pt x="37" y="469"/>
                  </a:cubicBezTo>
                  <a:cubicBezTo>
                    <a:pt x="34" y="474"/>
                    <a:pt x="34" y="474"/>
                    <a:pt x="34" y="474"/>
                  </a:cubicBezTo>
                  <a:cubicBezTo>
                    <a:pt x="26" y="487"/>
                    <a:pt x="14" y="498"/>
                    <a:pt x="0" y="501"/>
                  </a:cubicBezTo>
                  <a:cubicBezTo>
                    <a:pt x="21" y="523"/>
                    <a:pt x="43" y="538"/>
                    <a:pt x="63" y="547"/>
                  </a:cubicBezTo>
                  <a:cubicBezTo>
                    <a:pt x="130" y="578"/>
                    <a:pt x="222" y="602"/>
                    <a:pt x="327" y="626"/>
                  </a:cubicBezTo>
                  <a:cubicBezTo>
                    <a:pt x="433" y="651"/>
                    <a:pt x="489" y="633"/>
                    <a:pt x="537" y="611"/>
                  </a:cubicBezTo>
                  <a:cubicBezTo>
                    <a:pt x="610" y="578"/>
                    <a:pt x="641" y="472"/>
                    <a:pt x="587" y="31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8" name="Oval 541">
              <a:extLst>
                <a:ext uri="{FF2B5EF4-FFF2-40B4-BE49-F238E27FC236}">
                  <a16:creationId xmlns:a16="http://schemas.microsoft.com/office/drawing/2014/main" id="{C08CDE1A-8719-41D9-9E82-E7D1DCCE7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140"/>
              <a:ext cx="94" cy="17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9" name="Freeform 542">
              <a:extLst>
                <a:ext uri="{FF2B5EF4-FFF2-40B4-BE49-F238E27FC236}">
                  <a16:creationId xmlns:a16="http://schemas.microsoft.com/office/drawing/2014/main" id="{91A5A9AA-515F-492E-92A1-11A86259C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517"/>
              <a:ext cx="58" cy="19"/>
            </a:xfrm>
            <a:custGeom>
              <a:avLst/>
              <a:gdLst>
                <a:gd name="T0" fmla="*/ 0 w 46"/>
                <a:gd name="T1" fmla="*/ 0 h 14"/>
                <a:gd name="T2" fmla="*/ 92 w 46"/>
                <a:gd name="T3" fmla="*/ 26 h 14"/>
                <a:gd name="T4" fmla="*/ 0 w 4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4">
                  <a:moveTo>
                    <a:pt x="0" y="0"/>
                  </a:moveTo>
                  <a:cubicBezTo>
                    <a:pt x="5" y="5"/>
                    <a:pt x="27" y="14"/>
                    <a:pt x="46" y="10"/>
                  </a:cubicBezTo>
                  <a:cubicBezTo>
                    <a:pt x="34" y="14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0" name="Freeform 543">
              <a:extLst>
                <a:ext uri="{FF2B5EF4-FFF2-40B4-BE49-F238E27FC236}">
                  <a16:creationId xmlns:a16="http://schemas.microsoft.com/office/drawing/2014/main" id="{44D54C47-28A6-445C-AA80-4A0999A43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501"/>
              <a:ext cx="482" cy="584"/>
            </a:xfrm>
            <a:custGeom>
              <a:avLst/>
              <a:gdLst>
                <a:gd name="T0" fmla="*/ 546 w 385"/>
                <a:gd name="T1" fmla="*/ 229 h 438"/>
                <a:gd name="T2" fmla="*/ 566 w 385"/>
                <a:gd name="T3" fmla="*/ 449 h 438"/>
                <a:gd name="T4" fmla="*/ 602 w 385"/>
                <a:gd name="T5" fmla="*/ 661 h 438"/>
                <a:gd name="T6" fmla="*/ 680 w 385"/>
                <a:gd name="T7" fmla="*/ 848 h 438"/>
                <a:gd name="T8" fmla="*/ 724 w 385"/>
                <a:gd name="T9" fmla="*/ 923 h 438"/>
                <a:gd name="T10" fmla="*/ 746 w 385"/>
                <a:gd name="T11" fmla="*/ 1033 h 438"/>
                <a:gd name="T12" fmla="*/ 665 w 385"/>
                <a:gd name="T13" fmla="*/ 1003 h 438"/>
                <a:gd name="T14" fmla="*/ 621 w 385"/>
                <a:gd name="T15" fmla="*/ 955 h 438"/>
                <a:gd name="T16" fmla="*/ 568 w 385"/>
                <a:gd name="T17" fmla="*/ 939 h 438"/>
                <a:gd name="T18" fmla="*/ 522 w 385"/>
                <a:gd name="T19" fmla="*/ 944 h 438"/>
                <a:gd name="T20" fmla="*/ 486 w 385"/>
                <a:gd name="T21" fmla="*/ 889 h 438"/>
                <a:gd name="T22" fmla="*/ 422 w 385"/>
                <a:gd name="T23" fmla="*/ 841 h 438"/>
                <a:gd name="T24" fmla="*/ 391 w 385"/>
                <a:gd name="T25" fmla="*/ 780 h 438"/>
                <a:gd name="T26" fmla="*/ 342 w 385"/>
                <a:gd name="T27" fmla="*/ 768 h 438"/>
                <a:gd name="T28" fmla="*/ 300 w 385"/>
                <a:gd name="T29" fmla="*/ 705 h 438"/>
                <a:gd name="T30" fmla="*/ 248 w 385"/>
                <a:gd name="T31" fmla="*/ 697 h 438"/>
                <a:gd name="T32" fmla="*/ 232 w 385"/>
                <a:gd name="T33" fmla="*/ 640 h 438"/>
                <a:gd name="T34" fmla="*/ 188 w 385"/>
                <a:gd name="T35" fmla="*/ 569 h 438"/>
                <a:gd name="T36" fmla="*/ 145 w 385"/>
                <a:gd name="T37" fmla="*/ 497 h 438"/>
                <a:gd name="T38" fmla="*/ 293 w 385"/>
                <a:gd name="T39" fmla="*/ 543 h 438"/>
                <a:gd name="T40" fmla="*/ 99 w 385"/>
                <a:gd name="T41" fmla="*/ 448 h 438"/>
                <a:gd name="T42" fmla="*/ 44 w 385"/>
                <a:gd name="T43" fmla="*/ 364 h 438"/>
                <a:gd name="T44" fmla="*/ 29 w 385"/>
                <a:gd name="T45" fmla="*/ 313 h 438"/>
                <a:gd name="T46" fmla="*/ 10 w 385"/>
                <a:gd name="T47" fmla="*/ 251 h 438"/>
                <a:gd name="T48" fmla="*/ 1 w 385"/>
                <a:gd name="T49" fmla="*/ 172 h 438"/>
                <a:gd name="T50" fmla="*/ 94 w 385"/>
                <a:gd name="T51" fmla="*/ 105 h 438"/>
                <a:gd name="T52" fmla="*/ 229 w 385"/>
                <a:gd name="T53" fmla="*/ 213 h 438"/>
                <a:gd name="T54" fmla="*/ 263 w 385"/>
                <a:gd name="T55" fmla="*/ 268 h 438"/>
                <a:gd name="T56" fmla="*/ 312 w 385"/>
                <a:gd name="T57" fmla="*/ 417 h 438"/>
                <a:gd name="T58" fmla="*/ 336 w 385"/>
                <a:gd name="T59" fmla="*/ 361 h 438"/>
                <a:gd name="T60" fmla="*/ 361 w 385"/>
                <a:gd name="T61" fmla="*/ 283 h 438"/>
                <a:gd name="T62" fmla="*/ 397 w 385"/>
                <a:gd name="T63" fmla="*/ 213 h 438"/>
                <a:gd name="T64" fmla="*/ 473 w 385"/>
                <a:gd name="T65" fmla="*/ 143 h 438"/>
                <a:gd name="T66" fmla="*/ 411 w 385"/>
                <a:gd name="T67" fmla="*/ 144 h 438"/>
                <a:gd name="T68" fmla="*/ 412 w 385"/>
                <a:gd name="T69" fmla="*/ 97 h 438"/>
                <a:gd name="T70" fmla="*/ 493 w 385"/>
                <a:gd name="T71" fmla="*/ 7 h 438"/>
                <a:gd name="T72" fmla="*/ 550 w 385"/>
                <a:gd name="T73" fmla="*/ 101 h 438"/>
                <a:gd name="T74" fmla="*/ 550 w 385"/>
                <a:gd name="T75" fmla="*/ 164 h 438"/>
                <a:gd name="T76" fmla="*/ 527 w 385"/>
                <a:gd name="T77" fmla="*/ 201 h 4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85" h="438">
                  <a:moveTo>
                    <a:pt x="268" y="85"/>
                  </a:moveTo>
                  <a:cubicBezTo>
                    <a:pt x="275" y="87"/>
                    <a:pt x="278" y="94"/>
                    <a:pt x="278" y="97"/>
                  </a:cubicBezTo>
                  <a:cubicBezTo>
                    <a:pt x="277" y="115"/>
                    <a:pt x="274" y="142"/>
                    <a:pt x="279" y="154"/>
                  </a:cubicBezTo>
                  <a:cubicBezTo>
                    <a:pt x="285" y="169"/>
                    <a:pt x="285" y="178"/>
                    <a:pt x="288" y="190"/>
                  </a:cubicBezTo>
                  <a:cubicBezTo>
                    <a:pt x="291" y="202"/>
                    <a:pt x="288" y="234"/>
                    <a:pt x="294" y="249"/>
                  </a:cubicBezTo>
                  <a:cubicBezTo>
                    <a:pt x="301" y="263"/>
                    <a:pt x="303" y="271"/>
                    <a:pt x="307" y="279"/>
                  </a:cubicBezTo>
                  <a:cubicBezTo>
                    <a:pt x="311" y="287"/>
                    <a:pt x="319" y="317"/>
                    <a:pt x="330" y="329"/>
                  </a:cubicBezTo>
                  <a:cubicBezTo>
                    <a:pt x="340" y="342"/>
                    <a:pt x="340" y="352"/>
                    <a:pt x="347" y="358"/>
                  </a:cubicBezTo>
                  <a:cubicBezTo>
                    <a:pt x="355" y="365"/>
                    <a:pt x="351" y="372"/>
                    <a:pt x="357" y="378"/>
                  </a:cubicBezTo>
                  <a:cubicBezTo>
                    <a:pt x="362" y="384"/>
                    <a:pt x="365" y="385"/>
                    <a:pt x="369" y="389"/>
                  </a:cubicBezTo>
                  <a:cubicBezTo>
                    <a:pt x="373" y="394"/>
                    <a:pt x="383" y="403"/>
                    <a:pt x="380" y="410"/>
                  </a:cubicBezTo>
                  <a:cubicBezTo>
                    <a:pt x="376" y="416"/>
                    <a:pt x="385" y="434"/>
                    <a:pt x="380" y="436"/>
                  </a:cubicBezTo>
                  <a:cubicBezTo>
                    <a:pt x="374" y="438"/>
                    <a:pt x="375" y="433"/>
                    <a:pt x="365" y="430"/>
                  </a:cubicBezTo>
                  <a:cubicBezTo>
                    <a:pt x="355" y="427"/>
                    <a:pt x="344" y="421"/>
                    <a:pt x="339" y="423"/>
                  </a:cubicBezTo>
                  <a:cubicBezTo>
                    <a:pt x="334" y="425"/>
                    <a:pt x="319" y="419"/>
                    <a:pt x="320" y="413"/>
                  </a:cubicBezTo>
                  <a:cubicBezTo>
                    <a:pt x="321" y="406"/>
                    <a:pt x="316" y="403"/>
                    <a:pt x="316" y="403"/>
                  </a:cubicBezTo>
                  <a:cubicBezTo>
                    <a:pt x="316" y="403"/>
                    <a:pt x="307" y="397"/>
                    <a:pt x="304" y="397"/>
                  </a:cubicBezTo>
                  <a:cubicBezTo>
                    <a:pt x="301" y="397"/>
                    <a:pt x="296" y="394"/>
                    <a:pt x="290" y="396"/>
                  </a:cubicBezTo>
                  <a:cubicBezTo>
                    <a:pt x="284" y="398"/>
                    <a:pt x="280" y="405"/>
                    <a:pt x="277" y="404"/>
                  </a:cubicBezTo>
                  <a:cubicBezTo>
                    <a:pt x="274" y="403"/>
                    <a:pt x="269" y="402"/>
                    <a:pt x="266" y="398"/>
                  </a:cubicBezTo>
                  <a:cubicBezTo>
                    <a:pt x="263" y="394"/>
                    <a:pt x="266" y="390"/>
                    <a:pt x="259" y="385"/>
                  </a:cubicBezTo>
                  <a:cubicBezTo>
                    <a:pt x="252" y="381"/>
                    <a:pt x="259" y="373"/>
                    <a:pt x="248" y="375"/>
                  </a:cubicBezTo>
                  <a:cubicBezTo>
                    <a:pt x="236" y="377"/>
                    <a:pt x="237" y="384"/>
                    <a:pt x="228" y="374"/>
                  </a:cubicBezTo>
                  <a:cubicBezTo>
                    <a:pt x="219" y="364"/>
                    <a:pt x="219" y="357"/>
                    <a:pt x="215" y="355"/>
                  </a:cubicBezTo>
                  <a:cubicBezTo>
                    <a:pt x="212" y="352"/>
                    <a:pt x="215" y="345"/>
                    <a:pt x="210" y="341"/>
                  </a:cubicBezTo>
                  <a:cubicBezTo>
                    <a:pt x="205" y="337"/>
                    <a:pt x="205" y="329"/>
                    <a:pt x="199" y="329"/>
                  </a:cubicBezTo>
                  <a:cubicBezTo>
                    <a:pt x="193" y="329"/>
                    <a:pt x="183" y="327"/>
                    <a:pt x="183" y="327"/>
                  </a:cubicBezTo>
                  <a:cubicBezTo>
                    <a:pt x="183" y="327"/>
                    <a:pt x="184" y="328"/>
                    <a:pt x="174" y="324"/>
                  </a:cubicBezTo>
                  <a:cubicBezTo>
                    <a:pt x="164" y="321"/>
                    <a:pt x="169" y="332"/>
                    <a:pt x="164" y="321"/>
                  </a:cubicBezTo>
                  <a:cubicBezTo>
                    <a:pt x="158" y="309"/>
                    <a:pt x="161" y="298"/>
                    <a:pt x="153" y="298"/>
                  </a:cubicBezTo>
                  <a:cubicBezTo>
                    <a:pt x="145" y="298"/>
                    <a:pt x="138" y="299"/>
                    <a:pt x="138" y="299"/>
                  </a:cubicBezTo>
                  <a:cubicBezTo>
                    <a:pt x="126" y="294"/>
                    <a:pt x="126" y="294"/>
                    <a:pt x="126" y="294"/>
                  </a:cubicBezTo>
                  <a:cubicBezTo>
                    <a:pt x="126" y="294"/>
                    <a:pt x="125" y="290"/>
                    <a:pt x="122" y="285"/>
                  </a:cubicBezTo>
                  <a:cubicBezTo>
                    <a:pt x="119" y="280"/>
                    <a:pt x="123" y="278"/>
                    <a:pt x="118" y="270"/>
                  </a:cubicBezTo>
                  <a:cubicBezTo>
                    <a:pt x="113" y="263"/>
                    <a:pt x="113" y="260"/>
                    <a:pt x="105" y="255"/>
                  </a:cubicBezTo>
                  <a:cubicBezTo>
                    <a:pt x="98" y="250"/>
                    <a:pt x="99" y="243"/>
                    <a:pt x="96" y="240"/>
                  </a:cubicBezTo>
                  <a:cubicBezTo>
                    <a:pt x="93" y="237"/>
                    <a:pt x="94" y="233"/>
                    <a:pt x="91" y="229"/>
                  </a:cubicBezTo>
                  <a:cubicBezTo>
                    <a:pt x="89" y="226"/>
                    <a:pt x="77" y="217"/>
                    <a:pt x="74" y="210"/>
                  </a:cubicBezTo>
                  <a:cubicBezTo>
                    <a:pt x="72" y="204"/>
                    <a:pt x="78" y="200"/>
                    <a:pt x="85" y="201"/>
                  </a:cubicBezTo>
                  <a:cubicBezTo>
                    <a:pt x="109" y="202"/>
                    <a:pt x="130" y="220"/>
                    <a:pt x="149" y="229"/>
                  </a:cubicBezTo>
                  <a:cubicBezTo>
                    <a:pt x="149" y="229"/>
                    <a:pt x="133" y="213"/>
                    <a:pt x="102" y="196"/>
                  </a:cubicBezTo>
                  <a:cubicBezTo>
                    <a:pt x="67" y="177"/>
                    <a:pt x="55" y="191"/>
                    <a:pt x="50" y="189"/>
                  </a:cubicBezTo>
                  <a:cubicBezTo>
                    <a:pt x="45" y="187"/>
                    <a:pt x="44" y="185"/>
                    <a:pt x="38" y="177"/>
                  </a:cubicBezTo>
                  <a:cubicBezTo>
                    <a:pt x="31" y="169"/>
                    <a:pt x="26" y="161"/>
                    <a:pt x="22" y="154"/>
                  </a:cubicBezTo>
                  <a:cubicBezTo>
                    <a:pt x="18" y="147"/>
                    <a:pt x="21" y="149"/>
                    <a:pt x="19" y="143"/>
                  </a:cubicBezTo>
                  <a:cubicBezTo>
                    <a:pt x="17" y="137"/>
                    <a:pt x="18" y="137"/>
                    <a:pt x="14" y="132"/>
                  </a:cubicBezTo>
                  <a:cubicBezTo>
                    <a:pt x="10" y="126"/>
                    <a:pt x="8" y="126"/>
                    <a:pt x="8" y="118"/>
                  </a:cubicBezTo>
                  <a:cubicBezTo>
                    <a:pt x="8" y="110"/>
                    <a:pt x="11" y="112"/>
                    <a:pt x="5" y="106"/>
                  </a:cubicBezTo>
                  <a:cubicBezTo>
                    <a:pt x="0" y="99"/>
                    <a:pt x="3" y="95"/>
                    <a:pt x="3" y="89"/>
                  </a:cubicBezTo>
                  <a:cubicBezTo>
                    <a:pt x="3" y="83"/>
                    <a:pt x="2" y="80"/>
                    <a:pt x="1" y="73"/>
                  </a:cubicBezTo>
                  <a:cubicBezTo>
                    <a:pt x="5" y="63"/>
                    <a:pt x="8" y="58"/>
                    <a:pt x="17" y="52"/>
                  </a:cubicBezTo>
                  <a:cubicBezTo>
                    <a:pt x="24" y="49"/>
                    <a:pt x="40" y="45"/>
                    <a:pt x="48" y="44"/>
                  </a:cubicBezTo>
                  <a:cubicBezTo>
                    <a:pt x="58" y="42"/>
                    <a:pt x="78" y="43"/>
                    <a:pt x="83" y="45"/>
                  </a:cubicBezTo>
                  <a:cubicBezTo>
                    <a:pt x="102" y="52"/>
                    <a:pt x="104" y="77"/>
                    <a:pt x="117" y="90"/>
                  </a:cubicBezTo>
                  <a:cubicBezTo>
                    <a:pt x="121" y="94"/>
                    <a:pt x="125" y="95"/>
                    <a:pt x="127" y="100"/>
                  </a:cubicBezTo>
                  <a:cubicBezTo>
                    <a:pt x="130" y="104"/>
                    <a:pt x="131" y="109"/>
                    <a:pt x="134" y="113"/>
                  </a:cubicBezTo>
                  <a:cubicBezTo>
                    <a:pt x="139" y="119"/>
                    <a:pt x="158" y="119"/>
                    <a:pt x="156" y="129"/>
                  </a:cubicBezTo>
                  <a:cubicBezTo>
                    <a:pt x="159" y="140"/>
                    <a:pt x="151" y="155"/>
                    <a:pt x="159" y="176"/>
                  </a:cubicBezTo>
                  <a:cubicBezTo>
                    <a:pt x="168" y="198"/>
                    <a:pt x="181" y="206"/>
                    <a:pt x="181" y="206"/>
                  </a:cubicBezTo>
                  <a:cubicBezTo>
                    <a:pt x="173" y="181"/>
                    <a:pt x="159" y="168"/>
                    <a:pt x="171" y="152"/>
                  </a:cubicBezTo>
                  <a:cubicBezTo>
                    <a:pt x="182" y="137"/>
                    <a:pt x="181" y="132"/>
                    <a:pt x="181" y="132"/>
                  </a:cubicBezTo>
                  <a:cubicBezTo>
                    <a:pt x="182" y="129"/>
                    <a:pt x="182" y="122"/>
                    <a:pt x="184" y="119"/>
                  </a:cubicBezTo>
                  <a:cubicBezTo>
                    <a:pt x="186" y="115"/>
                    <a:pt x="192" y="116"/>
                    <a:pt x="195" y="112"/>
                  </a:cubicBezTo>
                  <a:cubicBezTo>
                    <a:pt x="200" y="104"/>
                    <a:pt x="195" y="97"/>
                    <a:pt x="202" y="90"/>
                  </a:cubicBezTo>
                  <a:cubicBezTo>
                    <a:pt x="201" y="91"/>
                    <a:pt x="201" y="91"/>
                    <a:pt x="201" y="91"/>
                  </a:cubicBezTo>
                  <a:cubicBezTo>
                    <a:pt x="213" y="85"/>
                    <a:pt x="241" y="70"/>
                    <a:pt x="241" y="60"/>
                  </a:cubicBezTo>
                  <a:cubicBezTo>
                    <a:pt x="233" y="75"/>
                    <a:pt x="213" y="73"/>
                    <a:pt x="208" y="68"/>
                  </a:cubicBezTo>
                  <a:cubicBezTo>
                    <a:pt x="205" y="67"/>
                    <a:pt x="209" y="61"/>
                    <a:pt x="209" y="61"/>
                  </a:cubicBezTo>
                  <a:cubicBezTo>
                    <a:pt x="207" y="58"/>
                    <a:pt x="212" y="55"/>
                    <a:pt x="211" y="52"/>
                  </a:cubicBezTo>
                  <a:cubicBezTo>
                    <a:pt x="210" y="50"/>
                    <a:pt x="210" y="46"/>
                    <a:pt x="210" y="41"/>
                  </a:cubicBezTo>
                  <a:cubicBezTo>
                    <a:pt x="211" y="28"/>
                    <a:pt x="213" y="13"/>
                    <a:pt x="215" y="7"/>
                  </a:cubicBezTo>
                  <a:cubicBezTo>
                    <a:pt x="225" y="2"/>
                    <a:pt x="238" y="0"/>
                    <a:pt x="252" y="3"/>
                  </a:cubicBezTo>
                  <a:cubicBezTo>
                    <a:pt x="265" y="5"/>
                    <a:pt x="276" y="11"/>
                    <a:pt x="282" y="19"/>
                  </a:cubicBezTo>
                  <a:cubicBezTo>
                    <a:pt x="281" y="25"/>
                    <a:pt x="280" y="33"/>
                    <a:pt x="280" y="43"/>
                  </a:cubicBezTo>
                  <a:cubicBezTo>
                    <a:pt x="278" y="45"/>
                    <a:pt x="282" y="50"/>
                    <a:pt x="280" y="55"/>
                  </a:cubicBezTo>
                  <a:cubicBezTo>
                    <a:pt x="278" y="60"/>
                    <a:pt x="281" y="60"/>
                    <a:pt x="280" y="69"/>
                  </a:cubicBezTo>
                  <a:cubicBezTo>
                    <a:pt x="279" y="78"/>
                    <a:pt x="246" y="74"/>
                    <a:pt x="242" y="60"/>
                  </a:cubicBezTo>
                  <a:cubicBezTo>
                    <a:pt x="241" y="71"/>
                    <a:pt x="254" y="80"/>
                    <a:pt x="268" y="8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1" name="Freeform 544">
              <a:extLst>
                <a:ext uri="{FF2B5EF4-FFF2-40B4-BE49-F238E27FC236}">
                  <a16:creationId xmlns:a16="http://schemas.microsoft.com/office/drawing/2014/main" id="{84C3E00F-883B-4EBA-BC43-880397B17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472"/>
              <a:ext cx="773" cy="695"/>
            </a:xfrm>
            <a:custGeom>
              <a:avLst/>
              <a:gdLst>
                <a:gd name="T0" fmla="*/ 647 w 618"/>
                <a:gd name="T1" fmla="*/ 7 h 521"/>
                <a:gd name="T2" fmla="*/ 672 w 618"/>
                <a:gd name="T3" fmla="*/ 5 h 521"/>
                <a:gd name="T4" fmla="*/ 709 w 618"/>
                <a:gd name="T5" fmla="*/ 12 h 521"/>
                <a:gd name="T6" fmla="*/ 759 w 618"/>
                <a:gd name="T7" fmla="*/ 31 h 521"/>
                <a:gd name="T8" fmla="*/ 806 w 618"/>
                <a:gd name="T9" fmla="*/ 43 h 521"/>
                <a:gd name="T10" fmla="*/ 867 w 618"/>
                <a:gd name="T11" fmla="*/ 73 h 521"/>
                <a:gd name="T12" fmla="*/ 897 w 618"/>
                <a:gd name="T13" fmla="*/ 100 h 521"/>
                <a:gd name="T14" fmla="*/ 926 w 618"/>
                <a:gd name="T15" fmla="*/ 164 h 521"/>
                <a:gd name="T16" fmla="*/ 922 w 618"/>
                <a:gd name="T17" fmla="*/ 244 h 521"/>
                <a:gd name="T18" fmla="*/ 928 w 618"/>
                <a:gd name="T19" fmla="*/ 292 h 521"/>
                <a:gd name="T20" fmla="*/ 966 w 618"/>
                <a:gd name="T21" fmla="*/ 293 h 521"/>
                <a:gd name="T22" fmla="*/ 973 w 618"/>
                <a:gd name="T23" fmla="*/ 411 h 521"/>
                <a:gd name="T24" fmla="*/ 978 w 618"/>
                <a:gd name="T25" fmla="*/ 484 h 521"/>
                <a:gd name="T26" fmla="*/ 991 w 618"/>
                <a:gd name="T27" fmla="*/ 570 h 521"/>
                <a:gd name="T28" fmla="*/ 984 w 618"/>
                <a:gd name="T29" fmla="*/ 630 h 521"/>
                <a:gd name="T30" fmla="*/ 947 w 618"/>
                <a:gd name="T31" fmla="*/ 654 h 521"/>
                <a:gd name="T32" fmla="*/ 984 w 618"/>
                <a:gd name="T33" fmla="*/ 719 h 521"/>
                <a:gd name="T34" fmla="*/ 991 w 618"/>
                <a:gd name="T35" fmla="*/ 787 h 521"/>
                <a:gd name="T36" fmla="*/ 961 w 618"/>
                <a:gd name="T37" fmla="*/ 746 h 521"/>
                <a:gd name="T38" fmla="*/ 961 w 618"/>
                <a:gd name="T39" fmla="*/ 830 h 521"/>
                <a:gd name="T40" fmla="*/ 953 w 618"/>
                <a:gd name="T41" fmla="*/ 928 h 521"/>
                <a:gd name="T42" fmla="*/ 863 w 618"/>
                <a:gd name="T43" fmla="*/ 923 h 521"/>
                <a:gd name="T44" fmla="*/ 812 w 618"/>
                <a:gd name="T45" fmla="*/ 836 h 521"/>
                <a:gd name="T46" fmla="*/ 762 w 618"/>
                <a:gd name="T47" fmla="*/ 696 h 521"/>
                <a:gd name="T48" fmla="*/ 723 w 618"/>
                <a:gd name="T49" fmla="*/ 560 h 521"/>
                <a:gd name="T50" fmla="*/ 653 w 618"/>
                <a:gd name="T51" fmla="*/ 383 h 521"/>
                <a:gd name="T52" fmla="*/ 653 w 618"/>
                <a:gd name="T53" fmla="*/ 183 h 521"/>
                <a:gd name="T54" fmla="*/ 610 w 618"/>
                <a:gd name="T55" fmla="*/ 228 h 521"/>
                <a:gd name="T56" fmla="*/ 613 w 618"/>
                <a:gd name="T57" fmla="*/ 84 h 521"/>
                <a:gd name="T58" fmla="*/ 432 w 618"/>
                <a:gd name="T59" fmla="*/ 43 h 521"/>
                <a:gd name="T60" fmla="*/ 417 w 618"/>
                <a:gd name="T61" fmla="*/ 155 h 521"/>
                <a:gd name="T62" fmla="*/ 241 w 618"/>
                <a:gd name="T63" fmla="*/ 164 h 521"/>
                <a:gd name="T64" fmla="*/ 114 w 618"/>
                <a:gd name="T65" fmla="*/ 119 h 521"/>
                <a:gd name="T66" fmla="*/ 5 w 618"/>
                <a:gd name="T67" fmla="*/ 225 h 521"/>
                <a:gd name="T68" fmla="*/ 166 w 618"/>
                <a:gd name="T69" fmla="*/ 724 h 521"/>
                <a:gd name="T70" fmla="*/ 1046 w 618"/>
                <a:gd name="T71" fmla="*/ 1107 h 521"/>
                <a:gd name="T72" fmla="*/ 1048 w 618"/>
                <a:gd name="T73" fmla="*/ 1103 h 521"/>
                <a:gd name="T74" fmla="*/ 1052 w 618"/>
                <a:gd name="T75" fmla="*/ 356 h 5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8" h="521">
                  <a:moveTo>
                    <a:pt x="325" y="5"/>
                  </a:moveTo>
                  <a:cubicBezTo>
                    <a:pt x="330" y="3"/>
                    <a:pt x="330" y="3"/>
                    <a:pt x="330" y="3"/>
                  </a:cubicBezTo>
                  <a:cubicBezTo>
                    <a:pt x="330" y="3"/>
                    <a:pt x="335" y="3"/>
                    <a:pt x="337" y="1"/>
                  </a:cubicBezTo>
                  <a:cubicBezTo>
                    <a:pt x="339" y="0"/>
                    <a:pt x="341" y="3"/>
                    <a:pt x="343" y="2"/>
                  </a:cubicBezTo>
                  <a:cubicBezTo>
                    <a:pt x="345" y="1"/>
                    <a:pt x="350" y="6"/>
                    <a:pt x="355" y="5"/>
                  </a:cubicBezTo>
                  <a:cubicBezTo>
                    <a:pt x="359" y="5"/>
                    <a:pt x="359" y="7"/>
                    <a:pt x="362" y="5"/>
                  </a:cubicBezTo>
                  <a:cubicBezTo>
                    <a:pt x="365" y="3"/>
                    <a:pt x="375" y="11"/>
                    <a:pt x="375" y="11"/>
                  </a:cubicBezTo>
                  <a:cubicBezTo>
                    <a:pt x="375" y="11"/>
                    <a:pt x="386" y="14"/>
                    <a:pt x="388" y="13"/>
                  </a:cubicBezTo>
                  <a:cubicBezTo>
                    <a:pt x="390" y="11"/>
                    <a:pt x="400" y="15"/>
                    <a:pt x="403" y="14"/>
                  </a:cubicBezTo>
                  <a:cubicBezTo>
                    <a:pt x="405" y="13"/>
                    <a:pt x="410" y="19"/>
                    <a:pt x="412" y="18"/>
                  </a:cubicBezTo>
                  <a:cubicBezTo>
                    <a:pt x="414" y="17"/>
                    <a:pt x="421" y="21"/>
                    <a:pt x="426" y="21"/>
                  </a:cubicBezTo>
                  <a:cubicBezTo>
                    <a:pt x="431" y="20"/>
                    <a:pt x="440" y="31"/>
                    <a:pt x="443" y="31"/>
                  </a:cubicBezTo>
                  <a:cubicBezTo>
                    <a:pt x="447" y="31"/>
                    <a:pt x="448" y="35"/>
                    <a:pt x="451" y="34"/>
                  </a:cubicBezTo>
                  <a:cubicBezTo>
                    <a:pt x="455" y="33"/>
                    <a:pt x="454" y="39"/>
                    <a:pt x="458" y="42"/>
                  </a:cubicBezTo>
                  <a:cubicBezTo>
                    <a:pt x="462" y="44"/>
                    <a:pt x="461" y="51"/>
                    <a:pt x="464" y="53"/>
                  </a:cubicBezTo>
                  <a:cubicBezTo>
                    <a:pt x="467" y="55"/>
                    <a:pt x="471" y="61"/>
                    <a:pt x="473" y="69"/>
                  </a:cubicBezTo>
                  <a:cubicBezTo>
                    <a:pt x="476" y="77"/>
                    <a:pt x="479" y="97"/>
                    <a:pt x="474" y="101"/>
                  </a:cubicBezTo>
                  <a:cubicBezTo>
                    <a:pt x="473" y="102"/>
                    <a:pt x="472" y="103"/>
                    <a:pt x="471" y="103"/>
                  </a:cubicBezTo>
                  <a:cubicBezTo>
                    <a:pt x="447" y="121"/>
                    <a:pt x="456" y="163"/>
                    <a:pt x="467" y="182"/>
                  </a:cubicBezTo>
                  <a:cubicBezTo>
                    <a:pt x="453" y="145"/>
                    <a:pt x="471" y="124"/>
                    <a:pt x="474" y="123"/>
                  </a:cubicBezTo>
                  <a:cubicBezTo>
                    <a:pt x="478" y="122"/>
                    <a:pt x="482" y="119"/>
                    <a:pt x="485" y="119"/>
                  </a:cubicBezTo>
                  <a:cubicBezTo>
                    <a:pt x="488" y="119"/>
                    <a:pt x="493" y="124"/>
                    <a:pt x="493" y="124"/>
                  </a:cubicBezTo>
                  <a:cubicBezTo>
                    <a:pt x="493" y="124"/>
                    <a:pt x="495" y="132"/>
                    <a:pt x="497" y="137"/>
                  </a:cubicBezTo>
                  <a:cubicBezTo>
                    <a:pt x="499" y="143"/>
                    <a:pt x="496" y="167"/>
                    <a:pt x="497" y="173"/>
                  </a:cubicBezTo>
                  <a:cubicBezTo>
                    <a:pt x="498" y="179"/>
                    <a:pt x="494" y="186"/>
                    <a:pt x="499" y="192"/>
                  </a:cubicBezTo>
                  <a:cubicBezTo>
                    <a:pt x="505" y="197"/>
                    <a:pt x="498" y="200"/>
                    <a:pt x="500" y="204"/>
                  </a:cubicBezTo>
                  <a:cubicBezTo>
                    <a:pt x="502" y="208"/>
                    <a:pt x="502" y="213"/>
                    <a:pt x="502" y="218"/>
                  </a:cubicBezTo>
                  <a:cubicBezTo>
                    <a:pt x="502" y="223"/>
                    <a:pt x="498" y="229"/>
                    <a:pt x="506" y="240"/>
                  </a:cubicBezTo>
                  <a:cubicBezTo>
                    <a:pt x="513" y="251"/>
                    <a:pt x="505" y="249"/>
                    <a:pt x="507" y="256"/>
                  </a:cubicBezTo>
                  <a:cubicBezTo>
                    <a:pt x="509" y="264"/>
                    <a:pt x="503" y="265"/>
                    <a:pt x="503" y="265"/>
                  </a:cubicBezTo>
                  <a:cubicBezTo>
                    <a:pt x="503" y="265"/>
                    <a:pt x="496" y="269"/>
                    <a:pt x="491" y="263"/>
                  </a:cubicBezTo>
                  <a:cubicBezTo>
                    <a:pt x="486" y="257"/>
                    <a:pt x="485" y="270"/>
                    <a:pt x="484" y="275"/>
                  </a:cubicBezTo>
                  <a:cubicBezTo>
                    <a:pt x="483" y="280"/>
                    <a:pt x="487" y="280"/>
                    <a:pt x="497" y="288"/>
                  </a:cubicBezTo>
                  <a:cubicBezTo>
                    <a:pt x="508" y="297"/>
                    <a:pt x="499" y="293"/>
                    <a:pt x="503" y="303"/>
                  </a:cubicBezTo>
                  <a:cubicBezTo>
                    <a:pt x="508" y="313"/>
                    <a:pt x="508" y="312"/>
                    <a:pt x="509" y="320"/>
                  </a:cubicBezTo>
                  <a:cubicBezTo>
                    <a:pt x="510" y="329"/>
                    <a:pt x="508" y="328"/>
                    <a:pt x="506" y="331"/>
                  </a:cubicBezTo>
                  <a:cubicBezTo>
                    <a:pt x="503" y="334"/>
                    <a:pt x="502" y="335"/>
                    <a:pt x="498" y="330"/>
                  </a:cubicBezTo>
                  <a:cubicBezTo>
                    <a:pt x="494" y="325"/>
                    <a:pt x="497" y="320"/>
                    <a:pt x="491" y="314"/>
                  </a:cubicBezTo>
                  <a:cubicBezTo>
                    <a:pt x="485" y="307"/>
                    <a:pt x="487" y="317"/>
                    <a:pt x="484" y="324"/>
                  </a:cubicBezTo>
                  <a:cubicBezTo>
                    <a:pt x="481" y="331"/>
                    <a:pt x="487" y="337"/>
                    <a:pt x="491" y="349"/>
                  </a:cubicBezTo>
                  <a:cubicBezTo>
                    <a:pt x="495" y="362"/>
                    <a:pt x="492" y="362"/>
                    <a:pt x="493" y="372"/>
                  </a:cubicBezTo>
                  <a:cubicBezTo>
                    <a:pt x="494" y="381"/>
                    <a:pt x="490" y="384"/>
                    <a:pt x="487" y="391"/>
                  </a:cubicBezTo>
                  <a:cubicBezTo>
                    <a:pt x="484" y="398"/>
                    <a:pt x="480" y="400"/>
                    <a:pt x="470" y="402"/>
                  </a:cubicBezTo>
                  <a:cubicBezTo>
                    <a:pt x="460" y="403"/>
                    <a:pt x="444" y="398"/>
                    <a:pt x="441" y="389"/>
                  </a:cubicBezTo>
                  <a:cubicBezTo>
                    <a:pt x="438" y="380"/>
                    <a:pt x="438" y="387"/>
                    <a:pt x="430" y="374"/>
                  </a:cubicBezTo>
                  <a:cubicBezTo>
                    <a:pt x="421" y="360"/>
                    <a:pt x="419" y="365"/>
                    <a:pt x="415" y="352"/>
                  </a:cubicBezTo>
                  <a:cubicBezTo>
                    <a:pt x="411" y="340"/>
                    <a:pt x="408" y="325"/>
                    <a:pt x="400" y="315"/>
                  </a:cubicBezTo>
                  <a:cubicBezTo>
                    <a:pt x="391" y="304"/>
                    <a:pt x="392" y="303"/>
                    <a:pt x="389" y="293"/>
                  </a:cubicBezTo>
                  <a:cubicBezTo>
                    <a:pt x="386" y="284"/>
                    <a:pt x="385" y="279"/>
                    <a:pt x="377" y="263"/>
                  </a:cubicBezTo>
                  <a:cubicBezTo>
                    <a:pt x="369" y="248"/>
                    <a:pt x="372" y="249"/>
                    <a:pt x="369" y="236"/>
                  </a:cubicBezTo>
                  <a:cubicBezTo>
                    <a:pt x="365" y="224"/>
                    <a:pt x="346" y="201"/>
                    <a:pt x="345" y="188"/>
                  </a:cubicBezTo>
                  <a:cubicBezTo>
                    <a:pt x="344" y="174"/>
                    <a:pt x="337" y="179"/>
                    <a:pt x="333" y="161"/>
                  </a:cubicBezTo>
                  <a:cubicBezTo>
                    <a:pt x="329" y="142"/>
                    <a:pt x="309" y="131"/>
                    <a:pt x="311" y="109"/>
                  </a:cubicBezTo>
                  <a:cubicBezTo>
                    <a:pt x="325" y="104"/>
                    <a:pt x="333" y="94"/>
                    <a:pt x="333" y="77"/>
                  </a:cubicBezTo>
                  <a:cubicBezTo>
                    <a:pt x="331" y="92"/>
                    <a:pt x="323" y="96"/>
                    <a:pt x="311" y="97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0" y="75"/>
                    <a:pt x="312" y="50"/>
                    <a:pt x="314" y="40"/>
                  </a:cubicBezTo>
                  <a:cubicBezTo>
                    <a:pt x="314" y="38"/>
                    <a:pt x="314" y="36"/>
                    <a:pt x="313" y="35"/>
                  </a:cubicBezTo>
                  <a:cubicBezTo>
                    <a:pt x="304" y="23"/>
                    <a:pt x="289" y="14"/>
                    <a:pt x="271" y="11"/>
                  </a:cubicBezTo>
                  <a:cubicBezTo>
                    <a:pt x="252" y="7"/>
                    <a:pt x="234" y="10"/>
                    <a:pt x="221" y="18"/>
                  </a:cubicBezTo>
                  <a:cubicBezTo>
                    <a:pt x="220" y="19"/>
                    <a:pt x="219" y="19"/>
                    <a:pt x="219" y="20"/>
                  </a:cubicBezTo>
                  <a:cubicBezTo>
                    <a:pt x="215" y="26"/>
                    <a:pt x="216" y="41"/>
                    <a:pt x="213" y="65"/>
                  </a:cubicBezTo>
                  <a:cubicBezTo>
                    <a:pt x="210" y="84"/>
                    <a:pt x="212" y="115"/>
                    <a:pt x="197" y="123"/>
                  </a:cubicBezTo>
                  <a:cubicBezTo>
                    <a:pt x="184" y="130"/>
                    <a:pt x="142" y="98"/>
                    <a:pt x="123" y="69"/>
                  </a:cubicBezTo>
                  <a:cubicBezTo>
                    <a:pt x="123" y="68"/>
                    <a:pt x="122" y="68"/>
                    <a:pt x="122" y="68"/>
                  </a:cubicBezTo>
                  <a:cubicBezTo>
                    <a:pt x="98" y="43"/>
                    <a:pt x="86" y="42"/>
                    <a:pt x="58" y="50"/>
                  </a:cubicBezTo>
                  <a:cubicBezTo>
                    <a:pt x="25" y="58"/>
                    <a:pt x="7" y="73"/>
                    <a:pt x="2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135"/>
                    <a:pt x="32" y="226"/>
                    <a:pt x="69" y="249"/>
                  </a:cubicBezTo>
                  <a:cubicBezTo>
                    <a:pt x="102" y="269"/>
                    <a:pt x="71" y="277"/>
                    <a:pt x="85" y="305"/>
                  </a:cubicBezTo>
                  <a:cubicBezTo>
                    <a:pt x="104" y="340"/>
                    <a:pt x="189" y="449"/>
                    <a:pt x="334" y="485"/>
                  </a:cubicBezTo>
                  <a:cubicBezTo>
                    <a:pt x="481" y="521"/>
                    <a:pt x="510" y="479"/>
                    <a:pt x="534" y="466"/>
                  </a:cubicBezTo>
                  <a:cubicBezTo>
                    <a:pt x="535" y="466"/>
                    <a:pt x="535" y="466"/>
                    <a:pt x="535" y="466"/>
                  </a:cubicBezTo>
                  <a:cubicBezTo>
                    <a:pt x="535" y="466"/>
                    <a:pt x="535" y="466"/>
                    <a:pt x="536" y="465"/>
                  </a:cubicBezTo>
                  <a:cubicBezTo>
                    <a:pt x="595" y="420"/>
                    <a:pt x="618" y="350"/>
                    <a:pt x="586" y="259"/>
                  </a:cubicBezTo>
                  <a:cubicBezTo>
                    <a:pt x="569" y="212"/>
                    <a:pt x="551" y="179"/>
                    <a:pt x="537" y="15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2" name="Freeform 545">
              <a:extLst>
                <a:ext uri="{FF2B5EF4-FFF2-40B4-BE49-F238E27FC236}">
                  <a16:creationId xmlns:a16="http://schemas.microsoft.com/office/drawing/2014/main" id="{A00D7535-8B8E-4BC5-A7EE-5DBB8FD82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481"/>
              <a:ext cx="146" cy="155"/>
            </a:xfrm>
            <a:custGeom>
              <a:avLst/>
              <a:gdLst>
                <a:gd name="T0" fmla="*/ 232 w 116"/>
                <a:gd name="T1" fmla="*/ 65 h 116"/>
                <a:gd name="T2" fmla="*/ 147 w 116"/>
                <a:gd name="T3" fmla="*/ 9 h 116"/>
                <a:gd name="T4" fmla="*/ 48 w 116"/>
                <a:gd name="T5" fmla="*/ 27 h 116"/>
                <a:gd name="T6" fmla="*/ 44 w 116"/>
                <a:gd name="T7" fmla="*/ 31 h 116"/>
                <a:gd name="T8" fmla="*/ 31 w 116"/>
                <a:gd name="T9" fmla="*/ 139 h 116"/>
                <a:gd name="T10" fmla="*/ 0 w 116"/>
                <a:gd name="T11" fmla="*/ 27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116">
                  <a:moveTo>
                    <a:pt x="116" y="28"/>
                  </a:moveTo>
                  <a:cubicBezTo>
                    <a:pt x="107" y="16"/>
                    <a:pt x="92" y="7"/>
                    <a:pt x="74" y="4"/>
                  </a:cubicBezTo>
                  <a:cubicBezTo>
                    <a:pt x="55" y="0"/>
                    <a:pt x="37" y="3"/>
                    <a:pt x="24" y="11"/>
                  </a:cubicBezTo>
                  <a:cubicBezTo>
                    <a:pt x="23" y="12"/>
                    <a:pt x="22" y="12"/>
                    <a:pt x="22" y="13"/>
                  </a:cubicBezTo>
                  <a:cubicBezTo>
                    <a:pt x="18" y="19"/>
                    <a:pt x="19" y="34"/>
                    <a:pt x="16" y="58"/>
                  </a:cubicBezTo>
                  <a:cubicBezTo>
                    <a:pt x="13" y="77"/>
                    <a:pt x="15" y="108"/>
                    <a:pt x="0" y="1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3" name="Freeform 546">
              <a:extLst>
                <a:ext uri="{FF2B5EF4-FFF2-40B4-BE49-F238E27FC236}">
                  <a16:creationId xmlns:a16="http://schemas.microsoft.com/office/drawing/2014/main" id="{C873427B-7B77-4FD9-94DB-6030FADCE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71"/>
              <a:ext cx="235" cy="234"/>
            </a:xfrm>
            <a:custGeom>
              <a:avLst/>
              <a:gdLst>
                <a:gd name="T0" fmla="*/ 219 w 188"/>
                <a:gd name="T1" fmla="*/ 186 h 176"/>
                <a:gd name="T2" fmla="*/ 329 w 188"/>
                <a:gd name="T3" fmla="*/ 399 h 176"/>
                <a:gd name="T4" fmla="*/ 329 w 188"/>
                <a:gd name="T5" fmla="*/ 412 h 176"/>
                <a:gd name="T6" fmla="*/ 329 w 188"/>
                <a:gd name="T7" fmla="*/ 413 h 176"/>
                <a:gd name="T8" fmla="*/ 368 w 188"/>
                <a:gd name="T9" fmla="*/ 344 h 176"/>
                <a:gd name="T10" fmla="*/ 231 w 188"/>
                <a:gd name="T11" fmla="*/ 98 h 176"/>
                <a:gd name="T12" fmla="*/ 60 w 188"/>
                <a:gd name="T13" fmla="*/ 0 h 176"/>
                <a:gd name="T14" fmla="*/ 60 w 188"/>
                <a:gd name="T15" fmla="*/ 0 h 176"/>
                <a:gd name="T16" fmla="*/ 0 w 188"/>
                <a:gd name="T17" fmla="*/ 108 h 176"/>
                <a:gd name="T18" fmla="*/ 1 w 188"/>
                <a:gd name="T19" fmla="*/ 108 h 176"/>
                <a:gd name="T20" fmla="*/ 219 w 188"/>
                <a:gd name="T21" fmla="*/ 186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76">
                  <a:moveTo>
                    <a:pt x="112" y="79"/>
                  </a:moveTo>
                  <a:cubicBezTo>
                    <a:pt x="150" y="108"/>
                    <a:pt x="174" y="141"/>
                    <a:pt x="168" y="170"/>
                  </a:cubicBezTo>
                  <a:cubicBezTo>
                    <a:pt x="168" y="175"/>
                    <a:pt x="168" y="175"/>
                    <a:pt x="168" y="175"/>
                  </a:cubicBezTo>
                  <a:cubicBezTo>
                    <a:pt x="168" y="175"/>
                    <a:pt x="168" y="176"/>
                    <a:pt x="168" y="176"/>
                  </a:cubicBezTo>
                  <a:cubicBezTo>
                    <a:pt x="178" y="170"/>
                    <a:pt x="184" y="163"/>
                    <a:pt x="188" y="147"/>
                  </a:cubicBezTo>
                  <a:cubicBezTo>
                    <a:pt x="181" y="124"/>
                    <a:pt x="165" y="76"/>
                    <a:pt x="118" y="42"/>
                  </a:cubicBezTo>
                  <a:cubicBezTo>
                    <a:pt x="68" y="5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9" y="10"/>
                    <a:pt x="9" y="25"/>
                    <a:pt x="0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6" y="44"/>
                    <a:pt x="63" y="45"/>
                    <a:pt x="112" y="7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4" name="Freeform 547">
              <a:extLst>
                <a:ext uri="{FF2B5EF4-FFF2-40B4-BE49-F238E27FC236}">
                  <a16:creationId xmlns:a16="http://schemas.microsoft.com/office/drawing/2014/main" id="{C9049783-08BF-4B8A-8B70-84AE0022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39"/>
              <a:ext cx="72" cy="60"/>
            </a:xfrm>
            <a:custGeom>
              <a:avLst/>
              <a:gdLst>
                <a:gd name="T0" fmla="*/ 102 w 58"/>
                <a:gd name="T1" fmla="*/ 107 h 45"/>
                <a:gd name="T2" fmla="*/ 102 w 58"/>
                <a:gd name="T3" fmla="*/ 107 h 45"/>
                <a:gd name="T4" fmla="*/ 110 w 58"/>
                <a:gd name="T5" fmla="*/ 0 h 45"/>
                <a:gd name="T6" fmla="*/ 0 w 58"/>
                <a:gd name="T7" fmla="*/ 55 h 45"/>
                <a:gd name="T8" fmla="*/ 0 w 58"/>
                <a:gd name="T9" fmla="*/ 57 h 45"/>
                <a:gd name="T10" fmla="*/ 102 w 58"/>
                <a:gd name="T11" fmla="*/ 107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45">
                  <a:moveTo>
                    <a:pt x="53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4" y="35"/>
                    <a:pt x="57" y="10"/>
                    <a:pt x="58" y="0"/>
                  </a:cubicBezTo>
                  <a:cubicBezTo>
                    <a:pt x="38" y="1"/>
                    <a:pt x="18" y="7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5"/>
                    <a:pt x="25" y="30"/>
                    <a:pt x="53" y="4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5" name="Freeform 548">
              <a:extLst>
                <a:ext uri="{FF2B5EF4-FFF2-40B4-BE49-F238E27FC236}">
                  <a16:creationId xmlns:a16="http://schemas.microsoft.com/office/drawing/2014/main" id="{56991CA7-3E72-4A7F-A864-E73A5508B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933"/>
              <a:ext cx="13" cy="23"/>
            </a:xfrm>
            <a:custGeom>
              <a:avLst/>
              <a:gdLst>
                <a:gd name="T0" fmla="*/ 0 w 11"/>
                <a:gd name="T1" fmla="*/ 22 h 17"/>
                <a:gd name="T2" fmla="*/ 18 w 11"/>
                <a:gd name="T3" fmla="*/ 1 h 17"/>
                <a:gd name="T4" fmla="*/ 8 w 11"/>
                <a:gd name="T5" fmla="*/ 4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9"/>
                  </a:moveTo>
                  <a:cubicBezTo>
                    <a:pt x="2" y="5"/>
                    <a:pt x="6" y="0"/>
                    <a:pt x="11" y="1"/>
                  </a:cubicBezTo>
                  <a:cubicBezTo>
                    <a:pt x="10" y="7"/>
                    <a:pt x="5" y="13"/>
                    <a:pt x="5" y="17"/>
                  </a:cubicBezTo>
                </a:path>
              </a:pathLst>
            </a:custGeom>
            <a:noFill/>
            <a:ln w="7938" cap="flat">
              <a:solidFill>
                <a:srgbClr val="F5BA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6" name="Freeform 549">
              <a:extLst>
                <a:ext uri="{FF2B5EF4-FFF2-40B4-BE49-F238E27FC236}">
                  <a16:creationId xmlns:a16="http://schemas.microsoft.com/office/drawing/2014/main" id="{4DF2F759-D00B-4650-92B5-7E1E65A6B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27"/>
              <a:ext cx="41" cy="41"/>
            </a:xfrm>
            <a:custGeom>
              <a:avLst/>
              <a:gdLst>
                <a:gd name="T0" fmla="*/ 34 w 33"/>
                <a:gd name="T1" fmla="*/ 15 h 31"/>
                <a:gd name="T2" fmla="*/ 45 w 33"/>
                <a:gd name="T3" fmla="*/ 66 h 31"/>
                <a:gd name="T4" fmla="*/ 60 w 33"/>
                <a:gd name="T5" fmla="*/ 44 h 31"/>
                <a:gd name="T6" fmla="*/ 37 w 33"/>
                <a:gd name="T7" fmla="*/ 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1">
                  <a:moveTo>
                    <a:pt x="18" y="6"/>
                  </a:moveTo>
                  <a:cubicBezTo>
                    <a:pt x="0" y="0"/>
                    <a:pt x="14" y="27"/>
                    <a:pt x="23" y="29"/>
                  </a:cubicBezTo>
                  <a:cubicBezTo>
                    <a:pt x="31" y="31"/>
                    <a:pt x="33" y="25"/>
                    <a:pt x="31" y="19"/>
                  </a:cubicBezTo>
                  <a:cubicBezTo>
                    <a:pt x="29" y="12"/>
                    <a:pt x="25" y="7"/>
                    <a:pt x="19" y="4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7" name="Freeform 550">
              <a:extLst>
                <a:ext uri="{FF2B5EF4-FFF2-40B4-BE49-F238E27FC236}">
                  <a16:creationId xmlns:a16="http://schemas.microsoft.com/office/drawing/2014/main" id="{CE756725-77A5-4FC1-BAB5-EBA21100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531"/>
              <a:ext cx="26" cy="32"/>
            </a:xfrm>
            <a:custGeom>
              <a:avLst/>
              <a:gdLst>
                <a:gd name="T0" fmla="*/ 0 w 21"/>
                <a:gd name="T1" fmla="*/ 5 h 24"/>
                <a:gd name="T2" fmla="*/ 0 w 21"/>
                <a:gd name="T3" fmla="*/ 5 h 24"/>
                <a:gd name="T4" fmla="*/ 37 w 21"/>
                <a:gd name="T5" fmla="*/ 41 h 24"/>
                <a:gd name="T6" fmla="*/ 38 w 21"/>
                <a:gd name="T7" fmla="*/ 57 h 24"/>
                <a:gd name="T8" fmla="*/ 38 w 21"/>
                <a:gd name="T9" fmla="*/ 57 h 24"/>
                <a:gd name="T10" fmla="*/ 37 w 21"/>
                <a:gd name="T11" fmla="*/ 33 h 24"/>
                <a:gd name="T12" fmla="*/ 0 w 21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7" y="0"/>
                    <a:pt x="15" y="7"/>
                    <a:pt x="19" y="17"/>
                  </a:cubicBezTo>
                  <a:cubicBezTo>
                    <a:pt x="20" y="19"/>
                    <a:pt x="20" y="22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1"/>
                    <a:pt x="21" y="19"/>
                    <a:pt x="19" y="14"/>
                  </a:cubicBezTo>
                  <a:cubicBezTo>
                    <a:pt x="15" y="3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8" name="Freeform 551">
              <a:extLst>
                <a:ext uri="{FF2B5EF4-FFF2-40B4-BE49-F238E27FC236}">
                  <a16:creationId xmlns:a16="http://schemas.microsoft.com/office/drawing/2014/main" id="{58FA2748-617A-47E5-840F-9D8EA84BF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500"/>
              <a:ext cx="29" cy="13"/>
            </a:xfrm>
            <a:custGeom>
              <a:avLst/>
              <a:gdLst>
                <a:gd name="T0" fmla="*/ 0 w 23"/>
                <a:gd name="T1" fmla="*/ 0 h 10"/>
                <a:gd name="T2" fmla="*/ 47 w 23"/>
                <a:gd name="T3" fmla="*/ 12 h 10"/>
                <a:gd name="T4" fmla="*/ 0 w 2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0">
                  <a:moveTo>
                    <a:pt x="0" y="0"/>
                  </a:moveTo>
                  <a:cubicBezTo>
                    <a:pt x="4" y="4"/>
                    <a:pt x="18" y="10"/>
                    <a:pt x="23" y="5"/>
                  </a:cubicBezTo>
                  <a:cubicBezTo>
                    <a:pt x="21" y="9"/>
                    <a:pt x="11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9" name="Freeform 552">
              <a:extLst>
                <a:ext uri="{FF2B5EF4-FFF2-40B4-BE49-F238E27FC236}">
                  <a16:creationId xmlns:a16="http://schemas.microsoft.com/office/drawing/2014/main" id="{D45B33EE-527A-4BE1-A759-F315834D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844"/>
              <a:ext cx="79" cy="113"/>
            </a:xfrm>
            <a:custGeom>
              <a:avLst/>
              <a:gdLst>
                <a:gd name="T0" fmla="*/ 41 w 63"/>
                <a:gd name="T1" fmla="*/ 152 h 85"/>
                <a:gd name="T2" fmla="*/ 124 w 63"/>
                <a:gd name="T3" fmla="*/ 199 h 85"/>
                <a:gd name="T4" fmla="*/ 117 w 63"/>
                <a:gd name="T5" fmla="*/ 92 h 85"/>
                <a:gd name="T6" fmla="*/ 92 w 63"/>
                <a:gd name="T7" fmla="*/ 113 h 85"/>
                <a:gd name="T8" fmla="*/ 20 w 63"/>
                <a:gd name="T9" fmla="*/ 0 h 85"/>
                <a:gd name="T10" fmla="*/ 0 w 63"/>
                <a:gd name="T11" fmla="*/ 23 h 85"/>
                <a:gd name="T12" fmla="*/ 68 w 63"/>
                <a:gd name="T13" fmla="*/ 130 h 85"/>
                <a:gd name="T14" fmla="*/ 68 w 63"/>
                <a:gd name="T15" fmla="*/ 130 h 85"/>
                <a:gd name="T16" fmla="*/ 41 w 63"/>
                <a:gd name="T17" fmla="*/ 152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85">
                  <a:moveTo>
                    <a:pt x="21" y="65"/>
                  </a:moveTo>
                  <a:cubicBezTo>
                    <a:pt x="63" y="85"/>
                    <a:pt x="63" y="85"/>
                    <a:pt x="63" y="85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36" y="33"/>
                    <a:pt x="25" y="17"/>
                    <a:pt x="1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3" y="26"/>
                    <a:pt x="24" y="42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lnTo>
                    <a:pt x="21" y="65"/>
                  </a:lnTo>
                  <a:close/>
                </a:path>
              </a:pathLst>
            </a:custGeom>
            <a:solidFill>
              <a:srgbClr val="0B4D9F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130" name="Freeform 553">
              <a:extLst>
                <a:ext uri="{FF2B5EF4-FFF2-40B4-BE49-F238E27FC236}">
                  <a16:creationId xmlns:a16="http://schemas.microsoft.com/office/drawing/2014/main" id="{973B17FC-F7AC-4FDE-BF67-3A5045E2D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776"/>
              <a:ext cx="59" cy="113"/>
            </a:xfrm>
            <a:custGeom>
              <a:avLst/>
              <a:gdLst>
                <a:gd name="T0" fmla="*/ 62 w 47"/>
                <a:gd name="T1" fmla="*/ 102 h 85"/>
                <a:gd name="T2" fmla="*/ 62 w 47"/>
                <a:gd name="T3" fmla="*/ 102 h 85"/>
                <a:gd name="T4" fmla="*/ 51 w 47"/>
                <a:gd name="T5" fmla="*/ 21 h 85"/>
                <a:gd name="T6" fmla="*/ 49 w 47"/>
                <a:gd name="T7" fmla="*/ 0 h 85"/>
                <a:gd name="T8" fmla="*/ 23 w 47"/>
                <a:gd name="T9" fmla="*/ 1 h 85"/>
                <a:gd name="T10" fmla="*/ 24 w 47"/>
                <a:gd name="T11" fmla="*/ 27 h 85"/>
                <a:gd name="T12" fmla="*/ 31 w 47"/>
                <a:gd name="T13" fmla="*/ 106 h 85"/>
                <a:gd name="T14" fmla="*/ 0 w 47"/>
                <a:gd name="T15" fmla="*/ 109 h 85"/>
                <a:gd name="T16" fmla="*/ 51 w 47"/>
                <a:gd name="T17" fmla="*/ 199 h 85"/>
                <a:gd name="T18" fmla="*/ 93 w 47"/>
                <a:gd name="T19" fmla="*/ 101 h 85"/>
                <a:gd name="T20" fmla="*/ 62 w 47"/>
                <a:gd name="T21" fmla="*/ 102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85">
                  <a:moveTo>
                    <a:pt x="31" y="44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0" y="33"/>
                    <a:pt x="28" y="22"/>
                    <a:pt x="26" y="9"/>
                  </a:cubicBezTo>
                  <a:cubicBezTo>
                    <a:pt x="26" y="6"/>
                    <a:pt x="26" y="3"/>
                    <a:pt x="25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4"/>
                    <a:pt x="11" y="7"/>
                    <a:pt x="12" y="11"/>
                  </a:cubicBezTo>
                  <a:cubicBezTo>
                    <a:pt x="13" y="22"/>
                    <a:pt x="15" y="34"/>
                    <a:pt x="16" y="4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47" y="43"/>
                    <a:pt x="47" y="43"/>
                    <a:pt x="47" y="43"/>
                  </a:cubicBezTo>
                  <a:lnTo>
                    <a:pt x="31" y="44"/>
                  </a:lnTo>
                  <a:close/>
                </a:path>
              </a:pathLst>
            </a:custGeom>
            <a:solidFill>
              <a:srgbClr val="FF0000"/>
            </a:solidFill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5" name="Group 554">
            <a:extLst>
              <a:ext uri="{FF2B5EF4-FFF2-40B4-BE49-F238E27FC236}">
                <a16:creationId xmlns:a16="http://schemas.microsoft.com/office/drawing/2014/main" id="{E25CD8F2-0342-45BD-9369-9952F5C9DC40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2362200"/>
            <a:ext cx="1963738" cy="2514600"/>
            <a:chOff x="99" y="1296"/>
            <a:chExt cx="997" cy="1351"/>
          </a:xfrm>
        </p:grpSpPr>
        <p:sp>
          <p:nvSpPr>
            <p:cNvPr id="35846" name="Freeform 555">
              <a:extLst>
                <a:ext uri="{FF2B5EF4-FFF2-40B4-BE49-F238E27FC236}">
                  <a16:creationId xmlns:a16="http://schemas.microsoft.com/office/drawing/2014/main" id="{6261ED30-86AB-415A-B8E6-495314723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563"/>
              <a:ext cx="157" cy="84"/>
            </a:xfrm>
            <a:custGeom>
              <a:avLst/>
              <a:gdLst>
                <a:gd name="T0" fmla="*/ 80 w 126"/>
                <a:gd name="T1" fmla="*/ 21 h 63"/>
                <a:gd name="T2" fmla="*/ 0 w 126"/>
                <a:gd name="T3" fmla="*/ 0 h 63"/>
                <a:gd name="T4" fmla="*/ 0 w 126"/>
                <a:gd name="T5" fmla="*/ 112 h 63"/>
                <a:gd name="T6" fmla="*/ 1 w 126"/>
                <a:gd name="T7" fmla="*/ 123 h 63"/>
                <a:gd name="T8" fmla="*/ 122 w 126"/>
                <a:gd name="T9" fmla="*/ 149 h 63"/>
                <a:gd name="T10" fmla="*/ 238 w 126"/>
                <a:gd name="T11" fmla="*/ 127 h 63"/>
                <a:gd name="T12" fmla="*/ 244 w 126"/>
                <a:gd name="T13" fmla="*/ 119 h 63"/>
                <a:gd name="T14" fmla="*/ 244 w 126"/>
                <a:gd name="T15" fmla="*/ 49 h 63"/>
                <a:gd name="T16" fmla="*/ 80 w 126"/>
                <a:gd name="T17" fmla="*/ 21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63">
                  <a:moveTo>
                    <a:pt x="41" y="9"/>
                  </a:moveTo>
                  <a:cubicBezTo>
                    <a:pt x="27" y="6"/>
                    <a:pt x="14" y="3"/>
                    <a:pt x="0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51"/>
                    <a:pt x="1" y="52"/>
                  </a:cubicBezTo>
                  <a:cubicBezTo>
                    <a:pt x="6" y="58"/>
                    <a:pt x="32" y="63"/>
                    <a:pt x="63" y="63"/>
                  </a:cubicBezTo>
                  <a:cubicBezTo>
                    <a:pt x="92" y="63"/>
                    <a:pt x="116" y="58"/>
                    <a:pt x="123" y="53"/>
                  </a:cubicBezTo>
                  <a:cubicBezTo>
                    <a:pt x="124" y="52"/>
                    <a:pt x="126" y="50"/>
                    <a:pt x="126" y="50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01" y="20"/>
                    <a:pt x="73" y="17"/>
                    <a:pt x="41" y="9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556">
              <a:extLst>
                <a:ext uri="{FF2B5EF4-FFF2-40B4-BE49-F238E27FC236}">
                  <a16:creationId xmlns:a16="http://schemas.microsoft.com/office/drawing/2014/main" id="{56EC3709-0EEE-4D9A-836C-02059EFC3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563"/>
              <a:ext cx="157" cy="84"/>
            </a:xfrm>
            <a:custGeom>
              <a:avLst/>
              <a:gdLst>
                <a:gd name="T0" fmla="*/ 80 w 126"/>
                <a:gd name="T1" fmla="*/ 21 h 63"/>
                <a:gd name="T2" fmla="*/ 0 w 126"/>
                <a:gd name="T3" fmla="*/ 0 h 63"/>
                <a:gd name="T4" fmla="*/ 0 w 126"/>
                <a:gd name="T5" fmla="*/ 112 h 63"/>
                <a:gd name="T6" fmla="*/ 1 w 126"/>
                <a:gd name="T7" fmla="*/ 123 h 63"/>
                <a:gd name="T8" fmla="*/ 122 w 126"/>
                <a:gd name="T9" fmla="*/ 149 h 63"/>
                <a:gd name="T10" fmla="*/ 238 w 126"/>
                <a:gd name="T11" fmla="*/ 127 h 63"/>
                <a:gd name="T12" fmla="*/ 244 w 126"/>
                <a:gd name="T13" fmla="*/ 119 h 63"/>
                <a:gd name="T14" fmla="*/ 244 w 126"/>
                <a:gd name="T15" fmla="*/ 49 h 63"/>
                <a:gd name="T16" fmla="*/ 80 w 126"/>
                <a:gd name="T17" fmla="*/ 21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63">
                  <a:moveTo>
                    <a:pt x="41" y="9"/>
                  </a:moveTo>
                  <a:cubicBezTo>
                    <a:pt x="27" y="6"/>
                    <a:pt x="14" y="3"/>
                    <a:pt x="0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51"/>
                    <a:pt x="1" y="52"/>
                  </a:cubicBezTo>
                  <a:cubicBezTo>
                    <a:pt x="6" y="58"/>
                    <a:pt x="32" y="63"/>
                    <a:pt x="63" y="63"/>
                  </a:cubicBezTo>
                  <a:cubicBezTo>
                    <a:pt x="92" y="63"/>
                    <a:pt x="116" y="58"/>
                    <a:pt x="123" y="53"/>
                  </a:cubicBezTo>
                  <a:cubicBezTo>
                    <a:pt x="124" y="52"/>
                    <a:pt x="126" y="50"/>
                    <a:pt x="126" y="50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01" y="20"/>
                    <a:pt x="73" y="17"/>
                    <a:pt x="41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557">
              <a:extLst>
                <a:ext uri="{FF2B5EF4-FFF2-40B4-BE49-F238E27FC236}">
                  <a16:creationId xmlns:a16="http://schemas.microsoft.com/office/drawing/2014/main" id="{DFEF4643-581A-4CC7-A221-72828A07A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2364"/>
              <a:ext cx="163" cy="268"/>
            </a:xfrm>
            <a:custGeom>
              <a:avLst/>
              <a:gdLst>
                <a:gd name="T0" fmla="*/ 110 w 130"/>
                <a:gd name="T1" fmla="*/ 119 h 201"/>
                <a:gd name="T2" fmla="*/ 110 w 130"/>
                <a:gd name="T3" fmla="*/ 119 h 201"/>
                <a:gd name="T4" fmla="*/ 0 w 130"/>
                <a:gd name="T5" fmla="*/ 0 h 201"/>
                <a:gd name="T6" fmla="*/ 13 w 130"/>
                <a:gd name="T7" fmla="*/ 143 h 201"/>
                <a:gd name="T8" fmla="*/ 16 w 130"/>
                <a:gd name="T9" fmla="*/ 441 h 201"/>
                <a:gd name="T10" fmla="*/ 18 w 130"/>
                <a:gd name="T11" fmla="*/ 441 h 201"/>
                <a:gd name="T12" fmla="*/ 16 w 130"/>
                <a:gd name="T13" fmla="*/ 443 h 201"/>
                <a:gd name="T14" fmla="*/ 137 w 130"/>
                <a:gd name="T15" fmla="*/ 476 h 201"/>
                <a:gd name="T16" fmla="*/ 256 w 130"/>
                <a:gd name="T17" fmla="*/ 443 h 201"/>
                <a:gd name="T18" fmla="*/ 256 w 130"/>
                <a:gd name="T19" fmla="*/ 441 h 201"/>
                <a:gd name="T20" fmla="*/ 256 w 130"/>
                <a:gd name="T21" fmla="*/ 441 h 201"/>
                <a:gd name="T22" fmla="*/ 256 w 130"/>
                <a:gd name="T23" fmla="*/ 135 h 201"/>
                <a:gd name="T24" fmla="*/ 234 w 130"/>
                <a:gd name="T25" fmla="*/ 123 h 201"/>
                <a:gd name="T26" fmla="*/ 110 w 130"/>
                <a:gd name="T27" fmla="*/ 119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6" y="50"/>
                  </a:moveTo>
                  <a:cubicBezTo>
                    <a:pt x="56" y="50"/>
                    <a:pt x="56" y="50"/>
                    <a:pt x="56" y="50"/>
                  </a:cubicBezTo>
                  <a:cubicBezTo>
                    <a:pt x="34" y="56"/>
                    <a:pt x="15" y="34"/>
                    <a:pt x="0" y="0"/>
                  </a:cubicBezTo>
                  <a:cubicBezTo>
                    <a:pt x="4" y="21"/>
                    <a:pt x="6" y="42"/>
                    <a:pt x="6" y="60"/>
                  </a:cubicBezTo>
                  <a:cubicBezTo>
                    <a:pt x="6" y="121"/>
                    <a:pt x="8" y="147"/>
                    <a:pt x="8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8" y="187"/>
                    <a:pt x="8" y="187"/>
                  </a:cubicBezTo>
                  <a:cubicBezTo>
                    <a:pt x="8" y="194"/>
                    <a:pt x="36" y="201"/>
                    <a:pt x="69" y="201"/>
                  </a:cubicBezTo>
                  <a:cubicBezTo>
                    <a:pt x="103" y="201"/>
                    <a:pt x="130" y="194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6" y="55"/>
                    <a:pt x="123" y="53"/>
                    <a:pt x="119" y="52"/>
                  </a:cubicBezTo>
                  <a:cubicBezTo>
                    <a:pt x="99" y="43"/>
                    <a:pt x="77" y="71"/>
                    <a:pt x="56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558">
              <a:extLst>
                <a:ext uri="{FF2B5EF4-FFF2-40B4-BE49-F238E27FC236}">
                  <a16:creationId xmlns:a16="http://schemas.microsoft.com/office/drawing/2014/main" id="{CFCC70BE-BC82-4393-BF36-82CCA49B8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" y="2376"/>
              <a:ext cx="155" cy="255"/>
            </a:xfrm>
            <a:custGeom>
              <a:avLst/>
              <a:gdLst>
                <a:gd name="T0" fmla="*/ 233 w 124"/>
                <a:gd name="T1" fmla="*/ 116 h 191"/>
                <a:gd name="T2" fmla="*/ 226 w 124"/>
                <a:gd name="T3" fmla="*/ 421 h 191"/>
                <a:gd name="T4" fmla="*/ 79 w 124"/>
                <a:gd name="T5" fmla="*/ 433 h 191"/>
                <a:gd name="T6" fmla="*/ 194 w 124"/>
                <a:gd name="T7" fmla="*/ 362 h 191"/>
                <a:gd name="T8" fmla="*/ 169 w 124"/>
                <a:gd name="T9" fmla="*/ 235 h 191"/>
                <a:gd name="T10" fmla="*/ 0 w 124"/>
                <a:gd name="T11" fmla="*/ 1 h 191"/>
                <a:gd name="T12" fmla="*/ 131 w 124"/>
                <a:gd name="T13" fmla="*/ 33 h 191"/>
                <a:gd name="T14" fmla="*/ 233 w 124"/>
                <a:gd name="T15" fmla="*/ 116 h 1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1">
                  <a:moveTo>
                    <a:pt x="119" y="49"/>
                  </a:moveTo>
                  <a:cubicBezTo>
                    <a:pt x="118" y="68"/>
                    <a:pt x="124" y="166"/>
                    <a:pt x="116" y="177"/>
                  </a:cubicBezTo>
                  <a:cubicBezTo>
                    <a:pt x="107" y="191"/>
                    <a:pt x="55" y="186"/>
                    <a:pt x="40" y="182"/>
                  </a:cubicBezTo>
                  <a:cubicBezTo>
                    <a:pt x="58" y="185"/>
                    <a:pt x="90" y="168"/>
                    <a:pt x="99" y="152"/>
                  </a:cubicBezTo>
                  <a:cubicBezTo>
                    <a:pt x="110" y="133"/>
                    <a:pt x="99" y="114"/>
                    <a:pt x="86" y="99"/>
                  </a:cubicBezTo>
                  <a:cubicBezTo>
                    <a:pt x="65" y="75"/>
                    <a:pt x="6" y="37"/>
                    <a:pt x="0" y="1"/>
                  </a:cubicBezTo>
                  <a:cubicBezTo>
                    <a:pt x="12" y="18"/>
                    <a:pt x="52" y="0"/>
                    <a:pt x="67" y="14"/>
                  </a:cubicBezTo>
                  <a:cubicBezTo>
                    <a:pt x="80" y="27"/>
                    <a:pt x="100" y="51"/>
                    <a:pt x="119" y="49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559">
              <a:extLst>
                <a:ext uri="{FF2B5EF4-FFF2-40B4-BE49-F238E27FC236}">
                  <a16:creationId xmlns:a16="http://schemas.microsoft.com/office/drawing/2014/main" id="{7696EBFF-1963-42AD-9AE5-AE4569D9B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2389"/>
              <a:ext cx="60" cy="44"/>
            </a:xfrm>
            <a:custGeom>
              <a:avLst/>
              <a:gdLst>
                <a:gd name="T0" fmla="*/ 0 w 48"/>
                <a:gd name="T1" fmla="*/ 0 h 33"/>
                <a:gd name="T2" fmla="*/ 69 w 48"/>
                <a:gd name="T3" fmla="*/ 79 h 33"/>
                <a:gd name="T4" fmla="*/ 94 w 48"/>
                <a:gd name="T5" fmla="*/ 7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3">
                  <a:moveTo>
                    <a:pt x="0" y="0"/>
                  </a:moveTo>
                  <a:cubicBezTo>
                    <a:pt x="6" y="15"/>
                    <a:pt x="22" y="33"/>
                    <a:pt x="35" y="33"/>
                  </a:cubicBezTo>
                  <a:cubicBezTo>
                    <a:pt x="48" y="33"/>
                    <a:pt x="48" y="32"/>
                    <a:pt x="48" y="3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560">
              <a:extLst>
                <a:ext uri="{FF2B5EF4-FFF2-40B4-BE49-F238E27FC236}">
                  <a16:creationId xmlns:a16="http://schemas.microsoft.com/office/drawing/2014/main" id="{DD799AF5-86BD-49CD-9E89-9720D93EF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433"/>
              <a:ext cx="92" cy="15"/>
            </a:xfrm>
            <a:custGeom>
              <a:avLst/>
              <a:gdLst>
                <a:gd name="T0" fmla="*/ 0 w 73"/>
                <a:gd name="T1" fmla="*/ 0 h 11"/>
                <a:gd name="T2" fmla="*/ 59 w 73"/>
                <a:gd name="T3" fmla="*/ 26 h 11"/>
                <a:gd name="T4" fmla="*/ 146 w 73"/>
                <a:gd name="T5" fmla="*/ 2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1">
                  <a:moveTo>
                    <a:pt x="0" y="0"/>
                  </a:moveTo>
                  <a:cubicBezTo>
                    <a:pt x="4" y="6"/>
                    <a:pt x="14" y="9"/>
                    <a:pt x="29" y="10"/>
                  </a:cubicBezTo>
                  <a:cubicBezTo>
                    <a:pt x="44" y="10"/>
                    <a:pt x="73" y="11"/>
                    <a:pt x="73" y="11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561">
              <a:extLst>
                <a:ext uri="{FF2B5EF4-FFF2-40B4-BE49-F238E27FC236}">
                  <a16:creationId xmlns:a16="http://schemas.microsoft.com/office/drawing/2014/main" id="{FBC66BAB-A8D4-4365-B36D-B2E8ABB8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2364"/>
              <a:ext cx="163" cy="268"/>
            </a:xfrm>
            <a:custGeom>
              <a:avLst/>
              <a:gdLst>
                <a:gd name="T0" fmla="*/ 110 w 130"/>
                <a:gd name="T1" fmla="*/ 119 h 201"/>
                <a:gd name="T2" fmla="*/ 110 w 130"/>
                <a:gd name="T3" fmla="*/ 119 h 201"/>
                <a:gd name="T4" fmla="*/ 0 w 130"/>
                <a:gd name="T5" fmla="*/ 0 h 201"/>
                <a:gd name="T6" fmla="*/ 13 w 130"/>
                <a:gd name="T7" fmla="*/ 143 h 201"/>
                <a:gd name="T8" fmla="*/ 16 w 130"/>
                <a:gd name="T9" fmla="*/ 441 h 201"/>
                <a:gd name="T10" fmla="*/ 18 w 130"/>
                <a:gd name="T11" fmla="*/ 441 h 201"/>
                <a:gd name="T12" fmla="*/ 16 w 130"/>
                <a:gd name="T13" fmla="*/ 443 h 201"/>
                <a:gd name="T14" fmla="*/ 137 w 130"/>
                <a:gd name="T15" fmla="*/ 476 h 201"/>
                <a:gd name="T16" fmla="*/ 256 w 130"/>
                <a:gd name="T17" fmla="*/ 443 h 201"/>
                <a:gd name="T18" fmla="*/ 256 w 130"/>
                <a:gd name="T19" fmla="*/ 441 h 201"/>
                <a:gd name="T20" fmla="*/ 256 w 130"/>
                <a:gd name="T21" fmla="*/ 441 h 201"/>
                <a:gd name="T22" fmla="*/ 256 w 130"/>
                <a:gd name="T23" fmla="*/ 135 h 201"/>
                <a:gd name="T24" fmla="*/ 234 w 130"/>
                <a:gd name="T25" fmla="*/ 123 h 201"/>
                <a:gd name="T26" fmla="*/ 110 w 130"/>
                <a:gd name="T27" fmla="*/ 119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6" y="50"/>
                  </a:moveTo>
                  <a:cubicBezTo>
                    <a:pt x="56" y="50"/>
                    <a:pt x="56" y="50"/>
                    <a:pt x="56" y="50"/>
                  </a:cubicBezTo>
                  <a:cubicBezTo>
                    <a:pt x="34" y="56"/>
                    <a:pt x="15" y="34"/>
                    <a:pt x="0" y="0"/>
                  </a:cubicBezTo>
                  <a:cubicBezTo>
                    <a:pt x="4" y="21"/>
                    <a:pt x="6" y="42"/>
                    <a:pt x="6" y="60"/>
                  </a:cubicBezTo>
                  <a:cubicBezTo>
                    <a:pt x="6" y="121"/>
                    <a:pt x="8" y="147"/>
                    <a:pt x="8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8" y="187"/>
                    <a:pt x="8" y="187"/>
                  </a:cubicBezTo>
                  <a:cubicBezTo>
                    <a:pt x="8" y="194"/>
                    <a:pt x="36" y="201"/>
                    <a:pt x="69" y="201"/>
                  </a:cubicBezTo>
                  <a:cubicBezTo>
                    <a:pt x="103" y="201"/>
                    <a:pt x="130" y="194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6" y="55"/>
                    <a:pt x="123" y="53"/>
                    <a:pt x="119" y="52"/>
                  </a:cubicBezTo>
                  <a:cubicBezTo>
                    <a:pt x="99" y="43"/>
                    <a:pt x="77" y="71"/>
                    <a:pt x="56" y="5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562">
              <a:extLst>
                <a:ext uri="{FF2B5EF4-FFF2-40B4-BE49-F238E27FC236}">
                  <a16:creationId xmlns:a16="http://schemas.microsoft.com/office/drawing/2014/main" id="{744E1111-16CF-406D-808F-77B00ED32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1809"/>
              <a:ext cx="280" cy="616"/>
            </a:xfrm>
            <a:custGeom>
              <a:avLst/>
              <a:gdLst>
                <a:gd name="T0" fmla="*/ 154 w 224"/>
                <a:gd name="T1" fmla="*/ 5 h 462"/>
                <a:gd name="T2" fmla="*/ 38 w 224"/>
                <a:gd name="T3" fmla="*/ 108 h 462"/>
                <a:gd name="T4" fmla="*/ 1 w 224"/>
                <a:gd name="T5" fmla="*/ 241 h 462"/>
                <a:gd name="T6" fmla="*/ 51 w 224"/>
                <a:gd name="T7" fmla="*/ 489 h 462"/>
                <a:gd name="T8" fmla="*/ 125 w 224"/>
                <a:gd name="T9" fmla="*/ 795 h 462"/>
                <a:gd name="T10" fmla="*/ 211 w 224"/>
                <a:gd name="T11" fmla="*/ 1008 h 462"/>
                <a:gd name="T12" fmla="*/ 298 w 224"/>
                <a:gd name="T13" fmla="*/ 1087 h 462"/>
                <a:gd name="T14" fmla="*/ 344 w 224"/>
                <a:gd name="T15" fmla="*/ 1039 h 462"/>
                <a:gd name="T16" fmla="*/ 423 w 224"/>
                <a:gd name="T17" fmla="*/ 940 h 462"/>
                <a:gd name="T18" fmla="*/ 408 w 224"/>
                <a:gd name="T19" fmla="*/ 727 h 462"/>
                <a:gd name="T20" fmla="*/ 413 w 224"/>
                <a:gd name="T21" fmla="*/ 556 h 462"/>
                <a:gd name="T22" fmla="*/ 430 w 224"/>
                <a:gd name="T23" fmla="*/ 415 h 462"/>
                <a:gd name="T24" fmla="*/ 429 w 224"/>
                <a:gd name="T25" fmla="*/ 272 h 462"/>
                <a:gd name="T26" fmla="*/ 405 w 224"/>
                <a:gd name="T27" fmla="*/ 107 h 462"/>
                <a:gd name="T28" fmla="*/ 264 w 224"/>
                <a:gd name="T29" fmla="*/ 0 h 4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4" h="462">
                  <a:moveTo>
                    <a:pt x="78" y="2"/>
                  </a:moveTo>
                  <a:cubicBezTo>
                    <a:pt x="54" y="6"/>
                    <a:pt x="33" y="27"/>
                    <a:pt x="19" y="46"/>
                  </a:cubicBezTo>
                  <a:cubicBezTo>
                    <a:pt x="8" y="62"/>
                    <a:pt x="0" y="82"/>
                    <a:pt x="1" y="102"/>
                  </a:cubicBezTo>
                  <a:cubicBezTo>
                    <a:pt x="4" y="136"/>
                    <a:pt x="14" y="174"/>
                    <a:pt x="26" y="206"/>
                  </a:cubicBezTo>
                  <a:cubicBezTo>
                    <a:pt x="41" y="249"/>
                    <a:pt x="46" y="293"/>
                    <a:pt x="64" y="335"/>
                  </a:cubicBezTo>
                  <a:cubicBezTo>
                    <a:pt x="77" y="366"/>
                    <a:pt x="94" y="394"/>
                    <a:pt x="108" y="425"/>
                  </a:cubicBezTo>
                  <a:cubicBezTo>
                    <a:pt x="116" y="440"/>
                    <a:pt x="130" y="462"/>
                    <a:pt x="152" y="458"/>
                  </a:cubicBezTo>
                  <a:cubicBezTo>
                    <a:pt x="161" y="456"/>
                    <a:pt x="170" y="444"/>
                    <a:pt x="176" y="438"/>
                  </a:cubicBezTo>
                  <a:cubicBezTo>
                    <a:pt x="190" y="425"/>
                    <a:pt x="210" y="416"/>
                    <a:pt x="216" y="397"/>
                  </a:cubicBezTo>
                  <a:cubicBezTo>
                    <a:pt x="224" y="368"/>
                    <a:pt x="206" y="337"/>
                    <a:pt x="209" y="307"/>
                  </a:cubicBezTo>
                  <a:cubicBezTo>
                    <a:pt x="212" y="283"/>
                    <a:pt x="208" y="259"/>
                    <a:pt x="211" y="235"/>
                  </a:cubicBezTo>
                  <a:cubicBezTo>
                    <a:pt x="214" y="215"/>
                    <a:pt x="220" y="196"/>
                    <a:pt x="220" y="175"/>
                  </a:cubicBezTo>
                  <a:cubicBezTo>
                    <a:pt x="220" y="155"/>
                    <a:pt x="219" y="135"/>
                    <a:pt x="219" y="115"/>
                  </a:cubicBezTo>
                  <a:cubicBezTo>
                    <a:pt x="219" y="88"/>
                    <a:pt x="223" y="69"/>
                    <a:pt x="207" y="45"/>
                  </a:cubicBezTo>
                  <a:cubicBezTo>
                    <a:pt x="193" y="25"/>
                    <a:pt x="160" y="2"/>
                    <a:pt x="135" y="0"/>
                  </a:cubicBezTo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563">
              <a:extLst>
                <a:ext uri="{FF2B5EF4-FFF2-40B4-BE49-F238E27FC236}">
                  <a16:creationId xmlns:a16="http://schemas.microsoft.com/office/drawing/2014/main" id="{C4E4E2C8-1C5C-41B4-8595-C3C0C09115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" y="1895"/>
              <a:ext cx="245" cy="356"/>
            </a:xfrm>
            <a:custGeom>
              <a:avLst/>
              <a:gdLst>
                <a:gd name="T0" fmla="*/ 10 w 196"/>
                <a:gd name="T1" fmla="*/ 16 h 267"/>
                <a:gd name="T2" fmla="*/ 13 w 196"/>
                <a:gd name="T3" fmla="*/ 16 h 267"/>
                <a:gd name="T4" fmla="*/ 16 w 196"/>
                <a:gd name="T5" fmla="*/ 0 h 267"/>
                <a:gd name="T6" fmla="*/ 10 w 196"/>
                <a:gd name="T7" fmla="*/ 16 h 267"/>
                <a:gd name="T8" fmla="*/ 344 w 196"/>
                <a:gd name="T9" fmla="*/ 220 h 267"/>
                <a:gd name="T10" fmla="*/ 251 w 196"/>
                <a:gd name="T11" fmla="*/ 192 h 267"/>
                <a:gd name="T12" fmla="*/ 220 w 196"/>
                <a:gd name="T13" fmla="*/ 197 h 267"/>
                <a:gd name="T14" fmla="*/ 180 w 196"/>
                <a:gd name="T15" fmla="*/ 133 h 267"/>
                <a:gd name="T16" fmla="*/ 154 w 196"/>
                <a:gd name="T17" fmla="*/ 121 h 267"/>
                <a:gd name="T18" fmla="*/ 130 w 196"/>
                <a:gd name="T19" fmla="*/ 97 h 267"/>
                <a:gd name="T20" fmla="*/ 69 w 196"/>
                <a:gd name="T21" fmla="*/ 44 h 267"/>
                <a:gd name="T22" fmla="*/ 13 w 196"/>
                <a:gd name="T23" fmla="*/ 16 h 267"/>
                <a:gd name="T24" fmla="*/ 16 w 196"/>
                <a:gd name="T25" fmla="*/ 213 h 267"/>
                <a:gd name="T26" fmla="*/ 69 w 196"/>
                <a:gd name="T27" fmla="*/ 436 h 267"/>
                <a:gd name="T28" fmla="*/ 149 w 196"/>
                <a:gd name="T29" fmla="*/ 624 h 267"/>
                <a:gd name="T30" fmla="*/ 181 w 196"/>
                <a:gd name="T31" fmla="*/ 592 h 267"/>
                <a:gd name="T32" fmla="*/ 248 w 196"/>
                <a:gd name="T33" fmla="*/ 560 h 267"/>
                <a:gd name="T34" fmla="*/ 301 w 196"/>
                <a:gd name="T35" fmla="*/ 577 h 267"/>
                <a:gd name="T36" fmla="*/ 330 w 196"/>
                <a:gd name="T37" fmla="*/ 609 h 267"/>
                <a:gd name="T38" fmla="*/ 364 w 196"/>
                <a:gd name="T39" fmla="*/ 548 h 267"/>
                <a:gd name="T40" fmla="*/ 375 w 196"/>
                <a:gd name="T41" fmla="*/ 463 h 267"/>
                <a:gd name="T42" fmla="*/ 376 w 196"/>
                <a:gd name="T43" fmla="*/ 405 h 267"/>
                <a:gd name="T44" fmla="*/ 383 w 196"/>
                <a:gd name="T45" fmla="*/ 363 h 267"/>
                <a:gd name="T46" fmla="*/ 344 w 196"/>
                <a:gd name="T47" fmla="*/ 220 h 26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6" h="267">
                  <a:moveTo>
                    <a:pt x="5" y="7"/>
                  </a:moveTo>
                  <a:cubicBezTo>
                    <a:pt x="5" y="7"/>
                    <a:pt x="6" y="7"/>
                    <a:pt x="6" y="7"/>
                  </a:cubicBezTo>
                  <a:cubicBezTo>
                    <a:pt x="6" y="5"/>
                    <a:pt x="7" y="3"/>
                    <a:pt x="8" y="0"/>
                  </a:cubicBezTo>
                  <a:lnTo>
                    <a:pt x="5" y="7"/>
                  </a:lnTo>
                  <a:close/>
                  <a:moveTo>
                    <a:pt x="176" y="93"/>
                  </a:moveTo>
                  <a:cubicBezTo>
                    <a:pt x="166" y="82"/>
                    <a:pt x="144" y="80"/>
                    <a:pt x="129" y="81"/>
                  </a:cubicBezTo>
                  <a:cubicBezTo>
                    <a:pt x="124" y="81"/>
                    <a:pt x="118" y="82"/>
                    <a:pt x="113" y="83"/>
                  </a:cubicBezTo>
                  <a:cubicBezTo>
                    <a:pt x="111" y="72"/>
                    <a:pt x="101" y="61"/>
                    <a:pt x="92" y="56"/>
                  </a:cubicBezTo>
                  <a:cubicBezTo>
                    <a:pt x="87" y="53"/>
                    <a:pt x="82" y="53"/>
                    <a:pt x="78" y="51"/>
                  </a:cubicBezTo>
                  <a:cubicBezTo>
                    <a:pt x="72" y="47"/>
                    <a:pt x="72" y="46"/>
                    <a:pt x="66" y="41"/>
                  </a:cubicBezTo>
                  <a:cubicBezTo>
                    <a:pt x="56" y="33"/>
                    <a:pt x="48" y="24"/>
                    <a:pt x="35" y="19"/>
                  </a:cubicBezTo>
                  <a:cubicBezTo>
                    <a:pt x="27" y="16"/>
                    <a:pt x="13" y="8"/>
                    <a:pt x="6" y="7"/>
                  </a:cubicBezTo>
                  <a:cubicBezTo>
                    <a:pt x="0" y="35"/>
                    <a:pt x="7" y="62"/>
                    <a:pt x="8" y="90"/>
                  </a:cubicBezTo>
                  <a:cubicBezTo>
                    <a:pt x="9" y="123"/>
                    <a:pt x="26" y="152"/>
                    <a:pt x="35" y="184"/>
                  </a:cubicBezTo>
                  <a:cubicBezTo>
                    <a:pt x="41" y="203"/>
                    <a:pt x="55" y="256"/>
                    <a:pt x="76" y="263"/>
                  </a:cubicBezTo>
                  <a:cubicBezTo>
                    <a:pt x="87" y="267"/>
                    <a:pt x="87" y="257"/>
                    <a:pt x="93" y="250"/>
                  </a:cubicBezTo>
                  <a:cubicBezTo>
                    <a:pt x="101" y="239"/>
                    <a:pt x="112" y="236"/>
                    <a:pt x="126" y="236"/>
                  </a:cubicBezTo>
                  <a:cubicBezTo>
                    <a:pt x="136" y="236"/>
                    <a:pt x="146" y="239"/>
                    <a:pt x="154" y="244"/>
                  </a:cubicBezTo>
                  <a:cubicBezTo>
                    <a:pt x="159" y="247"/>
                    <a:pt x="164" y="255"/>
                    <a:pt x="169" y="257"/>
                  </a:cubicBezTo>
                  <a:cubicBezTo>
                    <a:pt x="185" y="262"/>
                    <a:pt x="186" y="242"/>
                    <a:pt x="186" y="231"/>
                  </a:cubicBezTo>
                  <a:cubicBezTo>
                    <a:pt x="187" y="217"/>
                    <a:pt x="189" y="207"/>
                    <a:pt x="192" y="195"/>
                  </a:cubicBezTo>
                  <a:cubicBezTo>
                    <a:pt x="192" y="187"/>
                    <a:pt x="192" y="179"/>
                    <a:pt x="193" y="171"/>
                  </a:cubicBezTo>
                  <a:cubicBezTo>
                    <a:pt x="194" y="165"/>
                    <a:pt x="195" y="159"/>
                    <a:pt x="196" y="153"/>
                  </a:cubicBezTo>
                  <a:cubicBezTo>
                    <a:pt x="195" y="130"/>
                    <a:pt x="190" y="106"/>
                    <a:pt x="176" y="93"/>
                  </a:cubicBezTo>
                  <a:close/>
                </a:path>
              </a:pathLst>
            </a:custGeom>
            <a:solidFill>
              <a:srgbClr val="FB6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564">
              <a:extLst>
                <a:ext uri="{FF2B5EF4-FFF2-40B4-BE49-F238E27FC236}">
                  <a16:creationId xmlns:a16="http://schemas.microsoft.com/office/drawing/2014/main" id="{6040F5F9-2C10-4B2E-951D-E6DEB0D92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049"/>
              <a:ext cx="16" cy="131"/>
            </a:xfrm>
            <a:custGeom>
              <a:avLst/>
              <a:gdLst>
                <a:gd name="T0" fmla="*/ 7 w 13"/>
                <a:gd name="T1" fmla="*/ 0 h 98"/>
                <a:gd name="T2" fmla="*/ 6 w 13"/>
                <a:gd name="T3" fmla="*/ 70 h 98"/>
                <a:gd name="T4" fmla="*/ 7 w 13"/>
                <a:gd name="T5" fmla="*/ 115 h 98"/>
                <a:gd name="T6" fmla="*/ 11 w 13"/>
                <a:gd name="T7" fmla="*/ 127 h 98"/>
                <a:gd name="T8" fmla="*/ 7 w 13"/>
                <a:gd name="T9" fmla="*/ 147 h 98"/>
                <a:gd name="T10" fmla="*/ 6 w 13"/>
                <a:gd name="T11" fmla="*/ 186 h 98"/>
                <a:gd name="T12" fmla="*/ 14 w 13"/>
                <a:gd name="T13" fmla="*/ 234 h 98"/>
                <a:gd name="T14" fmla="*/ 14 w 13"/>
                <a:gd name="T15" fmla="*/ 234 h 98"/>
                <a:gd name="T16" fmla="*/ 15 w 13"/>
                <a:gd name="T17" fmla="*/ 182 h 98"/>
                <a:gd name="T18" fmla="*/ 18 w 13"/>
                <a:gd name="T19" fmla="*/ 150 h 98"/>
                <a:gd name="T20" fmla="*/ 21 w 13"/>
                <a:gd name="T21" fmla="*/ 126 h 98"/>
                <a:gd name="T22" fmla="*/ 18 w 13"/>
                <a:gd name="T23" fmla="*/ 112 h 98"/>
                <a:gd name="T24" fmla="*/ 15 w 13"/>
                <a:gd name="T25" fmla="*/ 71 h 98"/>
                <a:gd name="T26" fmla="*/ 7 w 13"/>
                <a:gd name="T27" fmla="*/ 0 h 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98">
                  <a:moveTo>
                    <a:pt x="4" y="0"/>
                  </a:moveTo>
                  <a:cubicBezTo>
                    <a:pt x="7" y="11"/>
                    <a:pt x="4" y="24"/>
                    <a:pt x="3" y="29"/>
                  </a:cubicBezTo>
                  <a:cubicBezTo>
                    <a:pt x="1" y="36"/>
                    <a:pt x="3" y="42"/>
                    <a:pt x="4" y="48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6"/>
                    <a:pt x="5" y="58"/>
                    <a:pt x="4" y="61"/>
                  </a:cubicBezTo>
                  <a:cubicBezTo>
                    <a:pt x="2" y="66"/>
                    <a:pt x="0" y="71"/>
                    <a:pt x="3" y="78"/>
                  </a:cubicBezTo>
                  <a:cubicBezTo>
                    <a:pt x="4" y="83"/>
                    <a:pt x="8" y="91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4"/>
                    <a:pt x="11" y="84"/>
                    <a:pt x="8" y="76"/>
                  </a:cubicBezTo>
                  <a:cubicBezTo>
                    <a:pt x="7" y="71"/>
                    <a:pt x="8" y="67"/>
                    <a:pt x="10" y="63"/>
                  </a:cubicBezTo>
                  <a:cubicBezTo>
                    <a:pt x="11" y="60"/>
                    <a:pt x="13" y="56"/>
                    <a:pt x="11" y="52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8" y="41"/>
                    <a:pt x="7" y="36"/>
                    <a:pt x="8" y="30"/>
                  </a:cubicBezTo>
                  <a:cubicBezTo>
                    <a:pt x="10" y="25"/>
                    <a:pt x="7" y="13"/>
                    <a:pt x="4" y="0"/>
                  </a:cubicBezTo>
                  <a:close/>
                </a:path>
              </a:pathLst>
            </a:custGeom>
            <a:solidFill>
              <a:srgbClr val="FC3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565">
              <a:extLst>
                <a:ext uri="{FF2B5EF4-FFF2-40B4-BE49-F238E27FC236}">
                  <a16:creationId xmlns:a16="http://schemas.microsoft.com/office/drawing/2014/main" id="{18BE9D6E-0F1E-4B2D-BA76-78579BBC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868"/>
              <a:ext cx="135" cy="119"/>
            </a:xfrm>
            <a:custGeom>
              <a:avLst/>
              <a:gdLst>
                <a:gd name="T0" fmla="*/ 116 w 108"/>
                <a:gd name="T1" fmla="*/ 27 h 89"/>
                <a:gd name="T2" fmla="*/ 45 w 108"/>
                <a:gd name="T3" fmla="*/ 5 h 89"/>
                <a:gd name="T4" fmla="*/ 5 w 108"/>
                <a:gd name="T5" fmla="*/ 33 h 89"/>
                <a:gd name="T6" fmla="*/ 55 w 108"/>
                <a:gd name="T7" fmla="*/ 94 h 89"/>
                <a:gd name="T8" fmla="*/ 99 w 108"/>
                <a:gd name="T9" fmla="*/ 128 h 89"/>
                <a:gd name="T10" fmla="*/ 131 w 108"/>
                <a:gd name="T11" fmla="*/ 201 h 89"/>
                <a:gd name="T12" fmla="*/ 173 w 108"/>
                <a:gd name="T13" fmla="*/ 186 h 89"/>
                <a:gd name="T14" fmla="*/ 106 w 108"/>
                <a:gd name="T15" fmla="*/ 27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89">
                  <a:moveTo>
                    <a:pt x="59" y="11"/>
                  </a:moveTo>
                  <a:cubicBezTo>
                    <a:pt x="43" y="8"/>
                    <a:pt x="39" y="1"/>
                    <a:pt x="23" y="2"/>
                  </a:cubicBezTo>
                  <a:cubicBezTo>
                    <a:pt x="15" y="2"/>
                    <a:pt x="0" y="0"/>
                    <a:pt x="2" y="14"/>
                  </a:cubicBezTo>
                  <a:cubicBezTo>
                    <a:pt x="3" y="24"/>
                    <a:pt x="20" y="34"/>
                    <a:pt x="28" y="39"/>
                  </a:cubicBezTo>
                  <a:cubicBezTo>
                    <a:pt x="36" y="44"/>
                    <a:pt x="44" y="47"/>
                    <a:pt x="50" y="54"/>
                  </a:cubicBezTo>
                  <a:cubicBezTo>
                    <a:pt x="57" y="63"/>
                    <a:pt x="56" y="79"/>
                    <a:pt x="67" y="84"/>
                  </a:cubicBezTo>
                  <a:cubicBezTo>
                    <a:pt x="76" y="89"/>
                    <a:pt x="81" y="83"/>
                    <a:pt x="88" y="78"/>
                  </a:cubicBezTo>
                  <a:cubicBezTo>
                    <a:pt x="108" y="66"/>
                    <a:pt x="83" y="22"/>
                    <a:pt x="54" y="11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566">
              <a:extLst>
                <a:ext uri="{FF2B5EF4-FFF2-40B4-BE49-F238E27FC236}">
                  <a16:creationId xmlns:a16="http://schemas.microsoft.com/office/drawing/2014/main" id="{C0895BF8-1130-47E1-B23F-BC2196CA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607"/>
              <a:ext cx="407" cy="430"/>
            </a:xfrm>
            <a:custGeom>
              <a:avLst/>
              <a:gdLst>
                <a:gd name="T0" fmla="*/ 226 w 326"/>
                <a:gd name="T1" fmla="*/ 550 h 323"/>
                <a:gd name="T2" fmla="*/ 257 w 326"/>
                <a:gd name="T3" fmla="*/ 427 h 323"/>
                <a:gd name="T4" fmla="*/ 601 w 326"/>
                <a:gd name="T5" fmla="*/ 224 h 323"/>
                <a:gd name="T6" fmla="*/ 608 w 326"/>
                <a:gd name="T7" fmla="*/ 134 h 323"/>
                <a:gd name="T8" fmla="*/ 507 w 326"/>
                <a:gd name="T9" fmla="*/ 126 h 323"/>
                <a:gd name="T10" fmla="*/ 608 w 326"/>
                <a:gd name="T11" fmla="*/ 112 h 323"/>
                <a:gd name="T12" fmla="*/ 609 w 326"/>
                <a:gd name="T13" fmla="*/ 12 h 323"/>
                <a:gd name="T14" fmla="*/ 266 w 326"/>
                <a:gd name="T15" fmla="*/ 9 h 323"/>
                <a:gd name="T16" fmla="*/ 181 w 326"/>
                <a:gd name="T17" fmla="*/ 12 h 323"/>
                <a:gd name="T18" fmla="*/ 180 w 326"/>
                <a:gd name="T19" fmla="*/ 15 h 323"/>
                <a:gd name="T20" fmla="*/ 180 w 326"/>
                <a:gd name="T21" fmla="*/ 12 h 323"/>
                <a:gd name="T22" fmla="*/ 115 w 326"/>
                <a:gd name="T23" fmla="*/ 1 h 323"/>
                <a:gd name="T24" fmla="*/ 112 w 326"/>
                <a:gd name="T25" fmla="*/ 0 h 323"/>
                <a:gd name="T26" fmla="*/ 64 w 326"/>
                <a:gd name="T27" fmla="*/ 234 h 323"/>
                <a:gd name="T28" fmla="*/ 65 w 326"/>
                <a:gd name="T29" fmla="*/ 234 h 323"/>
                <a:gd name="T30" fmla="*/ 76 w 326"/>
                <a:gd name="T31" fmla="*/ 288 h 323"/>
                <a:gd name="T32" fmla="*/ 76 w 326"/>
                <a:gd name="T33" fmla="*/ 290 h 323"/>
                <a:gd name="T34" fmla="*/ 76 w 326"/>
                <a:gd name="T35" fmla="*/ 290 h 323"/>
                <a:gd name="T36" fmla="*/ 49 w 326"/>
                <a:gd name="T37" fmla="*/ 378 h 323"/>
                <a:gd name="T38" fmla="*/ 2 w 326"/>
                <a:gd name="T39" fmla="*/ 672 h 323"/>
                <a:gd name="T40" fmla="*/ 0 w 326"/>
                <a:gd name="T41" fmla="*/ 761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6" y="233"/>
                  </a:moveTo>
                  <a:cubicBezTo>
                    <a:pt x="120" y="214"/>
                    <a:pt x="126" y="199"/>
                    <a:pt x="132" y="181"/>
                  </a:cubicBezTo>
                  <a:cubicBezTo>
                    <a:pt x="171" y="62"/>
                    <a:pt x="256" y="98"/>
                    <a:pt x="308" y="95"/>
                  </a:cubicBezTo>
                  <a:cubicBezTo>
                    <a:pt x="320" y="92"/>
                    <a:pt x="322" y="60"/>
                    <a:pt x="312" y="57"/>
                  </a:cubicBezTo>
                  <a:cubicBezTo>
                    <a:pt x="312" y="57"/>
                    <a:pt x="301" y="54"/>
                    <a:pt x="260" y="53"/>
                  </a:cubicBezTo>
                  <a:cubicBezTo>
                    <a:pt x="260" y="53"/>
                    <a:pt x="288" y="49"/>
                    <a:pt x="312" y="47"/>
                  </a:cubicBezTo>
                  <a:cubicBezTo>
                    <a:pt x="325" y="45"/>
                    <a:pt x="326" y="9"/>
                    <a:pt x="313" y="5"/>
                  </a:cubicBezTo>
                  <a:cubicBezTo>
                    <a:pt x="263" y="5"/>
                    <a:pt x="189" y="0"/>
                    <a:pt x="137" y="4"/>
                  </a:cubicBezTo>
                  <a:cubicBezTo>
                    <a:pt x="119" y="5"/>
                    <a:pt x="105" y="6"/>
                    <a:pt x="93" y="5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6"/>
                    <a:pt x="92" y="6"/>
                    <a:pt x="92" y="5"/>
                  </a:cubicBezTo>
                  <a:cubicBezTo>
                    <a:pt x="77" y="5"/>
                    <a:pt x="67" y="4"/>
                    <a:pt x="59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9"/>
                    <a:pt x="19" y="38"/>
                    <a:pt x="33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40" y="103"/>
                    <a:pt x="42" y="109"/>
                    <a:pt x="39" y="122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32"/>
                    <a:pt x="32" y="144"/>
                    <a:pt x="25" y="160"/>
                  </a:cubicBezTo>
                  <a:cubicBezTo>
                    <a:pt x="7" y="202"/>
                    <a:pt x="0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567">
              <a:extLst>
                <a:ext uri="{FF2B5EF4-FFF2-40B4-BE49-F238E27FC236}">
                  <a16:creationId xmlns:a16="http://schemas.microsoft.com/office/drawing/2014/main" id="{80309E8A-E14F-46BD-9E18-AF1A7074B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784"/>
              <a:ext cx="188" cy="227"/>
            </a:xfrm>
            <a:custGeom>
              <a:avLst/>
              <a:gdLst>
                <a:gd name="T0" fmla="*/ 83 w 150"/>
                <a:gd name="T1" fmla="*/ 164 h 170"/>
                <a:gd name="T2" fmla="*/ 169 w 150"/>
                <a:gd name="T3" fmla="*/ 174 h 170"/>
                <a:gd name="T4" fmla="*/ 201 w 150"/>
                <a:gd name="T5" fmla="*/ 200 h 170"/>
                <a:gd name="T6" fmla="*/ 226 w 150"/>
                <a:gd name="T7" fmla="*/ 214 h 170"/>
                <a:gd name="T8" fmla="*/ 236 w 150"/>
                <a:gd name="T9" fmla="*/ 164 h 170"/>
                <a:gd name="T10" fmla="*/ 256 w 150"/>
                <a:gd name="T11" fmla="*/ 108 h 170"/>
                <a:gd name="T12" fmla="*/ 296 w 150"/>
                <a:gd name="T13" fmla="*/ 0 h 170"/>
                <a:gd name="T14" fmla="*/ 188 w 150"/>
                <a:gd name="T15" fmla="*/ 119 h 170"/>
                <a:gd name="T16" fmla="*/ 51 w 150"/>
                <a:gd name="T17" fmla="*/ 158 h 170"/>
                <a:gd name="T18" fmla="*/ 13 w 150"/>
                <a:gd name="T19" fmla="*/ 254 h 170"/>
                <a:gd name="T20" fmla="*/ 8 w 150"/>
                <a:gd name="T21" fmla="*/ 324 h 170"/>
                <a:gd name="T22" fmla="*/ 8 w 150"/>
                <a:gd name="T23" fmla="*/ 405 h 170"/>
                <a:gd name="T24" fmla="*/ 23 w 150"/>
                <a:gd name="T25" fmla="*/ 326 h 170"/>
                <a:gd name="T26" fmla="*/ 30 w 150"/>
                <a:gd name="T27" fmla="*/ 282 h 170"/>
                <a:gd name="T28" fmla="*/ 33 w 150"/>
                <a:gd name="T29" fmla="*/ 219 h 1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0" h="170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2" y="76"/>
                    <a:pt x="97" y="79"/>
                    <a:pt x="102" y="84"/>
                  </a:cubicBezTo>
                  <a:cubicBezTo>
                    <a:pt x="107" y="88"/>
                    <a:pt x="110" y="96"/>
                    <a:pt x="115" y="90"/>
                  </a:cubicBezTo>
                  <a:cubicBezTo>
                    <a:pt x="117" y="87"/>
                    <a:pt x="118" y="74"/>
                    <a:pt x="120" y="69"/>
                  </a:cubicBezTo>
                  <a:cubicBezTo>
                    <a:pt x="123" y="61"/>
                    <a:pt x="126" y="54"/>
                    <a:pt x="130" y="46"/>
                  </a:cubicBezTo>
                  <a:cubicBezTo>
                    <a:pt x="136" y="31"/>
                    <a:pt x="146" y="16"/>
                    <a:pt x="150" y="0"/>
                  </a:cubicBezTo>
                  <a:cubicBezTo>
                    <a:pt x="131" y="21"/>
                    <a:pt x="127" y="45"/>
                    <a:pt x="96" y="50"/>
                  </a:cubicBezTo>
                  <a:cubicBezTo>
                    <a:pt x="72" y="54"/>
                    <a:pt x="46" y="51"/>
                    <a:pt x="26" y="66"/>
                  </a:cubicBezTo>
                  <a:cubicBezTo>
                    <a:pt x="14" y="75"/>
                    <a:pt x="8" y="91"/>
                    <a:pt x="6" y="106"/>
                  </a:cubicBezTo>
                  <a:cubicBezTo>
                    <a:pt x="5" y="116"/>
                    <a:pt x="5" y="126"/>
                    <a:pt x="4" y="136"/>
                  </a:cubicBezTo>
                  <a:cubicBezTo>
                    <a:pt x="4" y="146"/>
                    <a:pt x="0" y="162"/>
                    <a:pt x="4" y="170"/>
                  </a:cubicBezTo>
                  <a:cubicBezTo>
                    <a:pt x="10" y="159"/>
                    <a:pt x="10" y="149"/>
                    <a:pt x="11" y="137"/>
                  </a:cubicBezTo>
                  <a:cubicBezTo>
                    <a:pt x="12" y="131"/>
                    <a:pt x="13" y="124"/>
                    <a:pt x="15" y="118"/>
                  </a:cubicBezTo>
                  <a:cubicBezTo>
                    <a:pt x="16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568">
              <a:extLst>
                <a:ext uri="{FF2B5EF4-FFF2-40B4-BE49-F238E27FC236}">
                  <a16:creationId xmlns:a16="http://schemas.microsoft.com/office/drawing/2014/main" id="{40CA2776-3D80-4669-814F-333CD23E4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" y="1796"/>
              <a:ext cx="711" cy="728"/>
            </a:xfrm>
            <a:custGeom>
              <a:avLst/>
              <a:gdLst>
                <a:gd name="T0" fmla="*/ 1008 w 569"/>
                <a:gd name="T1" fmla="*/ 521 h 546"/>
                <a:gd name="T2" fmla="*/ 1008 w 569"/>
                <a:gd name="T3" fmla="*/ 635 h 546"/>
                <a:gd name="T4" fmla="*/ 976 w 569"/>
                <a:gd name="T5" fmla="*/ 732 h 546"/>
                <a:gd name="T6" fmla="*/ 997 w 569"/>
                <a:gd name="T7" fmla="*/ 820 h 546"/>
                <a:gd name="T8" fmla="*/ 966 w 569"/>
                <a:gd name="T9" fmla="*/ 865 h 546"/>
                <a:gd name="T10" fmla="*/ 938 w 569"/>
                <a:gd name="T11" fmla="*/ 1019 h 546"/>
                <a:gd name="T12" fmla="*/ 845 w 569"/>
                <a:gd name="T13" fmla="*/ 868 h 546"/>
                <a:gd name="T14" fmla="*/ 800 w 569"/>
                <a:gd name="T15" fmla="*/ 745 h 546"/>
                <a:gd name="T16" fmla="*/ 737 w 569"/>
                <a:gd name="T17" fmla="*/ 567 h 546"/>
                <a:gd name="T18" fmla="*/ 674 w 569"/>
                <a:gd name="T19" fmla="*/ 379 h 546"/>
                <a:gd name="T20" fmla="*/ 674 w 569"/>
                <a:gd name="T21" fmla="*/ 351 h 546"/>
                <a:gd name="T22" fmla="*/ 677 w 569"/>
                <a:gd name="T23" fmla="*/ 215 h 546"/>
                <a:gd name="T24" fmla="*/ 594 w 569"/>
                <a:gd name="T25" fmla="*/ 148 h 546"/>
                <a:gd name="T26" fmla="*/ 492 w 569"/>
                <a:gd name="T27" fmla="*/ 169 h 546"/>
                <a:gd name="T28" fmla="*/ 451 w 569"/>
                <a:gd name="T29" fmla="*/ 412 h 546"/>
                <a:gd name="T30" fmla="*/ 302 w 569"/>
                <a:gd name="T31" fmla="*/ 283 h 546"/>
                <a:gd name="T32" fmla="*/ 2 w 569"/>
                <a:gd name="T33" fmla="*/ 353 h 546"/>
                <a:gd name="T34" fmla="*/ 132 w 569"/>
                <a:gd name="T35" fmla="*/ 720 h 546"/>
                <a:gd name="T36" fmla="*/ 524 w 569"/>
                <a:gd name="T37" fmla="*/ 1072 h 546"/>
                <a:gd name="T38" fmla="*/ 1046 w 569"/>
                <a:gd name="T39" fmla="*/ 1252 h 546"/>
                <a:gd name="T40" fmla="*/ 1081 w 569"/>
                <a:gd name="T41" fmla="*/ 889 h 546"/>
                <a:gd name="T42" fmla="*/ 1081 w 569"/>
                <a:gd name="T43" fmla="*/ 881 h 546"/>
                <a:gd name="T44" fmla="*/ 1085 w 569"/>
                <a:gd name="T45" fmla="*/ 343 h 546"/>
                <a:gd name="T46" fmla="*/ 943 w 569"/>
                <a:gd name="T47" fmla="*/ 33 h 546"/>
                <a:gd name="T48" fmla="*/ 928 w 569"/>
                <a:gd name="T49" fmla="*/ 27 h 546"/>
                <a:gd name="T50" fmla="*/ 913 w 569"/>
                <a:gd name="T51" fmla="*/ 21 h 546"/>
                <a:gd name="T52" fmla="*/ 903 w 569"/>
                <a:gd name="T53" fmla="*/ 16 h 546"/>
                <a:gd name="T54" fmla="*/ 891 w 569"/>
                <a:gd name="T55" fmla="*/ 15 h 546"/>
                <a:gd name="T56" fmla="*/ 877 w 569"/>
                <a:gd name="T57" fmla="*/ 9 h 546"/>
                <a:gd name="T58" fmla="*/ 873 w 569"/>
                <a:gd name="T59" fmla="*/ 9 h 546"/>
                <a:gd name="T60" fmla="*/ 861 w 569"/>
                <a:gd name="T61" fmla="*/ 7 h 546"/>
                <a:gd name="T62" fmla="*/ 851 w 569"/>
                <a:gd name="T63" fmla="*/ 5 h 546"/>
                <a:gd name="T64" fmla="*/ 845 w 569"/>
                <a:gd name="T65" fmla="*/ 1 h 546"/>
                <a:gd name="T66" fmla="*/ 831 w 569"/>
                <a:gd name="T67" fmla="*/ 1 h 546"/>
                <a:gd name="T68" fmla="*/ 818 w 569"/>
                <a:gd name="T69" fmla="*/ 0 h 546"/>
                <a:gd name="T70" fmla="*/ 807 w 569"/>
                <a:gd name="T71" fmla="*/ 0 h 546"/>
                <a:gd name="T72" fmla="*/ 798 w 569"/>
                <a:gd name="T73" fmla="*/ 0 h 546"/>
                <a:gd name="T74" fmla="*/ 792 w 569"/>
                <a:gd name="T75" fmla="*/ 0 h 546"/>
                <a:gd name="T76" fmla="*/ 781 w 569"/>
                <a:gd name="T77" fmla="*/ 0 h 546"/>
                <a:gd name="T78" fmla="*/ 771 w 569"/>
                <a:gd name="T79" fmla="*/ 0 h 546"/>
                <a:gd name="T80" fmla="*/ 761 w 569"/>
                <a:gd name="T81" fmla="*/ 0 h 546"/>
                <a:gd name="T82" fmla="*/ 757 w 569"/>
                <a:gd name="T83" fmla="*/ 0 h 546"/>
                <a:gd name="T84" fmla="*/ 742 w 569"/>
                <a:gd name="T85" fmla="*/ 1 h 546"/>
                <a:gd name="T86" fmla="*/ 712 w 569"/>
                <a:gd name="T87" fmla="*/ 79 h 546"/>
                <a:gd name="T88" fmla="*/ 790 w 569"/>
                <a:gd name="T89" fmla="*/ 64 h 546"/>
                <a:gd name="T90" fmla="*/ 850 w 569"/>
                <a:gd name="T91" fmla="*/ 73 h 546"/>
                <a:gd name="T92" fmla="*/ 913 w 569"/>
                <a:gd name="T93" fmla="*/ 87 h 546"/>
                <a:gd name="T94" fmla="*/ 975 w 569"/>
                <a:gd name="T95" fmla="*/ 121 h 546"/>
                <a:gd name="T96" fmla="*/ 1026 w 569"/>
                <a:gd name="T97" fmla="*/ 235 h 546"/>
                <a:gd name="T98" fmla="*/ 990 w 569"/>
                <a:gd name="T99" fmla="*/ 341 h 546"/>
                <a:gd name="T100" fmla="*/ 970 w 569"/>
                <a:gd name="T101" fmla="*/ 393 h 5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69" h="546">
                  <a:moveTo>
                    <a:pt x="497" y="166"/>
                  </a:moveTo>
                  <a:cubicBezTo>
                    <a:pt x="519" y="176"/>
                    <a:pt x="519" y="211"/>
                    <a:pt x="517" y="220"/>
                  </a:cubicBezTo>
                  <a:cubicBezTo>
                    <a:pt x="515" y="229"/>
                    <a:pt x="518" y="235"/>
                    <a:pt x="520" y="243"/>
                  </a:cubicBezTo>
                  <a:cubicBezTo>
                    <a:pt x="522" y="251"/>
                    <a:pt x="513" y="257"/>
                    <a:pt x="517" y="268"/>
                  </a:cubicBezTo>
                  <a:cubicBezTo>
                    <a:pt x="521" y="279"/>
                    <a:pt x="518" y="301"/>
                    <a:pt x="514" y="305"/>
                  </a:cubicBezTo>
                  <a:cubicBezTo>
                    <a:pt x="510" y="309"/>
                    <a:pt x="506" y="307"/>
                    <a:pt x="500" y="309"/>
                  </a:cubicBezTo>
                  <a:cubicBezTo>
                    <a:pt x="494" y="311"/>
                    <a:pt x="502" y="326"/>
                    <a:pt x="504" y="335"/>
                  </a:cubicBezTo>
                  <a:cubicBezTo>
                    <a:pt x="506" y="344"/>
                    <a:pt x="509" y="334"/>
                    <a:pt x="511" y="346"/>
                  </a:cubicBezTo>
                  <a:cubicBezTo>
                    <a:pt x="513" y="358"/>
                    <a:pt x="508" y="362"/>
                    <a:pt x="503" y="358"/>
                  </a:cubicBezTo>
                  <a:cubicBezTo>
                    <a:pt x="498" y="354"/>
                    <a:pt x="499" y="360"/>
                    <a:pt x="495" y="365"/>
                  </a:cubicBezTo>
                  <a:cubicBezTo>
                    <a:pt x="491" y="370"/>
                    <a:pt x="486" y="387"/>
                    <a:pt x="490" y="394"/>
                  </a:cubicBezTo>
                  <a:cubicBezTo>
                    <a:pt x="494" y="401"/>
                    <a:pt x="487" y="420"/>
                    <a:pt x="481" y="430"/>
                  </a:cubicBezTo>
                  <a:cubicBezTo>
                    <a:pt x="475" y="440"/>
                    <a:pt x="453" y="416"/>
                    <a:pt x="449" y="403"/>
                  </a:cubicBezTo>
                  <a:cubicBezTo>
                    <a:pt x="444" y="391"/>
                    <a:pt x="441" y="376"/>
                    <a:pt x="433" y="366"/>
                  </a:cubicBezTo>
                  <a:cubicBezTo>
                    <a:pt x="425" y="355"/>
                    <a:pt x="426" y="354"/>
                    <a:pt x="423" y="344"/>
                  </a:cubicBezTo>
                  <a:cubicBezTo>
                    <a:pt x="420" y="335"/>
                    <a:pt x="418" y="330"/>
                    <a:pt x="410" y="314"/>
                  </a:cubicBezTo>
                  <a:cubicBezTo>
                    <a:pt x="402" y="299"/>
                    <a:pt x="405" y="300"/>
                    <a:pt x="402" y="287"/>
                  </a:cubicBezTo>
                  <a:cubicBezTo>
                    <a:pt x="399" y="275"/>
                    <a:pt x="379" y="252"/>
                    <a:pt x="378" y="239"/>
                  </a:cubicBezTo>
                  <a:cubicBezTo>
                    <a:pt x="377" y="225"/>
                    <a:pt x="371" y="230"/>
                    <a:pt x="367" y="212"/>
                  </a:cubicBezTo>
                  <a:cubicBezTo>
                    <a:pt x="362" y="193"/>
                    <a:pt x="343" y="182"/>
                    <a:pt x="345" y="160"/>
                  </a:cubicBezTo>
                  <a:cubicBezTo>
                    <a:pt x="357" y="149"/>
                    <a:pt x="356" y="140"/>
                    <a:pt x="354" y="130"/>
                  </a:cubicBezTo>
                  <a:cubicBezTo>
                    <a:pt x="354" y="136"/>
                    <a:pt x="349" y="152"/>
                    <a:pt x="345" y="148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26"/>
                    <a:pt x="345" y="101"/>
                    <a:pt x="347" y="91"/>
                  </a:cubicBezTo>
                  <a:cubicBezTo>
                    <a:pt x="348" y="89"/>
                    <a:pt x="347" y="87"/>
                    <a:pt x="346" y="86"/>
                  </a:cubicBezTo>
                  <a:cubicBezTo>
                    <a:pt x="338" y="74"/>
                    <a:pt x="323" y="65"/>
                    <a:pt x="304" y="62"/>
                  </a:cubicBezTo>
                  <a:cubicBezTo>
                    <a:pt x="286" y="58"/>
                    <a:pt x="267" y="61"/>
                    <a:pt x="254" y="69"/>
                  </a:cubicBezTo>
                  <a:cubicBezTo>
                    <a:pt x="253" y="70"/>
                    <a:pt x="252" y="70"/>
                    <a:pt x="252" y="71"/>
                  </a:cubicBezTo>
                  <a:cubicBezTo>
                    <a:pt x="248" y="77"/>
                    <a:pt x="249" y="92"/>
                    <a:pt x="246" y="116"/>
                  </a:cubicBezTo>
                  <a:cubicBezTo>
                    <a:pt x="244" y="135"/>
                    <a:pt x="245" y="166"/>
                    <a:pt x="231" y="174"/>
                  </a:cubicBezTo>
                  <a:cubicBezTo>
                    <a:pt x="217" y="181"/>
                    <a:pt x="176" y="149"/>
                    <a:pt x="156" y="120"/>
                  </a:cubicBezTo>
                  <a:cubicBezTo>
                    <a:pt x="156" y="119"/>
                    <a:pt x="156" y="119"/>
                    <a:pt x="155" y="119"/>
                  </a:cubicBezTo>
                  <a:cubicBezTo>
                    <a:pt x="131" y="94"/>
                    <a:pt x="92" y="93"/>
                    <a:pt x="63" y="101"/>
                  </a:cubicBezTo>
                  <a:cubicBezTo>
                    <a:pt x="31" y="109"/>
                    <a:pt x="7" y="128"/>
                    <a:pt x="2" y="149"/>
                  </a:cubicBezTo>
                  <a:cubicBezTo>
                    <a:pt x="2" y="149"/>
                    <a:pt x="2" y="150"/>
                    <a:pt x="2" y="150"/>
                  </a:cubicBezTo>
                  <a:cubicBezTo>
                    <a:pt x="0" y="190"/>
                    <a:pt x="32" y="281"/>
                    <a:pt x="68" y="304"/>
                  </a:cubicBezTo>
                  <a:cubicBezTo>
                    <a:pt x="101" y="324"/>
                    <a:pt x="104" y="328"/>
                    <a:pt x="119" y="356"/>
                  </a:cubicBezTo>
                  <a:cubicBezTo>
                    <a:pt x="131" y="380"/>
                    <a:pt x="197" y="407"/>
                    <a:pt x="268" y="452"/>
                  </a:cubicBezTo>
                  <a:cubicBezTo>
                    <a:pt x="305" y="472"/>
                    <a:pt x="394" y="522"/>
                    <a:pt x="436" y="531"/>
                  </a:cubicBezTo>
                  <a:cubicBezTo>
                    <a:pt x="483" y="542"/>
                    <a:pt x="514" y="546"/>
                    <a:pt x="536" y="528"/>
                  </a:cubicBezTo>
                  <a:cubicBezTo>
                    <a:pt x="558" y="510"/>
                    <a:pt x="556" y="479"/>
                    <a:pt x="556" y="460"/>
                  </a:cubicBezTo>
                  <a:cubicBezTo>
                    <a:pt x="555" y="435"/>
                    <a:pt x="554" y="405"/>
                    <a:pt x="554" y="375"/>
                  </a:cubicBezTo>
                  <a:cubicBezTo>
                    <a:pt x="554" y="374"/>
                    <a:pt x="554" y="374"/>
                    <a:pt x="554" y="373"/>
                  </a:cubicBezTo>
                  <a:cubicBezTo>
                    <a:pt x="554" y="373"/>
                    <a:pt x="554" y="373"/>
                    <a:pt x="554" y="372"/>
                  </a:cubicBezTo>
                  <a:cubicBezTo>
                    <a:pt x="553" y="265"/>
                    <a:pt x="555" y="150"/>
                    <a:pt x="556" y="147"/>
                  </a:cubicBezTo>
                  <a:cubicBezTo>
                    <a:pt x="556" y="145"/>
                    <a:pt x="556" y="145"/>
                    <a:pt x="556" y="145"/>
                  </a:cubicBezTo>
                  <a:cubicBezTo>
                    <a:pt x="569" y="85"/>
                    <a:pt x="547" y="42"/>
                    <a:pt x="490" y="17"/>
                  </a:cubicBezTo>
                  <a:cubicBezTo>
                    <a:pt x="488" y="16"/>
                    <a:pt x="485" y="15"/>
                    <a:pt x="483" y="14"/>
                  </a:cubicBezTo>
                  <a:cubicBezTo>
                    <a:pt x="482" y="14"/>
                    <a:pt x="481" y="13"/>
                    <a:pt x="480" y="13"/>
                  </a:cubicBezTo>
                  <a:cubicBezTo>
                    <a:pt x="479" y="12"/>
                    <a:pt x="477" y="12"/>
                    <a:pt x="476" y="11"/>
                  </a:cubicBezTo>
                  <a:cubicBezTo>
                    <a:pt x="474" y="11"/>
                    <a:pt x="473" y="11"/>
                    <a:pt x="472" y="10"/>
                  </a:cubicBezTo>
                  <a:cubicBezTo>
                    <a:pt x="471" y="10"/>
                    <a:pt x="470" y="9"/>
                    <a:pt x="468" y="9"/>
                  </a:cubicBezTo>
                  <a:cubicBezTo>
                    <a:pt x="467" y="9"/>
                    <a:pt x="466" y="8"/>
                    <a:pt x="465" y="8"/>
                  </a:cubicBezTo>
                  <a:cubicBezTo>
                    <a:pt x="464" y="8"/>
                    <a:pt x="463" y="7"/>
                    <a:pt x="463" y="7"/>
                  </a:cubicBezTo>
                  <a:cubicBezTo>
                    <a:pt x="462" y="7"/>
                    <a:pt x="462" y="7"/>
                    <a:pt x="461" y="7"/>
                  </a:cubicBezTo>
                  <a:cubicBezTo>
                    <a:pt x="460" y="7"/>
                    <a:pt x="459" y="6"/>
                    <a:pt x="457" y="6"/>
                  </a:cubicBezTo>
                  <a:cubicBezTo>
                    <a:pt x="456" y="6"/>
                    <a:pt x="455" y="5"/>
                    <a:pt x="454" y="5"/>
                  </a:cubicBezTo>
                  <a:cubicBezTo>
                    <a:pt x="453" y="5"/>
                    <a:pt x="451" y="4"/>
                    <a:pt x="450" y="4"/>
                  </a:cubicBezTo>
                  <a:cubicBezTo>
                    <a:pt x="450" y="4"/>
                    <a:pt x="449" y="4"/>
                    <a:pt x="449" y="4"/>
                  </a:cubicBezTo>
                  <a:cubicBezTo>
                    <a:pt x="448" y="4"/>
                    <a:pt x="447" y="4"/>
                    <a:pt x="447" y="4"/>
                  </a:cubicBezTo>
                  <a:cubicBezTo>
                    <a:pt x="445" y="3"/>
                    <a:pt x="444" y="3"/>
                    <a:pt x="443" y="3"/>
                  </a:cubicBezTo>
                  <a:cubicBezTo>
                    <a:pt x="442" y="3"/>
                    <a:pt x="442" y="3"/>
                    <a:pt x="441" y="3"/>
                  </a:cubicBezTo>
                  <a:cubicBezTo>
                    <a:pt x="441" y="2"/>
                    <a:pt x="440" y="2"/>
                    <a:pt x="440" y="2"/>
                  </a:cubicBezTo>
                  <a:cubicBezTo>
                    <a:pt x="438" y="2"/>
                    <a:pt x="437" y="2"/>
                    <a:pt x="436" y="2"/>
                  </a:cubicBezTo>
                  <a:cubicBezTo>
                    <a:pt x="436" y="2"/>
                    <a:pt x="435" y="2"/>
                    <a:pt x="435" y="2"/>
                  </a:cubicBezTo>
                  <a:cubicBezTo>
                    <a:pt x="434" y="1"/>
                    <a:pt x="433" y="1"/>
                    <a:pt x="433" y="1"/>
                  </a:cubicBezTo>
                  <a:cubicBezTo>
                    <a:pt x="432" y="1"/>
                    <a:pt x="430" y="1"/>
                    <a:pt x="429" y="1"/>
                  </a:cubicBezTo>
                  <a:cubicBezTo>
                    <a:pt x="428" y="1"/>
                    <a:pt x="427" y="1"/>
                    <a:pt x="426" y="1"/>
                  </a:cubicBezTo>
                  <a:cubicBezTo>
                    <a:pt x="425" y="0"/>
                    <a:pt x="423" y="0"/>
                    <a:pt x="422" y="0"/>
                  </a:cubicBez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7" y="0"/>
                    <a:pt x="416" y="0"/>
                  </a:cubicBezTo>
                  <a:cubicBezTo>
                    <a:pt x="415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411" y="0"/>
                    <a:pt x="410" y="0"/>
                    <a:pt x="409" y="0"/>
                  </a:cubicBezTo>
                  <a:cubicBezTo>
                    <a:pt x="409" y="0"/>
                    <a:pt x="408" y="0"/>
                    <a:pt x="408" y="0"/>
                  </a:cubicBezTo>
                  <a:cubicBezTo>
                    <a:pt x="407" y="0"/>
                    <a:pt x="407" y="0"/>
                    <a:pt x="406" y="0"/>
                  </a:cubicBezTo>
                  <a:cubicBezTo>
                    <a:pt x="405" y="0"/>
                    <a:pt x="404" y="0"/>
                    <a:pt x="403" y="0"/>
                  </a:cubicBezTo>
                  <a:cubicBezTo>
                    <a:pt x="402" y="0"/>
                    <a:pt x="401" y="0"/>
                    <a:pt x="400" y="0"/>
                  </a:cubicBezTo>
                  <a:cubicBezTo>
                    <a:pt x="399" y="0"/>
                    <a:pt x="397" y="0"/>
                    <a:pt x="396" y="0"/>
                  </a:cubicBezTo>
                  <a:cubicBezTo>
                    <a:pt x="396" y="0"/>
                    <a:pt x="395" y="0"/>
                    <a:pt x="395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2" y="0"/>
                    <a:pt x="391" y="0"/>
                    <a:pt x="390" y="0"/>
                  </a:cubicBezTo>
                  <a:cubicBezTo>
                    <a:pt x="390" y="0"/>
                    <a:pt x="389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6" y="0"/>
                    <a:pt x="385" y="0"/>
                    <a:pt x="384" y="0"/>
                  </a:cubicBezTo>
                  <a:cubicBezTo>
                    <a:pt x="383" y="1"/>
                    <a:pt x="382" y="1"/>
                    <a:pt x="380" y="1"/>
                  </a:cubicBezTo>
                  <a:cubicBezTo>
                    <a:pt x="380" y="1"/>
                    <a:pt x="380" y="1"/>
                    <a:pt x="380" y="1"/>
                  </a:cubicBezTo>
                  <a:cubicBezTo>
                    <a:pt x="375" y="10"/>
                    <a:pt x="370" y="21"/>
                    <a:pt x="365" y="33"/>
                  </a:cubicBezTo>
                  <a:cubicBezTo>
                    <a:pt x="373" y="31"/>
                    <a:pt x="381" y="30"/>
                    <a:pt x="384" y="30"/>
                  </a:cubicBezTo>
                  <a:cubicBezTo>
                    <a:pt x="389" y="30"/>
                    <a:pt x="400" y="28"/>
                    <a:pt x="405" y="27"/>
                  </a:cubicBezTo>
                  <a:cubicBezTo>
                    <a:pt x="410" y="26"/>
                    <a:pt x="417" y="28"/>
                    <a:pt x="424" y="28"/>
                  </a:cubicBezTo>
                  <a:cubicBezTo>
                    <a:pt x="430" y="28"/>
                    <a:pt x="432" y="31"/>
                    <a:pt x="435" y="31"/>
                  </a:cubicBezTo>
                  <a:cubicBezTo>
                    <a:pt x="438" y="31"/>
                    <a:pt x="444" y="33"/>
                    <a:pt x="448" y="34"/>
                  </a:cubicBezTo>
                  <a:cubicBezTo>
                    <a:pt x="451" y="35"/>
                    <a:pt x="462" y="35"/>
                    <a:pt x="468" y="37"/>
                  </a:cubicBezTo>
                  <a:cubicBezTo>
                    <a:pt x="475" y="39"/>
                    <a:pt x="479" y="42"/>
                    <a:pt x="485" y="42"/>
                  </a:cubicBezTo>
                  <a:cubicBezTo>
                    <a:pt x="491" y="42"/>
                    <a:pt x="492" y="47"/>
                    <a:pt x="499" y="51"/>
                  </a:cubicBezTo>
                  <a:cubicBezTo>
                    <a:pt x="507" y="55"/>
                    <a:pt x="507" y="61"/>
                    <a:pt x="511" y="63"/>
                  </a:cubicBezTo>
                  <a:cubicBezTo>
                    <a:pt x="515" y="66"/>
                    <a:pt x="526" y="92"/>
                    <a:pt x="526" y="99"/>
                  </a:cubicBezTo>
                  <a:cubicBezTo>
                    <a:pt x="526" y="107"/>
                    <a:pt x="530" y="108"/>
                    <a:pt x="529" y="115"/>
                  </a:cubicBezTo>
                  <a:cubicBezTo>
                    <a:pt x="527" y="122"/>
                    <a:pt x="530" y="126"/>
                    <a:pt x="507" y="144"/>
                  </a:cubicBezTo>
                  <a:cubicBezTo>
                    <a:pt x="487" y="154"/>
                    <a:pt x="453" y="146"/>
                    <a:pt x="448" y="162"/>
                  </a:cubicBezTo>
                  <a:cubicBezTo>
                    <a:pt x="463" y="153"/>
                    <a:pt x="476" y="157"/>
                    <a:pt x="497" y="166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569">
              <a:extLst>
                <a:ext uri="{FF2B5EF4-FFF2-40B4-BE49-F238E27FC236}">
                  <a16:creationId xmlns:a16="http://schemas.microsoft.com/office/drawing/2014/main" id="{4BE6C206-7201-40A5-9532-22E0AB9F2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896"/>
              <a:ext cx="125" cy="116"/>
            </a:xfrm>
            <a:custGeom>
              <a:avLst/>
              <a:gdLst>
                <a:gd name="T0" fmla="*/ 195 w 100"/>
                <a:gd name="T1" fmla="*/ 207 h 87"/>
                <a:gd name="T2" fmla="*/ 83 w 100"/>
                <a:gd name="T3" fmla="*/ 69 h 87"/>
                <a:gd name="T4" fmla="*/ 6 w 100"/>
                <a:gd name="T5" fmla="*/ 0 h 87"/>
                <a:gd name="T6" fmla="*/ 0 w 100"/>
                <a:gd name="T7" fmla="*/ 27 h 87"/>
                <a:gd name="T8" fmla="*/ 101 w 100"/>
                <a:gd name="T9" fmla="*/ 113 h 87"/>
                <a:gd name="T10" fmla="*/ 55 w 100"/>
                <a:gd name="T11" fmla="*/ 107 h 87"/>
                <a:gd name="T12" fmla="*/ 108 w 100"/>
                <a:gd name="T13" fmla="*/ 140 h 87"/>
                <a:gd name="T14" fmla="*/ 195 w 100"/>
                <a:gd name="T15" fmla="*/ 20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7">
                  <a:moveTo>
                    <a:pt x="100" y="87"/>
                  </a:moveTo>
                  <a:cubicBezTo>
                    <a:pt x="99" y="55"/>
                    <a:pt x="54" y="36"/>
                    <a:pt x="42" y="29"/>
                  </a:cubicBezTo>
                  <a:cubicBezTo>
                    <a:pt x="30" y="21"/>
                    <a:pt x="18" y="17"/>
                    <a:pt x="3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3" y="25"/>
                    <a:pt x="57" y="40"/>
                    <a:pt x="52" y="48"/>
                  </a:cubicBezTo>
                  <a:cubicBezTo>
                    <a:pt x="46" y="58"/>
                    <a:pt x="32" y="51"/>
                    <a:pt x="28" y="45"/>
                  </a:cubicBezTo>
                  <a:cubicBezTo>
                    <a:pt x="36" y="58"/>
                    <a:pt x="38" y="60"/>
                    <a:pt x="55" y="59"/>
                  </a:cubicBezTo>
                  <a:cubicBezTo>
                    <a:pt x="73" y="57"/>
                    <a:pt x="77" y="51"/>
                    <a:pt x="100" y="87"/>
                  </a:cubicBezTo>
                  <a:close/>
                </a:path>
              </a:pathLst>
            </a:custGeom>
            <a:solidFill>
              <a:srgbClr val="FB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570">
              <a:extLst>
                <a:ext uri="{FF2B5EF4-FFF2-40B4-BE49-F238E27FC236}">
                  <a16:creationId xmlns:a16="http://schemas.microsoft.com/office/drawing/2014/main" id="{14AF5770-C671-49D7-BF76-F5805AABE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" y="1893"/>
              <a:ext cx="490" cy="520"/>
            </a:xfrm>
            <a:custGeom>
              <a:avLst/>
              <a:gdLst>
                <a:gd name="T0" fmla="*/ 420 w 392"/>
                <a:gd name="T1" fmla="*/ 313 h 390"/>
                <a:gd name="T2" fmla="*/ 424 w 392"/>
                <a:gd name="T3" fmla="*/ 283 h 390"/>
                <a:gd name="T4" fmla="*/ 445 w 392"/>
                <a:gd name="T5" fmla="*/ 265 h 390"/>
                <a:gd name="T6" fmla="*/ 460 w 392"/>
                <a:gd name="T7" fmla="*/ 213 h 390"/>
                <a:gd name="T8" fmla="*/ 458 w 392"/>
                <a:gd name="T9" fmla="*/ 215 h 390"/>
                <a:gd name="T10" fmla="*/ 501 w 392"/>
                <a:gd name="T11" fmla="*/ 128 h 390"/>
                <a:gd name="T12" fmla="*/ 474 w 392"/>
                <a:gd name="T13" fmla="*/ 161 h 390"/>
                <a:gd name="T14" fmla="*/ 475 w 392"/>
                <a:gd name="T15" fmla="*/ 144 h 390"/>
                <a:gd name="T16" fmla="*/ 479 w 392"/>
                <a:gd name="T17" fmla="*/ 123 h 390"/>
                <a:gd name="T18" fmla="*/ 475 w 392"/>
                <a:gd name="T19" fmla="*/ 97 h 390"/>
                <a:gd name="T20" fmla="*/ 486 w 392"/>
                <a:gd name="T21" fmla="*/ 16 h 390"/>
                <a:gd name="T22" fmla="*/ 556 w 392"/>
                <a:gd name="T23" fmla="*/ 7 h 390"/>
                <a:gd name="T24" fmla="*/ 616 w 392"/>
                <a:gd name="T25" fmla="*/ 44 h 390"/>
                <a:gd name="T26" fmla="*/ 611 w 392"/>
                <a:gd name="T27" fmla="*/ 101 h 390"/>
                <a:gd name="T28" fmla="*/ 611 w 392"/>
                <a:gd name="T29" fmla="*/ 129 h 390"/>
                <a:gd name="T30" fmla="*/ 611 w 392"/>
                <a:gd name="T31" fmla="*/ 164 h 390"/>
                <a:gd name="T32" fmla="*/ 606 w 392"/>
                <a:gd name="T33" fmla="*/ 180 h 390"/>
                <a:gd name="T34" fmla="*/ 580 w 392"/>
                <a:gd name="T35" fmla="*/ 137 h 390"/>
                <a:gd name="T36" fmla="*/ 608 w 392"/>
                <a:gd name="T37" fmla="*/ 208 h 390"/>
                <a:gd name="T38" fmla="*/ 610 w 392"/>
                <a:gd name="T39" fmla="*/ 364 h 390"/>
                <a:gd name="T40" fmla="*/ 626 w 392"/>
                <a:gd name="T41" fmla="*/ 449 h 390"/>
                <a:gd name="T42" fmla="*/ 641 w 392"/>
                <a:gd name="T43" fmla="*/ 591 h 390"/>
                <a:gd name="T44" fmla="*/ 664 w 392"/>
                <a:gd name="T45" fmla="*/ 661 h 390"/>
                <a:gd name="T46" fmla="*/ 710 w 392"/>
                <a:gd name="T47" fmla="*/ 780 h 390"/>
                <a:gd name="T48" fmla="*/ 744 w 392"/>
                <a:gd name="T49" fmla="*/ 848 h 390"/>
                <a:gd name="T50" fmla="*/ 763 w 392"/>
                <a:gd name="T51" fmla="*/ 896 h 390"/>
                <a:gd name="T52" fmla="*/ 748 w 392"/>
                <a:gd name="T53" fmla="*/ 923 h 390"/>
                <a:gd name="T54" fmla="*/ 713 w 392"/>
                <a:gd name="T55" fmla="*/ 905 h 390"/>
                <a:gd name="T56" fmla="*/ 688 w 392"/>
                <a:gd name="T57" fmla="*/ 884 h 390"/>
                <a:gd name="T58" fmla="*/ 661 w 392"/>
                <a:gd name="T59" fmla="*/ 865 h 390"/>
                <a:gd name="T60" fmla="*/ 616 w 392"/>
                <a:gd name="T61" fmla="*/ 825 h 390"/>
                <a:gd name="T62" fmla="*/ 564 w 392"/>
                <a:gd name="T63" fmla="*/ 756 h 390"/>
                <a:gd name="T64" fmla="*/ 513 w 392"/>
                <a:gd name="T65" fmla="*/ 716 h 390"/>
                <a:gd name="T66" fmla="*/ 445 w 392"/>
                <a:gd name="T67" fmla="*/ 688 h 390"/>
                <a:gd name="T68" fmla="*/ 435 w 392"/>
                <a:gd name="T69" fmla="*/ 655 h 390"/>
                <a:gd name="T70" fmla="*/ 419 w 392"/>
                <a:gd name="T71" fmla="*/ 633 h 390"/>
                <a:gd name="T72" fmla="*/ 325 w 392"/>
                <a:gd name="T73" fmla="*/ 571 h 390"/>
                <a:gd name="T74" fmla="*/ 258 w 392"/>
                <a:gd name="T75" fmla="*/ 527 h 390"/>
                <a:gd name="T76" fmla="*/ 231 w 392"/>
                <a:gd name="T77" fmla="*/ 476 h 390"/>
                <a:gd name="T78" fmla="*/ 306 w 392"/>
                <a:gd name="T79" fmla="*/ 417 h 390"/>
                <a:gd name="T80" fmla="*/ 148 w 392"/>
                <a:gd name="T81" fmla="*/ 484 h 390"/>
                <a:gd name="T82" fmla="*/ 119 w 392"/>
                <a:gd name="T83" fmla="*/ 479 h 390"/>
                <a:gd name="T84" fmla="*/ 95 w 392"/>
                <a:gd name="T85" fmla="*/ 457 h 390"/>
                <a:gd name="T86" fmla="*/ 73 w 392"/>
                <a:gd name="T87" fmla="*/ 428 h 390"/>
                <a:gd name="T88" fmla="*/ 41 w 392"/>
                <a:gd name="T89" fmla="*/ 375 h 390"/>
                <a:gd name="T90" fmla="*/ 36 w 392"/>
                <a:gd name="T91" fmla="*/ 348 h 390"/>
                <a:gd name="T92" fmla="*/ 25 w 392"/>
                <a:gd name="T93" fmla="*/ 321 h 390"/>
                <a:gd name="T94" fmla="*/ 14 w 392"/>
                <a:gd name="T95" fmla="*/ 289 h 390"/>
                <a:gd name="T96" fmla="*/ 10 w 392"/>
                <a:gd name="T97" fmla="*/ 261 h 390"/>
                <a:gd name="T98" fmla="*/ 6 w 392"/>
                <a:gd name="T99" fmla="*/ 220 h 390"/>
                <a:gd name="T100" fmla="*/ 1 w 392"/>
                <a:gd name="T101" fmla="*/ 183 h 390"/>
                <a:gd name="T102" fmla="*/ 45 w 392"/>
                <a:gd name="T103" fmla="*/ 123 h 390"/>
                <a:gd name="T104" fmla="*/ 106 w 392"/>
                <a:gd name="T105" fmla="*/ 105 h 390"/>
                <a:gd name="T106" fmla="*/ 155 w 392"/>
                <a:gd name="T107" fmla="*/ 91 h 390"/>
                <a:gd name="T108" fmla="*/ 186 w 392"/>
                <a:gd name="T109" fmla="*/ 100 h 390"/>
                <a:gd name="T110" fmla="*/ 226 w 392"/>
                <a:gd name="T111" fmla="*/ 107 h 390"/>
                <a:gd name="T112" fmla="*/ 294 w 392"/>
                <a:gd name="T113" fmla="*/ 213 h 390"/>
                <a:gd name="T114" fmla="*/ 314 w 392"/>
                <a:gd name="T115" fmla="*/ 236 h 390"/>
                <a:gd name="T116" fmla="*/ 326 w 392"/>
                <a:gd name="T117" fmla="*/ 268 h 390"/>
                <a:gd name="T118" fmla="*/ 373 w 392"/>
                <a:gd name="T119" fmla="*/ 305 h 390"/>
                <a:gd name="T120" fmla="*/ 306 w 392"/>
                <a:gd name="T121" fmla="*/ 417 h 390"/>
                <a:gd name="T122" fmla="*/ 373 w 392"/>
                <a:gd name="T123" fmla="*/ 375 h 390"/>
                <a:gd name="T124" fmla="*/ 420 w 392"/>
                <a:gd name="T125" fmla="*/ 313 h 3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92" h="390">
                  <a:moveTo>
                    <a:pt x="215" y="132"/>
                  </a:move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5" y="116"/>
                    <a:pt x="228" y="112"/>
                  </a:cubicBezTo>
                  <a:cubicBezTo>
                    <a:pt x="233" y="104"/>
                    <a:pt x="228" y="97"/>
                    <a:pt x="235" y="90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47" y="85"/>
                    <a:pt x="257" y="64"/>
                    <a:pt x="257" y="54"/>
                  </a:cubicBezTo>
                  <a:cubicBezTo>
                    <a:pt x="249" y="69"/>
                    <a:pt x="247" y="73"/>
                    <a:pt x="242" y="68"/>
                  </a:cubicBezTo>
                  <a:cubicBezTo>
                    <a:pt x="238" y="67"/>
                    <a:pt x="243" y="61"/>
                    <a:pt x="243" y="61"/>
                  </a:cubicBezTo>
                  <a:cubicBezTo>
                    <a:pt x="240" y="58"/>
                    <a:pt x="246" y="55"/>
                    <a:pt x="245" y="52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5" y="3"/>
                  </a:cubicBezTo>
                  <a:cubicBezTo>
                    <a:pt x="298" y="5"/>
                    <a:pt x="309" y="11"/>
                    <a:pt x="315" y="19"/>
                  </a:cubicBezTo>
                  <a:cubicBezTo>
                    <a:pt x="314" y="25"/>
                    <a:pt x="314" y="33"/>
                    <a:pt x="313" y="43"/>
                  </a:cubicBezTo>
                  <a:cubicBezTo>
                    <a:pt x="311" y="45"/>
                    <a:pt x="315" y="50"/>
                    <a:pt x="313" y="55"/>
                  </a:cubicBezTo>
                  <a:cubicBezTo>
                    <a:pt x="311" y="60"/>
                    <a:pt x="314" y="60"/>
                    <a:pt x="313" y="69"/>
                  </a:cubicBezTo>
                  <a:cubicBezTo>
                    <a:pt x="312" y="78"/>
                    <a:pt x="315" y="77"/>
                    <a:pt x="310" y="76"/>
                  </a:cubicBezTo>
                  <a:cubicBezTo>
                    <a:pt x="300" y="76"/>
                    <a:pt x="301" y="72"/>
                    <a:pt x="297" y="58"/>
                  </a:cubicBezTo>
                  <a:cubicBezTo>
                    <a:pt x="295" y="72"/>
                    <a:pt x="294" y="84"/>
                    <a:pt x="311" y="88"/>
                  </a:cubicBezTo>
                  <a:cubicBezTo>
                    <a:pt x="312" y="104"/>
                    <a:pt x="306" y="140"/>
                    <a:pt x="312" y="154"/>
                  </a:cubicBezTo>
                  <a:cubicBezTo>
                    <a:pt x="318" y="169"/>
                    <a:pt x="318" y="178"/>
                    <a:pt x="321" y="190"/>
                  </a:cubicBezTo>
                  <a:cubicBezTo>
                    <a:pt x="325" y="202"/>
                    <a:pt x="321" y="234"/>
                    <a:pt x="328" y="249"/>
                  </a:cubicBezTo>
                  <a:cubicBezTo>
                    <a:pt x="334" y="263"/>
                    <a:pt x="336" y="271"/>
                    <a:pt x="340" y="279"/>
                  </a:cubicBezTo>
                  <a:cubicBezTo>
                    <a:pt x="344" y="287"/>
                    <a:pt x="353" y="317"/>
                    <a:pt x="363" y="329"/>
                  </a:cubicBezTo>
                  <a:cubicBezTo>
                    <a:pt x="373" y="342"/>
                    <a:pt x="373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2" y="385"/>
                    <a:pt x="387" y="388"/>
                    <a:pt x="382" y="389"/>
                  </a:cubicBezTo>
                  <a:cubicBezTo>
                    <a:pt x="377" y="390"/>
                    <a:pt x="370" y="386"/>
                    <a:pt x="365" y="382"/>
                  </a:cubicBezTo>
                  <a:cubicBezTo>
                    <a:pt x="360" y="378"/>
                    <a:pt x="357" y="374"/>
                    <a:pt x="352" y="373"/>
                  </a:cubicBezTo>
                  <a:cubicBezTo>
                    <a:pt x="347" y="372"/>
                    <a:pt x="348" y="367"/>
                    <a:pt x="338" y="365"/>
                  </a:cubicBezTo>
                  <a:cubicBezTo>
                    <a:pt x="328" y="363"/>
                    <a:pt x="322" y="351"/>
                    <a:pt x="315" y="348"/>
                  </a:cubicBezTo>
                  <a:cubicBezTo>
                    <a:pt x="308" y="345"/>
                    <a:pt x="303" y="321"/>
                    <a:pt x="289" y="319"/>
                  </a:cubicBezTo>
                  <a:cubicBezTo>
                    <a:pt x="275" y="317"/>
                    <a:pt x="271" y="306"/>
                    <a:pt x="262" y="302"/>
                  </a:cubicBezTo>
                  <a:cubicBezTo>
                    <a:pt x="253" y="298"/>
                    <a:pt x="232" y="293"/>
                    <a:pt x="228" y="290"/>
                  </a:cubicBezTo>
                  <a:cubicBezTo>
                    <a:pt x="224" y="287"/>
                    <a:pt x="224" y="281"/>
                    <a:pt x="222" y="276"/>
                  </a:cubicBezTo>
                  <a:cubicBezTo>
                    <a:pt x="220" y="271"/>
                    <a:pt x="217" y="269"/>
                    <a:pt x="214" y="267"/>
                  </a:cubicBezTo>
                  <a:cubicBezTo>
                    <a:pt x="211" y="265"/>
                    <a:pt x="176" y="246"/>
                    <a:pt x="166" y="241"/>
                  </a:cubicBezTo>
                  <a:cubicBezTo>
                    <a:pt x="156" y="236"/>
                    <a:pt x="134" y="227"/>
                    <a:pt x="132" y="222"/>
                  </a:cubicBezTo>
                  <a:cubicBezTo>
                    <a:pt x="130" y="217"/>
                    <a:pt x="115" y="207"/>
                    <a:pt x="118" y="201"/>
                  </a:cubicBezTo>
                  <a:cubicBezTo>
                    <a:pt x="122" y="195"/>
                    <a:pt x="134" y="170"/>
                    <a:pt x="157" y="176"/>
                  </a:cubicBezTo>
                  <a:cubicBezTo>
                    <a:pt x="125" y="166"/>
                    <a:pt x="83" y="206"/>
                    <a:pt x="75" y="204"/>
                  </a:cubicBezTo>
                  <a:cubicBezTo>
                    <a:pt x="68" y="206"/>
                    <a:pt x="67" y="203"/>
                    <a:pt x="61" y="202"/>
                  </a:cubicBezTo>
                  <a:cubicBezTo>
                    <a:pt x="55" y="202"/>
                    <a:pt x="55" y="195"/>
                    <a:pt x="49" y="193"/>
                  </a:cubicBezTo>
                  <a:cubicBezTo>
                    <a:pt x="44" y="191"/>
                    <a:pt x="43" y="189"/>
                    <a:pt x="37" y="181"/>
                  </a:cubicBezTo>
                  <a:cubicBezTo>
                    <a:pt x="31" y="173"/>
                    <a:pt x="26" y="165"/>
                    <a:pt x="21" y="158"/>
                  </a:cubicBezTo>
                  <a:cubicBezTo>
                    <a:pt x="17" y="151"/>
                    <a:pt x="20" y="153"/>
                    <a:pt x="18" y="147"/>
                  </a:cubicBezTo>
                  <a:cubicBezTo>
                    <a:pt x="16" y="141"/>
                    <a:pt x="17" y="141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4" y="67"/>
                    <a:pt x="13" y="58"/>
                    <a:pt x="23" y="52"/>
                  </a:cubicBezTo>
                  <a:cubicBezTo>
                    <a:pt x="29" y="49"/>
                    <a:pt x="45" y="45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3" y="38"/>
                    <a:pt x="88" y="40"/>
                    <a:pt x="95" y="42"/>
                  </a:cubicBezTo>
                  <a:cubicBezTo>
                    <a:pt x="102" y="43"/>
                    <a:pt x="112" y="43"/>
                    <a:pt x="116" y="45"/>
                  </a:cubicBezTo>
                  <a:cubicBezTo>
                    <a:pt x="136" y="52"/>
                    <a:pt x="137" y="77"/>
                    <a:pt x="150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7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88" y="155"/>
                    <a:pt x="159" y="156"/>
                    <a:pt x="157" y="176"/>
                  </a:cubicBezTo>
                  <a:cubicBezTo>
                    <a:pt x="166" y="165"/>
                    <a:pt x="178" y="165"/>
                    <a:pt x="190" y="158"/>
                  </a:cubicBezTo>
                  <a:cubicBezTo>
                    <a:pt x="212" y="146"/>
                    <a:pt x="215" y="132"/>
                    <a:pt x="215" y="132"/>
                  </a:cubicBezTo>
                  <a:close/>
                </a:path>
              </a:pathLst>
            </a:custGeom>
            <a:solidFill>
              <a:srgbClr val="DB8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571">
              <a:extLst>
                <a:ext uri="{FF2B5EF4-FFF2-40B4-BE49-F238E27FC236}">
                  <a16:creationId xmlns:a16="http://schemas.microsoft.com/office/drawing/2014/main" id="{98A3CF25-DB15-4DAD-99D4-85C3F387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1760"/>
              <a:ext cx="693" cy="853"/>
            </a:xfrm>
            <a:custGeom>
              <a:avLst/>
              <a:gdLst>
                <a:gd name="T0" fmla="*/ 973 w 554"/>
                <a:gd name="T1" fmla="*/ 1153 h 640"/>
                <a:gd name="T2" fmla="*/ 968 w 554"/>
                <a:gd name="T3" fmla="*/ 952 h 640"/>
                <a:gd name="T4" fmla="*/ 973 w 554"/>
                <a:gd name="T5" fmla="*/ 412 h 640"/>
                <a:gd name="T6" fmla="*/ 973 w 554"/>
                <a:gd name="T7" fmla="*/ 407 h 640"/>
                <a:gd name="T8" fmla="*/ 843 w 554"/>
                <a:gd name="T9" fmla="*/ 105 h 640"/>
                <a:gd name="T10" fmla="*/ 829 w 554"/>
                <a:gd name="T11" fmla="*/ 97 h 640"/>
                <a:gd name="T12" fmla="*/ 824 w 554"/>
                <a:gd name="T13" fmla="*/ 95 h 640"/>
                <a:gd name="T14" fmla="*/ 817 w 554"/>
                <a:gd name="T15" fmla="*/ 91 h 640"/>
                <a:gd name="T16" fmla="*/ 809 w 554"/>
                <a:gd name="T17" fmla="*/ 87 h 640"/>
                <a:gd name="T18" fmla="*/ 801 w 554"/>
                <a:gd name="T19" fmla="*/ 85 h 640"/>
                <a:gd name="T20" fmla="*/ 794 w 554"/>
                <a:gd name="T21" fmla="*/ 84 h 640"/>
                <a:gd name="T22" fmla="*/ 787 w 554"/>
                <a:gd name="T23" fmla="*/ 80 h 640"/>
                <a:gd name="T24" fmla="*/ 779 w 554"/>
                <a:gd name="T25" fmla="*/ 79 h 640"/>
                <a:gd name="T26" fmla="*/ 773 w 554"/>
                <a:gd name="T27" fmla="*/ 76 h 640"/>
                <a:gd name="T28" fmla="*/ 766 w 554"/>
                <a:gd name="T29" fmla="*/ 73 h 640"/>
                <a:gd name="T30" fmla="*/ 759 w 554"/>
                <a:gd name="T31" fmla="*/ 73 h 640"/>
                <a:gd name="T32" fmla="*/ 751 w 554"/>
                <a:gd name="T33" fmla="*/ 71 h 640"/>
                <a:gd name="T34" fmla="*/ 747 w 554"/>
                <a:gd name="T35" fmla="*/ 69 h 640"/>
                <a:gd name="T36" fmla="*/ 738 w 554"/>
                <a:gd name="T37" fmla="*/ 69 h 640"/>
                <a:gd name="T38" fmla="*/ 732 w 554"/>
                <a:gd name="T39" fmla="*/ 65 h 640"/>
                <a:gd name="T40" fmla="*/ 724 w 554"/>
                <a:gd name="T41" fmla="*/ 65 h 640"/>
                <a:gd name="T42" fmla="*/ 718 w 554"/>
                <a:gd name="T43" fmla="*/ 65 h 640"/>
                <a:gd name="T44" fmla="*/ 711 w 554"/>
                <a:gd name="T45" fmla="*/ 64 h 640"/>
                <a:gd name="T46" fmla="*/ 704 w 554"/>
                <a:gd name="T47" fmla="*/ 64 h 640"/>
                <a:gd name="T48" fmla="*/ 699 w 554"/>
                <a:gd name="T49" fmla="*/ 64 h 640"/>
                <a:gd name="T50" fmla="*/ 693 w 554"/>
                <a:gd name="T51" fmla="*/ 64 h 640"/>
                <a:gd name="T52" fmla="*/ 685 w 554"/>
                <a:gd name="T53" fmla="*/ 64 h 640"/>
                <a:gd name="T54" fmla="*/ 679 w 554"/>
                <a:gd name="T55" fmla="*/ 64 h 640"/>
                <a:gd name="T56" fmla="*/ 673 w 554"/>
                <a:gd name="T57" fmla="*/ 64 h 640"/>
                <a:gd name="T58" fmla="*/ 668 w 554"/>
                <a:gd name="T59" fmla="*/ 64 h 640"/>
                <a:gd name="T60" fmla="*/ 660 w 554"/>
                <a:gd name="T61" fmla="*/ 64 h 640"/>
                <a:gd name="T62" fmla="*/ 655 w 554"/>
                <a:gd name="T63" fmla="*/ 64 h 640"/>
                <a:gd name="T64" fmla="*/ 648 w 554"/>
                <a:gd name="T65" fmla="*/ 64 h 640"/>
                <a:gd name="T66" fmla="*/ 644 w 554"/>
                <a:gd name="T67" fmla="*/ 64 h 640"/>
                <a:gd name="T68" fmla="*/ 637 w 554"/>
                <a:gd name="T69" fmla="*/ 64 h 640"/>
                <a:gd name="T70" fmla="*/ 634 w 554"/>
                <a:gd name="T71" fmla="*/ 65 h 640"/>
                <a:gd name="T72" fmla="*/ 629 w 554"/>
                <a:gd name="T73" fmla="*/ 65 h 640"/>
                <a:gd name="T74" fmla="*/ 669 w 554"/>
                <a:gd name="T75" fmla="*/ 5 h 640"/>
                <a:gd name="T76" fmla="*/ 680 w 554"/>
                <a:gd name="T77" fmla="*/ 0 h 640"/>
                <a:gd name="T78" fmla="*/ 892 w 554"/>
                <a:gd name="T79" fmla="*/ 76 h 640"/>
                <a:gd name="T80" fmla="*/ 961 w 554"/>
                <a:gd name="T81" fmla="*/ 161 h 640"/>
                <a:gd name="T82" fmla="*/ 968 w 554"/>
                <a:gd name="T83" fmla="*/ 176 h 640"/>
                <a:gd name="T84" fmla="*/ 991 w 554"/>
                <a:gd name="T85" fmla="*/ 236 h 640"/>
                <a:gd name="T86" fmla="*/ 1014 w 554"/>
                <a:gd name="T87" fmla="*/ 356 h 640"/>
                <a:gd name="T88" fmla="*/ 1014 w 554"/>
                <a:gd name="T89" fmla="*/ 356 h 640"/>
                <a:gd name="T90" fmla="*/ 1017 w 554"/>
                <a:gd name="T91" fmla="*/ 375 h 640"/>
                <a:gd name="T92" fmla="*/ 1036 w 554"/>
                <a:gd name="T93" fmla="*/ 928 h 640"/>
                <a:gd name="T94" fmla="*/ 877 w 554"/>
                <a:gd name="T95" fmla="*/ 1499 h 640"/>
                <a:gd name="T96" fmla="*/ 349 w 554"/>
                <a:gd name="T97" fmla="*/ 1287 h 640"/>
                <a:gd name="T98" fmla="*/ 0 w 554"/>
                <a:gd name="T99" fmla="*/ 1190 h 640"/>
                <a:gd name="T100" fmla="*/ 69 w 554"/>
                <a:gd name="T101" fmla="*/ 1126 h 640"/>
                <a:gd name="T102" fmla="*/ 73 w 554"/>
                <a:gd name="T103" fmla="*/ 1116 h 640"/>
                <a:gd name="T104" fmla="*/ 70 w 554"/>
                <a:gd name="T105" fmla="*/ 1045 h 640"/>
                <a:gd name="T106" fmla="*/ 73 w 554"/>
                <a:gd name="T107" fmla="*/ 1045 h 640"/>
                <a:gd name="T108" fmla="*/ 114 w 554"/>
                <a:gd name="T109" fmla="*/ 949 h 640"/>
                <a:gd name="T110" fmla="*/ 114 w 554"/>
                <a:gd name="T111" fmla="*/ 941 h 640"/>
                <a:gd name="T112" fmla="*/ 108 w 554"/>
                <a:gd name="T113" fmla="*/ 888 h 640"/>
                <a:gd name="T114" fmla="*/ 108 w 554"/>
                <a:gd name="T115" fmla="*/ 888 h 640"/>
                <a:gd name="T116" fmla="*/ 118 w 554"/>
                <a:gd name="T117" fmla="*/ 906 h 640"/>
                <a:gd name="T118" fmla="*/ 408 w 554"/>
                <a:gd name="T119" fmla="*/ 1133 h 640"/>
                <a:gd name="T120" fmla="*/ 738 w 554"/>
                <a:gd name="T121" fmla="*/ 1322 h 640"/>
                <a:gd name="T122" fmla="*/ 934 w 554"/>
                <a:gd name="T123" fmla="*/ 1314 h 640"/>
                <a:gd name="T124" fmla="*/ 973 w 554"/>
                <a:gd name="T125" fmla="*/ 1153 h 6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54" h="640">
                  <a:moveTo>
                    <a:pt x="497" y="487"/>
                  </a:moveTo>
                  <a:cubicBezTo>
                    <a:pt x="496" y="462"/>
                    <a:pt x="495" y="432"/>
                    <a:pt x="495" y="402"/>
                  </a:cubicBezTo>
                  <a:cubicBezTo>
                    <a:pt x="494" y="294"/>
                    <a:pt x="496" y="177"/>
                    <a:pt x="497" y="174"/>
                  </a:cubicBezTo>
                  <a:cubicBezTo>
                    <a:pt x="497" y="172"/>
                    <a:pt x="497" y="172"/>
                    <a:pt x="497" y="172"/>
                  </a:cubicBezTo>
                  <a:cubicBezTo>
                    <a:pt x="510" y="112"/>
                    <a:pt x="488" y="69"/>
                    <a:pt x="431" y="44"/>
                  </a:cubicBezTo>
                  <a:cubicBezTo>
                    <a:pt x="429" y="43"/>
                    <a:pt x="426" y="42"/>
                    <a:pt x="424" y="41"/>
                  </a:cubicBezTo>
                  <a:cubicBezTo>
                    <a:pt x="423" y="41"/>
                    <a:pt x="422" y="40"/>
                    <a:pt x="421" y="40"/>
                  </a:cubicBezTo>
                  <a:cubicBezTo>
                    <a:pt x="420" y="39"/>
                    <a:pt x="418" y="39"/>
                    <a:pt x="417" y="38"/>
                  </a:cubicBezTo>
                  <a:cubicBezTo>
                    <a:pt x="415" y="38"/>
                    <a:pt x="414" y="38"/>
                    <a:pt x="413" y="37"/>
                  </a:cubicBezTo>
                  <a:cubicBezTo>
                    <a:pt x="412" y="37"/>
                    <a:pt x="411" y="36"/>
                    <a:pt x="409" y="36"/>
                  </a:cubicBezTo>
                  <a:cubicBezTo>
                    <a:pt x="408" y="36"/>
                    <a:pt x="407" y="35"/>
                    <a:pt x="406" y="35"/>
                  </a:cubicBezTo>
                  <a:cubicBezTo>
                    <a:pt x="404" y="35"/>
                    <a:pt x="403" y="34"/>
                    <a:pt x="402" y="34"/>
                  </a:cubicBezTo>
                  <a:cubicBezTo>
                    <a:pt x="401" y="34"/>
                    <a:pt x="400" y="33"/>
                    <a:pt x="398" y="33"/>
                  </a:cubicBezTo>
                  <a:cubicBezTo>
                    <a:pt x="397" y="33"/>
                    <a:pt x="396" y="32"/>
                    <a:pt x="395" y="32"/>
                  </a:cubicBezTo>
                  <a:cubicBezTo>
                    <a:pt x="394" y="32"/>
                    <a:pt x="392" y="31"/>
                    <a:pt x="391" y="31"/>
                  </a:cubicBezTo>
                  <a:cubicBezTo>
                    <a:pt x="390" y="31"/>
                    <a:pt x="389" y="31"/>
                    <a:pt x="388" y="31"/>
                  </a:cubicBezTo>
                  <a:cubicBezTo>
                    <a:pt x="386" y="30"/>
                    <a:pt x="385" y="30"/>
                    <a:pt x="384" y="30"/>
                  </a:cubicBezTo>
                  <a:cubicBezTo>
                    <a:pt x="383" y="30"/>
                    <a:pt x="382" y="29"/>
                    <a:pt x="381" y="29"/>
                  </a:cubicBezTo>
                  <a:cubicBezTo>
                    <a:pt x="379" y="29"/>
                    <a:pt x="378" y="29"/>
                    <a:pt x="377" y="29"/>
                  </a:cubicBezTo>
                  <a:cubicBezTo>
                    <a:pt x="376" y="29"/>
                    <a:pt x="375" y="28"/>
                    <a:pt x="374" y="28"/>
                  </a:cubicBezTo>
                  <a:cubicBezTo>
                    <a:pt x="372" y="28"/>
                    <a:pt x="371" y="28"/>
                    <a:pt x="370" y="28"/>
                  </a:cubicBezTo>
                  <a:cubicBezTo>
                    <a:pt x="369" y="28"/>
                    <a:pt x="368" y="28"/>
                    <a:pt x="367" y="28"/>
                  </a:cubicBezTo>
                  <a:cubicBezTo>
                    <a:pt x="366" y="27"/>
                    <a:pt x="364" y="27"/>
                    <a:pt x="363" y="27"/>
                  </a:cubicBezTo>
                  <a:cubicBezTo>
                    <a:pt x="362" y="27"/>
                    <a:pt x="361" y="27"/>
                    <a:pt x="360" y="27"/>
                  </a:cubicBezTo>
                  <a:cubicBezTo>
                    <a:pt x="359" y="27"/>
                    <a:pt x="358" y="27"/>
                    <a:pt x="357" y="27"/>
                  </a:cubicBezTo>
                  <a:cubicBezTo>
                    <a:pt x="356" y="27"/>
                    <a:pt x="355" y="27"/>
                    <a:pt x="354" y="27"/>
                  </a:cubicBezTo>
                  <a:cubicBezTo>
                    <a:pt x="352" y="27"/>
                    <a:pt x="351" y="27"/>
                    <a:pt x="350" y="27"/>
                  </a:cubicBezTo>
                  <a:cubicBezTo>
                    <a:pt x="349" y="27"/>
                    <a:pt x="348" y="27"/>
                    <a:pt x="347" y="27"/>
                  </a:cubicBezTo>
                  <a:cubicBezTo>
                    <a:pt x="346" y="27"/>
                    <a:pt x="345" y="27"/>
                    <a:pt x="344" y="27"/>
                  </a:cubicBezTo>
                  <a:cubicBezTo>
                    <a:pt x="343" y="27"/>
                    <a:pt x="342" y="27"/>
                    <a:pt x="341" y="27"/>
                  </a:cubicBezTo>
                  <a:cubicBezTo>
                    <a:pt x="340" y="27"/>
                    <a:pt x="338" y="27"/>
                    <a:pt x="337" y="27"/>
                  </a:cubicBezTo>
                  <a:cubicBezTo>
                    <a:pt x="336" y="27"/>
                    <a:pt x="335" y="27"/>
                    <a:pt x="335" y="27"/>
                  </a:cubicBezTo>
                  <a:cubicBezTo>
                    <a:pt x="333" y="27"/>
                    <a:pt x="332" y="27"/>
                    <a:pt x="331" y="27"/>
                  </a:cubicBezTo>
                  <a:cubicBezTo>
                    <a:pt x="330" y="27"/>
                    <a:pt x="329" y="27"/>
                    <a:pt x="329" y="27"/>
                  </a:cubicBezTo>
                  <a:cubicBezTo>
                    <a:pt x="327" y="27"/>
                    <a:pt x="326" y="27"/>
                    <a:pt x="325" y="27"/>
                  </a:cubicBezTo>
                  <a:cubicBezTo>
                    <a:pt x="325" y="27"/>
                    <a:pt x="324" y="27"/>
                    <a:pt x="324" y="28"/>
                  </a:cubicBezTo>
                  <a:cubicBezTo>
                    <a:pt x="321" y="28"/>
                    <a:pt x="321" y="28"/>
                    <a:pt x="321" y="28"/>
                  </a:cubicBezTo>
                  <a:cubicBezTo>
                    <a:pt x="328" y="17"/>
                    <a:pt x="334" y="9"/>
                    <a:pt x="342" y="2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81" y="3"/>
                    <a:pt x="424" y="8"/>
                    <a:pt x="456" y="32"/>
                  </a:cubicBezTo>
                  <a:cubicBezTo>
                    <a:pt x="465" y="39"/>
                    <a:pt x="480" y="51"/>
                    <a:pt x="491" y="68"/>
                  </a:cubicBezTo>
                  <a:cubicBezTo>
                    <a:pt x="492" y="69"/>
                    <a:pt x="493" y="71"/>
                    <a:pt x="495" y="74"/>
                  </a:cubicBezTo>
                  <a:cubicBezTo>
                    <a:pt x="499" y="82"/>
                    <a:pt x="503" y="91"/>
                    <a:pt x="506" y="100"/>
                  </a:cubicBezTo>
                  <a:cubicBezTo>
                    <a:pt x="512" y="125"/>
                    <a:pt x="511" y="131"/>
                    <a:pt x="518" y="150"/>
                  </a:cubicBezTo>
                  <a:cubicBezTo>
                    <a:pt x="518" y="150"/>
                    <a:pt x="518" y="150"/>
                    <a:pt x="518" y="150"/>
                  </a:cubicBezTo>
                  <a:cubicBezTo>
                    <a:pt x="518" y="153"/>
                    <a:pt x="519" y="155"/>
                    <a:pt x="520" y="158"/>
                  </a:cubicBezTo>
                  <a:cubicBezTo>
                    <a:pt x="520" y="158"/>
                    <a:pt x="520" y="271"/>
                    <a:pt x="529" y="392"/>
                  </a:cubicBezTo>
                  <a:cubicBezTo>
                    <a:pt x="536" y="492"/>
                    <a:pt x="554" y="629"/>
                    <a:pt x="448" y="633"/>
                  </a:cubicBezTo>
                  <a:cubicBezTo>
                    <a:pt x="329" y="640"/>
                    <a:pt x="245" y="575"/>
                    <a:pt x="178" y="544"/>
                  </a:cubicBezTo>
                  <a:cubicBezTo>
                    <a:pt x="70" y="500"/>
                    <a:pt x="21" y="525"/>
                    <a:pt x="0" y="503"/>
                  </a:cubicBezTo>
                  <a:cubicBezTo>
                    <a:pt x="14" y="500"/>
                    <a:pt x="26" y="489"/>
                    <a:pt x="35" y="476"/>
                  </a:cubicBezTo>
                  <a:cubicBezTo>
                    <a:pt x="37" y="471"/>
                    <a:pt x="37" y="471"/>
                    <a:pt x="37" y="471"/>
                  </a:cubicBezTo>
                  <a:cubicBezTo>
                    <a:pt x="45" y="460"/>
                    <a:pt x="42" y="449"/>
                    <a:pt x="36" y="441"/>
                  </a:cubicBezTo>
                  <a:cubicBezTo>
                    <a:pt x="37" y="441"/>
                    <a:pt x="37" y="441"/>
                    <a:pt x="37" y="441"/>
                  </a:cubicBezTo>
                  <a:cubicBezTo>
                    <a:pt x="43" y="440"/>
                    <a:pt x="55" y="424"/>
                    <a:pt x="58" y="401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8" y="388"/>
                    <a:pt x="57" y="380"/>
                    <a:pt x="55" y="375"/>
                  </a:cubicBezTo>
                  <a:cubicBezTo>
                    <a:pt x="55" y="375"/>
                    <a:pt x="55" y="375"/>
                    <a:pt x="55" y="375"/>
                  </a:cubicBezTo>
                  <a:cubicBezTo>
                    <a:pt x="57" y="377"/>
                    <a:pt x="58" y="380"/>
                    <a:pt x="60" y="383"/>
                  </a:cubicBezTo>
                  <a:cubicBezTo>
                    <a:pt x="72" y="407"/>
                    <a:pt x="138" y="434"/>
                    <a:pt x="209" y="479"/>
                  </a:cubicBezTo>
                  <a:cubicBezTo>
                    <a:pt x="246" y="499"/>
                    <a:pt x="335" y="549"/>
                    <a:pt x="377" y="558"/>
                  </a:cubicBezTo>
                  <a:cubicBezTo>
                    <a:pt x="424" y="569"/>
                    <a:pt x="455" y="573"/>
                    <a:pt x="477" y="555"/>
                  </a:cubicBezTo>
                  <a:cubicBezTo>
                    <a:pt x="499" y="537"/>
                    <a:pt x="497" y="506"/>
                    <a:pt x="497" y="48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572">
              <a:extLst>
                <a:ext uri="{FF2B5EF4-FFF2-40B4-BE49-F238E27FC236}">
                  <a16:creationId xmlns:a16="http://schemas.microsoft.com/office/drawing/2014/main" id="{1CC222F6-64D5-4C6B-9C14-AE00A8CED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" y="1836"/>
              <a:ext cx="18" cy="27"/>
            </a:xfrm>
            <a:custGeom>
              <a:avLst/>
              <a:gdLst>
                <a:gd name="T0" fmla="*/ 10 w 15"/>
                <a:gd name="T1" fmla="*/ 7 h 20"/>
                <a:gd name="T2" fmla="*/ 6 w 15"/>
                <a:gd name="T3" fmla="*/ 36 h 20"/>
                <a:gd name="T4" fmla="*/ 23 w 15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6" y="3"/>
                  </a:moveTo>
                  <a:cubicBezTo>
                    <a:pt x="0" y="0"/>
                    <a:pt x="1" y="12"/>
                    <a:pt x="3" y="15"/>
                  </a:cubicBezTo>
                  <a:cubicBezTo>
                    <a:pt x="8" y="20"/>
                    <a:pt x="15" y="14"/>
                    <a:pt x="13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573">
              <a:extLst>
                <a:ext uri="{FF2B5EF4-FFF2-40B4-BE49-F238E27FC236}">
                  <a16:creationId xmlns:a16="http://schemas.microsoft.com/office/drawing/2014/main" id="{E53D0F6F-9B82-4BCD-A5D2-085A59434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" y="1784"/>
              <a:ext cx="119" cy="176"/>
            </a:xfrm>
            <a:custGeom>
              <a:avLst/>
              <a:gdLst>
                <a:gd name="T0" fmla="*/ 143 w 95"/>
                <a:gd name="T1" fmla="*/ 113 h 132"/>
                <a:gd name="T2" fmla="*/ 76 w 95"/>
                <a:gd name="T3" fmla="*/ 133 h 132"/>
                <a:gd name="T4" fmla="*/ 99 w 95"/>
                <a:gd name="T5" fmla="*/ 193 h 132"/>
                <a:gd name="T6" fmla="*/ 123 w 95"/>
                <a:gd name="T7" fmla="*/ 313 h 132"/>
                <a:gd name="T8" fmla="*/ 123 w 95"/>
                <a:gd name="T9" fmla="*/ 313 h 132"/>
                <a:gd name="T10" fmla="*/ 163 w 95"/>
                <a:gd name="T11" fmla="*/ 193 h 132"/>
                <a:gd name="T12" fmla="*/ 143 w 95"/>
                <a:gd name="T13" fmla="*/ 113 h 132"/>
                <a:gd name="T14" fmla="*/ 110 w 95"/>
                <a:gd name="T15" fmla="*/ 0 h 132"/>
                <a:gd name="T16" fmla="*/ 0 w 95"/>
                <a:gd name="T17" fmla="*/ 33 h 132"/>
                <a:gd name="T18" fmla="*/ 69 w 95"/>
                <a:gd name="T19" fmla="*/ 119 h 132"/>
                <a:gd name="T20" fmla="*/ 125 w 95"/>
                <a:gd name="T21" fmla="*/ 76 h 132"/>
                <a:gd name="T22" fmla="*/ 110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3" y="64"/>
                    <a:pt x="47" y="73"/>
                    <a:pt x="50" y="82"/>
                  </a:cubicBezTo>
                  <a:cubicBezTo>
                    <a:pt x="56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1" y="89"/>
                    <a:pt x="83" y="82"/>
                  </a:cubicBezTo>
                  <a:cubicBezTo>
                    <a:pt x="95" y="75"/>
                    <a:pt x="84" y="48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0" y="1"/>
                    <a:pt x="0" y="14"/>
                  </a:cubicBezTo>
                  <a:cubicBezTo>
                    <a:pt x="9" y="21"/>
                    <a:pt x="24" y="33"/>
                    <a:pt x="35" y="50"/>
                  </a:cubicBezTo>
                  <a:cubicBezTo>
                    <a:pt x="39" y="45"/>
                    <a:pt x="49" y="39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574">
              <a:extLst>
                <a:ext uri="{FF2B5EF4-FFF2-40B4-BE49-F238E27FC236}">
                  <a16:creationId xmlns:a16="http://schemas.microsoft.com/office/drawing/2014/main" id="{95979708-6136-4BB9-8DF6-BAEEA7AC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540"/>
              <a:ext cx="189" cy="347"/>
            </a:xfrm>
            <a:custGeom>
              <a:avLst/>
              <a:gdLst>
                <a:gd name="T0" fmla="*/ 0 w 151"/>
                <a:gd name="T1" fmla="*/ 618 h 260"/>
                <a:gd name="T2" fmla="*/ 54 w 151"/>
                <a:gd name="T3" fmla="*/ 534 h 260"/>
                <a:gd name="T4" fmla="*/ 124 w 151"/>
                <a:gd name="T5" fmla="*/ 491 h 260"/>
                <a:gd name="T6" fmla="*/ 200 w 151"/>
                <a:gd name="T7" fmla="*/ 488 h 260"/>
                <a:gd name="T8" fmla="*/ 257 w 151"/>
                <a:gd name="T9" fmla="*/ 506 h 260"/>
                <a:gd name="T10" fmla="*/ 267 w 151"/>
                <a:gd name="T11" fmla="*/ 512 h 260"/>
                <a:gd name="T12" fmla="*/ 268 w 151"/>
                <a:gd name="T13" fmla="*/ 518 h 260"/>
                <a:gd name="T14" fmla="*/ 274 w 151"/>
                <a:gd name="T15" fmla="*/ 523 h 260"/>
                <a:gd name="T16" fmla="*/ 279 w 151"/>
                <a:gd name="T17" fmla="*/ 527 h 260"/>
                <a:gd name="T18" fmla="*/ 284 w 151"/>
                <a:gd name="T19" fmla="*/ 533 h 260"/>
                <a:gd name="T20" fmla="*/ 287 w 151"/>
                <a:gd name="T21" fmla="*/ 538 h 260"/>
                <a:gd name="T22" fmla="*/ 292 w 151"/>
                <a:gd name="T23" fmla="*/ 547 h 260"/>
                <a:gd name="T24" fmla="*/ 297 w 151"/>
                <a:gd name="T25" fmla="*/ 538 h 260"/>
                <a:gd name="T26" fmla="*/ 275 w 151"/>
                <a:gd name="T27" fmla="*/ 80 h 260"/>
                <a:gd name="T28" fmla="*/ 275 w 151"/>
                <a:gd name="T29" fmla="*/ 5 h 260"/>
                <a:gd name="T30" fmla="*/ 164 w 151"/>
                <a:gd name="T31" fmla="*/ 33 h 260"/>
                <a:gd name="T32" fmla="*/ 51 w 151"/>
                <a:gd name="T33" fmla="*/ 0 h 260"/>
                <a:gd name="T34" fmla="*/ 51 w 151"/>
                <a:gd name="T35" fmla="*/ 7 h 260"/>
                <a:gd name="T36" fmla="*/ 48 w 151"/>
                <a:gd name="T37" fmla="*/ 73 h 260"/>
                <a:gd name="T38" fmla="*/ 49 w 151"/>
                <a:gd name="T39" fmla="*/ 371 h 260"/>
                <a:gd name="T40" fmla="*/ 0 w 151"/>
                <a:gd name="T41" fmla="*/ 618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20" y="233"/>
                    <a:pt x="27" y="225"/>
                  </a:cubicBezTo>
                  <a:cubicBezTo>
                    <a:pt x="37" y="215"/>
                    <a:pt x="50" y="207"/>
                    <a:pt x="63" y="207"/>
                  </a:cubicBezTo>
                  <a:cubicBezTo>
                    <a:pt x="76" y="206"/>
                    <a:pt x="94" y="203"/>
                    <a:pt x="102" y="205"/>
                  </a:cubicBezTo>
                  <a:cubicBezTo>
                    <a:pt x="110" y="207"/>
                    <a:pt x="124" y="208"/>
                    <a:pt x="131" y="213"/>
                  </a:cubicBezTo>
                  <a:cubicBezTo>
                    <a:pt x="133" y="214"/>
                    <a:pt x="135" y="215"/>
                    <a:pt x="136" y="216"/>
                  </a:cubicBezTo>
                  <a:cubicBezTo>
                    <a:pt x="137" y="217"/>
                    <a:pt x="137" y="217"/>
                    <a:pt x="137" y="218"/>
                  </a:cubicBezTo>
                  <a:cubicBezTo>
                    <a:pt x="139" y="218"/>
                    <a:pt x="140" y="219"/>
                    <a:pt x="140" y="220"/>
                  </a:cubicBezTo>
                  <a:cubicBezTo>
                    <a:pt x="141" y="221"/>
                    <a:pt x="141" y="221"/>
                    <a:pt x="142" y="222"/>
                  </a:cubicBezTo>
                  <a:cubicBezTo>
                    <a:pt x="143" y="223"/>
                    <a:pt x="144" y="224"/>
                    <a:pt x="145" y="224"/>
                  </a:cubicBezTo>
                  <a:cubicBezTo>
                    <a:pt x="145" y="225"/>
                    <a:pt x="145" y="225"/>
                    <a:pt x="146" y="226"/>
                  </a:cubicBezTo>
                  <a:cubicBezTo>
                    <a:pt x="147" y="227"/>
                    <a:pt x="148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6" y="210"/>
                    <a:pt x="143" y="100"/>
                    <a:pt x="141" y="34"/>
                  </a:cubicBezTo>
                  <a:cubicBezTo>
                    <a:pt x="141" y="14"/>
                    <a:pt x="141" y="10"/>
                    <a:pt x="141" y="2"/>
                  </a:cubicBezTo>
                  <a:cubicBezTo>
                    <a:pt x="136" y="9"/>
                    <a:pt x="113" y="14"/>
                    <a:pt x="84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6" y="3"/>
                  </a:cubicBezTo>
                  <a:cubicBezTo>
                    <a:pt x="25" y="13"/>
                    <a:pt x="24" y="14"/>
                    <a:pt x="24" y="31"/>
                  </a:cubicBezTo>
                  <a:cubicBezTo>
                    <a:pt x="23" y="68"/>
                    <a:pt x="23" y="116"/>
                    <a:pt x="25" y="156"/>
                  </a:cubicBezTo>
                  <a:cubicBezTo>
                    <a:pt x="25" y="186"/>
                    <a:pt x="18" y="222"/>
                    <a:pt x="0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575">
              <a:extLst>
                <a:ext uri="{FF2B5EF4-FFF2-40B4-BE49-F238E27FC236}">
                  <a16:creationId xmlns:a16="http://schemas.microsoft.com/office/drawing/2014/main" id="{7BB0BFA0-8765-40F5-9A41-58590325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840"/>
              <a:ext cx="93" cy="55"/>
            </a:xfrm>
            <a:custGeom>
              <a:avLst/>
              <a:gdLst>
                <a:gd name="T0" fmla="*/ 24 w 74"/>
                <a:gd name="T1" fmla="*/ 0 h 41"/>
                <a:gd name="T2" fmla="*/ 30 w 74"/>
                <a:gd name="T3" fmla="*/ 94 h 41"/>
                <a:gd name="T4" fmla="*/ 116 w 74"/>
                <a:gd name="T5" fmla="*/ 99 h 41"/>
                <a:gd name="T6" fmla="*/ 118 w 74"/>
                <a:gd name="T7" fmla="*/ 85 h 41"/>
                <a:gd name="T8" fmla="*/ 118 w 74"/>
                <a:gd name="T9" fmla="*/ 85 h 41"/>
                <a:gd name="T10" fmla="*/ 147 w 74"/>
                <a:gd name="T11" fmla="*/ 0 h 41"/>
                <a:gd name="T12" fmla="*/ 24 w 74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41">
                  <a:moveTo>
                    <a:pt x="12" y="0"/>
                  </a:moveTo>
                  <a:cubicBezTo>
                    <a:pt x="1" y="6"/>
                    <a:pt x="0" y="36"/>
                    <a:pt x="15" y="39"/>
                  </a:cubicBezTo>
                  <a:cubicBezTo>
                    <a:pt x="23" y="41"/>
                    <a:pt x="42" y="41"/>
                    <a:pt x="58" y="41"/>
                  </a:cubicBezTo>
                  <a:cubicBezTo>
                    <a:pt x="59" y="39"/>
                    <a:pt x="60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6" y="23"/>
                    <a:pt x="70" y="11"/>
                    <a:pt x="74" y="0"/>
                  </a:cubicBezTo>
                  <a:cubicBezTo>
                    <a:pt x="51" y="0"/>
                    <a:pt x="23" y="0"/>
                    <a:pt x="12" y="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576">
              <a:extLst>
                <a:ext uri="{FF2B5EF4-FFF2-40B4-BE49-F238E27FC236}">
                  <a16:creationId xmlns:a16="http://schemas.microsoft.com/office/drawing/2014/main" id="{4C64B561-81A2-4504-9836-20018EF0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1552"/>
              <a:ext cx="39" cy="1"/>
            </a:xfrm>
            <a:custGeom>
              <a:avLst/>
              <a:gdLst>
                <a:gd name="T0" fmla="*/ 0 w 31"/>
                <a:gd name="T1" fmla="*/ 0 h 1"/>
                <a:gd name="T2" fmla="*/ 62 w 3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">
                  <a:moveTo>
                    <a:pt x="0" y="0"/>
                  </a:moveTo>
                  <a:cubicBezTo>
                    <a:pt x="4" y="1"/>
                    <a:pt x="26" y="1"/>
                    <a:pt x="31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577">
              <a:extLst>
                <a:ext uri="{FF2B5EF4-FFF2-40B4-BE49-F238E27FC236}">
                  <a16:creationId xmlns:a16="http://schemas.microsoft.com/office/drawing/2014/main" id="{687929E6-5E64-4B50-8B57-4ADEF4240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" y="1904"/>
              <a:ext cx="86" cy="60"/>
            </a:xfrm>
            <a:custGeom>
              <a:avLst/>
              <a:gdLst>
                <a:gd name="T0" fmla="*/ 115 w 69"/>
                <a:gd name="T1" fmla="*/ 107 h 45"/>
                <a:gd name="T2" fmla="*/ 133 w 69"/>
                <a:gd name="T3" fmla="*/ 1 h 45"/>
                <a:gd name="T4" fmla="*/ 26 w 69"/>
                <a:gd name="T5" fmla="*/ 5 h 45"/>
                <a:gd name="T6" fmla="*/ 34 w 69"/>
                <a:gd name="T7" fmla="*/ 100 h 45"/>
                <a:gd name="T8" fmla="*/ 115 w 69"/>
                <a:gd name="T9" fmla="*/ 10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59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49" y="0"/>
                    <a:pt x="22" y="1"/>
                    <a:pt x="14" y="2"/>
                  </a:cubicBezTo>
                  <a:cubicBezTo>
                    <a:pt x="6" y="3"/>
                    <a:pt x="0" y="39"/>
                    <a:pt x="18" y="42"/>
                  </a:cubicBezTo>
                  <a:cubicBezTo>
                    <a:pt x="28" y="45"/>
                    <a:pt x="44" y="45"/>
                    <a:pt x="59" y="45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578">
              <a:extLst>
                <a:ext uri="{FF2B5EF4-FFF2-40B4-BE49-F238E27FC236}">
                  <a16:creationId xmlns:a16="http://schemas.microsoft.com/office/drawing/2014/main" id="{FBC2716A-4B89-4B08-923D-4014D65EE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" y="1647"/>
              <a:ext cx="60" cy="30"/>
            </a:xfrm>
            <a:custGeom>
              <a:avLst/>
              <a:gdLst>
                <a:gd name="T0" fmla="*/ 94 w 48"/>
                <a:gd name="T1" fmla="*/ 0 h 23"/>
                <a:gd name="T2" fmla="*/ 20 w 48"/>
                <a:gd name="T3" fmla="*/ 7 h 23"/>
                <a:gd name="T4" fmla="*/ 0 w 48"/>
                <a:gd name="T5" fmla="*/ 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3" y="0"/>
                    <a:pt x="17" y="3"/>
                    <a:pt x="10" y="3"/>
                  </a:cubicBezTo>
                  <a:cubicBezTo>
                    <a:pt x="4" y="5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579">
              <a:extLst>
                <a:ext uri="{FF2B5EF4-FFF2-40B4-BE49-F238E27FC236}">
                  <a16:creationId xmlns:a16="http://schemas.microsoft.com/office/drawing/2014/main" id="{4F75E54C-5861-444A-A488-71AB7E29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589"/>
              <a:ext cx="77" cy="28"/>
            </a:xfrm>
            <a:custGeom>
              <a:avLst/>
              <a:gdLst>
                <a:gd name="T0" fmla="*/ 119 w 62"/>
                <a:gd name="T1" fmla="*/ 27 h 21"/>
                <a:gd name="T2" fmla="*/ 32 w 62"/>
                <a:gd name="T3" fmla="*/ 0 h 21"/>
                <a:gd name="T4" fmla="*/ 0 w 62"/>
                <a:gd name="T5" fmla="*/ 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1">
                  <a:moveTo>
                    <a:pt x="62" y="11"/>
                  </a:moveTo>
                  <a:cubicBezTo>
                    <a:pt x="41" y="7"/>
                    <a:pt x="23" y="2"/>
                    <a:pt x="17" y="0"/>
                  </a:cubicBezTo>
                  <a:cubicBezTo>
                    <a:pt x="8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580">
              <a:extLst>
                <a:ext uri="{FF2B5EF4-FFF2-40B4-BE49-F238E27FC236}">
                  <a16:creationId xmlns:a16="http://schemas.microsoft.com/office/drawing/2014/main" id="{5B834917-960B-4252-9A5C-AB81D7CA2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" y="1584"/>
              <a:ext cx="91" cy="116"/>
            </a:xfrm>
            <a:custGeom>
              <a:avLst/>
              <a:gdLst>
                <a:gd name="T0" fmla="*/ 141 w 73"/>
                <a:gd name="T1" fmla="*/ 27 h 87"/>
                <a:gd name="T2" fmla="*/ 55 w 73"/>
                <a:gd name="T3" fmla="*/ 0 h 87"/>
                <a:gd name="T4" fmla="*/ 31 w 73"/>
                <a:gd name="T5" fmla="*/ 85 h 87"/>
                <a:gd name="T6" fmla="*/ 102 w 73"/>
                <a:gd name="T7" fmla="*/ 107 h 87"/>
                <a:gd name="T8" fmla="*/ 26 w 73"/>
                <a:gd name="T9" fmla="*/ 108 h 87"/>
                <a:gd name="T10" fmla="*/ 32 w 73"/>
                <a:gd name="T11" fmla="*/ 201 h 87"/>
                <a:gd name="T12" fmla="*/ 141 w 73"/>
                <a:gd name="T13" fmla="*/ 207 h 87"/>
                <a:gd name="T14" fmla="*/ 141 w 73"/>
                <a:gd name="T15" fmla="*/ 2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4" y="2"/>
                    <a:pt x="28" y="0"/>
                  </a:cubicBezTo>
                  <a:cubicBezTo>
                    <a:pt x="13" y="1"/>
                    <a:pt x="6" y="25"/>
                    <a:pt x="16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1" y="46"/>
                    <a:pt x="14" y="46"/>
                  </a:cubicBezTo>
                  <a:cubicBezTo>
                    <a:pt x="2" y="50"/>
                    <a:pt x="0" y="82"/>
                    <a:pt x="17" y="85"/>
                  </a:cubicBezTo>
                  <a:cubicBezTo>
                    <a:pt x="34" y="86"/>
                    <a:pt x="56" y="86"/>
                    <a:pt x="73" y="87"/>
                  </a:cubicBezTo>
                  <a:cubicBezTo>
                    <a:pt x="72" y="61"/>
                    <a:pt x="72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581">
              <a:extLst>
                <a:ext uri="{FF2B5EF4-FFF2-40B4-BE49-F238E27FC236}">
                  <a16:creationId xmlns:a16="http://schemas.microsoft.com/office/drawing/2014/main" id="{6FD6ADDA-2EFD-4E1A-95D7-459B87E90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389"/>
              <a:ext cx="409" cy="647"/>
            </a:xfrm>
            <a:custGeom>
              <a:avLst/>
              <a:gdLst>
                <a:gd name="T0" fmla="*/ 502 w 327"/>
                <a:gd name="T1" fmla="*/ 165 h 485"/>
                <a:gd name="T2" fmla="*/ 468 w 327"/>
                <a:gd name="T3" fmla="*/ 133 h 485"/>
                <a:gd name="T4" fmla="*/ 474 w 327"/>
                <a:gd name="T5" fmla="*/ 84 h 485"/>
                <a:gd name="T6" fmla="*/ 408 w 327"/>
                <a:gd name="T7" fmla="*/ 48 h 485"/>
                <a:gd name="T8" fmla="*/ 383 w 327"/>
                <a:gd name="T9" fmla="*/ 91 h 485"/>
                <a:gd name="T10" fmla="*/ 380 w 327"/>
                <a:gd name="T11" fmla="*/ 27 h 485"/>
                <a:gd name="T12" fmla="*/ 314 w 327"/>
                <a:gd name="T13" fmla="*/ 23 h 485"/>
                <a:gd name="T14" fmla="*/ 263 w 327"/>
                <a:gd name="T15" fmla="*/ 116 h 485"/>
                <a:gd name="T16" fmla="*/ 243 w 327"/>
                <a:gd name="T17" fmla="*/ 59 h 485"/>
                <a:gd name="T18" fmla="*/ 173 w 327"/>
                <a:gd name="T19" fmla="*/ 80 h 485"/>
                <a:gd name="T20" fmla="*/ 161 w 327"/>
                <a:gd name="T21" fmla="*/ 156 h 485"/>
                <a:gd name="T22" fmla="*/ 149 w 327"/>
                <a:gd name="T23" fmla="*/ 180 h 485"/>
                <a:gd name="T24" fmla="*/ 6 w 327"/>
                <a:gd name="T25" fmla="*/ 536 h 485"/>
                <a:gd name="T26" fmla="*/ 24 w 327"/>
                <a:gd name="T27" fmla="*/ 826 h 485"/>
                <a:gd name="T28" fmla="*/ 24 w 327"/>
                <a:gd name="T29" fmla="*/ 830 h 485"/>
                <a:gd name="T30" fmla="*/ 79 w 327"/>
                <a:gd name="T31" fmla="*/ 931 h 485"/>
                <a:gd name="T32" fmla="*/ 86 w 327"/>
                <a:gd name="T33" fmla="*/ 1045 h 485"/>
                <a:gd name="T34" fmla="*/ 80 w 327"/>
                <a:gd name="T35" fmla="*/ 1035 h 485"/>
                <a:gd name="T36" fmla="*/ 210 w 327"/>
                <a:gd name="T37" fmla="*/ 1137 h 485"/>
                <a:gd name="T38" fmla="*/ 213 w 327"/>
                <a:gd name="T39" fmla="*/ 1135 h 485"/>
                <a:gd name="T40" fmla="*/ 211 w 327"/>
                <a:gd name="T41" fmla="*/ 1029 h 485"/>
                <a:gd name="T42" fmla="*/ 258 w 327"/>
                <a:gd name="T43" fmla="*/ 767 h 485"/>
                <a:gd name="T44" fmla="*/ 286 w 327"/>
                <a:gd name="T45" fmla="*/ 680 h 485"/>
                <a:gd name="T46" fmla="*/ 286 w 327"/>
                <a:gd name="T47" fmla="*/ 680 h 485"/>
                <a:gd name="T48" fmla="*/ 286 w 327"/>
                <a:gd name="T49" fmla="*/ 676 h 485"/>
                <a:gd name="T50" fmla="*/ 275 w 327"/>
                <a:gd name="T51" fmla="*/ 623 h 485"/>
                <a:gd name="T52" fmla="*/ 274 w 327"/>
                <a:gd name="T53" fmla="*/ 623 h 485"/>
                <a:gd name="T54" fmla="*/ 323 w 327"/>
                <a:gd name="T55" fmla="*/ 386 h 485"/>
                <a:gd name="T56" fmla="*/ 325 w 327"/>
                <a:gd name="T57" fmla="*/ 390 h 485"/>
                <a:gd name="T58" fmla="*/ 389 w 327"/>
                <a:gd name="T59" fmla="*/ 399 h 485"/>
                <a:gd name="T60" fmla="*/ 389 w 327"/>
                <a:gd name="T61" fmla="*/ 400 h 485"/>
                <a:gd name="T62" fmla="*/ 391 w 327"/>
                <a:gd name="T63" fmla="*/ 399 h 485"/>
                <a:gd name="T64" fmla="*/ 477 w 327"/>
                <a:gd name="T65" fmla="*/ 396 h 485"/>
                <a:gd name="T66" fmla="*/ 640 w 327"/>
                <a:gd name="T67" fmla="*/ 394 h 485"/>
                <a:gd name="T68" fmla="*/ 502 w 327"/>
                <a:gd name="T69" fmla="*/ 165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7" h="485">
                  <a:moveTo>
                    <a:pt x="257" y="70"/>
                  </a:moveTo>
                  <a:cubicBezTo>
                    <a:pt x="254" y="68"/>
                    <a:pt x="241" y="59"/>
                    <a:pt x="239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8"/>
                    <a:pt x="220" y="3"/>
                    <a:pt x="209" y="20"/>
                  </a:cubicBezTo>
                  <a:cubicBezTo>
                    <a:pt x="206" y="25"/>
                    <a:pt x="204" y="27"/>
                    <a:pt x="196" y="38"/>
                  </a:cubicBezTo>
                  <a:cubicBezTo>
                    <a:pt x="196" y="38"/>
                    <a:pt x="197" y="15"/>
                    <a:pt x="194" y="11"/>
                  </a:cubicBezTo>
                  <a:cubicBezTo>
                    <a:pt x="184" y="0"/>
                    <a:pt x="166" y="3"/>
                    <a:pt x="161" y="10"/>
                  </a:cubicBezTo>
                  <a:cubicBezTo>
                    <a:pt x="155" y="16"/>
                    <a:pt x="159" y="47"/>
                    <a:pt x="134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5"/>
                    <a:pt x="88" y="34"/>
                  </a:cubicBezTo>
                  <a:cubicBezTo>
                    <a:pt x="87" y="45"/>
                    <a:pt x="85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8"/>
                    <a:pt x="3" y="165"/>
                    <a:pt x="3" y="226"/>
                  </a:cubicBezTo>
                  <a:cubicBezTo>
                    <a:pt x="3" y="251"/>
                    <a:pt x="0" y="301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6"/>
                  </a:cubicBezTo>
                  <a:cubicBezTo>
                    <a:pt x="62" y="462"/>
                    <a:pt x="95" y="485"/>
                    <a:pt x="107" y="479"/>
                  </a:cubicBezTo>
                  <a:cubicBezTo>
                    <a:pt x="107" y="479"/>
                    <a:pt x="108" y="478"/>
                    <a:pt x="109" y="478"/>
                  </a:cubicBezTo>
                  <a:cubicBezTo>
                    <a:pt x="108" y="433"/>
                    <a:pt x="108" y="433"/>
                    <a:pt x="108" y="433"/>
                  </a:cubicBezTo>
                  <a:cubicBezTo>
                    <a:pt x="109" y="398"/>
                    <a:pt x="116" y="359"/>
                    <a:pt x="132" y="323"/>
                  </a:cubicBezTo>
                  <a:cubicBezTo>
                    <a:pt x="139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5"/>
                  </a:cubicBezTo>
                  <a:cubicBezTo>
                    <a:pt x="149" y="272"/>
                    <a:pt x="147" y="266"/>
                    <a:pt x="141" y="262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4" y="168"/>
                    <a:pt x="199" y="168"/>
                  </a:cubicBezTo>
                  <a:cubicBezTo>
                    <a:pt x="199" y="169"/>
                    <a:pt x="199" y="169"/>
                    <a:pt x="199" y="169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12" y="169"/>
                    <a:pt x="226" y="168"/>
                    <a:pt x="244" y="167"/>
                  </a:cubicBezTo>
                  <a:cubicBezTo>
                    <a:pt x="268" y="165"/>
                    <a:pt x="297" y="165"/>
                    <a:pt x="327" y="166"/>
                  </a:cubicBezTo>
                  <a:cubicBezTo>
                    <a:pt x="315" y="126"/>
                    <a:pt x="293" y="92"/>
                    <a:pt x="257" y="70"/>
                  </a:cubicBez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582">
              <a:extLst>
                <a:ext uri="{FF2B5EF4-FFF2-40B4-BE49-F238E27FC236}">
                  <a16:creationId xmlns:a16="http://schemas.microsoft.com/office/drawing/2014/main" id="{15616872-7CBD-4E96-A2B8-123D16D77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731"/>
              <a:ext cx="72" cy="40"/>
            </a:xfrm>
            <a:custGeom>
              <a:avLst/>
              <a:gdLst>
                <a:gd name="T0" fmla="*/ 9 w 58"/>
                <a:gd name="T1" fmla="*/ 52 h 30"/>
                <a:gd name="T2" fmla="*/ 104 w 58"/>
                <a:gd name="T3" fmla="*/ 71 h 30"/>
                <a:gd name="T4" fmla="*/ 110 w 58"/>
                <a:gd name="T5" fmla="*/ 0 h 30"/>
                <a:gd name="T6" fmla="*/ 0 w 58"/>
                <a:gd name="T7" fmla="*/ 55 h 30"/>
                <a:gd name="T8" fmla="*/ 9 w 58"/>
                <a:gd name="T9" fmla="*/ 5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5" y="22"/>
                  </a:moveTo>
                  <a:cubicBezTo>
                    <a:pt x="20" y="24"/>
                    <a:pt x="38" y="26"/>
                    <a:pt x="55" y="30"/>
                  </a:cubicBezTo>
                  <a:cubicBezTo>
                    <a:pt x="57" y="20"/>
                    <a:pt x="58" y="10"/>
                    <a:pt x="58" y="0"/>
                  </a:cubicBezTo>
                  <a:cubicBezTo>
                    <a:pt x="38" y="1"/>
                    <a:pt x="18" y="7"/>
                    <a:pt x="0" y="23"/>
                  </a:cubicBezTo>
                  <a:lnTo>
                    <a:pt x="5" y="22"/>
                  </a:lnTo>
                  <a:close/>
                </a:path>
              </a:pathLst>
            </a:custGeom>
            <a:solidFill>
              <a:srgbClr val="F79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583">
              <a:extLst>
                <a:ext uri="{FF2B5EF4-FFF2-40B4-BE49-F238E27FC236}">
                  <a16:creationId xmlns:a16="http://schemas.microsoft.com/office/drawing/2014/main" id="{743AA6A7-E0A5-464F-91B3-912F56B1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879"/>
              <a:ext cx="432" cy="162"/>
            </a:xfrm>
            <a:custGeom>
              <a:avLst/>
              <a:gdLst>
                <a:gd name="T0" fmla="*/ 677 w 345"/>
                <a:gd name="T1" fmla="*/ 56 h 122"/>
                <a:gd name="T2" fmla="*/ 595 w 345"/>
                <a:gd name="T3" fmla="*/ 7 h 122"/>
                <a:gd name="T4" fmla="*/ 497 w 345"/>
                <a:gd name="T5" fmla="*/ 27 h 122"/>
                <a:gd name="T6" fmla="*/ 491 w 345"/>
                <a:gd name="T7" fmla="*/ 31 h 122"/>
                <a:gd name="T8" fmla="*/ 485 w 345"/>
                <a:gd name="T9" fmla="*/ 130 h 122"/>
                <a:gd name="T10" fmla="*/ 450 w 345"/>
                <a:gd name="T11" fmla="*/ 271 h 122"/>
                <a:gd name="T12" fmla="*/ 304 w 345"/>
                <a:gd name="T13" fmla="*/ 143 h 122"/>
                <a:gd name="T14" fmla="*/ 303 w 345"/>
                <a:gd name="T15" fmla="*/ 141 h 122"/>
                <a:gd name="T16" fmla="*/ 123 w 345"/>
                <a:gd name="T17" fmla="*/ 98 h 122"/>
                <a:gd name="T18" fmla="*/ 0 w 345"/>
                <a:gd name="T19" fmla="*/ 214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122">
                  <a:moveTo>
                    <a:pt x="345" y="24"/>
                  </a:moveTo>
                  <a:cubicBezTo>
                    <a:pt x="337" y="12"/>
                    <a:pt x="321" y="7"/>
                    <a:pt x="303" y="3"/>
                  </a:cubicBezTo>
                  <a:cubicBezTo>
                    <a:pt x="284" y="0"/>
                    <a:pt x="266" y="3"/>
                    <a:pt x="253" y="11"/>
                  </a:cubicBezTo>
                  <a:cubicBezTo>
                    <a:pt x="252" y="11"/>
                    <a:pt x="251" y="12"/>
                    <a:pt x="250" y="13"/>
                  </a:cubicBezTo>
                  <a:cubicBezTo>
                    <a:pt x="247" y="19"/>
                    <a:pt x="250" y="33"/>
                    <a:pt x="247" y="56"/>
                  </a:cubicBezTo>
                  <a:cubicBezTo>
                    <a:pt x="244" y="75"/>
                    <a:pt x="248" y="105"/>
                    <a:pt x="229" y="116"/>
                  </a:cubicBezTo>
                  <a:cubicBezTo>
                    <a:pt x="216" y="122"/>
                    <a:pt x="174" y="91"/>
                    <a:pt x="155" y="61"/>
                  </a:cubicBezTo>
                  <a:cubicBezTo>
                    <a:pt x="154" y="61"/>
                    <a:pt x="154" y="61"/>
                    <a:pt x="154" y="60"/>
                  </a:cubicBezTo>
                  <a:cubicBezTo>
                    <a:pt x="130" y="36"/>
                    <a:pt x="90" y="35"/>
                    <a:pt x="62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584">
              <a:extLst>
                <a:ext uri="{FF2B5EF4-FFF2-40B4-BE49-F238E27FC236}">
                  <a16:creationId xmlns:a16="http://schemas.microsoft.com/office/drawing/2014/main" id="{9148B9B4-A03D-407A-BC07-7995225EC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016"/>
              <a:ext cx="133" cy="336"/>
            </a:xfrm>
            <a:custGeom>
              <a:avLst/>
              <a:gdLst>
                <a:gd name="T0" fmla="*/ 14 w 106"/>
                <a:gd name="T1" fmla="*/ 80 h 252"/>
                <a:gd name="T2" fmla="*/ 24 w 106"/>
                <a:gd name="T3" fmla="*/ 116 h 252"/>
                <a:gd name="T4" fmla="*/ 38 w 106"/>
                <a:gd name="T5" fmla="*/ 156 h 252"/>
                <a:gd name="T6" fmla="*/ 45 w 106"/>
                <a:gd name="T7" fmla="*/ 180 h 252"/>
                <a:gd name="T8" fmla="*/ 70 w 106"/>
                <a:gd name="T9" fmla="*/ 249 h 252"/>
                <a:gd name="T10" fmla="*/ 93 w 106"/>
                <a:gd name="T11" fmla="*/ 297 h 252"/>
                <a:gd name="T12" fmla="*/ 94 w 106"/>
                <a:gd name="T13" fmla="*/ 315 h 252"/>
                <a:gd name="T14" fmla="*/ 109 w 106"/>
                <a:gd name="T15" fmla="*/ 361 h 252"/>
                <a:gd name="T16" fmla="*/ 132 w 106"/>
                <a:gd name="T17" fmla="*/ 425 h 252"/>
                <a:gd name="T18" fmla="*/ 134 w 106"/>
                <a:gd name="T19" fmla="*/ 432 h 252"/>
                <a:gd name="T20" fmla="*/ 137 w 106"/>
                <a:gd name="T21" fmla="*/ 443 h 252"/>
                <a:gd name="T22" fmla="*/ 154 w 106"/>
                <a:gd name="T23" fmla="*/ 484 h 252"/>
                <a:gd name="T24" fmla="*/ 179 w 106"/>
                <a:gd name="T25" fmla="*/ 553 h 252"/>
                <a:gd name="T26" fmla="*/ 186 w 106"/>
                <a:gd name="T27" fmla="*/ 571 h 252"/>
                <a:gd name="T28" fmla="*/ 205 w 106"/>
                <a:gd name="T29" fmla="*/ 592 h 252"/>
                <a:gd name="T30" fmla="*/ 193 w 106"/>
                <a:gd name="T31" fmla="*/ 569 h 252"/>
                <a:gd name="T32" fmla="*/ 189 w 106"/>
                <a:gd name="T33" fmla="*/ 549 h 252"/>
                <a:gd name="T34" fmla="*/ 162 w 106"/>
                <a:gd name="T35" fmla="*/ 476 h 252"/>
                <a:gd name="T36" fmla="*/ 147 w 106"/>
                <a:gd name="T37" fmla="*/ 441 h 252"/>
                <a:gd name="T38" fmla="*/ 142 w 106"/>
                <a:gd name="T39" fmla="*/ 428 h 252"/>
                <a:gd name="T40" fmla="*/ 141 w 106"/>
                <a:gd name="T41" fmla="*/ 420 h 252"/>
                <a:gd name="T42" fmla="*/ 118 w 106"/>
                <a:gd name="T43" fmla="*/ 356 h 252"/>
                <a:gd name="T44" fmla="*/ 105 w 106"/>
                <a:gd name="T45" fmla="*/ 315 h 252"/>
                <a:gd name="T46" fmla="*/ 103 w 106"/>
                <a:gd name="T47" fmla="*/ 293 h 252"/>
                <a:gd name="T48" fmla="*/ 80 w 106"/>
                <a:gd name="T49" fmla="*/ 241 h 252"/>
                <a:gd name="T50" fmla="*/ 55 w 106"/>
                <a:gd name="T51" fmla="*/ 180 h 252"/>
                <a:gd name="T52" fmla="*/ 45 w 106"/>
                <a:gd name="T53" fmla="*/ 149 h 252"/>
                <a:gd name="T54" fmla="*/ 31 w 106"/>
                <a:gd name="T55" fmla="*/ 113 h 252"/>
                <a:gd name="T56" fmla="*/ 23 w 106"/>
                <a:gd name="T57" fmla="*/ 76 h 252"/>
                <a:gd name="T58" fmla="*/ 1 w 106"/>
                <a:gd name="T59" fmla="*/ 0 h 252"/>
                <a:gd name="T60" fmla="*/ 1 w 106"/>
                <a:gd name="T61" fmla="*/ 0 h 252"/>
                <a:gd name="T62" fmla="*/ 14 w 106"/>
                <a:gd name="T63" fmla="*/ 80 h 2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6" h="252">
                  <a:moveTo>
                    <a:pt x="7" y="34"/>
                  </a:moveTo>
                  <a:cubicBezTo>
                    <a:pt x="8" y="38"/>
                    <a:pt x="10" y="43"/>
                    <a:pt x="12" y="49"/>
                  </a:cubicBezTo>
                  <a:cubicBezTo>
                    <a:pt x="14" y="59"/>
                    <a:pt x="17" y="63"/>
                    <a:pt x="19" y="66"/>
                  </a:cubicBezTo>
                  <a:cubicBezTo>
                    <a:pt x="21" y="68"/>
                    <a:pt x="22" y="70"/>
                    <a:pt x="23" y="76"/>
                  </a:cubicBezTo>
                  <a:cubicBezTo>
                    <a:pt x="24" y="84"/>
                    <a:pt x="30" y="94"/>
                    <a:pt x="36" y="105"/>
                  </a:cubicBezTo>
                  <a:cubicBezTo>
                    <a:pt x="41" y="112"/>
                    <a:pt x="46" y="120"/>
                    <a:pt x="47" y="125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9" y="138"/>
                    <a:pt x="50" y="142"/>
                    <a:pt x="55" y="152"/>
                  </a:cubicBezTo>
                  <a:cubicBezTo>
                    <a:pt x="63" y="166"/>
                    <a:pt x="64" y="171"/>
                    <a:pt x="67" y="179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1" y="193"/>
                    <a:pt x="72" y="195"/>
                    <a:pt x="78" y="204"/>
                  </a:cubicBezTo>
                  <a:cubicBezTo>
                    <a:pt x="85" y="212"/>
                    <a:pt x="88" y="223"/>
                    <a:pt x="91" y="233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6" y="248"/>
                    <a:pt x="106" y="252"/>
                    <a:pt x="104" y="250"/>
                  </a:cubicBezTo>
                  <a:cubicBezTo>
                    <a:pt x="102" y="247"/>
                    <a:pt x="100" y="246"/>
                    <a:pt x="98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3" y="221"/>
                    <a:pt x="89" y="210"/>
                    <a:pt x="82" y="201"/>
                  </a:cubicBezTo>
                  <a:cubicBezTo>
                    <a:pt x="76" y="193"/>
                    <a:pt x="75" y="191"/>
                    <a:pt x="74" y="186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69" y="169"/>
                    <a:pt x="67" y="164"/>
                    <a:pt x="60" y="150"/>
                  </a:cubicBezTo>
                  <a:cubicBezTo>
                    <a:pt x="54" y="140"/>
                    <a:pt x="54" y="137"/>
                    <a:pt x="53" y="133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0" y="118"/>
                    <a:pt x="46" y="110"/>
                    <a:pt x="41" y="102"/>
                  </a:cubicBezTo>
                  <a:cubicBezTo>
                    <a:pt x="35" y="92"/>
                    <a:pt x="28" y="82"/>
                    <a:pt x="28" y="76"/>
                  </a:cubicBezTo>
                  <a:cubicBezTo>
                    <a:pt x="27" y="68"/>
                    <a:pt x="25" y="65"/>
                    <a:pt x="23" y="63"/>
                  </a:cubicBezTo>
                  <a:cubicBezTo>
                    <a:pt x="21" y="60"/>
                    <a:pt x="18" y="57"/>
                    <a:pt x="16" y="48"/>
                  </a:cubicBezTo>
                  <a:cubicBezTo>
                    <a:pt x="15" y="42"/>
                    <a:pt x="13" y="37"/>
                    <a:pt x="11" y="32"/>
                  </a:cubicBezTo>
                  <a:cubicBezTo>
                    <a:pt x="8" y="23"/>
                    <a:pt x="0" y="1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5"/>
                    <a:pt x="3" y="24"/>
                    <a:pt x="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585">
              <a:extLst>
                <a:ext uri="{FF2B5EF4-FFF2-40B4-BE49-F238E27FC236}">
                  <a16:creationId xmlns:a16="http://schemas.microsoft.com/office/drawing/2014/main" id="{38D1618A-5883-4CC6-B3A6-5DD03090C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012"/>
              <a:ext cx="163" cy="361"/>
            </a:xfrm>
            <a:custGeom>
              <a:avLst/>
              <a:gdLst>
                <a:gd name="T0" fmla="*/ 20 w 130"/>
                <a:gd name="T1" fmla="*/ 76 h 271"/>
                <a:gd name="T2" fmla="*/ 36 w 130"/>
                <a:gd name="T3" fmla="*/ 119 h 271"/>
                <a:gd name="T4" fmla="*/ 49 w 130"/>
                <a:gd name="T5" fmla="*/ 156 h 271"/>
                <a:gd name="T6" fmla="*/ 56 w 130"/>
                <a:gd name="T7" fmla="*/ 180 h 271"/>
                <a:gd name="T8" fmla="*/ 83 w 130"/>
                <a:gd name="T9" fmla="*/ 248 h 271"/>
                <a:gd name="T10" fmla="*/ 104 w 130"/>
                <a:gd name="T11" fmla="*/ 296 h 271"/>
                <a:gd name="T12" fmla="*/ 109 w 130"/>
                <a:gd name="T13" fmla="*/ 317 h 271"/>
                <a:gd name="T14" fmla="*/ 119 w 130"/>
                <a:gd name="T15" fmla="*/ 362 h 271"/>
                <a:gd name="T16" fmla="*/ 144 w 130"/>
                <a:gd name="T17" fmla="*/ 422 h 271"/>
                <a:gd name="T18" fmla="*/ 147 w 130"/>
                <a:gd name="T19" fmla="*/ 433 h 271"/>
                <a:gd name="T20" fmla="*/ 148 w 130"/>
                <a:gd name="T21" fmla="*/ 442 h 271"/>
                <a:gd name="T22" fmla="*/ 168 w 130"/>
                <a:gd name="T23" fmla="*/ 485 h 271"/>
                <a:gd name="T24" fmla="*/ 192 w 130"/>
                <a:gd name="T25" fmla="*/ 554 h 271"/>
                <a:gd name="T26" fmla="*/ 197 w 130"/>
                <a:gd name="T27" fmla="*/ 571 h 271"/>
                <a:gd name="T28" fmla="*/ 212 w 130"/>
                <a:gd name="T29" fmla="*/ 607 h 271"/>
                <a:gd name="T30" fmla="*/ 227 w 130"/>
                <a:gd name="T31" fmla="*/ 621 h 271"/>
                <a:gd name="T32" fmla="*/ 256 w 130"/>
                <a:gd name="T33" fmla="*/ 639 h 271"/>
                <a:gd name="T34" fmla="*/ 236 w 130"/>
                <a:gd name="T35" fmla="*/ 625 h 271"/>
                <a:gd name="T36" fmla="*/ 221 w 130"/>
                <a:gd name="T37" fmla="*/ 598 h 271"/>
                <a:gd name="T38" fmla="*/ 204 w 130"/>
                <a:gd name="T39" fmla="*/ 567 h 271"/>
                <a:gd name="T40" fmla="*/ 201 w 130"/>
                <a:gd name="T41" fmla="*/ 549 h 271"/>
                <a:gd name="T42" fmla="*/ 173 w 130"/>
                <a:gd name="T43" fmla="*/ 477 h 271"/>
                <a:gd name="T44" fmla="*/ 157 w 130"/>
                <a:gd name="T45" fmla="*/ 440 h 271"/>
                <a:gd name="T46" fmla="*/ 154 w 130"/>
                <a:gd name="T47" fmla="*/ 428 h 271"/>
                <a:gd name="T48" fmla="*/ 153 w 130"/>
                <a:gd name="T49" fmla="*/ 421 h 271"/>
                <a:gd name="T50" fmla="*/ 130 w 130"/>
                <a:gd name="T51" fmla="*/ 357 h 271"/>
                <a:gd name="T52" fmla="*/ 117 w 130"/>
                <a:gd name="T53" fmla="*/ 314 h 271"/>
                <a:gd name="T54" fmla="*/ 115 w 130"/>
                <a:gd name="T55" fmla="*/ 293 h 271"/>
                <a:gd name="T56" fmla="*/ 93 w 130"/>
                <a:gd name="T57" fmla="*/ 242 h 271"/>
                <a:gd name="T58" fmla="*/ 68 w 130"/>
                <a:gd name="T59" fmla="*/ 180 h 271"/>
                <a:gd name="T60" fmla="*/ 56 w 130"/>
                <a:gd name="T61" fmla="*/ 149 h 271"/>
                <a:gd name="T62" fmla="*/ 44 w 130"/>
                <a:gd name="T63" fmla="*/ 116 h 271"/>
                <a:gd name="T64" fmla="*/ 29 w 130"/>
                <a:gd name="T65" fmla="*/ 69 h 271"/>
                <a:gd name="T66" fmla="*/ 1 w 130"/>
                <a:gd name="T67" fmla="*/ 0 h 271"/>
                <a:gd name="T68" fmla="*/ 1 w 130"/>
                <a:gd name="T69" fmla="*/ 0 h 271"/>
                <a:gd name="T70" fmla="*/ 20 w 130"/>
                <a:gd name="T71" fmla="*/ 76 h 2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0" h="271">
                  <a:moveTo>
                    <a:pt x="10" y="32"/>
                  </a:moveTo>
                  <a:cubicBezTo>
                    <a:pt x="13" y="37"/>
                    <a:pt x="16" y="43"/>
                    <a:pt x="18" y="50"/>
                  </a:cubicBezTo>
                  <a:cubicBezTo>
                    <a:pt x="20" y="60"/>
                    <a:pt x="23" y="63"/>
                    <a:pt x="25" y="66"/>
                  </a:cubicBezTo>
                  <a:cubicBezTo>
                    <a:pt x="27" y="69"/>
                    <a:pt x="29" y="71"/>
                    <a:pt x="29" y="76"/>
                  </a:cubicBezTo>
                  <a:cubicBezTo>
                    <a:pt x="30" y="85"/>
                    <a:pt x="36" y="95"/>
                    <a:pt x="42" y="105"/>
                  </a:cubicBezTo>
                  <a:cubicBezTo>
                    <a:pt x="47" y="113"/>
                    <a:pt x="52" y="120"/>
                    <a:pt x="53" y="125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5" y="139"/>
                    <a:pt x="56" y="142"/>
                    <a:pt x="61" y="153"/>
                  </a:cubicBezTo>
                  <a:cubicBezTo>
                    <a:pt x="69" y="166"/>
                    <a:pt x="70" y="171"/>
                    <a:pt x="73" y="179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5" y="187"/>
                    <a:pt x="75" y="187"/>
                    <a:pt x="75" y="187"/>
                  </a:cubicBezTo>
                  <a:cubicBezTo>
                    <a:pt x="77" y="193"/>
                    <a:pt x="78" y="196"/>
                    <a:pt x="85" y="205"/>
                  </a:cubicBezTo>
                  <a:cubicBezTo>
                    <a:pt x="91" y="213"/>
                    <a:pt x="94" y="223"/>
                    <a:pt x="97" y="234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2" y="249"/>
                    <a:pt x="105" y="254"/>
                    <a:pt x="108" y="257"/>
                  </a:cubicBezTo>
                  <a:cubicBezTo>
                    <a:pt x="110" y="258"/>
                    <a:pt x="111" y="257"/>
                    <a:pt x="115" y="263"/>
                  </a:cubicBezTo>
                  <a:cubicBezTo>
                    <a:pt x="119" y="271"/>
                    <a:pt x="130" y="270"/>
                    <a:pt x="130" y="270"/>
                  </a:cubicBezTo>
                  <a:cubicBezTo>
                    <a:pt x="130" y="270"/>
                    <a:pt x="124" y="270"/>
                    <a:pt x="120" y="264"/>
                  </a:cubicBezTo>
                  <a:cubicBezTo>
                    <a:pt x="116" y="257"/>
                    <a:pt x="114" y="255"/>
                    <a:pt x="112" y="253"/>
                  </a:cubicBezTo>
                  <a:cubicBezTo>
                    <a:pt x="109" y="251"/>
                    <a:pt x="107" y="247"/>
                    <a:pt x="104" y="240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9" y="222"/>
                    <a:pt x="95" y="210"/>
                    <a:pt x="88" y="202"/>
                  </a:cubicBezTo>
                  <a:cubicBezTo>
                    <a:pt x="82" y="193"/>
                    <a:pt x="82" y="191"/>
                    <a:pt x="80" y="186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7" y="178"/>
                    <a:pt x="77" y="178"/>
                    <a:pt x="77" y="178"/>
                  </a:cubicBezTo>
                  <a:cubicBezTo>
                    <a:pt x="75" y="170"/>
                    <a:pt x="73" y="164"/>
                    <a:pt x="66" y="151"/>
                  </a:cubicBezTo>
                  <a:cubicBezTo>
                    <a:pt x="60" y="141"/>
                    <a:pt x="60" y="138"/>
                    <a:pt x="59" y="133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6" y="118"/>
                    <a:pt x="52" y="111"/>
                    <a:pt x="47" y="103"/>
                  </a:cubicBezTo>
                  <a:cubicBezTo>
                    <a:pt x="41" y="93"/>
                    <a:pt x="34" y="83"/>
                    <a:pt x="34" y="76"/>
                  </a:cubicBezTo>
                  <a:cubicBezTo>
                    <a:pt x="33" y="69"/>
                    <a:pt x="31" y="66"/>
                    <a:pt x="29" y="63"/>
                  </a:cubicBezTo>
                  <a:cubicBezTo>
                    <a:pt x="27" y="60"/>
                    <a:pt x="24" y="57"/>
                    <a:pt x="22" y="49"/>
                  </a:cubicBezTo>
                  <a:cubicBezTo>
                    <a:pt x="21" y="41"/>
                    <a:pt x="18" y="35"/>
                    <a:pt x="14" y="29"/>
                  </a:cubicBezTo>
                  <a:cubicBezTo>
                    <a:pt x="10" y="21"/>
                    <a:pt x="0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4"/>
                    <a:pt x="5" y="23"/>
                    <a:pt x="10" y="3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586">
              <a:extLst>
                <a:ext uri="{FF2B5EF4-FFF2-40B4-BE49-F238E27FC236}">
                  <a16:creationId xmlns:a16="http://schemas.microsoft.com/office/drawing/2014/main" id="{C2D0182F-C80D-4B99-B3C1-9347BAB16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775"/>
              <a:ext cx="52" cy="248"/>
            </a:xfrm>
            <a:custGeom>
              <a:avLst/>
              <a:gdLst>
                <a:gd name="T0" fmla="*/ 6 w 41"/>
                <a:gd name="T1" fmla="*/ 441 h 186"/>
                <a:gd name="T2" fmla="*/ 0 w 41"/>
                <a:gd name="T3" fmla="*/ 313 h 186"/>
                <a:gd name="T4" fmla="*/ 48 w 41"/>
                <a:gd name="T5" fmla="*/ 73 h 186"/>
                <a:gd name="T6" fmla="*/ 84 w 41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86">
                  <a:moveTo>
                    <a:pt x="3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2" y="91"/>
                    <a:pt x="9" y="66"/>
                    <a:pt x="24" y="31"/>
                  </a:cubicBezTo>
                  <a:cubicBezTo>
                    <a:pt x="32" y="14"/>
                    <a:pt x="39" y="9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587">
              <a:extLst>
                <a:ext uri="{FF2B5EF4-FFF2-40B4-BE49-F238E27FC236}">
                  <a16:creationId xmlns:a16="http://schemas.microsoft.com/office/drawing/2014/main" id="{4862B178-5A35-4747-9355-F44217F0C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612"/>
              <a:ext cx="49" cy="123"/>
            </a:xfrm>
            <a:custGeom>
              <a:avLst/>
              <a:gdLst>
                <a:gd name="T0" fmla="*/ 36 w 39"/>
                <a:gd name="T1" fmla="*/ 219 h 92"/>
                <a:gd name="T2" fmla="*/ 78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8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588">
              <a:extLst>
                <a:ext uri="{FF2B5EF4-FFF2-40B4-BE49-F238E27FC236}">
                  <a16:creationId xmlns:a16="http://schemas.microsoft.com/office/drawing/2014/main" id="{30DB2A99-3F7E-41BA-95E6-75FF45AB0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611"/>
              <a:ext cx="45" cy="128"/>
            </a:xfrm>
            <a:custGeom>
              <a:avLst/>
              <a:gdLst>
                <a:gd name="T0" fmla="*/ 30 w 36"/>
                <a:gd name="T1" fmla="*/ 228 h 96"/>
                <a:gd name="T2" fmla="*/ 29 w 36"/>
                <a:gd name="T3" fmla="*/ 228 h 96"/>
                <a:gd name="T4" fmla="*/ 70 w 36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96">
                  <a:moveTo>
                    <a:pt x="15" y="96"/>
                  </a:moveTo>
                  <a:cubicBezTo>
                    <a:pt x="14" y="96"/>
                    <a:pt x="14" y="96"/>
                    <a:pt x="14" y="96"/>
                  </a:cubicBezTo>
                  <a:cubicBezTo>
                    <a:pt x="0" y="34"/>
                    <a:pt x="16" y="10"/>
                    <a:pt x="36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589">
              <a:extLst>
                <a:ext uri="{FF2B5EF4-FFF2-40B4-BE49-F238E27FC236}">
                  <a16:creationId xmlns:a16="http://schemas.microsoft.com/office/drawing/2014/main" id="{2324B8CA-A5EF-46BF-8276-BAC877543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769"/>
              <a:ext cx="48" cy="259"/>
            </a:xfrm>
            <a:custGeom>
              <a:avLst/>
              <a:gdLst>
                <a:gd name="T0" fmla="*/ 0 w 39"/>
                <a:gd name="T1" fmla="*/ 462 h 194"/>
                <a:gd name="T2" fmla="*/ 2 w 39"/>
                <a:gd name="T3" fmla="*/ 459 h 194"/>
                <a:gd name="T4" fmla="*/ 1 w 39"/>
                <a:gd name="T5" fmla="*/ 352 h 194"/>
                <a:gd name="T6" fmla="*/ 47 w 39"/>
                <a:gd name="T7" fmla="*/ 91 h 194"/>
                <a:gd name="T8" fmla="*/ 73 w 39"/>
                <a:gd name="T9" fmla="*/ 0 h 194"/>
                <a:gd name="T10" fmla="*/ 73 w 39"/>
                <a:gd name="T11" fmla="*/ 0 h 194"/>
                <a:gd name="T12" fmla="*/ 73 w 39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94">
                  <a:moveTo>
                    <a:pt x="0" y="194"/>
                  </a:moveTo>
                  <a:cubicBezTo>
                    <a:pt x="0" y="193"/>
                    <a:pt x="1" y="193"/>
                    <a:pt x="2" y="193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2" y="113"/>
                    <a:pt x="9" y="74"/>
                    <a:pt x="25" y="38"/>
                  </a:cubicBezTo>
                  <a:cubicBezTo>
                    <a:pt x="32" y="21"/>
                    <a:pt x="37" y="9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EC624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590">
              <a:extLst>
                <a:ext uri="{FF2B5EF4-FFF2-40B4-BE49-F238E27FC236}">
                  <a16:creationId xmlns:a16="http://schemas.microsoft.com/office/drawing/2014/main" id="{4F84DB88-5F49-4FFE-A782-F1962C4B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1607"/>
              <a:ext cx="45" cy="136"/>
            </a:xfrm>
            <a:custGeom>
              <a:avLst/>
              <a:gdLst>
                <a:gd name="T0" fmla="*/ 70 w 36"/>
                <a:gd name="T1" fmla="*/ 0 h 102"/>
                <a:gd name="T2" fmla="*/ 25 w 36"/>
                <a:gd name="T3" fmla="*/ 241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3" y="10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591">
              <a:extLst>
                <a:ext uri="{FF2B5EF4-FFF2-40B4-BE49-F238E27FC236}">
                  <a16:creationId xmlns:a16="http://schemas.microsoft.com/office/drawing/2014/main" id="{FF531C51-26F6-469D-8CB9-E546E8391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331"/>
              <a:ext cx="48" cy="96"/>
            </a:xfrm>
            <a:custGeom>
              <a:avLst/>
              <a:gdLst>
                <a:gd name="T0" fmla="*/ 53 w 38"/>
                <a:gd name="T1" fmla="*/ 0 h 72"/>
                <a:gd name="T2" fmla="*/ 64 w 38"/>
                <a:gd name="T3" fmla="*/ 95 h 72"/>
                <a:gd name="T4" fmla="*/ 0 w 38"/>
                <a:gd name="T5" fmla="*/ 17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72">
                  <a:moveTo>
                    <a:pt x="26" y="0"/>
                  </a:moveTo>
                  <a:cubicBezTo>
                    <a:pt x="32" y="6"/>
                    <a:pt x="38" y="26"/>
                    <a:pt x="32" y="40"/>
                  </a:cubicBezTo>
                  <a:cubicBezTo>
                    <a:pt x="25" y="54"/>
                    <a:pt x="19" y="68"/>
                    <a:pt x="0" y="7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592">
              <a:extLst>
                <a:ext uri="{FF2B5EF4-FFF2-40B4-BE49-F238E27FC236}">
                  <a16:creationId xmlns:a16="http://schemas.microsoft.com/office/drawing/2014/main" id="{1D76E1F3-2610-4B86-8B77-CB81B8A22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335"/>
              <a:ext cx="52" cy="92"/>
            </a:xfrm>
            <a:custGeom>
              <a:avLst/>
              <a:gdLst>
                <a:gd name="T0" fmla="*/ 58 w 41"/>
                <a:gd name="T1" fmla="*/ 0 h 69"/>
                <a:gd name="T2" fmla="*/ 70 w 41"/>
                <a:gd name="T3" fmla="*/ 84 h 69"/>
                <a:gd name="T4" fmla="*/ 0 w 41"/>
                <a:gd name="T5" fmla="*/ 164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9">
                  <a:moveTo>
                    <a:pt x="28" y="0"/>
                  </a:moveTo>
                  <a:cubicBezTo>
                    <a:pt x="35" y="6"/>
                    <a:pt x="41" y="21"/>
                    <a:pt x="34" y="35"/>
                  </a:cubicBezTo>
                  <a:cubicBezTo>
                    <a:pt x="28" y="49"/>
                    <a:pt x="19" y="65"/>
                    <a:pt x="0" y="69"/>
                  </a:cubicBezTo>
                </a:path>
              </a:pathLst>
            </a:custGeom>
            <a:noFill/>
            <a:ln w="7938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593">
              <a:extLst>
                <a:ext uri="{FF2B5EF4-FFF2-40B4-BE49-F238E27FC236}">
                  <a16:creationId xmlns:a16="http://schemas.microsoft.com/office/drawing/2014/main" id="{A6FF3B12-2C42-46E2-B252-29D127E6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588"/>
              <a:ext cx="116" cy="183"/>
            </a:xfrm>
            <a:custGeom>
              <a:avLst/>
              <a:gdLst>
                <a:gd name="T0" fmla="*/ 76 w 93"/>
                <a:gd name="T1" fmla="*/ 326 h 137"/>
                <a:gd name="T2" fmla="*/ 172 w 93"/>
                <a:gd name="T3" fmla="*/ 37 h 137"/>
                <a:gd name="T4" fmla="*/ 178 w 93"/>
                <a:gd name="T5" fmla="*/ 48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7">
                  <a:moveTo>
                    <a:pt x="39" y="137"/>
                  </a:moveTo>
                  <a:cubicBezTo>
                    <a:pt x="0" y="15"/>
                    <a:pt x="74" y="0"/>
                    <a:pt x="89" y="16"/>
                  </a:cubicBezTo>
                  <a:cubicBezTo>
                    <a:pt x="93" y="19"/>
                    <a:pt x="92" y="20"/>
                    <a:pt x="92" y="2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Oval 594">
              <a:extLst>
                <a:ext uri="{FF2B5EF4-FFF2-40B4-BE49-F238E27FC236}">
                  <a16:creationId xmlns:a16="http://schemas.microsoft.com/office/drawing/2014/main" id="{C8BE0607-56E8-46E9-B441-A64403005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1523"/>
              <a:ext cx="144" cy="36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6" name="Oval 595">
              <a:extLst>
                <a:ext uri="{FF2B5EF4-FFF2-40B4-BE49-F238E27FC236}">
                  <a16:creationId xmlns:a16="http://schemas.microsoft.com/office/drawing/2014/main" id="{6707ADC3-BDAD-4F20-A06D-84DB75AE4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532"/>
              <a:ext cx="93" cy="17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87" name="Freeform 596">
              <a:extLst>
                <a:ext uri="{FF2B5EF4-FFF2-40B4-BE49-F238E27FC236}">
                  <a16:creationId xmlns:a16="http://schemas.microsoft.com/office/drawing/2014/main" id="{CEBAE161-6000-43D3-A8B2-A9F4C4BC3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1532"/>
              <a:ext cx="93" cy="12"/>
            </a:xfrm>
            <a:custGeom>
              <a:avLst/>
              <a:gdLst>
                <a:gd name="T0" fmla="*/ 10 w 74"/>
                <a:gd name="T1" fmla="*/ 21 h 9"/>
                <a:gd name="T2" fmla="*/ 74 w 74"/>
                <a:gd name="T3" fmla="*/ 15 h 9"/>
                <a:gd name="T4" fmla="*/ 137 w 74"/>
                <a:gd name="T5" fmla="*/ 21 h 9"/>
                <a:gd name="T6" fmla="*/ 147 w 74"/>
                <a:gd name="T7" fmla="*/ 15 h 9"/>
                <a:gd name="T8" fmla="*/ 74 w 74"/>
                <a:gd name="T9" fmla="*/ 0 h 9"/>
                <a:gd name="T10" fmla="*/ 0 w 74"/>
                <a:gd name="T11" fmla="*/ 15 h 9"/>
                <a:gd name="T12" fmla="*/ 10 w 74"/>
                <a:gd name="T13" fmla="*/ 2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9">
                  <a:moveTo>
                    <a:pt x="5" y="9"/>
                  </a:moveTo>
                  <a:cubicBezTo>
                    <a:pt x="12" y="8"/>
                    <a:pt x="24" y="6"/>
                    <a:pt x="37" y="6"/>
                  </a:cubicBezTo>
                  <a:cubicBezTo>
                    <a:pt x="50" y="6"/>
                    <a:pt x="62" y="8"/>
                    <a:pt x="69" y="9"/>
                  </a:cubicBezTo>
                  <a:cubicBezTo>
                    <a:pt x="72" y="9"/>
                    <a:pt x="74" y="7"/>
                    <a:pt x="74" y="6"/>
                  </a:cubicBezTo>
                  <a:cubicBezTo>
                    <a:pt x="74" y="2"/>
                    <a:pt x="58" y="0"/>
                    <a:pt x="37" y="0"/>
                  </a:cubicBezTo>
                  <a:cubicBezTo>
                    <a:pt x="16" y="0"/>
                    <a:pt x="0" y="2"/>
                    <a:pt x="0" y="6"/>
                  </a:cubicBezTo>
                  <a:cubicBezTo>
                    <a:pt x="0" y="7"/>
                    <a:pt x="2" y="9"/>
                    <a:pt x="5" y="9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597">
              <a:extLst>
                <a:ext uri="{FF2B5EF4-FFF2-40B4-BE49-F238E27FC236}">
                  <a16:creationId xmlns:a16="http://schemas.microsoft.com/office/drawing/2014/main" id="{0E147940-ACBF-45C7-B917-E7D40D523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760"/>
              <a:ext cx="249" cy="240"/>
            </a:xfrm>
            <a:custGeom>
              <a:avLst/>
              <a:gdLst>
                <a:gd name="T0" fmla="*/ 385 w 199"/>
                <a:gd name="T1" fmla="*/ 356 h 180"/>
                <a:gd name="T2" fmla="*/ 385 w 199"/>
                <a:gd name="T3" fmla="*/ 356 h 180"/>
                <a:gd name="T4" fmla="*/ 362 w 199"/>
                <a:gd name="T5" fmla="*/ 236 h 180"/>
                <a:gd name="T6" fmla="*/ 342 w 199"/>
                <a:gd name="T7" fmla="*/ 176 h 180"/>
                <a:gd name="T8" fmla="*/ 334 w 199"/>
                <a:gd name="T9" fmla="*/ 161 h 180"/>
                <a:gd name="T10" fmla="*/ 264 w 199"/>
                <a:gd name="T11" fmla="*/ 76 h 180"/>
                <a:gd name="T12" fmla="*/ 54 w 199"/>
                <a:gd name="T13" fmla="*/ 0 h 180"/>
                <a:gd name="T14" fmla="*/ 41 w 199"/>
                <a:gd name="T15" fmla="*/ 5 h 180"/>
                <a:gd name="T16" fmla="*/ 0 w 199"/>
                <a:gd name="T17" fmla="*/ 65 h 180"/>
                <a:gd name="T18" fmla="*/ 6 w 199"/>
                <a:gd name="T19" fmla="*/ 65 h 180"/>
                <a:gd name="T20" fmla="*/ 216 w 199"/>
                <a:gd name="T21" fmla="*/ 105 h 180"/>
                <a:gd name="T22" fmla="*/ 344 w 199"/>
                <a:gd name="T23" fmla="*/ 407 h 180"/>
                <a:gd name="T24" fmla="*/ 344 w 199"/>
                <a:gd name="T25" fmla="*/ 412 h 180"/>
                <a:gd name="T26" fmla="*/ 347 w 199"/>
                <a:gd name="T27" fmla="*/ 427 h 180"/>
                <a:gd name="T28" fmla="*/ 385 w 199"/>
                <a:gd name="T29" fmla="*/ 356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9" h="180">
                  <a:moveTo>
                    <a:pt x="197" y="150"/>
                  </a:moveTo>
                  <a:cubicBezTo>
                    <a:pt x="197" y="150"/>
                    <a:pt x="197" y="150"/>
                    <a:pt x="197" y="150"/>
                  </a:cubicBezTo>
                  <a:cubicBezTo>
                    <a:pt x="190" y="131"/>
                    <a:pt x="191" y="125"/>
                    <a:pt x="185" y="100"/>
                  </a:cubicBezTo>
                  <a:cubicBezTo>
                    <a:pt x="182" y="91"/>
                    <a:pt x="178" y="82"/>
                    <a:pt x="174" y="74"/>
                  </a:cubicBezTo>
                  <a:cubicBezTo>
                    <a:pt x="172" y="71"/>
                    <a:pt x="171" y="69"/>
                    <a:pt x="170" y="68"/>
                  </a:cubicBezTo>
                  <a:cubicBezTo>
                    <a:pt x="159" y="51"/>
                    <a:pt x="144" y="39"/>
                    <a:pt x="135" y="32"/>
                  </a:cubicBezTo>
                  <a:cubicBezTo>
                    <a:pt x="103" y="8"/>
                    <a:pt x="60" y="3"/>
                    <a:pt x="27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9"/>
                    <a:pt x="7" y="17"/>
                    <a:pt x="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3" y="25"/>
                    <a:pt x="71" y="27"/>
                    <a:pt x="110" y="44"/>
                  </a:cubicBezTo>
                  <a:cubicBezTo>
                    <a:pt x="167" y="69"/>
                    <a:pt x="189" y="112"/>
                    <a:pt x="176" y="172"/>
                  </a:cubicBezTo>
                  <a:cubicBezTo>
                    <a:pt x="176" y="174"/>
                    <a:pt x="176" y="174"/>
                    <a:pt x="176" y="174"/>
                  </a:cubicBezTo>
                  <a:cubicBezTo>
                    <a:pt x="176" y="175"/>
                    <a:pt x="176" y="178"/>
                    <a:pt x="177" y="180"/>
                  </a:cubicBezTo>
                  <a:cubicBezTo>
                    <a:pt x="188" y="177"/>
                    <a:pt x="199" y="161"/>
                    <a:pt x="197" y="150"/>
                  </a:cubicBezTo>
                  <a:close/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598">
              <a:extLst>
                <a:ext uri="{FF2B5EF4-FFF2-40B4-BE49-F238E27FC236}">
                  <a16:creationId xmlns:a16="http://schemas.microsoft.com/office/drawing/2014/main" id="{3DCF736A-C6E3-402E-81CD-D992578D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760"/>
              <a:ext cx="249" cy="240"/>
            </a:xfrm>
            <a:custGeom>
              <a:avLst/>
              <a:gdLst>
                <a:gd name="T0" fmla="*/ 385 w 199"/>
                <a:gd name="T1" fmla="*/ 356 h 180"/>
                <a:gd name="T2" fmla="*/ 385 w 199"/>
                <a:gd name="T3" fmla="*/ 356 h 180"/>
                <a:gd name="T4" fmla="*/ 362 w 199"/>
                <a:gd name="T5" fmla="*/ 236 h 180"/>
                <a:gd name="T6" fmla="*/ 342 w 199"/>
                <a:gd name="T7" fmla="*/ 176 h 180"/>
                <a:gd name="T8" fmla="*/ 334 w 199"/>
                <a:gd name="T9" fmla="*/ 161 h 180"/>
                <a:gd name="T10" fmla="*/ 264 w 199"/>
                <a:gd name="T11" fmla="*/ 76 h 180"/>
                <a:gd name="T12" fmla="*/ 54 w 199"/>
                <a:gd name="T13" fmla="*/ 0 h 180"/>
                <a:gd name="T14" fmla="*/ 41 w 199"/>
                <a:gd name="T15" fmla="*/ 5 h 180"/>
                <a:gd name="T16" fmla="*/ 0 w 199"/>
                <a:gd name="T17" fmla="*/ 65 h 180"/>
                <a:gd name="T18" fmla="*/ 6 w 199"/>
                <a:gd name="T19" fmla="*/ 65 h 180"/>
                <a:gd name="T20" fmla="*/ 216 w 199"/>
                <a:gd name="T21" fmla="*/ 105 h 180"/>
                <a:gd name="T22" fmla="*/ 344 w 199"/>
                <a:gd name="T23" fmla="*/ 407 h 180"/>
                <a:gd name="T24" fmla="*/ 344 w 199"/>
                <a:gd name="T25" fmla="*/ 412 h 180"/>
                <a:gd name="T26" fmla="*/ 347 w 199"/>
                <a:gd name="T27" fmla="*/ 427 h 180"/>
                <a:gd name="T28" fmla="*/ 385 w 199"/>
                <a:gd name="T29" fmla="*/ 356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9" h="180">
                  <a:moveTo>
                    <a:pt x="197" y="150"/>
                  </a:moveTo>
                  <a:cubicBezTo>
                    <a:pt x="197" y="150"/>
                    <a:pt x="197" y="150"/>
                    <a:pt x="197" y="150"/>
                  </a:cubicBezTo>
                  <a:cubicBezTo>
                    <a:pt x="190" y="131"/>
                    <a:pt x="191" y="125"/>
                    <a:pt x="185" y="100"/>
                  </a:cubicBezTo>
                  <a:cubicBezTo>
                    <a:pt x="182" y="91"/>
                    <a:pt x="178" y="82"/>
                    <a:pt x="174" y="74"/>
                  </a:cubicBezTo>
                  <a:cubicBezTo>
                    <a:pt x="172" y="71"/>
                    <a:pt x="171" y="69"/>
                    <a:pt x="170" y="68"/>
                  </a:cubicBezTo>
                  <a:cubicBezTo>
                    <a:pt x="159" y="51"/>
                    <a:pt x="144" y="39"/>
                    <a:pt x="135" y="32"/>
                  </a:cubicBezTo>
                  <a:cubicBezTo>
                    <a:pt x="103" y="8"/>
                    <a:pt x="60" y="3"/>
                    <a:pt x="27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9"/>
                    <a:pt x="7" y="17"/>
                    <a:pt x="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3" y="25"/>
                    <a:pt x="71" y="27"/>
                    <a:pt x="110" y="44"/>
                  </a:cubicBezTo>
                  <a:cubicBezTo>
                    <a:pt x="167" y="69"/>
                    <a:pt x="189" y="112"/>
                    <a:pt x="176" y="172"/>
                  </a:cubicBezTo>
                  <a:cubicBezTo>
                    <a:pt x="176" y="174"/>
                    <a:pt x="176" y="174"/>
                    <a:pt x="176" y="174"/>
                  </a:cubicBezTo>
                  <a:cubicBezTo>
                    <a:pt x="176" y="175"/>
                    <a:pt x="176" y="178"/>
                    <a:pt x="177" y="180"/>
                  </a:cubicBezTo>
                  <a:cubicBezTo>
                    <a:pt x="188" y="177"/>
                    <a:pt x="199" y="161"/>
                    <a:pt x="197" y="150"/>
                  </a:cubicBezTo>
                  <a:close/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599">
              <a:extLst>
                <a:ext uri="{FF2B5EF4-FFF2-40B4-BE49-F238E27FC236}">
                  <a16:creationId xmlns:a16="http://schemas.microsoft.com/office/drawing/2014/main" id="{E1FF67A3-E8CF-4637-9DDB-595793141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1811"/>
              <a:ext cx="273" cy="628"/>
            </a:xfrm>
            <a:custGeom>
              <a:avLst/>
              <a:gdLst>
                <a:gd name="T0" fmla="*/ 279 w 218"/>
                <a:gd name="T1" fmla="*/ 955 h 471"/>
                <a:gd name="T2" fmla="*/ 319 w 218"/>
                <a:gd name="T3" fmla="*/ 860 h 471"/>
                <a:gd name="T4" fmla="*/ 319 w 218"/>
                <a:gd name="T5" fmla="*/ 853 h 471"/>
                <a:gd name="T6" fmla="*/ 313 w 218"/>
                <a:gd name="T7" fmla="*/ 799 h 471"/>
                <a:gd name="T8" fmla="*/ 313 w 218"/>
                <a:gd name="T9" fmla="*/ 799 h 471"/>
                <a:gd name="T10" fmla="*/ 224 w 218"/>
                <a:gd name="T11" fmla="*/ 695 h 471"/>
                <a:gd name="T12" fmla="*/ 94 w 218"/>
                <a:gd name="T13" fmla="*/ 329 h 471"/>
                <a:gd name="T14" fmla="*/ 94 w 218"/>
                <a:gd name="T15" fmla="*/ 327 h 471"/>
                <a:gd name="T16" fmla="*/ 215 w 218"/>
                <a:gd name="T17" fmla="*/ 213 h 471"/>
                <a:gd name="T18" fmla="*/ 396 w 218"/>
                <a:gd name="T19" fmla="*/ 256 h 471"/>
                <a:gd name="T20" fmla="*/ 397 w 218"/>
                <a:gd name="T21" fmla="*/ 257 h 471"/>
                <a:gd name="T22" fmla="*/ 421 w 218"/>
                <a:gd name="T23" fmla="*/ 293 h 471"/>
                <a:gd name="T24" fmla="*/ 412 w 218"/>
                <a:gd name="T25" fmla="*/ 180 h 471"/>
                <a:gd name="T26" fmla="*/ 313 w 218"/>
                <a:gd name="T27" fmla="*/ 23 h 471"/>
                <a:gd name="T28" fmla="*/ 257 w 218"/>
                <a:gd name="T29" fmla="*/ 5 h 471"/>
                <a:gd name="T30" fmla="*/ 180 w 218"/>
                <a:gd name="T31" fmla="*/ 9 h 471"/>
                <a:gd name="T32" fmla="*/ 110 w 218"/>
                <a:gd name="T33" fmla="*/ 52 h 471"/>
                <a:gd name="T34" fmla="*/ 29 w 218"/>
                <a:gd name="T35" fmla="*/ 283 h 471"/>
                <a:gd name="T36" fmla="*/ 0 w 218"/>
                <a:gd name="T37" fmla="*/ 524 h 471"/>
                <a:gd name="T38" fmla="*/ 94 w 218"/>
                <a:gd name="T39" fmla="*/ 980 h 471"/>
                <a:gd name="T40" fmla="*/ 205 w 218"/>
                <a:gd name="T41" fmla="*/ 1103 h 471"/>
                <a:gd name="T42" fmla="*/ 274 w 218"/>
                <a:gd name="T43" fmla="*/ 1039 h 471"/>
                <a:gd name="T44" fmla="*/ 279 w 218"/>
                <a:gd name="T45" fmla="*/ 1025 h 471"/>
                <a:gd name="T46" fmla="*/ 250 w 218"/>
                <a:gd name="T47" fmla="*/ 923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0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0"/>
                    <a:pt x="162" y="342"/>
                    <a:pt x="160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49" y="316"/>
                    <a:pt x="144" y="311"/>
                    <a:pt x="114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8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1" y="108"/>
                  </a:cubicBezTo>
                  <a:cubicBezTo>
                    <a:pt x="202" y="108"/>
                    <a:pt x="202" y="108"/>
                    <a:pt x="202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89" y="51"/>
                    <a:pt x="184" y="26"/>
                    <a:pt x="160" y="10"/>
                  </a:cubicBezTo>
                  <a:cubicBezTo>
                    <a:pt x="153" y="5"/>
                    <a:pt x="139" y="4"/>
                    <a:pt x="131" y="2"/>
                  </a:cubicBezTo>
                  <a:cubicBezTo>
                    <a:pt x="123" y="0"/>
                    <a:pt x="105" y="3"/>
                    <a:pt x="92" y="4"/>
                  </a:cubicBezTo>
                  <a:cubicBezTo>
                    <a:pt x="79" y="4"/>
                    <a:pt x="66" y="12"/>
                    <a:pt x="56" y="22"/>
                  </a:cubicBezTo>
                  <a:cubicBezTo>
                    <a:pt x="43" y="36"/>
                    <a:pt x="22" y="49"/>
                    <a:pt x="14" y="119"/>
                  </a:cubicBezTo>
                  <a:cubicBezTo>
                    <a:pt x="11" y="144"/>
                    <a:pt x="0" y="180"/>
                    <a:pt x="0" y="221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19" y="462"/>
                    <a:pt x="131" y="451"/>
                    <a:pt x="140" y="438"/>
                  </a:cubicBezTo>
                  <a:cubicBezTo>
                    <a:pt x="142" y="433"/>
                    <a:pt x="142" y="433"/>
                    <a:pt x="142" y="433"/>
                  </a:cubicBezTo>
                  <a:cubicBezTo>
                    <a:pt x="155" y="414"/>
                    <a:pt x="138" y="397"/>
                    <a:pt x="128" y="389"/>
                  </a:cubicBezTo>
                </a:path>
              </a:pathLst>
            </a:custGeom>
            <a:solidFill>
              <a:srgbClr val="F9D4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600">
              <a:extLst>
                <a:ext uri="{FF2B5EF4-FFF2-40B4-BE49-F238E27FC236}">
                  <a16:creationId xmlns:a16="http://schemas.microsoft.com/office/drawing/2014/main" id="{A1797691-1A6E-4C35-B6F7-B36704298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1944"/>
              <a:ext cx="96" cy="61"/>
            </a:xfrm>
            <a:custGeom>
              <a:avLst/>
              <a:gdLst>
                <a:gd name="T0" fmla="*/ 133 w 77"/>
                <a:gd name="T1" fmla="*/ 37 h 46"/>
                <a:gd name="T2" fmla="*/ 150 w 77"/>
                <a:gd name="T3" fmla="*/ 9 h 46"/>
                <a:gd name="T4" fmla="*/ 143 w 77"/>
                <a:gd name="T5" fmla="*/ 9 h 46"/>
                <a:gd name="T6" fmla="*/ 112 w 77"/>
                <a:gd name="T7" fmla="*/ 0 h 46"/>
                <a:gd name="T8" fmla="*/ 64 w 77"/>
                <a:gd name="T9" fmla="*/ 15 h 46"/>
                <a:gd name="T10" fmla="*/ 2 w 77"/>
                <a:gd name="T11" fmla="*/ 33 h 46"/>
                <a:gd name="T12" fmla="*/ 1 w 77"/>
                <a:gd name="T13" fmla="*/ 36 h 46"/>
                <a:gd name="T14" fmla="*/ 0 w 77"/>
                <a:gd name="T15" fmla="*/ 44 h 46"/>
                <a:gd name="T16" fmla="*/ 133 w 77"/>
                <a:gd name="T17" fmla="*/ 3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46">
                  <a:moveTo>
                    <a:pt x="69" y="16"/>
                  </a:moveTo>
                  <a:cubicBezTo>
                    <a:pt x="73" y="12"/>
                    <a:pt x="76" y="8"/>
                    <a:pt x="77" y="4"/>
                  </a:cubicBezTo>
                  <a:cubicBezTo>
                    <a:pt x="76" y="4"/>
                    <a:pt x="75" y="4"/>
                    <a:pt x="74" y="4"/>
                  </a:cubicBezTo>
                  <a:cubicBezTo>
                    <a:pt x="67" y="2"/>
                    <a:pt x="62" y="0"/>
                    <a:pt x="58" y="0"/>
                  </a:cubicBezTo>
                  <a:cubicBezTo>
                    <a:pt x="48" y="0"/>
                    <a:pt x="42" y="4"/>
                    <a:pt x="33" y="6"/>
                  </a:cubicBezTo>
                  <a:cubicBezTo>
                    <a:pt x="25" y="7"/>
                    <a:pt x="9" y="11"/>
                    <a:pt x="2" y="14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3" y="46"/>
                    <a:pt x="55" y="34"/>
                    <a:pt x="69" y="16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601">
              <a:extLst>
                <a:ext uri="{FF2B5EF4-FFF2-40B4-BE49-F238E27FC236}">
                  <a16:creationId xmlns:a16="http://schemas.microsoft.com/office/drawing/2014/main" id="{A012E109-3604-4ED7-AF07-3884DE16C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1895"/>
              <a:ext cx="79" cy="32"/>
            </a:xfrm>
            <a:custGeom>
              <a:avLst/>
              <a:gdLst>
                <a:gd name="T0" fmla="*/ 119 w 63"/>
                <a:gd name="T1" fmla="*/ 43 h 24"/>
                <a:gd name="T2" fmla="*/ 124 w 63"/>
                <a:gd name="T3" fmla="*/ 41 h 24"/>
                <a:gd name="T4" fmla="*/ 64 w 63"/>
                <a:gd name="T5" fmla="*/ 5 h 24"/>
                <a:gd name="T6" fmla="*/ 0 w 63"/>
                <a:gd name="T7" fmla="*/ 12 h 24"/>
                <a:gd name="T8" fmla="*/ 56 w 63"/>
                <a:gd name="T9" fmla="*/ 48 h 24"/>
                <a:gd name="T10" fmla="*/ 119 w 63"/>
                <a:gd name="T11" fmla="*/ 4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4">
                  <a:moveTo>
                    <a:pt x="61" y="18"/>
                  </a:moveTo>
                  <a:cubicBezTo>
                    <a:pt x="62" y="18"/>
                    <a:pt x="62" y="17"/>
                    <a:pt x="63" y="17"/>
                  </a:cubicBezTo>
                  <a:cubicBezTo>
                    <a:pt x="56" y="10"/>
                    <a:pt x="46" y="4"/>
                    <a:pt x="33" y="2"/>
                  </a:cubicBezTo>
                  <a:cubicBezTo>
                    <a:pt x="21" y="0"/>
                    <a:pt x="9" y="1"/>
                    <a:pt x="0" y="5"/>
                  </a:cubicBezTo>
                  <a:cubicBezTo>
                    <a:pt x="1" y="12"/>
                    <a:pt x="23" y="18"/>
                    <a:pt x="29" y="20"/>
                  </a:cubicBezTo>
                  <a:cubicBezTo>
                    <a:pt x="38" y="22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602">
              <a:extLst>
                <a:ext uri="{FF2B5EF4-FFF2-40B4-BE49-F238E27FC236}">
                  <a16:creationId xmlns:a16="http://schemas.microsoft.com/office/drawing/2014/main" id="{9972E268-2FA7-4225-BFCE-60E510414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853"/>
              <a:ext cx="34" cy="48"/>
            </a:xfrm>
            <a:custGeom>
              <a:avLst/>
              <a:gdLst>
                <a:gd name="T0" fmla="*/ 18 w 27"/>
                <a:gd name="T1" fmla="*/ 15 h 36"/>
                <a:gd name="T2" fmla="*/ 10 w 27"/>
                <a:gd name="T3" fmla="*/ 41 h 36"/>
                <a:gd name="T4" fmla="*/ 38 w 27"/>
                <a:gd name="T5" fmla="*/ 84 h 36"/>
                <a:gd name="T6" fmla="*/ 48 w 27"/>
                <a:gd name="T7" fmla="*/ 52 h 36"/>
                <a:gd name="T8" fmla="*/ 18 w 27"/>
                <a:gd name="T9" fmla="*/ 1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9" y="6"/>
                  </a:moveTo>
                  <a:cubicBezTo>
                    <a:pt x="0" y="0"/>
                    <a:pt x="3" y="12"/>
                    <a:pt x="5" y="17"/>
                  </a:cubicBezTo>
                  <a:cubicBezTo>
                    <a:pt x="7" y="22"/>
                    <a:pt x="13" y="34"/>
                    <a:pt x="19" y="35"/>
                  </a:cubicBezTo>
                  <a:cubicBezTo>
                    <a:pt x="27" y="36"/>
                    <a:pt x="26" y="27"/>
                    <a:pt x="24" y="22"/>
                  </a:cubicBezTo>
                  <a:cubicBezTo>
                    <a:pt x="21" y="14"/>
                    <a:pt x="16" y="9"/>
                    <a:pt x="9" y="7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603">
              <a:extLst>
                <a:ext uri="{FF2B5EF4-FFF2-40B4-BE49-F238E27FC236}">
                  <a16:creationId xmlns:a16="http://schemas.microsoft.com/office/drawing/2014/main" id="{D05FAE3D-53FF-43C0-8CA2-576B89E87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908"/>
              <a:ext cx="41" cy="41"/>
            </a:xfrm>
            <a:custGeom>
              <a:avLst/>
              <a:gdLst>
                <a:gd name="T0" fmla="*/ 34 w 33"/>
                <a:gd name="T1" fmla="*/ 15 h 31"/>
                <a:gd name="T2" fmla="*/ 45 w 33"/>
                <a:gd name="T3" fmla="*/ 66 h 31"/>
                <a:gd name="T4" fmla="*/ 60 w 33"/>
                <a:gd name="T5" fmla="*/ 44 h 31"/>
                <a:gd name="T6" fmla="*/ 37 w 33"/>
                <a:gd name="T7" fmla="*/ 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1">
                  <a:moveTo>
                    <a:pt x="18" y="6"/>
                  </a:moveTo>
                  <a:cubicBezTo>
                    <a:pt x="0" y="0"/>
                    <a:pt x="14" y="27"/>
                    <a:pt x="23" y="29"/>
                  </a:cubicBezTo>
                  <a:cubicBezTo>
                    <a:pt x="31" y="31"/>
                    <a:pt x="33" y="25"/>
                    <a:pt x="31" y="19"/>
                  </a:cubicBezTo>
                  <a:cubicBezTo>
                    <a:pt x="29" y="12"/>
                    <a:pt x="25" y="7"/>
                    <a:pt x="19" y="4"/>
                  </a:cubicBezTo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604">
              <a:extLst>
                <a:ext uri="{FF2B5EF4-FFF2-40B4-BE49-F238E27FC236}">
                  <a16:creationId xmlns:a16="http://schemas.microsoft.com/office/drawing/2014/main" id="{BDB6C7A3-3676-477E-A5E2-9E9728235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717"/>
              <a:ext cx="53" cy="174"/>
            </a:xfrm>
            <a:custGeom>
              <a:avLst/>
              <a:gdLst>
                <a:gd name="T0" fmla="*/ 63 w 42"/>
                <a:gd name="T1" fmla="*/ 0 h 130"/>
                <a:gd name="T2" fmla="*/ 43 w 42"/>
                <a:gd name="T3" fmla="*/ 154 h 130"/>
                <a:gd name="T4" fmla="*/ 0 w 42"/>
                <a:gd name="T5" fmla="*/ 312 h 130"/>
                <a:gd name="T6" fmla="*/ 68 w 42"/>
                <a:gd name="T7" fmla="*/ 115 h 130"/>
                <a:gd name="T8" fmla="*/ 63 w 42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0">
                  <a:moveTo>
                    <a:pt x="32" y="0"/>
                  </a:moveTo>
                  <a:cubicBezTo>
                    <a:pt x="40" y="16"/>
                    <a:pt x="32" y="36"/>
                    <a:pt x="21" y="64"/>
                  </a:cubicBezTo>
                  <a:cubicBezTo>
                    <a:pt x="12" y="88"/>
                    <a:pt x="1" y="118"/>
                    <a:pt x="0" y="130"/>
                  </a:cubicBezTo>
                  <a:cubicBezTo>
                    <a:pt x="10" y="94"/>
                    <a:pt x="29" y="67"/>
                    <a:pt x="34" y="48"/>
                  </a:cubicBezTo>
                  <a:cubicBezTo>
                    <a:pt x="39" y="28"/>
                    <a:pt x="42" y="11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Line 605">
              <a:extLst>
                <a:ext uri="{FF2B5EF4-FFF2-40B4-BE49-F238E27FC236}">
                  <a16:creationId xmlns:a16="http://schemas.microsoft.com/office/drawing/2014/main" id="{86F73DD8-5548-4CD0-AF41-72C6648B45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4" y="1736"/>
              <a:ext cx="6" cy="36"/>
            </a:xfrm>
            <a:prstGeom prst="line">
              <a:avLst/>
            </a:prstGeom>
            <a:noFill/>
            <a:ln w="7938">
              <a:solidFill>
                <a:srgbClr val="EC62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06">
              <a:extLst>
                <a:ext uri="{FF2B5EF4-FFF2-40B4-BE49-F238E27FC236}">
                  <a16:creationId xmlns:a16="http://schemas.microsoft.com/office/drawing/2014/main" id="{86E054D1-4884-4704-AE0E-97EC7F11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599"/>
              <a:ext cx="42" cy="17"/>
            </a:xfrm>
            <a:custGeom>
              <a:avLst/>
              <a:gdLst>
                <a:gd name="T0" fmla="*/ 0 w 33"/>
                <a:gd name="T1" fmla="*/ 13 h 13"/>
                <a:gd name="T2" fmla="*/ 67 w 33"/>
                <a:gd name="T3" fmla="*/ 24 h 13"/>
                <a:gd name="T4" fmla="*/ 1 w 33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3"/>
                    <a:pt x="11" y="9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07">
              <a:extLst>
                <a:ext uri="{FF2B5EF4-FFF2-40B4-BE49-F238E27FC236}">
                  <a16:creationId xmlns:a16="http://schemas.microsoft.com/office/drawing/2014/main" id="{CCE61CB8-BF5F-47C0-902A-DD64BA4A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740"/>
              <a:ext cx="8" cy="25"/>
            </a:xfrm>
            <a:custGeom>
              <a:avLst/>
              <a:gdLst>
                <a:gd name="T0" fmla="*/ 0 w 6"/>
                <a:gd name="T1" fmla="*/ 1 h 19"/>
                <a:gd name="T2" fmla="*/ 1 w 6"/>
                <a:gd name="T3" fmla="*/ 16 h 19"/>
                <a:gd name="T4" fmla="*/ 5 w 6"/>
                <a:gd name="T5" fmla="*/ 24 h 19"/>
                <a:gd name="T6" fmla="*/ 9 w 6"/>
                <a:gd name="T7" fmla="*/ 43 h 19"/>
                <a:gd name="T8" fmla="*/ 15 w 6"/>
                <a:gd name="T9" fmla="*/ 32 h 19"/>
                <a:gd name="T10" fmla="*/ 15 w 6"/>
                <a:gd name="T11" fmla="*/ 18 h 19"/>
                <a:gd name="T12" fmla="*/ 0 w 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1" y="8"/>
                    <a:pt x="2" y="10"/>
                    <a:pt x="2" y="11"/>
                  </a:cubicBezTo>
                  <a:cubicBezTo>
                    <a:pt x="3" y="14"/>
                    <a:pt x="3" y="17"/>
                    <a:pt x="4" y="19"/>
                  </a:cubicBezTo>
                  <a:cubicBezTo>
                    <a:pt x="5" y="18"/>
                    <a:pt x="5" y="15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08">
              <a:extLst>
                <a:ext uri="{FF2B5EF4-FFF2-40B4-BE49-F238E27FC236}">
                  <a16:creationId xmlns:a16="http://schemas.microsoft.com/office/drawing/2014/main" id="{D488F966-F3C3-4DE2-8815-05230558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020"/>
              <a:ext cx="105" cy="379"/>
            </a:xfrm>
            <a:custGeom>
              <a:avLst/>
              <a:gdLst>
                <a:gd name="T0" fmla="*/ 13 w 84"/>
                <a:gd name="T1" fmla="*/ 140 h 284"/>
                <a:gd name="T2" fmla="*/ 25 w 84"/>
                <a:gd name="T3" fmla="*/ 198 h 284"/>
                <a:gd name="T4" fmla="*/ 30 w 84"/>
                <a:gd name="T5" fmla="*/ 226 h 284"/>
                <a:gd name="T6" fmla="*/ 33 w 84"/>
                <a:gd name="T7" fmla="*/ 278 h 284"/>
                <a:gd name="T8" fmla="*/ 41 w 84"/>
                <a:gd name="T9" fmla="*/ 367 h 284"/>
                <a:gd name="T10" fmla="*/ 55 w 84"/>
                <a:gd name="T11" fmla="*/ 404 h 284"/>
                <a:gd name="T12" fmla="*/ 68 w 84"/>
                <a:gd name="T13" fmla="*/ 438 h 284"/>
                <a:gd name="T14" fmla="*/ 76 w 84"/>
                <a:gd name="T15" fmla="*/ 468 h 284"/>
                <a:gd name="T16" fmla="*/ 111 w 84"/>
                <a:gd name="T17" fmla="*/ 559 h 284"/>
                <a:gd name="T18" fmla="*/ 131 w 84"/>
                <a:gd name="T19" fmla="*/ 598 h 284"/>
                <a:gd name="T20" fmla="*/ 148 w 84"/>
                <a:gd name="T21" fmla="*/ 627 h 284"/>
                <a:gd name="T22" fmla="*/ 156 w 84"/>
                <a:gd name="T23" fmla="*/ 651 h 284"/>
                <a:gd name="T24" fmla="*/ 164 w 84"/>
                <a:gd name="T25" fmla="*/ 675 h 284"/>
                <a:gd name="T26" fmla="*/ 164 w 84"/>
                <a:gd name="T27" fmla="*/ 649 h 284"/>
                <a:gd name="T28" fmla="*/ 150 w 84"/>
                <a:gd name="T29" fmla="*/ 623 h 284"/>
                <a:gd name="T30" fmla="*/ 138 w 84"/>
                <a:gd name="T31" fmla="*/ 595 h 284"/>
                <a:gd name="T32" fmla="*/ 118 w 84"/>
                <a:gd name="T33" fmla="*/ 554 h 284"/>
                <a:gd name="T34" fmla="*/ 85 w 84"/>
                <a:gd name="T35" fmla="*/ 467 h 284"/>
                <a:gd name="T36" fmla="*/ 73 w 84"/>
                <a:gd name="T37" fmla="*/ 435 h 284"/>
                <a:gd name="T38" fmla="*/ 61 w 84"/>
                <a:gd name="T39" fmla="*/ 399 h 284"/>
                <a:gd name="T40" fmla="*/ 49 w 84"/>
                <a:gd name="T41" fmla="*/ 363 h 284"/>
                <a:gd name="T42" fmla="*/ 39 w 84"/>
                <a:gd name="T43" fmla="*/ 278 h 284"/>
                <a:gd name="T44" fmla="*/ 38 w 84"/>
                <a:gd name="T45" fmla="*/ 223 h 284"/>
                <a:gd name="T46" fmla="*/ 31 w 84"/>
                <a:gd name="T47" fmla="*/ 198 h 284"/>
                <a:gd name="T48" fmla="*/ 18 w 84"/>
                <a:gd name="T49" fmla="*/ 137 h 284"/>
                <a:gd name="T50" fmla="*/ 8 w 84"/>
                <a:gd name="T51" fmla="*/ 0 h 284"/>
                <a:gd name="T52" fmla="*/ 8 w 84"/>
                <a:gd name="T53" fmla="*/ 0 h 284"/>
                <a:gd name="T54" fmla="*/ 13 w 84"/>
                <a:gd name="T55" fmla="*/ 140 h 28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4" h="284">
                  <a:moveTo>
                    <a:pt x="6" y="59"/>
                  </a:moveTo>
                  <a:cubicBezTo>
                    <a:pt x="10" y="69"/>
                    <a:pt x="11" y="76"/>
                    <a:pt x="13" y="83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6" y="99"/>
                    <a:pt x="16" y="108"/>
                    <a:pt x="17" y="117"/>
                  </a:cubicBezTo>
                  <a:cubicBezTo>
                    <a:pt x="17" y="130"/>
                    <a:pt x="18" y="145"/>
                    <a:pt x="21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44" y="209"/>
                    <a:pt x="50" y="226"/>
                    <a:pt x="57" y="235"/>
                  </a:cubicBezTo>
                  <a:cubicBezTo>
                    <a:pt x="62" y="241"/>
                    <a:pt x="65" y="247"/>
                    <a:pt x="67" y="252"/>
                  </a:cubicBezTo>
                  <a:cubicBezTo>
                    <a:pt x="69" y="257"/>
                    <a:pt x="71" y="261"/>
                    <a:pt x="75" y="264"/>
                  </a:cubicBezTo>
                  <a:cubicBezTo>
                    <a:pt x="78" y="268"/>
                    <a:pt x="79" y="271"/>
                    <a:pt x="80" y="274"/>
                  </a:cubicBezTo>
                  <a:cubicBezTo>
                    <a:pt x="81" y="277"/>
                    <a:pt x="81" y="281"/>
                    <a:pt x="84" y="284"/>
                  </a:cubicBezTo>
                  <a:cubicBezTo>
                    <a:pt x="84" y="284"/>
                    <a:pt x="84" y="276"/>
                    <a:pt x="84" y="273"/>
                  </a:cubicBezTo>
                  <a:cubicBezTo>
                    <a:pt x="83" y="270"/>
                    <a:pt x="82" y="266"/>
                    <a:pt x="77" y="262"/>
                  </a:cubicBezTo>
                  <a:cubicBezTo>
                    <a:pt x="74" y="258"/>
                    <a:pt x="72" y="255"/>
                    <a:pt x="70" y="250"/>
                  </a:cubicBezTo>
                  <a:cubicBezTo>
                    <a:pt x="68" y="245"/>
                    <a:pt x="65" y="239"/>
                    <a:pt x="60" y="233"/>
                  </a:cubicBezTo>
                  <a:cubicBezTo>
                    <a:pt x="53" y="224"/>
                    <a:pt x="47" y="208"/>
                    <a:pt x="43" y="196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1" y="144"/>
                    <a:pt x="21" y="130"/>
                    <a:pt x="20" y="117"/>
                  </a:cubicBezTo>
                  <a:cubicBezTo>
                    <a:pt x="20" y="107"/>
                    <a:pt x="20" y="99"/>
                    <a:pt x="19" y="9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5" y="75"/>
                    <a:pt x="13" y="68"/>
                    <a:pt x="9" y="58"/>
                  </a:cubicBezTo>
                  <a:cubicBezTo>
                    <a:pt x="3" y="44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3"/>
                    <a:pt x="0" y="45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09">
              <a:extLst>
                <a:ext uri="{FF2B5EF4-FFF2-40B4-BE49-F238E27FC236}">
                  <a16:creationId xmlns:a16="http://schemas.microsoft.com/office/drawing/2014/main" id="{F77F570D-8DF8-4CF6-B2C6-E7117166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615"/>
              <a:ext cx="270" cy="16"/>
            </a:xfrm>
            <a:custGeom>
              <a:avLst/>
              <a:gdLst>
                <a:gd name="T0" fmla="*/ 20 w 216"/>
                <a:gd name="T1" fmla="*/ 15 h 12"/>
                <a:gd name="T2" fmla="*/ 200 w 216"/>
                <a:gd name="T3" fmla="*/ 7 h 12"/>
                <a:gd name="T4" fmla="*/ 423 w 216"/>
                <a:gd name="T5" fmla="*/ 15 h 12"/>
                <a:gd name="T6" fmla="*/ 185 w 216"/>
                <a:gd name="T7" fmla="*/ 23 h 12"/>
                <a:gd name="T8" fmla="*/ 20 w 216"/>
                <a:gd name="T9" fmla="*/ 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12">
                  <a:moveTo>
                    <a:pt x="10" y="6"/>
                  </a:moveTo>
                  <a:cubicBezTo>
                    <a:pt x="0" y="3"/>
                    <a:pt x="57" y="6"/>
                    <a:pt x="102" y="3"/>
                  </a:cubicBezTo>
                  <a:cubicBezTo>
                    <a:pt x="147" y="0"/>
                    <a:pt x="184" y="6"/>
                    <a:pt x="216" y="6"/>
                  </a:cubicBezTo>
                  <a:cubicBezTo>
                    <a:pt x="193" y="8"/>
                    <a:pt x="122" y="8"/>
                    <a:pt x="94" y="10"/>
                  </a:cubicBezTo>
                  <a:cubicBezTo>
                    <a:pt x="66" y="12"/>
                    <a:pt x="17" y="8"/>
                    <a:pt x="1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610">
              <a:extLst>
                <a:ext uri="{FF2B5EF4-FFF2-40B4-BE49-F238E27FC236}">
                  <a16:creationId xmlns:a16="http://schemas.microsoft.com/office/drawing/2014/main" id="{F06157AB-2933-4BEB-9BD5-3AB8B590D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1473"/>
              <a:ext cx="112" cy="252"/>
            </a:xfrm>
            <a:custGeom>
              <a:avLst/>
              <a:gdLst>
                <a:gd name="T0" fmla="*/ 176 w 89"/>
                <a:gd name="T1" fmla="*/ 21 h 189"/>
                <a:gd name="T2" fmla="*/ 170 w 89"/>
                <a:gd name="T3" fmla="*/ 27 h 189"/>
                <a:gd name="T4" fmla="*/ 152 w 89"/>
                <a:gd name="T5" fmla="*/ 59 h 189"/>
                <a:gd name="T6" fmla="*/ 8 w 89"/>
                <a:gd name="T7" fmla="*/ 448 h 189"/>
                <a:gd name="T8" fmla="*/ 14 w 89"/>
                <a:gd name="T9" fmla="*/ 341 h 189"/>
                <a:gd name="T10" fmla="*/ 82 w 89"/>
                <a:gd name="T11" fmla="*/ 155 h 189"/>
                <a:gd name="T12" fmla="*/ 161 w 89"/>
                <a:gd name="T13" fmla="*/ 57 h 189"/>
                <a:gd name="T14" fmla="*/ 176 w 89"/>
                <a:gd name="T15" fmla="*/ 21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89">
                  <a:moveTo>
                    <a:pt x="88" y="9"/>
                  </a:moveTo>
                  <a:cubicBezTo>
                    <a:pt x="89" y="0"/>
                    <a:pt x="89" y="2"/>
                    <a:pt x="85" y="11"/>
                  </a:cubicBezTo>
                  <a:cubicBezTo>
                    <a:pt x="83" y="16"/>
                    <a:pt x="81" y="21"/>
                    <a:pt x="76" y="25"/>
                  </a:cubicBezTo>
                  <a:cubicBezTo>
                    <a:pt x="63" y="38"/>
                    <a:pt x="0" y="67"/>
                    <a:pt x="4" y="189"/>
                  </a:cubicBezTo>
                  <a:cubicBezTo>
                    <a:pt x="4" y="175"/>
                    <a:pt x="5" y="158"/>
                    <a:pt x="7" y="144"/>
                  </a:cubicBezTo>
                  <a:cubicBezTo>
                    <a:pt x="13" y="110"/>
                    <a:pt x="27" y="82"/>
                    <a:pt x="41" y="65"/>
                  </a:cubicBezTo>
                  <a:cubicBezTo>
                    <a:pt x="61" y="42"/>
                    <a:pt x="75" y="34"/>
                    <a:pt x="81" y="24"/>
                  </a:cubicBezTo>
                  <a:cubicBezTo>
                    <a:pt x="83" y="21"/>
                    <a:pt x="87" y="15"/>
                    <a:pt x="8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611">
              <a:extLst>
                <a:ext uri="{FF2B5EF4-FFF2-40B4-BE49-F238E27FC236}">
                  <a16:creationId xmlns:a16="http://schemas.microsoft.com/office/drawing/2014/main" id="{AFB1F0C8-00B8-469B-9652-CB82D86AF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" y="1592"/>
              <a:ext cx="17" cy="229"/>
            </a:xfrm>
            <a:custGeom>
              <a:avLst/>
              <a:gdLst>
                <a:gd name="T0" fmla="*/ 16 w 13"/>
                <a:gd name="T1" fmla="*/ 0 h 172"/>
                <a:gd name="T2" fmla="*/ 16 w 13"/>
                <a:gd name="T3" fmla="*/ 252 h 172"/>
                <a:gd name="T4" fmla="*/ 0 w 13"/>
                <a:gd name="T5" fmla="*/ 406 h 172"/>
                <a:gd name="T6" fmla="*/ 29 w 13"/>
                <a:gd name="T7" fmla="*/ 245 h 172"/>
                <a:gd name="T8" fmla="*/ 16 w 13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2">
                  <a:moveTo>
                    <a:pt x="7" y="0"/>
                  </a:moveTo>
                  <a:cubicBezTo>
                    <a:pt x="7" y="23"/>
                    <a:pt x="6" y="77"/>
                    <a:pt x="7" y="107"/>
                  </a:cubicBezTo>
                  <a:cubicBezTo>
                    <a:pt x="9" y="138"/>
                    <a:pt x="4" y="160"/>
                    <a:pt x="0" y="172"/>
                  </a:cubicBezTo>
                  <a:cubicBezTo>
                    <a:pt x="7" y="157"/>
                    <a:pt x="13" y="131"/>
                    <a:pt x="13" y="104"/>
                  </a:cubicBezTo>
                  <a:cubicBezTo>
                    <a:pt x="13" y="78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612">
              <a:extLst>
                <a:ext uri="{FF2B5EF4-FFF2-40B4-BE49-F238E27FC236}">
                  <a16:creationId xmlns:a16="http://schemas.microsoft.com/office/drawing/2014/main" id="{30828821-A2C2-48A0-AA4B-7A7060B0C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792"/>
              <a:ext cx="50" cy="12"/>
            </a:xfrm>
            <a:custGeom>
              <a:avLst/>
              <a:gdLst>
                <a:gd name="T0" fmla="*/ 41 w 40"/>
                <a:gd name="T1" fmla="*/ 9 h 9"/>
                <a:gd name="T2" fmla="*/ 79 w 40"/>
                <a:gd name="T3" fmla="*/ 0 h 9"/>
                <a:gd name="T4" fmla="*/ 0 w 40"/>
                <a:gd name="T5" fmla="*/ 21 h 9"/>
                <a:gd name="T6" fmla="*/ 41 w 40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9">
                  <a:moveTo>
                    <a:pt x="21" y="4"/>
                  </a:moveTo>
                  <a:cubicBezTo>
                    <a:pt x="30" y="2"/>
                    <a:pt x="38" y="0"/>
                    <a:pt x="40" y="0"/>
                  </a:cubicBezTo>
                  <a:cubicBezTo>
                    <a:pt x="35" y="0"/>
                    <a:pt x="8" y="4"/>
                    <a:pt x="0" y="9"/>
                  </a:cubicBezTo>
                  <a:cubicBezTo>
                    <a:pt x="5" y="8"/>
                    <a:pt x="13" y="6"/>
                    <a:pt x="2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613">
              <a:extLst>
                <a:ext uri="{FF2B5EF4-FFF2-40B4-BE49-F238E27FC236}">
                  <a16:creationId xmlns:a16="http://schemas.microsoft.com/office/drawing/2014/main" id="{7456B8D2-9BCD-4C81-8C95-CDB37E43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852"/>
              <a:ext cx="39" cy="9"/>
            </a:xfrm>
            <a:custGeom>
              <a:avLst/>
              <a:gdLst>
                <a:gd name="T0" fmla="*/ 0 w 31"/>
                <a:gd name="T1" fmla="*/ 13 h 7"/>
                <a:gd name="T2" fmla="*/ 53 w 31"/>
                <a:gd name="T3" fmla="*/ 5 h 7"/>
                <a:gd name="T4" fmla="*/ 62 w 31"/>
                <a:gd name="T5" fmla="*/ 15 h 7"/>
                <a:gd name="T6" fmla="*/ 38 w 31"/>
                <a:gd name="T7" fmla="*/ 8 h 7"/>
                <a:gd name="T8" fmla="*/ 0 w 31"/>
                <a:gd name="T9" fmla="*/ 1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">
                  <a:moveTo>
                    <a:pt x="0" y="6"/>
                  </a:moveTo>
                  <a:cubicBezTo>
                    <a:pt x="5" y="4"/>
                    <a:pt x="21" y="0"/>
                    <a:pt x="26" y="2"/>
                  </a:cubicBezTo>
                  <a:cubicBezTo>
                    <a:pt x="30" y="4"/>
                    <a:pt x="31" y="7"/>
                    <a:pt x="31" y="7"/>
                  </a:cubicBezTo>
                  <a:cubicBezTo>
                    <a:pt x="27" y="4"/>
                    <a:pt x="24" y="3"/>
                    <a:pt x="19" y="4"/>
                  </a:cubicBezTo>
                  <a:cubicBezTo>
                    <a:pt x="13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614">
              <a:extLst>
                <a:ext uri="{FF2B5EF4-FFF2-40B4-BE49-F238E27FC236}">
                  <a16:creationId xmlns:a16="http://schemas.microsoft.com/office/drawing/2014/main" id="{C209E1E1-2B1B-4720-899D-9601A073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" y="1847"/>
              <a:ext cx="66" cy="18"/>
            </a:xfrm>
            <a:custGeom>
              <a:avLst/>
              <a:gdLst>
                <a:gd name="T0" fmla="*/ 9 w 53"/>
                <a:gd name="T1" fmla="*/ 10 h 14"/>
                <a:gd name="T2" fmla="*/ 102 w 53"/>
                <a:gd name="T3" fmla="*/ 0 h 14"/>
                <a:gd name="T4" fmla="*/ 15 w 53"/>
                <a:gd name="T5" fmla="*/ 0 h 14"/>
                <a:gd name="T6" fmla="*/ 0 w 53"/>
                <a:gd name="T7" fmla="*/ 30 h 14"/>
                <a:gd name="T8" fmla="*/ 9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8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0" y="0"/>
                    <a:pt x="0" y="8"/>
                    <a:pt x="0" y="14"/>
                  </a:cubicBezTo>
                  <a:cubicBezTo>
                    <a:pt x="0" y="10"/>
                    <a:pt x="3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615">
              <a:extLst>
                <a:ext uri="{FF2B5EF4-FFF2-40B4-BE49-F238E27FC236}">
                  <a16:creationId xmlns:a16="http://schemas.microsoft.com/office/drawing/2014/main" id="{605E6C28-8013-42F4-BDD1-E2A7488AC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" y="1589"/>
              <a:ext cx="40" cy="18"/>
            </a:xfrm>
            <a:custGeom>
              <a:avLst/>
              <a:gdLst>
                <a:gd name="T0" fmla="*/ 16 w 32"/>
                <a:gd name="T1" fmla="*/ 14 h 13"/>
                <a:gd name="T2" fmla="*/ 63 w 32"/>
                <a:gd name="T3" fmla="*/ 21 h 13"/>
                <a:gd name="T4" fmla="*/ 24 w 32"/>
                <a:gd name="T5" fmla="*/ 6 h 13"/>
                <a:gd name="T6" fmla="*/ 0 w 32"/>
                <a:gd name="T7" fmla="*/ 35 h 13"/>
                <a:gd name="T8" fmla="*/ 16 w 32"/>
                <a:gd name="T9" fmla="*/ 1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8" y="5"/>
                  </a:moveTo>
                  <a:cubicBezTo>
                    <a:pt x="12" y="3"/>
                    <a:pt x="25" y="7"/>
                    <a:pt x="32" y="8"/>
                  </a:cubicBezTo>
                  <a:cubicBezTo>
                    <a:pt x="32" y="8"/>
                    <a:pt x="19" y="3"/>
                    <a:pt x="12" y="2"/>
                  </a:cubicBezTo>
                  <a:cubicBezTo>
                    <a:pt x="4" y="0"/>
                    <a:pt x="2" y="7"/>
                    <a:pt x="0" y="13"/>
                  </a:cubicBezTo>
                  <a:cubicBezTo>
                    <a:pt x="2" y="10"/>
                    <a:pt x="6" y="6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616">
              <a:extLst>
                <a:ext uri="{FF2B5EF4-FFF2-40B4-BE49-F238E27FC236}">
                  <a16:creationId xmlns:a16="http://schemas.microsoft.com/office/drawing/2014/main" id="{02E62483-F355-4B9D-89CA-78E07FE2B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649"/>
              <a:ext cx="50" cy="19"/>
            </a:xfrm>
            <a:custGeom>
              <a:avLst/>
              <a:gdLst>
                <a:gd name="T0" fmla="*/ 10 w 40"/>
                <a:gd name="T1" fmla="*/ 14 h 14"/>
                <a:gd name="T2" fmla="*/ 79 w 40"/>
                <a:gd name="T3" fmla="*/ 1 h 14"/>
                <a:gd name="T4" fmla="*/ 16 w 40"/>
                <a:gd name="T5" fmla="*/ 0 h 14"/>
                <a:gd name="T6" fmla="*/ 0 w 40"/>
                <a:gd name="T7" fmla="*/ 35 h 14"/>
                <a:gd name="T8" fmla="*/ 10 w 40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5"/>
                  </a:moveTo>
                  <a:cubicBezTo>
                    <a:pt x="8" y="2"/>
                    <a:pt x="32" y="1"/>
                    <a:pt x="40" y="1"/>
                  </a:cubicBezTo>
                  <a:cubicBezTo>
                    <a:pt x="40" y="1"/>
                    <a:pt x="16" y="0"/>
                    <a:pt x="8" y="0"/>
                  </a:cubicBezTo>
                  <a:cubicBezTo>
                    <a:pt x="0" y="1"/>
                    <a:pt x="0" y="8"/>
                    <a:pt x="0" y="14"/>
                  </a:cubicBezTo>
                  <a:cubicBezTo>
                    <a:pt x="0" y="11"/>
                    <a:pt x="3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617">
              <a:extLst>
                <a:ext uri="{FF2B5EF4-FFF2-40B4-BE49-F238E27FC236}">
                  <a16:creationId xmlns:a16="http://schemas.microsoft.com/office/drawing/2014/main" id="{65D874EF-F6D3-4696-80B6-107172AAF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" y="1911"/>
              <a:ext cx="66" cy="18"/>
            </a:xfrm>
            <a:custGeom>
              <a:avLst/>
              <a:gdLst>
                <a:gd name="T0" fmla="*/ 9 w 53"/>
                <a:gd name="T1" fmla="*/ 10 h 14"/>
                <a:gd name="T2" fmla="*/ 102 w 53"/>
                <a:gd name="T3" fmla="*/ 0 h 14"/>
                <a:gd name="T4" fmla="*/ 15 w 53"/>
                <a:gd name="T5" fmla="*/ 0 h 14"/>
                <a:gd name="T6" fmla="*/ 0 w 53"/>
                <a:gd name="T7" fmla="*/ 30 h 14"/>
                <a:gd name="T8" fmla="*/ 9 w 53"/>
                <a:gd name="T9" fmla="*/ 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618">
              <a:extLst>
                <a:ext uri="{FF2B5EF4-FFF2-40B4-BE49-F238E27FC236}">
                  <a16:creationId xmlns:a16="http://schemas.microsoft.com/office/drawing/2014/main" id="{51075212-D73F-4004-A661-71A466E7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1832"/>
              <a:ext cx="85" cy="189"/>
            </a:xfrm>
            <a:custGeom>
              <a:avLst/>
              <a:gdLst>
                <a:gd name="T0" fmla="*/ 133 w 68"/>
                <a:gd name="T1" fmla="*/ 0 h 142"/>
                <a:gd name="T2" fmla="*/ 88 w 68"/>
                <a:gd name="T3" fmla="*/ 41 h 142"/>
                <a:gd name="T4" fmla="*/ 61 w 68"/>
                <a:gd name="T5" fmla="*/ 73 h 142"/>
                <a:gd name="T6" fmla="*/ 38 w 68"/>
                <a:gd name="T7" fmla="*/ 118 h 142"/>
                <a:gd name="T8" fmla="*/ 24 w 68"/>
                <a:gd name="T9" fmla="*/ 173 h 142"/>
                <a:gd name="T10" fmla="*/ 13 w 68"/>
                <a:gd name="T11" fmla="*/ 257 h 142"/>
                <a:gd name="T12" fmla="*/ 0 w 68"/>
                <a:gd name="T13" fmla="*/ 335 h 142"/>
                <a:gd name="T14" fmla="*/ 23 w 68"/>
                <a:gd name="T15" fmla="*/ 230 h 142"/>
                <a:gd name="T16" fmla="*/ 38 w 68"/>
                <a:gd name="T17" fmla="*/ 156 h 142"/>
                <a:gd name="T18" fmla="*/ 63 w 68"/>
                <a:gd name="T19" fmla="*/ 85 h 142"/>
                <a:gd name="T20" fmla="*/ 94 w 68"/>
                <a:gd name="T21" fmla="*/ 44 h 142"/>
                <a:gd name="T22" fmla="*/ 133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2" y="1"/>
                    <a:pt x="51" y="12"/>
                    <a:pt x="45" y="17"/>
                  </a:cubicBezTo>
                  <a:cubicBezTo>
                    <a:pt x="40" y="21"/>
                    <a:pt x="35" y="27"/>
                    <a:pt x="31" y="31"/>
                  </a:cubicBezTo>
                  <a:cubicBezTo>
                    <a:pt x="26" y="35"/>
                    <a:pt x="20" y="45"/>
                    <a:pt x="19" y="50"/>
                  </a:cubicBezTo>
                  <a:cubicBezTo>
                    <a:pt x="17" y="56"/>
                    <a:pt x="14" y="63"/>
                    <a:pt x="12" y="74"/>
                  </a:cubicBezTo>
                  <a:cubicBezTo>
                    <a:pt x="10" y="85"/>
                    <a:pt x="6" y="99"/>
                    <a:pt x="6" y="109"/>
                  </a:cubicBezTo>
                  <a:cubicBezTo>
                    <a:pt x="5" y="119"/>
                    <a:pt x="4" y="129"/>
                    <a:pt x="0" y="142"/>
                  </a:cubicBezTo>
                  <a:cubicBezTo>
                    <a:pt x="7" y="126"/>
                    <a:pt x="9" y="108"/>
                    <a:pt x="11" y="98"/>
                  </a:cubicBezTo>
                  <a:cubicBezTo>
                    <a:pt x="13" y="87"/>
                    <a:pt x="16" y="78"/>
                    <a:pt x="19" y="66"/>
                  </a:cubicBezTo>
                  <a:cubicBezTo>
                    <a:pt x="21" y="54"/>
                    <a:pt x="28" y="42"/>
                    <a:pt x="32" y="36"/>
                  </a:cubicBezTo>
                  <a:cubicBezTo>
                    <a:pt x="37" y="30"/>
                    <a:pt x="40" y="25"/>
                    <a:pt x="48" y="19"/>
                  </a:cubicBezTo>
                  <a:cubicBezTo>
                    <a:pt x="56" y="14"/>
                    <a:pt x="62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619">
              <a:extLst>
                <a:ext uri="{FF2B5EF4-FFF2-40B4-BE49-F238E27FC236}">
                  <a16:creationId xmlns:a16="http://schemas.microsoft.com/office/drawing/2014/main" id="{2059A062-1AC8-40DE-B100-982B28D580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1561"/>
              <a:ext cx="146" cy="286"/>
            </a:xfrm>
            <a:custGeom>
              <a:avLst/>
              <a:gdLst>
                <a:gd name="T0" fmla="*/ 6 w 117"/>
                <a:gd name="T1" fmla="*/ 474 h 214"/>
                <a:gd name="T2" fmla="*/ 7 w 117"/>
                <a:gd name="T3" fmla="*/ 473 h 214"/>
                <a:gd name="T4" fmla="*/ 6 w 117"/>
                <a:gd name="T5" fmla="*/ 473 h 214"/>
                <a:gd name="T6" fmla="*/ 6 w 117"/>
                <a:gd name="T7" fmla="*/ 474 h 214"/>
                <a:gd name="T8" fmla="*/ 1 w 117"/>
                <a:gd name="T9" fmla="*/ 482 h 214"/>
                <a:gd name="T10" fmla="*/ 6 w 117"/>
                <a:gd name="T11" fmla="*/ 474 h 214"/>
                <a:gd name="T12" fmla="*/ 0 w 117"/>
                <a:gd name="T13" fmla="*/ 484 h 214"/>
                <a:gd name="T14" fmla="*/ 1 w 117"/>
                <a:gd name="T15" fmla="*/ 482 h 214"/>
                <a:gd name="T16" fmla="*/ 212 w 117"/>
                <a:gd name="T17" fmla="*/ 186 h 214"/>
                <a:gd name="T18" fmla="*/ 210 w 117"/>
                <a:gd name="T19" fmla="*/ 182 h 214"/>
                <a:gd name="T20" fmla="*/ 196 w 117"/>
                <a:gd name="T21" fmla="*/ 84 h 214"/>
                <a:gd name="T22" fmla="*/ 187 w 117"/>
                <a:gd name="T23" fmla="*/ 0 h 214"/>
                <a:gd name="T24" fmla="*/ 182 w 117"/>
                <a:gd name="T25" fmla="*/ 55 h 214"/>
                <a:gd name="T26" fmla="*/ 182 w 117"/>
                <a:gd name="T27" fmla="*/ 136 h 214"/>
                <a:gd name="T28" fmla="*/ 151 w 117"/>
                <a:gd name="T29" fmla="*/ 327 h 214"/>
                <a:gd name="T30" fmla="*/ 112 w 117"/>
                <a:gd name="T31" fmla="*/ 397 h 214"/>
                <a:gd name="T32" fmla="*/ 70 w 117"/>
                <a:gd name="T33" fmla="*/ 420 h 214"/>
                <a:gd name="T34" fmla="*/ 7 w 117"/>
                <a:gd name="T35" fmla="*/ 473 h 214"/>
                <a:gd name="T36" fmla="*/ 26 w 117"/>
                <a:gd name="T37" fmla="*/ 462 h 214"/>
                <a:gd name="T38" fmla="*/ 56 w 117"/>
                <a:gd name="T39" fmla="*/ 456 h 214"/>
                <a:gd name="T40" fmla="*/ 132 w 117"/>
                <a:gd name="T41" fmla="*/ 452 h 214"/>
                <a:gd name="T42" fmla="*/ 188 w 117"/>
                <a:gd name="T43" fmla="*/ 469 h 214"/>
                <a:gd name="T44" fmla="*/ 197 w 117"/>
                <a:gd name="T45" fmla="*/ 477 h 214"/>
                <a:gd name="T46" fmla="*/ 201 w 117"/>
                <a:gd name="T47" fmla="*/ 482 h 214"/>
                <a:gd name="T48" fmla="*/ 206 w 117"/>
                <a:gd name="T49" fmla="*/ 488 h 214"/>
                <a:gd name="T50" fmla="*/ 210 w 117"/>
                <a:gd name="T51" fmla="*/ 492 h 214"/>
                <a:gd name="T52" fmla="*/ 216 w 117"/>
                <a:gd name="T53" fmla="*/ 497 h 214"/>
                <a:gd name="T54" fmla="*/ 218 w 117"/>
                <a:gd name="T55" fmla="*/ 503 h 214"/>
                <a:gd name="T56" fmla="*/ 225 w 117"/>
                <a:gd name="T57" fmla="*/ 511 h 214"/>
                <a:gd name="T58" fmla="*/ 227 w 117"/>
                <a:gd name="T59" fmla="*/ 503 h 214"/>
                <a:gd name="T60" fmla="*/ 212 w 117"/>
                <a:gd name="T61" fmla="*/ 186 h 2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7" h="214">
                  <a:moveTo>
                    <a:pt x="3" y="199"/>
                  </a:moveTo>
                  <a:cubicBezTo>
                    <a:pt x="3" y="199"/>
                    <a:pt x="3" y="198"/>
                    <a:pt x="4" y="198"/>
                  </a:cubicBezTo>
                  <a:cubicBezTo>
                    <a:pt x="4" y="198"/>
                    <a:pt x="3" y="198"/>
                    <a:pt x="3" y="198"/>
                  </a:cubicBezTo>
                  <a:lnTo>
                    <a:pt x="3" y="199"/>
                  </a:lnTo>
                  <a:close/>
                  <a:moveTo>
                    <a:pt x="1" y="202"/>
                  </a:moveTo>
                  <a:cubicBezTo>
                    <a:pt x="3" y="199"/>
                    <a:pt x="3" y="199"/>
                    <a:pt x="3" y="199"/>
                  </a:cubicBezTo>
                  <a:cubicBezTo>
                    <a:pt x="2" y="200"/>
                    <a:pt x="1" y="201"/>
                    <a:pt x="0" y="203"/>
                  </a:cubicBezTo>
                  <a:cubicBezTo>
                    <a:pt x="1" y="202"/>
                    <a:pt x="1" y="202"/>
                    <a:pt x="1" y="202"/>
                  </a:cubicBezTo>
                  <a:close/>
                  <a:moveTo>
                    <a:pt x="109" y="78"/>
                  </a:moveTo>
                  <a:cubicBezTo>
                    <a:pt x="109" y="77"/>
                    <a:pt x="108" y="77"/>
                    <a:pt x="108" y="76"/>
                  </a:cubicBezTo>
                  <a:cubicBezTo>
                    <a:pt x="105" y="62"/>
                    <a:pt x="103" y="49"/>
                    <a:pt x="101" y="35"/>
                  </a:cubicBezTo>
                  <a:cubicBezTo>
                    <a:pt x="101" y="24"/>
                    <a:pt x="100" y="10"/>
                    <a:pt x="96" y="0"/>
                  </a:cubicBezTo>
                  <a:cubicBezTo>
                    <a:pt x="93" y="5"/>
                    <a:pt x="94" y="17"/>
                    <a:pt x="94" y="23"/>
                  </a:cubicBezTo>
                  <a:cubicBezTo>
                    <a:pt x="93" y="34"/>
                    <a:pt x="94" y="46"/>
                    <a:pt x="94" y="57"/>
                  </a:cubicBezTo>
                  <a:cubicBezTo>
                    <a:pt x="94" y="85"/>
                    <a:pt x="90" y="111"/>
                    <a:pt x="78" y="137"/>
                  </a:cubicBezTo>
                  <a:cubicBezTo>
                    <a:pt x="74" y="147"/>
                    <a:pt x="68" y="159"/>
                    <a:pt x="58" y="166"/>
                  </a:cubicBezTo>
                  <a:cubicBezTo>
                    <a:pt x="52" y="170"/>
                    <a:pt x="43" y="172"/>
                    <a:pt x="36" y="176"/>
                  </a:cubicBezTo>
                  <a:cubicBezTo>
                    <a:pt x="27" y="181"/>
                    <a:pt x="12" y="188"/>
                    <a:pt x="4" y="198"/>
                  </a:cubicBezTo>
                  <a:cubicBezTo>
                    <a:pt x="7" y="196"/>
                    <a:pt x="10" y="195"/>
                    <a:pt x="14" y="194"/>
                  </a:cubicBezTo>
                  <a:cubicBezTo>
                    <a:pt x="19" y="192"/>
                    <a:pt x="24" y="191"/>
                    <a:pt x="29" y="191"/>
                  </a:cubicBezTo>
                  <a:cubicBezTo>
                    <a:pt x="42" y="190"/>
                    <a:pt x="60" y="187"/>
                    <a:pt x="68" y="189"/>
                  </a:cubicBezTo>
                  <a:cubicBezTo>
                    <a:pt x="76" y="191"/>
                    <a:pt x="90" y="192"/>
                    <a:pt x="97" y="197"/>
                  </a:cubicBezTo>
                  <a:cubicBezTo>
                    <a:pt x="99" y="198"/>
                    <a:pt x="101" y="199"/>
                    <a:pt x="102" y="200"/>
                  </a:cubicBezTo>
                  <a:cubicBezTo>
                    <a:pt x="103" y="201"/>
                    <a:pt x="103" y="201"/>
                    <a:pt x="103" y="202"/>
                  </a:cubicBezTo>
                  <a:cubicBezTo>
                    <a:pt x="105" y="202"/>
                    <a:pt x="106" y="203"/>
                    <a:pt x="106" y="204"/>
                  </a:cubicBezTo>
                  <a:cubicBezTo>
                    <a:pt x="107" y="205"/>
                    <a:pt x="107" y="205"/>
                    <a:pt x="108" y="206"/>
                  </a:cubicBezTo>
                  <a:cubicBezTo>
                    <a:pt x="109" y="207"/>
                    <a:pt x="110" y="208"/>
                    <a:pt x="111" y="208"/>
                  </a:cubicBezTo>
                  <a:cubicBezTo>
                    <a:pt x="111" y="209"/>
                    <a:pt x="111" y="209"/>
                    <a:pt x="112" y="210"/>
                  </a:cubicBezTo>
                  <a:cubicBezTo>
                    <a:pt x="113" y="211"/>
                    <a:pt x="114" y="213"/>
                    <a:pt x="115" y="214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3" y="198"/>
                    <a:pt x="111" y="136"/>
                    <a:pt x="109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620">
              <a:extLst>
                <a:ext uri="{FF2B5EF4-FFF2-40B4-BE49-F238E27FC236}">
                  <a16:creationId xmlns:a16="http://schemas.microsoft.com/office/drawing/2014/main" id="{30F69C72-D60E-4763-896C-73C3F945A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" y="1599"/>
              <a:ext cx="74" cy="108"/>
            </a:xfrm>
            <a:custGeom>
              <a:avLst/>
              <a:gdLst>
                <a:gd name="T0" fmla="*/ 88 w 59"/>
                <a:gd name="T1" fmla="*/ 0 h 81"/>
                <a:gd name="T2" fmla="*/ 77 w 59"/>
                <a:gd name="T3" fmla="*/ 107 h 81"/>
                <a:gd name="T4" fmla="*/ 0 w 59"/>
                <a:gd name="T5" fmla="*/ 165 h 81"/>
                <a:gd name="T6" fmla="*/ 110 w 59"/>
                <a:gd name="T7" fmla="*/ 164 h 81"/>
                <a:gd name="T8" fmla="*/ 110 w 59"/>
                <a:gd name="T9" fmla="*/ 65 h 81"/>
                <a:gd name="T10" fmla="*/ 104 w 59"/>
                <a:gd name="T11" fmla="*/ 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5" y="0"/>
                  </a:moveTo>
                  <a:cubicBezTo>
                    <a:pt x="49" y="13"/>
                    <a:pt x="46" y="34"/>
                    <a:pt x="39" y="45"/>
                  </a:cubicBezTo>
                  <a:cubicBezTo>
                    <a:pt x="30" y="60"/>
                    <a:pt x="12" y="62"/>
                    <a:pt x="0" y="70"/>
                  </a:cubicBezTo>
                  <a:cubicBezTo>
                    <a:pt x="11" y="73"/>
                    <a:pt x="53" y="81"/>
                    <a:pt x="56" y="69"/>
                  </a:cubicBezTo>
                  <a:cubicBezTo>
                    <a:pt x="59" y="61"/>
                    <a:pt x="56" y="37"/>
                    <a:pt x="56" y="28"/>
                  </a:cubicBezTo>
                  <a:cubicBezTo>
                    <a:pt x="56" y="22"/>
                    <a:pt x="56" y="7"/>
                    <a:pt x="53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621">
              <a:extLst>
                <a:ext uri="{FF2B5EF4-FFF2-40B4-BE49-F238E27FC236}">
                  <a16:creationId xmlns:a16="http://schemas.microsoft.com/office/drawing/2014/main" id="{AF944FED-E8EA-442C-8F67-E706D6E6E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1816"/>
              <a:ext cx="214" cy="181"/>
            </a:xfrm>
            <a:custGeom>
              <a:avLst/>
              <a:gdLst>
                <a:gd name="T0" fmla="*/ 258 w 171"/>
                <a:gd name="T1" fmla="*/ 208 h 136"/>
                <a:gd name="T2" fmla="*/ 288 w 171"/>
                <a:gd name="T3" fmla="*/ 224 h 136"/>
                <a:gd name="T4" fmla="*/ 310 w 171"/>
                <a:gd name="T5" fmla="*/ 242 h 136"/>
                <a:gd name="T6" fmla="*/ 328 w 171"/>
                <a:gd name="T7" fmla="*/ 272 h 136"/>
                <a:gd name="T8" fmla="*/ 334 w 171"/>
                <a:gd name="T9" fmla="*/ 237 h 136"/>
                <a:gd name="T10" fmla="*/ 334 w 171"/>
                <a:gd name="T11" fmla="*/ 194 h 136"/>
                <a:gd name="T12" fmla="*/ 304 w 171"/>
                <a:gd name="T13" fmla="*/ 141 h 136"/>
                <a:gd name="T14" fmla="*/ 282 w 171"/>
                <a:gd name="T15" fmla="*/ 100 h 136"/>
                <a:gd name="T16" fmla="*/ 260 w 171"/>
                <a:gd name="T17" fmla="*/ 55 h 136"/>
                <a:gd name="T18" fmla="*/ 235 w 171"/>
                <a:gd name="T19" fmla="*/ 23 h 136"/>
                <a:gd name="T20" fmla="*/ 204 w 171"/>
                <a:gd name="T21" fmla="*/ 1 h 136"/>
                <a:gd name="T22" fmla="*/ 233 w 171"/>
                <a:gd name="T23" fmla="*/ 44 h 136"/>
                <a:gd name="T24" fmla="*/ 243 w 171"/>
                <a:gd name="T25" fmla="*/ 106 h 136"/>
                <a:gd name="T26" fmla="*/ 200 w 171"/>
                <a:gd name="T27" fmla="*/ 136 h 136"/>
                <a:gd name="T28" fmla="*/ 141 w 171"/>
                <a:gd name="T29" fmla="*/ 156 h 136"/>
                <a:gd name="T30" fmla="*/ 29 w 171"/>
                <a:gd name="T31" fmla="*/ 226 h 136"/>
                <a:gd name="T32" fmla="*/ 1 w 171"/>
                <a:gd name="T33" fmla="*/ 321 h 136"/>
                <a:gd name="T34" fmla="*/ 13 w 171"/>
                <a:gd name="T35" fmla="*/ 294 h 136"/>
                <a:gd name="T36" fmla="*/ 38 w 171"/>
                <a:gd name="T37" fmla="*/ 256 h 136"/>
                <a:gd name="T38" fmla="*/ 95 w 171"/>
                <a:gd name="T39" fmla="*/ 213 h 136"/>
                <a:gd name="T40" fmla="*/ 169 w 171"/>
                <a:gd name="T41" fmla="*/ 192 h 136"/>
                <a:gd name="T42" fmla="*/ 200 w 171"/>
                <a:gd name="T43" fmla="*/ 192 h 136"/>
                <a:gd name="T44" fmla="*/ 218 w 171"/>
                <a:gd name="T45" fmla="*/ 193 h 136"/>
                <a:gd name="T46" fmla="*/ 239 w 171"/>
                <a:gd name="T47" fmla="*/ 198 h 1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1" h="136">
                  <a:moveTo>
                    <a:pt x="132" y="88"/>
                  </a:moveTo>
                  <a:cubicBezTo>
                    <a:pt x="135" y="90"/>
                    <a:pt x="144" y="93"/>
                    <a:pt x="147" y="95"/>
                  </a:cubicBezTo>
                  <a:cubicBezTo>
                    <a:pt x="150" y="99"/>
                    <a:pt x="155" y="100"/>
                    <a:pt x="158" y="103"/>
                  </a:cubicBezTo>
                  <a:cubicBezTo>
                    <a:pt x="161" y="107"/>
                    <a:pt x="164" y="111"/>
                    <a:pt x="167" y="115"/>
                  </a:cubicBezTo>
                  <a:cubicBezTo>
                    <a:pt x="171" y="113"/>
                    <a:pt x="170" y="104"/>
                    <a:pt x="170" y="101"/>
                  </a:cubicBezTo>
                  <a:cubicBezTo>
                    <a:pt x="171" y="95"/>
                    <a:pt x="171" y="89"/>
                    <a:pt x="170" y="83"/>
                  </a:cubicBezTo>
                  <a:cubicBezTo>
                    <a:pt x="168" y="74"/>
                    <a:pt x="160" y="68"/>
                    <a:pt x="155" y="60"/>
                  </a:cubicBezTo>
                  <a:cubicBezTo>
                    <a:pt x="152" y="54"/>
                    <a:pt x="148" y="48"/>
                    <a:pt x="144" y="42"/>
                  </a:cubicBezTo>
                  <a:cubicBezTo>
                    <a:pt x="141" y="36"/>
                    <a:pt x="138" y="29"/>
                    <a:pt x="133" y="23"/>
                  </a:cubicBezTo>
                  <a:cubicBezTo>
                    <a:pt x="129" y="19"/>
                    <a:pt x="125" y="14"/>
                    <a:pt x="120" y="10"/>
                  </a:cubicBezTo>
                  <a:cubicBezTo>
                    <a:pt x="116" y="6"/>
                    <a:pt x="110" y="0"/>
                    <a:pt x="104" y="1"/>
                  </a:cubicBezTo>
                  <a:cubicBezTo>
                    <a:pt x="110" y="5"/>
                    <a:pt x="115" y="13"/>
                    <a:pt x="119" y="19"/>
                  </a:cubicBezTo>
                  <a:cubicBezTo>
                    <a:pt x="124" y="25"/>
                    <a:pt x="127" y="37"/>
                    <a:pt x="124" y="45"/>
                  </a:cubicBezTo>
                  <a:cubicBezTo>
                    <a:pt x="121" y="53"/>
                    <a:pt x="109" y="56"/>
                    <a:pt x="102" y="58"/>
                  </a:cubicBezTo>
                  <a:cubicBezTo>
                    <a:pt x="92" y="62"/>
                    <a:pt x="82" y="63"/>
                    <a:pt x="72" y="66"/>
                  </a:cubicBezTo>
                  <a:cubicBezTo>
                    <a:pt x="52" y="72"/>
                    <a:pt x="28" y="79"/>
                    <a:pt x="14" y="96"/>
                  </a:cubicBezTo>
                  <a:cubicBezTo>
                    <a:pt x="5" y="107"/>
                    <a:pt x="0" y="122"/>
                    <a:pt x="1" y="136"/>
                  </a:cubicBezTo>
                  <a:cubicBezTo>
                    <a:pt x="1" y="131"/>
                    <a:pt x="3" y="128"/>
                    <a:pt x="6" y="125"/>
                  </a:cubicBezTo>
                  <a:cubicBezTo>
                    <a:pt x="9" y="118"/>
                    <a:pt x="14" y="113"/>
                    <a:pt x="19" y="108"/>
                  </a:cubicBezTo>
                  <a:cubicBezTo>
                    <a:pt x="28" y="100"/>
                    <a:pt x="39" y="95"/>
                    <a:pt x="49" y="90"/>
                  </a:cubicBezTo>
                  <a:cubicBezTo>
                    <a:pt x="60" y="85"/>
                    <a:pt x="74" y="82"/>
                    <a:pt x="86" y="81"/>
                  </a:cubicBezTo>
                  <a:cubicBezTo>
                    <a:pt x="92" y="81"/>
                    <a:pt x="96" y="81"/>
                    <a:pt x="102" y="81"/>
                  </a:cubicBezTo>
                  <a:cubicBezTo>
                    <a:pt x="105" y="81"/>
                    <a:pt x="108" y="82"/>
                    <a:pt x="111" y="82"/>
                  </a:cubicBezTo>
                  <a:cubicBezTo>
                    <a:pt x="114" y="82"/>
                    <a:pt x="118" y="84"/>
                    <a:pt x="122" y="84"/>
                  </a:cubicBezTo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622">
              <a:extLst>
                <a:ext uri="{FF2B5EF4-FFF2-40B4-BE49-F238E27FC236}">
                  <a16:creationId xmlns:a16="http://schemas.microsoft.com/office/drawing/2014/main" id="{4658158B-4883-4E75-BEAE-8ED201E0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2125"/>
              <a:ext cx="124" cy="311"/>
            </a:xfrm>
            <a:custGeom>
              <a:avLst/>
              <a:gdLst>
                <a:gd name="T0" fmla="*/ 194 w 99"/>
                <a:gd name="T1" fmla="*/ 303 h 233"/>
                <a:gd name="T2" fmla="*/ 194 w 99"/>
                <a:gd name="T3" fmla="*/ 296 h 233"/>
                <a:gd name="T4" fmla="*/ 193 w 99"/>
                <a:gd name="T5" fmla="*/ 271 h 233"/>
                <a:gd name="T6" fmla="*/ 188 w 99"/>
                <a:gd name="T7" fmla="*/ 238 h 233"/>
                <a:gd name="T8" fmla="*/ 142 w 99"/>
                <a:gd name="T9" fmla="*/ 170 h 233"/>
                <a:gd name="T10" fmla="*/ 116 w 99"/>
                <a:gd name="T11" fmla="*/ 151 h 233"/>
                <a:gd name="T12" fmla="*/ 75 w 99"/>
                <a:gd name="T13" fmla="*/ 121 h 233"/>
                <a:gd name="T14" fmla="*/ 79 w 99"/>
                <a:gd name="T15" fmla="*/ 113 h 233"/>
                <a:gd name="T16" fmla="*/ 16 w 99"/>
                <a:gd name="T17" fmla="*/ 0 h 233"/>
                <a:gd name="T18" fmla="*/ 41 w 99"/>
                <a:gd name="T19" fmla="*/ 76 h 233"/>
                <a:gd name="T20" fmla="*/ 100 w 99"/>
                <a:gd name="T21" fmla="*/ 183 h 233"/>
                <a:gd name="T22" fmla="*/ 114 w 99"/>
                <a:gd name="T23" fmla="*/ 331 h 233"/>
                <a:gd name="T24" fmla="*/ 88 w 99"/>
                <a:gd name="T25" fmla="*/ 382 h 233"/>
                <a:gd name="T26" fmla="*/ 99 w 99"/>
                <a:gd name="T27" fmla="*/ 448 h 233"/>
                <a:gd name="T28" fmla="*/ 0 w 99"/>
                <a:gd name="T29" fmla="*/ 491 h 233"/>
                <a:gd name="T30" fmla="*/ 80 w 99"/>
                <a:gd name="T31" fmla="*/ 545 h 233"/>
                <a:gd name="T32" fmla="*/ 149 w 99"/>
                <a:gd name="T33" fmla="*/ 481 h 233"/>
                <a:gd name="T34" fmla="*/ 154 w 99"/>
                <a:gd name="T35" fmla="*/ 469 h 233"/>
                <a:gd name="T36" fmla="*/ 150 w 99"/>
                <a:gd name="T37" fmla="*/ 395 h 233"/>
                <a:gd name="T38" fmla="*/ 154 w 99"/>
                <a:gd name="T39" fmla="*/ 398 h 233"/>
                <a:gd name="T40" fmla="*/ 194 w 99"/>
                <a:gd name="T41" fmla="*/ 303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9" h="233">
                  <a:moveTo>
                    <a:pt x="99" y="127"/>
                  </a:moveTo>
                  <a:cubicBezTo>
                    <a:pt x="99" y="124"/>
                    <a:pt x="99" y="124"/>
                    <a:pt x="99" y="124"/>
                  </a:cubicBezTo>
                  <a:cubicBezTo>
                    <a:pt x="99" y="120"/>
                    <a:pt x="99" y="117"/>
                    <a:pt x="98" y="114"/>
                  </a:cubicBezTo>
                  <a:cubicBezTo>
                    <a:pt x="98" y="109"/>
                    <a:pt x="97" y="105"/>
                    <a:pt x="96" y="100"/>
                  </a:cubicBezTo>
                  <a:cubicBezTo>
                    <a:pt x="88" y="86"/>
                    <a:pt x="83" y="79"/>
                    <a:pt x="72" y="71"/>
                  </a:cubicBezTo>
                  <a:cubicBezTo>
                    <a:pt x="67" y="68"/>
                    <a:pt x="63" y="66"/>
                    <a:pt x="59" y="64"/>
                  </a:cubicBezTo>
                  <a:cubicBezTo>
                    <a:pt x="53" y="60"/>
                    <a:pt x="43" y="56"/>
                    <a:pt x="38" y="51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28" y="37"/>
                    <a:pt x="17" y="20"/>
                    <a:pt x="8" y="0"/>
                  </a:cubicBezTo>
                  <a:cubicBezTo>
                    <a:pt x="12" y="11"/>
                    <a:pt x="16" y="22"/>
                    <a:pt x="21" y="32"/>
                  </a:cubicBezTo>
                  <a:cubicBezTo>
                    <a:pt x="30" y="47"/>
                    <a:pt x="39" y="63"/>
                    <a:pt x="51" y="77"/>
                  </a:cubicBezTo>
                  <a:cubicBezTo>
                    <a:pt x="65" y="93"/>
                    <a:pt x="70" y="120"/>
                    <a:pt x="58" y="139"/>
                  </a:cubicBezTo>
                  <a:cubicBezTo>
                    <a:pt x="54" y="146"/>
                    <a:pt x="45" y="151"/>
                    <a:pt x="45" y="160"/>
                  </a:cubicBezTo>
                  <a:cubicBezTo>
                    <a:pt x="46" y="169"/>
                    <a:pt x="52" y="178"/>
                    <a:pt x="50" y="189"/>
                  </a:cubicBezTo>
                  <a:cubicBezTo>
                    <a:pt x="46" y="205"/>
                    <a:pt x="14" y="217"/>
                    <a:pt x="0" y="207"/>
                  </a:cubicBezTo>
                  <a:cubicBezTo>
                    <a:pt x="12" y="224"/>
                    <a:pt x="26" y="233"/>
                    <a:pt x="41" y="229"/>
                  </a:cubicBezTo>
                  <a:cubicBezTo>
                    <a:pt x="55" y="226"/>
                    <a:pt x="67" y="215"/>
                    <a:pt x="76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6" y="186"/>
                    <a:pt x="83" y="175"/>
                    <a:pt x="77" y="166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4" y="166"/>
                    <a:pt x="96" y="150"/>
                    <a:pt x="99" y="127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623">
              <a:extLst>
                <a:ext uri="{FF2B5EF4-FFF2-40B4-BE49-F238E27FC236}">
                  <a16:creationId xmlns:a16="http://schemas.microsoft.com/office/drawing/2014/main" id="{59F1322E-A773-48B1-B75A-D0E05ACCDB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" y="2219"/>
              <a:ext cx="113" cy="198"/>
            </a:xfrm>
            <a:custGeom>
              <a:avLst/>
              <a:gdLst>
                <a:gd name="T0" fmla="*/ 119 w 91"/>
                <a:gd name="T1" fmla="*/ 280 h 149"/>
                <a:gd name="T2" fmla="*/ 97 w 91"/>
                <a:gd name="T3" fmla="*/ 222 h 149"/>
                <a:gd name="T4" fmla="*/ 71 w 91"/>
                <a:gd name="T5" fmla="*/ 171 h 149"/>
                <a:gd name="T6" fmla="*/ 25 w 91"/>
                <a:gd name="T7" fmla="*/ 85 h 149"/>
                <a:gd name="T8" fmla="*/ 7 w 91"/>
                <a:gd name="T9" fmla="*/ 41 h 149"/>
                <a:gd name="T10" fmla="*/ 81 w 91"/>
                <a:gd name="T11" fmla="*/ 251 h 149"/>
                <a:gd name="T12" fmla="*/ 128 w 91"/>
                <a:gd name="T13" fmla="*/ 348 h 149"/>
                <a:gd name="T14" fmla="*/ 174 w 91"/>
                <a:gd name="T15" fmla="*/ 328 h 149"/>
                <a:gd name="T16" fmla="*/ 119 w 91"/>
                <a:gd name="T17" fmla="*/ 280 h 149"/>
                <a:gd name="T18" fmla="*/ 0 w 91"/>
                <a:gd name="T19" fmla="*/ 1 h 149"/>
                <a:gd name="T20" fmla="*/ 0 w 91"/>
                <a:gd name="T21" fmla="*/ 0 h 149"/>
                <a:gd name="T22" fmla="*/ 0 w 91"/>
                <a:gd name="T23" fmla="*/ 1 h 149"/>
                <a:gd name="T24" fmla="*/ 0 w 91"/>
                <a:gd name="T25" fmla="*/ 1 h 1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1" h="149">
                  <a:moveTo>
                    <a:pt x="62" y="120"/>
                  </a:moveTo>
                  <a:cubicBezTo>
                    <a:pt x="57" y="113"/>
                    <a:pt x="55" y="103"/>
                    <a:pt x="51" y="95"/>
                  </a:cubicBezTo>
                  <a:cubicBezTo>
                    <a:pt x="48" y="87"/>
                    <a:pt x="42" y="81"/>
                    <a:pt x="37" y="73"/>
                  </a:cubicBezTo>
                  <a:cubicBezTo>
                    <a:pt x="29" y="61"/>
                    <a:pt x="20" y="49"/>
                    <a:pt x="13" y="36"/>
                  </a:cubicBezTo>
                  <a:cubicBezTo>
                    <a:pt x="11" y="31"/>
                    <a:pt x="7" y="24"/>
                    <a:pt x="4" y="17"/>
                  </a:cubicBezTo>
                  <a:cubicBezTo>
                    <a:pt x="13" y="55"/>
                    <a:pt x="28" y="76"/>
                    <a:pt x="42" y="107"/>
                  </a:cubicBezTo>
                  <a:cubicBezTo>
                    <a:pt x="49" y="124"/>
                    <a:pt x="58" y="138"/>
                    <a:pt x="67" y="148"/>
                  </a:cubicBezTo>
                  <a:cubicBezTo>
                    <a:pt x="76" y="149"/>
                    <a:pt x="87" y="148"/>
                    <a:pt x="91" y="140"/>
                  </a:cubicBezTo>
                  <a:cubicBezTo>
                    <a:pt x="78" y="139"/>
                    <a:pt x="70" y="132"/>
                    <a:pt x="62" y="120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624">
              <a:extLst>
                <a:ext uri="{FF2B5EF4-FFF2-40B4-BE49-F238E27FC236}">
                  <a16:creationId xmlns:a16="http://schemas.microsoft.com/office/drawing/2014/main" id="{3201F27B-9D44-48D2-B24E-76DE18DC5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760"/>
              <a:ext cx="63" cy="37"/>
            </a:xfrm>
            <a:custGeom>
              <a:avLst/>
              <a:gdLst>
                <a:gd name="T0" fmla="*/ 100 w 50"/>
                <a:gd name="T1" fmla="*/ 7 h 28"/>
                <a:gd name="T2" fmla="*/ 54 w 50"/>
                <a:gd name="T3" fmla="*/ 0 h 28"/>
                <a:gd name="T4" fmla="*/ 42 w 50"/>
                <a:gd name="T5" fmla="*/ 5 h 28"/>
                <a:gd name="T6" fmla="*/ 0 w 50"/>
                <a:gd name="T7" fmla="*/ 65 h 28"/>
                <a:gd name="T8" fmla="*/ 6 w 50"/>
                <a:gd name="T9" fmla="*/ 65 h 28"/>
                <a:gd name="T10" fmla="*/ 18 w 50"/>
                <a:gd name="T11" fmla="*/ 63 h 28"/>
                <a:gd name="T12" fmla="*/ 25 w 50"/>
                <a:gd name="T13" fmla="*/ 42 h 28"/>
                <a:gd name="T14" fmla="*/ 86 w 50"/>
                <a:gd name="T15" fmla="*/ 7 h 28"/>
                <a:gd name="T16" fmla="*/ 100 w 50"/>
                <a:gd name="T17" fmla="*/ 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28">
                  <a:moveTo>
                    <a:pt x="50" y="3"/>
                  </a:moveTo>
                  <a:cubicBezTo>
                    <a:pt x="42" y="2"/>
                    <a:pt x="34" y="1"/>
                    <a:pt x="27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9"/>
                    <a:pt x="7" y="17"/>
                    <a:pt x="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7" y="27"/>
                    <a:pt x="9" y="27"/>
                  </a:cubicBezTo>
                  <a:cubicBezTo>
                    <a:pt x="10" y="24"/>
                    <a:pt x="11" y="20"/>
                    <a:pt x="13" y="18"/>
                  </a:cubicBezTo>
                  <a:cubicBezTo>
                    <a:pt x="20" y="9"/>
                    <a:pt x="32" y="5"/>
                    <a:pt x="43" y="3"/>
                  </a:cubicBezTo>
                  <a:cubicBezTo>
                    <a:pt x="45" y="3"/>
                    <a:pt x="47" y="3"/>
                    <a:pt x="50" y="3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625">
              <a:extLst>
                <a:ext uri="{FF2B5EF4-FFF2-40B4-BE49-F238E27FC236}">
                  <a16:creationId xmlns:a16="http://schemas.microsoft.com/office/drawing/2014/main" id="{69EFCC55-A26B-40AC-BFCA-AC64DFC39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784"/>
              <a:ext cx="111" cy="216"/>
            </a:xfrm>
            <a:custGeom>
              <a:avLst/>
              <a:gdLst>
                <a:gd name="T0" fmla="*/ 170 w 89"/>
                <a:gd name="T1" fmla="*/ 313 h 162"/>
                <a:gd name="T2" fmla="*/ 146 w 89"/>
                <a:gd name="T3" fmla="*/ 193 h 162"/>
                <a:gd name="T4" fmla="*/ 125 w 89"/>
                <a:gd name="T5" fmla="*/ 133 h 162"/>
                <a:gd name="T6" fmla="*/ 117 w 89"/>
                <a:gd name="T7" fmla="*/ 119 h 162"/>
                <a:gd name="T8" fmla="*/ 49 w 89"/>
                <a:gd name="T9" fmla="*/ 33 h 162"/>
                <a:gd name="T10" fmla="*/ 0 w 89"/>
                <a:gd name="T11" fmla="*/ 0 h 162"/>
                <a:gd name="T12" fmla="*/ 30 w 89"/>
                <a:gd name="T13" fmla="*/ 36 h 162"/>
                <a:gd name="T14" fmla="*/ 62 w 89"/>
                <a:gd name="T15" fmla="*/ 107 h 162"/>
                <a:gd name="T16" fmla="*/ 127 w 89"/>
                <a:gd name="T17" fmla="*/ 364 h 162"/>
                <a:gd name="T18" fmla="*/ 127 w 89"/>
                <a:gd name="T19" fmla="*/ 369 h 162"/>
                <a:gd name="T20" fmla="*/ 131 w 89"/>
                <a:gd name="T21" fmla="*/ 384 h 162"/>
                <a:gd name="T22" fmla="*/ 170 w 89"/>
                <a:gd name="T23" fmla="*/ 313 h 1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162">
                  <a:moveTo>
                    <a:pt x="87" y="132"/>
                  </a:moveTo>
                  <a:cubicBezTo>
                    <a:pt x="80" y="113"/>
                    <a:pt x="81" y="107"/>
                    <a:pt x="75" y="82"/>
                  </a:cubicBezTo>
                  <a:cubicBezTo>
                    <a:pt x="72" y="73"/>
                    <a:pt x="68" y="64"/>
                    <a:pt x="64" y="56"/>
                  </a:cubicBezTo>
                  <a:cubicBezTo>
                    <a:pt x="62" y="53"/>
                    <a:pt x="61" y="51"/>
                    <a:pt x="60" y="50"/>
                  </a:cubicBezTo>
                  <a:cubicBezTo>
                    <a:pt x="49" y="33"/>
                    <a:pt x="34" y="21"/>
                    <a:pt x="25" y="14"/>
                  </a:cubicBezTo>
                  <a:cubicBezTo>
                    <a:pt x="17" y="9"/>
                    <a:pt x="9" y="4"/>
                    <a:pt x="0" y="0"/>
                  </a:cubicBezTo>
                  <a:cubicBezTo>
                    <a:pt x="6" y="5"/>
                    <a:pt x="11" y="10"/>
                    <a:pt x="15" y="15"/>
                  </a:cubicBezTo>
                  <a:cubicBezTo>
                    <a:pt x="21" y="23"/>
                    <a:pt x="28" y="34"/>
                    <a:pt x="32" y="45"/>
                  </a:cubicBezTo>
                  <a:cubicBezTo>
                    <a:pt x="65" y="70"/>
                    <a:pt x="76" y="107"/>
                    <a:pt x="66" y="154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6" y="157"/>
                    <a:pt x="66" y="160"/>
                    <a:pt x="67" y="162"/>
                  </a:cubicBezTo>
                  <a:cubicBezTo>
                    <a:pt x="78" y="159"/>
                    <a:pt x="89" y="143"/>
                    <a:pt x="87" y="132"/>
                  </a:cubicBezTo>
                  <a:close/>
                </a:path>
              </a:pathLst>
            </a:custGeom>
            <a:solidFill>
              <a:srgbClr val="F5B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626">
              <a:extLst>
                <a:ext uri="{FF2B5EF4-FFF2-40B4-BE49-F238E27FC236}">
                  <a16:creationId xmlns:a16="http://schemas.microsoft.com/office/drawing/2014/main" id="{F260E9DF-7B9A-474D-8CFD-DF37039B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1845"/>
              <a:ext cx="79" cy="48"/>
            </a:xfrm>
            <a:custGeom>
              <a:avLst/>
              <a:gdLst>
                <a:gd name="T0" fmla="*/ 18 w 63"/>
                <a:gd name="T1" fmla="*/ 80 h 36"/>
                <a:gd name="T2" fmla="*/ 60 w 63"/>
                <a:gd name="T3" fmla="*/ 80 h 36"/>
                <a:gd name="T4" fmla="*/ 93 w 63"/>
                <a:gd name="T5" fmla="*/ 80 h 36"/>
                <a:gd name="T6" fmla="*/ 124 w 63"/>
                <a:gd name="T7" fmla="*/ 0 h 36"/>
                <a:gd name="T8" fmla="*/ 100 w 63"/>
                <a:gd name="T9" fmla="*/ 36 h 36"/>
                <a:gd name="T10" fmla="*/ 63 w 63"/>
                <a:gd name="T11" fmla="*/ 64 h 36"/>
                <a:gd name="T12" fmla="*/ 0 w 63"/>
                <a:gd name="T13" fmla="*/ 64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9" y="34"/>
                  </a:moveTo>
                  <a:cubicBezTo>
                    <a:pt x="16" y="35"/>
                    <a:pt x="23" y="34"/>
                    <a:pt x="30" y="34"/>
                  </a:cubicBezTo>
                  <a:cubicBezTo>
                    <a:pt x="35" y="34"/>
                    <a:pt x="42" y="36"/>
                    <a:pt x="47" y="34"/>
                  </a:cubicBezTo>
                  <a:cubicBezTo>
                    <a:pt x="56" y="32"/>
                    <a:pt x="62" y="8"/>
                    <a:pt x="63" y="0"/>
                  </a:cubicBezTo>
                  <a:cubicBezTo>
                    <a:pt x="58" y="1"/>
                    <a:pt x="54" y="11"/>
                    <a:pt x="51" y="15"/>
                  </a:cubicBezTo>
                  <a:cubicBezTo>
                    <a:pt x="46" y="23"/>
                    <a:pt x="41" y="25"/>
                    <a:pt x="32" y="27"/>
                  </a:cubicBezTo>
                  <a:cubicBezTo>
                    <a:pt x="22" y="28"/>
                    <a:pt x="10" y="33"/>
                    <a:pt x="0" y="27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627">
              <a:extLst>
                <a:ext uri="{FF2B5EF4-FFF2-40B4-BE49-F238E27FC236}">
                  <a16:creationId xmlns:a16="http://schemas.microsoft.com/office/drawing/2014/main" id="{CF5DE02E-4B3C-48ED-9AF8-9D3BA5E4F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" y="1913"/>
              <a:ext cx="71" cy="51"/>
            </a:xfrm>
            <a:custGeom>
              <a:avLst/>
              <a:gdLst>
                <a:gd name="T0" fmla="*/ 2 w 57"/>
                <a:gd name="T1" fmla="*/ 78 h 38"/>
                <a:gd name="T2" fmla="*/ 42 w 57"/>
                <a:gd name="T3" fmla="*/ 90 h 38"/>
                <a:gd name="T4" fmla="*/ 83 w 57"/>
                <a:gd name="T5" fmla="*/ 90 h 38"/>
                <a:gd name="T6" fmla="*/ 100 w 57"/>
                <a:gd name="T7" fmla="*/ 54 h 38"/>
                <a:gd name="T8" fmla="*/ 110 w 57"/>
                <a:gd name="T9" fmla="*/ 0 h 38"/>
                <a:gd name="T10" fmla="*/ 62 w 57"/>
                <a:gd name="T11" fmla="*/ 63 h 38"/>
                <a:gd name="T12" fmla="*/ 0 w 57"/>
                <a:gd name="T13" fmla="*/ 58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2" y="32"/>
                  </a:moveTo>
                  <a:cubicBezTo>
                    <a:pt x="4" y="36"/>
                    <a:pt x="18" y="36"/>
                    <a:pt x="22" y="37"/>
                  </a:cubicBezTo>
                  <a:cubicBezTo>
                    <a:pt x="29" y="38"/>
                    <a:pt x="37" y="38"/>
                    <a:pt x="43" y="37"/>
                  </a:cubicBezTo>
                  <a:cubicBezTo>
                    <a:pt x="51" y="35"/>
                    <a:pt x="49" y="29"/>
                    <a:pt x="51" y="22"/>
                  </a:cubicBezTo>
                  <a:cubicBezTo>
                    <a:pt x="53" y="15"/>
                    <a:pt x="57" y="7"/>
                    <a:pt x="57" y="0"/>
                  </a:cubicBezTo>
                  <a:cubicBezTo>
                    <a:pt x="46" y="7"/>
                    <a:pt x="47" y="23"/>
                    <a:pt x="32" y="26"/>
                  </a:cubicBezTo>
                  <a:cubicBezTo>
                    <a:pt x="26" y="27"/>
                    <a:pt x="2" y="32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628">
              <a:extLst>
                <a:ext uri="{FF2B5EF4-FFF2-40B4-BE49-F238E27FC236}">
                  <a16:creationId xmlns:a16="http://schemas.microsoft.com/office/drawing/2014/main" id="{3889F015-B788-49C2-8506-B8FD7668A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1943"/>
              <a:ext cx="79" cy="82"/>
            </a:xfrm>
            <a:custGeom>
              <a:avLst/>
              <a:gdLst>
                <a:gd name="T0" fmla="*/ 1 w 63"/>
                <a:gd name="T1" fmla="*/ 0 h 62"/>
                <a:gd name="T2" fmla="*/ 60 w 63"/>
                <a:gd name="T3" fmla="*/ 86 h 62"/>
                <a:gd name="T4" fmla="*/ 95 w 63"/>
                <a:gd name="T5" fmla="*/ 98 h 62"/>
                <a:gd name="T6" fmla="*/ 117 w 63"/>
                <a:gd name="T7" fmla="*/ 74 h 62"/>
                <a:gd name="T8" fmla="*/ 117 w 63"/>
                <a:gd name="T9" fmla="*/ 142 h 62"/>
                <a:gd name="T10" fmla="*/ 95 w 63"/>
                <a:gd name="T11" fmla="*/ 143 h 62"/>
                <a:gd name="T12" fmla="*/ 73 w 63"/>
                <a:gd name="T13" fmla="*/ 135 h 62"/>
                <a:gd name="T14" fmla="*/ 0 w 63"/>
                <a:gd name="T15" fmla="*/ 56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2">
                  <a:moveTo>
                    <a:pt x="1" y="0"/>
                  </a:moveTo>
                  <a:cubicBezTo>
                    <a:pt x="0" y="15"/>
                    <a:pt x="18" y="32"/>
                    <a:pt x="30" y="37"/>
                  </a:cubicBezTo>
                  <a:cubicBezTo>
                    <a:pt x="35" y="40"/>
                    <a:pt x="44" y="43"/>
                    <a:pt x="49" y="42"/>
                  </a:cubicBezTo>
                  <a:cubicBezTo>
                    <a:pt x="54" y="40"/>
                    <a:pt x="56" y="36"/>
                    <a:pt x="59" y="32"/>
                  </a:cubicBezTo>
                  <a:cubicBezTo>
                    <a:pt x="61" y="36"/>
                    <a:pt x="63" y="57"/>
                    <a:pt x="59" y="61"/>
                  </a:cubicBezTo>
                  <a:cubicBezTo>
                    <a:pt x="58" y="62"/>
                    <a:pt x="51" y="62"/>
                    <a:pt x="49" y="62"/>
                  </a:cubicBezTo>
                  <a:cubicBezTo>
                    <a:pt x="44" y="62"/>
                    <a:pt x="41" y="60"/>
                    <a:pt x="37" y="58"/>
                  </a:cubicBezTo>
                  <a:cubicBezTo>
                    <a:pt x="23" y="49"/>
                    <a:pt x="9" y="38"/>
                    <a:pt x="0" y="2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629">
              <a:extLst>
                <a:ext uri="{FF2B5EF4-FFF2-40B4-BE49-F238E27FC236}">
                  <a16:creationId xmlns:a16="http://schemas.microsoft.com/office/drawing/2014/main" id="{FCA7DB29-97E6-48CB-B607-C929B080C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791"/>
              <a:ext cx="65" cy="185"/>
            </a:xfrm>
            <a:custGeom>
              <a:avLst/>
              <a:gdLst>
                <a:gd name="T0" fmla="*/ 0 w 52"/>
                <a:gd name="T1" fmla="*/ 0 h 139"/>
                <a:gd name="T2" fmla="*/ 25 w 52"/>
                <a:gd name="T3" fmla="*/ 91 h 139"/>
                <a:gd name="T4" fmla="*/ 55 w 52"/>
                <a:gd name="T5" fmla="*/ 156 h 139"/>
                <a:gd name="T6" fmla="*/ 99 w 52"/>
                <a:gd name="T7" fmla="*/ 245 h 139"/>
                <a:gd name="T8" fmla="*/ 94 w 52"/>
                <a:gd name="T9" fmla="*/ 327 h 139"/>
                <a:gd name="T10" fmla="*/ 76 w 52"/>
                <a:gd name="T11" fmla="*/ 301 h 139"/>
                <a:gd name="T12" fmla="*/ 75 w 52"/>
                <a:gd name="T13" fmla="*/ 256 h 139"/>
                <a:gd name="T14" fmla="*/ 55 w 52"/>
                <a:gd name="T15" fmla="*/ 202 h 139"/>
                <a:gd name="T16" fmla="*/ 24 w 52"/>
                <a:gd name="T17" fmla="*/ 144 h 139"/>
                <a:gd name="T18" fmla="*/ 10 w 52"/>
                <a:gd name="T19" fmla="*/ 113 h 139"/>
                <a:gd name="T20" fmla="*/ 0 w 52"/>
                <a:gd name="T21" fmla="*/ 49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" h="139">
                  <a:moveTo>
                    <a:pt x="0" y="0"/>
                  </a:moveTo>
                  <a:cubicBezTo>
                    <a:pt x="0" y="14"/>
                    <a:pt x="7" y="26"/>
                    <a:pt x="13" y="38"/>
                  </a:cubicBezTo>
                  <a:cubicBezTo>
                    <a:pt x="17" y="48"/>
                    <a:pt x="20" y="58"/>
                    <a:pt x="28" y="66"/>
                  </a:cubicBezTo>
                  <a:cubicBezTo>
                    <a:pt x="39" y="77"/>
                    <a:pt x="47" y="89"/>
                    <a:pt x="50" y="104"/>
                  </a:cubicBezTo>
                  <a:cubicBezTo>
                    <a:pt x="52" y="113"/>
                    <a:pt x="52" y="132"/>
                    <a:pt x="48" y="139"/>
                  </a:cubicBezTo>
                  <a:cubicBezTo>
                    <a:pt x="42" y="137"/>
                    <a:pt x="40" y="135"/>
                    <a:pt x="39" y="128"/>
                  </a:cubicBezTo>
                  <a:cubicBezTo>
                    <a:pt x="37" y="122"/>
                    <a:pt x="39" y="115"/>
                    <a:pt x="38" y="108"/>
                  </a:cubicBezTo>
                  <a:cubicBezTo>
                    <a:pt x="37" y="98"/>
                    <a:pt x="34" y="93"/>
                    <a:pt x="28" y="86"/>
                  </a:cubicBezTo>
                  <a:cubicBezTo>
                    <a:pt x="21" y="78"/>
                    <a:pt x="17" y="69"/>
                    <a:pt x="12" y="61"/>
                  </a:cubicBezTo>
                  <a:cubicBezTo>
                    <a:pt x="9" y="57"/>
                    <a:pt x="6" y="53"/>
                    <a:pt x="5" y="48"/>
                  </a:cubicBezTo>
                  <a:cubicBezTo>
                    <a:pt x="2" y="39"/>
                    <a:pt x="4" y="30"/>
                    <a:pt x="0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630">
              <a:extLst>
                <a:ext uri="{FF2B5EF4-FFF2-40B4-BE49-F238E27FC236}">
                  <a16:creationId xmlns:a16="http://schemas.microsoft.com/office/drawing/2014/main" id="{FEA3D6B3-0BFF-448D-B73A-213ECA023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727"/>
              <a:ext cx="72" cy="33"/>
            </a:xfrm>
            <a:custGeom>
              <a:avLst/>
              <a:gdLst>
                <a:gd name="T0" fmla="*/ 31 w 58"/>
                <a:gd name="T1" fmla="*/ 58 h 25"/>
                <a:gd name="T2" fmla="*/ 81 w 58"/>
                <a:gd name="T3" fmla="*/ 34 h 25"/>
                <a:gd name="T4" fmla="*/ 88 w 58"/>
                <a:gd name="T5" fmla="*/ 7 h 25"/>
                <a:gd name="T6" fmla="*/ 0 w 58"/>
                <a:gd name="T7" fmla="*/ 4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5">
                  <a:moveTo>
                    <a:pt x="16" y="25"/>
                  </a:moveTo>
                  <a:cubicBezTo>
                    <a:pt x="22" y="25"/>
                    <a:pt x="34" y="17"/>
                    <a:pt x="42" y="15"/>
                  </a:cubicBezTo>
                  <a:cubicBezTo>
                    <a:pt x="49" y="13"/>
                    <a:pt x="58" y="7"/>
                    <a:pt x="46" y="3"/>
                  </a:cubicBezTo>
                  <a:cubicBezTo>
                    <a:pt x="35" y="0"/>
                    <a:pt x="5" y="12"/>
                    <a:pt x="0" y="2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631">
              <a:extLst>
                <a:ext uri="{FF2B5EF4-FFF2-40B4-BE49-F238E27FC236}">
                  <a16:creationId xmlns:a16="http://schemas.microsoft.com/office/drawing/2014/main" id="{240273B7-9BE1-4ADA-B458-A11EE42D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747"/>
              <a:ext cx="23" cy="17"/>
            </a:xfrm>
            <a:custGeom>
              <a:avLst/>
              <a:gdLst>
                <a:gd name="T0" fmla="*/ 29 w 18"/>
                <a:gd name="T1" fmla="*/ 0 h 13"/>
                <a:gd name="T2" fmla="*/ 37 w 18"/>
                <a:gd name="T3" fmla="*/ 24 h 13"/>
                <a:gd name="T4" fmla="*/ 0 w 18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4" y="0"/>
                  </a:moveTo>
                  <a:cubicBezTo>
                    <a:pt x="10" y="6"/>
                    <a:pt x="17" y="6"/>
                    <a:pt x="18" y="11"/>
                  </a:cubicBezTo>
                  <a:cubicBezTo>
                    <a:pt x="14" y="13"/>
                    <a:pt x="6" y="9"/>
                    <a:pt x="0" y="9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632">
              <a:extLst>
                <a:ext uri="{FF2B5EF4-FFF2-40B4-BE49-F238E27FC236}">
                  <a16:creationId xmlns:a16="http://schemas.microsoft.com/office/drawing/2014/main" id="{C6F46FC6-EAAC-4B75-8E34-E481F30BF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799"/>
              <a:ext cx="67" cy="45"/>
            </a:xfrm>
            <a:custGeom>
              <a:avLst/>
              <a:gdLst>
                <a:gd name="T0" fmla="*/ 0 w 54"/>
                <a:gd name="T1" fmla="*/ 30 h 34"/>
                <a:gd name="T2" fmla="*/ 24 w 54"/>
                <a:gd name="T3" fmla="*/ 42 h 34"/>
                <a:gd name="T4" fmla="*/ 57 w 54"/>
                <a:gd name="T5" fmla="*/ 42 h 34"/>
                <a:gd name="T6" fmla="*/ 96 w 54"/>
                <a:gd name="T7" fmla="*/ 0 h 34"/>
                <a:gd name="T8" fmla="*/ 42 w 54"/>
                <a:gd name="T9" fmla="*/ 79 h 34"/>
                <a:gd name="T10" fmla="*/ 21 w 54"/>
                <a:gd name="T11" fmla="*/ 4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4">
                  <a:moveTo>
                    <a:pt x="0" y="13"/>
                  </a:moveTo>
                  <a:cubicBezTo>
                    <a:pt x="6" y="12"/>
                    <a:pt x="8" y="16"/>
                    <a:pt x="12" y="18"/>
                  </a:cubicBezTo>
                  <a:cubicBezTo>
                    <a:pt x="19" y="21"/>
                    <a:pt x="23" y="19"/>
                    <a:pt x="30" y="18"/>
                  </a:cubicBezTo>
                  <a:cubicBezTo>
                    <a:pt x="42" y="14"/>
                    <a:pt x="45" y="12"/>
                    <a:pt x="50" y="0"/>
                  </a:cubicBezTo>
                  <a:cubicBezTo>
                    <a:pt x="54" y="19"/>
                    <a:pt x="34" y="23"/>
                    <a:pt x="22" y="34"/>
                  </a:cubicBezTo>
                  <a:cubicBezTo>
                    <a:pt x="18" y="31"/>
                    <a:pt x="14" y="24"/>
                    <a:pt x="11" y="2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633">
              <a:extLst>
                <a:ext uri="{FF2B5EF4-FFF2-40B4-BE49-F238E27FC236}">
                  <a16:creationId xmlns:a16="http://schemas.microsoft.com/office/drawing/2014/main" id="{201BBC94-D9C2-41A4-8F38-3911AA93F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864"/>
              <a:ext cx="52" cy="75"/>
            </a:xfrm>
            <a:custGeom>
              <a:avLst/>
              <a:gdLst>
                <a:gd name="T0" fmla="*/ 13 w 41"/>
                <a:gd name="T1" fmla="*/ 43 h 56"/>
                <a:gd name="T2" fmla="*/ 23 w 41"/>
                <a:gd name="T3" fmla="*/ 134 h 56"/>
                <a:gd name="T4" fmla="*/ 53 w 41"/>
                <a:gd name="T5" fmla="*/ 58 h 56"/>
                <a:gd name="T6" fmla="*/ 71 w 41"/>
                <a:gd name="T7" fmla="*/ 0 h 56"/>
                <a:gd name="T8" fmla="*/ 43 w 41"/>
                <a:gd name="T9" fmla="*/ 36 h 56"/>
                <a:gd name="T10" fmla="*/ 0 w 41"/>
                <a:gd name="T11" fmla="*/ 12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56">
                  <a:moveTo>
                    <a:pt x="6" y="18"/>
                  </a:moveTo>
                  <a:cubicBezTo>
                    <a:pt x="6" y="31"/>
                    <a:pt x="10" y="43"/>
                    <a:pt x="11" y="56"/>
                  </a:cubicBezTo>
                  <a:cubicBezTo>
                    <a:pt x="14" y="45"/>
                    <a:pt x="18" y="34"/>
                    <a:pt x="26" y="24"/>
                  </a:cubicBezTo>
                  <a:cubicBezTo>
                    <a:pt x="32" y="16"/>
                    <a:pt x="41" y="13"/>
                    <a:pt x="35" y="0"/>
                  </a:cubicBezTo>
                  <a:cubicBezTo>
                    <a:pt x="38" y="10"/>
                    <a:pt x="30" y="14"/>
                    <a:pt x="21" y="15"/>
                  </a:cubicBezTo>
                  <a:cubicBezTo>
                    <a:pt x="10" y="16"/>
                    <a:pt x="9" y="7"/>
                    <a:pt x="0" y="5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634">
              <a:extLst>
                <a:ext uri="{FF2B5EF4-FFF2-40B4-BE49-F238E27FC236}">
                  <a16:creationId xmlns:a16="http://schemas.microsoft.com/office/drawing/2014/main" id="{CE5641C1-FCCE-4258-949B-754D3B07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523"/>
              <a:ext cx="222" cy="94"/>
            </a:xfrm>
            <a:custGeom>
              <a:avLst/>
              <a:gdLst>
                <a:gd name="T0" fmla="*/ 62 w 178"/>
                <a:gd name="T1" fmla="*/ 131 h 71"/>
                <a:gd name="T2" fmla="*/ 101 w 178"/>
                <a:gd name="T3" fmla="*/ 150 h 71"/>
                <a:gd name="T4" fmla="*/ 156 w 178"/>
                <a:gd name="T5" fmla="*/ 152 h 71"/>
                <a:gd name="T6" fmla="*/ 268 w 178"/>
                <a:gd name="T7" fmla="*/ 151 h 71"/>
                <a:gd name="T8" fmla="*/ 322 w 178"/>
                <a:gd name="T9" fmla="*/ 151 h 71"/>
                <a:gd name="T10" fmla="*/ 334 w 178"/>
                <a:gd name="T11" fmla="*/ 113 h 71"/>
                <a:gd name="T12" fmla="*/ 276 w 178"/>
                <a:gd name="T13" fmla="*/ 0 h 71"/>
                <a:gd name="T14" fmla="*/ 279 w 178"/>
                <a:gd name="T15" fmla="*/ 107 h 71"/>
                <a:gd name="T16" fmla="*/ 175 w 178"/>
                <a:gd name="T17" fmla="*/ 105 h 71"/>
                <a:gd name="T18" fmla="*/ 65 w 178"/>
                <a:gd name="T19" fmla="*/ 98 h 71"/>
                <a:gd name="T20" fmla="*/ 0 w 178"/>
                <a:gd name="T21" fmla="*/ 164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2" y="57"/>
                  </a:moveTo>
                  <a:cubicBezTo>
                    <a:pt x="44" y="58"/>
                    <a:pt x="43" y="59"/>
                    <a:pt x="52" y="64"/>
                  </a:cubicBezTo>
                  <a:cubicBezTo>
                    <a:pt x="61" y="68"/>
                    <a:pt x="71" y="66"/>
                    <a:pt x="80" y="66"/>
                  </a:cubicBezTo>
                  <a:cubicBezTo>
                    <a:pt x="99" y="65"/>
                    <a:pt x="118" y="65"/>
                    <a:pt x="138" y="65"/>
                  </a:cubicBezTo>
                  <a:cubicBezTo>
                    <a:pt x="147" y="65"/>
                    <a:pt x="157" y="65"/>
                    <a:pt x="166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4" y="10"/>
                    <a:pt x="142" y="0"/>
                  </a:cubicBezTo>
                  <a:cubicBezTo>
                    <a:pt x="143" y="16"/>
                    <a:pt x="166" y="33"/>
                    <a:pt x="144" y="46"/>
                  </a:cubicBezTo>
                  <a:cubicBezTo>
                    <a:pt x="127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2" y="47"/>
                    <a:pt x="1" y="57"/>
                    <a:pt x="0" y="71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635">
              <a:extLst>
                <a:ext uri="{FF2B5EF4-FFF2-40B4-BE49-F238E27FC236}">
                  <a16:creationId xmlns:a16="http://schemas.microsoft.com/office/drawing/2014/main" id="{33D892CF-E5F9-41AE-AC34-8A9BA6511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1412"/>
              <a:ext cx="44" cy="48"/>
            </a:xfrm>
            <a:custGeom>
              <a:avLst/>
              <a:gdLst>
                <a:gd name="T0" fmla="*/ 52 w 35"/>
                <a:gd name="T1" fmla="*/ 1 h 36"/>
                <a:gd name="T2" fmla="*/ 57 w 35"/>
                <a:gd name="T3" fmla="*/ 69 h 36"/>
                <a:gd name="T4" fmla="*/ 38 w 35"/>
                <a:gd name="T5" fmla="*/ 76 h 36"/>
                <a:gd name="T6" fmla="*/ 0 w 35"/>
                <a:gd name="T7" fmla="*/ 73 h 36"/>
                <a:gd name="T8" fmla="*/ 44 w 3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6">
                  <a:moveTo>
                    <a:pt x="26" y="1"/>
                  </a:moveTo>
                  <a:cubicBezTo>
                    <a:pt x="35" y="7"/>
                    <a:pt x="33" y="20"/>
                    <a:pt x="29" y="29"/>
                  </a:cubicBezTo>
                  <a:cubicBezTo>
                    <a:pt x="26" y="36"/>
                    <a:pt x="27" y="34"/>
                    <a:pt x="19" y="32"/>
                  </a:cubicBezTo>
                  <a:cubicBezTo>
                    <a:pt x="12" y="31"/>
                    <a:pt x="7" y="32"/>
                    <a:pt x="0" y="31"/>
                  </a:cubicBezTo>
                  <a:cubicBezTo>
                    <a:pt x="12" y="24"/>
                    <a:pt x="29" y="17"/>
                    <a:pt x="22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636">
              <a:extLst>
                <a:ext uri="{FF2B5EF4-FFF2-40B4-BE49-F238E27FC236}">
                  <a16:creationId xmlns:a16="http://schemas.microsoft.com/office/drawing/2014/main" id="{FC7AE312-C5FE-4E1E-8282-DC733809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1399"/>
              <a:ext cx="25" cy="50"/>
            </a:xfrm>
            <a:custGeom>
              <a:avLst/>
              <a:gdLst>
                <a:gd name="T0" fmla="*/ 0 w 20"/>
                <a:gd name="T1" fmla="*/ 5 h 38"/>
                <a:gd name="T2" fmla="*/ 0 w 20"/>
                <a:gd name="T3" fmla="*/ 87 h 38"/>
                <a:gd name="T4" fmla="*/ 1 w 20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8">
                  <a:moveTo>
                    <a:pt x="0" y="2"/>
                  </a:moveTo>
                  <a:cubicBezTo>
                    <a:pt x="20" y="0"/>
                    <a:pt x="19" y="35"/>
                    <a:pt x="0" y="38"/>
                  </a:cubicBezTo>
                  <a:cubicBezTo>
                    <a:pt x="10" y="23"/>
                    <a:pt x="4" y="16"/>
                    <a:pt x="1" y="0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637">
              <a:extLst>
                <a:ext uri="{FF2B5EF4-FFF2-40B4-BE49-F238E27FC236}">
                  <a16:creationId xmlns:a16="http://schemas.microsoft.com/office/drawing/2014/main" id="{56EA38E6-E45C-4CEB-BB14-3359292ED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416"/>
              <a:ext cx="34" cy="44"/>
            </a:xfrm>
            <a:custGeom>
              <a:avLst/>
              <a:gdLst>
                <a:gd name="T0" fmla="*/ 10 w 27"/>
                <a:gd name="T1" fmla="*/ 12 h 33"/>
                <a:gd name="T2" fmla="*/ 54 w 27"/>
                <a:gd name="T3" fmla="*/ 76 h 33"/>
                <a:gd name="T4" fmla="*/ 23 w 27"/>
                <a:gd name="T5" fmla="*/ 71 h 33"/>
                <a:gd name="T6" fmla="*/ 0 w 27"/>
                <a:gd name="T7" fmla="*/ 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3">
                  <a:moveTo>
                    <a:pt x="5" y="5"/>
                  </a:moveTo>
                  <a:cubicBezTo>
                    <a:pt x="18" y="0"/>
                    <a:pt x="15" y="27"/>
                    <a:pt x="27" y="32"/>
                  </a:cubicBezTo>
                  <a:cubicBezTo>
                    <a:pt x="23" y="33"/>
                    <a:pt x="16" y="31"/>
                    <a:pt x="11" y="30"/>
                  </a:cubicBezTo>
                  <a:cubicBezTo>
                    <a:pt x="9" y="18"/>
                    <a:pt x="12" y="12"/>
                    <a:pt x="0" y="4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638">
              <a:extLst>
                <a:ext uri="{FF2B5EF4-FFF2-40B4-BE49-F238E27FC236}">
                  <a16:creationId xmlns:a16="http://schemas.microsoft.com/office/drawing/2014/main" id="{7EA6BFDF-06B5-4A36-8FA8-3919D3C2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1687"/>
              <a:ext cx="219" cy="157"/>
            </a:xfrm>
            <a:custGeom>
              <a:avLst/>
              <a:gdLst>
                <a:gd name="T0" fmla="*/ 0 w 175"/>
                <a:gd name="T1" fmla="*/ 278 h 118"/>
                <a:gd name="T2" fmla="*/ 343 w 175"/>
                <a:gd name="T3" fmla="*/ 86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5" h="118">
                  <a:moveTo>
                    <a:pt x="0" y="118"/>
                  </a:moveTo>
                  <a:cubicBezTo>
                    <a:pt x="30" y="0"/>
                    <a:pt x="112" y="36"/>
                    <a:pt x="175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639">
              <a:extLst>
                <a:ext uri="{FF2B5EF4-FFF2-40B4-BE49-F238E27FC236}">
                  <a16:creationId xmlns:a16="http://schemas.microsoft.com/office/drawing/2014/main" id="{A5E78B59-AFED-45F2-BCB7-C90DC59D4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715"/>
              <a:ext cx="243" cy="193"/>
            </a:xfrm>
            <a:custGeom>
              <a:avLst/>
              <a:gdLst>
                <a:gd name="T0" fmla="*/ 30 w 194"/>
                <a:gd name="T1" fmla="*/ 224 h 145"/>
                <a:gd name="T2" fmla="*/ 24 w 194"/>
                <a:gd name="T3" fmla="*/ 245 h 145"/>
                <a:gd name="T4" fmla="*/ 0 w 194"/>
                <a:gd name="T5" fmla="*/ 341 h 145"/>
                <a:gd name="T6" fmla="*/ 8 w 194"/>
                <a:gd name="T7" fmla="*/ 342 h 145"/>
                <a:gd name="T8" fmla="*/ 31 w 194"/>
                <a:gd name="T9" fmla="*/ 248 h 145"/>
                <a:gd name="T10" fmla="*/ 38 w 194"/>
                <a:gd name="T11" fmla="*/ 226 h 145"/>
                <a:gd name="T12" fmla="*/ 312 w 194"/>
                <a:gd name="T13" fmla="*/ 31 h 145"/>
                <a:gd name="T14" fmla="*/ 381 w 194"/>
                <a:gd name="T15" fmla="*/ 33 h 145"/>
                <a:gd name="T16" fmla="*/ 381 w 194"/>
                <a:gd name="T17" fmla="*/ 33 h 145"/>
                <a:gd name="T18" fmla="*/ 312 w 194"/>
                <a:gd name="T19" fmla="*/ 23 h 145"/>
                <a:gd name="T20" fmla="*/ 30 w 194"/>
                <a:gd name="T21" fmla="*/ 224 h 1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145">
                  <a:moveTo>
                    <a:pt x="15" y="95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7" y="117"/>
                    <a:pt x="3" y="128"/>
                    <a:pt x="0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7" y="129"/>
                    <a:pt x="11" y="118"/>
                    <a:pt x="16" y="105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50" y="4"/>
                    <a:pt x="110" y="8"/>
                    <a:pt x="159" y="13"/>
                  </a:cubicBezTo>
                  <a:cubicBezTo>
                    <a:pt x="171" y="14"/>
                    <a:pt x="183" y="15"/>
                    <a:pt x="194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83" y="14"/>
                    <a:pt x="172" y="12"/>
                    <a:pt x="159" y="10"/>
                  </a:cubicBezTo>
                  <a:cubicBezTo>
                    <a:pt x="109" y="6"/>
                    <a:pt x="48" y="0"/>
                    <a:pt x="15" y="95"/>
                  </a:cubicBezTo>
                  <a:close/>
                </a:path>
              </a:pathLst>
            </a:custGeom>
            <a:solidFill>
              <a:srgbClr val="479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640">
              <a:extLst>
                <a:ext uri="{FF2B5EF4-FFF2-40B4-BE49-F238E27FC236}">
                  <a16:creationId xmlns:a16="http://schemas.microsoft.com/office/drawing/2014/main" id="{6A5977DA-868A-43F4-ADC9-7FD938F9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2091"/>
              <a:ext cx="49" cy="69"/>
            </a:xfrm>
            <a:custGeom>
              <a:avLst/>
              <a:gdLst>
                <a:gd name="T0" fmla="*/ 38 w 39"/>
                <a:gd name="T1" fmla="*/ 16 h 52"/>
                <a:gd name="T2" fmla="*/ 1 w 39"/>
                <a:gd name="T3" fmla="*/ 0 h 52"/>
                <a:gd name="T4" fmla="*/ 6 w 39"/>
                <a:gd name="T5" fmla="*/ 23 h 52"/>
                <a:gd name="T6" fmla="*/ 38 w 39"/>
                <a:gd name="T7" fmla="*/ 77 h 52"/>
                <a:gd name="T8" fmla="*/ 62 w 39"/>
                <a:gd name="T9" fmla="*/ 106 h 52"/>
                <a:gd name="T10" fmla="*/ 78 w 39"/>
                <a:gd name="T11" fmla="*/ 122 h 52"/>
                <a:gd name="T12" fmla="*/ 73 w 39"/>
                <a:gd name="T13" fmla="*/ 74 h 52"/>
                <a:gd name="T14" fmla="*/ 38 w 39"/>
                <a:gd name="T15" fmla="*/ 16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2">
                  <a:moveTo>
                    <a:pt x="19" y="7"/>
                  </a:moveTo>
                  <a:cubicBezTo>
                    <a:pt x="15" y="5"/>
                    <a:pt x="7" y="0"/>
                    <a:pt x="1" y="0"/>
                  </a:cubicBezTo>
                  <a:cubicBezTo>
                    <a:pt x="2" y="5"/>
                    <a:pt x="0" y="4"/>
                    <a:pt x="3" y="10"/>
                  </a:cubicBezTo>
                  <a:cubicBezTo>
                    <a:pt x="8" y="17"/>
                    <a:pt x="13" y="25"/>
                    <a:pt x="19" y="33"/>
                  </a:cubicBezTo>
                  <a:cubicBezTo>
                    <a:pt x="25" y="41"/>
                    <a:pt x="26" y="43"/>
                    <a:pt x="31" y="45"/>
                  </a:cubicBezTo>
                  <a:cubicBezTo>
                    <a:pt x="35" y="46"/>
                    <a:pt x="36" y="50"/>
                    <a:pt x="39" y="52"/>
                  </a:cubicBezTo>
                  <a:cubicBezTo>
                    <a:pt x="39" y="45"/>
                    <a:pt x="38" y="36"/>
                    <a:pt x="37" y="32"/>
                  </a:cubicBezTo>
                  <a:cubicBezTo>
                    <a:pt x="33" y="21"/>
                    <a:pt x="29" y="11"/>
                    <a:pt x="19" y="7"/>
                  </a:cubicBezTo>
                  <a:close/>
                </a:path>
              </a:pathLst>
            </a:custGeom>
            <a:solidFill>
              <a:srgbClr val="AA3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641">
              <a:extLst>
                <a:ext uri="{FF2B5EF4-FFF2-40B4-BE49-F238E27FC236}">
                  <a16:creationId xmlns:a16="http://schemas.microsoft.com/office/drawing/2014/main" id="{06A17062-D183-4C3B-A9B6-62155535F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791"/>
              <a:ext cx="235" cy="225"/>
            </a:xfrm>
            <a:custGeom>
              <a:avLst/>
              <a:gdLst>
                <a:gd name="T0" fmla="*/ 333 w 188"/>
                <a:gd name="T1" fmla="*/ 354 h 169"/>
                <a:gd name="T2" fmla="*/ 333 w 188"/>
                <a:gd name="T3" fmla="*/ 358 h 169"/>
                <a:gd name="T4" fmla="*/ 343 w 188"/>
                <a:gd name="T5" fmla="*/ 399 h 169"/>
                <a:gd name="T6" fmla="*/ 351 w 188"/>
                <a:gd name="T7" fmla="*/ 399 h 169"/>
                <a:gd name="T8" fmla="*/ 343 w 188"/>
                <a:gd name="T9" fmla="*/ 362 h 169"/>
                <a:gd name="T10" fmla="*/ 343 w 188"/>
                <a:gd name="T11" fmla="*/ 357 h 169"/>
                <a:gd name="T12" fmla="*/ 211 w 188"/>
                <a:gd name="T13" fmla="*/ 48 h 169"/>
                <a:gd name="T14" fmla="*/ 0 w 188"/>
                <a:gd name="T15" fmla="*/ 7 h 169"/>
                <a:gd name="T16" fmla="*/ 1 w 188"/>
                <a:gd name="T17" fmla="*/ 20 h 169"/>
                <a:gd name="T18" fmla="*/ 208 w 188"/>
                <a:gd name="T19" fmla="*/ 59 h 169"/>
                <a:gd name="T20" fmla="*/ 333 w 188"/>
                <a:gd name="T21" fmla="*/ 354 h 1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8" h="169">
                  <a:moveTo>
                    <a:pt x="170" y="150"/>
                  </a:moveTo>
                  <a:cubicBezTo>
                    <a:pt x="170" y="152"/>
                    <a:pt x="170" y="152"/>
                    <a:pt x="170" y="152"/>
                  </a:cubicBezTo>
                  <a:cubicBezTo>
                    <a:pt x="169" y="155"/>
                    <a:pt x="171" y="161"/>
                    <a:pt x="175" y="169"/>
                  </a:cubicBezTo>
                  <a:cubicBezTo>
                    <a:pt x="176" y="169"/>
                    <a:pt x="178" y="169"/>
                    <a:pt x="180" y="169"/>
                  </a:cubicBezTo>
                  <a:cubicBezTo>
                    <a:pt x="176" y="161"/>
                    <a:pt x="174" y="155"/>
                    <a:pt x="175" y="153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88" y="90"/>
                    <a:pt x="165" y="46"/>
                    <a:pt x="108" y="20"/>
                  </a:cubicBezTo>
                  <a:cubicBezTo>
                    <a:pt x="75" y="6"/>
                    <a:pt x="39" y="0"/>
                    <a:pt x="0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8" y="5"/>
                    <a:pt x="73" y="10"/>
                    <a:pt x="106" y="25"/>
                  </a:cubicBezTo>
                  <a:cubicBezTo>
                    <a:pt x="161" y="49"/>
                    <a:pt x="183" y="91"/>
                    <a:pt x="170" y="150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642">
              <a:extLst>
                <a:ext uri="{FF2B5EF4-FFF2-40B4-BE49-F238E27FC236}">
                  <a16:creationId xmlns:a16="http://schemas.microsoft.com/office/drawing/2014/main" id="{C70E3D3B-1914-4237-AD1E-6A3288D56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2207"/>
              <a:ext cx="115" cy="117"/>
            </a:xfrm>
            <a:custGeom>
              <a:avLst/>
              <a:gdLst>
                <a:gd name="T0" fmla="*/ 0 w 92"/>
                <a:gd name="T1" fmla="*/ 0 h 88"/>
                <a:gd name="T2" fmla="*/ 104 w 92"/>
                <a:gd name="T3" fmla="*/ 150 h 88"/>
                <a:gd name="T4" fmla="*/ 180 w 92"/>
                <a:gd name="T5" fmla="*/ 207 h 88"/>
                <a:gd name="T6" fmla="*/ 95 w 92"/>
                <a:gd name="T7" fmla="*/ 122 h 88"/>
                <a:gd name="T8" fmla="*/ 0 w 92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88">
                  <a:moveTo>
                    <a:pt x="0" y="0"/>
                  </a:moveTo>
                  <a:cubicBezTo>
                    <a:pt x="21" y="9"/>
                    <a:pt x="32" y="52"/>
                    <a:pt x="53" y="64"/>
                  </a:cubicBezTo>
                  <a:cubicBezTo>
                    <a:pt x="75" y="76"/>
                    <a:pt x="92" y="88"/>
                    <a:pt x="92" y="88"/>
                  </a:cubicBezTo>
                  <a:cubicBezTo>
                    <a:pt x="79" y="76"/>
                    <a:pt x="56" y="57"/>
                    <a:pt x="49" y="52"/>
                  </a:cubicBezTo>
                  <a:cubicBezTo>
                    <a:pt x="43" y="46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643">
              <a:extLst>
                <a:ext uri="{FF2B5EF4-FFF2-40B4-BE49-F238E27FC236}">
                  <a16:creationId xmlns:a16="http://schemas.microsoft.com/office/drawing/2014/main" id="{5E95DBED-7BF4-4BFC-B36A-77EC649D0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" y="1991"/>
              <a:ext cx="663" cy="529"/>
            </a:xfrm>
            <a:custGeom>
              <a:avLst/>
              <a:gdLst>
                <a:gd name="T0" fmla="*/ 5 w 530"/>
                <a:gd name="T1" fmla="*/ 0 h 397"/>
                <a:gd name="T2" fmla="*/ 5 w 530"/>
                <a:gd name="T3" fmla="*/ 5 h 397"/>
                <a:gd name="T4" fmla="*/ 135 w 530"/>
                <a:gd name="T5" fmla="*/ 368 h 397"/>
                <a:gd name="T6" fmla="*/ 233 w 530"/>
                <a:gd name="T7" fmla="*/ 490 h 397"/>
                <a:gd name="T8" fmla="*/ 524 w 530"/>
                <a:gd name="T9" fmla="*/ 720 h 397"/>
                <a:gd name="T10" fmla="*/ 853 w 530"/>
                <a:gd name="T11" fmla="*/ 906 h 397"/>
                <a:gd name="T12" fmla="*/ 1037 w 530"/>
                <a:gd name="T13" fmla="*/ 909 h 3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0" h="397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0" y="42"/>
                    <a:pt x="32" y="133"/>
                    <a:pt x="69" y="155"/>
                  </a:cubicBezTo>
                  <a:cubicBezTo>
                    <a:pt x="102" y="175"/>
                    <a:pt x="105" y="179"/>
                    <a:pt x="119" y="207"/>
                  </a:cubicBezTo>
                  <a:cubicBezTo>
                    <a:pt x="132" y="231"/>
                    <a:pt x="198" y="258"/>
                    <a:pt x="268" y="304"/>
                  </a:cubicBezTo>
                  <a:cubicBezTo>
                    <a:pt x="305" y="324"/>
                    <a:pt x="395" y="373"/>
                    <a:pt x="436" y="383"/>
                  </a:cubicBezTo>
                  <a:cubicBezTo>
                    <a:pt x="479" y="393"/>
                    <a:pt x="508" y="397"/>
                    <a:pt x="530" y="384"/>
                  </a:cubicBezTo>
                </a:path>
              </a:pathLst>
            </a:custGeom>
            <a:noFill/>
            <a:ln w="7938" cap="flat">
              <a:solidFill>
                <a:srgbClr val="F3AE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644">
              <a:extLst>
                <a:ext uri="{FF2B5EF4-FFF2-40B4-BE49-F238E27FC236}">
                  <a16:creationId xmlns:a16="http://schemas.microsoft.com/office/drawing/2014/main" id="{41FFC10C-9A42-4E87-8A95-D392D0971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005"/>
              <a:ext cx="32" cy="495"/>
            </a:xfrm>
            <a:custGeom>
              <a:avLst/>
              <a:gdLst>
                <a:gd name="T0" fmla="*/ 23 w 25"/>
                <a:gd name="T1" fmla="*/ 598 h 371"/>
                <a:gd name="T2" fmla="*/ 0 w 25"/>
                <a:gd name="T3" fmla="*/ 881 h 371"/>
                <a:gd name="T4" fmla="*/ 0 w 25"/>
                <a:gd name="T5" fmla="*/ 879 h 371"/>
                <a:gd name="T6" fmla="*/ 36 w 25"/>
                <a:gd name="T7" fmla="*/ 598 h 371"/>
                <a:gd name="T8" fmla="*/ 42 w 25"/>
                <a:gd name="T9" fmla="*/ 0 h 371"/>
                <a:gd name="T10" fmla="*/ 29 w 25"/>
                <a:gd name="T11" fmla="*/ 0 h 371"/>
                <a:gd name="T12" fmla="*/ 23 w 25"/>
                <a:gd name="T13" fmla="*/ 598 h 3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71">
                  <a:moveTo>
                    <a:pt x="11" y="252"/>
                  </a:moveTo>
                  <a:cubicBezTo>
                    <a:pt x="20" y="330"/>
                    <a:pt x="11" y="362"/>
                    <a:pt x="0" y="371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19" y="356"/>
                    <a:pt x="25" y="316"/>
                    <a:pt x="17" y="252"/>
                  </a:cubicBezTo>
                  <a:cubicBezTo>
                    <a:pt x="15" y="229"/>
                    <a:pt x="16" y="50"/>
                    <a:pt x="2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52"/>
                    <a:pt x="8" y="229"/>
                    <a:pt x="11" y="252"/>
                  </a:cubicBezTo>
                  <a:close/>
                </a:path>
              </a:pathLst>
            </a:custGeom>
            <a:solidFill>
              <a:srgbClr val="F3A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645">
              <a:extLst>
                <a:ext uri="{FF2B5EF4-FFF2-40B4-BE49-F238E27FC236}">
                  <a16:creationId xmlns:a16="http://schemas.microsoft.com/office/drawing/2014/main" id="{C7942445-DA91-497E-8353-E12E7DD3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568"/>
              <a:ext cx="145" cy="75"/>
            </a:xfrm>
            <a:custGeom>
              <a:avLst/>
              <a:gdLst>
                <a:gd name="T0" fmla="*/ 0 w 116"/>
                <a:gd name="T1" fmla="*/ 0 h 56"/>
                <a:gd name="T2" fmla="*/ 24 w 116"/>
                <a:gd name="T3" fmla="*/ 15 h 56"/>
                <a:gd name="T4" fmla="*/ 63 w 116"/>
                <a:gd name="T5" fmla="*/ 36 h 56"/>
                <a:gd name="T6" fmla="*/ 126 w 116"/>
                <a:gd name="T7" fmla="*/ 63 h 56"/>
                <a:gd name="T8" fmla="*/ 150 w 116"/>
                <a:gd name="T9" fmla="*/ 106 h 56"/>
                <a:gd name="T10" fmla="*/ 118 w 116"/>
                <a:gd name="T11" fmla="*/ 133 h 56"/>
                <a:gd name="T12" fmla="*/ 208 w 116"/>
                <a:gd name="T13" fmla="*/ 118 h 56"/>
                <a:gd name="T14" fmla="*/ 220 w 116"/>
                <a:gd name="T15" fmla="*/ 64 h 56"/>
                <a:gd name="T16" fmla="*/ 180 w 116"/>
                <a:gd name="T17" fmla="*/ 59 h 56"/>
                <a:gd name="T18" fmla="*/ 118 w 116"/>
                <a:gd name="T19" fmla="*/ 44 h 56"/>
                <a:gd name="T20" fmla="*/ 63 w 116"/>
                <a:gd name="T21" fmla="*/ 28 h 56"/>
                <a:gd name="T22" fmla="*/ 14 w 116"/>
                <a:gd name="T23" fmla="*/ 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56">
                  <a:moveTo>
                    <a:pt x="0" y="0"/>
                  </a:moveTo>
                  <a:cubicBezTo>
                    <a:pt x="3" y="3"/>
                    <a:pt x="8" y="4"/>
                    <a:pt x="12" y="6"/>
                  </a:cubicBezTo>
                  <a:cubicBezTo>
                    <a:pt x="19" y="9"/>
                    <a:pt x="25" y="12"/>
                    <a:pt x="32" y="15"/>
                  </a:cubicBezTo>
                  <a:cubicBezTo>
                    <a:pt x="43" y="20"/>
                    <a:pt x="55" y="22"/>
                    <a:pt x="65" y="26"/>
                  </a:cubicBezTo>
                  <a:cubicBezTo>
                    <a:pt x="74" y="29"/>
                    <a:pt x="83" y="34"/>
                    <a:pt x="77" y="44"/>
                  </a:cubicBezTo>
                  <a:cubicBezTo>
                    <a:pt x="73" y="51"/>
                    <a:pt x="66" y="50"/>
                    <a:pt x="60" y="55"/>
                  </a:cubicBezTo>
                  <a:cubicBezTo>
                    <a:pt x="75" y="56"/>
                    <a:pt x="93" y="55"/>
                    <a:pt x="106" y="49"/>
                  </a:cubicBezTo>
                  <a:cubicBezTo>
                    <a:pt x="114" y="45"/>
                    <a:pt x="116" y="35"/>
                    <a:pt x="113" y="27"/>
                  </a:cubicBezTo>
                  <a:cubicBezTo>
                    <a:pt x="107" y="29"/>
                    <a:pt x="99" y="26"/>
                    <a:pt x="92" y="25"/>
                  </a:cubicBezTo>
                  <a:cubicBezTo>
                    <a:pt x="81" y="24"/>
                    <a:pt x="71" y="21"/>
                    <a:pt x="60" y="19"/>
                  </a:cubicBezTo>
                  <a:cubicBezTo>
                    <a:pt x="51" y="17"/>
                    <a:pt x="41" y="15"/>
                    <a:pt x="32" y="12"/>
                  </a:cubicBezTo>
                  <a:cubicBezTo>
                    <a:pt x="23" y="10"/>
                    <a:pt x="16" y="5"/>
                    <a:pt x="7" y="3"/>
                  </a:cubicBezTo>
                </a:path>
              </a:pathLst>
            </a:custGeom>
            <a:solidFill>
              <a:srgbClr val="EE6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646">
              <a:extLst>
                <a:ext uri="{FF2B5EF4-FFF2-40B4-BE49-F238E27FC236}">
                  <a16:creationId xmlns:a16="http://schemas.microsoft.com/office/drawing/2014/main" id="{BC62A66A-A40D-4DCD-8D04-6E8ABB43B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1985"/>
              <a:ext cx="174" cy="136"/>
            </a:xfrm>
            <a:custGeom>
              <a:avLst/>
              <a:gdLst>
                <a:gd name="T0" fmla="*/ 182 w 139"/>
                <a:gd name="T1" fmla="*/ 5 h 102"/>
                <a:gd name="T2" fmla="*/ 195 w 139"/>
                <a:gd name="T3" fmla="*/ 15 h 102"/>
                <a:gd name="T4" fmla="*/ 237 w 139"/>
                <a:gd name="T5" fmla="*/ 101 h 102"/>
                <a:gd name="T6" fmla="*/ 267 w 139"/>
                <a:gd name="T7" fmla="*/ 171 h 102"/>
                <a:gd name="T8" fmla="*/ 219 w 139"/>
                <a:gd name="T9" fmla="*/ 204 h 102"/>
                <a:gd name="T10" fmla="*/ 133 w 139"/>
                <a:gd name="T11" fmla="*/ 241 h 102"/>
                <a:gd name="T12" fmla="*/ 95 w 139"/>
                <a:gd name="T13" fmla="*/ 185 h 102"/>
                <a:gd name="T14" fmla="*/ 68 w 139"/>
                <a:gd name="T15" fmla="*/ 144 h 102"/>
                <a:gd name="T16" fmla="*/ 25 w 139"/>
                <a:gd name="T17" fmla="*/ 112 h 102"/>
                <a:gd name="T18" fmla="*/ 156 w 139"/>
                <a:gd name="T19" fmla="*/ 12 h 102"/>
                <a:gd name="T20" fmla="*/ 182 w 139"/>
                <a:gd name="T21" fmla="*/ 5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102">
                  <a:moveTo>
                    <a:pt x="93" y="2"/>
                  </a:moveTo>
                  <a:cubicBezTo>
                    <a:pt x="96" y="3"/>
                    <a:pt x="98" y="4"/>
                    <a:pt x="100" y="6"/>
                  </a:cubicBezTo>
                  <a:cubicBezTo>
                    <a:pt x="109" y="16"/>
                    <a:pt x="112" y="32"/>
                    <a:pt x="121" y="43"/>
                  </a:cubicBezTo>
                  <a:cubicBezTo>
                    <a:pt x="130" y="55"/>
                    <a:pt x="139" y="65"/>
                    <a:pt x="136" y="72"/>
                  </a:cubicBezTo>
                  <a:cubicBezTo>
                    <a:pt x="133" y="78"/>
                    <a:pt x="119" y="81"/>
                    <a:pt x="112" y="86"/>
                  </a:cubicBezTo>
                  <a:cubicBezTo>
                    <a:pt x="101" y="92"/>
                    <a:pt x="82" y="102"/>
                    <a:pt x="68" y="102"/>
                  </a:cubicBezTo>
                  <a:cubicBezTo>
                    <a:pt x="53" y="102"/>
                    <a:pt x="54" y="88"/>
                    <a:pt x="49" y="78"/>
                  </a:cubicBezTo>
                  <a:cubicBezTo>
                    <a:pt x="45" y="71"/>
                    <a:pt x="41" y="65"/>
                    <a:pt x="34" y="61"/>
                  </a:cubicBezTo>
                  <a:cubicBezTo>
                    <a:pt x="26" y="55"/>
                    <a:pt x="17" y="59"/>
                    <a:pt x="13" y="47"/>
                  </a:cubicBezTo>
                  <a:cubicBezTo>
                    <a:pt x="0" y="14"/>
                    <a:pt x="64" y="27"/>
                    <a:pt x="80" y="5"/>
                  </a:cubicBezTo>
                  <a:cubicBezTo>
                    <a:pt x="81" y="3"/>
                    <a:pt x="89" y="0"/>
                    <a:pt x="93" y="2"/>
                  </a:cubicBezTo>
                  <a:close/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647">
              <a:extLst>
                <a:ext uri="{FF2B5EF4-FFF2-40B4-BE49-F238E27FC236}">
                  <a16:creationId xmlns:a16="http://schemas.microsoft.com/office/drawing/2014/main" id="{8890F811-317B-4CCC-9A0E-05962D3ED7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" y="1893"/>
              <a:ext cx="270" cy="426"/>
            </a:xfrm>
            <a:custGeom>
              <a:avLst/>
              <a:gdLst>
                <a:gd name="T0" fmla="*/ 233 w 216"/>
                <a:gd name="T1" fmla="*/ 218 h 319"/>
                <a:gd name="T2" fmla="*/ 233 w 216"/>
                <a:gd name="T3" fmla="*/ 218 h 319"/>
                <a:gd name="T4" fmla="*/ 235 w 216"/>
                <a:gd name="T5" fmla="*/ 214 h 319"/>
                <a:gd name="T6" fmla="*/ 233 w 216"/>
                <a:gd name="T7" fmla="*/ 218 h 319"/>
                <a:gd name="T8" fmla="*/ 416 w 216"/>
                <a:gd name="T9" fmla="*/ 594 h 319"/>
                <a:gd name="T10" fmla="*/ 404 w 216"/>
                <a:gd name="T11" fmla="*/ 453 h 319"/>
                <a:gd name="T12" fmla="*/ 385 w 216"/>
                <a:gd name="T13" fmla="*/ 367 h 319"/>
                <a:gd name="T14" fmla="*/ 383 w 216"/>
                <a:gd name="T15" fmla="*/ 211 h 319"/>
                <a:gd name="T16" fmla="*/ 356 w 216"/>
                <a:gd name="T17" fmla="*/ 138 h 319"/>
                <a:gd name="T18" fmla="*/ 381 w 216"/>
                <a:gd name="T19" fmla="*/ 180 h 319"/>
                <a:gd name="T20" fmla="*/ 388 w 216"/>
                <a:gd name="T21" fmla="*/ 164 h 319"/>
                <a:gd name="T22" fmla="*/ 388 w 216"/>
                <a:gd name="T23" fmla="*/ 130 h 319"/>
                <a:gd name="T24" fmla="*/ 388 w 216"/>
                <a:gd name="T25" fmla="*/ 101 h 319"/>
                <a:gd name="T26" fmla="*/ 391 w 216"/>
                <a:gd name="T27" fmla="*/ 44 h 319"/>
                <a:gd name="T28" fmla="*/ 333 w 216"/>
                <a:gd name="T29" fmla="*/ 7 h 319"/>
                <a:gd name="T30" fmla="*/ 263 w 216"/>
                <a:gd name="T31" fmla="*/ 16 h 319"/>
                <a:gd name="T32" fmla="*/ 250 w 216"/>
                <a:gd name="T33" fmla="*/ 97 h 319"/>
                <a:gd name="T34" fmla="*/ 255 w 216"/>
                <a:gd name="T35" fmla="*/ 123 h 319"/>
                <a:gd name="T36" fmla="*/ 250 w 216"/>
                <a:gd name="T37" fmla="*/ 144 h 319"/>
                <a:gd name="T38" fmla="*/ 249 w 216"/>
                <a:gd name="T39" fmla="*/ 163 h 319"/>
                <a:gd name="T40" fmla="*/ 279 w 216"/>
                <a:gd name="T41" fmla="*/ 128 h 319"/>
                <a:gd name="T42" fmla="*/ 233 w 216"/>
                <a:gd name="T43" fmla="*/ 218 h 319"/>
                <a:gd name="T44" fmla="*/ 220 w 216"/>
                <a:gd name="T45" fmla="*/ 267 h 319"/>
                <a:gd name="T46" fmla="*/ 200 w 216"/>
                <a:gd name="T47" fmla="*/ 283 h 319"/>
                <a:gd name="T48" fmla="*/ 195 w 216"/>
                <a:gd name="T49" fmla="*/ 314 h 319"/>
                <a:gd name="T50" fmla="*/ 148 w 216"/>
                <a:gd name="T51" fmla="*/ 377 h 319"/>
                <a:gd name="T52" fmla="*/ 83 w 216"/>
                <a:gd name="T53" fmla="*/ 419 h 319"/>
                <a:gd name="T54" fmla="*/ 54 w 216"/>
                <a:gd name="T55" fmla="*/ 421 h 319"/>
                <a:gd name="T56" fmla="*/ 24 w 216"/>
                <a:gd name="T57" fmla="*/ 447 h 319"/>
                <a:gd name="T58" fmla="*/ 6 w 216"/>
                <a:gd name="T59" fmla="*/ 478 h 319"/>
                <a:gd name="T60" fmla="*/ 33 w 216"/>
                <a:gd name="T61" fmla="*/ 527 h 319"/>
                <a:gd name="T62" fmla="*/ 100 w 216"/>
                <a:gd name="T63" fmla="*/ 574 h 319"/>
                <a:gd name="T64" fmla="*/ 194 w 216"/>
                <a:gd name="T65" fmla="*/ 637 h 319"/>
                <a:gd name="T66" fmla="*/ 210 w 216"/>
                <a:gd name="T67" fmla="*/ 658 h 319"/>
                <a:gd name="T68" fmla="*/ 220 w 216"/>
                <a:gd name="T69" fmla="*/ 690 h 319"/>
                <a:gd name="T70" fmla="*/ 288 w 216"/>
                <a:gd name="T71" fmla="*/ 718 h 319"/>
                <a:gd name="T72" fmla="*/ 335 w 216"/>
                <a:gd name="T73" fmla="*/ 760 h 319"/>
                <a:gd name="T74" fmla="*/ 350 w 216"/>
                <a:gd name="T75" fmla="*/ 682 h 319"/>
                <a:gd name="T76" fmla="*/ 423 w 216"/>
                <a:gd name="T77" fmla="*/ 610 h 319"/>
                <a:gd name="T78" fmla="*/ 416 w 216"/>
                <a:gd name="T79" fmla="*/ 594 h 31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6" h="319">
                  <a:moveTo>
                    <a:pt x="119" y="91"/>
                  </a:moveTo>
                  <a:cubicBezTo>
                    <a:pt x="119" y="91"/>
                    <a:pt x="119" y="91"/>
                    <a:pt x="119" y="91"/>
                  </a:cubicBezTo>
                  <a:cubicBezTo>
                    <a:pt x="120" y="91"/>
                    <a:pt x="120" y="90"/>
                    <a:pt x="120" y="90"/>
                  </a:cubicBezTo>
                  <a:lnTo>
                    <a:pt x="119" y="91"/>
                  </a:lnTo>
                  <a:close/>
                  <a:moveTo>
                    <a:pt x="213" y="249"/>
                  </a:moveTo>
                  <a:cubicBezTo>
                    <a:pt x="206" y="234"/>
                    <a:pt x="210" y="202"/>
                    <a:pt x="206" y="190"/>
                  </a:cubicBezTo>
                  <a:cubicBezTo>
                    <a:pt x="203" y="178"/>
                    <a:pt x="203" y="169"/>
                    <a:pt x="197" y="154"/>
                  </a:cubicBezTo>
                  <a:cubicBezTo>
                    <a:pt x="191" y="140"/>
                    <a:pt x="197" y="104"/>
                    <a:pt x="196" y="88"/>
                  </a:cubicBezTo>
                  <a:cubicBezTo>
                    <a:pt x="179" y="84"/>
                    <a:pt x="180" y="72"/>
                    <a:pt x="182" y="58"/>
                  </a:cubicBezTo>
                  <a:cubicBezTo>
                    <a:pt x="186" y="72"/>
                    <a:pt x="185" y="76"/>
                    <a:pt x="195" y="76"/>
                  </a:cubicBezTo>
                  <a:cubicBezTo>
                    <a:pt x="200" y="77"/>
                    <a:pt x="197" y="78"/>
                    <a:pt x="198" y="69"/>
                  </a:cubicBezTo>
                  <a:cubicBezTo>
                    <a:pt x="199" y="60"/>
                    <a:pt x="196" y="60"/>
                    <a:pt x="198" y="55"/>
                  </a:cubicBezTo>
                  <a:cubicBezTo>
                    <a:pt x="200" y="50"/>
                    <a:pt x="196" y="45"/>
                    <a:pt x="198" y="43"/>
                  </a:cubicBezTo>
                  <a:cubicBezTo>
                    <a:pt x="199" y="33"/>
                    <a:pt x="199" y="25"/>
                    <a:pt x="200" y="19"/>
                  </a:cubicBezTo>
                  <a:cubicBezTo>
                    <a:pt x="194" y="11"/>
                    <a:pt x="183" y="5"/>
                    <a:pt x="170" y="3"/>
                  </a:cubicBezTo>
                  <a:cubicBezTo>
                    <a:pt x="157" y="0"/>
                    <a:pt x="143" y="2"/>
                    <a:pt x="134" y="7"/>
                  </a:cubicBezTo>
                  <a:cubicBezTo>
                    <a:pt x="132" y="13"/>
                    <a:pt x="130" y="28"/>
                    <a:pt x="128" y="41"/>
                  </a:cubicBezTo>
                  <a:cubicBezTo>
                    <a:pt x="129" y="46"/>
                    <a:pt x="129" y="50"/>
                    <a:pt x="130" y="52"/>
                  </a:cubicBezTo>
                  <a:cubicBezTo>
                    <a:pt x="131" y="55"/>
                    <a:pt x="125" y="58"/>
                    <a:pt x="128" y="61"/>
                  </a:cubicBezTo>
                  <a:cubicBezTo>
                    <a:pt x="128" y="61"/>
                    <a:pt x="123" y="67"/>
                    <a:pt x="127" y="68"/>
                  </a:cubicBezTo>
                  <a:cubicBezTo>
                    <a:pt x="132" y="73"/>
                    <a:pt x="134" y="69"/>
                    <a:pt x="142" y="54"/>
                  </a:cubicBezTo>
                  <a:cubicBezTo>
                    <a:pt x="142" y="64"/>
                    <a:pt x="132" y="85"/>
                    <a:pt x="119" y="91"/>
                  </a:cubicBezTo>
                  <a:cubicBezTo>
                    <a:pt x="113" y="97"/>
                    <a:pt x="118" y="105"/>
                    <a:pt x="113" y="112"/>
                  </a:cubicBezTo>
                  <a:cubicBezTo>
                    <a:pt x="110" y="116"/>
                    <a:pt x="105" y="115"/>
                    <a:pt x="102" y="119"/>
                  </a:cubicBezTo>
                  <a:cubicBezTo>
                    <a:pt x="100" y="122"/>
                    <a:pt x="100" y="129"/>
                    <a:pt x="100" y="132"/>
                  </a:cubicBezTo>
                  <a:cubicBezTo>
                    <a:pt x="100" y="132"/>
                    <a:pt x="97" y="146"/>
                    <a:pt x="75" y="158"/>
                  </a:cubicBezTo>
                  <a:cubicBezTo>
                    <a:pt x="63" y="165"/>
                    <a:pt x="51" y="165"/>
                    <a:pt x="42" y="176"/>
                  </a:cubicBezTo>
                  <a:cubicBezTo>
                    <a:pt x="36" y="175"/>
                    <a:pt x="31" y="175"/>
                    <a:pt x="27" y="177"/>
                  </a:cubicBezTo>
                  <a:cubicBezTo>
                    <a:pt x="21" y="180"/>
                    <a:pt x="16" y="184"/>
                    <a:pt x="12" y="188"/>
                  </a:cubicBezTo>
                  <a:cubicBezTo>
                    <a:pt x="7" y="193"/>
                    <a:pt x="5" y="199"/>
                    <a:pt x="3" y="201"/>
                  </a:cubicBezTo>
                  <a:cubicBezTo>
                    <a:pt x="0" y="207"/>
                    <a:pt x="15" y="217"/>
                    <a:pt x="17" y="222"/>
                  </a:cubicBezTo>
                  <a:cubicBezTo>
                    <a:pt x="19" y="227"/>
                    <a:pt x="41" y="236"/>
                    <a:pt x="51" y="241"/>
                  </a:cubicBezTo>
                  <a:cubicBezTo>
                    <a:pt x="61" y="246"/>
                    <a:pt x="96" y="265"/>
                    <a:pt x="99" y="267"/>
                  </a:cubicBezTo>
                  <a:cubicBezTo>
                    <a:pt x="102" y="269"/>
                    <a:pt x="105" y="271"/>
                    <a:pt x="107" y="276"/>
                  </a:cubicBezTo>
                  <a:cubicBezTo>
                    <a:pt x="109" y="281"/>
                    <a:pt x="109" y="287"/>
                    <a:pt x="113" y="290"/>
                  </a:cubicBezTo>
                  <a:cubicBezTo>
                    <a:pt x="117" y="293"/>
                    <a:pt x="138" y="298"/>
                    <a:pt x="147" y="302"/>
                  </a:cubicBezTo>
                  <a:cubicBezTo>
                    <a:pt x="155" y="306"/>
                    <a:pt x="159" y="316"/>
                    <a:pt x="171" y="319"/>
                  </a:cubicBezTo>
                  <a:cubicBezTo>
                    <a:pt x="176" y="311"/>
                    <a:pt x="174" y="298"/>
                    <a:pt x="179" y="287"/>
                  </a:cubicBezTo>
                  <a:cubicBezTo>
                    <a:pt x="188" y="272"/>
                    <a:pt x="209" y="273"/>
                    <a:pt x="216" y="256"/>
                  </a:cubicBezTo>
                  <a:cubicBezTo>
                    <a:pt x="215" y="254"/>
                    <a:pt x="214" y="252"/>
                    <a:pt x="213" y="249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648">
              <a:extLst>
                <a:ext uri="{FF2B5EF4-FFF2-40B4-BE49-F238E27FC236}">
                  <a16:creationId xmlns:a16="http://schemas.microsoft.com/office/drawing/2014/main" id="{6590AB41-7C41-4550-96C9-526D23FFCA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" y="1893"/>
              <a:ext cx="270" cy="426"/>
            </a:xfrm>
            <a:custGeom>
              <a:avLst/>
              <a:gdLst>
                <a:gd name="T0" fmla="*/ 233 w 216"/>
                <a:gd name="T1" fmla="*/ 218 h 319"/>
                <a:gd name="T2" fmla="*/ 233 w 216"/>
                <a:gd name="T3" fmla="*/ 218 h 319"/>
                <a:gd name="T4" fmla="*/ 235 w 216"/>
                <a:gd name="T5" fmla="*/ 214 h 319"/>
                <a:gd name="T6" fmla="*/ 233 w 216"/>
                <a:gd name="T7" fmla="*/ 218 h 319"/>
                <a:gd name="T8" fmla="*/ 416 w 216"/>
                <a:gd name="T9" fmla="*/ 594 h 319"/>
                <a:gd name="T10" fmla="*/ 404 w 216"/>
                <a:gd name="T11" fmla="*/ 453 h 319"/>
                <a:gd name="T12" fmla="*/ 385 w 216"/>
                <a:gd name="T13" fmla="*/ 367 h 319"/>
                <a:gd name="T14" fmla="*/ 383 w 216"/>
                <a:gd name="T15" fmla="*/ 211 h 319"/>
                <a:gd name="T16" fmla="*/ 356 w 216"/>
                <a:gd name="T17" fmla="*/ 138 h 319"/>
                <a:gd name="T18" fmla="*/ 381 w 216"/>
                <a:gd name="T19" fmla="*/ 180 h 319"/>
                <a:gd name="T20" fmla="*/ 388 w 216"/>
                <a:gd name="T21" fmla="*/ 164 h 319"/>
                <a:gd name="T22" fmla="*/ 388 w 216"/>
                <a:gd name="T23" fmla="*/ 130 h 319"/>
                <a:gd name="T24" fmla="*/ 388 w 216"/>
                <a:gd name="T25" fmla="*/ 101 h 319"/>
                <a:gd name="T26" fmla="*/ 391 w 216"/>
                <a:gd name="T27" fmla="*/ 44 h 319"/>
                <a:gd name="T28" fmla="*/ 333 w 216"/>
                <a:gd name="T29" fmla="*/ 7 h 319"/>
                <a:gd name="T30" fmla="*/ 263 w 216"/>
                <a:gd name="T31" fmla="*/ 16 h 319"/>
                <a:gd name="T32" fmla="*/ 250 w 216"/>
                <a:gd name="T33" fmla="*/ 97 h 319"/>
                <a:gd name="T34" fmla="*/ 255 w 216"/>
                <a:gd name="T35" fmla="*/ 123 h 319"/>
                <a:gd name="T36" fmla="*/ 250 w 216"/>
                <a:gd name="T37" fmla="*/ 144 h 319"/>
                <a:gd name="T38" fmla="*/ 249 w 216"/>
                <a:gd name="T39" fmla="*/ 163 h 319"/>
                <a:gd name="T40" fmla="*/ 279 w 216"/>
                <a:gd name="T41" fmla="*/ 128 h 319"/>
                <a:gd name="T42" fmla="*/ 233 w 216"/>
                <a:gd name="T43" fmla="*/ 218 h 319"/>
                <a:gd name="T44" fmla="*/ 220 w 216"/>
                <a:gd name="T45" fmla="*/ 267 h 319"/>
                <a:gd name="T46" fmla="*/ 200 w 216"/>
                <a:gd name="T47" fmla="*/ 283 h 319"/>
                <a:gd name="T48" fmla="*/ 195 w 216"/>
                <a:gd name="T49" fmla="*/ 314 h 319"/>
                <a:gd name="T50" fmla="*/ 148 w 216"/>
                <a:gd name="T51" fmla="*/ 377 h 319"/>
                <a:gd name="T52" fmla="*/ 83 w 216"/>
                <a:gd name="T53" fmla="*/ 419 h 319"/>
                <a:gd name="T54" fmla="*/ 54 w 216"/>
                <a:gd name="T55" fmla="*/ 421 h 319"/>
                <a:gd name="T56" fmla="*/ 24 w 216"/>
                <a:gd name="T57" fmla="*/ 447 h 319"/>
                <a:gd name="T58" fmla="*/ 6 w 216"/>
                <a:gd name="T59" fmla="*/ 478 h 319"/>
                <a:gd name="T60" fmla="*/ 33 w 216"/>
                <a:gd name="T61" fmla="*/ 527 h 319"/>
                <a:gd name="T62" fmla="*/ 100 w 216"/>
                <a:gd name="T63" fmla="*/ 574 h 319"/>
                <a:gd name="T64" fmla="*/ 194 w 216"/>
                <a:gd name="T65" fmla="*/ 637 h 319"/>
                <a:gd name="T66" fmla="*/ 210 w 216"/>
                <a:gd name="T67" fmla="*/ 658 h 319"/>
                <a:gd name="T68" fmla="*/ 220 w 216"/>
                <a:gd name="T69" fmla="*/ 690 h 319"/>
                <a:gd name="T70" fmla="*/ 288 w 216"/>
                <a:gd name="T71" fmla="*/ 718 h 319"/>
                <a:gd name="T72" fmla="*/ 335 w 216"/>
                <a:gd name="T73" fmla="*/ 760 h 319"/>
                <a:gd name="T74" fmla="*/ 350 w 216"/>
                <a:gd name="T75" fmla="*/ 682 h 319"/>
                <a:gd name="T76" fmla="*/ 423 w 216"/>
                <a:gd name="T77" fmla="*/ 610 h 319"/>
                <a:gd name="T78" fmla="*/ 416 w 216"/>
                <a:gd name="T79" fmla="*/ 594 h 31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6" h="319">
                  <a:moveTo>
                    <a:pt x="119" y="91"/>
                  </a:moveTo>
                  <a:cubicBezTo>
                    <a:pt x="119" y="91"/>
                    <a:pt x="119" y="91"/>
                    <a:pt x="119" y="91"/>
                  </a:cubicBezTo>
                  <a:cubicBezTo>
                    <a:pt x="120" y="91"/>
                    <a:pt x="120" y="90"/>
                    <a:pt x="120" y="90"/>
                  </a:cubicBezTo>
                  <a:lnTo>
                    <a:pt x="119" y="91"/>
                  </a:lnTo>
                  <a:close/>
                  <a:moveTo>
                    <a:pt x="213" y="249"/>
                  </a:moveTo>
                  <a:cubicBezTo>
                    <a:pt x="206" y="234"/>
                    <a:pt x="210" y="202"/>
                    <a:pt x="206" y="190"/>
                  </a:cubicBezTo>
                  <a:cubicBezTo>
                    <a:pt x="203" y="178"/>
                    <a:pt x="203" y="169"/>
                    <a:pt x="197" y="154"/>
                  </a:cubicBezTo>
                  <a:cubicBezTo>
                    <a:pt x="191" y="140"/>
                    <a:pt x="197" y="104"/>
                    <a:pt x="196" y="88"/>
                  </a:cubicBezTo>
                  <a:cubicBezTo>
                    <a:pt x="179" y="84"/>
                    <a:pt x="180" y="72"/>
                    <a:pt x="182" y="58"/>
                  </a:cubicBezTo>
                  <a:cubicBezTo>
                    <a:pt x="186" y="72"/>
                    <a:pt x="185" y="76"/>
                    <a:pt x="195" y="76"/>
                  </a:cubicBezTo>
                  <a:cubicBezTo>
                    <a:pt x="200" y="77"/>
                    <a:pt x="197" y="78"/>
                    <a:pt x="198" y="69"/>
                  </a:cubicBezTo>
                  <a:cubicBezTo>
                    <a:pt x="199" y="60"/>
                    <a:pt x="196" y="60"/>
                    <a:pt x="198" y="55"/>
                  </a:cubicBezTo>
                  <a:cubicBezTo>
                    <a:pt x="200" y="50"/>
                    <a:pt x="196" y="45"/>
                    <a:pt x="198" y="43"/>
                  </a:cubicBezTo>
                  <a:cubicBezTo>
                    <a:pt x="199" y="33"/>
                    <a:pt x="199" y="25"/>
                    <a:pt x="200" y="19"/>
                  </a:cubicBezTo>
                  <a:cubicBezTo>
                    <a:pt x="194" y="11"/>
                    <a:pt x="183" y="5"/>
                    <a:pt x="170" y="3"/>
                  </a:cubicBezTo>
                  <a:cubicBezTo>
                    <a:pt x="157" y="0"/>
                    <a:pt x="143" y="2"/>
                    <a:pt x="134" y="7"/>
                  </a:cubicBezTo>
                  <a:cubicBezTo>
                    <a:pt x="132" y="13"/>
                    <a:pt x="130" y="28"/>
                    <a:pt x="128" y="41"/>
                  </a:cubicBezTo>
                  <a:cubicBezTo>
                    <a:pt x="129" y="46"/>
                    <a:pt x="129" y="50"/>
                    <a:pt x="130" y="52"/>
                  </a:cubicBezTo>
                  <a:cubicBezTo>
                    <a:pt x="131" y="55"/>
                    <a:pt x="125" y="58"/>
                    <a:pt x="128" y="61"/>
                  </a:cubicBezTo>
                  <a:cubicBezTo>
                    <a:pt x="128" y="61"/>
                    <a:pt x="123" y="67"/>
                    <a:pt x="127" y="68"/>
                  </a:cubicBezTo>
                  <a:cubicBezTo>
                    <a:pt x="132" y="73"/>
                    <a:pt x="134" y="69"/>
                    <a:pt x="142" y="54"/>
                  </a:cubicBezTo>
                  <a:cubicBezTo>
                    <a:pt x="142" y="64"/>
                    <a:pt x="132" y="85"/>
                    <a:pt x="119" y="91"/>
                  </a:cubicBezTo>
                  <a:cubicBezTo>
                    <a:pt x="113" y="97"/>
                    <a:pt x="118" y="105"/>
                    <a:pt x="113" y="112"/>
                  </a:cubicBezTo>
                  <a:cubicBezTo>
                    <a:pt x="110" y="116"/>
                    <a:pt x="105" y="115"/>
                    <a:pt x="102" y="119"/>
                  </a:cubicBezTo>
                  <a:cubicBezTo>
                    <a:pt x="100" y="122"/>
                    <a:pt x="100" y="129"/>
                    <a:pt x="100" y="132"/>
                  </a:cubicBezTo>
                  <a:cubicBezTo>
                    <a:pt x="100" y="132"/>
                    <a:pt x="97" y="146"/>
                    <a:pt x="75" y="158"/>
                  </a:cubicBezTo>
                  <a:cubicBezTo>
                    <a:pt x="63" y="165"/>
                    <a:pt x="51" y="165"/>
                    <a:pt x="42" y="176"/>
                  </a:cubicBezTo>
                  <a:cubicBezTo>
                    <a:pt x="36" y="175"/>
                    <a:pt x="31" y="175"/>
                    <a:pt x="27" y="177"/>
                  </a:cubicBezTo>
                  <a:cubicBezTo>
                    <a:pt x="21" y="180"/>
                    <a:pt x="16" y="184"/>
                    <a:pt x="12" y="188"/>
                  </a:cubicBezTo>
                  <a:cubicBezTo>
                    <a:pt x="7" y="193"/>
                    <a:pt x="5" y="199"/>
                    <a:pt x="3" y="201"/>
                  </a:cubicBezTo>
                  <a:cubicBezTo>
                    <a:pt x="0" y="207"/>
                    <a:pt x="15" y="217"/>
                    <a:pt x="17" y="222"/>
                  </a:cubicBezTo>
                  <a:cubicBezTo>
                    <a:pt x="19" y="227"/>
                    <a:pt x="41" y="236"/>
                    <a:pt x="51" y="241"/>
                  </a:cubicBezTo>
                  <a:cubicBezTo>
                    <a:pt x="61" y="246"/>
                    <a:pt x="96" y="265"/>
                    <a:pt x="99" y="267"/>
                  </a:cubicBezTo>
                  <a:cubicBezTo>
                    <a:pt x="102" y="269"/>
                    <a:pt x="105" y="271"/>
                    <a:pt x="107" y="276"/>
                  </a:cubicBezTo>
                  <a:cubicBezTo>
                    <a:pt x="109" y="281"/>
                    <a:pt x="109" y="287"/>
                    <a:pt x="113" y="290"/>
                  </a:cubicBezTo>
                  <a:cubicBezTo>
                    <a:pt x="117" y="293"/>
                    <a:pt x="138" y="298"/>
                    <a:pt x="147" y="302"/>
                  </a:cubicBezTo>
                  <a:cubicBezTo>
                    <a:pt x="155" y="306"/>
                    <a:pt x="159" y="316"/>
                    <a:pt x="171" y="319"/>
                  </a:cubicBezTo>
                  <a:cubicBezTo>
                    <a:pt x="176" y="311"/>
                    <a:pt x="174" y="298"/>
                    <a:pt x="179" y="287"/>
                  </a:cubicBezTo>
                  <a:cubicBezTo>
                    <a:pt x="188" y="272"/>
                    <a:pt x="209" y="273"/>
                    <a:pt x="216" y="256"/>
                  </a:cubicBezTo>
                  <a:cubicBezTo>
                    <a:pt x="215" y="254"/>
                    <a:pt x="214" y="252"/>
                    <a:pt x="213" y="249"/>
                  </a:cubicBezTo>
                  <a:close/>
                </a:path>
              </a:pathLst>
            </a:custGeom>
            <a:solidFill>
              <a:srgbClr val="63A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649">
              <a:extLst>
                <a:ext uri="{FF2B5EF4-FFF2-40B4-BE49-F238E27FC236}">
                  <a16:creationId xmlns:a16="http://schemas.microsoft.com/office/drawing/2014/main" id="{C31A8E13-051F-4AFB-8B91-7CF81FAF4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235"/>
              <a:ext cx="57" cy="84"/>
            </a:xfrm>
            <a:custGeom>
              <a:avLst/>
              <a:gdLst>
                <a:gd name="T0" fmla="*/ 0 w 45"/>
                <a:gd name="T1" fmla="*/ 149 h 63"/>
                <a:gd name="T2" fmla="*/ 16 w 45"/>
                <a:gd name="T3" fmla="*/ 73 h 63"/>
                <a:gd name="T4" fmla="*/ 91 w 4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3">
                  <a:moveTo>
                    <a:pt x="0" y="63"/>
                  </a:moveTo>
                  <a:cubicBezTo>
                    <a:pt x="5" y="55"/>
                    <a:pt x="3" y="42"/>
                    <a:pt x="8" y="31"/>
                  </a:cubicBezTo>
                  <a:cubicBezTo>
                    <a:pt x="17" y="16"/>
                    <a:pt x="38" y="17"/>
                    <a:pt x="45" y="0"/>
                  </a:cubicBezTo>
                </a:path>
              </a:pathLst>
            </a:custGeom>
            <a:no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650">
              <a:extLst>
                <a:ext uri="{FF2B5EF4-FFF2-40B4-BE49-F238E27FC236}">
                  <a16:creationId xmlns:a16="http://schemas.microsoft.com/office/drawing/2014/main" id="{C5FE9F78-B166-498C-9F66-A2A2BF889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209"/>
              <a:ext cx="104" cy="34"/>
            </a:xfrm>
            <a:custGeom>
              <a:avLst/>
              <a:gdLst>
                <a:gd name="T0" fmla="*/ 0 w 83"/>
                <a:gd name="T1" fmla="*/ 63 h 25"/>
                <a:gd name="T2" fmla="*/ 14 w 83"/>
                <a:gd name="T3" fmla="*/ 35 h 25"/>
                <a:gd name="T4" fmla="*/ 79 w 83"/>
                <a:gd name="T5" fmla="*/ 0 h 25"/>
                <a:gd name="T6" fmla="*/ 134 w 83"/>
                <a:gd name="T7" fmla="*/ 20 h 25"/>
                <a:gd name="T8" fmla="*/ 163 w 83"/>
                <a:gd name="T9" fmla="*/ 5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5">
                  <a:moveTo>
                    <a:pt x="0" y="25"/>
                  </a:moveTo>
                  <a:cubicBezTo>
                    <a:pt x="2" y="22"/>
                    <a:pt x="4" y="18"/>
                    <a:pt x="7" y="14"/>
                  </a:cubicBezTo>
                  <a:cubicBezTo>
                    <a:pt x="15" y="3"/>
                    <a:pt x="26" y="0"/>
                    <a:pt x="40" y="0"/>
                  </a:cubicBezTo>
                  <a:cubicBezTo>
                    <a:pt x="50" y="0"/>
                    <a:pt x="60" y="3"/>
                    <a:pt x="68" y="8"/>
                  </a:cubicBezTo>
                  <a:cubicBezTo>
                    <a:pt x="73" y="11"/>
                    <a:pt x="78" y="19"/>
                    <a:pt x="83" y="21"/>
                  </a:cubicBezTo>
                </a:path>
              </a:pathLst>
            </a:custGeom>
            <a:noFill/>
            <a:ln w="31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651">
              <a:extLst>
                <a:ext uri="{FF2B5EF4-FFF2-40B4-BE49-F238E27FC236}">
                  <a16:creationId xmlns:a16="http://schemas.microsoft.com/office/drawing/2014/main" id="{740EA170-A16A-4F75-9626-3AC2779C3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363"/>
              <a:ext cx="305" cy="256"/>
            </a:xfrm>
            <a:custGeom>
              <a:avLst/>
              <a:gdLst>
                <a:gd name="T0" fmla="*/ 468 w 244"/>
                <a:gd name="T1" fmla="*/ 0 h 192"/>
                <a:gd name="T2" fmla="*/ 366 w 244"/>
                <a:gd name="T3" fmla="*/ 405 h 192"/>
                <a:gd name="T4" fmla="*/ 0 w 244"/>
                <a:gd name="T5" fmla="*/ 332 h 192"/>
                <a:gd name="T6" fmla="*/ 360 w 244"/>
                <a:gd name="T7" fmla="*/ 368 h 192"/>
                <a:gd name="T8" fmla="*/ 468 w 244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192">
                  <a:moveTo>
                    <a:pt x="239" y="0"/>
                  </a:moveTo>
                  <a:cubicBezTo>
                    <a:pt x="242" y="45"/>
                    <a:pt x="244" y="145"/>
                    <a:pt x="187" y="171"/>
                  </a:cubicBezTo>
                  <a:cubicBezTo>
                    <a:pt x="139" y="192"/>
                    <a:pt x="18" y="151"/>
                    <a:pt x="0" y="140"/>
                  </a:cubicBezTo>
                  <a:cubicBezTo>
                    <a:pt x="34" y="148"/>
                    <a:pt x="148" y="179"/>
                    <a:pt x="184" y="155"/>
                  </a:cubicBezTo>
                  <a:cubicBezTo>
                    <a:pt x="220" y="131"/>
                    <a:pt x="238" y="71"/>
                    <a:pt x="239" y="0"/>
                  </a:cubicBezTo>
                  <a:close/>
                </a:path>
              </a:pathLst>
            </a:custGeom>
            <a:solidFill>
              <a:srgbClr val="F7C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652">
              <a:extLst>
                <a:ext uri="{FF2B5EF4-FFF2-40B4-BE49-F238E27FC236}">
                  <a16:creationId xmlns:a16="http://schemas.microsoft.com/office/drawing/2014/main" id="{E8604CC8-6EA3-4928-8A91-6A41DCFC7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2368"/>
              <a:ext cx="270" cy="140"/>
            </a:xfrm>
            <a:custGeom>
              <a:avLst/>
              <a:gdLst>
                <a:gd name="T0" fmla="*/ 0 w 216"/>
                <a:gd name="T1" fmla="*/ 0 h 105"/>
                <a:gd name="T2" fmla="*/ 423 w 216"/>
                <a:gd name="T3" fmla="*/ 249 h 105"/>
                <a:gd name="T4" fmla="*/ 0 w 216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05">
                  <a:moveTo>
                    <a:pt x="0" y="0"/>
                  </a:moveTo>
                  <a:cubicBezTo>
                    <a:pt x="39" y="17"/>
                    <a:pt x="132" y="79"/>
                    <a:pt x="216" y="105"/>
                  </a:cubicBezTo>
                  <a:cubicBezTo>
                    <a:pt x="182" y="104"/>
                    <a:pt x="82" y="63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653">
              <a:extLst>
                <a:ext uri="{FF2B5EF4-FFF2-40B4-BE49-F238E27FC236}">
                  <a16:creationId xmlns:a16="http://schemas.microsoft.com/office/drawing/2014/main" id="{2AC279AA-AFAF-44FD-92E9-016FD69AD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989"/>
              <a:ext cx="25" cy="78"/>
            </a:xfrm>
            <a:custGeom>
              <a:avLst/>
              <a:gdLst>
                <a:gd name="T0" fmla="*/ 39 w 20"/>
                <a:gd name="T1" fmla="*/ 7 h 58"/>
                <a:gd name="T2" fmla="*/ 8 w 20"/>
                <a:gd name="T3" fmla="*/ 43 h 58"/>
                <a:gd name="T4" fmla="*/ 18 w 20"/>
                <a:gd name="T5" fmla="*/ 141 h 58"/>
                <a:gd name="T6" fmla="*/ 38 w 2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8">
                  <a:moveTo>
                    <a:pt x="20" y="3"/>
                  </a:moveTo>
                  <a:cubicBezTo>
                    <a:pt x="15" y="8"/>
                    <a:pt x="7" y="11"/>
                    <a:pt x="4" y="18"/>
                  </a:cubicBezTo>
                  <a:cubicBezTo>
                    <a:pt x="0" y="30"/>
                    <a:pt x="12" y="47"/>
                    <a:pt x="9" y="58"/>
                  </a:cubicBezTo>
                  <a:cubicBezTo>
                    <a:pt x="10" y="39"/>
                    <a:pt x="12" y="18"/>
                    <a:pt x="19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654">
              <a:extLst>
                <a:ext uri="{FF2B5EF4-FFF2-40B4-BE49-F238E27FC236}">
                  <a16:creationId xmlns:a16="http://schemas.microsoft.com/office/drawing/2014/main" id="{7C4CF179-E777-4E75-9AA6-B7B10882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141"/>
              <a:ext cx="47" cy="62"/>
            </a:xfrm>
            <a:custGeom>
              <a:avLst/>
              <a:gdLst>
                <a:gd name="T0" fmla="*/ 41 w 38"/>
                <a:gd name="T1" fmla="*/ 0 h 46"/>
                <a:gd name="T2" fmla="*/ 72 w 38"/>
                <a:gd name="T3" fmla="*/ 113 h 46"/>
                <a:gd name="T4" fmla="*/ 41 w 3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6">
                  <a:moveTo>
                    <a:pt x="22" y="0"/>
                  </a:moveTo>
                  <a:cubicBezTo>
                    <a:pt x="0" y="10"/>
                    <a:pt x="4" y="30"/>
                    <a:pt x="38" y="46"/>
                  </a:cubicBezTo>
                  <a:cubicBezTo>
                    <a:pt x="20" y="34"/>
                    <a:pt x="3" y="13"/>
                    <a:pt x="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655">
              <a:extLst>
                <a:ext uri="{FF2B5EF4-FFF2-40B4-BE49-F238E27FC236}">
                  <a16:creationId xmlns:a16="http://schemas.microsoft.com/office/drawing/2014/main" id="{E566A02D-A5D7-4951-AFA6-ACF91CD88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105"/>
              <a:ext cx="42" cy="112"/>
            </a:xfrm>
            <a:custGeom>
              <a:avLst/>
              <a:gdLst>
                <a:gd name="T0" fmla="*/ 31 w 34"/>
                <a:gd name="T1" fmla="*/ 85 h 84"/>
                <a:gd name="T2" fmla="*/ 46 w 34"/>
                <a:gd name="T3" fmla="*/ 148 h 84"/>
                <a:gd name="T4" fmla="*/ 64 w 34"/>
                <a:gd name="T5" fmla="*/ 199 h 84"/>
                <a:gd name="T6" fmla="*/ 49 w 34"/>
                <a:gd name="T7" fmla="*/ 123 h 84"/>
                <a:gd name="T8" fmla="*/ 25 w 34"/>
                <a:gd name="T9" fmla="*/ 52 h 84"/>
                <a:gd name="T10" fmla="*/ 0 w 34"/>
                <a:gd name="T11" fmla="*/ 0 h 84"/>
                <a:gd name="T12" fmla="*/ 31 w 34"/>
                <a:gd name="T13" fmla="*/ 85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4">
                  <a:moveTo>
                    <a:pt x="16" y="36"/>
                  </a:moveTo>
                  <a:cubicBezTo>
                    <a:pt x="22" y="49"/>
                    <a:pt x="22" y="53"/>
                    <a:pt x="24" y="62"/>
                  </a:cubicBezTo>
                  <a:cubicBezTo>
                    <a:pt x="26" y="71"/>
                    <a:pt x="32" y="81"/>
                    <a:pt x="34" y="84"/>
                  </a:cubicBezTo>
                  <a:cubicBezTo>
                    <a:pt x="31" y="71"/>
                    <a:pt x="27" y="58"/>
                    <a:pt x="26" y="52"/>
                  </a:cubicBezTo>
                  <a:cubicBezTo>
                    <a:pt x="25" y="46"/>
                    <a:pt x="17" y="27"/>
                    <a:pt x="13" y="22"/>
                  </a:cubicBezTo>
                  <a:cubicBezTo>
                    <a:pt x="9" y="17"/>
                    <a:pt x="0" y="4"/>
                    <a:pt x="0" y="0"/>
                  </a:cubicBezTo>
                  <a:cubicBezTo>
                    <a:pt x="2" y="8"/>
                    <a:pt x="7" y="24"/>
                    <a:pt x="16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656">
              <a:extLst>
                <a:ext uri="{FF2B5EF4-FFF2-40B4-BE49-F238E27FC236}">
                  <a16:creationId xmlns:a16="http://schemas.microsoft.com/office/drawing/2014/main" id="{7B9D3806-DA84-423F-87B1-BFCACB19D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047"/>
              <a:ext cx="28" cy="180"/>
            </a:xfrm>
            <a:custGeom>
              <a:avLst/>
              <a:gdLst>
                <a:gd name="T0" fmla="*/ 8 w 22"/>
                <a:gd name="T1" fmla="*/ 100 h 135"/>
                <a:gd name="T2" fmla="*/ 23 w 22"/>
                <a:gd name="T3" fmla="*/ 155 h 135"/>
                <a:gd name="T4" fmla="*/ 28 w 22"/>
                <a:gd name="T5" fmla="*/ 183 h 135"/>
                <a:gd name="T6" fmla="*/ 31 w 22"/>
                <a:gd name="T7" fmla="*/ 233 h 135"/>
                <a:gd name="T8" fmla="*/ 46 w 22"/>
                <a:gd name="T9" fmla="*/ 320 h 135"/>
                <a:gd name="T10" fmla="*/ 46 w 22"/>
                <a:gd name="T11" fmla="*/ 320 h 135"/>
                <a:gd name="T12" fmla="*/ 43 w 22"/>
                <a:gd name="T13" fmla="*/ 233 h 135"/>
                <a:gd name="T14" fmla="*/ 39 w 22"/>
                <a:gd name="T15" fmla="*/ 177 h 135"/>
                <a:gd name="T16" fmla="*/ 36 w 22"/>
                <a:gd name="T17" fmla="*/ 151 h 135"/>
                <a:gd name="T18" fmla="*/ 18 w 22"/>
                <a:gd name="T19" fmla="*/ 92 h 135"/>
                <a:gd name="T20" fmla="*/ 10 w 22"/>
                <a:gd name="T21" fmla="*/ 0 h 135"/>
                <a:gd name="T22" fmla="*/ 10 w 22"/>
                <a:gd name="T23" fmla="*/ 0 h 135"/>
                <a:gd name="T24" fmla="*/ 8 w 22"/>
                <a:gd name="T25" fmla="*/ 100 h 1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135">
                  <a:moveTo>
                    <a:pt x="4" y="42"/>
                  </a:moveTo>
                  <a:cubicBezTo>
                    <a:pt x="8" y="51"/>
                    <a:pt x="9" y="58"/>
                    <a:pt x="11" y="65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4" y="81"/>
                    <a:pt x="15" y="90"/>
                    <a:pt x="15" y="98"/>
                  </a:cubicBezTo>
                  <a:cubicBezTo>
                    <a:pt x="15" y="112"/>
                    <a:pt x="18" y="126"/>
                    <a:pt x="22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19" y="127"/>
                    <a:pt x="21" y="111"/>
                    <a:pt x="21" y="98"/>
                  </a:cubicBezTo>
                  <a:cubicBezTo>
                    <a:pt x="21" y="89"/>
                    <a:pt x="20" y="80"/>
                    <a:pt x="19" y="75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5" y="57"/>
                    <a:pt x="14" y="49"/>
                    <a:pt x="9" y="39"/>
                  </a:cubicBezTo>
                  <a:cubicBezTo>
                    <a:pt x="6" y="31"/>
                    <a:pt x="4" y="1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7"/>
                    <a:pt x="0" y="32"/>
                    <a:pt x="4" y="42"/>
                  </a:cubicBezTo>
                  <a:close/>
                </a:path>
              </a:pathLst>
            </a:custGeom>
            <a:solidFill>
              <a:srgbClr val="2380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657">
              <a:extLst>
                <a:ext uri="{FF2B5EF4-FFF2-40B4-BE49-F238E27FC236}">
                  <a16:creationId xmlns:a16="http://schemas.microsoft.com/office/drawing/2014/main" id="{74970DB0-D946-4FD1-9049-A0858F662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287"/>
              <a:ext cx="83" cy="85"/>
            </a:xfrm>
            <a:custGeom>
              <a:avLst/>
              <a:gdLst>
                <a:gd name="T0" fmla="*/ 53 w 66"/>
                <a:gd name="T1" fmla="*/ 0 h 64"/>
                <a:gd name="T2" fmla="*/ 122 w 66"/>
                <a:gd name="T3" fmla="*/ 150 h 64"/>
                <a:gd name="T4" fmla="*/ 79 w 66"/>
                <a:gd name="T5" fmla="*/ 70 h 64"/>
                <a:gd name="T6" fmla="*/ 49 w 66"/>
                <a:gd name="T7" fmla="*/ 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64">
                  <a:moveTo>
                    <a:pt x="26" y="0"/>
                  </a:moveTo>
                  <a:cubicBezTo>
                    <a:pt x="0" y="18"/>
                    <a:pt x="43" y="57"/>
                    <a:pt x="61" y="64"/>
                  </a:cubicBezTo>
                  <a:cubicBezTo>
                    <a:pt x="66" y="55"/>
                    <a:pt x="44" y="38"/>
                    <a:pt x="40" y="30"/>
                  </a:cubicBezTo>
                  <a:cubicBezTo>
                    <a:pt x="35" y="21"/>
                    <a:pt x="36" y="2"/>
                    <a:pt x="25" y="1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658">
              <a:extLst>
                <a:ext uri="{FF2B5EF4-FFF2-40B4-BE49-F238E27FC236}">
                  <a16:creationId xmlns:a16="http://schemas.microsoft.com/office/drawing/2014/main" id="{830A5DB1-3CA2-48B3-AF6A-C2887BCF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41"/>
              <a:ext cx="64" cy="114"/>
            </a:xfrm>
            <a:custGeom>
              <a:avLst/>
              <a:gdLst>
                <a:gd name="T0" fmla="*/ 68 w 51"/>
                <a:gd name="T1" fmla="*/ 5 h 85"/>
                <a:gd name="T2" fmla="*/ 24 w 51"/>
                <a:gd name="T3" fmla="*/ 12 h 85"/>
                <a:gd name="T4" fmla="*/ 8 w 51"/>
                <a:gd name="T5" fmla="*/ 27 h 85"/>
                <a:gd name="T6" fmla="*/ 14 w 51"/>
                <a:gd name="T7" fmla="*/ 56 h 85"/>
                <a:gd name="T8" fmla="*/ 55 w 51"/>
                <a:gd name="T9" fmla="*/ 164 h 85"/>
                <a:gd name="T10" fmla="*/ 64 w 51"/>
                <a:gd name="T11" fmla="*/ 78 h 85"/>
                <a:gd name="T12" fmla="*/ 69 w 51"/>
                <a:gd name="T13" fmla="*/ 5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85">
                  <a:moveTo>
                    <a:pt x="34" y="2"/>
                  </a:moveTo>
                  <a:cubicBezTo>
                    <a:pt x="26" y="0"/>
                    <a:pt x="19" y="1"/>
                    <a:pt x="12" y="5"/>
                  </a:cubicBezTo>
                  <a:cubicBezTo>
                    <a:pt x="11" y="6"/>
                    <a:pt x="5" y="9"/>
                    <a:pt x="4" y="11"/>
                  </a:cubicBezTo>
                  <a:cubicBezTo>
                    <a:pt x="0" y="20"/>
                    <a:pt x="4" y="16"/>
                    <a:pt x="7" y="23"/>
                  </a:cubicBezTo>
                  <a:cubicBezTo>
                    <a:pt x="10" y="33"/>
                    <a:pt x="21" y="60"/>
                    <a:pt x="28" y="68"/>
                  </a:cubicBezTo>
                  <a:cubicBezTo>
                    <a:pt x="43" y="85"/>
                    <a:pt x="32" y="39"/>
                    <a:pt x="33" y="32"/>
                  </a:cubicBezTo>
                  <a:cubicBezTo>
                    <a:pt x="34" y="25"/>
                    <a:pt x="51" y="2"/>
                    <a:pt x="35" y="2"/>
                  </a:cubicBezTo>
                </a:path>
              </a:pathLst>
            </a:custGeom>
            <a:solidFill>
              <a:srgbClr val="E29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659">
              <a:extLst>
                <a:ext uri="{FF2B5EF4-FFF2-40B4-BE49-F238E27FC236}">
                  <a16:creationId xmlns:a16="http://schemas.microsoft.com/office/drawing/2014/main" id="{38C513CF-78BC-491C-8DD2-7137BC0A4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1967"/>
              <a:ext cx="75" cy="42"/>
            </a:xfrm>
            <a:custGeom>
              <a:avLst/>
              <a:gdLst>
                <a:gd name="T0" fmla="*/ 0 w 60"/>
                <a:gd name="T1" fmla="*/ 32 h 32"/>
                <a:gd name="T2" fmla="*/ 118 w 60"/>
                <a:gd name="T3" fmla="*/ 0 h 32"/>
                <a:gd name="T4" fmla="*/ 0 w 60"/>
                <a:gd name="T5" fmla="*/ 3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2">
                  <a:moveTo>
                    <a:pt x="0" y="14"/>
                  </a:moveTo>
                  <a:cubicBezTo>
                    <a:pt x="8" y="20"/>
                    <a:pt x="42" y="20"/>
                    <a:pt x="60" y="0"/>
                  </a:cubicBezTo>
                  <a:cubicBezTo>
                    <a:pt x="53" y="9"/>
                    <a:pt x="27" y="3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Freeform 660">
              <a:extLst>
                <a:ext uri="{FF2B5EF4-FFF2-40B4-BE49-F238E27FC236}">
                  <a16:creationId xmlns:a16="http://schemas.microsoft.com/office/drawing/2014/main" id="{3B081507-B5A5-4426-A3BC-4B81AE5E3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096"/>
              <a:ext cx="36" cy="53"/>
            </a:xfrm>
            <a:custGeom>
              <a:avLst/>
              <a:gdLst>
                <a:gd name="T0" fmla="*/ 0 w 29"/>
                <a:gd name="T1" fmla="*/ 0 h 40"/>
                <a:gd name="T2" fmla="*/ 52 w 29"/>
                <a:gd name="T3" fmla="*/ 93 h 40"/>
                <a:gd name="T4" fmla="*/ 0 w 29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0">
                  <a:moveTo>
                    <a:pt x="0" y="0"/>
                  </a:moveTo>
                  <a:cubicBezTo>
                    <a:pt x="15" y="4"/>
                    <a:pt x="26" y="20"/>
                    <a:pt x="27" y="40"/>
                  </a:cubicBezTo>
                  <a:cubicBezTo>
                    <a:pt x="29" y="27"/>
                    <a:pt x="28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Line 661">
              <a:extLst>
                <a:ext uri="{FF2B5EF4-FFF2-40B4-BE49-F238E27FC236}">
                  <a16:creationId xmlns:a16="http://schemas.microsoft.com/office/drawing/2014/main" id="{CE7822FD-2C6F-4EBC-BC85-226DAA145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" y="1992"/>
              <a:ext cx="18" cy="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Line 662">
              <a:extLst>
                <a:ext uri="{FF2B5EF4-FFF2-40B4-BE49-F238E27FC236}">
                  <a16:creationId xmlns:a16="http://schemas.microsoft.com/office/drawing/2014/main" id="{55E3F485-16B7-4622-8D50-F7A78C6074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5" y="1947"/>
              <a:ext cx="10" cy="1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663">
              <a:extLst>
                <a:ext uri="{FF2B5EF4-FFF2-40B4-BE49-F238E27FC236}">
                  <a16:creationId xmlns:a16="http://schemas.microsoft.com/office/drawing/2014/main" id="{0F94ACE6-3612-4055-971D-F2A8DE223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896"/>
              <a:ext cx="125" cy="116"/>
            </a:xfrm>
            <a:custGeom>
              <a:avLst/>
              <a:gdLst>
                <a:gd name="T0" fmla="*/ 195 w 100"/>
                <a:gd name="T1" fmla="*/ 207 h 87"/>
                <a:gd name="T2" fmla="*/ 83 w 100"/>
                <a:gd name="T3" fmla="*/ 69 h 87"/>
                <a:gd name="T4" fmla="*/ 6 w 100"/>
                <a:gd name="T5" fmla="*/ 0 h 87"/>
                <a:gd name="T6" fmla="*/ 0 w 100"/>
                <a:gd name="T7" fmla="*/ 27 h 87"/>
                <a:gd name="T8" fmla="*/ 101 w 100"/>
                <a:gd name="T9" fmla="*/ 113 h 87"/>
                <a:gd name="T10" fmla="*/ 55 w 100"/>
                <a:gd name="T11" fmla="*/ 107 h 87"/>
                <a:gd name="T12" fmla="*/ 108 w 100"/>
                <a:gd name="T13" fmla="*/ 140 h 87"/>
                <a:gd name="T14" fmla="*/ 195 w 100"/>
                <a:gd name="T15" fmla="*/ 20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87">
                  <a:moveTo>
                    <a:pt x="100" y="87"/>
                  </a:moveTo>
                  <a:cubicBezTo>
                    <a:pt x="99" y="55"/>
                    <a:pt x="54" y="36"/>
                    <a:pt x="42" y="29"/>
                  </a:cubicBezTo>
                  <a:cubicBezTo>
                    <a:pt x="30" y="21"/>
                    <a:pt x="18" y="17"/>
                    <a:pt x="3" y="0"/>
                  </a:cubicBezTo>
                  <a:cubicBezTo>
                    <a:pt x="2" y="3"/>
                    <a:pt x="1" y="7"/>
                    <a:pt x="0" y="11"/>
                  </a:cubicBezTo>
                  <a:cubicBezTo>
                    <a:pt x="13" y="25"/>
                    <a:pt x="57" y="40"/>
                    <a:pt x="52" y="48"/>
                  </a:cubicBezTo>
                  <a:cubicBezTo>
                    <a:pt x="46" y="58"/>
                    <a:pt x="32" y="51"/>
                    <a:pt x="28" y="45"/>
                  </a:cubicBezTo>
                  <a:cubicBezTo>
                    <a:pt x="36" y="58"/>
                    <a:pt x="38" y="60"/>
                    <a:pt x="55" y="59"/>
                  </a:cubicBezTo>
                  <a:cubicBezTo>
                    <a:pt x="73" y="57"/>
                    <a:pt x="77" y="51"/>
                    <a:pt x="100" y="87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664">
              <a:extLst>
                <a:ext uri="{FF2B5EF4-FFF2-40B4-BE49-F238E27FC236}">
                  <a16:creationId xmlns:a16="http://schemas.microsoft.com/office/drawing/2014/main" id="{91C378B7-2037-439F-BD14-0A16A67E9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" y="1904"/>
              <a:ext cx="86" cy="60"/>
            </a:xfrm>
            <a:custGeom>
              <a:avLst/>
              <a:gdLst>
                <a:gd name="T0" fmla="*/ 115 w 69"/>
                <a:gd name="T1" fmla="*/ 107 h 45"/>
                <a:gd name="T2" fmla="*/ 133 w 69"/>
                <a:gd name="T3" fmla="*/ 1 h 45"/>
                <a:gd name="T4" fmla="*/ 26 w 69"/>
                <a:gd name="T5" fmla="*/ 5 h 45"/>
                <a:gd name="T6" fmla="*/ 34 w 69"/>
                <a:gd name="T7" fmla="*/ 100 h 45"/>
                <a:gd name="T8" fmla="*/ 115 w 69"/>
                <a:gd name="T9" fmla="*/ 10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59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49" y="0"/>
                    <a:pt x="22" y="1"/>
                    <a:pt x="14" y="2"/>
                  </a:cubicBezTo>
                  <a:cubicBezTo>
                    <a:pt x="6" y="3"/>
                    <a:pt x="0" y="39"/>
                    <a:pt x="18" y="42"/>
                  </a:cubicBezTo>
                  <a:cubicBezTo>
                    <a:pt x="28" y="45"/>
                    <a:pt x="44" y="45"/>
                    <a:pt x="59" y="4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665">
              <a:extLst>
                <a:ext uri="{FF2B5EF4-FFF2-40B4-BE49-F238E27FC236}">
                  <a16:creationId xmlns:a16="http://schemas.microsoft.com/office/drawing/2014/main" id="{9855EBAE-2978-49B3-9714-36D4BBEC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" y="1584"/>
              <a:ext cx="91" cy="116"/>
            </a:xfrm>
            <a:custGeom>
              <a:avLst/>
              <a:gdLst>
                <a:gd name="T0" fmla="*/ 141 w 73"/>
                <a:gd name="T1" fmla="*/ 27 h 87"/>
                <a:gd name="T2" fmla="*/ 55 w 73"/>
                <a:gd name="T3" fmla="*/ 0 h 87"/>
                <a:gd name="T4" fmla="*/ 31 w 73"/>
                <a:gd name="T5" fmla="*/ 85 h 87"/>
                <a:gd name="T6" fmla="*/ 102 w 73"/>
                <a:gd name="T7" fmla="*/ 107 h 87"/>
                <a:gd name="T8" fmla="*/ 26 w 73"/>
                <a:gd name="T9" fmla="*/ 108 h 87"/>
                <a:gd name="T10" fmla="*/ 32 w 73"/>
                <a:gd name="T11" fmla="*/ 201 h 87"/>
                <a:gd name="T12" fmla="*/ 141 w 73"/>
                <a:gd name="T13" fmla="*/ 207 h 87"/>
                <a:gd name="T14" fmla="*/ 141 w 73"/>
                <a:gd name="T15" fmla="*/ 2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4" y="2"/>
                    <a:pt x="28" y="0"/>
                  </a:cubicBezTo>
                  <a:cubicBezTo>
                    <a:pt x="13" y="1"/>
                    <a:pt x="6" y="25"/>
                    <a:pt x="16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1" y="46"/>
                    <a:pt x="14" y="46"/>
                  </a:cubicBezTo>
                  <a:cubicBezTo>
                    <a:pt x="2" y="50"/>
                    <a:pt x="0" y="82"/>
                    <a:pt x="17" y="85"/>
                  </a:cubicBezTo>
                  <a:cubicBezTo>
                    <a:pt x="34" y="86"/>
                    <a:pt x="56" y="86"/>
                    <a:pt x="73" y="87"/>
                  </a:cubicBezTo>
                  <a:cubicBezTo>
                    <a:pt x="72" y="61"/>
                    <a:pt x="72" y="34"/>
                    <a:pt x="73" y="1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Oval 666">
              <a:extLst>
                <a:ext uri="{FF2B5EF4-FFF2-40B4-BE49-F238E27FC236}">
                  <a16:creationId xmlns:a16="http://schemas.microsoft.com/office/drawing/2014/main" id="{60AFDE42-76AB-45A0-BE66-55381D44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1523"/>
              <a:ext cx="144" cy="36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8" name="Freeform 667">
              <a:extLst>
                <a:ext uri="{FF2B5EF4-FFF2-40B4-BE49-F238E27FC236}">
                  <a16:creationId xmlns:a16="http://schemas.microsoft.com/office/drawing/2014/main" id="{FD3BF692-5F73-4433-8F81-2C5219F90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440"/>
              <a:ext cx="11" cy="8"/>
            </a:xfrm>
            <a:custGeom>
              <a:avLst/>
              <a:gdLst>
                <a:gd name="T0" fmla="*/ 0 w 9"/>
                <a:gd name="T1" fmla="*/ 15 h 6"/>
                <a:gd name="T2" fmla="*/ 16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2" y="6"/>
                    <a:pt x="5" y="3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668">
              <a:extLst>
                <a:ext uri="{FF2B5EF4-FFF2-40B4-BE49-F238E27FC236}">
                  <a16:creationId xmlns:a16="http://schemas.microsoft.com/office/drawing/2014/main" id="{2C675C1E-72E8-4FA0-B47F-3DA83A4B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607"/>
              <a:ext cx="407" cy="380"/>
            </a:xfrm>
            <a:custGeom>
              <a:avLst/>
              <a:gdLst>
                <a:gd name="T0" fmla="*/ 2 w 326"/>
                <a:gd name="T1" fmla="*/ 676 h 285"/>
                <a:gd name="T2" fmla="*/ 49 w 326"/>
                <a:gd name="T3" fmla="*/ 379 h 285"/>
                <a:gd name="T4" fmla="*/ 76 w 326"/>
                <a:gd name="T5" fmla="*/ 292 h 285"/>
                <a:gd name="T6" fmla="*/ 76 w 326"/>
                <a:gd name="T7" fmla="*/ 292 h 285"/>
                <a:gd name="T8" fmla="*/ 76 w 326"/>
                <a:gd name="T9" fmla="*/ 289 h 285"/>
                <a:gd name="T10" fmla="*/ 65 w 326"/>
                <a:gd name="T11" fmla="*/ 235 h 285"/>
                <a:gd name="T12" fmla="*/ 64 w 326"/>
                <a:gd name="T13" fmla="*/ 235 h 285"/>
                <a:gd name="T14" fmla="*/ 112 w 326"/>
                <a:gd name="T15" fmla="*/ 0 h 285"/>
                <a:gd name="T16" fmla="*/ 115 w 326"/>
                <a:gd name="T17" fmla="*/ 1 h 285"/>
                <a:gd name="T18" fmla="*/ 180 w 326"/>
                <a:gd name="T19" fmla="*/ 12 h 285"/>
                <a:gd name="T20" fmla="*/ 181 w 326"/>
                <a:gd name="T21" fmla="*/ 12 h 285"/>
                <a:gd name="T22" fmla="*/ 266 w 326"/>
                <a:gd name="T23" fmla="*/ 9 h 285"/>
                <a:gd name="T24" fmla="*/ 609 w 326"/>
                <a:gd name="T25" fmla="*/ 12 h 285"/>
                <a:gd name="T26" fmla="*/ 608 w 326"/>
                <a:gd name="T27" fmla="*/ 112 h 285"/>
                <a:gd name="T28" fmla="*/ 507 w 326"/>
                <a:gd name="T29" fmla="*/ 127 h 285"/>
                <a:gd name="T30" fmla="*/ 608 w 326"/>
                <a:gd name="T31" fmla="*/ 135 h 285"/>
                <a:gd name="T32" fmla="*/ 601 w 326"/>
                <a:gd name="T33" fmla="*/ 225 h 285"/>
                <a:gd name="T34" fmla="*/ 257 w 326"/>
                <a:gd name="T35" fmla="*/ 428 h 285"/>
                <a:gd name="T36" fmla="*/ 226 w 326"/>
                <a:gd name="T37" fmla="*/ 553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6" h="285">
                  <a:moveTo>
                    <a:pt x="2" y="285"/>
                  </a:moveTo>
                  <a:cubicBezTo>
                    <a:pt x="0" y="248"/>
                    <a:pt x="7" y="202"/>
                    <a:pt x="25" y="160"/>
                  </a:cubicBezTo>
                  <a:cubicBezTo>
                    <a:pt x="32" y="144"/>
                    <a:pt x="37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2"/>
                  </a:cubicBezTo>
                  <a:cubicBezTo>
                    <a:pt x="42" y="109"/>
                    <a:pt x="40" y="103"/>
                    <a:pt x="34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19" y="38"/>
                    <a:pt x="38" y="9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7" y="4"/>
                    <a:pt x="77" y="5"/>
                    <a:pt x="92" y="5"/>
                  </a:cubicBezTo>
                  <a:cubicBezTo>
                    <a:pt x="92" y="6"/>
                    <a:pt x="93" y="5"/>
                    <a:pt x="93" y="5"/>
                  </a:cubicBezTo>
                  <a:cubicBezTo>
                    <a:pt x="105" y="6"/>
                    <a:pt x="119" y="5"/>
                    <a:pt x="137" y="4"/>
                  </a:cubicBezTo>
                  <a:cubicBezTo>
                    <a:pt x="189" y="0"/>
                    <a:pt x="263" y="5"/>
                    <a:pt x="313" y="5"/>
                  </a:cubicBezTo>
                  <a:cubicBezTo>
                    <a:pt x="326" y="9"/>
                    <a:pt x="325" y="45"/>
                    <a:pt x="312" y="47"/>
                  </a:cubicBezTo>
                  <a:cubicBezTo>
                    <a:pt x="288" y="49"/>
                    <a:pt x="260" y="53"/>
                    <a:pt x="260" y="53"/>
                  </a:cubicBezTo>
                  <a:cubicBezTo>
                    <a:pt x="301" y="54"/>
                    <a:pt x="312" y="57"/>
                    <a:pt x="312" y="57"/>
                  </a:cubicBezTo>
                  <a:cubicBezTo>
                    <a:pt x="322" y="60"/>
                    <a:pt x="320" y="92"/>
                    <a:pt x="308" y="95"/>
                  </a:cubicBezTo>
                  <a:cubicBezTo>
                    <a:pt x="256" y="98"/>
                    <a:pt x="171" y="62"/>
                    <a:pt x="132" y="181"/>
                  </a:cubicBezTo>
                  <a:cubicBezTo>
                    <a:pt x="126" y="199"/>
                    <a:pt x="120" y="214"/>
                    <a:pt x="116" y="23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669">
              <a:extLst>
                <a:ext uri="{FF2B5EF4-FFF2-40B4-BE49-F238E27FC236}">
                  <a16:creationId xmlns:a16="http://schemas.microsoft.com/office/drawing/2014/main" id="{E502356B-B46A-46DA-9E5A-EE46C518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1599"/>
              <a:ext cx="43" cy="16"/>
            </a:xfrm>
            <a:custGeom>
              <a:avLst/>
              <a:gdLst>
                <a:gd name="T0" fmla="*/ 1 w 34"/>
                <a:gd name="T1" fmla="*/ 16 h 12"/>
                <a:gd name="T2" fmla="*/ 68 w 34"/>
                <a:gd name="T3" fmla="*/ 27 h 12"/>
                <a:gd name="T4" fmla="*/ 62 w 34"/>
                <a:gd name="T5" fmla="*/ 20 h 12"/>
                <a:gd name="T6" fmla="*/ 0 w 34"/>
                <a:gd name="T7" fmla="*/ 15 h 12"/>
                <a:gd name="T8" fmla="*/ 1 w 34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2">
                  <a:moveTo>
                    <a:pt x="1" y="7"/>
                  </a:moveTo>
                  <a:cubicBezTo>
                    <a:pt x="9" y="10"/>
                    <a:pt x="19" y="11"/>
                    <a:pt x="34" y="11"/>
                  </a:cubicBezTo>
                  <a:cubicBezTo>
                    <a:pt x="34" y="12"/>
                    <a:pt x="34" y="10"/>
                    <a:pt x="31" y="8"/>
                  </a:cubicBezTo>
                  <a:cubicBezTo>
                    <a:pt x="26" y="2"/>
                    <a:pt x="13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670">
              <a:extLst>
                <a:ext uri="{FF2B5EF4-FFF2-40B4-BE49-F238E27FC236}">
                  <a16:creationId xmlns:a16="http://schemas.microsoft.com/office/drawing/2014/main" id="{91FD7CE2-41F7-4041-9C7B-8CEFD8D43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1731"/>
              <a:ext cx="72" cy="40"/>
            </a:xfrm>
            <a:custGeom>
              <a:avLst/>
              <a:gdLst>
                <a:gd name="T0" fmla="*/ 9 w 58"/>
                <a:gd name="T1" fmla="*/ 52 h 30"/>
                <a:gd name="T2" fmla="*/ 104 w 58"/>
                <a:gd name="T3" fmla="*/ 71 h 30"/>
                <a:gd name="T4" fmla="*/ 110 w 58"/>
                <a:gd name="T5" fmla="*/ 0 h 30"/>
                <a:gd name="T6" fmla="*/ 0 w 58"/>
                <a:gd name="T7" fmla="*/ 55 h 30"/>
                <a:gd name="T8" fmla="*/ 9 w 58"/>
                <a:gd name="T9" fmla="*/ 52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5" y="22"/>
                  </a:moveTo>
                  <a:cubicBezTo>
                    <a:pt x="20" y="24"/>
                    <a:pt x="38" y="26"/>
                    <a:pt x="55" y="30"/>
                  </a:cubicBezTo>
                  <a:cubicBezTo>
                    <a:pt x="57" y="20"/>
                    <a:pt x="58" y="10"/>
                    <a:pt x="58" y="0"/>
                  </a:cubicBezTo>
                  <a:cubicBezTo>
                    <a:pt x="38" y="1"/>
                    <a:pt x="18" y="7"/>
                    <a:pt x="0" y="23"/>
                  </a:cubicBezTo>
                  <a:lnTo>
                    <a:pt x="5" y="22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671">
              <a:extLst>
                <a:ext uri="{FF2B5EF4-FFF2-40B4-BE49-F238E27FC236}">
                  <a16:creationId xmlns:a16="http://schemas.microsoft.com/office/drawing/2014/main" id="{0FF80323-5385-49E7-919E-DEE3C0EB9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1811"/>
              <a:ext cx="273" cy="628"/>
            </a:xfrm>
            <a:custGeom>
              <a:avLst/>
              <a:gdLst>
                <a:gd name="T0" fmla="*/ 279 w 218"/>
                <a:gd name="T1" fmla="*/ 955 h 471"/>
                <a:gd name="T2" fmla="*/ 319 w 218"/>
                <a:gd name="T3" fmla="*/ 860 h 471"/>
                <a:gd name="T4" fmla="*/ 319 w 218"/>
                <a:gd name="T5" fmla="*/ 853 h 471"/>
                <a:gd name="T6" fmla="*/ 313 w 218"/>
                <a:gd name="T7" fmla="*/ 799 h 471"/>
                <a:gd name="T8" fmla="*/ 313 w 218"/>
                <a:gd name="T9" fmla="*/ 799 h 471"/>
                <a:gd name="T10" fmla="*/ 224 w 218"/>
                <a:gd name="T11" fmla="*/ 695 h 471"/>
                <a:gd name="T12" fmla="*/ 94 w 218"/>
                <a:gd name="T13" fmla="*/ 329 h 471"/>
                <a:gd name="T14" fmla="*/ 94 w 218"/>
                <a:gd name="T15" fmla="*/ 327 h 471"/>
                <a:gd name="T16" fmla="*/ 215 w 218"/>
                <a:gd name="T17" fmla="*/ 213 h 471"/>
                <a:gd name="T18" fmla="*/ 396 w 218"/>
                <a:gd name="T19" fmla="*/ 256 h 471"/>
                <a:gd name="T20" fmla="*/ 397 w 218"/>
                <a:gd name="T21" fmla="*/ 257 h 471"/>
                <a:gd name="T22" fmla="*/ 421 w 218"/>
                <a:gd name="T23" fmla="*/ 293 h 471"/>
                <a:gd name="T24" fmla="*/ 412 w 218"/>
                <a:gd name="T25" fmla="*/ 180 h 471"/>
                <a:gd name="T26" fmla="*/ 313 w 218"/>
                <a:gd name="T27" fmla="*/ 23 h 471"/>
                <a:gd name="T28" fmla="*/ 257 w 218"/>
                <a:gd name="T29" fmla="*/ 5 h 471"/>
                <a:gd name="T30" fmla="*/ 180 w 218"/>
                <a:gd name="T31" fmla="*/ 9 h 471"/>
                <a:gd name="T32" fmla="*/ 110 w 218"/>
                <a:gd name="T33" fmla="*/ 52 h 471"/>
                <a:gd name="T34" fmla="*/ 29 w 218"/>
                <a:gd name="T35" fmla="*/ 283 h 471"/>
                <a:gd name="T36" fmla="*/ 0 w 218"/>
                <a:gd name="T37" fmla="*/ 524 h 471"/>
                <a:gd name="T38" fmla="*/ 94 w 218"/>
                <a:gd name="T39" fmla="*/ 980 h 471"/>
                <a:gd name="T40" fmla="*/ 205 w 218"/>
                <a:gd name="T41" fmla="*/ 1103 h 471"/>
                <a:gd name="T42" fmla="*/ 274 w 218"/>
                <a:gd name="T43" fmla="*/ 1039 h 471"/>
                <a:gd name="T44" fmla="*/ 279 w 218"/>
                <a:gd name="T45" fmla="*/ 1025 h 471"/>
                <a:gd name="T46" fmla="*/ 250 w 218"/>
                <a:gd name="T47" fmla="*/ 923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0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0"/>
                    <a:pt x="162" y="342"/>
                    <a:pt x="160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49" y="316"/>
                    <a:pt x="144" y="311"/>
                    <a:pt x="114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8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1" y="108"/>
                  </a:cubicBezTo>
                  <a:cubicBezTo>
                    <a:pt x="202" y="108"/>
                    <a:pt x="202" y="108"/>
                    <a:pt x="202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89" y="51"/>
                    <a:pt x="184" y="26"/>
                    <a:pt x="160" y="10"/>
                  </a:cubicBezTo>
                  <a:cubicBezTo>
                    <a:pt x="153" y="5"/>
                    <a:pt x="139" y="4"/>
                    <a:pt x="131" y="2"/>
                  </a:cubicBezTo>
                  <a:cubicBezTo>
                    <a:pt x="123" y="0"/>
                    <a:pt x="105" y="3"/>
                    <a:pt x="92" y="4"/>
                  </a:cubicBezTo>
                  <a:cubicBezTo>
                    <a:pt x="79" y="4"/>
                    <a:pt x="66" y="12"/>
                    <a:pt x="56" y="22"/>
                  </a:cubicBezTo>
                  <a:cubicBezTo>
                    <a:pt x="43" y="36"/>
                    <a:pt x="22" y="49"/>
                    <a:pt x="14" y="119"/>
                  </a:cubicBezTo>
                  <a:cubicBezTo>
                    <a:pt x="11" y="144"/>
                    <a:pt x="0" y="180"/>
                    <a:pt x="0" y="221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19" y="462"/>
                    <a:pt x="131" y="451"/>
                    <a:pt x="140" y="438"/>
                  </a:cubicBezTo>
                  <a:cubicBezTo>
                    <a:pt x="142" y="433"/>
                    <a:pt x="142" y="433"/>
                    <a:pt x="142" y="433"/>
                  </a:cubicBezTo>
                  <a:cubicBezTo>
                    <a:pt x="155" y="414"/>
                    <a:pt x="138" y="397"/>
                    <a:pt x="128" y="38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672">
              <a:extLst>
                <a:ext uri="{FF2B5EF4-FFF2-40B4-BE49-F238E27FC236}">
                  <a16:creationId xmlns:a16="http://schemas.microsoft.com/office/drawing/2014/main" id="{0DCE5EDA-7D70-4AFA-9067-7C837E0BA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389"/>
              <a:ext cx="409" cy="647"/>
            </a:xfrm>
            <a:custGeom>
              <a:avLst/>
              <a:gdLst>
                <a:gd name="T0" fmla="*/ 502 w 327"/>
                <a:gd name="T1" fmla="*/ 165 h 485"/>
                <a:gd name="T2" fmla="*/ 468 w 327"/>
                <a:gd name="T3" fmla="*/ 133 h 485"/>
                <a:gd name="T4" fmla="*/ 474 w 327"/>
                <a:gd name="T5" fmla="*/ 84 h 485"/>
                <a:gd name="T6" fmla="*/ 408 w 327"/>
                <a:gd name="T7" fmla="*/ 48 h 485"/>
                <a:gd name="T8" fmla="*/ 383 w 327"/>
                <a:gd name="T9" fmla="*/ 91 h 485"/>
                <a:gd name="T10" fmla="*/ 380 w 327"/>
                <a:gd name="T11" fmla="*/ 27 h 485"/>
                <a:gd name="T12" fmla="*/ 314 w 327"/>
                <a:gd name="T13" fmla="*/ 23 h 485"/>
                <a:gd name="T14" fmla="*/ 263 w 327"/>
                <a:gd name="T15" fmla="*/ 116 h 485"/>
                <a:gd name="T16" fmla="*/ 243 w 327"/>
                <a:gd name="T17" fmla="*/ 59 h 485"/>
                <a:gd name="T18" fmla="*/ 173 w 327"/>
                <a:gd name="T19" fmla="*/ 80 h 485"/>
                <a:gd name="T20" fmla="*/ 161 w 327"/>
                <a:gd name="T21" fmla="*/ 156 h 485"/>
                <a:gd name="T22" fmla="*/ 149 w 327"/>
                <a:gd name="T23" fmla="*/ 180 h 485"/>
                <a:gd name="T24" fmla="*/ 6 w 327"/>
                <a:gd name="T25" fmla="*/ 536 h 485"/>
                <a:gd name="T26" fmla="*/ 24 w 327"/>
                <a:gd name="T27" fmla="*/ 826 h 485"/>
                <a:gd name="T28" fmla="*/ 24 w 327"/>
                <a:gd name="T29" fmla="*/ 830 h 485"/>
                <a:gd name="T30" fmla="*/ 79 w 327"/>
                <a:gd name="T31" fmla="*/ 931 h 485"/>
                <a:gd name="T32" fmla="*/ 86 w 327"/>
                <a:gd name="T33" fmla="*/ 1045 h 485"/>
                <a:gd name="T34" fmla="*/ 80 w 327"/>
                <a:gd name="T35" fmla="*/ 1035 h 485"/>
                <a:gd name="T36" fmla="*/ 210 w 327"/>
                <a:gd name="T37" fmla="*/ 1137 h 485"/>
                <a:gd name="T38" fmla="*/ 213 w 327"/>
                <a:gd name="T39" fmla="*/ 1135 h 485"/>
                <a:gd name="T40" fmla="*/ 211 w 327"/>
                <a:gd name="T41" fmla="*/ 1029 h 485"/>
                <a:gd name="T42" fmla="*/ 258 w 327"/>
                <a:gd name="T43" fmla="*/ 767 h 485"/>
                <a:gd name="T44" fmla="*/ 286 w 327"/>
                <a:gd name="T45" fmla="*/ 680 h 485"/>
                <a:gd name="T46" fmla="*/ 286 w 327"/>
                <a:gd name="T47" fmla="*/ 680 h 485"/>
                <a:gd name="T48" fmla="*/ 286 w 327"/>
                <a:gd name="T49" fmla="*/ 676 h 485"/>
                <a:gd name="T50" fmla="*/ 275 w 327"/>
                <a:gd name="T51" fmla="*/ 623 h 485"/>
                <a:gd name="T52" fmla="*/ 274 w 327"/>
                <a:gd name="T53" fmla="*/ 623 h 485"/>
                <a:gd name="T54" fmla="*/ 323 w 327"/>
                <a:gd name="T55" fmla="*/ 386 h 485"/>
                <a:gd name="T56" fmla="*/ 325 w 327"/>
                <a:gd name="T57" fmla="*/ 390 h 485"/>
                <a:gd name="T58" fmla="*/ 389 w 327"/>
                <a:gd name="T59" fmla="*/ 399 h 485"/>
                <a:gd name="T60" fmla="*/ 391 w 327"/>
                <a:gd name="T61" fmla="*/ 399 h 485"/>
                <a:gd name="T62" fmla="*/ 477 w 327"/>
                <a:gd name="T63" fmla="*/ 396 h 485"/>
                <a:gd name="T64" fmla="*/ 640 w 327"/>
                <a:gd name="T65" fmla="*/ 394 h 485"/>
                <a:gd name="T66" fmla="*/ 502 w 327"/>
                <a:gd name="T67" fmla="*/ 165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7" h="485">
                  <a:moveTo>
                    <a:pt x="257" y="70"/>
                  </a:moveTo>
                  <a:cubicBezTo>
                    <a:pt x="254" y="68"/>
                    <a:pt x="241" y="59"/>
                    <a:pt x="239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8"/>
                    <a:pt x="220" y="3"/>
                    <a:pt x="209" y="20"/>
                  </a:cubicBezTo>
                  <a:cubicBezTo>
                    <a:pt x="206" y="25"/>
                    <a:pt x="204" y="27"/>
                    <a:pt x="196" y="38"/>
                  </a:cubicBezTo>
                  <a:cubicBezTo>
                    <a:pt x="196" y="38"/>
                    <a:pt x="197" y="15"/>
                    <a:pt x="194" y="11"/>
                  </a:cubicBezTo>
                  <a:cubicBezTo>
                    <a:pt x="184" y="0"/>
                    <a:pt x="166" y="3"/>
                    <a:pt x="161" y="10"/>
                  </a:cubicBezTo>
                  <a:cubicBezTo>
                    <a:pt x="155" y="16"/>
                    <a:pt x="159" y="47"/>
                    <a:pt x="134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5"/>
                    <a:pt x="88" y="34"/>
                  </a:cubicBezTo>
                  <a:cubicBezTo>
                    <a:pt x="87" y="45"/>
                    <a:pt x="85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8"/>
                    <a:pt x="3" y="165"/>
                    <a:pt x="3" y="226"/>
                  </a:cubicBezTo>
                  <a:cubicBezTo>
                    <a:pt x="3" y="251"/>
                    <a:pt x="0" y="301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6"/>
                  </a:cubicBezTo>
                  <a:cubicBezTo>
                    <a:pt x="62" y="462"/>
                    <a:pt x="95" y="485"/>
                    <a:pt x="107" y="479"/>
                  </a:cubicBezTo>
                  <a:cubicBezTo>
                    <a:pt x="107" y="479"/>
                    <a:pt x="108" y="478"/>
                    <a:pt x="109" y="478"/>
                  </a:cubicBezTo>
                  <a:cubicBezTo>
                    <a:pt x="108" y="433"/>
                    <a:pt x="108" y="433"/>
                    <a:pt x="108" y="433"/>
                  </a:cubicBezTo>
                  <a:cubicBezTo>
                    <a:pt x="109" y="398"/>
                    <a:pt x="116" y="359"/>
                    <a:pt x="132" y="323"/>
                  </a:cubicBezTo>
                  <a:cubicBezTo>
                    <a:pt x="139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5"/>
                  </a:cubicBezTo>
                  <a:cubicBezTo>
                    <a:pt x="149" y="272"/>
                    <a:pt x="147" y="266"/>
                    <a:pt x="141" y="262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4" y="168"/>
                    <a:pt x="199" y="168"/>
                  </a:cubicBezTo>
                  <a:cubicBezTo>
                    <a:pt x="200" y="168"/>
                    <a:pt x="200" y="168"/>
                    <a:pt x="200" y="168"/>
                  </a:cubicBezTo>
                  <a:cubicBezTo>
                    <a:pt x="212" y="169"/>
                    <a:pt x="226" y="168"/>
                    <a:pt x="244" y="167"/>
                  </a:cubicBezTo>
                  <a:cubicBezTo>
                    <a:pt x="268" y="165"/>
                    <a:pt x="297" y="165"/>
                    <a:pt x="327" y="166"/>
                  </a:cubicBezTo>
                  <a:cubicBezTo>
                    <a:pt x="315" y="126"/>
                    <a:pt x="293" y="92"/>
                    <a:pt x="257" y="7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Freeform 673">
              <a:extLst>
                <a:ext uri="{FF2B5EF4-FFF2-40B4-BE49-F238E27FC236}">
                  <a16:creationId xmlns:a16="http://schemas.microsoft.com/office/drawing/2014/main" id="{906B0E25-5596-4650-AEE3-81D64B835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540"/>
              <a:ext cx="189" cy="347"/>
            </a:xfrm>
            <a:custGeom>
              <a:avLst/>
              <a:gdLst>
                <a:gd name="T0" fmla="*/ 0 w 151"/>
                <a:gd name="T1" fmla="*/ 618 h 260"/>
                <a:gd name="T2" fmla="*/ 54 w 151"/>
                <a:gd name="T3" fmla="*/ 534 h 260"/>
                <a:gd name="T4" fmla="*/ 124 w 151"/>
                <a:gd name="T5" fmla="*/ 491 h 260"/>
                <a:gd name="T6" fmla="*/ 200 w 151"/>
                <a:gd name="T7" fmla="*/ 488 h 260"/>
                <a:gd name="T8" fmla="*/ 257 w 151"/>
                <a:gd name="T9" fmla="*/ 506 h 260"/>
                <a:gd name="T10" fmla="*/ 267 w 151"/>
                <a:gd name="T11" fmla="*/ 512 h 260"/>
                <a:gd name="T12" fmla="*/ 268 w 151"/>
                <a:gd name="T13" fmla="*/ 518 h 260"/>
                <a:gd name="T14" fmla="*/ 274 w 151"/>
                <a:gd name="T15" fmla="*/ 523 h 260"/>
                <a:gd name="T16" fmla="*/ 279 w 151"/>
                <a:gd name="T17" fmla="*/ 527 h 260"/>
                <a:gd name="T18" fmla="*/ 284 w 151"/>
                <a:gd name="T19" fmla="*/ 533 h 260"/>
                <a:gd name="T20" fmla="*/ 287 w 151"/>
                <a:gd name="T21" fmla="*/ 538 h 260"/>
                <a:gd name="T22" fmla="*/ 292 w 151"/>
                <a:gd name="T23" fmla="*/ 547 h 260"/>
                <a:gd name="T24" fmla="*/ 297 w 151"/>
                <a:gd name="T25" fmla="*/ 538 h 260"/>
                <a:gd name="T26" fmla="*/ 275 w 151"/>
                <a:gd name="T27" fmla="*/ 80 h 260"/>
                <a:gd name="T28" fmla="*/ 275 w 151"/>
                <a:gd name="T29" fmla="*/ 5 h 260"/>
                <a:gd name="T30" fmla="*/ 164 w 151"/>
                <a:gd name="T31" fmla="*/ 33 h 260"/>
                <a:gd name="T32" fmla="*/ 51 w 151"/>
                <a:gd name="T33" fmla="*/ 0 h 260"/>
                <a:gd name="T34" fmla="*/ 51 w 151"/>
                <a:gd name="T35" fmla="*/ 7 h 260"/>
                <a:gd name="T36" fmla="*/ 48 w 151"/>
                <a:gd name="T37" fmla="*/ 73 h 260"/>
                <a:gd name="T38" fmla="*/ 49 w 151"/>
                <a:gd name="T39" fmla="*/ 371 h 260"/>
                <a:gd name="T40" fmla="*/ 0 w 151"/>
                <a:gd name="T41" fmla="*/ 618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20" y="233"/>
                    <a:pt x="27" y="225"/>
                  </a:cubicBezTo>
                  <a:cubicBezTo>
                    <a:pt x="37" y="215"/>
                    <a:pt x="50" y="207"/>
                    <a:pt x="63" y="207"/>
                  </a:cubicBezTo>
                  <a:cubicBezTo>
                    <a:pt x="76" y="206"/>
                    <a:pt x="94" y="203"/>
                    <a:pt x="102" y="205"/>
                  </a:cubicBezTo>
                  <a:cubicBezTo>
                    <a:pt x="110" y="207"/>
                    <a:pt x="124" y="208"/>
                    <a:pt x="131" y="213"/>
                  </a:cubicBezTo>
                  <a:cubicBezTo>
                    <a:pt x="133" y="214"/>
                    <a:pt x="135" y="215"/>
                    <a:pt x="136" y="216"/>
                  </a:cubicBezTo>
                  <a:cubicBezTo>
                    <a:pt x="137" y="217"/>
                    <a:pt x="137" y="217"/>
                    <a:pt x="137" y="218"/>
                  </a:cubicBezTo>
                  <a:cubicBezTo>
                    <a:pt x="139" y="218"/>
                    <a:pt x="140" y="219"/>
                    <a:pt x="140" y="220"/>
                  </a:cubicBezTo>
                  <a:cubicBezTo>
                    <a:pt x="141" y="221"/>
                    <a:pt x="141" y="221"/>
                    <a:pt x="142" y="222"/>
                  </a:cubicBezTo>
                  <a:cubicBezTo>
                    <a:pt x="143" y="223"/>
                    <a:pt x="144" y="224"/>
                    <a:pt x="145" y="224"/>
                  </a:cubicBezTo>
                  <a:cubicBezTo>
                    <a:pt x="145" y="225"/>
                    <a:pt x="145" y="225"/>
                    <a:pt x="146" y="226"/>
                  </a:cubicBezTo>
                  <a:cubicBezTo>
                    <a:pt x="147" y="227"/>
                    <a:pt x="148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6" y="210"/>
                    <a:pt x="143" y="100"/>
                    <a:pt x="141" y="34"/>
                  </a:cubicBezTo>
                  <a:cubicBezTo>
                    <a:pt x="141" y="14"/>
                    <a:pt x="141" y="10"/>
                    <a:pt x="141" y="2"/>
                  </a:cubicBezTo>
                  <a:cubicBezTo>
                    <a:pt x="136" y="9"/>
                    <a:pt x="113" y="14"/>
                    <a:pt x="84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6" y="3"/>
                  </a:cubicBezTo>
                  <a:cubicBezTo>
                    <a:pt x="25" y="13"/>
                    <a:pt x="24" y="14"/>
                    <a:pt x="24" y="31"/>
                  </a:cubicBezTo>
                  <a:cubicBezTo>
                    <a:pt x="23" y="68"/>
                    <a:pt x="23" y="116"/>
                    <a:pt x="25" y="156"/>
                  </a:cubicBezTo>
                  <a:cubicBezTo>
                    <a:pt x="25" y="186"/>
                    <a:pt x="18" y="222"/>
                    <a:pt x="0" y="26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Freeform 674">
              <a:extLst>
                <a:ext uri="{FF2B5EF4-FFF2-40B4-BE49-F238E27FC236}">
                  <a16:creationId xmlns:a16="http://schemas.microsoft.com/office/drawing/2014/main" id="{C3FD8E20-E807-496B-9840-01D32F40F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" y="189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Freeform 675">
              <a:extLst>
                <a:ext uri="{FF2B5EF4-FFF2-40B4-BE49-F238E27FC236}">
                  <a16:creationId xmlns:a16="http://schemas.microsoft.com/office/drawing/2014/main" id="{629F80DF-C178-4B56-9A57-2F39C5729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1733"/>
              <a:ext cx="12" cy="38"/>
            </a:xfrm>
            <a:custGeom>
              <a:avLst/>
              <a:gdLst>
                <a:gd name="T0" fmla="*/ 12 w 10"/>
                <a:gd name="T1" fmla="*/ 71 h 28"/>
                <a:gd name="T2" fmla="*/ 12 w 10"/>
                <a:gd name="T3" fmla="*/ 68 h 28"/>
                <a:gd name="T4" fmla="*/ 2 w 10"/>
                <a:gd name="T5" fmla="*/ 10 h 28"/>
                <a:gd name="T6" fmla="*/ 1 w 10"/>
                <a:gd name="T7" fmla="*/ 10 h 28"/>
                <a:gd name="T8" fmla="*/ 12 w 10"/>
                <a:gd name="T9" fmla="*/ 7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8">
                  <a:moveTo>
                    <a:pt x="7" y="28"/>
                  </a:moveTo>
                  <a:cubicBezTo>
                    <a:pt x="7" y="28"/>
                    <a:pt x="7" y="28"/>
                    <a:pt x="7" y="27"/>
                  </a:cubicBezTo>
                  <a:cubicBezTo>
                    <a:pt x="10" y="14"/>
                    <a:pt x="8" y="8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3" y="15"/>
                    <a:pt x="7" y="2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7" name="Freeform 676">
              <a:extLst>
                <a:ext uri="{FF2B5EF4-FFF2-40B4-BE49-F238E27FC236}">
                  <a16:creationId xmlns:a16="http://schemas.microsoft.com/office/drawing/2014/main" id="{11DEA1F9-8173-41FD-8796-CC1A68E5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728"/>
              <a:ext cx="5" cy="39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7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4" y="4"/>
                    <a:pt x="4" y="19"/>
                    <a:pt x="1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8" name="Freeform 677">
              <a:extLst>
                <a:ext uri="{FF2B5EF4-FFF2-40B4-BE49-F238E27FC236}">
                  <a16:creationId xmlns:a16="http://schemas.microsoft.com/office/drawing/2014/main" id="{6FBB593B-304A-4DEC-B106-738DBE815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912"/>
              <a:ext cx="26" cy="32"/>
            </a:xfrm>
            <a:custGeom>
              <a:avLst/>
              <a:gdLst>
                <a:gd name="T0" fmla="*/ 0 w 21"/>
                <a:gd name="T1" fmla="*/ 5 h 24"/>
                <a:gd name="T2" fmla="*/ 0 w 21"/>
                <a:gd name="T3" fmla="*/ 5 h 24"/>
                <a:gd name="T4" fmla="*/ 37 w 21"/>
                <a:gd name="T5" fmla="*/ 41 h 24"/>
                <a:gd name="T6" fmla="*/ 38 w 21"/>
                <a:gd name="T7" fmla="*/ 57 h 24"/>
                <a:gd name="T8" fmla="*/ 38 w 21"/>
                <a:gd name="T9" fmla="*/ 57 h 24"/>
                <a:gd name="T10" fmla="*/ 37 w 21"/>
                <a:gd name="T11" fmla="*/ 33 h 24"/>
                <a:gd name="T12" fmla="*/ 0 w 21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7" y="0"/>
                    <a:pt x="15" y="7"/>
                    <a:pt x="19" y="17"/>
                  </a:cubicBezTo>
                  <a:cubicBezTo>
                    <a:pt x="20" y="19"/>
                    <a:pt x="20" y="22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1"/>
                    <a:pt x="21" y="19"/>
                    <a:pt x="19" y="14"/>
                  </a:cubicBezTo>
                  <a:cubicBezTo>
                    <a:pt x="15" y="3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9" name="Freeform 678">
              <a:extLst>
                <a:ext uri="{FF2B5EF4-FFF2-40B4-BE49-F238E27FC236}">
                  <a16:creationId xmlns:a16="http://schemas.microsoft.com/office/drawing/2014/main" id="{A93EDB0E-F5E1-4357-B068-5799C86A9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61"/>
              <a:ext cx="22" cy="30"/>
            </a:xfrm>
            <a:custGeom>
              <a:avLst/>
              <a:gdLst>
                <a:gd name="T0" fmla="*/ 0 w 18"/>
                <a:gd name="T1" fmla="*/ 0 h 22"/>
                <a:gd name="T2" fmla="*/ 18 w 18"/>
                <a:gd name="T3" fmla="*/ 19 h 22"/>
                <a:gd name="T4" fmla="*/ 33 w 18"/>
                <a:gd name="T5" fmla="*/ 56 h 22"/>
                <a:gd name="T6" fmla="*/ 33 w 18"/>
                <a:gd name="T7" fmla="*/ 56 h 22"/>
                <a:gd name="T8" fmla="*/ 22 w 18"/>
                <a:gd name="T9" fmla="*/ 14 h 22"/>
                <a:gd name="T10" fmla="*/ 0 w 1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cubicBezTo>
                    <a:pt x="4" y="1"/>
                    <a:pt x="7" y="4"/>
                    <a:pt x="10" y="7"/>
                  </a:cubicBezTo>
                  <a:cubicBezTo>
                    <a:pt x="15" y="12"/>
                    <a:pt x="18" y="17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17"/>
                    <a:pt x="17" y="10"/>
                    <a:pt x="12" y="5"/>
                  </a:cubicBezTo>
                  <a:cubicBezTo>
                    <a:pt x="9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0" name="Freeform 679">
              <a:extLst>
                <a:ext uri="{FF2B5EF4-FFF2-40B4-BE49-F238E27FC236}">
                  <a16:creationId xmlns:a16="http://schemas.microsoft.com/office/drawing/2014/main" id="{67831188-89C1-4767-AE5C-BE6B9E439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840"/>
              <a:ext cx="93" cy="55"/>
            </a:xfrm>
            <a:custGeom>
              <a:avLst/>
              <a:gdLst>
                <a:gd name="T0" fmla="*/ 24 w 74"/>
                <a:gd name="T1" fmla="*/ 0 h 41"/>
                <a:gd name="T2" fmla="*/ 30 w 74"/>
                <a:gd name="T3" fmla="*/ 94 h 41"/>
                <a:gd name="T4" fmla="*/ 116 w 74"/>
                <a:gd name="T5" fmla="*/ 99 h 41"/>
                <a:gd name="T6" fmla="*/ 118 w 74"/>
                <a:gd name="T7" fmla="*/ 85 h 41"/>
                <a:gd name="T8" fmla="*/ 118 w 74"/>
                <a:gd name="T9" fmla="*/ 85 h 41"/>
                <a:gd name="T10" fmla="*/ 147 w 74"/>
                <a:gd name="T11" fmla="*/ 0 h 41"/>
                <a:gd name="T12" fmla="*/ 24 w 74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41">
                  <a:moveTo>
                    <a:pt x="12" y="0"/>
                  </a:moveTo>
                  <a:cubicBezTo>
                    <a:pt x="1" y="6"/>
                    <a:pt x="0" y="36"/>
                    <a:pt x="15" y="39"/>
                  </a:cubicBezTo>
                  <a:cubicBezTo>
                    <a:pt x="23" y="41"/>
                    <a:pt x="42" y="41"/>
                    <a:pt x="58" y="41"/>
                  </a:cubicBezTo>
                  <a:cubicBezTo>
                    <a:pt x="59" y="39"/>
                    <a:pt x="60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6" y="23"/>
                    <a:pt x="70" y="11"/>
                    <a:pt x="74" y="0"/>
                  </a:cubicBezTo>
                  <a:cubicBezTo>
                    <a:pt x="51" y="0"/>
                    <a:pt x="23" y="0"/>
                    <a:pt x="12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Freeform 680">
              <a:extLst>
                <a:ext uri="{FF2B5EF4-FFF2-40B4-BE49-F238E27FC236}">
                  <a16:creationId xmlns:a16="http://schemas.microsoft.com/office/drawing/2014/main" id="{025B01AB-A623-415F-94CD-BDA47470E9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" y="1784"/>
              <a:ext cx="119" cy="176"/>
            </a:xfrm>
            <a:custGeom>
              <a:avLst/>
              <a:gdLst>
                <a:gd name="T0" fmla="*/ 143 w 95"/>
                <a:gd name="T1" fmla="*/ 113 h 132"/>
                <a:gd name="T2" fmla="*/ 76 w 95"/>
                <a:gd name="T3" fmla="*/ 133 h 132"/>
                <a:gd name="T4" fmla="*/ 99 w 95"/>
                <a:gd name="T5" fmla="*/ 193 h 132"/>
                <a:gd name="T6" fmla="*/ 123 w 95"/>
                <a:gd name="T7" fmla="*/ 313 h 132"/>
                <a:gd name="T8" fmla="*/ 123 w 95"/>
                <a:gd name="T9" fmla="*/ 313 h 132"/>
                <a:gd name="T10" fmla="*/ 163 w 95"/>
                <a:gd name="T11" fmla="*/ 193 h 132"/>
                <a:gd name="T12" fmla="*/ 143 w 95"/>
                <a:gd name="T13" fmla="*/ 113 h 132"/>
                <a:gd name="T14" fmla="*/ 110 w 95"/>
                <a:gd name="T15" fmla="*/ 0 h 132"/>
                <a:gd name="T16" fmla="*/ 0 w 95"/>
                <a:gd name="T17" fmla="*/ 33 h 132"/>
                <a:gd name="T18" fmla="*/ 69 w 95"/>
                <a:gd name="T19" fmla="*/ 119 h 132"/>
                <a:gd name="T20" fmla="*/ 125 w 95"/>
                <a:gd name="T21" fmla="*/ 76 h 132"/>
                <a:gd name="T22" fmla="*/ 110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3" y="64"/>
                    <a:pt x="47" y="73"/>
                    <a:pt x="50" y="82"/>
                  </a:cubicBezTo>
                  <a:cubicBezTo>
                    <a:pt x="56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1" y="89"/>
                    <a:pt x="83" y="82"/>
                  </a:cubicBezTo>
                  <a:cubicBezTo>
                    <a:pt x="95" y="75"/>
                    <a:pt x="84" y="48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0" y="1"/>
                    <a:pt x="0" y="14"/>
                  </a:cubicBezTo>
                  <a:cubicBezTo>
                    <a:pt x="9" y="21"/>
                    <a:pt x="24" y="33"/>
                    <a:pt x="35" y="50"/>
                  </a:cubicBezTo>
                  <a:cubicBezTo>
                    <a:pt x="39" y="45"/>
                    <a:pt x="49" y="39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2" name="Freeform 681">
              <a:extLst>
                <a:ext uri="{FF2B5EF4-FFF2-40B4-BE49-F238E27FC236}">
                  <a16:creationId xmlns:a16="http://schemas.microsoft.com/office/drawing/2014/main" id="{ABE63FDC-5C75-4C6C-BB47-81A09FB0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760"/>
              <a:ext cx="249" cy="240"/>
            </a:xfrm>
            <a:custGeom>
              <a:avLst/>
              <a:gdLst>
                <a:gd name="T0" fmla="*/ 385 w 199"/>
                <a:gd name="T1" fmla="*/ 356 h 180"/>
                <a:gd name="T2" fmla="*/ 385 w 199"/>
                <a:gd name="T3" fmla="*/ 356 h 180"/>
                <a:gd name="T4" fmla="*/ 362 w 199"/>
                <a:gd name="T5" fmla="*/ 236 h 180"/>
                <a:gd name="T6" fmla="*/ 342 w 199"/>
                <a:gd name="T7" fmla="*/ 176 h 180"/>
                <a:gd name="T8" fmla="*/ 334 w 199"/>
                <a:gd name="T9" fmla="*/ 161 h 180"/>
                <a:gd name="T10" fmla="*/ 264 w 199"/>
                <a:gd name="T11" fmla="*/ 76 h 180"/>
                <a:gd name="T12" fmla="*/ 54 w 199"/>
                <a:gd name="T13" fmla="*/ 0 h 180"/>
                <a:gd name="T14" fmla="*/ 41 w 199"/>
                <a:gd name="T15" fmla="*/ 5 h 180"/>
                <a:gd name="T16" fmla="*/ 0 w 199"/>
                <a:gd name="T17" fmla="*/ 65 h 180"/>
                <a:gd name="T18" fmla="*/ 6 w 199"/>
                <a:gd name="T19" fmla="*/ 65 h 180"/>
                <a:gd name="T20" fmla="*/ 216 w 199"/>
                <a:gd name="T21" fmla="*/ 105 h 180"/>
                <a:gd name="T22" fmla="*/ 344 w 199"/>
                <a:gd name="T23" fmla="*/ 407 h 180"/>
                <a:gd name="T24" fmla="*/ 344 w 199"/>
                <a:gd name="T25" fmla="*/ 412 h 180"/>
                <a:gd name="T26" fmla="*/ 347 w 199"/>
                <a:gd name="T27" fmla="*/ 427 h 180"/>
                <a:gd name="T28" fmla="*/ 385 w 199"/>
                <a:gd name="T29" fmla="*/ 356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9" h="180">
                  <a:moveTo>
                    <a:pt x="197" y="150"/>
                  </a:moveTo>
                  <a:cubicBezTo>
                    <a:pt x="197" y="150"/>
                    <a:pt x="197" y="150"/>
                    <a:pt x="197" y="150"/>
                  </a:cubicBezTo>
                  <a:cubicBezTo>
                    <a:pt x="190" y="131"/>
                    <a:pt x="191" y="125"/>
                    <a:pt x="185" y="100"/>
                  </a:cubicBezTo>
                  <a:cubicBezTo>
                    <a:pt x="182" y="91"/>
                    <a:pt x="178" y="82"/>
                    <a:pt x="174" y="74"/>
                  </a:cubicBezTo>
                  <a:cubicBezTo>
                    <a:pt x="172" y="71"/>
                    <a:pt x="171" y="69"/>
                    <a:pt x="170" y="68"/>
                  </a:cubicBezTo>
                  <a:cubicBezTo>
                    <a:pt x="159" y="51"/>
                    <a:pt x="144" y="39"/>
                    <a:pt x="135" y="32"/>
                  </a:cubicBezTo>
                  <a:cubicBezTo>
                    <a:pt x="103" y="8"/>
                    <a:pt x="60" y="3"/>
                    <a:pt x="27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9"/>
                    <a:pt x="7" y="17"/>
                    <a:pt x="0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3" y="25"/>
                    <a:pt x="71" y="27"/>
                    <a:pt x="110" y="44"/>
                  </a:cubicBezTo>
                  <a:cubicBezTo>
                    <a:pt x="167" y="69"/>
                    <a:pt x="189" y="112"/>
                    <a:pt x="176" y="172"/>
                  </a:cubicBezTo>
                  <a:cubicBezTo>
                    <a:pt x="176" y="174"/>
                    <a:pt x="176" y="174"/>
                    <a:pt x="176" y="174"/>
                  </a:cubicBezTo>
                  <a:cubicBezTo>
                    <a:pt x="176" y="175"/>
                    <a:pt x="176" y="178"/>
                    <a:pt x="177" y="180"/>
                  </a:cubicBezTo>
                  <a:cubicBezTo>
                    <a:pt x="188" y="177"/>
                    <a:pt x="199" y="161"/>
                    <a:pt x="197" y="15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Oval 682">
              <a:extLst>
                <a:ext uri="{FF2B5EF4-FFF2-40B4-BE49-F238E27FC236}">
                  <a16:creationId xmlns:a16="http://schemas.microsoft.com/office/drawing/2014/main" id="{568D459A-B98C-41ED-A3C6-4F5151214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" y="1532"/>
              <a:ext cx="93" cy="17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74" name="Freeform 683">
              <a:extLst>
                <a:ext uri="{FF2B5EF4-FFF2-40B4-BE49-F238E27FC236}">
                  <a16:creationId xmlns:a16="http://schemas.microsoft.com/office/drawing/2014/main" id="{A512809D-AFFE-4C90-A684-D873BB1A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" y="1893"/>
              <a:ext cx="490" cy="520"/>
            </a:xfrm>
            <a:custGeom>
              <a:avLst/>
              <a:gdLst>
                <a:gd name="T0" fmla="*/ 420 w 392"/>
                <a:gd name="T1" fmla="*/ 313 h 390"/>
                <a:gd name="T2" fmla="*/ 424 w 392"/>
                <a:gd name="T3" fmla="*/ 283 h 390"/>
                <a:gd name="T4" fmla="*/ 445 w 392"/>
                <a:gd name="T5" fmla="*/ 265 h 390"/>
                <a:gd name="T6" fmla="*/ 460 w 392"/>
                <a:gd name="T7" fmla="*/ 213 h 390"/>
                <a:gd name="T8" fmla="*/ 458 w 392"/>
                <a:gd name="T9" fmla="*/ 215 h 390"/>
                <a:gd name="T10" fmla="*/ 501 w 392"/>
                <a:gd name="T11" fmla="*/ 128 h 390"/>
                <a:gd name="T12" fmla="*/ 474 w 392"/>
                <a:gd name="T13" fmla="*/ 161 h 390"/>
                <a:gd name="T14" fmla="*/ 475 w 392"/>
                <a:gd name="T15" fmla="*/ 144 h 390"/>
                <a:gd name="T16" fmla="*/ 479 w 392"/>
                <a:gd name="T17" fmla="*/ 123 h 390"/>
                <a:gd name="T18" fmla="*/ 475 w 392"/>
                <a:gd name="T19" fmla="*/ 97 h 390"/>
                <a:gd name="T20" fmla="*/ 486 w 392"/>
                <a:gd name="T21" fmla="*/ 16 h 390"/>
                <a:gd name="T22" fmla="*/ 556 w 392"/>
                <a:gd name="T23" fmla="*/ 7 h 390"/>
                <a:gd name="T24" fmla="*/ 616 w 392"/>
                <a:gd name="T25" fmla="*/ 44 h 390"/>
                <a:gd name="T26" fmla="*/ 611 w 392"/>
                <a:gd name="T27" fmla="*/ 101 h 390"/>
                <a:gd name="T28" fmla="*/ 611 w 392"/>
                <a:gd name="T29" fmla="*/ 129 h 390"/>
                <a:gd name="T30" fmla="*/ 611 w 392"/>
                <a:gd name="T31" fmla="*/ 164 h 390"/>
                <a:gd name="T32" fmla="*/ 606 w 392"/>
                <a:gd name="T33" fmla="*/ 180 h 390"/>
                <a:gd name="T34" fmla="*/ 580 w 392"/>
                <a:gd name="T35" fmla="*/ 137 h 390"/>
                <a:gd name="T36" fmla="*/ 608 w 392"/>
                <a:gd name="T37" fmla="*/ 208 h 390"/>
                <a:gd name="T38" fmla="*/ 610 w 392"/>
                <a:gd name="T39" fmla="*/ 364 h 390"/>
                <a:gd name="T40" fmla="*/ 626 w 392"/>
                <a:gd name="T41" fmla="*/ 449 h 390"/>
                <a:gd name="T42" fmla="*/ 641 w 392"/>
                <a:gd name="T43" fmla="*/ 591 h 390"/>
                <a:gd name="T44" fmla="*/ 664 w 392"/>
                <a:gd name="T45" fmla="*/ 661 h 390"/>
                <a:gd name="T46" fmla="*/ 710 w 392"/>
                <a:gd name="T47" fmla="*/ 780 h 390"/>
                <a:gd name="T48" fmla="*/ 744 w 392"/>
                <a:gd name="T49" fmla="*/ 848 h 390"/>
                <a:gd name="T50" fmla="*/ 763 w 392"/>
                <a:gd name="T51" fmla="*/ 896 h 390"/>
                <a:gd name="T52" fmla="*/ 748 w 392"/>
                <a:gd name="T53" fmla="*/ 923 h 390"/>
                <a:gd name="T54" fmla="*/ 713 w 392"/>
                <a:gd name="T55" fmla="*/ 905 h 390"/>
                <a:gd name="T56" fmla="*/ 688 w 392"/>
                <a:gd name="T57" fmla="*/ 884 h 390"/>
                <a:gd name="T58" fmla="*/ 661 w 392"/>
                <a:gd name="T59" fmla="*/ 865 h 390"/>
                <a:gd name="T60" fmla="*/ 616 w 392"/>
                <a:gd name="T61" fmla="*/ 825 h 390"/>
                <a:gd name="T62" fmla="*/ 564 w 392"/>
                <a:gd name="T63" fmla="*/ 756 h 390"/>
                <a:gd name="T64" fmla="*/ 513 w 392"/>
                <a:gd name="T65" fmla="*/ 716 h 390"/>
                <a:gd name="T66" fmla="*/ 445 w 392"/>
                <a:gd name="T67" fmla="*/ 688 h 390"/>
                <a:gd name="T68" fmla="*/ 435 w 392"/>
                <a:gd name="T69" fmla="*/ 655 h 390"/>
                <a:gd name="T70" fmla="*/ 419 w 392"/>
                <a:gd name="T71" fmla="*/ 633 h 390"/>
                <a:gd name="T72" fmla="*/ 325 w 392"/>
                <a:gd name="T73" fmla="*/ 571 h 390"/>
                <a:gd name="T74" fmla="*/ 258 w 392"/>
                <a:gd name="T75" fmla="*/ 527 h 390"/>
                <a:gd name="T76" fmla="*/ 231 w 392"/>
                <a:gd name="T77" fmla="*/ 476 h 390"/>
                <a:gd name="T78" fmla="*/ 306 w 392"/>
                <a:gd name="T79" fmla="*/ 417 h 390"/>
                <a:gd name="T80" fmla="*/ 148 w 392"/>
                <a:gd name="T81" fmla="*/ 484 h 390"/>
                <a:gd name="T82" fmla="*/ 119 w 392"/>
                <a:gd name="T83" fmla="*/ 479 h 390"/>
                <a:gd name="T84" fmla="*/ 95 w 392"/>
                <a:gd name="T85" fmla="*/ 457 h 390"/>
                <a:gd name="T86" fmla="*/ 73 w 392"/>
                <a:gd name="T87" fmla="*/ 428 h 390"/>
                <a:gd name="T88" fmla="*/ 41 w 392"/>
                <a:gd name="T89" fmla="*/ 375 h 390"/>
                <a:gd name="T90" fmla="*/ 36 w 392"/>
                <a:gd name="T91" fmla="*/ 348 h 390"/>
                <a:gd name="T92" fmla="*/ 25 w 392"/>
                <a:gd name="T93" fmla="*/ 321 h 390"/>
                <a:gd name="T94" fmla="*/ 14 w 392"/>
                <a:gd name="T95" fmla="*/ 289 h 390"/>
                <a:gd name="T96" fmla="*/ 10 w 392"/>
                <a:gd name="T97" fmla="*/ 261 h 390"/>
                <a:gd name="T98" fmla="*/ 6 w 392"/>
                <a:gd name="T99" fmla="*/ 220 h 390"/>
                <a:gd name="T100" fmla="*/ 1 w 392"/>
                <a:gd name="T101" fmla="*/ 183 h 390"/>
                <a:gd name="T102" fmla="*/ 45 w 392"/>
                <a:gd name="T103" fmla="*/ 123 h 390"/>
                <a:gd name="T104" fmla="*/ 106 w 392"/>
                <a:gd name="T105" fmla="*/ 105 h 390"/>
                <a:gd name="T106" fmla="*/ 155 w 392"/>
                <a:gd name="T107" fmla="*/ 91 h 390"/>
                <a:gd name="T108" fmla="*/ 186 w 392"/>
                <a:gd name="T109" fmla="*/ 100 h 390"/>
                <a:gd name="T110" fmla="*/ 226 w 392"/>
                <a:gd name="T111" fmla="*/ 107 h 390"/>
                <a:gd name="T112" fmla="*/ 294 w 392"/>
                <a:gd name="T113" fmla="*/ 213 h 390"/>
                <a:gd name="T114" fmla="*/ 314 w 392"/>
                <a:gd name="T115" fmla="*/ 236 h 390"/>
                <a:gd name="T116" fmla="*/ 326 w 392"/>
                <a:gd name="T117" fmla="*/ 268 h 390"/>
                <a:gd name="T118" fmla="*/ 373 w 392"/>
                <a:gd name="T119" fmla="*/ 305 h 390"/>
                <a:gd name="T120" fmla="*/ 306 w 392"/>
                <a:gd name="T121" fmla="*/ 417 h 390"/>
                <a:gd name="T122" fmla="*/ 373 w 392"/>
                <a:gd name="T123" fmla="*/ 375 h 390"/>
                <a:gd name="T124" fmla="*/ 420 w 392"/>
                <a:gd name="T125" fmla="*/ 313 h 3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92" h="390">
                  <a:moveTo>
                    <a:pt x="215" y="132"/>
                  </a:move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5" y="116"/>
                    <a:pt x="228" y="112"/>
                  </a:cubicBezTo>
                  <a:cubicBezTo>
                    <a:pt x="233" y="104"/>
                    <a:pt x="228" y="97"/>
                    <a:pt x="235" y="90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47" y="85"/>
                    <a:pt x="257" y="64"/>
                    <a:pt x="257" y="54"/>
                  </a:cubicBezTo>
                  <a:cubicBezTo>
                    <a:pt x="249" y="69"/>
                    <a:pt x="247" y="73"/>
                    <a:pt x="242" y="68"/>
                  </a:cubicBezTo>
                  <a:cubicBezTo>
                    <a:pt x="238" y="67"/>
                    <a:pt x="243" y="61"/>
                    <a:pt x="243" y="61"/>
                  </a:cubicBezTo>
                  <a:cubicBezTo>
                    <a:pt x="240" y="58"/>
                    <a:pt x="246" y="55"/>
                    <a:pt x="245" y="52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5" y="3"/>
                  </a:cubicBezTo>
                  <a:cubicBezTo>
                    <a:pt x="298" y="5"/>
                    <a:pt x="309" y="11"/>
                    <a:pt x="315" y="19"/>
                  </a:cubicBezTo>
                  <a:cubicBezTo>
                    <a:pt x="314" y="25"/>
                    <a:pt x="314" y="33"/>
                    <a:pt x="313" y="43"/>
                  </a:cubicBezTo>
                  <a:cubicBezTo>
                    <a:pt x="311" y="45"/>
                    <a:pt x="315" y="50"/>
                    <a:pt x="313" y="55"/>
                  </a:cubicBezTo>
                  <a:cubicBezTo>
                    <a:pt x="311" y="60"/>
                    <a:pt x="314" y="60"/>
                    <a:pt x="313" y="69"/>
                  </a:cubicBezTo>
                  <a:cubicBezTo>
                    <a:pt x="312" y="78"/>
                    <a:pt x="315" y="77"/>
                    <a:pt x="310" y="76"/>
                  </a:cubicBezTo>
                  <a:cubicBezTo>
                    <a:pt x="300" y="76"/>
                    <a:pt x="301" y="72"/>
                    <a:pt x="297" y="58"/>
                  </a:cubicBezTo>
                  <a:cubicBezTo>
                    <a:pt x="295" y="72"/>
                    <a:pt x="294" y="84"/>
                    <a:pt x="311" y="88"/>
                  </a:cubicBezTo>
                  <a:cubicBezTo>
                    <a:pt x="312" y="104"/>
                    <a:pt x="306" y="140"/>
                    <a:pt x="312" y="154"/>
                  </a:cubicBezTo>
                  <a:cubicBezTo>
                    <a:pt x="318" y="169"/>
                    <a:pt x="318" y="178"/>
                    <a:pt x="321" y="190"/>
                  </a:cubicBezTo>
                  <a:cubicBezTo>
                    <a:pt x="325" y="202"/>
                    <a:pt x="321" y="234"/>
                    <a:pt x="328" y="249"/>
                  </a:cubicBezTo>
                  <a:cubicBezTo>
                    <a:pt x="334" y="263"/>
                    <a:pt x="336" y="271"/>
                    <a:pt x="340" y="279"/>
                  </a:cubicBezTo>
                  <a:cubicBezTo>
                    <a:pt x="344" y="287"/>
                    <a:pt x="353" y="317"/>
                    <a:pt x="363" y="329"/>
                  </a:cubicBezTo>
                  <a:cubicBezTo>
                    <a:pt x="373" y="342"/>
                    <a:pt x="373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2" y="385"/>
                    <a:pt x="387" y="388"/>
                    <a:pt x="382" y="389"/>
                  </a:cubicBezTo>
                  <a:cubicBezTo>
                    <a:pt x="377" y="390"/>
                    <a:pt x="370" y="386"/>
                    <a:pt x="365" y="382"/>
                  </a:cubicBezTo>
                  <a:cubicBezTo>
                    <a:pt x="360" y="378"/>
                    <a:pt x="357" y="374"/>
                    <a:pt x="352" y="373"/>
                  </a:cubicBezTo>
                  <a:cubicBezTo>
                    <a:pt x="347" y="372"/>
                    <a:pt x="348" y="367"/>
                    <a:pt x="338" y="365"/>
                  </a:cubicBezTo>
                  <a:cubicBezTo>
                    <a:pt x="328" y="363"/>
                    <a:pt x="322" y="351"/>
                    <a:pt x="315" y="348"/>
                  </a:cubicBezTo>
                  <a:cubicBezTo>
                    <a:pt x="308" y="345"/>
                    <a:pt x="303" y="321"/>
                    <a:pt x="289" y="319"/>
                  </a:cubicBezTo>
                  <a:cubicBezTo>
                    <a:pt x="275" y="317"/>
                    <a:pt x="271" y="306"/>
                    <a:pt x="262" y="302"/>
                  </a:cubicBezTo>
                  <a:cubicBezTo>
                    <a:pt x="253" y="298"/>
                    <a:pt x="232" y="293"/>
                    <a:pt x="228" y="290"/>
                  </a:cubicBezTo>
                  <a:cubicBezTo>
                    <a:pt x="224" y="287"/>
                    <a:pt x="224" y="281"/>
                    <a:pt x="222" y="276"/>
                  </a:cubicBezTo>
                  <a:cubicBezTo>
                    <a:pt x="220" y="271"/>
                    <a:pt x="217" y="269"/>
                    <a:pt x="214" y="267"/>
                  </a:cubicBezTo>
                  <a:cubicBezTo>
                    <a:pt x="211" y="265"/>
                    <a:pt x="176" y="246"/>
                    <a:pt x="166" y="241"/>
                  </a:cubicBezTo>
                  <a:cubicBezTo>
                    <a:pt x="156" y="236"/>
                    <a:pt x="134" y="227"/>
                    <a:pt x="132" y="222"/>
                  </a:cubicBezTo>
                  <a:cubicBezTo>
                    <a:pt x="130" y="217"/>
                    <a:pt x="115" y="207"/>
                    <a:pt x="118" y="201"/>
                  </a:cubicBezTo>
                  <a:cubicBezTo>
                    <a:pt x="122" y="195"/>
                    <a:pt x="134" y="170"/>
                    <a:pt x="157" y="176"/>
                  </a:cubicBezTo>
                  <a:cubicBezTo>
                    <a:pt x="125" y="166"/>
                    <a:pt x="83" y="206"/>
                    <a:pt x="75" y="204"/>
                  </a:cubicBezTo>
                  <a:cubicBezTo>
                    <a:pt x="68" y="206"/>
                    <a:pt x="67" y="203"/>
                    <a:pt x="61" y="202"/>
                  </a:cubicBezTo>
                  <a:cubicBezTo>
                    <a:pt x="55" y="202"/>
                    <a:pt x="55" y="195"/>
                    <a:pt x="49" y="193"/>
                  </a:cubicBezTo>
                  <a:cubicBezTo>
                    <a:pt x="44" y="191"/>
                    <a:pt x="43" y="189"/>
                    <a:pt x="37" y="181"/>
                  </a:cubicBezTo>
                  <a:cubicBezTo>
                    <a:pt x="31" y="173"/>
                    <a:pt x="26" y="165"/>
                    <a:pt x="21" y="158"/>
                  </a:cubicBezTo>
                  <a:cubicBezTo>
                    <a:pt x="17" y="151"/>
                    <a:pt x="20" y="153"/>
                    <a:pt x="18" y="147"/>
                  </a:cubicBezTo>
                  <a:cubicBezTo>
                    <a:pt x="16" y="141"/>
                    <a:pt x="17" y="141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4" y="67"/>
                    <a:pt x="13" y="58"/>
                    <a:pt x="23" y="52"/>
                  </a:cubicBezTo>
                  <a:cubicBezTo>
                    <a:pt x="29" y="49"/>
                    <a:pt x="45" y="45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3" y="38"/>
                    <a:pt x="88" y="40"/>
                    <a:pt x="95" y="42"/>
                  </a:cubicBezTo>
                  <a:cubicBezTo>
                    <a:pt x="102" y="43"/>
                    <a:pt x="112" y="43"/>
                    <a:pt x="116" y="45"/>
                  </a:cubicBezTo>
                  <a:cubicBezTo>
                    <a:pt x="136" y="52"/>
                    <a:pt x="137" y="77"/>
                    <a:pt x="150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7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88" y="155"/>
                    <a:pt x="159" y="156"/>
                    <a:pt x="157" y="176"/>
                  </a:cubicBezTo>
                  <a:cubicBezTo>
                    <a:pt x="166" y="165"/>
                    <a:pt x="178" y="165"/>
                    <a:pt x="190" y="158"/>
                  </a:cubicBezTo>
                  <a:cubicBezTo>
                    <a:pt x="212" y="146"/>
                    <a:pt x="215" y="132"/>
                    <a:pt x="215" y="132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Freeform 684">
              <a:extLst>
                <a:ext uri="{FF2B5EF4-FFF2-40B4-BE49-F238E27FC236}">
                  <a16:creationId xmlns:a16="http://schemas.microsoft.com/office/drawing/2014/main" id="{7E6C8533-A44D-47A5-80FC-F4C1D4BCB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873"/>
              <a:ext cx="144" cy="155"/>
            </a:xfrm>
            <a:custGeom>
              <a:avLst/>
              <a:gdLst>
                <a:gd name="T0" fmla="*/ 225 w 115"/>
                <a:gd name="T1" fmla="*/ 65 h 116"/>
                <a:gd name="T2" fmla="*/ 143 w 115"/>
                <a:gd name="T3" fmla="*/ 9 h 116"/>
                <a:gd name="T4" fmla="*/ 45 w 115"/>
                <a:gd name="T5" fmla="*/ 27 h 116"/>
                <a:gd name="T6" fmla="*/ 41 w 115"/>
                <a:gd name="T7" fmla="*/ 31 h 116"/>
                <a:gd name="T8" fmla="*/ 30 w 115"/>
                <a:gd name="T9" fmla="*/ 139 h 116"/>
                <a:gd name="T10" fmla="*/ 0 w 115"/>
                <a:gd name="T11" fmla="*/ 27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116">
                  <a:moveTo>
                    <a:pt x="115" y="28"/>
                  </a:moveTo>
                  <a:cubicBezTo>
                    <a:pt x="107" y="16"/>
                    <a:pt x="92" y="7"/>
                    <a:pt x="73" y="4"/>
                  </a:cubicBezTo>
                  <a:cubicBezTo>
                    <a:pt x="55" y="0"/>
                    <a:pt x="36" y="3"/>
                    <a:pt x="23" y="11"/>
                  </a:cubicBezTo>
                  <a:cubicBezTo>
                    <a:pt x="22" y="12"/>
                    <a:pt x="21" y="12"/>
                    <a:pt x="21" y="13"/>
                  </a:cubicBezTo>
                  <a:cubicBezTo>
                    <a:pt x="17" y="19"/>
                    <a:pt x="18" y="34"/>
                    <a:pt x="15" y="58"/>
                  </a:cubicBezTo>
                  <a:cubicBezTo>
                    <a:pt x="13" y="77"/>
                    <a:pt x="14" y="108"/>
                    <a:pt x="0" y="1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Freeform 685">
              <a:extLst>
                <a:ext uri="{FF2B5EF4-FFF2-40B4-BE49-F238E27FC236}">
                  <a16:creationId xmlns:a16="http://schemas.microsoft.com/office/drawing/2014/main" id="{A98F7049-805B-4096-B04F-9F8D6E0AB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1760"/>
              <a:ext cx="693" cy="853"/>
            </a:xfrm>
            <a:custGeom>
              <a:avLst/>
              <a:gdLst>
                <a:gd name="T0" fmla="*/ 973 w 554"/>
                <a:gd name="T1" fmla="*/ 1153 h 640"/>
                <a:gd name="T2" fmla="*/ 968 w 554"/>
                <a:gd name="T3" fmla="*/ 952 h 640"/>
                <a:gd name="T4" fmla="*/ 973 w 554"/>
                <a:gd name="T5" fmla="*/ 412 h 640"/>
                <a:gd name="T6" fmla="*/ 973 w 554"/>
                <a:gd name="T7" fmla="*/ 407 h 640"/>
                <a:gd name="T8" fmla="*/ 843 w 554"/>
                <a:gd name="T9" fmla="*/ 105 h 640"/>
                <a:gd name="T10" fmla="*/ 829 w 554"/>
                <a:gd name="T11" fmla="*/ 97 h 640"/>
                <a:gd name="T12" fmla="*/ 824 w 554"/>
                <a:gd name="T13" fmla="*/ 95 h 640"/>
                <a:gd name="T14" fmla="*/ 817 w 554"/>
                <a:gd name="T15" fmla="*/ 91 h 640"/>
                <a:gd name="T16" fmla="*/ 809 w 554"/>
                <a:gd name="T17" fmla="*/ 87 h 640"/>
                <a:gd name="T18" fmla="*/ 801 w 554"/>
                <a:gd name="T19" fmla="*/ 85 h 640"/>
                <a:gd name="T20" fmla="*/ 794 w 554"/>
                <a:gd name="T21" fmla="*/ 84 h 640"/>
                <a:gd name="T22" fmla="*/ 787 w 554"/>
                <a:gd name="T23" fmla="*/ 80 h 640"/>
                <a:gd name="T24" fmla="*/ 779 w 554"/>
                <a:gd name="T25" fmla="*/ 79 h 640"/>
                <a:gd name="T26" fmla="*/ 773 w 554"/>
                <a:gd name="T27" fmla="*/ 76 h 640"/>
                <a:gd name="T28" fmla="*/ 766 w 554"/>
                <a:gd name="T29" fmla="*/ 73 h 640"/>
                <a:gd name="T30" fmla="*/ 759 w 554"/>
                <a:gd name="T31" fmla="*/ 73 h 640"/>
                <a:gd name="T32" fmla="*/ 751 w 554"/>
                <a:gd name="T33" fmla="*/ 71 h 640"/>
                <a:gd name="T34" fmla="*/ 747 w 554"/>
                <a:gd name="T35" fmla="*/ 69 h 640"/>
                <a:gd name="T36" fmla="*/ 738 w 554"/>
                <a:gd name="T37" fmla="*/ 69 h 640"/>
                <a:gd name="T38" fmla="*/ 732 w 554"/>
                <a:gd name="T39" fmla="*/ 65 h 640"/>
                <a:gd name="T40" fmla="*/ 724 w 554"/>
                <a:gd name="T41" fmla="*/ 65 h 640"/>
                <a:gd name="T42" fmla="*/ 718 w 554"/>
                <a:gd name="T43" fmla="*/ 65 h 640"/>
                <a:gd name="T44" fmla="*/ 711 w 554"/>
                <a:gd name="T45" fmla="*/ 64 h 640"/>
                <a:gd name="T46" fmla="*/ 704 w 554"/>
                <a:gd name="T47" fmla="*/ 64 h 640"/>
                <a:gd name="T48" fmla="*/ 699 w 554"/>
                <a:gd name="T49" fmla="*/ 64 h 640"/>
                <a:gd name="T50" fmla="*/ 693 w 554"/>
                <a:gd name="T51" fmla="*/ 64 h 640"/>
                <a:gd name="T52" fmla="*/ 685 w 554"/>
                <a:gd name="T53" fmla="*/ 64 h 640"/>
                <a:gd name="T54" fmla="*/ 679 w 554"/>
                <a:gd name="T55" fmla="*/ 64 h 640"/>
                <a:gd name="T56" fmla="*/ 673 w 554"/>
                <a:gd name="T57" fmla="*/ 64 h 640"/>
                <a:gd name="T58" fmla="*/ 668 w 554"/>
                <a:gd name="T59" fmla="*/ 64 h 640"/>
                <a:gd name="T60" fmla="*/ 660 w 554"/>
                <a:gd name="T61" fmla="*/ 64 h 640"/>
                <a:gd name="T62" fmla="*/ 655 w 554"/>
                <a:gd name="T63" fmla="*/ 64 h 640"/>
                <a:gd name="T64" fmla="*/ 648 w 554"/>
                <a:gd name="T65" fmla="*/ 64 h 640"/>
                <a:gd name="T66" fmla="*/ 644 w 554"/>
                <a:gd name="T67" fmla="*/ 64 h 640"/>
                <a:gd name="T68" fmla="*/ 637 w 554"/>
                <a:gd name="T69" fmla="*/ 64 h 640"/>
                <a:gd name="T70" fmla="*/ 634 w 554"/>
                <a:gd name="T71" fmla="*/ 65 h 640"/>
                <a:gd name="T72" fmla="*/ 629 w 554"/>
                <a:gd name="T73" fmla="*/ 65 h 640"/>
                <a:gd name="T74" fmla="*/ 669 w 554"/>
                <a:gd name="T75" fmla="*/ 5 h 640"/>
                <a:gd name="T76" fmla="*/ 680 w 554"/>
                <a:gd name="T77" fmla="*/ 0 h 640"/>
                <a:gd name="T78" fmla="*/ 892 w 554"/>
                <a:gd name="T79" fmla="*/ 76 h 640"/>
                <a:gd name="T80" fmla="*/ 961 w 554"/>
                <a:gd name="T81" fmla="*/ 161 h 640"/>
                <a:gd name="T82" fmla="*/ 968 w 554"/>
                <a:gd name="T83" fmla="*/ 176 h 640"/>
                <a:gd name="T84" fmla="*/ 991 w 554"/>
                <a:gd name="T85" fmla="*/ 236 h 640"/>
                <a:gd name="T86" fmla="*/ 1014 w 554"/>
                <a:gd name="T87" fmla="*/ 356 h 640"/>
                <a:gd name="T88" fmla="*/ 1014 w 554"/>
                <a:gd name="T89" fmla="*/ 356 h 640"/>
                <a:gd name="T90" fmla="*/ 1017 w 554"/>
                <a:gd name="T91" fmla="*/ 375 h 640"/>
                <a:gd name="T92" fmla="*/ 1036 w 554"/>
                <a:gd name="T93" fmla="*/ 928 h 640"/>
                <a:gd name="T94" fmla="*/ 877 w 554"/>
                <a:gd name="T95" fmla="*/ 1499 h 640"/>
                <a:gd name="T96" fmla="*/ 349 w 554"/>
                <a:gd name="T97" fmla="*/ 1287 h 640"/>
                <a:gd name="T98" fmla="*/ 0 w 554"/>
                <a:gd name="T99" fmla="*/ 1190 h 640"/>
                <a:gd name="T100" fmla="*/ 69 w 554"/>
                <a:gd name="T101" fmla="*/ 1126 h 640"/>
                <a:gd name="T102" fmla="*/ 73 w 554"/>
                <a:gd name="T103" fmla="*/ 1116 h 640"/>
                <a:gd name="T104" fmla="*/ 70 w 554"/>
                <a:gd name="T105" fmla="*/ 1045 h 640"/>
                <a:gd name="T106" fmla="*/ 73 w 554"/>
                <a:gd name="T107" fmla="*/ 1045 h 640"/>
                <a:gd name="T108" fmla="*/ 114 w 554"/>
                <a:gd name="T109" fmla="*/ 949 h 640"/>
                <a:gd name="T110" fmla="*/ 114 w 554"/>
                <a:gd name="T111" fmla="*/ 941 h 640"/>
                <a:gd name="T112" fmla="*/ 108 w 554"/>
                <a:gd name="T113" fmla="*/ 888 h 640"/>
                <a:gd name="T114" fmla="*/ 108 w 554"/>
                <a:gd name="T115" fmla="*/ 888 h 640"/>
                <a:gd name="T116" fmla="*/ 118 w 554"/>
                <a:gd name="T117" fmla="*/ 906 h 640"/>
                <a:gd name="T118" fmla="*/ 408 w 554"/>
                <a:gd name="T119" fmla="*/ 1133 h 640"/>
                <a:gd name="T120" fmla="*/ 738 w 554"/>
                <a:gd name="T121" fmla="*/ 1322 h 640"/>
                <a:gd name="T122" fmla="*/ 934 w 554"/>
                <a:gd name="T123" fmla="*/ 1314 h 640"/>
                <a:gd name="T124" fmla="*/ 973 w 554"/>
                <a:gd name="T125" fmla="*/ 1153 h 6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54" h="640">
                  <a:moveTo>
                    <a:pt x="497" y="487"/>
                  </a:moveTo>
                  <a:cubicBezTo>
                    <a:pt x="496" y="462"/>
                    <a:pt x="495" y="432"/>
                    <a:pt x="495" y="402"/>
                  </a:cubicBezTo>
                  <a:cubicBezTo>
                    <a:pt x="494" y="294"/>
                    <a:pt x="496" y="177"/>
                    <a:pt x="497" y="174"/>
                  </a:cubicBezTo>
                  <a:cubicBezTo>
                    <a:pt x="497" y="172"/>
                    <a:pt x="497" y="172"/>
                    <a:pt x="497" y="172"/>
                  </a:cubicBezTo>
                  <a:cubicBezTo>
                    <a:pt x="510" y="112"/>
                    <a:pt x="488" y="69"/>
                    <a:pt x="431" y="44"/>
                  </a:cubicBezTo>
                  <a:cubicBezTo>
                    <a:pt x="429" y="43"/>
                    <a:pt x="426" y="42"/>
                    <a:pt x="424" y="41"/>
                  </a:cubicBezTo>
                  <a:cubicBezTo>
                    <a:pt x="423" y="41"/>
                    <a:pt x="422" y="40"/>
                    <a:pt x="421" y="40"/>
                  </a:cubicBezTo>
                  <a:cubicBezTo>
                    <a:pt x="420" y="39"/>
                    <a:pt x="418" y="39"/>
                    <a:pt x="417" y="38"/>
                  </a:cubicBezTo>
                  <a:cubicBezTo>
                    <a:pt x="415" y="38"/>
                    <a:pt x="414" y="38"/>
                    <a:pt x="413" y="37"/>
                  </a:cubicBezTo>
                  <a:cubicBezTo>
                    <a:pt x="412" y="37"/>
                    <a:pt x="411" y="36"/>
                    <a:pt x="409" y="36"/>
                  </a:cubicBezTo>
                  <a:cubicBezTo>
                    <a:pt x="408" y="36"/>
                    <a:pt x="407" y="35"/>
                    <a:pt x="406" y="35"/>
                  </a:cubicBezTo>
                  <a:cubicBezTo>
                    <a:pt x="404" y="35"/>
                    <a:pt x="403" y="34"/>
                    <a:pt x="402" y="34"/>
                  </a:cubicBezTo>
                  <a:cubicBezTo>
                    <a:pt x="401" y="34"/>
                    <a:pt x="400" y="33"/>
                    <a:pt x="398" y="33"/>
                  </a:cubicBezTo>
                  <a:cubicBezTo>
                    <a:pt x="397" y="33"/>
                    <a:pt x="396" y="32"/>
                    <a:pt x="395" y="32"/>
                  </a:cubicBezTo>
                  <a:cubicBezTo>
                    <a:pt x="394" y="32"/>
                    <a:pt x="392" y="31"/>
                    <a:pt x="391" y="31"/>
                  </a:cubicBezTo>
                  <a:cubicBezTo>
                    <a:pt x="390" y="31"/>
                    <a:pt x="389" y="31"/>
                    <a:pt x="388" y="31"/>
                  </a:cubicBezTo>
                  <a:cubicBezTo>
                    <a:pt x="386" y="30"/>
                    <a:pt x="385" y="30"/>
                    <a:pt x="384" y="30"/>
                  </a:cubicBezTo>
                  <a:cubicBezTo>
                    <a:pt x="383" y="30"/>
                    <a:pt x="382" y="29"/>
                    <a:pt x="381" y="29"/>
                  </a:cubicBezTo>
                  <a:cubicBezTo>
                    <a:pt x="379" y="29"/>
                    <a:pt x="378" y="29"/>
                    <a:pt x="377" y="29"/>
                  </a:cubicBezTo>
                  <a:cubicBezTo>
                    <a:pt x="376" y="29"/>
                    <a:pt x="375" y="28"/>
                    <a:pt x="374" y="28"/>
                  </a:cubicBezTo>
                  <a:cubicBezTo>
                    <a:pt x="372" y="28"/>
                    <a:pt x="371" y="28"/>
                    <a:pt x="370" y="28"/>
                  </a:cubicBezTo>
                  <a:cubicBezTo>
                    <a:pt x="369" y="28"/>
                    <a:pt x="368" y="28"/>
                    <a:pt x="367" y="28"/>
                  </a:cubicBezTo>
                  <a:cubicBezTo>
                    <a:pt x="366" y="27"/>
                    <a:pt x="364" y="27"/>
                    <a:pt x="363" y="27"/>
                  </a:cubicBezTo>
                  <a:cubicBezTo>
                    <a:pt x="362" y="27"/>
                    <a:pt x="361" y="27"/>
                    <a:pt x="360" y="27"/>
                  </a:cubicBezTo>
                  <a:cubicBezTo>
                    <a:pt x="359" y="27"/>
                    <a:pt x="358" y="27"/>
                    <a:pt x="357" y="27"/>
                  </a:cubicBezTo>
                  <a:cubicBezTo>
                    <a:pt x="356" y="27"/>
                    <a:pt x="355" y="27"/>
                    <a:pt x="354" y="27"/>
                  </a:cubicBezTo>
                  <a:cubicBezTo>
                    <a:pt x="352" y="27"/>
                    <a:pt x="351" y="27"/>
                    <a:pt x="350" y="27"/>
                  </a:cubicBezTo>
                  <a:cubicBezTo>
                    <a:pt x="349" y="27"/>
                    <a:pt x="348" y="27"/>
                    <a:pt x="347" y="27"/>
                  </a:cubicBezTo>
                  <a:cubicBezTo>
                    <a:pt x="346" y="27"/>
                    <a:pt x="345" y="27"/>
                    <a:pt x="344" y="27"/>
                  </a:cubicBezTo>
                  <a:cubicBezTo>
                    <a:pt x="343" y="27"/>
                    <a:pt x="342" y="27"/>
                    <a:pt x="341" y="27"/>
                  </a:cubicBezTo>
                  <a:cubicBezTo>
                    <a:pt x="340" y="27"/>
                    <a:pt x="338" y="27"/>
                    <a:pt x="337" y="27"/>
                  </a:cubicBezTo>
                  <a:cubicBezTo>
                    <a:pt x="336" y="27"/>
                    <a:pt x="335" y="27"/>
                    <a:pt x="335" y="27"/>
                  </a:cubicBezTo>
                  <a:cubicBezTo>
                    <a:pt x="333" y="27"/>
                    <a:pt x="332" y="27"/>
                    <a:pt x="331" y="27"/>
                  </a:cubicBezTo>
                  <a:cubicBezTo>
                    <a:pt x="330" y="27"/>
                    <a:pt x="329" y="27"/>
                    <a:pt x="329" y="27"/>
                  </a:cubicBezTo>
                  <a:cubicBezTo>
                    <a:pt x="327" y="27"/>
                    <a:pt x="326" y="27"/>
                    <a:pt x="325" y="27"/>
                  </a:cubicBezTo>
                  <a:cubicBezTo>
                    <a:pt x="325" y="27"/>
                    <a:pt x="324" y="27"/>
                    <a:pt x="324" y="28"/>
                  </a:cubicBezTo>
                  <a:cubicBezTo>
                    <a:pt x="321" y="28"/>
                    <a:pt x="321" y="28"/>
                    <a:pt x="321" y="28"/>
                  </a:cubicBezTo>
                  <a:cubicBezTo>
                    <a:pt x="328" y="17"/>
                    <a:pt x="334" y="9"/>
                    <a:pt x="342" y="2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81" y="3"/>
                    <a:pt x="424" y="8"/>
                    <a:pt x="456" y="32"/>
                  </a:cubicBezTo>
                  <a:cubicBezTo>
                    <a:pt x="465" y="39"/>
                    <a:pt x="480" y="51"/>
                    <a:pt x="491" y="68"/>
                  </a:cubicBezTo>
                  <a:cubicBezTo>
                    <a:pt x="492" y="69"/>
                    <a:pt x="493" y="71"/>
                    <a:pt x="495" y="74"/>
                  </a:cubicBezTo>
                  <a:cubicBezTo>
                    <a:pt x="499" y="82"/>
                    <a:pt x="503" y="91"/>
                    <a:pt x="506" y="100"/>
                  </a:cubicBezTo>
                  <a:cubicBezTo>
                    <a:pt x="512" y="125"/>
                    <a:pt x="511" y="131"/>
                    <a:pt x="518" y="150"/>
                  </a:cubicBezTo>
                  <a:cubicBezTo>
                    <a:pt x="518" y="150"/>
                    <a:pt x="518" y="150"/>
                    <a:pt x="518" y="150"/>
                  </a:cubicBezTo>
                  <a:cubicBezTo>
                    <a:pt x="518" y="153"/>
                    <a:pt x="519" y="155"/>
                    <a:pt x="520" y="158"/>
                  </a:cubicBezTo>
                  <a:cubicBezTo>
                    <a:pt x="520" y="158"/>
                    <a:pt x="520" y="271"/>
                    <a:pt x="529" y="392"/>
                  </a:cubicBezTo>
                  <a:cubicBezTo>
                    <a:pt x="536" y="492"/>
                    <a:pt x="554" y="629"/>
                    <a:pt x="448" y="633"/>
                  </a:cubicBezTo>
                  <a:cubicBezTo>
                    <a:pt x="329" y="640"/>
                    <a:pt x="245" y="575"/>
                    <a:pt x="178" y="544"/>
                  </a:cubicBezTo>
                  <a:cubicBezTo>
                    <a:pt x="70" y="500"/>
                    <a:pt x="21" y="525"/>
                    <a:pt x="0" y="503"/>
                  </a:cubicBezTo>
                  <a:cubicBezTo>
                    <a:pt x="14" y="500"/>
                    <a:pt x="26" y="489"/>
                    <a:pt x="35" y="476"/>
                  </a:cubicBezTo>
                  <a:cubicBezTo>
                    <a:pt x="37" y="471"/>
                    <a:pt x="37" y="471"/>
                    <a:pt x="37" y="471"/>
                  </a:cubicBezTo>
                  <a:cubicBezTo>
                    <a:pt x="45" y="460"/>
                    <a:pt x="42" y="449"/>
                    <a:pt x="36" y="441"/>
                  </a:cubicBezTo>
                  <a:cubicBezTo>
                    <a:pt x="37" y="441"/>
                    <a:pt x="37" y="441"/>
                    <a:pt x="37" y="441"/>
                  </a:cubicBezTo>
                  <a:cubicBezTo>
                    <a:pt x="43" y="440"/>
                    <a:pt x="55" y="424"/>
                    <a:pt x="58" y="401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8" y="388"/>
                    <a:pt x="57" y="380"/>
                    <a:pt x="55" y="375"/>
                  </a:cubicBezTo>
                  <a:cubicBezTo>
                    <a:pt x="55" y="375"/>
                    <a:pt x="55" y="375"/>
                    <a:pt x="55" y="375"/>
                  </a:cubicBezTo>
                  <a:cubicBezTo>
                    <a:pt x="57" y="377"/>
                    <a:pt x="58" y="380"/>
                    <a:pt x="60" y="383"/>
                  </a:cubicBezTo>
                  <a:cubicBezTo>
                    <a:pt x="72" y="407"/>
                    <a:pt x="138" y="434"/>
                    <a:pt x="209" y="479"/>
                  </a:cubicBezTo>
                  <a:cubicBezTo>
                    <a:pt x="246" y="499"/>
                    <a:pt x="335" y="549"/>
                    <a:pt x="377" y="558"/>
                  </a:cubicBezTo>
                  <a:cubicBezTo>
                    <a:pt x="424" y="569"/>
                    <a:pt x="455" y="573"/>
                    <a:pt x="477" y="555"/>
                  </a:cubicBezTo>
                  <a:cubicBezTo>
                    <a:pt x="499" y="537"/>
                    <a:pt x="497" y="506"/>
                    <a:pt x="497" y="48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Freeform 686">
              <a:extLst>
                <a:ext uri="{FF2B5EF4-FFF2-40B4-BE49-F238E27FC236}">
                  <a16:creationId xmlns:a16="http://schemas.microsoft.com/office/drawing/2014/main" id="{0FB8F8CB-242B-4DAA-80D7-708A11091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" y="1796"/>
              <a:ext cx="711" cy="728"/>
            </a:xfrm>
            <a:custGeom>
              <a:avLst/>
              <a:gdLst>
                <a:gd name="T0" fmla="*/ 1008 w 569"/>
                <a:gd name="T1" fmla="*/ 521 h 546"/>
                <a:gd name="T2" fmla="*/ 1008 w 569"/>
                <a:gd name="T3" fmla="*/ 635 h 546"/>
                <a:gd name="T4" fmla="*/ 976 w 569"/>
                <a:gd name="T5" fmla="*/ 732 h 546"/>
                <a:gd name="T6" fmla="*/ 997 w 569"/>
                <a:gd name="T7" fmla="*/ 820 h 546"/>
                <a:gd name="T8" fmla="*/ 966 w 569"/>
                <a:gd name="T9" fmla="*/ 865 h 546"/>
                <a:gd name="T10" fmla="*/ 938 w 569"/>
                <a:gd name="T11" fmla="*/ 1019 h 546"/>
                <a:gd name="T12" fmla="*/ 845 w 569"/>
                <a:gd name="T13" fmla="*/ 868 h 546"/>
                <a:gd name="T14" fmla="*/ 800 w 569"/>
                <a:gd name="T15" fmla="*/ 745 h 546"/>
                <a:gd name="T16" fmla="*/ 737 w 569"/>
                <a:gd name="T17" fmla="*/ 567 h 546"/>
                <a:gd name="T18" fmla="*/ 674 w 569"/>
                <a:gd name="T19" fmla="*/ 379 h 546"/>
                <a:gd name="T20" fmla="*/ 674 w 569"/>
                <a:gd name="T21" fmla="*/ 351 h 546"/>
                <a:gd name="T22" fmla="*/ 677 w 569"/>
                <a:gd name="T23" fmla="*/ 215 h 546"/>
                <a:gd name="T24" fmla="*/ 594 w 569"/>
                <a:gd name="T25" fmla="*/ 148 h 546"/>
                <a:gd name="T26" fmla="*/ 492 w 569"/>
                <a:gd name="T27" fmla="*/ 169 h 546"/>
                <a:gd name="T28" fmla="*/ 451 w 569"/>
                <a:gd name="T29" fmla="*/ 412 h 546"/>
                <a:gd name="T30" fmla="*/ 302 w 569"/>
                <a:gd name="T31" fmla="*/ 283 h 546"/>
                <a:gd name="T32" fmla="*/ 2 w 569"/>
                <a:gd name="T33" fmla="*/ 353 h 546"/>
                <a:gd name="T34" fmla="*/ 132 w 569"/>
                <a:gd name="T35" fmla="*/ 720 h 546"/>
                <a:gd name="T36" fmla="*/ 524 w 569"/>
                <a:gd name="T37" fmla="*/ 1072 h 546"/>
                <a:gd name="T38" fmla="*/ 1046 w 569"/>
                <a:gd name="T39" fmla="*/ 1252 h 546"/>
                <a:gd name="T40" fmla="*/ 1081 w 569"/>
                <a:gd name="T41" fmla="*/ 889 h 546"/>
                <a:gd name="T42" fmla="*/ 1081 w 569"/>
                <a:gd name="T43" fmla="*/ 881 h 546"/>
                <a:gd name="T44" fmla="*/ 1085 w 569"/>
                <a:gd name="T45" fmla="*/ 343 h 546"/>
                <a:gd name="T46" fmla="*/ 943 w 569"/>
                <a:gd name="T47" fmla="*/ 33 h 546"/>
                <a:gd name="T48" fmla="*/ 928 w 569"/>
                <a:gd name="T49" fmla="*/ 27 h 546"/>
                <a:gd name="T50" fmla="*/ 913 w 569"/>
                <a:gd name="T51" fmla="*/ 21 h 546"/>
                <a:gd name="T52" fmla="*/ 903 w 569"/>
                <a:gd name="T53" fmla="*/ 16 h 546"/>
                <a:gd name="T54" fmla="*/ 891 w 569"/>
                <a:gd name="T55" fmla="*/ 15 h 546"/>
                <a:gd name="T56" fmla="*/ 877 w 569"/>
                <a:gd name="T57" fmla="*/ 9 h 546"/>
                <a:gd name="T58" fmla="*/ 873 w 569"/>
                <a:gd name="T59" fmla="*/ 9 h 546"/>
                <a:gd name="T60" fmla="*/ 861 w 569"/>
                <a:gd name="T61" fmla="*/ 7 h 546"/>
                <a:gd name="T62" fmla="*/ 851 w 569"/>
                <a:gd name="T63" fmla="*/ 5 h 546"/>
                <a:gd name="T64" fmla="*/ 845 w 569"/>
                <a:gd name="T65" fmla="*/ 1 h 546"/>
                <a:gd name="T66" fmla="*/ 831 w 569"/>
                <a:gd name="T67" fmla="*/ 1 h 546"/>
                <a:gd name="T68" fmla="*/ 818 w 569"/>
                <a:gd name="T69" fmla="*/ 0 h 546"/>
                <a:gd name="T70" fmla="*/ 807 w 569"/>
                <a:gd name="T71" fmla="*/ 0 h 546"/>
                <a:gd name="T72" fmla="*/ 798 w 569"/>
                <a:gd name="T73" fmla="*/ 0 h 546"/>
                <a:gd name="T74" fmla="*/ 792 w 569"/>
                <a:gd name="T75" fmla="*/ 0 h 546"/>
                <a:gd name="T76" fmla="*/ 781 w 569"/>
                <a:gd name="T77" fmla="*/ 0 h 546"/>
                <a:gd name="T78" fmla="*/ 771 w 569"/>
                <a:gd name="T79" fmla="*/ 0 h 546"/>
                <a:gd name="T80" fmla="*/ 761 w 569"/>
                <a:gd name="T81" fmla="*/ 0 h 546"/>
                <a:gd name="T82" fmla="*/ 757 w 569"/>
                <a:gd name="T83" fmla="*/ 0 h 546"/>
                <a:gd name="T84" fmla="*/ 742 w 569"/>
                <a:gd name="T85" fmla="*/ 1 h 546"/>
                <a:gd name="T86" fmla="*/ 712 w 569"/>
                <a:gd name="T87" fmla="*/ 79 h 546"/>
                <a:gd name="T88" fmla="*/ 790 w 569"/>
                <a:gd name="T89" fmla="*/ 64 h 546"/>
                <a:gd name="T90" fmla="*/ 850 w 569"/>
                <a:gd name="T91" fmla="*/ 73 h 546"/>
                <a:gd name="T92" fmla="*/ 913 w 569"/>
                <a:gd name="T93" fmla="*/ 87 h 546"/>
                <a:gd name="T94" fmla="*/ 975 w 569"/>
                <a:gd name="T95" fmla="*/ 121 h 546"/>
                <a:gd name="T96" fmla="*/ 1026 w 569"/>
                <a:gd name="T97" fmla="*/ 235 h 546"/>
                <a:gd name="T98" fmla="*/ 990 w 569"/>
                <a:gd name="T99" fmla="*/ 341 h 546"/>
                <a:gd name="T100" fmla="*/ 970 w 569"/>
                <a:gd name="T101" fmla="*/ 393 h 5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69" h="546">
                  <a:moveTo>
                    <a:pt x="497" y="166"/>
                  </a:moveTo>
                  <a:cubicBezTo>
                    <a:pt x="519" y="176"/>
                    <a:pt x="519" y="211"/>
                    <a:pt x="517" y="220"/>
                  </a:cubicBezTo>
                  <a:cubicBezTo>
                    <a:pt x="515" y="229"/>
                    <a:pt x="518" y="235"/>
                    <a:pt x="520" y="243"/>
                  </a:cubicBezTo>
                  <a:cubicBezTo>
                    <a:pt x="522" y="251"/>
                    <a:pt x="513" y="257"/>
                    <a:pt x="517" y="268"/>
                  </a:cubicBezTo>
                  <a:cubicBezTo>
                    <a:pt x="521" y="279"/>
                    <a:pt x="518" y="301"/>
                    <a:pt x="514" y="305"/>
                  </a:cubicBezTo>
                  <a:cubicBezTo>
                    <a:pt x="510" y="309"/>
                    <a:pt x="506" y="307"/>
                    <a:pt x="500" y="309"/>
                  </a:cubicBezTo>
                  <a:cubicBezTo>
                    <a:pt x="494" y="311"/>
                    <a:pt x="502" y="326"/>
                    <a:pt x="504" y="335"/>
                  </a:cubicBezTo>
                  <a:cubicBezTo>
                    <a:pt x="506" y="344"/>
                    <a:pt x="509" y="334"/>
                    <a:pt x="511" y="346"/>
                  </a:cubicBezTo>
                  <a:cubicBezTo>
                    <a:pt x="513" y="358"/>
                    <a:pt x="508" y="362"/>
                    <a:pt x="503" y="358"/>
                  </a:cubicBezTo>
                  <a:cubicBezTo>
                    <a:pt x="498" y="354"/>
                    <a:pt x="499" y="360"/>
                    <a:pt x="495" y="365"/>
                  </a:cubicBezTo>
                  <a:cubicBezTo>
                    <a:pt x="491" y="370"/>
                    <a:pt x="486" y="387"/>
                    <a:pt x="490" y="394"/>
                  </a:cubicBezTo>
                  <a:cubicBezTo>
                    <a:pt x="494" y="401"/>
                    <a:pt x="487" y="420"/>
                    <a:pt x="481" y="430"/>
                  </a:cubicBezTo>
                  <a:cubicBezTo>
                    <a:pt x="475" y="440"/>
                    <a:pt x="453" y="416"/>
                    <a:pt x="449" y="403"/>
                  </a:cubicBezTo>
                  <a:cubicBezTo>
                    <a:pt x="444" y="391"/>
                    <a:pt x="441" y="376"/>
                    <a:pt x="433" y="366"/>
                  </a:cubicBezTo>
                  <a:cubicBezTo>
                    <a:pt x="425" y="355"/>
                    <a:pt x="426" y="354"/>
                    <a:pt x="423" y="344"/>
                  </a:cubicBezTo>
                  <a:cubicBezTo>
                    <a:pt x="420" y="335"/>
                    <a:pt x="418" y="330"/>
                    <a:pt x="410" y="314"/>
                  </a:cubicBezTo>
                  <a:cubicBezTo>
                    <a:pt x="402" y="299"/>
                    <a:pt x="405" y="300"/>
                    <a:pt x="402" y="287"/>
                  </a:cubicBezTo>
                  <a:cubicBezTo>
                    <a:pt x="399" y="275"/>
                    <a:pt x="379" y="252"/>
                    <a:pt x="378" y="239"/>
                  </a:cubicBezTo>
                  <a:cubicBezTo>
                    <a:pt x="377" y="225"/>
                    <a:pt x="371" y="230"/>
                    <a:pt x="367" y="212"/>
                  </a:cubicBezTo>
                  <a:cubicBezTo>
                    <a:pt x="362" y="193"/>
                    <a:pt x="343" y="182"/>
                    <a:pt x="345" y="160"/>
                  </a:cubicBezTo>
                  <a:cubicBezTo>
                    <a:pt x="357" y="149"/>
                    <a:pt x="356" y="140"/>
                    <a:pt x="354" y="130"/>
                  </a:cubicBezTo>
                  <a:cubicBezTo>
                    <a:pt x="354" y="136"/>
                    <a:pt x="349" y="152"/>
                    <a:pt x="345" y="148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26"/>
                    <a:pt x="345" y="101"/>
                    <a:pt x="347" y="91"/>
                  </a:cubicBezTo>
                  <a:cubicBezTo>
                    <a:pt x="348" y="89"/>
                    <a:pt x="347" y="87"/>
                    <a:pt x="346" y="86"/>
                  </a:cubicBezTo>
                  <a:cubicBezTo>
                    <a:pt x="338" y="74"/>
                    <a:pt x="323" y="65"/>
                    <a:pt x="304" y="62"/>
                  </a:cubicBezTo>
                  <a:cubicBezTo>
                    <a:pt x="286" y="58"/>
                    <a:pt x="267" y="61"/>
                    <a:pt x="254" y="69"/>
                  </a:cubicBezTo>
                  <a:cubicBezTo>
                    <a:pt x="253" y="70"/>
                    <a:pt x="252" y="70"/>
                    <a:pt x="252" y="71"/>
                  </a:cubicBezTo>
                  <a:cubicBezTo>
                    <a:pt x="248" y="77"/>
                    <a:pt x="249" y="92"/>
                    <a:pt x="246" y="116"/>
                  </a:cubicBezTo>
                  <a:cubicBezTo>
                    <a:pt x="244" y="135"/>
                    <a:pt x="245" y="166"/>
                    <a:pt x="231" y="174"/>
                  </a:cubicBezTo>
                  <a:cubicBezTo>
                    <a:pt x="217" y="181"/>
                    <a:pt x="176" y="149"/>
                    <a:pt x="156" y="120"/>
                  </a:cubicBezTo>
                  <a:cubicBezTo>
                    <a:pt x="156" y="119"/>
                    <a:pt x="156" y="119"/>
                    <a:pt x="155" y="119"/>
                  </a:cubicBezTo>
                  <a:cubicBezTo>
                    <a:pt x="131" y="94"/>
                    <a:pt x="92" y="93"/>
                    <a:pt x="63" y="101"/>
                  </a:cubicBezTo>
                  <a:cubicBezTo>
                    <a:pt x="31" y="109"/>
                    <a:pt x="7" y="128"/>
                    <a:pt x="2" y="149"/>
                  </a:cubicBezTo>
                  <a:cubicBezTo>
                    <a:pt x="2" y="149"/>
                    <a:pt x="2" y="150"/>
                    <a:pt x="2" y="150"/>
                  </a:cubicBezTo>
                  <a:cubicBezTo>
                    <a:pt x="0" y="190"/>
                    <a:pt x="32" y="281"/>
                    <a:pt x="68" y="304"/>
                  </a:cubicBezTo>
                  <a:cubicBezTo>
                    <a:pt x="101" y="324"/>
                    <a:pt x="104" y="328"/>
                    <a:pt x="119" y="356"/>
                  </a:cubicBezTo>
                  <a:cubicBezTo>
                    <a:pt x="131" y="380"/>
                    <a:pt x="197" y="407"/>
                    <a:pt x="268" y="452"/>
                  </a:cubicBezTo>
                  <a:cubicBezTo>
                    <a:pt x="305" y="472"/>
                    <a:pt x="394" y="522"/>
                    <a:pt x="436" y="531"/>
                  </a:cubicBezTo>
                  <a:cubicBezTo>
                    <a:pt x="483" y="542"/>
                    <a:pt x="514" y="546"/>
                    <a:pt x="536" y="528"/>
                  </a:cubicBezTo>
                  <a:cubicBezTo>
                    <a:pt x="558" y="510"/>
                    <a:pt x="556" y="479"/>
                    <a:pt x="556" y="460"/>
                  </a:cubicBezTo>
                  <a:cubicBezTo>
                    <a:pt x="555" y="435"/>
                    <a:pt x="554" y="405"/>
                    <a:pt x="554" y="375"/>
                  </a:cubicBezTo>
                  <a:cubicBezTo>
                    <a:pt x="554" y="374"/>
                    <a:pt x="554" y="374"/>
                    <a:pt x="554" y="373"/>
                  </a:cubicBezTo>
                  <a:cubicBezTo>
                    <a:pt x="554" y="373"/>
                    <a:pt x="554" y="373"/>
                    <a:pt x="554" y="372"/>
                  </a:cubicBezTo>
                  <a:cubicBezTo>
                    <a:pt x="553" y="265"/>
                    <a:pt x="555" y="150"/>
                    <a:pt x="556" y="147"/>
                  </a:cubicBezTo>
                  <a:cubicBezTo>
                    <a:pt x="556" y="145"/>
                    <a:pt x="556" y="145"/>
                    <a:pt x="556" y="145"/>
                  </a:cubicBezTo>
                  <a:cubicBezTo>
                    <a:pt x="569" y="85"/>
                    <a:pt x="547" y="42"/>
                    <a:pt x="490" y="17"/>
                  </a:cubicBezTo>
                  <a:cubicBezTo>
                    <a:pt x="488" y="16"/>
                    <a:pt x="485" y="15"/>
                    <a:pt x="483" y="14"/>
                  </a:cubicBezTo>
                  <a:cubicBezTo>
                    <a:pt x="482" y="14"/>
                    <a:pt x="481" y="13"/>
                    <a:pt x="480" y="13"/>
                  </a:cubicBezTo>
                  <a:cubicBezTo>
                    <a:pt x="479" y="12"/>
                    <a:pt x="477" y="12"/>
                    <a:pt x="476" y="11"/>
                  </a:cubicBezTo>
                  <a:cubicBezTo>
                    <a:pt x="474" y="11"/>
                    <a:pt x="473" y="11"/>
                    <a:pt x="472" y="10"/>
                  </a:cubicBezTo>
                  <a:cubicBezTo>
                    <a:pt x="471" y="10"/>
                    <a:pt x="470" y="9"/>
                    <a:pt x="468" y="9"/>
                  </a:cubicBezTo>
                  <a:cubicBezTo>
                    <a:pt x="467" y="9"/>
                    <a:pt x="466" y="8"/>
                    <a:pt x="465" y="8"/>
                  </a:cubicBezTo>
                  <a:cubicBezTo>
                    <a:pt x="464" y="8"/>
                    <a:pt x="463" y="7"/>
                    <a:pt x="463" y="7"/>
                  </a:cubicBezTo>
                  <a:cubicBezTo>
                    <a:pt x="462" y="7"/>
                    <a:pt x="462" y="7"/>
                    <a:pt x="461" y="7"/>
                  </a:cubicBezTo>
                  <a:cubicBezTo>
                    <a:pt x="460" y="7"/>
                    <a:pt x="459" y="6"/>
                    <a:pt x="457" y="6"/>
                  </a:cubicBezTo>
                  <a:cubicBezTo>
                    <a:pt x="456" y="6"/>
                    <a:pt x="455" y="5"/>
                    <a:pt x="454" y="5"/>
                  </a:cubicBezTo>
                  <a:cubicBezTo>
                    <a:pt x="453" y="5"/>
                    <a:pt x="451" y="4"/>
                    <a:pt x="450" y="4"/>
                  </a:cubicBezTo>
                  <a:cubicBezTo>
                    <a:pt x="450" y="4"/>
                    <a:pt x="449" y="4"/>
                    <a:pt x="449" y="4"/>
                  </a:cubicBezTo>
                  <a:cubicBezTo>
                    <a:pt x="448" y="4"/>
                    <a:pt x="447" y="4"/>
                    <a:pt x="447" y="4"/>
                  </a:cubicBezTo>
                  <a:cubicBezTo>
                    <a:pt x="445" y="3"/>
                    <a:pt x="444" y="3"/>
                    <a:pt x="443" y="3"/>
                  </a:cubicBezTo>
                  <a:cubicBezTo>
                    <a:pt x="442" y="3"/>
                    <a:pt x="442" y="3"/>
                    <a:pt x="441" y="3"/>
                  </a:cubicBezTo>
                  <a:cubicBezTo>
                    <a:pt x="441" y="2"/>
                    <a:pt x="440" y="2"/>
                    <a:pt x="440" y="2"/>
                  </a:cubicBezTo>
                  <a:cubicBezTo>
                    <a:pt x="438" y="2"/>
                    <a:pt x="437" y="2"/>
                    <a:pt x="436" y="2"/>
                  </a:cubicBezTo>
                  <a:cubicBezTo>
                    <a:pt x="436" y="2"/>
                    <a:pt x="435" y="2"/>
                    <a:pt x="435" y="2"/>
                  </a:cubicBezTo>
                  <a:cubicBezTo>
                    <a:pt x="434" y="1"/>
                    <a:pt x="433" y="1"/>
                    <a:pt x="433" y="1"/>
                  </a:cubicBezTo>
                  <a:cubicBezTo>
                    <a:pt x="432" y="1"/>
                    <a:pt x="430" y="1"/>
                    <a:pt x="429" y="1"/>
                  </a:cubicBezTo>
                  <a:cubicBezTo>
                    <a:pt x="428" y="1"/>
                    <a:pt x="427" y="1"/>
                    <a:pt x="426" y="1"/>
                  </a:cubicBezTo>
                  <a:cubicBezTo>
                    <a:pt x="425" y="0"/>
                    <a:pt x="423" y="0"/>
                    <a:pt x="422" y="0"/>
                  </a:cubicBez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7" y="0"/>
                    <a:pt x="416" y="0"/>
                  </a:cubicBezTo>
                  <a:cubicBezTo>
                    <a:pt x="415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411" y="0"/>
                    <a:pt x="410" y="0"/>
                    <a:pt x="409" y="0"/>
                  </a:cubicBezTo>
                  <a:cubicBezTo>
                    <a:pt x="409" y="0"/>
                    <a:pt x="408" y="0"/>
                    <a:pt x="408" y="0"/>
                  </a:cubicBezTo>
                  <a:cubicBezTo>
                    <a:pt x="407" y="0"/>
                    <a:pt x="407" y="0"/>
                    <a:pt x="406" y="0"/>
                  </a:cubicBezTo>
                  <a:cubicBezTo>
                    <a:pt x="405" y="0"/>
                    <a:pt x="404" y="0"/>
                    <a:pt x="403" y="0"/>
                  </a:cubicBezTo>
                  <a:cubicBezTo>
                    <a:pt x="402" y="0"/>
                    <a:pt x="401" y="0"/>
                    <a:pt x="400" y="0"/>
                  </a:cubicBezTo>
                  <a:cubicBezTo>
                    <a:pt x="399" y="0"/>
                    <a:pt x="397" y="0"/>
                    <a:pt x="396" y="0"/>
                  </a:cubicBezTo>
                  <a:cubicBezTo>
                    <a:pt x="396" y="0"/>
                    <a:pt x="395" y="0"/>
                    <a:pt x="395" y="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2" y="0"/>
                    <a:pt x="391" y="0"/>
                    <a:pt x="390" y="0"/>
                  </a:cubicBezTo>
                  <a:cubicBezTo>
                    <a:pt x="390" y="0"/>
                    <a:pt x="389" y="0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6" y="0"/>
                    <a:pt x="385" y="0"/>
                    <a:pt x="384" y="0"/>
                  </a:cubicBezTo>
                  <a:cubicBezTo>
                    <a:pt x="383" y="1"/>
                    <a:pt x="382" y="1"/>
                    <a:pt x="380" y="1"/>
                  </a:cubicBezTo>
                  <a:cubicBezTo>
                    <a:pt x="380" y="1"/>
                    <a:pt x="380" y="1"/>
                    <a:pt x="380" y="1"/>
                  </a:cubicBezTo>
                  <a:cubicBezTo>
                    <a:pt x="375" y="10"/>
                    <a:pt x="370" y="21"/>
                    <a:pt x="365" y="33"/>
                  </a:cubicBezTo>
                  <a:cubicBezTo>
                    <a:pt x="373" y="31"/>
                    <a:pt x="381" y="30"/>
                    <a:pt x="384" y="30"/>
                  </a:cubicBezTo>
                  <a:cubicBezTo>
                    <a:pt x="389" y="30"/>
                    <a:pt x="400" y="28"/>
                    <a:pt x="405" y="27"/>
                  </a:cubicBezTo>
                  <a:cubicBezTo>
                    <a:pt x="410" y="26"/>
                    <a:pt x="417" y="28"/>
                    <a:pt x="424" y="28"/>
                  </a:cubicBezTo>
                  <a:cubicBezTo>
                    <a:pt x="430" y="28"/>
                    <a:pt x="432" y="31"/>
                    <a:pt x="435" y="31"/>
                  </a:cubicBezTo>
                  <a:cubicBezTo>
                    <a:pt x="438" y="31"/>
                    <a:pt x="444" y="33"/>
                    <a:pt x="448" y="34"/>
                  </a:cubicBezTo>
                  <a:cubicBezTo>
                    <a:pt x="451" y="35"/>
                    <a:pt x="462" y="35"/>
                    <a:pt x="468" y="37"/>
                  </a:cubicBezTo>
                  <a:cubicBezTo>
                    <a:pt x="475" y="39"/>
                    <a:pt x="479" y="42"/>
                    <a:pt x="485" y="42"/>
                  </a:cubicBezTo>
                  <a:cubicBezTo>
                    <a:pt x="491" y="42"/>
                    <a:pt x="492" y="47"/>
                    <a:pt x="499" y="51"/>
                  </a:cubicBezTo>
                  <a:cubicBezTo>
                    <a:pt x="507" y="55"/>
                    <a:pt x="507" y="61"/>
                    <a:pt x="511" y="63"/>
                  </a:cubicBezTo>
                  <a:cubicBezTo>
                    <a:pt x="515" y="66"/>
                    <a:pt x="526" y="92"/>
                    <a:pt x="526" y="99"/>
                  </a:cubicBezTo>
                  <a:cubicBezTo>
                    <a:pt x="526" y="107"/>
                    <a:pt x="530" y="108"/>
                    <a:pt x="529" y="115"/>
                  </a:cubicBezTo>
                  <a:cubicBezTo>
                    <a:pt x="527" y="122"/>
                    <a:pt x="530" y="126"/>
                    <a:pt x="507" y="144"/>
                  </a:cubicBezTo>
                  <a:cubicBezTo>
                    <a:pt x="487" y="154"/>
                    <a:pt x="453" y="146"/>
                    <a:pt x="448" y="162"/>
                  </a:cubicBezTo>
                  <a:cubicBezTo>
                    <a:pt x="463" y="153"/>
                    <a:pt x="476" y="157"/>
                    <a:pt x="497" y="166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Freeform 687">
              <a:extLst>
                <a:ext uri="{FF2B5EF4-FFF2-40B4-BE49-F238E27FC236}">
                  <a16:creationId xmlns:a16="http://schemas.microsoft.com/office/drawing/2014/main" id="{042C027E-365D-4F05-B5C8-B9B6734F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325"/>
              <a:ext cx="13" cy="23"/>
            </a:xfrm>
            <a:custGeom>
              <a:avLst/>
              <a:gdLst>
                <a:gd name="T0" fmla="*/ 0 w 11"/>
                <a:gd name="T1" fmla="*/ 22 h 17"/>
                <a:gd name="T2" fmla="*/ 18 w 11"/>
                <a:gd name="T3" fmla="*/ 1 h 17"/>
                <a:gd name="T4" fmla="*/ 8 w 11"/>
                <a:gd name="T5" fmla="*/ 4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9"/>
                  </a:moveTo>
                  <a:cubicBezTo>
                    <a:pt x="2" y="5"/>
                    <a:pt x="6" y="0"/>
                    <a:pt x="11" y="1"/>
                  </a:cubicBezTo>
                  <a:cubicBezTo>
                    <a:pt x="11" y="7"/>
                    <a:pt x="6" y="13"/>
                    <a:pt x="5" y="17"/>
                  </a:cubicBezTo>
                </a:path>
              </a:pathLst>
            </a:custGeom>
            <a:noFill/>
            <a:ln w="7938" cap="flat">
              <a:solidFill>
                <a:srgbClr val="F5BA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Freeform 688">
              <a:extLst>
                <a:ext uri="{FF2B5EF4-FFF2-40B4-BE49-F238E27FC236}">
                  <a16:creationId xmlns:a16="http://schemas.microsoft.com/office/drawing/2014/main" id="{A7FAFA69-89EF-4D3C-A827-CCD1178B1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393"/>
              <a:ext cx="272" cy="531"/>
            </a:xfrm>
            <a:custGeom>
              <a:avLst/>
              <a:gdLst>
                <a:gd name="T0" fmla="*/ 163 w 218"/>
                <a:gd name="T1" fmla="*/ 911 h 398"/>
                <a:gd name="T2" fmla="*/ 46 w 218"/>
                <a:gd name="T3" fmla="*/ 719 h 398"/>
                <a:gd name="T4" fmla="*/ 125 w 218"/>
                <a:gd name="T5" fmla="*/ 327 h 398"/>
                <a:gd name="T6" fmla="*/ 324 w 218"/>
                <a:gd name="T7" fmla="*/ 311 h 398"/>
                <a:gd name="T8" fmla="*/ 367 w 218"/>
                <a:gd name="T9" fmla="*/ 348 h 398"/>
                <a:gd name="T10" fmla="*/ 344 w 218"/>
                <a:gd name="T11" fmla="*/ 372 h 398"/>
                <a:gd name="T12" fmla="*/ 423 w 218"/>
                <a:gd name="T13" fmla="*/ 398 h 398"/>
                <a:gd name="T14" fmla="*/ 413 w 218"/>
                <a:gd name="T15" fmla="*/ 300 h 398"/>
                <a:gd name="T16" fmla="*/ 389 w 218"/>
                <a:gd name="T17" fmla="*/ 326 h 398"/>
                <a:gd name="T18" fmla="*/ 338 w 218"/>
                <a:gd name="T19" fmla="*/ 279 h 398"/>
                <a:gd name="T20" fmla="*/ 337 w 218"/>
                <a:gd name="T21" fmla="*/ 279 h 398"/>
                <a:gd name="T22" fmla="*/ 337 w 218"/>
                <a:gd name="T23" fmla="*/ 279 h 398"/>
                <a:gd name="T24" fmla="*/ 268 w 218"/>
                <a:gd name="T25" fmla="*/ 255 h 398"/>
                <a:gd name="T26" fmla="*/ 344 w 218"/>
                <a:gd name="T27" fmla="*/ 44 h 398"/>
                <a:gd name="T28" fmla="*/ 319 w 218"/>
                <a:gd name="T29" fmla="*/ 23 h 398"/>
                <a:gd name="T30" fmla="*/ 321 w 218"/>
                <a:gd name="T31" fmla="*/ 20 h 398"/>
                <a:gd name="T32" fmla="*/ 228 w 218"/>
                <a:gd name="T33" fmla="*/ 247 h 398"/>
                <a:gd name="T34" fmla="*/ 190 w 218"/>
                <a:gd name="T35" fmla="*/ 251 h 398"/>
                <a:gd name="T36" fmla="*/ 241 w 218"/>
                <a:gd name="T37" fmla="*/ 7 h 398"/>
                <a:gd name="T38" fmla="*/ 212 w 218"/>
                <a:gd name="T39" fmla="*/ 1 h 398"/>
                <a:gd name="T40" fmla="*/ 212 w 218"/>
                <a:gd name="T41" fmla="*/ 1 h 398"/>
                <a:gd name="T42" fmla="*/ 146 w 218"/>
                <a:gd name="T43" fmla="*/ 268 h 398"/>
                <a:gd name="T44" fmla="*/ 146 w 218"/>
                <a:gd name="T45" fmla="*/ 268 h 398"/>
                <a:gd name="T46" fmla="*/ 105 w 218"/>
                <a:gd name="T47" fmla="*/ 300 h 398"/>
                <a:gd name="T48" fmla="*/ 92 w 218"/>
                <a:gd name="T49" fmla="*/ 320 h 398"/>
                <a:gd name="T50" fmla="*/ 107 w 218"/>
                <a:gd name="T51" fmla="*/ 36 h 398"/>
                <a:gd name="T52" fmla="*/ 80 w 218"/>
                <a:gd name="T53" fmla="*/ 43 h 398"/>
                <a:gd name="T54" fmla="*/ 80 w 218"/>
                <a:gd name="T55" fmla="*/ 43 h 398"/>
                <a:gd name="T56" fmla="*/ 46 w 218"/>
                <a:gd name="T57" fmla="*/ 400 h 398"/>
                <a:gd name="T58" fmla="*/ 46 w 218"/>
                <a:gd name="T59" fmla="*/ 404 h 398"/>
                <a:gd name="T60" fmla="*/ 19 w 218"/>
                <a:gd name="T61" fmla="*/ 730 h 398"/>
                <a:gd name="T62" fmla="*/ 155 w 218"/>
                <a:gd name="T63" fmla="*/ 945 h 3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18" h="398">
                  <a:moveTo>
                    <a:pt x="84" y="384"/>
                  </a:moveTo>
                  <a:cubicBezTo>
                    <a:pt x="55" y="370"/>
                    <a:pt x="36" y="345"/>
                    <a:pt x="24" y="303"/>
                  </a:cubicBezTo>
                  <a:cubicBezTo>
                    <a:pt x="12" y="262"/>
                    <a:pt x="22" y="176"/>
                    <a:pt x="64" y="138"/>
                  </a:cubicBezTo>
                  <a:cubicBezTo>
                    <a:pt x="90" y="115"/>
                    <a:pt x="125" y="113"/>
                    <a:pt x="167" y="131"/>
                  </a:cubicBezTo>
                  <a:cubicBezTo>
                    <a:pt x="175" y="135"/>
                    <a:pt x="182" y="140"/>
                    <a:pt x="189" y="14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218" y="167"/>
                    <a:pt x="218" y="167"/>
                    <a:pt x="218" y="167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00" y="137"/>
                    <a:pt x="200" y="137"/>
                    <a:pt x="200" y="137"/>
                  </a:cubicBezTo>
                  <a:cubicBezTo>
                    <a:pt x="192" y="129"/>
                    <a:pt x="183" y="123"/>
                    <a:pt x="174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61" y="112"/>
                    <a:pt x="149" y="109"/>
                    <a:pt x="138" y="107"/>
                  </a:cubicBezTo>
                  <a:cubicBezTo>
                    <a:pt x="153" y="89"/>
                    <a:pt x="177" y="17"/>
                    <a:pt x="177" y="19"/>
                  </a:cubicBezTo>
                  <a:cubicBezTo>
                    <a:pt x="174" y="15"/>
                    <a:pt x="169" y="12"/>
                    <a:pt x="164" y="10"/>
                  </a:cubicBezTo>
                  <a:cubicBezTo>
                    <a:pt x="164" y="9"/>
                    <a:pt x="165" y="9"/>
                    <a:pt x="165" y="8"/>
                  </a:cubicBezTo>
                  <a:cubicBezTo>
                    <a:pt x="154" y="40"/>
                    <a:pt x="134" y="100"/>
                    <a:pt x="118" y="104"/>
                  </a:cubicBezTo>
                  <a:cubicBezTo>
                    <a:pt x="111" y="104"/>
                    <a:pt x="105" y="105"/>
                    <a:pt x="98" y="106"/>
                  </a:cubicBezTo>
                  <a:cubicBezTo>
                    <a:pt x="113" y="79"/>
                    <a:pt x="120" y="35"/>
                    <a:pt x="124" y="3"/>
                  </a:cubicBezTo>
                  <a:cubicBezTo>
                    <a:pt x="119" y="1"/>
                    <a:pt x="114" y="0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5" y="43"/>
                    <a:pt x="94" y="96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67" y="117"/>
                    <a:pt x="60" y="122"/>
                    <a:pt x="54" y="127"/>
                  </a:cubicBezTo>
                  <a:cubicBezTo>
                    <a:pt x="52" y="130"/>
                    <a:pt x="49" y="132"/>
                    <a:pt x="47" y="135"/>
                  </a:cubicBezTo>
                  <a:cubicBezTo>
                    <a:pt x="53" y="98"/>
                    <a:pt x="55" y="52"/>
                    <a:pt x="55" y="15"/>
                  </a:cubicBezTo>
                  <a:cubicBezTo>
                    <a:pt x="50" y="14"/>
                    <a:pt x="45" y="15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69"/>
                    <a:pt x="36" y="138"/>
                    <a:pt x="24" y="169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3" y="215"/>
                    <a:pt x="0" y="274"/>
                    <a:pt x="10" y="307"/>
                  </a:cubicBezTo>
                  <a:cubicBezTo>
                    <a:pt x="24" y="353"/>
                    <a:pt x="45" y="383"/>
                    <a:pt x="79" y="398"/>
                  </a:cubicBezTo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Freeform 689">
              <a:extLst>
                <a:ext uri="{FF2B5EF4-FFF2-40B4-BE49-F238E27FC236}">
                  <a16:creationId xmlns:a16="http://schemas.microsoft.com/office/drawing/2014/main" id="{C3944B6F-E515-454B-A037-56150AF0D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999"/>
              <a:ext cx="70" cy="149"/>
            </a:xfrm>
            <a:custGeom>
              <a:avLst/>
              <a:gdLst>
                <a:gd name="T0" fmla="*/ 83 w 56"/>
                <a:gd name="T1" fmla="*/ 263 h 112"/>
                <a:gd name="T2" fmla="*/ 110 w 56"/>
                <a:gd name="T3" fmla="*/ 255 h 112"/>
                <a:gd name="T4" fmla="*/ 51 w 56"/>
                <a:gd name="T5" fmla="*/ 73 h 112"/>
                <a:gd name="T6" fmla="*/ 79 w 56"/>
                <a:gd name="T7" fmla="*/ 52 h 112"/>
                <a:gd name="T8" fmla="*/ 0 w 56"/>
                <a:gd name="T9" fmla="*/ 0 h 112"/>
                <a:gd name="T10" fmla="*/ 0 w 56"/>
                <a:gd name="T11" fmla="*/ 108 h 112"/>
                <a:gd name="T12" fmla="*/ 29 w 56"/>
                <a:gd name="T13" fmla="*/ 90 h 112"/>
                <a:gd name="T14" fmla="*/ 83 w 56"/>
                <a:gd name="T15" fmla="*/ 263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12">
                  <a:moveTo>
                    <a:pt x="42" y="112"/>
                  </a:moveTo>
                  <a:cubicBezTo>
                    <a:pt x="56" y="108"/>
                    <a:pt x="56" y="108"/>
                    <a:pt x="56" y="108"/>
                  </a:cubicBezTo>
                  <a:cubicBezTo>
                    <a:pt x="50" y="89"/>
                    <a:pt x="42" y="59"/>
                    <a:pt x="26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9" y="65"/>
                    <a:pt x="37" y="94"/>
                    <a:pt x="42" y="112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Freeform 690">
              <a:extLst>
                <a:ext uri="{FF2B5EF4-FFF2-40B4-BE49-F238E27FC236}">
                  <a16:creationId xmlns:a16="http://schemas.microsoft.com/office/drawing/2014/main" id="{44135F92-8E8C-45CD-9EC6-B1AAC9D20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957"/>
              <a:ext cx="59" cy="174"/>
            </a:xfrm>
            <a:custGeom>
              <a:avLst/>
              <a:gdLst>
                <a:gd name="T0" fmla="*/ 48 w 47"/>
                <a:gd name="T1" fmla="*/ 312 h 130"/>
                <a:gd name="T2" fmla="*/ 78 w 47"/>
                <a:gd name="T3" fmla="*/ 311 h 130"/>
                <a:gd name="T4" fmla="*/ 62 w 47"/>
                <a:gd name="T5" fmla="*/ 96 h 130"/>
                <a:gd name="T6" fmla="*/ 93 w 47"/>
                <a:gd name="T7" fmla="*/ 96 h 130"/>
                <a:gd name="T8" fmla="*/ 48 w 47"/>
                <a:gd name="T9" fmla="*/ 0 h 130"/>
                <a:gd name="T10" fmla="*/ 0 w 47"/>
                <a:gd name="T11" fmla="*/ 96 h 130"/>
                <a:gd name="T12" fmla="*/ 31 w 47"/>
                <a:gd name="T13" fmla="*/ 96 h 130"/>
                <a:gd name="T14" fmla="*/ 48 w 47"/>
                <a:gd name="T15" fmla="*/ 312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30">
                  <a:moveTo>
                    <a:pt x="24" y="130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4" y="99"/>
                    <a:pt x="31" y="69"/>
                    <a:pt x="31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69"/>
                    <a:pt x="19" y="100"/>
                    <a:pt x="24" y="130"/>
                  </a:cubicBez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2" name="Freeform 691">
              <a:extLst>
                <a:ext uri="{FF2B5EF4-FFF2-40B4-BE49-F238E27FC236}">
                  <a16:creationId xmlns:a16="http://schemas.microsoft.com/office/drawing/2014/main" id="{307CE6F7-475D-4756-8E5A-156BF34BC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296"/>
              <a:ext cx="58" cy="101"/>
            </a:xfrm>
            <a:custGeom>
              <a:avLst/>
              <a:gdLst>
                <a:gd name="T0" fmla="*/ 25 w 47"/>
                <a:gd name="T1" fmla="*/ 173 h 76"/>
                <a:gd name="T2" fmla="*/ 53 w 47"/>
                <a:gd name="T3" fmla="*/ 178 h 76"/>
                <a:gd name="T4" fmla="*/ 58 w 47"/>
                <a:gd name="T5" fmla="*/ 93 h 76"/>
                <a:gd name="T6" fmla="*/ 89 w 47"/>
                <a:gd name="T7" fmla="*/ 96 h 76"/>
                <a:gd name="T8" fmla="*/ 47 w 47"/>
                <a:gd name="T9" fmla="*/ 0 h 76"/>
                <a:gd name="T10" fmla="*/ 0 w 47"/>
                <a:gd name="T11" fmla="*/ 92 h 76"/>
                <a:gd name="T12" fmla="*/ 31 w 47"/>
                <a:gd name="T13" fmla="*/ 93 h 76"/>
                <a:gd name="T14" fmla="*/ 25 w 47"/>
                <a:gd name="T15" fmla="*/ 173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76">
                  <a:moveTo>
                    <a:pt x="13" y="74"/>
                  </a:moveTo>
                  <a:cubicBezTo>
                    <a:pt x="18" y="73"/>
                    <a:pt x="23" y="74"/>
                    <a:pt x="28" y="76"/>
                  </a:cubicBezTo>
                  <a:cubicBezTo>
                    <a:pt x="30" y="61"/>
                    <a:pt x="30" y="48"/>
                    <a:pt x="31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9"/>
                    <a:pt x="15" y="61"/>
                    <a:pt x="13" y="74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3" name="Freeform 692">
              <a:extLst>
                <a:ext uri="{FF2B5EF4-FFF2-40B4-BE49-F238E27FC236}">
                  <a16:creationId xmlns:a16="http://schemas.microsoft.com/office/drawing/2014/main" id="{4501318F-B8E0-416B-9401-0D7DA4781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311"/>
              <a:ext cx="51" cy="108"/>
            </a:xfrm>
            <a:custGeom>
              <a:avLst/>
              <a:gdLst>
                <a:gd name="T0" fmla="*/ 1 w 41"/>
                <a:gd name="T1" fmla="*/ 165 h 81"/>
                <a:gd name="T2" fmla="*/ 0 w 41"/>
                <a:gd name="T3" fmla="*/ 171 h 81"/>
                <a:gd name="T4" fmla="*/ 25 w 41"/>
                <a:gd name="T5" fmla="*/ 192 h 81"/>
                <a:gd name="T6" fmla="*/ 30 w 41"/>
                <a:gd name="T7" fmla="*/ 176 h 81"/>
                <a:gd name="T8" fmla="*/ 52 w 41"/>
                <a:gd name="T9" fmla="*/ 92 h 81"/>
                <a:gd name="T10" fmla="*/ 78 w 41"/>
                <a:gd name="T11" fmla="*/ 112 h 81"/>
                <a:gd name="T12" fmla="*/ 78 w 41"/>
                <a:gd name="T13" fmla="*/ 0 h 81"/>
                <a:gd name="T14" fmla="*/ 0 w 41"/>
                <a:gd name="T15" fmla="*/ 55 h 81"/>
                <a:gd name="T16" fmla="*/ 26 w 41"/>
                <a:gd name="T17" fmla="*/ 76 h 81"/>
                <a:gd name="T18" fmla="*/ 1 w 41"/>
                <a:gd name="T19" fmla="*/ 165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81">
                  <a:moveTo>
                    <a:pt x="1" y="70"/>
                  </a:moveTo>
                  <a:cubicBezTo>
                    <a:pt x="1" y="71"/>
                    <a:pt x="0" y="71"/>
                    <a:pt x="0" y="72"/>
                  </a:cubicBezTo>
                  <a:cubicBezTo>
                    <a:pt x="5" y="74"/>
                    <a:pt x="10" y="77"/>
                    <a:pt x="13" y="81"/>
                  </a:cubicBezTo>
                  <a:cubicBezTo>
                    <a:pt x="13" y="79"/>
                    <a:pt x="14" y="77"/>
                    <a:pt x="15" y="74"/>
                  </a:cubicBezTo>
                  <a:cubicBezTo>
                    <a:pt x="19" y="61"/>
                    <a:pt x="24" y="47"/>
                    <a:pt x="27" y="39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40"/>
                    <a:pt x="6" y="54"/>
                    <a:pt x="1" y="70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4" name="Freeform 693">
              <a:extLst>
                <a:ext uri="{FF2B5EF4-FFF2-40B4-BE49-F238E27FC236}">
                  <a16:creationId xmlns:a16="http://schemas.microsoft.com/office/drawing/2014/main" id="{0CD9C337-3527-456F-8F34-B76659D4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301"/>
              <a:ext cx="57" cy="115"/>
            </a:xfrm>
            <a:custGeom>
              <a:avLst/>
              <a:gdLst>
                <a:gd name="T0" fmla="*/ 31 w 46"/>
                <a:gd name="T1" fmla="*/ 206 h 86"/>
                <a:gd name="T2" fmla="*/ 57 w 46"/>
                <a:gd name="T3" fmla="*/ 206 h 86"/>
                <a:gd name="T4" fmla="*/ 57 w 46"/>
                <a:gd name="T5" fmla="*/ 95 h 86"/>
                <a:gd name="T6" fmla="*/ 88 w 46"/>
                <a:gd name="T7" fmla="*/ 91 h 86"/>
                <a:gd name="T8" fmla="*/ 37 w 46"/>
                <a:gd name="T9" fmla="*/ 0 h 86"/>
                <a:gd name="T10" fmla="*/ 0 w 46"/>
                <a:gd name="T11" fmla="*/ 104 h 86"/>
                <a:gd name="T12" fmla="*/ 30 w 46"/>
                <a:gd name="T13" fmla="*/ 99 h 86"/>
                <a:gd name="T14" fmla="*/ 31 w 46"/>
                <a:gd name="T15" fmla="*/ 206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86">
                  <a:moveTo>
                    <a:pt x="16" y="86"/>
                  </a:moveTo>
                  <a:cubicBezTo>
                    <a:pt x="21" y="85"/>
                    <a:pt x="25" y="85"/>
                    <a:pt x="30" y="86"/>
                  </a:cubicBezTo>
                  <a:cubicBezTo>
                    <a:pt x="31" y="67"/>
                    <a:pt x="30" y="50"/>
                    <a:pt x="30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52"/>
                    <a:pt x="16" y="66"/>
                    <a:pt x="16" y="86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5" name="Freeform 694">
              <a:extLst>
                <a:ext uri="{FF2B5EF4-FFF2-40B4-BE49-F238E27FC236}">
                  <a16:creationId xmlns:a16="http://schemas.microsoft.com/office/drawing/2014/main" id="{022D3B49-A5DC-4F92-9FD8-9954DBEBC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" y="1599"/>
              <a:ext cx="768" cy="305"/>
            </a:xfrm>
            <a:custGeom>
              <a:avLst/>
              <a:gdLst>
                <a:gd name="T0" fmla="*/ 728 w 614"/>
                <a:gd name="T1" fmla="*/ 541 h 229"/>
                <a:gd name="T2" fmla="*/ 804 w 614"/>
                <a:gd name="T3" fmla="*/ 269 h 229"/>
                <a:gd name="T4" fmla="*/ 1193 w 614"/>
                <a:gd name="T5" fmla="*/ 214 h 229"/>
                <a:gd name="T6" fmla="*/ 1196 w 614"/>
                <a:gd name="T7" fmla="*/ 180 h 229"/>
                <a:gd name="T8" fmla="*/ 842 w 614"/>
                <a:gd name="T9" fmla="*/ 205 h 229"/>
                <a:gd name="T10" fmla="*/ 974 w 614"/>
                <a:gd name="T11" fmla="*/ 121 h 229"/>
                <a:gd name="T12" fmla="*/ 1192 w 614"/>
                <a:gd name="T13" fmla="*/ 100 h 229"/>
                <a:gd name="T14" fmla="*/ 1200 w 614"/>
                <a:gd name="T15" fmla="*/ 100 h 229"/>
                <a:gd name="T16" fmla="*/ 1202 w 614"/>
                <a:gd name="T17" fmla="*/ 65 h 229"/>
                <a:gd name="T18" fmla="*/ 1192 w 614"/>
                <a:gd name="T19" fmla="*/ 65 h 229"/>
                <a:gd name="T20" fmla="*/ 971 w 614"/>
                <a:gd name="T21" fmla="*/ 85 h 229"/>
                <a:gd name="T22" fmla="*/ 806 w 614"/>
                <a:gd name="T23" fmla="*/ 204 h 229"/>
                <a:gd name="T24" fmla="*/ 791 w 614"/>
                <a:gd name="T25" fmla="*/ 170 h 229"/>
                <a:gd name="T26" fmla="*/ 642 w 614"/>
                <a:gd name="T27" fmla="*/ 112 h 229"/>
                <a:gd name="T28" fmla="*/ 369 w 614"/>
                <a:gd name="T29" fmla="*/ 112 h 229"/>
                <a:gd name="T30" fmla="*/ 18 w 614"/>
                <a:gd name="T31" fmla="*/ 0 h 229"/>
                <a:gd name="T32" fmla="*/ 14 w 614"/>
                <a:gd name="T33" fmla="*/ 33 h 229"/>
                <a:gd name="T34" fmla="*/ 255 w 614"/>
                <a:gd name="T35" fmla="*/ 112 h 229"/>
                <a:gd name="T36" fmla="*/ 5 w 614"/>
                <a:gd name="T37" fmla="*/ 105 h 229"/>
                <a:gd name="T38" fmla="*/ 0 w 614"/>
                <a:gd name="T39" fmla="*/ 137 h 229"/>
                <a:gd name="T40" fmla="*/ 642 w 614"/>
                <a:gd name="T41" fmla="*/ 144 h 229"/>
                <a:gd name="T42" fmla="*/ 769 w 614"/>
                <a:gd name="T43" fmla="*/ 192 h 229"/>
                <a:gd name="T44" fmla="*/ 781 w 614"/>
                <a:gd name="T45" fmla="*/ 250 h 229"/>
                <a:gd name="T46" fmla="*/ 699 w 614"/>
                <a:gd name="T47" fmla="*/ 534 h 2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14" h="229">
                  <a:moveTo>
                    <a:pt x="372" y="229"/>
                  </a:moveTo>
                  <a:cubicBezTo>
                    <a:pt x="380" y="186"/>
                    <a:pt x="394" y="143"/>
                    <a:pt x="411" y="114"/>
                  </a:cubicBezTo>
                  <a:cubicBezTo>
                    <a:pt x="422" y="96"/>
                    <a:pt x="540" y="91"/>
                    <a:pt x="610" y="91"/>
                  </a:cubicBezTo>
                  <a:cubicBezTo>
                    <a:pt x="611" y="86"/>
                    <a:pt x="611" y="81"/>
                    <a:pt x="611" y="76"/>
                  </a:cubicBezTo>
                  <a:cubicBezTo>
                    <a:pt x="552" y="75"/>
                    <a:pt x="455" y="77"/>
                    <a:pt x="430" y="87"/>
                  </a:cubicBezTo>
                  <a:cubicBezTo>
                    <a:pt x="451" y="61"/>
                    <a:pt x="473" y="55"/>
                    <a:pt x="498" y="51"/>
                  </a:cubicBezTo>
                  <a:cubicBezTo>
                    <a:pt x="536" y="44"/>
                    <a:pt x="608" y="42"/>
                    <a:pt x="609" y="42"/>
                  </a:cubicBezTo>
                  <a:cubicBezTo>
                    <a:pt x="613" y="42"/>
                    <a:pt x="613" y="42"/>
                    <a:pt x="613" y="42"/>
                  </a:cubicBezTo>
                  <a:cubicBezTo>
                    <a:pt x="614" y="38"/>
                    <a:pt x="614" y="32"/>
                    <a:pt x="614" y="28"/>
                  </a:cubicBezTo>
                  <a:cubicBezTo>
                    <a:pt x="609" y="28"/>
                    <a:pt x="609" y="28"/>
                    <a:pt x="609" y="28"/>
                  </a:cubicBezTo>
                  <a:cubicBezTo>
                    <a:pt x="607" y="28"/>
                    <a:pt x="535" y="29"/>
                    <a:pt x="496" y="36"/>
                  </a:cubicBezTo>
                  <a:cubicBezTo>
                    <a:pt x="464" y="42"/>
                    <a:pt x="436" y="53"/>
                    <a:pt x="412" y="86"/>
                  </a:cubicBezTo>
                  <a:cubicBezTo>
                    <a:pt x="410" y="81"/>
                    <a:pt x="408" y="76"/>
                    <a:pt x="404" y="72"/>
                  </a:cubicBezTo>
                  <a:cubicBezTo>
                    <a:pt x="386" y="49"/>
                    <a:pt x="348" y="47"/>
                    <a:pt x="328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75" y="44"/>
                    <a:pt x="35" y="8"/>
                    <a:pt x="9" y="0"/>
                  </a:cubicBezTo>
                  <a:cubicBezTo>
                    <a:pt x="7" y="4"/>
                    <a:pt x="6" y="9"/>
                    <a:pt x="7" y="14"/>
                  </a:cubicBezTo>
                  <a:cubicBezTo>
                    <a:pt x="7" y="14"/>
                    <a:pt x="116" y="43"/>
                    <a:pt x="130" y="47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8"/>
                    <a:pt x="0" y="53"/>
                    <a:pt x="0" y="58"/>
                  </a:cubicBezTo>
                  <a:cubicBezTo>
                    <a:pt x="328" y="61"/>
                    <a:pt x="328" y="61"/>
                    <a:pt x="328" y="61"/>
                  </a:cubicBezTo>
                  <a:cubicBezTo>
                    <a:pt x="345" y="61"/>
                    <a:pt x="378" y="62"/>
                    <a:pt x="393" y="81"/>
                  </a:cubicBezTo>
                  <a:cubicBezTo>
                    <a:pt x="399" y="89"/>
                    <a:pt x="401" y="97"/>
                    <a:pt x="399" y="106"/>
                  </a:cubicBezTo>
                  <a:cubicBezTo>
                    <a:pt x="381" y="136"/>
                    <a:pt x="366" y="181"/>
                    <a:pt x="357" y="226"/>
                  </a:cubicBezTo>
                </a:path>
              </a:pathLst>
            </a:custGeom>
            <a:noFill/>
            <a:ln w="3175" cap="flat">
              <a:solidFill>
                <a:srgbClr val="0B4D9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Freeform 695">
              <a:extLst>
                <a:ext uri="{FF2B5EF4-FFF2-40B4-BE49-F238E27FC236}">
                  <a16:creationId xmlns:a16="http://schemas.microsoft.com/office/drawing/2014/main" id="{ACCCB396-5513-43C4-88A6-51B615716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615"/>
              <a:ext cx="118" cy="62"/>
            </a:xfrm>
            <a:custGeom>
              <a:avLst/>
              <a:gdLst>
                <a:gd name="T0" fmla="*/ 0 w 94"/>
                <a:gd name="T1" fmla="*/ 71 h 47"/>
                <a:gd name="T2" fmla="*/ 105 w 94"/>
                <a:gd name="T3" fmla="*/ 71 h 47"/>
                <a:gd name="T4" fmla="*/ 105 w 94"/>
                <a:gd name="T5" fmla="*/ 108 h 47"/>
                <a:gd name="T6" fmla="*/ 186 w 94"/>
                <a:gd name="T7" fmla="*/ 53 h 47"/>
                <a:gd name="T8" fmla="*/ 105 w 94"/>
                <a:gd name="T9" fmla="*/ 0 h 47"/>
                <a:gd name="T10" fmla="*/ 105 w 94"/>
                <a:gd name="T11" fmla="*/ 37 h 47"/>
                <a:gd name="T12" fmla="*/ 1 w 94"/>
                <a:gd name="T13" fmla="*/ 37 h 47"/>
                <a:gd name="T14" fmla="*/ 0 w 94"/>
                <a:gd name="T15" fmla="*/ 7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47">
                  <a:moveTo>
                    <a:pt x="0" y="31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21"/>
                    <a:pt x="1" y="26"/>
                    <a:pt x="0" y="31"/>
                  </a:cubicBez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Freeform 696">
              <a:extLst>
                <a:ext uri="{FF2B5EF4-FFF2-40B4-BE49-F238E27FC236}">
                  <a16:creationId xmlns:a16="http://schemas.microsoft.com/office/drawing/2014/main" id="{343010D1-08E3-45E9-ABFF-CC8909AE6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681"/>
              <a:ext cx="113" cy="62"/>
            </a:xfrm>
            <a:custGeom>
              <a:avLst/>
              <a:gdLst>
                <a:gd name="T0" fmla="*/ 178 w 90"/>
                <a:gd name="T1" fmla="*/ 57 h 46"/>
                <a:gd name="T2" fmla="*/ 98 w 90"/>
                <a:gd name="T3" fmla="*/ 0 h 46"/>
                <a:gd name="T4" fmla="*/ 98 w 90"/>
                <a:gd name="T5" fmla="*/ 40 h 46"/>
                <a:gd name="T6" fmla="*/ 1 w 90"/>
                <a:gd name="T7" fmla="*/ 35 h 46"/>
                <a:gd name="T8" fmla="*/ 0 w 90"/>
                <a:gd name="T9" fmla="*/ 71 h 46"/>
                <a:gd name="T10" fmla="*/ 98 w 90"/>
                <a:gd name="T11" fmla="*/ 73 h 46"/>
                <a:gd name="T12" fmla="*/ 98 w 90"/>
                <a:gd name="T13" fmla="*/ 113 h 46"/>
                <a:gd name="T14" fmla="*/ 178 w 90"/>
                <a:gd name="T15" fmla="*/ 57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46">
                  <a:moveTo>
                    <a:pt x="90" y="23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36" y="14"/>
                    <a:pt x="1" y="14"/>
                  </a:cubicBezTo>
                  <a:cubicBezTo>
                    <a:pt x="2" y="19"/>
                    <a:pt x="1" y="24"/>
                    <a:pt x="0" y="29"/>
                  </a:cubicBezTo>
                  <a:cubicBezTo>
                    <a:pt x="35" y="29"/>
                    <a:pt x="49" y="30"/>
                    <a:pt x="49" y="30"/>
                  </a:cubicBezTo>
                  <a:cubicBezTo>
                    <a:pt x="49" y="46"/>
                    <a:pt x="49" y="46"/>
                    <a:pt x="49" y="46"/>
                  </a:cubicBezTo>
                  <a:lnTo>
                    <a:pt x="90" y="23"/>
                  </a:ln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Freeform 697">
              <a:extLst>
                <a:ext uri="{FF2B5EF4-FFF2-40B4-BE49-F238E27FC236}">
                  <a16:creationId xmlns:a16="http://schemas.microsoft.com/office/drawing/2014/main" id="{3D688EFE-62E7-4AA4-9037-C1A55824B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" y="1636"/>
              <a:ext cx="115" cy="61"/>
            </a:xfrm>
            <a:custGeom>
              <a:avLst/>
              <a:gdLst>
                <a:gd name="T0" fmla="*/ 180 w 92"/>
                <a:gd name="T1" fmla="*/ 37 h 46"/>
                <a:gd name="T2" fmla="*/ 79 w 92"/>
                <a:gd name="T3" fmla="*/ 37 h 46"/>
                <a:gd name="T4" fmla="*/ 79 w 92"/>
                <a:gd name="T5" fmla="*/ 0 h 46"/>
                <a:gd name="T6" fmla="*/ 0 w 92"/>
                <a:gd name="T7" fmla="*/ 53 h 46"/>
                <a:gd name="T8" fmla="*/ 79 w 92"/>
                <a:gd name="T9" fmla="*/ 107 h 46"/>
                <a:gd name="T10" fmla="*/ 79 w 92"/>
                <a:gd name="T11" fmla="*/ 70 h 46"/>
                <a:gd name="T12" fmla="*/ 176 w 92"/>
                <a:gd name="T13" fmla="*/ 70 h 46"/>
                <a:gd name="T14" fmla="*/ 180 w 92"/>
                <a:gd name="T15" fmla="*/ 37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6">
                  <a:moveTo>
                    <a:pt x="92" y="16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25"/>
                    <a:pt x="90" y="20"/>
                    <a:pt x="92" y="16"/>
                  </a:cubicBez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Freeform 698">
              <a:extLst>
                <a:ext uri="{FF2B5EF4-FFF2-40B4-BE49-F238E27FC236}">
                  <a16:creationId xmlns:a16="http://schemas.microsoft.com/office/drawing/2014/main" id="{27EDE271-8B11-4C06-BFE3-B31D1097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" y="1564"/>
              <a:ext cx="91" cy="60"/>
            </a:xfrm>
            <a:custGeom>
              <a:avLst/>
              <a:gdLst>
                <a:gd name="T0" fmla="*/ 70 w 73"/>
                <a:gd name="T1" fmla="*/ 71 h 45"/>
                <a:gd name="T2" fmla="*/ 138 w 73"/>
                <a:gd name="T3" fmla="*/ 95 h 45"/>
                <a:gd name="T4" fmla="*/ 141 w 73"/>
                <a:gd name="T5" fmla="*/ 63 h 45"/>
                <a:gd name="T6" fmla="*/ 77 w 73"/>
                <a:gd name="T7" fmla="*/ 37 h 45"/>
                <a:gd name="T8" fmla="*/ 87 w 73"/>
                <a:gd name="T9" fmla="*/ 0 h 45"/>
                <a:gd name="T10" fmla="*/ 0 w 73"/>
                <a:gd name="T11" fmla="*/ 27 h 45"/>
                <a:gd name="T12" fmla="*/ 61 w 73"/>
                <a:gd name="T13" fmla="*/ 107 h 45"/>
                <a:gd name="T14" fmla="*/ 70 w 73"/>
                <a:gd name="T15" fmla="*/ 7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45">
                  <a:moveTo>
                    <a:pt x="36" y="30"/>
                  </a:moveTo>
                  <a:cubicBezTo>
                    <a:pt x="71" y="40"/>
                    <a:pt x="71" y="40"/>
                    <a:pt x="71" y="40"/>
                  </a:cubicBezTo>
                  <a:cubicBezTo>
                    <a:pt x="70" y="35"/>
                    <a:pt x="71" y="30"/>
                    <a:pt x="73" y="26"/>
                  </a:cubicBezTo>
                  <a:cubicBezTo>
                    <a:pt x="60" y="22"/>
                    <a:pt x="48" y="18"/>
                    <a:pt x="40" y="16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1" y="45"/>
                    <a:pt x="31" y="45"/>
                    <a:pt x="31" y="45"/>
                  </a:cubicBezTo>
                  <a:lnTo>
                    <a:pt x="36" y="30"/>
                  </a:lnTo>
                  <a:close/>
                </a:path>
              </a:pathLst>
            </a:custGeom>
            <a:solidFill>
              <a:srgbClr val="0B4D9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Freeform 699">
              <a:extLst>
                <a:ext uri="{FF2B5EF4-FFF2-40B4-BE49-F238E27FC236}">
                  <a16:creationId xmlns:a16="http://schemas.microsoft.com/office/drawing/2014/main" id="{7C63A89A-2A1F-4256-B8E2-B79CD9396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1903"/>
              <a:ext cx="85" cy="53"/>
            </a:xfrm>
            <a:custGeom>
              <a:avLst/>
              <a:gdLst>
                <a:gd name="T0" fmla="*/ 131 w 68"/>
                <a:gd name="T1" fmla="*/ 93 h 40"/>
                <a:gd name="T2" fmla="*/ 131 w 68"/>
                <a:gd name="T3" fmla="*/ 85 h 40"/>
                <a:gd name="T4" fmla="*/ 133 w 68"/>
                <a:gd name="T5" fmla="*/ 56 h 40"/>
                <a:gd name="T6" fmla="*/ 61 w 68"/>
                <a:gd name="T7" fmla="*/ 21 h 40"/>
                <a:gd name="T8" fmla="*/ 6 w 68"/>
                <a:gd name="T9" fmla="*/ 0 h 40"/>
                <a:gd name="T10" fmla="*/ 5 w 68"/>
                <a:gd name="T11" fmla="*/ 0 h 40"/>
                <a:gd name="T12" fmla="*/ 0 w 68"/>
                <a:gd name="T13" fmla="*/ 36 h 40"/>
                <a:gd name="T14" fmla="*/ 55 w 68"/>
                <a:gd name="T15" fmla="*/ 56 h 40"/>
                <a:gd name="T16" fmla="*/ 131 w 68"/>
                <a:gd name="T17" fmla="*/ 93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40">
                  <a:moveTo>
                    <a:pt x="67" y="40"/>
                  </a:moveTo>
                  <a:cubicBezTo>
                    <a:pt x="66" y="38"/>
                    <a:pt x="66" y="37"/>
                    <a:pt x="67" y="36"/>
                  </a:cubicBezTo>
                  <a:cubicBezTo>
                    <a:pt x="67" y="32"/>
                    <a:pt x="67" y="28"/>
                    <a:pt x="68" y="24"/>
                  </a:cubicBezTo>
                  <a:cubicBezTo>
                    <a:pt x="58" y="19"/>
                    <a:pt x="43" y="12"/>
                    <a:pt x="31" y="9"/>
                  </a:cubicBezTo>
                  <a:cubicBezTo>
                    <a:pt x="21" y="7"/>
                    <a:pt x="11" y="4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3"/>
                    <a:pt x="0" y="8"/>
                    <a:pt x="0" y="15"/>
                  </a:cubicBezTo>
                  <a:cubicBezTo>
                    <a:pt x="8" y="18"/>
                    <a:pt x="18" y="22"/>
                    <a:pt x="28" y="24"/>
                  </a:cubicBezTo>
                  <a:cubicBezTo>
                    <a:pt x="42" y="27"/>
                    <a:pt x="55" y="32"/>
                    <a:pt x="67" y="40"/>
                  </a:cubicBezTo>
                  <a:close/>
                </a:path>
              </a:pathLst>
            </a:custGeom>
            <a:noFill/>
            <a:ln w="3175" cap="rnd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Freeform 700">
              <a:extLst>
                <a:ext uri="{FF2B5EF4-FFF2-40B4-BE49-F238E27FC236}">
                  <a16:creationId xmlns:a16="http://schemas.microsoft.com/office/drawing/2014/main" id="{7AEBC085-A051-4A5F-A177-B7134363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941"/>
              <a:ext cx="23" cy="34"/>
            </a:xfrm>
            <a:custGeom>
              <a:avLst/>
              <a:gdLst>
                <a:gd name="T0" fmla="*/ 0 w 18"/>
                <a:gd name="T1" fmla="*/ 0 h 25"/>
                <a:gd name="T2" fmla="*/ 0 w 18"/>
                <a:gd name="T3" fmla="*/ 45 h 25"/>
                <a:gd name="T4" fmla="*/ 15 w 18"/>
                <a:gd name="T5" fmla="*/ 63 h 25"/>
                <a:gd name="T6" fmla="*/ 37 w 18"/>
                <a:gd name="T7" fmla="*/ 35 h 25"/>
                <a:gd name="T8" fmla="*/ 0 w 1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cubicBezTo>
                    <a:pt x="0" y="5"/>
                    <a:pt x="0" y="11"/>
                    <a:pt x="0" y="18"/>
                  </a:cubicBezTo>
                  <a:cubicBezTo>
                    <a:pt x="2" y="20"/>
                    <a:pt x="5" y="22"/>
                    <a:pt x="7" y="2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2" y="9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FF00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25F595D9-F5B9-471C-B203-AAF2946AD6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100"/>
              <a:t>Arterial buffering function</a:t>
            </a:r>
          </a:p>
        </p:txBody>
      </p:sp>
      <p:sp>
        <p:nvSpPr>
          <p:cNvPr id="17411" name="Text Box 3">
            <a:extLst>
              <a:ext uri="{FF2B5EF4-FFF2-40B4-BE49-F238E27FC236}">
                <a16:creationId xmlns:a16="http://schemas.microsoft.com/office/drawing/2014/main" id="{84890491-512A-40F7-8CA0-B02DE1D54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257800"/>
            <a:ext cx="1009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Diastole</a:t>
            </a:r>
          </a:p>
        </p:txBody>
      </p:sp>
      <p:sp>
        <p:nvSpPr>
          <p:cNvPr id="17412" name="Text Box 4">
            <a:extLst>
              <a:ext uri="{FF2B5EF4-FFF2-40B4-BE49-F238E27FC236}">
                <a16:creationId xmlns:a16="http://schemas.microsoft.com/office/drawing/2014/main" id="{B693FD71-9C45-4703-BF18-0F9E00CA6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0" y="5257800"/>
            <a:ext cx="933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Systole</a:t>
            </a:r>
          </a:p>
        </p:txBody>
      </p:sp>
      <p:grpSp>
        <p:nvGrpSpPr>
          <p:cNvPr id="36868" name="Group 5">
            <a:extLst>
              <a:ext uri="{FF2B5EF4-FFF2-40B4-BE49-F238E27FC236}">
                <a16:creationId xmlns:a16="http://schemas.microsoft.com/office/drawing/2014/main" id="{EED5ACF6-BA2C-4078-B96F-B8076BD50830}"/>
              </a:ext>
            </a:extLst>
          </p:cNvPr>
          <p:cNvGrpSpPr>
            <a:grpSpLocks/>
          </p:cNvGrpSpPr>
          <p:nvPr/>
        </p:nvGrpSpPr>
        <p:grpSpPr bwMode="auto">
          <a:xfrm>
            <a:off x="2138363" y="2130425"/>
            <a:ext cx="3786187" cy="2635250"/>
            <a:chOff x="387" y="1342"/>
            <a:chExt cx="2385" cy="1660"/>
          </a:xfrm>
        </p:grpSpPr>
        <p:sp>
          <p:nvSpPr>
            <p:cNvPr id="36902" name="Freeform 6">
              <a:extLst>
                <a:ext uri="{FF2B5EF4-FFF2-40B4-BE49-F238E27FC236}">
                  <a16:creationId xmlns:a16="http://schemas.microsoft.com/office/drawing/2014/main" id="{D20F480A-50C2-41B8-8D95-ED74B727C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789"/>
              <a:ext cx="1263" cy="180"/>
            </a:xfrm>
            <a:custGeom>
              <a:avLst/>
              <a:gdLst>
                <a:gd name="T0" fmla="*/ 0 w 505"/>
                <a:gd name="T1" fmla="*/ 595 h 72"/>
                <a:gd name="T2" fmla="*/ 1020 w 505"/>
                <a:gd name="T3" fmla="*/ 863 h 72"/>
                <a:gd name="T4" fmla="*/ 3972 w 505"/>
                <a:gd name="T5" fmla="*/ 1050 h 72"/>
                <a:gd name="T6" fmla="*/ 7901 w 505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5" h="72">
                  <a:moveTo>
                    <a:pt x="0" y="38"/>
                  </a:moveTo>
                  <a:cubicBezTo>
                    <a:pt x="11" y="28"/>
                    <a:pt x="41" y="50"/>
                    <a:pt x="65" y="55"/>
                  </a:cubicBezTo>
                  <a:cubicBezTo>
                    <a:pt x="100" y="62"/>
                    <a:pt x="190" y="72"/>
                    <a:pt x="254" y="67"/>
                  </a:cubicBezTo>
                  <a:cubicBezTo>
                    <a:pt x="300" y="63"/>
                    <a:pt x="441" y="40"/>
                    <a:pt x="505" y="0"/>
                  </a:cubicBezTo>
                </a:path>
              </a:pathLst>
            </a:custGeom>
            <a:noFill/>
            <a:ln w="238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7">
              <a:extLst>
                <a:ext uri="{FF2B5EF4-FFF2-40B4-BE49-F238E27FC236}">
                  <a16:creationId xmlns:a16="http://schemas.microsoft.com/office/drawing/2014/main" id="{09907E23-AB6D-4E6A-9C32-6533A545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342"/>
              <a:ext cx="1475" cy="277"/>
            </a:xfrm>
            <a:custGeom>
              <a:avLst/>
              <a:gdLst>
                <a:gd name="T0" fmla="*/ 9220 w 590"/>
                <a:gd name="T1" fmla="*/ 1133 h 111"/>
                <a:gd name="T2" fmla="*/ 4875 w 590"/>
                <a:gd name="T3" fmla="*/ 137 h 111"/>
                <a:gd name="T4" fmla="*/ 908 w 590"/>
                <a:gd name="T5" fmla="*/ 978 h 111"/>
                <a:gd name="T6" fmla="*/ 0 w 590"/>
                <a:gd name="T7" fmla="*/ 1724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111">
                  <a:moveTo>
                    <a:pt x="590" y="73"/>
                  </a:moveTo>
                  <a:cubicBezTo>
                    <a:pt x="546" y="58"/>
                    <a:pt x="433" y="19"/>
                    <a:pt x="312" y="9"/>
                  </a:cubicBezTo>
                  <a:cubicBezTo>
                    <a:pt x="202" y="0"/>
                    <a:pt x="119" y="16"/>
                    <a:pt x="58" y="63"/>
                  </a:cubicBezTo>
                  <a:cubicBezTo>
                    <a:pt x="36" y="76"/>
                    <a:pt x="10" y="111"/>
                    <a:pt x="0" y="111"/>
                  </a:cubicBezTo>
                </a:path>
              </a:pathLst>
            </a:custGeom>
            <a:noFill/>
            <a:ln w="238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8">
              <a:extLst>
                <a:ext uri="{FF2B5EF4-FFF2-40B4-BE49-F238E27FC236}">
                  <a16:creationId xmlns:a16="http://schemas.microsoft.com/office/drawing/2014/main" id="{8F0FBA22-77C1-43B8-995E-5E5AEAED34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" y="1422"/>
              <a:ext cx="2385" cy="1580"/>
            </a:xfrm>
            <a:custGeom>
              <a:avLst/>
              <a:gdLst>
                <a:gd name="T0" fmla="*/ 14895 w 954"/>
                <a:gd name="T1" fmla="*/ 375 h 632"/>
                <a:gd name="T2" fmla="*/ 14563 w 954"/>
                <a:gd name="T3" fmla="*/ 470 h 632"/>
                <a:gd name="T4" fmla="*/ 13458 w 954"/>
                <a:gd name="T5" fmla="*/ 595 h 632"/>
                <a:gd name="T6" fmla="*/ 10845 w 954"/>
                <a:gd name="T7" fmla="*/ 345 h 632"/>
                <a:gd name="T8" fmla="*/ 8238 w 954"/>
                <a:gd name="T9" fmla="*/ 33 h 632"/>
                <a:gd name="T10" fmla="*/ 5175 w 954"/>
                <a:gd name="T11" fmla="*/ 833 h 632"/>
                <a:gd name="T12" fmla="*/ 4563 w 954"/>
                <a:gd name="T13" fmla="*/ 1050 h 632"/>
                <a:gd name="T14" fmla="*/ 4300 w 954"/>
                <a:gd name="T15" fmla="*/ 908 h 632"/>
                <a:gd name="T16" fmla="*/ 3770 w 954"/>
                <a:gd name="T17" fmla="*/ 300 h 632"/>
                <a:gd name="T18" fmla="*/ 1625 w 954"/>
                <a:gd name="T19" fmla="*/ 938 h 632"/>
                <a:gd name="T20" fmla="*/ 1550 w 954"/>
                <a:gd name="T21" fmla="*/ 988 h 632"/>
                <a:gd name="T22" fmla="*/ 175 w 954"/>
                <a:gd name="T23" fmla="*/ 1925 h 632"/>
                <a:gd name="T24" fmla="*/ 50 w 954"/>
                <a:gd name="T25" fmla="*/ 2470 h 632"/>
                <a:gd name="T26" fmla="*/ 458 w 954"/>
                <a:gd name="T27" fmla="*/ 2875 h 632"/>
                <a:gd name="T28" fmla="*/ 895 w 954"/>
                <a:gd name="T29" fmla="*/ 3000 h 632"/>
                <a:gd name="T30" fmla="*/ 1000 w 954"/>
                <a:gd name="T31" fmla="*/ 3300 h 632"/>
                <a:gd name="T32" fmla="*/ 613 w 954"/>
                <a:gd name="T33" fmla="*/ 4738 h 632"/>
                <a:gd name="T34" fmla="*/ 845 w 954"/>
                <a:gd name="T35" fmla="*/ 6083 h 632"/>
                <a:gd name="T36" fmla="*/ 3938 w 954"/>
                <a:gd name="T37" fmla="*/ 9813 h 632"/>
                <a:gd name="T38" fmla="*/ 6595 w 954"/>
                <a:gd name="T39" fmla="*/ 5958 h 632"/>
                <a:gd name="T40" fmla="*/ 6595 w 954"/>
                <a:gd name="T41" fmla="*/ 5770 h 632"/>
                <a:gd name="T42" fmla="*/ 6020 w 954"/>
                <a:gd name="T43" fmla="*/ 3688 h 632"/>
                <a:gd name="T44" fmla="*/ 5738 w 954"/>
                <a:gd name="T45" fmla="*/ 3050 h 632"/>
                <a:gd name="T46" fmla="*/ 5863 w 954"/>
                <a:gd name="T47" fmla="*/ 2783 h 632"/>
                <a:gd name="T48" fmla="*/ 6283 w 954"/>
                <a:gd name="T49" fmla="*/ 2708 h 632"/>
                <a:gd name="T50" fmla="*/ 7750 w 954"/>
                <a:gd name="T51" fmla="*/ 2833 h 632"/>
                <a:gd name="T52" fmla="*/ 9313 w 954"/>
                <a:gd name="T53" fmla="*/ 2925 h 632"/>
                <a:gd name="T54" fmla="*/ 10938 w 954"/>
                <a:gd name="T55" fmla="*/ 2688 h 632"/>
                <a:gd name="T56" fmla="*/ 13425 w 954"/>
                <a:gd name="T57" fmla="*/ 2345 h 632"/>
                <a:gd name="T58" fmla="*/ 14908 w 954"/>
                <a:gd name="T59" fmla="*/ 2395 h 632"/>
                <a:gd name="T60" fmla="*/ 4550 w 954"/>
                <a:gd name="T61" fmla="*/ 1500 h 632"/>
                <a:gd name="T62" fmla="*/ 4533 w 954"/>
                <a:gd name="T63" fmla="*/ 1500 h 632"/>
                <a:gd name="T64" fmla="*/ 4550 w 954"/>
                <a:gd name="T65" fmla="*/ 1500 h 632"/>
                <a:gd name="T66" fmla="*/ 4550 w 954"/>
                <a:gd name="T67" fmla="*/ 1500 h 632"/>
                <a:gd name="T68" fmla="*/ 1550 w 954"/>
                <a:gd name="T69" fmla="*/ 2470 h 632"/>
                <a:gd name="T70" fmla="*/ 1550 w 954"/>
                <a:gd name="T71" fmla="*/ 2470 h 632"/>
                <a:gd name="T72" fmla="*/ 1550 w 954"/>
                <a:gd name="T73" fmla="*/ 2470 h 6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54" h="632">
                  <a:moveTo>
                    <a:pt x="953" y="24"/>
                  </a:moveTo>
                  <a:cubicBezTo>
                    <a:pt x="946" y="26"/>
                    <a:pt x="939" y="28"/>
                    <a:pt x="932" y="30"/>
                  </a:cubicBezTo>
                  <a:cubicBezTo>
                    <a:pt x="920" y="35"/>
                    <a:pt x="868" y="38"/>
                    <a:pt x="861" y="38"/>
                  </a:cubicBezTo>
                  <a:cubicBezTo>
                    <a:pt x="814" y="41"/>
                    <a:pt x="756" y="29"/>
                    <a:pt x="694" y="22"/>
                  </a:cubicBezTo>
                  <a:cubicBezTo>
                    <a:pt x="640" y="15"/>
                    <a:pt x="585" y="2"/>
                    <a:pt x="527" y="2"/>
                  </a:cubicBezTo>
                  <a:cubicBezTo>
                    <a:pt x="444" y="0"/>
                    <a:pt x="375" y="34"/>
                    <a:pt x="331" y="53"/>
                  </a:cubicBezTo>
                  <a:cubicBezTo>
                    <a:pt x="315" y="59"/>
                    <a:pt x="301" y="65"/>
                    <a:pt x="292" y="67"/>
                  </a:cubicBezTo>
                  <a:cubicBezTo>
                    <a:pt x="279" y="71"/>
                    <a:pt x="275" y="58"/>
                    <a:pt x="275" y="58"/>
                  </a:cubicBezTo>
                  <a:cubicBezTo>
                    <a:pt x="271" y="50"/>
                    <a:pt x="266" y="29"/>
                    <a:pt x="241" y="19"/>
                  </a:cubicBezTo>
                  <a:cubicBezTo>
                    <a:pt x="201" y="3"/>
                    <a:pt x="147" y="35"/>
                    <a:pt x="104" y="60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69" y="81"/>
                    <a:pt x="25" y="104"/>
                    <a:pt x="11" y="123"/>
                  </a:cubicBezTo>
                  <a:cubicBezTo>
                    <a:pt x="3" y="134"/>
                    <a:pt x="0" y="147"/>
                    <a:pt x="3" y="158"/>
                  </a:cubicBezTo>
                  <a:cubicBezTo>
                    <a:pt x="5" y="165"/>
                    <a:pt x="14" y="178"/>
                    <a:pt x="29" y="184"/>
                  </a:cubicBezTo>
                  <a:cubicBezTo>
                    <a:pt x="37" y="188"/>
                    <a:pt x="47" y="191"/>
                    <a:pt x="57" y="192"/>
                  </a:cubicBezTo>
                  <a:cubicBezTo>
                    <a:pt x="71" y="191"/>
                    <a:pt x="66" y="207"/>
                    <a:pt x="64" y="211"/>
                  </a:cubicBezTo>
                  <a:cubicBezTo>
                    <a:pt x="51" y="234"/>
                    <a:pt x="39" y="266"/>
                    <a:pt x="39" y="303"/>
                  </a:cubicBezTo>
                  <a:cubicBezTo>
                    <a:pt x="39" y="328"/>
                    <a:pt x="43" y="356"/>
                    <a:pt x="54" y="389"/>
                  </a:cubicBezTo>
                  <a:cubicBezTo>
                    <a:pt x="99" y="529"/>
                    <a:pt x="171" y="632"/>
                    <a:pt x="252" y="628"/>
                  </a:cubicBezTo>
                  <a:cubicBezTo>
                    <a:pt x="339" y="624"/>
                    <a:pt x="417" y="449"/>
                    <a:pt x="422" y="381"/>
                  </a:cubicBezTo>
                  <a:cubicBezTo>
                    <a:pt x="422" y="377"/>
                    <a:pt x="422" y="373"/>
                    <a:pt x="422" y="369"/>
                  </a:cubicBezTo>
                  <a:cubicBezTo>
                    <a:pt x="422" y="317"/>
                    <a:pt x="400" y="272"/>
                    <a:pt x="385" y="236"/>
                  </a:cubicBezTo>
                  <a:cubicBezTo>
                    <a:pt x="378" y="223"/>
                    <a:pt x="370" y="206"/>
                    <a:pt x="367" y="195"/>
                  </a:cubicBezTo>
                  <a:cubicBezTo>
                    <a:pt x="365" y="187"/>
                    <a:pt x="370" y="181"/>
                    <a:pt x="375" y="178"/>
                  </a:cubicBezTo>
                  <a:cubicBezTo>
                    <a:pt x="381" y="175"/>
                    <a:pt x="392" y="174"/>
                    <a:pt x="402" y="173"/>
                  </a:cubicBezTo>
                  <a:cubicBezTo>
                    <a:pt x="426" y="170"/>
                    <a:pt x="460" y="177"/>
                    <a:pt x="496" y="181"/>
                  </a:cubicBezTo>
                  <a:cubicBezTo>
                    <a:pt x="530" y="185"/>
                    <a:pt x="566" y="189"/>
                    <a:pt x="596" y="187"/>
                  </a:cubicBezTo>
                  <a:cubicBezTo>
                    <a:pt x="700" y="172"/>
                    <a:pt x="700" y="172"/>
                    <a:pt x="700" y="172"/>
                  </a:cubicBezTo>
                  <a:cubicBezTo>
                    <a:pt x="772" y="165"/>
                    <a:pt x="840" y="154"/>
                    <a:pt x="859" y="150"/>
                  </a:cubicBezTo>
                  <a:cubicBezTo>
                    <a:pt x="878" y="150"/>
                    <a:pt x="944" y="153"/>
                    <a:pt x="954" y="153"/>
                  </a:cubicBezTo>
                  <a:moveTo>
                    <a:pt x="291" y="96"/>
                  </a:moveTo>
                  <a:cubicBezTo>
                    <a:pt x="290" y="96"/>
                    <a:pt x="290" y="96"/>
                    <a:pt x="290" y="96"/>
                  </a:cubicBezTo>
                  <a:cubicBezTo>
                    <a:pt x="290" y="96"/>
                    <a:pt x="291" y="96"/>
                    <a:pt x="291" y="96"/>
                  </a:cubicBezTo>
                  <a:cubicBezTo>
                    <a:pt x="291" y="96"/>
                    <a:pt x="291" y="96"/>
                    <a:pt x="291" y="96"/>
                  </a:cubicBezTo>
                  <a:close/>
                  <a:moveTo>
                    <a:pt x="99" y="158"/>
                  </a:moveTo>
                  <a:cubicBezTo>
                    <a:pt x="99" y="158"/>
                    <a:pt x="99" y="158"/>
                    <a:pt x="99" y="158"/>
                  </a:cubicBezTo>
                  <a:cubicBezTo>
                    <a:pt x="99" y="158"/>
                    <a:pt x="99" y="158"/>
                    <a:pt x="99" y="158"/>
                  </a:cubicBezTo>
                  <a:close/>
                </a:path>
              </a:pathLst>
            </a:custGeom>
            <a:solidFill>
              <a:srgbClr val="DEA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9">
              <a:extLst>
                <a:ext uri="{FF2B5EF4-FFF2-40B4-BE49-F238E27FC236}">
                  <a16:creationId xmlns:a16="http://schemas.microsoft.com/office/drawing/2014/main" id="{8EDF1112-AFDA-4BC7-9D8D-58044819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472"/>
              <a:ext cx="2345" cy="1410"/>
            </a:xfrm>
            <a:custGeom>
              <a:avLst/>
              <a:gdLst>
                <a:gd name="T0" fmla="*/ 14658 w 938"/>
                <a:gd name="T1" fmla="*/ 95 h 564"/>
                <a:gd name="T2" fmla="*/ 13595 w 938"/>
                <a:gd name="T3" fmla="*/ 363 h 564"/>
                <a:gd name="T4" fmla="*/ 13583 w 938"/>
                <a:gd name="T5" fmla="*/ 375 h 564"/>
                <a:gd name="T6" fmla="*/ 7958 w 938"/>
                <a:gd name="T7" fmla="*/ 33 h 564"/>
                <a:gd name="T8" fmla="*/ 4250 w 938"/>
                <a:gd name="T9" fmla="*/ 970 h 564"/>
                <a:gd name="T10" fmla="*/ 3875 w 938"/>
                <a:gd name="T11" fmla="*/ 750 h 564"/>
                <a:gd name="T12" fmla="*/ 3408 w 938"/>
                <a:gd name="T13" fmla="*/ 250 h 564"/>
                <a:gd name="T14" fmla="*/ 1470 w 938"/>
                <a:gd name="T15" fmla="*/ 813 h 564"/>
                <a:gd name="T16" fmla="*/ 175 w 938"/>
                <a:gd name="T17" fmla="*/ 1738 h 564"/>
                <a:gd name="T18" fmla="*/ 333 w 938"/>
                <a:gd name="T19" fmla="*/ 2333 h 564"/>
                <a:gd name="T20" fmla="*/ 1313 w 938"/>
                <a:gd name="T21" fmla="*/ 2375 h 564"/>
                <a:gd name="T22" fmla="*/ 1438 w 938"/>
                <a:gd name="T23" fmla="*/ 2375 h 564"/>
                <a:gd name="T24" fmla="*/ 1470 w 938"/>
                <a:gd name="T25" fmla="*/ 2438 h 564"/>
                <a:gd name="T26" fmla="*/ 1375 w 938"/>
                <a:gd name="T27" fmla="*/ 2550 h 564"/>
                <a:gd name="T28" fmla="*/ 908 w 938"/>
                <a:gd name="T29" fmla="*/ 5658 h 564"/>
                <a:gd name="T30" fmla="*/ 3688 w 938"/>
                <a:gd name="T31" fmla="*/ 8750 h 564"/>
                <a:gd name="T32" fmla="*/ 6063 w 938"/>
                <a:gd name="T33" fmla="*/ 5658 h 564"/>
                <a:gd name="T34" fmla="*/ 5220 w 938"/>
                <a:gd name="T35" fmla="*/ 2595 h 564"/>
                <a:gd name="T36" fmla="*/ 5925 w 938"/>
                <a:gd name="T37" fmla="*/ 2175 h 564"/>
                <a:gd name="T38" fmla="*/ 9020 w 938"/>
                <a:gd name="T39" fmla="*/ 2313 h 564"/>
                <a:gd name="T40" fmla="*/ 13158 w 938"/>
                <a:gd name="T41" fmla="*/ 1908 h 564"/>
                <a:gd name="T42" fmla="*/ 13158 w 938"/>
                <a:gd name="T43" fmla="*/ 1908 h 564"/>
                <a:gd name="T44" fmla="*/ 14658 w 938"/>
                <a:gd name="T45" fmla="*/ 2033 h 5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38" h="564">
                  <a:moveTo>
                    <a:pt x="938" y="6"/>
                  </a:moveTo>
                  <a:cubicBezTo>
                    <a:pt x="920" y="10"/>
                    <a:pt x="900" y="20"/>
                    <a:pt x="870" y="23"/>
                  </a:cubicBezTo>
                  <a:cubicBezTo>
                    <a:pt x="869" y="24"/>
                    <a:pt x="869" y="24"/>
                    <a:pt x="869" y="24"/>
                  </a:cubicBezTo>
                  <a:cubicBezTo>
                    <a:pt x="777" y="40"/>
                    <a:pt x="645" y="4"/>
                    <a:pt x="509" y="2"/>
                  </a:cubicBezTo>
                  <a:cubicBezTo>
                    <a:pt x="392" y="0"/>
                    <a:pt x="308" y="58"/>
                    <a:pt x="272" y="62"/>
                  </a:cubicBezTo>
                  <a:cubicBezTo>
                    <a:pt x="259" y="65"/>
                    <a:pt x="253" y="54"/>
                    <a:pt x="248" y="48"/>
                  </a:cubicBezTo>
                  <a:cubicBezTo>
                    <a:pt x="244" y="41"/>
                    <a:pt x="241" y="25"/>
                    <a:pt x="218" y="16"/>
                  </a:cubicBezTo>
                  <a:cubicBezTo>
                    <a:pt x="187" y="4"/>
                    <a:pt x="144" y="22"/>
                    <a:pt x="94" y="52"/>
                  </a:cubicBezTo>
                  <a:cubicBezTo>
                    <a:pt x="65" y="69"/>
                    <a:pt x="24" y="92"/>
                    <a:pt x="11" y="111"/>
                  </a:cubicBezTo>
                  <a:cubicBezTo>
                    <a:pt x="3" y="122"/>
                    <a:pt x="0" y="140"/>
                    <a:pt x="21" y="149"/>
                  </a:cubicBezTo>
                  <a:cubicBezTo>
                    <a:pt x="42" y="158"/>
                    <a:pt x="73" y="153"/>
                    <a:pt x="84" y="152"/>
                  </a:cubicBezTo>
                  <a:cubicBezTo>
                    <a:pt x="88" y="151"/>
                    <a:pt x="90" y="152"/>
                    <a:pt x="92" y="152"/>
                  </a:cubicBezTo>
                  <a:cubicBezTo>
                    <a:pt x="94" y="153"/>
                    <a:pt x="94" y="156"/>
                    <a:pt x="94" y="156"/>
                  </a:cubicBezTo>
                  <a:cubicBezTo>
                    <a:pt x="92" y="158"/>
                    <a:pt x="90" y="160"/>
                    <a:pt x="88" y="163"/>
                  </a:cubicBezTo>
                  <a:cubicBezTo>
                    <a:pt x="62" y="197"/>
                    <a:pt x="22" y="252"/>
                    <a:pt x="58" y="362"/>
                  </a:cubicBezTo>
                  <a:cubicBezTo>
                    <a:pt x="96" y="480"/>
                    <a:pt x="154" y="564"/>
                    <a:pt x="236" y="560"/>
                  </a:cubicBezTo>
                  <a:cubicBezTo>
                    <a:pt x="312" y="557"/>
                    <a:pt x="384" y="426"/>
                    <a:pt x="388" y="362"/>
                  </a:cubicBezTo>
                  <a:cubicBezTo>
                    <a:pt x="393" y="275"/>
                    <a:pt x="333" y="200"/>
                    <a:pt x="334" y="166"/>
                  </a:cubicBezTo>
                  <a:cubicBezTo>
                    <a:pt x="335" y="163"/>
                    <a:pt x="338" y="147"/>
                    <a:pt x="379" y="139"/>
                  </a:cubicBezTo>
                  <a:cubicBezTo>
                    <a:pt x="428" y="129"/>
                    <a:pt x="517" y="153"/>
                    <a:pt x="577" y="148"/>
                  </a:cubicBezTo>
                  <a:cubicBezTo>
                    <a:pt x="659" y="140"/>
                    <a:pt x="815" y="127"/>
                    <a:pt x="842" y="122"/>
                  </a:cubicBezTo>
                  <a:cubicBezTo>
                    <a:pt x="842" y="122"/>
                    <a:pt x="842" y="122"/>
                    <a:pt x="842" y="122"/>
                  </a:cubicBezTo>
                  <a:cubicBezTo>
                    <a:pt x="875" y="120"/>
                    <a:pt x="917" y="130"/>
                    <a:pt x="938" y="130"/>
                  </a:cubicBezTo>
                </a:path>
              </a:pathLst>
            </a:custGeom>
            <a:solidFill>
              <a:srgbClr val="E66A4A"/>
            </a:solidFill>
            <a:ln w="23813" cap="rnd">
              <a:solidFill>
                <a:srgbClr val="F5E7E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0">
              <a:extLst>
                <a:ext uri="{FF2B5EF4-FFF2-40B4-BE49-F238E27FC236}">
                  <a16:creationId xmlns:a16="http://schemas.microsoft.com/office/drawing/2014/main" id="{8F674C6A-1E85-43A4-90E9-65C500451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472"/>
              <a:ext cx="2345" cy="1410"/>
            </a:xfrm>
            <a:custGeom>
              <a:avLst/>
              <a:gdLst>
                <a:gd name="T0" fmla="*/ 14658 w 938"/>
                <a:gd name="T1" fmla="*/ 95 h 564"/>
                <a:gd name="T2" fmla="*/ 13595 w 938"/>
                <a:gd name="T3" fmla="*/ 363 h 564"/>
                <a:gd name="T4" fmla="*/ 13583 w 938"/>
                <a:gd name="T5" fmla="*/ 375 h 564"/>
                <a:gd name="T6" fmla="*/ 7958 w 938"/>
                <a:gd name="T7" fmla="*/ 33 h 564"/>
                <a:gd name="T8" fmla="*/ 4250 w 938"/>
                <a:gd name="T9" fmla="*/ 970 h 564"/>
                <a:gd name="T10" fmla="*/ 3875 w 938"/>
                <a:gd name="T11" fmla="*/ 750 h 564"/>
                <a:gd name="T12" fmla="*/ 3408 w 938"/>
                <a:gd name="T13" fmla="*/ 250 h 564"/>
                <a:gd name="T14" fmla="*/ 1470 w 938"/>
                <a:gd name="T15" fmla="*/ 813 h 564"/>
                <a:gd name="T16" fmla="*/ 175 w 938"/>
                <a:gd name="T17" fmla="*/ 1738 h 564"/>
                <a:gd name="T18" fmla="*/ 333 w 938"/>
                <a:gd name="T19" fmla="*/ 2333 h 564"/>
                <a:gd name="T20" fmla="*/ 1313 w 938"/>
                <a:gd name="T21" fmla="*/ 2375 h 564"/>
                <a:gd name="T22" fmla="*/ 1438 w 938"/>
                <a:gd name="T23" fmla="*/ 2375 h 564"/>
                <a:gd name="T24" fmla="*/ 1470 w 938"/>
                <a:gd name="T25" fmla="*/ 2438 h 564"/>
                <a:gd name="T26" fmla="*/ 1375 w 938"/>
                <a:gd name="T27" fmla="*/ 2550 h 564"/>
                <a:gd name="T28" fmla="*/ 908 w 938"/>
                <a:gd name="T29" fmla="*/ 5658 h 564"/>
                <a:gd name="T30" fmla="*/ 3688 w 938"/>
                <a:gd name="T31" fmla="*/ 8750 h 564"/>
                <a:gd name="T32" fmla="*/ 6063 w 938"/>
                <a:gd name="T33" fmla="*/ 5658 h 564"/>
                <a:gd name="T34" fmla="*/ 5220 w 938"/>
                <a:gd name="T35" fmla="*/ 2595 h 564"/>
                <a:gd name="T36" fmla="*/ 5925 w 938"/>
                <a:gd name="T37" fmla="*/ 2175 h 564"/>
                <a:gd name="T38" fmla="*/ 9020 w 938"/>
                <a:gd name="T39" fmla="*/ 2313 h 564"/>
                <a:gd name="T40" fmla="*/ 13158 w 938"/>
                <a:gd name="T41" fmla="*/ 1908 h 564"/>
                <a:gd name="T42" fmla="*/ 13158 w 938"/>
                <a:gd name="T43" fmla="*/ 1908 h 564"/>
                <a:gd name="T44" fmla="*/ 14658 w 938"/>
                <a:gd name="T45" fmla="*/ 2033 h 5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38" h="564">
                  <a:moveTo>
                    <a:pt x="938" y="6"/>
                  </a:moveTo>
                  <a:cubicBezTo>
                    <a:pt x="920" y="10"/>
                    <a:pt x="900" y="20"/>
                    <a:pt x="870" y="23"/>
                  </a:cubicBezTo>
                  <a:cubicBezTo>
                    <a:pt x="869" y="24"/>
                    <a:pt x="869" y="24"/>
                    <a:pt x="869" y="24"/>
                  </a:cubicBezTo>
                  <a:cubicBezTo>
                    <a:pt x="777" y="40"/>
                    <a:pt x="645" y="4"/>
                    <a:pt x="509" y="2"/>
                  </a:cubicBezTo>
                  <a:cubicBezTo>
                    <a:pt x="392" y="0"/>
                    <a:pt x="308" y="58"/>
                    <a:pt x="272" y="62"/>
                  </a:cubicBezTo>
                  <a:cubicBezTo>
                    <a:pt x="259" y="65"/>
                    <a:pt x="253" y="54"/>
                    <a:pt x="248" y="48"/>
                  </a:cubicBezTo>
                  <a:cubicBezTo>
                    <a:pt x="244" y="41"/>
                    <a:pt x="241" y="25"/>
                    <a:pt x="218" y="16"/>
                  </a:cubicBezTo>
                  <a:cubicBezTo>
                    <a:pt x="187" y="4"/>
                    <a:pt x="144" y="22"/>
                    <a:pt x="94" y="52"/>
                  </a:cubicBezTo>
                  <a:cubicBezTo>
                    <a:pt x="65" y="69"/>
                    <a:pt x="24" y="92"/>
                    <a:pt x="11" y="111"/>
                  </a:cubicBezTo>
                  <a:cubicBezTo>
                    <a:pt x="3" y="122"/>
                    <a:pt x="0" y="140"/>
                    <a:pt x="21" y="149"/>
                  </a:cubicBezTo>
                  <a:cubicBezTo>
                    <a:pt x="42" y="158"/>
                    <a:pt x="73" y="153"/>
                    <a:pt x="84" y="152"/>
                  </a:cubicBezTo>
                  <a:cubicBezTo>
                    <a:pt x="88" y="151"/>
                    <a:pt x="90" y="152"/>
                    <a:pt x="92" y="152"/>
                  </a:cubicBezTo>
                  <a:cubicBezTo>
                    <a:pt x="94" y="153"/>
                    <a:pt x="94" y="156"/>
                    <a:pt x="94" y="156"/>
                  </a:cubicBezTo>
                  <a:cubicBezTo>
                    <a:pt x="92" y="158"/>
                    <a:pt x="90" y="160"/>
                    <a:pt x="88" y="163"/>
                  </a:cubicBezTo>
                  <a:cubicBezTo>
                    <a:pt x="62" y="197"/>
                    <a:pt x="22" y="252"/>
                    <a:pt x="58" y="362"/>
                  </a:cubicBezTo>
                  <a:cubicBezTo>
                    <a:pt x="96" y="480"/>
                    <a:pt x="154" y="564"/>
                    <a:pt x="236" y="560"/>
                  </a:cubicBezTo>
                  <a:cubicBezTo>
                    <a:pt x="312" y="557"/>
                    <a:pt x="384" y="426"/>
                    <a:pt x="388" y="362"/>
                  </a:cubicBezTo>
                  <a:cubicBezTo>
                    <a:pt x="393" y="275"/>
                    <a:pt x="333" y="200"/>
                    <a:pt x="334" y="166"/>
                  </a:cubicBezTo>
                  <a:cubicBezTo>
                    <a:pt x="335" y="163"/>
                    <a:pt x="338" y="147"/>
                    <a:pt x="379" y="139"/>
                  </a:cubicBezTo>
                  <a:cubicBezTo>
                    <a:pt x="428" y="129"/>
                    <a:pt x="517" y="153"/>
                    <a:pt x="577" y="148"/>
                  </a:cubicBezTo>
                  <a:cubicBezTo>
                    <a:pt x="659" y="140"/>
                    <a:pt x="815" y="127"/>
                    <a:pt x="842" y="122"/>
                  </a:cubicBezTo>
                  <a:cubicBezTo>
                    <a:pt x="842" y="122"/>
                    <a:pt x="842" y="122"/>
                    <a:pt x="842" y="122"/>
                  </a:cubicBezTo>
                  <a:cubicBezTo>
                    <a:pt x="875" y="120"/>
                    <a:pt x="917" y="130"/>
                    <a:pt x="938" y="130"/>
                  </a:cubicBezTo>
                </a:path>
              </a:pathLst>
            </a:custGeom>
            <a:noFill/>
            <a:ln w="23813" cap="rnd">
              <a:solidFill>
                <a:srgbClr val="F5E7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11">
              <a:extLst>
                <a:ext uri="{FF2B5EF4-FFF2-40B4-BE49-F238E27FC236}">
                  <a16:creationId xmlns:a16="http://schemas.microsoft.com/office/drawing/2014/main" id="{298DA661-EC37-445D-B20B-C7938CA0D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1702"/>
              <a:ext cx="50" cy="212"/>
            </a:xfrm>
            <a:custGeom>
              <a:avLst/>
              <a:gdLst>
                <a:gd name="T0" fmla="*/ 313 w 20"/>
                <a:gd name="T1" fmla="*/ 0 h 85"/>
                <a:gd name="T2" fmla="*/ 300 w 20"/>
                <a:gd name="T3" fmla="*/ 1319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5">
                  <a:moveTo>
                    <a:pt x="20" y="0"/>
                  </a:moveTo>
                  <a:cubicBezTo>
                    <a:pt x="0" y="20"/>
                    <a:pt x="3" y="43"/>
                    <a:pt x="19" y="85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12">
              <a:extLst>
                <a:ext uri="{FF2B5EF4-FFF2-40B4-BE49-F238E27FC236}">
                  <a16:creationId xmlns:a16="http://schemas.microsoft.com/office/drawing/2014/main" id="{E2B5D88B-BCB0-4D0D-A69F-BB30F2251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1837"/>
              <a:ext cx="177" cy="87"/>
            </a:xfrm>
            <a:custGeom>
              <a:avLst/>
              <a:gdLst>
                <a:gd name="T0" fmla="*/ 0 w 71"/>
                <a:gd name="T1" fmla="*/ 124 h 35"/>
                <a:gd name="T2" fmla="*/ 1099 w 71"/>
                <a:gd name="T3" fmla="*/ 537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5">
                  <a:moveTo>
                    <a:pt x="0" y="8"/>
                  </a:moveTo>
                  <a:cubicBezTo>
                    <a:pt x="40" y="0"/>
                    <a:pt x="53" y="16"/>
                    <a:pt x="71" y="35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13">
              <a:extLst>
                <a:ext uri="{FF2B5EF4-FFF2-40B4-BE49-F238E27FC236}">
                  <a16:creationId xmlns:a16="http://schemas.microsoft.com/office/drawing/2014/main" id="{54DAA4C2-E796-4665-9D6C-959BB18C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602"/>
              <a:ext cx="73" cy="225"/>
            </a:xfrm>
            <a:custGeom>
              <a:avLst/>
              <a:gdLst>
                <a:gd name="T0" fmla="*/ 254 w 29"/>
                <a:gd name="T1" fmla="*/ 1408 h 90"/>
                <a:gd name="T2" fmla="*/ 463 w 29"/>
                <a:gd name="T3" fmla="*/ 0 h 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0">
                  <a:moveTo>
                    <a:pt x="16" y="90"/>
                  </a:moveTo>
                  <a:cubicBezTo>
                    <a:pt x="0" y="51"/>
                    <a:pt x="25" y="13"/>
                    <a:pt x="29" y="0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14">
              <a:extLst>
                <a:ext uri="{FF2B5EF4-FFF2-40B4-BE49-F238E27FC236}">
                  <a16:creationId xmlns:a16="http://schemas.microsoft.com/office/drawing/2014/main" id="{BF48B64F-9F20-4A96-BA3C-1AB9B16C3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609"/>
              <a:ext cx="208" cy="123"/>
            </a:xfrm>
            <a:custGeom>
              <a:avLst/>
              <a:gdLst>
                <a:gd name="T0" fmla="*/ 0 w 83"/>
                <a:gd name="T1" fmla="*/ 0 h 49"/>
                <a:gd name="T2" fmla="*/ 1306 w 83"/>
                <a:gd name="T3" fmla="*/ 505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49">
                  <a:moveTo>
                    <a:pt x="0" y="0"/>
                  </a:moveTo>
                  <a:cubicBezTo>
                    <a:pt x="19" y="25"/>
                    <a:pt x="39" y="49"/>
                    <a:pt x="83" y="32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15">
              <a:extLst>
                <a:ext uri="{FF2B5EF4-FFF2-40B4-BE49-F238E27FC236}">
                  <a16:creationId xmlns:a16="http://schemas.microsoft.com/office/drawing/2014/main" id="{AE5635E3-43FA-43A1-85C3-E2B32060B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789"/>
              <a:ext cx="1263" cy="180"/>
            </a:xfrm>
            <a:custGeom>
              <a:avLst/>
              <a:gdLst>
                <a:gd name="T0" fmla="*/ 0 w 505"/>
                <a:gd name="T1" fmla="*/ 595 h 72"/>
                <a:gd name="T2" fmla="*/ 1020 w 505"/>
                <a:gd name="T3" fmla="*/ 863 h 72"/>
                <a:gd name="T4" fmla="*/ 3972 w 505"/>
                <a:gd name="T5" fmla="*/ 1050 h 72"/>
                <a:gd name="T6" fmla="*/ 7901 w 505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5" h="72">
                  <a:moveTo>
                    <a:pt x="0" y="38"/>
                  </a:moveTo>
                  <a:cubicBezTo>
                    <a:pt x="11" y="28"/>
                    <a:pt x="41" y="50"/>
                    <a:pt x="65" y="55"/>
                  </a:cubicBezTo>
                  <a:cubicBezTo>
                    <a:pt x="100" y="62"/>
                    <a:pt x="190" y="72"/>
                    <a:pt x="254" y="67"/>
                  </a:cubicBezTo>
                  <a:cubicBezTo>
                    <a:pt x="300" y="63"/>
                    <a:pt x="441" y="40"/>
                    <a:pt x="505" y="0"/>
                  </a:cubicBezTo>
                </a:path>
              </a:pathLst>
            </a:custGeom>
            <a:noFill/>
            <a:ln w="23813" cap="rnd">
              <a:solidFill>
                <a:srgbClr val="DDAB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16">
              <a:extLst>
                <a:ext uri="{FF2B5EF4-FFF2-40B4-BE49-F238E27FC236}">
                  <a16:creationId xmlns:a16="http://schemas.microsoft.com/office/drawing/2014/main" id="{CDA7AC57-ABF6-4000-A43D-9D20A8116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342"/>
              <a:ext cx="1475" cy="277"/>
            </a:xfrm>
            <a:custGeom>
              <a:avLst/>
              <a:gdLst>
                <a:gd name="T0" fmla="*/ 9220 w 590"/>
                <a:gd name="T1" fmla="*/ 1133 h 111"/>
                <a:gd name="T2" fmla="*/ 4875 w 590"/>
                <a:gd name="T3" fmla="*/ 137 h 111"/>
                <a:gd name="T4" fmla="*/ 908 w 590"/>
                <a:gd name="T5" fmla="*/ 978 h 111"/>
                <a:gd name="T6" fmla="*/ 0 w 590"/>
                <a:gd name="T7" fmla="*/ 1724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111">
                  <a:moveTo>
                    <a:pt x="590" y="73"/>
                  </a:moveTo>
                  <a:cubicBezTo>
                    <a:pt x="546" y="58"/>
                    <a:pt x="433" y="19"/>
                    <a:pt x="312" y="9"/>
                  </a:cubicBezTo>
                  <a:cubicBezTo>
                    <a:pt x="202" y="0"/>
                    <a:pt x="119" y="16"/>
                    <a:pt x="58" y="63"/>
                  </a:cubicBezTo>
                  <a:cubicBezTo>
                    <a:pt x="36" y="76"/>
                    <a:pt x="10" y="111"/>
                    <a:pt x="0" y="111"/>
                  </a:cubicBezTo>
                </a:path>
              </a:pathLst>
            </a:custGeom>
            <a:noFill/>
            <a:ln w="23813" cap="rnd">
              <a:solidFill>
                <a:srgbClr val="DDAB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17">
              <a:extLst>
                <a:ext uri="{FF2B5EF4-FFF2-40B4-BE49-F238E27FC236}">
                  <a16:creationId xmlns:a16="http://schemas.microsoft.com/office/drawing/2014/main" id="{B097957B-2637-4CEC-9EF3-587692CE0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1909"/>
              <a:ext cx="405" cy="918"/>
            </a:xfrm>
            <a:custGeom>
              <a:avLst/>
              <a:gdLst>
                <a:gd name="T0" fmla="*/ 895 w 162"/>
                <a:gd name="T1" fmla="*/ 0 h 367"/>
                <a:gd name="T2" fmla="*/ 470 w 162"/>
                <a:gd name="T3" fmla="*/ 2804 h 367"/>
                <a:gd name="T4" fmla="*/ 2533 w 162"/>
                <a:gd name="T5" fmla="*/ 5743 h 367"/>
                <a:gd name="T6" fmla="*/ 938 w 162"/>
                <a:gd name="T7" fmla="*/ 3379 h 367"/>
                <a:gd name="T8" fmla="*/ 895 w 16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367">
                  <a:moveTo>
                    <a:pt x="57" y="0"/>
                  </a:moveTo>
                  <a:cubicBezTo>
                    <a:pt x="40" y="24"/>
                    <a:pt x="0" y="85"/>
                    <a:pt x="30" y="179"/>
                  </a:cubicBezTo>
                  <a:cubicBezTo>
                    <a:pt x="61" y="272"/>
                    <a:pt x="109" y="355"/>
                    <a:pt x="162" y="367"/>
                  </a:cubicBezTo>
                  <a:cubicBezTo>
                    <a:pt x="132" y="351"/>
                    <a:pt x="78" y="288"/>
                    <a:pt x="60" y="216"/>
                  </a:cubicBezTo>
                  <a:cubicBezTo>
                    <a:pt x="41" y="144"/>
                    <a:pt x="20" y="88"/>
                    <a:pt x="57" y="0"/>
                  </a:cubicBezTo>
                  <a:close/>
                </a:path>
              </a:pathLst>
            </a:custGeom>
            <a:solidFill>
              <a:srgbClr val="F4B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18">
              <a:extLst>
                <a:ext uri="{FF2B5EF4-FFF2-40B4-BE49-F238E27FC236}">
                  <a16:creationId xmlns:a16="http://schemas.microsoft.com/office/drawing/2014/main" id="{400715A2-82DE-4487-9C3A-097A7ED6C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497"/>
              <a:ext cx="525" cy="340"/>
            </a:xfrm>
            <a:custGeom>
              <a:avLst/>
              <a:gdLst>
                <a:gd name="T0" fmla="*/ 3283 w 210"/>
                <a:gd name="T1" fmla="*/ 270 h 136"/>
                <a:gd name="T2" fmla="*/ 1583 w 210"/>
                <a:gd name="T3" fmla="*/ 720 h 136"/>
                <a:gd name="T4" fmla="*/ 188 w 210"/>
                <a:gd name="T5" fmla="*/ 1908 h 136"/>
                <a:gd name="T6" fmla="*/ 750 w 210"/>
                <a:gd name="T7" fmla="*/ 2063 h 136"/>
                <a:gd name="T8" fmla="*/ 563 w 210"/>
                <a:gd name="T9" fmla="*/ 1688 h 136"/>
                <a:gd name="T10" fmla="*/ 3283 w 210"/>
                <a:gd name="T11" fmla="*/ 27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0" h="136">
                  <a:moveTo>
                    <a:pt x="210" y="17"/>
                  </a:moveTo>
                  <a:cubicBezTo>
                    <a:pt x="192" y="8"/>
                    <a:pt x="166" y="8"/>
                    <a:pt x="101" y="46"/>
                  </a:cubicBezTo>
                  <a:cubicBezTo>
                    <a:pt x="36" y="85"/>
                    <a:pt x="0" y="109"/>
                    <a:pt x="12" y="122"/>
                  </a:cubicBezTo>
                  <a:cubicBezTo>
                    <a:pt x="17" y="130"/>
                    <a:pt x="38" y="136"/>
                    <a:pt x="48" y="132"/>
                  </a:cubicBezTo>
                  <a:cubicBezTo>
                    <a:pt x="33" y="131"/>
                    <a:pt x="23" y="124"/>
                    <a:pt x="36" y="108"/>
                  </a:cubicBezTo>
                  <a:cubicBezTo>
                    <a:pt x="50" y="91"/>
                    <a:pt x="157" y="0"/>
                    <a:pt x="210" y="17"/>
                  </a:cubicBezTo>
                  <a:close/>
                </a:path>
              </a:pathLst>
            </a:custGeom>
            <a:solidFill>
              <a:srgbClr val="F4B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19">
              <a:extLst>
                <a:ext uri="{FF2B5EF4-FFF2-40B4-BE49-F238E27FC236}">
                  <a16:creationId xmlns:a16="http://schemas.microsoft.com/office/drawing/2014/main" id="{2E724E7B-0C03-4B90-8B2B-1989F0C52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699"/>
              <a:ext cx="140" cy="105"/>
            </a:xfrm>
            <a:custGeom>
              <a:avLst/>
              <a:gdLst>
                <a:gd name="T0" fmla="*/ 613 w 56"/>
                <a:gd name="T1" fmla="*/ 158 h 42"/>
                <a:gd name="T2" fmla="*/ 300 w 56"/>
                <a:gd name="T3" fmla="*/ 658 h 42"/>
                <a:gd name="T4" fmla="*/ 875 w 56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42">
                  <a:moveTo>
                    <a:pt x="39" y="10"/>
                  </a:moveTo>
                  <a:cubicBezTo>
                    <a:pt x="31" y="12"/>
                    <a:pt x="0" y="38"/>
                    <a:pt x="19" y="42"/>
                  </a:cubicBezTo>
                  <a:cubicBezTo>
                    <a:pt x="15" y="27"/>
                    <a:pt x="46" y="8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20">
              <a:extLst>
                <a:ext uri="{FF2B5EF4-FFF2-40B4-BE49-F238E27FC236}">
                  <a16:creationId xmlns:a16="http://schemas.microsoft.com/office/drawing/2014/main" id="{57451C1F-0426-445F-9457-7B89467BB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2072"/>
              <a:ext cx="93" cy="400"/>
            </a:xfrm>
            <a:custGeom>
              <a:avLst/>
              <a:gdLst>
                <a:gd name="T0" fmla="*/ 241 w 37"/>
                <a:gd name="T1" fmla="*/ 0 h 160"/>
                <a:gd name="T2" fmla="*/ 588 w 37"/>
                <a:gd name="T3" fmla="*/ 2500 h 160"/>
                <a:gd name="T4" fmla="*/ 241 w 37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0">
                  <a:moveTo>
                    <a:pt x="15" y="0"/>
                  </a:moveTo>
                  <a:cubicBezTo>
                    <a:pt x="10" y="31"/>
                    <a:pt x="0" y="70"/>
                    <a:pt x="37" y="160"/>
                  </a:cubicBezTo>
                  <a:cubicBezTo>
                    <a:pt x="25" y="116"/>
                    <a:pt x="7" y="47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21">
              <a:extLst>
                <a:ext uri="{FF2B5EF4-FFF2-40B4-BE49-F238E27FC236}">
                  <a16:creationId xmlns:a16="http://schemas.microsoft.com/office/drawing/2014/main" id="{639DFD27-703D-4AE4-A18E-2A7CB5C4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982"/>
              <a:ext cx="315" cy="842"/>
            </a:xfrm>
            <a:custGeom>
              <a:avLst/>
              <a:gdLst>
                <a:gd name="T0" fmla="*/ 1083 w 126"/>
                <a:gd name="T1" fmla="*/ 0 h 337"/>
                <a:gd name="T2" fmla="*/ 1783 w 126"/>
                <a:gd name="T3" fmla="*/ 2666 h 337"/>
                <a:gd name="T4" fmla="*/ 0 w 126"/>
                <a:gd name="T5" fmla="*/ 5257 h 337"/>
                <a:gd name="T6" fmla="*/ 1488 w 126"/>
                <a:gd name="T7" fmla="*/ 2479 h 337"/>
                <a:gd name="T8" fmla="*/ 1083 w 126"/>
                <a:gd name="T9" fmla="*/ 0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337">
                  <a:moveTo>
                    <a:pt x="69" y="0"/>
                  </a:moveTo>
                  <a:cubicBezTo>
                    <a:pt x="87" y="39"/>
                    <a:pt x="126" y="120"/>
                    <a:pt x="114" y="171"/>
                  </a:cubicBezTo>
                  <a:cubicBezTo>
                    <a:pt x="102" y="221"/>
                    <a:pt x="53" y="314"/>
                    <a:pt x="0" y="337"/>
                  </a:cubicBezTo>
                  <a:cubicBezTo>
                    <a:pt x="33" y="314"/>
                    <a:pt x="93" y="194"/>
                    <a:pt x="95" y="159"/>
                  </a:cubicBezTo>
                  <a:cubicBezTo>
                    <a:pt x="104" y="109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10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22">
              <a:extLst>
                <a:ext uri="{FF2B5EF4-FFF2-40B4-BE49-F238E27FC236}">
                  <a16:creationId xmlns:a16="http://schemas.microsoft.com/office/drawing/2014/main" id="{720C0844-DE43-40E3-AA86-17F07693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422"/>
              <a:ext cx="2385" cy="1580"/>
            </a:xfrm>
            <a:custGeom>
              <a:avLst/>
              <a:gdLst>
                <a:gd name="T0" fmla="*/ 14895 w 954"/>
                <a:gd name="T1" fmla="*/ 375 h 632"/>
                <a:gd name="T2" fmla="*/ 14563 w 954"/>
                <a:gd name="T3" fmla="*/ 470 h 632"/>
                <a:gd name="T4" fmla="*/ 13458 w 954"/>
                <a:gd name="T5" fmla="*/ 595 h 632"/>
                <a:gd name="T6" fmla="*/ 10845 w 954"/>
                <a:gd name="T7" fmla="*/ 345 h 632"/>
                <a:gd name="T8" fmla="*/ 8238 w 954"/>
                <a:gd name="T9" fmla="*/ 33 h 632"/>
                <a:gd name="T10" fmla="*/ 5175 w 954"/>
                <a:gd name="T11" fmla="*/ 833 h 632"/>
                <a:gd name="T12" fmla="*/ 4563 w 954"/>
                <a:gd name="T13" fmla="*/ 1050 h 632"/>
                <a:gd name="T14" fmla="*/ 4300 w 954"/>
                <a:gd name="T15" fmla="*/ 908 h 632"/>
                <a:gd name="T16" fmla="*/ 3770 w 954"/>
                <a:gd name="T17" fmla="*/ 300 h 632"/>
                <a:gd name="T18" fmla="*/ 1625 w 954"/>
                <a:gd name="T19" fmla="*/ 938 h 632"/>
                <a:gd name="T20" fmla="*/ 1550 w 954"/>
                <a:gd name="T21" fmla="*/ 988 h 632"/>
                <a:gd name="T22" fmla="*/ 175 w 954"/>
                <a:gd name="T23" fmla="*/ 1925 h 632"/>
                <a:gd name="T24" fmla="*/ 50 w 954"/>
                <a:gd name="T25" fmla="*/ 2470 h 632"/>
                <a:gd name="T26" fmla="*/ 458 w 954"/>
                <a:gd name="T27" fmla="*/ 2875 h 632"/>
                <a:gd name="T28" fmla="*/ 895 w 954"/>
                <a:gd name="T29" fmla="*/ 3000 h 632"/>
                <a:gd name="T30" fmla="*/ 1000 w 954"/>
                <a:gd name="T31" fmla="*/ 3300 h 632"/>
                <a:gd name="T32" fmla="*/ 613 w 954"/>
                <a:gd name="T33" fmla="*/ 4738 h 632"/>
                <a:gd name="T34" fmla="*/ 845 w 954"/>
                <a:gd name="T35" fmla="*/ 6083 h 632"/>
                <a:gd name="T36" fmla="*/ 3938 w 954"/>
                <a:gd name="T37" fmla="*/ 9813 h 632"/>
                <a:gd name="T38" fmla="*/ 6595 w 954"/>
                <a:gd name="T39" fmla="*/ 5958 h 632"/>
                <a:gd name="T40" fmla="*/ 6595 w 954"/>
                <a:gd name="T41" fmla="*/ 5770 h 632"/>
                <a:gd name="T42" fmla="*/ 6020 w 954"/>
                <a:gd name="T43" fmla="*/ 3688 h 632"/>
                <a:gd name="T44" fmla="*/ 5738 w 954"/>
                <a:gd name="T45" fmla="*/ 3050 h 632"/>
                <a:gd name="T46" fmla="*/ 5863 w 954"/>
                <a:gd name="T47" fmla="*/ 2783 h 632"/>
                <a:gd name="T48" fmla="*/ 6283 w 954"/>
                <a:gd name="T49" fmla="*/ 2708 h 632"/>
                <a:gd name="T50" fmla="*/ 7750 w 954"/>
                <a:gd name="T51" fmla="*/ 2833 h 632"/>
                <a:gd name="T52" fmla="*/ 9313 w 954"/>
                <a:gd name="T53" fmla="*/ 2925 h 632"/>
                <a:gd name="T54" fmla="*/ 10938 w 954"/>
                <a:gd name="T55" fmla="*/ 2688 h 632"/>
                <a:gd name="T56" fmla="*/ 13425 w 954"/>
                <a:gd name="T57" fmla="*/ 2345 h 632"/>
                <a:gd name="T58" fmla="*/ 14908 w 954"/>
                <a:gd name="T59" fmla="*/ 2395 h 6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54" h="632">
                  <a:moveTo>
                    <a:pt x="953" y="24"/>
                  </a:moveTo>
                  <a:cubicBezTo>
                    <a:pt x="946" y="26"/>
                    <a:pt x="939" y="28"/>
                    <a:pt x="932" y="30"/>
                  </a:cubicBezTo>
                  <a:cubicBezTo>
                    <a:pt x="920" y="35"/>
                    <a:pt x="868" y="38"/>
                    <a:pt x="861" y="38"/>
                  </a:cubicBezTo>
                  <a:cubicBezTo>
                    <a:pt x="814" y="41"/>
                    <a:pt x="756" y="29"/>
                    <a:pt x="694" y="22"/>
                  </a:cubicBezTo>
                  <a:cubicBezTo>
                    <a:pt x="640" y="15"/>
                    <a:pt x="585" y="2"/>
                    <a:pt x="527" y="2"/>
                  </a:cubicBezTo>
                  <a:cubicBezTo>
                    <a:pt x="444" y="0"/>
                    <a:pt x="375" y="34"/>
                    <a:pt x="331" y="53"/>
                  </a:cubicBezTo>
                  <a:cubicBezTo>
                    <a:pt x="315" y="59"/>
                    <a:pt x="301" y="65"/>
                    <a:pt x="292" y="67"/>
                  </a:cubicBezTo>
                  <a:cubicBezTo>
                    <a:pt x="279" y="71"/>
                    <a:pt x="275" y="58"/>
                    <a:pt x="275" y="58"/>
                  </a:cubicBezTo>
                  <a:cubicBezTo>
                    <a:pt x="271" y="50"/>
                    <a:pt x="266" y="29"/>
                    <a:pt x="241" y="19"/>
                  </a:cubicBezTo>
                  <a:cubicBezTo>
                    <a:pt x="201" y="3"/>
                    <a:pt x="147" y="35"/>
                    <a:pt x="104" y="60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69" y="81"/>
                    <a:pt x="25" y="104"/>
                    <a:pt x="11" y="123"/>
                  </a:cubicBezTo>
                  <a:cubicBezTo>
                    <a:pt x="3" y="134"/>
                    <a:pt x="0" y="147"/>
                    <a:pt x="3" y="158"/>
                  </a:cubicBezTo>
                  <a:cubicBezTo>
                    <a:pt x="5" y="165"/>
                    <a:pt x="14" y="178"/>
                    <a:pt x="29" y="184"/>
                  </a:cubicBezTo>
                  <a:cubicBezTo>
                    <a:pt x="37" y="188"/>
                    <a:pt x="47" y="191"/>
                    <a:pt x="57" y="192"/>
                  </a:cubicBezTo>
                  <a:cubicBezTo>
                    <a:pt x="71" y="191"/>
                    <a:pt x="66" y="207"/>
                    <a:pt x="64" y="211"/>
                  </a:cubicBezTo>
                  <a:cubicBezTo>
                    <a:pt x="51" y="234"/>
                    <a:pt x="39" y="266"/>
                    <a:pt x="39" y="303"/>
                  </a:cubicBezTo>
                  <a:cubicBezTo>
                    <a:pt x="39" y="328"/>
                    <a:pt x="43" y="356"/>
                    <a:pt x="54" y="389"/>
                  </a:cubicBezTo>
                  <a:cubicBezTo>
                    <a:pt x="99" y="529"/>
                    <a:pt x="171" y="632"/>
                    <a:pt x="252" y="628"/>
                  </a:cubicBezTo>
                  <a:cubicBezTo>
                    <a:pt x="339" y="624"/>
                    <a:pt x="417" y="449"/>
                    <a:pt x="422" y="381"/>
                  </a:cubicBezTo>
                  <a:cubicBezTo>
                    <a:pt x="422" y="377"/>
                    <a:pt x="422" y="373"/>
                    <a:pt x="422" y="369"/>
                  </a:cubicBezTo>
                  <a:cubicBezTo>
                    <a:pt x="422" y="317"/>
                    <a:pt x="400" y="272"/>
                    <a:pt x="385" y="236"/>
                  </a:cubicBezTo>
                  <a:cubicBezTo>
                    <a:pt x="378" y="223"/>
                    <a:pt x="370" y="206"/>
                    <a:pt x="367" y="195"/>
                  </a:cubicBezTo>
                  <a:cubicBezTo>
                    <a:pt x="365" y="187"/>
                    <a:pt x="370" y="181"/>
                    <a:pt x="375" y="178"/>
                  </a:cubicBezTo>
                  <a:cubicBezTo>
                    <a:pt x="381" y="175"/>
                    <a:pt x="392" y="174"/>
                    <a:pt x="402" y="173"/>
                  </a:cubicBezTo>
                  <a:cubicBezTo>
                    <a:pt x="426" y="170"/>
                    <a:pt x="460" y="177"/>
                    <a:pt x="496" y="181"/>
                  </a:cubicBezTo>
                  <a:cubicBezTo>
                    <a:pt x="530" y="185"/>
                    <a:pt x="566" y="189"/>
                    <a:pt x="596" y="187"/>
                  </a:cubicBezTo>
                  <a:cubicBezTo>
                    <a:pt x="700" y="172"/>
                    <a:pt x="700" y="172"/>
                    <a:pt x="700" y="172"/>
                  </a:cubicBezTo>
                  <a:cubicBezTo>
                    <a:pt x="772" y="165"/>
                    <a:pt x="840" y="154"/>
                    <a:pt x="859" y="150"/>
                  </a:cubicBezTo>
                  <a:cubicBezTo>
                    <a:pt x="878" y="150"/>
                    <a:pt x="944" y="153"/>
                    <a:pt x="954" y="15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23">
              <a:extLst>
                <a:ext uri="{FF2B5EF4-FFF2-40B4-BE49-F238E27FC236}">
                  <a16:creationId xmlns:a16="http://schemas.microsoft.com/office/drawing/2014/main" id="{DD0F12E9-2E34-4C69-BD72-A0CFDB03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654"/>
              <a:ext cx="953" cy="1"/>
            </a:xfrm>
            <a:custGeom>
              <a:avLst/>
              <a:gdLst>
                <a:gd name="T0" fmla="*/ 0 w 381"/>
                <a:gd name="T1" fmla="*/ 0 h 1"/>
                <a:gd name="T2" fmla="*/ 5963 w 38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1" h="1">
                  <a:moveTo>
                    <a:pt x="0" y="0"/>
                  </a:moveTo>
                  <a:cubicBezTo>
                    <a:pt x="152" y="0"/>
                    <a:pt x="381" y="0"/>
                    <a:pt x="381" y="0"/>
                  </a:cubicBezTo>
                </a:path>
              </a:pathLst>
            </a:custGeom>
            <a:noFill/>
            <a:ln w="317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24">
              <a:extLst>
                <a:ext uri="{FF2B5EF4-FFF2-40B4-BE49-F238E27FC236}">
                  <a16:creationId xmlns:a16="http://schemas.microsoft.com/office/drawing/2014/main" id="{CB72869E-3799-42E0-93C9-CA419B2F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594"/>
              <a:ext cx="140" cy="118"/>
            </a:xfrm>
            <a:custGeom>
              <a:avLst/>
              <a:gdLst>
                <a:gd name="T0" fmla="*/ 0 w 140"/>
                <a:gd name="T1" fmla="*/ 118 h 118"/>
                <a:gd name="T2" fmla="*/ 25 w 140"/>
                <a:gd name="T3" fmla="*/ 60 h 118"/>
                <a:gd name="T4" fmla="*/ 0 w 140"/>
                <a:gd name="T5" fmla="*/ 0 h 118"/>
                <a:gd name="T6" fmla="*/ 140 w 140"/>
                <a:gd name="T7" fmla="*/ 60 h 118"/>
                <a:gd name="T8" fmla="*/ 0 w 140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18">
                  <a:moveTo>
                    <a:pt x="0" y="118"/>
                  </a:moveTo>
                  <a:lnTo>
                    <a:pt x="25" y="60"/>
                  </a:lnTo>
                  <a:lnTo>
                    <a:pt x="0" y="0"/>
                  </a:lnTo>
                  <a:lnTo>
                    <a:pt x="140" y="6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25">
              <a:extLst>
                <a:ext uri="{FF2B5EF4-FFF2-40B4-BE49-F238E27FC236}">
                  <a16:creationId xmlns:a16="http://schemas.microsoft.com/office/drawing/2014/main" id="{F2D861B8-3654-4AB3-9A2C-330E29C24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699"/>
              <a:ext cx="193" cy="320"/>
            </a:xfrm>
            <a:custGeom>
              <a:avLst/>
              <a:gdLst>
                <a:gd name="T0" fmla="*/ 0 w 77"/>
                <a:gd name="T1" fmla="*/ 0 h 128"/>
                <a:gd name="T2" fmla="*/ 1213 w 77"/>
                <a:gd name="T3" fmla="*/ 2000 h 1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128">
                  <a:moveTo>
                    <a:pt x="0" y="0"/>
                  </a:moveTo>
                  <a:cubicBezTo>
                    <a:pt x="18" y="58"/>
                    <a:pt x="61" y="106"/>
                    <a:pt x="77" y="128"/>
                  </a:cubicBezTo>
                </a:path>
              </a:pathLst>
            </a:custGeom>
            <a:noFill/>
            <a:ln w="317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26">
              <a:extLst>
                <a:ext uri="{FF2B5EF4-FFF2-40B4-BE49-F238E27FC236}">
                  <a16:creationId xmlns:a16="http://schemas.microsoft.com/office/drawing/2014/main" id="{895D5E0A-171D-4FE8-AC6E-5A5B91EA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947"/>
              <a:ext cx="132" cy="147"/>
            </a:xfrm>
            <a:custGeom>
              <a:avLst/>
              <a:gdLst>
                <a:gd name="T0" fmla="*/ 0 w 132"/>
                <a:gd name="T1" fmla="*/ 72 h 147"/>
                <a:gd name="T2" fmla="*/ 62 w 132"/>
                <a:gd name="T3" fmla="*/ 55 h 147"/>
                <a:gd name="T4" fmla="*/ 95 w 132"/>
                <a:gd name="T5" fmla="*/ 0 h 147"/>
                <a:gd name="T6" fmla="*/ 132 w 132"/>
                <a:gd name="T7" fmla="*/ 147 h 147"/>
                <a:gd name="T8" fmla="*/ 0 w 132"/>
                <a:gd name="T9" fmla="*/ 7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47">
                  <a:moveTo>
                    <a:pt x="0" y="72"/>
                  </a:moveTo>
                  <a:lnTo>
                    <a:pt x="62" y="55"/>
                  </a:lnTo>
                  <a:lnTo>
                    <a:pt x="95" y="0"/>
                  </a:lnTo>
                  <a:lnTo>
                    <a:pt x="132" y="14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Line 27">
              <a:extLst>
                <a:ext uri="{FF2B5EF4-FFF2-40B4-BE49-F238E27FC236}">
                  <a16:creationId xmlns:a16="http://schemas.microsoft.com/office/drawing/2014/main" id="{62E4156B-9021-4F78-BF27-0329A91D43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2" y="1344"/>
              <a:ext cx="7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28">
              <a:extLst>
                <a:ext uri="{FF2B5EF4-FFF2-40B4-BE49-F238E27FC236}">
                  <a16:creationId xmlns:a16="http://schemas.microsoft.com/office/drawing/2014/main" id="{89E10472-AF36-41C0-B9DE-2CA2E1A85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387"/>
              <a:ext cx="30" cy="35"/>
            </a:xfrm>
            <a:custGeom>
              <a:avLst/>
              <a:gdLst>
                <a:gd name="T0" fmla="*/ 0 w 30"/>
                <a:gd name="T1" fmla="*/ 2 h 35"/>
                <a:gd name="T2" fmla="*/ 17 w 30"/>
                <a:gd name="T3" fmla="*/ 7 h 35"/>
                <a:gd name="T4" fmla="*/ 30 w 30"/>
                <a:gd name="T5" fmla="*/ 0 h 35"/>
                <a:gd name="T6" fmla="*/ 20 w 30"/>
                <a:gd name="T7" fmla="*/ 35 h 35"/>
                <a:gd name="T8" fmla="*/ 0 w 30"/>
                <a:gd name="T9" fmla="*/ 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0" y="2"/>
                  </a:moveTo>
                  <a:lnTo>
                    <a:pt x="17" y="7"/>
                  </a:lnTo>
                  <a:lnTo>
                    <a:pt x="30" y="0"/>
                  </a:lnTo>
                  <a:lnTo>
                    <a:pt x="20" y="3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Line 29">
              <a:extLst>
                <a:ext uri="{FF2B5EF4-FFF2-40B4-BE49-F238E27FC236}">
                  <a16:creationId xmlns:a16="http://schemas.microsoft.com/office/drawing/2014/main" id="{460BF571-3C77-4B64-BC44-2994BAE848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2" y="1387"/>
              <a:ext cx="20" cy="5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30">
              <a:extLst>
                <a:ext uri="{FF2B5EF4-FFF2-40B4-BE49-F238E27FC236}">
                  <a16:creationId xmlns:a16="http://schemas.microsoft.com/office/drawing/2014/main" id="{47D4F930-1522-4802-828E-752F98E56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422"/>
              <a:ext cx="28" cy="40"/>
            </a:xfrm>
            <a:custGeom>
              <a:avLst/>
              <a:gdLst>
                <a:gd name="T0" fmla="*/ 0 w 28"/>
                <a:gd name="T1" fmla="*/ 12 h 40"/>
                <a:gd name="T2" fmla="*/ 18 w 28"/>
                <a:gd name="T3" fmla="*/ 12 h 40"/>
                <a:gd name="T4" fmla="*/ 28 w 28"/>
                <a:gd name="T5" fmla="*/ 0 h 40"/>
                <a:gd name="T6" fmla="*/ 28 w 28"/>
                <a:gd name="T7" fmla="*/ 40 h 40"/>
                <a:gd name="T8" fmla="*/ 0 w 28"/>
                <a:gd name="T9" fmla="*/ 1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0">
                  <a:moveTo>
                    <a:pt x="0" y="12"/>
                  </a:moveTo>
                  <a:lnTo>
                    <a:pt x="18" y="12"/>
                  </a:lnTo>
                  <a:lnTo>
                    <a:pt x="28" y="0"/>
                  </a:lnTo>
                  <a:lnTo>
                    <a:pt x="28" y="4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Line 31">
              <a:extLst>
                <a:ext uri="{FF2B5EF4-FFF2-40B4-BE49-F238E27FC236}">
                  <a16:creationId xmlns:a16="http://schemas.microsoft.com/office/drawing/2014/main" id="{1BB0A6FC-3968-4110-B836-E5F3CEDB1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9" y="1354"/>
              <a:ext cx="1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32">
              <a:extLst>
                <a:ext uri="{FF2B5EF4-FFF2-40B4-BE49-F238E27FC236}">
                  <a16:creationId xmlns:a16="http://schemas.microsoft.com/office/drawing/2014/main" id="{C30356AF-BE81-4700-9B9A-18DC9937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399"/>
              <a:ext cx="30" cy="35"/>
            </a:xfrm>
            <a:custGeom>
              <a:avLst/>
              <a:gdLst>
                <a:gd name="T0" fmla="*/ 0 w 30"/>
                <a:gd name="T1" fmla="*/ 0 h 35"/>
                <a:gd name="T2" fmla="*/ 15 w 30"/>
                <a:gd name="T3" fmla="*/ 5 h 35"/>
                <a:gd name="T4" fmla="*/ 30 w 30"/>
                <a:gd name="T5" fmla="*/ 0 h 35"/>
                <a:gd name="T6" fmla="*/ 15 w 30"/>
                <a:gd name="T7" fmla="*/ 35 h 35"/>
                <a:gd name="T8" fmla="*/ 0 w 3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0" y="0"/>
                  </a:moveTo>
                  <a:lnTo>
                    <a:pt x="15" y="5"/>
                  </a:lnTo>
                  <a:lnTo>
                    <a:pt x="30" y="0"/>
                  </a:lnTo>
                  <a:lnTo>
                    <a:pt x="15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Line 33">
              <a:extLst>
                <a:ext uri="{FF2B5EF4-FFF2-40B4-BE49-F238E27FC236}">
                  <a16:creationId xmlns:a16="http://schemas.microsoft.com/office/drawing/2014/main" id="{443AC8F5-BA86-46F3-BCB6-3309F50E4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7" y="1382"/>
              <a:ext cx="1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34">
              <a:extLst>
                <a:ext uri="{FF2B5EF4-FFF2-40B4-BE49-F238E27FC236}">
                  <a16:creationId xmlns:a16="http://schemas.microsoft.com/office/drawing/2014/main" id="{3B122AA5-B48C-449F-B413-71E44FC94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427"/>
              <a:ext cx="30" cy="35"/>
            </a:xfrm>
            <a:custGeom>
              <a:avLst/>
              <a:gdLst>
                <a:gd name="T0" fmla="*/ 0 w 30"/>
                <a:gd name="T1" fmla="*/ 0 h 35"/>
                <a:gd name="T2" fmla="*/ 15 w 30"/>
                <a:gd name="T3" fmla="*/ 5 h 35"/>
                <a:gd name="T4" fmla="*/ 30 w 30"/>
                <a:gd name="T5" fmla="*/ 0 h 35"/>
                <a:gd name="T6" fmla="*/ 15 w 30"/>
                <a:gd name="T7" fmla="*/ 35 h 35"/>
                <a:gd name="T8" fmla="*/ 0 w 30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0" y="0"/>
                  </a:moveTo>
                  <a:lnTo>
                    <a:pt x="15" y="5"/>
                  </a:lnTo>
                  <a:lnTo>
                    <a:pt x="30" y="0"/>
                  </a:lnTo>
                  <a:lnTo>
                    <a:pt x="15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Line 35">
              <a:extLst>
                <a:ext uri="{FF2B5EF4-FFF2-40B4-BE49-F238E27FC236}">
                  <a16:creationId xmlns:a16="http://schemas.microsoft.com/office/drawing/2014/main" id="{81022D85-27B7-4DA7-9F19-13F4FBC1E7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89" y="1439"/>
              <a:ext cx="8" cy="33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36">
              <a:extLst>
                <a:ext uri="{FF2B5EF4-FFF2-40B4-BE49-F238E27FC236}">
                  <a16:creationId xmlns:a16="http://schemas.microsoft.com/office/drawing/2014/main" id="{795B3298-F128-4F18-B087-B843FEA5F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459"/>
              <a:ext cx="30" cy="38"/>
            </a:xfrm>
            <a:custGeom>
              <a:avLst/>
              <a:gdLst>
                <a:gd name="T0" fmla="*/ 0 w 30"/>
                <a:gd name="T1" fmla="*/ 0 h 38"/>
                <a:gd name="T2" fmla="*/ 15 w 30"/>
                <a:gd name="T3" fmla="*/ 8 h 38"/>
                <a:gd name="T4" fmla="*/ 30 w 30"/>
                <a:gd name="T5" fmla="*/ 5 h 38"/>
                <a:gd name="T6" fmla="*/ 7 w 30"/>
                <a:gd name="T7" fmla="*/ 38 h 38"/>
                <a:gd name="T8" fmla="*/ 0 w 30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8">
                  <a:moveTo>
                    <a:pt x="0" y="0"/>
                  </a:moveTo>
                  <a:lnTo>
                    <a:pt x="15" y="8"/>
                  </a:lnTo>
                  <a:lnTo>
                    <a:pt x="30" y="5"/>
                  </a:lnTo>
                  <a:lnTo>
                    <a:pt x="7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Line 37">
              <a:extLst>
                <a:ext uri="{FF2B5EF4-FFF2-40B4-BE49-F238E27FC236}">
                  <a16:creationId xmlns:a16="http://schemas.microsoft.com/office/drawing/2014/main" id="{39D84693-D87D-4676-A422-EF733BFD17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2" y="1477"/>
              <a:ext cx="15" cy="27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Line 38">
              <a:extLst>
                <a:ext uri="{FF2B5EF4-FFF2-40B4-BE49-F238E27FC236}">
                  <a16:creationId xmlns:a16="http://schemas.microsoft.com/office/drawing/2014/main" id="{DDCF9717-D171-47C4-B418-6DA02FC4BA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37" y="1889"/>
              <a:ext cx="7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39">
              <a:extLst>
                <a:ext uri="{FF2B5EF4-FFF2-40B4-BE49-F238E27FC236}">
                  <a16:creationId xmlns:a16="http://schemas.microsoft.com/office/drawing/2014/main" id="{065AC536-B29D-485A-8CE3-4EFA41FF3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864"/>
              <a:ext cx="30" cy="38"/>
            </a:xfrm>
            <a:custGeom>
              <a:avLst/>
              <a:gdLst>
                <a:gd name="T0" fmla="*/ 30 w 30"/>
                <a:gd name="T1" fmla="*/ 35 h 38"/>
                <a:gd name="T2" fmla="*/ 15 w 30"/>
                <a:gd name="T3" fmla="*/ 30 h 38"/>
                <a:gd name="T4" fmla="*/ 0 w 30"/>
                <a:gd name="T5" fmla="*/ 38 h 38"/>
                <a:gd name="T6" fmla="*/ 10 w 30"/>
                <a:gd name="T7" fmla="*/ 0 h 38"/>
                <a:gd name="T8" fmla="*/ 30 w 30"/>
                <a:gd name="T9" fmla="*/ 3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8">
                  <a:moveTo>
                    <a:pt x="30" y="35"/>
                  </a:moveTo>
                  <a:lnTo>
                    <a:pt x="15" y="30"/>
                  </a:lnTo>
                  <a:lnTo>
                    <a:pt x="0" y="38"/>
                  </a:lnTo>
                  <a:lnTo>
                    <a:pt x="10" y="0"/>
                  </a:lnTo>
                  <a:lnTo>
                    <a:pt x="3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Line 40">
              <a:extLst>
                <a:ext uri="{FF2B5EF4-FFF2-40B4-BE49-F238E27FC236}">
                  <a16:creationId xmlns:a16="http://schemas.microsoft.com/office/drawing/2014/main" id="{A87FE83D-A641-406B-B770-3DE29D0C7C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32" y="1864"/>
              <a:ext cx="15" cy="40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41">
              <a:extLst>
                <a:ext uri="{FF2B5EF4-FFF2-40B4-BE49-F238E27FC236}">
                  <a16:creationId xmlns:a16="http://schemas.microsoft.com/office/drawing/2014/main" id="{27DDFB11-390F-406B-8F74-00DF544EF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842"/>
              <a:ext cx="27" cy="37"/>
            </a:xfrm>
            <a:custGeom>
              <a:avLst/>
              <a:gdLst>
                <a:gd name="T0" fmla="*/ 27 w 27"/>
                <a:gd name="T1" fmla="*/ 27 h 37"/>
                <a:gd name="T2" fmla="*/ 12 w 27"/>
                <a:gd name="T3" fmla="*/ 27 h 37"/>
                <a:gd name="T4" fmla="*/ 0 w 27"/>
                <a:gd name="T5" fmla="*/ 37 h 37"/>
                <a:gd name="T6" fmla="*/ 2 w 27"/>
                <a:gd name="T7" fmla="*/ 0 h 37"/>
                <a:gd name="T8" fmla="*/ 27 w 27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27" y="27"/>
                  </a:moveTo>
                  <a:lnTo>
                    <a:pt x="12" y="27"/>
                  </a:lnTo>
                  <a:lnTo>
                    <a:pt x="0" y="37"/>
                  </a:lnTo>
                  <a:lnTo>
                    <a:pt x="2" y="0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Line 42">
              <a:extLst>
                <a:ext uri="{FF2B5EF4-FFF2-40B4-BE49-F238E27FC236}">
                  <a16:creationId xmlns:a16="http://schemas.microsoft.com/office/drawing/2014/main" id="{B6966A4A-049A-4182-816A-91565DD33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9" y="1917"/>
              <a:ext cx="1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43">
              <a:extLst>
                <a:ext uri="{FF2B5EF4-FFF2-40B4-BE49-F238E27FC236}">
                  <a16:creationId xmlns:a16="http://schemas.microsoft.com/office/drawing/2014/main" id="{A20DBF35-2851-4086-9105-7A4471DA1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1892"/>
              <a:ext cx="30" cy="37"/>
            </a:xfrm>
            <a:custGeom>
              <a:avLst/>
              <a:gdLst>
                <a:gd name="T0" fmla="*/ 30 w 30"/>
                <a:gd name="T1" fmla="*/ 37 h 37"/>
                <a:gd name="T2" fmla="*/ 15 w 30"/>
                <a:gd name="T3" fmla="*/ 30 h 37"/>
                <a:gd name="T4" fmla="*/ 0 w 30"/>
                <a:gd name="T5" fmla="*/ 37 h 37"/>
                <a:gd name="T6" fmla="*/ 15 w 30"/>
                <a:gd name="T7" fmla="*/ 0 h 37"/>
                <a:gd name="T8" fmla="*/ 30 w 30"/>
                <a:gd name="T9" fmla="*/ 3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7"/>
                  </a:moveTo>
                  <a:lnTo>
                    <a:pt x="15" y="30"/>
                  </a:lnTo>
                  <a:lnTo>
                    <a:pt x="0" y="37"/>
                  </a:lnTo>
                  <a:lnTo>
                    <a:pt x="15" y="0"/>
                  </a:lnTo>
                  <a:lnTo>
                    <a:pt x="3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Line 44">
              <a:extLst>
                <a:ext uri="{FF2B5EF4-FFF2-40B4-BE49-F238E27FC236}">
                  <a16:creationId xmlns:a16="http://schemas.microsoft.com/office/drawing/2014/main" id="{B603773C-A412-4CF0-8FEC-391F89D752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4" y="1897"/>
              <a:ext cx="1" cy="5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45">
              <a:extLst>
                <a:ext uri="{FF2B5EF4-FFF2-40B4-BE49-F238E27FC236}">
                  <a16:creationId xmlns:a16="http://schemas.microsoft.com/office/drawing/2014/main" id="{6DE5A73A-D163-433E-AC94-5178CBDB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874"/>
              <a:ext cx="30" cy="35"/>
            </a:xfrm>
            <a:custGeom>
              <a:avLst/>
              <a:gdLst>
                <a:gd name="T0" fmla="*/ 30 w 30"/>
                <a:gd name="T1" fmla="*/ 35 h 35"/>
                <a:gd name="T2" fmla="*/ 15 w 30"/>
                <a:gd name="T3" fmla="*/ 28 h 35"/>
                <a:gd name="T4" fmla="*/ 0 w 30"/>
                <a:gd name="T5" fmla="*/ 35 h 35"/>
                <a:gd name="T6" fmla="*/ 15 w 30"/>
                <a:gd name="T7" fmla="*/ 0 h 35"/>
                <a:gd name="T8" fmla="*/ 30 w 30"/>
                <a:gd name="T9" fmla="*/ 3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5">
                  <a:moveTo>
                    <a:pt x="30" y="35"/>
                  </a:moveTo>
                  <a:lnTo>
                    <a:pt x="15" y="28"/>
                  </a:lnTo>
                  <a:lnTo>
                    <a:pt x="0" y="35"/>
                  </a:lnTo>
                  <a:lnTo>
                    <a:pt x="15" y="0"/>
                  </a:lnTo>
                  <a:lnTo>
                    <a:pt x="3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Line 46">
              <a:extLst>
                <a:ext uri="{FF2B5EF4-FFF2-40B4-BE49-F238E27FC236}">
                  <a16:creationId xmlns:a16="http://schemas.microsoft.com/office/drawing/2014/main" id="{593B0F33-E695-4266-8264-E236FD6EE4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97" y="1877"/>
              <a:ext cx="5" cy="32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47">
              <a:extLst>
                <a:ext uri="{FF2B5EF4-FFF2-40B4-BE49-F238E27FC236}">
                  <a16:creationId xmlns:a16="http://schemas.microsoft.com/office/drawing/2014/main" id="{87BFA958-6608-438C-A57D-E8E7AAB5E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854"/>
              <a:ext cx="27" cy="38"/>
            </a:xfrm>
            <a:custGeom>
              <a:avLst/>
              <a:gdLst>
                <a:gd name="T0" fmla="*/ 27 w 27"/>
                <a:gd name="T1" fmla="*/ 38 h 38"/>
                <a:gd name="T2" fmla="*/ 15 w 27"/>
                <a:gd name="T3" fmla="*/ 28 h 38"/>
                <a:gd name="T4" fmla="*/ 0 w 27"/>
                <a:gd name="T5" fmla="*/ 33 h 38"/>
                <a:gd name="T6" fmla="*/ 20 w 27"/>
                <a:gd name="T7" fmla="*/ 0 h 38"/>
                <a:gd name="T8" fmla="*/ 27 w 27"/>
                <a:gd name="T9" fmla="*/ 3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27" y="38"/>
                  </a:moveTo>
                  <a:lnTo>
                    <a:pt x="15" y="28"/>
                  </a:lnTo>
                  <a:lnTo>
                    <a:pt x="0" y="33"/>
                  </a:lnTo>
                  <a:lnTo>
                    <a:pt x="20" y="0"/>
                  </a:lnTo>
                  <a:lnTo>
                    <a:pt x="2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48">
              <a:extLst>
                <a:ext uri="{FF2B5EF4-FFF2-40B4-BE49-F238E27FC236}">
                  <a16:creationId xmlns:a16="http://schemas.microsoft.com/office/drawing/2014/main" id="{C8D7D59B-A4C1-4845-9B33-8D6D8196D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489"/>
              <a:ext cx="30" cy="38"/>
            </a:xfrm>
            <a:custGeom>
              <a:avLst/>
              <a:gdLst>
                <a:gd name="T0" fmla="*/ 0 w 30"/>
                <a:gd name="T1" fmla="*/ 13 h 38"/>
                <a:gd name="T2" fmla="*/ 15 w 30"/>
                <a:gd name="T3" fmla="*/ 13 h 38"/>
                <a:gd name="T4" fmla="*/ 25 w 30"/>
                <a:gd name="T5" fmla="*/ 0 h 38"/>
                <a:gd name="T6" fmla="*/ 30 w 30"/>
                <a:gd name="T7" fmla="*/ 38 h 38"/>
                <a:gd name="T8" fmla="*/ 0 w 30"/>
                <a:gd name="T9" fmla="*/ 13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8">
                  <a:moveTo>
                    <a:pt x="0" y="13"/>
                  </a:moveTo>
                  <a:lnTo>
                    <a:pt x="15" y="13"/>
                  </a:lnTo>
                  <a:lnTo>
                    <a:pt x="25" y="0"/>
                  </a:lnTo>
                  <a:lnTo>
                    <a:pt x="30" y="38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49">
              <a:extLst>
                <a:ext uri="{FF2B5EF4-FFF2-40B4-BE49-F238E27FC236}">
                  <a16:creationId xmlns:a16="http://schemas.microsoft.com/office/drawing/2014/main" id="{289A3C27-7F9A-4D8D-A92E-9E12821BD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92"/>
              <a:ext cx="82" cy="107"/>
            </a:xfrm>
            <a:custGeom>
              <a:avLst/>
              <a:gdLst>
                <a:gd name="T0" fmla="*/ 507 w 33"/>
                <a:gd name="T1" fmla="*/ 0 h 43"/>
                <a:gd name="T2" fmla="*/ 0 w 33"/>
                <a:gd name="T3" fmla="*/ 662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33" y="0"/>
                  </a:moveTo>
                  <a:cubicBezTo>
                    <a:pt x="18" y="5"/>
                    <a:pt x="0" y="31"/>
                    <a:pt x="0" y="4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50">
              <a:extLst>
                <a:ext uri="{FF2B5EF4-FFF2-40B4-BE49-F238E27FC236}">
                  <a16:creationId xmlns:a16="http://schemas.microsoft.com/office/drawing/2014/main" id="{F8756331-3144-40BE-B67F-C5EFC5EB8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669"/>
              <a:ext cx="77" cy="58"/>
            </a:xfrm>
            <a:custGeom>
              <a:avLst/>
              <a:gdLst>
                <a:gd name="T0" fmla="*/ 20 w 77"/>
                <a:gd name="T1" fmla="*/ 58 h 58"/>
                <a:gd name="T2" fmla="*/ 22 w 77"/>
                <a:gd name="T3" fmla="*/ 25 h 58"/>
                <a:gd name="T4" fmla="*/ 0 w 77"/>
                <a:gd name="T5" fmla="*/ 0 h 58"/>
                <a:gd name="T6" fmla="*/ 77 w 77"/>
                <a:gd name="T7" fmla="*/ 8 h 58"/>
                <a:gd name="T8" fmla="*/ 20 w 77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58">
                  <a:moveTo>
                    <a:pt x="20" y="58"/>
                  </a:moveTo>
                  <a:lnTo>
                    <a:pt x="22" y="25"/>
                  </a:lnTo>
                  <a:lnTo>
                    <a:pt x="0" y="0"/>
                  </a:lnTo>
                  <a:lnTo>
                    <a:pt x="77" y="8"/>
                  </a:lnTo>
                  <a:lnTo>
                    <a:pt x="20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51">
              <a:extLst>
                <a:ext uri="{FF2B5EF4-FFF2-40B4-BE49-F238E27FC236}">
                  <a16:creationId xmlns:a16="http://schemas.microsoft.com/office/drawing/2014/main" id="{66774BAC-F817-4DA8-8A58-81CD7FE1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692"/>
              <a:ext cx="83" cy="107"/>
            </a:xfrm>
            <a:custGeom>
              <a:avLst/>
              <a:gdLst>
                <a:gd name="T0" fmla="*/ 526 w 33"/>
                <a:gd name="T1" fmla="*/ 0 h 43"/>
                <a:gd name="T2" fmla="*/ 0 w 33"/>
                <a:gd name="T3" fmla="*/ 662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33" y="0"/>
                  </a:moveTo>
                  <a:cubicBezTo>
                    <a:pt x="18" y="5"/>
                    <a:pt x="0" y="31"/>
                    <a:pt x="0" y="4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52">
              <a:extLst>
                <a:ext uri="{FF2B5EF4-FFF2-40B4-BE49-F238E27FC236}">
                  <a16:creationId xmlns:a16="http://schemas.microsoft.com/office/drawing/2014/main" id="{3F401B2C-D9F1-4478-A254-EE7757B1A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669"/>
              <a:ext cx="75" cy="58"/>
            </a:xfrm>
            <a:custGeom>
              <a:avLst/>
              <a:gdLst>
                <a:gd name="T0" fmla="*/ 17 w 75"/>
                <a:gd name="T1" fmla="*/ 58 h 58"/>
                <a:gd name="T2" fmla="*/ 20 w 75"/>
                <a:gd name="T3" fmla="*/ 25 h 58"/>
                <a:gd name="T4" fmla="*/ 0 w 75"/>
                <a:gd name="T5" fmla="*/ 0 h 58"/>
                <a:gd name="T6" fmla="*/ 75 w 75"/>
                <a:gd name="T7" fmla="*/ 8 h 58"/>
                <a:gd name="T8" fmla="*/ 17 w 7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8">
                  <a:moveTo>
                    <a:pt x="17" y="58"/>
                  </a:moveTo>
                  <a:lnTo>
                    <a:pt x="20" y="25"/>
                  </a:lnTo>
                  <a:lnTo>
                    <a:pt x="0" y="0"/>
                  </a:lnTo>
                  <a:lnTo>
                    <a:pt x="75" y="8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53">
              <a:extLst>
                <a:ext uri="{FF2B5EF4-FFF2-40B4-BE49-F238E27FC236}">
                  <a16:creationId xmlns:a16="http://schemas.microsoft.com/office/drawing/2014/main" id="{BCB1D18D-BE25-4422-BC71-846D5D3AE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692"/>
              <a:ext cx="80" cy="92"/>
            </a:xfrm>
            <a:custGeom>
              <a:avLst/>
              <a:gdLst>
                <a:gd name="T0" fmla="*/ 500 w 32"/>
                <a:gd name="T1" fmla="*/ 0 h 37"/>
                <a:gd name="T2" fmla="*/ 0 w 32"/>
                <a:gd name="T3" fmla="*/ 56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7">
                  <a:moveTo>
                    <a:pt x="32" y="0"/>
                  </a:moveTo>
                  <a:cubicBezTo>
                    <a:pt x="19" y="4"/>
                    <a:pt x="4" y="24"/>
                    <a:pt x="0" y="37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54">
              <a:extLst>
                <a:ext uri="{FF2B5EF4-FFF2-40B4-BE49-F238E27FC236}">
                  <a16:creationId xmlns:a16="http://schemas.microsoft.com/office/drawing/2014/main" id="{180D7E0E-8614-470D-97E5-FF1C6C65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669"/>
              <a:ext cx="75" cy="58"/>
            </a:xfrm>
            <a:custGeom>
              <a:avLst/>
              <a:gdLst>
                <a:gd name="T0" fmla="*/ 17 w 75"/>
                <a:gd name="T1" fmla="*/ 58 h 58"/>
                <a:gd name="T2" fmla="*/ 20 w 75"/>
                <a:gd name="T3" fmla="*/ 25 h 58"/>
                <a:gd name="T4" fmla="*/ 0 w 75"/>
                <a:gd name="T5" fmla="*/ 0 h 58"/>
                <a:gd name="T6" fmla="*/ 75 w 75"/>
                <a:gd name="T7" fmla="*/ 8 h 58"/>
                <a:gd name="T8" fmla="*/ 17 w 75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8">
                  <a:moveTo>
                    <a:pt x="17" y="58"/>
                  </a:moveTo>
                  <a:lnTo>
                    <a:pt x="20" y="25"/>
                  </a:lnTo>
                  <a:lnTo>
                    <a:pt x="0" y="0"/>
                  </a:lnTo>
                  <a:lnTo>
                    <a:pt x="75" y="8"/>
                  </a:lnTo>
                  <a:lnTo>
                    <a:pt x="17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55">
              <a:extLst>
                <a:ext uri="{FF2B5EF4-FFF2-40B4-BE49-F238E27FC236}">
                  <a16:creationId xmlns:a16="http://schemas.microsoft.com/office/drawing/2014/main" id="{FFF1EB5F-E1B4-4A2B-87FF-6C845BBA7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502"/>
              <a:ext cx="82" cy="107"/>
            </a:xfrm>
            <a:custGeom>
              <a:avLst/>
              <a:gdLst>
                <a:gd name="T0" fmla="*/ 507 w 33"/>
                <a:gd name="T1" fmla="*/ 662 h 43"/>
                <a:gd name="T2" fmla="*/ 0 w 33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33" y="43"/>
                  </a:moveTo>
                  <a:cubicBezTo>
                    <a:pt x="18" y="38"/>
                    <a:pt x="0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56">
              <a:extLst>
                <a:ext uri="{FF2B5EF4-FFF2-40B4-BE49-F238E27FC236}">
                  <a16:creationId xmlns:a16="http://schemas.microsoft.com/office/drawing/2014/main" id="{6C3ED962-5450-42D4-BA54-C8D84989D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574"/>
              <a:ext cx="77" cy="58"/>
            </a:xfrm>
            <a:custGeom>
              <a:avLst/>
              <a:gdLst>
                <a:gd name="T0" fmla="*/ 20 w 77"/>
                <a:gd name="T1" fmla="*/ 0 h 58"/>
                <a:gd name="T2" fmla="*/ 22 w 77"/>
                <a:gd name="T3" fmla="*/ 33 h 58"/>
                <a:gd name="T4" fmla="*/ 0 w 77"/>
                <a:gd name="T5" fmla="*/ 58 h 58"/>
                <a:gd name="T6" fmla="*/ 77 w 77"/>
                <a:gd name="T7" fmla="*/ 50 h 58"/>
                <a:gd name="T8" fmla="*/ 20 w 77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58">
                  <a:moveTo>
                    <a:pt x="20" y="0"/>
                  </a:moveTo>
                  <a:lnTo>
                    <a:pt x="22" y="33"/>
                  </a:lnTo>
                  <a:lnTo>
                    <a:pt x="0" y="58"/>
                  </a:lnTo>
                  <a:lnTo>
                    <a:pt x="77" y="5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57">
              <a:extLst>
                <a:ext uri="{FF2B5EF4-FFF2-40B4-BE49-F238E27FC236}">
                  <a16:creationId xmlns:a16="http://schemas.microsoft.com/office/drawing/2014/main" id="{277CD929-95E8-4D41-AE51-FA67CA6A9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502"/>
              <a:ext cx="83" cy="107"/>
            </a:xfrm>
            <a:custGeom>
              <a:avLst/>
              <a:gdLst>
                <a:gd name="T0" fmla="*/ 526 w 33"/>
                <a:gd name="T1" fmla="*/ 662 h 43"/>
                <a:gd name="T2" fmla="*/ 0 w 33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33" y="43"/>
                  </a:moveTo>
                  <a:cubicBezTo>
                    <a:pt x="18" y="38"/>
                    <a:pt x="0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58">
              <a:extLst>
                <a:ext uri="{FF2B5EF4-FFF2-40B4-BE49-F238E27FC236}">
                  <a16:creationId xmlns:a16="http://schemas.microsoft.com/office/drawing/2014/main" id="{C03FBA08-2FB2-4C96-AD57-8CE26A58C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574"/>
              <a:ext cx="75" cy="58"/>
            </a:xfrm>
            <a:custGeom>
              <a:avLst/>
              <a:gdLst>
                <a:gd name="T0" fmla="*/ 17 w 75"/>
                <a:gd name="T1" fmla="*/ 0 h 58"/>
                <a:gd name="T2" fmla="*/ 20 w 75"/>
                <a:gd name="T3" fmla="*/ 33 h 58"/>
                <a:gd name="T4" fmla="*/ 0 w 75"/>
                <a:gd name="T5" fmla="*/ 58 h 58"/>
                <a:gd name="T6" fmla="*/ 75 w 75"/>
                <a:gd name="T7" fmla="*/ 50 h 58"/>
                <a:gd name="T8" fmla="*/ 17 w 7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8">
                  <a:moveTo>
                    <a:pt x="17" y="0"/>
                  </a:moveTo>
                  <a:lnTo>
                    <a:pt x="20" y="33"/>
                  </a:lnTo>
                  <a:lnTo>
                    <a:pt x="0" y="58"/>
                  </a:lnTo>
                  <a:lnTo>
                    <a:pt x="75" y="5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59">
              <a:extLst>
                <a:ext uri="{FF2B5EF4-FFF2-40B4-BE49-F238E27FC236}">
                  <a16:creationId xmlns:a16="http://schemas.microsoft.com/office/drawing/2014/main" id="{B29C3E5B-5872-43C8-AEE8-918168F82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529"/>
              <a:ext cx="75" cy="80"/>
            </a:xfrm>
            <a:custGeom>
              <a:avLst/>
              <a:gdLst>
                <a:gd name="T0" fmla="*/ 470 w 30"/>
                <a:gd name="T1" fmla="*/ 500 h 32"/>
                <a:gd name="T2" fmla="*/ 0 w 30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2">
                  <a:moveTo>
                    <a:pt x="30" y="32"/>
                  </a:moveTo>
                  <a:cubicBezTo>
                    <a:pt x="19" y="29"/>
                    <a:pt x="5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60">
              <a:extLst>
                <a:ext uri="{FF2B5EF4-FFF2-40B4-BE49-F238E27FC236}">
                  <a16:creationId xmlns:a16="http://schemas.microsoft.com/office/drawing/2014/main" id="{AAA7FFF1-C6DE-41C2-A72F-EE4B81C1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574"/>
              <a:ext cx="75" cy="58"/>
            </a:xfrm>
            <a:custGeom>
              <a:avLst/>
              <a:gdLst>
                <a:gd name="T0" fmla="*/ 17 w 75"/>
                <a:gd name="T1" fmla="*/ 0 h 58"/>
                <a:gd name="T2" fmla="*/ 20 w 75"/>
                <a:gd name="T3" fmla="*/ 33 h 58"/>
                <a:gd name="T4" fmla="*/ 0 w 75"/>
                <a:gd name="T5" fmla="*/ 58 h 58"/>
                <a:gd name="T6" fmla="*/ 75 w 75"/>
                <a:gd name="T7" fmla="*/ 50 h 58"/>
                <a:gd name="T8" fmla="*/ 17 w 7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8">
                  <a:moveTo>
                    <a:pt x="17" y="0"/>
                  </a:moveTo>
                  <a:lnTo>
                    <a:pt x="20" y="33"/>
                  </a:lnTo>
                  <a:lnTo>
                    <a:pt x="0" y="58"/>
                  </a:lnTo>
                  <a:lnTo>
                    <a:pt x="75" y="5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9" name="Group 61">
            <a:extLst>
              <a:ext uri="{FF2B5EF4-FFF2-40B4-BE49-F238E27FC236}">
                <a16:creationId xmlns:a16="http://schemas.microsoft.com/office/drawing/2014/main" id="{FEBF4667-A393-4AC7-938B-CC9960DBF14C}"/>
              </a:ext>
            </a:extLst>
          </p:cNvPr>
          <p:cNvGrpSpPr>
            <a:grpSpLocks/>
          </p:cNvGrpSpPr>
          <p:nvPr/>
        </p:nvGrpSpPr>
        <p:grpSpPr bwMode="auto">
          <a:xfrm>
            <a:off x="6208713" y="2178050"/>
            <a:ext cx="3949700" cy="2646363"/>
            <a:chOff x="2951" y="1372"/>
            <a:chExt cx="2488" cy="1667"/>
          </a:xfrm>
        </p:grpSpPr>
        <p:sp>
          <p:nvSpPr>
            <p:cNvPr id="36870" name="Freeform 62">
              <a:extLst>
                <a:ext uri="{FF2B5EF4-FFF2-40B4-BE49-F238E27FC236}">
                  <a16:creationId xmlns:a16="http://schemas.microsoft.com/office/drawing/2014/main" id="{BD437FE9-2BC0-4358-8009-6DDCFC15B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372"/>
              <a:ext cx="2488" cy="1667"/>
            </a:xfrm>
            <a:custGeom>
              <a:avLst/>
              <a:gdLst>
                <a:gd name="T0" fmla="*/ 15556 w 995"/>
                <a:gd name="T1" fmla="*/ 917 h 667"/>
                <a:gd name="T2" fmla="*/ 15243 w 995"/>
                <a:gd name="T3" fmla="*/ 1000 h 667"/>
                <a:gd name="T4" fmla="*/ 14118 w 995"/>
                <a:gd name="T5" fmla="*/ 1375 h 667"/>
                <a:gd name="T6" fmla="*/ 12725 w 995"/>
                <a:gd name="T7" fmla="*/ 1075 h 667"/>
                <a:gd name="T8" fmla="*/ 9804 w 995"/>
                <a:gd name="T9" fmla="*/ 217 h 667"/>
                <a:gd name="T10" fmla="*/ 5614 w 995"/>
                <a:gd name="T11" fmla="*/ 917 h 667"/>
                <a:gd name="T12" fmla="*/ 4833 w 995"/>
                <a:gd name="T13" fmla="*/ 1417 h 667"/>
                <a:gd name="T14" fmla="*/ 4188 w 995"/>
                <a:gd name="T15" fmla="*/ 950 h 667"/>
                <a:gd name="T16" fmla="*/ 2033 w 995"/>
                <a:gd name="T17" fmla="*/ 575 h 667"/>
                <a:gd name="T18" fmla="*/ 220 w 995"/>
                <a:gd name="T19" fmla="*/ 3154 h 667"/>
                <a:gd name="T20" fmla="*/ 1333 w 995"/>
                <a:gd name="T21" fmla="*/ 3811 h 667"/>
                <a:gd name="T22" fmla="*/ 1333 w 995"/>
                <a:gd name="T23" fmla="*/ 3811 h 667"/>
                <a:gd name="T24" fmla="*/ 1750 w 995"/>
                <a:gd name="T25" fmla="*/ 4196 h 667"/>
                <a:gd name="T26" fmla="*/ 1750 w 995"/>
                <a:gd name="T27" fmla="*/ 4196 h 667"/>
                <a:gd name="T28" fmla="*/ 1988 w 995"/>
                <a:gd name="T29" fmla="*/ 7195 h 667"/>
                <a:gd name="T30" fmla="*/ 4563 w 995"/>
                <a:gd name="T31" fmla="*/ 10399 h 667"/>
                <a:gd name="T32" fmla="*/ 6396 w 995"/>
                <a:gd name="T33" fmla="*/ 6820 h 667"/>
                <a:gd name="T34" fmla="*/ 6316 w 995"/>
                <a:gd name="T35" fmla="*/ 5133 h 667"/>
                <a:gd name="T36" fmla="*/ 6429 w 995"/>
                <a:gd name="T37" fmla="*/ 4074 h 667"/>
                <a:gd name="T38" fmla="*/ 10555 w 995"/>
                <a:gd name="T39" fmla="*/ 4496 h 667"/>
                <a:gd name="T40" fmla="*/ 14055 w 995"/>
                <a:gd name="T41" fmla="*/ 3217 h 667"/>
                <a:gd name="T42" fmla="*/ 14713 w 995"/>
                <a:gd name="T43" fmla="*/ 3324 h 667"/>
                <a:gd name="T44" fmla="*/ 15556 w 995"/>
                <a:gd name="T45" fmla="*/ 3466 h 6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95" h="667">
                  <a:moveTo>
                    <a:pt x="995" y="59"/>
                  </a:moveTo>
                  <a:cubicBezTo>
                    <a:pt x="975" y="64"/>
                    <a:pt x="975" y="64"/>
                    <a:pt x="975" y="64"/>
                  </a:cubicBezTo>
                  <a:cubicBezTo>
                    <a:pt x="957" y="70"/>
                    <a:pt x="934" y="88"/>
                    <a:pt x="903" y="88"/>
                  </a:cubicBezTo>
                  <a:cubicBezTo>
                    <a:pt x="885" y="88"/>
                    <a:pt x="854" y="80"/>
                    <a:pt x="814" y="69"/>
                  </a:cubicBezTo>
                  <a:cubicBezTo>
                    <a:pt x="764" y="56"/>
                    <a:pt x="698" y="24"/>
                    <a:pt x="627" y="14"/>
                  </a:cubicBezTo>
                  <a:cubicBezTo>
                    <a:pt x="522" y="0"/>
                    <a:pt x="425" y="10"/>
                    <a:pt x="359" y="59"/>
                  </a:cubicBezTo>
                  <a:cubicBezTo>
                    <a:pt x="350" y="64"/>
                    <a:pt x="319" y="87"/>
                    <a:pt x="309" y="91"/>
                  </a:cubicBezTo>
                  <a:cubicBezTo>
                    <a:pt x="307" y="90"/>
                    <a:pt x="280" y="68"/>
                    <a:pt x="268" y="61"/>
                  </a:cubicBezTo>
                  <a:cubicBezTo>
                    <a:pt x="235" y="40"/>
                    <a:pt x="186" y="19"/>
                    <a:pt x="130" y="37"/>
                  </a:cubicBezTo>
                  <a:cubicBezTo>
                    <a:pt x="28" y="69"/>
                    <a:pt x="0" y="164"/>
                    <a:pt x="14" y="202"/>
                  </a:cubicBezTo>
                  <a:cubicBezTo>
                    <a:pt x="23" y="230"/>
                    <a:pt x="58" y="240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96" y="244"/>
                    <a:pt x="107" y="253"/>
                    <a:pt x="112" y="269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21" y="313"/>
                    <a:pt x="107" y="395"/>
                    <a:pt x="127" y="461"/>
                  </a:cubicBezTo>
                  <a:cubicBezTo>
                    <a:pt x="161" y="573"/>
                    <a:pt x="238" y="667"/>
                    <a:pt x="292" y="666"/>
                  </a:cubicBezTo>
                  <a:cubicBezTo>
                    <a:pt x="355" y="664"/>
                    <a:pt x="399" y="548"/>
                    <a:pt x="409" y="437"/>
                  </a:cubicBezTo>
                  <a:cubicBezTo>
                    <a:pt x="415" y="385"/>
                    <a:pt x="409" y="351"/>
                    <a:pt x="404" y="329"/>
                  </a:cubicBezTo>
                  <a:cubicBezTo>
                    <a:pt x="398" y="294"/>
                    <a:pt x="391" y="259"/>
                    <a:pt x="411" y="261"/>
                  </a:cubicBezTo>
                  <a:cubicBezTo>
                    <a:pt x="456" y="262"/>
                    <a:pt x="562" y="309"/>
                    <a:pt x="675" y="288"/>
                  </a:cubicBezTo>
                  <a:cubicBezTo>
                    <a:pt x="773" y="268"/>
                    <a:pt x="886" y="209"/>
                    <a:pt x="899" y="206"/>
                  </a:cubicBezTo>
                  <a:cubicBezTo>
                    <a:pt x="914" y="203"/>
                    <a:pt x="928" y="208"/>
                    <a:pt x="941" y="213"/>
                  </a:cubicBezTo>
                  <a:cubicBezTo>
                    <a:pt x="949" y="215"/>
                    <a:pt x="986" y="222"/>
                    <a:pt x="995" y="222"/>
                  </a:cubicBezTo>
                </a:path>
              </a:pathLst>
            </a:custGeom>
            <a:solidFill>
              <a:srgbClr val="DEA5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63">
              <a:extLst>
                <a:ext uri="{FF2B5EF4-FFF2-40B4-BE49-F238E27FC236}">
                  <a16:creationId xmlns:a16="http://schemas.microsoft.com/office/drawing/2014/main" id="{48421D80-2164-426A-8955-98789EF40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417"/>
              <a:ext cx="2408" cy="1515"/>
            </a:xfrm>
            <a:custGeom>
              <a:avLst/>
              <a:gdLst>
                <a:gd name="T0" fmla="*/ 15056 w 963"/>
                <a:gd name="T1" fmla="*/ 970 h 606"/>
                <a:gd name="T2" fmla="*/ 13618 w 963"/>
                <a:gd name="T3" fmla="*/ 1425 h 606"/>
                <a:gd name="T4" fmla="*/ 8897 w 963"/>
                <a:gd name="T5" fmla="*/ 238 h 606"/>
                <a:gd name="T6" fmla="*/ 4909 w 963"/>
                <a:gd name="T7" fmla="*/ 1175 h 606"/>
                <a:gd name="T8" fmla="*/ 4313 w 963"/>
                <a:gd name="T9" fmla="*/ 1708 h 606"/>
                <a:gd name="T10" fmla="*/ 3626 w 963"/>
                <a:gd name="T11" fmla="*/ 958 h 606"/>
                <a:gd name="T12" fmla="*/ 1500 w 963"/>
                <a:gd name="T13" fmla="*/ 675 h 606"/>
                <a:gd name="T14" fmla="*/ 33 w 963"/>
                <a:gd name="T15" fmla="*/ 2625 h 606"/>
                <a:gd name="T16" fmla="*/ 1613 w 963"/>
                <a:gd name="T17" fmla="*/ 3238 h 606"/>
                <a:gd name="T18" fmla="*/ 1875 w 963"/>
                <a:gd name="T19" fmla="*/ 3208 h 606"/>
                <a:gd name="T20" fmla="*/ 1800 w 963"/>
                <a:gd name="T21" fmla="*/ 3408 h 606"/>
                <a:gd name="T22" fmla="*/ 1645 w 963"/>
                <a:gd name="T23" fmla="*/ 4083 h 606"/>
                <a:gd name="T24" fmla="*/ 1833 w 963"/>
                <a:gd name="T25" fmla="*/ 6063 h 606"/>
                <a:gd name="T26" fmla="*/ 2426 w 963"/>
                <a:gd name="T27" fmla="*/ 7738 h 606"/>
                <a:gd name="T28" fmla="*/ 3771 w 963"/>
                <a:gd name="T29" fmla="*/ 9408 h 606"/>
                <a:gd name="T30" fmla="*/ 4271 w 963"/>
                <a:gd name="T31" fmla="*/ 9395 h 606"/>
                <a:gd name="T32" fmla="*/ 5564 w 963"/>
                <a:gd name="T33" fmla="*/ 6395 h 606"/>
                <a:gd name="T34" fmla="*/ 5564 w 963"/>
                <a:gd name="T35" fmla="*/ 4438 h 606"/>
                <a:gd name="T36" fmla="*/ 5676 w 963"/>
                <a:gd name="T37" fmla="*/ 3738 h 606"/>
                <a:gd name="T38" fmla="*/ 5751 w 963"/>
                <a:gd name="T39" fmla="*/ 3595 h 606"/>
                <a:gd name="T40" fmla="*/ 6691 w 963"/>
                <a:gd name="T41" fmla="*/ 3613 h 606"/>
                <a:gd name="T42" fmla="*/ 9817 w 963"/>
                <a:gd name="T43" fmla="*/ 3938 h 606"/>
                <a:gd name="T44" fmla="*/ 13630 w 963"/>
                <a:gd name="T45" fmla="*/ 2563 h 606"/>
                <a:gd name="T46" fmla="*/ 15056 w 963"/>
                <a:gd name="T47" fmla="*/ 2908 h 6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63" h="606">
                  <a:moveTo>
                    <a:pt x="963" y="62"/>
                  </a:moveTo>
                  <a:cubicBezTo>
                    <a:pt x="940" y="68"/>
                    <a:pt x="915" y="91"/>
                    <a:pt x="871" y="91"/>
                  </a:cubicBezTo>
                  <a:cubicBezTo>
                    <a:pt x="829" y="91"/>
                    <a:pt x="699" y="32"/>
                    <a:pt x="569" y="15"/>
                  </a:cubicBezTo>
                  <a:cubicBezTo>
                    <a:pt x="460" y="0"/>
                    <a:pt x="375" y="29"/>
                    <a:pt x="314" y="75"/>
                  </a:cubicBezTo>
                  <a:cubicBezTo>
                    <a:pt x="301" y="84"/>
                    <a:pt x="280" y="107"/>
                    <a:pt x="276" y="109"/>
                  </a:cubicBezTo>
                  <a:cubicBezTo>
                    <a:pt x="269" y="111"/>
                    <a:pt x="263" y="83"/>
                    <a:pt x="232" y="61"/>
                  </a:cubicBezTo>
                  <a:cubicBezTo>
                    <a:pt x="185" y="33"/>
                    <a:pt x="139" y="24"/>
                    <a:pt x="96" y="43"/>
                  </a:cubicBezTo>
                  <a:cubicBezTo>
                    <a:pt x="9" y="80"/>
                    <a:pt x="0" y="154"/>
                    <a:pt x="2" y="168"/>
                  </a:cubicBezTo>
                  <a:cubicBezTo>
                    <a:pt x="7" y="192"/>
                    <a:pt x="43" y="204"/>
                    <a:pt x="103" y="207"/>
                  </a:cubicBezTo>
                  <a:cubicBezTo>
                    <a:pt x="110" y="207"/>
                    <a:pt x="114" y="206"/>
                    <a:pt x="120" y="205"/>
                  </a:cubicBezTo>
                  <a:cubicBezTo>
                    <a:pt x="128" y="204"/>
                    <a:pt x="125" y="214"/>
                    <a:pt x="115" y="218"/>
                  </a:cubicBezTo>
                  <a:cubicBezTo>
                    <a:pt x="107" y="222"/>
                    <a:pt x="103" y="243"/>
                    <a:pt x="105" y="261"/>
                  </a:cubicBezTo>
                  <a:cubicBezTo>
                    <a:pt x="106" y="270"/>
                    <a:pt x="107" y="340"/>
                    <a:pt x="117" y="388"/>
                  </a:cubicBezTo>
                  <a:cubicBezTo>
                    <a:pt x="128" y="444"/>
                    <a:pt x="148" y="480"/>
                    <a:pt x="155" y="495"/>
                  </a:cubicBezTo>
                  <a:cubicBezTo>
                    <a:pt x="167" y="524"/>
                    <a:pt x="221" y="595"/>
                    <a:pt x="241" y="602"/>
                  </a:cubicBezTo>
                  <a:cubicBezTo>
                    <a:pt x="253" y="606"/>
                    <a:pt x="264" y="606"/>
                    <a:pt x="273" y="601"/>
                  </a:cubicBezTo>
                  <a:cubicBezTo>
                    <a:pt x="306" y="584"/>
                    <a:pt x="348" y="486"/>
                    <a:pt x="356" y="409"/>
                  </a:cubicBezTo>
                  <a:cubicBezTo>
                    <a:pt x="359" y="384"/>
                    <a:pt x="357" y="329"/>
                    <a:pt x="356" y="284"/>
                  </a:cubicBezTo>
                  <a:cubicBezTo>
                    <a:pt x="358" y="269"/>
                    <a:pt x="360" y="254"/>
                    <a:pt x="363" y="239"/>
                  </a:cubicBezTo>
                  <a:cubicBezTo>
                    <a:pt x="364" y="237"/>
                    <a:pt x="367" y="231"/>
                    <a:pt x="368" y="230"/>
                  </a:cubicBezTo>
                  <a:cubicBezTo>
                    <a:pt x="380" y="219"/>
                    <a:pt x="404" y="226"/>
                    <a:pt x="428" y="231"/>
                  </a:cubicBezTo>
                  <a:cubicBezTo>
                    <a:pt x="463" y="238"/>
                    <a:pt x="550" y="260"/>
                    <a:pt x="628" y="252"/>
                  </a:cubicBezTo>
                  <a:cubicBezTo>
                    <a:pt x="692" y="245"/>
                    <a:pt x="839" y="166"/>
                    <a:pt x="872" y="164"/>
                  </a:cubicBezTo>
                  <a:cubicBezTo>
                    <a:pt x="905" y="162"/>
                    <a:pt x="942" y="186"/>
                    <a:pt x="963" y="186"/>
                  </a:cubicBezTo>
                </a:path>
              </a:pathLst>
            </a:custGeom>
            <a:solidFill>
              <a:srgbClr val="E66A4A"/>
            </a:solidFill>
            <a:ln w="23813" cap="rnd">
              <a:solidFill>
                <a:srgbClr val="F5E7E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64">
              <a:extLst>
                <a:ext uri="{FF2B5EF4-FFF2-40B4-BE49-F238E27FC236}">
                  <a16:creationId xmlns:a16="http://schemas.microsoft.com/office/drawing/2014/main" id="{0703A945-2F9B-4C04-A2AF-292BCC1D8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417"/>
              <a:ext cx="2408" cy="1515"/>
            </a:xfrm>
            <a:custGeom>
              <a:avLst/>
              <a:gdLst>
                <a:gd name="T0" fmla="*/ 15056 w 963"/>
                <a:gd name="T1" fmla="*/ 970 h 606"/>
                <a:gd name="T2" fmla="*/ 13618 w 963"/>
                <a:gd name="T3" fmla="*/ 1425 h 606"/>
                <a:gd name="T4" fmla="*/ 8897 w 963"/>
                <a:gd name="T5" fmla="*/ 238 h 606"/>
                <a:gd name="T6" fmla="*/ 4909 w 963"/>
                <a:gd name="T7" fmla="*/ 1175 h 606"/>
                <a:gd name="T8" fmla="*/ 4313 w 963"/>
                <a:gd name="T9" fmla="*/ 1708 h 606"/>
                <a:gd name="T10" fmla="*/ 3626 w 963"/>
                <a:gd name="T11" fmla="*/ 958 h 606"/>
                <a:gd name="T12" fmla="*/ 1500 w 963"/>
                <a:gd name="T13" fmla="*/ 675 h 606"/>
                <a:gd name="T14" fmla="*/ 33 w 963"/>
                <a:gd name="T15" fmla="*/ 2625 h 606"/>
                <a:gd name="T16" fmla="*/ 1613 w 963"/>
                <a:gd name="T17" fmla="*/ 3238 h 606"/>
                <a:gd name="T18" fmla="*/ 1875 w 963"/>
                <a:gd name="T19" fmla="*/ 3208 h 606"/>
                <a:gd name="T20" fmla="*/ 1800 w 963"/>
                <a:gd name="T21" fmla="*/ 3408 h 606"/>
                <a:gd name="T22" fmla="*/ 1645 w 963"/>
                <a:gd name="T23" fmla="*/ 4083 h 606"/>
                <a:gd name="T24" fmla="*/ 1833 w 963"/>
                <a:gd name="T25" fmla="*/ 6063 h 606"/>
                <a:gd name="T26" fmla="*/ 2426 w 963"/>
                <a:gd name="T27" fmla="*/ 7738 h 606"/>
                <a:gd name="T28" fmla="*/ 3771 w 963"/>
                <a:gd name="T29" fmla="*/ 9408 h 606"/>
                <a:gd name="T30" fmla="*/ 4271 w 963"/>
                <a:gd name="T31" fmla="*/ 9395 h 606"/>
                <a:gd name="T32" fmla="*/ 5564 w 963"/>
                <a:gd name="T33" fmla="*/ 6395 h 606"/>
                <a:gd name="T34" fmla="*/ 5564 w 963"/>
                <a:gd name="T35" fmla="*/ 4438 h 606"/>
                <a:gd name="T36" fmla="*/ 5676 w 963"/>
                <a:gd name="T37" fmla="*/ 3738 h 606"/>
                <a:gd name="T38" fmla="*/ 5751 w 963"/>
                <a:gd name="T39" fmla="*/ 3595 h 606"/>
                <a:gd name="T40" fmla="*/ 6691 w 963"/>
                <a:gd name="T41" fmla="*/ 3613 h 606"/>
                <a:gd name="T42" fmla="*/ 9817 w 963"/>
                <a:gd name="T43" fmla="*/ 3938 h 606"/>
                <a:gd name="T44" fmla="*/ 13630 w 963"/>
                <a:gd name="T45" fmla="*/ 2563 h 606"/>
                <a:gd name="T46" fmla="*/ 15056 w 963"/>
                <a:gd name="T47" fmla="*/ 2908 h 6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63" h="606">
                  <a:moveTo>
                    <a:pt x="963" y="62"/>
                  </a:moveTo>
                  <a:cubicBezTo>
                    <a:pt x="940" y="68"/>
                    <a:pt x="915" y="91"/>
                    <a:pt x="871" y="91"/>
                  </a:cubicBezTo>
                  <a:cubicBezTo>
                    <a:pt x="829" y="91"/>
                    <a:pt x="699" y="32"/>
                    <a:pt x="569" y="15"/>
                  </a:cubicBezTo>
                  <a:cubicBezTo>
                    <a:pt x="460" y="0"/>
                    <a:pt x="375" y="29"/>
                    <a:pt x="314" y="75"/>
                  </a:cubicBezTo>
                  <a:cubicBezTo>
                    <a:pt x="301" y="84"/>
                    <a:pt x="280" y="107"/>
                    <a:pt x="276" y="109"/>
                  </a:cubicBezTo>
                  <a:cubicBezTo>
                    <a:pt x="269" y="111"/>
                    <a:pt x="263" y="83"/>
                    <a:pt x="232" y="61"/>
                  </a:cubicBezTo>
                  <a:cubicBezTo>
                    <a:pt x="185" y="33"/>
                    <a:pt x="139" y="24"/>
                    <a:pt x="96" y="43"/>
                  </a:cubicBezTo>
                  <a:cubicBezTo>
                    <a:pt x="9" y="80"/>
                    <a:pt x="0" y="154"/>
                    <a:pt x="2" y="168"/>
                  </a:cubicBezTo>
                  <a:cubicBezTo>
                    <a:pt x="7" y="192"/>
                    <a:pt x="43" y="204"/>
                    <a:pt x="103" y="207"/>
                  </a:cubicBezTo>
                  <a:cubicBezTo>
                    <a:pt x="110" y="207"/>
                    <a:pt x="114" y="206"/>
                    <a:pt x="120" y="205"/>
                  </a:cubicBezTo>
                  <a:cubicBezTo>
                    <a:pt x="128" y="204"/>
                    <a:pt x="125" y="214"/>
                    <a:pt x="115" y="218"/>
                  </a:cubicBezTo>
                  <a:cubicBezTo>
                    <a:pt x="107" y="222"/>
                    <a:pt x="103" y="243"/>
                    <a:pt x="105" y="261"/>
                  </a:cubicBezTo>
                  <a:cubicBezTo>
                    <a:pt x="106" y="270"/>
                    <a:pt x="107" y="340"/>
                    <a:pt x="117" y="388"/>
                  </a:cubicBezTo>
                  <a:cubicBezTo>
                    <a:pt x="128" y="444"/>
                    <a:pt x="148" y="480"/>
                    <a:pt x="155" y="495"/>
                  </a:cubicBezTo>
                  <a:cubicBezTo>
                    <a:pt x="167" y="524"/>
                    <a:pt x="221" y="595"/>
                    <a:pt x="241" y="602"/>
                  </a:cubicBezTo>
                  <a:cubicBezTo>
                    <a:pt x="253" y="606"/>
                    <a:pt x="264" y="606"/>
                    <a:pt x="273" y="601"/>
                  </a:cubicBezTo>
                  <a:cubicBezTo>
                    <a:pt x="306" y="584"/>
                    <a:pt x="348" y="486"/>
                    <a:pt x="356" y="409"/>
                  </a:cubicBezTo>
                  <a:cubicBezTo>
                    <a:pt x="359" y="384"/>
                    <a:pt x="357" y="329"/>
                    <a:pt x="356" y="284"/>
                  </a:cubicBezTo>
                  <a:cubicBezTo>
                    <a:pt x="358" y="269"/>
                    <a:pt x="360" y="254"/>
                    <a:pt x="363" y="239"/>
                  </a:cubicBezTo>
                  <a:cubicBezTo>
                    <a:pt x="364" y="237"/>
                    <a:pt x="367" y="231"/>
                    <a:pt x="368" y="230"/>
                  </a:cubicBezTo>
                  <a:cubicBezTo>
                    <a:pt x="380" y="219"/>
                    <a:pt x="404" y="226"/>
                    <a:pt x="428" y="231"/>
                  </a:cubicBezTo>
                  <a:cubicBezTo>
                    <a:pt x="463" y="238"/>
                    <a:pt x="550" y="260"/>
                    <a:pt x="628" y="252"/>
                  </a:cubicBezTo>
                  <a:cubicBezTo>
                    <a:pt x="692" y="245"/>
                    <a:pt x="839" y="166"/>
                    <a:pt x="872" y="164"/>
                  </a:cubicBezTo>
                  <a:cubicBezTo>
                    <a:pt x="905" y="162"/>
                    <a:pt x="942" y="186"/>
                    <a:pt x="963" y="186"/>
                  </a:cubicBezTo>
                </a:path>
              </a:pathLst>
            </a:custGeom>
            <a:noFill/>
            <a:ln w="23813" cap="rnd">
              <a:solidFill>
                <a:srgbClr val="F5E7E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65">
              <a:extLst>
                <a:ext uri="{FF2B5EF4-FFF2-40B4-BE49-F238E27FC236}">
                  <a16:creationId xmlns:a16="http://schemas.microsoft.com/office/drawing/2014/main" id="{D4B98DED-5622-466A-8D39-5455AB979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089"/>
              <a:ext cx="315" cy="773"/>
            </a:xfrm>
            <a:custGeom>
              <a:avLst/>
              <a:gdLst>
                <a:gd name="T0" fmla="*/ 563 w 126"/>
                <a:gd name="T1" fmla="*/ 2221 h 309"/>
                <a:gd name="T2" fmla="*/ 0 w 126"/>
                <a:gd name="T3" fmla="*/ 0 h 309"/>
                <a:gd name="T4" fmla="*/ 425 w 126"/>
                <a:gd name="T5" fmla="*/ 2692 h 309"/>
                <a:gd name="T6" fmla="*/ 1970 w 126"/>
                <a:gd name="T7" fmla="*/ 4838 h 309"/>
                <a:gd name="T8" fmla="*/ 563 w 126"/>
                <a:gd name="T9" fmla="*/ 2221 h 3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309">
                  <a:moveTo>
                    <a:pt x="36" y="142"/>
                  </a:moveTo>
                  <a:cubicBezTo>
                    <a:pt x="14" y="76"/>
                    <a:pt x="0" y="9"/>
                    <a:pt x="0" y="0"/>
                  </a:cubicBezTo>
                  <a:cubicBezTo>
                    <a:pt x="2" y="44"/>
                    <a:pt x="13" y="137"/>
                    <a:pt x="27" y="172"/>
                  </a:cubicBezTo>
                  <a:cubicBezTo>
                    <a:pt x="44" y="214"/>
                    <a:pt x="85" y="309"/>
                    <a:pt x="126" y="309"/>
                  </a:cubicBezTo>
                  <a:cubicBezTo>
                    <a:pt x="104" y="309"/>
                    <a:pt x="64" y="226"/>
                    <a:pt x="36" y="142"/>
                  </a:cubicBezTo>
                  <a:close/>
                </a:path>
              </a:pathLst>
            </a:custGeom>
            <a:solidFill>
              <a:srgbClr val="F4B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66">
              <a:extLst>
                <a:ext uri="{FF2B5EF4-FFF2-40B4-BE49-F238E27FC236}">
                  <a16:creationId xmlns:a16="http://schemas.microsoft.com/office/drawing/2014/main" id="{7855A44B-C263-4231-A181-F1037C24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337"/>
              <a:ext cx="95" cy="252"/>
            </a:xfrm>
            <a:custGeom>
              <a:avLst/>
              <a:gdLst>
                <a:gd name="T0" fmla="*/ 563 w 38"/>
                <a:gd name="T1" fmla="*/ 1524 h 101"/>
                <a:gd name="T2" fmla="*/ 0 w 38"/>
                <a:gd name="T3" fmla="*/ 0 h 101"/>
                <a:gd name="T4" fmla="*/ 595 w 38"/>
                <a:gd name="T5" fmla="*/ 1569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1">
                  <a:moveTo>
                    <a:pt x="36" y="98"/>
                  </a:moveTo>
                  <a:cubicBezTo>
                    <a:pt x="12" y="73"/>
                    <a:pt x="8" y="30"/>
                    <a:pt x="0" y="0"/>
                  </a:cubicBezTo>
                  <a:cubicBezTo>
                    <a:pt x="12" y="30"/>
                    <a:pt x="23" y="71"/>
                    <a:pt x="38" y="10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67">
              <a:extLst>
                <a:ext uri="{FF2B5EF4-FFF2-40B4-BE49-F238E27FC236}">
                  <a16:creationId xmlns:a16="http://schemas.microsoft.com/office/drawing/2014/main" id="{9F636BA6-3D4F-4160-9655-6485A79DD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612"/>
              <a:ext cx="25" cy="47"/>
            </a:xfrm>
            <a:custGeom>
              <a:avLst/>
              <a:gdLst>
                <a:gd name="T0" fmla="*/ 83 w 10"/>
                <a:gd name="T1" fmla="*/ 0 h 19"/>
                <a:gd name="T2" fmla="*/ 113 w 10"/>
                <a:gd name="T3" fmla="*/ 287 h 19"/>
                <a:gd name="T4" fmla="*/ 95 w 10"/>
                <a:gd name="T5" fmla="*/ 4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9">
                  <a:moveTo>
                    <a:pt x="5" y="0"/>
                  </a:moveTo>
                  <a:cubicBezTo>
                    <a:pt x="3" y="6"/>
                    <a:pt x="0" y="17"/>
                    <a:pt x="7" y="19"/>
                  </a:cubicBezTo>
                  <a:cubicBezTo>
                    <a:pt x="10" y="14"/>
                    <a:pt x="9" y="8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68">
              <a:extLst>
                <a:ext uri="{FF2B5EF4-FFF2-40B4-BE49-F238E27FC236}">
                  <a16:creationId xmlns:a16="http://schemas.microsoft.com/office/drawing/2014/main" id="{E6800521-37A5-4450-9AEF-3A94660B8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827"/>
              <a:ext cx="65" cy="260"/>
            </a:xfrm>
            <a:custGeom>
              <a:avLst/>
              <a:gdLst>
                <a:gd name="T0" fmla="*/ 408 w 26"/>
                <a:gd name="T1" fmla="*/ 0 h 104"/>
                <a:gd name="T2" fmla="*/ 0 w 26"/>
                <a:gd name="T3" fmla="*/ 1625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4">
                  <a:moveTo>
                    <a:pt x="26" y="0"/>
                  </a:moveTo>
                  <a:cubicBezTo>
                    <a:pt x="6" y="19"/>
                    <a:pt x="2" y="35"/>
                    <a:pt x="0" y="104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69">
              <a:extLst>
                <a:ext uri="{FF2B5EF4-FFF2-40B4-BE49-F238E27FC236}">
                  <a16:creationId xmlns:a16="http://schemas.microsoft.com/office/drawing/2014/main" id="{A5BD95BB-D2A2-472F-B361-26E2196CC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917"/>
              <a:ext cx="220" cy="40"/>
            </a:xfrm>
            <a:custGeom>
              <a:avLst/>
              <a:gdLst>
                <a:gd name="T0" fmla="*/ 0 w 88"/>
                <a:gd name="T1" fmla="*/ 145 h 16"/>
                <a:gd name="T2" fmla="*/ 1375 w 88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8" h="16">
                  <a:moveTo>
                    <a:pt x="0" y="9"/>
                  </a:moveTo>
                  <a:cubicBezTo>
                    <a:pt x="40" y="1"/>
                    <a:pt x="64" y="0"/>
                    <a:pt x="88" y="16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70">
              <a:extLst>
                <a:ext uri="{FF2B5EF4-FFF2-40B4-BE49-F238E27FC236}">
                  <a16:creationId xmlns:a16="http://schemas.microsoft.com/office/drawing/2014/main" id="{40DA70F8-01AD-460A-994C-A7C855DDE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687"/>
              <a:ext cx="180" cy="267"/>
            </a:xfrm>
            <a:custGeom>
              <a:avLst/>
              <a:gdLst>
                <a:gd name="T0" fmla="*/ 1125 w 72"/>
                <a:gd name="T1" fmla="*/ 0 h 107"/>
                <a:gd name="T2" fmla="*/ 250 w 72"/>
                <a:gd name="T3" fmla="*/ 1662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107">
                  <a:moveTo>
                    <a:pt x="72" y="0"/>
                  </a:moveTo>
                  <a:cubicBezTo>
                    <a:pt x="68" y="13"/>
                    <a:pt x="0" y="67"/>
                    <a:pt x="16" y="107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71">
              <a:extLst>
                <a:ext uri="{FF2B5EF4-FFF2-40B4-BE49-F238E27FC236}">
                  <a16:creationId xmlns:a16="http://schemas.microsoft.com/office/drawing/2014/main" id="{DEE9738E-83DB-40E8-88AC-23A4BA88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694"/>
              <a:ext cx="205" cy="98"/>
            </a:xfrm>
            <a:custGeom>
              <a:avLst/>
              <a:gdLst>
                <a:gd name="T0" fmla="*/ 0 w 82"/>
                <a:gd name="T1" fmla="*/ 0 h 39"/>
                <a:gd name="T2" fmla="*/ 1283 w 82"/>
                <a:gd name="T3" fmla="*/ 367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39">
                  <a:moveTo>
                    <a:pt x="0" y="0"/>
                  </a:moveTo>
                  <a:cubicBezTo>
                    <a:pt x="19" y="25"/>
                    <a:pt x="37" y="39"/>
                    <a:pt x="82" y="23"/>
                  </a:cubicBezTo>
                </a:path>
              </a:pathLst>
            </a:custGeom>
            <a:noFill/>
            <a:ln w="39688" cap="rnd">
              <a:solidFill>
                <a:srgbClr val="F5E7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72">
              <a:extLst>
                <a:ext uri="{FF2B5EF4-FFF2-40B4-BE49-F238E27FC236}">
                  <a16:creationId xmlns:a16="http://schemas.microsoft.com/office/drawing/2014/main" id="{27742385-1C33-4818-A3BE-96B3ADDB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067"/>
              <a:ext cx="165" cy="827"/>
            </a:xfrm>
            <a:custGeom>
              <a:avLst/>
              <a:gdLst>
                <a:gd name="T0" fmla="*/ 1000 w 66"/>
                <a:gd name="T1" fmla="*/ 0 h 331"/>
                <a:gd name="T2" fmla="*/ 970 w 66"/>
                <a:gd name="T3" fmla="*/ 2479 h 331"/>
                <a:gd name="T4" fmla="*/ 0 w 66"/>
                <a:gd name="T5" fmla="*/ 5162 h 331"/>
                <a:gd name="T6" fmla="*/ 738 w 66"/>
                <a:gd name="T7" fmla="*/ 2354 h 331"/>
                <a:gd name="T8" fmla="*/ 1000 w 66"/>
                <a:gd name="T9" fmla="*/ 0 h 3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31">
                  <a:moveTo>
                    <a:pt x="64" y="0"/>
                  </a:moveTo>
                  <a:cubicBezTo>
                    <a:pt x="66" y="39"/>
                    <a:pt x="66" y="118"/>
                    <a:pt x="62" y="159"/>
                  </a:cubicBezTo>
                  <a:cubicBezTo>
                    <a:pt x="58" y="201"/>
                    <a:pt x="29" y="293"/>
                    <a:pt x="0" y="331"/>
                  </a:cubicBezTo>
                  <a:cubicBezTo>
                    <a:pt x="21" y="299"/>
                    <a:pt x="44" y="203"/>
                    <a:pt x="47" y="151"/>
                  </a:cubicBezTo>
                  <a:cubicBezTo>
                    <a:pt x="50" y="99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C10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73">
              <a:extLst>
                <a:ext uri="{FF2B5EF4-FFF2-40B4-BE49-F238E27FC236}">
                  <a16:creationId xmlns:a16="http://schemas.microsoft.com/office/drawing/2014/main" id="{57BA1B86-FD7A-4A53-9619-4D2C65E5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524"/>
              <a:ext cx="302" cy="315"/>
            </a:xfrm>
            <a:custGeom>
              <a:avLst/>
              <a:gdLst>
                <a:gd name="T0" fmla="*/ 0 w 121"/>
                <a:gd name="T1" fmla="*/ 83 h 126"/>
                <a:gd name="T2" fmla="*/ 1757 w 121"/>
                <a:gd name="T3" fmla="*/ 783 h 126"/>
                <a:gd name="T4" fmla="*/ 1445 w 121"/>
                <a:gd name="T5" fmla="*/ 1458 h 126"/>
                <a:gd name="T6" fmla="*/ 1091 w 121"/>
                <a:gd name="T7" fmla="*/ 1970 h 126"/>
                <a:gd name="T8" fmla="*/ 1557 w 121"/>
                <a:gd name="T9" fmla="*/ 833 h 126"/>
                <a:gd name="T10" fmla="*/ 0 w 121"/>
                <a:gd name="T11" fmla="*/ 83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26">
                  <a:moveTo>
                    <a:pt x="0" y="5"/>
                  </a:moveTo>
                  <a:cubicBezTo>
                    <a:pt x="30" y="0"/>
                    <a:pt x="105" y="22"/>
                    <a:pt x="113" y="50"/>
                  </a:cubicBezTo>
                  <a:cubicBezTo>
                    <a:pt x="121" y="78"/>
                    <a:pt x="104" y="74"/>
                    <a:pt x="93" y="93"/>
                  </a:cubicBezTo>
                  <a:cubicBezTo>
                    <a:pt x="82" y="112"/>
                    <a:pt x="70" y="126"/>
                    <a:pt x="70" y="126"/>
                  </a:cubicBezTo>
                  <a:cubicBezTo>
                    <a:pt x="68" y="90"/>
                    <a:pt x="111" y="71"/>
                    <a:pt x="100" y="53"/>
                  </a:cubicBezTo>
                  <a:cubicBezTo>
                    <a:pt x="89" y="36"/>
                    <a:pt x="52" y="2"/>
                    <a:pt x="0" y="5"/>
                  </a:cubicBezTo>
                  <a:close/>
                </a:path>
              </a:pathLst>
            </a:custGeom>
            <a:solidFill>
              <a:srgbClr val="C10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74">
              <a:extLst>
                <a:ext uri="{FF2B5EF4-FFF2-40B4-BE49-F238E27FC236}">
                  <a16:creationId xmlns:a16="http://schemas.microsoft.com/office/drawing/2014/main" id="{35EFC2CF-26B4-4B30-96D4-F9904931B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1569"/>
              <a:ext cx="273" cy="328"/>
            </a:xfrm>
            <a:custGeom>
              <a:avLst/>
              <a:gdLst>
                <a:gd name="T0" fmla="*/ 1713 w 109"/>
                <a:gd name="T1" fmla="*/ 0 h 131"/>
                <a:gd name="T2" fmla="*/ 501 w 109"/>
                <a:gd name="T3" fmla="*/ 1680 h 131"/>
                <a:gd name="T4" fmla="*/ 1505 w 109"/>
                <a:gd name="T5" fmla="*/ 2056 h 131"/>
                <a:gd name="T6" fmla="*/ 1713 w 109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131">
                  <a:moveTo>
                    <a:pt x="109" y="0"/>
                  </a:moveTo>
                  <a:cubicBezTo>
                    <a:pt x="73" y="12"/>
                    <a:pt x="24" y="85"/>
                    <a:pt x="32" y="107"/>
                  </a:cubicBezTo>
                  <a:cubicBezTo>
                    <a:pt x="38" y="122"/>
                    <a:pt x="65" y="130"/>
                    <a:pt x="96" y="131"/>
                  </a:cubicBezTo>
                  <a:cubicBezTo>
                    <a:pt x="67" y="128"/>
                    <a:pt x="0" y="82"/>
                    <a:pt x="109" y="0"/>
                  </a:cubicBezTo>
                  <a:close/>
                </a:path>
              </a:pathLst>
            </a:custGeom>
            <a:solidFill>
              <a:srgbClr val="F4B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75">
              <a:extLst>
                <a:ext uri="{FF2B5EF4-FFF2-40B4-BE49-F238E27FC236}">
                  <a16:creationId xmlns:a16="http://schemas.microsoft.com/office/drawing/2014/main" id="{6974D759-AE26-4FA0-BC38-978545B19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764"/>
              <a:ext cx="30" cy="78"/>
            </a:xfrm>
            <a:custGeom>
              <a:avLst/>
              <a:gdLst>
                <a:gd name="T0" fmla="*/ 188 w 12"/>
                <a:gd name="T1" fmla="*/ 0 h 31"/>
                <a:gd name="T2" fmla="*/ 20 w 12"/>
                <a:gd name="T3" fmla="*/ 284 h 31"/>
                <a:gd name="T4" fmla="*/ 175 w 12"/>
                <a:gd name="T5" fmla="*/ 493 h 31"/>
                <a:gd name="T6" fmla="*/ 113 w 12"/>
                <a:gd name="T7" fmla="*/ 11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cubicBezTo>
                    <a:pt x="7" y="4"/>
                    <a:pt x="2" y="13"/>
                    <a:pt x="1" y="18"/>
                  </a:cubicBezTo>
                  <a:cubicBezTo>
                    <a:pt x="0" y="26"/>
                    <a:pt x="7" y="27"/>
                    <a:pt x="11" y="31"/>
                  </a:cubicBezTo>
                  <a:cubicBezTo>
                    <a:pt x="6" y="22"/>
                    <a:pt x="5" y="17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76">
              <a:extLst>
                <a:ext uri="{FF2B5EF4-FFF2-40B4-BE49-F238E27FC236}">
                  <a16:creationId xmlns:a16="http://schemas.microsoft.com/office/drawing/2014/main" id="{E846E47A-80CC-4BD2-9329-1A22F903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749"/>
              <a:ext cx="13" cy="13"/>
            </a:xfrm>
            <a:custGeom>
              <a:avLst/>
              <a:gdLst>
                <a:gd name="T0" fmla="*/ 34 w 5"/>
                <a:gd name="T1" fmla="*/ 0 h 5"/>
                <a:gd name="T2" fmla="*/ 0 w 5"/>
                <a:gd name="T3" fmla="*/ 88 h 5"/>
                <a:gd name="T4" fmla="*/ 88 w 5"/>
                <a:gd name="T5" fmla="*/ 55 h 5"/>
                <a:gd name="T6" fmla="*/ 55 w 5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2" y="5"/>
                    <a:pt x="3" y="4"/>
                    <a:pt x="5" y="3"/>
                  </a:cubicBezTo>
                  <a:cubicBezTo>
                    <a:pt x="4" y="2"/>
                    <a:pt x="4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77">
              <a:extLst>
                <a:ext uri="{FF2B5EF4-FFF2-40B4-BE49-F238E27FC236}">
                  <a16:creationId xmlns:a16="http://schemas.microsoft.com/office/drawing/2014/main" id="{47F1E5F7-CB63-4EE5-841A-B800D3518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49"/>
              <a:ext cx="12" cy="8"/>
            </a:xfrm>
            <a:custGeom>
              <a:avLst/>
              <a:gdLst>
                <a:gd name="T0" fmla="*/ 12 w 5"/>
                <a:gd name="T1" fmla="*/ 0 h 3"/>
                <a:gd name="T2" fmla="*/ 0 w 5"/>
                <a:gd name="T3" fmla="*/ 56 h 3"/>
                <a:gd name="T4" fmla="*/ 70 w 5"/>
                <a:gd name="T5" fmla="*/ 56 h 3"/>
                <a:gd name="T6" fmla="*/ 58 w 5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5" y="2"/>
                    <a:pt x="4" y="2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78">
              <a:extLst>
                <a:ext uri="{FF2B5EF4-FFF2-40B4-BE49-F238E27FC236}">
                  <a16:creationId xmlns:a16="http://schemas.microsoft.com/office/drawing/2014/main" id="{00B207D1-879F-4C0E-A601-5DED5DCB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372"/>
              <a:ext cx="2488" cy="1667"/>
            </a:xfrm>
            <a:custGeom>
              <a:avLst/>
              <a:gdLst>
                <a:gd name="T0" fmla="*/ 15556 w 995"/>
                <a:gd name="T1" fmla="*/ 917 h 667"/>
                <a:gd name="T2" fmla="*/ 15243 w 995"/>
                <a:gd name="T3" fmla="*/ 1000 h 667"/>
                <a:gd name="T4" fmla="*/ 14118 w 995"/>
                <a:gd name="T5" fmla="*/ 1375 h 667"/>
                <a:gd name="T6" fmla="*/ 12725 w 995"/>
                <a:gd name="T7" fmla="*/ 1075 h 667"/>
                <a:gd name="T8" fmla="*/ 9804 w 995"/>
                <a:gd name="T9" fmla="*/ 217 h 667"/>
                <a:gd name="T10" fmla="*/ 5614 w 995"/>
                <a:gd name="T11" fmla="*/ 917 h 667"/>
                <a:gd name="T12" fmla="*/ 4833 w 995"/>
                <a:gd name="T13" fmla="*/ 1417 h 667"/>
                <a:gd name="T14" fmla="*/ 4188 w 995"/>
                <a:gd name="T15" fmla="*/ 950 h 667"/>
                <a:gd name="T16" fmla="*/ 2033 w 995"/>
                <a:gd name="T17" fmla="*/ 575 h 667"/>
                <a:gd name="T18" fmla="*/ 220 w 995"/>
                <a:gd name="T19" fmla="*/ 3154 h 667"/>
                <a:gd name="T20" fmla="*/ 1333 w 995"/>
                <a:gd name="T21" fmla="*/ 3811 h 667"/>
                <a:gd name="T22" fmla="*/ 1333 w 995"/>
                <a:gd name="T23" fmla="*/ 3811 h 667"/>
                <a:gd name="T24" fmla="*/ 1750 w 995"/>
                <a:gd name="T25" fmla="*/ 4196 h 667"/>
                <a:gd name="T26" fmla="*/ 1750 w 995"/>
                <a:gd name="T27" fmla="*/ 4196 h 667"/>
                <a:gd name="T28" fmla="*/ 1988 w 995"/>
                <a:gd name="T29" fmla="*/ 7195 h 667"/>
                <a:gd name="T30" fmla="*/ 4563 w 995"/>
                <a:gd name="T31" fmla="*/ 10399 h 667"/>
                <a:gd name="T32" fmla="*/ 6396 w 995"/>
                <a:gd name="T33" fmla="*/ 6820 h 667"/>
                <a:gd name="T34" fmla="*/ 6316 w 995"/>
                <a:gd name="T35" fmla="*/ 5133 h 667"/>
                <a:gd name="T36" fmla="*/ 6429 w 995"/>
                <a:gd name="T37" fmla="*/ 4074 h 667"/>
                <a:gd name="T38" fmla="*/ 10555 w 995"/>
                <a:gd name="T39" fmla="*/ 4496 h 667"/>
                <a:gd name="T40" fmla="*/ 14055 w 995"/>
                <a:gd name="T41" fmla="*/ 3217 h 667"/>
                <a:gd name="T42" fmla="*/ 14713 w 995"/>
                <a:gd name="T43" fmla="*/ 3324 h 667"/>
                <a:gd name="T44" fmla="*/ 15556 w 995"/>
                <a:gd name="T45" fmla="*/ 3466 h 6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95" h="667">
                  <a:moveTo>
                    <a:pt x="995" y="59"/>
                  </a:moveTo>
                  <a:cubicBezTo>
                    <a:pt x="975" y="64"/>
                    <a:pt x="975" y="64"/>
                    <a:pt x="975" y="64"/>
                  </a:cubicBezTo>
                  <a:cubicBezTo>
                    <a:pt x="957" y="70"/>
                    <a:pt x="934" y="88"/>
                    <a:pt x="903" y="88"/>
                  </a:cubicBezTo>
                  <a:cubicBezTo>
                    <a:pt x="885" y="88"/>
                    <a:pt x="854" y="80"/>
                    <a:pt x="814" y="69"/>
                  </a:cubicBezTo>
                  <a:cubicBezTo>
                    <a:pt x="764" y="56"/>
                    <a:pt x="698" y="24"/>
                    <a:pt x="627" y="14"/>
                  </a:cubicBezTo>
                  <a:cubicBezTo>
                    <a:pt x="522" y="0"/>
                    <a:pt x="425" y="10"/>
                    <a:pt x="359" y="59"/>
                  </a:cubicBezTo>
                  <a:cubicBezTo>
                    <a:pt x="350" y="64"/>
                    <a:pt x="319" y="87"/>
                    <a:pt x="309" y="91"/>
                  </a:cubicBezTo>
                  <a:cubicBezTo>
                    <a:pt x="307" y="90"/>
                    <a:pt x="280" y="68"/>
                    <a:pt x="268" y="61"/>
                  </a:cubicBezTo>
                  <a:cubicBezTo>
                    <a:pt x="235" y="40"/>
                    <a:pt x="186" y="19"/>
                    <a:pt x="130" y="37"/>
                  </a:cubicBezTo>
                  <a:cubicBezTo>
                    <a:pt x="28" y="69"/>
                    <a:pt x="0" y="164"/>
                    <a:pt x="14" y="202"/>
                  </a:cubicBezTo>
                  <a:cubicBezTo>
                    <a:pt x="23" y="230"/>
                    <a:pt x="58" y="240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96" y="244"/>
                    <a:pt x="107" y="253"/>
                    <a:pt x="112" y="269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21" y="313"/>
                    <a:pt x="107" y="395"/>
                    <a:pt x="127" y="461"/>
                  </a:cubicBezTo>
                  <a:cubicBezTo>
                    <a:pt x="161" y="573"/>
                    <a:pt x="238" y="667"/>
                    <a:pt x="292" y="666"/>
                  </a:cubicBezTo>
                  <a:cubicBezTo>
                    <a:pt x="355" y="664"/>
                    <a:pt x="399" y="548"/>
                    <a:pt x="409" y="437"/>
                  </a:cubicBezTo>
                  <a:cubicBezTo>
                    <a:pt x="415" y="385"/>
                    <a:pt x="409" y="351"/>
                    <a:pt x="404" y="329"/>
                  </a:cubicBezTo>
                  <a:cubicBezTo>
                    <a:pt x="398" y="294"/>
                    <a:pt x="391" y="259"/>
                    <a:pt x="411" y="261"/>
                  </a:cubicBezTo>
                  <a:cubicBezTo>
                    <a:pt x="456" y="262"/>
                    <a:pt x="562" y="309"/>
                    <a:pt x="675" y="288"/>
                  </a:cubicBezTo>
                  <a:cubicBezTo>
                    <a:pt x="773" y="268"/>
                    <a:pt x="886" y="209"/>
                    <a:pt x="899" y="206"/>
                  </a:cubicBezTo>
                  <a:cubicBezTo>
                    <a:pt x="914" y="203"/>
                    <a:pt x="928" y="208"/>
                    <a:pt x="941" y="213"/>
                  </a:cubicBezTo>
                  <a:cubicBezTo>
                    <a:pt x="949" y="215"/>
                    <a:pt x="986" y="222"/>
                    <a:pt x="995" y="2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79">
              <a:extLst>
                <a:ext uri="{FF2B5EF4-FFF2-40B4-BE49-F238E27FC236}">
                  <a16:creationId xmlns:a16="http://schemas.microsoft.com/office/drawing/2014/main" id="{98B85D9F-BD80-496D-A055-669454E08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734"/>
              <a:ext cx="1505" cy="295"/>
            </a:xfrm>
            <a:custGeom>
              <a:avLst/>
              <a:gdLst>
                <a:gd name="T0" fmla="*/ 0 w 602"/>
                <a:gd name="T1" fmla="*/ 1845 h 118"/>
                <a:gd name="T2" fmla="*/ 3458 w 602"/>
                <a:gd name="T3" fmla="*/ 0 h 118"/>
                <a:gd name="T4" fmla="*/ 9408 w 602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2" h="118">
                  <a:moveTo>
                    <a:pt x="0" y="118"/>
                  </a:moveTo>
                  <a:cubicBezTo>
                    <a:pt x="22" y="57"/>
                    <a:pt x="69" y="0"/>
                    <a:pt x="221" y="0"/>
                  </a:cubicBezTo>
                  <a:cubicBezTo>
                    <a:pt x="373" y="0"/>
                    <a:pt x="602" y="0"/>
                    <a:pt x="602" y="0"/>
                  </a:cubicBezTo>
                </a:path>
              </a:pathLst>
            </a:custGeom>
            <a:noFill/>
            <a:ln w="317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80">
              <a:extLst>
                <a:ext uri="{FF2B5EF4-FFF2-40B4-BE49-F238E27FC236}">
                  <a16:creationId xmlns:a16="http://schemas.microsoft.com/office/drawing/2014/main" id="{088E6092-4521-4699-91B1-CEF65208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674"/>
              <a:ext cx="142" cy="118"/>
            </a:xfrm>
            <a:custGeom>
              <a:avLst/>
              <a:gdLst>
                <a:gd name="T0" fmla="*/ 0 w 142"/>
                <a:gd name="T1" fmla="*/ 118 h 118"/>
                <a:gd name="T2" fmla="*/ 25 w 142"/>
                <a:gd name="T3" fmla="*/ 60 h 118"/>
                <a:gd name="T4" fmla="*/ 0 w 142"/>
                <a:gd name="T5" fmla="*/ 0 h 118"/>
                <a:gd name="T6" fmla="*/ 142 w 142"/>
                <a:gd name="T7" fmla="*/ 60 h 118"/>
                <a:gd name="T8" fmla="*/ 0 w 142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18">
                  <a:moveTo>
                    <a:pt x="0" y="118"/>
                  </a:moveTo>
                  <a:lnTo>
                    <a:pt x="25" y="60"/>
                  </a:lnTo>
                  <a:lnTo>
                    <a:pt x="0" y="0"/>
                  </a:lnTo>
                  <a:lnTo>
                    <a:pt x="142" y="6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81">
              <a:extLst>
                <a:ext uri="{FF2B5EF4-FFF2-40B4-BE49-F238E27FC236}">
                  <a16:creationId xmlns:a16="http://schemas.microsoft.com/office/drawing/2014/main" id="{8E2CC628-3853-4C14-8CF3-CF8564F53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619"/>
              <a:ext cx="100" cy="128"/>
            </a:xfrm>
            <a:custGeom>
              <a:avLst/>
              <a:gdLst>
                <a:gd name="T0" fmla="*/ 0 w 40"/>
                <a:gd name="T1" fmla="*/ 806 h 51"/>
                <a:gd name="T2" fmla="*/ 625 w 40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51">
                  <a:moveTo>
                    <a:pt x="0" y="51"/>
                  </a:moveTo>
                  <a:cubicBezTo>
                    <a:pt x="25" y="40"/>
                    <a:pt x="38" y="6"/>
                    <a:pt x="4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82">
              <a:extLst>
                <a:ext uri="{FF2B5EF4-FFF2-40B4-BE49-F238E27FC236}">
                  <a16:creationId xmlns:a16="http://schemas.microsoft.com/office/drawing/2014/main" id="{3A34FE85-6E4A-4E55-901A-CA6547A19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577"/>
              <a:ext cx="53" cy="70"/>
            </a:xfrm>
            <a:custGeom>
              <a:avLst/>
              <a:gdLst>
                <a:gd name="T0" fmla="*/ 53 w 53"/>
                <a:gd name="T1" fmla="*/ 70 h 70"/>
                <a:gd name="T2" fmla="*/ 30 w 53"/>
                <a:gd name="T3" fmla="*/ 52 h 70"/>
                <a:gd name="T4" fmla="*/ 0 w 53"/>
                <a:gd name="T5" fmla="*/ 57 h 70"/>
                <a:gd name="T6" fmla="*/ 43 w 53"/>
                <a:gd name="T7" fmla="*/ 0 h 70"/>
                <a:gd name="T8" fmla="*/ 53 w 5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53" y="70"/>
                  </a:moveTo>
                  <a:lnTo>
                    <a:pt x="30" y="52"/>
                  </a:lnTo>
                  <a:lnTo>
                    <a:pt x="0" y="57"/>
                  </a:lnTo>
                  <a:lnTo>
                    <a:pt x="43" y="0"/>
                  </a:lnTo>
                  <a:lnTo>
                    <a:pt x="5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83">
              <a:extLst>
                <a:ext uri="{FF2B5EF4-FFF2-40B4-BE49-F238E27FC236}">
                  <a16:creationId xmlns:a16="http://schemas.microsoft.com/office/drawing/2014/main" id="{49214892-BC94-40B7-87EC-6ACE84FDB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619"/>
              <a:ext cx="90" cy="115"/>
            </a:xfrm>
            <a:custGeom>
              <a:avLst/>
              <a:gdLst>
                <a:gd name="T0" fmla="*/ 0 w 36"/>
                <a:gd name="T1" fmla="*/ 720 h 46"/>
                <a:gd name="T2" fmla="*/ 563 w 3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46"/>
                  </a:moveTo>
                  <a:cubicBezTo>
                    <a:pt x="26" y="36"/>
                    <a:pt x="34" y="6"/>
                    <a:pt x="36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84">
              <a:extLst>
                <a:ext uri="{FF2B5EF4-FFF2-40B4-BE49-F238E27FC236}">
                  <a16:creationId xmlns:a16="http://schemas.microsoft.com/office/drawing/2014/main" id="{4269B3B6-F8B0-4DF6-B226-7CF2A16C0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577"/>
              <a:ext cx="53" cy="70"/>
            </a:xfrm>
            <a:custGeom>
              <a:avLst/>
              <a:gdLst>
                <a:gd name="T0" fmla="*/ 53 w 53"/>
                <a:gd name="T1" fmla="*/ 70 h 70"/>
                <a:gd name="T2" fmla="*/ 30 w 53"/>
                <a:gd name="T3" fmla="*/ 52 h 70"/>
                <a:gd name="T4" fmla="*/ 0 w 53"/>
                <a:gd name="T5" fmla="*/ 57 h 70"/>
                <a:gd name="T6" fmla="*/ 43 w 53"/>
                <a:gd name="T7" fmla="*/ 0 h 70"/>
                <a:gd name="T8" fmla="*/ 53 w 5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53" y="70"/>
                  </a:moveTo>
                  <a:lnTo>
                    <a:pt x="30" y="52"/>
                  </a:lnTo>
                  <a:lnTo>
                    <a:pt x="0" y="57"/>
                  </a:lnTo>
                  <a:lnTo>
                    <a:pt x="43" y="0"/>
                  </a:lnTo>
                  <a:lnTo>
                    <a:pt x="5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85">
              <a:extLst>
                <a:ext uri="{FF2B5EF4-FFF2-40B4-BE49-F238E27FC236}">
                  <a16:creationId xmlns:a16="http://schemas.microsoft.com/office/drawing/2014/main" id="{75ED3F33-7D90-4006-B7A1-5EFE4E3A1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619"/>
              <a:ext cx="90" cy="115"/>
            </a:xfrm>
            <a:custGeom>
              <a:avLst/>
              <a:gdLst>
                <a:gd name="T0" fmla="*/ 0 w 36"/>
                <a:gd name="T1" fmla="*/ 720 h 46"/>
                <a:gd name="T2" fmla="*/ 563 w 36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46"/>
                  </a:moveTo>
                  <a:cubicBezTo>
                    <a:pt x="26" y="36"/>
                    <a:pt x="34" y="6"/>
                    <a:pt x="36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86">
              <a:extLst>
                <a:ext uri="{FF2B5EF4-FFF2-40B4-BE49-F238E27FC236}">
                  <a16:creationId xmlns:a16="http://schemas.microsoft.com/office/drawing/2014/main" id="{55FE159B-BC8D-43DD-BE6F-8A07C862C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1577"/>
              <a:ext cx="53" cy="70"/>
            </a:xfrm>
            <a:custGeom>
              <a:avLst/>
              <a:gdLst>
                <a:gd name="T0" fmla="*/ 53 w 53"/>
                <a:gd name="T1" fmla="*/ 70 h 70"/>
                <a:gd name="T2" fmla="*/ 30 w 53"/>
                <a:gd name="T3" fmla="*/ 52 h 70"/>
                <a:gd name="T4" fmla="*/ 0 w 53"/>
                <a:gd name="T5" fmla="*/ 57 h 70"/>
                <a:gd name="T6" fmla="*/ 43 w 53"/>
                <a:gd name="T7" fmla="*/ 0 h 70"/>
                <a:gd name="T8" fmla="*/ 53 w 53"/>
                <a:gd name="T9" fmla="*/ 7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53" y="70"/>
                  </a:moveTo>
                  <a:lnTo>
                    <a:pt x="30" y="52"/>
                  </a:lnTo>
                  <a:lnTo>
                    <a:pt x="0" y="57"/>
                  </a:lnTo>
                  <a:lnTo>
                    <a:pt x="43" y="0"/>
                  </a:lnTo>
                  <a:lnTo>
                    <a:pt x="5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87">
              <a:extLst>
                <a:ext uri="{FF2B5EF4-FFF2-40B4-BE49-F238E27FC236}">
                  <a16:creationId xmlns:a16="http://schemas.microsoft.com/office/drawing/2014/main" id="{665970E5-5846-444B-90AB-9733C281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747"/>
              <a:ext cx="100" cy="127"/>
            </a:xfrm>
            <a:custGeom>
              <a:avLst/>
              <a:gdLst>
                <a:gd name="T0" fmla="*/ 0 w 40"/>
                <a:gd name="T1" fmla="*/ 0 h 51"/>
                <a:gd name="T2" fmla="*/ 625 w 40"/>
                <a:gd name="T3" fmla="*/ 787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51">
                  <a:moveTo>
                    <a:pt x="0" y="0"/>
                  </a:moveTo>
                  <a:cubicBezTo>
                    <a:pt x="25" y="11"/>
                    <a:pt x="38" y="45"/>
                    <a:pt x="40" y="51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88">
              <a:extLst>
                <a:ext uri="{FF2B5EF4-FFF2-40B4-BE49-F238E27FC236}">
                  <a16:creationId xmlns:a16="http://schemas.microsoft.com/office/drawing/2014/main" id="{B7E23122-D4D1-493E-85AE-CB8FC3B43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847"/>
              <a:ext cx="53" cy="70"/>
            </a:xfrm>
            <a:custGeom>
              <a:avLst/>
              <a:gdLst>
                <a:gd name="T0" fmla="*/ 0 w 53"/>
                <a:gd name="T1" fmla="*/ 12 h 70"/>
                <a:gd name="T2" fmla="*/ 30 w 53"/>
                <a:gd name="T3" fmla="*/ 17 h 70"/>
                <a:gd name="T4" fmla="*/ 53 w 53"/>
                <a:gd name="T5" fmla="*/ 0 h 70"/>
                <a:gd name="T6" fmla="*/ 43 w 53"/>
                <a:gd name="T7" fmla="*/ 70 h 70"/>
                <a:gd name="T8" fmla="*/ 0 w 53"/>
                <a:gd name="T9" fmla="*/ 12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0" y="12"/>
                  </a:moveTo>
                  <a:lnTo>
                    <a:pt x="30" y="17"/>
                  </a:lnTo>
                  <a:lnTo>
                    <a:pt x="53" y="0"/>
                  </a:lnTo>
                  <a:lnTo>
                    <a:pt x="43" y="7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89">
              <a:extLst>
                <a:ext uri="{FF2B5EF4-FFF2-40B4-BE49-F238E27FC236}">
                  <a16:creationId xmlns:a16="http://schemas.microsoft.com/office/drawing/2014/main" id="{FC6E844C-239B-47FC-9371-589E4D09A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734"/>
              <a:ext cx="90" cy="115"/>
            </a:xfrm>
            <a:custGeom>
              <a:avLst/>
              <a:gdLst>
                <a:gd name="T0" fmla="*/ 0 w 36"/>
                <a:gd name="T1" fmla="*/ 0 h 46"/>
                <a:gd name="T2" fmla="*/ 563 w 36"/>
                <a:gd name="T3" fmla="*/ 72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26" y="11"/>
                    <a:pt x="34" y="41"/>
                    <a:pt x="36" y="46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90">
              <a:extLst>
                <a:ext uri="{FF2B5EF4-FFF2-40B4-BE49-F238E27FC236}">
                  <a16:creationId xmlns:a16="http://schemas.microsoft.com/office/drawing/2014/main" id="{5F34C0D9-E86C-4247-82A7-7328B5706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824"/>
              <a:ext cx="53" cy="70"/>
            </a:xfrm>
            <a:custGeom>
              <a:avLst/>
              <a:gdLst>
                <a:gd name="T0" fmla="*/ 0 w 53"/>
                <a:gd name="T1" fmla="*/ 13 h 70"/>
                <a:gd name="T2" fmla="*/ 30 w 53"/>
                <a:gd name="T3" fmla="*/ 18 h 70"/>
                <a:gd name="T4" fmla="*/ 53 w 53"/>
                <a:gd name="T5" fmla="*/ 0 h 70"/>
                <a:gd name="T6" fmla="*/ 43 w 53"/>
                <a:gd name="T7" fmla="*/ 70 h 70"/>
                <a:gd name="T8" fmla="*/ 0 w 53"/>
                <a:gd name="T9" fmla="*/ 1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0" y="13"/>
                  </a:moveTo>
                  <a:lnTo>
                    <a:pt x="30" y="18"/>
                  </a:lnTo>
                  <a:lnTo>
                    <a:pt x="53" y="0"/>
                  </a:lnTo>
                  <a:lnTo>
                    <a:pt x="43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91">
              <a:extLst>
                <a:ext uri="{FF2B5EF4-FFF2-40B4-BE49-F238E27FC236}">
                  <a16:creationId xmlns:a16="http://schemas.microsoft.com/office/drawing/2014/main" id="{466CFCE2-0F0D-4CB2-892A-00A572448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734"/>
              <a:ext cx="90" cy="115"/>
            </a:xfrm>
            <a:custGeom>
              <a:avLst/>
              <a:gdLst>
                <a:gd name="T0" fmla="*/ 0 w 36"/>
                <a:gd name="T1" fmla="*/ 0 h 46"/>
                <a:gd name="T2" fmla="*/ 563 w 36"/>
                <a:gd name="T3" fmla="*/ 72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0"/>
                  </a:moveTo>
                  <a:cubicBezTo>
                    <a:pt x="26" y="11"/>
                    <a:pt x="34" y="41"/>
                    <a:pt x="36" y="46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92">
              <a:extLst>
                <a:ext uri="{FF2B5EF4-FFF2-40B4-BE49-F238E27FC236}">
                  <a16:creationId xmlns:a16="http://schemas.microsoft.com/office/drawing/2014/main" id="{9EB2B007-E37C-4190-9EFA-3C47591CF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1824"/>
              <a:ext cx="53" cy="70"/>
            </a:xfrm>
            <a:custGeom>
              <a:avLst/>
              <a:gdLst>
                <a:gd name="T0" fmla="*/ 0 w 53"/>
                <a:gd name="T1" fmla="*/ 13 h 70"/>
                <a:gd name="T2" fmla="*/ 30 w 53"/>
                <a:gd name="T3" fmla="*/ 18 h 70"/>
                <a:gd name="T4" fmla="*/ 53 w 53"/>
                <a:gd name="T5" fmla="*/ 0 h 70"/>
                <a:gd name="T6" fmla="*/ 43 w 53"/>
                <a:gd name="T7" fmla="*/ 70 h 70"/>
                <a:gd name="T8" fmla="*/ 0 w 53"/>
                <a:gd name="T9" fmla="*/ 1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0">
                  <a:moveTo>
                    <a:pt x="0" y="13"/>
                  </a:moveTo>
                  <a:lnTo>
                    <a:pt x="30" y="18"/>
                  </a:lnTo>
                  <a:lnTo>
                    <a:pt x="53" y="0"/>
                  </a:lnTo>
                  <a:lnTo>
                    <a:pt x="43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93">
              <a:extLst>
                <a:ext uri="{FF2B5EF4-FFF2-40B4-BE49-F238E27FC236}">
                  <a16:creationId xmlns:a16="http://schemas.microsoft.com/office/drawing/2014/main" id="{4242E515-9878-4B64-9EA8-7D0FC421A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592"/>
              <a:ext cx="28" cy="7"/>
            </a:xfrm>
            <a:custGeom>
              <a:avLst/>
              <a:gdLst>
                <a:gd name="T0" fmla="*/ 0 w 11"/>
                <a:gd name="T1" fmla="*/ 0 h 3"/>
                <a:gd name="T2" fmla="*/ 181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2" y="1"/>
                    <a:pt x="6" y="3"/>
                    <a:pt x="1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002D6EDB-0038-4F18-9914-5B29499A98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Bloodstream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4908F259-724E-44EC-819E-B5363138AFD8}"/>
              </a:ext>
            </a:extLst>
          </p:cNvPr>
          <p:cNvGrpSpPr>
            <a:grpSpLocks/>
          </p:cNvGrpSpPr>
          <p:nvPr/>
        </p:nvGrpSpPr>
        <p:grpSpPr bwMode="auto">
          <a:xfrm>
            <a:off x="4576763" y="1012825"/>
            <a:ext cx="2959100" cy="5635625"/>
            <a:chOff x="1953" y="674"/>
            <a:chExt cx="1769" cy="3369"/>
          </a:xfrm>
        </p:grpSpPr>
        <p:sp>
          <p:nvSpPr>
            <p:cNvPr id="37891" name="Freeform 4">
              <a:extLst>
                <a:ext uri="{FF2B5EF4-FFF2-40B4-BE49-F238E27FC236}">
                  <a16:creationId xmlns:a16="http://schemas.microsoft.com/office/drawing/2014/main" id="{C503804C-8CF7-4EB8-9C65-E56047B8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790"/>
              <a:ext cx="541" cy="564"/>
            </a:xfrm>
            <a:custGeom>
              <a:avLst/>
              <a:gdLst>
                <a:gd name="T0" fmla="*/ 242 w 535"/>
                <a:gd name="T1" fmla="*/ 88 h 558"/>
                <a:gd name="T2" fmla="*/ 91 w 535"/>
                <a:gd name="T3" fmla="*/ 301 h 558"/>
                <a:gd name="T4" fmla="*/ 412 w 535"/>
                <a:gd name="T5" fmla="*/ 505 h 558"/>
                <a:gd name="T6" fmla="*/ 454 w 535"/>
                <a:gd name="T7" fmla="*/ 129 h 558"/>
                <a:gd name="T8" fmla="*/ 242 w 535"/>
                <a:gd name="T9" fmla="*/ 88 h 5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558">
                  <a:moveTo>
                    <a:pt x="233" y="85"/>
                  </a:moveTo>
                  <a:cubicBezTo>
                    <a:pt x="196" y="95"/>
                    <a:pt x="0" y="106"/>
                    <a:pt x="88" y="292"/>
                  </a:cubicBezTo>
                  <a:cubicBezTo>
                    <a:pt x="175" y="479"/>
                    <a:pt x="353" y="558"/>
                    <a:pt x="398" y="490"/>
                  </a:cubicBezTo>
                  <a:cubicBezTo>
                    <a:pt x="443" y="422"/>
                    <a:pt x="535" y="252"/>
                    <a:pt x="439" y="126"/>
                  </a:cubicBezTo>
                  <a:cubicBezTo>
                    <a:pt x="343" y="0"/>
                    <a:pt x="281" y="72"/>
                    <a:pt x="233" y="85"/>
                  </a:cubicBezTo>
                  <a:close/>
                </a:path>
              </a:pathLst>
            </a:custGeom>
            <a:solidFill>
              <a:srgbClr val="EA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2" name="Freeform 5">
              <a:extLst>
                <a:ext uri="{FF2B5EF4-FFF2-40B4-BE49-F238E27FC236}">
                  <a16:creationId xmlns:a16="http://schemas.microsoft.com/office/drawing/2014/main" id="{93ADE620-EF07-43E1-A3E7-6D0B3FB6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1790"/>
              <a:ext cx="541" cy="564"/>
            </a:xfrm>
            <a:custGeom>
              <a:avLst/>
              <a:gdLst>
                <a:gd name="T0" fmla="*/ 242 w 535"/>
                <a:gd name="T1" fmla="*/ 88 h 558"/>
                <a:gd name="T2" fmla="*/ 90 w 535"/>
                <a:gd name="T3" fmla="*/ 301 h 558"/>
                <a:gd name="T4" fmla="*/ 412 w 535"/>
                <a:gd name="T5" fmla="*/ 505 h 558"/>
                <a:gd name="T6" fmla="*/ 454 w 535"/>
                <a:gd name="T7" fmla="*/ 129 h 558"/>
                <a:gd name="T8" fmla="*/ 242 w 535"/>
                <a:gd name="T9" fmla="*/ 88 h 5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558">
                  <a:moveTo>
                    <a:pt x="233" y="85"/>
                  </a:moveTo>
                  <a:cubicBezTo>
                    <a:pt x="196" y="95"/>
                    <a:pt x="0" y="106"/>
                    <a:pt x="87" y="292"/>
                  </a:cubicBezTo>
                  <a:cubicBezTo>
                    <a:pt x="175" y="479"/>
                    <a:pt x="353" y="558"/>
                    <a:pt x="398" y="490"/>
                  </a:cubicBezTo>
                  <a:cubicBezTo>
                    <a:pt x="443" y="422"/>
                    <a:pt x="535" y="252"/>
                    <a:pt x="439" y="126"/>
                  </a:cubicBezTo>
                  <a:cubicBezTo>
                    <a:pt x="343" y="0"/>
                    <a:pt x="281" y="72"/>
                    <a:pt x="233" y="8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3" name="Freeform 6">
              <a:extLst>
                <a:ext uri="{FF2B5EF4-FFF2-40B4-BE49-F238E27FC236}">
                  <a16:creationId xmlns:a16="http://schemas.microsoft.com/office/drawing/2014/main" id="{B9ED727C-323F-4262-9487-90C1DC349D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1" y="674"/>
              <a:ext cx="1716" cy="3334"/>
            </a:xfrm>
            <a:custGeom>
              <a:avLst/>
              <a:gdLst>
                <a:gd name="T0" fmla="*/ 81 w 1697"/>
                <a:gd name="T1" fmla="*/ 1587 h 3297"/>
                <a:gd name="T2" fmla="*/ 215 w 1697"/>
                <a:gd name="T3" fmla="*/ 1549 h 3297"/>
                <a:gd name="T4" fmla="*/ 306 w 1697"/>
                <a:gd name="T5" fmla="*/ 3243 h 3297"/>
                <a:gd name="T6" fmla="*/ 389 w 1697"/>
                <a:gd name="T7" fmla="*/ 3098 h 3297"/>
                <a:gd name="T8" fmla="*/ 1423 w 1697"/>
                <a:gd name="T9" fmla="*/ 3224 h 3297"/>
                <a:gd name="T10" fmla="*/ 1249 w 1697"/>
                <a:gd name="T11" fmla="*/ 3112 h 3297"/>
                <a:gd name="T12" fmla="*/ 860 w 1697"/>
                <a:gd name="T13" fmla="*/ 2161 h 3297"/>
                <a:gd name="T14" fmla="*/ 891 w 1697"/>
                <a:gd name="T15" fmla="*/ 2006 h 3297"/>
                <a:gd name="T16" fmla="*/ 884 w 1697"/>
                <a:gd name="T17" fmla="*/ 1836 h 3297"/>
                <a:gd name="T18" fmla="*/ 891 w 1697"/>
                <a:gd name="T19" fmla="*/ 1590 h 3297"/>
                <a:gd name="T20" fmla="*/ 1511 w 1697"/>
                <a:gd name="T21" fmla="*/ 1553 h 3297"/>
                <a:gd name="T22" fmla="*/ 1662 w 1697"/>
                <a:gd name="T23" fmla="*/ 1576 h 3297"/>
                <a:gd name="T24" fmla="*/ 1488 w 1697"/>
                <a:gd name="T25" fmla="*/ 602 h 3297"/>
                <a:gd name="T26" fmla="*/ 1588 w 1697"/>
                <a:gd name="T27" fmla="*/ 582 h 3297"/>
                <a:gd name="T28" fmla="*/ 1701 w 1697"/>
                <a:gd name="T29" fmla="*/ 556 h 3297"/>
                <a:gd name="T30" fmla="*/ 1027 w 1697"/>
                <a:gd name="T31" fmla="*/ 279 h 3297"/>
                <a:gd name="T32" fmla="*/ 1144 w 1697"/>
                <a:gd name="T33" fmla="*/ 114 h 3297"/>
                <a:gd name="T34" fmla="*/ 172 w 1697"/>
                <a:gd name="T35" fmla="*/ 438 h 3297"/>
                <a:gd name="T36" fmla="*/ 129 w 1697"/>
                <a:gd name="T37" fmla="*/ 559 h 3297"/>
                <a:gd name="T38" fmla="*/ 205 w 1697"/>
                <a:gd name="T39" fmla="*/ 588 h 3297"/>
                <a:gd name="T40" fmla="*/ 978 w 1697"/>
                <a:gd name="T41" fmla="*/ 264 h 3297"/>
                <a:gd name="T42" fmla="*/ 1011 w 1697"/>
                <a:gd name="T43" fmla="*/ 222 h 3297"/>
                <a:gd name="T44" fmla="*/ 1123 w 1697"/>
                <a:gd name="T45" fmla="*/ 66 h 3297"/>
                <a:gd name="T46" fmla="*/ 1080 w 1697"/>
                <a:gd name="T47" fmla="*/ 162 h 3297"/>
                <a:gd name="T48" fmla="*/ 1018 w 1697"/>
                <a:gd name="T49" fmla="*/ 158 h 3297"/>
                <a:gd name="T50" fmla="*/ 973 w 1697"/>
                <a:gd name="T51" fmla="*/ 219 h 3297"/>
                <a:gd name="T52" fmla="*/ 55 w 1697"/>
                <a:gd name="T53" fmla="*/ 486 h 3297"/>
                <a:gd name="T54" fmla="*/ 174 w 1697"/>
                <a:gd name="T55" fmla="*/ 522 h 3297"/>
                <a:gd name="T56" fmla="*/ 207 w 1697"/>
                <a:gd name="T57" fmla="*/ 484 h 3297"/>
                <a:gd name="T58" fmla="*/ 332 w 1697"/>
                <a:gd name="T59" fmla="*/ 620 h 3297"/>
                <a:gd name="T60" fmla="*/ 112 w 1697"/>
                <a:gd name="T61" fmla="*/ 1446 h 3297"/>
                <a:gd name="T62" fmla="*/ 153 w 1697"/>
                <a:gd name="T63" fmla="*/ 1525 h 3297"/>
                <a:gd name="T64" fmla="*/ 163 w 1697"/>
                <a:gd name="T65" fmla="*/ 1390 h 3297"/>
                <a:gd name="T66" fmla="*/ 197 w 1697"/>
                <a:gd name="T67" fmla="*/ 1492 h 3297"/>
                <a:gd name="T68" fmla="*/ 207 w 1697"/>
                <a:gd name="T69" fmla="*/ 1471 h 3297"/>
                <a:gd name="T70" fmla="*/ 1207 w 1697"/>
                <a:gd name="T71" fmla="*/ 3217 h 3297"/>
                <a:gd name="T72" fmla="*/ 1377 w 1697"/>
                <a:gd name="T73" fmla="*/ 3261 h 3297"/>
                <a:gd name="T74" fmla="*/ 1308 w 1697"/>
                <a:gd name="T75" fmla="*/ 3190 h 3297"/>
                <a:gd name="T76" fmla="*/ 1224 w 1697"/>
                <a:gd name="T77" fmla="*/ 3148 h 3297"/>
                <a:gd name="T78" fmla="*/ 1150 w 1697"/>
                <a:gd name="T79" fmla="*/ 3068 h 3297"/>
                <a:gd name="T80" fmla="*/ 1091 w 1697"/>
                <a:gd name="T81" fmla="*/ 3105 h 3297"/>
                <a:gd name="T82" fmla="*/ 843 w 1697"/>
                <a:gd name="T83" fmla="*/ 2169 h 3297"/>
                <a:gd name="T84" fmla="*/ 811 w 1697"/>
                <a:gd name="T85" fmla="*/ 2095 h 3297"/>
                <a:gd name="T86" fmla="*/ 844 w 1697"/>
                <a:gd name="T87" fmla="*/ 1915 h 3297"/>
                <a:gd name="T88" fmla="*/ 804 w 1697"/>
                <a:gd name="T89" fmla="*/ 1990 h 3297"/>
                <a:gd name="T90" fmla="*/ 758 w 1697"/>
                <a:gd name="T91" fmla="*/ 1897 h 3297"/>
                <a:gd name="T92" fmla="*/ 652 w 1697"/>
                <a:gd name="T93" fmla="*/ 1887 h 3297"/>
                <a:gd name="T94" fmla="*/ 339 w 1697"/>
                <a:gd name="T95" fmla="*/ 3013 h 3297"/>
                <a:gd name="T96" fmla="*/ 237 w 1697"/>
                <a:gd name="T97" fmla="*/ 3108 h 3297"/>
                <a:gd name="T98" fmla="*/ 314 w 1697"/>
                <a:gd name="T99" fmla="*/ 3055 h 3297"/>
                <a:gd name="T100" fmla="*/ 413 w 1697"/>
                <a:gd name="T101" fmla="*/ 2966 h 3297"/>
                <a:gd name="T102" fmla="*/ 1456 w 1697"/>
                <a:gd name="T103" fmla="*/ 1438 h 3297"/>
                <a:gd name="T104" fmla="*/ 1607 w 1697"/>
                <a:gd name="T105" fmla="*/ 1542 h 3297"/>
                <a:gd name="T106" fmla="*/ 1594 w 1697"/>
                <a:gd name="T107" fmla="*/ 1470 h 3297"/>
                <a:gd name="T108" fmla="*/ 1503 w 1697"/>
                <a:gd name="T109" fmla="*/ 1460 h 3297"/>
                <a:gd name="T110" fmla="*/ 1476 w 1697"/>
                <a:gd name="T111" fmla="*/ 1345 h 3297"/>
                <a:gd name="T112" fmla="*/ 1455 w 1697"/>
                <a:gd name="T113" fmla="*/ 561 h 3297"/>
                <a:gd name="T114" fmla="*/ 1530 w 1697"/>
                <a:gd name="T115" fmla="*/ 565 h 3297"/>
                <a:gd name="T116" fmla="*/ 1647 w 1697"/>
                <a:gd name="T117" fmla="*/ 528 h 3297"/>
                <a:gd name="T118" fmla="*/ 1721 w 1697"/>
                <a:gd name="T119" fmla="*/ 500 h 32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97" h="3297">
                  <a:moveTo>
                    <a:pt x="325" y="608"/>
                  </a:moveTo>
                  <a:cubicBezTo>
                    <a:pt x="459" y="611"/>
                    <a:pt x="459" y="611"/>
                    <a:pt x="459" y="611"/>
                  </a:cubicBezTo>
                  <a:cubicBezTo>
                    <a:pt x="459" y="611"/>
                    <a:pt x="490" y="602"/>
                    <a:pt x="490" y="642"/>
                  </a:cubicBezTo>
                  <a:cubicBezTo>
                    <a:pt x="490" y="993"/>
                    <a:pt x="490" y="993"/>
                    <a:pt x="490" y="993"/>
                  </a:cubicBezTo>
                  <a:cubicBezTo>
                    <a:pt x="212" y="993"/>
                    <a:pt x="212" y="993"/>
                    <a:pt x="212" y="993"/>
                  </a:cubicBezTo>
                  <a:cubicBezTo>
                    <a:pt x="212" y="993"/>
                    <a:pt x="142" y="983"/>
                    <a:pt x="142" y="1089"/>
                  </a:cubicBezTo>
                  <a:cubicBezTo>
                    <a:pt x="142" y="1196"/>
                    <a:pt x="150" y="1273"/>
                    <a:pt x="134" y="1321"/>
                  </a:cubicBezTo>
                  <a:cubicBezTo>
                    <a:pt x="118" y="1369"/>
                    <a:pt x="62" y="1395"/>
                    <a:pt x="32" y="1455"/>
                  </a:cubicBezTo>
                  <a:cubicBezTo>
                    <a:pt x="8" y="1503"/>
                    <a:pt x="0" y="1535"/>
                    <a:pt x="0" y="1535"/>
                  </a:cubicBezTo>
                  <a:cubicBezTo>
                    <a:pt x="11" y="1535"/>
                    <a:pt x="11" y="1535"/>
                    <a:pt x="11" y="1535"/>
                  </a:cubicBezTo>
                  <a:cubicBezTo>
                    <a:pt x="15" y="1522"/>
                    <a:pt x="23" y="1507"/>
                    <a:pt x="31" y="1496"/>
                  </a:cubicBezTo>
                  <a:cubicBezTo>
                    <a:pt x="31" y="1496"/>
                    <a:pt x="41" y="1497"/>
                    <a:pt x="46" y="1498"/>
                  </a:cubicBezTo>
                  <a:cubicBezTo>
                    <a:pt x="52" y="1499"/>
                    <a:pt x="60" y="1501"/>
                    <a:pt x="64" y="1506"/>
                  </a:cubicBezTo>
                  <a:cubicBezTo>
                    <a:pt x="71" y="1512"/>
                    <a:pt x="68" y="1525"/>
                    <a:pt x="66" y="1535"/>
                  </a:cubicBezTo>
                  <a:cubicBezTo>
                    <a:pt x="78" y="1535"/>
                    <a:pt x="78" y="1535"/>
                    <a:pt x="78" y="1535"/>
                  </a:cubicBezTo>
                  <a:cubicBezTo>
                    <a:pt x="81" y="1525"/>
                    <a:pt x="87" y="1505"/>
                    <a:pt x="87" y="1505"/>
                  </a:cubicBezTo>
                  <a:cubicBezTo>
                    <a:pt x="88" y="1502"/>
                    <a:pt x="92" y="1502"/>
                    <a:pt x="95" y="1501"/>
                  </a:cubicBezTo>
                  <a:cubicBezTo>
                    <a:pt x="104" y="1499"/>
                    <a:pt x="122" y="1496"/>
                    <a:pt x="127" y="1507"/>
                  </a:cubicBezTo>
                  <a:cubicBezTo>
                    <a:pt x="131" y="1515"/>
                    <a:pt x="130" y="1525"/>
                    <a:pt x="130" y="1535"/>
                  </a:cubicBezTo>
                  <a:cubicBezTo>
                    <a:pt x="141" y="1535"/>
                    <a:pt x="141" y="1535"/>
                    <a:pt x="141" y="1535"/>
                  </a:cubicBezTo>
                  <a:cubicBezTo>
                    <a:pt x="141" y="1534"/>
                    <a:pt x="141" y="1533"/>
                    <a:pt x="141" y="1533"/>
                  </a:cubicBezTo>
                  <a:cubicBezTo>
                    <a:pt x="142" y="1527"/>
                    <a:pt x="142" y="1521"/>
                    <a:pt x="142" y="1515"/>
                  </a:cubicBezTo>
                  <a:cubicBezTo>
                    <a:pt x="142" y="1511"/>
                    <a:pt x="140" y="1506"/>
                    <a:pt x="142" y="1502"/>
                  </a:cubicBezTo>
                  <a:cubicBezTo>
                    <a:pt x="142" y="1502"/>
                    <a:pt x="146" y="1500"/>
                    <a:pt x="149" y="1499"/>
                  </a:cubicBezTo>
                  <a:cubicBezTo>
                    <a:pt x="161" y="1498"/>
                    <a:pt x="179" y="1499"/>
                    <a:pt x="185" y="1511"/>
                  </a:cubicBezTo>
                  <a:cubicBezTo>
                    <a:pt x="188" y="1518"/>
                    <a:pt x="189" y="1526"/>
                    <a:pt x="191" y="1535"/>
                  </a:cubicBezTo>
                  <a:cubicBezTo>
                    <a:pt x="201" y="1535"/>
                    <a:pt x="201" y="1535"/>
                    <a:pt x="201" y="1535"/>
                  </a:cubicBezTo>
                  <a:cubicBezTo>
                    <a:pt x="201" y="1534"/>
                    <a:pt x="201" y="1534"/>
                    <a:pt x="201" y="1534"/>
                  </a:cubicBezTo>
                  <a:cubicBezTo>
                    <a:pt x="200" y="1523"/>
                    <a:pt x="197" y="1511"/>
                    <a:pt x="198" y="1499"/>
                  </a:cubicBezTo>
                  <a:cubicBezTo>
                    <a:pt x="202" y="1500"/>
                    <a:pt x="205" y="1498"/>
                    <a:pt x="209" y="1498"/>
                  </a:cubicBezTo>
                  <a:cubicBezTo>
                    <a:pt x="214" y="1497"/>
                    <a:pt x="222" y="1496"/>
                    <a:pt x="226" y="1498"/>
                  </a:cubicBezTo>
                  <a:cubicBezTo>
                    <a:pt x="232" y="1501"/>
                    <a:pt x="232" y="1509"/>
                    <a:pt x="233" y="1515"/>
                  </a:cubicBezTo>
                  <a:cubicBezTo>
                    <a:pt x="233" y="1522"/>
                    <a:pt x="231" y="1528"/>
                    <a:pt x="229" y="1535"/>
                  </a:cubicBezTo>
                  <a:cubicBezTo>
                    <a:pt x="237" y="1535"/>
                    <a:pt x="237" y="1535"/>
                    <a:pt x="237" y="1535"/>
                  </a:cubicBezTo>
                  <a:cubicBezTo>
                    <a:pt x="237" y="1126"/>
                    <a:pt x="237" y="1126"/>
                    <a:pt x="237" y="1126"/>
                  </a:cubicBezTo>
                  <a:cubicBezTo>
                    <a:pt x="237" y="1126"/>
                    <a:pt x="233" y="1097"/>
                    <a:pt x="265" y="1097"/>
                  </a:cubicBezTo>
                  <a:cubicBezTo>
                    <a:pt x="490" y="1097"/>
                    <a:pt x="490" y="1097"/>
                    <a:pt x="490" y="1097"/>
                  </a:cubicBezTo>
                  <a:cubicBezTo>
                    <a:pt x="490" y="1169"/>
                    <a:pt x="490" y="1220"/>
                    <a:pt x="490" y="1220"/>
                  </a:cubicBezTo>
                  <a:cubicBezTo>
                    <a:pt x="490" y="1220"/>
                    <a:pt x="493" y="1256"/>
                    <a:pt x="457" y="1256"/>
                  </a:cubicBezTo>
                  <a:cubicBezTo>
                    <a:pt x="421" y="1256"/>
                    <a:pt x="393" y="1256"/>
                    <a:pt x="393" y="1256"/>
                  </a:cubicBezTo>
                  <a:cubicBezTo>
                    <a:pt x="393" y="1256"/>
                    <a:pt x="347" y="1256"/>
                    <a:pt x="347" y="1302"/>
                  </a:cubicBezTo>
                  <a:cubicBezTo>
                    <a:pt x="347" y="1348"/>
                    <a:pt x="347" y="2804"/>
                    <a:pt x="347" y="2804"/>
                  </a:cubicBezTo>
                  <a:cubicBezTo>
                    <a:pt x="347" y="2804"/>
                    <a:pt x="345" y="2856"/>
                    <a:pt x="317" y="2888"/>
                  </a:cubicBezTo>
                  <a:cubicBezTo>
                    <a:pt x="289" y="2920"/>
                    <a:pt x="145" y="2971"/>
                    <a:pt x="249" y="3088"/>
                  </a:cubicBezTo>
                  <a:cubicBezTo>
                    <a:pt x="287" y="3131"/>
                    <a:pt x="297" y="3136"/>
                    <a:pt x="297" y="3136"/>
                  </a:cubicBezTo>
                  <a:cubicBezTo>
                    <a:pt x="309" y="3121"/>
                    <a:pt x="309" y="3121"/>
                    <a:pt x="309" y="3121"/>
                  </a:cubicBezTo>
                  <a:cubicBezTo>
                    <a:pt x="307" y="3118"/>
                    <a:pt x="304" y="3115"/>
                    <a:pt x="301" y="3113"/>
                  </a:cubicBezTo>
                  <a:cubicBezTo>
                    <a:pt x="293" y="3105"/>
                    <a:pt x="276" y="3091"/>
                    <a:pt x="277" y="3091"/>
                  </a:cubicBezTo>
                  <a:cubicBezTo>
                    <a:pt x="275" y="3086"/>
                    <a:pt x="290" y="3080"/>
                    <a:pt x="294" y="3076"/>
                  </a:cubicBezTo>
                  <a:cubicBezTo>
                    <a:pt x="299" y="3071"/>
                    <a:pt x="306" y="3060"/>
                    <a:pt x="314" y="3057"/>
                  </a:cubicBezTo>
                  <a:cubicBezTo>
                    <a:pt x="320" y="3056"/>
                    <a:pt x="326" y="3058"/>
                    <a:pt x="331" y="3061"/>
                  </a:cubicBezTo>
                  <a:cubicBezTo>
                    <a:pt x="337" y="3065"/>
                    <a:pt x="344" y="3069"/>
                    <a:pt x="350" y="3073"/>
                  </a:cubicBezTo>
                  <a:cubicBezTo>
                    <a:pt x="359" y="3061"/>
                    <a:pt x="359" y="3061"/>
                    <a:pt x="359" y="3061"/>
                  </a:cubicBezTo>
                  <a:cubicBezTo>
                    <a:pt x="351" y="3055"/>
                    <a:pt x="333" y="3045"/>
                    <a:pt x="333" y="3045"/>
                  </a:cubicBezTo>
                  <a:cubicBezTo>
                    <a:pt x="328" y="3041"/>
                    <a:pt x="325" y="3037"/>
                    <a:pt x="329" y="3031"/>
                  </a:cubicBezTo>
                  <a:cubicBezTo>
                    <a:pt x="335" y="3021"/>
                    <a:pt x="350" y="3005"/>
                    <a:pt x="361" y="3008"/>
                  </a:cubicBezTo>
                  <a:cubicBezTo>
                    <a:pt x="369" y="3009"/>
                    <a:pt x="379" y="3015"/>
                    <a:pt x="386" y="3019"/>
                  </a:cubicBezTo>
                  <a:cubicBezTo>
                    <a:pt x="387" y="3020"/>
                    <a:pt x="389" y="3021"/>
                    <a:pt x="391" y="3023"/>
                  </a:cubicBezTo>
                  <a:cubicBezTo>
                    <a:pt x="402" y="3010"/>
                    <a:pt x="402" y="3010"/>
                    <a:pt x="402" y="3010"/>
                  </a:cubicBezTo>
                  <a:cubicBezTo>
                    <a:pt x="394" y="3004"/>
                    <a:pt x="377" y="2996"/>
                    <a:pt x="377" y="2996"/>
                  </a:cubicBezTo>
                  <a:cubicBezTo>
                    <a:pt x="370" y="2991"/>
                    <a:pt x="394" y="2964"/>
                    <a:pt x="399" y="2961"/>
                  </a:cubicBezTo>
                  <a:cubicBezTo>
                    <a:pt x="408" y="2956"/>
                    <a:pt x="421" y="2965"/>
                    <a:pt x="431" y="2974"/>
                  </a:cubicBezTo>
                  <a:cubicBezTo>
                    <a:pt x="443" y="2961"/>
                    <a:pt x="443" y="2961"/>
                    <a:pt x="443" y="2961"/>
                  </a:cubicBezTo>
                  <a:cubicBezTo>
                    <a:pt x="435" y="2956"/>
                    <a:pt x="428" y="2951"/>
                    <a:pt x="421" y="2945"/>
                  </a:cubicBezTo>
                  <a:cubicBezTo>
                    <a:pt x="421" y="2945"/>
                    <a:pt x="417" y="2943"/>
                    <a:pt x="423" y="2934"/>
                  </a:cubicBezTo>
                  <a:cubicBezTo>
                    <a:pt x="426" y="2930"/>
                    <a:pt x="430" y="2923"/>
                    <a:pt x="433" y="2920"/>
                  </a:cubicBezTo>
                  <a:cubicBezTo>
                    <a:pt x="438" y="2917"/>
                    <a:pt x="443" y="2924"/>
                    <a:pt x="448" y="2928"/>
                  </a:cubicBezTo>
                  <a:cubicBezTo>
                    <a:pt x="452" y="2931"/>
                    <a:pt x="457" y="2934"/>
                    <a:pt x="462" y="2937"/>
                  </a:cubicBezTo>
                  <a:cubicBezTo>
                    <a:pt x="473" y="2924"/>
                    <a:pt x="473" y="2924"/>
                    <a:pt x="473" y="2924"/>
                  </a:cubicBezTo>
                  <a:cubicBezTo>
                    <a:pt x="473" y="2924"/>
                    <a:pt x="453" y="2904"/>
                    <a:pt x="449" y="2860"/>
                  </a:cubicBezTo>
                  <a:cubicBezTo>
                    <a:pt x="445" y="2816"/>
                    <a:pt x="449" y="2544"/>
                    <a:pt x="449" y="2544"/>
                  </a:cubicBezTo>
                  <a:cubicBezTo>
                    <a:pt x="1065" y="3028"/>
                    <a:pt x="1065" y="3028"/>
                    <a:pt x="1065" y="3028"/>
                  </a:cubicBezTo>
                  <a:cubicBezTo>
                    <a:pt x="1065" y="3028"/>
                    <a:pt x="1104" y="3064"/>
                    <a:pt x="1121" y="3100"/>
                  </a:cubicBezTo>
                  <a:cubicBezTo>
                    <a:pt x="1146" y="3153"/>
                    <a:pt x="1233" y="3297"/>
                    <a:pt x="1330" y="3174"/>
                  </a:cubicBezTo>
                  <a:cubicBezTo>
                    <a:pt x="1366" y="3130"/>
                    <a:pt x="1376" y="3118"/>
                    <a:pt x="1376" y="3118"/>
                  </a:cubicBezTo>
                  <a:cubicBezTo>
                    <a:pt x="1368" y="3111"/>
                    <a:pt x="1368" y="3111"/>
                    <a:pt x="1368" y="3111"/>
                  </a:cubicBezTo>
                  <a:cubicBezTo>
                    <a:pt x="1361" y="3123"/>
                    <a:pt x="1352" y="3135"/>
                    <a:pt x="1345" y="3135"/>
                  </a:cubicBezTo>
                  <a:cubicBezTo>
                    <a:pt x="1337" y="3135"/>
                    <a:pt x="1311" y="3110"/>
                    <a:pt x="1306" y="3102"/>
                  </a:cubicBezTo>
                  <a:cubicBezTo>
                    <a:pt x="1306" y="3102"/>
                    <a:pt x="1320" y="3087"/>
                    <a:pt x="1326" y="3080"/>
                  </a:cubicBezTo>
                  <a:cubicBezTo>
                    <a:pt x="1327" y="3079"/>
                    <a:pt x="1327" y="3079"/>
                    <a:pt x="1328" y="3078"/>
                  </a:cubicBezTo>
                  <a:cubicBezTo>
                    <a:pt x="1317" y="3069"/>
                    <a:pt x="1317" y="3069"/>
                    <a:pt x="1317" y="3069"/>
                  </a:cubicBezTo>
                  <a:cubicBezTo>
                    <a:pt x="1316" y="3070"/>
                    <a:pt x="1316" y="3071"/>
                    <a:pt x="1315" y="3072"/>
                  </a:cubicBezTo>
                  <a:cubicBezTo>
                    <a:pt x="1306" y="3079"/>
                    <a:pt x="1297" y="3094"/>
                    <a:pt x="1284" y="3088"/>
                  </a:cubicBezTo>
                  <a:cubicBezTo>
                    <a:pt x="1277" y="3084"/>
                    <a:pt x="1261" y="3064"/>
                    <a:pt x="1259" y="3057"/>
                  </a:cubicBezTo>
                  <a:cubicBezTo>
                    <a:pt x="1259" y="3055"/>
                    <a:pt x="1259" y="3055"/>
                    <a:pt x="1259" y="3055"/>
                  </a:cubicBezTo>
                  <a:cubicBezTo>
                    <a:pt x="1266" y="3051"/>
                    <a:pt x="1272" y="3044"/>
                    <a:pt x="1277" y="3037"/>
                  </a:cubicBezTo>
                  <a:cubicBezTo>
                    <a:pt x="1263" y="3025"/>
                    <a:pt x="1263" y="3025"/>
                    <a:pt x="1263" y="3025"/>
                  </a:cubicBezTo>
                  <a:cubicBezTo>
                    <a:pt x="1256" y="3033"/>
                    <a:pt x="1246" y="3040"/>
                    <a:pt x="1239" y="3039"/>
                  </a:cubicBezTo>
                  <a:cubicBezTo>
                    <a:pt x="1229" y="3039"/>
                    <a:pt x="1207" y="3018"/>
                    <a:pt x="1206" y="3010"/>
                  </a:cubicBezTo>
                  <a:cubicBezTo>
                    <a:pt x="1207" y="3009"/>
                    <a:pt x="1207" y="3009"/>
                    <a:pt x="1207" y="3009"/>
                  </a:cubicBezTo>
                  <a:cubicBezTo>
                    <a:pt x="1210" y="3004"/>
                    <a:pt x="1215" y="2997"/>
                    <a:pt x="1221" y="2990"/>
                  </a:cubicBezTo>
                  <a:cubicBezTo>
                    <a:pt x="1214" y="2985"/>
                    <a:pt x="1214" y="2985"/>
                    <a:pt x="1214" y="2985"/>
                  </a:cubicBezTo>
                  <a:cubicBezTo>
                    <a:pt x="1206" y="2994"/>
                    <a:pt x="1192" y="3004"/>
                    <a:pt x="1184" y="3002"/>
                  </a:cubicBezTo>
                  <a:cubicBezTo>
                    <a:pt x="1175" y="3000"/>
                    <a:pt x="1152" y="2977"/>
                    <a:pt x="1153" y="2968"/>
                  </a:cubicBezTo>
                  <a:cubicBezTo>
                    <a:pt x="1153" y="2961"/>
                    <a:pt x="1170" y="2958"/>
                    <a:pt x="1180" y="2956"/>
                  </a:cubicBezTo>
                  <a:cubicBezTo>
                    <a:pt x="1168" y="2946"/>
                    <a:pt x="1168" y="2946"/>
                    <a:pt x="1168" y="2946"/>
                  </a:cubicBezTo>
                  <a:cubicBezTo>
                    <a:pt x="1168" y="2946"/>
                    <a:pt x="1125" y="2960"/>
                    <a:pt x="1089" y="2936"/>
                  </a:cubicBezTo>
                  <a:cubicBezTo>
                    <a:pt x="1053" y="2912"/>
                    <a:pt x="449" y="2424"/>
                    <a:pt x="449" y="2424"/>
                  </a:cubicBezTo>
                  <a:cubicBezTo>
                    <a:pt x="441" y="1896"/>
                    <a:pt x="441" y="1896"/>
                    <a:pt x="441" y="1896"/>
                  </a:cubicBezTo>
                  <a:cubicBezTo>
                    <a:pt x="441" y="1896"/>
                    <a:pt x="441" y="1869"/>
                    <a:pt x="468" y="1869"/>
                  </a:cubicBezTo>
                  <a:cubicBezTo>
                    <a:pt x="495" y="1869"/>
                    <a:pt x="603" y="1869"/>
                    <a:pt x="603" y="1869"/>
                  </a:cubicBezTo>
                  <a:cubicBezTo>
                    <a:pt x="603" y="1869"/>
                    <a:pt x="657" y="1862"/>
                    <a:pt x="677" y="1921"/>
                  </a:cubicBezTo>
                  <a:cubicBezTo>
                    <a:pt x="696" y="1981"/>
                    <a:pt x="731" y="2124"/>
                    <a:pt x="871" y="2120"/>
                  </a:cubicBezTo>
                  <a:cubicBezTo>
                    <a:pt x="871" y="2107"/>
                    <a:pt x="871" y="2107"/>
                    <a:pt x="871" y="2107"/>
                  </a:cubicBezTo>
                  <a:cubicBezTo>
                    <a:pt x="856" y="2107"/>
                    <a:pt x="835" y="2103"/>
                    <a:pt x="832" y="2090"/>
                  </a:cubicBezTo>
                  <a:cubicBezTo>
                    <a:pt x="830" y="2083"/>
                    <a:pt x="832" y="2076"/>
                    <a:pt x="833" y="2069"/>
                  </a:cubicBezTo>
                  <a:cubicBezTo>
                    <a:pt x="835" y="2067"/>
                    <a:pt x="835" y="2067"/>
                    <a:pt x="835" y="2067"/>
                  </a:cubicBezTo>
                  <a:cubicBezTo>
                    <a:pt x="839" y="2066"/>
                    <a:pt x="847" y="2069"/>
                    <a:pt x="851" y="2070"/>
                  </a:cubicBezTo>
                  <a:cubicBezTo>
                    <a:pt x="857" y="2071"/>
                    <a:pt x="864" y="2071"/>
                    <a:pt x="871" y="2070"/>
                  </a:cubicBezTo>
                  <a:cubicBezTo>
                    <a:pt x="870" y="2054"/>
                    <a:pt x="870" y="2054"/>
                    <a:pt x="870" y="2054"/>
                  </a:cubicBezTo>
                  <a:cubicBezTo>
                    <a:pt x="861" y="2054"/>
                    <a:pt x="851" y="2054"/>
                    <a:pt x="841" y="2052"/>
                  </a:cubicBezTo>
                  <a:cubicBezTo>
                    <a:pt x="826" y="2050"/>
                    <a:pt x="826" y="2045"/>
                    <a:pt x="827" y="2031"/>
                  </a:cubicBezTo>
                  <a:cubicBezTo>
                    <a:pt x="827" y="2024"/>
                    <a:pt x="826" y="2007"/>
                    <a:pt x="833" y="2005"/>
                  </a:cubicBezTo>
                  <a:cubicBezTo>
                    <a:pt x="838" y="2003"/>
                    <a:pt x="845" y="2008"/>
                    <a:pt x="850" y="2008"/>
                  </a:cubicBezTo>
                  <a:cubicBezTo>
                    <a:pt x="857" y="2010"/>
                    <a:pt x="863" y="2010"/>
                    <a:pt x="870" y="2010"/>
                  </a:cubicBezTo>
                  <a:cubicBezTo>
                    <a:pt x="870" y="1995"/>
                    <a:pt x="870" y="1995"/>
                    <a:pt x="870" y="1995"/>
                  </a:cubicBezTo>
                  <a:cubicBezTo>
                    <a:pt x="856" y="1995"/>
                    <a:pt x="842" y="1993"/>
                    <a:pt x="837" y="1984"/>
                  </a:cubicBezTo>
                  <a:cubicBezTo>
                    <a:pt x="832" y="1978"/>
                    <a:pt x="834" y="1969"/>
                    <a:pt x="834" y="1962"/>
                  </a:cubicBezTo>
                  <a:cubicBezTo>
                    <a:pt x="834" y="1954"/>
                    <a:pt x="832" y="1945"/>
                    <a:pt x="834" y="1936"/>
                  </a:cubicBezTo>
                  <a:cubicBezTo>
                    <a:pt x="843" y="1936"/>
                    <a:pt x="852" y="1938"/>
                    <a:pt x="861" y="1940"/>
                  </a:cubicBezTo>
                  <a:cubicBezTo>
                    <a:pt x="864" y="1941"/>
                    <a:pt x="867" y="1941"/>
                    <a:pt x="869" y="1942"/>
                  </a:cubicBezTo>
                  <a:cubicBezTo>
                    <a:pt x="869" y="1922"/>
                    <a:pt x="869" y="1922"/>
                    <a:pt x="869" y="1922"/>
                  </a:cubicBezTo>
                  <a:cubicBezTo>
                    <a:pt x="866" y="1922"/>
                    <a:pt x="862" y="1921"/>
                    <a:pt x="859" y="1921"/>
                  </a:cubicBezTo>
                  <a:cubicBezTo>
                    <a:pt x="850" y="1920"/>
                    <a:pt x="839" y="1920"/>
                    <a:pt x="835" y="1911"/>
                  </a:cubicBezTo>
                  <a:cubicBezTo>
                    <a:pt x="831" y="1902"/>
                    <a:pt x="833" y="1889"/>
                    <a:pt x="831" y="1880"/>
                  </a:cubicBezTo>
                  <a:cubicBezTo>
                    <a:pt x="830" y="1877"/>
                    <a:pt x="827" y="1864"/>
                    <a:pt x="830" y="1861"/>
                  </a:cubicBezTo>
                  <a:cubicBezTo>
                    <a:pt x="832" y="1859"/>
                    <a:pt x="836" y="1860"/>
                    <a:pt x="838" y="1860"/>
                  </a:cubicBezTo>
                  <a:cubicBezTo>
                    <a:pt x="848" y="1860"/>
                    <a:pt x="859" y="1862"/>
                    <a:pt x="868" y="1864"/>
                  </a:cubicBezTo>
                  <a:cubicBezTo>
                    <a:pt x="869" y="1864"/>
                    <a:pt x="869" y="1864"/>
                    <a:pt x="869" y="1864"/>
                  </a:cubicBezTo>
                  <a:cubicBezTo>
                    <a:pt x="869" y="1847"/>
                    <a:pt x="869" y="1847"/>
                    <a:pt x="869" y="1847"/>
                  </a:cubicBezTo>
                  <a:cubicBezTo>
                    <a:pt x="868" y="1847"/>
                    <a:pt x="867" y="1847"/>
                    <a:pt x="867" y="1847"/>
                  </a:cubicBezTo>
                  <a:cubicBezTo>
                    <a:pt x="856" y="1849"/>
                    <a:pt x="838" y="1847"/>
                    <a:pt x="830" y="1839"/>
                  </a:cubicBezTo>
                  <a:cubicBezTo>
                    <a:pt x="824" y="1832"/>
                    <a:pt x="825" y="1820"/>
                    <a:pt x="823" y="1811"/>
                  </a:cubicBezTo>
                  <a:cubicBezTo>
                    <a:pt x="822" y="1803"/>
                    <a:pt x="817" y="1791"/>
                    <a:pt x="821" y="1784"/>
                  </a:cubicBezTo>
                  <a:cubicBezTo>
                    <a:pt x="826" y="1774"/>
                    <a:pt x="844" y="1776"/>
                    <a:pt x="854" y="1776"/>
                  </a:cubicBezTo>
                  <a:cubicBezTo>
                    <a:pt x="859" y="1776"/>
                    <a:pt x="863" y="1776"/>
                    <a:pt x="868" y="1777"/>
                  </a:cubicBezTo>
                  <a:cubicBezTo>
                    <a:pt x="868" y="1761"/>
                    <a:pt x="868" y="1761"/>
                    <a:pt x="868" y="1761"/>
                  </a:cubicBezTo>
                  <a:cubicBezTo>
                    <a:pt x="868" y="1761"/>
                    <a:pt x="783" y="1753"/>
                    <a:pt x="651" y="1811"/>
                  </a:cubicBezTo>
                  <a:cubicBezTo>
                    <a:pt x="643" y="1814"/>
                    <a:pt x="631" y="1815"/>
                    <a:pt x="621" y="1815"/>
                  </a:cubicBezTo>
                  <a:cubicBezTo>
                    <a:pt x="592" y="1815"/>
                    <a:pt x="457" y="1816"/>
                    <a:pt x="457" y="1816"/>
                  </a:cubicBezTo>
                  <a:cubicBezTo>
                    <a:pt x="457" y="1816"/>
                    <a:pt x="441" y="1816"/>
                    <a:pt x="441" y="1792"/>
                  </a:cubicBezTo>
                  <a:cubicBezTo>
                    <a:pt x="441" y="1757"/>
                    <a:pt x="441" y="1368"/>
                    <a:pt x="441" y="1368"/>
                  </a:cubicBezTo>
                  <a:cubicBezTo>
                    <a:pt x="441" y="1368"/>
                    <a:pt x="437" y="1347"/>
                    <a:pt x="465" y="1347"/>
                  </a:cubicBezTo>
                  <a:cubicBezTo>
                    <a:pt x="493" y="1347"/>
                    <a:pt x="604" y="1347"/>
                    <a:pt x="604" y="1347"/>
                  </a:cubicBezTo>
                  <a:cubicBezTo>
                    <a:pt x="604" y="1347"/>
                    <a:pt x="641" y="1339"/>
                    <a:pt x="650" y="1384"/>
                  </a:cubicBezTo>
                  <a:cubicBezTo>
                    <a:pt x="660" y="1429"/>
                    <a:pt x="675" y="1486"/>
                    <a:pt x="714" y="1440"/>
                  </a:cubicBezTo>
                  <a:cubicBezTo>
                    <a:pt x="714" y="1440"/>
                    <a:pt x="729" y="1424"/>
                    <a:pt x="747" y="1429"/>
                  </a:cubicBezTo>
                  <a:cubicBezTo>
                    <a:pt x="747" y="1429"/>
                    <a:pt x="721" y="1444"/>
                    <a:pt x="713" y="1460"/>
                  </a:cubicBezTo>
                  <a:cubicBezTo>
                    <a:pt x="700" y="1486"/>
                    <a:pt x="728" y="1512"/>
                    <a:pt x="744" y="1525"/>
                  </a:cubicBezTo>
                  <a:cubicBezTo>
                    <a:pt x="781" y="1553"/>
                    <a:pt x="886" y="1608"/>
                    <a:pt x="861" y="1538"/>
                  </a:cubicBezTo>
                  <a:cubicBezTo>
                    <a:pt x="835" y="1468"/>
                    <a:pt x="834" y="1396"/>
                    <a:pt x="786" y="1382"/>
                  </a:cubicBezTo>
                  <a:cubicBezTo>
                    <a:pt x="768" y="1377"/>
                    <a:pt x="766" y="1379"/>
                    <a:pt x="766" y="1379"/>
                  </a:cubicBezTo>
                  <a:cubicBezTo>
                    <a:pt x="766" y="1379"/>
                    <a:pt x="783" y="1350"/>
                    <a:pt x="798" y="1355"/>
                  </a:cubicBezTo>
                  <a:cubicBezTo>
                    <a:pt x="813" y="1361"/>
                    <a:pt x="753" y="1249"/>
                    <a:pt x="752" y="1174"/>
                  </a:cubicBezTo>
                  <a:cubicBezTo>
                    <a:pt x="753" y="1117"/>
                    <a:pt x="743" y="1095"/>
                    <a:pt x="765" y="1094"/>
                  </a:cubicBezTo>
                  <a:cubicBezTo>
                    <a:pt x="787" y="1094"/>
                    <a:pt x="1356" y="1094"/>
                    <a:pt x="1356" y="1094"/>
                  </a:cubicBezTo>
                  <a:cubicBezTo>
                    <a:pt x="1356" y="1094"/>
                    <a:pt x="1390" y="1084"/>
                    <a:pt x="1390" y="1132"/>
                  </a:cubicBezTo>
                  <a:cubicBezTo>
                    <a:pt x="1390" y="1180"/>
                    <a:pt x="1401" y="1532"/>
                    <a:pt x="1401" y="1532"/>
                  </a:cubicBezTo>
                  <a:cubicBezTo>
                    <a:pt x="1410" y="1532"/>
                    <a:pt x="1410" y="1532"/>
                    <a:pt x="1410" y="1532"/>
                  </a:cubicBezTo>
                  <a:cubicBezTo>
                    <a:pt x="1409" y="1522"/>
                    <a:pt x="1411" y="1511"/>
                    <a:pt x="1412" y="1502"/>
                  </a:cubicBezTo>
                  <a:cubicBezTo>
                    <a:pt x="1412" y="1502"/>
                    <a:pt x="1442" y="1496"/>
                    <a:pt x="1450" y="1506"/>
                  </a:cubicBezTo>
                  <a:cubicBezTo>
                    <a:pt x="1453" y="1510"/>
                    <a:pt x="1455" y="1522"/>
                    <a:pt x="1455" y="1533"/>
                  </a:cubicBezTo>
                  <a:cubicBezTo>
                    <a:pt x="1465" y="1533"/>
                    <a:pt x="1465" y="1533"/>
                    <a:pt x="1465" y="1533"/>
                  </a:cubicBezTo>
                  <a:cubicBezTo>
                    <a:pt x="1465" y="1531"/>
                    <a:pt x="1466" y="1530"/>
                    <a:pt x="1466" y="1529"/>
                  </a:cubicBezTo>
                  <a:cubicBezTo>
                    <a:pt x="1465" y="1520"/>
                    <a:pt x="1461" y="1502"/>
                    <a:pt x="1461" y="1502"/>
                  </a:cubicBezTo>
                  <a:cubicBezTo>
                    <a:pt x="1461" y="1501"/>
                    <a:pt x="1461" y="1500"/>
                    <a:pt x="1461" y="1499"/>
                  </a:cubicBezTo>
                  <a:cubicBezTo>
                    <a:pt x="1471" y="1494"/>
                    <a:pt x="1491" y="1492"/>
                    <a:pt x="1501" y="1498"/>
                  </a:cubicBezTo>
                  <a:cubicBezTo>
                    <a:pt x="1507" y="1503"/>
                    <a:pt x="1511" y="1520"/>
                    <a:pt x="1511" y="1533"/>
                  </a:cubicBezTo>
                  <a:cubicBezTo>
                    <a:pt x="1519" y="1533"/>
                    <a:pt x="1519" y="1533"/>
                    <a:pt x="1519" y="1533"/>
                  </a:cubicBezTo>
                  <a:cubicBezTo>
                    <a:pt x="1519" y="1531"/>
                    <a:pt x="1519" y="1528"/>
                    <a:pt x="1519" y="1527"/>
                  </a:cubicBezTo>
                  <a:cubicBezTo>
                    <a:pt x="1519" y="1518"/>
                    <a:pt x="1514" y="1497"/>
                    <a:pt x="1514" y="1497"/>
                  </a:cubicBezTo>
                  <a:cubicBezTo>
                    <a:pt x="1523" y="1492"/>
                    <a:pt x="1545" y="1496"/>
                    <a:pt x="1552" y="1504"/>
                  </a:cubicBezTo>
                  <a:cubicBezTo>
                    <a:pt x="1557" y="1509"/>
                    <a:pt x="1560" y="1523"/>
                    <a:pt x="1560" y="1534"/>
                  </a:cubicBezTo>
                  <a:cubicBezTo>
                    <a:pt x="1565" y="1534"/>
                    <a:pt x="1565" y="1534"/>
                    <a:pt x="1565" y="1534"/>
                  </a:cubicBezTo>
                  <a:cubicBezTo>
                    <a:pt x="1564" y="1522"/>
                    <a:pt x="1564" y="1506"/>
                    <a:pt x="1572" y="1500"/>
                  </a:cubicBezTo>
                  <a:cubicBezTo>
                    <a:pt x="1571" y="1501"/>
                    <a:pt x="1573" y="1500"/>
                    <a:pt x="1572" y="1500"/>
                  </a:cubicBezTo>
                  <a:cubicBezTo>
                    <a:pt x="1584" y="1498"/>
                    <a:pt x="1591" y="1513"/>
                    <a:pt x="1595" y="1523"/>
                  </a:cubicBezTo>
                  <a:cubicBezTo>
                    <a:pt x="1596" y="1527"/>
                    <a:pt x="1597" y="1531"/>
                    <a:pt x="1598" y="1534"/>
                  </a:cubicBezTo>
                  <a:cubicBezTo>
                    <a:pt x="1611" y="1534"/>
                    <a:pt x="1611" y="1534"/>
                    <a:pt x="1611" y="1534"/>
                  </a:cubicBezTo>
                  <a:cubicBezTo>
                    <a:pt x="1610" y="1531"/>
                    <a:pt x="1609" y="1528"/>
                    <a:pt x="1608" y="1525"/>
                  </a:cubicBezTo>
                  <a:cubicBezTo>
                    <a:pt x="1605" y="1518"/>
                    <a:pt x="1600" y="1511"/>
                    <a:pt x="1599" y="1504"/>
                  </a:cubicBezTo>
                  <a:cubicBezTo>
                    <a:pt x="1599" y="1503"/>
                    <a:pt x="1598" y="1502"/>
                    <a:pt x="1599" y="1500"/>
                  </a:cubicBezTo>
                  <a:cubicBezTo>
                    <a:pt x="1609" y="1499"/>
                    <a:pt x="1619" y="1515"/>
                    <a:pt x="1622" y="1523"/>
                  </a:cubicBezTo>
                  <a:cubicBezTo>
                    <a:pt x="1623" y="1527"/>
                    <a:pt x="1625" y="1530"/>
                    <a:pt x="1626" y="1535"/>
                  </a:cubicBezTo>
                  <a:cubicBezTo>
                    <a:pt x="1635" y="1535"/>
                    <a:pt x="1635" y="1535"/>
                    <a:pt x="1635" y="1535"/>
                  </a:cubicBezTo>
                  <a:cubicBezTo>
                    <a:pt x="1635" y="1535"/>
                    <a:pt x="1623" y="1481"/>
                    <a:pt x="1580" y="1428"/>
                  </a:cubicBezTo>
                  <a:cubicBezTo>
                    <a:pt x="1529" y="1365"/>
                    <a:pt x="1476" y="1303"/>
                    <a:pt x="1476" y="1137"/>
                  </a:cubicBezTo>
                  <a:cubicBezTo>
                    <a:pt x="1476" y="967"/>
                    <a:pt x="1364" y="993"/>
                    <a:pt x="1364" y="993"/>
                  </a:cubicBezTo>
                  <a:cubicBezTo>
                    <a:pt x="578" y="993"/>
                    <a:pt x="578" y="993"/>
                    <a:pt x="578" y="993"/>
                  </a:cubicBezTo>
                  <a:cubicBezTo>
                    <a:pt x="578" y="822"/>
                    <a:pt x="578" y="624"/>
                    <a:pt x="578" y="624"/>
                  </a:cubicBezTo>
                  <a:cubicBezTo>
                    <a:pt x="578" y="624"/>
                    <a:pt x="580" y="611"/>
                    <a:pt x="591" y="611"/>
                  </a:cubicBezTo>
                  <a:cubicBezTo>
                    <a:pt x="601" y="611"/>
                    <a:pt x="1440" y="611"/>
                    <a:pt x="1440" y="611"/>
                  </a:cubicBezTo>
                  <a:cubicBezTo>
                    <a:pt x="1453" y="607"/>
                    <a:pt x="1453" y="607"/>
                    <a:pt x="1453" y="607"/>
                  </a:cubicBezTo>
                  <a:cubicBezTo>
                    <a:pt x="1450" y="603"/>
                    <a:pt x="1442" y="598"/>
                    <a:pt x="1442" y="598"/>
                  </a:cubicBezTo>
                  <a:cubicBezTo>
                    <a:pt x="1436" y="595"/>
                    <a:pt x="1438" y="587"/>
                    <a:pt x="1440" y="581"/>
                  </a:cubicBezTo>
                  <a:cubicBezTo>
                    <a:pt x="1440" y="576"/>
                    <a:pt x="1442" y="572"/>
                    <a:pt x="1443" y="567"/>
                  </a:cubicBezTo>
                  <a:cubicBezTo>
                    <a:pt x="1444" y="561"/>
                    <a:pt x="1445" y="555"/>
                    <a:pt x="1446" y="549"/>
                  </a:cubicBezTo>
                  <a:cubicBezTo>
                    <a:pt x="1448" y="538"/>
                    <a:pt x="1459" y="549"/>
                    <a:pt x="1464" y="553"/>
                  </a:cubicBezTo>
                  <a:cubicBezTo>
                    <a:pt x="1471" y="557"/>
                    <a:pt x="1469" y="563"/>
                    <a:pt x="1469" y="570"/>
                  </a:cubicBezTo>
                  <a:cubicBezTo>
                    <a:pt x="1469" y="580"/>
                    <a:pt x="1468" y="590"/>
                    <a:pt x="1473" y="599"/>
                  </a:cubicBezTo>
                  <a:cubicBezTo>
                    <a:pt x="1473" y="599"/>
                    <a:pt x="1473" y="599"/>
                    <a:pt x="1474" y="599"/>
                  </a:cubicBezTo>
                  <a:cubicBezTo>
                    <a:pt x="1483" y="596"/>
                    <a:pt x="1483" y="596"/>
                    <a:pt x="1483" y="596"/>
                  </a:cubicBezTo>
                  <a:cubicBezTo>
                    <a:pt x="1474" y="587"/>
                    <a:pt x="1476" y="568"/>
                    <a:pt x="1482" y="557"/>
                  </a:cubicBezTo>
                  <a:cubicBezTo>
                    <a:pt x="1483" y="557"/>
                    <a:pt x="1483" y="557"/>
                    <a:pt x="1483" y="557"/>
                  </a:cubicBezTo>
                  <a:cubicBezTo>
                    <a:pt x="1487" y="559"/>
                    <a:pt x="1490" y="554"/>
                    <a:pt x="1494" y="553"/>
                  </a:cubicBezTo>
                  <a:cubicBezTo>
                    <a:pt x="1499" y="552"/>
                    <a:pt x="1502" y="556"/>
                    <a:pt x="1507" y="559"/>
                  </a:cubicBezTo>
                  <a:cubicBezTo>
                    <a:pt x="1516" y="565"/>
                    <a:pt x="1525" y="570"/>
                    <a:pt x="1535" y="572"/>
                  </a:cubicBezTo>
                  <a:cubicBezTo>
                    <a:pt x="1538" y="573"/>
                    <a:pt x="1541" y="573"/>
                    <a:pt x="1544" y="574"/>
                  </a:cubicBezTo>
                  <a:cubicBezTo>
                    <a:pt x="1567" y="566"/>
                    <a:pt x="1567" y="566"/>
                    <a:pt x="1567" y="566"/>
                  </a:cubicBezTo>
                  <a:cubicBezTo>
                    <a:pt x="1554" y="566"/>
                    <a:pt x="1540" y="565"/>
                    <a:pt x="1536" y="564"/>
                  </a:cubicBezTo>
                  <a:cubicBezTo>
                    <a:pt x="1527" y="562"/>
                    <a:pt x="1519" y="558"/>
                    <a:pt x="1512" y="552"/>
                  </a:cubicBezTo>
                  <a:cubicBezTo>
                    <a:pt x="1508" y="550"/>
                    <a:pt x="1502" y="545"/>
                    <a:pt x="1503" y="540"/>
                  </a:cubicBezTo>
                  <a:cubicBezTo>
                    <a:pt x="1504" y="540"/>
                    <a:pt x="1520" y="533"/>
                    <a:pt x="1525" y="525"/>
                  </a:cubicBezTo>
                  <a:cubicBezTo>
                    <a:pt x="1529" y="517"/>
                    <a:pt x="1540" y="516"/>
                    <a:pt x="1548" y="518"/>
                  </a:cubicBezTo>
                  <a:cubicBezTo>
                    <a:pt x="1557" y="521"/>
                    <a:pt x="1563" y="528"/>
                    <a:pt x="1571" y="532"/>
                  </a:cubicBezTo>
                  <a:cubicBezTo>
                    <a:pt x="1578" y="536"/>
                    <a:pt x="1591" y="542"/>
                    <a:pt x="1595" y="549"/>
                  </a:cubicBezTo>
                  <a:cubicBezTo>
                    <a:pt x="1596" y="552"/>
                    <a:pt x="1596" y="554"/>
                    <a:pt x="1596" y="556"/>
                  </a:cubicBezTo>
                  <a:cubicBezTo>
                    <a:pt x="1613" y="549"/>
                    <a:pt x="1613" y="549"/>
                    <a:pt x="1613" y="549"/>
                  </a:cubicBezTo>
                  <a:cubicBezTo>
                    <a:pt x="1611" y="549"/>
                    <a:pt x="1609" y="548"/>
                    <a:pt x="1608" y="547"/>
                  </a:cubicBezTo>
                  <a:cubicBezTo>
                    <a:pt x="1597" y="542"/>
                    <a:pt x="1578" y="533"/>
                    <a:pt x="1571" y="523"/>
                  </a:cubicBezTo>
                  <a:cubicBezTo>
                    <a:pt x="1572" y="521"/>
                    <a:pt x="1572" y="521"/>
                    <a:pt x="1572" y="521"/>
                  </a:cubicBezTo>
                  <a:cubicBezTo>
                    <a:pt x="1581" y="523"/>
                    <a:pt x="1589" y="521"/>
                    <a:pt x="1597" y="518"/>
                  </a:cubicBezTo>
                  <a:cubicBezTo>
                    <a:pt x="1604" y="516"/>
                    <a:pt x="1607" y="514"/>
                    <a:pt x="1612" y="518"/>
                  </a:cubicBezTo>
                  <a:cubicBezTo>
                    <a:pt x="1620" y="523"/>
                    <a:pt x="1630" y="533"/>
                    <a:pt x="1635" y="542"/>
                  </a:cubicBezTo>
                  <a:cubicBezTo>
                    <a:pt x="1645" y="538"/>
                    <a:pt x="1645" y="538"/>
                    <a:pt x="1645" y="538"/>
                  </a:cubicBezTo>
                  <a:cubicBezTo>
                    <a:pt x="1643" y="535"/>
                    <a:pt x="1642" y="531"/>
                    <a:pt x="1638" y="528"/>
                  </a:cubicBezTo>
                  <a:cubicBezTo>
                    <a:pt x="1634" y="524"/>
                    <a:pt x="1623" y="517"/>
                    <a:pt x="1626" y="511"/>
                  </a:cubicBezTo>
                  <a:cubicBezTo>
                    <a:pt x="1626" y="511"/>
                    <a:pt x="1651" y="503"/>
                    <a:pt x="1665" y="499"/>
                  </a:cubicBezTo>
                  <a:cubicBezTo>
                    <a:pt x="1673" y="497"/>
                    <a:pt x="1675" y="504"/>
                    <a:pt x="1679" y="512"/>
                  </a:cubicBezTo>
                  <a:cubicBezTo>
                    <a:pt x="1681" y="516"/>
                    <a:pt x="1683" y="520"/>
                    <a:pt x="1685" y="524"/>
                  </a:cubicBezTo>
                  <a:cubicBezTo>
                    <a:pt x="1697" y="519"/>
                    <a:pt x="1697" y="519"/>
                    <a:pt x="1697" y="519"/>
                  </a:cubicBezTo>
                  <a:cubicBezTo>
                    <a:pt x="1697" y="519"/>
                    <a:pt x="1631" y="326"/>
                    <a:pt x="1551" y="400"/>
                  </a:cubicBezTo>
                  <a:cubicBezTo>
                    <a:pt x="1466" y="476"/>
                    <a:pt x="1439" y="527"/>
                    <a:pt x="1396" y="537"/>
                  </a:cubicBezTo>
                  <a:cubicBezTo>
                    <a:pt x="1353" y="546"/>
                    <a:pt x="595" y="537"/>
                    <a:pt x="595" y="537"/>
                  </a:cubicBezTo>
                  <a:cubicBezTo>
                    <a:pt x="595" y="537"/>
                    <a:pt x="578" y="535"/>
                    <a:pt x="578" y="504"/>
                  </a:cubicBezTo>
                  <a:cubicBezTo>
                    <a:pt x="578" y="288"/>
                    <a:pt x="578" y="288"/>
                    <a:pt x="578" y="288"/>
                  </a:cubicBezTo>
                  <a:cubicBezTo>
                    <a:pt x="578" y="288"/>
                    <a:pt x="576" y="269"/>
                    <a:pt x="600" y="269"/>
                  </a:cubicBezTo>
                  <a:cubicBezTo>
                    <a:pt x="623" y="269"/>
                    <a:pt x="892" y="266"/>
                    <a:pt x="892" y="266"/>
                  </a:cubicBezTo>
                  <a:cubicBezTo>
                    <a:pt x="892" y="266"/>
                    <a:pt x="970" y="264"/>
                    <a:pt x="986" y="281"/>
                  </a:cubicBezTo>
                  <a:cubicBezTo>
                    <a:pt x="994" y="270"/>
                    <a:pt x="994" y="270"/>
                    <a:pt x="994" y="270"/>
                  </a:cubicBezTo>
                  <a:cubicBezTo>
                    <a:pt x="986" y="263"/>
                    <a:pt x="974" y="260"/>
                    <a:pt x="963" y="255"/>
                  </a:cubicBezTo>
                  <a:cubicBezTo>
                    <a:pt x="959" y="245"/>
                    <a:pt x="969" y="236"/>
                    <a:pt x="975" y="230"/>
                  </a:cubicBezTo>
                  <a:cubicBezTo>
                    <a:pt x="989" y="218"/>
                    <a:pt x="1005" y="216"/>
                    <a:pt x="1021" y="226"/>
                  </a:cubicBezTo>
                  <a:cubicBezTo>
                    <a:pt x="1022" y="227"/>
                    <a:pt x="1023" y="227"/>
                    <a:pt x="1024" y="228"/>
                  </a:cubicBezTo>
                  <a:cubicBezTo>
                    <a:pt x="1029" y="220"/>
                    <a:pt x="1029" y="220"/>
                    <a:pt x="1029" y="220"/>
                  </a:cubicBezTo>
                  <a:cubicBezTo>
                    <a:pt x="1022" y="215"/>
                    <a:pt x="1009" y="209"/>
                    <a:pt x="1009" y="209"/>
                  </a:cubicBezTo>
                  <a:cubicBezTo>
                    <a:pt x="1002" y="204"/>
                    <a:pt x="1015" y="195"/>
                    <a:pt x="1019" y="193"/>
                  </a:cubicBezTo>
                  <a:cubicBezTo>
                    <a:pt x="1026" y="188"/>
                    <a:pt x="1030" y="185"/>
                    <a:pt x="1036" y="178"/>
                  </a:cubicBezTo>
                  <a:cubicBezTo>
                    <a:pt x="1040" y="172"/>
                    <a:pt x="1045" y="162"/>
                    <a:pt x="1051" y="160"/>
                  </a:cubicBezTo>
                  <a:cubicBezTo>
                    <a:pt x="1057" y="158"/>
                    <a:pt x="1064" y="160"/>
                    <a:pt x="1070" y="163"/>
                  </a:cubicBezTo>
                  <a:cubicBezTo>
                    <a:pt x="1077" y="153"/>
                    <a:pt x="1077" y="153"/>
                    <a:pt x="1077" y="153"/>
                  </a:cubicBezTo>
                  <a:cubicBezTo>
                    <a:pt x="1072" y="150"/>
                    <a:pt x="1064" y="146"/>
                    <a:pt x="1064" y="146"/>
                  </a:cubicBezTo>
                  <a:cubicBezTo>
                    <a:pt x="1053" y="142"/>
                    <a:pt x="1068" y="125"/>
                    <a:pt x="1071" y="121"/>
                  </a:cubicBezTo>
                  <a:cubicBezTo>
                    <a:pt x="1080" y="109"/>
                    <a:pt x="1088" y="100"/>
                    <a:pt x="1103" y="109"/>
                  </a:cubicBezTo>
                  <a:cubicBezTo>
                    <a:pt x="1104" y="110"/>
                    <a:pt x="1105" y="111"/>
                    <a:pt x="1106" y="111"/>
                  </a:cubicBezTo>
                  <a:cubicBezTo>
                    <a:pt x="1113" y="101"/>
                    <a:pt x="1113" y="101"/>
                    <a:pt x="1113" y="101"/>
                  </a:cubicBezTo>
                  <a:cubicBezTo>
                    <a:pt x="1113" y="100"/>
                    <a:pt x="1112" y="99"/>
                    <a:pt x="1110" y="98"/>
                  </a:cubicBezTo>
                  <a:cubicBezTo>
                    <a:pt x="1104" y="94"/>
                    <a:pt x="1089" y="93"/>
                    <a:pt x="1089" y="93"/>
                  </a:cubicBezTo>
                  <a:cubicBezTo>
                    <a:pt x="1089" y="86"/>
                    <a:pt x="1090" y="82"/>
                    <a:pt x="1092" y="76"/>
                  </a:cubicBezTo>
                  <a:cubicBezTo>
                    <a:pt x="1099" y="59"/>
                    <a:pt x="1116" y="61"/>
                    <a:pt x="1132" y="66"/>
                  </a:cubicBezTo>
                  <a:cubicBezTo>
                    <a:pt x="1134" y="67"/>
                    <a:pt x="1135" y="67"/>
                    <a:pt x="1137" y="68"/>
                  </a:cubicBezTo>
                  <a:cubicBezTo>
                    <a:pt x="1143" y="59"/>
                    <a:pt x="1143" y="59"/>
                    <a:pt x="1143" y="59"/>
                  </a:cubicBezTo>
                  <a:cubicBezTo>
                    <a:pt x="1143" y="59"/>
                    <a:pt x="1023" y="0"/>
                    <a:pt x="918" y="145"/>
                  </a:cubicBezTo>
                  <a:cubicBezTo>
                    <a:pt x="887" y="187"/>
                    <a:pt x="883" y="189"/>
                    <a:pt x="830" y="187"/>
                  </a:cubicBezTo>
                  <a:cubicBezTo>
                    <a:pt x="572" y="187"/>
                    <a:pt x="572" y="187"/>
                    <a:pt x="572" y="187"/>
                  </a:cubicBezTo>
                  <a:cubicBezTo>
                    <a:pt x="572" y="187"/>
                    <a:pt x="486" y="172"/>
                    <a:pt x="486" y="273"/>
                  </a:cubicBezTo>
                  <a:cubicBezTo>
                    <a:pt x="486" y="373"/>
                    <a:pt x="486" y="486"/>
                    <a:pt x="486" y="486"/>
                  </a:cubicBezTo>
                  <a:cubicBezTo>
                    <a:pt x="486" y="486"/>
                    <a:pt x="486" y="535"/>
                    <a:pt x="438" y="534"/>
                  </a:cubicBezTo>
                  <a:cubicBezTo>
                    <a:pt x="373" y="533"/>
                    <a:pt x="322" y="534"/>
                    <a:pt x="322" y="534"/>
                  </a:cubicBezTo>
                  <a:cubicBezTo>
                    <a:pt x="322" y="534"/>
                    <a:pt x="217" y="459"/>
                    <a:pt x="166" y="423"/>
                  </a:cubicBezTo>
                  <a:cubicBezTo>
                    <a:pt x="136" y="401"/>
                    <a:pt x="97" y="351"/>
                    <a:pt x="40" y="467"/>
                  </a:cubicBezTo>
                  <a:cubicBezTo>
                    <a:pt x="26" y="496"/>
                    <a:pt x="17" y="544"/>
                    <a:pt x="17" y="544"/>
                  </a:cubicBezTo>
                  <a:cubicBezTo>
                    <a:pt x="24" y="545"/>
                    <a:pt x="24" y="545"/>
                    <a:pt x="24" y="545"/>
                  </a:cubicBezTo>
                  <a:cubicBezTo>
                    <a:pt x="24" y="543"/>
                    <a:pt x="25" y="540"/>
                    <a:pt x="26" y="537"/>
                  </a:cubicBezTo>
                  <a:cubicBezTo>
                    <a:pt x="28" y="531"/>
                    <a:pt x="31" y="525"/>
                    <a:pt x="34" y="521"/>
                  </a:cubicBezTo>
                  <a:cubicBezTo>
                    <a:pt x="38" y="514"/>
                    <a:pt x="41" y="515"/>
                    <a:pt x="48" y="514"/>
                  </a:cubicBezTo>
                  <a:cubicBezTo>
                    <a:pt x="58" y="512"/>
                    <a:pt x="72" y="503"/>
                    <a:pt x="82" y="508"/>
                  </a:cubicBezTo>
                  <a:cubicBezTo>
                    <a:pt x="82" y="515"/>
                    <a:pt x="76" y="548"/>
                    <a:pt x="72" y="553"/>
                  </a:cubicBezTo>
                  <a:cubicBezTo>
                    <a:pt x="72" y="554"/>
                    <a:pt x="71" y="554"/>
                    <a:pt x="71" y="555"/>
                  </a:cubicBezTo>
                  <a:cubicBezTo>
                    <a:pt x="82" y="558"/>
                    <a:pt x="82" y="558"/>
                    <a:pt x="82" y="558"/>
                  </a:cubicBezTo>
                  <a:cubicBezTo>
                    <a:pt x="83" y="555"/>
                    <a:pt x="84" y="553"/>
                    <a:pt x="85" y="551"/>
                  </a:cubicBezTo>
                  <a:cubicBezTo>
                    <a:pt x="87" y="547"/>
                    <a:pt x="91" y="538"/>
                    <a:pt x="95" y="536"/>
                  </a:cubicBezTo>
                  <a:cubicBezTo>
                    <a:pt x="98" y="535"/>
                    <a:pt x="108" y="537"/>
                    <a:pt x="112" y="537"/>
                  </a:cubicBezTo>
                  <a:cubicBezTo>
                    <a:pt x="111" y="538"/>
                    <a:pt x="111" y="538"/>
                    <a:pt x="111" y="538"/>
                  </a:cubicBezTo>
                  <a:cubicBezTo>
                    <a:pt x="116" y="539"/>
                    <a:pt x="120" y="541"/>
                    <a:pt x="126" y="541"/>
                  </a:cubicBezTo>
                  <a:cubicBezTo>
                    <a:pt x="132" y="541"/>
                    <a:pt x="138" y="540"/>
                    <a:pt x="143" y="543"/>
                  </a:cubicBezTo>
                  <a:cubicBezTo>
                    <a:pt x="144" y="552"/>
                    <a:pt x="135" y="560"/>
                    <a:pt x="128" y="564"/>
                  </a:cubicBezTo>
                  <a:cubicBezTo>
                    <a:pt x="126" y="565"/>
                    <a:pt x="125" y="565"/>
                    <a:pt x="123" y="566"/>
                  </a:cubicBezTo>
                  <a:cubicBezTo>
                    <a:pt x="144" y="570"/>
                    <a:pt x="144" y="570"/>
                    <a:pt x="144" y="570"/>
                  </a:cubicBezTo>
                  <a:cubicBezTo>
                    <a:pt x="146" y="566"/>
                    <a:pt x="150" y="564"/>
                    <a:pt x="152" y="560"/>
                  </a:cubicBezTo>
                  <a:cubicBezTo>
                    <a:pt x="155" y="555"/>
                    <a:pt x="155" y="551"/>
                    <a:pt x="156" y="547"/>
                  </a:cubicBezTo>
                  <a:cubicBezTo>
                    <a:pt x="159" y="539"/>
                    <a:pt x="168" y="534"/>
                    <a:pt x="175" y="531"/>
                  </a:cubicBezTo>
                  <a:cubicBezTo>
                    <a:pt x="175" y="531"/>
                    <a:pt x="185" y="533"/>
                    <a:pt x="189" y="537"/>
                  </a:cubicBezTo>
                  <a:cubicBezTo>
                    <a:pt x="194" y="543"/>
                    <a:pt x="205" y="547"/>
                    <a:pt x="199" y="555"/>
                  </a:cubicBezTo>
                  <a:cubicBezTo>
                    <a:pt x="194" y="562"/>
                    <a:pt x="178" y="565"/>
                    <a:pt x="170" y="567"/>
                  </a:cubicBezTo>
                  <a:cubicBezTo>
                    <a:pt x="167" y="569"/>
                    <a:pt x="163" y="571"/>
                    <a:pt x="158" y="573"/>
                  </a:cubicBezTo>
                  <a:cubicBezTo>
                    <a:pt x="174" y="577"/>
                    <a:pt x="174" y="577"/>
                    <a:pt x="174" y="577"/>
                  </a:cubicBezTo>
                  <a:cubicBezTo>
                    <a:pt x="176" y="576"/>
                    <a:pt x="177" y="576"/>
                    <a:pt x="178" y="576"/>
                  </a:cubicBezTo>
                  <a:cubicBezTo>
                    <a:pt x="185" y="574"/>
                    <a:pt x="194" y="569"/>
                    <a:pt x="200" y="569"/>
                  </a:cubicBezTo>
                  <a:cubicBezTo>
                    <a:pt x="199" y="569"/>
                    <a:pt x="199" y="569"/>
                    <a:pt x="199" y="569"/>
                  </a:cubicBezTo>
                  <a:cubicBezTo>
                    <a:pt x="210" y="568"/>
                    <a:pt x="213" y="577"/>
                    <a:pt x="216" y="585"/>
                  </a:cubicBezTo>
                  <a:cubicBezTo>
                    <a:pt x="223" y="587"/>
                    <a:pt x="223" y="587"/>
                    <a:pt x="223" y="587"/>
                  </a:cubicBezTo>
                  <a:cubicBezTo>
                    <a:pt x="222" y="585"/>
                    <a:pt x="221" y="583"/>
                    <a:pt x="220" y="580"/>
                  </a:cubicBezTo>
                  <a:cubicBezTo>
                    <a:pt x="217" y="573"/>
                    <a:pt x="214" y="568"/>
                    <a:pt x="210" y="563"/>
                  </a:cubicBezTo>
                  <a:cubicBezTo>
                    <a:pt x="211" y="563"/>
                    <a:pt x="211" y="563"/>
                    <a:pt x="211" y="563"/>
                  </a:cubicBezTo>
                  <a:cubicBezTo>
                    <a:pt x="213" y="555"/>
                    <a:pt x="223" y="543"/>
                    <a:pt x="231" y="546"/>
                  </a:cubicBezTo>
                  <a:cubicBezTo>
                    <a:pt x="240" y="549"/>
                    <a:pt x="243" y="558"/>
                    <a:pt x="250" y="562"/>
                  </a:cubicBezTo>
                  <a:cubicBezTo>
                    <a:pt x="257" y="567"/>
                    <a:pt x="265" y="566"/>
                    <a:pt x="272" y="572"/>
                  </a:cubicBezTo>
                  <a:cubicBezTo>
                    <a:pt x="277" y="577"/>
                    <a:pt x="287" y="589"/>
                    <a:pt x="285" y="597"/>
                  </a:cubicBezTo>
                  <a:cubicBezTo>
                    <a:pt x="282" y="597"/>
                    <a:pt x="278" y="598"/>
                    <a:pt x="275" y="598"/>
                  </a:cubicBezTo>
                  <a:moveTo>
                    <a:pt x="275" y="598"/>
                  </a:moveTo>
                  <a:cubicBezTo>
                    <a:pt x="325" y="608"/>
                    <a:pt x="325" y="608"/>
                    <a:pt x="325" y="608"/>
                  </a:cubicBezTo>
                  <a:moveTo>
                    <a:pt x="954" y="236"/>
                  </a:moveTo>
                  <a:cubicBezTo>
                    <a:pt x="951" y="242"/>
                    <a:pt x="952" y="246"/>
                    <a:pt x="951" y="252"/>
                  </a:cubicBezTo>
                  <a:cubicBezTo>
                    <a:pt x="951" y="255"/>
                    <a:pt x="948" y="255"/>
                    <a:pt x="945" y="255"/>
                  </a:cubicBezTo>
                  <a:cubicBezTo>
                    <a:pt x="940" y="254"/>
                    <a:pt x="935" y="254"/>
                    <a:pt x="930" y="253"/>
                  </a:cubicBezTo>
                  <a:cubicBezTo>
                    <a:pt x="925" y="253"/>
                    <a:pt x="920" y="252"/>
                    <a:pt x="915" y="252"/>
                  </a:cubicBezTo>
                  <a:cubicBezTo>
                    <a:pt x="912" y="252"/>
                    <a:pt x="909" y="253"/>
                    <a:pt x="908" y="249"/>
                  </a:cubicBezTo>
                  <a:cubicBezTo>
                    <a:pt x="907" y="247"/>
                    <a:pt x="908" y="244"/>
                    <a:pt x="908" y="241"/>
                  </a:cubicBezTo>
                  <a:cubicBezTo>
                    <a:pt x="909" y="238"/>
                    <a:pt x="909" y="235"/>
                    <a:pt x="910" y="232"/>
                  </a:cubicBezTo>
                  <a:cubicBezTo>
                    <a:pt x="911" y="226"/>
                    <a:pt x="915" y="225"/>
                    <a:pt x="921" y="224"/>
                  </a:cubicBezTo>
                  <a:cubicBezTo>
                    <a:pt x="926" y="224"/>
                    <a:pt x="932" y="225"/>
                    <a:pt x="937" y="224"/>
                  </a:cubicBezTo>
                  <a:cubicBezTo>
                    <a:pt x="940" y="224"/>
                    <a:pt x="944" y="222"/>
                    <a:pt x="948" y="222"/>
                  </a:cubicBezTo>
                  <a:cubicBezTo>
                    <a:pt x="948" y="222"/>
                    <a:pt x="954" y="225"/>
                    <a:pt x="956" y="228"/>
                  </a:cubicBezTo>
                  <a:cubicBezTo>
                    <a:pt x="957" y="232"/>
                    <a:pt x="955" y="233"/>
                    <a:pt x="954" y="236"/>
                  </a:cubicBezTo>
                  <a:close/>
                  <a:moveTo>
                    <a:pt x="1013" y="177"/>
                  </a:moveTo>
                  <a:cubicBezTo>
                    <a:pt x="1010" y="182"/>
                    <a:pt x="1006" y="185"/>
                    <a:pt x="1002" y="189"/>
                  </a:cubicBezTo>
                  <a:cubicBezTo>
                    <a:pt x="998" y="193"/>
                    <a:pt x="995" y="198"/>
                    <a:pt x="992" y="203"/>
                  </a:cubicBezTo>
                  <a:cubicBezTo>
                    <a:pt x="990" y="206"/>
                    <a:pt x="989" y="210"/>
                    <a:pt x="986" y="212"/>
                  </a:cubicBezTo>
                  <a:cubicBezTo>
                    <a:pt x="983" y="214"/>
                    <a:pt x="980" y="215"/>
                    <a:pt x="978" y="216"/>
                  </a:cubicBezTo>
                  <a:cubicBezTo>
                    <a:pt x="975" y="218"/>
                    <a:pt x="973" y="220"/>
                    <a:pt x="971" y="221"/>
                  </a:cubicBezTo>
                  <a:cubicBezTo>
                    <a:pt x="965" y="225"/>
                    <a:pt x="964" y="222"/>
                    <a:pt x="960" y="218"/>
                  </a:cubicBezTo>
                  <a:cubicBezTo>
                    <a:pt x="957" y="215"/>
                    <a:pt x="951" y="211"/>
                    <a:pt x="952" y="206"/>
                  </a:cubicBezTo>
                  <a:cubicBezTo>
                    <a:pt x="952" y="200"/>
                    <a:pt x="958" y="196"/>
                    <a:pt x="962" y="192"/>
                  </a:cubicBezTo>
                  <a:cubicBezTo>
                    <a:pt x="965" y="190"/>
                    <a:pt x="968" y="187"/>
                    <a:pt x="971" y="185"/>
                  </a:cubicBezTo>
                  <a:cubicBezTo>
                    <a:pt x="970" y="185"/>
                    <a:pt x="970" y="185"/>
                    <a:pt x="970" y="185"/>
                  </a:cubicBezTo>
                  <a:cubicBezTo>
                    <a:pt x="977" y="181"/>
                    <a:pt x="982" y="174"/>
                    <a:pt x="988" y="168"/>
                  </a:cubicBezTo>
                  <a:cubicBezTo>
                    <a:pt x="990" y="165"/>
                    <a:pt x="994" y="159"/>
                    <a:pt x="997" y="158"/>
                  </a:cubicBezTo>
                  <a:cubicBezTo>
                    <a:pt x="1001" y="157"/>
                    <a:pt x="1006" y="161"/>
                    <a:pt x="1009" y="164"/>
                  </a:cubicBezTo>
                  <a:cubicBezTo>
                    <a:pt x="1012" y="168"/>
                    <a:pt x="1015" y="172"/>
                    <a:pt x="1013" y="177"/>
                  </a:cubicBezTo>
                  <a:close/>
                  <a:moveTo>
                    <a:pt x="1038" y="63"/>
                  </a:moveTo>
                  <a:cubicBezTo>
                    <a:pt x="1038" y="63"/>
                    <a:pt x="1049" y="61"/>
                    <a:pt x="1054" y="61"/>
                  </a:cubicBezTo>
                  <a:cubicBezTo>
                    <a:pt x="1058" y="60"/>
                    <a:pt x="1061" y="58"/>
                    <a:pt x="1065" y="57"/>
                  </a:cubicBezTo>
                  <a:cubicBezTo>
                    <a:pt x="1071" y="56"/>
                    <a:pt x="1079" y="54"/>
                    <a:pt x="1084" y="55"/>
                  </a:cubicBezTo>
                  <a:cubicBezTo>
                    <a:pt x="1088" y="56"/>
                    <a:pt x="1089" y="59"/>
                    <a:pt x="1087" y="63"/>
                  </a:cubicBezTo>
                  <a:cubicBezTo>
                    <a:pt x="1085" y="67"/>
                    <a:pt x="1083" y="71"/>
                    <a:pt x="1082" y="76"/>
                  </a:cubicBezTo>
                  <a:cubicBezTo>
                    <a:pt x="1080" y="84"/>
                    <a:pt x="1081" y="92"/>
                    <a:pt x="1079" y="100"/>
                  </a:cubicBezTo>
                  <a:cubicBezTo>
                    <a:pt x="1078" y="102"/>
                    <a:pt x="1077" y="103"/>
                    <a:pt x="1075" y="104"/>
                  </a:cubicBezTo>
                  <a:cubicBezTo>
                    <a:pt x="1072" y="107"/>
                    <a:pt x="1069" y="109"/>
                    <a:pt x="1066" y="112"/>
                  </a:cubicBezTo>
                  <a:cubicBezTo>
                    <a:pt x="1063" y="114"/>
                    <a:pt x="1058" y="119"/>
                    <a:pt x="1054" y="117"/>
                  </a:cubicBezTo>
                  <a:cubicBezTo>
                    <a:pt x="1051" y="115"/>
                    <a:pt x="1047" y="105"/>
                    <a:pt x="1046" y="101"/>
                  </a:cubicBezTo>
                  <a:cubicBezTo>
                    <a:pt x="1043" y="93"/>
                    <a:pt x="1040" y="85"/>
                    <a:pt x="1037" y="77"/>
                  </a:cubicBezTo>
                  <a:cubicBezTo>
                    <a:pt x="1036" y="72"/>
                    <a:pt x="1033" y="67"/>
                    <a:pt x="1038" y="63"/>
                  </a:cubicBezTo>
                  <a:close/>
                  <a:moveTo>
                    <a:pt x="996" y="86"/>
                  </a:moveTo>
                  <a:cubicBezTo>
                    <a:pt x="1001" y="82"/>
                    <a:pt x="1007" y="79"/>
                    <a:pt x="1012" y="76"/>
                  </a:cubicBezTo>
                  <a:cubicBezTo>
                    <a:pt x="1026" y="67"/>
                    <a:pt x="1027" y="86"/>
                    <a:pt x="1031" y="95"/>
                  </a:cubicBezTo>
                  <a:cubicBezTo>
                    <a:pt x="1033" y="101"/>
                    <a:pt x="1036" y="107"/>
                    <a:pt x="1038" y="112"/>
                  </a:cubicBezTo>
                  <a:cubicBezTo>
                    <a:pt x="1041" y="116"/>
                    <a:pt x="1044" y="120"/>
                    <a:pt x="1044" y="125"/>
                  </a:cubicBezTo>
                  <a:cubicBezTo>
                    <a:pt x="1045" y="132"/>
                    <a:pt x="1043" y="138"/>
                    <a:pt x="1044" y="144"/>
                  </a:cubicBezTo>
                  <a:cubicBezTo>
                    <a:pt x="1044" y="148"/>
                    <a:pt x="1045" y="152"/>
                    <a:pt x="1044" y="156"/>
                  </a:cubicBezTo>
                  <a:cubicBezTo>
                    <a:pt x="1043" y="159"/>
                    <a:pt x="1041" y="162"/>
                    <a:pt x="1039" y="164"/>
                  </a:cubicBezTo>
                  <a:cubicBezTo>
                    <a:pt x="1037" y="166"/>
                    <a:pt x="1035" y="168"/>
                    <a:pt x="1033" y="170"/>
                  </a:cubicBezTo>
                  <a:cubicBezTo>
                    <a:pt x="1032" y="171"/>
                    <a:pt x="1032" y="172"/>
                    <a:pt x="1030" y="172"/>
                  </a:cubicBezTo>
                  <a:cubicBezTo>
                    <a:pt x="1024" y="170"/>
                    <a:pt x="1020" y="160"/>
                    <a:pt x="1018" y="156"/>
                  </a:cubicBezTo>
                  <a:cubicBezTo>
                    <a:pt x="1013" y="149"/>
                    <a:pt x="1009" y="143"/>
                    <a:pt x="1003" y="136"/>
                  </a:cubicBezTo>
                  <a:cubicBezTo>
                    <a:pt x="997" y="128"/>
                    <a:pt x="991" y="119"/>
                    <a:pt x="984" y="110"/>
                  </a:cubicBezTo>
                  <a:cubicBezTo>
                    <a:pt x="983" y="108"/>
                    <a:pt x="982" y="107"/>
                    <a:pt x="980" y="105"/>
                  </a:cubicBezTo>
                  <a:cubicBezTo>
                    <a:pt x="979" y="104"/>
                    <a:pt x="977" y="102"/>
                    <a:pt x="977" y="102"/>
                  </a:cubicBezTo>
                  <a:cubicBezTo>
                    <a:pt x="978" y="95"/>
                    <a:pt x="990" y="89"/>
                    <a:pt x="996" y="86"/>
                  </a:cubicBezTo>
                  <a:close/>
                  <a:moveTo>
                    <a:pt x="934" y="140"/>
                  </a:moveTo>
                  <a:cubicBezTo>
                    <a:pt x="939" y="131"/>
                    <a:pt x="945" y="124"/>
                    <a:pt x="952" y="117"/>
                  </a:cubicBezTo>
                  <a:cubicBezTo>
                    <a:pt x="955" y="115"/>
                    <a:pt x="965" y="110"/>
                    <a:pt x="965" y="110"/>
                  </a:cubicBezTo>
                  <a:cubicBezTo>
                    <a:pt x="971" y="115"/>
                    <a:pt x="976" y="121"/>
                    <a:pt x="982" y="126"/>
                  </a:cubicBezTo>
                  <a:cubicBezTo>
                    <a:pt x="986" y="129"/>
                    <a:pt x="992" y="133"/>
                    <a:pt x="994" y="138"/>
                  </a:cubicBezTo>
                  <a:cubicBezTo>
                    <a:pt x="996" y="143"/>
                    <a:pt x="989" y="148"/>
                    <a:pt x="985" y="152"/>
                  </a:cubicBezTo>
                  <a:cubicBezTo>
                    <a:pt x="981" y="156"/>
                    <a:pt x="976" y="160"/>
                    <a:pt x="972" y="164"/>
                  </a:cubicBezTo>
                  <a:cubicBezTo>
                    <a:pt x="968" y="167"/>
                    <a:pt x="965" y="172"/>
                    <a:pt x="961" y="173"/>
                  </a:cubicBezTo>
                  <a:cubicBezTo>
                    <a:pt x="954" y="175"/>
                    <a:pt x="948" y="172"/>
                    <a:pt x="944" y="167"/>
                  </a:cubicBezTo>
                  <a:cubicBezTo>
                    <a:pt x="940" y="164"/>
                    <a:pt x="934" y="160"/>
                    <a:pt x="931" y="155"/>
                  </a:cubicBezTo>
                  <a:cubicBezTo>
                    <a:pt x="927" y="150"/>
                    <a:pt x="932" y="144"/>
                    <a:pt x="934" y="140"/>
                  </a:cubicBezTo>
                  <a:close/>
                  <a:moveTo>
                    <a:pt x="886" y="195"/>
                  </a:moveTo>
                  <a:cubicBezTo>
                    <a:pt x="886" y="194"/>
                    <a:pt x="898" y="189"/>
                    <a:pt x="900" y="187"/>
                  </a:cubicBezTo>
                  <a:cubicBezTo>
                    <a:pt x="905" y="183"/>
                    <a:pt x="908" y="179"/>
                    <a:pt x="911" y="174"/>
                  </a:cubicBezTo>
                  <a:cubicBezTo>
                    <a:pt x="913" y="171"/>
                    <a:pt x="914" y="165"/>
                    <a:pt x="917" y="163"/>
                  </a:cubicBezTo>
                  <a:cubicBezTo>
                    <a:pt x="920" y="161"/>
                    <a:pt x="923" y="164"/>
                    <a:pt x="926" y="167"/>
                  </a:cubicBezTo>
                  <a:cubicBezTo>
                    <a:pt x="930" y="170"/>
                    <a:pt x="934" y="173"/>
                    <a:pt x="937" y="176"/>
                  </a:cubicBezTo>
                  <a:cubicBezTo>
                    <a:pt x="939" y="178"/>
                    <a:pt x="942" y="180"/>
                    <a:pt x="944" y="182"/>
                  </a:cubicBezTo>
                  <a:cubicBezTo>
                    <a:pt x="945" y="185"/>
                    <a:pt x="943" y="189"/>
                    <a:pt x="943" y="192"/>
                  </a:cubicBezTo>
                  <a:cubicBezTo>
                    <a:pt x="943" y="195"/>
                    <a:pt x="943" y="199"/>
                    <a:pt x="944" y="201"/>
                  </a:cubicBezTo>
                  <a:cubicBezTo>
                    <a:pt x="945" y="207"/>
                    <a:pt x="946" y="210"/>
                    <a:pt x="940" y="213"/>
                  </a:cubicBezTo>
                  <a:cubicBezTo>
                    <a:pt x="930" y="217"/>
                    <a:pt x="920" y="218"/>
                    <a:pt x="910" y="217"/>
                  </a:cubicBezTo>
                  <a:cubicBezTo>
                    <a:pt x="903" y="216"/>
                    <a:pt x="896" y="218"/>
                    <a:pt x="891" y="212"/>
                  </a:cubicBezTo>
                  <a:cubicBezTo>
                    <a:pt x="888" y="207"/>
                    <a:pt x="887" y="201"/>
                    <a:pt x="886" y="196"/>
                  </a:cubicBezTo>
                  <a:lnTo>
                    <a:pt x="886" y="195"/>
                  </a:lnTo>
                  <a:close/>
                  <a:moveTo>
                    <a:pt x="73" y="431"/>
                  </a:moveTo>
                  <a:cubicBezTo>
                    <a:pt x="82" y="423"/>
                    <a:pt x="96" y="407"/>
                    <a:pt x="109" y="408"/>
                  </a:cubicBezTo>
                  <a:cubicBezTo>
                    <a:pt x="120" y="408"/>
                    <a:pt x="137" y="419"/>
                    <a:pt x="143" y="428"/>
                  </a:cubicBezTo>
                  <a:cubicBezTo>
                    <a:pt x="140" y="426"/>
                    <a:pt x="140" y="426"/>
                    <a:pt x="140" y="426"/>
                  </a:cubicBezTo>
                  <a:cubicBezTo>
                    <a:pt x="143" y="429"/>
                    <a:pt x="143" y="432"/>
                    <a:pt x="143" y="435"/>
                  </a:cubicBezTo>
                  <a:cubicBezTo>
                    <a:pt x="145" y="458"/>
                    <a:pt x="123" y="454"/>
                    <a:pt x="107" y="452"/>
                  </a:cubicBezTo>
                  <a:cubicBezTo>
                    <a:pt x="97" y="451"/>
                    <a:pt x="71" y="461"/>
                    <a:pt x="65" y="448"/>
                  </a:cubicBezTo>
                  <a:cubicBezTo>
                    <a:pt x="62" y="440"/>
                    <a:pt x="68" y="435"/>
                    <a:pt x="73" y="431"/>
                  </a:cubicBezTo>
                  <a:close/>
                  <a:moveTo>
                    <a:pt x="75" y="495"/>
                  </a:moveTo>
                  <a:cubicBezTo>
                    <a:pt x="64" y="497"/>
                    <a:pt x="39" y="508"/>
                    <a:pt x="45" y="488"/>
                  </a:cubicBezTo>
                  <a:cubicBezTo>
                    <a:pt x="46" y="482"/>
                    <a:pt x="49" y="476"/>
                    <a:pt x="52" y="471"/>
                  </a:cubicBezTo>
                  <a:cubicBezTo>
                    <a:pt x="56" y="463"/>
                    <a:pt x="59" y="465"/>
                    <a:pt x="67" y="464"/>
                  </a:cubicBezTo>
                  <a:cubicBezTo>
                    <a:pt x="78" y="462"/>
                    <a:pt x="104" y="463"/>
                    <a:pt x="104" y="463"/>
                  </a:cubicBezTo>
                  <a:cubicBezTo>
                    <a:pt x="108" y="463"/>
                    <a:pt x="117" y="463"/>
                    <a:pt x="120" y="470"/>
                  </a:cubicBezTo>
                  <a:cubicBezTo>
                    <a:pt x="121" y="473"/>
                    <a:pt x="121" y="484"/>
                    <a:pt x="119" y="487"/>
                  </a:cubicBezTo>
                  <a:cubicBezTo>
                    <a:pt x="116" y="492"/>
                    <a:pt x="104" y="490"/>
                    <a:pt x="99" y="491"/>
                  </a:cubicBezTo>
                  <a:cubicBezTo>
                    <a:pt x="91" y="492"/>
                    <a:pt x="83" y="494"/>
                    <a:pt x="75" y="495"/>
                  </a:cubicBezTo>
                  <a:close/>
                  <a:moveTo>
                    <a:pt x="152" y="533"/>
                  </a:moveTo>
                  <a:cubicBezTo>
                    <a:pt x="142" y="534"/>
                    <a:pt x="133" y="532"/>
                    <a:pt x="123" y="529"/>
                  </a:cubicBezTo>
                  <a:cubicBezTo>
                    <a:pt x="116" y="527"/>
                    <a:pt x="107" y="529"/>
                    <a:pt x="100" y="526"/>
                  </a:cubicBezTo>
                  <a:cubicBezTo>
                    <a:pt x="91" y="523"/>
                    <a:pt x="92" y="506"/>
                    <a:pt x="102" y="505"/>
                  </a:cubicBezTo>
                  <a:cubicBezTo>
                    <a:pt x="100" y="504"/>
                    <a:pt x="100" y="504"/>
                    <a:pt x="100" y="504"/>
                  </a:cubicBezTo>
                  <a:cubicBezTo>
                    <a:pt x="108" y="503"/>
                    <a:pt x="114" y="503"/>
                    <a:pt x="121" y="499"/>
                  </a:cubicBezTo>
                  <a:cubicBezTo>
                    <a:pt x="127" y="496"/>
                    <a:pt x="128" y="493"/>
                    <a:pt x="135" y="495"/>
                  </a:cubicBezTo>
                  <a:cubicBezTo>
                    <a:pt x="141" y="496"/>
                    <a:pt x="145" y="500"/>
                    <a:pt x="151" y="501"/>
                  </a:cubicBezTo>
                  <a:cubicBezTo>
                    <a:pt x="155" y="502"/>
                    <a:pt x="164" y="501"/>
                    <a:pt x="168" y="504"/>
                  </a:cubicBezTo>
                  <a:cubicBezTo>
                    <a:pt x="178" y="515"/>
                    <a:pt x="163" y="532"/>
                    <a:pt x="152" y="533"/>
                  </a:cubicBezTo>
                  <a:close/>
                  <a:moveTo>
                    <a:pt x="180" y="501"/>
                  </a:moveTo>
                  <a:cubicBezTo>
                    <a:pt x="171" y="498"/>
                    <a:pt x="161" y="491"/>
                    <a:pt x="153" y="487"/>
                  </a:cubicBezTo>
                  <a:cubicBezTo>
                    <a:pt x="147" y="484"/>
                    <a:pt x="132" y="479"/>
                    <a:pt x="132" y="470"/>
                  </a:cubicBezTo>
                  <a:cubicBezTo>
                    <a:pt x="132" y="463"/>
                    <a:pt x="140" y="462"/>
                    <a:pt x="145" y="460"/>
                  </a:cubicBezTo>
                  <a:cubicBezTo>
                    <a:pt x="151" y="456"/>
                    <a:pt x="152" y="452"/>
                    <a:pt x="155" y="446"/>
                  </a:cubicBezTo>
                  <a:cubicBezTo>
                    <a:pt x="158" y="440"/>
                    <a:pt x="161" y="438"/>
                    <a:pt x="169" y="441"/>
                  </a:cubicBezTo>
                  <a:cubicBezTo>
                    <a:pt x="174" y="442"/>
                    <a:pt x="181" y="448"/>
                    <a:pt x="185" y="451"/>
                  </a:cubicBezTo>
                  <a:cubicBezTo>
                    <a:pt x="184" y="452"/>
                    <a:pt x="184" y="452"/>
                    <a:pt x="184" y="452"/>
                  </a:cubicBezTo>
                  <a:cubicBezTo>
                    <a:pt x="190" y="454"/>
                    <a:pt x="190" y="462"/>
                    <a:pt x="190" y="466"/>
                  </a:cubicBezTo>
                  <a:cubicBezTo>
                    <a:pt x="191" y="476"/>
                    <a:pt x="197" y="505"/>
                    <a:pt x="180" y="501"/>
                  </a:cubicBezTo>
                  <a:close/>
                  <a:moveTo>
                    <a:pt x="215" y="543"/>
                  </a:moveTo>
                  <a:cubicBezTo>
                    <a:pt x="207" y="540"/>
                    <a:pt x="196" y="528"/>
                    <a:pt x="192" y="520"/>
                  </a:cubicBezTo>
                  <a:cubicBezTo>
                    <a:pt x="187" y="511"/>
                    <a:pt x="201" y="509"/>
                    <a:pt x="201" y="468"/>
                  </a:cubicBezTo>
                  <a:cubicBezTo>
                    <a:pt x="201" y="468"/>
                    <a:pt x="201" y="469"/>
                    <a:pt x="201" y="469"/>
                  </a:cubicBezTo>
                  <a:cubicBezTo>
                    <a:pt x="201" y="467"/>
                    <a:pt x="201" y="467"/>
                    <a:pt x="201" y="467"/>
                  </a:cubicBezTo>
                  <a:cubicBezTo>
                    <a:pt x="201" y="467"/>
                    <a:pt x="201" y="467"/>
                    <a:pt x="201" y="468"/>
                  </a:cubicBezTo>
                  <a:cubicBezTo>
                    <a:pt x="201" y="468"/>
                    <a:pt x="201" y="467"/>
                    <a:pt x="201" y="467"/>
                  </a:cubicBezTo>
                  <a:cubicBezTo>
                    <a:pt x="207" y="467"/>
                    <a:pt x="216" y="475"/>
                    <a:pt x="221" y="479"/>
                  </a:cubicBezTo>
                  <a:cubicBezTo>
                    <a:pt x="229" y="485"/>
                    <a:pt x="238" y="489"/>
                    <a:pt x="245" y="495"/>
                  </a:cubicBezTo>
                  <a:cubicBezTo>
                    <a:pt x="253" y="502"/>
                    <a:pt x="249" y="510"/>
                    <a:pt x="241" y="517"/>
                  </a:cubicBezTo>
                  <a:cubicBezTo>
                    <a:pt x="232" y="525"/>
                    <a:pt x="224" y="534"/>
                    <a:pt x="215" y="543"/>
                  </a:cubicBezTo>
                  <a:close/>
                  <a:moveTo>
                    <a:pt x="270" y="555"/>
                  </a:moveTo>
                  <a:cubicBezTo>
                    <a:pt x="263" y="559"/>
                    <a:pt x="245" y="546"/>
                    <a:pt x="240" y="540"/>
                  </a:cubicBezTo>
                  <a:cubicBezTo>
                    <a:pt x="240" y="539"/>
                    <a:pt x="239" y="538"/>
                    <a:pt x="239" y="537"/>
                  </a:cubicBezTo>
                  <a:cubicBezTo>
                    <a:pt x="239" y="537"/>
                    <a:pt x="248" y="513"/>
                    <a:pt x="259" y="512"/>
                  </a:cubicBezTo>
                  <a:cubicBezTo>
                    <a:pt x="266" y="511"/>
                    <a:pt x="287" y="521"/>
                    <a:pt x="289" y="528"/>
                  </a:cubicBezTo>
                  <a:cubicBezTo>
                    <a:pt x="292" y="535"/>
                    <a:pt x="277" y="552"/>
                    <a:pt x="270" y="555"/>
                  </a:cubicBezTo>
                  <a:close/>
                  <a:moveTo>
                    <a:pt x="335" y="572"/>
                  </a:moveTo>
                  <a:cubicBezTo>
                    <a:pt x="333" y="582"/>
                    <a:pt x="334" y="600"/>
                    <a:pt x="320" y="599"/>
                  </a:cubicBezTo>
                  <a:cubicBezTo>
                    <a:pt x="314" y="598"/>
                    <a:pt x="309" y="596"/>
                    <a:pt x="304" y="595"/>
                  </a:cubicBezTo>
                  <a:cubicBezTo>
                    <a:pt x="299" y="595"/>
                    <a:pt x="294" y="596"/>
                    <a:pt x="290" y="591"/>
                  </a:cubicBezTo>
                  <a:cubicBezTo>
                    <a:pt x="288" y="588"/>
                    <a:pt x="288" y="580"/>
                    <a:pt x="286" y="576"/>
                  </a:cubicBezTo>
                  <a:cubicBezTo>
                    <a:pt x="284" y="572"/>
                    <a:pt x="280" y="568"/>
                    <a:pt x="279" y="564"/>
                  </a:cubicBezTo>
                  <a:cubicBezTo>
                    <a:pt x="284" y="561"/>
                    <a:pt x="301" y="542"/>
                    <a:pt x="298" y="535"/>
                  </a:cubicBezTo>
                  <a:cubicBezTo>
                    <a:pt x="299" y="537"/>
                    <a:pt x="299" y="537"/>
                    <a:pt x="299" y="537"/>
                  </a:cubicBezTo>
                  <a:cubicBezTo>
                    <a:pt x="303" y="535"/>
                    <a:pt x="309" y="539"/>
                    <a:pt x="313" y="540"/>
                  </a:cubicBezTo>
                  <a:cubicBezTo>
                    <a:pt x="318" y="542"/>
                    <a:pt x="322" y="543"/>
                    <a:pt x="327" y="544"/>
                  </a:cubicBezTo>
                  <a:cubicBezTo>
                    <a:pt x="337" y="548"/>
                    <a:pt x="337" y="562"/>
                    <a:pt x="335" y="572"/>
                  </a:cubicBezTo>
                  <a:close/>
                  <a:moveTo>
                    <a:pt x="99" y="1394"/>
                  </a:moveTo>
                  <a:cubicBezTo>
                    <a:pt x="105" y="1389"/>
                    <a:pt x="109" y="1382"/>
                    <a:pt x="115" y="1376"/>
                  </a:cubicBezTo>
                  <a:cubicBezTo>
                    <a:pt x="126" y="1366"/>
                    <a:pt x="133" y="1351"/>
                    <a:pt x="141" y="1338"/>
                  </a:cubicBezTo>
                  <a:cubicBezTo>
                    <a:pt x="147" y="1342"/>
                    <a:pt x="143" y="1356"/>
                    <a:pt x="141" y="1362"/>
                  </a:cubicBezTo>
                  <a:cubicBezTo>
                    <a:pt x="140" y="1370"/>
                    <a:pt x="137" y="1382"/>
                    <a:pt x="131" y="1387"/>
                  </a:cubicBezTo>
                  <a:cubicBezTo>
                    <a:pt x="124" y="1392"/>
                    <a:pt x="115" y="1394"/>
                    <a:pt x="109" y="1398"/>
                  </a:cubicBezTo>
                  <a:cubicBezTo>
                    <a:pt x="106" y="1400"/>
                    <a:pt x="88" y="1413"/>
                    <a:pt x="88" y="1404"/>
                  </a:cubicBezTo>
                  <a:cubicBezTo>
                    <a:pt x="88" y="1404"/>
                    <a:pt x="88" y="1404"/>
                    <a:pt x="88" y="1404"/>
                  </a:cubicBezTo>
                  <a:cubicBezTo>
                    <a:pt x="90" y="1400"/>
                    <a:pt x="96" y="1397"/>
                    <a:pt x="99" y="1394"/>
                  </a:cubicBezTo>
                  <a:close/>
                  <a:moveTo>
                    <a:pt x="97" y="1490"/>
                  </a:moveTo>
                  <a:cubicBezTo>
                    <a:pt x="93" y="1494"/>
                    <a:pt x="88" y="1491"/>
                    <a:pt x="83" y="1491"/>
                  </a:cubicBezTo>
                  <a:cubicBezTo>
                    <a:pt x="78" y="1490"/>
                    <a:pt x="73" y="1491"/>
                    <a:pt x="69" y="1492"/>
                  </a:cubicBezTo>
                  <a:cubicBezTo>
                    <a:pt x="58" y="1493"/>
                    <a:pt x="35" y="1484"/>
                    <a:pt x="35" y="1484"/>
                  </a:cubicBezTo>
                  <a:cubicBezTo>
                    <a:pt x="35" y="1484"/>
                    <a:pt x="40" y="1467"/>
                    <a:pt x="42" y="1460"/>
                  </a:cubicBezTo>
                  <a:cubicBezTo>
                    <a:pt x="46" y="1450"/>
                    <a:pt x="52" y="1442"/>
                    <a:pt x="58" y="1433"/>
                  </a:cubicBezTo>
                  <a:cubicBezTo>
                    <a:pt x="62" y="1427"/>
                    <a:pt x="73" y="1414"/>
                    <a:pt x="80" y="1420"/>
                  </a:cubicBezTo>
                  <a:cubicBezTo>
                    <a:pt x="86" y="1424"/>
                    <a:pt x="89" y="1440"/>
                    <a:pt x="91" y="1446"/>
                  </a:cubicBezTo>
                  <a:cubicBezTo>
                    <a:pt x="95" y="1455"/>
                    <a:pt x="97" y="1465"/>
                    <a:pt x="98" y="1474"/>
                  </a:cubicBezTo>
                  <a:cubicBezTo>
                    <a:pt x="99" y="1479"/>
                    <a:pt x="101" y="1486"/>
                    <a:pt x="97" y="1490"/>
                  </a:cubicBezTo>
                  <a:close/>
                  <a:moveTo>
                    <a:pt x="151" y="1450"/>
                  </a:moveTo>
                  <a:cubicBezTo>
                    <a:pt x="150" y="1458"/>
                    <a:pt x="148" y="1466"/>
                    <a:pt x="147" y="1474"/>
                  </a:cubicBezTo>
                  <a:cubicBezTo>
                    <a:pt x="147" y="1477"/>
                    <a:pt x="149" y="1487"/>
                    <a:pt x="145" y="1489"/>
                  </a:cubicBezTo>
                  <a:cubicBezTo>
                    <a:pt x="143" y="1490"/>
                    <a:pt x="129" y="1485"/>
                    <a:pt x="126" y="1484"/>
                  </a:cubicBezTo>
                  <a:cubicBezTo>
                    <a:pt x="120" y="1483"/>
                    <a:pt x="116" y="1482"/>
                    <a:pt x="113" y="1478"/>
                  </a:cubicBezTo>
                  <a:cubicBezTo>
                    <a:pt x="109" y="1472"/>
                    <a:pt x="108" y="1464"/>
                    <a:pt x="107" y="1457"/>
                  </a:cubicBezTo>
                  <a:cubicBezTo>
                    <a:pt x="103" y="1445"/>
                    <a:pt x="99" y="1431"/>
                    <a:pt x="93" y="1419"/>
                  </a:cubicBezTo>
                  <a:cubicBezTo>
                    <a:pt x="94" y="1420"/>
                    <a:pt x="94" y="1420"/>
                    <a:pt x="94" y="1420"/>
                  </a:cubicBezTo>
                  <a:cubicBezTo>
                    <a:pt x="93" y="1418"/>
                    <a:pt x="94" y="1417"/>
                    <a:pt x="95" y="1416"/>
                  </a:cubicBezTo>
                  <a:cubicBezTo>
                    <a:pt x="104" y="1415"/>
                    <a:pt x="113" y="1411"/>
                    <a:pt x="122" y="1407"/>
                  </a:cubicBezTo>
                  <a:cubicBezTo>
                    <a:pt x="132" y="1401"/>
                    <a:pt x="147" y="1397"/>
                    <a:pt x="152" y="1412"/>
                  </a:cubicBezTo>
                  <a:cubicBezTo>
                    <a:pt x="156" y="1424"/>
                    <a:pt x="152" y="1439"/>
                    <a:pt x="151" y="1450"/>
                  </a:cubicBezTo>
                  <a:close/>
                  <a:moveTo>
                    <a:pt x="156" y="1399"/>
                  </a:moveTo>
                  <a:cubicBezTo>
                    <a:pt x="154" y="1396"/>
                    <a:pt x="152" y="1393"/>
                    <a:pt x="149" y="1391"/>
                  </a:cubicBezTo>
                  <a:cubicBezTo>
                    <a:pt x="147" y="1389"/>
                    <a:pt x="143" y="1387"/>
                    <a:pt x="142" y="1387"/>
                  </a:cubicBezTo>
                  <a:cubicBezTo>
                    <a:pt x="141" y="1386"/>
                    <a:pt x="141" y="1386"/>
                    <a:pt x="141" y="1386"/>
                  </a:cubicBezTo>
                  <a:cubicBezTo>
                    <a:pt x="152" y="1377"/>
                    <a:pt x="154" y="1358"/>
                    <a:pt x="157" y="1345"/>
                  </a:cubicBezTo>
                  <a:cubicBezTo>
                    <a:pt x="159" y="1338"/>
                    <a:pt x="160" y="1330"/>
                    <a:pt x="168" y="1332"/>
                  </a:cubicBezTo>
                  <a:cubicBezTo>
                    <a:pt x="174" y="1333"/>
                    <a:pt x="179" y="1340"/>
                    <a:pt x="183" y="1344"/>
                  </a:cubicBezTo>
                  <a:cubicBezTo>
                    <a:pt x="198" y="1357"/>
                    <a:pt x="188" y="1379"/>
                    <a:pt x="188" y="1397"/>
                  </a:cubicBezTo>
                  <a:cubicBezTo>
                    <a:pt x="188" y="1404"/>
                    <a:pt x="189" y="1409"/>
                    <a:pt x="182" y="1412"/>
                  </a:cubicBezTo>
                  <a:cubicBezTo>
                    <a:pt x="178" y="1413"/>
                    <a:pt x="167" y="1415"/>
                    <a:pt x="163" y="1413"/>
                  </a:cubicBezTo>
                  <a:cubicBezTo>
                    <a:pt x="159" y="1411"/>
                    <a:pt x="158" y="1404"/>
                    <a:pt x="156" y="1399"/>
                  </a:cubicBezTo>
                  <a:close/>
                  <a:moveTo>
                    <a:pt x="173" y="1489"/>
                  </a:moveTo>
                  <a:cubicBezTo>
                    <a:pt x="169" y="1487"/>
                    <a:pt x="161" y="1485"/>
                    <a:pt x="159" y="1482"/>
                  </a:cubicBezTo>
                  <a:cubicBezTo>
                    <a:pt x="157" y="1479"/>
                    <a:pt x="158" y="1471"/>
                    <a:pt x="158" y="1467"/>
                  </a:cubicBezTo>
                  <a:cubicBezTo>
                    <a:pt x="159" y="1456"/>
                    <a:pt x="160" y="1444"/>
                    <a:pt x="160" y="1433"/>
                  </a:cubicBezTo>
                  <a:cubicBezTo>
                    <a:pt x="160" y="1433"/>
                    <a:pt x="159" y="1433"/>
                    <a:pt x="159" y="1433"/>
                  </a:cubicBezTo>
                  <a:cubicBezTo>
                    <a:pt x="160" y="1430"/>
                    <a:pt x="160" y="1430"/>
                    <a:pt x="160" y="1430"/>
                  </a:cubicBezTo>
                  <a:cubicBezTo>
                    <a:pt x="160" y="1431"/>
                    <a:pt x="160" y="1432"/>
                    <a:pt x="160" y="1433"/>
                  </a:cubicBezTo>
                  <a:cubicBezTo>
                    <a:pt x="165" y="1425"/>
                    <a:pt x="173" y="1420"/>
                    <a:pt x="183" y="1422"/>
                  </a:cubicBezTo>
                  <a:cubicBezTo>
                    <a:pt x="192" y="1424"/>
                    <a:pt x="191" y="1435"/>
                    <a:pt x="191" y="1443"/>
                  </a:cubicBezTo>
                  <a:cubicBezTo>
                    <a:pt x="191" y="1455"/>
                    <a:pt x="193" y="1467"/>
                    <a:pt x="195" y="1479"/>
                  </a:cubicBezTo>
                  <a:cubicBezTo>
                    <a:pt x="197" y="1496"/>
                    <a:pt x="184" y="1493"/>
                    <a:pt x="173" y="1489"/>
                  </a:cubicBezTo>
                  <a:close/>
                  <a:moveTo>
                    <a:pt x="194" y="1337"/>
                  </a:moveTo>
                  <a:cubicBezTo>
                    <a:pt x="188" y="1331"/>
                    <a:pt x="213" y="1325"/>
                    <a:pt x="218" y="1327"/>
                  </a:cubicBezTo>
                  <a:cubicBezTo>
                    <a:pt x="225" y="1330"/>
                    <a:pt x="222" y="1337"/>
                    <a:pt x="222" y="1344"/>
                  </a:cubicBezTo>
                  <a:cubicBezTo>
                    <a:pt x="221" y="1353"/>
                    <a:pt x="222" y="1362"/>
                    <a:pt x="220" y="1371"/>
                  </a:cubicBezTo>
                  <a:cubicBezTo>
                    <a:pt x="219" y="1379"/>
                    <a:pt x="217" y="1380"/>
                    <a:pt x="211" y="1379"/>
                  </a:cubicBezTo>
                  <a:cubicBezTo>
                    <a:pt x="205" y="1378"/>
                    <a:pt x="202" y="1378"/>
                    <a:pt x="201" y="1372"/>
                  </a:cubicBezTo>
                  <a:cubicBezTo>
                    <a:pt x="199" y="1366"/>
                    <a:pt x="200" y="1360"/>
                    <a:pt x="200" y="1355"/>
                  </a:cubicBezTo>
                  <a:cubicBezTo>
                    <a:pt x="199" y="1350"/>
                    <a:pt x="193" y="1338"/>
                    <a:pt x="194" y="1337"/>
                  </a:cubicBezTo>
                  <a:close/>
                  <a:moveTo>
                    <a:pt x="222" y="1456"/>
                  </a:moveTo>
                  <a:cubicBezTo>
                    <a:pt x="222" y="1460"/>
                    <a:pt x="225" y="1480"/>
                    <a:pt x="222" y="1483"/>
                  </a:cubicBezTo>
                  <a:cubicBezTo>
                    <a:pt x="220" y="1485"/>
                    <a:pt x="209" y="1483"/>
                    <a:pt x="207" y="1481"/>
                  </a:cubicBezTo>
                  <a:cubicBezTo>
                    <a:pt x="204" y="1478"/>
                    <a:pt x="205" y="1472"/>
                    <a:pt x="205" y="1467"/>
                  </a:cubicBezTo>
                  <a:cubicBezTo>
                    <a:pt x="204" y="1453"/>
                    <a:pt x="203" y="1438"/>
                    <a:pt x="201" y="1423"/>
                  </a:cubicBezTo>
                  <a:cubicBezTo>
                    <a:pt x="200" y="1412"/>
                    <a:pt x="193" y="1385"/>
                    <a:pt x="212" y="1387"/>
                  </a:cubicBezTo>
                  <a:cubicBezTo>
                    <a:pt x="212" y="1387"/>
                    <a:pt x="221" y="1389"/>
                    <a:pt x="223" y="1395"/>
                  </a:cubicBezTo>
                  <a:cubicBezTo>
                    <a:pt x="224" y="1403"/>
                    <a:pt x="224" y="1412"/>
                    <a:pt x="223" y="1419"/>
                  </a:cubicBezTo>
                  <a:cubicBezTo>
                    <a:pt x="222" y="1432"/>
                    <a:pt x="222" y="1444"/>
                    <a:pt x="222" y="1456"/>
                  </a:cubicBezTo>
                  <a:close/>
                  <a:moveTo>
                    <a:pt x="1132" y="3097"/>
                  </a:moveTo>
                  <a:cubicBezTo>
                    <a:pt x="1128" y="3089"/>
                    <a:pt x="1123" y="3082"/>
                    <a:pt x="1118" y="3073"/>
                  </a:cubicBezTo>
                  <a:cubicBezTo>
                    <a:pt x="1112" y="3062"/>
                    <a:pt x="1094" y="3046"/>
                    <a:pt x="1110" y="3038"/>
                  </a:cubicBezTo>
                  <a:cubicBezTo>
                    <a:pt x="1114" y="3035"/>
                    <a:pt x="1122" y="3031"/>
                    <a:pt x="1128" y="3034"/>
                  </a:cubicBezTo>
                  <a:cubicBezTo>
                    <a:pt x="1132" y="3037"/>
                    <a:pt x="1134" y="3045"/>
                    <a:pt x="1136" y="3050"/>
                  </a:cubicBezTo>
                  <a:cubicBezTo>
                    <a:pt x="1143" y="3065"/>
                    <a:pt x="1156" y="3075"/>
                    <a:pt x="1163" y="3090"/>
                  </a:cubicBezTo>
                  <a:cubicBezTo>
                    <a:pt x="1169" y="3102"/>
                    <a:pt x="1154" y="3112"/>
                    <a:pt x="1143" y="3116"/>
                  </a:cubicBezTo>
                  <a:cubicBezTo>
                    <a:pt x="1143" y="3116"/>
                    <a:pt x="1136" y="3104"/>
                    <a:pt x="1132" y="3097"/>
                  </a:cubicBezTo>
                  <a:close/>
                  <a:moveTo>
                    <a:pt x="1174" y="3161"/>
                  </a:moveTo>
                  <a:cubicBezTo>
                    <a:pt x="1167" y="3156"/>
                    <a:pt x="1149" y="3137"/>
                    <a:pt x="1152" y="3127"/>
                  </a:cubicBezTo>
                  <a:cubicBezTo>
                    <a:pt x="1154" y="3122"/>
                    <a:pt x="1164" y="3114"/>
                    <a:pt x="1168" y="3111"/>
                  </a:cubicBezTo>
                  <a:cubicBezTo>
                    <a:pt x="1174" y="3107"/>
                    <a:pt x="1181" y="3110"/>
                    <a:pt x="1181" y="3110"/>
                  </a:cubicBezTo>
                  <a:cubicBezTo>
                    <a:pt x="1187" y="3117"/>
                    <a:pt x="1191" y="3123"/>
                    <a:pt x="1200" y="3126"/>
                  </a:cubicBezTo>
                  <a:cubicBezTo>
                    <a:pt x="1205" y="3128"/>
                    <a:pt x="1211" y="3127"/>
                    <a:pt x="1216" y="3130"/>
                  </a:cubicBezTo>
                  <a:cubicBezTo>
                    <a:pt x="1223" y="3134"/>
                    <a:pt x="1237" y="3145"/>
                    <a:pt x="1235" y="3153"/>
                  </a:cubicBezTo>
                  <a:cubicBezTo>
                    <a:pt x="1222" y="3151"/>
                    <a:pt x="1214" y="3145"/>
                    <a:pt x="1200" y="3153"/>
                  </a:cubicBezTo>
                  <a:cubicBezTo>
                    <a:pt x="1191" y="3157"/>
                    <a:pt x="1184" y="3170"/>
                    <a:pt x="1174" y="3161"/>
                  </a:cubicBezTo>
                  <a:close/>
                  <a:moveTo>
                    <a:pt x="1252" y="3192"/>
                  </a:moveTo>
                  <a:cubicBezTo>
                    <a:pt x="1253" y="3200"/>
                    <a:pt x="1254" y="3203"/>
                    <a:pt x="1246" y="3205"/>
                  </a:cubicBezTo>
                  <a:cubicBezTo>
                    <a:pt x="1234" y="3207"/>
                    <a:pt x="1223" y="3203"/>
                    <a:pt x="1214" y="3197"/>
                  </a:cubicBezTo>
                  <a:cubicBezTo>
                    <a:pt x="1200" y="3188"/>
                    <a:pt x="1189" y="3175"/>
                    <a:pt x="1206" y="3162"/>
                  </a:cubicBezTo>
                  <a:cubicBezTo>
                    <a:pt x="1215" y="3154"/>
                    <a:pt x="1232" y="3166"/>
                    <a:pt x="1241" y="3169"/>
                  </a:cubicBezTo>
                  <a:cubicBezTo>
                    <a:pt x="1244" y="3171"/>
                    <a:pt x="1247" y="3172"/>
                    <a:pt x="1250" y="3173"/>
                  </a:cubicBezTo>
                  <a:cubicBezTo>
                    <a:pt x="1250" y="3173"/>
                    <a:pt x="1252" y="3185"/>
                    <a:pt x="1252" y="3192"/>
                  </a:cubicBezTo>
                  <a:close/>
                  <a:moveTo>
                    <a:pt x="1306" y="3126"/>
                  </a:moveTo>
                  <a:cubicBezTo>
                    <a:pt x="1306" y="3126"/>
                    <a:pt x="1337" y="3143"/>
                    <a:pt x="1332" y="3154"/>
                  </a:cubicBezTo>
                  <a:cubicBezTo>
                    <a:pt x="1330" y="3158"/>
                    <a:pt x="1324" y="3163"/>
                    <a:pt x="1321" y="3167"/>
                  </a:cubicBezTo>
                  <a:cubicBezTo>
                    <a:pt x="1318" y="3172"/>
                    <a:pt x="1315" y="3177"/>
                    <a:pt x="1311" y="3181"/>
                  </a:cubicBezTo>
                  <a:cubicBezTo>
                    <a:pt x="1302" y="3190"/>
                    <a:pt x="1293" y="3194"/>
                    <a:pt x="1281" y="3197"/>
                  </a:cubicBezTo>
                  <a:cubicBezTo>
                    <a:pt x="1276" y="3198"/>
                    <a:pt x="1270" y="3200"/>
                    <a:pt x="1266" y="3196"/>
                  </a:cubicBezTo>
                  <a:cubicBezTo>
                    <a:pt x="1262" y="3193"/>
                    <a:pt x="1259" y="3179"/>
                    <a:pt x="1260" y="3175"/>
                  </a:cubicBezTo>
                  <a:cubicBezTo>
                    <a:pt x="1263" y="3163"/>
                    <a:pt x="1281" y="3154"/>
                    <a:pt x="1288" y="3146"/>
                  </a:cubicBezTo>
                  <a:cubicBezTo>
                    <a:pt x="1294" y="3140"/>
                    <a:pt x="1299" y="3129"/>
                    <a:pt x="1306" y="3126"/>
                  </a:cubicBezTo>
                  <a:close/>
                  <a:moveTo>
                    <a:pt x="1266" y="3085"/>
                  </a:moveTo>
                  <a:cubicBezTo>
                    <a:pt x="1266" y="3085"/>
                    <a:pt x="1289" y="3099"/>
                    <a:pt x="1294" y="3110"/>
                  </a:cubicBezTo>
                  <a:cubicBezTo>
                    <a:pt x="1299" y="3120"/>
                    <a:pt x="1281" y="3131"/>
                    <a:pt x="1276" y="3138"/>
                  </a:cubicBezTo>
                  <a:cubicBezTo>
                    <a:pt x="1272" y="3143"/>
                    <a:pt x="1268" y="3151"/>
                    <a:pt x="1262" y="3153"/>
                  </a:cubicBezTo>
                  <a:cubicBezTo>
                    <a:pt x="1254" y="3155"/>
                    <a:pt x="1249" y="3148"/>
                    <a:pt x="1245" y="3143"/>
                  </a:cubicBezTo>
                  <a:cubicBezTo>
                    <a:pt x="1240" y="3137"/>
                    <a:pt x="1231" y="3130"/>
                    <a:pt x="1231" y="3121"/>
                  </a:cubicBezTo>
                  <a:cubicBezTo>
                    <a:pt x="1231" y="3112"/>
                    <a:pt x="1239" y="3104"/>
                    <a:pt x="1246" y="3098"/>
                  </a:cubicBezTo>
                  <a:cubicBezTo>
                    <a:pt x="1250" y="3094"/>
                    <a:pt x="1261" y="3082"/>
                    <a:pt x="1266" y="3085"/>
                  </a:cubicBezTo>
                  <a:close/>
                  <a:moveTo>
                    <a:pt x="1210" y="3037"/>
                  </a:moveTo>
                  <a:cubicBezTo>
                    <a:pt x="1216" y="3039"/>
                    <a:pt x="1222" y="3043"/>
                    <a:pt x="1227" y="3047"/>
                  </a:cubicBezTo>
                  <a:cubicBezTo>
                    <a:pt x="1233" y="3050"/>
                    <a:pt x="1238" y="3054"/>
                    <a:pt x="1243" y="3059"/>
                  </a:cubicBezTo>
                  <a:cubicBezTo>
                    <a:pt x="1247" y="3062"/>
                    <a:pt x="1250" y="3069"/>
                    <a:pt x="1254" y="3071"/>
                  </a:cubicBezTo>
                  <a:cubicBezTo>
                    <a:pt x="1250" y="3075"/>
                    <a:pt x="1250" y="3075"/>
                    <a:pt x="1250" y="3075"/>
                  </a:cubicBezTo>
                  <a:cubicBezTo>
                    <a:pt x="1248" y="3079"/>
                    <a:pt x="1244" y="3080"/>
                    <a:pt x="1241" y="3083"/>
                  </a:cubicBezTo>
                  <a:cubicBezTo>
                    <a:pt x="1236" y="3086"/>
                    <a:pt x="1233" y="3091"/>
                    <a:pt x="1229" y="3095"/>
                  </a:cubicBezTo>
                  <a:cubicBezTo>
                    <a:pt x="1225" y="3102"/>
                    <a:pt x="1219" y="3119"/>
                    <a:pt x="1210" y="3118"/>
                  </a:cubicBezTo>
                  <a:cubicBezTo>
                    <a:pt x="1203" y="3117"/>
                    <a:pt x="1197" y="3107"/>
                    <a:pt x="1193" y="3102"/>
                  </a:cubicBezTo>
                  <a:cubicBezTo>
                    <a:pt x="1188" y="3095"/>
                    <a:pt x="1179" y="3087"/>
                    <a:pt x="1179" y="3078"/>
                  </a:cubicBezTo>
                  <a:cubicBezTo>
                    <a:pt x="1179" y="3066"/>
                    <a:pt x="1189" y="3054"/>
                    <a:pt x="1197" y="3045"/>
                  </a:cubicBezTo>
                  <a:cubicBezTo>
                    <a:pt x="1202" y="3038"/>
                    <a:pt x="1203" y="3034"/>
                    <a:pt x="1210" y="3037"/>
                  </a:cubicBezTo>
                  <a:close/>
                  <a:moveTo>
                    <a:pt x="1182" y="3013"/>
                  </a:moveTo>
                  <a:cubicBezTo>
                    <a:pt x="1188" y="3016"/>
                    <a:pt x="1199" y="3022"/>
                    <a:pt x="1196" y="3031"/>
                  </a:cubicBezTo>
                  <a:cubicBezTo>
                    <a:pt x="1194" y="3036"/>
                    <a:pt x="1187" y="3041"/>
                    <a:pt x="1184" y="3044"/>
                  </a:cubicBezTo>
                  <a:cubicBezTo>
                    <a:pt x="1180" y="3048"/>
                    <a:pt x="1177" y="3052"/>
                    <a:pt x="1174" y="3057"/>
                  </a:cubicBezTo>
                  <a:cubicBezTo>
                    <a:pt x="1173" y="3060"/>
                    <a:pt x="1172" y="3066"/>
                    <a:pt x="1168" y="3067"/>
                  </a:cubicBezTo>
                  <a:cubicBezTo>
                    <a:pt x="1163" y="3069"/>
                    <a:pt x="1158" y="3060"/>
                    <a:pt x="1156" y="3057"/>
                  </a:cubicBezTo>
                  <a:cubicBezTo>
                    <a:pt x="1150" y="3049"/>
                    <a:pt x="1139" y="3037"/>
                    <a:pt x="1138" y="3027"/>
                  </a:cubicBezTo>
                  <a:cubicBezTo>
                    <a:pt x="1142" y="3026"/>
                    <a:pt x="1148" y="3026"/>
                    <a:pt x="1153" y="3026"/>
                  </a:cubicBezTo>
                  <a:cubicBezTo>
                    <a:pt x="1158" y="3023"/>
                    <a:pt x="1164" y="3023"/>
                    <a:pt x="1169" y="3019"/>
                  </a:cubicBezTo>
                  <a:cubicBezTo>
                    <a:pt x="1173" y="3017"/>
                    <a:pt x="1178" y="3015"/>
                    <a:pt x="1182" y="3013"/>
                  </a:cubicBezTo>
                  <a:close/>
                  <a:moveTo>
                    <a:pt x="1112" y="2967"/>
                  </a:moveTo>
                  <a:cubicBezTo>
                    <a:pt x="1121" y="2973"/>
                    <a:pt x="1132" y="2972"/>
                    <a:pt x="1143" y="2972"/>
                  </a:cubicBezTo>
                  <a:cubicBezTo>
                    <a:pt x="1147" y="2982"/>
                    <a:pt x="1155" y="2989"/>
                    <a:pt x="1162" y="2998"/>
                  </a:cubicBezTo>
                  <a:cubicBezTo>
                    <a:pt x="1163" y="3000"/>
                    <a:pt x="1169" y="3008"/>
                    <a:pt x="1169" y="3011"/>
                  </a:cubicBezTo>
                  <a:cubicBezTo>
                    <a:pt x="1167" y="3016"/>
                    <a:pt x="1152" y="3017"/>
                    <a:pt x="1147" y="3018"/>
                  </a:cubicBezTo>
                  <a:cubicBezTo>
                    <a:pt x="1131" y="3020"/>
                    <a:pt x="1125" y="3019"/>
                    <a:pt x="1119" y="3004"/>
                  </a:cubicBezTo>
                  <a:cubicBezTo>
                    <a:pt x="1116" y="2994"/>
                    <a:pt x="1112" y="2981"/>
                    <a:pt x="1111" y="2971"/>
                  </a:cubicBezTo>
                  <a:lnTo>
                    <a:pt x="1112" y="2967"/>
                  </a:lnTo>
                  <a:close/>
                  <a:moveTo>
                    <a:pt x="1065" y="2961"/>
                  </a:moveTo>
                  <a:cubicBezTo>
                    <a:pt x="1066" y="2953"/>
                    <a:pt x="1065" y="2947"/>
                    <a:pt x="1069" y="2940"/>
                  </a:cubicBezTo>
                  <a:cubicBezTo>
                    <a:pt x="1077" y="2943"/>
                    <a:pt x="1100" y="2954"/>
                    <a:pt x="1101" y="2964"/>
                  </a:cubicBezTo>
                  <a:cubicBezTo>
                    <a:pt x="1088" y="2964"/>
                    <a:pt x="1075" y="2967"/>
                    <a:pt x="1063" y="2965"/>
                  </a:cubicBezTo>
                  <a:lnTo>
                    <a:pt x="1065" y="2961"/>
                  </a:lnTo>
                  <a:close/>
                  <a:moveTo>
                    <a:pt x="1062" y="2983"/>
                  </a:moveTo>
                  <a:cubicBezTo>
                    <a:pt x="1065" y="2974"/>
                    <a:pt x="1088" y="2972"/>
                    <a:pt x="1096" y="2977"/>
                  </a:cubicBezTo>
                  <a:cubicBezTo>
                    <a:pt x="1103" y="2980"/>
                    <a:pt x="1104" y="2989"/>
                    <a:pt x="1106" y="2996"/>
                  </a:cubicBezTo>
                  <a:cubicBezTo>
                    <a:pt x="1109" y="3002"/>
                    <a:pt x="1112" y="3009"/>
                    <a:pt x="1113" y="3015"/>
                  </a:cubicBezTo>
                  <a:cubicBezTo>
                    <a:pt x="1115" y="3029"/>
                    <a:pt x="1099" y="3030"/>
                    <a:pt x="1089" y="3035"/>
                  </a:cubicBezTo>
                  <a:cubicBezTo>
                    <a:pt x="1089" y="3035"/>
                    <a:pt x="1079" y="3021"/>
                    <a:pt x="1075" y="3015"/>
                  </a:cubicBezTo>
                  <a:cubicBezTo>
                    <a:pt x="1069" y="3007"/>
                    <a:pt x="1057" y="2995"/>
                    <a:pt x="1062" y="2983"/>
                  </a:cubicBezTo>
                  <a:close/>
                  <a:moveTo>
                    <a:pt x="1048" y="2980"/>
                  </a:moveTo>
                  <a:cubicBezTo>
                    <a:pt x="1051" y="2979"/>
                    <a:pt x="1051" y="2979"/>
                    <a:pt x="1051" y="2979"/>
                  </a:cubicBezTo>
                  <a:cubicBezTo>
                    <a:pt x="1051" y="2987"/>
                    <a:pt x="1055" y="2995"/>
                    <a:pt x="1055" y="3003"/>
                  </a:cubicBezTo>
                  <a:cubicBezTo>
                    <a:pt x="1048" y="3003"/>
                    <a:pt x="1034" y="2993"/>
                    <a:pt x="1030" y="2988"/>
                  </a:cubicBezTo>
                  <a:cubicBezTo>
                    <a:pt x="1024" y="2978"/>
                    <a:pt x="1041" y="2980"/>
                    <a:pt x="1048" y="2980"/>
                  </a:cubicBezTo>
                  <a:close/>
                  <a:moveTo>
                    <a:pt x="712" y="1982"/>
                  </a:moveTo>
                  <a:cubicBezTo>
                    <a:pt x="708" y="1965"/>
                    <a:pt x="703" y="1949"/>
                    <a:pt x="696" y="1933"/>
                  </a:cubicBezTo>
                  <a:cubicBezTo>
                    <a:pt x="693" y="1927"/>
                    <a:pt x="688" y="1918"/>
                    <a:pt x="689" y="1912"/>
                  </a:cubicBezTo>
                  <a:cubicBezTo>
                    <a:pt x="690" y="1907"/>
                    <a:pt x="699" y="1903"/>
                    <a:pt x="699" y="1903"/>
                  </a:cubicBezTo>
                  <a:cubicBezTo>
                    <a:pt x="702" y="1904"/>
                    <a:pt x="708" y="1910"/>
                    <a:pt x="712" y="1913"/>
                  </a:cubicBezTo>
                  <a:cubicBezTo>
                    <a:pt x="720" y="1919"/>
                    <a:pt x="729" y="1923"/>
                    <a:pt x="737" y="1930"/>
                  </a:cubicBezTo>
                  <a:cubicBezTo>
                    <a:pt x="742" y="1934"/>
                    <a:pt x="751" y="1938"/>
                    <a:pt x="752" y="1944"/>
                  </a:cubicBezTo>
                  <a:cubicBezTo>
                    <a:pt x="754" y="1950"/>
                    <a:pt x="751" y="1958"/>
                    <a:pt x="751" y="1964"/>
                  </a:cubicBezTo>
                  <a:cubicBezTo>
                    <a:pt x="751" y="1972"/>
                    <a:pt x="754" y="1983"/>
                    <a:pt x="750" y="1990"/>
                  </a:cubicBezTo>
                  <a:cubicBezTo>
                    <a:pt x="747" y="1996"/>
                    <a:pt x="742" y="1994"/>
                    <a:pt x="736" y="1993"/>
                  </a:cubicBezTo>
                  <a:cubicBezTo>
                    <a:pt x="731" y="1992"/>
                    <a:pt x="726" y="1992"/>
                    <a:pt x="721" y="1991"/>
                  </a:cubicBezTo>
                  <a:cubicBezTo>
                    <a:pt x="714" y="1990"/>
                    <a:pt x="714" y="1988"/>
                    <a:pt x="712" y="1982"/>
                  </a:cubicBezTo>
                  <a:close/>
                  <a:moveTo>
                    <a:pt x="816" y="2097"/>
                  </a:moveTo>
                  <a:cubicBezTo>
                    <a:pt x="811" y="2099"/>
                    <a:pt x="804" y="2094"/>
                    <a:pt x="799" y="2092"/>
                  </a:cubicBezTo>
                  <a:cubicBezTo>
                    <a:pt x="793" y="2090"/>
                    <a:pt x="787" y="2086"/>
                    <a:pt x="782" y="2082"/>
                  </a:cubicBezTo>
                  <a:cubicBezTo>
                    <a:pt x="772" y="2075"/>
                    <a:pt x="763" y="2069"/>
                    <a:pt x="755" y="2061"/>
                  </a:cubicBezTo>
                  <a:cubicBezTo>
                    <a:pt x="748" y="2054"/>
                    <a:pt x="716" y="2008"/>
                    <a:pt x="738" y="2005"/>
                  </a:cubicBezTo>
                  <a:cubicBezTo>
                    <a:pt x="743" y="2005"/>
                    <a:pt x="747" y="2013"/>
                    <a:pt x="750" y="2017"/>
                  </a:cubicBezTo>
                  <a:cubicBezTo>
                    <a:pt x="754" y="2022"/>
                    <a:pt x="759" y="2025"/>
                    <a:pt x="764" y="2028"/>
                  </a:cubicBezTo>
                  <a:cubicBezTo>
                    <a:pt x="773" y="2035"/>
                    <a:pt x="785" y="2040"/>
                    <a:pt x="795" y="2046"/>
                  </a:cubicBezTo>
                  <a:cubicBezTo>
                    <a:pt x="796" y="2047"/>
                    <a:pt x="797" y="2048"/>
                    <a:pt x="799" y="2048"/>
                  </a:cubicBezTo>
                  <a:cubicBezTo>
                    <a:pt x="799" y="2048"/>
                    <a:pt x="799" y="2048"/>
                    <a:pt x="799" y="2048"/>
                  </a:cubicBezTo>
                  <a:cubicBezTo>
                    <a:pt x="803" y="2052"/>
                    <a:pt x="809" y="2051"/>
                    <a:pt x="814" y="2055"/>
                  </a:cubicBezTo>
                  <a:cubicBezTo>
                    <a:pt x="818" y="2058"/>
                    <a:pt x="820" y="2064"/>
                    <a:pt x="820" y="2069"/>
                  </a:cubicBezTo>
                  <a:cubicBezTo>
                    <a:pt x="820" y="2076"/>
                    <a:pt x="823" y="2094"/>
                    <a:pt x="816" y="2097"/>
                  </a:cubicBezTo>
                  <a:close/>
                  <a:moveTo>
                    <a:pt x="817" y="2034"/>
                  </a:moveTo>
                  <a:cubicBezTo>
                    <a:pt x="815" y="2041"/>
                    <a:pt x="810" y="2038"/>
                    <a:pt x="803" y="2036"/>
                  </a:cubicBezTo>
                  <a:cubicBezTo>
                    <a:pt x="797" y="2033"/>
                    <a:pt x="791" y="2029"/>
                    <a:pt x="784" y="2026"/>
                  </a:cubicBezTo>
                  <a:cubicBezTo>
                    <a:pt x="776" y="2021"/>
                    <a:pt x="767" y="2019"/>
                    <a:pt x="764" y="2009"/>
                  </a:cubicBezTo>
                  <a:cubicBezTo>
                    <a:pt x="760" y="1994"/>
                    <a:pt x="765" y="1976"/>
                    <a:pt x="766" y="1962"/>
                  </a:cubicBezTo>
                  <a:cubicBezTo>
                    <a:pt x="767" y="1955"/>
                    <a:pt x="766" y="1948"/>
                    <a:pt x="774" y="1948"/>
                  </a:cubicBezTo>
                  <a:cubicBezTo>
                    <a:pt x="781" y="1948"/>
                    <a:pt x="785" y="1952"/>
                    <a:pt x="790" y="1955"/>
                  </a:cubicBezTo>
                  <a:cubicBezTo>
                    <a:pt x="800" y="1960"/>
                    <a:pt x="819" y="1964"/>
                    <a:pt x="819" y="1964"/>
                  </a:cubicBezTo>
                  <a:cubicBezTo>
                    <a:pt x="821" y="1978"/>
                    <a:pt x="820" y="1995"/>
                    <a:pt x="819" y="2009"/>
                  </a:cubicBezTo>
                  <a:cubicBezTo>
                    <a:pt x="819" y="2017"/>
                    <a:pt x="820" y="2027"/>
                    <a:pt x="817" y="2034"/>
                  </a:cubicBezTo>
                  <a:close/>
                  <a:moveTo>
                    <a:pt x="824" y="1950"/>
                  </a:moveTo>
                  <a:cubicBezTo>
                    <a:pt x="812" y="1949"/>
                    <a:pt x="795" y="1944"/>
                    <a:pt x="791" y="1931"/>
                  </a:cubicBezTo>
                  <a:cubicBezTo>
                    <a:pt x="785" y="1913"/>
                    <a:pt x="782" y="1894"/>
                    <a:pt x="776" y="1876"/>
                  </a:cubicBezTo>
                  <a:cubicBezTo>
                    <a:pt x="775" y="1870"/>
                    <a:pt x="765" y="1847"/>
                    <a:pt x="771" y="1842"/>
                  </a:cubicBezTo>
                  <a:cubicBezTo>
                    <a:pt x="774" y="1838"/>
                    <a:pt x="782" y="1842"/>
                    <a:pt x="785" y="1842"/>
                  </a:cubicBezTo>
                  <a:cubicBezTo>
                    <a:pt x="791" y="1844"/>
                    <a:pt x="796" y="1843"/>
                    <a:pt x="801" y="1844"/>
                  </a:cubicBezTo>
                  <a:cubicBezTo>
                    <a:pt x="805" y="1844"/>
                    <a:pt x="810" y="1845"/>
                    <a:pt x="815" y="1846"/>
                  </a:cubicBezTo>
                  <a:cubicBezTo>
                    <a:pt x="817" y="1849"/>
                    <a:pt x="817" y="1852"/>
                    <a:pt x="817" y="1852"/>
                  </a:cubicBezTo>
                  <a:cubicBezTo>
                    <a:pt x="827" y="1881"/>
                    <a:pt x="825" y="1919"/>
                    <a:pt x="824" y="1950"/>
                  </a:cubicBezTo>
                  <a:close/>
                  <a:moveTo>
                    <a:pt x="750" y="1794"/>
                  </a:moveTo>
                  <a:cubicBezTo>
                    <a:pt x="757" y="1792"/>
                    <a:pt x="763" y="1788"/>
                    <a:pt x="770" y="1786"/>
                  </a:cubicBezTo>
                  <a:cubicBezTo>
                    <a:pt x="779" y="1783"/>
                    <a:pt x="796" y="1775"/>
                    <a:pt x="803" y="1783"/>
                  </a:cubicBezTo>
                  <a:cubicBezTo>
                    <a:pt x="812" y="1792"/>
                    <a:pt x="811" y="1815"/>
                    <a:pt x="815" y="1828"/>
                  </a:cubicBezTo>
                  <a:cubicBezTo>
                    <a:pt x="814" y="1829"/>
                    <a:pt x="814" y="1829"/>
                    <a:pt x="814" y="1829"/>
                  </a:cubicBezTo>
                  <a:cubicBezTo>
                    <a:pt x="811" y="1833"/>
                    <a:pt x="801" y="1830"/>
                    <a:pt x="797" y="1829"/>
                  </a:cubicBezTo>
                  <a:cubicBezTo>
                    <a:pt x="788" y="1829"/>
                    <a:pt x="780" y="1830"/>
                    <a:pt x="772" y="1830"/>
                  </a:cubicBezTo>
                  <a:cubicBezTo>
                    <a:pt x="765" y="1830"/>
                    <a:pt x="751" y="1830"/>
                    <a:pt x="746" y="1825"/>
                  </a:cubicBezTo>
                  <a:cubicBezTo>
                    <a:pt x="743" y="1821"/>
                    <a:pt x="741" y="1809"/>
                    <a:pt x="741" y="1804"/>
                  </a:cubicBezTo>
                  <a:cubicBezTo>
                    <a:pt x="740" y="1794"/>
                    <a:pt x="743" y="1796"/>
                    <a:pt x="750" y="1794"/>
                  </a:cubicBezTo>
                  <a:close/>
                  <a:moveTo>
                    <a:pt x="751" y="1847"/>
                  </a:moveTo>
                  <a:cubicBezTo>
                    <a:pt x="761" y="1853"/>
                    <a:pt x="763" y="1880"/>
                    <a:pt x="766" y="1890"/>
                  </a:cubicBezTo>
                  <a:cubicBezTo>
                    <a:pt x="768" y="1896"/>
                    <a:pt x="770" y="1902"/>
                    <a:pt x="772" y="1907"/>
                  </a:cubicBezTo>
                  <a:cubicBezTo>
                    <a:pt x="774" y="1912"/>
                    <a:pt x="779" y="1918"/>
                    <a:pt x="777" y="1924"/>
                  </a:cubicBezTo>
                  <a:cubicBezTo>
                    <a:pt x="771" y="1938"/>
                    <a:pt x="741" y="1918"/>
                    <a:pt x="734" y="1914"/>
                  </a:cubicBezTo>
                  <a:cubicBezTo>
                    <a:pt x="720" y="1905"/>
                    <a:pt x="709" y="1895"/>
                    <a:pt x="698" y="1883"/>
                  </a:cubicBezTo>
                  <a:cubicBezTo>
                    <a:pt x="692" y="1876"/>
                    <a:pt x="684" y="1868"/>
                    <a:pt x="685" y="1858"/>
                  </a:cubicBezTo>
                  <a:cubicBezTo>
                    <a:pt x="688" y="1857"/>
                    <a:pt x="692" y="1859"/>
                    <a:pt x="695" y="1860"/>
                  </a:cubicBezTo>
                  <a:cubicBezTo>
                    <a:pt x="698" y="1861"/>
                    <a:pt x="702" y="1861"/>
                    <a:pt x="706" y="1861"/>
                  </a:cubicBezTo>
                  <a:cubicBezTo>
                    <a:pt x="713" y="1860"/>
                    <a:pt x="723" y="1860"/>
                    <a:pt x="723" y="1860"/>
                  </a:cubicBezTo>
                  <a:cubicBezTo>
                    <a:pt x="729" y="1859"/>
                    <a:pt x="735" y="1857"/>
                    <a:pt x="739" y="1853"/>
                  </a:cubicBezTo>
                  <a:cubicBezTo>
                    <a:pt x="742" y="1850"/>
                    <a:pt x="746" y="1844"/>
                    <a:pt x="751" y="1847"/>
                  </a:cubicBezTo>
                  <a:close/>
                  <a:moveTo>
                    <a:pt x="666" y="1815"/>
                  </a:moveTo>
                  <a:cubicBezTo>
                    <a:pt x="668" y="1814"/>
                    <a:pt x="673" y="1814"/>
                    <a:pt x="676" y="1813"/>
                  </a:cubicBezTo>
                  <a:cubicBezTo>
                    <a:pt x="680" y="1811"/>
                    <a:pt x="685" y="1808"/>
                    <a:pt x="690" y="1807"/>
                  </a:cubicBezTo>
                  <a:cubicBezTo>
                    <a:pt x="696" y="1805"/>
                    <a:pt x="702" y="1804"/>
                    <a:pt x="708" y="1802"/>
                  </a:cubicBezTo>
                  <a:cubicBezTo>
                    <a:pt x="712" y="1801"/>
                    <a:pt x="721" y="1796"/>
                    <a:pt x="725" y="1799"/>
                  </a:cubicBezTo>
                  <a:cubicBezTo>
                    <a:pt x="728" y="1801"/>
                    <a:pt x="728" y="1814"/>
                    <a:pt x="729" y="1818"/>
                  </a:cubicBezTo>
                  <a:cubicBezTo>
                    <a:pt x="730" y="1824"/>
                    <a:pt x="732" y="1828"/>
                    <a:pt x="734" y="1834"/>
                  </a:cubicBezTo>
                  <a:cubicBezTo>
                    <a:pt x="737" y="1840"/>
                    <a:pt x="738" y="1845"/>
                    <a:pt x="731" y="1847"/>
                  </a:cubicBezTo>
                  <a:cubicBezTo>
                    <a:pt x="724" y="1848"/>
                    <a:pt x="716" y="1848"/>
                    <a:pt x="709" y="1848"/>
                  </a:cubicBezTo>
                  <a:cubicBezTo>
                    <a:pt x="695" y="1848"/>
                    <a:pt x="672" y="1836"/>
                    <a:pt x="672" y="1836"/>
                  </a:cubicBezTo>
                  <a:cubicBezTo>
                    <a:pt x="669" y="1831"/>
                    <a:pt x="662" y="1819"/>
                    <a:pt x="666" y="1815"/>
                  </a:cubicBezTo>
                  <a:close/>
                  <a:moveTo>
                    <a:pt x="631" y="1825"/>
                  </a:moveTo>
                  <a:cubicBezTo>
                    <a:pt x="636" y="1823"/>
                    <a:pt x="642" y="1822"/>
                    <a:pt x="647" y="1823"/>
                  </a:cubicBezTo>
                  <a:cubicBezTo>
                    <a:pt x="653" y="1823"/>
                    <a:pt x="655" y="1827"/>
                    <a:pt x="658" y="1833"/>
                  </a:cubicBezTo>
                  <a:cubicBezTo>
                    <a:pt x="664" y="1846"/>
                    <a:pt x="669" y="1859"/>
                    <a:pt x="676" y="1871"/>
                  </a:cubicBezTo>
                  <a:cubicBezTo>
                    <a:pt x="679" y="1876"/>
                    <a:pt x="687" y="1880"/>
                    <a:pt x="688" y="1885"/>
                  </a:cubicBezTo>
                  <a:cubicBezTo>
                    <a:pt x="690" y="1891"/>
                    <a:pt x="683" y="1895"/>
                    <a:pt x="680" y="1899"/>
                  </a:cubicBezTo>
                  <a:cubicBezTo>
                    <a:pt x="680" y="1898"/>
                    <a:pt x="680" y="1898"/>
                    <a:pt x="680" y="1898"/>
                  </a:cubicBezTo>
                  <a:cubicBezTo>
                    <a:pt x="674" y="1892"/>
                    <a:pt x="668" y="1885"/>
                    <a:pt x="662" y="1879"/>
                  </a:cubicBezTo>
                  <a:cubicBezTo>
                    <a:pt x="659" y="1875"/>
                    <a:pt x="655" y="1871"/>
                    <a:pt x="652" y="1866"/>
                  </a:cubicBezTo>
                  <a:cubicBezTo>
                    <a:pt x="646" y="1860"/>
                    <a:pt x="640" y="1857"/>
                    <a:pt x="634" y="1853"/>
                  </a:cubicBezTo>
                  <a:cubicBezTo>
                    <a:pt x="625" y="1846"/>
                    <a:pt x="618" y="1829"/>
                    <a:pt x="631" y="1825"/>
                  </a:cubicBezTo>
                  <a:close/>
                  <a:moveTo>
                    <a:pt x="361" y="2833"/>
                  </a:moveTo>
                  <a:cubicBezTo>
                    <a:pt x="364" y="2831"/>
                    <a:pt x="376" y="2832"/>
                    <a:pt x="379" y="2833"/>
                  </a:cubicBezTo>
                  <a:cubicBezTo>
                    <a:pt x="387" y="2835"/>
                    <a:pt x="383" y="2842"/>
                    <a:pt x="382" y="2849"/>
                  </a:cubicBezTo>
                  <a:cubicBezTo>
                    <a:pt x="381" y="2854"/>
                    <a:pt x="382" y="2862"/>
                    <a:pt x="380" y="2867"/>
                  </a:cubicBezTo>
                  <a:cubicBezTo>
                    <a:pt x="377" y="2872"/>
                    <a:pt x="370" y="2876"/>
                    <a:pt x="366" y="2879"/>
                  </a:cubicBezTo>
                  <a:cubicBezTo>
                    <a:pt x="360" y="2884"/>
                    <a:pt x="355" y="2888"/>
                    <a:pt x="351" y="2880"/>
                  </a:cubicBezTo>
                  <a:cubicBezTo>
                    <a:pt x="349" y="2875"/>
                    <a:pt x="347" y="2866"/>
                    <a:pt x="346" y="2862"/>
                  </a:cubicBezTo>
                  <a:cubicBezTo>
                    <a:pt x="353" y="2855"/>
                    <a:pt x="352" y="2837"/>
                    <a:pt x="361" y="2833"/>
                  </a:cubicBezTo>
                  <a:close/>
                  <a:moveTo>
                    <a:pt x="280" y="2932"/>
                  </a:moveTo>
                  <a:cubicBezTo>
                    <a:pt x="280" y="2932"/>
                    <a:pt x="281" y="2932"/>
                    <a:pt x="281" y="2932"/>
                  </a:cubicBezTo>
                  <a:cubicBezTo>
                    <a:pt x="282" y="2931"/>
                    <a:pt x="285" y="2930"/>
                    <a:pt x="286" y="2929"/>
                  </a:cubicBezTo>
                  <a:cubicBezTo>
                    <a:pt x="300" y="2921"/>
                    <a:pt x="310" y="2909"/>
                    <a:pt x="322" y="2897"/>
                  </a:cubicBezTo>
                  <a:cubicBezTo>
                    <a:pt x="327" y="2892"/>
                    <a:pt x="334" y="2880"/>
                    <a:pt x="340" y="2885"/>
                  </a:cubicBezTo>
                  <a:cubicBezTo>
                    <a:pt x="345" y="2889"/>
                    <a:pt x="345" y="2897"/>
                    <a:pt x="342" y="2901"/>
                  </a:cubicBezTo>
                  <a:cubicBezTo>
                    <a:pt x="338" y="2906"/>
                    <a:pt x="332" y="2910"/>
                    <a:pt x="327" y="2914"/>
                  </a:cubicBezTo>
                  <a:cubicBezTo>
                    <a:pt x="322" y="2919"/>
                    <a:pt x="317" y="2924"/>
                    <a:pt x="312" y="2930"/>
                  </a:cubicBezTo>
                  <a:cubicBezTo>
                    <a:pt x="308" y="2934"/>
                    <a:pt x="303" y="2941"/>
                    <a:pt x="297" y="2941"/>
                  </a:cubicBezTo>
                  <a:cubicBezTo>
                    <a:pt x="291" y="2941"/>
                    <a:pt x="286" y="2935"/>
                    <a:pt x="281" y="2932"/>
                  </a:cubicBezTo>
                  <a:cubicBezTo>
                    <a:pt x="281" y="2932"/>
                    <a:pt x="280" y="2932"/>
                    <a:pt x="280" y="2933"/>
                  </a:cubicBezTo>
                  <a:lnTo>
                    <a:pt x="280" y="2932"/>
                  </a:lnTo>
                  <a:close/>
                  <a:moveTo>
                    <a:pt x="228" y="3006"/>
                  </a:moveTo>
                  <a:cubicBezTo>
                    <a:pt x="228" y="2996"/>
                    <a:pt x="230" y="2988"/>
                    <a:pt x="235" y="2979"/>
                  </a:cubicBezTo>
                  <a:cubicBezTo>
                    <a:pt x="241" y="2967"/>
                    <a:pt x="250" y="2951"/>
                    <a:pt x="263" y="2946"/>
                  </a:cubicBezTo>
                  <a:cubicBezTo>
                    <a:pt x="270" y="2944"/>
                    <a:pt x="274" y="2946"/>
                    <a:pt x="279" y="2950"/>
                  </a:cubicBezTo>
                  <a:cubicBezTo>
                    <a:pt x="284" y="2955"/>
                    <a:pt x="285" y="2956"/>
                    <a:pt x="281" y="2962"/>
                  </a:cubicBezTo>
                  <a:cubicBezTo>
                    <a:pt x="279" y="2967"/>
                    <a:pt x="276" y="2970"/>
                    <a:pt x="276" y="2976"/>
                  </a:cubicBezTo>
                  <a:cubicBezTo>
                    <a:pt x="275" y="2982"/>
                    <a:pt x="276" y="2987"/>
                    <a:pt x="273" y="2992"/>
                  </a:cubicBezTo>
                  <a:cubicBezTo>
                    <a:pt x="267" y="3000"/>
                    <a:pt x="257" y="3006"/>
                    <a:pt x="250" y="3012"/>
                  </a:cubicBezTo>
                  <a:cubicBezTo>
                    <a:pt x="246" y="3016"/>
                    <a:pt x="232" y="3024"/>
                    <a:pt x="232" y="3024"/>
                  </a:cubicBezTo>
                  <a:cubicBezTo>
                    <a:pt x="231" y="3026"/>
                    <a:pt x="228" y="3009"/>
                    <a:pt x="228" y="3006"/>
                  </a:cubicBezTo>
                  <a:close/>
                  <a:moveTo>
                    <a:pt x="318" y="3027"/>
                  </a:moveTo>
                  <a:cubicBezTo>
                    <a:pt x="309" y="3037"/>
                    <a:pt x="302" y="3049"/>
                    <a:pt x="295" y="3059"/>
                  </a:cubicBezTo>
                  <a:cubicBezTo>
                    <a:pt x="289" y="3067"/>
                    <a:pt x="278" y="3080"/>
                    <a:pt x="268" y="3079"/>
                  </a:cubicBezTo>
                  <a:cubicBezTo>
                    <a:pt x="268" y="3079"/>
                    <a:pt x="250" y="3059"/>
                    <a:pt x="244" y="3046"/>
                  </a:cubicBezTo>
                  <a:cubicBezTo>
                    <a:pt x="239" y="3037"/>
                    <a:pt x="244" y="3035"/>
                    <a:pt x="250" y="3027"/>
                  </a:cubicBezTo>
                  <a:cubicBezTo>
                    <a:pt x="256" y="3020"/>
                    <a:pt x="262" y="3014"/>
                    <a:pt x="269" y="3007"/>
                  </a:cubicBezTo>
                  <a:cubicBezTo>
                    <a:pt x="282" y="2995"/>
                    <a:pt x="294" y="2986"/>
                    <a:pt x="311" y="2999"/>
                  </a:cubicBezTo>
                  <a:cubicBezTo>
                    <a:pt x="315" y="3002"/>
                    <a:pt x="324" y="3007"/>
                    <a:pt x="326" y="3012"/>
                  </a:cubicBezTo>
                  <a:cubicBezTo>
                    <a:pt x="327" y="3017"/>
                    <a:pt x="322" y="3023"/>
                    <a:pt x="318" y="3027"/>
                  </a:cubicBezTo>
                  <a:close/>
                  <a:moveTo>
                    <a:pt x="369" y="2973"/>
                  </a:moveTo>
                  <a:cubicBezTo>
                    <a:pt x="364" y="2978"/>
                    <a:pt x="358" y="2982"/>
                    <a:pt x="353" y="2987"/>
                  </a:cubicBezTo>
                  <a:cubicBezTo>
                    <a:pt x="343" y="2997"/>
                    <a:pt x="338" y="3004"/>
                    <a:pt x="324" y="2996"/>
                  </a:cubicBezTo>
                  <a:cubicBezTo>
                    <a:pt x="315" y="2990"/>
                    <a:pt x="301" y="2975"/>
                    <a:pt x="291" y="2975"/>
                  </a:cubicBezTo>
                  <a:cubicBezTo>
                    <a:pt x="290" y="2976"/>
                    <a:pt x="290" y="2976"/>
                    <a:pt x="290" y="2976"/>
                  </a:cubicBezTo>
                  <a:cubicBezTo>
                    <a:pt x="284" y="2972"/>
                    <a:pt x="302" y="2957"/>
                    <a:pt x="305" y="2954"/>
                  </a:cubicBezTo>
                  <a:cubicBezTo>
                    <a:pt x="309" y="2949"/>
                    <a:pt x="313" y="2944"/>
                    <a:pt x="317" y="2939"/>
                  </a:cubicBezTo>
                  <a:cubicBezTo>
                    <a:pt x="323" y="2932"/>
                    <a:pt x="331" y="2922"/>
                    <a:pt x="338" y="2919"/>
                  </a:cubicBezTo>
                  <a:cubicBezTo>
                    <a:pt x="355" y="2911"/>
                    <a:pt x="367" y="2947"/>
                    <a:pt x="373" y="2957"/>
                  </a:cubicBezTo>
                  <a:cubicBezTo>
                    <a:pt x="379" y="2966"/>
                    <a:pt x="376" y="2967"/>
                    <a:pt x="369" y="2973"/>
                  </a:cubicBezTo>
                  <a:close/>
                  <a:moveTo>
                    <a:pt x="384" y="2951"/>
                  </a:moveTo>
                  <a:cubicBezTo>
                    <a:pt x="377" y="2950"/>
                    <a:pt x="376" y="2943"/>
                    <a:pt x="374" y="2937"/>
                  </a:cubicBezTo>
                  <a:cubicBezTo>
                    <a:pt x="371" y="2929"/>
                    <a:pt x="362" y="2911"/>
                    <a:pt x="362" y="2911"/>
                  </a:cubicBezTo>
                  <a:cubicBezTo>
                    <a:pt x="363" y="2902"/>
                    <a:pt x="372" y="2883"/>
                    <a:pt x="383" y="2882"/>
                  </a:cubicBezTo>
                  <a:cubicBezTo>
                    <a:pt x="391" y="2881"/>
                    <a:pt x="397" y="2893"/>
                    <a:pt x="400" y="2899"/>
                  </a:cubicBezTo>
                  <a:cubicBezTo>
                    <a:pt x="403" y="2904"/>
                    <a:pt x="405" y="2911"/>
                    <a:pt x="409" y="2916"/>
                  </a:cubicBezTo>
                  <a:cubicBezTo>
                    <a:pt x="412" y="2919"/>
                    <a:pt x="414" y="2919"/>
                    <a:pt x="414" y="2924"/>
                  </a:cubicBezTo>
                  <a:cubicBezTo>
                    <a:pt x="414" y="2931"/>
                    <a:pt x="392" y="2951"/>
                    <a:pt x="384" y="2951"/>
                  </a:cubicBezTo>
                  <a:close/>
                  <a:moveTo>
                    <a:pt x="427" y="2906"/>
                  </a:moveTo>
                  <a:cubicBezTo>
                    <a:pt x="420" y="2905"/>
                    <a:pt x="419" y="2899"/>
                    <a:pt x="415" y="2893"/>
                  </a:cubicBezTo>
                  <a:cubicBezTo>
                    <a:pt x="410" y="2885"/>
                    <a:pt x="404" y="2877"/>
                    <a:pt x="399" y="2868"/>
                  </a:cubicBezTo>
                  <a:cubicBezTo>
                    <a:pt x="401" y="2871"/>
                    <a:pt x="401" y="2871"/>
                    <a:pt x="401" y="2871"/>
                  </a:cubicBezTo>
                  <a:cubicBezTo>
                    <a:pt x="398" y="2866"/>
                    <a:pt x="396" y="2860"/>
                    <a:pt x="396" y="2854"/>
                  </a:cubicBezTo>
                  <a:cubicBezTo>
                    <a:pt x="396" y="2838"/>
                    <a:pt x="404" y="2830"/>
                    <a:pt x="419" y="2832"/>
                  </a:cubicBezTo>
                  <a:cubicBezTo>
                    <a:pt x="423" y="2832"/>
                    <a:pt x="427" y="2834"/>
                    <a:pt x="430" y="2835"/>
                  </a:cubicBezTo>
                  <a:cubicBezTo>
                    <a:pt x="435" y="2838"/>
                    <a:pt x="433" y="2839"/>
                    <a:pt x="434" y="2844"/>
                  </a:cubicBezTo>
                  <a:cubicBezTo>
                    <a:pt x="436" y="2854"/>
                    <a:pt x="435" y="2865"/>
                    <a:pt x="436" y="2875"/>
                  </a:cubicBezTo>
                  <a:cubicBezTo>
                    <a:pt x="438" y="2887"/>
                    <a:pt x="448" y="2911"/>
                    <a:pt x="427" y="2906"/>
                  </a:cubicBezTo>
                  <a:close/>
                  <a:moveTo>
                    <a:pt x="1408" y="1390"/>
                  </a:moveTo>
                  <a:cubicBezTo>
                    <a:pt x="1408" y="1382"/>
                    <a:pt x="1406" y="1373"/>
                    <a:pt x="1409" y="1366"/>
                  </a:cubicBezTo>
                  <a:cubicBezTo>
                    <a:pt x="1418" y="1366"/>
                    <a:pt x="1428" y="1364"/>
                    <a:pt x="1438" y="1367"/>
                  </a:cubicBezTo>
                  <a:cubicBezTo>
                    <a:pt x="1452" y="1370"/>
                    <a:pt x="1446" y="1377"/>
                    <a:pt x="1443" y="1389"/>
                  </a:cubicBezTo>
                  <a:cubicBezTo>
                    <a:pt x="1440" y="1399"/>
                    <a:pt x="1444" y="1410"/>
                    <a:pt x="1432" y="1411"/>
                  </a:cubicBezTo>
                  <a:cubicBezTo>
                    <a:pt x="1427" y="1412"/>
                    <a:pt x="1422" y="1411"/>
                    <a:pt x="1418" y="1411"/>
                  </a:cubicBezTo>
                  <a:cubicBezTo>
                    <a:pt x="1414" y="1412"/>
                    <a:pt x="1410" y="1414"/>
                    <a:pt x="1407" y="1414"/>
                  </a:cubicBezTo>
                  <a:cubicBezTo>
                    <a:pt x="1407" y="1415"/>
                    <a:pt x="1408" y="1396"/>
                    <a:pt x="1408" y="1390"/>
                  </a:cubicBezTo>
                  <a:close/>
                  <a:moveTo>
                    <a:pt x="1460" y="1488"/>
                  </a:moveTo>
                  <a:cubicBezTo>
                    <a:pt x="1450" y="1497"/>
                    <a:pt x="1425" y="1485"/>
                    <a:pt x="1413" y="1492"/>
                  </a:cubicBezTo>
                  <a:cubicBezTo>
                    <a:pt x="1413" y="1492"/>
                    <a:pt x="1416" y="1461"/>
                    <a:pt x="1414" y="1446"/>
                  </a:cubicBezTo>
                  <a:cubicBezTo>
                    <a:pt x="1414" y="1440"/>
                    <a:pt x="1409" y="1430"/>
                    <a:pt x="1413" y="1425"/>
                  </a:cubicBezTo>
                  <a:cubicBezTo>
                    <a:pt x="1418" y="1418"/>
                    <a:pt x="1425" y="1424"/>
                    <a:pt x="1429" y="1429"/>
                  </a:cubicBezTo>
                  <a:cubicBezTo>
                    <a:pt x="1437" y="1437"/>
                    <a:pt x="1442" y="1451"/>
                    <a:pt x="1448" y="1461"/>
                  </a:cubicBezTo>
                  <a:cubicBezTo>
                    <a:pt x="1452" y="1467"/>
                    <a:pt x="1468" y="1481"/>
                    <a:pt x="1460" y="1488"/>
                  </a:cubicBezTo>
                  <a:close/>
                  <a:moveTo>
                    <a:pt x="1497" y="1478"/>
                  </a:moveTo>
                  <a:cubicBezTo>
                    <a:pt x="1495" y="1486"/>
                    <a:pt x="1494" y="1484"/>
                    <a:pt x="1487" y="1482"/>
                  </a:cubicBezTo>
                  <a:cubicBezTo>
                    <a:pt x="1483" y="1481"/>
                    <a:pt x="1473" y="1483"/>
                    <a:pt x="1473" y="1483"/>
                  </a:cubicBezTo>
                  <a:cubicBezTo>
                    <a:pt x="1469" y="1461"/>
                    <a:pt x="1435" y="1446"/>
                    <a:pt x="1436" y="1422"/>
                  </a:cubicBezTo>
                  <a:cubicBezTo>
                    <a:pt x="1448" y="1418"/>
                    <a:pt x="1464" y="1424"/>
                    <a:pt x="1476" y="1426"/>
                  </a:cubicBezTo>
                  <a:cubicBezTo>
                    <a:pt x="1492" y="1429"/>
                    <a:pt x="1498" y="1429"/>
                    <a:pt x="1499" y="1447"/>
                  </a:cubicBezTo>
                  <a:cubicBezTo>
                    <a:pt x="1499" y="1456"/>
                    <a:pt x="1500" y="1470"/>
                    <a:pt x="1497" y="1478"/>
                  </a:cubicBezTo>
                  <a:close/>
                  <a:moveTo>
                    <a:pt x="1554" y="1491"/>
                  </a:moveTo>
                  <a:cubicBezTo>
                    <a:pt x="1539" y="1493"/>
                    <a:pt x="1523" y="1478"/>
                    <a:pt x="1509" y="1483"/>
                  </a:cubicBezTo>
                  <a:cubicBezTo>
                    <a:pt x="1509" y="1485"/>
                    <a:pt x="1509" y="1485"/>
                    <a:pt x="1509" y="1485"/>
                  </a:cubicBezTo>
                  <a:cubicBezTo>
                    <a:pt x="1506" y="1474"/>
                    <a:pt x="1509" y="1461"/>
                    <a:pt x="1508" y="1450"/>
                  </a:cubicBezTo>
                  <a:cubicBezTo>
                    <a:pt x="1508" y="1447"/>
                    <a:pt x="1505" y="1439"/>
                    <a:pt x="1507" y="1436"/>
                  </a:cubicBezTo>
                  <a:cubicBezTo>
                    <a:pt x="1511" y="1432"/>
                    <a:pt x="1519" y="1435"/>
                    <a:pt x="1523" y="1436"/>
                  </a:cubicBezTo>
                  <a:cubicBezTo>
                    <a:pt x="1546" y="1441"/>
                    <a:pt x="1556" y="1469"/>
                    <a:pt x="1554" y="1491"/>
                  </a:cubicBezTo>
                  <a:close/>
                  <a:moveTo>
                    <a:pt x="1578" y="1452"/>
                  </a:moveTo>
                  <a:cubicBezTo>
                    <a:pt x="1584" y="1460"/>
                    <a:pt x="1602" y="1476"/>
                    <a:pt x="1600" y="1487"/>
                  </a:cubicBezTo>
                  <a:cubicBezTo>
                    <a:pt x="1598" y="1497"/>
                    <a:pt x="1572" y="1491"/>
                    <a:pt x="1564" y="1488"/>
                  </a:cubicBezTo>
                  <a:cubicBezTo>
                    <a:pt x="1564" y="1488"/>
                    <a:pt x="1562" y="1482"/>
                    <a:pt x="1561" y="1479"/>
                  </a:cubicBezTo>
                  <a:cubicBezTo>
                    <a:pt x="1559" y="1473"/>
                    <a:pt x="1556" y="1466"/>
                    <a:pt x="1554" y="1460"/>
                  </a:cubicBezTo>
                  <a:cubicBezTo>
                    <a:pt x="1552" y="1455"/>
                    <a:pt x="1545" y="1445"/>
                    <a:pt x="1545" y="1440"/>
                  </a:cubicBezTo>
                  <a:cubicBezTo>
                    <a:pt x="1544" y="1420"/>
                    <a:pt x="1574" y="1447"/>
                    <a:pt x="1578" y="1452"/>
                  </a:cubicBezTo>
                  <a:close/>
                  <a:moveTo>
                    <a:pt x="1531" y="1383"/>
                  </a:moveTo>
                  <a:cubicBezTo>
                    <a:pt x="1539" y="1394"/>
                    <a:pt x="1555" y="1409"/>
                    <a:pt x="1542" y="1422"/>
                  </a:cubicBezTo>
                  <a:cubicBezTo>
                    <a:pt x="1531" y="1433"/>
                    <a:pt x="1507" y="1425"/>
                    <a:pt x="1507" y="1425"/>
                  </a:cubicBezTo>
                  <a:cubicBezTo>
                    <a:pt x="1502" y="1413"/>
                    <a:pt x="1507" y="1393"/>
                    <a:pt x="1507" y="1380"/>
                  </a:cubicBezTo>
                  <a:cubicBezTo>
                    <a:pt x="1508" y="1353"/>
                    <a:pt x="1523" y="1370"/>
                    <a:pt x="1531" y="1383"/>
                  </a:cubicBezTo>
                  <a:close/>
                  <a:moveTo>
                    <a:pt x="1473" y="1356"/>
                  </a:moveTo>
                  <a:cubicBezTo>
                    <a:pt x="1477" y="1345"/>
                    <a:pt x="1474" y="1326"/>
                    <a:pt x="1476" y="1314"/>
                  </a:cubicBezTo>
                  <a:cubicBezTo>
                    <a:pt x="1477" y="1309"/>
                    <a:pt x="1477" y="1295"/>
                    <a:pt x="1484" y="1298"/>
                  </a:cubicBezTo>
                  <a:cubicBezTo>
                    <a:pt x="1488" y="1300"/>
                    <a:pt x="1490" y="1311"/>
                    <a:pt x="1491" y="1315"/>
                  </a:cubicBezTo>
                  <a:cubicBezTo>
                    <a:pt x="1496" y="1327"/>
                    <a:pt x="1509" y="1341"/>
                    <a:pt x="1504" y="1353"/>
                  </a:cubicBezTo>
                  <a:cubicBezTo>
                    <a:pt x="1497" y="1368"/>
                    <a:pt x="1484" y="1358"/>
                    <a:pt x="1471" y="1358"/>
                  </a:cubicBezTo>
                  <a:lnTo>
                    <a:pt x="1473" y="1356"/>
                  </a:lnTo>
                  <a:close/>
                  <a:moveTo>
                    <a:pt x="1496" y="1381"/>
                  </a:moveTo>
                  <a:cubicBezTo>
                    <a:pt x="1497" y="1389"/>
                    <a:pt x="1494" y="1397"/>
                    <a:pt x="1494" y="1405"/>
                  </a:cubicBezTo>
                  <a:cubicBezTo>
                    <a:pt x="1494" y="1409"/>
                    <a:pt x="1497" y="1422"/>
                    <a:pt x="1493" y="1425"/>
                  </a:cubicBezTo>
                  <a:cubicBezTo>
                    <a:pt x="1490" y="1426"/>
                    <a:pt x="1478" y="1419"/>
                    <a:pt x="1475" y="1418"/>
                  </a:cubicBezTo>
                  <a:cubicBezTo>
                    <a:pt x="1467" y="1416"/>
                    <a:pt x="1454" y="1412"/>
                    <a:pt x="1454" y="1412"/>
                  </a:cubicBezTo>
                  <a:cubicBezTo>
                    <a:pt x="1457" y="1401"/>
                    <a:pt x="1454" y="1378"/>
                    <a:pt x="1462" y="1369"/>
                  </a:cubicBezTo>
                  <a:cubicBezTo>
                    <a:pt x="1470" y="1360"/>
                    <a:pt x="1495" y="1369"/>
                    <a:pt x="1496" y="1381"/>
                  </a:cubicBezTo>
                  <a:close/>
                  <a:moveTo>
                    <a:pt x="1438" y="1308"/>
                  </a:moveTo>
                  <a:cubicBezTo>
                    <a:pt x="1444" y="1298"/>
                    <a:pt x="1461" y="1304"/>
                    <a:pt x="1461" y="1304"/>
                  </a:cubicBezTo>
                  <a:cubicBezTo>
                    <a:pt x="1463" y="1314"/>
                    <a:pt x="1461" y="1331"/>
                    <a:pt x="1460" y="1342"/>
                  </a:cubicBezTo>
                  <a:cubicBezTo>
                    <a:pt x="1460" y="1346"/>
                    <a:pt x="1459" y="1353"/>
                    <a:pt x="1456" y="1355"/>
                  </a:cubicBezTo>
                  <a:cubicBezTo>
                    <a:pt x="1453" y="1357"/>
                    <a:pt x="1439" y="1357"/>
                    <a:pt x="1437" y="1355"/>
                  </a:cubicBezTo>
                  <a:cubicBezTo>
                    <a:pt x="1430" y="1350"/>
                    <a:pt x="1433" y="1315"/>
                    <a:pt x="1438" y="1308"/>
                  </a:cubicBezTo>
                  <a:close/>
                  <a:moveTo>
                    <a:pt x="1428" y="1300"/>
                  </a:moveTo>
                  <a:cubicBezTo>
                    <a:pt x="1427" y="1309"/>
                    <a:pt x="1423" y="1317"/>
                    <a:pt x="1423" y="1327"/>
                  </a:cubicBezTo>
                  <a:cubicBezTo>
                    <a:pt x="1422" y="1334"/>
                    <a:pt x="1424" y="1347"/>
                    <a:pt x="1418" y="1351"/>
                  </a:cubicBezTo>
                  <a:cubicBezTo>
                    <a:pt x="1407" y="1360"/>
                    <a:pt x="1405" y="1344"/>
                    <a:pt x="1405" y="1336"/>
                  </a:cubicBezTo>
                  <a:cubicBezTo>
                    <a:pt x="1404" y="1326"/>
                    <a:pt x="1404" y="1316"/>
                    <a:pt x="1404" y="1307"/>
                  </a:cubicBezTo>
                  <a:cubicBezTo>
                    <a:pt x="1403" y="1304"/>
                    <a:pt x="1403" y="1304"/>
                    <a:pt x="1403" y="1304"/>
                  </a:cubicBezTo>
                  <a:cubicBezTo>
                    <a:pt x="1410" y="1301"/>
                    <a:pt x="1421" y="1299"/>
                    <a:pt x="1428" y="1300"/>
                  </a:cubicBezTo>
                  <a:close/>
                  <a:moveTo>
                    <a:pt x="643" y="1097"/>
                  </a:moveTo>
                  <a:cubicBezTo>
                    <a:pt x="643" y="1097"/>
                    <a:pt x="668" y="1097"/>
                    <a:pt x="668" y="1122"/>
                  </a:cubicBezTo>
                  <a:cubicBezTo>
                    <a:pt x="668" y="1147"/>
                    <a:pt x="668" y="1238"/>
                    <a:pt x="668" y="1238"/>
                  </a:cubicBezTo>
                  <a:cubicBezTo>
                    <a:pt x="668" y="1238"/>
                    <a:pt x="666" y="1253"/>
                    <a:pt x="653" y="1253"/>
                  </a:cubicBezTo>
                  <a:cubicBezTo>
                    <a:pt x="640" y="1253"/>
                    <a:pt x="595" y="1253"/>
                    <a:pt x="595" y="1253"/>
                  </a:cubicBezTo>
                  <a:cubicBezTo>
                    <a:pt x="595" y="1253"/>
                    <a:pt x="578" y="1255"/>
                    <a:pt x="578" y="1236"/>
                  </a:cubicBezTo>
                  <a:cubicBezTo>
                    <a:pt x="578" y="1097"/>
                    <a:pt x="578" y="1097"/>
                    <a:pt x="578" y="1097"/>
                  </a:cubicBezTo>
                  <a:cubicBezTo>
                    <a:pt x="617" y="1097"/>
                    <a:pt x="643" y="1097"/>
                    <a:pt x="643" y="1097"/>
                  </a:cubicBezTo>
                  <a:close/>
                  <a:moveTo>
                    <a:pt x="1433" y="556"/>
                  </a:moveTo>
                  <a:cubicBezTo>
                    <a:pt x="1431" y="569"/>
                    <a:pt x="1431" y="580"/>
                    <a:pt x="1430" y="593"/>
                  </a:cubicBezTo>
                  <a:cubicBezTo>
                    <a:pt x="1430" y="602"/>
                    <a:pt x="1425" y="605"/>
                    <a:pt x="1419" y="597"/>
                  </a:cubicBezTo>
                  <a:cubicBezTo>
                    <a:pt x="1415" y="592"/>
                    <a:pt x="1413" y="586"/>
                    <a:pt x="1411" y="579"/>
                  </a:cubicBezTo>
                  <a:cubicBezTo>
                    <a:pt x="1410" y="572"/>
                    <a:pt x="1410" y="565"/>
                    <a:pt x="1409" y="557"/>
                  </a:cubicBezTo>
                  <a:cubicBezTo>
                    <a:pt x="1409" y="553"/>
                    <a:pt x="1406" y="547"/>
                    <a:pt x="1407" y="543"/>
                  </a:cubicBezTo>
                  <a:cubicBezTo>
                    <a:pt x="1407" y="543"/>
                    <a:pt x="1407" y="543"/>
                    <a:pt x="1407" y="543"/>
                  </a:cubicBezTo>
                  <a:cubicBezTo>
                    <a:pt x="1407" y="543"/>
                    <a:pt x="1407" y="543"/>
                    <a:pt x="1407" y="543"/>
                  </a:cubicBezTo>
                  <a:cubicBezTo>
                    <a:pt x="1407" y="543"/>
                    <a:pt x="1407" y="543"/>
                    <a:pt x="1407" y="543"/>
                  </a:cubicBezTo>
                  <a:cubicBezTo>
                    <a:pt x="1416" y="542"/>
                    <a:pt x="1425" y="534"/>
                    <a:pt x="1432" y="529"/>
                  </a:cubicBezTo>
                  <a:cubicBezTo>
                    <a:pt x="1446" y="521"/>
                    <a:pt x="1434" y="551"/>
                    <a:pt x="1433" y="556"/>
                  </a:cubicBezTo>
                  <a:close/>
                  <a:moveTo>
                    <a:pt x="1559" y="415"/>
                  </a:moveTo>
                  <a:cubicBezTo>
                    <a:pt x="1564" y="410"/>
                    <a:pt x="1569" y="403"/>
                    <a:pt x="1575" y="399"/>
                  </a:cubicBezTo>
                  <a:cubicBezTo>
                    <a:pt x="1589" y="390"/>
                    <a:pt x="1611" y="406"/>
                    <a:pt x="1611" y="406"/>
                  </a:cubicBezTo>
                  <a:cubicBezTo>
                    <a:pt x="1622" y="413"/>
                    <a:pt x="1617" y="424"/>
                    <a:pt x="1611" y="433"/>
                  </a:cubicBezTo>
                  <a:cubicBezTo>
                    <a:pt x="1604" y="443"/>
                    <a:pt x="1598" y="468"/>
                    <a:pt x="1582" y="460"/>
                  </a:cubicBezTo>
                  <a:cubicBezTo>
                    <a:pt x="1575" y="456"/>
                    <a:pt x="1569" y="450"/>
                    <a:pt x="1563" y="445"/>
                  </a:cubicBezTo>
                  <a:cubicBezTo>
                    <a:pt x="1559" y="441"/>
                    <a:pt x="1546" y="435"/>
                    <a:pt x="1546" y="428"/>
                  </a:cubicBezTo>
                  <a:cubicBezTo>
                    <a:pt x="1547" y="424"/>
                    <a:pt x="1556" y="418"/>
                    <a:pt x="1559" y="415"/>
                  </a:cubicBezTo>
                  <a:close/>
                  <a:moveTo>
                    <a:pt x="1515" y="525"/>
                  </a:moveTo>
                  <a:cubicBezTo>
                    <a:pt x="1509" y="529"/>
                    <a:pt x="1501" y="532"/>
                    <a:pt x="1495" y="536"/>
                  </a:cubicBezTo>
                  <a:cubicBezTo>
                    <a:pt x="1491" y="539"/>
                    <a:pt x="1484" y="546"/>
                    <a:pt x="1479" y="547"/>
                  </a:cubicBezTo>
                  <a:cubicBezTo>
                    <a:pt x="1473" y="548"/>
                    <a:pt x="1462" y="542"/>
                    <a:pt x="1458" y="538"/>
                  </a:cubicBezTo>
                  <a:cubicBezTo>
                    <a:pt x="1444" y="524"/>
                    <a:pt x="1455" y="513"/>
                    <a:pt x="1465" y="501"/>
                  </a:cubicBezTo>
                  <a:cubicBezTo>
                    <a:pt x="1469" y="496"/>
                    <a:pt x="1475" y="491"/>
                    <a:pt x="1481" y="488"/>
                  </a:cubicBezTo>
                  <a:cubicBezTo>
                    <a:pt x="1484" y="487"/>
                    <a:pt x="1484" y="487"/>
                    <a:pt x="1484" y="487"/>
                  </a:cubicBezTo>
                  <a:cubicBezTo>
                    <a:pt x="1491" y="497"/>
                    <a:pt x="1505" y="503"/>
                    <a:pt x="1513" y="511"/>
                  </a:cubicBezTo>
                  <a:cubicBezTo>
                    <a:pt x="1518" y="517"/>
                    <a:pt x="1521" y="519"/>
                    <a:pt x="1515" y="525"/>
                  </a:cubicBezTo>
                  <a:close/>
                  <a:moveTo>
                    <a:pt x="1524" y="486"/>
                  </a:moveTo>
                  <a:cubicBezTo>
                    <a:pt x="1514" y="491"/>
                    <a:pt x="1512" y="494"/>
                    <a:pt x="1502" y="488"/>
                  </a:cubicBezTo>
                  <a:cubicBezTo>
                    <a:pt x="1495" y="484"/>
                    <a:pt x="1490" y="481"/>
                    <a:pt x="1494" y="473"/>
                  </a:cubicBezTo>
                  <a:cubicBezTo>
                    <a:pt x="1500" y="462"/>
                    <a:pt x="1517" y="454"/>
                    <a:pt x="1526" y="447"/>
                  </a:cubicBezTo>
                  <a:cubicBezTo>
                    <a:pt x="1528" y="445"/>
                    <a:pt x="1531" y="444"/>
                    <a:pt x="1533" y="443"/>
                  </a:cubicBezTo>
                  <a:cubicBezTo>
                    <a:pt x="1533" y="443"/>
                    <a:pt x="1568" y="455"/>
                    <a:pt x="1564" y="464"/>
                  </a:cubicBezTo>
                  <a:cubicBezTo>
                    <a:pt x="1563" y="468"/>
                    <a:pt x="1548" y="473"/>
                    <a:pt x="1545" y="476"/>
                  </a:cubicBezTo>
                  <a:cubicBezTo>
                    <a:pt x="1538" y="480"/>
                    <a:pt x="1531" y="482"/>
                    <a:pt x="1524" y="486"/>
                  </a:cubicBezTo>
                  <a:close/>
                  <a:moveTo>
                    <a:pt x="1593" y="510"/>
                  </a:moveTo>
                  <a:cubicBezTo>
                    <a:pt x="1577" y="512"/>
                    <a:pt x="1561" y="510"/>
                    <a:pt x="1545" y="509"/>
                  </a:cubicBezTo>
                  <a:cubicBezTo>
                    <a:pt x="1536" y="508"/>
                    <a:pt x="1516" y="502"/>
                    <a:pt x="1532" y="492"/>
                  </a:cubicBezTo>
                  <a:cubicBezTo>
                    <a:pt x="1541" y="486"/>
                    <a:pt x="1562" y="482"/>
                    <a:pt x="1562" y="482"/>
                  </a:cubicBezTo>
                  <a:cubicBezTo>
                    <a:pt x="1568" y="478"/>
                    <a:pt x="1571" y="473"/>
                    <a:pt x="1579" y="474"/>
                  </a:cubicBezTo>
                  <a:cubicBezTo>
                    <a:pt x="1585" y="475"/>
                    <a:pt x="1589" y="479"/>
                    <a:pt x="1594" y="481"/>
                  </a:cubicBezTo>
                  <a:cubicBezTo>
                    <a:pt x="1597" y="486"/>
                    <a:pt x="1598" y="492"/>
                    <a:pt x="1600" y="498"/>
                  </a:cubicBezTo>
                  <a:cubicBezTo>
                    <a:pt x="1602" y="507"/>
                    <a:pt x="1604" y="509"/>
                    <a:pt x="1593" y="510"/>
                  </a:cubicBezTo>
                  <a:close/>
                  <a:moveTo>
                    <a:pt x="1664" y="484"/>
                  </a:moveTo>
                  <a:cubicBezTo>
                    <a:pt x="1662" y="492"/>
                    <a:pt x="1634" y="495"/>
                    <a:pt x="1626" y="495"/>
                  </a:cubicBezTo>
                  <a:cubicBezTo>
                    <a:pt x="1617" y="495"/>
                    <a:pt x="1612" y="493"/>
                    <a:pt x="1609" y="485"/>
                  </a:cubicBezTo>
                  <a:cubicBezTo>
                    <a:pt x="1606" y="479"/>
                    <a:pt x="1603" y="471"/>
                    <a:pt x="1604" y="465"/>
                  </a:cubicBezTo>
                  <a:cubicBezTo>
                    <a:pt x="1606" y="451"/>
                    <a:pt x="1627" y="442"/>
                    <a:pt x="1629" y="428"/>
                  </a:cubicBezTo>
                  <a:cubicBezTo>
                    <a:pt x="1630" y="428"/>
                    <a:pt x="1630" y="428"/>
                    <a:pt x="1630" y="428"/>
                  </a:cubicBezTo>
                  <a:cubicBezTo>
                    <a:pt x="1637" y="430"/>
                    <a:pt x="1641" y="438"/>
                    <a:pt x="1646" y="444"/>
                  </a:cubicBezTo>
                  <a:cubicBezTo>
                    <a:pt x="1651" y="452"/>
                    <a:pt x="1668" y="474"/>
                    <a:pt x="1664" y="484"/>
                  </a:cubicBezTo>
                  <a:close/>
                </a:path>
              </a:pathLst>
            </a:custGeom>
            <a:solidFill>
              <a:srgbClr val="A4C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4" name="Freeform 7">
              <a:extLst>
                <a:ext uri="{FF2B5EF4-FFF2-40B4-BE49-F238E27FC236}">
                  <a16:creationId xmlns:a16="http://schemas.microsoft.com/office/drawing/2014/main" id="{990DD418-A071-4D0E-BA20-B50C0E5B4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691"/>
              <a:ext cx="746" cy="68"/>
            </a:xfrm>
            <a:custGeom>
              <a:avLst/>
              <a:gdLst>
                <a:gd name="T0" fmla="*/ 0 w 738"/>
                <a:gd name="T1" fmla="*/ 10 h 67"/>
                <a:gd name="T2" fmla="*/ 1 w 738"/>
                <a:gd name="T3" fmla="*/ 47 h 67"/>
                <a:gd name="T4" fmla="*/ 762 w 738"/>
                <a:gd name="T5" fmla="*/ 38 h 67"/>
                <a:gd name="T6" fmla="*/ 0 w 738"/>
                <a:gd name="T7" fmla="*/ 1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8" h="67">
                  <a:moveTo>
                    <a:pt x="0" y="10"/>
                  </a:move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642" y="67"/>
                    <a:pt x="738" y="35"/>
                  </a:cubicBezTo>
                  <a:cubicBezTo>
                    <a:pt x="738" y="35"/>
                    <a:pt x="43" y="0"/>
                    <a:pt x="0" y="1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>
              <a:extLst>
                <a:ext uri="{FF2B5EF4-FFF2-40B4-BE49-F238E27FC236}">
                  <a16:creationId xmlns:a16="http://schemas.microsoft.com/office/drawing/2014/main" id="{A5C92CF3-4ECB-492F-972D-2FBC8294D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710"/>
              <a:ext cx="569" cy="25"/>
            </a:xfrm>
            <a:custGeom>
              <a:avLst/>
              <a:gdLst>
                <a:gd name="T0" fmla="*/ 0 w 563"/>
                <a:gd name="T1" fmla="*/ 0 h 25"/>
                <a:gd name="T2" fmla="*/ 0 w 563"/>
                <a:gd name="T3" fmla="*/ 9 h 25"/>
                <a:gd name="T4" fmla="*/ 581 w 563"/>
                <a:gd name="T5" fmla="*/ 19 h 25"/>
                <a:gd name="T6" fmla="*/ 0 w 56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" h="25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33" y="25"/>
                    <a:pt x="563" y="1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9">
              <a:extLst>
                <a:ext uri="{FF2B5EF4-FFF2-40B4-BE49-F238E27FC236}">
                  <a16:creationId xmlns:a16="http://schemas.microsoft.com/office/drawing/2014/main" id="{868642D1-AAC8-418E-985D-A61F399BE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756"/>
              <a:ext cx="585" cy="15"/>
            </a:xfrm>
            <a:custGeom>
              <a:avLst/>
              <a:gdLst>
                <a:gd name="T0" fmla="*/ 0 w 579"/>
                <a:gd name="T1" fmla="*/ 15 h 15"/>
                <a:gd name="T2" fmla="*/ 597 w 579"/>
                <a:gd name="T3" fmla="*/ 15 h 15"/>
                <a:gd name="T4" fmla="*/ 0 w 579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9" h="15">
                  <a:moveTo>
                    <a:pt x="0" y="15"/>
                  </a:moveTo>
                  <a:cubicBezTo>
                    <a:pt x="579" y="15"/>
                    <a:pt x="579" y="15"/>
                    <a:pt x="579" y="15"/>
                  </a:cubicBezTo>
                  <a:cubicBezTo>
                    <a:pt x="579" y="15"/>
                    <a:pt x="117" y="0"/>
                    <a:pt x="0" y="15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10">
              <a:extLst>
                <a:ext uri="{FF2B5EF4-FFF2-40B4-BE49-F238E27FC236}">
                  <a16:creationId xmlns:a16="http://schemas.microsoft.com/office/drawing/2014/main" id="{B7421651-A179-484F-85C7-76E61575F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448"/>
              <a:ext cx="311" cy="244"/>
            </a:xfrm>
            <a:custGeom>
              <a:avLst/>
              <a:gdLst>
                <a:gd name="T0" fmla="*/ 317 w 308"/>
                <a:gd name="T1" fmla="*/ 235 h 242"/>
                <a:gd name="T2" fmla="*/ 315 w 308"/>
                <a:gd name="T3" fmla="*/ 248 h 242"/>
                <a:gd name="T4" fmla="*/ 0 w 308"/>
                <a:gd name="T5" fmla="*/ 0 h 242"/>
                <a:gd name="T6" fmla="*/ 317 w 308"/>
                <a:gd name="T7" fmla="*/ 235 h 2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242">
                  <a:moveTo>
                    <a:pt x="308" y="229"/>
                  </a:moveTo>
                  <a:cubicBezTo>
                    <a:pt x="308" y="229"/>
                    <a:pt x="304" y="234"/>
                    <a:pt x="306" y="2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91" y="226"/>
                    <a:pt x="308" y="229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11">
              <a:extLst>
                <a:ext uri="{FF2B5EF4-FFF2-40B4-BE49-F238E27FC236}">
                  <a16:creationId xmlns:a16="http://schemas.microsoft.com/office/drawing/2014/main" id="{E1E41C75-23D3-4722-A945-EA557281D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231"/>
              <a:ext cx="714" cy="49"/>
            </a:xfrm>
            <a:custGeom>
              <a:avLst/>
              <a:gdLst>
                <a:gd name="T0" fmla="*/ 0 w 706"/>
                <a:gd name="T1" fmla="*/ 25 h 49"/>
                <a:gd name="T2" fmla="*/ 730 w 706"/>
                <a:gd name="T3" fmla="*/ 24 h 49"/>
                <a:gd name="T4" fmla="*/ 0 w 706"/>
                <a:gd name="T5" fmla="*/ 2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6" h="49">
                  <a:moveTo>
                    <a:pt x="0" y="25"/>
                  </a:moveTo>
                  <a:cubicBezTo>
                    <a:pt x="0" y="25"/>
                    <a:pt x="587" y="0"/>
                    <a:pt x="706" y="24"/>
                  </a:cubicBezTo>
                  <a:cubicBezTo>
                    <a:pt x="706" y="24"/>
                    <a:pt x="156" y="49"/>
                    <a:pt x="0" y="25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12">
              <a:extLst>
                <a:ext uri="{FF2B5EF4-FFF2-40B4-BE49-F238E27FC236}">
                  <a16:creationId xmlns:a16="http://schemas.microsoft.com/office/drawing/2014/main" id="{C898210A-E6B7-4827-B709-DFB6AD097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249"/>
              <a:ext cx="486" cy="15"/>
            </a:xfrm>
            <a:custGeom>
              <a:avLst/>
              <a:gdLst>
                <a:gd name="T0" fmla="*/ 0 w 480"/>
                <a:gd name="T1" fmla="*/ 10 h 15"/>
                <a:gd name="T2" fmla="*/ 498 w 480"/>
                <a:gd name="T3" fmla="*/ 1 h 15"/>
                <a:gd name="T4" fmla="*/ 0 w 480"/>
                <a:gd name="T5" fmla="*/ 1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0" h="15">
                  <a:moveTo>
                    <a:pt x="0" y="10"/>
                  </a:moveTo>
                  <a:cubicBezTo>
                    <a:pt x="0" y="10"/>
                    <a:pt x="454" y="0"/>
                    <a:pt x="480" y="1"/>
                  </a:cubicBezTo>
                  <a:cubicBezTo>
                    <a:pt x="480" y="1"/>
                    <a:pt x="16" y="15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13">
              <a:extLst>
                <a:ext uri="{FF2B5EF4-FFF2-40B4-BE49-F238E27FC236}">
                  <a16:creationId xmlns:a16="http://schemas.microsoft.com/office/drawing/2014/main" id="{09FF64F8-20AB-453E-BBAC-55D5DB0A4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308"/>
              <a:ext cx="53" cy="625"/>
            </a:xfrm>
            <a:custGeom>
              <a:avLst/>
              <a:gdLst>
                <a:gd name="T0" fmla="*/ 27 w 53"/>
                <a:gd name="T1" fmla="*/ 639 h 618"/>
                <a:gd name="T2" fmla="*/ 34 w 53"/>
                <a:gd name="T3" fmla="*/ 0 h 618"/>
                <a:gd name="T4" fmla="*/ 27 w 53"/>
                <a:gd name="T5" fmla="*/ 639 h 6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618">
                  <a:moveTo>
                    <a:pt x="27" y="618"/>
                  </a:moveTo>
                  <a:cubicBezTo>
                    <a:pt x="27" y="618"/>
                    <a:pt x="0" y="140"/>
                    <a:pt x="34" y="0"/>
                  </a:cubicBezTo>
                  <a:cubicBezTo>
                    <a:pt x="34" y="0"/>
                    <a:pt x="53" y="399"/>
                    <a:pt x="27" y="618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14">
              <a:extLst>
                <a:ext uri="{FF2B5EF4-FFF2-40B4-BE49-F238E27FC236}">
                  <a16:creationId xmlns:a16="http://schemas.microsoft.com/office/drawing/2014/main" id="{A01AAC03-DB3C-4780-8395-7A18CD473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1347"/>
              <a:ext cx="18" cy="507"/>
            </a:xfrm>
            <a:custGeom>
              <a:avLst/>
              <a:gdLst>
                <a:gd name="T0" fmla="*/ 15 w 18"/>
                <a:gd name="T1" fmla="*/ 0 h 501"/>
                <a:gd name="T2" fmla="*/ 8 w 18"/>
                <a:gd name="T3" fmla="*/ 519 h 501"/>
                <a:gd name="T4" fmla="*/ 15 w 18"/>
                <a:gd name="T5" fmla="*/ 0 h 5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01">
                  <a:moveTo>
                    <a:pt x="15" y="0"/>
                  </a:moveTo>
                  <a:cubicBezTo>
                    <a:pt x="15" y="0"/>
                    <a:pt x="0" y="401"/>
                    <a:pt x="8" y="501"/>
                  </a:cubicBezTo>
                  <a:cubicBezTo>
                    <a:pt x="8" y="501"/>
                    <a:pt x="18" y="25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15">
              <a:extLst>
                <a:ext uri="{FF2B5EF4-FFF2-40B4-BE49-F238E27FC236}">
                  <a16:creationId xmlns:a16="http://schemas.microsoft.com/office/drawing/2014/main" id="{73F92712-2BFB-41F2-B4C6-1E716D3F5B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4" y="733"/>
              <a:ext cx="1768" cy="3310"/>
            </a:xfrm>
            <a:custGeom>
              <a:avLst/>
              <a:gdLst>
                <a:gd name="T0" fmla="*/ 1561 w 1749"/>
                <a:gd name="T1" fmla="*/ 556 h 3273"/>
                <a:gd name="T2" fmla="*/ 1226 w 1749"/>
                <a:gd name="T3" fmla="*/ 34 h 3273"/>
                <a:gd name="T4" fmla="*/ 1076 w 1749"/>
                <a:gd name="T5" fmla="*/ 246 h 3273"/>
                <a:gd name="T6" fmla="*/ 217 w 1749"/>
                <a:gd name="T7" fmla="*/ 596 h 3273"/>
                <a:gd name="T8" fmla="*/ 68 w 1749"/>
                <a:gd name="T9" fmla="*/ 523 h 3273"/>
                <a:gd name="T10" fmla="*/ 1050 w 1749"/>
                <a:gd name="T11" fmla="*/ 1353 h 3273"/>
                <a:gd name="T12" fmla="*/ 224 w 1749"/>
                <a:gd name="T13" fmla="*/ 1527 h 3273"/>
                <a:gd name="T14" fmla="*/ 89 w 1749"/>
                <a:gd name="T15" fmla="*/ 1575 h 3273"/>
                <a:gd name="T16" fmla="*/ 952 w 1749"/>
                <a:gd name="T17" fmla="*/ 1844 h 3273"/>
                <a:gd name="T18" fmla="*/ 964 w 1749"/>
                <a:gd name="T19" fmla="*/ 1942 h 3273"/>
                <a:gd name="T20" fmla="*/ 980 w 1749"/>
                <a:gd name="T21" fmla="*/ 2076 h 3273"/>
                <a:gd name="T22" fmla="*/ 521 w 1749"/>
                <a:gd name="T23" fmla="*/ 3017 h 3273"/>
                <a:gd name="T24" fmla="*/ 400 w 1749"/>
                <a:gd name="T25" fmla="*/ 3126 h 3273"/>
                <a:gd name="T26" fmla="*/ 1289 w 1749"/>
                <a:gd name="T27" fmla="*/ 3032 h 3273"/>
                <a:gd name="T28" fmla="*/ 1374 w 1749"/>
                <a:gd name="T29" fmla="*/ 1715 h 3273"/>
                <a:gd name="T30" fmla="*/ 1598 w 1749"/>
                <a:gd name="T31" fmla="*/ 1541 h 3273"/>
                <a:gd name="T32" fmla="*/ 1533 w 1749"/>
                <a:gd name="T33" fmla="*/ 672 h 3273"/>
                <a:gd name="T34" fmla="*/ 91 w 1749"/>
                <a:gd name="T35" fmla="*/ 540 h 3273"/>
                <a:gd name="T36" fmla="*/ 88 w 1749"/>
                <a:gd name="T37" fmla="*/ 655 h 3273"/>
                <a:gd name="T38" fmla="*/ 178 w 1749"/>
                <a:gd name="T39" fmla="*/ 672 h 3273"/>
                <a:gd name="T40" fmla="*/ 281 w 1749"/>
                <a:gd name="T41" fmla="*/ 607 h 3273"/>
                <a:gd name="T42" fmla="*/ 344 w 1749"/>
                <a:gd name="T43" fmla="*/ 617 h 3273"/>
                <a:gd name="T44" fmla="*/ 174 w 1749"/>
                <a:gd name="T45" fmla="*/ 1646 h 3273"/>
                <a:gd name="T46" fmla="*/ 124 w 1749"/>
                <a:gd name="T47" fmla="*/ 1582 h 3273"/>
                <a:gd name="T48" fmla="*/ 158 w 1749"/>
                <a:gd name="T49" fmla="*/ 1676 h 3273"/>
                <a:gd name="T50" fmla="*/ 44 w 1749"/>
                <a:gd name="T51" fmla="*/ 1686 h 3273"/>
                <a:gd name="T52" fmla="*/ 174 w 1749"/>
                <a:gd name="T53" fmla="*/ 1718 h 3273"/>
                <a:gd name="T54" fmla="*/ 1097 w 1749"/>
                <a:gd name="T55" fmla="*/ 1835 h 3273"/>
                <a:gd name="T56" fmla="*/ 978 w 1749"/>
                <a:gd name="T57" fmla="*/ 1827 h 3273"/>
                <a:gd name="T58" fmla="*/ 1016 w 1749"/>
                <a:gd name="T59" fmla="*/ 1934 h 3273"/>
                <a:gd name="T60" fmla="*/ 1033 w 1749"/>
                <a:gd name="T61" fmla="*/ 2082 h 3273"/>
                <a:gd name="T62" fmla="*/ 1047 w 1749"/>
                <a:gd name="T63" fmla="*/ 1971 h 3273"/>
                <a:gd name="T64" fmla="*/ 1108 w 1749"/>
                <a:gd name="T65" fmla="*/ 1822 h 3273"/>
                <a:gd name="T66" fmla="*/ 1246 w 1749"/>
                <a:gd name="T67" fmla="*/ 165 h 3273"/>
                <a:gd name="T68" fmla="*/ 1238 w 1749"/>
                <a:gd name="T69" fmla="*/ 49 h 3273"/>
                <a:gd name="T70" fmla="*/ 1172 w 1749"/>
                <a:gd name="T71" fmla="*/ 126 h 3273"/>
                <a:gd name="T72" fmla="*/ 1140 w 1749"/>
                <a:gd name="T73" fmla="*/ 185 h 3273"/>
                <a:gd name="T74" fmla="*/ 1262 w 1749"/>
                <a:gd name="T75" fmla="*/ 973 h 3273"/>
                <a:gd name="T76" fmla="*/ 614 w 1749"/>
                <a:gd name="T77" fmla="*/ 3001 h 3273"/>
                <a:gd name="T78" fmla="*/ 450 w 1749"/>
                <a:gd name="T79" fmla="*/ 3239 h 3273"/>
                <a:gd name="T80" fmla="*/ 460 w 1749"/>
                <a:gd name="T81" fmla="*/ 3246 h 3273"/>
                <a:gd name="T82" fmla="*/ 525 w 1749"/>
                <a:gd name="T83" fmla="*/ 3177 h 3273"/>
                <a:gd name="T84" fmla="*/ 563 w 1749"/>
                <a:gd name="T85" fmla="*/ 3087 h 3273"/>
                <a:gd name="T86" fmla="*/ 1554 w 1749"/>
                <a:gd name="T87" fmla="*/ 1667 h 3273"/>
                <a:gd name="T88" fmla="*/ 1611 w 1749"/>
                <a:gd name="T89" fmla="*/ 1701 h 3273"/>
                <a:gd name="T90" fmla="*/ 1661 w 1749"/>
                <a:gd name="T91" fmla="*/ 1565 h 3273"/>
                <a:gd name="T92" fmla="*/ 1616 w 1749"/>
                <a:gd name="T93" fmla="*/ 1553 h 3273"/>
                <a:gd name="T94" fmla="*/ 1547 w 1749"/>
                <a:gd name="T95" fmla="*/ 1605 h 3273"/>
                <a:gd name="T96" fmla="*/ 1489 w 1749"/>
                <a:gd name="T97" fmla="*/ 1676 h 3273"/>
                <a:gd name="T98" fmla="*/ 1295 w 1749"/>
                <a:gd name="T99" fmla="*/ 2879 h 3273"/>
                <a:gd name="T100" fmla="*/ 1382 w 1749"/>
                <a:gd name="T101" fmla="*/ 3049 h 3273"/>
                <a:gd name="T102" fmla="*/ 1402 w 1749"/>
                <a:gd name="T103" fmla="*/ 3012 h 3273"/>
                <a:gd name="T104" fmla="*/ 1448 w 1749"/>
                <a:gd name="T105" fmla="*/ 3033 h 3273"/>
                <a:gd name="T106" fmla="*/ 1501 w 1749"/>
                <a:gd name="T107" fmla="*/ 3079 h 3273"/>
                <a:gd name="T108" fmla="*/ 1408 w 1749"/>
                <a:gd name="T109" fmla="*/ 2918 h 3273"/>
                <a:gd name="T110" fmla="*/ 1354 w 1749"/>
                <a:gd name="T111" fmla="*/ 2843 h 3273"/>
                <a:gd name="T112" fmla="*/ 1582 w 1749"/>
                <a:gd name="T113" fmla="*/ 652 h 3273"/>
                <a:gd name="T114" fmla="*/ 1571 w 1749"/>
                <a:gd name="T115" fmla="*/ 577 h 3273"/>
                <a:gd name="T116" fmla="*/ 1670 w 1749"/>
                <a:gd name="T117" fmla="*/ 676 h 3273"/>
                <a:gd name="T118" fmla="*/ 1769 w 1749"/>
                <a:gd name="T119" fmla="*/ 659 h 3273"/>
                <a:gd name="T120" fmla="*/ 1782 w 1749"/>
                <a:gd name="T121" fmla="*/ 569 h 32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49" h="3273">
                  <a:moveTo>
                    <a:pt x="1724" y="461"/>
                  </a:moveTo>
                  <a:cubicBezTo>
                    <a:pt x="1712" y="465"/>
                    <a:pt x="1712" y="465"/>
                    <a:pt x="1712" y="465"/>
                  </a:cubicBezTo>
                  <a:cubicBezTo>
                    <a:pt x="1713" y="467"/>
                    <a:pt x="1714" y="470"/>
                    <a:pt x="1715" y="472"/>
                  </a:cubicBezTo>
                  <a:cubicBezTo>
                    <a:pt x="1722" y="491"/>
                    <a:pt x="1712" y="491"/>
                    <a:pt x="1695" y="493"/>
                  </a:cubicBezTo>
                  <a:cubicBezTo>
                    <a:pt x="1687" y="494"/>
                    <a:pt x="1682" y="497"/>
                    <a:pt x="1676" y="488"/>
                  </a:cubicBezTo>
                  <a:cubicBezTo>
                    <a:pt x="1674" y="485"/>
                    <a:pt x="1673" y="482"/>
                    <a:pt x="1672" y="479"/>
                  </a:cubicBezTo>
                  <a:cubicBezTo>
                    <a:pt x="1662" y="483"/>
                    <a:pt x="1662" y="483"/>
                    <a:pt x="1662" y="483"/>
                  </a:cubicBezTo>
                  <a:cubicBezTo>
                    <a:pt x="1662" y="483"/>
                    <a:pt x="1662" y="484"/>
                    <a:pt x="1662" y="484"/>
                  </a:cubicBezTo>
                  <a:cubicBezTo>
                    <a:pt x="1672" y="502"/>
                    <a:pt x="1652" y="496"/>
                    <a:pt x="1640" y="491"/>
                  </a:cubicBezTo>
                  <a:cubicBezTo>
                    <a:pt x="1622" y="497"/>
                    <a:pt x="1622" y="497"/>
                    <a:pt x="1622" y="497"/>
                  </a:cubicBezTo>
                  <a:cubicBezTo>
                    <a:pt x="1620" y="503"/>
                    <a:pt x="1608" y="506"/>
                    <a:pt x="1595" y="507"/>
                  </a:cubicBezTo>
                  <a:cubicBezTo>
                    <a:pt x="1571" y="515"/>
                    <a:pt x="1571" y="515"/>
                    <a:pt x="1571" y="515"/>
                  </a:cubicBezTo>
                  <a:cubicBezTo>
                    <a:pt x="1576" y="517"/>
                    <a:pt x="1579" y="520"/>
                    <a:pt x="1579" y="527"/>
                  </a:cubicBezTo>
                  <a:cubicBezTo>
                    <a:pt x="1579" y="535"/>
                    <a:pt x="1583" y="549"/>
                    <a:pt x="1575" y="554"/>
                  </a:cubicBezTo>
                  <a:cubicBezTo>
                    <a:pt x="1567" y="558"/>
                    <a:pt x="1553" y="555"/>
                    <a:pt x="1546" y="553"/>
                  </a:cubicBezTo>
                  <a:cubicBezTo>
                    <a:pt x="1534" y="549"/>
                    <a:pt x="1521" y="545"/>
                    <a:pt x="1511" y="538"/>
                  </a:cubicBezTo>
                  <a:cubicBezTo>
                    <a:pt x="1511" y="537"/>
                    <a:pt x="1511" y="537"/>
                    <a:pt x="1510" y="537"/>
                  </a:cubicBezTo>
                  <a:cubicBezTo>
                    <a:pt x="1501" y="540"/>
                    <a:pt x="1501" y="540"/>
                    <a:pt x="1501" y="540"/>
                  </a:cubicBezTo>
                  <a:cubicBezTo>
                    <a:pt x="1505" y="548"/>
                    <a:pt x="1520" y="556"/>
                    <a:pt x="1511" y="565"/>
                  </a:cubicBezTo>
                  <a:cubicBezTo>
                    <a:pt x="1504" y="572"/>
                    <a:pt x="1490" y="572"/>
                    <a:pt x="1486" y="562"/>
                  </a:cubicBezTo>
                  <a:cubicBezTo>
                    <a:pt x="1484" y="558"/>
                    <a:pt x="1482" y="552"/>
                    <a:pt x="1480" y="548"/>
                  </a:cubicBezTo>
                  <a:cubicBezTo>
                    <a:pt x="1467" y="552"/>
                    <a:pt x="1467" y="552"/>
                    <a:pt x="1467" y="552"/>
                  </a:cubicBezTo>
                  <a:cubicBezTo>
                    <a:pt x="1467" y="552"/>
                    <a:pt x="1476" y="560"/>
                    <a:pt x="1468" y="566"/>
                  </a:cubicBezTo>
                  <a:cubicBezTo>
                    <a:pt x="1462" y="572"/>
                    <a:pt x="1290" y="703"/>
                    <a:pt x="1221" y="755"/>
                  </a:cubicBezTo>
                  <a:cubicBezTo>
                    <a:pt x="1194" y="737"/>
                    <a:pt x="1159" y="724"/>
                    <a:pt x="1116" y="718"/>
                  </a:cubicBezTo>
                  <a:cubicBezTo>
                    <a:pt x="1116" y="710"/>
                    <a:pt x="1116" y="710"/>
                    <a:pt x="1116" y="710"/>
                  </a:cubicBezTo>
                  <a:cubicBezTo>
                    <a:pt x="1116" y="710"/>
                    <a:pt x="1116" y="330"/>
                    <a:pt x="1116" y="284"/>
                  </a:cubicBezTo>
                  <a:cubicBezTo>
                    <a:pt x="1116" y="238"/>
                    <a:pt x="1193" y="257"/>
                    <a:pt x="1225" y="140"/>
                  </a:cubicBezTo>
                  <a:cubicBezTo>
                    <a:pt x="1252" y="40"/>
                    <a:pt x="1170" y="0"/>
                    <a:pt x="1170" y="0"/>
                  </a:cubicBezTo>
                  <a:cubicBezTo>
                    <a:pt x="1164" y="9"/>
                    <a:pt x="1164" y="9"/>
                    <a:pt x="1164" y="9"/>
                  </a:cubicBezTo>
                  <a:cubicBezTo>
                    <a:pt x="1169" y="12"/>
                    <a:pt x="1175" y="15"/>
                    <a:pt x="1180" y="19"/>
                  </a:cubicBezTo>
                  <a:cubicBezTo>
                    <a:pt x="1188" y="24"/>
                    <a:pt x="1193" y="25"/>
                    <a:pt x="1187" y="34"/>
                  </a:cubicBezTo>
                  <a:cubicBezTo>
                    <a:pt x="1182" y="44"/>
                    <a:pt x="1164" y="62"/>
                    <a:pt x="1152" y="55"/>
                  </a:cubicBezTo>
                  <a:cubicBezTo>
                    <a:pt x="1147" y="52"/>
                    <a:pt x="1145" y="46"/>
                    <a:pt x="1140" y="42"/>
                  </a:cubicBezTo>
                  <a:cubicBezTo>
                    <a:pt x="1133" y="52"/>
                    <a:pt x="1133" y="52"/>
                    <a:pt x="1133" y="52"/>
                  </a:cubicBezTo>
                  <a:cubicBezTo>
                    <a:pt x="1147" y="63"/>
                    <a:pt x="1140" y="78"/>
                    <a:pt x="1131" y="91"/>
                  </a:cubicBezTo>
                  <a:cubicBezTo>
                    <a:pt x="1125" y="100"/>
                    <a:pt x="1124" y="105"/>
                    <a:pt x="1114" y="101"/>
                  </a:cubicBezTo>
                  <a:cubicBezTo>
                    <a:pt x="1110" y="99"/>
                    <a:pt x="1107" y="96"/>
                    <a:pt x="1104" y="94"/>
                  </a:cubicBezTo>
                  <a:cubicBezTo>
                    <a:pt x="1097" y="104"/>
                    <a:pt x="1097" y="104"/>
                    <a:pt x="1097" y="104"/>
                  </a:cubicBezTo>
                  <a:cubicBezTo>
                    <a:pt x="1099" y="105"/>
                    <a:pt x="1101" y="107"/>
                    <a:pt x="1103" y="108"/>
                  </a:cubicBezTo>
                  <a:cubicBezTo>
                    <a:pt x="1125" y="123"/>
                    <a:pt x="1105" y="139"/>
                    <a:pt x="1095" y="156"/>
                  </a:cubicBezTo>
                  <a:cubicBezTo>
                    <a:pt x="1092" y="162"/>
                    <a:pt x="1092" y="175"/>
                    <a:pt x="1086" y="179"/>
                  </a:cubicBezTo>
                  <a:cubicBezTo>
                    <a:pt x="1079" y="184"/>
                    <a:pt x="1072" y="176"/>
                    <a:pt x="1067" y="171"/>
                  </a:cubicBezTo>
                  <a:cubicBezTo>
                    <a:pt x="1063" y="167"/>
                    <a:pt x="1060" y="164"/>
                    <a:pt x="1056" y="161"/>
                  </a:cubicBezTo>
                  <a:cubicBezTo>
                    <a:pt x="1051" y="169"/>
                    <a:pt x="1051" y="169"/>
                    <a:pt x="1051" y="169"/>
                  </a:cubicBezTo>
                  <a:cubicBezTo>
                    <a:pt x="1058" y="174"/>
                    <a:pt x="1066" y="180"/>
                    <a:pt x="1069" y="187"/>
                  </a:cubicBezTo>
                  <a:cubicBezTo>
                    <a:pt x="1074" y="196"/>
                    <a:pt x="1069" y="208"/>
                    <a:pt x="1065" y="217"/>
                  </a:cubicBezTo>
                  <a:cubicBezTo>
                    <a:pt x="1061" y="225"/>
                    <a:pt x="1052" y="238"/>
                    <a:pt x="1042" y="237"/>
                  </a:cubicBezTo>
                  <a:cubicBezTo>
                    <a:pt x="1033" y="236"/>
                    <a:pt x="1032" y="228"/>
                    <a:pt x="1028" y="221"/>
                  </a:cubicBezTo>
                  <a:cubicBezTo>
                    <a:pt x="1026" y="217"/>
                    <a:pt x="1024" y="214"/>
                    <a:pt x="1021" y="211"/>
                  </a:cubicBezTo>
                  <a:cubicBezTo>
                    <a:pt x="1013" y="222"/>
                    <a:pt x="1013" y="222"/>
                    <a:pt x="1013" y="222"/>
                  </a:cubicBezTo>
                  <a:cubicBezTo>
                    <a:pt x="1025" y="237"/>
                    <a:pt x="1023" y="297"/>
                    <a:pt x="1023" y="297"/>
                  </a:cubicBezTo>
                  <a:cubicBezTo>
                    <a:pt x="1023" y="719"/>
                    <a:pt x="1023" y="719"/>
                    <a:pt x="1023" y="719"/>
                  </a:cubicBezTo>
                  <a:cubicBezTo>
                    <a:pt x="958" y="728"/>
                    <a:pt x="913" y="753"/>
                    <a:pt x="882" y="782"/>
                  </a:cubicBezTo>
                  <a:cubicBezTo>
                    <a:pt x="345" y="564"/>
                    <a:pt x="345" y="564"/>
                    <a:pt x="345" y="564"/>
                  </a:cubicBezTo>
                  <a:cubicBezTo>
                    <a:pt x="345" y="564"/>
                    <a:pt x="344" y="551"/>
                    <a:pt x="350" y="54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288" y="538"/>
                    <a:pt x="273" y="535"/>
                    <a:pt x="262" y="534"/>
                  </a:cubicBezTo>
                  <a:cubicBezTo>
                    <a:pt x="256" y="534"/>
                    <a:pt x="253" y="532"/>
                    <a:pt x="251" y="528"/>
                  </a:cubicBezTo>
                  <a:cubicBezTo>
                    <a:pt x="244" y="526"/>
                    <a:pt x="244" y="526"/>
                    <a:pt x="244" y="526"/>
                  </a:cubicBezTo>
                  <a:cubicBezTo>
                    <a:pt x="243" y="527"/>
                    <a:pt x="243" y="527"/>
                    <a:pt x="243" y="527"/>
                  </a:cubicBezTo>
                  <a:cubicBezTo>
                    <a:pt x="246" y="536"/>
                    <a:pt x="257" y="559"/>
                    <a:pt x="251" y="567"/>
                  </a:cubicBezTo>
                  <a:cubicBezTo>
                    <a:pt x="246" y="572"/>
                    <a:pt x="236" y="571"/>
                    <a:pt x="230" y="572"/>
                  </a:cubicBezTo>
                  <a:cubicBezTo>
                    <a:pt x="224" y="573"/>
                    <a:pt x="217" y="574"/>
                    <a:pt x="211" y="575"/>
                  </a:cubicBezTo>
                  <a:cubicBezTo>
                    <a:pt x="203" y="576"/>
                    <a:pt x="203" y="573"/>
                    <a:pt x="202" y="566"/>
                  </a:cubicBezTo>
                  <a:cubicBezTo>
                    <a:pt x="201" y="559"/>
                    <a:pt x="201" y="552"/>
                    <a:pt x="200" y="545"/>
                  </a:cubicBezTo>
                  <a:cubicBezTo>
                    <a:pt x="199" y="539"/>
                    <a:pt x="199" y="534"/>
                    <a:pt x="194" y="531"/>
                  </a:cubicBezTo>
                  <a:cubicBezTo>
                    <a:pt x="190" y="528"/>
                    <a:pt x="185" y="526"/>
                    <a:pt x="190" y="522"/>
                  </a:cubicBezTo>
                  <a:cubicBezTo>
                    <a:pt x="193" y="519"/>
                    <a:pt x="197" y="519"/>
                    <a:pt x="201" y="518"/>
                  </a:cubicBezTo>
                  <a:cubicBezTo>
                    <a:pt x="186" y="515"/>
                    <a:pt x="186" y="515"/>
                    <a:pt x="186" y="515"/>
                  </a:cubicBezTo>
                  <a:cubicBezTo>
                    <a:pt x="179" y="517"/>
                    <a:pt x="173" y="519"/>
                    <a:pt x="170" y="513"/>
                  </a:cubicBezTo>
                  <a:cubicBezTo>
                    <a:pt x="171" y="512"/>
                    <a:pt x="171" y="512"/>
                    <a:pt x="172" y="512"/>
                  </a:cubicBezTo>
                  <a:cubicBezTo>
                    <a:pt x="151" y="507"/>
                    <a:pt x="151" y="507"/>
                    <a:pt x="151" y="507"/>
                  </a:cubicBezTo>
                  <a:cubicBezTo>
                    <a:pt x="139" y="513"/>
                    <a:pt x="128" y="519"/>
                    <a:pt x="122" y="531"/>
                  </a:cubicBezTo>
                  <a:cubicBezTo>
                    <a:pt x="119" y="537"/>
                    <a:pt x="118" y="548"/>
                    <a:pt x="110" y="546"/>
                  </a:cubicBezTo>
                  <a:cubicBezTo>
                    <a:pt x="103" y="544"/>
                    <a:pt x="105" y="536"/>
                    <a:pt x="104" y="530"/>
                  </a:cubicBezTo>
                  <a:cubicBezTo>
                    <a:pt x="104" y="518"/>
                    <a:pt x="105" y="509"/>
                    <a:pt x="109" y="499"/>
                  </a:cubicBezTo>
                  <a:cubicBezTo>
                    <a:pt x="98" y="496"/>
                    <a:pt x="98" y="496"/>
                    <a:pt x="98" y="496"/>
                  </a:cubicBezTo>
                  <a:cubicBezTo>
                    <a:pt x="95" y="501"/>
                    <a:pt x="92" y="507"/>
                    <a:pt x="88" y="509"/>
                  </a:cubicBezTo>
                  <a:cubicBezTo>
                    <a:pt x="83" y="510"/>
                    <a:pt x="70" y="507"/>
                    <a:pt x="65" y="505"/>
                  </a:cubicBezTo>
                  <a:cubicBezTo>
                    <a:pt x="53" y="502"/>
                    <a:pt x="49" y="496"/>
                    <a:pt x="51" y="487"/>
                  </a:cubicBezTo>
                  <a:cubicBezTo>
                    <a:pt x="44" y="485"/>
                    <a:pt x="44" y="485"/>
                    <a:pt x="44" y="485"/>
                  </a:cubicBezTo>
                  <a:cubicBezTo>
                    <a:pt x="44" y="485"/>
                    <a:pt x="13" y="686"/>
                    <a:pt x="85" y="680"/>
                  </a:cubicBezTo>
                  <a:cubicBezTo>
                    <a:pt x="132" y="676"/>
                    <a:pt x="233" y="646"/>
                    <a:pt x="276" y="628"/>
                  </a:cubicBezTo>
                  <a:cubicBezTo>
                    <a:pt x="302" y="617"/>
                    <a:pt x="309" y="626"/>
                    <a:pt x="353" y="641"/>
                  </a:cubicBezTo>
                  <a:cubicBezTo>
                    <a:pt x="400" y="657"/>
                    <a:pt x="750" y="806"/>
                    <a:pt x="837" y="844"/>
                  </a:cubicBezTo>
                  <a:cubicBezTo>
                    <a:pt x="817" y="884"/>
                    <a:pt x="814" y="917"/>
                    <a:pt x="814" y="917"/>
                  </a:cubicBezTo>
                  <a:cubicBezTo>
                    <a:pt x="814" y="917"/>
                    <a:pt x="812" y="1128"/>
                    <a:pt x="814" y="1146"/>
                  </a:cubicBezTo>
                  <a:cubicBezTo>
                    <a:pt x="815" y="1164"/>
                    <a:pt x="848" y="1305"/>
                    <a:pt x="857" y="1294"/>
                  </a:cubicBezTo>
                  <a:cubicBezTo>
                    <a:pt x="874" y="1273"/>
                    <a:pt x="906" y="1291"/>
                    <a:pt x="906" y="1291"/>
                  </a:cubicBezTo>
                  <a:cubicBezTo>
                    <a:pt x="888" y="1291"/>
                    <a:pt x="851" y="1319"/>
                    <a:pt x="862" y="1335"/>
                  </a:cubicBezTo>
                  <a:cubicBezTo>
                    <a:pt x="874" y="1352"/>
                    <a:pt x="896" y="1447"/>
                    <a:pt x="908" y="1483"/>
                  </a:cubicBezTo>
                  <a:cubicBezTo>
                    <a:pt x="919" y="1518"/>
                    <a:pt x="943" y="1494"/>
                    <a:pt x="943" y="1494"/>
                  </a:cubicBezTo>
                  <a:cubicBezTo>
                    <a:pt x="1008" y="1444"/>
                    <a:pt x="999" y="1366"/>
                    <a:pt x="994" y="1336"/>
                  </a:cubicBezTo>
                  <a:cubicBezTo>
                    <a:pt x="989" y="1306"/>
                    <a:pt x="955" y="1297"/>
                    <a:pt x="955" y="1297"/>
                  </a:cubicBezTo>
                  <a:cubicBezTo>
                    <a:pt x="995" y="1285"/>
                    <a:pt x="999" y="1320"/>
                    <a:pt x="1017" y="1308"/>
                  </a:cubicBezTo>
                  <a:cubicBezTo>
                    <a:pt x="1035" y="1295"/>
                    <a:pt x="1019" y="1267"/>
                    <a:pt x="1019" y="1238"/>
                  </a:cubicBezTo>
                  <a:cubicBezTo>
                    <a:pt x="1020" y="1217"/>
                    <a:pt x="1038" y="1219"/>
                    <a:pt x="1038" y="1219"/>
                  </a:cubicBezTo>
                  <a:cubicBezTo>
                    <a:pt x="1084" y="1219"/>
                    <a:pt x="1084" y="1219"/>
                    <a:pt x="1084" y="1219"/>
                  </a:cubicBezTo>
                  <a:cubicBezTo>
                    <a:pt x="1089" y="1221"/>
                    <a:pt x="1095" y="1226"/>
                    <a:pt x="1098" y="1235"/>
                  </a:cubicBezTo>
                  <a:cubicBezTo>
                    <a:pt x="1098" y="1559"/>
                    <a:pt x="1098" y="1559"/>
                    <a:pt x="1098" y="1559"/>
                  </a:cubicBezTo>
                  <a:cubicBezTo>
                    <a:pt x="1097" y="1563"/>
                    <a:pt x="1099" y="1576"/>
                    <a:pt x="1087" y="1578"/>
                  </a:cubicBezTo>
                  <a:cubicBezTo>
                    <a:pt x="291" y="1578"/>
                    <a:pt x="291" y="1578"/>
                    <a:pt x="291" y="1578"/>
                  </a:cubicBezTo>
                  <a:cubicBezTo>
                    <a:pt x="254" y="1578"/>
                    <a:pt x="220" y="1597"/>
                    <a:pt x="228" y="1552"/>
                  </a:cubicBezTo>
                  <a:cubicBezTo>
                    <a:pt x="231" y="1538"/>
                    <a:pt x="244" y="1530"/>
                    <a:pt x="249" y="1519"/>
                  </a:cubicBezTo>
                  <a:cubicBezTo>
                    <a:pt x="265" y="1499"/>
                    <a:pt x="264" y="1476"/>
                    <a:pt x="264" y="1476"/>
                  </a:cubicBezTo>
                  <a:cubicBezTo>
                    <a:pt x="256" y="1476"/>
                    <a:pt x="256" y="1476"/>
                    <a:pt x="256" y="1476"/>
                  </a:cubicBezTo>
                  <a:cubicBezTo>
                    <a:pt x="253" y="1484"/>
                    <a:pt x="249" y="1491"/>
                    <a:pt x="245" y="1499"/>
                  </a:cubicBezTo>
                  <a:cubicBezTo>
                    <a:pt x="243" y="1505"/>
                    <a:pt x="242" y="1509"/>
                    <a:pt x="235" y="1507"/>
                  </a:cubicBezTo>
                  <a:cubicBezTo>
                    <a:pt x="228" y="1505"/>
                    <a:pt x="229" y="1500"/>
                    <a:pt x="228" y="1494"/>
                  </a:cubicBezTo>
                  <a:cubicBezTo>
                    <a:pt x="228" y="1488"/>
                    <a:pt x="228" y="1482"/>
                    <a:pt x="228" y="1476"/>
                  </a:cubicBezTo>
                  <a:cubicBezTo>
                    <a:pt x="218" y="1476"/>
                    <a:pt x="218" y="1476"/>
                    <a:pt x="218" y="1476"/>
                  </a:cubicBezTo>
                  <a:cubicBezTo>
                    <a:pt x="218" y="1480"/>
                    <a:pt x="219" y="1484"/>
                    <a:pt x="219" y="1488"/>
                  </a:cubicBezTo>
                  <a:cubicBezTo>
                    <a:pt x="220" y="1495"/>
                    <a:pt x="222" y="1509"/>
                    <a:pt x="214" y="1513"/>
                  </a:cubicBezTo>
                  <a:cubicBezTo>
                    <a:pt x="206" y="1516"/>
                    <a:pt x="192" y="1513"/>
                    <a:pt x="183" y="1513"/>
                  </a:cubicBezTo>
                  <a:cubicBezTo>
                    <a:pt x="174" y="1513"/>
                    <a:pt x="169" y="1513"/>
                    <a:pt x="167" y="1503"/>
                  </a:cubicBezTo>
                  <a:cubicBezTo>
                    <a:pt x="166" y="1494"/>
                    <a:pt x="168" y="1485"/>
                    <a:pt x="168" y="1476"/>
                  </a:cubicBezTo>
                  <a:cubicBezTo>
                    <a:pt x="157" y="1476"/>
                    <a:pt x="157" y="1476"/>
                    <a:pt x="157" y="1476"/>
                  </a:cubicBezTo>
                  <a:cubicBezTo>
                    <a:pt x="157" y="1478"/>
                    <a:pt x="156" y="1480"/>
                    <a:pt x="156" y="1481"/>
                  </a:cubicBezTo>
                  <a:cubicBezTo>
                    <a:pt x="156" y="1489"/>
                    <a:pt x="157" y="1511"/>
                    <a:pt x="149" y="1516"/>
                  </a:cubicBezTo>
                  <a:cubicBezTo>
                    <a:pt x="145" y="1519"/>
                    <a:pt x="137" y="1517"/>
                    <a:pt x="132" y="1517"/>
                  </a:cubicBezTo>
                  <a:cubicBezTo>
                    <a:pt x="126" y="1518"/>
                    <a:pt x="120" y="1519"/>
                    <a:pt x="114" y="1519"/>
                  </a:cubicBezTo>
                  <a:cubicBezTo>
                    <a:pt x="104" y="1518"/>
                    <a:pt x="103" y="1510"/>
                    <a:pt x="102" y="1502"/>
                  </a:cubicBezTo>
                  <a:cubicBezTo>
                    <a:pt x="101" y="1493"/>
                    <a:pt x="103" y="1484"/>
                    <a:pt x="106" y="1476"/>
                  </a:cubicBezTo>
                  <a:cubicBezTo>
                    <a:pt x="93" y="1476"/>
                    <a:pt x="93" y="1476"/>
                    <a:pt x="93" y="1476"/>
                  </a:cubicBezTo>
                  <a:cubicBezTo>
                    <a:pt x="93" y="1478"/>
                    <a:pt x="92" y="1479"/>
                    <a:pt x="92" y="1481"/>
                  </a:cubicBezTo>
                  <a:cubicBezTo>
                    <a:pt x="91" y="1488"/>
                    <a:pt x="89" y="1496"/>
                    <a:pt x="88" y="1503"/>
                  </a:cubicBezTo>
                  <a:cubicBezTo>
                    <a:pt x="87" y="1508"/>
                    <a:pt x="89" y="1519"/>
                    <a:pt x="86" y="1523"/>
                  </a:cubicBezTo>
                  <a:cubicBezTo>
                    <a:pt x="81" y="1530"/>
                    <a:pt x="63" y="1526"/>
                    <a:pt x="57" y="1525"/>
                  </a:cubicBezTo>
                  <a:cubicBezTo>
                    <a:pt x="44" y="1522"/>
                    <a:pt x="33" y="1518"/>
                    <a:pt x="33" y="1503"/>
                  </a:cubicBezTo>
                  <a:cubicBezTo>
                    <a:pt x="33" y="1495"/>
                    <a:pt x="35" y="1486"/>
                    <a:pt x="37" y="1478"/>
                  </a:cubicBezTo>
                  <a:cubicBezTo>
                    <a:pt x="37" y="1478"/>
                    <a:pt x="38" y="1477"/>
                    <a:pt x="38" y="1476"/>
                  </a:cubicBezTo>
                  <a:cubicBezTo>
                    <a:pt x="27" y="1476"/>
                    <a:pt x="27" y="1476"/>
                    <a:pt x="27" y="1476"/>
                  </a:cubicBezTo>
                  <a:cubicBezTo>
                    <a:pt x="27" y="1476"/>
                    <a:pt x="0" y="1548"/>
                    <a:pt x="27" y="1627"/>
                  </a:cubicBezTo>
                  <a:cubicBezTo>
                    <a:pt x="78" y="1776"/>
                    <a:pt x="204" y="1692"/>
                    <a:pt x="233" y="1673"/>
                  </a:cubicBezTo>
                  <a:cubicBezTo>
                    <a:pt x="263" y="1654"/>
                    <a:pt x="289" y="1659"/>
                    <a:pt x="289" y="1659"/>
                  </a:cubicBezTo>
                  <a:cubicBezTo>
                    <a:pt x="289" y="1659"/>
                    <a:pt x="888" y="1658"/>
                    <a:pt x="1222" y="1658"/>
                  </a:cubicBezTo>
                  <a:cubicBezTo>
                    <a:pt x="1222" y="1685"/>
                    <a:pt x="1222" y="1711"/>
                    <a:pt x="1222" y="1738"/>
                  </a:cubicBezTo>
                  <a:cubicBezTo>
                    <a:pt x="1222" y="1747"/>
                    <a:pt x="1216" y="1752"/>
                    <a:pt x="1204" y="1752"/>
                  </a:cubicBezTo>
                  <a:cubicBezTo>
                    <a:pt x="1182" y="1751"/>
                    <a:pt x="1154" y="1751"/>
                    <a:pt x="1125" y="1754"/>
                  </a:cubicBezTo>
                  <a:cubicBezTo>
                    <a:pt x="1064" y="1760"/>
                    <a:pt x="1040" y="1706"/>
                    <a:pt x="895" y="1702"/>
                  </a:cubicBezTo>
                  <a:cubicBezTo>
                    <a:pt x="895" y="1718"/>
                    <a:pt x="895" y="1718"/>
                    <a:pt x="895" y="1718"/>
                  </a:cubicBezTo>
                  <a:cubicBezTo>
                    <a:pt x="907" y="1719"/>
                    <a:pt x="927" y="1722"/>
                    <a:pt x="927" y="1722"/>
                  </a:cubicBezTo>
                  <a:cubicBezTo>
                    <a:pt x="927" y="1738"/>
                    <a:pt x="942" y="1776"/>
                    <a:pt x="922" y="1783"/>
                  </a:cubicBezTo>
                  <a:cubicBezTo>
                    <a:pt x="918" y="1784"/>
                    <a:pt x="914" y="1784"/>
                    <a:pt x="910" y="1784"/>
                  </a:cubicBezTo>
                  <a:cubicBezTo>
                    <a:pt x="905" y="1785"/>
                    <a:pt x="900" y="1787"/>
                    <a:pt x="896" y="1788"/>
                  </a:cubicBezTo>
                  <a:cubicBezTo>
                    <a:pt x="896" y="1805"/>
                    <a:pt x="896" y="1805"/>
                    <a:pt x="896" y="1805"/>
                  </a:cubicBezTo>
                  <a:cubicBezTo>
                    <a:pt x="906" y="1807"/>
                    <a:pt x="917" y="1805"/>
                    <a:pt x="928" y="1803"/>
                  </a:cubicBezTo>
                  <a:cubicBezTo>
                    <a:pt x="928" y="1803"/>
                    <a:pt x="927" y="1803"/>
                    <a:pt x="927" y="1803"/>
                  </a:cubicBezTo>
                  <a:cubicBezTo>
                    <a:pt x="930" y="1802"/>
                    <a:pt x="930" y="1802"/>
                    <a:pt x="930" y="1802"/>
                  </a:cubicBezTo>
                  <a:cubicBezTo>
                    <a:pt x="929" y="1803"/>
                    <a:pt x="929" y="1803"/>
                    <a:pt x="928" y="1803"/>
                  </a:cubicBezTo>
                  <a:cubicBezTo>
                    <a:pt x="932" y="1803"/>
                    <a:pt x="933" y="1806"/>
                    <a:pt x="934" y="1809"/>
                  </a:cubicBezTo>
                  <a:cubicBezTo>
                    <a:pt x="937" y="1818"/>
                    <a:pt x="938" y="1828"/>
                    <a:pt x="938" y="1838"/>
                  </a:cubicBezTo>
                  <a:cubicBezTo>
                    <a:pt x="939" y="1843"/>
                    <a:pt x="940" y="1851"/>
                    <a:pt x="938" y="1856"/>
                  </a:cubicBezTo>
                  <a:cubicBezTo>
                    <a:pt x="937" y="1862"/>
                    <a:pt x="932" y="1861"/>
                    <a:pt x="926" y="1862"/>
                  </a:cubicBezTo>
                  <a:cubicBezTo>
                    <a:pt x="916" y="1863"/>
                    <a:pt x="906" y="1863"/>
                    <a:pt x="896" y="1863"/>
                  </a:cubicBezTo>
                  <a:cubicBezTo>
                    <a:pt x="896" y="1883"/>
                    <a:pt x="896" y="1883"/>
                    <a:pt x="896" y="1883"/>
                  </a:cubicBezTo>
                  <a:cubicBezTo>
                    <a:pt x="902" y="1883"/>
                    <a:pt x="908" y="1883"/>
                    <a:pt x="914" y="1882"/>
                  </a:cubicBezTo>
                  <a:cubicBezTo>
                    <a:pt x="920" y="1881"/>
                    <a:pt x="927" y="1878"/>
                    <a:pt x="934" y="1878"/>
                  </a:cubicBezTo>
                  <a:cubicBezTo>
                    <a:pt x="934" y="1878"/>
                    <a:pt x="934" y="1878"/>
                    <a:pt x="934" y="1878"/>
                  </a:cubicBezTo>
                  <a:cubicBezTo>
                    <a:pt x="942" y="1877"/>
                    <a:pt x="943" y="1902"/>
                    <a:pt x="943" y="1907"/>
                  </a:cubicBezTo>
                  <a:cubicBezTo>
                    <a:pt x="944" y="1913"/>
                    <a:pt x="944" y="1922"/>
                    <a:pt x="941" y="1928"/>
                  </a:cubicBezTo>
                  <a:cubicBezTo>
                    <a:pt x="937" y="1934"/>
                    <a:pt x="928" y="1933"/>
                    <a:pt x="922" y="1934"/>
                  </a:cubicBezTo>
                  <a:cubicBezTo>
                    <a:pt x="916" y="1935"/>
                    <a:pt x="906" y="1936"/>
                    <a:pt x="897" y="1936"/>
                  </a:cubicBezTo>
                  <a:cubicBezTo>
                    <a:pt x="897" y="1951"/>
                    <a:pt x="897" y="1951"/>
                    <a:pt x="897" y="1951"/>
                  </a:cubicBezTo>
                  <a:cubicBezTo>
                    <a:pt x="897" y="1951"/>
                    <a:pt x="898" y="1951"/>
                    <a:pt x="898" y="1951"/>
                  </a:cubicBezTo>
                  <a:cubicBezTo>
                    <a:pt x="905" y="1951"/>
                    <a:pt x="913" y="1951"/>
                    <a:pt x="920" y="1951"/>
                  </a:cubicBezTo>
                  <a:cubicBezTo>
                    <a:pt x="927" y="1951"/>
                    <a:pt x="932" y="1949"/>
                    <a:pt x="938" y="1948"/>
                  </a:cubicBezTo>
                  <a:cubicBezTo>
                    <a:pt x="939" y="1949"/>
                    <a:pt x="939" y="1949"/>
                    <a:pt x="939" y="1949"/>
                  </a:cubicBezTo>
                  <a:cubicBezTo>
                    <a:pt x="944" y="1958"/>
                    <a:pt x="956" y="1978"/>
                    <a:pt x="945" y="1987"/>
                  </a:cubicBezTo>
                  <a:cubicBezTo>
                    <a:pt x="937" y="1993"/>
                    <a:pt x="925" y="1994"/>
                    <a:pt x="916" y="1994"/>
                  </a:cubicBezTo>
                  <a:cubicBezTo>
                    <a:pt x="910" y="1994"/>
                    <a:pt x="904" y="1994"/>
                    <a:pt x="897" y="1995"/>
                  </a:cubicBezTo>
                  <a:cubicBezTo>
                    <a:pt x="898" y="2011"/>
                    <a:pt x="898" y="2011"/>
                    <a:pt x="898" y="2011"/>
                  </a:cubicBezTo>
                  <a:cubicBezTo>
                    <a:pt x="898" y="2011"/>
                    <a:pt x="898" y="2011"/>
                    <a:pt x="899" y="2011"/>
                  </a:cubicBezTo>
                  <a:cubicBezTo>
                    <a:pt x="909" y="2009"/>
                    <a:pt x="919" y="2007"/>
                    <a:pt x="929" y="2005"/>
                  </a:cubicBezTo>
                  <a:cubicBezTo>
                    <a:pt x="936" y="2003"/>
                    <a:pt x="945" y="1998"/>
                    <a:pt x="949" y="2007"/>
                  </a:cubicBezTo>
                  <a:cubicBezTo>
                    <a:pt x="952" y="2012"/>
                    <a:pt x="949" y="2023"/>
                    <a:pt x="949" y="2029"/>
                  </a:cubicBezTo>
                  <a:cubicBezTo>
                    <a:pt x="950" y="2038"/>
                    <a:pt x="948" y="2041"/>
                    <a:pt x="940" y="2044"/>
                  </a:cubicBezTo>
                  <a:cubicBezTo>
                    <a:pt x="929" y="2048"/>
                    <a:pt x="917" y="2048"/>
                    <a:pt x="906" y="2048"/>
                  </a:cubicBezTo>
                  <a:cubicBezTo>
                    <a:pt x="904" y="2049"/>
                    <a:pt x="901" y="2049"/>
                    <a:pt x="898" y="2048"/>
                  </a:cubicBezTo>
                  <a:cubicBezTo>
                    <a:pt x="898" y="2061"/>
                    <a:pt x="898" y="2061"/>
                    <a:pt x="898" y="2061"/>
                  </a:cubicBezTo>
                  <a:cubicBezTo>
                    <a:pt x="898" y="2061"/>
                    <a:pt x="1049" y="2075"/>
                    <a:pt x="1087" y="1855"/>
                  </a:cubicBezTo>
                  <a:cubicBezTo>
                    <a:pt x="1093" y="1822"/>
                    <a:pt x="1097" y="1810"/>
                    <a:pt x="1123" y="1810"/>
                  </a:cubicBezTo>
                  <a:cubicBezTo>
                    <a:pt x="1210" y="1810"/>
                    <a:pt x="1210" y="1810"/>
                    <a:pt x="1210" y="1810"/>
                  </a:cubicBezTo>
                  <a:cubicBezTo>
                    <a:pt x="1219" y="1813"/>
                    <a:pt x="1220" y="1813"/>
                    <a:pt x="1222" y="1822"/>
                  </a:cubicBezTo>
                  <a:cubicBezTo>
                    <a:pt x="1223" y="2011"/>
                    <a:pt x="1223" y="2203"/>
                    <a:pt x="1223" y="2370"/>
                  </a:cubicBezTo>
                  <a:cubicBezTo>
                    <a:pt x="1098" y="2467"/>
                    <a:pt x="614" y="2844"/>
                    <a:pt x="579" y="2874"/>
                  </a:cubicBezTo>
                  <a:cubicBezTo>
                    <a:pt x="539" y="2909"/>
                    <a:pt x="500" y="2865"/>
                    <a:pt x="500" y="2865"/>
                  </a:cubicBezTo>
                  <a:cubicBezTo>
                    <a:pt x="489" y="2878"/>
                    <a:pt x="489" y="2878"/>
                    <a:pt x="489" y="2878"/>
                  </a:cubicBezTo>
                  <a:cubicBezTo>
                    <a:pt x="491" y="2880"/>
                    <a:pt x="494" y="2882"/>
                    <a:pt x="496" y="2883"/>
                  </a:cubicBezTo>
                  <a:cubicBezTo>
                    <a:pt x="503" y="2887"/>
                    <a:pt x="516" y="2894"/>
                    <a:pt x="517" y="2902"/>
                  </a:cubicBezTo>
                  <a:cubicBezTo>
                    <a:pt x="517" y="2909"/>
                    <a:pt x="510" y="2915"/>
                    <a:pt x="504" y="2917"/>
                  </a:cubicBezTo>
                  <a:cubicBezTo>
                    <a:pt x="495" y="2920"/>
                    <a:pt x="490" y="2915"/>
                    <a:pt x="483" y="2911"/>
                  </a:cubicBezTo>
                  <a:cubicBezTo>
                    <a:pt x="478" y="2908"/>
                    <a:pt x="474" y="2905"/>
                    <a:pt x="470" y="2902"/>
                  </a:cubicBezTo>
                  <a:cubicBezTo>
                    <a:pt x="458" y="2915"/>
                    <a:pt x="458" y="2915"/>
                    <a:pt x="458" y="2915"/>
                  </a:cubicBezTo>
                  <a:cubicBezTo>
                    <a:pt x="462" y="2919"/>
                    <a:pt x="466" y="2923"/>
                    <a:pt x="468" y="2926"/>
                  </a:cubicBezTo>
                  <a:cubicBezTo>
                    <a:pt x="474" y="2933"/>
                    <a:pt x="482" y="2938"/>
                    <a:pt x="479" y="2948"/>
                  </a:cubicBezTo>
                  <a:cubicBezTo>
                    <a:pt x="477" y="2955"/>
                    <a:pt x="469" y="2966"/>
                    <a:pt x="461" y="2969"/>
                  </a:cubicBezTo>
                  <a:cubicBezTo>
                    <a:pt x="455" y="2971"/>
                    <a:pt x="450" y="2967"/>
                    <a:pt x="446" y="2963"/>
                  </a:cubicBezTo>
                  <a:cubicBezTo>
                    <a:pt x="440" y="2959"/>
                    <a:pt x="435" y="2955"/>
                    <a:pt x="429" y="2951"/>
                  </a:cubicBezTo>
                  <a:cubicBezTo>
                    <a:pt x="418" y="2964"/>
                    <a:pt x="418" y="2964"/>
                    <a:pt x="418" y="2964"/>
                  </a:cubicBezTo>
                  <a:cubicBezTo>
                    <a:pt x="421" y="2966"/>
                    <a:pt x="424" y="2969"/>
                    <a:pt x="427" y="2972"/>
                  </a:cubicBezTo>
                  <a:cubicBezTo>
                    <a:pt x="431" y="2975"/>
                    <a:pt x="438" y="2979"/>
                    <a:pt x="441" y="2982"/>
                  </a:cubicBezTo>
                  <a:cubicBezTo>
                    <a:pt x="450" y="2993"/>
                    <a:pt x="425" y="3028"/>
                    <a:pt x="413" y="3024"/>
                  </a:cubicBezTo>
                  <a:cubicBezTo>
                    <a:pt x="406" y="3022"/>
                    <a:pt x="400" y="3014"/>
                    <a:pt x="394" y="3009"/>
                  </a:cubicBezTo>
                  <a:cubicBezTo>
                    <a:pt x="392" y="3007"/>
                    <a:pt x="389" y="3005"/>
                    <a:pt x="386" y="3003"/>
                  </a:cubicBezTo>
                  <a:cubicBezTo>
                    <a:pt x="377" y="3014"/>
                    <a:pt x="377" y="3014"/>
                    <a:pt x="377" y="3014"/>
                  </a:cubicBezTo>
                  <a:cubicBezTo>
                    <a:pt x="381" y="3016"/>
                    <a:pt x="385" y="3019"/>
                    <a:pt x="388" y="3022"/>
                  </a:cubicBezTo>
                  <a:cubicBezTo>
                    <a:pt x="395" y="3028"/>
                    <a:pt x="404" y="3034"/>
                    <a:pt x="403" y="3043"/>
                  </a:cubicBezTo>
                  <a:cubicBezTo>
                    <a:pt x="402" y="3052"/>
                    <a:pt x="398" y="3063"/>
                    <a:pt x="395" y="3071"/>
                  </a:cubicBezTo>
                  <a:cubicBezTo>
                    <a:pt x="391" y="3080"/>
                    <a:pt x="386" y="3091"/>
                    <a:pt x="376" y="3091"/>
                  </a:cubicBezTo>
                  <a:cubicBezTo>
                    <a:pt x="367" y="3091"/>
                    <a:pt x="358" y="3082"/>
                    <a:pt x="351" y="3076"/>
                  </a:cubicBezTo>
                  <a:cubicBezTo>
                    <a:pt x="346" y="3072"/>
                    <a:pt x="341" y="3067"/>
                    <a:pt x="336" y="3062"/>
                  </a:cubicBezTo>
                  <a:cubicBezTo>
                    <a:pt x="324" y="3077"/>
                    <a:pt x="324" y="3077"/>
                    <a:pt x="324" y="3077"/>
                  </a:cubicBezTo>
                  <a:cubicBezTo>
                    <a:pt x="516" y="3273"/>
                    <a:pt x="589" y="3058"/>
                    <a:pt x="601" y="3005"/>
                  </a:cubicBezTo>
                  <a:cubicBezTo>
                    <a:pt x="610" y="2963"/>
                    <a:pt x="639" y="2934"/>
                    <a:pt x="639" y="2934"/>
                  </a:cubicBezTo>
                  <a:cubicBezTo>
                    <a:pt x="1223" y="2483"/>
                    <a:pt x="1223" y="2483"/>
                    <a:pt x="1223" y="2483"/>
                  </a:cubicBezTo>
                  <a:cubicBezTo>
                    <a:pt x="1222" y="2690"/>
                    <a:pt x="1222" y="2836"/>
                    <a:pt x="1222" y="2846"/>
                  </a:cubicBezTo>
                  <a:cubicBezTo>
                    <a:pt x="1221" y="2881"/>
                    <a:pt x="1195" y="2887"/>
                    <a:pt x="1195" y="2887"/>
                  </a:cubicBezTo>
                  <a:cubicBezTo>
                    <a:pt x="1207" y="2897"/>
                    <a:pt x="1207" y="2897"/>
                    <a:pt x="1207" y="2897"/>
                  </a:cubicBezTo>
                  <a:cubicBezTo>
                    <a:pt x="1212" y="2897"/>
                    <a:pt x="1228" y="2879"/>
                    <a:pt x="1226" y="2881"/>
                  </a:cubicBezTo>
                  <a:cubicBezTo>
                    <a:pt x="1234" y="2891"/>
                    <a:pt x="1252" y="2899"/>
                    <a:pt x="1248" y="2915"/>
                  </a:cubicBezTo>
                  <a:cubicBezTo>
                    <a:pt x="1247" y="2918"/>
                    <a:pt x="1245" y="2922"/>
                    <a:pt x="1241" y="2926"/>
                  </a:cubicBezTo>
                  <a:cubicBezTo>
                    <a:pt x="1247" y="2931"/>
                    <a:pt x="1247" y="2931"/>
                    <a:pt x="1247" y="2931"/>
                  </a:cubicBezTo>
                  <a:cubicBezTo>
                    <a:pt x="1254" y="2923"/>
                    <a:pt x="1260" y="2916"/>
                    <a:pt x="1266" y="2915"/>
                  </a:cubicBezTo>
                  <a:cubicBezTo>
                    <a:pt x="1282" y="2913"/>
                    <a:pt x="1304" y="2932"/>
                    <a:pt x="1301" y="2948"/>
                  </a:cubicBezTo>
                  <a:cubicBezTo>
                    <a:pt x="1300" y="2953"/>
                    <a:pt x="1296" y="2960"/>
                    <a:pt x="1290" y="2966"/>
                  </a:cubicBezTo>
                  <a:cubicBezTo>
                    <a:pt x="1304" y="2978"/>
                    <a:pt x="1304" y="2978"/>
                    <a:pt x="1304" y="2978"/>
                  </a:cubicBezTo>
                  <a:cubicBezTo>
                    <a:pt x="1310" y="2970"/>
                    <a:pt x="1315" y="2962"/>
                    <a:pt x="1319" y="2956"/>
                  </a:cubicBezTo>
                  <a:cubicBezTo>
                    <a:pt x="1330" y="2953"/>
                    <a:pt x="1348" y="2965"/>
                    <a:pt x="1354" y="2973"/>
                  </a:cubicBezTo>
                  <a:cubicBezTo>
                    <a:pt x="1366" y="2987"/>
                    <a:pt x="1355" y="3000"/>
                    <a:pt x="1344" y="3011"/>
                  </a:cubicBezTo>
                  <a:cubicBezTo>
                    <a:pt x="1355" y="3019"/>
                    <a:pt x="1355" y="3019"/>
                    <a:pt x="1355" y="3019"/>
                  </a:cubicBezTo>
                  <a:cubicBezTo>
                    <a:pt x="1359" y="3013"/>
                    <a:pt x="1367" y="2999"/>
                    <a:pt x="1372" y="2997"/>
                  </a:cubicBezTo>
                  <a:cubicBezTo>
                    <a:pt x="1384" y="2993"/>
                    <a:pt x="1406" y="3022"/>
                    <a:pt x="1404" y="3031"/>
                  </a:cubicBezTo>
                  <a:cubicBezTo>
                    <a:pt x="1403" y="3035"/>
                    <a:pt x="1400" y="3044"/>
                    <a:pt x="1395" y="3052"/>
                  </a:cubicBezTo>
                  <a:cubicBezTo>
                    <a:pt x="1403" y="3059"/>
                    <a:pt x="1403" y="3059"/>
                    <a:pt x="1403" y="3059"/>
                  </a:cubicBezTo>
                  <a:cubicBezTo>
                    <a:pt x="1403" y="3059"/>
                    <a:pt x="1440" y="3011"/>
                    <a:pt x="1445" y="3006"/>
                  </a:cubicBezTo>
                  <a:cubicBezTo>
                    <a:pt x="1555" y="2884"/>
                    <a:pt x="1347" y="2805"/>
                    <a:pt x="1336" y="2791"/>
                  </a:cubicBezTo>
                  <a:cubicBezTo>
                    <a:pt x="1326" y="2777"/>
                    <a:pt x="1330" y="2711"/>
                    <a:pt x="1330" y="2711"/>
                  </a:cubicBezTo>
                  <a:cubicBezTo>
                    <a:pt x="1330" y="1658"/>
                    <a:pt x="1330" y="1658"/>
                    <a:pt x="1330" y="1658"/>
                  </a:cubicBezTo>
                  <a:cubicBezTo>
                    <a:pt x="1389" y="1659"/>
                    <a:pt x="1429" y="1659"/>
                    <a:pt x="1440" y="1659"/>
                  </a:cubicBezTo>
                  <a:cubicBezTo>
                    <a:pt x="1504" y="1661"/>
                    <a:pt x="1522" y="1712"/>
                    <a:pt x="1608" y="1693"/>
                  </a:cubicBezTo>
                  <a:cubicBezTo>
                    <a:pt x="1707" y="1671"/>
                    <a:pt x="1662" y="1476"/>
                    <a:pt x="1662" y="1476"/>
                  </a:cubicBezTo>
                  <a:cubicBezTo>
                    <a:pt x="1652" y="1476"/>
                    <a:pt x="1652" y="1476"/>
                    <a:pt x="1652" y="1476"/>
                  </a:cubicBezTo>
                  <a:cubicBezTo>
                    <a:pt x="1654" y="1485"/>
                    <a:pt x="1655" y="1496"/>
                    <a:pt x="1653" y="1504"/>
                  </a:cubicBezTo>
                  <a:cubicBezTo>
                    <a:pt x="1642" y="1507"/>
                    <a:pt x="1642" y="1493"/>
                    <a:pt x="1640" y="1485"/>
                  </a:cubicBezTo>
                  <a:cubicBezTo>
                    <a:pt x="1639" y="1482"/>
                    <a:pt x="1638" y="1479"/>
                    <a:pt x="1637" y="1476"/>
                  </a:cubicBezTo>
                  <a:cubicBezTo>
                    <a:pt x="1625" y="1475"/>
                    <a:pt x="1625" y="1475"/>
                    <a:pt x="1625" y="1475"/>
                  </a:cubicBezTo>
                  <a:cubicBezTo>
                    <a:pt x="1626" y="1480"/>
                    <a:pt x="1627" y="1484"/>
                    <a:pt x="1629" y="1488"/>
                  </a:cubicBezTo>
                  <a:cubicBezTo>
                    <a:pt x="1632" y="1496"/>
                    <a:pt x="1634" y="1501"/>
                    <a:pt x="1626" y="1504"/>
                  </a:cubicBezTo>
                  <a:cubicBezTo>
                    <a:pt x="1613" y="1507"/>
                    <a:pt x="1595" y="1497"/>
                    <a:pt x="1593" y="1484"/>
                  </a:cubicBezTo>
                  <a:cubicBezTo>
                    <a:pt x="1593" y="1482"/>
                    <a:pt x="1592" y="1479"/>
                    <a:pt x="1592" y="1475"/>
                  </a:cubicBezTo>
                  <a:cubicBezTo>
                    <a:pt x="1587" y="1475"/>
                    <a:pt x="1587" y="1475"/>
                    <a:pt x="1587" y="1475"/>
                  </a:cubicBezTo>
                  <a:cubicBezTo>
                    <a:pt x="1587" y="1480"/>
                    <a:pt x="1586" y="1485"/>
                    <a:pt x="1584" y="1488"/>
                  </a:cubicBezTo>
                  <a:cubicBezTo>
                    <a:pt x="1580" y="1496"/>
                    <a:pt x="1576" y="1493"/>
                    <a:pt x="1567" y="1494"/>
                  </a:cubicBezTo>
                  <a:cubicBezTo>
                    <a:pt x="1561" y="1494"/>
                    <a:pt x="1550" y="1497"/>
                    <a:pt x="1547" y="1490"/>
                  </a:cubicBezTo>
                  <a:cubicBezTo>
                    <a:pt x="1545" y="1487"/>
                    <a:pt x="1545" y="1480"/>
                    <a:pt x="1546" y="1474"/>
                  </a:cubicBezTo>
                  <a:cubicBezTo>
                    <a:pt x="1537" y="1474"/>
                    <a:pt x="1537" y="1474"/>
                    <a:pt x="1537" y="1474"/>
                  </a:cubicBezTo>
                  <a:cubicBezTo>
                    <a:pt x="1537" y="1479"/>
                    <a:pt x="1537" y="1483"/>
                    <a:pt x="1536" y="1486"/>
                  </a:cubicBezTo>
                  <a:cubicBezTo>
                    <a:pt x="1533" y="1495"/>
                    <a:pt x="1500" y="1502"/>
                    <a:pt x="1493" y="1494"/>
                  </a:cubicBezTo>
                  <a:cubicBezTo>
                    <a:pt x="1490" y="1490"/>
                    <a:pt x="1492" y="1480"/>
                    <a:pt x="1492" y="1474"/>
                  </a:cubicBezTo>
                  <a:cubicBezTo>
                    <a:pt x="1482" y="1474"/>
                    <a:pt x="1482" y="1474"/>
                    <a:pt x="1482" y="1474"/>
                  </a:cubicBezTo>
                  <a:cubicBezTo>
                    <a:pt x="1482" y="1483"/>
                    <a:pt x="1481" y="1491"/>
                    <a:pt x="1476" y="1494"/>
                  </a:cubicBezTo>
                  <a:cubicBezTo>
                    <a:pt x="1466" y="1501"/>
                    <a:pt x="1443" y="1494"/>
                    <a:pt x="1439" y="1483"/>
                  </a:cubicBezTo>
                  <a:cubicBezTo>
                    <a:pt x="1437" y="1480"/>
                    <a:pt x="1437" y="1477"/>
                    <a:pt x="1436" y="1473"/>
                  </a:cubicBezTo>
                  <a:cubicBezTo>
                    <a:pt x="1428" y="1473"/>
                    <a:pt x="1428" y="1473"/>
                    <a:pt x="1428" y="1473"/>
                  </a:cubicBezTo>
                  <a:cubicBezTo>
                    <a:pt x="1428" y="1513"/>
                    <a:pt x="1458" y="1521"/>
                    <a:pt x="1464" y="1547"/>
                  </a:cubicBezTo>
                  <a:cubicBezTo>
                    <a:pt x="1470" y="1573"/>
                    <a:pt x="1446" y="1578"/>
                    <a:pt x="1446" y="1578"/>
                  </a:cubicBezTo>
                  <a:cubicBezTo>
                    <a:pt x="1446" y="1578"/>
                    <a:pt x="1402" y="1578"/>
                    <a:pt x="1330" y="1578"/>
                  </a:cubicBezTo>
                  <a:cubicBezTo>
                    <a:pt x="1330" y="943"/>
                    <a:pt x="1330" y="943"/>
                    <a:pt x="1330" y="943"/>
                  </a:cubicBezTo>
                  <a:cubicBezTo>
                    <a:pt x="1330" y="943"/>
                    <a:pt x="1326" y="879"/>
                    <a:pt x="1286" y="819"/>
                  </a:cubicBezTo>
                  <a:cubicBezTo>
                    <a:pt x="1485" y="650"/>
                    <a:pt x="1485" y="650"/>
                    <a:pt x="1485" y="650"/>
                  </a:cubicBezTo>
                  <a:cubicBezTo>
                    <a:pt x="1485" y="650"/>
                    <a:pt x="1503" y="638"/>
                    <a:pt x="1529" y="642"/>
                  </a:cubicBezTo>
                  <a:cubicBezTo>
                    <a:pt x="1556" y="646"/>
                    <a:pt x="1713" y="720"/>
                    <a:pt x="1733" y="625"/>
                  </a:cubicBezTo>
                  <a:cubicBezTo>
                    <a:pt x="1749" y="542"/>
                    <a:pt x="1724" y="461"/>
                    <a:pt x="1724" y="461"/>
                  </a:cubicBezTo>
                  <a:close/>
                  <a:moveTo>
                    <a:pt x="150" y="522"/>
                  </a:moveTo>
                  <a:cubicBezTo>
                    <a:pt x="153" y="520"/>
                    <a:pt x="154" y="520"/>
                    <a:pt x="158" y="520"/>
                  </a:cubicBezTo>
                  <a:cubicBezTo>
                    <a:pt x="163" y="519"/>
                    <a:pt x="165" y="521"/>
                    <a:pt x="169" y="524"/>
                  </a:cubicBezTo>
                  <a:cubicBezTo>
                    <a:pt x="178" y="531"/>
                    <a:pt x="190" y="535"/>
                    <a:pt x="193" y="547"/>
                  </a:cubicBezTo>
                  <a:cubicBezTo>
                    <a:pt x="195" y="552"/>
                    <a:pt x="194" y="559"/>
                    <a:pt x="195" y="564"/>
                  </a:cubicBezTo>
                  <a:cubicBezTo>
                    <a:pt x="195" y="568"/>
                    <a:pt x="197" y="576"/>
                    <a:pt x="195" y="581"/>
                  </a:cubicBezTo>
                  <a:cubicBezTo>
                    <a:pt x="190" y="588"/>
                    <a:pt x="168" y="599"/>
                    <a:pt x="160" y="597"/>
                  </a:cubicBezTo>
                  <a:cubicBezTo>
                    <a:pt x="156" y="575"/>
                    <a:pt x="147" y="552"/>
                    <a:pt x="147" y="529"/>
                  </a:cubicBezTo>
                  <a:cubicBezTo>
                    <a:pt x="147" y="529"/>
                    <a:pt x="149" y="523"/>
                    <a:pt x="150" y="522"/>
                  </a:cubicBezTo>
                  <a:close/>
                  <a:moveTo>
                    <a:pt x="47" y="540"/>
                  </a:moveTo>
                  <a:cubicBezTo>
                    <a:pt x="47" y="536"/>
                    <a:pt x="48" y="524"/>
                    <a:pt x="50" y="522"/>
                  </a:cubicBezTo>
                  <a:cubicBezTo>
                    <a:pt x="54" y="518"/>
                    <a:pt x="61" y="522"/>
                    <a:pt x="66" y="522"/>
                  </a:cubicBezTo>
                  <a:cubicBezTo>
                    <a:pt x="73" y="522"/>
                    <a:pt x="88" y="522"/>
                    <a:pt x="88" y="522"/>
                  </a:cubicBezTo>
                  <a:cubicBezTo>
                    <a:pt x="94" y="518"/>
                    <a:pt x="95" y="530"/>
                    <a:pt x="95" y="534"/>
                  </a:cubicBezTo>
                  <a:cubicBezTo>
                    <a:pt x="95" y="541"/>
                    <a:pt x="97" y="550"/>
                    <a:pt x="94" y="556"/>
                  </a:cubicBezTo>
                  <a:cubicBezTo>
                    <a:pt x="91" y="562"/>
                    <a:pt x="86" y="563"/>
                    <a:pt x="79" y="564"/>
                  </a:cubicBezTo>
                  <a:cubicBezTo>
                    <a:pt x="67" y="566"/>
                    <a:pt x="47" y="576"/>
                    <a:pt x="45" y="559"/>
                  </a:cubicBezTo>
                  <a:cubicBezTo>
                    <a:pt x="45" y="552"/>
                    <a:pt x="46" y="546"/>
                    <a:pt x="47" y="540"/>
                  </a:cubicBezTo>
                  <a:close/>
                  <a:moveTo>
                    <a:pt x="52" y="626"/>
                  </a:moveTo>
                  <a:cubicBezTo>
                    <a:pt x="52" y="626"/>
                    <a:pt x="41" y="589"/>
                    <a:pt x="48" y="579"/>
                  </a:cubicBezTo>
                  <a:cubicBezTo>
                    <a:pt x="55" y="579"/>
                    <a:pt x="70" y="569"/>
                    <a:pt x="76" y="572"/>
                  </a:cubicBezTo>
                  <a:cubicBezTo>
                    <a:pt x="80" y="575"/>
                    <a:pt x="78" y="582"/>
                    <a:pt x="79" y="586"/>
                  </a:cubicBezTo>
                  <a:cubicBezTo>
                    <a:pt x="79" y="591"/>
                    <a:pt x="81" y="596"/>
                    <a:pt x="83" y="601"/>
                  </a:cubicBezTo>
                  <a:cubicBezTo>
                    <a:pt x="89" y="612"/>
                    <a:pt x="95" y="622"/>
                    <a:pt x="79" y="625"/>
                  </a:cubicBezTo>
                  <a:cubicBezTo>
                    <a:pt x="73" y="626"/>
                    <a:pt x="55" y="633"/>
                    <a:pt x="52" y="626"/>
                  </a:cubicBezTo>
                  <a:close/>
                  <a:moveTo>
                    <a:pt x="119" y="666"/>
                  </a:moveTo>
                  <a:cubicBezTo>
                    <a:pt x="111" y="667"/>
                    <a:pt x="97" y="671"/>
                    <a:pt x="90" y="669"/>
                  </a:cubicBezTo>
                  <a:cubicBezTo>
                    <a:pt x="90" y="669"/>
                    <a:pt x="58" y="659"/>
                    <a:pt x="57" y="645"/>
                  </a:cubicBezTo>
                  <a:cubicBezTo>
                    <a:pt x="57" y="634"/>
                    <a:pt x="78" y="635"/>
                    <a:pt x="85" y="634"/>
                  </a:cubicBezTo>
                  <a:cubicBezTo>
                    <a:pt x="92" y="634"/>
                    <a:pt x="98" y="631"/>
                    <a:pt x="104" y="628"/>
                  </a:cubicBezTo>
                  <a:cubicBezTo>
                    <a:pt x="109" y="625"/>
                    <a:pt x="117" y="617"/>
                    <a:pt x="123" y="616"/>
                  </a:cubicBezTo>
                  <a:cubicBezTo>
                    <a:pt x="133" y="615"/>
                    <a:pt x="137" y="643"/>
                    <a:pt x="137" y="650"/>
                  </a:cubicBezTo>
                  <a:cubicBezTo>
                    <a:pt x="137" y="662"/>
                    <a:pt x="129" y="664"/>
                    <a:pt x="119" y="666"/>
                  </a:cubicBezTo>
                  <a:close/>
                  <a:moveTo>
                    <a:pt x="109" y="611"/>
                  </a:moveTo>
                  <a:cubicBezTo>
                    <a:pt x="101" y="614"/>
                    <a:pt x="101" y="614"/>
                    <a:pt x="98" y="607"/>
                  </a:cubicBezTo>
                  <a:cubicBezTo>
                    <a:pt x="96" y="602"/>
                    <a:pt x="95" y="597"/>
                    <a:pt x="93" y="592"/>
                  </a:cubicBezTo>
                  <a:cubicBezTo>
                    <a:pt x="92" y="586"/>
                    <a:pt x="90" y="580"/>
                    <a:pt x="93" y="575"/>
                  </a:cubicBezTo>
                  <a:cubicBezTo>
                    <a:pt x="97" y="569"/>
                    <a:pt x="103" y="568"/>
                    <a:pt x="105" y="561"/>
                  </a:cubicBezTo>
                  <a:cubicBezTo>
                    <a:pt x="108" y="560"/>
                    <a:pt x="117" y="555"/>
                    <a:pt x="117" y="555"/>
                  </a:cubicBezTo>
                  <a:cubicBezTo>
                    <a:pt x="125" y="552"/>
                    <a:pt x="125" y="529"/>
                    <a:pt x="136" y="532"/>
                  </a:cubicBezTo>
                  <a:cubicBezTo>
                    <a:pt x="139" y="541"/>
                    <a:pt x="142" y="549"/>
                    <a:pt x="144" y="559"/>
                  </a:cubicBezTo>
                  <a:cubicBezTo>
                    <a:pt x="146" y="571"/>
                    <a:pt x="153" y="595"/>
                    <a:pt x="140" y="604"/>
                  </a:cubicBezTo>
                  <a:cubicBezTo>
                    <a:pt x="132" y="610"/>
                    <a:pt x="119" y="608"/>
                    <a:pt x="109" y="611"/>
                  </a:cubicBezTo>
                  <a:close/>
                  <a:moveTo>
                    <a:pt x="203" y="641"/>
                  </a:moveTo>
                  <a:cubicBezTo>
                    <a:pt x="193" y="646"/>
                    <a:pt x="183" y="648"/>
                    <a:pt x="172" y="650"/>
                  </a:cubicBezTo>
                  <a:cubicBezTo>
                    <a:pt x="167" y="651"/>
                    <a:pt x="150" y="656"/>
                    <a:pt x="148" y="651"/>
                  </a:cubicBezTo>
                  <a:cubicBezTo>
                    <a:pt x="148" y="651"/>
                    <a:pt x="133" y="618"/>
                    <a:pt x="146" y="611"/>
                  </a:cubicBezTo>
                  <a:cubicBezTo>
                    <a:pt x="156" y="606"/>
                    <a:pt x="171" y="604"/>
                    <a:pt x="183" y="600"/>
                  </a:cubicBezTo>
                  <a:cubicBezTo>
                    <a:pt x="187" y="598"/>
                    <a:pt x="194" y="592"/>
                    <a:pt x="198" y="594"/>
                  </a:cubicBezTo>
                  <a:cubicBezTo>
                    <a:pt x="201" y="595"/>
                    <a:pt x="206" y="608"/>
                    <a:pt x="207" y="612"/>
                  </a:cubicBezTo>
                  <a:cubicBezTo>
                    <a:pt x="210" y="617"/>
                    <a:pt x="214" y="624"/>
                    <a:pt x="214" y="630"/>
                  </a:cubicBezTo>
                  <a:cubicBezTo>
                    <a:pt x="215" y="637"/>
                    <a:pt x="209" y="638"/>
                    <a:pt x="203" y="641"/>
                  </a:cubicBezTo>
                  <a:close/>
                  <a:moveTo>
                    <a:pt x="271" y="618"/>
                  </a:moveTo>
                  <a:cubicBezTo>
                    <a:pt x="259" y="623"/>
                    <a:pt x="249" y="627"/>
                    <a:pt x="236" y="628"/>
                  </a:cubicBezTo>
                  <a:cubicBezTo>
                    <a:pt x="229" y="629"/>
                    <a:pt x="225" y="630"/>
                    <a:pt x="221" y="625"/>
                  </a:cubicBezTo>
                  <a:cubicBezTo>
                    <a:pt x="218" y="621"/>
                    <a:pt x="217" y="616"/>
                    <a:pt x="215" y="612"/>
                  </a:cubicBezTo>
                  <a:cubicBezTo>
                    <a:pt x="213" y="607"/>
                    <a:pt x="210" y="602"/>
                    <a:pt x="207" y="597"/>
                  </a:cubicBezTo>
                  <a:cubicBezTo>
                    <a:pt x="204" y="589"/>
                    <a:pt x="207" y="583"/>
                    <a:pt x="207" y="583"/>
                  </a:cubicBezTo>
                  <a:cubicBezTo>
                    <a:pt x="218" y="579"/>
                    <a:pt x="232" y="580"/>
                    <a:pt x="244" y="579"/>
                  </a:cubicBezTo>
                  <a:cubicBezTo>
                    <a:pt x="251" y="578"/>
                    <a:pt x="256" y="575"/>
                    <a:pt x="262" y="575"/>
                  </a:cubicBezTo>
                  <a:cubicBezTo>
                    <a:pt x="269" y="574"/>
                    <a:pt x="270" y="579"/>
                    <a:pt x="272" y="586"/>
                  </a:cubicBezTo>
                  <a:cubicBezTo>
                    <a:pt x="274" y="593"/>
                    <a:pt x="276" y="600"/>
                    <a:pt x="277" y="607"/>
                  </a:cubicBezTo>
                  <a:cubicBezTo>
                    <a:pt x="279" y="615"/>
                    <a:pt x="277" y="616"/>
                    <a:pt x="271" y="618"/>
                  </a:cubicBezTo>
                  <a:close/>
                  <a:moveTo>
                    <a:pt x="287" y="606"/>
                  </a:moveTo>
                  <a:cubicBezTo>
                    <a:pt x="280" y="602"/>
                    <a:pt x="279" y="593"/>
                    <a:pt x="277" y="586"/>
                  </a:cubicBezTo>
                  <a:cubicBezTo>
                    <a:pt x="274" y="575"/>
                    <a:pt x="271" y="572"/>
                    <a:pt x="263" y="565"/>
                  </a:cubicBezTo>
                  <a:cubicBezTo>
                    <a:pt x="260" y="563"/>
                    <a:pt x="261" y="566"/>
                    <a:pt x="259" y="563"/>
                  </a:cubicBezTo>
                  <a:cubicBezTo>
                    <a:pt x="259" y="562"/>
                    <a:pt x="260" y="557"/>
                    <a:pt x="260" y="557"/>
                  </a:cubicBezTo>
                  <a:cubicBezTo>
                    <a:pt x="259" y="552"/>
                    <a:pt x="255" y="545"/>
                    <a:pt x="255" y="545"/>
                  </a:cubicBezTo>
                  <a:cubicBezTo>
                    <a:pt x="253" y="535"/>
                    <a:pt x="268" y="540"/>
                    <a:pt x="273" y="541"/>
                  </a:cubicBezTo>
                  <a:cubicBezTo>
                    <a:pt x="282" y="542"/>
                    <a:pt x="286" y="543"/>
                    <a:pt x="289" y="552"/>
                  </a:cubicBezTo>
                  <a:cubicBezTo>
                    <a:pt x="291" y="562"/>
                    <a:pt x="291" y="573"/>
                    <a:pt x="294" y="583"/>
                  </a:cubicBezTo>
                  <a:cubicBezTo>
                    <a:pt x="296" y="590"/>
                    <a:pt x="299" y="597"/>
                    <a:pt x="304" y="603"/>
                  </a:cubicBezTo>
                  <a:cubicBezTo>
                    <a:pt x="307" y="606"/>
                    <a:pt x="310" y="609"/>
                    <a:pt x="310" y="614"/>
                  </a:cubicBezTo>
                  <a:cubicBezTo>
                    <a:pt x="303" y="612"/>
                    <a:pt x="293" y="610"/>
                    <a:pt x="287" y="606"/>
                  </a:cubicBezTo>
                  <a:close/>
                  <a:moveTo>
                    <a:pt x="344" y="579"/>
                  </a:moveTo>
                  <a:cubicBezTo>
                    <a:pt x="343" y="587"/>
                    <a:pt x="337" y="591"/>
                    <a:pt x="332" y="596"/>
                  </a:cubicBezTo>
                  <a:cubicBezTo>
                    <a:pt x="328" y="600"/>
                    <a:pt x="323" y="606"/>
                    <a:pt x="317" y="607"/>
                  </a:cubicBezTo>
                  <a:cubicBezTo>
                    <a:pt x="311" y="608"/>
                    <a:pt x="310" y="602"/>
                    <a:pt x="307" y="597"/>
                  </a:cubicBezTo>
                  <a:cubicBezTo>
                    <a:pt x="300" y="586"/>
                    <a:pt x="301" y="576"/>
                    <a:pt x="300" y="563"/>
                  </a:cubicBezTo>
                  <a:cubicBezTo>
                    <a:pt x="300" y="560"/>
                    <a:pt x="297" y="551"/>
                    <a:pt x="299" y="548"/>
                  </a:cubicBezTo>
                  <a:cubicBezTo>
                    <a:pt x="302" y="544"/>
                    <a:pt x="310" y="546"/>
                    <a:pt x="315" y="547"/>
                  </a:cubicBezTo>
                  <a:cubicBezTo>
                    <a:pt x="319" y="547"/>
                    <a:pt x="325" y="549"/>
                    <a:pt x="330" y="550"/>
                  </a:cubicBezTo>
                  <a:cubicBezTo>
                    <a:pt x="338" y="554"/>
                    <a:pt x="332" y="557"/>
                    <a:pt x="337" y="563"/>
                  </a:cubicBezTo>
                  <a:cubicBezTo>
                    <a:pt x="336" y="563"/>
                    <a:pt x="336" y="563"/>
                    <a:pt x="336" y="563"/>
                  </a:cubicBezTo>
                  <a:cubicBezTo>
                    <a:pt x="340" y="570"/>
                    <a:pt x="346" y="568"/>
                    <a:pt x="344" y="579"/>
                  </a:cubicBezTo>
                  <a:close/>
                  <a:moveTo>
                    <a:pt x="232" y="1596"/>
                  </a:moveTo>
                  <a:cubicBezTo>
                    <a:pt x="236" y="1609"/>
                    <a:pt x="221" y="1620"/>
                    <a:pt x="214" y="1629"/>
                  </a:cubicBezTo>
                  <a:cubicBezTo>
                    <a:pt x="208" y="1636"/>
                    <a:pt x="198" y="1651"/>
                    <a:pt x="190" y="1654"/>
                  </a:cubicBezTo>
                  <a:cubicBezTo>
                    <a:pt x="183" y="1656"/>
                    <a:pt x="177" y="1649"/>
                    <a:pt x="172" y="1645"/>
                  </a:cubicBezTo>
                  <a:cubicBezTo>
                    <a:pt x="167" y="1641"/>
                    <a:pt x="164" y="1640"/>
                    <a:pt x="162" y="1633"/>
                  </a:cubicBezTo>
                  <a:cubicBezTo>
                    <a:pt x="160" y="1624"/>
                    <a:pt x="161" y="1615"/>
                    <a:pt x="161" y="1607"/>
                  </a:cubicBezTo>
                  <a:cubicBezTo>
                    <a:pt x="161" y="1600"/>
                    <a:pt x="160" y="1595"/>
                    <a:pt x="168" y="1592"/>
                  </a:cubicBezTo>
                  <a:cubicBezTo>
                    <a:pt x="174" y="1591"/>
                    <a:pt x="180" y="1593"/>
                    <a:pt x="186" y="1592"/>
                  </a:cubicBezTo>
                  <a:cubicBezTo>
                    <a:pt x="186" y="1592"/>
                    <a:pt x="204" y="1596"/>
                    <a:pt x="214" y="1591"/>
                  </a:cubicBezTo>
                  <a:cubicBezTo>
                    <a:pt x="218" y="1589"/>
                    <a:pt x="221" y="1582"/>
                    <a:pt x="226" y="1584"/>
                  </a:cubicBezTo>
                  <a:cubicBezTo>
                    <a:pt x="229" y="1586"/>
                    <a:pt x="232" y="1592"/>
                    <a:pt x="232" y="1596"/>
                  </a:cubicBezTo>
                  <a:close/>
                  <a:moveTo>
                    <a:pt x="170" y="1522"/>
                  </a:moveTo>
                  <a:cubicBezTo>
                    <a:pt x="175" y="1517"/>
                    <a:pt x="193" y="1523"/>
                    <a:pt x="199" y="1523"/>
                  </a:cubicBezTo>
                  <a:cubicBezTo>
                    <a:pt x="211" y="1523"/>
                    <a:pt x="221" y="1518"/>
                    <a:pt x="232" y="1522"/>
                  </a:cubicBezTo>
                  <a:cubicBezTo>
                    <a:pt x="230" y="1522"/>
                    <a:pt x="230" y="1522"/>
                    <a:pt x="230" y="1522"/>
                  </a:cubicBezTo>
                  <a:cubicBezTo>
                    <a:pt x="233" y="1524"/>
                    <a:pt x="213" y="1547"/>
                    <a:pt x="212" y="1552"/>
                  </a:cubicBezTo>
                  <a:cubicBezTo>
                    <a:pt x="209" y="1560"/>
                    <a:pt x="212" y="1569"/>
                    <a:pt x="211" y="1577"/>
                  </a:cubicBezTo>
                  <a:cubicBezTo>
                    <a:pt x="211" y="1584"/>
                    <a:pt x="208" y="1584"/>
                    <a:pt x="201" y="1584"/>
                  </a:cubicBezTo>
                  <a:cubicBezTo>
                    <a:pt x="190" y="1583"/>
                    <a:pt x="181" y="1578"/>
                    <a:pt x="179" y="1567"/>
                  </a:cubicBezTo>
                  <a:cubicBezTo>
                    <a:pt x="178" y="1559"/>
                    <a:pt x="175" y="1552"/>
                    <a:pt x="173" y="1544"/>
                  </a:cubicBezTo>
                  <a:cubicBezTo>
                    <a:pt x="171" y="1539"/>
                    <a:pt x="165" y="1526"/>
                    <a:pt x="170" y="1522"/>
                  </a:cubicBezTo>
                  <a:close/>
                  <a:moveTo>
                    <a:pt x="96" y="1535"/>
                  </a:moveTo>
                  <a:cubicBezTo>
                    <a:pt x="99" y="1527"/>
                    <a:pt x="114" y="1527"/>
                    <a:pt x="121" y="1530"/>
                  </a:cubicBezTo>
                  <a:cubicBezTo>
                    <a:pt x="121" y="1530"/>
                    <a:pt x="141" y="1525"/>
                    <a:pt x="151" y="1526"/>
                  </a:cubicBezTo>
                  <a:cubicBezTo>
                    <a:pt x="165" y="1526"/>
                    <a:pt x="167" y="1552"/>
                    <a:pt x="170" y="1563"/>
                  </a:cubicBezTo>
                  <a:cubicBezTo>
                    <a:pt x="171" y="1569"/>
                    <a:pt x="175" y="1580"/>
                    <a:pt x="169" y="1584"/>
                  </a:cubicBezTo>
                  <a:cubicBezTo>
                    <a:pt x="164" y="1587"/>
                    <a:pt x="153" y="1586"/>
                    <a:pt x="147" y="1587"/>
                  </a:cubicBezTo>
                  <a:cubicBezTo>
                    <a:pt x="137" y="1588"/>
                    <a:pt x="126" y="1589"/>
                    <a:pt x="117" y="1584"/>
                  </a:cubicBezTo>
                  <a:cubicBezTo>
                    <a:pt x="110" y="1580"/>
                    <a:pt x="110" y="1573"/>
                    <a:pt x="107" y="1566"/>
                  </a:cubicBezTo>
                  <a:cubicBezTo>
                    <a:pt x="105" y="1557"/>
                    <a:pt x="94" y="1543"/>
                    <a:pt x="96" y="1535"/>
                  </a:cubicBezTo>
                  <a:close/>
                  <a:moveTo>
                    <a:pt x="155" y="1642"/>
                  </a:moveTo>
                  <a:cubicBezTo>
                    <a:pt x="155" y="1667"/>
                    <a:pt x="127" y="1650"/>
                    <a:pt x="117" y="1642"/>
                  </a:cubicBezTo>
                  <a:cubicBezTo>
                    <a:pt x="110" y="1636"/>
                    <a:pt x="104" y="1631"/>
                    <a:pt x="97" y="1626"/>
                  </a:cubicBezTo>
                  <a:cubicBezTo>
                    <a:pt x="93" y="1622"/>
                    <a:pt x="87" y="1621"/>
                    <a:pt x="85" y="1615"/>
                  </a:cubicBezTo>
                  <a:cubicBezTo>
                    <a:pt x="84" y="1613"/>
                    <a:pt x="84" y="1613"/>
                    <a:pt x="84" y="1613"/>
                  </a:cubicBezTo>
                  <a:cubicBezTo>
                    <a:pt x="90" y="1615"/>
                    <a:pt x="98" y="1607"/>
                    <a:pt x="104" y="1605"/>
                  </a:cubicBezTo>
                  <a:cubicBezTo>
                    <a:pt x="111" y="1603"/>
                    <a:pt x="118" y="1604"/>
                    <a:pt x="126" y="1603"/>
                  </a:cubicBezTo>
                  <a:cubicBezTo>
                    <a:pt x="133" y="1603"/>
                    <a:pt x="145" y="1600"/>
                    <a:pt x="149" y="1607"/>
                  </a:cubicBezTo>
                  <a:cubicBezTo>
                    <a:pt x="152" y="1610"/>
                    <a:pt x="151" y="1616"/>
                    <a:pt x="152" y="1620"/>
                  </a:cubicBezTo>
                  <a:cubicBezTo>
                    <a:pt x="153" y="1628"/>
                    <a:pt x="155" y="1634"/>
                    <a:pt x="155" y="1642"/>
                  </a:cubicBezTo>
                  <a:close/>
                  <a:moveTo>
                    <a:pt x="34" y="1607"/>
                  </a:moveTo>
                  <a:cubicBezTo>
                    <a:pt x="32" y="1601"/>
                    <a:pt x="30" y="1593"/>
                    <a:pt x="28" y="1587"/>
                  </a:cubicBezTo>
                  <a:cubicBezTo>
                    <a:pt x="26" y="1578"/>
                    <a:pt x="25" y="1569"/>
                    <a:pt x="26" y="1560"/>
                  </a:cubicBezTo>
                  <a:cubicBezTo>
                    <a:pt x="26" y="1555"/>
                    <a:pt x="27" y="1550"/>
                    <a:pt x="28" y="1545"/>
                  </a:cubicBezTo>
                  <a:cubicBezTo>
                    <a:pt x="28" y="1541"/>
                    <a:pt x="28" y="1535"/>
                    <a:pt x="29" y="1532"/>
                  </a:cubicBezTo>
                  <a:cubicBezTo>
                    <a:pt x="35" y="1522"/>
                    <a:pt x="72" y="1539"/>
                    <a:pt x="72" y="1539"/>
                  </a:cubicBezTo>
                  <a:cubicBezTo>
                    <a:pt x="77" y="1543"/>
                    <a:pt x="85" y="1542"/>
                    <a:pt x="89" y="1547"/>
                  </a:cubicBezTo>
                  <a:cubicBezTo>
                    <a:pt x="96" y="1555"/>
                    <a:pt x="96" y="1567"/>
                    <a:pt x="98" y="1576"/>
                  </a:cubicBezTo>
                  <a:cubicBezTo>
                    <a:pt x="101" y="1588"/>
                    <a:pt x="103" y="1592"/>
                    <a:pt x="92" y="1600"/>
                  </a:cubicBezTo>
                  <a:cubicBezTo>
                    <a:pt x="83" y="1607"/>
                    <a:pt x="73" y="1612"/>
                    <a:pt x="61" y="1615"/>
                  </a:cubicBezTo>
                  <a:cubicBezTo>
                    <a:pt x="51" y="1616"/>
                    <a:pt x="39" y="1616"/>
                    <a:pt x="34" y="1607"/>
                  </a:cubicBezTo>
                  <a:close/>
                  <a:moveTo>
                    <a:pt x="83" y="1688"/>
                  </a:moveTo>
                  <a:cubicBezTo>
                    <a:pt x="71" y="1685"/>
                    <a:pt x="63" y="1668"/>
                    <a:pt x="58" y="1659"/>
                  </a:cubicBezTo>
                  <a:cubicBezTo>
                    <a:pt x="53" y="1650"/>
                    <a:pt x="48" y="1641"/>
                    <a:pt x="44" y="1631"/>
                  </a:cubicBezTo>
                  <a:cubicBezTo>
                    <a:pt x="44" y="1630"/>
                    <a:pt x="44" y="1630"/>
                    <a:pt x="44" y="1630"/>
                  </a:cubicBezTo>
                  <a:cubicBezTo>
                    <a:pt x="51" y="1632"/>
                    <a:pt x="56" y="1631"/>
                    <a:pt x="63" y="1628"/>
                  </a:cubicBezTo>
                  <a:cubicBezTo>
                    <a:pt x="67" y="1626"/>
                    <a:pt x="74" y="1621"/>
                    <a:pt x="78" y="1622"/>
                  </a:cubicBezTo>
                  <a:cubicBezTo>
                    <a:pt x="83" y="1624"/>
                    <a:pt x="88" y="1633"/>
                    <a:pt x="92" y="1637"/>
                  </a:cubicBezTo>
                  <a:cubicBezTo>
                    <a:pt x="98" y="1641"/>
                    <a:pt x="103" y="1645"/>
                    <a:pt x="108" y="1651"/>
                  </a:cubicBezTo>
                  <a:cubicBezTo>
                    <a:pt x="111" y="1654"/>
                    <a:pt x="117" y="1658"/>
                    <a:pt x="117" y="1662"/>
                  </a:cubicBezTo>
                  <a:cubicBezTo>
                    <a:pt x="117" y="1666"/>
                    <a:pt x="112" y="1672"/>
                    <a:pt x="110" y="1675"/>
                  </a:cubicBezTo>
                  <a:cubicBezTo>
                    <a:pt x="105" y="1681"/>
                    <a:pt x="91" y="1689"/>
                    <a:pt x="83" y="1688"/>
                  </a:cubicBezTo>
                  <a:close/>
                  <a:moveTo>
                    <a:pt x="187" y="1690"/>
                  </a:moveTo>
                  <a:cubicBezTo>
                    <a:pt x="179" y="1695"/>
                    <a:pt x="167" y="1699"/>
                    <a:pt x="158" y="1700"/>
                  </a:cubicBezTo>
                  <a:cubicBezTo>
                    <a:pt x="142" y="1702"/>
                    <a:pt x="114" y="1705"/>
                    <a:pt x="101" y="1695"/>
                  </a:cubicBezTo>
                  <a:cubicBezTo>
                    <a:pt x="101" y="1695"/>
                    <a:pt x="100" y="1695"/>
                    <a:pt x="99" y="1695"/>
                  </a:cubicBezTo>
                  <a:cubicBezTo>
                    <a:pt x="101" y="1695"/>
                    <a:pt x="101" y="1695"/>
                    <a:pt x="101" y="1695"/>
                  </a:cubicBezTo>
                  <a:cubicBezTo>
                    <a:pt x="101" y="1695"/>
                    <a:pt x="101" y="1695"/>
                    <a:pt x="101" y="1695"/>
                  </a:cubicBezTo>
                  <a:cubicBezTo>
                    <a:pt x="112" y="1694"/>
                    <a:pt x="120" y="1675"/>
                    <a:pt x="129" y="1670"/>
                  </a:cubicBezTo>
                  <a:cubicBezTo>
                    <a:pt x="134" y="1667"/>
                    <a:pt x="141" y="1668"/>
                    <a:pt x="146" y="1668"/>
                  </a:cubicBezTo>
                  <a:cubicBezTo>
                    <a:pt x="154" y="1667"/>
                    <a:pt x="160" y="1662"/>
                    <a:pt x="168" y="1661"/>
                  </a:cubicBezTo>
                  <a:cubicBezTo>
                    <a:pt x="179" y="1660"/>
                    <a:pt x="198" y="1681"/>
                    <a:pt x="187" y="1690"/>
                  </a:cubicBezTo>
                  <a:close/>
                  <a:moveTo>
                    <a:pt x="251" y="1653"/>
                  </a:moveTo>
                  <a:cubicBezTo>
                    <a:pt x="245" y="1656"/>
                    <a:pt x="239" y="1658"/>
                    <a:pt x="233" y="1663"/>
                  </a:cubicBezTo>
                  <a:cubicBezTo>
                    <a:pt x="226" y="1668"/>
                    <a:pt x="215" y="1679"/>
                    <a:pt x="204" y="1677"/>
                  </a:cubicBezTo>
                  <a:cubicBezTo>
                    <a:pt x="202" y="1672"/>
                    <a:pt x="199" y="1664"/>
                    <a:pt x="195" y="1661"/>
                  </a:cubicBezTo>
                  <a:cubicBezTo>
                    <a:pt x="196" y="1661"/>
                    <a:pt x="196" y="1661"/>
                    <a:pt x="196" y="1661"/>
                  </a:cubicBezTo>
                  <a:cubicBezTo>
                    <a:pt x="199" y="1656"/>
                    <a:pt x="204" y="1653"/>
                    <a:pt x="208" y="1649"/>
                  </a:cubicBezTo>
                  <a:cubicBezTo>
                    <a:pt x="213" y="1645"/>
                    <a:pt x="216" y="1640"/>
                    <a:pt x="221" y="1636"/>
                  </a:cubicBezTo>
                  <a:cubicBezTo>
                    <a:pt x="225" y="1632"/>
                    <a:pt x="229" y="1628"/>
                    <a:pt x="233" y="1623"/>
                  </a:cubicBezTo>
                  <a:cubicBezTo>
                    <a:pt x="236" y="1619"/>
                    <a:pt x="241" y="1607"/>
                    <a:pt x="247" y="1605"/>
                  </a:cubicBezTo>
                  <a:cubicBezTo>
                    <a:pt x="257" y="1601"/>
                    <a:pt x="258" y="1634"/>
                    <a:pt x="259" y="1640"/>
                  </a:cubicBezTo>
                  <a:cubicBezTo>
                    <a:pt x="259" y="1647"/>
                    <a:pt x="258" y="1650"/>
                    <a:pt x="251" y="1653"/>
                  </a:cubicBezTo>
                  <a:close/>
                  <a:moveTo>
                    <a:pt x="1011" y="1768"/>
                  </a:moveTo>
                  <a:cubicBezTo>
                    <a:pt x="1011" y="1731"/>
                    <a:pt x="1040" y="1745"/>
                    <a:pt x="1053" y="1753"/>
                  </a:cubicBezTo>
                  <a:cubicBezTo>
                    <a:pt x="1057" y="1755"/>
                    <a:pt x="1060" y="1755"/>
                    <a:pt x="1061" y="1760"/>
                  </a:cubicBezTo>
                  <a:cubicBezTo>
                    <a:pt x="1063" y="1764"/>
                    <a:pt x="1061" y="1770"/>
                    <a:pt x="1061" y="1774"/>
                  </a:cubicBezTo>
                  <a:cubicBezTo>
                    <a:pt x="1061" y="1779"/>
                    <a:pt x="1064" y="1794"/>
                    <a:pt x="1059" y="1797"/>
                  </a:cubicBezTo>
                  <a:cubicBezTo>
                    <a:pt x="1055" y="1799"/>
                    <a:pt x="1044" y="1794"/>
                    <a:pt x="1040" y="1794"/>
                  </a:cubicBezTo>
                  <a:cubicBezTo>
                    <a:pt x="1033" y="1793"/>
                    <a:pt x="1016" y="1795"/>
                    <a:pt x="1010" y="1790"/>
                  </a:cubicBezTo>
                  <a:cubicBezTo>
                    <a:pt x="1006" y="1785"/>
                    <a:pt x="1011" y="1774"/>
                    <a:pt x="1011" y="1768"/>
                  </a:cubicBezTo>
                  <a:close/>
                  <a:moveTo>
                    <a:pt x="1007" y="1806"/>
                  </a:moveTo>
                  <a:cubicBezTo>
                    <a:pt x="1007" y="1806"/>
                    <a:pt x="1017" y="1810"/>
                    <a:pt x="1019" y="1812"/>
                  </a:cubicBezTo>
                  <a:cubicBezTo>
                    <a:pt x="1024" y="1818"/>
                    <a:pt x="1024" y="1826"/>
                    <a:pt x="1026" y="1832"/>
                  </a:cubicBezTo>
                  <a:cubicBezTo>
                    <a:pt x="1030" y="1845"/>
                    <a:pt x="1040" y="1860"/>
                    <a:pt x="1040" y="1874"/>
                  </a:cubicBezTo>
                  <a:cubicBezTo>
                    <a:pt x="1041" y="1886"/>
                    <a:pt x="1017" y="1893"/>
                    <a:pt x="1008" y="1895"/>
                  </a:cubicBezTo>
                  <a:cubicBezTo>
                    <a:pt x="999" y="1897"/>
                    <a:pt x="993" y="1899"/>
                    <a:pt x="993" y="1888"/>
                  </a:cubicBezTo>
                  <a:cubicBezTo>
                    <a:pt x="994" y="1876"/>
                    <a:pt x="993" y="1864"/>
                    <a:pt x="995" y="1852"/>
                  </a:cubicBezTo>
                  <a:cubicBezTo>
                    <a:pt x="996" y="1843"/>
                    <a:pt x="997" y="1834"/>
                    <a:pt x="999" y="1825"/>
                  </a:cubicBezTo>
                  <a:cubicBezTo>
                    <a:pt x="1001" y="1819"/>
                    <a:pt x="1005" y="1812"/>
                    <a:pt x="1005" y="1806"/>
                  </a:cubicBezTo>
                  <a:lnTo>
                    <a:pt x="1007" y="1806"/>
                  </a:lnTo>
                  <a:close/>
                  <a:moveTo>
                    <a:pt x="947" y="1806"/>
                  </a:moveTo>
                  <a:cubicBezTo>
                    <a:pt x="945" y="1793"/>
                    <a:pt x="948" y="1780"/>
                    <a:pt x="947" y="1767"/>
                  </a:cubicBezTo>
                  <a:cubicBezTo>
                    <a:pt x="947" y="1761"/>
                    <a:pt x="946" y="1755"/>
                    <a:pt x="946" y="1748"/>
                  </a:cubicBezTo>
                  <a:cubicBezTo>
                    <a:pt x="946" y="1742"/>
                    <a:pt x="942" y="1725"/>
                    <a:pt x="942" y="1725"/>
                  </a:cubicBezTo>
                  <a:cubicBezTo>
                    <a:pt x="941" y="1717"/>
                    <a:pt x="970" y="1724"/>
                    <a:pt x="975" y="1726"/>
                  </a:cubicBezTo>
                  <a:cubicBezTo>
                    <a:pt x="990" y="1729"/>
                    <a:pt x="1002" y="1735"/>
                    <a:pt x="1000" y="1753"/>
                  </a:cubicBezTo>
                  <a:cubicBezTo>
                    <a:pt x="999" y="1766"/>
                    <a:pt x="997" y="1780"/>
                    <a:pt x="996" y="1793"/>
                  </a:cubicBezTo>
                  <a:cubicBezTo>
                    <a:pt x="995" y="1801"/>
                    <a:pt x="998" y="1818"/>
                    <a:pt x="989" y="1820"/>
                  </a:cubicBezTo>
                  <a:cubicBezTo>
                    <a:pt x="982" y="1821"/>
                    <a:pt x="969" y="1817"/>
                    <a:pt x="961" y="1817"/>
                  </a:cubicBezTo>
                  <a:cubicBezTo>
                    <a:pt x="952" y="1816"/>
                    <a:pt x="949" y="1815"/>
                    <a:pt x="947" y="1806"/>
                  </a:cubicBezTo>
                  <a:close/>
                  <a:moveTo>
                    <a:pt x="951" y="1881"/>
                  </a:moveTo>
                  <a:cubicBezTo>
                    <a:pt x="950" y="1871"/>
                    <a:pt x="950" y="1862"/>
                    <a:pt x="950" y="1852"/>
                  </a:cubicBezTo>
                  <a:cubicBezTo>
                    <a:pt x="951" y="1845"/>
                    <a:pt x="950" y="1838"/>
                    <a:pt x="950" y="1831"/>
                  </a:cubicBezTo>
                  <a:cubicBezTo>
                    <a:pt x="951" y="1831"/>
                    <a:pt x="951" y="1831"/>
                    <a:pt x="951" y="1831"/>
                  </a:cubicBezTo>
                  <a:cubicBezTo>
                    <a:pt x="957" y="1829"/>
                    <a:pt x="968" y="1832"/>
                    <a:pt x="974" y="1833"/>
                  </a:cubicBezTo>
                  <a:cubicBezTo>
                    <a:pt x="977" y="1834"/>
                    <a:pt x="981" y="1833"/>
                    <a:pt x="983" y="1836"/>
                  </a:cubicBezTo>
                  <a:cubicBezTo>
                    <a:pt x="984" y="1838"/>
                    <a:pt x="984" y="1843"/>
                    <a:pt x="984" y="1846"/>
                  </a:cubicBezTo>
                  <a:cubicBezTo>
                    <a:pt x="984" y="1854"/>
                    <a:pt x="983" y="1862"/>
                    <a:pt x="983" y="1870"/>
                  </a:cubicBezTo>
                  <a:cubicBezTo>
                    <a:pt x="982" y="1876"/>
                    <a:pt x="983" y="1883"/>
                    <a:pt x="982" y="1890"/>
                  </a:cubicBezTo>
                  <a:cubicBezTo>
                    <a:pt x="981" y="1896"/>
                    <a:pt x="979" y="1899"/>
                    <a:pt x="973" y="1901"/>
                  </a:cubicBezTo>
                  <a:cubicBezTo>
                    <a:pt x="969" y="1903"/>
                    <a:pt x="960" y="1904"/>
                    <a:pt x="956" y="1903"/>
                  </a:cubicBezTo>
                  <a:cubicBezTo>
                    <a:pt x="950" y="1901"/>
                    <a:pt x="952" y="1887"/>
                    <a:pt x="951" y="1881"/>
                  </a:cubicBezTo>
                  <a:close/>
                  <a:moveTo>
                    <a:pt x="955" y="1920"/>
                  </a:moveTo>
                  <a:cubicBezTo>
                    <a:pt x="954" y="1920"/>
                    <a:pt x="955" y="1919"/>
                    <a:pt x="955" y="1920"/>
                  </a:cubicBezTo>
                  <a:cubicBezTo>
                    <a:pt x="957" y="1919"/>
                    <a:pt x="959" y="1919"/>
                    <a:pt x="961" y="1918"/>
                  </a:cubicBezTo>
                  <a:cubicBezTo>
                    <a:pt x="973" y="1914"/>
                    <a:pt x="989" y="1904"/>
                    <a:pt x="1002" y="1907"/>
                  </a:cubicBezTo>
                  <a:cubicBezTo>
                    <a:pt x="1008" y="1909"/>
                    <a:pt x="1008" y="1917"/>
                    <a:pt x="1009" y="1923"/>
                  </a:cubicBezTo>
                  <a:cubicBezTo>
                    <a:pt x="1010" y="1933"/>
                    <a:pt x="1005" y="1938"/>
                    <a:pt x="999" y="1944"/>
                  </a:cubicBezTo>
                  <a:cubicBezTo>
                    <a:pt x="991" y="1952"/>
                    <a:pt x="984" y="1960"/>
                    <a:pt x="976" y="1967"/>
                  </a:cubicBezTo>
                  <a:cubicBezTo>
                    <a:pt x="970" y="1973"/>
                    <a:pt x="963" y="1984"/>
                    <a:pt x="958" y="1974"/>
                  </a:cubicBezTo>
                  <a:cubicBezTo>
                    <a:pt x="954" y="1965"/>
                    <a:pt x="954" y="1954"/>
                    <a:pt x="953" y="1944"/>
                  </a:cubicBezTo>
                  <a:cubicBezTo>
                    <a:pt x="952" y="1935"/>
                    <a:pt x="952" y="1928"/>
                    <a:pt x="955" y="1920"/>
                  </a:cubicBezTo>
                  <a:close/>
                  <a:moveTo>
                    <a:pt x="1020" y="1992"/>
                  </a:moveTo>
                  <a:cubicBezTo>
                    <a:pt x="1013" y="2000"/>
                    <a:pt x="1007" y="2006"/>
                    <a:pt x="1000" y="2013"/>
                  </a:cubicBezTo>
                  <a:cubicBezTo>
                    <a:pt x="994" y="2020"/>
                    <a:pt x="987" y="2024"/>
                    <a:pt x="979" y="2028"/>
                  </a:cubicBezTo>
                  <a:cubicBezTo>
                    <a:pt x="975" y="2029"/>
                    <a:pt x="965" y="2035"/>
                    <a:pt x="961" y="2035"/>
                  </a:cubicBezTo>
                  <a:cubicBezTo>
                    <a:pt x="956" y="2035"/>
                    <a:pt x="958" y="2032"/>
                    <a:pt x="958" y="2027"/>
                  </a:cubicBezTo>
                  <a:cubicBezTo>
                    <a:pt x="959" y="2023"/>
                    <a:pt x="959" y="2018"/>
                    <a:pt x="959" y="2013"/>
                  </a:cubicBezTo>
                  <a:cubicBezTo>
                    <a:pt x="960" y="2008"/>
                    <a:pt x="960" y="1999"/>
                    <a:pt x="961" y="1995"/>
                  </a:cubicBezTo>
                  <a:cubicBezTo>
                    <a:pt x="961" y="1994"/>
                    <a:pt x="961" y="1994"/>
                    <a:pt x="961" y="1994"/>
                  </a:cubicBezTo>
                  <a:cubicBezTo>
                    <a:pt x="980" y="1994"/>
                    <a:pt x="994" y="1967"/>
                    <a:pt x="1004" y="1955"/>
                  </a:cubicBezTo>
                  <a:cubicBezTo>
                    <a:pt x="1010" y="1949"/>
                    <a:pt x="1013" y="1951"/>
                    <a:pt x="1020" y="1955"/>
                  </a:cubicBezTo>
                  <a:cubicBezTo>
                    <a:pt x="1025" y="1958"/>
                    <a:pt x="1033" y="1963"/>
                    <a:pt x="1034" y="1970"/>
                  </a:cubicBezTo>
                  <a:cubicBezTo>
                    <a:pt x="1034" y="1977"/>
                    <a:pt x="1024" y="1988"/>
                    <a:pt x="1020" y="1992"/>
                  </a:cubicBezTo>
                  <a:close/>
                  <a:moveTo>
                    <a:pt x="1059" y="1925"/>
                  </a:moveTo>
                  <a:cubicBezTo>
                    <a:pt x="1058" y="1930"/>
                    <a:pt x="1056" y="1933"/>
                    <a:pt x="1054" y="1938"/>
                  </a:cubicBezTo>
                  <a:cubicBezTo>
                    <a:pt x="1053" y="1940"/>
                    <a:pt x="1051" y="1948"/>
                    <a:pt x="1049" y="1949"/>
                  </a:cubicBezTo>
                  <a:cubicBezTo>
                    <a:pt x="1045" y="1953"/>
                    <a:pt x="1042" y="1948"/>
                    <a:pt x="1039" y="1945"/>
                  </a:cubicBezTo>
                  <a:cubicBezTo>
                    <a:pt x="1034" y="1940"/>
                    <a:pt x="1027" y="1937"/>
                    <a:pt x="1024" y="1931"/>
                  </a:cubicBezTo>
                  <a:cubicBezTo>
                    <a:pt x="1019" y="1924"/>
                    <a:pt x="1017" y="1914"/>
                    <a:pt x="1014" y="1905"/>
                  </a:cubicBezTo>
                  <a:cubicBezTo>
                    <a:pt x="1015" y="1906"/>
                    <a:pt x="1015" y="1906"/>
                    <a:pt x="1015" y="1906"/>
                  </a:cubicBezTo>
                  <a:cubicBezTo>
                    <a:pt x="1017" y="1905"/>
                    <a:pt x="1019" y="1904"/>
                    <a:pt x="1021" y="1903"/>
                  </a:cubicBezTo>
                  <a:cubicBezTo>
                    <a:pt x="1027" y="1900"/>
                    <a:pt x="1032" y="1897"/>
                    <a:pt x="1037" y="1893"/>
                  </a:cubicBezTo>
                  <a:cubicBezTo>
                    <a:pt x="1044" y="1889"/>
                    <a:pt x="1047" y="1885"/>
                    <a:pt x="1052" y="1892"/>
                  </a:cubicBezTo>
                  <a:cubicBezTo>
                    <a:pt x="1061" y="1903"/>
                    <a:pt x="1063" y="1912"/>
                    <a:pt x="1059" y="1925"/>
                  </a:cubicBezTo>
                  <a:close/>
                  <a:moveTo>
                    <a:pt x="1071" y="1873"/>
                  </a:moveTo>
                  <a:cubicBezTo>
                    <a:pt x="1066" y="1895"/>
                    <a:pt x="1055" y="1879"/>
                    <a:pt x="1050" y="1866"/>
                  </a:cubicBezTo>
                  <a:cubicBezTo>
                    <a:pt x="1045" y="1852"/>
                    <a:pt x="1037" y="1839"/>
                    <a:pt x="1034" y="1825"/>
                  </a:cubicBezTo>
                  <a:cubicBezTo>
                    <a:pt x="1032" y="1817"/>
                    <a:pt x="1028" y="1811"/>
                    <a:pt x="1038" y="1808"/>
                  </a:cubicBezTo>
                  <a:cubicBezTo>
                    <a:pt x="1047" y="1806"/>
                    <a:pt x="1063" y="1810"/>
                    <a:pt x="1063" y="1810"/>
                  </a:cubicBezTo>
                  <a:cubicBezTo>
                    <a:pt x="1070" y="1818"/>
                    <a:pt x="1080" y="1826"/>
                    <a:pt x="1080" y="1837"/>
                  </a:cubicBezTo>
                  <a:cubicBezTo>
                    <a:pt x="1080" y="1849"/>
                    <a:pt x="1074" y="1862"/>
                    <a:pt x="1071" y="1873"/>
                  </a:cubicBezTo>
                  <a:close/>
                  <a:moveTo>
                    <a:pt x="1103" y="1801"/>
                  </a:moveTo>
                  <a:cubicBezTo>
                    <a:pt x="1097" y="1807"/>
                    <a:pt x="1086" y="1817"/>
                    <a:pt x="1079" y="1807"/>
                  </a:cubicBezTo>
                  <a:cubicBezTo>
                    <a:pt x="1076" y="1802"/>
                    <a:pt x="1075" y="1794"/>
                    <a:pt x="1074" y="1788"/>
                  </a:cubicBezTo>
                  <a:cubicBezTo>
                    <a:pt x="1073" y="1782"/>
                    <a:pt x="1072" y="1766"/>
                    <a:pt x="1072" y="1762"/>
                  </a:cubicBezTo>
                  <a:cubicBezTo>
                    <a:pt x="1084" y="1766"/>
                    <a:pt x="1119" y="1786"/>
                    <a:pt x="1103" y="1801"/>
                  </a:cubicBezTo>
                  <a:close/>
                  <a:moveTo>
                    <a:pt x="1196" y="188"/>
                  </a:moveTo>
                  <a:cubicBezTo>
                    <a:pt x="1195" y="191"/>
                    <a:pt x="1191" y="195"/>
                    <a:pt x="1189" y="198"/>
                  </a:cubicBezTo>
                  <a:cubicBezTo>
                    <a:pt x="1187" y="201"/>
                    <a:pt x="1185" y="205"/>
                    <a:pt x="1182" y="207"/>
                  </a:cubicBezTo>
                  <a:cubicBezTo>
                    <a:pt x="1177" y="212"/>
                    <a:pt x="1168" y="220"/>
                    <a:pt x="1161" y="221"/>
                  </a:cubicBezTo>
                  <a:cubicBezTo>
                    <a:pt x="1155" y="223"/>
                    <a:pt x="1153" y="219"/>
                    <a:pt x="1150" y="215"/>
                  </a:cubicBezTo>
                  <a:cubicBezTo>
                    <a:pt x="1146" y="211"/>
                    <a:pt x="1144" y="206"/>
                    <a:pt x="1142" y="201"/>
                  </a:cubicBezTo>
                  <a:cubicBezTo>
                    <a:pt x="1140" y="197"/>
                    <a:pt x="1135" y="189"/>
                    <a:pt x="1135" y="184"/>
                  </a:cubicBezTo>
                  <a:cubicBezTo>
                    <a:pt x="1136" y="179"/>
                    <a:pt x="1147" y="180"/>
                    <a:pt x="1152" y="180"/>
                  </a:cubicBezTo>
                  <a:cubicBezTo>
                    <a:pt x="1158" y="180"/>
                    <a:pt x="1163" y="178"/>
                    <a:pt x="1168" y="177"/>
                  </a:cubicBezTo>
                  <a:cubicBezTo>
                    <a:pt x="1171" y="176"/>
                    <a:pt x="1177" y="172"/>
                    <a:pt x="1178" y="173"/>
                  </a:cubicBezTo>
                  <a:cubicBezTo>
                    <a:pt x="1177" y="173"/>
                    <a:pt x="1177" y="173"/>
                    <a:pt x="1177" y="173"/>
                  </a:cubicBezTo>
                  <a:cubicBezTo>
                    <a:pt x="1182" y="175"/>
                    <a:pt x="1186" y="177"/>
                    <a:pt x="1190" y="181"/>
                  </a:cubicBezTo>
                  <a:cubicBezTo>
                    <a:pt x="1193" y="183"/>
                    <a:pt x="1196" y="184"/>
                    <a:pt x="1196" y="188"/>
                  </a:cubicBezTo>
                  <a:close/>
                  <a:moveTo>
                    <a:pt x="1212" y="138"/>
                  </a:moveTo>
                  <a:cubicBezTo>
                    <a:pt x="1210" y="145"/>
                    <a:pt x="1209" y="152"/>
                    <a:pt x="1207" y="159"/>
                  </a:cubicBezTo>
                  <a:cubicBezTo>
                    <a:pt x="1206" y="162"/>
                    <a:pt x="1203" y="170"/>
                    <a:pt x="1199" y="171"/>
                  </a:cubicBezTo>
                  <a:cubicBezTo>
                    <a:pt x="1197" y="172"/>
                    <a:pt x="1194" y="169"/>
                    <a:pt x="1192" y="167"/>
                  </a:cubicBezTo>
                  <a:cubicBezTo>
                    <a:pt x="1184" y="162"/>
                    <a:pt x="1175" y="156"/>
                    <a:pt x="1170" y="148"/>
                  </a:cubicBezTo>
                  <a:cubicBezTo>
                    <a:pt x="1164" y="140"/>
                    <a:pt x="1170" y="131"/>
                    <a:pt x="1170" y="122"/>
                  </a:cubicBezTo>
                  <a:cubicBezTo>
                    <a:pt x="1170" y="119"/>
                    <a:pt x="1169" y="114"/>
                    <a:pt x="1171" y="111"/>
                  </a:cubicBezTo>
                  <a:cubicBezTo>
                    <a:pt x="1173" y="109"/>
                    <a:pt x="1176" y="111"/>
                    <a:pt x="1179" y="111"/>
                  </a:cubicBezTo>
                  <a:cubicBezTo>
                    <a:pt x="1180" y="112"/>
                    <a:pt x="1180" y="112"/>
                    <a:pt x="1180" y="112"/>
                  </a:cubicBezTo>
                  <a:cubicBezTo>
                    <a:pt x="1183" y="112"/>
                    <a:pt x="1189" y="115"/>
                    <a:pt x="1193" y="116"/>
                  </a:cubicBezTo>
                  <a:cubicBezTo>
                    <a:pt x="1198" y="118"/>
                    <a:pt x="1206" y="120"/>
                    <a:pt x="1210" y="124"/>
                  </a:cubicBezTo>
                  <a:cubicBezTo>
                    <a:pt x="1213" y="128"/>
                    <a:pt x="1213" y="133"/>
                    <a:pt x="1212" y="138"/>
                  </a:cubicBezTo>
                  <a:close/>
                  <a:moveTo>
                    <a:pt x="1168" y="65"/>
                  </a:moveTo>
                  <a:cubicBezTo>
                    <a:pt x="1168" y="65"/>
                    <a:pt x="1168" y="65"/>
                    <a:pt x="1168" y="65"/>
                  </a:cubicBezTo>
                  <a:cubicBezTo>
                    <a:pt x="1170" y="63"/>
                    <a:pt x="1173" y="64"/>
                    <a:pt x="1175" y="63"/>
                  </a:cubicBezTo>
                  <a:cubicBezTo>
                    <a:pt x="1178" y="62"/>
                    <a:pt x="1181" y="60"/>
                    <a:pt x="1183" y="58"/>
                  </a:cubicBezTo>
                  <a:cubicBezTo>
                    <a:pt x="1186" y="56"/>
                    <a:pt x="1189" y="54"/>
                    <a:pt x="1191" y="51"/>
                  </a:cubicBezTo>
                  <a:cubicBezTo>
                    <a:pt x="1193" y="49"/>
                    <a:pt x="1196" y="46"/>
                    <a:pt x="1199" y="46"/>
                  </a:cubicBezTo>
                  <a:cubicBezTo>
                    <a:pt x="1203" y="47"/>
                    <a:pt x="1205" y="52"/>
                    <a:pt x="1207" y="55"/>
                  </a:cubicBezTo>
                  <a:cubicBezTo>
                    <a:pt x="1213" y="65"/>
                    <a:pt x="1218" y="77"/>
                    <a:pt x="1218" y="89"/>
                  </a:cubicBezTo>
                  <a:cubicBezTo>
                    <a:pt x="1219" y="99"/>
                    <a:pt x="1217" y="116"/>
                    <a:pt x="1202" y="110"/>
                  </a:cubicBezTo>
                  <a:cubicBezTo>
                    <a:pt x="1191" y="105"/>
                    <a:pt x="1173" y="104"/>
                    <a:pt x="1168" y="91"/>
                  </a:cubicBezTo>
                  <a:cubicBezTo>
                    <a:pt x="1166" y="85"/>
                    <a:pt x="1167" y="79"/>
                    <a:pt x="1168" y="74"/>
                  </a:cubicBezTo>
                  <a:cubicBezTo>
                    <a:pt x="1169" y="71"/>
                    <a:pt x="1168" y="68"/>
                    <a:pt x="1168" y="65"/>
                  </a:cubicBezTo>
                  <a:close/>
                  <a:moveTo>
                    <a:pt x="1134" y="111"/>
                  </a:moveTo>
                  <a:cubicBezTo>
                    <a:pt x="1138" y="102"/>
                    <a:pt x="1139" y="93"/>
                    <a:pt x="1143" y="85"/>
                  </a:cubicBezTo>
                  <a:cubicBezTo>
                    <a:pt x="1145" y="80"/>
                    <a:pt x="1147" y="76"/>
                    <a:pt x="1149" y="71"/>
                  </a:cubicBezTo>
                  <a:cubicBezTo>
                    <a:pt x="1150" y="70"/>
                    <a:pt x="1150" y="70"/>
                    <a:pt x="1150" y="70"/>
                  </a:cubicBezTo>
                  <a:cubicBezTo>
                    <a:pt x="1158" y="64"/>
                    <a:pt x="1157" y="78"/>
                    <a:pt x="1157" y="83"/>
                  </a:cubicBezTo>
                  <a:cubicBezTo>
                    <a:pt x="1157" y="88"/>
                    <a:pt x="1156" y="93"/>
                    <a:pt x="1157" y="97"/>
                  </a:cubicBezTo>
                  <a:cubicBezTo>
                    <a:pt x="1157" y="101"/>
                    <a:pt x="1159" y="106"/>
                    <a:pt x="1160" y="109"/>
                  </a:cubicBezTo>
                  <a:cubicBezTo>
                    <a:pt x="1161" y="113"/>
                    <a:pt x="1163" y="120"/>
                    <a:pt x="1161" y="123"/>
                  </a:cubicBezTo>
                  <a:cubicBezTo>
                    <a:pt x="1158" y="128"/>
                    <a:pt x="1152" y="127"/>
                    <a:pt x="1147" y="126"/>
                  </a:cubicBezTo>
                  <a:cubicBezTo>
                    <a:pt x="1143" y="125"/>
                    <a:pt x="1139" y="125"/>
                    <a:pt x="1135" y="123"/>
                  </a:cubicBezTo>
                  <a:cubicBezTo>
                    <a:pt x="1130" y="120"/>
                    <a:pt x="1132" y="115"/>
                    <a:pt x="1134" y="111"/>
                  </a:cubicBezTo>
                  <a:close/>
                  <a:moveTo>
                    <a:pt x="1095" y="174"/>
                  </a:moveTo>
                  <a:cubicBezTo>
                    <a:pt x="1096" y="170"/>
                    <a:pt x="1100" y="168"/>
                    <a:pt x="1102" y="165"/>
                  </a:cubicBezTo>
                  <a:cubicBezTo>
                    <a:pt x="1105" y="160"/>
                    <a:pt x="1107" y="154"/>
                    <a:pt x="1111" y="151"/>
                  </a:cubicBezTo>
                  <a:cubicBezTo>
                    <a:pt x="1111" y="151"/>
                    <a:pt x="1113" y="147"/>
                    <a:pt x="1115" y="144"/>
                  </a:cubicBezTo>
                  <a:cubicBezTo>
                    <a:pt x="1118" y="141"/>
                    <a:pt x="1118" y="138"/>
                    <a:pt x="1120" y="136"/>
                  </a:cubicBezTo>
                  <a:cubicBezTo>
                    <a:pt x="1122" y="133"/>
                    <a:pt x="1123" y="132"/>
                    <a:pt x="1127" y="132"/>
                  </a:cubicBezTo>
                  <a:cubicBezTo>
                    <a:pt x="1131" y="132"/>
                    <a:pt x="1135" y="133"/>
                    <a:pt x="1139" y="133"/>
                  </a:cubicBezTo>
                  <a:cubicBezTo>
                    <a:pt x="1142" y="134"/>
                    <a:pt x="1145" y="135"/>
                    <a:pt x="1149" y="136"/>
                  </a:cubicBezTo>
                  <a:cubicBezTo>
                    <a:pt x="1153" y="136"/>
                    <a:pt x="1154" y="137"/>
                    <a:pt x="1157" y="141"/>
                  </a:cubicBezTo>
                  <a:cubicBezTo>
                    <a:pt x="1159" y="145"/>
                    <a:pt x="1161" y="149"/>
                    <a:pt x="1164" y="152"/>
                  </a:cubicBezTo>
                  <a:cubicBezTo>
                    <a:pt x="1166" y="155"/>
                    <a:pt x="1170" y="158"/>
                    <a:pt x="1170" y="162"/>
                  </a:cubicBezTo>
                  <a:cubicBezTo>
                    <a:pt x="1171" y="171"/>
                    <a:pt x="1147" y="172"/>
                    <a:pt x="1141" y="173"/>
                  </a:cubicBezTo>
                  <a:cubicBezTo>
                    <a:pt x="1137" y="173"/>
                    <a:pt x="1134" y="171"/>
                    <a:pt x="1130" y="173"/>
                  </a:cubicBezTo>
                  <a:cubicBezTo>
                    <a:pt x="1126" y="173"/>
                    <a:pt x="1123" y="174"/>
                    <a:pt x="1120" y="175"/>
                  </a:cubicBezTo>
                  <a:cubicBezTo>
                    <a:pt x="1114" y="176"/>
                    <a:pt x="1109" y="178"/>
                    <a:pt x="1104" y="179"/>
                  </a:cubicBezTo>
                  <a:cubicBezTo>
                    <a:pt x="1100" y="179"/>
                    <a:pt x="1094" y="180"/>
                    <a:pt x="1095" y="174"/>
                  </a:cubicBezTo>
                  <a:close/>
                  <a:moveTo>
                    <a:pt x="1071" y="219"/>
                  </a:moveTo>
                  <a:cubicBezTo>
                    <a:pt x="1074" y="215"/>
                    <a:pt x="1077" y="211"/>
                    <a:pt x="1079" y="206"/>
                  </a:cubicBezTo>
                  <a:cubicBezTo>
                    <a:pt x="1081" y="201"/>
                    <a:pt x="1081" y="195"/>
                    <a:pt x="1083" y="191"/>
                  </a:cubicBezTo>
                  <a:cubicBezTo>
                    <a:pt x="1085" y="187"/>
                    <a:pt x="1089" y="189"/>
                    <a:pt x="1092" y="189"/>
                  </a:cubicBezTo>
                  <a:cubicBezTo>
                    <a:pt x="1097" y="189"/>
                    <a:pt x="1101" y="189"/>
                    <a:pt x="1105" y="188"/>
                  </a:cubicBezTo>
                  <a:cubicBezTo>
                    <a:pt x="1110" y="188"/>
                    <a:pt x="1114" y="186"/>
                    <a:pt x="1119" y="186"/>
                  </a:cubicBezTo>
                  <a:cubicBezTo>
                    <a:pt x="1124" y="187"/>
                    <a:pt x="1125" y="191"/>
                    <a:pt x="1126" y="195"/>
                  </a:cubicBezTo>
                  <a:cubicBezTo>
                    <a:pt x="1130" y="208"/>
                    <a:pt x="1143" y="229"/>
                    <a:pt x="1143" y="229"/>
                  </a:cubicBezTo>
                  <a:cubicBezTo>
                    <a:pt x="1142" y="231"/>
                    <a:pt x="1139" y="232"/>
                    <a:pt x="1138" y="233"/>
                  </a:cubicBezTo>
                  <a:cubicBezTo>
                    <a:pt x="1135" y="236"/>
                    <a:pt x="1133" y="239"/>
                    <a:pt x="1131" y="241"/>
                  </a:cubicBezTo>
                  <a:cubicBezTo>
                    <a:pt x="1123" y="248"/>
                    <a:pt x="1116" y="251"/>
                    <a:pt x="1106" y="248"/>
                  </a:cubicBezTo>
                  <a:cubicBezTo>
                    <a:pt x="1099" y="246"/>
                    <a:pt x="1092" y="244"/>
                    <a:pt x="1085" y="243"/>
                  </a:cubicBezTo>
                  <a:cubicBezTo>
                    <a:pt x="1079" y="242"/>
                    <a:pt x="1069" y="244"/>
                    <a:pt x="1066" y="237"/>
                  </a:cubicBezTo>
                  <a:cubicBezTo>
                    <a:pt x="1063" y="232"/>
                    <a:pt x="1069" y="224"/>
                    <a:pt x="1071" y="219"/>
                  </a:cubicBezTo>
                  <a:close/>
                  <a:moveTo>
                    <a:pt x="1222" y="940"/>
                  </a:moveTo>
                  <a:cubicBezTo>
                    <a:pt x="1222" y="940"/>
                    <a:pt x="1222" y="1227"/>
                    <a:pt x="1222" y="1578"/>
                  </a:cubicBezTo>
                  <a:cubicBezTo>
                    <a:pt x="1206" y="1578"/>
                    <a:pt x="1206" y="1578"/>
                    <a:pt x="1206" y="1578"/>
                  </a:cubicBezTo>
                  <a:cubicBezTo>
                    <a:pt x="1195" y="1578"/>
                    <a:pt x="1196" y="1560"/>
                    <a:pt x="1196" y="1560"/>
                  </a:cubicBezTo>
                  <a:cubicBezTo>
                    <a:pt x="1196" y="1194"/>
                    <a:pt x="1196" y="1194"/>
                    <a:pt x="1196" y="1194"/>
                  </a:cubicBezTo>
                  <a:cubicBezTo>
                    <a:pt x="1196" y="1136"/>
                    <a:pt x="1139" y="1138"/>
                    <a:pt x="1139" y="1138"/>
                  </a:cubicBezTo>
                  <a:cubicBezTo>
                    <a:pt x="1139" y="1138"/>
                    <a:pt x="974" y="1138"/>
                    <a:pt x="941" y="1138"/>
                  </a:cubicBezTo>
                  <a:cubicBezTo>
                    <a:pt x="907" y="1138"/>
                    <a:pt x="911" y="1108"/>
                    <a:pt x="911" y="1108"/>
                  </a:cubicBezTo>
                  <a:cubicBezTo>
                    <a:pt x="912" y="957"/>
                    <a:pt x="912" y="957"/>
                    <a:pt x="912" y="957"/>
                  </a:cubicBezTo>
                  <a:cubicBezTo>
                    <a:pt x="912" y="957"/>
                    <a:pt x="897" y="817"/>
                    <a:pt x="1068" y="817"/>
                  </a:cubicBezTo>
                  <a:cubicBezTo>
                    <a:pt x="1239" y="817"/>
                    <a:pt x="1222" y="940"/>
                    <a:pt x="1222" y="940"/>
                  </a:cubicBezTo>
                  <a:close/>
                  <a:moveTo>
                    <a:pt x="510" y="2932"/>
                  </a:moveTo>
                  <a:cubicBezTo>
                    <a:pt x="516" y="2925"/>
                    <a:pt x="522" y="2910"/>
                    <a:pt x="531" y="2907"/>
                  </a:cubicBezTo>
                  <a:cubicBezTo>
                    <a:pt x="537" y="2904"/>
                    <a:pt x="544" y="2903"/>
                    <a:pt x="550" y="2901"/>
                  </a:cubicBezTo>
                  <a:cubicBezTo>
                    <a:pt x="556" y="2898"/>
                    <a:pt x="563" y="2895"/>
                    <a:pt x="568" y="2892"/>
                  </a:cubicBezTo>
                  <a:cubicBezTo>
                    <a:pt x="573" y="2890"/>
                    <a:pt x="579" y="2884"/>
                    <a:pt x="584" y="2884"/>
                  </a:cubicBezTo>
                  <a:cubicBezTo>
                    <a:pt x="592" y="2885"/>
                    <a:pt x="594" y="2895"/>
                    <a:pt x="594" y="2901"/>
                  </a:cubicBezTo>
                  <a:cubicBezTo>
                    <a:pt x="592" y="2919"/>
                    <a:pt x="570" y="2936"/>
                    <a:pt x="557" y="2945"/>
                  </a:cubicBezTo>
                  <a:cubicBezTo>
                    <a:pt x="547" y="2952"/>
                    <a:pt x="541" y="2958"/>
                    <a:pt x="530" y="2950"/>
                  </a:cubicBezTo>
                  <a:cubicBezTo>
                    <a:pt x="523" y="2944"/>
                    <a:pt x="516" y="2939"/>
                    <a:pt x="509" y="2934"/>
                  </a:cubicBezTo>
                  <a:lnTo>
                    <a:pt x="510" y="2932"/>
                  </a:lnTo>
                  <a:close/>
                  <a:moveTo>
                    <a:pt x="460" y="2991"/>
                  </a:moveTo>
                  <a:cubicBezTo>
                    <a:pt x="463" y="2984"/>
                    <a:pt x="467" y="2979"/>
                    <a:pt x="471" y="2973"/>
                  </a:cubicBezTo>
                  <a:cubicBezTo>
                    <a:pt x="475" y="2968"/>
                    <a:pt x="479" y="2962"/>
                    <a:pt x="482" y="2957"/>
                  </a:cubicBezTo>
                  <a:cubicBezTo>
                    <a:pt x="485" y="2952"/>
                    <a:pt x="486" y="2946"/>
                    <a:pt x="491" y="2943"/>
                  </a:cubicBezTo>
                  <a:cubicBezTo>
                    <a:pt x="501" y="2937"/>
                    <a:pt x="527" y="2958"/>
                    <a:pt x="527" y="2969"/>
                  </a:cubicBezTo>
                  <a:cubicBezTo>
                    <a:pt x="528" y="2980"/>
                    <a:pt x="518" y="2993"/>
                    <a:pt x="513" y="3002"/>
                  </a:cubicBezTo>
                  <a:cubicBezTo>
                    <a:pt x="508" y="3013"/>
                    <a:pt x="501" y="3022"/>
                    <a:pt x="494" y="3031"/>
                  </a:cubicBezTo>
                  <a:cubicBezTo>
                    <a:pt x="486" y="3039"/>
                    <a:pt x="479" y="3045"/>
                    <a:pt x="469" y="3035"/>
                  </a:cubicBezTo>
                  <a:cubicBezTo>
                    <a:pt x="464" y="3029"/>
                    <a:pt x="456" y="3020"/>
                    <a:pt x="452" y="3012"/>
                  </a:cubicBezTo>
                  <a:cubicBezTo>
                    <a:pt x="451" y="3010"/>
                    <a:pt x="451" y="3010"/>
                    <a:pt x="451" y="3010"/>
                  </a:cubicBezTo>
                  <a:cubicBezTo>
                    <a:pt x="455" y="3006"/>
                    <a:pt x="457" y="2997"/>
                    <a:pt x="460" y="2991"/>
                  </a:cubicBezTo>
                  <a:close/>
                  <a:moveTo>
                    <a:pt x="435" y="3132"/>
                  </a:moveTo>
                  <a:cubicBezTo>
                    <a:pt x="430" y="3138"/>
                    <a:pt x="422" y="3132"/>
                    <a:pt x="417" y="3128"/>
                  </a:cubicBezTo>
                  <a:cubicBezTo>
                    <a:pt x="412" y="3123"/>
                    <a:pt x="407" y="3118"/>
                    <a:pt x="402" y="3114"/>
                  </a:cubicBezTo>
                  <a:cubicBezTo>
                    <a:pt x="398" y="3111"/>
                    <a:pt x="391" y="3108"/>
                    <a:pt x="388" y="3103"/>
                  </a:cubicBezTo>
                  <a:cubicBezTo>
                    <a:pt x="388" y="3103"/>
                    <a:pt x="400" y="3085"/>
                    <a:pt x="405" y="3077"/>
                  </a:cubicBezTo>
                  <a:cubicBezTo>
                    <a:pt x="412" y="3066"/>
                    <a:pt x="416" y="3053"/>
                    <a:pt x="423" y="3042"/>
                  </a:cubicBezTo>
                  <a:cubicBezTo>
                    <a:pt x="427" y="3036"/>
                    <a:pt x="432" y="3025"/>
                    <a:pt x="438" y="3021"/>
                  </a:cubicBezTo>
                  <a:cubicBezTo>
                    <a:pt x="444" y="3018"/>
                    <a:pt x="447" y="3023"/>
                    <a:pt x="452" y="3028"/>
                  </a:cubicBezTo>
                  <a:cubicBezTo>
                    <a:pt x="456" y="3033"/>
                    <a:pt x="462" y="3039"/>
                    <a:pt x="464" y="3046"/>
                  </a:cubicBezTo>
                  <a:cubicBezTo>
                    <a:pt x="468" y="3055"/>
                    <a:pt x="465" y="3061"/>
                    <a:pt x="461" y="3069"/>
                  </a:cubicBezTo>
                  <a:cubicBezTo>
                    <a:pt x="457" y="3081"/>
                    <a:pt x="450" y="3092"/>
                    <a:pt x="445" y="3104"/>
                  </a:cubicBezTo>
                  <a:cubicBezTo>
                    <a:pt x="443" y="3109"/>
                    <a:pt x="441" y="3115"/>
                    <a:pt x="438" y="3120"/>
                  </a:cubicBezTo>
                  <a:cubicBezTo>
                    <a:pt x="437" y="3123"/>
                    <a:pt x="437" y="3130"/>
                    <a:pt x="435" y="3132"/>
                  </a:cubicBezTo>
                  <a:close/>
                  <a:moveTo>
                    <a:pt x="490" y="3141"/>
                  </a:moveTo>
                  <a:cubicBezTo>
                    <a:pt x="485" y="3143"/>
                    <a:pt x="478" y="3143"/>
                    <a:pt x="472" y="3143"/>
                  </a:cubicBezTo>
                  <a:cubicBezTo>
                    <a:pt x="465" y="3142"/>
                    <a:pt x="452" y="3137"/>
                    <a:pt x="445" y="3139"/>
                  </a:cubicBezTo>
                  <a:cubicBezTo>
                    <a:pt x="445" y="3139"/>
                    <a:pt x="445" y="3139"/>
                    <a:pt x="445" y="3139"/>
                  </a:cubicBezTo>
                  <a:cubicBezTo>
                    <a:pt x="444" y="3139"/>
                    <a:pt x="444" y="3139"/>
                    <a:pt x="444" y="3139"/>
                  </a:cubicBezTo>
                  <a:cubicBezTo>
                    <a:pt x="445" y="3139"/>
                    <a:pt x="445" y="3139"/>
                    <a:pt x="445" y="3139"/>
                  </a:cubicBezTo>
                  <a:cubicBezTo>
                    <a:pt x="449" y="3125"/>
                    <a:pt x="459" y="3113"/>
                    <a:pt x="464" y="3099"/>
                  </a:cubicBezTo>
                  <a:cubicBezTo>
                    <a:pt x="468" y="3088"/>
                    <a:pt x="470" y="3075"/>
                    <a:pt x="485" y="3077"/>
                  </a:cubicBezTo>
                  <a:cubicBezTo>
                    <a:pt x="501" y="3079"/>
                    <a:pt x="504" y="3089"/>
                    <a:pt x="505" y="3104"/>
                  </a:cubicBezTo>
                  <a:cubicBezTo>
                    <a:pt x="507" y="3120"/>
                    <a:pt x="507" y="3135"/>
                    <a:pt x="490" y="3141"/>
                  </a:cubicBezTo>
                  <a:close/>
                  <a:moveTo>
                    <a:pt x="479" y="3064"/>
                  </a:moveTo>
                  <a:cubicBezTo>
                    <a:pt x="479" y="3063"/>
                    <a:pt x="479" y="3063"/>
                    <a:pt x="479" y="3063"/>
                  </a:cubicBezTo>
                  <a:cubicBezTo>
                    <a:pt x="475" y="3057"/>
                    <a:pt x="499" y="3038"/>
                    <a:pt x="503" y="3034"/>
                  </a:cubicBezTo>
                  <a:cubicBezTo>
                    <a:pt x="508" y="3028"/>
                    <a:pt x="512" y="3022"/>
                    <a:pt x="516" y="3016"/>
                  </a:cubicBezTo>
                  <a:cubicBezTo>
                    <a:pt x="520" y="3010"/>
                    <a:pt x="523" y="3002"/>
                    <a:pt x="528" y="2998"/>
                  </a:cubicBezTo>
                  <a:cubicBezTo>
                    <a:pt x="536" y="2991"/>
                    <a:pt x="557" y="2993"/>
                    <a:pt x="560" y="3004"/>
                  </a:cubicBezTo>
                  <a:cubicBezTo>
                    <a:pt x="564" y="3013"/>
                    <a:pt x="557" y="3024"/>
                    <a:pt x="552" y="3032"/>
                  </a:cubicBezTo>
                  <a:cubicBezTo>
                    <a:pt x="546" y="3040"/>
                    <a:pt x="541" y="3049"/>
                    <a:pt x="536" y="3059"/>
                  </a:cubicBezTo>
                  <a:cubicBezTo>
                    <a:pt x="533" y="3064"/>
                    <a:pt x="530" y="3075"/>
                    <a:pt x="524" y="3078"/>
                  </a:cubicBezTo>
                  <a:cubicBezTo>
                    <a:pt x="518" y="3082"/>
                    <a:pt x="512" y="3075"/>
                    <a:pt x="507" y="3071"/>
                  </a:cubicBezTo>
                  <a:cubicBezTo>
                    <a:pt x="498" y="3063"/>
                    <a:pt x="491" y="3064"/>
                    <a:pt x="479" y="3064"/>
                  </a:cubicBezTo>
                  <a:close/>
                  <a:moveTo>
                    <a:pt x="569" y="3055"/>
                  </a:moveTo>
                  <a:cubicBezTo>
                    <a:pt x="565" y="3067"/>
                    <a:pt x="558" y="3078"/>
                    <a:pt x="553" y="3089"/>
                  </a:cubicBezTo>
                  <a:cubicBezTo>
                    <a:pt x="548" y="3097"/>
                    <a:pt x="543" y="3106"/>
                    <a:pt x="537" y="3113"/>
                  </a:cubicBezTo>
                  <a:cubicBezTo>
                    <a:pt x="532" y="3118"/>
                    <a:pt x="519" y="3124"/>
                    <a:pt x="519" y="3124"/>
                  </a:cubicBezTo>
                  <a:cubicBezTo>
                    <a:pt x="518" y="3118"/>
                    <a:pt x="513" y="3106"/>
                    <a:pt x="514" y="3099"/>
                  </a:cubicBezTo>
                  <a:cubicBezTo>
                    <a:pt x="515" y="3094"/>
                    <a:pt x="518" y="3095"/>
                    <a:pt x="523" y="3094"/>
                  </a:cubicBezTo>
                  <a:cubicBezTo>
                    <a:pt x="528" y="3092"/>
                    <a:pt x="531" y="3090"/>
                    <a:pt x="534" y="3086"/>
                  </a:cubicBezTo>
                  <a:cubicBezTo>
                    <a:pt x="547" y="3072"/>
                    <a:pt x="554" y="3035"/>
                    <a:pt x="575" y="3030"/>
                  </a:cubicBezTo>
                  <a:cubicBezTo>
                    <a:pt x="577" y="3037"/>
                    <a:pt x="572" y="3049"/>
                    <a:pt x="569" y="3055"/>
                  </a:cubicBezTo>
                  <a:close/>
                  <a:moveTo>
                    <a:pt x="599" y="2973"/>
                  </a:moveTo>
                  <a:cubicBezTo>
                    <a:pt x="595" y="2980"/>
                    <a:pt x="592" y="2989"/>
                    <a:pt x="590" y="2998"/>
                  </a:cubicBezTo>
                  <a:cubicBezTo>
                    <a:pt x="589" y="3002"/>
                    <a:pt x="588" y="3018"/>
                    <a:pt x="582" y="3018"/>
                  </a:cubicBezTo>
                  <a:cubicBezTo>
                    <a:pt x="577" y="3018"/>
                    <a:pt x="574" y="3009"/>
                    <a:pt x="573" y="3006"/>
                  </a:cubicBezTo>
                  <a:cubicBezTo>
                    <a:pt x="570" y="3000"/>
                    <a:pt x="567" y="2996"/>
                    <a:pt x="562" y="2992"/>
                  </a:cubicBezTo>
                  <a:cubicBezTo>
                    <a:pt x="557" y="2988"/>
                    <a:pt x="549" y="2988"/>
                    <a:pt x="545" y="2984"/>
                  </a:cubicBezTo>
                  <a:cubicBezTo>
                    <a:pt x="536" y="2975"/>
                    <a:pt x="548" y="2963"/>
                    <a:pt x="556" y="2958"/>
                  </a:cubicBezTo>
                  <a:cubicBezTo>
                    <a:pt x="568" y="2951"/>
                    <a:pt x="584" y="2934"/>
                    <a:pt x="584" y="2934"/>
                  </a:cubicBezTo>
                  <a:cubicBezTo>
                    <a:pt x="592" y="2933"/>
                    <a:pt x="605" y="2946"/>
                    <a:pt x="607" y="2953"/>
                  </a:cubicBezTo>
                  <a:cubicBezTo>
                    <a:pt x="608" y="2960"/>
                    <a:pt x="602" y="2968"/>
                    <a:pt x="599" y="2973"/>
                  </a:cubicBezTo>
                  <a:close/>
                  <a:moveTo>
                    <a:pt x="637" y="2922"/>
                  </a:moveTo>
                  <a:cubicBezTo>
                    <a:pt x="636" y="2929"/>
                    <a:pt x="627" y="2935"/>
                    <a:pt x="621" y="2938"/>
                  </a:cubicBezTo>
                  <a:cubicBezTo>
                    <a:pt x="612" y="2943"/>
                    <a:pt x="600" y="2927"/>
                    <a:pt x="600" y="2918"/>
                  </a:cubicBezTo>
                  <a:cubicBezTo>
                    <a:pt x="600" y="2913"/>
                    <a:pt x="602" y="2907"/>
                    <a:pt x="603" y="2902"/>
                  </a:cubicBezTo>
                  <a:cubicBezTo>
                    <a:pt x="605" y="2893"/>
                    <a:pt x="600" y="2880"/>
                    <a:pt x="600" y="2880"/>
                  </a:cubicBezTo>
                  <a:cubicBezTo>
                    <a:pt x="599" y="2875"/>
                    <a:pt x="603" y="2867"/>
                    <a:pt x="607" y="2864"/>
                  </a:cubicBezTo>
                  <a:cubicBezTo>
                    <a:pt x="620" y="2868"/>
                    <a:pt x="627" y="2881"/>
                    <a:pt x="631" y="2895"/>
                  </a:cubicBezTo>
                  <a:cubicBezTo>
                    <a:pt x="633" y="2902"/>
                    <a:pt x="639" y="2915"/>
                    <a:pt x="637" y="2922"/>
                  </a:cubicBezTo>
                  <a:close/>
                  <a:moveTo>
                    <a:pt x="1544" y="1679"/>
                  </a:moveTo>
                  <a:cubicBezTo>
                    <a:pt x="1533" y="1681"/>
                    <a:pt x="1524" y="1672"/>
                    <a:pt x="1514" y="1671"/>
                  </a:cubicBezTo>
                  <a:cubicBezTo>
                    <a:pt x="1508" y="1662"/>
                    <a:pt x="1508" y="1650"/>
                    <a:pt x="1505" y="1641"/>
                  </a:cubicBezTo>
                  <a:cubicBezTo>
                    <a:pt x="1503" y="1636"/>
                    <a:pt x="1493" y="1612"/>
                    <a:pt x="1504" y="1612"/>
                  </a:cubicBezTo>
                  <a:cubicBezTo>
                    <a:pt x="1504" y="1612"/>
                    <a:pt x="1522" y="1621"/>
                    <a:pt x="1526" y="1630"/>
                  </a:cubicBezTo>
                  <a:cubicBezTo>
                    <a:pt x="1532" y="1643"/>
                    <a:pt x="1546" y="1665"/>
                    <a:pt x="1544" y="1679"/>
                  </a:cubicBezTo>
                  <a:close/>
                  <a:moveTo>
                    <a:pt x="1521" y="1589"/>
                  </a:moveTo>
                  <a:cubicBezTo>
                    <a:pt x="1522" y="1584"/>
                    <a:pt x="1523" y="1573"/>
                    <a:pt x="1526" y="1569"/>
                  </a:cubicBezTo>
                  <a:cubicBezTo>
                    <a:pt x="1531" y="1562"/>
                    <a:pt x="1558" y="1569"/>
                    <a:pt x="1566" y="1572"/>
                  </a:cubicBezTo>
                  <a:cubicBezTo>
                    <a:pt x="1580" y="1578"/>
                    <a:pt x="1567" y="1604"/>
                    <a:pt x="1563" y="1615"/>
                  </a:cubicBezTo>
                  <a:cubicBezTo>
                    <a:pt x="1561" y="1623"/>
                    <a:pt x="1557" y="1634"/>
                    <a:pt x="1550" y="1638"/>
                  </a:cubicBezTo>
                  <a:cubicBezTo>
                    <a:pt x="1542" y="1641"/>
                    <a:pt x="1540" y="1635"/>
                    <a:pt x="1536" y="1628"/>
                  </a:cubicBezTo>
                  <a:cubicBezTo>
                    <a:pt x="1528" y="1616"/>
                    <a:pt x="1519" y="1605"/>
                    <a:pt x="1521" y="1589"/>
                  </a:cubicBezTo>
                  <a:close/>
                  <a:moveTo>
                    <a:pt x="1594" y="1672"/>
                  </a:moveTo>
                  <a:cubicBezTo>
                    <a:pt x="1593" y="1679"/>
                    <a:pt x="1593" y="1686"/>
                    <a:pt x="1585" y="1689"/>
                  </a:cubicBezTo>
                  <a:cubicBezTo>
                    <a:pt x="1582" y="1690"/>
                    <a:pt x="1567" y="1690"/>
                    <a:pt x="1564" y="1689"/>
                  </a:cubicBezTo>
                  <a:cubicBezTo>
                    <a:pt x="1557" y="1686"/>
                    <a:pt x="1559" y="1680"/>
                    <a:pt x="1558" y="1673"/>
                  </a:cubicBezTo>
                  <a:cubicBezTo>
                    <a:pt x="1556" y="1666"/>
                    <a:pt x="1552" y="1662"/>
                    <a:pt x="1547" y="1657"/>
                  </a:cubicBezTo>
                  <a:cubicBezTo>
                    <a:pt x="1545" y="1655"/>
                    <a:pt x="1545" y="1655"/>
                    <a:pt x="1545" y="1655"/>
                  </a:cubicBezTo>
                  <a:cubicBezTo>
                    <a:pt x="1553" y="1656"/>
                    <a:pt x="1556" y="1649"/>
                    <a:pt x="1560" y="1644"/>
                  </a:cubicBezTo>
                  <a:cubicBezTo>
                    <a:pt x="1564" y="1636"/>
                    <a:pt x="1566" y="1636"/>
                    <a:pt x="1574" y="1640"/>
                  </a:cubicBezTo>
                  <a:cubicBezTo>
                    <a:pt x="1579" y="1643"/>
                    <a:pt x="1589" y="1645"/>
                    <a:pt x="1593" y="1649"/>
                  </a:cubicBezTo>
                  <a:cubicBezTo>
                    <a:pt x="1598" y="1655"/>
                    <a:pt x="1594" y="1665"/>
                    <a:pt x="1594" y="1672"/>
                  </a:cubicBezTo>
                  <a:close/>
                  <a:moveTo>
                    <a:pt x="1632" y="1669"/>
                  </a:moveTo>
                  <a:cubicBezTo>
                    <a:pt x="1626" y="1674"/>
                    <a:pt x="1608" y="1689"/>
                    <a:pt x="1603" y="1679"/>
                  </a:cubicBezTo>
                  <a:cubicBezTo>
                    <a:pt x="1600" y="1673"/>
                    <a:pt x="1606" y="1650"/>
                    <a:pt x="1606" y="1650"/>
                  </a:cubicBezTo>
                  <a:cubicBezTo>
                    <a:pt x="1611" y="1646"/>
                    <a:pt x="1618" y="1638"/>
                    <a:pt x="1627" y="1642"/>
                  </a:cubicBezTo>
                  <a:cubicBezTo>
                    <a:pt x="1638" y="1648"/>
                    <a:pt x="1641" y="1662"/>
                    <a:pt x="1632" y="1669"/>
                  </a:cubicBezTo>
                  <a:close/>
                  <a:moveTo>
                    <a:pt x="1653" y="1631"/>
                  </a:moveTo>
                  <a:cubicBezTo>
                    <a:pt x="1648" y="1648"/>
                    <a:pt x="1638" y="1641"/>
                    <a:pt x="1636" y="1626"/>
                  </a:cubicBezTo>
                  <a:cubicBezTo>
                    <a:pt x="1635" y="1614"/>
                    <a:pt x="1640" y="1597"/>
                    <a:pt x="1635" y="1587"/>
                  </a:cubicBezTo>
                  <a:cubicBezTo>
                    <a:pt x="1633" y="1587"/>
                    <a:pt x="1633" y="1587"/>
                    <a:pt x="1633" y="1587"/>
                  </a:cubicBezTo>
                  <a:cubicBezTo>
                    <a:pt x="1645" y="1587"/>
                    <a:pt x="1659" y="1579"/>
                    <a:pt x="1659" y="1595"/>
                  </a:cubicBezTo>
                  <a:cubicBezTo>
                    <a:pt x="1658" y="1607"/>
                    <a:pt x="1657" y="1620"/>
                    <a:pt x="1653" y="1631"/>
                  </a:cubicBezTo>
                  <a:close/>
                  <a:moveTo>
                    <a:pt x="1609" y="1515"/>
                  </a:moveTo>
                  <a:cubicBezTo>
                    <a:pt x="1608" y="1514"/>
                    <a:pt x="1608" y="1514"/>
                    <a:pt x="1608" y="1514"/>
                  </a:cubicBezTo>
                  <a:cubicBezTo>
                    <a:pt x="1616" y="1514"/>
                    <a:pt x="1623" y="1516"/>
                    <a:pt x="1630" y="1515"/>
                  </a:cubicBezTo>
                  <a:cubicBezTo>
                    <a:pt x="1639" y="1514"/>
                    <a:pt x="1645" y="1512"/>
                    <a:pt x="1650" y="1519"/>
                  </a:cubicBezTo>
                  <a:cubicBezTo>
                    <a:pt x="1657" y="1529"/>
                    <a:pt x="1658" y="1549"/>
                    <a:pt x="1660" y="1561"/>
                  </a:cubicBezTo>
                  <a:cubicBezTo>
                    <a:pt x="1661" y="1570"/>
                    <a:pt x="1662" y="1573"/>
                    <a:pt x="1653" y="1575"/>
                  </a:cubicBezTo>
                  <a:cubicBezTo>
                    <a:pt x="1646" y="1577"/>
                    <a:pt x="1637" y="1576"/>
                    <a:pt x="1630" y="1575"/>
                  </a:cubicBezTo>
                  <a:cubicBezTo>
                    <a:pt x="1611" y="1572"/>
                    <a:pt x="1607" y="1562"/>
                    <a:pt x="1608" y="1544"/>
                  </a:cubicBezTo>
                  <a:cubicBezTo>
                    <a:pt x="1609" y="1534"/>
                    <a:pt x="1610" y="1524"/>
                    <a:pt x="1609" y="1515"/>
                  </a:cubicBezTo>
                  <a:close/>
                  <a:moveTo>
                    <a:pt x="1621" y="1582"/>
                  </a:moveTo>
                  <a:cubicBezTo>
                    <a:pt x="1623" y="1582"/>
                    <a:pt x="1623" y="1582"/>
                    <a:pt x="1623" y="1582"/>
                  </a:cubicBezTo>
                  <a:cubicBezTo>
                    <a:pt x="1626" y="1593"/>
                    <a:pt x="1625" y="1609"/>
                    <a:pt x="1624" y="1620"/>
                  </a:cubicBezTo>
                  <a:cubicBezTo>
                    <a:pt x="1624" y="1629"/>
                    <a:pt x="1624" y="1633"/>
                    <a:pt x="1616" y="1634"/>
                  </a:cubicBezTo>
                  <a:cubicBezTo>
                    <a:pt x="1611" y="1635"/>
                    <a:pt x="1603" y="1634"/>
                    <a:pt x="1598" y="1634"/>
                  </a:cubicBezTo>
                  <a:cubicBezTo>
                    <a:pt x="1582" y="1634"/>
                    <a:pt x="1570" y="1630"/>
                    <a:pt x="1575" y="1613"/>
                  </a:cubicBezTo>
                  <a:cubicBezTo>
                    <a:pt x="1578" y="1601"/>
                    <a:pt x="1582" y="1589"/>
                    <a:pt x="1583" y="1577"/>
                  </a:cubicBezTo>
                  <a:cubicBezTo>
                    <a:pt x="1594" y="1573"/>
                    <a:pt x="1609" y="1582"/>
                    <a:pt x="1621" y="1582"/>
                  </a:cubicBezTo>
                  <a:close/>
                  <a:moveTo>
                    <a:pt x="1565" y="1502"/>
                  </a:moveTo>
                  <a:cubicBezTo>
                    <a:pt x="1569" y="1499"/>
                    <a:pt x="1582" y="1503"/>
                    <a:pt x="1586" y="1505"/>
                  </a:cubicBezTo>
                  <a:cubicBezTo>
                    <a:pt x="1587" y="1506"/>
                    <a:pt x="1587" y="1506"/>
                    <a:pt x="1587" y="1506"/>
                  </a:cubicBezTo>
                  <a:cubicBezTo>
                    <a:pt x="1589" y="1508"/>
                    <a:pt x="1593" y="1509"/>
                    <a:pt x="1594" y="1512"/>
                  </a:cubicBezTo>
                  <a:cubicBezTo>
                    <a:pt x="1599" y="1517"/>
                    <a:pt x="1598" y="1523"/>
                    <a:pt x="1597" y="1529"/>
                  </a:cubicBezTo>
                  <a:cubicBezTo>
                    <a:pt x="1597" y="1538"/>
                    <a:pt x="1601" y="1553"/>
                    <a:pt x="1595" y="1560"/>
                  </a:cubicBezTo>
                  <a:cubicBezTo>
                    <a:pt x="1586" y="1572"/>
                    <a:pt x="1555" y="1564"/>
                    <a:pt x="1544" y="1557"/>
                  </a:cubicBezTo>
                  <a:cubicBezTo>
                    <a:pt x="1531" y="1549"/>
                    <a:pt x="1550" y="1531"/>
                    <a:pt x="1556" y="1521"/>
                  </a:cubicBezTo>
                  <a:cubicBezTo>
                    <a:pt x="1558" y="1517"/>
                    <a:pt x="1562" y="1504"/>
                    <a:pt x="1565" y="1502"/>
                  </a:cubicBezTo>
                  <a:close/>
                  <a:moveTo>
                    <a:pt x="1512" y="1511"/>
                  </a:moveTo>
                  <a:cubicBezTo>
                    <a:pt x="1517" y="1509"/>
                    <a:pt x="1527" y="1504"/>
                    <a:pt x="1530" y="1504"/>
                  </a:cubicBezTo>
                  <a:cubicBezTo>
                    <a:pt x="1535" y="1502"/>
                    <a:pt x="1546" y="1500"/>
                    <a:pt x="1549" y="1505"/>
                  </a:cubicBezTo>
                  <a:cubicBezTo>
                    <a:pt x="1554" y="1510"/>
                    <a:pt x="1546" y="1521"/>
                    <a:pt x="1543" y="1526"/>
                  </a:cubicBezTo>
                  <a:cubicBezTo>
                    <a:pt x="1533" y="1539"/>
                    <a:pt x="1523" y="1549"/>
                    <a:pt x="1518" y="1565"/>
                  </a:cubicBezTo>
                  <a:cubicBezTo>
                    <a:pt x="1515" y="1571"/>
                    <a:pt x="1515" y="1593"/>
                    <a:pt x="1507" y="1592"/>
                  </a:cubicBezTo>
                  <a:cubicBezTo>
                    <a:pt x="1499" y="1590"/>
                    <a:pt x="1502" y="1578"/>
                    <a:pt x="1503" y="1572"/>
                  </a:cubicBezTo>
                  <a:cubicBezTo>
                    <a:pt x="1503" y="1565"/>
                    <a:pt x="1499" y="1558"/>
                    <a:pt x="1498" y="1551"/>
                  </a:cubicBezTo>
                  <a:cubicBezTo>
                    <a:pt x="1498" y="1539"/>
                    <a:pt x="1508" y="1522"/>
                    <a:pt x="1512" y="1511"/>
                  </a:cubicBezTo>
                  <a:close/>
                  <a:moveTo>
                    <a:pt x="1452" y="1505"/>
                  </a:moveTo>
                  <a:cubicBezTo>
                    <a:pt x="1453" y="1505"/>
                    <a:pt x="1453" y="1505"/>
                    <a:pt x="1453" y="1505"/>
                  </a:cubicBezTo>
                  <a:cubicBezTo>
                    <a:pt x="1455" y="1499"/>
                    <a:pt x="1494" y="1509"/>
                    <a:pt x="1501" y="1511"/>
                  </a:cubicBezTo>
                  <a:cubicBezTo>
                    <a:pt x="1503" y="1518"/>
                    <a:pt x="1495" y="1526"/>
                    <a:pt x="1493" y="1534"/>
                  </a:cubicBezTo>
                  <a:cubicBezTo>
                    <a:pt x="1491" y="1540"/>
                    <a:pt x="1491" y="1554"/>
                    <a:pt x="1481" y="1551"/>
                  </a:cubicBezTo>
                  <a:cubicBezTo>
                    <a:pt x="1473" y="1548"/>
                    <a:pt x="1472" y="1534"/>
                    <a:pt x="1469" y="1528"/>
                  </a:cubicBezTo>
                  <a:cubicBezTo>
                    <a:pt x="1465" y="1520"/>
                    <a:pt x="1458" y="1513"/>
                    <a:pt x="1452" y="1505"/>
                  </a:cubicBezTo>
                  <a:close/>
                  <a:moveTo>
                    <a:pt x="1453" y="1584"/>
                  </a:moveTo>
                  <a:cubicBezTo>
                    <a:pt x="1453" y="1582"/>
                    <a:pt x="1462" y="1577"/>
                    <a:pt x="1464" y="1575"/>
                  </a:cubicBezTo>
                  <a:cubicBezTo>
                    <a:pt x="1468" y="1570"/>
                    <a:pt x="1471" y="1563"/>
                    <a:pt x="1474" y="1560"/>
                  </a:cubicBezTo>
                  <a:cubicBezTo>
                    <a:pt x="1474" y="1560"/>
                    <a:pt x="1484" y="1560"/>
                    <a:pt x="1487" y="1561"/>
                  </a:cubicBezTo>
                  <a:cubicBezTo>
                    <a:pt x="1494" y="1562"/>
                    <a:pt x="1494" y="1563"/>
                    <a:pt x="1495" y="1570"/>
                  </a:cubicBezTo>
                  <a:cubicBezTo>
                    <a:pt x="1496" y="1582"/>
                    <a:pt x="1489" y="1593"/>
                    <a:pt x="1487" y="1604"/>
                  </a:cubicBezTo>
                  <a:cubicBezTo>
                    <a:pt x="1479" y="1607"/>
                    <a:pt x="1450" y="1597"/>
                    <a:pt x="1453" y="1584"/>
                  </a:cubicBezTo>
                  <a:close/>
                  <a:moveTo>
                    <a:pt x="1441" y="1620"/>
                  </a:moveTo>
                  <a:cubicBezTo>
                    <a:pt x="1441" y="1615"/>
                    <a:pt x="1445" y="1598"/>
                    <a:pt x="1452" y="1607"/>
                  </a:cubicBezTo>
                  <a:cubicBezTo>
                    <a:pt x="1464" y="1610"/>
                    <a:pt x="1482" y="1613"/>
                    <a:pt x="1487" y="1623"/>
                  </a:cubicBezTo>
                  <a:cubicBezTo>
                    <a:pt x="1492" y="1632"/>
                    <a:pt x="1500" y="1650"/>
                    <a:pt x="1496" y="1660"/>
                  </a:cubicBezTo>
                  <a:cubicBezTo>
                    <a:pt x="1488" y="1659"/>
                    <a:pt x="1480" y="1653"/>
                    <a:pt x="1471" y="1651"/>
                  </a:cubicBezTo>
                  <a:cubicBezTo>
                    <a:pt x="1465" y="1650"/>
                    <a:pt x="1447" y="1651"/>
                    <a:pt x="1443" y="1647"/>
                  </a:cubicBezTo>
                  <a:cubicBezTo>
                    <a:pt x="1439" y="1643"/>
                    <a:pt x="1441" y="1626"/>
                    <a:pt x="1441" y="1620"/>
                  </a:cubicBezTo>
                  <a:close/>
                  <a:moveTo>
                    <a:pt x="1269" y="2801"/>
                  </a:moveTo>
                  <a:cubicBezTo>
                    <a:pt x="1282" y="2794"/>
                    <a:pt x="1295" y="2783"/>
                    <a:pt x="1305" y="2801"/>
                  </a:cubicBezTo>
                  <a:cubicBezTo>
                    <a:pt x="1310" y="2811"/>
                    <a:pt x="1308" y="2824"/>
                    <a:pt x="1309" y="2835"/>
                  </a:cubicBezTo>
                  <a:cubicBezTo>
                    <a:pt x="1310" y="2843"/>
                    <a:pt x="1311" y="2851"/>
                    <a:pt x="1313" y="2858"/>
                  </a:cubicBezTo>
                  <a:cubicBezTo>
                    <a:pt x="1315" y="2865"/>
                    <a:pt x="1319" y="2871"/>
                    <a:pt x="1321" y="2878"/>
                  </a:cubicBezTo>
                  <a:cubicBezTo>
                    <a:pt x="1310" y="2880"/>
                    <a:pt x="1292" y="2854"/>
                    <a:pt x="1289" y="2845"/>
                  </a:cubicBezTo>
                  <a:cubicBezTo>
                    <a:pt x="1283" y="2829"/>
                    <a:pt x="1278" y="2816"/>
                    <a:pt x="1269" y="2802"/>
                  </a:cubicBezTo>
                  <a:lnTo>
                    <a:pt x="1269" y="2801"/>
                  </a:lnTo>
                  <a:close/>
                  <a:moveTo>
                    <a:pt x="1231" y="2776"/>
                  </a:moveTo>
                  <a:cubicBezTo>
                    <a:pt x="1239" y="2779"/>
                    <a:pt x="1246" y="2775"/>
                    <a:pt x="1253" y="2784"/>
                  </a:cubicBezTo>
                  <a:cubicBezTo>
                    <a:pt x="1257" y="2791"/>
                    <a:pt x="1260" y="2801"/>
                    <a:pt x="1263" y="2808"/>
                  </a:cubicBezTo>
                  <a:cubicBezTo>
                    <a:pt x="1265" y="2814"/>
                    <a:pt x="1267" y="2820"/>
                    <a:pt x="1270" y="2824"/>
                  </a:cubicBezTo>
                  <a:cubicBezTo>
                    <a:pt x="1273" y="2828"/>
                    <a:pt x="1276" y="2830"/>
                    <a:pt x="1275" y="2836"/>
                  </a:cubicBezTo>
                  <a:cubicBezTo>
                    <a:pt x="1267" y="2835"/>
                    <a:pt x="1261" y="2830"/>
                    <a:pt x="1255" y="2825"/>
                  </a:cubicBezTo>
                  <a:cubicBezTo>
                    <a:pt x="1250" y="2822"/>
                    <a:pt x="1242" y="2821"/>
                    <a:pt x="1238" y="2817"/>
                  </a:cubicBezTo>
                  <a:cubicBezTo>
                    <a:pt x="1233" y="2812"/>
                    <a:pt x="1235" y="2804"/>
                    <a:pt x="1234" y="2798"/>
                  </a:cubicBezTo>
                  <a:cubicBezTo>
                    <a:pt x="1233" y="2791"/>
                    <a:pt x="1230" y="2783"/>
                    <a:pt x="1231" y="2776"/>
                  </a:cubicBezTo>
                  <a:close/>
                  <a:moveTo>
                    <a:pt x="1285" y="2904"/>
                  </a:moveTo>
                  <a:cubicBezTo>
                    <a:pt x="1277" y="2911"/>
                    <a:pt x="1276" y="2909"/>
                    <a:pt x="1267" y="2903"/>
                  </a:cubicBezTo>
                  <a:cubicBezTo>
                    <a:pt x="1259" y="2898"/>
                    <a:pt x="1230" y="2876"/>
                    <a:pt x="1237" y="2866"/>
                  </a:cubicBezTo>
                  <a:cubicBezTo>
                    <a:pt x="1239" y="2854"/>
                    <a:pt x="1240" y="2827"/>
                    <a:pt x="1255" y="2834"/>
                  </a:cubicBezTo>
                  <a:cubicBezTo>
                    <a:pt x="1263" y="2838"/>
                    <a:pt x="1270" y="2850"/>
                    <a:pt x="1276" y="2856"/>
                  </a:cubicBezTo>
                  <a:cubicBezTo>
                    <a:pt x="1283" y="2863"/>
                    <a:pt x="1291" y="2870"/>
                    <a:pt x="1294" y="2879"/>
                  </a:cubicBezTo>
                  <a:cubicBezTo>
                    <a:pt x="1297" y="2890"/>
                    <a:pt x="1293" y="2898"/>
                    <a:pt x="1285" y="2904"/>
                  </a:cubicBezTo>
                  <a:close/>
                  <a:moveTo>
                    <a:pt x="1354" y="2948"/>
                  </a:moveTo>
                  <a:cubicBezTo>
                    <a:pt x="1350" y="2958"/>
                    <a:pt x="1346" y="2953"/>
                    <a:pt x="1337" y="2948"/>
                  </a:cubicBezTo>
                  <a:cubicBezTo>
                    <a:pt x="1323" y="2942"/>
                    <a:pt x="1310" y="2934"/>
                    <a:pt x="1300" y="2923"/>
                  </a:cubicBezTo>
                  <a:cubicBezTo>
                    <a:pt x="1285" y="2907"/>
                    <a:pt x="1308" y="2888"/>
                    <a:pt x="1308" y="2888"/>
                  </a:cubicBezTo>
                  <a:cubicBezTo>
                    <a:pt x="1316" y="2892"/>
                    <a:pt x="1323" y="2898"/>
                    <a:pt x="1331" y="2903"/>
                  </a:cubicBezTo>
                  <a:cubicBezTo>
                    <a:pt x="1338" y="2908"/>
                    <a:pt x="1354" y="2917"/>
                    <a:pt x="1357" y="2925"/>
                  </a:cubicBezTo>
                  <a:cubicBezTo>
                    <a:pt x="1359" y="2929"/>
                    <a:pt x="1356" y="2943"/>
                    <a:pt x="1354" y="2948"/>
                  </a:cubicBezTo>
                  <a:close/>
                  <a:moveTo>
                    <a:pt x="1357" y="2912"/>
                  </a:moveTo>
                  <a:cubicBezTo>
                    <a:pt x="1353" y="2911"/>
                    <a:pt x="1346" y="2904"/>
                    <a:pt x="1342" y="2900"/>
                  </a:cubicBezTo>
                  <a:cubicBezTo>
                    <a:pt x="1338" y="2897"/>
                    <a:pt x="1331" y="2892"/>
                    <a:pt x="1330" y="2886"/>
                  </a:cubicBezTo>
                  <a:cubicBezTo>
                    <a:pt x="1329" y="2881"/>
                    <a:pt x="1329" y="2876"/>
                    <a:pt x="1327" y="2870"/>
                  </a:cubicBezTo>
                  <a:cubicBezTo>
                    <a:pt x="1325" y="2866"/>
                    <a:pt x="1321" y="2860"/>
                    <a:pt x="1325" y="2856"/>
                  </a:cubicBezTo>
                  <a:cubicBezTo>
                    <a:pt x="1329" y="2853"/>
                    <a:pt x="1337" y="2852"/>
                    <a:pt x="1341" y="2848"/>
                  </a:cubicBezTo>
                  <a:cubicBezTo>
                    <a:pt x="1341" y="2849"/>
                    <a:pt x="1341" y="2849"/>
                    <a:pt x="1341" y="2849"/>
                  </a:cubicBezTo>
                  <a:cubicBezTo>
                    <a:pt x="1347" y="2848"/>
                    <a:pt x="1355" y="2858"/>
                    <a:pt x="1359" y="2861"/>
                  </a:cubicBezTo>
                  <a:cubicBezTo>
                    <a:pt x="1365" y="2865"/>
                    <a:pt x="1374" y="2872"/>
                    <a:pt x="1377" y="2878"/>
                  </a:cubicBezTo>
                  <a:cubicBezTo>
                    <a:pt x="1381" y="2886"/>
                    <a:pt x="1375" y="2893"/>
                    <a:pt x="1372" y="2900"/>
                  </a:cubicBezTo>
                  <a:cubicBezTo>
                    <a:pt x="1369" y="2906"/>
                    <a:pt x="1366" y="2915"/>
                    <a:pt x="1357" y="2912"/>
                  </a:cubicBezTo>
                  <a:close/>
                  <a:moveTo>
                    <a:pt x="1386" y="2949"/>
                  </a:moveTo>
                  <a:cubicBezTo>
                    <a:pt x="1385" y="2955"/>
                    <a:pt x="1387" y="2984"/>
                    <a:pt x="1381" y="2986"/>
                  </a:cubicBezTo>
                  <a:cubicBezTo>
                    <a:pt x="1376" y="2987"/>
                    <a:pt x="1369" y="2975"/>
                    <a:pt x="1366" y="2972"/>
                  </a:cubicBezTo>
                  <a:cubicBezTo>
                    <a:pt x="1358" y="2961"/>
                    <a:pt x="1364" y="2952"/>
                    <a:pt x="1366" y="2940"/>
                  </a:cubicBezTo>
                  <a:cubicBezTo>
                    <a:pt x="1367" y="2933"/>
                    <a:pt x="1368" y="2927"/>
                    <a:pt x="1369" y="2920"/>
                  </a:cubicBezTo>
                  <a:cubicBezTo>
                    <a:pt x="1371" y="2915"/>
                    <a:pt x="1375" y="2903"/>
                    <a:pt x="1375" y="2903"/>
                  </a:cubicBezTo>
                  <a:cubicBezTo>
                    <a:pt x="1375" y="2903"/>
                    <a:pt x="1375" y="2903"/>
                    <a:pt x="1375" y="2903"/>
                  </a:cubicBezTo>
                  <a:cubicBezTo>
                    <a:pt x="1377" y="2902"/>
                    <a:pt x="1378" y="2903"/>
                    <a:pt x="1381" y="2904"/>
                  </a:cubicBezTo>
                  <a:cubicBezTo>
                    <a:pt x="1387" y="2905"/>
                    <a:pt x="1393" y="2907"/>
                    <a:pt x="1393" y="2914"/>
                  </a:cubicBezTo>
                  <a:cubicBezTo>
                    <a:pt x="1394" y="2925"/>
                    <a:pt x="1387" y="2938"/>
                    <a:pt x="1386" y="2949"/>
                  </a:cubicBezTo>
                  <a:close/>
                  <a:moveTo>
                    <a:pt x="1402" y="2932"/>
                  </a:moveTo>
                  <a:cubicBezTo>
                    <a:pt x="1407" y="2932"/>
                    <a:pt x="1415" y="2931"/>
                    <a:pt x="1417" y="2936"/>
                  </a:cubicBezTo>
                  <a:cubicBezTo>
                    <a:pt x="1418" y="2939"/>
                    <a:pt x="1416" y="2950"/>
                    <a:pt x="1415" y="2952"/>
                  </a:cubicBezTo>
                  <a:cubicBezTo>
                    <a:pt x="1412" y="2958"/>
                    <a:pt x="1406" y="2961"/>
                    <a:pt x="1403" y="2966"/>
                  </a:cubicBezTo>
                  <a:cubicBezTo>
                    <a:pt x="1401" y="2970"/>
                    <a:pt x="1399" y="2979"/>
                    <a:pt x="1394" y="2976"/>
                  </a:cubicBezTo>
                  <a:cubicBezTo>
                    <a:pt x="1390" y="2963"/>
                    <a:pt x="1402" y="2932"/>
                    <a:pt x="1402" y="2932"/>
                  </a:cubicBezTo>
                  <a:close/>
                  <a:moveTo>
                    <a:pt x="1435" y="3001"/>
                  </a:moveTo>
                  <a:cubicBezTo>
                    <a:pt x="1429" y="3008"/>
                    <a:pt x="1420" y="3018"/>
                    <a:pt x="1412" y="3022"/>
                  </a:cubicBezTo>
                  <a:cubicBezTo>
                    <a:pt x="1406" y="3021"/>
                    <a:pt x="1399" y="3005"/>
                    <a:pt x="1396" y="2998"/>
                  </a:cubicBezTo>
                  <a:cubicBezTo>
                    <a:pt x="1396" y="2998"/>
                    <a:pt x="1396" y="2998"/>
                    <a:pt x="1396" y="2998"/>
                  </a:cubicBezTo>
                  <a:cubicBezTo>
                    <a:pt x="1395" y="2996"/>
                    <a:pt x="1395" y="2996"/>
                    <a:pt x="1395" y="2996"/>
                  </a:cubicBezTo>
                  <a:cubicBezTo>
                    <a:pt x="1396" y="2997"/>
                    <a:pt x="1396" y="2997"/>
                    <a:pt x="1396" y="2998"/>
                  </a:cubicBezTo>
                  <a:cubicBezTo>
                    <a:pt x="1396" y="2989"/>
                    <a:pt x="1407" y="2978"/>
                    <a:pt x="1412" y="2972"/>
                  </a:cubicBezTo>
                  <a:cubicBezTo>
                    <a:pt x="1414" y="2969"/>
                    <a:pt x="1419" y="2960"/>
                    <a:pt x="1423" y="2960"/>
                  </a:cubicBezTo>
                  <a:cubicBezTo>
                    <a:pt x="1426" y="2960"/>
                    <a:pt x="1431" y="2967"/>
                    <a:pt x="1432" y="2970"/>
                  </a:cubicBezTo>
                  <a:cubicBezTo>
                    <a:pt x="1440" y="2981"/>
                    <a:pt x="1444" y="2991"/>
                    <a:pt x="1435" y="3001"/>
                  </a:cubicBezTo>
                  <a:close/>
                  <a:moveTo>
                    <a:pt x="1453" y="2977"/>
                  </a:moveTo>
                  <a:cubicBezTo>
                    <a:pt x="1444" y="2977"/>
                    <a:pt x="1431" y="2951"/>
                    <a:pt x="1431" y="2951"/>
                  </a:cubicBezTo>
                  <a:cubicBezTo>
                    <a:pt x="1428" y="2949"/>
                    <a:pt x="1427" y="2939"/>
                    <a:pt x="1429" y="2936"/>
                  </a:cubicBezTo>
                  <a:cubicBezTo>
                    <a:pt x="1432" y="2933"/>
                    <a:pt x="1438" y="2935"/>
                    <a:pt x="1443" y="2934"/>
                  </a:cubicBezTo>
                  <a:cubicBezTo>
                    <a:pt x="1455" y="2934"/>
                    <a:pt x="1464" y="2929"/>
                    <a:pt x="1464" y="2945"/>
                  </a:cubicBezTo>
                  <a:cubicBezTo>
                    <a:pt x="1464" y="2952"/>
                    <a:pt x="1461" y="2977"/>
                    <a:pt x="1453" y="2977"/>
                  </a:cubicBezTo>
                  <a:close/>
                  <a:moveTo>
                    <a:pt x="1435" y="2878"/>
                  </a:moveTo>
                  <a:cubicBezTo>
                    <a:pt x="1437" y="2877"/>
                    <a:pt x="1437" y="2877"/>
                    <a:pt x="1437" y="2877"/>
                  </a:cubicBezTo>
                  <a:cubicBezTo>
                    <a:pt x="1447" y="2882"/>
                    <a:pt x="1457" y="2894"/>
                    <a:pt x="1461" y="2904"/>
                  </a:cubicBezTo>
                  <a:cubicBezTo>
                    <a:pt x="1467" y="2920"/>
                    <a:pt x="1458" y="2925"/>
                    <a:pt x="1443" y="2926"/>
                  </a:cubicBezTo>
                  <a:cubicBezTo>
                    <a:pt x="1434" y="2927"/>
                    <a:pt x="1406" y="2927"/>
                    <a:pt x="1407" y="2916"/>
                  </a:cubicBezTo>
                  <a:cubicBezTo>
                    <a:pt x="1407" y="2904"/>
                    <a:pt x="1423" y="2893"/>
                    <a:pt x="1430" y="2884"/>
                  </a:cubicBezTo>
                  <a:cubicBezTo>
                    <a:pt x="1431" y="2883"/>
                    <a:pt x="1435" y="2879"/>
                    <a:pt x="1435" y="2878"/>
                  </a:cubicBezTo>
                  <a:close/>
                  <a:moveTo>
                    <a:pt x="1407" y="2856"/>
                  </a:moveTo>
                  <a:cubicBezTo>
                    <a:pt x="1407" y="2856"/>
                    <a:pt x="1428" y="2863"/>
                    <a:pt x="1424" y="2873"/>
                  </a:cubicBezTo>
                  <a:cubicBezTo>
                    <a:pt x="1422" y="2880"/>
                    <a:pt x="1415" y="2886"/>
                    <a:pt x="1411" y="2892"/>
                  </a:cubicBezTo>
                  <a:cubicBezTo>
                    <a:pt x="1408" y="2897"/>
                    <a:pt x="1404" y="2905"/>
                    <a:pt x="1398" y="2904"/>
                  </a:cubicBezTo>
                  <a:cubicBezTo>
                    <a:pt x="1396" y="2903"/>
                    <a:pt x="1386" y="2897"/>
                    <a:pt x="1385" y="2894"/>
                  </a:cubicBezTo>
                  <a:cubicBezTo>
                    <a:pt x="1384" y="2891"/>
                    <a:pt x="1390" y="2885"/>
                    <a:pt x="1392" y="2882"/>
                  </a:cubicBezTo>
                  <a:cubicBezTo>
                    <a:pt x="1395" y="2877"/>
                    <a:pt x="1398" y="2874"/>
                    <a:pt x="1401" y="2869"/>
                  </a:cubicBezTo>
                  <a:cubicBezTo>
                    <a:pt x="1404" y="2865"/>
                    <a:pt x="1405" y="2861"/>
                    <a:pt x="1407" y="2856"/>
                  </a:cubicBezTo>
                  <a:close/>
                  <a:moveTo>
                    <a:pt x="1363" y="2821"/>
                  </a:moveTo>
                  <a:cubicBezTo>
                    <a:pt x="1364" y="2821"/>
                    <a:pt x="1364" y="2821"/>
                    <a:pt x="1364" y="2821"/>
                  </a:cubicBezTo>
                  <a:cubicBezTo>
                    <a:pt x="1364" y="2821"/>
                    <a:pt x="1364" y="2821"/>
                    <a:pt x="1364" y="2821"/>
                  </a:cubicBezTo>
                  <a:cubicBezTo>
                    <a:pt x="1373" y="2822"/>
                    <a:pt x="1389" y="2835"/>
                    <a:pt x="1395" y="2841"/>
                  </a:cubicBezTo>
                  <a:cubicBezTo>
                    <a:pt x="1403" y="2850"/>
                    <a:pt x="1398" y="2867"/>
                    <a:pt x="1387" y="2872"/>
                  </a:cubicBezTo>
                  <a:cubicBezTo>
                    <a:pt x="1380" y="2874"/>
                    <a:pt x="1376" y="2867"/>
                    <a:pt x="1372" y="2863"/>
                  </a:cubicBezTo>
                  <a:cubicBezTo>
                    <a:pt x="1367" y="2858"/>
                    <a:pt x="1356" y="2853"/>
                    <a:pt x="1354" y="2846"/>
                  </a:cubicBezTo>
                  <a:cubicBezTo>
                    <a:pt x="1352" y="2839"/>
                    <a:pt x="1363" y="2829"/>
                    <a:pt x="1364" y="2821"/>
                  </a:cubicBezTo>
                  <a:cubicBezTo>
                    <a:pt x="1364" y="2821"/>
                    <a:pt x="1364" y="2821"/>
                    <a:pt x="1363" y="2821"/>
                  </a:cubicBezTo>
                  <a:close/>
                  <a:moveTo>
                    <a:pt x="1339" y="2808"/>
                  </a:moveTo>
                  <a:cubicBezTo>
                    <a:pt x="1350" y="2814"/>
                    <a:pt x="1358" y="2821"/>
                    <a:pt x="1349" y="2832"/>
                  </a:cubicBezTo>
                  <a:cubicBezTo>
                    <a:pt x="1344" y="2837"/>
                    <a:pt x="1338" y="2842"/>
                    <a:pt x="1332" y="2844"/>
                  </a:cubicBezTo>
                  <a:cubicBezTo>
                    <a:pt x="1323" y="2848"/>
                    <a:pt x="1320" y="2845"/>
                    <a:pt x="1318" y="2836"/>
                  </a:cubicBezTo>
                  <a:cubicBezTo>
                    <a:pt x="1317" y="2830"/>
                    <a:pt x="1317" y="2823"/>
                    <a:pt x="1316" y="2816"/>
                  </a:cubicBezTo>
                  <a:cubicBezTo>
                    <a:pt x="1315" y="2810"/>
                    <a:pt x="1311" y="2800"/>
                    <a:pt x="1313" y="2795"/>
                  </a:cubicBezTo>
                  <a:cubicBezTo>
                    <a:pt x="1315" y="2787"/>
                    <a:pt x="1336" y="2806"/>
                    <a:pt x="1339" y="2808"/>
                  </a:cubicBezTo>
                  <a:close/>
                  <a:moveTo>
                    <a:pt x="1311" y="2749"/>
                  </a:moveTo>
                  <a:cubicBezTo>
                    <a:pt x="1315" y="2755"/>
                    <a:pt x="1317" y="2775"/>
                    <a:pt x="1312" y="2781"/>
                  </a:cubicBezTo>
                  <a:cubicBezTo>
                    <a:pt x="1305" y="2788"/>
                    <a:pt x="1291" y="2784"/>
                    <a:pt x="1283" y="2786"/>
                  </a:cubicBezTo>
                  <a:cubicBezTo>
                    <a:pt x="1281" y="2783"/>
                    <a:pt x="1281" y="2783"/>
                    <a:pt x="1281" y="2783"/>
                  </a:cubicBezTo>
                  <a:cubicBezTo>
                    <a:pt x="1291" y="2775"/>
                    <a:pt x="1298" y="2748"/>
                    <a:pt x="1311" y="2749"/>
                  </a:cubicBezTo>
                  <a:close/>
                  <a:moveTo>
                    <a:pt x="1588" y="518"/>
                  </a:moveTo>
                  <a:cubicBezTo>
                    <a:pt x="1589" y="517"/>
                    <a:pt x="1589" y="517"/>
                    <a:pt x="1589" y="517"/>
                  </a:cubicBezTo>
                  <a:cubicBezTo>
                    <a:pt x="1598" y="518"/>
                    <a:pt x="1611" y="514"/>
                    <a:pt x="1619" y="511"/>
                  </a:cubicBezTo>
                  <a:cubicBezTo>
                    <a:pt x="1623" y="510"/>
                    <a:pt x="1628" y="507"/>
                    <a:pt x="1632" y="507"/>
                  </a:cubicBezTo>
                  <a:cubicBezTo>
                    <a:pt x="1637" y="507"/>
                    <a:pt x="1639" y="511"/>
                    <a:pt x="1643" y="515"/>
                  </a:cubicBezTo>
                  <a:cubicBezTo>
                    <a:pt x="1649" y="522"/>
                    <a:pt x="1654" y="530"/>
                    <a:pt x="1656" y="540"/>
                  </a:cubicBezTo>
                  <a:cubicBezTo>
                    <a:pt x="1658" y="545"/>
                    <a:pt x="1658" y="551"/>
                    <a:pt x="1657" y="556"/>
                  </a:cubicBezTo>
                  <a:cubicBezTo>
                    <a:pt x="1656" y="565"/>
                    <a:pt x="1646" y="563"/>
                    <a:pt x="1639" y="563"/>
                  </a:cubicBezTo>
                  <a:cubicBezTo>
                    <a:pt x="1624" y="563"/>
                    <a:pt x="1603" y="561"/>
                    <a:pt x="1594" y="547"/>
                  </a:cubicBezTo>
                  <a:cubicBezTo>
                    <a:pt x="1590" y="542"/>
                    <a:pt x="1589" y="536"/>
                    <a:pt x="1588" y="530"/>
                  </a:cubicBezTo>
                  <a:cubicBezTo>
                    <a:pt x="1588" y="526"/>
                    <a:pt x="1589" y="522"/>
                    <a:pt x="1588" y="518"/>
                  </a:cubicBezTo>
                  <a:close/>
                  <a:moveTo>
                    <a:pt x="1531" y="631"/>
                  </a:moveTo>
                  <a:cubicBezTo>
                    <a:pt x="1522" y="630"/>
                    <a:pt x="1515" y="632"/>
                    <a:pt x="1506" y="633"/>
                  </a:cubicBezTo>
                  <a:cubicBezTo>
                    <a:pt x="1502" y="633"/>
                    <a:pt x="1498" y="633"/>
                    <a:pt x="1496" y="629"/>
                  </a:cubicBezTo>
                  <a:cubicBezTo>
                    <a:pt x="1495" y="625"/>
                    <a:pt x="1496" y="621"/>
                    <a:pt x="1495" y="617"/>
                  </a:cubicBezTo>
                  <a:cubicBezTo>
                    <a:pt x="1495" y="613"/>
                    <a:pt x="1492" y="589"/>
                    <a:pt x="1501" y="597"/>
                  </a:cubicBezTo>
                  <a:cubicBezTo>
                    <a:pt x="1504" y="600"/>
                    <a:pt x="1506" y="604"/>
                    <a:pt x="1509" y="606"/>
                  </a:cubicBezTo>
                  <a:cubicBezTo>
                    <a:pt x="1512" y="608"/>
                    <a:pt x="1514" y="610"/>
                    <a:pt x="1517" y="612"/>
                  </a:cubicBezTo>
                  <a:cubicBezTo>
                    <a:pt x="1525" y="617"/>
                    <a:pt x="1535" y="618"/>
                    <a:pt x="1544" y="622"/>
                  </a:cubicBezTo>
                  <a:cubicBezTo>
                    <a:pt x="1548" y="624"/>
                    <a:pt x="1552" y="626"/>
                    <a:pt x="1554" y="630"/>
                  </a:cubicBezTo>
                  <a:cubicBezTo>
                    <a:pt x="1555" y="632"/>
                    <a:pt x="1559" y="640"/>
                    <a:pt x="1559" y="640"/>
                  </a:cubicBezTo>
                  <a:cubicBezTo>
                    <a:pt x="1560" y="641"/>
                    <a:pt x="1560" y="642"/>
                    <a:pt x="1561" y="644"/>
                  </a:cubicBezTo>
                  <a:cubicBezTo>
                    <a:pt x="1551" y="642"/>
                    <a:pt x="1542" y="633"/>
                    <a:pt x="1531" y="631"/>
                  </a:cubicBezTo>
                  <a:close/>
                  <a:moveTo>
                    <a:pt x="1553" y="619"/>
                  </a:moveTo>
                  <a:cubicBezTo>
                    <a:pt x="1543" y="615"/>
                    <a:pt x="1533" y="606"/>
                    <a:pt x="1523" y="601"/>
                  </a:cubicBezTo>
                  <a:cubicBezTo>
                    <a:pt x="1520" y="599"/>
                    <a:pt x="1499" y="583"/>
                    <a:pt x="1508" y="579"/>
                  </a:cubicBezTo>
                  <a:cubicBezTo>
                    <a:pt x="1508" y="579"/>
                    <a:pt x="1516" y="574"/>
                    <a:pt x="1518" y="571"/>
                  </a:cubicBezTo>
                  <a:cubicBezTo>
                    <a:pt x="1520" y="567"/>
                    <a:pt x="1518" y="562"/>
                    <a:pt x="1520" y="559"/>
                  </a:cubicBezTo>
                  <a:cubicBezTo>
                    <a:pt x="1525" y="553"/>
                    <a:pt x="1539" y="563"/>
                    <a:pt x="1545" y="564"/>
                  </a:cubicBezTo>
                  <a:cubicBezTo>
                    <a:pt x="1555" y="566"/>
                    <a:pt x="1563" y="567"/>
                    <a:pt x="1573" y="567"/>
                  </a:cubicBezTo>
                  <a:cubicBezTo>
                    <a:pt x="1585" y="567"/>
                    <a:pt x="1581" y="579"/>
                    <a:pt x="1581" y="588"/>
                  </a:cubicBezTo>
                  <a:cubicBezTo>
                    <a:pt x="1581" y="590"/>
                    <a:pt x="1582" y="597"/>
                    <a:pt x="1580" y="599"/>
                  </a:cubicBezTo>
                  <a:cubicBezTo>
                    <a:pt x="1579" y="602"/>
                    <a:pt x="1573" y="603"/>
                    <a:pt x="1570" y="605"/>
                  </a:cubicBezTo>
                  <a:cubicBezTo>
                    <a:pt x="1567" y="608"/>
                    <a:pt x="1564" y="611"/>
                    <a:pt x="1561" y="614"/>
                  </a:cubicBezTo>
                  <a:cubicBezTo>
                    <a:pt x="1558" y="618"/>
                    <a:pt x="1559" y="621"/>
                    <a:pt x="1553" y="619"/>
                  </a:cubicBezTo>
                  <a:close/>
                  <a:moveTo>
                    <a:pt x="1616" y="654"/>
                  </a:moveTo>
                  <a:cubicBezTo>
                    <a:pt x="1611" y="654"/>
                    <a:pt x="1605" y="651"/>
                    <a:pt x="1601" y="649"/>
                  </a:cubicBezTo>
                  <a:cubicBezTo>
                    <a:pt x="1591" y="645"/>
                    <a:pt x="1580" y="641"/>
                    <a:pt x="1571" y="635"/>
                  </a:cubicBezTo>
                  <a:cubicBezTo>
                    <a:pt x="1571" y="635"/>
                    <a:pt x="1570" y="634"/>
                    <a:pt x="1569" y="633"/>
                  </a:cubicBezTo>
                  <a:cubicBezTo>
                    <a:pt x="1564" y="629"/>
                    <a:pt x="1565" y="627"/>
                    <a:pt x="1567" y="621"/>
                  </a:cubicBezTo>
                  <a:cubicBezTo>
                    <a:pt x="1569" y="615"/>
                    <a:pt x="1571" y="616"/>
                    <a:pt x="1577" y="618"/>
                  </a:cubicBezTo>
                  <a:cubicBezTo>
                    <a:pt x="1590" y="623"/>
                    <a:pt x="1602" y="630"/>
                    <a:pt x="1614" y="635"/>
                  </a:cubicBezTo>
                  <a:cubicBezTo>
                    <a:pt x="1619" y="637"/>
                    <a:pt x="1625" y="640"/>
                    <a:pt x="1624" y="646"/>
                  </a:cubicBezTo>
                  <a:cubicBezTo>
                    <a:pt x="1624" y="650"/>
                    <a:pt x="1620" y="655"/>
                    <a:pt x="1616" y="654"/>
                  </a:cubicBezTo>
                  <a:close/>
                  <a:moveTo>
                    <a:pt x="1613" y="620"/>
                  </a:moveTo>
                  <a:cubicBezTo>
                    <a:pt x="1607" y="616"/>
                    <a:pt x="1597" y="613"/>
                    <a:pt x="1592" y="607"/>
                  </a:cubicBezTo>
                  <a:cubicBezTo>
                    <a:pt x="1586" y="600"/>
                    <a:pt x="1589" y="580"/>
                    <a:pt x="1593" y="573"/>
                  </a:cubicBezTo>
                  <a:cubicBezTo>
                    <a:pt x="1595" y="567"/>
                    <a:pt x="1595" y="567"/>
                    <a:pt x="1595" y="567"/>
                  </a:cubicBezTo>
                  <a:cubicBezTo>
                    <a:pt x="1603" y="567"/>
                    <a:pt x="1613" y="572"/>
                    <a:pt x="1622" y="573"/>
                  </a:cubicBezTo>
                  <a:cubicBezTo>
                    <a:pt x="1629" y="574"/>
                    <a:pt x="1636" y="575"/>
                    <a:pt x="1643" y="576"/>
                  </a:cubicBezTo>
                  <a:cubicBezTo>
                    <a:pt x="1648" y="577"/>
                    <a:pt x="1652" y="577"/>
                    <a:pt x="1654" y="582"/>
                  </a:cubicBezTo>
                  <a:cubicBezTo>
                    <a:pt x="1656" y="588"/>
                    <a:pt x="1655" y="596"/>
                    <a:pt x="1654" y="602"/>
                  </a:cubicBezTo>
                  <a:cubicBezTo>
                    <a:pt x="1653" y="613"/>
                    <a:pt x="1654" y="626"/>
                    <a:pt x="1641" y="626"/>
                  </a:cubicBezTo>
                  <a:cubicBezTo>
                    <a:pt x="1631" y="626"/>
                    <a:pt x="1621" y="624"/>
                    <a:pt x="1613" y="620"/>
                  </a:cubicBezTo>
                  <a:close/>
                  <a:moveTo>
                    <a:pt x="1682" y="659"/>
                  </a:moveTo>
                  <a:cubicBezTo>
                    <a:pt x="1674" y="662"/>
                    <a:pt x="1651" y="670"/>
                    <a:pt x="1644" y="661"/>
                  </a:cubicBezTo>
                  <a:cubicBezTo>
                    <a:pt x="1636" y="649"/>
                    <a:pt x="1657" y="636"/>
                    <a:pt x="1662" y="629"/>
                  </a:cubicBezTo>
                  <a:cubicBezTo>
                    <a:pt x="1665" y="625"/>
                    <a:pt x="1667" y="621"/>
                    <a:pt x="1670" y="618"/>
                  </a:cubicBezTo>
                  <a:cubicBezTo>
                    <a:pt x="1671" y="618"/>
                    <a:pt x="1671" y="618"/>
                    <a:pt x="1671" y="619"/>
                  </a:cubicBezTo>
                  <a:cubicBezTo>
                    <a:pt x="1680" y="623"/>
                    <a:pt x="1711" y="631"/>
                    <a:pt x="1712" y="638"/>
                  </a:cubicBezTo>
                  <a:cubicBezTo>
                    <a:pt x="1715" y="650"/>
                    <a:pt x="1689" y="657"/>
                    <a:pt x="1682" y="659"/>
                  </a:cubicBezTo>
                  <a:close/>
                  <a:moveTo>
                    <a:pt x="1725" y="604"/>
                  </a:moveTo>
                  <a:cubicBezTo>
                    <a:pt x="1725" y="608"/>
                    <a:pt x="1725" y="618"/>
                    <a:pt x="1720" y="620"/>
                  </a:cubicBezTo>
                  <a:cubicBezTo>
                    <a:pt x="1716" y="623"/>
                    <a:pt x="1707" y="618"/>
                    <a:pt x="1703" y="617"/>
                  </a:cubicBezTo>
                  <a:cubicBezTo>
                    <a:pt x="1689" y="613"/>
                    <a:pt x="1670" y="611"/>
                    <a:pt x="1669" y="594"/>
                  </a:cubicBezTo>
                  <a:cubicBezTo>
                    <a:pt x="1668" y="586"/>
                    <a:pt x="1670" y="580"/>
                    <a:pt x="1671" y="573"/>
                  </a:cubicBezTo>
                  <a:cubicBezTo>
                    <a:pt x="1672" y="566"/>
                    <a:pt x="1671" y="558"/>
                    <a:pt x="1674" y="551"/>
                  </a:cubicBezTo>
                  <a:cubicBezTo>
                    <a:pt x="1682" y="553"/>
                    <a:pt x="1689" y="559"/>
                    <a:pt x="1696" y="562"/>
                  </a:cubicBezTo>
                  <a:cubicBezTo>
                    <a:pt x="1700" y="563"/>
                    <a:pt x="1705" y="566"/>
                    <a:pt x="1709" y="566"/>
                  </a:cubicBezTo>
                  <a:cubicBezTo>
                    <a:pt x="1733" y="567"/>
                    <a:pt x="1727" y="591"/>
                    <a:pt x="1725" y="604"/>
                  </a:cubicBezTo>
                  <a:close/>
                  <a:moveTo>
                    <a:pt x="1725" y="551"/>
                  </a:moveTo>
                  <a:cubicBezTo>
                    <a:pt x="1717" y="559"/>
                    <a:pt x="1689" y="548"/>
                    <a:pt x="1681" y="544"/>
                  </a:cubicBezTo>
                  <a:cubicBezTo>
                    <a:pt x="1672" y="539"/>
                    <a:pt x="1654" y="519"/>
                    <a:pt x="1657" y="508"/>
                  </a:cubicBezTo>
                  <a:cubicBezTo>
                    <a:pt x="1659" y="497"/>
                    <a:pt x="1684" y="504"/>
                    <a:pt x="1693" y="504"/>
                  </a:cubicBezTo>
                  <a:cubicBezTo>
                    <a:pt x="1702" y="505"/>
                    <a:pt x="1709" y="505"/>
                    <a:pt x="1718" y="505"/>
                  </a:cubicBezTo>
                  <a:cubicBezTo>
                    <a:pt x="1718" y="505"/>
                    <a:pt x="1733" y="544"/>
                    <a:pt x="1725" y="551"/>
                  </a:cubicBezTo>
                  <a:close/>
                </a:path>
              </a:pathLst>
            </a:custGeom>
            <a:solidFill>
              <a:srgbClr val="EF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16">
              <a:extLst>
                <a:ext uri="{FF2B5EF4-FFF2-40B4-BE49-F238E27FC236}">
                  <a16:creationId xmlns:a16="http://schemas.microsoft.com/office/drawing/2014/main" id="{705C3B4D-67F1-46E4-B77D-51984BD00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466"/>
              <a:ext cx="471" cy="173"/>
            </a:xfrm>
            <a:custGeom>
              <a:avLst/>
              <a:gdLst>
                <a:gd name="T0" fmla="*/ 0 w 466"/>
                <a:gd name="T1" fmla="*/ 177 h 171"/>
                <a:gd name="T2" fmla="*/ 237 w 466"/>
                <a:gd name="T3" fmla="*/ 0 h 171"/>
                <a:gd name="T4" fmla="*/ 481 w 466"/>
                <a:gd name="T5" fmla="*/ 165 h 171"/>
                <a:gd name="T6" fmla="*/ 237 w 466"/>
                <a:gd name="T7" fmla="*/ 14 h 171"/>
                <a:gd name="T8" fmla="*/ 0 w 466"/>
                <a:gd name="T9" fmla="*/ 17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171">
                  <a:moveTo>
                    <a:pt x="0" y="171"/>
                  </a:moveTo>
                  <a:cubicBezTo>
                    <a:pt x="0" y="171"/>
                    <a:pt x="49" y="0"/>
                    <a:pt x="230" y="0"/>
                  </a:cubicBezTo>
                  <a:cubicBezTo>
                    <a:pt x="410" y="0"/>
                    <a:pt x="463" y="142"/>
                    <a:pt x="466" y="159"/>
                  </a:cubicBezTo>
                  <a:cubicBezTo>
                    <a:pt x="466" y="159"/>
                    <a:pt x="412" y="14"/>
                    <a:pt x="230" y="14"/>
                  </a:cubicBezTo>
                  <a:cubicBezTo>
                    <a:pt x="47" y="14"/>
                    <a:pt x="0" y="171"/>
                    <a:pt x="0" y="171"/>
                  </a:cubicBez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17">
              <a:extLst>
                <a:ext uri="{FF2B5EF4-FFF2-40B4-BE49-F238E27FC236}">
                  <a16:creationId xmlns:a16="http://schemas.microsoft.com/office/drawing/2014/main" id="{865B4C18-D437-4D57-BD52-DE6170109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103"/>
              <a:ext cx="26" cy="367"/>
            </a:xfrm>
            <a:custGeom>
              <a:avLst/>
              <a:gdLst>
                <a:gd name="T0" fmla="*/ 0 w 26"/>
                <a:gd name="T1" fmla="*/ 367 h 367"/>
                <a:gd name="T2" fmla="*/ 9 w 26"/>
                <a:gd name="T3" fmla="*/ 0 h 367"/>
                <a:gd name="T4" fmla="*/ 26 w 26"/>
                <a:gd name="T5" fmla="*/ 366 h 367"/>
                <a:gd name="T6" fmla="*/ 0 w 26"/>
                <a:gd name="T7" fmla="*/ 367 h 3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67">
                  <a:moveTo>
                    <a:pt x="0" y="367"/>
                  </a:moveTo>
                  <a:lnTo>
                    <a:pt x="9" y="0"/>
                  </a:lnTo>
                  <a:lnTo>
                    <a:pt x="26" y="366"/>
                  </a:lnTo>
                  <a:lnTo>
                    <a:pt x="0" y="367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18">
              <a:extLst>
                <a:ext uri="{FF2B5EF4-FFF2-40B4-BE49-F238E27FC236}">
                  <a16:creationId xmlns:a16="http://schemas.microsoft.com/office/drawing/2014/main" id="{91C0D355-08C6-46CA-9F57-0E74BBA09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455"/>
              <a:ext cx="256" cy="115"/>
            </a:xfrm>
            <a:custGeom>
              <a:avLst/>
              <a:gdLst>
                <a:gd name="T0" fmla="*/ 256 w 256"/>
                <a:gd name="T1" fmla="*/ 97 h 115"/>
                <a:gd name="T2" fmla="*/ 0 w 256"/>
                <a:gd name="T3" fmla="*/ 0 h 115"/>
                <a:gd name="T4" fmla="*/ 240 w 256"/>
                <a:gd name="T5" fmla="*/ 115 h 115"/>
                <a:gd name="T6" fmla="*/ 256 w 256"/>
                <a:gd name="T7" fmla="*/ 9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" h="115">
                  <a:moveTo>
                    <a:pt x="256" y="97"/>
                  </a:moveTo>
                  <a:lnTo>
                    <a:pt x="0" y="0"/>
                  </a:lnTo>
                  <a:lnTo>
                    <a:pt x="240" y="115"/>
                  </a:lnTo>
                  <a:lnTo>
                    <a:pt x="256" y="97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19">
              <a:extLst>
                <a:ext uri="{FF2B5EF4-FFF2-40B4-BE49-F238E27FC236}">
                  <a16:creationId xmlns:a16="http://schemas.microsoft.com/office/drawing/2014/main" id="{5844948A-9EC3-4E78-99B5-10FA1DC59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393"/>
              <a:ext cx="188" cy="156"/>
            </a:xfrm>
            <a:custGeom>
              <a:avLst/>
              <a:gdLst>
                <a:gd name="T0" fmla="*/ 0 w 188"/>
                <a:gd name="T1" fmla="*/ 132 h 156"/>
                <a:gd name="T2" fmla="*/ 188 w 188"/>
                <a:gd name="T3" fmla="*/ 0 h 156"/>
                <a:gd name="T4" fmla="*/ 21 w 188"/>
                <a:gd name="T5" fmla="*/ 156 h 156"/>
                <a:gd name="T6" fmla="*/ 0 w 188"/>
                <a:gd name="T7" fmla="*/ 132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156">
                  <a:moveTo>
                    <a:pt x="0" y="132"/>
                  </a:moveTo>
                  <a:lnTo>
                    <a:pt x="188" y="0"/>
                  </a:lnTo>
                  <a:lnTo>
                    <a:pt x="21" y="156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20">
              <a:extLst>
                <a:ext uri="{FF2B5EF4-FFF2-40B4-BE49-F238E27FC236}">
                  <a16:creationId xmlns:a16="http://schemas.microsoft.com/office/drawing/2014/main" id="{DBC92815-B782-400A-96E6-D99373445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411"/>
              <a:ext cx="301" cy="112"/>
            </a:xfrm>
            <a:custGeom>
              <a:avLst/>
              <a:gdLst>
                <a:gd name="T0" fmla="*/ 0 w 298"/>
                <a:gd name="T1" fmla="*/ 114 h 111"/>
                <a:gd name="T2" fmla="*/ 307 w 298"/>
                <a:gd name="T3" fmla="*/ 104 h 111"/>
                <a:gd name="T4" fmla="*/ 0 w 298"/>
                <a:gd name="T5" fmla="*/ 114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8" h="111">
                  <a:moveTo>
                    <a:pt x="0" y="111"/>
                  </a:moveTo>
                  <a:cubicBezTo>
                    <a:pt x="0" y="111"/>
                    <a:pt x="118" y="0"/>
                    <a:pt x="298" y="101"/>
                  </a:cubicBezTo>
                  <a:cubicBezTo>
                    <a:pt x="298" y="101"/>
                    <a:pt x="142" y="11"/>
                    <a:pt x="0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21">
              <a:extLst>
                <a:ext uri="{FF2B5EF4-FFF2-40B4-BE49-F238E27FC236}">
                  <a16:creationId xmlns:a16="http://schemas.microsoft.com/office/drawing/2014/main" id="{8536AFF6-AEE3-419E-8912-F4CC9C0C5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319"/>
              <a:ext cx="20" cy="154"/>
            </a:xfrm>
            <a:custGeom>
              <a:avLst/>
              <a:gdLst>
                <a:gd name="T0" fmla="*/ 0 w 20"/>
                <a:gd name="T1" fmla="*/ 158 h 152"/>
                <a:gd name="T2" fmla="*/ 6 w 20"/>
                <a:gd name="T3" fmla="*/ 137 h 152"/>
                <a:gd name="T4" fmla="*/ 8 w 20"/>
                <a:gd name="T5" fmla="*/ 0 h 152"/>
                <a:gd name="T6" fmla="*/ 12 w 20"/>
                <a:gd name="T7" fmla="*/ 136 h 152"/>
                <a:gd name="T8" fmla="*/ 20 w 20"/>
                <a:gd name="T9" fmla="*/ 158 h 152"/>
                <a:gd name="T10" fmla="*/ 0 w 20"/>
                <a:gd name="T11" fmla="*/ 158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52">
                  <a:moveTo>
                    <a:pt x="0" y="152"/>
                  </a:moveTo>
                  <a:cubicBezTo>
                    <a:pt x="0" y="152"/>
                    <a:pt x="6" y="149"/>
                    <a:pt x="6" y="131"/>
                  </a:cubicBezTo>
                  <a:cubicBezTo>
                    <a:pt x="6" y="124"/>
                    <a:pt x="8" y="0"/>
                    <a:pt x="8" y="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3" y="145"/>
                    <a:pt x="20" y="152"/>
                  </a:cubicBezTo>
                  <a:lnTo>
                    <a:pt x="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22">
              <a:extLst>
                <a:ext uri="{FF2B5EF4-FFF2-40B4-BE49-F238E27FC236}">
                  <a16:creationId xmlns:a16="http://schemas.microsoft.com/office/drawing/2014/main" id="{8B47C770-ECC6-469B-954C-95A6368ED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439"/>
              <a:ext cx="117" cy="95"/>
            </a:xfrm>
            <a:custGeom>
              <a:avLst/>
              <a:gdLst>
                <a:gd name="T0" fmla="*/ 0 w 116"/>
                <a:gd name="T1" fmla="*/ 97 h 94"/>
                <a:gd name="T2" fmla="*/ 119 w 116"/>
                <a:gd name="T3" fmla="*/ 0 h 94"/>
                <a:gd name="T4" fmla="*/ 0 w 116"/>
                <a:gd name="T5" fmla="*/ 97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94">
                  <a:moveTo>
                    <a:pt x="0" y="94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6" y="0"/>
                    <a:pt x="25" y="81"/>
                    <a:pt x="0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23">
              <a:extLst>
                <a:ext uri="{FF2B5EF4-FFF2-40B4-BE49-F238E27FC236}">
                  <a16:creationId xmlns:a16="http://schemas.microsoft.com/office/drawing/2014/main" id="{A9104299-D77A-464C-A7DA-190FAC715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498"/>
              <a:ext cx="140" cy="59"/>
            </a:xfrm>
            <a:custGeom>
              <a:avLst/>
              <a:gdLst>
                <a:gd name="T0" fmla="*/ 142 w 139"/>
                <a:gd name="T1" fmla="*/ 59 h 59"/>
                <a:gd name="T2" fmla="*/ 0 w 139"/>
                <a:gd name="T3" fmla="*/ 0 h 59"/>
                <a:gd name="T4" fmla="*/ 142 w 139"/>
                <a:gd name="T5" fmla="*/ 5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59">
                  <a:moveTo>
                    <a:pt x="139" y="5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3" y="57"/>
                    <a:pt x="139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Oval 24">
              <a:extLst>
                <a:ext uri="{FF2B5EF4-FFF2-40B4-BE49-F238E27FC236}">
                  <a16:creationId xmlns:a16="http://schemas.microsoft.com/office/drawing/2014/main" id="{F8FB867B-E491-4956-9F49-FADBF54D4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1451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2" name="Oval 25">
              <a:extLst>
                <a:ext uri="{FF2B5EF4-FFF2-40B4-BE49-F238E27FC236}">
                  <a16:creationId xmlns:a16="http://schemas.microsoft.com/office/drawing/2014/main" id="{43000DB8-17B4-4E1C-BA44-8E5F710C2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474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3" name="Oval 26">
              <a:extLst>
                <a:ext uri="{FF2B5EF4-FFF2-40B4-BE49-F238E27FC236}">
                  <a16:creationId xmlns:a16="http://schemas.microsoft.com/office/drawing/2014/main" id="{538706CC-71AC-4D73-A2BB-DF00966A9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1490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4" name="Oval 27">
              <a:extLst>
                <a:ext uri="{FF2B5EF4-FFF2-40B4-BE49-F238E27FC236}">
                  <a16:creationId xmlns:a16="http://schemas.microsoft.com/office/drawing/2014/main" id="{F88A0E02-D2E2-498A-BF99-EDB790D71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146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5" name="Oval 28">
              <a:extLst>
                <a:ext uri="{FF2B5EF4-FFF2-40B4-BE49-F238E27FC236}">
                  <a16:creationId xmlns:a16="http://schemas.microsoft.com/office/drawing/2014/main" id="{F80B4632-A5A1-4545-BE7B-15BE73479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1467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6" name="Oval 29">
              <a:extLst>
                <a:ext uri="{FF2B5EF4-FFF2-40B4-BE49-F238E27FC236}">
                  <a16:creationId xmlns:a16="http://schemas.microsoft.com/office/drawing/2014/main" id="{CE22B71D-A9D5-4D16-BF77-2502BA81E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4" y="150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7" name="Oval 30">
              <a:extLst>
                <a:ext uri="{FF2B5EF4-FFF2-40B4-BE49-F238E27FC236}">
                  <a16:creationId xmlns:a16="http://schemas.microsoft.com/office/drawing/2014/main" id="{D8DA3296-48EC-4C84-AD77-F602671C4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3" y="1505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8" name="Oval 31">
              <a:extLst>
                <a:ext uri="{FF2B5EF4-FFF2-40B4-BE49-F238E27FC236}">
                  <a16:creationId xmlns:a16="http://schemas.microsoft.com/office/drawing/2014/main" id="{C7DE4443-D673-48E6-9403-57C7300C6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50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19" name="Oval 32">
              <a:extLst>
                <a:ext uri="{FF2B5EF4-FFF2-40B4-BE49-F238E27FC236}">
                  <a16:creationId xmlns:a16="http://schemas.microsoft.com/office/drawing/2014/main" id="{0732E975-ACC1-4919-A97D-ED37F0C52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513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0" name="Oval 33">
              <a:extLst>
                <a:ext uri="{FF2B5EF4-FFF2-40B4-BE49-F238E27FC236}">
                  <a16:creationId xmlns:a16="http://schemas.microsoft.com/office/drawing/2014/main" id="{9D803686-DEDD-42B4-A439-484702CC0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" y="1551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1" name="Oval 34">
              <a:extLst>
                <a:ext uri="{FF2B5EF4-FFF2-40B4-BE49-F238E27FC236}">
                  <a16:creationId xmlns:a16="http://schemas.microsoft.com/office/drawing/2014/main" id="{E5436FF9-2A75-450B-BC54-D02A9849B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1557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2" name="Oval 35">
              <a:extLst>
                <a:ext uri="{FF2B5EF4-FFF2-40B4-BE49-F238E27FC236}">
                  <a16:creationId xmlns:a16="http://schemas.microsoft.com/office/drawing/2014/main" id="{0F1C8E90-2D3E-4A24-92D2-89A303654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52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3" name="Oval 36">
              <a:extLst>
                <a:ext uri="{FF2B5EF4-FFF2-40B4-BE49-F238E27FC236}">
                  <a16:creationId xmlns:a16="http://schemas.microsoft.com/office/drawing/2014/main" id="{37BFEF19-DC80-4E8C-BD76-F45F86E13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53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24" name="Freeform 37">
              <a:extLst>
                <a:ext uri="{FF2B5EF4-FFF2-40B4-BE49-F238E27FC236}">
                  <a16:creationId xmlns:a16="http://schemas.microsoft.com/office/drawing/2014/main" id="{D95DC7FD-1CCF-4B00-98C5-BE99EC47F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892"/>
              <a:ext cx="125" cy="191"/>
            </a:xfrm>
            <a:custGeom>
              <a:avLst/>
              <a:gdLst>
                <a:gd name="T0" fmla="*/ 0 w 124"/>
                <a:gd name="T1" fmla="*/ 0 h 189"/>
                <a:gd name="T2" fmla="*/ 81 w 124"/>
                <a:gd name="T3" fmla="*/ 0 h 189"/>
                <a:gd name="T4" fmla="*/ 125 w 124"/>
                <a:gd name="T5" fmla="*/ 42 h 189"/>
                <a:gd name="T6" fmla="*/ 127 w 124"/>
                <a:gd name="T7" fmla="*/ 195 h 189"/>
                <a:gd name="T8" fmla="*/ 115 w 124"/>
                <a:gd name="T9" fmla="*/ 52 h 189"/>
                <a:gd name="T10" fmla="*/ 77 w 124"/>
                <a:gd name="T11" fmla="*/ 9 h 189"/>
                <a:gd name="T12" fmla="*/ 0 w 124"/>
                <a:gd name="T13" fmla="*/ 0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89">
                  <a:moveTo>
                    <a:pt x="0" y="0"/>
                  </a:move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119" y="1"/>
                    <a:pt x="122" y="42"/>
                  </a:cubicBezTo>
                  <a:cubicBezTo>
                    <a:pt x="124" y="189"/>
                    <a:pt x="124" y="189"/>
                    <a:pt x="124" y="18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49"/>
                    <a:pt x="106" y="11"/>
                    <a:pt x="74" y="9"/>
                  </a:cubicBezTo>
                  <a:cubicBezTo>
                    <a:pt x="43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>
              <a:extLst>
                <a:ext uri="{FF2B5EF4-FFF2-40B4-BE49-F238E27FC236}">
                  <a16:creationId xmlns:a16="http://schemas.microsoft.com/office/drawing/2014/main" id="{938A2761-B8D5-41AA-9D5F-5E4221151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895"/>
              <a:ext cx="41" cy="36"/>
            </a:xfrm>
            <a:custGeom>
              <a:avLst/>
              <a:gdLst>
                <a:gd name="T0" fmla="*/ 0 w 40"/>
                <a:gd name="T1" fmla="*/ 0 h 35"/>
                <a:gd name="T2" fmla="*/ 43 w 40"/>
                <a:gd name="T3" fmla="*/ 38 h 35"/>
                <a:gd name="T4" fmla="*/ 0 w 40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0" y="0"/>
                  </a:moveTo>
                  <a:cubicBezTo>
                    <a:pt x="0" y="0"/>
                    <a:pt x="36" y="0"/>
                    <a:pt x="40" y="35"/>
                  </a:cubicBezTo>
                  <a:cubicBezTo>
                    <a:pt x="40" y="35"/>
                    <a:pt x="32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39">
              <a:extLst>
                <a:ext uri="{FF2B5EF4-FFF2-40B4-BE49-F238E27FC236}">
                  <a16:creationId xmlns:a16="http://schemas.microsoft.com/office/drawing/2014/main" id="{AD0A7EA2-7CF9-4687-A1F5-8CCB2E270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949"/>
              <a:ext cx="125" cy="191"/>
            </a:xfrm>
            <a:custGeom>
              <a:avLst/>
              <a:gdLst>
                <a:gd name="T0" fmla="*/ 127 w 124"/>
                <a:gd name="T1" fmla="*/ 0 h 189"/>
                <a:gd name="T2" fmla="*/ 46 w 124"/>
                <a:gd name="T3" fmla="*/ 0 h 189"/>
                <a:gd name="T4" fmla="*/ 2 w 124"/>
                <a:gd name="T5" fmla="*/ 42 h 189"/>
                <a:gd name="T6" fmla="*/ 0 w 124"/>
                <a:gd name="T7" fmla="*/ 195 h 189"/>
                <a:gd name="T8" fmla="*/ 12 w 124"/>
                <a:gd name="T9" fmla="*/ 52 h 189"/>
                <a:gd name="T10" fmla="*/ 50 w 124"/>
                <a:gd name="T11" fmla="*/ 9 h 189"/>
                <a:gd name="T12" fmla="*/ 127 w 124"/>
                <a:gd name="T13" fmla="*/ 0 h 1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89">
                  <a:moveTo>
                    <a:pt x="124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5" y="1"/>
                    <a:pt x="2" y="42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8" y="11"/>
                    <a:pt x="50" y="9"/>
                  </a:cubicBezTo>
                  <a:cubicBezTo>
                    <a:pt x="82" y="7"/>
                    <a:pt x="124" y="0"/>
                    <a:pt x="124" y="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40">
              <a:extLst>
                <a:ext uri="{FF2B5EF4-FFF2-40B4-BE49-F238E27FC236}">
                  <a16:creationId xmlns:a16="http://schemas.microsoft.com/office/drawing/2014/main" id="{66F02999-9856-4414-AD59-FCD399664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952"/>
              <a:ext cx="41" cy="34"/>
            </a:xfrm>
            <a:custGeom>
              <a:avLst/>
              <a:gdLst>
                <a:gd name="T0" fmla="*/ 43 w 40"/>
                <a:gd name="T1" fmla="*/ 0 h 34"/>
                <a:gd name="T2" fmla="*/ 0 w 40"/>
                <a:gd name="T3" fmla="*/ 34 h 34"/>
                <a:gd name="T4" fmla="*/ 43 w 4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40" y="0"/>
                  </a:moveTo>
                  <a:cubicBezTo>
                    <a:pt x="40" y="0"/>
                    <a:pt x="4" y="0"/>
                    <a:pt x="0" y="34"/>
                  </a:cubicBezTo>
                  <a:cubicBezTo>
                    <a:pt x="0" y="34"/>
                    <a:pt x="8" y="6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41">
              <a:extLst>
                <a:ext uri="{FF2B5EF4-FFF2-40B4-BE49-F238E27FC236}">
                  <a16:creationId xmlns:a16="http://schemas.microsoft.com/office/drawing/2014/main" id="{E1E05D8F-1BB0-4B1F-ADD1-D25F3F19D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871"/>
              <a:ext cx="171" cy="215"/>
            </a:xfrm>
            <a:custGeom>
              <a:avLst/>
              <a:gdLst>
                <a:gd name="T0" fmla="*/ 173 w 170"/>
                <a:gd name="T1" fmla="*/ 0 h 213"/>
                <a:gd name="T2" fmla="*/ 63 w 170"/>
                <a:gd name="T3" fmla="*/ 0 h 213"/>
                <a:gd name="T4" fmla="*/ 3 w 170"/>
                <a:gd name="T5" fmla="*/ 47 h 213"/>
                <a:gd name="T6" fmla="*/ 0 w 170"/>
                <a:gd name="T7" fmla="*/ 219 h 213"/>
                <a:gd name="T8" fmla="*/ 17 w 170"/>
                <a:gd name="T9" fmla="*/ 58 h 213"/>
                <a:gd name="T10" fmla="*/ 68 w 170"/>
                <a:gd name="T11" fmla="*/ 11 h 213"/>
                <a:gd name="T12" fmla="*/ 173 w 170"/>
                <a:gd name="T13" fmla="*/ 0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213">
                  <a:moveTo>
                    <a:pt x="170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" y="1"/>
                    <a:pt x="3" y="47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24" y="13"/>
                    <a:pt x="68" y="11"/>
                  </a:cubicBezTo>
                  <a:cubicBezTo>
                    <a:pt x="112" y="8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42">
              <a:extLst>
                <a:ext uri="{FF2B5EF4-FFF2-40B4-BE49-F238E27FC236}">
                  <a16:creationId xmlns:a16="http://schemas.microsoft.com/office/drawing/2014/main" id="{0D09A7E9-2E32-4BC1-9268-4336B5BD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874"/>
              <a:ext cx="54" cy="39"/>
            </a:xfrm>
            <a:custGeom>
              <a:avLst/>
              <a:gdLst>
                <a:gd name="T0" fmla="*/ 54 w 54"/>
                <a:gd name="T1" fmla="*/ 0 h 39"/>
                <a:gd name="T2" fmla="*/ 0 w 54"/>
                <a:gd name="T3" fmla="*/ 39 h 39"/>
                <a:gd name="T4" fmla="*/ 54 w 54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9">
                  <a:moveTo>
                    <a:pt x="54" y="0"/>
                  </a:moveTo>
                  <a:cubicBezTo>
                    <a:pt x="54" y="0"/>
                    <a:pt x="5" y="0"/>
                    <a:pt x="0" y="39"/>
                  </a:cubicBezTo>
                  <a:cubicBezTo>
                    <a:pt x="0" y="39"/>
                    <a:pt x="10" y="8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43">
              <a:extLst>
                <a:ext uri="{FF2B5EF4-FFF2-40B4-BE49-F238E27FC236}">
                  <a16:creationId xmlns:a16="http://schemas.microsoft.com/office/drawing/2014/main" id="{B898C505-58B6-4B8A-B5D4-6345455F3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663"/>
              <a:ext cx="74" cy="810"/>
            </a:xfrm>
            <a:custGeom>
              <a:avLst/>
              <a:gdLst>
                <a:gd name="T0" fmla="*/ 19 w 73"/>
                <a:gd name="T1" fmla="*/ 828 h 801"/>
                <a:gd name="T2" fmla="*/ 34 w 73"/>
                <a:gd name="T3" fmla="*/ 0 h 801"/>
                <a:gd name="T4" fmla="*/ 19 w 73"/>
                <a:gd name="T5" fmla="*/ 828 h 8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801">
                  <a:moveTo>
                    <a:pt x="19" y="801"/>
                  </a:moveTo>
                  <a:cubicBezTo>
                    <a:pt x="19" y="801"/>
                    <a:pt x="73" y="239"/>
                    <a:pt x="34" y="0"/>
                  </a:cubicBezTo>
                  <a:cubicBezTo>
                    <a:pt x="34" y="0"/>
                    <a:pt x="0" y="703"/>
                    <a:pt x="19" y="801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44">
              <a:extLst>
                <a:ext uri="{FF2B5EF4-FFF2-40B4-BE49-F238E27FC236}">
                  <a16:creationId xmlns:a16="http://schemas.microsoft.com/office/drawing/2014/main" id="{A991A048-75FD-4F22-B198-52F3BDB27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125"/>
              <a:ext cx="347" cy="314"/>
            </a:xfrm>
            <a:custGeom>
              <a:avLst/>
              <a:gdLst>
                <a:gd name="T0" fmla="*/ 0 w 344"/>
                <a:gd name="T1" fmla="*/ 0 h 310"/>
                <a:gd name="T2" fmla="*/ 0 w 344"/>
                <a:gd name="T3" fmla="*/ 55 h 310"/>
                <a:gd name="T4" fmla="*/ 353 w 344"/>
                <a:gd name="T5" fmla="*/ 322 h 310"/>
                <a:gd name="T6" fmla="*/ 0 w 344"/>
                <a:gd name="T7" fmla="*/ 0 h 3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4" h="310">
                  <a:moveTo>
                    <a:pt x="0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303" y="295"/>
                    <a:pt x="344" y="310"/>
                  </a:cubicBezTo>
                  <a:cubicBezTo>
                    <a:pt x="344" y="310"/>
                    <a:pt x="10" y="32"/>
                    <a:pt x="0" y="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45">
              <a:extLst>
                <a:ext uri="{FF2B5EF4-FFF2-40B4-BE49-F238E27FC236}">
                  <a16:creationId xmlns:a16="http://schemas.microsoft.com/office/drawing/2014/main" id="{1A3BEBE7-83BB-4822-9F3A-299B17B5C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703"/>
              <a:ext cx="93" cy="758"/>
            </a:xfrm>
            <a:custGeom>
              <a:avLst/>
              <a:gdLst>
                <a:gd name="T0" fmla="*/ 32 w 92"/>
                <a:gd name="T1" fmla="*/ 0 h 749"/>
                <a:gd name="T2" fmla="*/ 32 w 92"/>
                <a:gd name="T3" fmla="*/ 776 h 749"/>
                <a:gd name="T4" fmla="*/ 32 w 92"/>
                <a:gd name="T5" fmla="*/ 0 h 7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49">
                  <a:moveTo>
                    <a:pt x="32" y="0"/>
                  </a:moveTo>
                  <a:cubicBezTo>
                    <a:pt x="32" y="0"/>
                    <a:pt x="0" y="614"/>
                    <a:pt x="32" y="749"/>
                  </a:cubicBezTo>
                  <a:cubicBezTo>
                    <a:pt x="32" y="749"/>
                    <a:pt x="92" y="137"/>
                    <a:pt x="32" y="0"/>
                  </a:cubicBez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46">
              <a:extLst>
                <a:ext uri="{FF2B5EF4-FFF2-40B4-BE49-F238E27FC236}">
                  <a16:creationId xmlns:a16="http://schemas.microsoft.com/office/drawing/2014/main" id="{69EDC9B3-681E-4662-9614-FBC4BC116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143"/>
              <a:ext cx="290" cy="241"/>
            </a:xfrm>
            <a:custGeom>
              <a:avLst/>
              <a:gdLst>
                <a:gd name="T0" fmla="*/ 289 w 287"/>
                <a:gd name="T1" fmla="*/ 52 h 238"/>
                <a:gd name="T2" fmla="*/ 0 w 287"/>
                <a:gd name="T3" fmla="*/ 247 h 238"/>
                <a:gd name="T4" fmla="*/ 296 w 287"/>
                <a:gd name="T5" fmla="*/ 0 h 238"/>
                <a:gd name="T6" fmla="*/ 289 w 287"/>
                <a:gd name="T7" fmla="*/ 52 h 2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7" h="238">
                  <a:moveTo>
                    <a:pt x="280" y="49"/>
                  </a:moveTo>
                  <a:cubicBezTo>
                    <a:pt x="280" y="49"/>
                    <a:pt x="118" y="140"/>
                    <a:pt x="0" y="238"/>
                  </a:cubicBezTo>
                  <a:cubicBezTo>
                    <a:pt x="287" y="0"/>
                    <a:pt x="287" y="0"/>
                    <a:pt x="287" y="0"/>
                  </a:cubicBezTo>
                  <a:lnTo>
                    <a:pt x="280" y="49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47">
              <a:extLst>
                <a:ext uri="{FF2B5EF4-FFF2-40B4-BE49-F238E27FC236}">
                  <a16:creationId xmlns:a16="http://schemas.microsoft.com/office/drawing/2014/main" id="{7823F12D-1CE4-4C87-9DFD-C265A2465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849"/>
              <a:ext cx="26" cy="531"/>
            </a:xfrm>
            <a:custGeom>
              <a:avLst/>
              <a:gdLst>
                <a:gd name="T0" fmla="*/ 18 w 25"/>
                <a:gd name="T1" fmla="*/ 301 h 525"/>
                <a:gd name="T2" fmla="*/ 20 w 25"/>
                <a:gd name="T3" fmla="*/ 0 h 525"/>
                <a:gd name="T4" fmla="*/ 3 w 25"/>
                <a:gd name="T5" fmla="*/ 543 h 525"/>
                <a:gd name="T6" fmla="*/ 18 w 25"/>
                <a:gd name="T7" fmla="*/ 301 h 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25">
                  <a:moveTo>
                    <a:pt x="15" y="292"/>
                  </a:moveTo>
                  <a:cubicBezTo>
                    <a:pt x="21" y="163"/>
                    <a:pt x="25" y="26"/>
                    <a:pt x="17" y="0"/>
                  </a:cubicBezTo>
                  <a:cubicBezTo>
                    <a:pt x="17" y="0"/>
                    <a:pt x="0" y="467"/>
                    <a:pt x="3" y="525"/>
                  </a:cubicBezTo>
                  <a:cubicBezTo>
                    <a:pt x="3" y="525"/>
                    <a:pt x="10" y="413"/>
                    <a:pt x="15" y="2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48">
              <a:extLst>
                <a:ext uri="{FF2B5EF4-FFF2-40B4-BE49-F238E27FC236}">
                  <a16:creationId xmlns:a16="http://schemas.microsoft.com/office/drawing/2014/main" id="{AAF6F29B-A6EE-415A-B0F8-B6500C98C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3144"/>
              <a:ext cx="190" cy="171"/>
            </a:xfrm>
            <a:custGeom>
              <a:avLst/>
              <a:gdLst>
                <a:gd name="T0" fmla="*/ 194 w 188"/>
                <a:gd name="T1" fmla="*/ 175 h 169"/>
                <a:gd name="T2" fmla="*/ 2 w 188"/>
                <a:gd name="T3" fmla="*/ 0 h 169"/>
                <a:gd name="T4" fmla="*/ 0 w 188"/>
                <a:gd name="T5" fmla="*/ 14 h 169"/>
                <a:gd name="T6" fmla="*/ 194 w 188"/>
                <a:gd name="T7" fmla="*/ 175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169">
                  <a:moveTo>
                    <a:pt x="188" y="16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65" y="146"/>
                    <a:pt x="188" y="1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49">
              <a:extLst>
                <a:ext uri="{FF2B5EF4-FFF2-40B4-BE49-F238E27FC236}">
                  <a16:creationId xmlns:a16="http://schemas.microsoft.com/office/drawing/2014/main" id="{9203DC6B-3729-4AF5-9F4F-193EDC85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894"/>
              <a:ext cx="12" cy="475"/>
            </a:xfrm>
            <a:custGeom>
              <a:avLst/>
              <a:gdLst>
                <a:gd name="T0" fmla="*/ 12 w 12"/>
                <a:gd name="T1" fmla="*/ 0 h 469"/>
                <a:gd name="T2" fmla="*/ 3 w 12"/>
                <a:gd name="T3" fmla="*/ 487 h 469"/>
                <a:gd name="T4" fmla="*/ 12 w 12"/>
                <a:gd name="T5" fmla="*/ 0 h 4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69">
                  <a:moveTo>
                    <a:pt x="12" y="0"/>
                  </a:moveTo>
                  <a:cubicBezTo>
                    <a:pt x="12" y="0"/>
                    <a:pt x="12" y="407"/>
                    <a:pt x="3" y="469"/>
                  </a:cubicBezTo>
                  <a:cubicBezTo>
                    <a:pt x="3" y="469"/>
                    <a:pt x="0" y="186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50">
              <a:extLst>
                <a:ext uri="{FF2B5EF4-FFF2-40B4-BE49-F238E27FC236}">
                  <a16:creationId xmlns:a16="http://schemas.microsoft.com/office/drawing/2014/main" id="{8F177FF3-DDC5-479E-9A04-C02E44905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161"/>
              <a:ext cx="121" cy="93"/>
            </a:xfrm>
            <a:custGeom>
              <a:avLst/>
              <a:gdLst>
                <a:gd name="T0" fmla="*/ 0 w 120"/>
                <a:gd name="T1" fmla="*/ 95 h 92"/>
                <a:gd name="T2" fmla="*/ 122 w 120"/>
                <a:gd name="T3" fmla="*/ 0 h 92"/>
                <a:gd name="T4" fmla="*/ 123 w 120"/>
                <a:gd name="T5" fmla="*/ 19 h 92"/>
                <a:gd name="T6" fmla="*/ 0 w 120"/>
                <a:gd name="T7" fmla="*/ 95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92">
                  <a:moveTo>
                    <a:pt x="0" y="92"/>
                  </a:moveTo>
                  <a:cubicBezTo>
                    <a:pt x="0" y="92"/>
                    <a:pt x="113" y="17"/>
                    <a:pt x="119" y="0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9"/>
                    <a:pt x="15" y="86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51">
              <a:extLst>
                <a:ext uri="{FF2B5EF4-FFF2-40B4-BE49-F238E27FC236}">
                  <a16:creationId xmlns:a16="http://schemas.microsoft.com/office/drawing/2014/main" id="{CBF5539F-016E-45CA-936B-099CB0128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331"/>
              <a:ext cx="785" cy="50"/>
            </a:xfrm>
            <a:custGeom>
              <a:avLst/>
              <a:gdLst>
                <a:gd name="T0" fmla="*/ 0 w 777"/>
                <a:gd name="T1" fmla="*/ 28 h 49"/>
                <a:gd name="T2" fmla="*/ 801 w 777"/>
                <a:gd name="T3" fmla="*/ 20 h 49"/>
                <a:gd name="T4" fmla="*/ 801 w 777"/>
                <a:gd name="T5" fmla="*/ 45 h 49"/>
                <a:gd name="T6" fmla="*/ 0 w 777"/>
                <a:gd name="T7" fmla="*/ 2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7" h="49">
                  <a:moveTo>
                    <a:pt x="0" y="25"/>
                  </a:moveTo>
                  <a:cubicBezTo>
                    <a:pt x="0" y="25"/>
                    <a:pt x="727" y="0"/>
                    <a:pt x="777" y="20"/>
                  </a:cubicBezTo>
                  <a:cubicBezTo>
                    <a:pt x="777" y="42"/>
                    <a:pt x="777" y="42"/>
                    <a:pt x="777" y="42"/>
                  </a:cubicBezTo>
                  <a:cubicBezTo>
                    <a:pt x="777" y="42"/>
                    <a:pt x="54" y="49"/>
                    <a:pt x="0" y="25"/>
                  </a:cubicBez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52">
              <a:extLst>
                <a:ext uri="{FF2B5EF4-FFF2-40B4-BE49-F238E27FC236}">
                  <a16:creationId xmlns:a16="http://schemas.microsoft.com/office/drawing/2014/main" id="{D181DD1E-0ADC-4332-BEA1-435D2DD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352"/>
              <a:ext cx="76" cy="20"/>
            </a:xfrm>
            <a:custGeom>
              <a:avLst/>
              <a:gdLst>
                <a:gd name="T0" fmla="*/ 0 w 76"/>
                <a:gd name="T1" fmla="*/ 0 h 20"/>
                <a:gd name="T2" fmla="*/ 1 w 76"/>
                <a:gd name="T3" fmla="*/ 20 h 20"/>
                <a:gd name="T4" fmla="*/ 76 w 76"/>
                <a:gd name="T5" fmla="*/ 14 h 20"/>
                <a:gd name="T6" fmla="*/ 0 w 76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20">
                  <a:moveTo>
                    <a:pt x="0" y="0"/>
                  </a:moveTo>
                  <a:lnTo>
                    <a:pt x="1" y="20"/>
                  </a:lnTo>
                  <a:lnTo>
                    <a:pt x="76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53">
              <a:extLst>
                <a:ext uri="{FF2B5EF4-FFF2-40B4-BE49-F238E27FC236}">
                  <a16:creationId xmlns:a16="http://schemas.microsoft.com/office/drawing/2014/main" id="{994A4504-80AA-4EEF-B6C9-537CCDCAD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040"/>
              <a:ext cx="29" cy="309"/>
            </a:xfrm>
            <a:custGeom>
              <a:avLst/>
              <a:gdLst>
                <a:gd name="T0" fmla="*/ 0 w 28"/>
                <a:gd name="T1" fmla="*/ 315 h 306"/>
                <a:gd name="T2" fmla="*/ 17 w 28"/>
                <a:gd name="T3" fmla="*/ 0 h 306"/>
                <a:gd name="T4" fmla="*/ 29 w 28"/>
                <a:gd name="T5" fmla="*/ 311 h 306"/>
                <a:gd name="T6" fmla="*/ 0 w 28"/>
                <a:gd name="T7" fmla="*/ 315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06">
                  <a:moveTo>
                    <a:pt x="0" y="306"/>
                  </a:moveTo>
                  <a:cubicBezTo>
                    <a:pt x="0" y="306"/>
                    <a:pt x="3" y="30"/>
                    <a:pt x="14" y="0"/>
                  </a:cubicBezTo>
                  <a:cubicBezTo>
                    <a:pt x="14" y="0"/>
                    <a:pt x="28" y="288"/>
                    <a:pt x="26" y="302"/>
                  </a:cubicBezTo>
                  <a:lnTo>
                    <a:pt x="0" y="306"/>
                  </a:lnTo>
                  <a:close/>
                </a:path>
              </a:pathLst>
            </a:custGeom>
            <a:solidFill>
              <a:srgbClr val="F47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54">
              <a:extLst>
                <a:ext uri="{FF2B5EF4-FFF2-40B4-BE49-F238E27FC236}">
                  <a16:creationId xmlns:a16="http://schemas.microsoft.com/office/drawing/2014/main" id="{912A40DF-44E9-4543-9D30-2FA7E1559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356"/>
              <a:ext cx="424" cy="20"/>
            </a:xfrm>
            <a:custGeom>
              <a:avLst/>
              <a:gdLst>
                <a:gd name="T0" fmla="*/ 0 w 420"/>
                <a:gd name="T1" fmla="*/ 0 h 19"/>
                <a:gd name="T2" fmla="*/ 337 w 420"/>
                <a:gd name="T3" fmla="*/ 1 h 19"/>
                <a:gd name="T4" fmla="*/ 432 w 420"/>
                <a:gd name="T5" fmla="*/ 3 h 19"/>
                <a:gd name="T6" fmla="*/ 0 w 420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0" h="19">
                  <a:moveTo>
                    <a:pt x="0" y="0"/>
                  </a:moveTo>
                  <a:cubicBezTo>
                    <a:pt x="0" y="0"/>
                    <a:pt x="205" y="0"/>
                    <a:pt x="328" y="1"/>
                  </a:cubicBezTo>
                  <a:cubicBezTo>
                    <a:pt x="378" y="2"/>
                    <a:pt x="415" y="2"/>
                    <a:pt x="420" y="3"/>
                  </a:cubicBezTo>
                  <a:cubicBezTo>
                    <a:pt x="420" y="3"/>
                    <a:pt x="83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55">
              <a:extLst>
                <a:ext uri="{FF2B5EF4-FFF2-40B4-BE49-F238E27FC236}">
                  <a16:creationId xmlns:a16="http://schemas.microsoft.com/office/drawing/2014/main" id="{C7C65DCF-1711-4BF3-82E9-AF99885A2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201"/>
              <a:ext cx="10" cy="157"/>
            </a:xfrm>
            <a:custGeom>
              <a:avLst/>
              <a:gdLst>
                <a:gd name="T0" fmla="*/ 7 w 10"/>
                <a:gd name="T1" fmla="*/ 0 h 156"/>
                <a:gd name="T2" fmla="*/ 0 w 10"/>
                <a:gd name="T3" fmla="*/ 159 h 156"/>
                <a:gd name="T4" fmla="*/ 9 w 10"/>
                <a:gd name="T5" fmla="*/ 159 h 156"/>
                <a:gd name="T6" fmla="*/ 7 w 10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6">
                  <a:moveTo>
                    <a:pt x="7" y="0"/>
                  </a:moveTo>
                  <a:cubicBezTo>
                    <a:pt x="7" y="0"/>
                    <a:pt x="9" y="147"/>
                    <a:pt x="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10" y="9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56">
              <a:extLst>
                <a:ext uri="{FF2B5EF4-FFF2-40B4-BE49-F238E27FC236}">
                  <a16:creationId xmlns:a16="http://schemas.microsoft.com/office/drawing/2014/main" id="{2DCC0F4C-1FBC-472F-A1CF-2DC87F177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359"/>
              <a:ext cx="39" cy="5"/>
            </a:xfrm>
            <a:custGeom>
              <a:avLst/>
              <a:gdLst>
                <a:gd name="T0" fmla="*/ 0 w 39"/>
                <a:gd name="T1" fmla="*/ 0 h 5"/>
                <a:gd name="T2" fmla="*/ 0 w 39"/>
                <a:gd name="T3" fmla="*/ 3 h 5"/>
                <a:gd name="T4" fmla="*/ 39 w 39"/>
                <a:gd name="T5" fmla="*/ 5 h 5"/>
                <a:gd name="T6" fmla="*/ 0 w 3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lnTo>
                    <a:pt x="0" y="3"/>
                  </a:lnTo>
                  <a:lnTo>
                    <a:pt x="3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57">
              <a:extLst>
                <a:ext uri="{FF2B5EF4-FFF2-40B4-BE49-F238E27FC236}">
                  <a16:creationId xmlns:a16="http://schemas.microsoft.com/office/drawing/2014/main" id="{FF415F0E-2E9C-43B6-898C-ABBD8FCC4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538"/>
              <a:ext cx="256" cy="52"/>
            </a:xfrm>
            <a:custGeom>
              <a:avLst/>
              <a:gdLst>
                <a:gd name="T0" fmla="*/ 0 w 253"/>
                <a:gd name="T1" fmla="*/ 54 h 51"/>
                <a:gd name="T2" fmla="*/ 138 w 253"/>
                <a:gd name="T3" fmla="*/ 12 h 51"/>
                <a:gd name="T4" fmla="*/ 262 w 253"/>
                <a:gd name="T5" fmla="*/ 54 h 51"/>
                <a:gd name="T6" fmla="*/ 136 w 253"/>
                <a:gd name="T7" fmla="*/ 0 h 51"/>
                <a:gd name="T8" fmla="*/ 0 w 253"/>
                <a:gd name="T9" fmla="*/ 5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51">
                  <a:moveTo>
                    <a:pt x="0" y="51"/>
                  </a:moveTo>
                  <a:cubicBezTo>
                    <a:pt x="0" y="51"/>
                    <a:pt x="31" y="12"/>
                    <a:pt x="132" y="12"/>
                  </a:cubicBezTo>
                  <a:cubicBezTo>
                    <a:pt x="233" y="12"/>
                    <a:pt x="253" y="51"/>
                    <a:pt x="253" y="51"/>
                  </a:cubicBezTo>
                  <a:cubicBezTo>
                    <a:pt x="253" y="51"/>
                    <a:pt x="226" y="0"/>
                    <a:pt x="130" y="0"/>
                  </a:cubicBezTo>
                  <a:cubicBezTo>
                    <a:pt x="33" y="0"/>
                    <a:pt x="0" y="51"/>
                    <a:pt x="0" y="51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58">
              <a:extLst>
                <a:ext uri="{FF2B5EF4-FFF2-40B4-BE49-F238E27FC236}">
                  <a16:creationId xmlns:a16="http://schemas.microsoft.com/office/drawing/2014/main" id="{3DD9DE8F-4EE2-446E-8F77-03618AA33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77"/>
              <a:ext cx="82" cy="70"/>
            </a:xfrm>
            <a:custGeom>
              <a:avLst/>
              <a:gdLst>
                <a:gd name="T0" fmla="*/ 0 w 81"/>
                <a:gd name="T1" fmla="*/ 11 h 69"/>
                <a:gd name="T2" fmla="*/ 25 w 81"/>
                <a:gd name="T3" fmla="*/ 70 h 69"/>
                <a:gd name="T4" fmla="*/ 84 w 81"/>
                <a:gd name="T5" fmla="*/ 0 h 69"/>
                <a:gd name="T6" fmla="*/ 27 w 81"/>
                <a:gd name="T7" fmla="*/ 60 h 69"/>
                <a:gd name="T8" fmla="*/ 0 w 81"/>
                <a:gd name="T9" fmla="*/ 1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69">
                  <a:moveTo>
                    <a:pt x="0" y="11"/>
                  </a:moveTo>
                  <a:cubicBezTo>
                    <a:pt x="0" y="11"/>
                    <a:pt x="10" y="66"/>
                    <a:pt x="25" y="67"/>
                  </a:cubicBezTo>
                  <a:cubicBezTo>
                    <a:pt x="40" y="69"/>
                    <a:pt x="72" y="18"/>
                    <a:pt x="81" y="0"/>
                  </a:cubicBezTo>
                  <a:cubicBezTo>
                    <a:pt x="81" y="0"/>
                    <a:pt x="39" y="58"/>
                    <a:pt x="27" y="57"/>
                  </a:cubicBezTo>
                  <a:cubicBezTo>
                    <a:pt x="16" y="55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59">
              <a:extLst>
                <a:ext uri="{FF2B5EF4-FFF2-40B4-BE49-F238E27FC236}">
                  <a16:creationId xmlns:a16="http://schemas.microsoft.com/office/drawing/2014/main" id="{92F108F5-2D51-4C33-95D1-B6CC7F7A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3479"/>
              <a:ext cx="269" cy="206"/>
            </a:xfrm>
            <a:custGeom>
              <a:avLst/>
              <a:gdLst>
                <a:gd name="T0" fmla="*/ 0 w 266"/>
                <a:gd name="T1" fmla="*/ 194 h 204"/>
                <a:gd name="T2" fmla="*/ 2 w 266"/>
                <a:gd name="T3" fmla="*/ 210 h 204"/>
                <a:gd name="T4" fmla="*/ 275 w 266"/>
                <a:gd name="T5" fmla="*/ 0 h 204"/>
                <a:gd name="T6" fmla="*/ 0 w 266"/>
                <a:gd name="T7" fmla="*/ 194 h 2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6" h="204">
                  <a:moveTo>
                    <a:pt x="0" y="188"/>
                  </a:moveTo>
                  <a:cubicBezTo>
                    <a:pt x="0" y="188"/>
                    <a:pt x="4" y="195"/>
                    <a:pt x="2" y="204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8" y="178"/>
                    <a:pt x="0" y="188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60">
              <a:extLst>
                <a:ext uri="{FF2B5EF4-FFF2-40B4-BE49-F238E27FC236}">
                  <a16:creationId xmlns:a16="http://schemas.microsoft.com/office/drawing/2014/main" id="{FFC9B92F-AD62-4F5C-9CF9-C4B25EF9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381"/>
              <a:ext cx="888" cy="24"/>
            </a:xfrm>
            <a:custGeom>
              <a:avLst/>
              <a:gdLst>
                <a:gd name="T0" fmla="*/ 0 w 878"/>
                <a:gd name="T1" fmla="*/ 24 h 24"/>
                <a:gd name="T2" fmla="*/ 908 w 878"/>
                <a:gd name="T3" fmla="*/ 24 h 24"/>
                <a:gd name="T4" fmla="*/ 0 w 878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8" h="24">
                  <a:moveTo>
                    <a:pt x="0" y="24"/>
                  </a:moveTo>
                  <a:cubicBezTo>
                    <a:pt x="878" y="24"/>
                    <a:pt x="878" y="24"/>
                    <a:pt x="878" y="24"/>
                  </a:cubicBezTo>
                  <a:cubicBezTo>
                    <a:pt x="878" y="24"/>
                    <a:pt x="182" y="0"/>
                    <a:pt x="0" y="24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61">
              <a:extLst>
                <a:ext uri="{FF2B5EF4-FFF2-40B4-BE49-F238E27FC236}">
                  <a16:creationId xmlns:a16="http://schemas.microsoft.com/office/drawing/2014/main" id="{D1D97A77-E7D7-4E8E-A8FB-D36C14006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388"/>
              <a:ext cx="442" cy="186"/>
            </a:xfrm>
            <a:custGeom>
              <a:avLst/>
              <a:gdLst>
                <a:gd name="T0" fmla="*/ 452 w 437"/>
                <a:gd name="T1" fmla="*/ 190 h 184"/>
                <a:gd name="T2" fmla="*/ 0 w 437"/>
                <a:gd name="T3" fmla="*/ 0 h 184"/>
                <a:gd name="T4" fmla="*/ 452 w 437"/>
                <a:gd name="T5" fmla="*/ 190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7" h="184">
                  <a:moveTo>
                    <a:pt x="437" y="18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99" y="151"/>
                    <a:pt x="437" y="184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62">
              <a:extLst>
                <a:ext uri="{FF2B5EF4-FFF2-40B4-BE49-F238E27FC236}">
                  <a16:creationId xmlns:a16="http://schemas.microsoft.com/office/drawing/2014/main" id="{13EBF764-4A06-4F45-A4BD-9892BE32B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384"/>
              <a:ext cx="192" cy="164"/>
            </a:xfrm>
            <a:custGeom>
              <a:avLst/>
              <a:gdLst>
                <a:gd name="T0" fmla="*/ 0 w 190"/>
                <a:gd name="T1" fmla="*/ 166 h 163"/>
                <a:gd name="T2" fmla="*/ 196 w 190"/>
                <a:gd name="T3" fmla="*/ 0 h 163"/>
                <a:gd name="T4" fmla="*/ 0 w 190"/>
                <a:gd name="T5" fmla="*/ 166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163">
                  <a:moveTo>
                    <a:pt x="0" y="163"/>
                  </a:moveTo>
                  <a:cubicBezTo>
                    <a:pt x="190" y="0"/>
                    <a:pt x="190" y="0"/>
                    <a:pt x="190" y="0"/>
                  </a:cubicBezTo>
                  <a:cubicBezTo>
                    <a:pt x="190" y="0"/>
                    <a:pt x="15" y="120"/>
                    <a:pt x="0" y="163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63">
              <a:extLst>
                <a:ext uri="{FF2B5EF4-FFF2-40B4-BE49-F238E27FC236}">
                  <a16:creationId xmlns:a16="http://schemas.microsoft.com/office/drawing/2014/main" id="{46F75B88-DD2D-4C1B-9233-7A290ACF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048"/>
              <a:ext cx="16" cy="401"/>
            </a:xfrm>
            <a:custGeom>
              <a:avLst/>
              <a:gdLst>
                <a:gd name="T0" fmla="*/ 16 w 16"/>
                <a:gd name="T1" fmla="*/ 0 h 397"/>
                <a:gd name="T2" fmla="*/ 15 w 16"/>
                <a:gd name="T3" fmla="*/ 409 h 397"/>
                <a:gd name="T4" fmla="*/ 16 w 16"/>
                <a:gd name="T5" fmla="*/ 0 h 3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97">
                  <a:moveTo>
                    <a:pt x="16" y="0"/>
                  </a:move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0" y="44"/>
                    <a:pt x="16" y="0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64">
              <a:extLst>
                <a:ext uri="{FF2B5EF4-FFF2-40B4-BE49-F238E27FC236}">
                  <a16:creationId xmlns:a16="http://schemas.microsoft.com/office/drawing/2014/main" id="{4ECABAE1-E03A-4672-B988-B62886A45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987"/>
              <a:ext cx="18" cy="322"/>
            </a:xfrm>
            <a:custGeom>
              <a:avLst/>
              <a:gdLst>
                <a:gd name="T0" fmla="*/ 3 w 18"/>
                <a:gd name="T1" fmla="*/ 0 h 318"/>
                <a:gd name="T2" fmla="*/ 0 w 18"/>
                <a:gd name="T3" fmla="*/ 330 h 318"/>
                <a:gd name="T4" fmla="*/ 3 w 18"/>
                <a:gd name="T5" fmla="*/ 0 h 3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18">
                  <a:moveTo>
                    <a:pt x="3" y="0"/>
                  </a:moveTo>
                  <a:cubicBezTo>
                    <a:pt x="0" y="318"/>
                    <a:pt x="0" y="318"/>
                    <a:pt x="0" y="318"/>
                  </a:cubicBezTo>
                  <a:cubicBezTo>
                    <a:pt x="0" y="318"/>
                    <a:pt x="18" y="39"/>
                    <a:pt x="3" y="0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65">
              <a:extLst>
                <a:ext uri="{FF2B5EF4-FFF2-40B4-BE49-F238E27FC236}">
                  <a16:creationId xmlns:a16="http://schemas.microsoft.com/office/drawing/2014/main" id="{64A0B70F-E87C-491D-A851-17BD8A589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548"/>
              <a:ext cx="80" cy="8"/>
            </a:xfrm>
            <a:custGeom>
              <a:avLst/>
              <a:gdLst>
                <a:gd name="T0" fmla="*/ 0 w 79"/>
                <a:gd name="T1" fmla="*/ 8 h 8"/>
                <a:gd name="T2" fmla="*/ 82 w 79"/>
                <a:gd name="T3" fmla="*/ 8 h 8"/>
                <a:gd name="T4" fmla="*/ 0 w 79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8">
                  <a:moveTo>
                    <a:pt x="0" y="8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17" y="0"/>
                    <a:pt x="0" y="8"/>
                  </a:cubicBezTo>
                  <a:close/>
                </a:path>
              </a:pathLst>
            </a:custGeom>
            <a:solidFill>
              <a:srgbClr val="D84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66">
              <a:extLst>
                <a:ext uri="{FF2B5EF4-FFF2-40B4-BE49-F238E27FC236}">
                  <a16:creationId xmlns:a16="http://schemas.microsoft.com/office/drawing/2014/main" id="{63053FC7-EC3A-469C-B893-A5E4FFB4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545"/>
              <a:ext cx="158" cy="10"/>
            </a:xfrm>
            <a:custGeom>
              <a:avLst/>
              <a:gdLst>
                <a:gd name="T0" fmla="*/ 0 w 156"/>
                <a:gd name="T1" fmla="*/ 10 h 10"/>
                <a:gd name="T2" fmla="*/ 162 w 156"/>
                <a:gd name="T3" fmla="*/ 10 h 10"/>
                <a:gd name="T4" fmla="*/ 0 w 156"/>
                <a:gd name="T5" fmla="*/ 1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10">
                  <a:moveTo>
                    <a:pt x="0" y="10"/>
                  </a:moveTo>
                  <a:cubicBezTo>
                    <a:pt x="156" y="10"/>
                    <a:pt x="156" y="10"/>
                    <a:pt x="156" y="10"/>
                  </a:cubicBezTo>
                  <a:cubicBezTo>
                    <a:pt x="156" y="10"/>
                    <a:pt x="24" y="0"/>
                    <a:pt x="0" y="1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67">
              <a:extLst>
                <a:ext uri="{FF2B5EF4-FFF2-40B4-BE49-F238E27FC236}">
                  <a16:creationId xmlns:a16="http://schemas.microsoft.com/office/drawing/2014/main" id="{10FED93D-8A93-4319-9185-F3B6B8F6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207"/>
              <a:ext cx="100" cy="61"/>
            </a:xfrm>
            <a:custGeom>
              <a:avLst/>
              <a:gdLst>
                <a:gd name="T0" fmla="*/ 81 w 99"/>
                <a:gd name="T1" fmla="*/ 0 h 61"/>
                <a:gd name="T2" fmla="*/ 88 w 99"/>
                <a:gd name="T3" fmla="*/ 50 h 61"/>
                <a:gd name="T4" fmla="*/ 0 w 99"/>
                <a:gd name="T5" fmla="*/ 20 h 61"/>
                <a:gd name="T6" fmla="*/ 81 w 99"/>
                <a:gd name="T7" fmla="*/ 45 h 61"/>
                <a:gd name="T8" fmla="*/ 81 w 9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61">
                  <a:moveTo>
                    <a:pt x="78" y="0"/>
                  </a:moveTo>
                  <a:cubicBezTo>
                    <a:pt x="78" y="0"/>
                    <a:pt x="99" y="39"/>
                    <a:pt x="85" y="50"/>
                  </a:cubicBezTo>
                  <a:cubicBezTo>
                    <a:pt x="71" y="61"/>
                    <a:pt x="0" y="20"/>
                    <a:pt x="0" y="20"/>
                  </a:cubicBezTo>
                  <a:cubicBezTo>
                    <a:pt x="0" y="20"/>
                    <a:pt x="66" y="50"/>
                    <a:pt x="78" y="45"/>
                  </a:cubicBezTo>
                  <a:cubicBezTo>
                    <a:pt x="91" y="40"/>
                    <a:pt x="82" y="7"/>
                    <a:pt x="78" y="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68">
              <a:extLst>
                <a:ext uri="{FF2B5EF4-FFF2-40B4-BE49-F238E27FC236}">
                  <a16:creationId xmlns:a16="http://schemas.microsoft.com/office/drawing/2014/main" id="{B792206F-9013-497A-A970-107089CA8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757"/>
              <a:ext cx="225" cy="21"/>
            </a:xfrm>
            <a:custGeom>
              <a:avLst/>
              <a:gdLst>
                <a:gd name="T0" fmla="*/ 231 w 222"/>
                <a:gd name="T1" fmla="*/ 7 h 21"/>
                <a:gd name="T2" fmla="*/ 231 w 222"/>
                <a:gd name="T3" fmla="*/ 21 h 21"/>
                <a:gd name="T4" fmla="*/ 0 w 222"/>
                <a:gd name="T5" fmla="*/ 21 h 21"/>
                <a:gd name="T6" fmla="*/ 231 w 222"/>
                <a:gd name="T7" fmla="*/ 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2" h="21">
                  <a:moveTo>
                    <a:pt x="222" y="7"/>
                  </a:moveTo>
                  <a:cubicBezTo>
                    <a:pt x="222" y="21"/>
                    <a:pt x="222" y="21"/>
                    <a:pt x="22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00" y="0"/>
                    <a:pt x="222" y="7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69">
              <a:extLst>
                <a:ext uri="{FF2B5EF4-FFF2-40B4-BE49-F238E27FC236}">
                  <a16:creationId xmlns:a16="http://schemas.microsoft.com/office/drawing/2014/main" id="{A881F78B-E912-4293-A007-1DA78F312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1765"/>
              <a:ext cx="66" cy="13"/>
            </a:xfrm>
            <a:custGeom>
              <a:avLst/>
              <a:gdLst>
                <a:gd name="T0" fmla="*/ 1 w 66"/>
                <a:gd name="T1" fmla="*/ 0 h 13"/>
                <a:gd name="T2" fmla="*/ 0 w 66"/>
                <a:gd name="T3" fmla="*/ 13 h 13"/>
                <a:gd name="T4" fmla="*/ 66 w 66"/>
                <a:gd name="T5" fmla="*/ 13 h 13"/>
                <a:gd name="T6" fmla="*/ 1 w 6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3">
                  <a:moveTo>
                    <a:pt x="1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24" y="1"/>
                    <a:pt x="1" y="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70">
              <a:extLst>
                <a:ext uri="{FF2B5EF4-FFF2-40B4-BE49-F238E27FC236}">
                  <a16:creationId xmlns:a16="http://schemas.microsoft.com/office/drawing/2014/main" id="{363EDDED-0617-4215-A48E-67A866D0F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1806"/>
              <a:ext cx="17" cy="159"/>
            </a:xfrm>
            <a:custGeom>
              <a:avLst/>
              <a:gdLst>
                <a:gd name="T0" fmla="*/ 0 w 17"/>
                <a:gd name="T1" fmla="*/ 0 h 157"/>
                <a:gd name="T2" fmla="*/ 0 w 17"/>
                <a:gd name="T3" fmla="*/ 163 h 157"/>
                <a:gd name="T4" fmla="*/ 0 w 17"/>
                <a:gd name="T5" fmla="*/ 0 h 1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7">
                  <a:moveTo>
                    <a:pt x="0" y="0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17" y="38"/>
                    <a:pt x="0" y="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71">
              <a:extLst>
                <a:ext uri="{FF2B5EF4-FFF2-40B4-BE49-F238E27FC236}">
                  <a16:creationId xmlns:a16="http://schemas.microsoft.com/office/drawing/2014/main" id="{FA2AC00E-A85E-4493-AC58-B0E24148F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815"/>
              <a:ext cx="17" cy="162"/>
            </a:xfrm>
            <a:custGeom>
              <a:avLst/>
              <a:gdLst>
                <a:gd name="T0" fmla="*/ 19 w 16"/>
                <a:gd name="T1" fmla="*/ 0 h 160"/>
                <a:gd name="T2" fmla="*/ 19 w 16"/>
                <a:gd name="T3" fmla="*/ 166 h 160"/>
                <a:gd name="T4" fmla="*/ 19 w 16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0">
                  <a:moveTo>
                    <a:pt x="16" y="0"/>
                  </a:moveTo>
                  <a:cubicBezTo>
                    <a:pt x="16" y="160"/>
                    <a:pt x="16" y="160"/>
                    <a:pt x="16" y="160"/>
                  </a:cubicBezTo>
                  <a:cubicBezTo>
                    <a:pt x="16" y="160"/>
                    <a:pt x="0" y="40"/>
                    <a:pt x="16" y="0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72">
              <a:extLst>
                <a:ext uri="{FF2B5EF4-FFF2-40B4-BE49-F238E27FC236}">
                  <a16:creationId xmlns:a16="http://schemas.microsoft.com/office/drawing/2014/main" id="{1AFF63E6-F73A-4A8E-A4AD-D8275CB7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009"/>
              <a:ext cx="140" cy="15"/>
            </a:xfrm>
            <a:custGeom>
              <a:avLst/>
              <a:gdLst>
                <a:gd name="T0" fmla="*/ 0 w 138"/>
                <a:gd name="T1" fmla="*/ 15 h 15"/>
                <a:gd name="T2" fmla="*/ 144 w 138"/>
                <a:gd name="T3" fmla="*/ 15 h 15"/>
                <a:gd name="T4" fmla="*/ 0 w 138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15">
                  <a:moveTo>
                    <a:pt x="0" y="15"/>
                  </a:moveTo>
                  <a:cubicBezTo>
                    <a:pt x="138" y="15"/>
                    <a:pt x="138" y="15"/>
                    <a:pt x="138" y="15"/>
                  </a:cubicBezTo>
                  <a:cubicBezTo>
                    <a:pt x="138" y="15"/>
                    <a:pt x="34" y="0"/>
                    <a:pt x="0" y="15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73">
              <a:extLst>
                <a:ext uri="{FF2B5EF4-FFF2-40B4-BE49-F238E27FC236}">
                  <a16:creationId xmlns:a16="http://schemas.microsoft.com/office/drawing/2014/main" id="{820D72D4-2319-4351-80BA-A677AF504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695"/>
              <a:ext cx="249" cy="44"/>
            </a:xfrm>
            <a:custGeom>
              <a:avLst/>
              <a:gdLst>
                <a:gd name="T0" fmla="*/ 255 w 246"/>
                <a:gd name="T1" fmla="*/ 5 h 44"/>
                <a:gd name="T2" fmla="*/ 255 w 246"/>
                <a:gd name="T3" fmla="*/ 44 h 44"/>
                <a:gd name="T4" fmla="*/ 0 w 246"/>
                <a:gd name="T5" fmla="*/ 30 h 44"/>
                <a:gd name="T6" fmla="*/ 255 w 246"/>
                <a:gd name="T7" fmla="*/ 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6" h="44">
                  <a:moveTo>
                    <a:pt x="246" y="5"/>
                  </a:moveTo>
                  <a:cubicBezTo>
                    <a:pt x="246" y="44"/>
                    <a:pt x="246" y="44"/>
                    <a:pt x="246" y="44"/>
                  </a:cubicBezTo>
                  <a:cubicBezTo>
                    <a:pt x="246" y="44"/>
                    <a:pt x="54" y="43"/>
                    <a:pt x="0" y="30"/>
                  </a:cubicBezTo>
                  <a:cubicBezTo>
                    <a:pt x="0" y="30"/>
                    <a:pt x="208" y="0"/>
                    <a:pt x="246" y="5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74">
              <a:extLst>
                <a:ext uri="{FF2B5EF4-FFF2-40B4-BE49-F238E27FC236}">
                  <a16:creationId xmlns:a16="http://schemas.microsoft.com/office/drawing/2014/main" id="{6E2EF8F9-744A-43B8-B5F5-0F11BD343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1712"/>
              <a:ext cx="168" cy="15"/>
            </a:xfrm>
            <a:custGeom>
              <a:avLst/>
              <a:gdLst>
                <a:gd name="T0" fmla="*/ 172 w 166"/>
                <a:gd name="T1" fmla="*/ 0 h 15"/>
                <a:gd name="T2" fmla="*/ 171 w 166"/>
                <a:gd name="T3" fmla="*/ 8 h 15"/>
                <a:gd name="T4" fmla="*/ 0 w 166"/>
                <a:gd name="T5" fmla="*/ 12 h 15"/>
                <a:gd name="T6" fmla="*/ 172 w 16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6" h="15">
                  <a:moveTo>
                    <a:pt x="166" y="0"/>
                  </a:moveTo>
                  <a:cubicBezTo>
                    <a:pt x="165" y="8"/>
                    <a:pt x="165" y="8"/>
                    <a:pt x="165" y="8"/>
                  </a:cubicBezTo>
                  <a:cubicBezTo>
                    <a:pt x="165" y="8"/>
                    <a:pt x="21" y="15"/>
                    <a:pt x="0" y="12"/>
                  </a:cubicBezTo>
                  <a:lnTo>
                    <a:pt x="1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75">
              <a:extLst>
                <a:ext uri="{FF2B5EF4-FFF2-40B4-BE49-F238E27FC236}">
                  <a16:creationId xmlns:a16="http://schemas.microsoft.com/office/drawing/2014/main" id="{675559BF-05DF-4697-9B44-38E3D3C26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3" y="733"/>
              <a:ext cx="1769" cy="3310"/>
            </a:xfrm>
            <a:custGeom>
              <a:avLst/>
              <a:gdLst>
                <a:gd name="T0" fmla="*/ 457 w 1750"/>
                <a:gd name="T1" fmla="*/ 3084 h 3273"/>
                <a:gd name="T2" fmla="*/ 929 w 1750"/>
                <a:gd name="T3" fmla="*/ 2132 h 3273"/>
                <a:gd name="T4" fmla="*/ 928 w 1750"/>
                <a:gd name="T5" fmla="*/ 2018 h 3273"/>
                <a:gd name="T6" fmla="*/ 928 w 1750"/>
                <a:gd name="T7" fmla="*/ 2002 h 3273"/>
                <a:gd name="T8" fmla="*/ 28 w 1750"/>
                <a:gd name="T9" fmla="*/ 1527 h 3273"/>
                <a:gd name="T10" fmla="*/ 39 w 1750"/>
                <a:gd name="T11" fmla="*/ 1527 h 3273"/>
                <a:gd name="T12" fmla="*/ 244 w 1750"/>
                <a:gd name="T13" fmla="*/ 1558 h 3273"/>
                <a:gd name="T14" fmla="*/ 987 w 1750"/>
                <a:gd name="T15" fmla="*/ 1342 h 3273"/>
                <a:gd name="T16" fmla="*/ 157 w 1750"/>
                <a:gd name="T17" fmla="*/ 525 h 3273"/>
                <a:gd name="T18" fmla="*/ 200 w 1750"/>
                <a:gd name="T19" fmla="*/ 549 h 3273"/>
                <a:gd name="T20" fmla="*/ 1077 w 1750"/>
                <a:gd name="T21" fmla="*/ 246 h 3273"/>
                <a:gd name="T22" fmla="*/ 1191 w 1750"/>
                <a:gd name="T23" fmla="*/ 58 h 3273"/>
                <a:gd name="T24" fmla="*/ 1627 w 1750"/>
                <a:gd name="T25" fmla="*/ 572 h 3273"/>
                <a:gd name="T26" fmla="*/ 1495 w 1750"/>
                <a:gd name="T27" fmla="*/ 1632 h 3273"/>
                <a:gd name="T28" fmla="*/ 1640 w 1750"/>
                <a:gd name="T29" fmla="*/ 1526 h 3273"/>
                <a:gd name="T30" fmla="*/ 1382 w 1750"/>
                <a:gd name="T31" fmla="*/ 2887 h 3273"/>
                <a:gd name="T32" fmla="*/ 1344 w 1750"/>
                <a:gd name="T33" fmla="*/ 3049 h 3273"/>
                <a:gd name="T34" fmla="*/ 54 w 1750"/>
                <a:gd name="T35" fmla="*/ 540 h 3273"/>
                <a:gd name="T36" fmla="*/ 94 w 1750"/>
                <a:gd name="T37" fmla="*/ 693 h 3273"/>
                <a:gd name="T38" fmla="*/ 113 w 1750"/>
                <a:gd name="T39" fmla="*/ 632 h 3273"/>
                <a:gd name="T40" fmla="*/ 254 w 1750"/>
                <a:gd name="T41" fmla="*/ 600 h 3273"/>
                <a:gd name="T42" fmla="*/ 296 w 1750"/>
                <a:gd name="T43" fmla="*/ 627 h 3273"/>
                <a:gd name="T44" fmla="*/ 169 w 1750"/>
                <a:gd name="T45" fmla="*/ 1689 h 3273"/>
                <a:gd name="T46" fmla="*/ 177 w 1750"/>
                <a:gd name="T47" fmla="*/ 1574 h 3273"/>
                <a:gd name="T48" fmla="*/ 130 w 1750"/>
                <a:gd name="T49" fmla="*/ 1658 h 3273"/>
                <a:gd name="T50" fmla="*/ 62 w 1750"/>
                <a:gd name="T51" fmla="*/ 1716 h 3273"/>
                <a:gd name="T52" fmla="*/ 133 w 1750"/>
                <a:gd name="T53" fmla="*/ 1727 h 3273"/>
                <a:gd name="T54" fmla="*/ 1089 w 1750"/>
                <a:gd name="T55" fmla="*/ 1813 h 3273"/>
                <a:gd name="T56" fmla="*/ 1041 w 1750"/>
                <a:gd name="T57" fmla="*/ 1868 h 3273"/>
                <a:gd name="T58" fmla="*/ 1017 w 1750"/>
                <a:gd name="T59" fmla="*/ 1899 h 3273"/>
                <a:gd name="T60" fmla="*/ 987 w 1750"/>
                <a:gd name="T61" fmla="*/ 1986 h 3273"/>
                <a:gd name="T62" fmla="*/ 1074 w 1750"/>
                <a:gd name="T63" fmla="*/ 2011 h 3273"/>
                <a:gd name="T64" fmla="*/ 1116 w 1750"/>
                <a:gd name="T65" fmla="*/ 1869 h 3273"/>
                <a:gd name="T66" fmla="*/ 1235 w 1750"/>
                <a:gd name="T67" fmla="*/ 194 h 3273"/>
                <a:gd name="T68" fmla="*/ 1223 w 1750"/>
                <a:gd name="T69" fmla="*/ 61 h 3273"/>
                <a:gd name="T70" fmla="*/ 1201 w 1750"/>
                <a:gd name="T71" fmla="*/ 126 h 3273"/>
                <a:gd name="T72" fmla="*/ 1168 w 1750"/>
                <a:gd name="T73" fmla="*/ 179 h 3273"/>
                <a:gd name="T74" fmla="*/ 1103 w 1750"/>
                <a:gd name="T75" fmla="*/ 246 h 3273"/>
                <a:gd name="T76" fmla="*/ 587 w 1750"/>
                <a:gd name="T77" fmla="*/ 2991 h 3273"/>
                <a:gd name="T78" fmla="*/ 466 w 1750"/>
                <a:gd name="T79" fmla="*/ 3113 h 3273"/>
                <a:gd name="T80" fmla="*/ 488 w 1750"/>
                <a:gd name="T81" fmla="*/ 3251 h 3273"/>
                <a:gd name="T82" fmla="*/ 555 w 1750"/>
                <a:gd name="T83" fmla="*/ 3164 h 3273"/>
                <a:gd name="T84" fmla="*/ 591 w 1750"/>
                <a:gd name="T85" fmla="*/ 3109 h 3273"/>
                <a:gd name="T86" fmla="*/ 1565 w 1750"/>
                <a:gd name="T87" fmla="*/ 1728 h 3273"/>
                <a:gd name="T88" fmla="*/ 1599 w 1750"/>
                <a:gd name="T89" fmla="*/ 1714 h 3273"/>
                <a:gd name="T90" fmla="*/ 1708 w 1750"/>
                <a:gd name="T91" fmla="*/ 1687 h 3273"/>
                <a:gd name="T92" fmla="*/ 1636 w 1750"/>
                <a:gd name="T93" fmla="*/ 1631 h 3273"/>
                <a:gd name="T94" fmla="*/ 1558 w 1750"/>
                <a:gd name="T95" fmla="*/ 1646 h 3273"/>
                <a:gd name="T96" fmla="*/ 1537 w 1750"/>
                <a:gd name="T97" fmla="*/ 1659 h 3273"/>
                <a:gd name="T98" fmla="*/ 1312 w 1750"/>
                <a:gd name="T99" fmla="*/ 2897 h 3273"/>
                <a:gd name="T100" fmla="*/ 1328 w 1750"/>
                <a:gd name="T101" fmla="*/ 3004 h 3273"/>
                <a:gd name="T102" fmla="*/ 1423 w 1750"/>
                <a:gd name="T103" fmla="*/ 2977 h 3273"/>
                <a:gd name="T104" fmla="*/ 1450 w 1750"/>
                <a:gd name="T105" fmla="*/ 3068 h 3273"/>
                <a:gd name="T106" fmla="*/ 1502 w 1750"/>
                <a:gd name="T107" fmla="*/ 3079 h 3273"/>
                <a:gd name="T108" fmla="*/ 1409 w 1750"/>
                <a:gd name="T109" fmla="*/ 2918 h 3273"/>
                <a:gd name="T110" fmla="*/ 1355 w 1750"/>
                <a:gd name="T111" fmla="*/ 2843 h 3273"/>
                <a:gd name="T112" fmla="*/ 1583 w 1750"/>
                <a:gd name="T113" fmla="*/ 652 h 3273"/>
                <a:gd name="T114" fmla="*/ 1572 w 1750"/>
                <a:gd name="T115" fmla="*/ 577 h 3273"/>
                <a:gd name="T116" fmla="*/ 1671 w 1750"/>
                <a:gd name="T117" fmla="*/ 677 h 3273"/>
                <a:gd name="T118" fmla="*/ 1770 w 1750"/>
                <a:gd name="T119" fmla="*/ 659 h 3273"/>
                <a:gd name="T120" fmla="*/ 1783 w 1750"/>
                <a:gd name="T121" fmla="*/ 569 h 32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50" h="3273">
                  <a:moveTo>
                    <a:pt x="325" y="3077"/>
                  </a:moveTo>
                  <a:cubicBezTo>
                    <a:pt x="517" y="3273"/>
                    <a:pt x="590" y="3058"/>
                    <a:pt x="602" y="3005"/>
                  </a:cubicBezTo>
                  <a:cubicBezTo>
                    <a:pt x="611" y="2963"/>
                    <a:pt x="640" y="2934"/>
                    <a:pt x="640" y="2934"/>
                  </a:cubicBezTo>
                  <a:cubicBezTo>
                    <a:pt x="1223" y="2484"/>
                    <a:pt x="1223" y="2484"/>
                    <a:pt x="1223" y="2484"/>
                  </a:cubicBezTo>
                  <a:cubicBezTo>
                    <a:pt x="1223" y="2691"/>
                    <a:pt x="1223" y="2836"/>
                    <a:pt x="1223" y="2846"/>
                  </a:cubicBezTo>
                  <a:cubicBezTo>
                    <a:pt x="1222" y="2881"/>
                    <a:pt x="1196" y="2887"/>
                    <a:pt x="1196" y="2887"/>
                  </a:cubicBezTo>
                  <a:moveTo>
                    <a:pt x="377" y="3014"/>
                  </a:moveTo>
                  <a:cubicBezTo>
                    <a:pt x="382" y="3017"/>
                    <a:pt x="386" y="3019"/>
                    <a:pt x="389" y="3022"/>
                  </a:cubicBezTo>
                  <a:cubicBezTo>
                    <a:pt x="396" y="3028"/>
                    <a:pt x="405" y="3034"/>
                    <a:pt x="404" y="3043"/>
                  </a:cubicBezTo>
                  <a:cubicBezTo>
                    <a:pt x="403" y="3052"/>
                    <a:pt x="399" y="3063"/>
                    <a:pt x="395" y="3071"/>
                  </a:cubicBezTo>
                  <a:cubicBezTo>
                    <a:pt x="392" y="3080"/>
                    <a:pt x="387" y="3091"/>
                    <a:pt x="377" y="3091"/>
                  </a:cubicBezTo>
                  <a:cubicBezTo>
                    <a:pt x="368" y="3091"/>
                    <a:pt x="358" y="3082"/>
                    <a:pt x="352" y="3076"/>
                  </a:cubicBezTo>
                  <a:cubicBezTo>
                    <a:pt x="347" y="3072"/>
                    <a:pt x="342" y="3067"/>
                    <a:pt x="337" y="3062"/>
                  </a:cubicBezTo>
                  <a:moveTo>
                    <a:pt x="419" y="2964"/>
                  </a:moveTo>
                  <a:cubicBezTo>
                    <a:pt x="422" y="2966"/>
                    <a:pt x="425" y="2969"/>
                    <a:pt x="428" y="2972"/>
                  </a:cubicBezTo>
                  <a:cubicBezTo>
                    <a:pt x="432" y="2975"/>
                    <a:pt x="439" y="2979"/>
                    <a:pt x="442" y="2982"/>
                  </a:cubicBezTo>
                  <a:cubicBezTo>
                    <a:pt x="450" y="2993"/>
                    <a:pt x="426" y="3028"/>
                    <a:pt x="414" y="3024"/>
                  </a:cubicBezTo>
                  <a:cubicBezTo>
                    <a:pt x="407" y="3022"/>
                    <a:pt x="400" y="3014"/>
                    <a:pt x="395" y="3009"/>
                  </a:cubicBezTo>
                  <a:cubicBezTo>
                    <a:pt x="392" y="3007"/>
                    <a:pt x="390" y="3005"/>
                    <a:pt x="387" y="3003"/>
                  </a:cubicBezTo>
                  <a:moveTo>
                    <a:pt x="459" y="2915"/>
                  </a:moveTo>
                  <a:cubicBezTo>
                    <a:pt x="463" y="2919"/>
                    <a:pt x="467" y="2923"/>
                    <a:pt x="469" y="2926"/>
                  </a:cubicBezTo>
                  <a:cubicBezTo>
                    <a:pt x="475" y="2933"/>
                    <a:pt x="483" y="2938"/>
                    <a:pt x="480" y="2948"/>
                  </a:cubicBezTo>
                  <a:cubicBezTo>
                    <a:pt x="478" y="2955"/>
                    <a:pt x="470" y="2966"/>
                    <a:pt x="462" y="2969"/>
                  </a:cubicBezTo>
                  <a:cubicBezTo>
                    <a:pt x="456" y="2971"/>
                    <a:pt x="451" y="2967"/>
                    <a:pt x="446" y="2963"/>
                  </a:cubicBezTo>
                  <a:cubicBezTo>
                    <a:pt x="441" y="2959"/>
                    <a:pt x="435" y="2955"/>
                    <a:pt x="430" y="2951"/>
                  </a:cubicBezTo>
                  <a:moveTo>
                    <a:pt x="490" y="2878"/>
                  </a:moveTo>
                  <a:cubicBezTo>
                    <a:pt x="492" y="2880"/>
                    <a:pt x="495" y="2882"/>
                    <a:pt x="497" y="2883"/>
                  </a:cubicBezTo>
                  <a:cubicBezTo>
                    <a:pt x="503" y="2887"/>
                    <a:pt x="517" y="2894"/>
                    <a:pt x="518" y="2902"/>
                  </a:cubicBezTo>
                  <a:cubicBezTo>
                    <a:pt x="518" y="2909"/>
                    <a:pt x="510" y="2915"/>
                    <a:pt x="505" y="2917"/>
                  </a:cubicBezTo>
                  <a:cubicBezTo>
                    <a:pt x="496" y="2920"/>
                    <a:pt x="490" y="2915"/>
                    <a:pt x="484" y="2911"/>
                  </a:cubicBezTo>
                  <a:cubicBezTo>
                    <a:pt x="479" y="2908"/>
                    <a:pt x="475" y="2905"/>
                    <a:pt x="470" y="2902"/>
                  </a:cubicBezTo>
                  <a:moveTo>
                    <a:pt x="899" y="2061"/>
                  </a:moveTo>
                  <a:cubicBezTo>
                    <a:pt x="899" y="2061"/>
                    <a:pt x="1050" y="2075"/>
                    <a:pt x="1088" y="1855"/>
                  </a:cubicBezTo>
                  <a:cubicBezTo>
                    <a:pt x="1094" y="1822"/>
                    <a:pt x="1098" y="1810"/>
                    <a:pt x="1124" y="1810"/>
                  </a:cubicBezTo>
                  <a:cubicBezTo>
                    <a:pt x="1211" y="1810"/>
                    <a:pt x="1211" y="1810"/>
                    <a:pt x="1211" y="1810"/>
                  </a:cubicBezTo>
                  <a:cubicBezTo>
                    <a:pt x="1219" y="1813"/>
                    <a:pt x="1221" y="1813"/>
                    <a:pt x="1223" y="1822"/>
                  </a:cubicBezTo>
                  <a:cubicBezTo>
                    <a:pt x="1223" y="2011"/>
                    <a:pt x="1223" y="2204"/>
                    <a:pt x="1223" y="2370"/>
                  </a:cubicBezTo>
                  <a:cubicBezTo>
                    <a:pt x="1099" y="2467"/>
                    <a:pt x="615" y="2844"/>
                    <a:pt x="580" y="2874"/>
                  </a:cubicBezTo>
                  <a:cubicBezTo>
                    <a:pt x="540" y="2909"/>
                    <a:pt x="501" y="2865"/>
                    <a:pt x="501" y="2865"/>
                  </a:cubicBezTo>
                  <a:moveTo>
                    <a:pt x="898" y="2011"/>
                  </a:moveTo>
                  <a:cubicBezTo>
                    <a:pt x="899" y="2011"/>
                    <a:pt x="899" y="2011"/>
                    <a:pt x="900" y="2011"/>
                  </a:cubicBezTo>
                  <a:cubicBezTo>
                    <a:pt x="910" y="2009"/>
                    <a:pt x="920" y="2007"/>
                    <a:pt x="930" y="2005"/>
                  </a:cubicBezTo>
                  <a:cubicBezTo>
                    <a:pt x="937" y="2003"/>
                    <a:pt x="946" y="1998"/>
                    <a:pt x="950" y="2007"/>
                  </a:cubicBezTo>
                  <a:cubicBezTo>
                    <a:pt x="952" y="2012"/>
                    <a:pt x="950" y="2023"/>
                    <a:pt x="950" y="2029"/>
                  </a:cubicBezTo>
                  <a:cubicBezTo>
                    <a:pt x="950" y="2038"/>
                    <a:pt x="949" y="2041"/>
                    <a:pt x="940" y="2044"/>
                  </a:cubicBezTo>
                  <a:cubicBezTo>
                    <a:pt x="930" y="2048"/>
                    <a:pt x="918" y="2048"/>
                    <a:pt x="907" y="2048"/>
                  </a:cubicBezTo>
                  <a:cubicBezTo>
                    <a:pt x="905" y="2049"/>
                    <a:pt x="902" y="2049"/>
                    <a:pt x="899" y="2049"/>
                  </a:cubicBezTo>
                  <a:moveTo>
                    <a:pt x="898" y="1951"/>
                  </a:moveTo>
                  <a:cubicBezTo>
                    <a:pt x="898" y="1951"/>
                    <a:pt x="898" y="1951"/>
                    <a:pt x="898" y="1951"/>
                  </a:cubicBezTo>
                  <a:cubicBezTo>
                    <a:pt x="898" y="1951"/>
                    <a:pt x="898" y="1951"/>
                    <a:pt x="899" y="1951"/>
                  </a:cubicBezTo>
                  <a:cubicBezTo>
                    <a:pt x="906" y="1951"/>
                    <a:pt x="914" y="1951"/>
                    <a:pt x="921" y="1951"/>
                  </a:cubicBezTo>
                  <a:cubicBezTo>
                    <a:pt x="928" y="1951"/>
                    <a:pt x="933" y="1949"/>
                    <a:pt x="939" y="1948"/>
                  </a:cubicBezTo>
                  <a:cubicBezTo>
                    <a:pt x="940" y="1949"/>
                    <a:pt x="940" y="1949"/>
                    <a:pt x="940" y="1949"/>
                  </a:cubicBezTo>
                  <a:cubicBezTo>
                    <a:pt x="945" y="1958"/>
                    <a:pt x="956" y="1978"/>
                    <a:pt x="945" y="1987"/>
                  </a:cubicBezTo>
                  <a:cubicBezTo>
                    <a:pt x="938" y="1993"/>
                    <a:pt x="926" y="1994"/>
                    <a:pt x="917" y="1994"/>
                  </a:cubicBezTo>
                  <a:cubicBezTo>
                    <a:pt x="911" y="1994"/>
                    <a:pt x="905" y="1995"/>
                    <a:pt x="898" y="1995"/>
                  </a:cubicBezTo>
                  <a:moveTo>
                    <a:pt x="897" y="1883"/>
                  </a:moveTo>
                  <a:cubicBezTo>
                    <a:pt x="903" y="1883"/>
                    <a:pt x="909" y="1883"/>
                    <a:pt x="915" y="1882"/>
                  </a:cubicBezTo>
                  <a:cubicBezTo>
                    <a:pt x="921" y="1881"/>
                    <a:pt x="928" y="1878"/>
                    <a:pt x="934" y="1878"/>
                  </a:cubicBezTo>
                  <a:cubicBezTo>
                    <a:pt x="935" y="1878"/>
                    <a:pt x="935" y="1878"/>
                    <a:pt x="935" y="1878"/>
                  </a:cubicBezTo>
                  <a:cubicBezTo>
                    <a:pt x="943" y="1877"/>
                    <a:pt x="944" y="1902"/>
                    <a:pt x="944" y="1907"/>
                  </a:cubicBezTo>
                  <a:cubicBezTo>
                    <a:pt x="945" y="1913"/>
                    <a:pt x="945" y="1922"/>
                    <a:pt x="942" y="1928"/>
                  </a:cubicBezTo>
                  <a:cubicBezTo>
                    <a:pt x="937" y="1934"/>
                    <a:pt x="929" y="1933"/>
                    <a:pt x="923" y="1934"/>
                  </a:cubicBezTo>
                  <a:cubicBezTo>
                    <a:pt x="916" y="1935"/>
                    <a:pt x="907" y="1936"/>
                    <a:pt x="898" y="1936"/>
                  </a:cubicBezTo>
                  <a:moveTo>
                    <a:pt x="897" y="1805"/>
                  </a:moveTo>
                  <a:cubicBezTo>
                    <a:pt x="907" y="1807"/>
                    <a:pt x="918" y="1805"/>
                    <a:pt x="929" y="1803"/>
                  </a:cubicBezTo>
                  <a:cubicBezTo>
                    <a:pt x="928" y="1803"/>
                    <a:pt x="928" y="1803"/>
                    <a:pt x="928" y="1803"/>
                  </a:cubicBezTo>
                  <a:cubicBezTo>
                    <a:pt x="931" y="1802"/>
                    <a:pt x="931" y="1802"/>
                    <a:pt x="931" y="1802"/>
                  </a:cubicBezTo>
                  <a:cubicBezTo>
                    <a:pt x="930" y="1803"/>
                    <a:pt x="929" y="1803"/>
                    <a:pt x="929" y="1803"/>
                  </a:cubicBezTo>
                  <a:cubicBezTo>
                    <a:pt x="932" y="1803"/>
                    <a:pt x="934" y="1806"/>
                    <a:pt x="935" y="1809"/>
                  </a:cubicBezTo>
                  <a:cubicBezTo>
                    <a:pt x="938" y="1818"/>
                    <a:pt x="938" y="1829"/>
                    <a:pt x="939" y="1838"/>
                  </a:cubicBezTo>
                  <a:cubicBezTo>
                    <a:pt x="940" y="1843"/>
                    <a:pt x="941" y="1851"/>
                    <a:pt x="939" y="1856"/>
                  </a:cubicBezTo>
                  <a:cubicBezTo>
                    <a:pt x="938" y="1862"/>
                    <a:pt x="933" y="1861"/>
                    <a:pt x="927" y="1862"/>
                  </a:cubicBezTo>
                  <a:cubicBezTo>
                    <a:pt x="917" y="1863"/>
                    <a:pt x="907" y="1863"/>
                    <a:pt x="897" y="1863"/>
                  </a:cubicBezTo>
                  <a:moveTo>
                    <a:pt x="896" y="1718"/>
                  </a:moveTo>
                  <a:cubicBezTo>
                    <a:pt x="907" y="1719"/>
                    <a:pt x="928" y="1722"/>
                    <a:pt x="928" y="1722"/>
                  </a:cubicBezTo>
                  <a:cubicBezTo>
                    <a:pt x="928" y="1738"/>
                    <a:pt x="943" y="1776"/>
                    <a:pt x="923" y="1783"/>
                  </a:cubicBezTo>
                  <a:cubicBezTo>
                    <a:pt x="919" y="1784"/>
                    <a:pt x="915" y="1784"/>
                    <a:pt x="910" y="1784"/>
                  </a:cubicBezTo>
                  <a:cubicBezTo>
                    <a:pt x="906" y="1785"/>
                    <a:pt x="901" y="1787"/>
                    <a:pt x="896" y="1788"/>
                  </a:cubicBezTo>
                  <a:moveTo>
                    <a:pt x="28" y="1476"/>
                  </a:moveTo>
                  <a:cubicBezTo>
                    <a:pt x="28" y="1476"/>
                    <a:pt x="0" y="1548"/>
                    <a:pt x="28" y="1627"/>
                  </a:cubicBezTo>
                  <a:cubicBezTo>
                    <a:pt x="79" y="1776"/>
                    <a:pt x="205" y="1692"/>
                    <a:pt x="234" y="1673"/>
                  </a:cubicBezTo>
                  <a:cubicBezTo>
                    <a:pt x="264" y="1654"/>
                    <a:pt x="290" y="1659"/>
                    <a:pt x="290" y="1659"/>
                  </a:cubicBezTo>
                  <a:cubicBezTo>
                    <a:pt x="290" y="1659"/>
                    <a:pt x="888" y="1658"/>
                    <a:pt x="1223" y="1658"/>
                  </a:cubicBezTo>
                  <a:cubicBezTo>
                    <a:pt x="1223" y="1685"/>
                    <a:pt x="1223" y="1711"/>
                    <a:pt x="1223" y="1738"/>
                  </a:cubicBezTo>
                  <a:cubicBezTo>
                    <a:pt x="1222" y="1747"/>
                    <a:pt x="1217" y="1752"/>
                    <a:pt x="1205" y="1752"/>
                  </a:cubicBezTo>
                  <a:cubicBezTo>
                    <a:pt x="1183" y="1751"/>
                    <a:pt x="1155" y="1751"/>
                    <a:pt x="1126" y="1754"/>
                  </a:cubicBezTo>
                  <a:cubicBezTo>
                    <a:pt x="1065" y="1760"/>
                    <a:pt x="1041" y="1706"/>
                    <a:pt x="896" y="1702"/>
                  </a:cubicBezTo>
                  <a:moveTo>
                    <a:pt x="94" y="1476"/>
                  </a:moveTo>
                  <a:cubicBezTo>
                    <a:pt x="94" y="1478"/>
                    <a:pt x="93" y="1479"/>
                    <a:pt x="93" y="1481"/>
                  </a:cubicBezTo>
                  <a:cubicBezTo>
                    <a:pt x="91" y="1488"/>
                    <a:pt x="90" y="1496"/>
                    <a:pt x="89" y="1503"/>
                  </a:cubicBezTo>
                  <a:cubicBezTo>
                    <a:pt x="88" y="1508"/>
                    <a:pt x="90" y="1519"/>
                    <a:pt x="87" y="1523"/>
                  </a:cubicBezTo>
                  <a:cubicBezTo>
                    <a:pt x="82" y="1530"/>
                    <a:pt x="64" y="1526"/>
                    <a:pt x="58" y="1525"/>
                  </a:cubicBezTo>
                  <a:cubicBezTo>
                    <a:pt x="45" y="1522"/>
                    <a:pt x="34" y="1518"/>
                    <a:pt x="34" y="1503"/>
                  </a:cubicBezTo>
                  <a:cubicBezTo>
                    <a:pt x="34" y="1495"/>
                    <a:pt x="35" y="1486"/>
                    <a:pt x="38" y="1478"/>
                  </a:cubicBezTo>
                  <a:cubicBezTo>
                    <a:pt x="38" y="1478"/>
                    <a:pt x="38" y="1477"/>
                    <a:pt x="39" y="1476"/>
                  </a:cubicBezTo>
                  <a:moveTo>
                    <a:pt x="157" y="1476"/>
                  </a:moveTo>
                  <a:cubicBezTo>
                    <a:pt x="157" y="1478"/>
                    <a:pt x="157" y="1480"/>
                    <a:pt x="157" y="1481"/>
                  </a:cubicBezTo>
                  <a:cubicBezTo>
                    <a:pt x="157" y="1490"/>
                    <a:pt x="158" y="1511"/>
                    <a:pt x="150" y="1516"/>
                  </a:cubicBezTo>
                  <a:cubicBezTo>
                    <a:pt x="146" y="1519"/>
                    <a:pt x="137" y="1517"/>
                    <a:pt x="133" y="1517"/>
                  </a:cubicBezTo>
                  <a:cubicBezTo>
                    <a:pt x="127" y="1518"/>
                    <a:pt x="121" y="1519"/>
                    <a:pt x="115" y="1519"/>
                  </a:cubicBezTo>
                  <a:cubicBezTo>
                    <a:pt x="105" y="1518"/>
                    <a:pt x="104" y="1510"/>
                    <a:pt x="103" y="1502"/>
                  </a:cubicBezTo>
                  <a:cubicBezTo>
                    <a:pt x="102" y="1493"/>
                    <a:pt x="104" y="1484"/>
                    <a:pt x="106" y="1476"/>
                  </a:cubicBezTo>
                  <a:moveTo>
                    <a:pt x="219" y="1476"/>
                  </a:moveTo>
                  <a:cubicBezTo>
                    <a:pt x="219" y="1480"/>
                    <a:pt x="219" y="1484"/>
                    <a:pt x="220" y="1488"/>
                  </a:cubicBezTo>
                  <a:cubicBezTo>
                    <a:pt x="221" y="1495"/>
                    <a:pt x="223" y="1509"/>
                    <a:pt x="215" y="1513"/>
                  </a:cubicBezTo>
                  <a:cubicBezTo>
                    <a:pt x="207" y="1516"/>
                    <a:pt x="193" y="1513"/>
                    <a:pt x="184" y="1513"/>
                  </a:cubicBezTo>
                  <a:cubicBezTo>
                    <a:pt x="175" y="1513"/>
                    <a:pt x="170" y="1513"/>
                    <a:pt x="168" y="1503"/>
                  </a:cubicBezTo>
                  <a:cubicBezTo>
                    <a:pt x="167" y="1494"/>
                    <a:pt x="169" y="1485"/>
                    <a:pt x="169" y="1476"/>
                  </a:cubicBezTo>
                  <a:moveTo>
                    <a:pt x="257" y="1476"/>
                  </a:moveTo>
                  <a:cubicBezTo>
                    <a:pt x="254" y="1484"/>
                    <a:pt x="250" y="1491"/>
                    <a:pt x="246" y="1499"/>
                  </a:cubicBezTo>
                  <a:cubicBezTo>
                    <a:pt x="244" y="1505"/>
                    <a:pt x="243" y="1509"/>
                    <a:pt x="235" y="1507"/>
                  </a:cubicBezTo>
                  <a:cubicBezTo>
                    <a:pt x="228" y="1505"/>
                    <a:pt x="230" y="1500"/>
                    <a:pt x="229" y="1494"/>
                  </a:cubicBezTo>
                  <a:cubicBezTo>
                    <a:pt x="229" y="1488"/>
                    <a:pt x="229" y="1482"/>
                    <a:pt x="229" y="1476"/>
                  </a:cubicBezTo>
                  <a:moveTo>
                    <a:pt x="45" y="485"/>
                  </a:moveTo>
                  <a:cubicBezTo>
                    <a:pt x="45" y="485"/>
                    <a:pt x="14" y="686"/>
                    <a:pt x="85" y="680"/>
                  </a:cubicBezTo>
                  <a:cubicBezTo>
                    <a:pt x="132" y="676"/>
                    <a:pt x="234" y="646"/>
                    <a:pt x="277" y="628"/>
                  </a:cubicBezTo>
                  <a:cubicBezTo>
                    <a:pt x="303" y="617"/>
                    <a:pt x="309" y="626"/>
                    <a:pt x="354" y="641"/>
                  </a:cubicBezTo>
                  <a:cubicBezTo>
                    <a:pt x="401" y="657"/>
                    <a:pt x="751" y="807"/>
                    <a:pt x="838" y="844"/>
                  </a:cubicBezTo>
                  <a:cubicBezTo>
                    <a:pt x="817" y="884"/>
                    <a:pt x="815" y="917"/>
                    <a:pt x="815" y="917"/>
                  </a:cubicBezTo>
                  <a:cubicBezTo>
                    <a:pt x="815" y="917"/>
                    <a:pt x="813" y="1128"/>
                    <a:pt x="815" y="1146"/>
                  </a:cubicBezTo>
                  <a:cubicBezTo>
                    <a:pt x="816" y="1164"/>
                    <a:pt x="849" y="1306"/>
                    <a:pt x="858" y="1294"/>
                  </a:cubicBezTo>
                  <a:cubicBezTo>
                    <a:pt x="875" y="1273"/>
                    <a:pt x="907" y="1291"/>
                    <a:pt x="907" y="1291"/>
                  </a:cubicBezTo>
                  <a:cubicBezTo>
                    <a:pt x="889" y="1291"/>
                    <a:pt x="852" y="1319"/>
                    <a:pt x="863" y="1335"/>
                  </a:cubicBezTo>
                  <a:cubicBezTo>
                    <a:pt x="875" y="1352"/>
                    <a:pt x="897" y="1447"/>
                    <a:pt x="909" y="1483"/>
                  </a:cubicBezTo>
                  <a:cubicBezTo>
                    <a:pt x="920" y="1518"/>
                    <a:pt x="944" y="1494"/>
                    <a:pt x="944" y="1494"/>
                  </a:cubicBezTo>
                  <a:cubicBezTo>
                    <a:pt x="1009" y="1444"/>
                    <a:pt x="1000" y="1366"/>
                    <a:pt x="995" y="1336"/>
                  </a:cubicBezTo>
                  <a:cubicBezTo>
                    <a:pt x="989" y="1306"/>
                    <a:pt x="956" y="1297"/>
                    <a:pt x="956" y="1297"/>
                  </a:cubicBezTo>
                  <a:cubicBezTo>
                    <a:pt x="996" y="1285"/>
                    <a:pt x="1000" y="1320"/>
                    <a:pt x="1018" y="1308"/>
                  </a:cubicBezTo>
                  <a:cubicBezTo>
                    <a:pt x="1035" y="1295"/>
                    <a:pt x="1020" y="1267"/>
                    <a:pt x="1020" y="1238"/>
                  </a:cubicBezTo>
                  <a:cubicBezTo>
                    <a:pt x="1021" y="1217"/>
                    <a:pt x="1039" y="1219"/>
                    <a:pt x="1039" y="1219"/>
                  </a:cubicBezTo>
                  <a:cubicBezTo>
                    <a:pt x="1085" y="1219"/>
                    <a:pt x="1085" y="1219"/>
                    <a:pt x="1085" y="1219"/>
                  </a:cubicBezTo>
                  <a:cubicBezTo>
                    <a:pt x="1090" y="1221"/>
                    <a:pt x="1096" y="1226"/>
                    <a:pt x="1099" y="1235"/>
                  </a:cubicBezTo>
                  <a:cubicBezTo>
                    <a:pt x="1099" y="1560"/>
                    <a:pt x="1099" y="1560"/>
                    <a:pt x="1099" y="1560"/>
                  </a:cubicBezTo>
                  <a:cubicBezTo>
                    <a:pt x="1098" y="1563"/>
                    <a:pt x="1099" y="1576"/>
                    <a:pt x="1088" y="1578"/>
                  </a:cubicBezTo>
                  <a:cubicBezTo>
                    <a:pt x="292" y="1578"/>
                    <a:pt x="292" y="1578"/>
                    <a:pt x="292" y="1578"/>
                  </a:cubicBezTo>
                  <a:cubicBezTo>
                    <a:pt x="255" y="1578"/>
                    <a:pt x="221" y="1597"/>
                    <a:pt x="229" y="1553"/>
                  </a:cubicBezTo>
                  <a:cubicBezTo>
                    <a:pt x="232" y="1538"/>
                    <a:pt x="245" y="1530"/>
                    <a:pt x="250" y="1519"/>
                  </a:cubicBezTo>
                  <a:cubicBezTo>
                    <a:pt x="265" y="1499"/>
                    <a:pt x="265" y="1476"/>
                    <a:pt x="265" y="1476"/>
                  </a:cubicBezTo>
                  <a:moveTo>
                    <a:pt x="99" y="496"/>
                  </a:moveTo>
                  <a:cubicBezTo>
                    <a:pt x="96" y="501"/>
                    <a:pt x="93" y="507"/>
                    <a:pt x="89" y="509"/>
                  </a:cubicBezTo>
                  <a:cubicBezTo>
                    <a:pt x="84" y="510"/>
                    <a:pt x="71" y="507"/>
                    <a:pt x="66" y="505"/>
                  </a:cubicBezTo>
                  <a:cubicBezTo>
                    <a:pt x="54" y="502"/>
                    <a:pt x="50" y="496"/>
                    <a:pt x="52" y="487"/>
                  </a:cubicBezTo>
                  <a:moveTo>
                    <a:pt x="151" y="507"/>
                  </a:moveTo>
                  <a:cubicBezTo>
                    <a:pt x="140" y="513"/>
                    <a:pt x="129" y="519"/>
                    <a:pt x="123" y="531"/>
                  </a:cubicBezTo>
                  <a:cubicBezTo>
                    <a:pt x="120" y="537"/>
                    <a:pt x="119" y="548"/>
                    <a:pt x="111" y="546"/>
                  </a:cubicBezTo>
                  <a:cubicBezTo>
                    <a:pt x="104" y="544"/>
                    <a:pt x="106" y="536"/>
                    <a:pt x="105" y="530"/>
                  </a:cubicBezTo>
                  <a:cubicBezTo>
                    <a:pt x="105" y="518"/>
                    <a:pt x="106" y="509"/>
                    <a:pt x="110" y="499"/>
                  </a:cubicBezTo>
                  <a:cubicBezTo>
                    <a:pt x="110" y="499"/>
                    <a:pt x="110" y="499"/>
                    <a:pt x="110" y="499"/>
                  </a:cubicBezTo>
                  <a:moveTo>
                    <a:pt x="186" y="515"/>
                  </a:moveTo>
                  <a:cubicBezTo>
                    <a:pt x="180" y="517"/>
                    <a:pt x="174" y="519"/>
                    <a:pt x="171" y="513"/>
                  </a:cubicBezTo>
                  <a:cubicBezTo>
                    <a:pt x="171" y="512"/>
                    <a:pt x="172" y="512"/>
                    <a:pt x="172" y="512"/>
                  </a:cubicBezTo>
                  <a:moveTo>
                    <a:pt x="244" y="527"/>
                  </a:moveTo>
                  <a:cubicBezTo>
                    <a:pt x="244" y="527"/>
                    <a:pt x="244" y="527"/>
                    <a:pt x="244" y="527"/>
                  </a:cubicBezTo>
                  <a:cubicBezTo>
                    <a:pt x="247" y="536"/>
                    <a:pt x="258" y="559"/>
                    <a:pt x="251" y="567"/>
                  </a:cubicBezTo>
                  <a:cubicBezTo>
                    <a:pt x="247" y="572"/>
                    <a:pt x="236" y="571"/>
                    <a:pt x="231" y="572"/>
                  </a:cubicBezTo>
                  <a:cubicBezTo>
                    <a:pt x="224" y="573"/>
                    <a:pt x="218" y="574"/>
                    <a:pt x="212" y="575"/>
                  </a:cubicBezTo>
                  <a:cubicBezTo>
                    <a:pt x="204" y="576"/>
                    <a:pt x="203" y="573"/>
                    <a:pt x="203" y="566"/>
                  </a:cubicBezTo>
                  <a:cubicBezTo>
                    <a:pt x="202" y="559"/>
                    <a:pt x="202" y="552"/>
                    <a:pt x="201" y="545"/>
                  </a:cubicBezTo>
                  <a:cubicBezTo>
                    <a:pt x="200" y="539"/>
                    <a:pt x="200" y="535"/>
                    <a:pt x="194" y="531"/>
                  </a:cubicBezTo>
                  <a:cubicBezTo>
                    <a:pt x="191" y="528"/>
                    <a:pt x="186" y="527"/>
                    <a:pt x="191" y="522"/>
                  </a:cubicBezTo>
                  <a:cubicBezTo>
                    <a:pt x="193" y="519"/>
                    <a:pt x="198" y="519"/>
                    <a:pt x="202" y="518"/>
                  </a:cubicBezTo>
                  <a:moveTo>
                    <a:pt x="299" y="538"/>
                  </a:moveTo>
                  <a:cubicBezTo>
                    <a:pt x="287" y="538"/>
                    <a:pt x="274" y="535"/>
                    <a:pt x="263" y="534"/>
                  </a:cubicBezTo>
                  <a:cubicBezTo>
                    <a:pt x="257" y="534"/>
                    <a:pt x="254" y="532"/>
                    <a:pt x="252" y="528"/>
                  </a:cubicBezTo>
                  <a:moveTo>
                    <a:pt x="1014" y="223"/>
                  </a:moveTo>
                  <a:cubicBezTo>
                    <a:pt x="1026" y="237"/>
                    <a:pt x="1024" y="297"/>
                    <a:pt x="1024" y="297"/>
                  </a:cubicBezTo>
                  <a:cubicBezTo>
                    <a:pt x="1024" y="719"/>
                    <a:pt x="1024" y="719"/>
                    <a:pt x="1024" y="719"/>
                  </a:cubicBezTo>
                  <a:cubicBezTo>
                    <a:pt x="958" y="728"/>
                    <a:pt x="914" y="753"/>
                    <a:pt x="883" y="782"/>
                  </a:cubicBezTo>
                  <a:cubicBezTo>
                    <a:pt x="346" y="564"/>
                    <a:pt x="346" y="564"/>
                    <a:pt x="346" y="564"/>
                  </a:cubicBezTo>
                  <a:cubicBezTo>
                    <a:pt x="346" y="564"/>
                    <a:pt x="346" y="552"/>
                    <a:pt x="352" y="549"/>
                  </a:cubicBezTo>
                  <a:cubicBezTo>
                    <a:pt x="350" y="549"/>
                    <a:pt x="350" y="549"/>
                    <a:pt x="350" y="549"/>
                  </a:cubicBezTo>
                  <a:moveTo>
                    <a:pt x="1052" y="169"/>
                  </a:moveTo>
                  <a:cubicBezTo>
                    <a:pt x="1058" y="174"/>
                    <a:pt x="1067" y="180"/>
                    <a:pt x="1070" y="187"/>
                  </a:cubicBezTo>
                  <a:cubicBezTo>
                    <a:pt x="1074" y="196"/>
                    <a:pt x="1070" y="208"/>
                    <a:pt x="1066" y="217"/>
                  </a:cubicBezTo>
                  <a:cubicBezTo>
                    <a:pt x="1062" y="225"/>
                    <a:pt x="1053" y="238"/>
                    <a:pt x="1043" y="237"/>
                  </a:cubicBezTo>
                  <a:cubicBezTo>
                    <a:pt x="1033" y="236"/>
                    <a:pt x="1033" y="228"/>
                    <a:pt x="1029" y="221"/>
                  </a:cubicBezTo>
                  <a:cubicBezTo>
                    <a:pt x="1027" y="217"/>
                    <a:pt x="1025" y="214"/>
                    <a:pt x="1022" y="211"/>
                  </a:cubicBezTo>
                  <a:moveTo>
                    <a:pt x="1097" y="104"/>
                  </a:moveTo>
                  <a:cubicBezTo>
                    <a:pt x="1100" y="105"/>
                    <a:pt x="1102" y="107"/>
                    <a:pt x="1104" y="108"/>
                  </a:cubicBezTo>
                  <a:cubicBezTo>
                    <a:pt x="1126" y="123"/>
                    <a:pt x="1106" y="139"/>
                    <a:pt x="1096" y="156"/>
                  </a:cubicBezTo>
                  <a:cubicBezTo>
                    <a:pt x="1093" y="163"/>
                    <a:pt x="1093" y="175"/>
                    <a:pt x="1087" y="179"/>
                  </a:cubicBezTo>
                  <a:cubicBezTo>
                    <a:pt x="1079" y="184"/>
                    <a:pt x="1073" y="176"/>
                    <a:pt x="1068" y="171"/>
                  </a:cubicBezTo>
                  <a:cubicBezTo>
                    <a:pt x="1064" y="167"/>
                    <a:pt x="1061" y="164"/>
                    <a:pt x="1057" y="161"/>
                  </a:cubicBezTo>
                  <a:moveTo>
                    <a:pt x="1134" y="53"/>
                  </a:moveTo>
                  <a:cubicBezTo>
                    <a:pt x="1148" y="63"/>
                    <a:pt x="1141" y="78"/>
                    <a:pt x="1132" y="91"/>
                  </a:cubicBezTo>
                  <a:cubicBezTo>
                    <a:pt x="1126" y="100"/>
                    <a:pt x="1124" y="105"/>
                    <a:pt x="1115" y="101"/>
                  </a:cubicBezTo>
                  <a:cubicBezTo>
                    <a:pt x="1111" y="99"/>
                    <a:pt x="1108" y="97"/>
                    <a:pt x="1105" y="94"/>
                  </a:cubicBezTo>
                  <a:moveTo>
                    <a:pt x="1165" y="9"/>
                  </a:moveTo>
                  <a:cubicBezTo>
                    <a:pt x="1170" y="12"/>
                    <a:pt x="1176" y="15"/>
                    <a:pt x="1181" y="19"/>
                  </a:cubicBezTo>
                  <a:cubicBezTo>
                    <a:pt x="1189" y="24"/>
                    <a:pt x="1193" y="25"/>
                    <a:pt x="1188" y="34"/>
                  </a:cubicBezTo>
                  <a:cubicBezTo>
                    <a:pt x="1183" y="44"/>
                    <a:pt x="1164" y="62"/>
                    <a:pt x="1152" y="55"/>
                  </a:cubicBezTo>
                  <a:cubicBezTo>
                    <a:pt x="1148" y="52"/>
                    <a:pt x="1145" y="46"/>
                    <a:pt x="1141" y="42"/>
                  </a:cubicBezTo>
                  <a:moveTo>
                    <a:pt x="1468" y="552"/>
                  </a:moveTo>
                  <a:cubicBezTo>
                    <a:pt x="1468" y="552"/>
                    <a:pt x="1477" y="560"/>
                    <a:pt x="1469" y="566"/>
                  </a:cubicBezTo>
                  <a:cubicBezTo>
                    <a:pt x="1462" y="572"/>
                    <a:pt x="1291" y="703"/>
                    <a:pt x="1222" y="755"/>
                  </a:cubicBezTo>
                  <a:cubicBezTo>
                    <a:pt x="1195" y="737"/>
                    <a:pt x="1160" y="724"/>
                    <a:pt x="1117" y="718"/>
                  </a:cubicBezTo>
                  <a:cubicBezTo>
                    <a:pt x="1117" y="710"/>
                    <a:pt x="1117" y="710"/>
                    <a:pt x="1117" y="710"/>
                  </a:cubicBezTo>
                  <a:cubicBezTo>
                    <a:pt x="1117" y="710"/>
                    <a:pt x="1117" y="330"/>
                    <a:pt x="1117" y="284"/>
                  </a:cubicBezTo>
                  <a:cubicBezTo>
                    <a:pt x="1117" y="238"/>
                    <a:pt x="1194" y="257"/>
                    <a:pt x="1225" y="140"/>
                  </a:cubicBezTo>
                  <a:cubicBezTo>
                    <a:pt x="1252" y="40"/>
                    <a:pt x="1171" y="0"/>
                    <a:pt x="1171" y="0"/>
                  </a:cubicBezTo>
                  <a:moveTo>
                    <a:pt x="1501" y="540"/>
                  </a:moveTo>
                  <a:cubicBezTo>
                    <a:pt x="1506" y="548"/>
                    <a:pt x="1521" y="556"/>
                    <a:pt x="1512" y="565"/>
                  </a:cubicBezTo>
                  <a:cubicBezTo>
                    <a:pt x="1505" y="572"/>
                    <a:pt x="1491" y="572"/>
                    <a:pt x="1487" y="562"/>
                  </a:cubicBezTo>
                  <a:cubicBezTo>
                    <a:pt x="1485" y="558"/>
                    <a:pt x="1483" y="552"/>
                    <a:pt x="1480" y="548"/>
                  </a:cubicBezTo>
                  <a:moveTo>
                    <a:pt x="1572" y="515"/>
                  </a:moveTo>
                  <a:cubicBezTo>
                    <a:pt x="1577" y="517"/>
                    <a:pt x="1580" y="520"/>
                    <a:pt x="1580" y="527"/>
                  </a:cubicBezTo>
                  <a:cubicBezTo>
                    <a:pt x="1580" y="535"/>
                    <a:pt x="1584" y="549"/>
                    <a:pt x="1576" y="554"/>
                  </a:cubicBezTo>
                  <a:cubicBezTo>
                    <a:pt x="1568" y="558"/>
                    <a:pt x="1554" y="555"/>
                    <a:pt x="1546" y="553"/>
                  </a:cubicBezTo>
                  <a:cubicBezTo>
                    <a:pt x="1535" y="549"/>
                    <a:pt x="1522" y="545"/>
                    <a:pt x="1512" y="538"/>
                  </a:cubicBezTo>
                  <a:cubicBezTo>
                    <a:pt x="1512" y="537"/>
                    <a:pt x="1512" y="537"/>
                    <a:pt x="1511" y="537"/>
                  </a:cubicBezTo>
                  <a:moveTo>
                    <a:pt x="1623" y="497"/>
                  </a:moveTo>
                  <a:cubicBezTo>
                    <a:pt x="1621" y="503"/>
                    <a:pt x="1609" y="506"/>
                    <a:pt x="1596" y="507"/>
                  </a:cubicBezTo>
                  <a:moveTo>
                    <a:pt x="1663" y="483"/>
                  </a:moveTo>
                  <a:cubicBezTo>
                    <a:pt x="1663" y="483"/>
                    <a:pt x="1663" y="484"/>
                    <a:pt x="1663" y="484"/>
                  </a:cubicBezTo>
                  <a:cubicBezTo>
                    <a:pt x="1673" y="502"/>
                    <a:pt x="1653" y="496"/>
                    <a:pt x="1641" y="491"/>
                  </a:cubicBezTo>
                  <a:moveTo>
                    <a:pt x="1713" y="465"/>
                  </a:moveTo>
                  <a:cubicBezTo>
                    <a:pt x="1714" y="467"/>
                    <a:pt x="1715" y="470"/>
                    <a:pt x="1716" y="472"/>
                  </a:cubicBezTo>
                  <a:cubicBezTo>
                    <a:pt x="1723" y="492"/>
                    <a:pt x="1712" y="491"/>
                    <a:pt x="1696" y="493"/>
                  </a:cubicBezTo>
                  <a:cubicBezTo>
                    <a:pt x="1688" y="494"/>
                    <a:pt x="1682" y="497"/>
                    <a:pt x="1677" y="488"/>
                  </a:cubicBezTo>
                  <a:cubicBezTo>
                    <a:pt x="1675" y="485"/>
                    <a:pt x="1674" y="482"/>
                    <a:pt x="1673" y="479"/>
                  </a:cubicBezTo>
                  <a:moveTo>
                    <a:pt x="1429" y="1473"/>
                  </a:moveTo>
                  <a:cubicBezTo>
                    <a:pt x="1429" y="1513"/>
                    <a:pt x="1459" y="1521"/>
                    <a:pt x="1465" y="1547"/>
                  </a:cubicBezTo>
                  <a:cubicBezTo>
                    <a:pt x="1471" y="1573"/>
                    <a:pt x="1447" y="1578"/>
                    <a:pt x="1447" y="1578"/>
                  </a:cubicBezTo>
                  <a:cubicBezTo>
                    <a:pt x="1447" y="1578"/>
                    <a:pt x="1402" y="1578"/>
                    <a:pt x="1331" y="1578"/>
                  </a:cubicBezTo>
                  <a:cubicBezTo>
                    <a:pt x="1331" y="943"/>
                    <a:pt x="1331" y="943"/>
                    <a:pt x="1331" y="943"/>
                  </a:cubicBezTo>
                  <a:cubicBezTo>
                    <a:pt x="1331" y="943"/>
                    <a:pt x="1327" y="879"/>
                    <a:pt x="1287" y="819"/>
                  </a:cubicBezTo>
                  <a:cubicBezTo>
                    <a:pt x="1486" y="650"/>
                    <a:pt x="1486" y="650"/>
                    <a:pt x="1486" y="650"/>
                  </a:cubicBezTo>
                  <a:cubicBezTo>
                    <a:pt x="1486" y="650"/>
                    <a:pt x="1504" y="638"/>
                    <a:pt x="1530" y="642"/>
                  </a:cubicBezTo>
                  <a:cubicBezTo>
                    <a:pt x="1557" y="646"/>
                    <a:pt x="1714" y="720"/>
                    <a:pt x="1734" y="625"/>
                  </a:cubicBezTo>
                  <a:cubicBezTo>
                    <a:pt x="1750" y="543"/>
                    <a:pt x="1725" y="461"/>
                    <a:pt x="1725" y="461"/>
                  </a:cubicBezTo>
                  <a:moveTo>
                    <a:pt x="1483" y="1474"/>
                  </a:moveTo>
                  <a:cubicBezTo>
                    <a:pt x="1483" y="1483"/>
                    <a:pt x="1481" y="1491"/>
                    <a:pt x="1477" y="1494"/>
                  </a:cubicBezTo>
                  <a:cubicBezTo>
                    <a:pt x="1467" y="1501"/>
                    <a:pt x="1444" y="1494"/>
                    <a:pt x="1439" y="1483"/>
                  </a:cubicBezTo>
                  <a:cubicBezTo>
                    <a:pt x="1438" y="1480"/>
                    <a:pt x="1438" y="1477"/>
                    <a:pt x="1437" y="1473"/>
                  </a:cubicBezTo>
                  <a:moveTo>
                    <a:pt x="1538" y="1474"/>
                  </a:moveTo>
                  <a:cubicBezTo>
                    <a:pt x="1538" y="1479"/>
                    <a:pt x="1538" y="1483"/>
                    <a:pt x="1537" y="1486"/>
                  </a:cubicBezTo>
                  <a:cubicBezTo>
                    <a:pt x="1534" y="1495"/>
                    <a:pt x="1501" y="1502"/>
                    <a:pt x="1494" y="1494"/>
                  </a:cubicBezTo>
                  <a:cubicBezTo>
                    <a:pt x="1491" y="1490"/>
                    <a:pt x="1493" y="1480"/>
                    <a:pt x="1493" y="1474"/>
                  </a:cubicBezTo>
                  <a:moveTo>
                    <a:pt x="1588" y="1475"/>
                  </a:moveTo>
                  <a:cubicBezTo>
                    <a:pt x="1587" y="1480"/>
                    <a:pt x="1587" y="1485"/>
                    <a:pt x="1585" y="1488"/>
                  </a:cubicBezTo>
                  <a:cubicBezTo>
                    <a:pt x="1581" y="1496"/>
                    <a:pt x="1577" y="1493"/>
                    <a:pt x="1568" y="1494"/>
                  </a:cubicBezTo>
                  <a:cubicBezTo>
                    <a:pt x="1562" y="1494"/>
                    <a:pt x="1551" y="1497"/>
                    <a:pt x="1548" y="1490"/>
                  </a:cubicBezTo>
                  <a:cubicBezTo>
                    <a:pt x="1546" y="1487"/>
                    <a:pt x="1546" y="1480"/>
                    <a:pt x="1547" y="1475"/>
                  </a:cubicBezTo>
                  <a:moveTo>
                    <a:pt x="1626" y="1475"/>
                  </a:moveTo>
                  <a:cubicBezTo>
                    <a:pt x="1627" y="1480"/>
                    <a:pt x="1628" y="1484"/>
                    <a:pt x="1630" y="1488"/>
                  </a:cubicBezTo>
                  <a:cubicBezTo>
                    <a:pt x="1633" y="1496"/>
                    <a:pt x="1635" y="1502"/>
                    <a:pt x="1627" y="1504"/>
                  </a:cubicBezTo>
                  <a:cubicBezTo>
                    <a:pt x="1614" y="1507"/>
                    <a:pt x="1596" y="1497"/>
                    <a:pt x="1594" y="1485"/>
                  </a:cubicBezTo>
                  <a:cubicBezTo>
                    <a:pt x="1594" y="1482"/>
                    <a:pt x="1593" y="1479"/>
                    <a:pt x="1593" y="1475"/>
                  </a:cubicBezTo>
                  <a:moveTo>
                    <a:pt x="1653" y="1476"/>
                  </a:moveTo>
                  <a:cubicBezTo>
                    <a:pt x="1655" y="1485"/>
                    <a:pt x="1656" y="1496"/>
                    <a:pt x="1654" y="1504"/>
                  </a:cubicBezTo>
                  <a:cubicBezTo>
                    <a:pt x="1643" y="1507"/>
                    <a:pt x="1643" y="1493"/>
                    <a:pt x="1641" y="1485"/>
                  </a:cubicBezTo>
                  <a:cubicBezTo>
                    <a:pt x="1640" y="1482"/>
                    <a:pt x="1639" y="1479"/>
                    <a:pt x="1638" y="1476"/>
                  </a:cubicBezTo>
                  <a:moveTo>
                    <a:pt x="1404" y="3059"/>
                  </a:moveTo>
                  <a:cubicBezTo>
                    <a:pt x="1404" y="3059"/>
                    <a:pt x="1441" y="3011"/>
                    <a:pt x="1445" y="3006"/>
                  </a:cubicBezTo>
                  <a:cubicBezTo>
                    <a:pt x="1555" y="2884"/>
                    <a:pt x="1348" y="2805"/>
                    <a:pt x="1337" y="2791"/>
                  </a:cubicBezTo>
                  <a:cubicBezTo>
                    <a:pt x="1327" y="2778"/>
                    <a:pt x="1331" y="2711"/>
                    <a:pt x="1331" y="2711"/>
                  </a:cubicBezTo>
                  <a:cubicBezTo>
                    <a:pt x="1331" y="1658"/>
                    <a:pt x="1331" y="1658"/>
                    <a:pt x="1331" y="1658"/>
                  </a:cubicBezTo>
                  <a:cubicBezTo>
                    <a:pt x="1390" y="1659"/>
                    <a:pt x="1430" y="1659"/>
                    <a:pt x="1441" y="1659"/>
                  </a:cubicBezTo>
                  <a:cubicBezTo>
                    <a:pt x="1505" y="1661"/>
                    <a:pt x="1523" y="1713"/>
                    <a:pt x="1609" y="1693"/>
                  </a:cubicBezTo>
                  <a:cubicBezTo>
                    <a:pt x="1708" y="1671"/>
                    <a:pt x="1662" y="1476"/>
                    <a:pt x="1662" y="1476"/>
                  </a:cubicBezTo>
                  <a:moveTo>
                    <a:pt x="1355" y="3019"/>
                  </a:moveTo>
                  <a:cubicBezTo>
                    <a:pt x="1360" y="3013"/>
                    <a:pt x="1368" y="2999"/>
                    <a:pt x="1373" y="2997"/>
                  </a:cubicBezTo>
                  <a:cubicBezTo>
                    <a:pt x="1384" y="2993"/>
                    <a:pt x="1407" y="3022"/>
                    <a:pt x="1405" y="3031"/>
                  </a:cubicBezTo>
                  <a:cubicBezTo>
                    <a:pt x="1404" y="3036"/>
                    <a:pt x="1401" y="3044"/>
                    <a:pt x="1396" y="3052"/>
                  </a:cubicBezTo>
                  <a:moveTo>
                    <a:pt x="1305" y="2978"/>
                  </a:moveTo>
                  <a:cubicBezTo>
                    <a:pt x="1311" y="2970"/>
                    <a:pt x="1316" y="2962"/>
                    <a:pt x="1320" y="2956"/>
                  </a:cubicBezTo>
                  <a:cubicBezTo>
                    <a:pt x="1331" y="2953"/>
                    <a:pt x="1348" y="2965"/>
                    <a:pt x="1355" y="2973"/>
                  </a:cubicBezTo>
                  <a:cubicBezTo>
                    <a:pt x="1366" y="2987"/>
                    <a:pt x="1356" y="3000"/>
                    <a:pt x="1345" y="3011"/>
                  </a:cubicBezTo>
                  <a:moveTo>
                    <a:pt x="1248" y="2931"/>
                  </a:moveTo>
                  <a:cubicBezTo>
                    <a:pt x="1254" y="2923"/>
                    <a:pt x="1261" y="2916"/>
                    <a:pt x="1267" y="2915"/>
                  </a:cubicBezTo>
                  <a:cubicBezTo>
                    <a:pt x="1283" y="2913"/>
                    <a:pt x="1305" y="2932"/>
                    <a:pt x="1302" y="2948"/>
                  </a:cubicBezTo>
                  <a:cubicBezTo>
                    <a:pt x="1301" y="2953"/>
                    <a:pt x="1297" y="2960"/>
                    <a:pt x="1291" y="2966"/>
                  </a:cubicBezTo>
                  <a:moveTo>
                    <a:pt x="1208" y="2897"/>
                  </a:moveTo>
                  <a:cubicBezTo>
                    <a:pt x="1213" y="2897"/>
                    <a:pt x="1228" y="2880"/>
                    <a:pt x="1227" y="2881"/>
                  </a:cubicBezTo>
                  <a:cubicBezTo>
                    <a:pt x="1235" y="2891"/>
                    <a:pt x="1253" y="2899"/>
                    <a:pt x="1249" y="2915"/>
                  </a:cubicBezTo>
                  <a:cubicBezTo>
                    <a:pt x="1248" y="2918"/>
                    <a:pt x="1245" y="2922"/>
                    <a:pt x="1242" y="2926"/>
                  </a:cubicBezTo>
                  <a:moveTo>
                    <a:pt x="151" y="522"/>
                  </a:moveTo>
                  <a:cubicBezTo>
                    <a:pt x="154" y="521"/>
                    <a:pt x="155" y="520"/>
                    <a:pt x="159" y="520"/>
                  </a:cubicBezTo>
                  <a:cubicBezTo>
                    <a:pt x="164" y="519"/>
                    <a:pt x="166" y="521"/>
                    <a:pt x="170" y="524"/>
                  </a:cubicBezTo>
                  <a:cubicBezTo>
                    <a:pt x="179" y="531"/>
                    <a:pt x="191" y="535"/>
                    <a:pt x="194" y="547"/>
                  </a:cubicBezTo>
                  <a:cubicBezTo>
                    <a:pt x="196" y="552"/>
                    <a:pt x="195" y="559"/>
                    <a:pt x="196" y="564"/>
                  </a:cubicBezTo>
                  <a:cubicBezTo>
                    <a:pt x="196" y="569"/>
                    <a:pt x="198" y="577"/>
                    <a:pt x="195" y="581"/>
                  </a:cubicBezTo>
                  <a:cubicBezTo>
                    <a:pt x="191" y="588"/>
                    <a:pt x="169" y="599"/>
                    <a:pt x="161" y="597"/>
                  </a:cubicBezTo>
                  <a:cubicBezTo>
                    <a:pt x="157" y="575"/>
                    <a:pt x="148" y="552"/>
                    <a:pt x="148" y="529"/>
                  </a:cubicBezTo>
                  <a:cubicBezTo>
                    <a:pt x="148" y="529"/>
                    <a:pt x="149" y="523"/>
                    <a:pt x="151" y="522"/>
                  </a:cubicBezTo>
                  <a:close/>
                  <a:moveTo>
                    <a:pt x="47" y="540"/>
                  </a:moveTo>
                  <a:cubicBezTo>
                    <a:pt x="48" y="536"/>
                    <a:pt x="49" y="524"/>
                    <a:pt x="51" y="522"/>
                  </a:cubicBezTo>
                  <a:cubicBezTo>
                    <a:pt x="55" y="518"/>
                    <a:pt x="62" y="522"/>
                    <a:pt x="67" y="522"/>
                  </a:cubicBezTo>
                  <a:cubicBezTo>
                    <a:pt x="74" y="522"/>
                    <a:pt x="89" y="522"/>
                    <a:pt x="89" y="522"/>
                  </a:cubicBezTo>
                  <a:cubicBezTo>
                    <a:pt x="95" y="518"/>
                    <a:pt x="95" y="530"/>
                    <a:pt x="96" y="534"/>
                  </a:cubicBezTo>
                  <a:cubicBezTo>
                    <a:pt x="96" y="541"/>
                    <a:pt x="98" y="550"/>
                    <a:pt x="95" y="556"/>
                  </a:cubicBezTo>
                  <a:cubicBezTo>
                    <a:pt x="92" y="562"/>
                    <a:pt x="87" y="563"/>
                    <a:pt x="80" y="564"/>
                  </a:cubicBezTo>
                  <a:cubicBezTo>
                    <a:pt x="68" y="566"/>
                    <a:pt x="47" y="576"/>
                    <a:pt x="46" y="559"/>
                  </a:cubicBezTo>
                  <a:cubicBezTo>
                    <a:pt x="45" y="552"/>
                    <a:pt x="47" y="546"/>
                    <a:pt x="47" y="540"/>
                  </a:cubicBezTo>
                  <a:close/>
                  <a:moveTo>
                    <a:pt x="53" y="626"/>
                  </a:moveTo>
                  <a:cubicBezTo>
                    <a:pt x="53" y="626"/>
                    <a:pt x="42" y="589"/>
                    <a:pt x="49" y="579"/>
                  </a:cubicBezTo>
                  <a:cubicBezTo>
                    <a:pt x="56" y="580"/>
                    <a:pt x="71" y="569"/>
                    <a:pt x="77" y="572"/>
                  </a:cubicBezTo>
                  <a:cubicBezTo>
                    <a:pt x="81" y="575"/>
                    <a:pt x="79" y="582"/>
                    <a:pt x="80" y="586"/>
                  </a:cubicBezTo>
                  <a:cubicBezTo>
                    <a:pt x="80" y="591"/>
                    <a:pt x="82" y="596"/>
                    <a:pt x="84" y="601"/>
                  </a:cubicBezTo>
                  <a:cubicBezTo>
                    <a:pt x="90" y="612"/>
                    <a:pt x="96" y="622"/>
                    <a:pt x="80" y="625"/>
                  </a:cubicBezTo>
                  <a:cubicBezTo>
                    <a:pt x="74" y="626"/>
                    <a:pt x="56" y="633"/>
                    <a:pt x="53" y="626"/>
                  </a:cubicBezTo>
                  <a:close/>
                  <a:moveTo>
                    <a:pt x="120" y="666"/>
                  </a:moveTo>
                  <a:cubicBezTo>
                    <a:pt x="112" y="667"/>
                    <a:pt x="98" y="671"/>
                    <a:pt x="91" y="669"/>
                  </a:cubicBezTo>
                  <a:cubicBezTo>
                    <a:pt x="91" y="669"/>
                    <a:pt x="59" y="659"/>
                    <a:pt x="58" y="645"/>
                  </a:cubicBezTo>
                  <a:cubicBezTo>
                    <a:pt x="58" y="634"/>
                    <a:pt x="79" y="635"/>
                    <a:pt x="86" y="634"/>
                  </a:cubicBezTo>
                  <a:cubicBezTo>
                    <a:pt x="93" y="634"/>
                    <a:pt x="99" y="631"/>
                    <a:pt x="105" y="628"/>
                  </a:cubicBezTo>
                  <a:cubicBezTo>
                    <a:pt x="110" y="625"/>
                    <a:pt x="118" y="617"/>
                    <a:pt x="124" y="616"/>
                  </a:cubicBezTo>
                  <a:cubicBezTo>
                    <a:pt x="134" y="615"/>
                    <a:pt x="138" y="643"/>
                    <a:pt x="138" y="651"/>
                  </a:cubicBezTo>
                  <a:cubicBezTo>
                    <a:pt x="138" y="662"/>
                    <a:pt x="130" y="664"/>
                    <a:pt x="120" y="666"/>
                  </a:cubicBezTo>
                  <a:close/>
                  <a:moveTo>
                    <a:pt x="110" y="611"/>
                  </a:moveTo>
                  <a:cubicBezTo>
                    <a:pt x="102" y="614"/>
                    <a:pt x="101" y="614"/>
                    <a:pt x="99" y="607"/>
                  </a:cubicBezTo>
                  <a:cubicBezTo>
                    <a:pt x="97" y="602"/>
                    <a:pt x="95" y="597"/>
                    <a:pt x="94" y="592"/>
                  </a:cubicBezTo>
                  <a:cubicBezTo>
                    <a:pt x="93" y="586"/>
                    <a:pt x="91" y="580"/>
                    <a:pt x="94" y="575"/>
                  </a:cubicBezTo>
                  <a:cubicBezTo>
                    <a:pt x="97" y="569"/>
                    <a:pt x="104" y="568"/>
                    <a:pt x="106" y="561"/>
                  </a:cubicBezTo>
                  <a:cubicBezTo>
                    <a:pt x="109" y="561"/>
                    <a:pt x="118" y="555"/>
                    <a:pt x="118" y="555"/>
                  </a:cubicBezTo>
                  <a:cubicBezTo>
                    <a:pt x="126" y="552"/>
                    <a:pt x="126" y="529"/>
                    <a:pt x="136" y="532"/>
                  </a:cubicBezTo>
                  <a:cubicBezTo>
                    <a:pt x="140" y="541"/>
                    <a:pt x="143" y="549"/>
                    <a:pt x="145" y="559"/>
                  </a:cubicBezTo>
                  <a:cubicBezTo>
                    <a:pt x="147" y="571"/>
                    <a:pt x="153" y="595"/>
                    <a:pt x="141" y="604"/>
                  </a:cubicBezTo>
                  <a:cubicBezTo>
                    <a:pt x="133" y="610"/>
                    <a:pt x="119" y="608"/>
                    <a:pt x="110" y="611"/>
                  </a:cubicBezTo>
                  <a:close/>
                  <a:moveTo>
                    <a:pt x="204" y="641"/>
                  </a:moveTo>
                  <a:cubicBezTo>
                    <a:pt x="193" y="646"/>
                    <a:pt x="184" y="648"/>
                    <a:pt x="173" y="650"/>
                  </a:cubicBezTo>
                  <a:cubicBezTo>
                    <a:pt x="168" y="651"/>
                    <a:pt x="151" y="656"/>
                    <a:pt x="149" y="651"/>
                  </a:cubicBezTo>
                  <a:cubicBezTo>
                    <a:pt x="149" y="651"/>
                    <a:pt x="134" y="618"/>
                    <a:pt x="147" y="611"/>
                  </a:cubicBezTo>
                  <a:cubicBezTo>
                    <a:pt x="157" y="606"/>
                    <a:pt x="172" y="604"/>
                    <a:pt x="183" y="600"/>
                  </a:cubicBezTo>
                  <a:cubicBezTo>
                    <a:pt x="187" y="598"/>
                    <a:pt x="195" y="592"/>
                    <a:pt x="199" y="594"/>
                  </a:cubicBezTo>
                  <a:cubicBezTo>
                    <a:pt x="202" y="595"/>
                    <a:pt x="207" y="608"/>
                    <a:pt x="208" y="612"/>
                  </a:cubicBezTo>
                  <a:cubicBezTo>
                    <a:pt x="211" y="617"/>
                    <a:pt x="215" y="624"/>
                    <a:pt x="215" y="630"/>
                  </a:cubicBezTo>
                  <a:cubicBezTo>
                    <a:pt x="216" y="637"/>
                    <a:pt x="210" y="638"/>
                    <a:pt x="204" y="641"/>
                  </a:cubicBezTo>
                  <a:close/>
                  <a:moveTo>
                    <a:pt x="272" y="619"/>
                  </a:moveTo>
                  <a:cubicBezTo>
                    <a:pt x="260" y="623"/>
                    <a:pt x="250" y="627"/>
                    <a:pt x="237" y="628"/>
                  </a:cubicBezTo>
                  <a:cubicBezTo>
                    <a:pt x="230" y="629"/>
                    <a:pt x="225" y="630"/>
                    <a:pt x="222" y="625"/>
                  </a:cubicBezTo>
                  <a:cubicBezTo>
                    <a:pt x="219" y="621"/>
                    <a:pt x="218" y="616"/>
                    <a:pt x="216" y="612"/>
                  </a:cubicBezTo>
                  <a:cubicBezTo>
                    <a:pt x="214" y="607"/>
                    <a:pt x="211" y="602"/>
                    <a:pt x="208" y="597"/>
                  </a:cubicBezTo>
                  <a:cubicBezTo>
                    <a:pt x="204" y="590"/>
                    <a:pt x="208" y="583"/>
                    <a:pt x="208" y="583"/>
                  </a:cubicBezTo>
                  <a:cubicBezTo>
                    <a:pt x="219" y="579"/>
                    <a:pt x="233" y="580"/>
                    <a:pt x="245" y="579"/>
                  </a:cubicBezTo>
                  <a:cubicBezTo>
                    <a:pt x="251" y="578"/>
                    <a:pt x="257" y="575"/>
                    <a:pt x="263" y="575"/>
                  </a:cubicBezTo>
                  <a:cubicBezTo>
                    <a:pt x="270" y="574"/>
                    <a:pt x="270" y="579"/>
                    <a:pt x="273" y="586"/>
                  </a:cubicBezTo>
                  <a:cubicBezTo>
                    <a:pt x="275" y="593"/>
                    <a:pt x="277" y="600"/>
                    <a:pt x="278" y="607"/>
                  </a:cubicBezTo>
                  <a:cubicBezTo>
                    <a:pt x="280" y="615"/>
                    <a:pt x="278" y="616"/>
                    <a:pt x="272" y="619"/>
                  </a:cubicBezTo>
                  <a:close/>
                  <a:moveTo>
                    <a:pt x="287" y="606"/>
                  </a:moveTo>
                  <a:cubicBezTo>
                    <a:pt x="281" y="602"/>
                    <a:pt x="280" y="594"/>
                    <a:pt x="278" y="586"/>
                  </a:cubicBezTo>
                  <a:cubicBezTo>
                    <a:pt x="275" y="575"/>
                    <a:pt x="272" y="572"/>
                    <a:pt x="264" y="566"/>
                  </a:cubicBezTo>
                  <a:cubicBezTo>
                    <a:pt x="261" y="563"/>
                    <a:pt x="262" y="566"/>
                    <a:pt x="260" y="563"/>
                  </a:cubicBezTo>
                  <a:cubicBezTo>
                    <a:pt x="260" y="562"/>
                    <a:pt x="261" y="558"/>
                    <a:pt x="261" y="557"/>
                  </a:cubicBezTo>
                  <a:cubicBezTo>
                    <a:pt x="260" y="552"/>
                    <a:pt x="256" y="545"/>
                    <a:pt x="256" y="545"/>
                  </a:cubicBezTo>
                  <a:cubicBezTo>
                    <a:pt x="254" y="536"/>
                    <a:pt x="269" y="541"/>
                    <a:pt x="274" y="541"/>
                  </a:cubicBezTo>
                  <a:cubicBezTo>
                    <a:pt x="283" y="543"/>
                    <a:pt x="287" y="543"/>
                    <a:pt x="289" y="552"/>
                  </a:cubicBezTo>
                  <a:cubicBezTo>
                    <a:pt x="292" y="562"/>
                    <a:pt x="292" y="573"/>
                    <a:pt x="295" y="583"/>
                  </a:cubicBezTo>
                  <a:cubicBezTo>
                    <a:pt x="297" y="590"/>
                    <a:pt x="300" y="597"/>
                    <a:pt x="305" y="603"/>
                  </a:cubicBezTo>
                  <a:cubicBezTo>
                    <a:pt x="307" y="606"/>
                    <a:pt x="311" y="609"/>
                    <a:pt x="311" y="614"/>
                  </a:cubicBezTo>
                  <a:cubicBezTo>
                    <a:pt x="304" y="612"/>
                    <a:pt x="294" y="610"/>
                    <a:pt x="287" y="606"/>
                  </a:cubicBezTo>
                  <a:close/>
                  <a:moveTo>
                    <a:pt x="345" y="579"/>
                  </a:moveTo>
                  <a:cubicBezTo>
                    <a:pt x="344" y="587"/>
                    <a:pt x="338" y="591"/>
                    <a:pt x="332" y="596"/>
                  </a:cubicBezTo>
                  <a:cubicBezTo>
                    <a:pt x="329" y="600"/>
                    <a:pt x="324" y="606"/>
                    <a:pt x="318" y="607"/>
                  </a:cubicBezTo>
                  <a:cubicBezTo>
                    <a:pt x="311" y="608"/>
                    <a:pt x="311" y="602"/>
                    <a:pt x="307" y="597"/>
                  </a:cubicBezTo>
                  <a:cubicBezTo>
                    <a:pt x="301" y="586"/>
                    <a:pt x="302" y="576"/>
                    <a:pt x="301" y="563"/>
                  </a:cubicBezTo>
                  <a:cubicBezTo>
                    <a:pt x="301" y="560"/>
                    <a:pt x="298" y="551"/>
                    <a:pt x="300" y="548"/>
                  </a:cubicBezTo>
                  <a:cubicBezTo>
                    <a:pt x="303" y="544"/>
                    <a:pt x="311" y="546"/>
                    <a:pt x="315" y="547"/>
                  </a:cubicBezTo>
                  <a:cubicBezTo>
                    <a:pt x="320" y="547"/>
                    <a:pt x="326" y="549"/>
                    <a:pt x="331" y="550"/>
                  </a:cubicBezTo>
                  <a:cubicBezTo>
                    <a:pt x="339" y="554"/>
                    <a:pt x="333" y="557"/>
                    <a:pt x="338" y="563"/>
                  </a:cubicBezTo>
                  <a:cubicBezTo>
                    <a:pt x="337" y="563"/>
                    <a:pt x="337" y="563"/>
                    <a:pt x="337" y="563"/>
                  </a:cubicBezTo>
                  <a:cubicBezTo>
                    <a:pt x="340" y="570"/>
                    <a:pt x="347" y="568"/>
                    <a:pt x="345" y="579"/>
                  </a:cubicBezTo>
                  <a:close/>
                  <a:moveTo>
                    <a:pt x="233" y="1596"/>
                  </a:moveTo>
                  <a:cubicBezTo>
                    <a:pt x="237" y="1609"/>
                    <a:pt x="222" y="1620"/>
                    <a:pt x="214" y="1629"/>
                  </a:cubicBezTo>
                  <a:cubicBezTo>
                    <a:pt x="209" y="1636"/>
                    <a:pt x="199" y="1651"/>
                    <a:pt x="190" y="1654"/>
                  </a:cubicBezTo>
                  <a:cubicBezTo>
                    <a:pt x="184" y="1656"/>
                    <a:pt x="178" y="1649"/>
                    <a:pt x="173" y="1645"/>
                  </a:cubicBezTo>
                  <a:cubicBezTo>
                    <a:pt x="168" y="1641"/>
                    <a:pt x="164" y="1640"/>
                    <a:pt x="163" y="1633"/>
                  </a:cubicBezTo>
                  <a:cubicBezTo>
                    <a:pt x="161" y="1624"/>
                    <a:pt x="162" y="1615"/>
                    <a:pt x="162" y="1607"/>
                  </a:cubicBezTo>
                  <a:cubicBezTo>
                    <a:pt x="162" y="1600"/>
                    <a:pt x="161" y="1595"/>
                    <a:pt x="169" y="1592"/>
                  </a:cubicBezTo>
                  <a:cubicBezTo>
                    <a:pt x="174" y="1591"/>
                    <a:pt x="181" y="1593"/>
                    <a:pt x="186" y="1592"/>
                  </a:cubicBezTo>
                  <a:cubicBezTo>
                    <a:pt x="186" y="1592"/>
                    <a:pt x="205" y="1596"/>
                    <a:pt x="215" y="1591"/>
                  </a:cubicBezTo>
                  <a:cubicBezTo>
                    <a:pt x="219" y="1589"/>
                    <a:pt x="222" y="1582"/>
                    <a:pt x="227" y="1584"/>
                  </a:cubicBezTo>
                  <a:cubicBezTo>
                    <a:pt x="230" y="1586"/>
                    <a:pt x="232" y="1592"/>
                    <a:pt x="233" y="1596"/>
                  </a:cubicBezTo>
                  <a:close/>
                  <a:moveTo>
                    <a:pt x="171" y="1522"/>
                  </a:moveTo>
                  <a:cubicBezTo>
                    <a:pt x="176" y="1517"/>
                    <a:pt x="194" y="1523"/>
                    <a:pt x="200" y="1523"/>
                  </a:cubicBezTo>
                  <a:cubicBezTo>
                    <a:pt x="212" y="1523"/>
                    <a:pt x="222" y="1518"/>
                    <a:pt x="233" y="1522"/>
                  </a:cubicBezTo>
                  <a:cubicBezTo>
                    <a:pt x="231" y="1522"/>
                    <a:pt x="231" y="1522"/>
                    <a:pt x="231" y="1522"/>
                  </a:cubicBezTo>
                  <a:cubicBezTo>
                    <a:pt x="234" y="1524"/>
                    <a:pt x="214" y="1547"/>
                    <a:pt x="212" y="1552"/>
                  </a:cubicBezTo>
                  <a:cubicBezTo>
                    <a:pt x="210" y="1560"/>
                    <a:pt x="213" y="1569"/>
                    <a:pt x="212" y="1577"/>
                  </a:cubicBezTo>
                  <a:cubicBezTo>
                    <a:pt x="212" y="1584"/>
                    <a:pt x="209" y="1584"/>
                    <a:pt x="202" y="1584"/>
                  </a:cubicBezTo>
                  <a:cubicBezTo>
                    <a:pt x="190" y="1583"/>
                    <a:pt x="182" y="1578"/>
                    <a:pt x="180" y="1567"/>
                  </a:cubicBezTo>
                  <a:cubicBezTo>
                    <a:pt x="178" y="1559"/>
                    <a:pt x="176" y="1552"/>
                    <a:pt x="174" y="1544"/>
                  </a:cubicBezTo>
                  <a:cubicBezTo>
                    <a:pt x="172" y="1539"/>
                    <a:pt x="166" y="1526"/>
                    <a:pt x="171" y="1522"/>
                  </a:cubicBezTo>
                  <a:close/>
                  <a:moveTo>
                    <a:pt x="97" y="1535"/>
                  </a:moveTo>
                  <a:cubicBezTo>
                    <a:pt x="100" y="1527"/>
                    <a:pt x="115" y="1527"/>
                    <a:pt x="121" y="1530"/>
                  </a:cubicBezTo>
                  <a:cubicBezTo>
                    <a:pt x="121" y="1530"/>
                    <a:pt x="142" y="1525"/>
                    <a:pt x="152" y="1526"/>
                  </a:cubicBezTo>
                  <a:cubicBezTo>
                    <a:pt x="166" y="1526"/>
                    <a:pt x="168" y="1552"/>
                    <a:pt x="170" y="1563"/>
                  </a:cubicBezTo>
                  <a:cubicBezTo>
                    <a:pt x="172" y="1569"/>
                    <a:pt x="176" y="1580"/>
                    <a:pt x="170" y="1584"/>
                  </a:cubicBezTo>
                  <a:cubicBezTo>
                    <a:pt x="165" y="1587"/>
                    <a:pt x="154" y="1586"/>
                    <a:pt x="148" y="1587"/>
                  </a:cubicBezTo>
                  <a:cubicBezTo>
                    <a:pt x="138" y="1588"/>
                    <a:pt x="127" y="1589"/>
                    <a:pt x="118" y="1584"/>
                  </a:cubicBezTo>
                  <a:cubicBezTo>
                    <a:pt x="111" y="1580"/>
                    <a:pt x="111" y="1573"/>
                    <a:pt x="108" y="1566"/>
                  </a:cubicBezTo>
                  <a:cubicBezTo>
                    <a:pt x="106" y="1557"/>
                    <a:pt x="95" y="1543"/>
                    <a:pt x="97" y="1535"/>
                  </a:cubicBezTo>
                  <a:close/>
                  <a:moveTo>
                    <a:pt x="156" y="1642"/>
                  </a:moveTo>
                  <a:cubicBezTo>
                    <a:pt x="156" y="1667"/>
                    <a:pt x="128" y="1650"/>
                    <a:pt x="118" y="1642"/>
                  </a:cubicBezTo>
                  <a:cubicBezTo>
                    <a:pt x="111" y="1636"/>
                    <a:pt x="105" y="1631"/>
                    <a:pt x="98" y="1626"/>
                  </a:cubicBezTo>
                  <a:cubicBezTo>
                    <a:pt x="94" y="1623"/>
                    <a:pt x="88" y="1621"/>
                    <a:pt x="86" y="1615"/>
                  </a:cubicBezTo>
                  <a:cubicBezTo>
                    <a:pt x="85" y="1613"/>
                    <a:pt x="85" y="1613"/>
                    <a:pt x="85" y="1613"/>
                  </a:cubicBezTo>
                  <a:cubicBezTo>
                    <a:pt x="91" y="1615"/>
                    <a:pt x="99" y="1607"/>
                    <a:pt x="105" y="1605"/>
                  </a:cubicBezTo>
                  <a:cubicBezTo>
                    <a:pt x="112" y="1603"/>
                    <a:pt x="119" y="1604"/>
                    <a:pt x="127" y="1603"/>
                  </a:cubicBezTo>
                  <a:cubicBezTo>
                    <a:pt x="134" y="1603"/>
                    <a:pt x="146" y="1600"/>
                    <a:pt x="150" y="1607"/>
                  </a:cubicBezTo>
                  <a:cubicBezTo>
                    <a:pt x="152" y="1610"/>
                    <a:pt x="152" y="1616"/>
                    <a:pt x="153" y="1620"/>
                  </a:cubicBezTo>
                  <a:cubicBezTo>
                    <a:pt x="154" y="1628"/>
                    <a:pt x="156" y="1635"/>
                    <a:pt x="156" y="1642"/>
                  </a:cubicBezTo>
                  <a:close/>
                  <a:moveTo>
                    <a:pt x="35" y="1607"/>
                  </a:moveTo>
                  <a:cubicBezTo>
                    <a:pt x="32" y="1601"/>
                    <a:pt x="31" y="1594"/>
                    <a:pt x="29" y="1587"/>
                  </a:cubicBezTo>
                  <a:cubicBezTo>
                    <a:pt x="27" y="1578"/>
                    <a:pt x="26" y="1569"/>
                    <a:pt x="27" y="1560"/>
                  </a:cubicBezTo>
                  <a:cubicBezTo>
                    <a:pt x="27" y="1555"/>
                    <a:pt x="28" y="1550"/>
                    <a:pt x="29" y="1545"/>
                  </a:cubicBezTo>
                  <a:cubicBezTo>
                    <a:pt x="29" y="1541"/>
                    <a:pt x="29" y="1535"/>
                    <a:pt x="30" y="1532"/>
                  </a:cubicBezTo>
                  <a:cubicBezTo>
                    <a:pt x="36" y="1522"/>
                    <a:pt x="73" y="1539"/>
                    <a:pt x="73" y="1539"/>
                  </a:cubicBezTo>
                  <a:cubicBezTo>
                    <a:pt x="78" y="1543"/>
                    <a:pt x="86" y="1542"/>
                    <a:pt x="90" y="1547"/>
                  </a:cubicBezTo>
                  <a:cubicBezTo>
                    <a:pt x="97" y="1555"/>
                    <a:pt x="97" y="1567"/>
                    <a:pt x="99" y="1576"/>
                  </a:cubicBezTo>
                  <a:cubicBezTo>
                    <a:pt x="101" y="1588"/>
                    <a:pt x="104" y="1592"/>
                    <a:pt x="93" y="1600"/>
                  </a:cubicBezTo>
                  <a:cubicBezTo>
                    <a:pt x="84" y="1607"/>
                    <a:pt x="74" y="1612"/>
                    <a:pt x="62" y="1615"/>
                  </a:cubicBezTo>
                  <a:cubicBezTo>
                    <a:pt x="52" y="1616"/>
                    <a:pt x="40" y="1616"/>
                    <a:pt x="35" y="1607"/>
                  </a:cubicBezTo>
                  <a:close/>
                  <a:moveTo>
                    <a:pt x="84" y="1688"/>
                  </a:moveTo>
                  <a:cubicBezTo>
                    <a:pt x="72" y="1685"/>
                    <a:pt x="64" y="1668"/>
                    <a:pt x="59" y="1659"/>
                  </a:cubicBezTo>
                  <a:cubicBezTo>
                    <a:pt x="54" y="1650"/>
                    <a:pt x="49" y="1641"/>
                    <a:pt x="44" y="1631"/>
                  </a:cubicBezTo>
                  <a:cubicBezTo>
                    <a:pt x="44" y="1630"/>
                    <a:pt x="44" y="1630"/>
                    <a:pt x="44" y="1630"/>
                  </a:cubicBezTo>
                  <a:cubicBezTo>
                    <a:pt x="52" y="1632"/>
                    <a:pt x="57" y="1631"/>
                    <a:pt x="63" y="1628"/>
                  </a:cubicBezTo>
                  <a:cubicBezTo>
                    <a:pt x="68" y="1626"/>
                    <a:pt x="75" y="1621"/>
                    <a:pt x="79" y="1622"/>
                  </a:cubicBezTo>
                  <a:cubicBezTo>
                    <a:pt x="84" y="1624"/>
                    <a:pt x="89" y="1633"/>
                    <a:pt x="93" y="1637"/>
                  </a:cubicBezTo>
                  <a:cubicBezTo>
                    <a:pt x="99" y="1641"/>
                    <a:pt x="104" y="1645"/>
                    <a:pt x="109" y="1651"/>
                  </a:cubicBezTo>
                  <a:cubicBezTo>
                    <a:pt x="112" y="1654"/>
                    <a:pt x="118" y="1658"/>
                    <a:pt x="118" y="1662"/>
                  </a:cubicBezTo>
                  <a:cubicBezTo>
                    <a:pt x="118" y="1666"/>
                    <a:pt x="113" y="1672"/>
                    <a:pt x="111" y="1675"/>
                  </a:cubicBezTo>
                  <a:cubicBezTo>
                    <a:pt x="106" y="1681"/>
                    <a:pt x="92" y="1689"/>
                    <a:pt x="84" y="1688"/>
                  </a:cubicBezTo>
                  <a:close/>
                  <a:moveTo>
                    <a:pt x="188" y="1690"/>
                  </a:moveTo>
                  <a:cubicBezTo>
                    <a:pt x="180" y="1695"/>
                    <a:pt x="168" y="1699"/>
                    <a:pt x="158" y="1700"/>
                  </a:cubicBezTo>
                  <a:cubicBezTo>
                    <a:pt x="143" y="1702"/>
                    <a:pt x="115" y="1705"/>
                    <a:pt x="102" y="1695"/>
                  </a:cubicBezTo>
                  <a:cubicBezTo>
                    <a:pt x="101" y="1695"/>
                    <a:pt x="101" y="1695"/>
                    <a:pt x="100" y="1695"/>
                  </a:cubicBezTo>
                  <a:cubicBezTo>
                    <a:pt x="102" y="1695"/>
                    <a:pt x="102" y="1695"/>
                    <a:pt x="102" y="1695"/>
                  </a:cubicBezTo>
                  <a:cubicBezTo>
                    <a:pt x="102" y="1695"/>
                    <a:pt x="102" y="1695"/>
                    <a:pt x="102" y="1695"/>
                  </a:cubicBezTo>
                  <a:cubicBezTo>
                    <a:pt x="113" y="1694"/>
                    <a:pt x="121" y="1675"/>
                    <a:pt x="130" y="1670"/>
                  </a:cubicBezTo>
                  <a:cubicBezTo>
                    <a:pt x="135" y="1667"/>
                    <a:pt x="141" y="1668"/>
                    <a:pt x="147" y="1668"/>
                  </a:cubicBezTo>
                  <a:cubicBezTo>
                    <a:pt x="155" y="1667"/>
                    <a:pt x="161" y="1662"/>
                    <a:pt x="169" y="1662"/>
                  </a:cubicBezTo>
                  <a:cubicBezTo>
                    <a:pt x="180" y="1660"/>
                    <a:pt x="199" y="1681"/>
                    <a:pt x="188" y="1690"/>
                  </a:cubicBezTo>
                  <a:close/>
                  <a:moveTo>
                    <a:pt x="252" y="1653"/>
                  </a:moveTo>
                  <a:cubicBezTo>
                    <a:pt x="245" y="1656"/>
                    <a:pt x="240" y="1658"/>
                    <a:pt x="234" y="1663"/>
                  </a:cubicBezTo>
                  <a:cubicBezTo>
                    <a:pt x="226" y="1668"/>
                    <a:pt x="215" y="1679"/>
                    <a:pt x="205" y="1677"/>
                  </a:cubicBezTo>
                  <a:cubicBezTo>
                    <a:pt x="203" y="1672"/>
                    <a:pt x="200" y="1664"/>
                    <a:pt x="196" y="1661"/>
                  </a:cubicBezTo>
                  <a:cubicBezTo>
                    <a:pt x="197" y="1661"/>
                    <a:pt x="197" y="1661"/>
                    <a:pt x="197" y="1661"/>
                  </a:cubicBezTo>
                  <a:cubicBezTo>
                    <a:pt x="199" y="1656"/>
                    <a:pt x="205" y="1653"/>
                    <a:pt x="209" y="1649"/>
                  </a:cubicBezTo>
                  <a:cubicBezTo>
                    <a:pt x="213" y="1645"/>
                    <a:pt x="217" y="1640"/>
                    <a:pt x="222" y="1636"/>
                  </a:cubicBezTo>
                  <a:cubicBezTo>
                    <a:pt x="225" y="1632"/>
                    <a:pt x="230" y="1628"/>
                    <a:pt x="234" y="1623"/>
                  </a:cubicBezTo>
                  <a:cubicBezTo>
                    <a:pt x="237" y="1619"/>
                    <a:pt x="242" y="1607"/>
                    <a:pt x="248" y="1605"/>
                  </a:cubicBezTo>
                  <a:cubicBezTo>
                    <a:pt x="258" y="1601"/>
                    <a:pt x="259" y="1634"/>
                    <a:pt x="259" y="1640"/>
                  </a:cubicBezTo>
                  <a:cubicBezTo>
                    <a:pt x="260" y="1647"/>
                    <a:pt x="258" y="1650"/>
                    <a:pt x="252" y="1653"/>
                  </a:cubicBezTo>
                  <a:close/>
                  <a:moveTo>
                    <a:pt x="1012" y="1768"/>
                  </a:moveTo>
                  <a:cubicBezTo>
                    <a:pt x="1012" y="1731"/>
                    <a:pt x="1041" y="1745"/>
                    <a:pt x="1054" y="1753"/>
                  </a:cubicBezTo>
                  <a:cubicBezTo>
                    <a:pt x="1058" y="1755"/>
                    <a:pt x="1061" y="1756"/>
                    <a:pt x="1062" y="1760"/>
                  </a:cubicBezTo>
                  <a:cubicBezTo>
                    <a:pt x="1063" y="1764"/>
                    <a:pt x="1062" y="1770"/>
                    <a:pt x="1062" y="1774"/>
                  </a:cubicBezTo>
                  <a:cubicBezTo>
                    <a:pt x="1062" y="1779"/>
                    <a:pt x="1065" y="1794"/>
                    <a:pt x="1060" y="1797"/>
                  </a:cubicBezTo>
                  <a:cubicBezTo>
                    <a:pt x="1056" y="1799"/>
                    <a:pt x="1045" y="1794"/>
                    <a:pt x="1041" y="1794"/>
                  </a:cubicBezTo>
                  <a:cubicBezTo>
                    <a:pt x="1034" y="1793"/>
                    <a:pt x="1017" y="1796"/>
                    <a:pt x="1011" y="1790"/>
                  </a:cubicBezTo>
                  <a:cubicBezTo>
                    <a:pt x="1007" y="1785"/>
                    <a:pt x="1012" y="1774"/>
                    <a:pt x="1012" y="1768"/>
                  </a:cubicBezTo>
                  <a:close/>
                  <a:moveTo>
                    <a:pt x="1008" y="1806"/>
                  </a:moveTo>
                  <a:cubicBezTo>
                    <a:pt x="1008" y="1806"/>
                    <a:pt x="1018" y="1810"/>
                    <a:pt x="1020" y="1813"/>
                  </a:cubicBezTo>
                  <a:cubicBezTo>
                    <a:pt x="1024" y="1818"/>
                    <a:pt x="1025" y="1826"/>
                    <a:pt x="1027" y="1832"/>
                  </a:cubicBezTo>
                  <a:cubicBezTo>
                    <a:pt x="1031" y="1845"/>
                    <a:pt x="1041" y="1860"/>
                    <a:pt x="1041" y="1874"/>
                  </a:cubicBezTo>
                  <a:cubicBezTo>
                    <a:pt x="1042" y="1886"/>
                    <a:pt x="1018" y="1893"/>
                    <a:pt x="1009" y="1896"/>
                  </a:cubicBezTo>
                  <a:cubicBezTo>
                    <a:pt x="1000" y="1897"/>
                    <a:pt x="994" y="1899"/>
                    <a:pt x="994" y="1888"/>
                  </a:cubicBezTo>
                  <a:cubicBezTo>
                    <a:pt x="994" y="1876"/>
                    <a:pt x="994" y="1864"/>
                    <a:pt x="996" y="1852"/>
                  </a:cubicBezTo>
                  <a:cubicBezTo>
                    <a:pt x="997" y="1843"/>
                    <a:pt x="998" y="1834"/>
                    <a:pt x="1000" y="1825"/>
                  </a:cubicBezTo>
                  <a:cubicBezTo>
                    <a:pt x="1002" y="1819"/>
                    <a:pt x="1006" y="1812"/>
                    <a:pt x="1006" y="1806"/>
                  </a:cubicBezTo>
                  <a:lnTo>
                    <a:pt x="1008" y="1806"/>
                  </a:lnTo>
                  <a:close/>
                  <a:moveTo>
                    <a:pt x="948" y="1806"/>
                  </a:moveTo>
                  <a:cubicBezTo>
                    <a:pt x="946" y="1793"/>
                    <a:pt x="949" y="1780"/>
                    <a:pt x="948" y="1767"/>
                  </a:cubicBezTo>
                  <a:cubicBezTo>
                    <a:pt x="948" y="1761"/>
                    <a:pt x="947" y="1755"/>
                    <a:pt x="947" y="1748"/>
                  </a:cubicBezTo>
                  <a:cubicBezTo>
                    <a:pt x="946" y="1742"/>
                    <a:pt x="943" y="1725"/>
                    <a:pt x="943" y="1725"/>
                  </a:cubicBezTo>
                  <a:cubicBezTo>
                    <a:pt x="942" y="1717"/>
                    <a:pt x="971" y="1724"/>
                    <a:pt x="976" y="1726"/>
                  </a:cubicBezTo>
                  <a:cubicBezTo>
                    <a:pt x="991" y="1730"/>
                    <a:pt x="1003" y="1735"/>
                    <a:pt x="1001" y="1753"/>
                  </a:cubicBezTo>
                  <a:cubicBezTo>
                    <a:pt x="1000" y="1766"/>
                    <a:pt x="998" y="1780"/>
                    <a:pt x="997" y="1793"/>
                  </a:cubicBezTo>
                  <a:cubicBezTo>
                    <a:pt x="996" y="1801"/>
                    <a:pt x="999" y="1818"/>
                    <a:pt x="990" y="1820"/>
                  </a:cubicBezTo>
                  <a:cubicBezTo>
                    <a:pt x="983" y="1821"/>
                    <a:pt x="970" y="1817"/>
                    <a:pt x="962" y="1817"/>
                  </a:cubicBezTo>
                  <a:cubicBezTo>
                    <a:pt x="953" y="1816"/>
                    <a:pt x="950" y="1815"/>
                    <a:pt x="948" y="1806"/>
                  </a:cubicBezTo>
                  <a:close/>
                  <a:moveTo>
                    <a:pt x="952" y="1881"/>
                  </a:moveTo>
                  <a:cubicBezTo>
                    <a:pt x="951" y="1871"/>
                    <a:pt x="951" y="1862"/>
                    <a:pt x="951" y="1852"/>
                  </a:cubicBezTo>
                  <a:cubicBezTo>
                    <a:pt x="951" y="1845"/>
                    <a:pt x="951" y="1838"/>
                    <a:pt x="951" y="1831"/>
                  </a:cubicBezTo>
                  <a:cubicBezTo>
                    <a:pt x="952" y="1831"/>
                    <a:pt x="952" y="1831"/>
                    <a:pt x="952" y="1831"/>
                  </a:cubicBezTo>
                  <a:cubicBezTo>
                    <a:pt x="958" y="1829"/>
                    <a:pt x="968" y="1832"/>
                    <a:pt x="975" y="1833"/>
                  </a:cubicBezTo>
                  <a:cubicBezTo>
                    <a:pt x="978" y="1834"/>
                    <a:pt x="981" y="1833"/>
                    <a:pt x="984" y="1836"/>
                  </a:cubicBezTo>
                  <a:cubicBezTo>
                    <a:pt x="985" y="1838"/>
                    <a:pt x="985" y="1843"/>
                    <a:pt x="985" y="1846"/>
                  </a:cubicBezTo>
                  <a:cubicBezTo>
                    <a:pt x="985" y="1854"/>
                    <a:pt x="984" y="1862"/>
                    <a:pt x="984" y="1870"/>
                  </a:cubicBezTo>
                  <a:cubicBezTo>
                    <a:pt x="983" y="1876"/>
                    <a:pt x="984" y="1884"/>
                    <a:pt x="983" y="1890"/>
                  </a:cubicBezTo>
                  <a:cubicBezTo>
                    <a:pt x="982" y="1896"/>
                    <a:pt x="980" y="1899"/>
                    <a:pt x="974" y="1901"/>
                  </a:cubicBezTo>
                  <a:cubicBezTo>
                    <a:pt x="970" y="1903"/>
                    <a:pt x="961" y="1905"/>
                    <a:pt x="957" y="1903"/>
                  </a:cubicBezTo>
                  <a:cubicBezTo>
                    <a:pt x="951" y="1901"/>
                    <a:pt x="953" y="1887"/>
                    <a:pt x="952" y="1881"/>
                  </a:cubicBezTo>
                  <a:close/>
                  <a:moveTo>
                    <a:pt x="956" y="1920"/>
                  </a:moveTo>
                  <a:cubicBezTo>
                    <a:pt x="955" y="1920"/>
                    <a:pt x="956" y="1919"/>
                    <a:pt x="956" y="1920"/>
                  </a:cubicBezTo>
                  <a:cubicBezTo>
                    <a:pt x="958" y="1919"/>
                    <a:pt x="959" y="1919"/>
                    <a:pt x="962" y="1918"/>
                  </a:cubicBezTo>
                  <a:cubicBezTo>
                    <a:pt x="974" y="1914"/>
                    <a:pt x="990" y="1904"/>
                    <a:pt x="1003" y="1907"/>
                  </a:cubicBezTo>
                  <a:cubicBezTo>
                    <a:pt x="1009" y="1909"/>
                    <a:pt x="1009" y="1917"/>
                    <a:pt x="1010" y="1923"/>
                  </a:cubicBezTo>
                  <a:cubicBezTo>
                    <a:pt x="1011" y="1933"/>
                    <a:pt x="1006" y="1938"/>
                    <a:pt x="1000" y="1944"/>
                  </a:cubicBezTo>
                  <a:cubicBezTo>
                    <a:pt x="992" y="1952"/>
                    <a:pt x="985" y="1960"/>
                    <a:pt x="977" y="1967"/>
                  </a:cubicBezTo>
                  <a:cubicBezTo>
                    <a:pt x="971" y="1973"/>
                    <a:pt x="964" y="1984"/>
                    <a:pt x="959" y="1974"/>
                  </a:cubicBezTo>
                  <a:cubicBezTo>
                    <a:pt x="955" y="1965"/>
                    <a:pt x="955" y="1954"/>
                    <a:pt x="954" y="1944"/>
                  </a:cubicBezTo>
                  <a:cubicBezTo>
                    <a:pt x="953" y="1935"/>
                    <a:pt x="953" y="1928"/>
                    <a:pt x="956" y="1920"/>
                  </a:cubicBezTo>
                  <a:close/>
                  <a:moveTo>
                    <a:pt x="1021" y="1993"/>
                  </a:moveTo>
                  <a:cubicBezTo>
                    <a:pt x="1014" y="2000"/>
                    <a:pt x="1007" y="2006"/>
                    <a:pt x="1001" y="2013"/>
                  </a:cubicBezTo>
                  <a:cubicBezTo>
                    <a:pt x="995" y="2020"/>
                    <a:pt x="988" y="2024"/>
                    <a:pt x="980" y="2028"/>
                  </a:cubicBezTo>
                  <a:cubicBezTo>
                    <a:pt x="975" y="2029"/>
                    <a:pt x="966" y="2035"/>
                    <a:pt x="962" y="2035"/>
                  </a:cubicBezTo>
                  <a:cubicBezTo>
                    <a:pt x="957" y="2035"/>
                    <a:pt x="959" y="2032"/>
                    <a:pt x="959" y="2028"/>
                  </a:cubicBezTo>
                  <a:cubicBezTo>
                    <a:pt x="959" y="2023"/>
                    <a:pt x="960" y="2018"/>
                    <a:pt x="960" y="2013"/>
                  </a:cubicBezTo>
                  <a:cubicBezTo>
                    <a:pt x="961" y="2008"/>
                    <a:pt x="961" y="1999"/>
                    <a:pt x="962" y="1995"/>
                  </a:cubicBezTo>
                  <a:cubicBezTo>
                    <a:pt x="962" y="1994"/>
                    <a:pt x="962" y="1994"/>
                    <a:pt x="962" y="1994"/>
                  </a:cubicBezTo>
                  <a:cubicBezTo>
                    <a:pt x="981" y="1994"/>
                    <a:pt x="995" y="1967"/>
                    <a:pt x="1005" y="1955"/>
                  </a:cubicBezTo>
                  <a:cubicBezTo>
                    <a:pt x="1010" y="1949"/>
                    <a:pt x="1014" y="1951"/>
                    <a:pt x="1021" y="1955"/>
                  </a:cubicBezTo>
                  <a:cubicBezTo>
                    <a:pt x="1026" y="1958"/>
                    <a:pt x="1034" y="1963"/>
                    <a:pt x="1035" y="1970"/>
                  </a:cubicBezTo>
                  <a:cubicBezTo>
                    <a:pt x="1035" y="1977"/>
                    <a:pt x="1025" y="1988"/>
                    <a:pt x="1021" y="1993"/>
                  </a:cubicBezTo>
                  <a:close/>
                  <a:moveTo>
                    <a:pt x="1060" y="1925"/>
                  </a:moveTo>
                  <a:cubicBezTo>
                    <a:pt x="1059" y="1930"/>
                    <a:pt x="1057" y="1933"/>
                    <a:pt x="1055" y="1938"/>
                  </a:cubicBezTo>
                  <a:cubicBezTo>
                    <a:pt x="1054" y="1940"/>
                    <a:pt x="1052" y="1948"/>
                    <a:pt x="1050" y="1950"/>
                  </a:cubicBezTo>
                  <a:cubicBezTo>
                    <a:pt x="1046" y="1953"/>
                    <a:pt x="1043" y="1948"/>
                    <a:pt x="1040" y="1945"/>
                  </a:cubicBezTo>
                  <a:cubicBezTo>
                    <a:pt x="1035" y="1940"/>
                    <a:pt x="1028" y="1937"/>
                    <a:pt x="1025" y="1931"/>
                  </a:cubicBezTo>
                  <a:cubicBezTo>
                    <a:pt x="1020" y="1924"/>
                    <a:pt x="1018" y="1914"/>
                    <a:pt x="1015" y="1905"/>
                  </a:cubicBezTo>
                  <a:cubicBezTo>
                    <a:pt x="1016" y="1906"/>
                    <a:pt x="1016" y="1906"/>
                    <a:pt x="1016" y="1906"/>
                  </a:cubicBezTo>
                  <a:cubicBezTo>
                    <a:pt x="1018" y="1905"/>
                    <a:pt x="1020" y="1904"/>
                    <a:pt x="1022" y="1903"/>
                  </a:cubicBezTo>
                  <a:cubicBezTo>
                    <a:pt x="1028" y="1900"/>
                    <a:pt x="1033" y="1897"/>
                    <a:pt x="1038" y="1893"/>
                  </a:cubicBezTo>
                  <a:cubicBezTo>
                    <a:pt x="1045" y="1890"/>
                    <a:pt x="1048" y="1886"/>
                    <a:pt x="1053" y="1892"/>
                  </a:cubicBezTo>
                  <a:cubicBezTo>
                    <a:pt x="1062" y="1903"/>
                    <a:pt x="1064" y="1912"/>
                    <a:pt x="1060" y="1925"/>
                  </a:cubicBezTo>
                  <a:close/>
                  <a:moveTo>
                    <a:pt x="1072" y="1873"/>
                  </a:moveTo>
                  <a:cubicBezTo>
                    <a:pt x="1066" y="1895"/>
                    <a:pt x="1056" y="1879"/>
                    <a:pt x="1051" y="1866"/>
                  </a:cubicBezTo>
                  <a:cubicBezTo>
                    <a:pt x="1046" y="1852"/>
                    <a:pt x="1038" y="1839"/>
                    <a:pt x="1035" y="1825"/>
                  </a:cubicBezTo>
                  <a:cubicBezTo>
                    <a:pt x="1033" y="1817"/>
                    <a:pt x="1029" y="1811"/>
                    <a:pt x="1039" y="1808"/>
                  </a:cubicBezTo>
                  <a:cubicBezTo>
                    <a:pt x="1048" y="1806"/>
                    <a:pt x="1064" y="1810"/>
                    <a:pt x="1064" y="1810"/>
                  </a:cubicBezTo>
                  <a:cubicBezTo>
                    <a:pt x="1071" y="1818"/>
                    <a:pt x="1081" y="1826"/>
                    <a:pt x="1081" y="1837"/>
                  </a:cubicBezTo>
                  <a:cubicBezTo>
                    <a:pt x="1081" y="1849"/>
                    <a:pt x="1075" y="1862"/>
                    <a:pt x="1072" y="1873"/>
                  </a:cubicBezTo>
                  <a:close/>
                  <a:moveTo>
                    <a:pt x="1104" y="1801"/>
                  </a:moveTo>
                  <a:cubicBezTo>
                    <a:pt x="1098" y="1807"/>
                    <a:pt x="1087" y="1817"/>
                    <a:pt x="1080" y="1807"/>
                  </a:cubicBezTo>
                  <a:cubicBezTo>
                    <a:pt x="1077" y="1802"/>
                    <a:pt x="1076" y="1794"/>
                    <a:pt x="1075" y="1788"/>
                  </a:cubicBezTo>
                  <a:cubicBezTo>
                    <a:pt x="1074" y="1782"/>
                    <a:pt x="1073" y="1766"/>
                    <a:pt x="1073" y="1762"/>
                  </a:cubicBezTo>
                  <a:cubicBezTo>
                    <a:pt x="1085" y="1766"/>
                    <a:pt x="1119" y="1786"/>
                    <a:pt x="1104" y="1801"/>
                  </a:cubicBezTo>
                  <a:close/>
                  <a:moveTo>
                    <a:pt x="1196" y="188"/>
                  </a:moveTo>
                  <a:cubicBezTo>
                    <a:pt x="1196" y="191"/>
                    <a:pt x="1192" y="195"/>
                    <a:pt x="1190" y="198"/>
                  </a:cubicBezTo>
                  <a:cubicBezTo>
                    <a:pt x="1187" y="201"/>
                    <a:pt x="1186" y="205"/>
                    <a:pt x="1183" y="208"/>
                  </a:cubicBezTo>
                  <a:cubicBezTo>
                    <a:pt x="1178" y="213"/>
                    <a:pt x="1169" y="220"/>
                    <a:pt x="1161" y="221"/>
                  </a:cubicBezTo>
                  <a:cubicBezTo>
                    <a:pt x="1156" y="223"/>
                    <a:pt x="1154" y="219"/>
                    <a:pt x="1150" y="215"/>
                  </a:cubicBezTo>
                  <a:cubicBezTo>
                    <a:pt x="1147" y="211"/>
                    <a:pt x="1145" y="206"/>
                    <a:pt x="1143" y="201"/>
                  </a:cubicBezTo>
                  <a:cubicBezTo>
                    <a:pt x="1141" y="197"/>
                    <a:pt x="1136" y="189"/>
                    <a:pt x="1136" y="184"/>
                  </a:cubicBezTo>
                  <a:cubicBezTo>
                    <a:pt x="1137" y="179"/>
                    <a:pt x="1148" y="180"/>
                    <a:pt x="1153" y="180"/>
                  </a:cubicBezTo>
                  <a:cubicBezTo>
                    <a:pt x="1158" y="180"/>
                    <a:pt x="1164" y="178"/>
                    <a:pt x="1169" y="177"/>
                  </a:cubicBezTo>
                  <a:cubicBezTo>
                    <a:pt x="1172" y="176"/>
                    <a:pt x="1178" y="172"/>
                    <a:pt x="1179" y="173"/>
                  </a:cubicBezTo>
                  <a:cubicBezTo>
                    <a:pt x="1178" y="173"/>
                    <a:pt x="1178" y="173"/>
                    <a:pt x="1178" y="173"/>
                  </a:cubicBezTo>
                  <a:cubicBezTo>
                    <a:pt x="1183" y="175"/>
                    <a:pt x="1187" y="178"/>
                    <a:pt x="1191" y="181"/>
                  </a:cubicBezTo>
                  <a:cubicBezTo>
                    <a:pt x="1193" y="183"/>
                    <a:pt x="1197" y="184"/>
                    <a:pt x="1196" y="188"/>
                  </a:cubicBezTo>
                  <a:close/>
                  <a:moveTo>
                    <a:pt x="1213" y="138"/>
                  </a:moveTo>
                  <a:cubicBezTo>
                    <a:pt x="1211" y="145"/>
                    <a:pt x="1210" y="152"/>
                    <a:pt x="1208" y="160"/>
                  </a:cubicBezTo>
                  <a:cubicBezTo>
                    <a:pt x="1206" y="162"/>
                    <a:pt x="1203" y="170"/>
                    <a:pt x="1200" y="171"/>
                  </a:cubicBezTo>
                  <a:cubicBezTo>
                    <a:pt x="1198" y="172"/>
                    <a:pt x="1195" y="169"/>
                    <a:pt x="1192" y="167"/>
                  </a:cubicBezTo>
                  <a:cubicBezTo>
                    <a:pt x="1185" y="162"/>
                    <a:pt x="1176" y="156"/>
                    <a:pt x="1171" y="148"/>
                  </a:cubicBezTo>
                  <a:cubicBezTo>
                    <a:pt x="1165" y="140"/>
                    <a:pt x="1171" y="131"/>
                    <a:pt x="1171" y="122"/>
                  </a:cubicBezTo>
                  <a:cubicBezTo>
                    <a:pt x="1171" y="119"/>
                    <a:pt x="1170" y="114"/>
                    <a:pt x="1172" y="111"/>
                  </a:cubicBezTo>
                  <a:cubicBezTo>
                    <a:pt x="1174" y="109"/>
                    <a:pt x="1177" y="111"/>
                    <a:pt x="1180" y="111"/>
                  </a:cubicBezTo>
                  <a:cubicBezTo>
                    <a:pt x="1180" y="112"/>
                    <a:pt x="1180" y="112"/>
                    <a:pt x="1180" y="112"/>
                  </a:cubicBezTo>
                  <a:cubicBezTo>
                    <a:pt x="1184" y="112"/>
                    <a:pt x="1190" y="115"/>
                    <a:pt x="1193" y="116"/>
                  </a:cubicBezTo>
                  <a:cubicBezTo>
                    <a:pt x="1199" y="118"/>
                    <a:pt x="1207" y="120"/>
                    <a:pt x="1211" y="124"/>
                  </a:cubicBezTo>
                  <a:cubicBezTo>
                    <a:pt x="1214" y="128"/>
                    <a:pt x="1214" y="133"/>
                    <a:pt x="1213" y="138"/>
                  </a:cubicBezTo>
                  <a:close/>
                  <a:moveTo>
                    <a:pt x="1169" y="65"/>
                  </a:moveTo>
                  <a:cubicBezTo>
                    <a:pt x="1169" y="65"/>
                    <a:pt x="1169" y="65"/>
                    <a:pt x="1169" y="65"/>
                  </a:cubicBezTo>
                  <a:cubicBezTo>
                    <a:pt x="1171" y="63"/>
                    <a:pt x="1173" y="64"/>
                    <a:pt x="1176" y="63"/>
                  </a:cubicBezTo>
                  <a:cubicBezTo>
                    <a:pt x="1179" y="62"/>
                    <a:pt x="1181" y="60"/>
                    <a:pt x="1184" y="58"/>
                  </a:cubicBezTo>
                  <a:cubicBezTo>
                    <a:pt x="1187" y="56"/>
                    <a:pt x="1190" y="54"/>
                    <a:pt x="1192" y="51"/>
                  </a:cubicBezTo>
                  <a:cubicBezTo>
                    <a:pt x="1194" y="49"/>
                    <a:pt x="1196" y="46"/>
                    <a:pt x="1200" y="46"/>
                  </a:cubicBezTo>
                  <a:cubicBezTo>
                    <a:pt x="1204" y="47"/>
                    <a:pt x="1206" y="52"/>
                    <a:pt x="1208" y="55"/>
                  </a:cubicBezTo>
                  <a:cubicBezTo>
                    <a:pt x="1214" y="65"/>
                    <a:pt x="1219" y="77"/>
                    <a:pt x="1219" y="89"/>
                  </a:cubicBezTo>
                  <a:cubicBezTo>
                    <a:pt x="1220" y="99"/>
                    <a:pt x="1218" y="116"/>
                    <a:pt x="1203" y="110"/>
                  </a:cubicBezTo>
                  <a:cubicBezTo>
                    <a:pt x="1192" y="105"/>
                    <a:pt x="1174" y="105"/>
                    <a:pt x="1169" y="91"/>
                  </a:cubicBezTo>
                  <a:cubicBezTo>
                    <a:pt x="1167" y="85"/>
                    <a:pt x="1168" y="79"/>
                    <a:pt x="1169" y="74"/>
                  </a:cubicBezTo>
                  <a:cubicBezTo>
                    <a:pt x="1170" y="71"/>
                    <a:pt x="1169" y="68"/>
                    <a:pt x="1169" y="65"/>
                  </a:cubicBezTo>
                  <a:close/>
                  <a:moveTo>
                    <a:pt x="1135" y="111"/>
                  </a:moveTo>
                  <a:cubicBezTo>
                    <a:pt x="1138" y="102"/>
                    <a:pt x="1140" y="93"/>
                    <a:pt x="1144" y="85"/>
                  </a:cubicBezTo>
                  <a:cubicBezTo>
                    <a:pt x="1146" y="80"/>
                    <a:pt x="1148" y="76"/>
                    <a:pt x="1150" y="71"/>
                  </a:cubicBezTo>
                  <a:cubicBezTo>
                    <a:pt x="1151" y="70"/>
                    <a:pt x="1151" y="70"/>
                    <a:pt x="1151" y="70"/>
                  </a:cubicBezTo>
                  <a:cubicBezTo>
                    <a:pt x="1158" y="64"/>
                    <a:pt x="1158" y="78"/>
                    <a:pt x="1158" y="83"/>
                  </a:cubicBezTo>
                  <a:cubicBezTo>
                    <a:pt x="1158" y="88"/>
                    <a:pt x="1157" y="93"/>
                    <a:pt x="1158" y="97"/>
                  </a:cubicBezTo>
                  <a:cubicBezTo>
                    <a:pt x="1158" y="102"/>
                    <a:pt x="1159" y="106"/>
                    <a:pt x="1161" y="110"/>
                  </a:cubicBezTo>
                  <a:cubicBezTo>
                    <a:pt x="1162" y="113"/>
                    <a:pt x="1164" y="120"/>
                    <a:pt x="1162" y="123"/>
                  </a:cubicBezTo>
                  <a:cubicBezTo>
                    <a:pt x="1159" y="128"/>
                    <a:pt x="1153" y="127"/>
                    <a:pt x="1148" y="126"/>
                  </a:cubicBezTo>
                  <a:cubicBezTo>
                    <a:pt x="1144" y="125"/>
                    <a:pt x="1140" y="125"/>
                    <a:pt x="1136" y="123"/>
                  </a:cubicBezTo>
                  <a:cubicBezTo>
                    <a:pt x="1131" y="120"/>
                    <a:pt x="1133" y="116"/>
                    <a:pt x="1135" y="111"/>
                  </a:cubicBezTo>
                  <a:close/>
                  <a:moveTo>
                    <a:pt x="1096" y="174"/>
                  </a:moveTo>
                  <a:cubicBezTo>
                    <a:pt x="1097" y="170"/>
                    <a:pt x="1101" y="168"/>
                    <a:pt x="1103" y="165"/>
                  </a:cubicBezTo>
                  <a:cubicBezTo>
                    <a:pt x="1106" y="161"/>
                    <a:pt x="1108" y="154"/>
                    <a:pt x="1111" y="151"/>
                  </a:cubicBezTo>
                  <a:cubicBezTo>
                    <a:pt x="1111" y="151"/>
                    <a:pt x="1114" y="147"/>
                    <a:pt x="1116" y="144"/>
                  </a:cubicBezTo>
                  <a:cubicBezTo>
                    <a:pt x="1119" y="142"/>
                    <a:pt x="1119" y="139"/>
                    <a:pt x="1121" y="136"/>
                  </a:cubicBezTo>
                  <a:cubicBezTo>
                    <a:pt x="1123" y="133"/>
                    <a:pt x="1124" y="132"/>
                    <a:pt x="1128" y="132"/>
                  </a:cubicBezTo>
                  <a:cubicBezTo>
                    <a:pt x="1132" y="132"/>
                    <a:pt x="1136" y="133"/>
                    <a:pt x="1139" y="133"/>
                  </a:cubicBezTo>
                  <a:cubicBezTo>
                    <a:pt x="1143" y="134"/>
                    <a:pt x="1146" y="135"/>
                    <a:pt x="1149" y="136"/>
                  </a:cubicBezTo>
                  <a:cubicBezTo>
                    <a:pt x="1154" y="137"/>
                    <a:pt x="1155" y="137"/>
                    <a:pt x="1158" y="141"/>
                  </a:cubicBezTo>
                  <a:cubicBezTo>
                    <a:pt x="1160" y="145"/>
                    <a:pt x="1162" y="149"/>
                    <a:pt x="1165" y="153"/>
                  </a:cubicBezTo>
                  <a:cubicBezTo>
                    <a:pt x="1167" y="155"/>
                    <a:pt x="1171" y="158"/>
                    <a:pt x="1171" y="162"/>
                  </a:cubicBezTo>
                  <a:cubicBezTo>
                    <a:pt x="1172" y="171"/>
                    <a:pt x="1148" y="172"/>
                    <a:pt x="1142" y="173"/>
                  </a:cubicBezTo>
                  <a:cubicBezTo>
                    <a:pt x="1137" y="173"/>
                    <a:pt x="1135" y="171"/>
                    <a:pt x="1131" y="173"/>
                  </a:cubicBezTo>
                  <a:cubicBezTo>
                    <a:pt x="1127" y="174"/>
                    <a:pt x="1124" y="175"/>
                    <a:pt x="1120" y="175"/>
                  </a:cubicBezTo>
                  <a:cubicBezTo>
                    <a:pt x="1115" y="176"/>
                    <a:pt x="1110" y="178"/>
                    <a:pt x="1105" y="179"/>
                  </a:cubicBezTo>
                  <a:cubicBezTo>
                    <a:pt x="1101" y="179"/>
                    <a:pt x="1095" y="180"/>
                    <a:pt x="1096" y="174"/>
                  </a:cubicBezTo>
                  <a:close/>
                  <a:moveTo>
                    <a:pt x="1072" y="219"/>
                  </a:moveTo>
                  <a:cubicBezTo>
                    <a:pt x="1075" y="215"/>
                    <a:pt x="1078" y="211"/>
                    <a:pt x="1080" y="206"/>
                  </a:cubicBezTo>
                  <a:cubicBezTo>
                    <a:pt x="1082" y="201"/>
                    <a:pt x="1082" y="195"/>
                    <a:pt x="1084" y="191"/>
                  </a:cubicBezTo>
                  <a:cubicBezTo>
                    <a:pt x="1086" y="187"/>
                    <a:pt x="1090" y="189"/>
                    <a:pt x="1093" y="189"/>
                  </a:cubicBezTo>
                  <a:cubicBezTo>
                    <a:pt x="1098" y="189"/>
                    <a:pt x="1102" y="189"/>
                    <a:pt x="1106" y="188"/>
                  </a:cubicBezTo>
                  <a:cubicBezTo>
                    <a:pt x="1111" y="188"/>
                    <a:pt x="1115" y="186"/>
                    <a:pt x="1120" y="186"/>
                  </a:cubicBezTo>
                  <a:cubicBezTo>
                    <a:pt x="1125" y="187"/>
                    <a:pt x="1126" y="191"/>
                    <a:pt x="1127" y="195"/>
                  </a:cubicBezTo>
                  <a:cubicBezTo>
                    <a:pt x="1131" y="208"/>
                    <a:pt x="1144" y="229"/>
                    <a:pt x="1144" y="229"/>
                  </a:cubicBezTo>
                  <a:cubicBezTo>
                    <a:pt x="1143" y="231"/>
                    <a:pt x="1140" y="232"/>
                    <a:pt x="1139" y="233"/>
                  </a:cubicBezTo>
                  <a:cubicBezTo>
                    <a:pt x="1136" y="236"/>
                    <a:pt x="1134" y="239"/>
                    <a:pt x="1131" y="241"/>
                  </a:cubicBezTo>
                  <a:cubicBezTo>
                    <a:pt x="1124" y="248"/>
                    <a:pt x="1116" y="251"/>
                    <a:pt x="1107" y="248"/>
                  </a:cubicBezTo>
                  <a:cubicBezTo>
                    <a:pt x="1100" y="246"/>
                    <a:pt x="1093" y="244"/>
                    <a:pt x="1086" y="243"/>
                  </a:cubicBezTo>
                  <a:cubicBezTo>
                    <a:pt x="1080" y="242"/>
                    <a:pt x="1070" y="245"/>
                    <a:pt x="1067" y="237"/>
                  </a:cubicBezTo>
                  <a:cubicBezTo>
                    <a:pt x="1064" y="232"/>
                    <a:pt x="1069" y="224"/>
                    <a:pt x="1072" y="219"/>
                  </a:cubicBezTo>
                  <a:close/>
                  <a:moveTo>
                    <a:pt x="1223" y="940"/>
                  </a:moveTo>
                  <a:cubicBezTo>
                    <a:pt x="1223" y="940"/>
                    <a:pt x="1223" y="1227"/>
                    <a:pt x="1223" y="1578"/>
                  </a:cubicBezTo>
                  <a:cubicBezTo>
                    <a:pt x="1206" y="1578"/>
                    <a:pt x="1206" y="1578"/>
                    <a:pt x="1206" y="1578"/>
                  </a:cubicBezTo>
                  <a:cubicBezTo>
                    <a:pt x="1196" y="1578"/>
                    <a:pt x="1197" y="1560"/>
                    <a:pt x="1197" y="1560"/>
                  </a:cubicBezTo>
                  <a:cubicBezTo>
                    <a:pt x="1196" y="1194"/>
                    <a:pt x="1196" y="1194"/>
                    <a:pt x="1196" y="1194"/>
                  </a:cubicBezTo>
                  <a:cubicBezTo>
                    <a:pt x="1196" y="1136"/>
                    <a:pt x="1140" y="1138"/>
                    <a:pt x="1140" y="1138"/>
                  </a:cubicBezTo>
                  <a:cubicBezTo>
                    <a:pt x="1140" y="1138"/>
                    <a:pt x="975" y="1138"/>
                    <a:pt x="942" y="1138"/>
                  </a:cubicBezTo>
                  <a:cubicBezTo>
                    <a:pt x="908" y="1138"/>
                    <a:pt x="912" y="1108"/>
                    <a:pt x="912" y="1108"/>
                  </a:cubicBezTo>
                  <a:cubicBezTo>
                    <a:pt x="913" y="957"/>
                    <a:pt x="913" y="957"/>
                    <a:pt x="913" y="957"/>
                  </a:cubicBezTo>
                  <a:cubicBezTo>
                    <a:pt x="913" y="957"/>
                    <a:pt x="898" y="817"/>
                    <a:pt x="1069" y="817"/>
                  </a:cubicBezTo>
                  <a:cubicBezTo>
                    <a:pt x="1240" y="817"/>
                    <a:pt x="1223" y="940"/>
                    <a:pt x="1223" y="940"/>
                  </a:cubicBezTo>
                  <a:close/>
                  <a:moveTo>
                    <a:pt x="511" y="2932"/>
                  </a:moveTo>
                  <a:cubicBezTo>
                    <a:pt x="517" y="2925"/>
                    <a:pt x="523" y="2910"/>
                    <a:pt x="532" y="2907"/>
                  </a:cubicBezTo>
                  <a:cubicBezTo>
                    <a:pt x="538" y="2904"/>
                    <a:pt x="545" y="2903"/>
                    <a:pt x="551" y="2901"/>
                  </a:cubicBezTo>
                  <a:cubicBezTo>
                    <a:pt x="557" y="2898"/>
                    <a:pt x="563" y="2896"/>
                    <a:pt x="569" y="2892"/>
                  </a:cubicBezTo>
                  <a:cubicBezTo>
                    <a:pt x="573" y="2890"/>
                    <a:pt x="580" y="2884"/>
                    <a:pt x="585" y="2885"/>
                  </a:cubicBezTo>
                  <a:cubicBezTo>
                    <a:pt x="592" y="2885"/>
                    <a:pt x="595" y="2895"/>
                    <a:pt x="595" y="2901"/>
                  </a:cubicBezTo>
                  <a:cubicBezTo>
                    <a:pt x="593" y="2919"/>
                    <a:pt x="571" y="2936"/>
                    <a:pt x="557" y="2945"/>
                  </a:cubicBezTo>
                  <a:cubicBezTo>
                    <a:pt x="548" y="2952"/>
                    <a:pt x="542" y="2958"/>
                    <a:pt x="531" y="2950"/>
                  </a:cubicBezTo>
                  <a:cubicBezTo>
                    <a:pt x="524" y="2944"/>
                    <a:pt x="517" y="2939"/>
                    <a:pt x="510" y="2934"/>
                  </a:cubicBezTo>
                  <a:lnTo>
                    <a:pt x="511" y="2932"/>
                  </a:lnTo>
                  <a:close/>
                  <a:moveTo>
                    <a:pt x="461" y="2991"/>
                  </a:moveTo>
                  <a:cubicBezTo>
                    <a:pt x="464" y="2985"/>
                    <a:pt x="468" y="2979"/>
                    <a:pt x="472" y="2973"/>
                  </a:cubicBezTo>
                  <a:cubicBezTo>
                    <a:pt x="476" y="2968"/>
                    <a:pt x="480" y="2962"/>
                    <a:pt x="483" y="2957"/>
                  </a:cubicBezTo>
                  <a:cubicBezTo>
                    <a:pt x="486" y="2952"/>
                    <a:pt x="487" y="2946"/>
                    <a:pt x="492" y="2943"/>
                  </a:cubicBezTo>
                  <a:cubicBezTo>
                    <a:pt x="502" y="2937"/>
                    <a:pt x="528" y="2958"/>
                    <a:pt x="528" y="2969"/>
                  </a:cubicBezTo>
                  <a:cubicBezTo>
                    <a:pt x="529" y="2980"/>
                    <a:pt x="519" y="2993"/>
                    <a:pt x="514" y="3002"/>
                  </a:cubicBezTo>
                  <a:cubicBezTo>
                    <a:pt x="509" y="3013"/>
                    <a:pt x="502" y="3022"/>
                    <a:pt x="495" y="3031"/>
                  </a:cubicBezTo>
                  <a:cubicBezTo>
                    <a:pt x="487" y="3039"/>
                    <a:pt x="480" y="3045"/>
                    <a:pt x="470" y="3035"/>
                  </a:cubicBezTo>
                  <a:cubicBezTo>
                    <a:pt x="464" y="3029"/>
                    <a:pt x="456" y="3020"/>
                    <a:pt x="453" y="3012"/>
                  </a:cubicBezTo>
                  <a:cubicBezTo>
                    <a:pt x="451" y="3010"/>
                    <a:pt x="451" y="3010"/>
                    <a:pt x="451" y="3010"/>
                  </a:cubicBezTo>
                  <a:cubicBezTo>
                    <a:pt x="456" y="3006"/>
                    <a:pt x="458" y="2997"/>
                    <a:pt x="461" y="2991"/>
                  </a:cubicBezTo>
                  <a:close/>
                  <a:moveTo>
                    <a:pt x="436" y="3132"/>
                  </a:moveTo>
                  <a:cubicBezTo>
                    <a:pt x="430" y="3138"/>
                    <a:pt x="423" y="3132"/>
                    <a:pt x="418" y="3128"/>
                  </a:cubicBezTo>
                  <a:cubicBezTo>
                    <a:pt x="413" y="3123"/>
                    <a:pt x="408" y="3118"/>
                    <a:pt x="403" y="3114"/>
                  </a:cubicBezTo>
                  <a:cubicBezTo>
                    <a:pt x="398" y="3111"/>
                    <a:pt x="392" y="3108"/>
                    <a:pt x="389" y="3103"/>
                  </a:cubicBezTo>
                  <a:cubicBezTo>
                    <a:pt x="389" y="3103"/>
                    <a:pt x="400" y="3085"/>
                    <a:pt x="405" y="3078"/>
                  </a:cubicBezTo>
                  <a:cubicBezTo>
                    <a:pt x="413" y="3066"/>
                    <a:pt x="417" y="3053"/>
                    <a:pt x="424" y="3042"/>
                  </a:cubicBezTo>
                  <a:cubicBezTo>
                    <a:pt x="428" y="3036"/>
                    <a:pt x="433" y="3025"/>
                    <a:pt x="439" y="3021"/>
                  </a:cubicBezTo>
                  <a:cubicBezTo>
                    <a:pt x="445" y="3018"/>
                    <a:pt x="448" y="3023"/>
                    <a:pt x="453" y="3028"/>
                  </a:cubicBezTo>
                  <a:cubicBezTo>
                    <a:pt x="457" y="3033"/>
                    <a:pt x="462" y="3039"/>
                    <a:pt x="465" y="3046"/>
                  </a:cubicBezTo>
                  <a:cubicBezTo>
                    <a:pt x="469" y="3055"/>
                    <a:pt x="465" y="3061"/>
                    <a:pt x="462" y="3069"/>
                  </a:cubicBezTo>
                  <a:cubicBezTo>
                    <a:pt x="457" y="3081"/>
                    <a:pt x="451" y="3092"/>
                    <a:pt x="446" y="3104"/>
                  </a:cubicBezTo>
                  <a:cubicBezTo>
                    <a:pt x="444" y="3110"/>
                    <a:pt x="441" y="3115"/>
                    <a:pt x="439" y="3120"/>
                  </a:cubicBezTo>
                  <a:cubicBezTo>
                    <a:pt x="438" y="3123"/>
                    <a:pt x="438" y="3130"/>
                    <a:pt x="436" y="3132"/>
                  </a:cubicBezTo>
                  <a:close/>
                  <a:moveTo>
                    <a:pt x="491" y="3141"/>
                  </a:moveTo>
                  <a:cubicBezTo>
                    <a:pt x="486" y="3143"/>
                    <a:pt x="479" y="3143"/>
                    <a:pt x="473" y="3143"/>
                  </a:cubicBezTo>
                  <a:cubicBezTo>
                    <a:pt x="465" y="3142"/>
                    <a:pt x="453" y="3137"/>
                    <a:pt x="446" y="3139"/>
                  </a:cubicBezTo>
                  <a:cubicBezTo>
                    <a:pt x="446" y="3139"/>
                    <a:pt x="446" y="3139"/>
                    <a:pt x="446" y="3139"/>
                  </a:cubicBezTo>
                  <a:cubicBezTo>
                    <a:pt x="445" y="3139"/>
                    <a:pt x="445" y="3139"/>
                    <a:pt x="445" y="3139"/>
                  </a:cubicBezTo>
                  <a:cubicBezTo>
                    <a:pt x="446" y="3139"/>
                    <a:pt x="446" y="3139"/>
                    <a:pt x="446" y="3139"/>
                  </a:cubicBezTo>
                  <a:cubicBezTo>
                    <a:pt x="450" y="3125"/>
                    <a:pt x="460" y="3114"/>
                    <a:pt x="465" y="3099"/>
                  </a:cubicBezTo>
                  <a:cubicBezTo>
                    <a:pt x="469" y="3088"/>
                    <a:pt x="471" y="3075"/>
                    <a:pt x="486" y="3077"/>
                  </a:cubicBezTo>
                  <a:cubicBezTo>
                    <a:pt x="502" y="3079"/>
                    <a:pt x="505" y="3089"/>
                    <a:pt x="506" y="3104"/>
                  </a:cubicBezTo>
                  <a:cubicBezTo>
                    <a:pt x="508" y="3120"/>
                    <a:pt x="508" y="3135"/>
                    <a:pt x="491" y="3141"/>
                  </a:cubicBezTo>
                  <a:close/>
                  <a:moveTo>
                    <a:pt x="480" y="3064"/>
                  </a:moveTo>
                  <a:cubicBezTo>
                    <a:pt x="480" y="3064"/>
                    <a:pt x="480" y="3064"/>
                    <a:pt x="480" y="3064"/>
                  </a:cubicBezTo>
                  <a:cubicBezTo>
                    <a:pt x="476" y="3057"/>
                    <a:pt x="499" y="3039"/>
                    <a:pt x="504" y="3034"/>
                  </a:cubicBezTo>
                  <a:cubicBezTo>
                    <a:pt x="509" y="3029"/>
                    <a:pt x="513" y="3022"/>
                    <a:pt x="517" y="3016"/>
                  </a:cubicBezTo>
                  <a:cubicBezTo>
                    <a:pt x="521" y="3011"/>
                    <a:pt x="524" y="3002"/>
                    <a:pt x="529" y="2998"/>
                  </a:cubicBezTo>
                  <a:cubicBezTo>
                    <a:pt x="537" y="2991"/>
                    <a:pt x="558" y="2993"/>
                    <a:pt x="561" y="3004"/>
                  </a:cubicBezTo>
                  <a:cubicBezTo>
                    <a:pt x="565" y="3013"/>
                    <a:pt x="558" y="3024"/>
                    <a:pt x="553" y="3032"/>
                  </a:cubicBezTo>
                  <a:cubicBezTo>
                    <a:pt x="547" y="3041"/>
                    <a:pt x="542" y="3050"/>
                    <a:pt x="537" y="3059"/>
                  </a:cubicBezTo>
                  <a:cubicBezTo>
                    <a:pt x="534" y="3064"/>
                    <a:pt x="531" y="3075"/>
                    <a:pt x="525" y="3078"/>
                  </a:cubicBezTo>
                  <a:cubicBezTo>
                    <a:pt x="519" y="3082"/>
                    <a:pt x="513" y="3075"/>
                    <a:pt x="508" y="3071"/>
                  </a:cubicBezTo>
                  <a:cubicBezTo>
                    <a:pt x="499" y="3064"/>
                    <a:pt x="491" y="3064"/>
                    <a:pt x="480" y="3064"/>
                  </a:cubicBezTo>
                  <a:close/>
                  <a:moveTo>
                    <a:pt x="570" y="3055"/>
                  </a:moveTo>
                  <a:cubicBezTo>
                    <a:pt x="566" y="3067"/>
                    <a:pt x="559" y="3078"/>
                    <a:pt x="553" y="3089"/>
                  </a:cubicBezTo>
                  <a:cubicBezTo>
                    <a:pt x="549" y="3097"/>
                    <a:pt x="544" y="3106"/>
                    <a:pt x="538" y="3113"/>
                  </a:cubicBezTo>
                  <a:cubicBezTo>
                    <a:pt x="533" y="3118"/>
                    <a:pt x="520" y="3124"/>
                    <a:pt x="520" y="3124"/>
                  </a:cubicBezTo>
                  <a:cubicBezTo>
                    <a:pt x="519" y="3118"/>
                    <a:pt x="513" y="3106"/>
                    <a:pt x="515" y="3099"/>
                  </a:cubicBezTo>
                  <a:cubicBezTo>
                    <a:pt x="516" y="3094"/>
                    <a:pt x="519" y="3095"/>
                    <a:pt x="524" y="3094"/>
                  </a:cubicBezTo>
                  <a:cubicBezTo>
                    <a:pt x="529" y="3092"/>
                    <a:pt x="532" y="3091"/>
                    <a:pt x="535" y="3086"/>
                  </a:cubicBezTo>
                  <a:cubicBezTo>
                    <a:pt x="547" y="3072"/>
                    <a:pt x="555" y="3035"/>
                    <a:pt x="576" y="3031"/>
                  </a:cubicBezTo>
                  <a:cubicBezTo>
                    <a:pt x="578" y="3037"/>
                    <a:pt x="573" y="3049"/>
                    <a:pt x="570" y="3055"/>
                  </a:cubicBezTo>
                  <a:close/>
                  <a:moveTo>
                    <a:pt x="600" y="2973"/>
                  </a:moveTo>
                  <a:cubicBezTo>
                    <a:pt x="596" y="2980"/>
                    <a:pt x="593" y="2989"/>
                    <a:pt x="590" y="2998"/>
                  </a:cubicBezTo>
                  <a:cubicBezTo>
                    <a:pt x="589" y="3002"/>
                    <a:pt x="588" y="3018"/>
                    <a:pt x="582" y="3018"/>
                  </a:cubicBezTo>
                  <a:cubicBezTo>
                    <a:pt x="578" y="3018"/>
                    <a:pt x="575" y="3009"/>
                    <a:pt x="573" y="3006"/>
                  </a:cubicBezTo>
                  <a:cubicBezTo>
                    <a:pt x="571" y="3000"/>
                    <a:pt x="568" y="2996"/>
                    <a:pt x="563" y="2992"/>
                  </a:cubicBezTo>
                  <a:cubicBezTo>
                    <a:pt x="558" y="2989"/>
                    <a:pt x="550" y="2988"/>
                    <a:pt x="546" y="2984"/>
                  </a:cubicBezTo>
                  <a:cubicBezTo>
                    <a:pt x="536" y="2975"/>
                    <a:pt x="549" y="2963"/>
                    <a:pt x="557" y="2958"/>
                  </a:cubicBezTo>
                  <a:cubicBezTo>
                    <a:pt x="569" y="2951"/>
                    <a:pt x="585" y="2934"/>
                    <a:pt x="585" y="2934"/>
                  </a:cubicBezTo>
                  <a:cubicBezTo>
                    <a:pt x="592" y="2933"/>
                    <a:pt x="606" y="2946"/>
                    <a:pt x="607" y="2953"/>
                  </a:cubicBezTo>
                  <a:cubicBezTo>
                    <a:pt x="609" y="2960"/>
                    <a:pt x="603" y="2968"/>
                    <a:pt x="600" y="2973"/>
                  </a:cubicBezTo>
                  <a:close/>
                  <a:moveTo>
                    <a:pt x="638" y="2922"/>
                  </a:moveTo>
                  <a:cubicBezTo>
                    <a:pt x="637" y="2929"/>
                    <a:pt x="628" y="2935"/>
                    <a:pt x="622" y="2938"/>
                  </a:cubicBezTo>
                  <a:cubicBezTo>
                    <a:pt x="613" y="2943"/>
                    <a:pt x="601" y="2927"/>
                    <a:pt x="601" y="2918"/>
                  </a:cubicBezTo>
                  <a:cubicBezTo>
                    <a:pt x="601" y="2913"/>
                    <a:pt x="603" y="2907"/>
                    <a:pt x="604" y="2902"/>
                  </a:cubicBezTo>
                  <a:cubicBezTo>
                    <a:pt x="605" y="2893"/>
                    <a:pt x="601" y="2880"/>
                    <a:pt x="601" y="2880"/>
                  </a:cubicBezTo>
                  <a:cubicBezTo>
                    <a:pt x="600" y="2875"/>
                    <a:pt x="604" y="2867"/>
                    <a:pt x="608" y="2864"/>
                  </a:cubicBezTo>
                  <a:cubicBezTo>
                    <a:pt x="621" y="2868"/>
                    <a:pt x="628" y="2881"/>
                    <a:pt x="632" y="2895"/>
                  </a:cubicBezTo>
                  <a:cubicBezTo>
                    <a:pt x="634" y="2902"/>
                    <a:pt x="640" y="2915"/>
                    <a:pt x="638" y="2922"/>
                  </a:cubicBezTo>
                  <a:close/>
                  <a:moveTo>
                    <a:pt x="1545" y="1679"/>
                  </a:moveTo>
                  <a:cubicBezTo>
                    <a:pt x="1534" y="1681"/>
                    <a:pt x="1525" y="1672"/>
                    <a:pt x="1515" y="1671"/>
                  </a:cubicBezTo>
                  <a:cubicBezTo>
                    <a:pt x="1509" y="1662"/>
                    <a:pt x="1509" y="1650"/>
                    <a:pt x="1506" y="1641"/>
                  </a:cubicBezTo>
                  <a:cubicBezTo>
                    <a:pt x="1504" y="1636"/>
                    <a:pt x="1493" y="1612"/>
                    <a:pt x="1505" y="1612"/>
                  </a:cubicBezTo>
                  <a:cubicBezTo>
                    <a:pt x="1505" y="1612"/>
                    <a:pt x="1523" y="1621"/>
                    <a:pt x="1527" y="1630"/>
                  </a:cubicBezTo>
                  <a:cubicBezTo>
                    <a:pt x="1533" y="1643"/>
                    <a:pt x="1547" y="1665"/>
                    <a:pt x="1545" y="1679"/>
                  </a:cubicBezTo>
                  <a:close/>
                  <a:moveTo>
                    <a:pt x="1522" y="1589"/>
                  </a:moveTo>
                  <a:cubicBezTo>
                    <a:pt x="1523" y="1584"/>
                    <a:pt x="1524" y="1573"/>
                    <a:pt x="1527" y="1569"/>
                  </a:cubicBezTo>
                  <a:cubicBezTo>
                    <a:pt x="1531" y="1562"/>
                    <a:pt x="1559" y="1569"/>
                    <a:pt x="1566" y="1572"/>
                  </a:cubicBezTo>
                  <a:cubicBezTo>
                    <a:pt x="1581" y="1578"/>
                    <a:pt x="1568" y="1604"/>
                    <a:pt x="1564" y="1616"/>
                  </a:cubicBezTo>
                  <a:cubicBezTo>
                    <a:pt x="1562" y="1623"/>
                    <a:pt x="1558" y="1634"/>
                    <a:pt x="1550" y="1638"/>
                  </a:cubicBezTo>
                  <a:cubicBezTo>
                    <a:pt x="1543" y="1641"/>
                    <a:pt x="1541" y="1635"/>
                    <a:pt x="1537" y="1628"/>
                  </a:cubicBezTo>
                  <a:cubicBezTo>
                    <a:pt x="1529" y="1616"/>
                    <a:pt x="1520" y="1605"/>
                    <a:pt x="1522" y="1589"/>
                  </a:cubicBezTo>
                  <a:close/>
                  <a:moveTo>
                    <a:pt x="1595" y="1672"/>
                  </a:moveTo>
                  <a:cubicBezTo>
                    <a:pt x="1594" y="1679"/>
                    <a:pt x="1594" y="1686"/>
                    <a:pt x="1586" y="1689"/>
                  </a:cubicBezTo>
                  <a:cubicBezTo>
                    <a:pt x="1583" y="1690"/>
                    <a:pt x="1568" y="1690"/>
                    <a:pt x="1565" y="1689"/>
                  </a:cubicBezTo>
                  <a:cubicBezTo>
                    <a:pt x="1558" y="1686"/>
                    <a:pt x="1560" y="1680"/>
                    <a:pt x="1559" y="1673"/>
                  </a:cubicBezTo>
                  <a:cubicBezTo>
                    <a:pt x="1557" y="1666"/>
                    <a:pt x="1553" y="1662"/>
                    <a:pt x="1548" y="1657"/>
                  </a:cubicBezTo>
                  <a:cubicBezTo>
                    <a:pt x="1546" y="1655"/>
                    <a:pt x="1546" y="1655"/>
                    <a:pt x="1546" y="1655"/>
                  </a:cubicBezTo>
                  <a:cubicBezTo>
                    <a:pt x="1554" y="1657"/>
                    <a:pt x="1557" y="1649"/>
                    <a:pt x="1560" y="1644"/>
                  </a:cubicBezTo>
                  <a:cubicBezTo>
                    <a:pt x="1565" y="1636"/>
                    <a:pt x="1567" y="1636"/>
                    <a:pt x="1575" y="1640"/>
                  </a:cubicBezTo>
                  <a:cubicBezTo>
                    <a:pt x="1580" y="1643"/>
                    <a:pt x="1590" y="1645"/>
                    <a:pt x="1594" y="1649"/>
                  </a:cubicBezTo>
                  <a:cubicBezTo>
                    <a:pt x="1599" y="1655"/>
                    <a:pt x="1595" y="1665"/>
                    <a:pt x="1595" y="1672"/>
                  </a:cubicBezTo>
                  <a:close/>
                  <a:moveTo>
                    <a:pt x="1633" y="1669"/>
                  </a:moveTo>
                  <a:cubicBezTo>
                    <a:pt x="1627" y="1674"/>
                    <a:pt x="1609" y="1689"/>
                    <a:pt x="1604" y="1679"/>
                  </a:cubicBezTo>
                  <a:cubicBezTo>
                    <a:pt x="1600" y="1673"/>
                    <a:pt x="1607" y="1650"/>
                    <a:pt x="1606" y="1650"/>
                  </a:cubicBezTo>
                  <a:cubicBezTo>
                    <a:pt x="1612" y="1646"/>
                    <a:pt x="1619" y="1638"/>
                    <a:pt x="1628" y="1642"/>
                  </a:cubicBezTo>
                  <a:cubicBezTo>
                    <a:pt x="1639" y="1648"/>
                    <a:pt x="1642" y="1662"/>
                    <a:pt x="1633" y="1669"/>
                  </a:cubicBezTo>
                  <a:close/>
                  <a:moveTo>
                    <a:pt x="1654" y="1631"/>
                  </a:moveTo>
                  <a:cubicBezTo>
                    <a:pt x="1649" y="1648"/>
                    <a:pt x="1638" y="1641"/>
                    <a:pt x="1637" y="1626"/>
                  </a:cubicBezTo>
                  <a:cubicBezTo>
                    <a:pt x="1636" y="1614"/>
                    <a:pt x="1641" y="1597"/>
                    <a:pt x="1636" y="1587"/>
                  </a:cubicBezTo>
                  <a:cubicBezTo>
                    <a:pt x="1634" y="1587"/>
                    <a:pt x="1634" y="1587"/>
                    <a:pt x="1634" y="1587"/>
                  </a:cubicBezTo>
                  <a:cubicBezTo>
                    <a:pt x="1646" y="1587"/>
                    <a:pt x="1660" y="1579"/>
                    <a:pt x="1659" y="1595"/>
                  </a:cubicBezTo>
                  <a:cubicBezTo>
                    <a:pt x="1659" y="1607"/>
                    <a:pt x="1658" y="1620"/>
                    <a:pt x="1654" y="1631"/>
                  </a:cubicBezTo>
                  <a:close/>
                  <a:moveTo>
                    <a:pt x="1610" y="1515"/>
                  </a:moveTo>
                  <a:cubicBezTo>
                    <a:pt x="1609" y="1514"/>
                    <a:pt x="1609" y="1514"/>
                    <a:pt x="1609" y="1514"/>
                  </a:cubicBezTo>
                  <a:cubicBezTo>
                    <a:pt x="1617" y="1514"/>
                    <a:pt x="1623" y="1516"/>
                    <a:pt x="1631" y="1515"/>
                  </a:cubicBezTo>
                  <a:cubicBezTo>
                    <a:pt x="1640" y="1514"/>
                    <a:pt x="1646" y="1512"/>
                    <a:pt x="1651" y="1519"/>
                  </a:cubicBezTo>
                  <a:cubicBezTo>
                    <a:pt x="1658" y="1529"/>
                    <a:pt x="1659" y="1549"/>
                    <a:pt x="1660" y="1561"/>
                  </a:cubicBezTo>
                  <a:cubicBezTo>
                    <a:pt x="1662" y="1570"/>
                    <a:pt x="1663" y="1573"/>
                    <a:pt x="1653" y="1575"/>
                  </a:cubicBezTo>
                  <a:cubicBezTo>
                    <a:pt x="1646" y="1577"/>
                    <a:pt x="1638" y="1576"/>
                    <a:pt x="1631" y="1575"/>
                  </a:cubicBezTo>
                  <a:cubicBezTo>
                    <a:pt x="1611" y="1572"/>
                    <a:pt x="1608" y="1563"/>
                    <a:pt x="1609" y="1544"/>
                  </a:cubicBezTo>
                  <a:cubicBezTo>
                    <a:pt x="1610" y="1534"/>
                    <a:pt x="1611" y="1524"/>
                    <a:pt x="1610" y="1515"/>
                  </a:cubicBezTo>
                  <a:close/>
                  <a:moveTo>
                    <a:pt x="1622" y="1582"/>
                  </a:moveTo>
                  <a:cubicBezTo>
                    <a:pt x="1624" y="1582"/>
                    <a:pt x="1624" y="1582"/>
                    <a:pt x="1624" y="1582"/>
                  </a:cubicBezTo>
                  <a:cubicBezTo>
                    <a:pt x="1627" y="1593"/>
                    <a:pt x="1626" y="1609"/>
                    <a:pt x="1625" y="1620"/>
                  </a:cubicBezTo>
                  <a:cubicBezTo>
                    <a:pt x="1625" y="1629"/>
                    <a:pt x="1625" y="1633"/>
                    <a:pt x="1617" y="1634"/>
                  </a:cubicBezTo>
                  <a:cubicBezTo>
                    <a:pt x="1611" y="1635"/>
                    <a:pt x="1604" y="1634"/>
                    <a:pt x="1599" y="1634"/>
                  </a:cubicBezTo>
                  <a:cubicBezTo>
                    <a:pt x="1582" y="1634"/>
                    <a:pt x="1571" y="1630"/>
                    <a:pt x="1576" y="1613"/>
                  </a:cubicBezTo>
                  <a:cubicBezTo>
                    <a:pt x="1579" y="1601"/>
                    <a:pt x="1583" y="1589"/>
                    <a:pt x="1584" y="1577"/>
                  </a:cubicBezTo>
                  <a:cubicBezTo>
                    <a:pt x="1595" y="1573"/>
                    <a:pt x="1610" y="1582"/>
                    <a:pt x="1622" y="1582"/>
                  </a:cubicBezTo>
                  <a:close/>
                  <a:moveTo>
                    <a:pt x="1566" y="1502"/>
                  </a:moveTo>
                  <a:cubicBezTo>
                    <a:pt x="1570" y="1499"/>
                    <a:pt x="1583" y="1503"/>
                    <a:pt x="1587" y="1505"/>
                  </a:cubicBezTo>
                  <a:cubicBezTo>
                    <a:pt x="1588" y="1506"/>
                    <a:pt x="1588" y="1506"/>
                    <a:pt x="1588" y="1506"/>
                  </a:cubicBezTo>
                  <a:cubicBezTo>
                    <a:pt x="1590" y="1508"/>
                    <a:pt x="1594" y="1509"/>
                    <a:pt x="1595" y="1512"/>
                  </a:cubicBezTo>
                  <a:cubicBezTo>
                    <a:pt x="1599" y="1517"/>
                    <a:pt x="1599" y="1523"/>
                    <a:pt x="1598" y="1529"/>
                  </a:cubicBezTo>
                  <a:cubicBezTo>
                    <a:pt x="1598" y="1538"/>
                    <a:pt x="1602" y="1553"/>
                    <a:pt x="1596" y="1560"/>
                  </a:cubicBezTo>
                  <a:cubicBezTo>
                    <a:pt x="1587" y="1572"/>
                    <a:pt x="1556" y="1564"/>
                    <a:pt x="1545" y="1558"/>
                  </a:cubicBezTo>
                  <a:cubicBezTo>
                    <a:pt x="1532" y="1549"/>
                    <a:pt x="1551" y="1531"/>
                    <a:pt x="1556" y="1521"/>
                  </a:cubicBezTo>
                  <a:cubicBezTo>
                    <a:pt x="1559" y="1517"/>
                    <a:pt x="1562" y="1505"/>
                    <a:pt x="1566" y="1502"/>
                  </a:cubicBezTo>
                  <a:close/>
                  <a:moveTo>
                    <a:pt x="1513" y="1511"/>
                  </a:moveTo>
                  <a:cubicBezTo>
                    <a:pt x="1518" y="1509"/>
                    <a:pt x="1528" y="1504"/>
                    <a:pt x="1531" y="1504"/>
                  </a:cubicBezTo>
                  <a:cubicBezTo>
                    <a:pt x="1536" y="1502"/>
                    <a:pt x="1547" y="1500"/>
                    <a:pt x="1550" y="1505"/>
                  </a:cubicBezTo>
                  <a:cubicBezTo>
                    <a:pt x="1555" y="1510"/>
                    <a:pt x="1547" y="1521"/>
                    <a:pt x="1544" y="1526"/>
                  </a:cubicBezTo>
                  <a:cubicBezTo>
                    <a:pt x="1534" y="1539"/>
                    <a:pt x="1524" y="1549"/>
                    <a:pt x="1519" y="1565"/>
                  </a:cubicBezTo>
                  <a:cubicBezTo>
                    <a:pt x="1516" y="1571"/>
                    <a:pt x="1516" y="1593"/>
                    <a:pt x="1508" y="1592"/>
                  </a:cubicBezTo>
                  <a:cubicBezTo>
                    <a:pt x="1500" y="1590"/>
                    <a:pt x="1503" y="1578"/>
                    <a:pt x="1503" y="1572"/>
                  </a:cubicBezTo>
                  <a:cubicBezTo>
                    <a:pt x="1503" y="1565"/>
                    <a:pt x="1500" y="1558"/>
                    <a:pt x="1499" y="1551"/>
                  </a:cubicBezTo>
                  <a:cubicBezTo>
                    <a:pt x="1498" y="1539"/>
                    <a:pt x="1509" y="1522"/>
                    <a:pt x="1513" y="1511"/>
                  </a:cubicBezTo>
                  <a:close/>
                  <a:moveTo>
                    <a:pt x="1453" y="1505"/>
                  </a:moveTo>
                  <a:cubicBezTo>
                    <a:pt x="1454" y="1505"/>
                    <a:pt x="1454" y="1505"/>
                    <a:pt x="1454" y="1505"/>
                  </a:cubicBezTo>
                  <a:cubicBezTo>
                    <a:pt x="1456" y="1499"/>
                    <a:pt x="1495" y="1509"/>
                    <a:pt x="1502" y="1511"/>
                  </a:cubicBezTo>
                  <a:cubicBezTo>
                    <a:pt x="1503" y="1518"/>
                    <a:pt x="1496" y="1526"/>
                    <a:pt x="1494" y="1534"/>
                  </a:cubicBezTo>
                  <a:cubicBezTo>
                    <a:pt x="1492" y="1540"/>
                    <a:pt x="1492" y="1554"/>
                    <a:pt x="1481" y="1551"/>
                  </a:cubicBezTo>
                  <a:cubicBezTo>
                    <a:pt x="1474" y="1548"/>
                    <a:pt x="1473" y="1534"/>
                    <a:pt x="1470" y="1528"/>
                  </a:cubicBezTo>
                  <a:cubicBezTo>
                    <a:pt x="1466" y="1520"/>
                    <a:pt x="1459" y="1513"/>
                    <a:pt x="1453" y="1505"/>
                  </a:cubicBezTo>
                  <a:close/>
                  <a:moveTo>
                    <a:pt x="1454" y="1584"/>
                  </a:moveTo>
                  <a:cubicBezTo>
                    <a:pt x="1454" y="1582"/>
                    <a:pt x="1463" y="1577"/>
                    <a:pt x="1465" y="1575"/>
                  </a:cubicBezTo>
                  <a:cubicBezTo>
                    <a:pt x="1469" y="1570"/>
                    <a:pt x="1471" y="1563"/>
                    <a:pt x="1475" y="1560"/>
                  </a:cubicBezTo>
                  <a:cubicBezTo>
                    <a:pt x="1475" y="1560"/>
                    <a:pt x="1485" y="1560"/>
                    <a:pt x="1488" y="1561"/>
                  </a:cubicBezTo>
                  <a:cubicBezTo>
                    <a:pt x="1495" y="1563"/>
                    <a:pt x="1495" y="1563"/>
                    <a:pt x="1496" y="1570"/>
                  </a:cubicBezTo>
                  <a:cubicBezTo>
                    <a:pt x="1497" y="1582"/>
                    <a:pt x="1490" y="1593"/>
                    <a:pt x="1488" y="1604"/>
                  </a:cubicBezTo>
                  <a:cubicBezTo>
                    <a:pt x="1480" y="1607"/>
                    <a:pt x="1450" y="1597"/>
                    <a:pt x="1454" y="1584"/>
                  </a:cubicBezTo>
                  <a:close/>
                  <a:moveTo>
                    <a:pt x="1442" y="1620"/>
                  </a:moveTo>
                  <a:cubicBezTo>
                    <a:pt x="1442" y="1615"/>
                    <a:pt x="1446" y="1598"/>
                    <a:pt x="1453" y="1607"/>
                  </a:cubicBezTo>
                  <a:cubicBezTo>
                    <a:pt x="1465" y="1611"/>
                    <a:pt x="1483" y="1613"/>
                    <a:pt x="1488" y="1623"/>
                  </a:cubicBezTo>
                  <a:cubicBezTo>
                    <a:pt x="1493" y="1632"/>
                    <a:pt x="1501" y="1650"/>
                    <a:pt x="1497" y="1660"/>
                  </a:cubicBezTo>
                  <a:cubicBezTo>
                    <a:pt x="1489" y="1659"/>
                    <a:pt x="1481" y="1653"/>
                    <a:pt x="1472" y="1651"/>
                  </a:cubicBezTo>
                  <a:cubicBezTo>
                    <a:pt x="1466" y="1650"/>
                    <a:pt x="1448" y="1651"/>
                    <a:pt x="1444" y="1647"/>
                  </a:cubicBezTo>
                  <a:cubicBezTo>
                    <a:pt x="1439" y="1643"/>
                    <a:pt x="1442" y="1626"/>
                    <a:pt x="1442" y="1620"/>
                  </a:cubicBezTo>
                  <a:close/>
                  <a:moveTo>
                    <a:pt x="1270" y="2801"/>
                  </a:moveTo>
                  <a:cubicBezTo>
                    <a:pt x="1283" y="2794"/>
                    <a:pt x="1296" y="2783"/>
                    <a:pt x="1305" y="2801"/>
                  </a:cubicBezTo>
                  <a:cubicBezTo>
                    <a:pt x="1311" y="2811"/>
                    <a:pt x="1309" y="2824"/>
                    <a:pt x="1310" y="2835"/>
                  </a:cubicBezTo>
                  <a:cubicBezTo>
                    <a:pt x="1311" y="2843"/>
                    <a:pt x="1311" y="2851"/>
                    <a:pt x="1314" y="2858"/>
                  </a:cubicBezTo>
                  <a:cubicBezTo>
                    <a:pt x="1316" y="2865"/>
                    <a:pt x="1320" y="2871"/>
                    <a:pt x="1321" y="2878"/>
                  </a:cubicBezTo>
                  <a:cubicBezTo>
                    <a:pt x="1311" y="2880"/>
                    <a:pt x="1293" y="2854"/>
                    <a:pt x="1290" y="2845"/>
                  </a:cubicBezTo>
                  <a:cubicBezTo>
                    <a:pt x="1284" y="2829"/>
                    <a:pt x="1278" y="2816"/>
                    <a:pt x="1270" y="2802"/>
                  </a:cubicBezTo>
                  <a:lnTo>
                    <a:pt x="1270" y="2801"/>
                  </a:lnTo>
                  <a:close/>
                  <a:moveTo>
                    <a:pt x="1232" y="2776"/>
                  </a:moveTo>
                  <a:cubicBezTo>
                    <a:pt x="1240" y="2779"/>
                    <a:pt x="1247" y="2775"/>
                    <a:pt x="1254" y="2784"/>
                  </a:cubicBezTo>
                  <a:cubicBezTo>
                    <a:pt x="1258" y="2791"/>
                    <a:pt x="1260" y="2801"/>
                    <a:pt x="1264" y="2808"/>
                  </a:cubicBezTo>
                  <a:cubicBezTo>
                    <a:pt x="1266" y="2814"/>
                    <a:pt x="1268" y="2820"/>
                    <a:pt x="1271" y="2824"/>
                  </a:cubicBezTo>
                  <a:cubicBezTo>
                    <a:pt x="1274" y="2828"/>
                    <a:pt x="1277" y="2831"/>
                    <a:pt x="1276" y="2836"/>
                  </a:cubicBezTo>
                  <a:cubicBezTo>
                    <a:pt x="1268" y="2835"/>
                    <a:pt x="1262" y="2830"/>
                    <a:pt x="1256" y="2825"/>
                  </a:cubicBezTo>
                  <a:cubicBezTo>
                    <a:pt x="1251" y="2822"/>
                    <a:pt x="1243" y="2821"/>
                    <a:pt x="1239" y="2817"/>
                  </a:cubicBezTo>
                  <a:cubicBezTo>
                    <a:pt x="1234" y="2812"/>
                    <a:pt x="1235" y="2804"/>
                    <a:pt x="1235" y="2798"/>
                  </a:cubicBezTo>
                  <a:cubicBezTo>
                    <a:pt x="1234" y="2791"/>
                    <a:pt x="1231" y="2783"/>
                    <a:pt x="1232" y="2776"/>
                  </a:cubicBezTo>
                  <a:close/>
                  <a:moveTo>
                    <a:pt x="1286" y="2904"/>
                  </a:moveTo>
                  <a:cubicBezTo>
                    <a:pt x="1278" y="2911"/>
                    <a:pt x="1277" y="2909"/>
                    <a:pt x="1267" y="2903"/>
                  </a:cubicBezTo>
                  <a:cubicBezTo>
                    <a:pt x="1260" y="2898"/>
                    <a:pt x="1230" y="2876"/>
                    <a:pt x="1238" y="2866"/>
                  </a:cubicBezTo>
                  <a:cubicBezTo>
                    <a:pt x="1240" y="2854"/>
                    <a:pt x="1241" y="2827"/>
                    <a:pt x="1256" y="2834"/>
                  </a:cubicBezTo>
                  <a:cubicBezTo>
                    <a:pt x="1264" y="2838"/>
                    <a:pt x="1271" y="2850"/>
                    <a:pt x="1277" y="2856"/>
                  </a:cubicBezTo>
                  <a:cubicBezTo>
                    <a:pt x="1284" y="2863"/>
                    <a:pt x="1292" y="2870"/>
                    <a:pt x="1295" y="2879"/>
                  </a:cubicBezTo>
                  <a:cubicBezTo>
                    <a:pt x="1298" y="2890"/>
                    <a:pt x="1294" y="2898"/>
                    <a:pt x="1286" y="2904"/>
                  </a:cubicBezTo>
                  <a:close/>
                  <a:moveTo>
                    <a:pt x="1355" y="2948"/>
                  </a:moveTo>
                  <a:cubicBezTo>
                    <a:pt x="1351" y="2958"/>
                    <a:pt x="1346" y="2953"/>
                    <a:pt x="1337" y="2948"/>
                  </a:cubicBezTo>
                  <a:cubicBezTo>
                    <a:pt x="1324" y="2942"/>
                    <a:pt x="1311" y="2934"/>
                    <a:pt x="1301" y="2923"/>
                  </a:cubicBezTo>
                  <a:cubicBezTo>
                    <a:pt x="1286" y="2907"/>
                    <a:pt x="1309" y="2888"/>
                    <a:pt x="1309" y="2888"/>
                  </a:cubicBezTo>
                  <a:cubicBezTo>
                    <a:pt x="1317" y="2892"/>
                    <a:pt x="1324" y="2898"/>
                    <a:pt x="1332" y="2903"/>
                  </a:cubicBezTo>
                  <a:cubicBezTo>
                    <a:pt x="1338" y="2908"/>
                    <a:pt x="1355" y="2917"/>
                    <a:pt x="1358" y="2925"/>
                  </a:cubicBezTo>
                  <a:cubicBezTo>
                    <a:pt x="1360" y="2929"/>
                    <a:pt x="1357" y="2943"/>
                    <a:pt x="1355" y="2948"/>
                  </a:cubicBezTo>
                  <a:close/>
                  <a:moveTo>
                    <a:pt x="1358" y="2912"/>
                  </a:moveTo>
                  <a:cubicBezTo>
                    <a:pt x="1353" y="2911"/>
                    <a:pt x="1346" y="2904"/>
                    <a:pt x="1343" y="2901"/>
                  </a:cubicBezTo>
                  <a:cubicBezTo>
                    <a:pt x="1339" y="2897"/>
                    <a:pt x="1332" y="2892"/>
                    <a:pt x="1331" y="2887"/>
                  </a:cubicBezTo>
                  <a:cubicBezTo>
                    <a:pt x="1329" y="2881"/>
                    <a:pt x="1330" y="2876"/>
                    <a:pt x="1328" y="2870"/>
                  </a:cubicBezTo>
                  <a:cubicBezTo>
                    <a:pt x="1326" y="2866"/>
                    <a:pt x="1322" y="2860"/>
                    <a:pt x="1326" y="2856"/>
                  </a:cubicBezTo>
                  <a:cubicBezTo>
                    <a:pt x="1330" y="2853"/>
                    <a:pt x="1338" y="2852"/>
                    <a:pt x="1342" y="2848"/>
                  </a:cubicBezTo>
                  <a:cubicBezTo>
                    <a:pt x="1342" y="2849"/>
                    <a:pt x="1342" y="2849"/>
                    <a:pt x="1342" y="2849"/>
                  </a:cubicBezTo>
                  <a:cubicBezTo>
                    <a:pt x="1348" y="2848"/>
                    <a:pt x="1356" y="2858"/>
                    <a:pt x="1360" y="2861"/>
                  </a:cubicBezTo>
                  <a:cubicBezTo>
                    <a:pt x="1366" y="2866"/>
                    <a:pt x="1375" y="2872"/>
                    <a:pt x="1378" y="2878"/>
                  </a:cubicBezTo>
                  <a:cubicBezTo>
                    <a:pt x="1382" y="2886"/>
                    <a:pt x="1376" y="2893"/>
                    <a:pt x="1373" y="2900"/>
                  </a:cubicBezTo>
                  <a:cubicBezTo>
                    <a:pt x="1370" y="2906"/>
                    <a:pt x="1367" y="2915"/>
                    <a:pt x="1358" y="2912"/>
                  </a:cubicBezTo>
                  <a:close/>
                  <a:moveTo>
                    <a:pt x="1387" y="2949"/>
                  </a:moveTo>
                  <a:cubicBezTo>
                    <a:pt x="1386" y="2955"/>
                    <a:pt x="1388" y="2984"/>
                    <a:pt x="1382" y="2986"/>
                  </a:cubicBezTo>
                  <a:cubicBezTo>
                    <a:pt x="1377" y="2987"/>
                    <a:pt x="1370" y="2976"/>
                    <a:pt x="1367" y="2972"/>
                  </a:cubicBezTo>
                  <a:cubicBezTo>
                    <a:pt x="1359" y="2961"/>
                    <a:pt x="1364" y="2952"/>
                    <a:pt x="1367" y="2940"/>
                  </a:cubicBezTo>
                  <a:cubicBezTo>
                    <a:pt x="1368" y="2933"/>
                    <a:pt x="1369" y="2927"/>
                    <a:pt x="1370" y="2920"/>
                  </a:cubicBezTo>
                  <a:cubicBezTo>
                    <a:pt x="1371" y="2915"/>
                    <a:pt x="1376" y="2903"/>
                    <a:pt x="1376" y="2903"/>
                  </a:cubicBezTo>
                  <a:cubicBezTo>
                    <a:pt x="1376" y="2903"/>
                    <a:pt x="1376" y="2903"/>
                    <a:pt x="1376" y="2903"/>
                  </a:cubicBezTo>
                  <a:cubicBezTo>
                    <a:pt x="1378" y="2902"/>
                    <a:pt x="1379" y="2903"/>
                    <a:pt x="1382" y="2904"/>
                  </a:cubicBezTo>
                  <a:cubicBezTo>
                    <a:pt x="1387" y="2905"/>
                    <a:pt x="1394" y="2907"/>
                    <a:pt x="1394" y="2914"/>
                  </a:cubicBezTo>
                  <a:cubicBezTo>
                    <a:pt x="1395" y="2925"/>
                    <a:pt x="1388" y="2938"/>
                    <a:pt x="1387" y="2949"/>
                  </a:cubicBezTo>
                  <a:close/>
                  <a:moveTo>
                    <a:pt x="1403" y="2932"/>
                  </a:moveTo>
                  <a:cubicBezTo>
                    <a:pt x="1408" y="2932"/>
                    <a:pt x="1416" y="2931"/>
                    <a:pt x="1418" y="2936"/>
                  </a:cubicBezTo>
                  <a:cubicBezTo>
                    <a:pt x="1419" y="2939"/>
                    <a:pt x="1417" y="2950"/>
                    <a:pt x="1415" y="2952"/>
                  </a:cubicBezTo>
                  <a:cubicBezTo>
                    <a:pt x="1413" y="2958"/>
                    <a:pt x="1407" y="2961"/>
                    <a:pt x="1404" y="2966"/>
                  </a:cubicBezTo>
                  <a:cubicBezTo>
                    <a:pt x="1402" y="2970"/>
                    <a:pt x="1400" y="2979"/>
                    <a:pt x="1395" y="2976"/>
                  </a:cubicBezTo>
                  <a:cubicBezTo>
                    <a:pt x="1391" y="2963"/>
                    <a:pt x="1403" y="2932"/>
                    <a:pt x="1403" y="2932"/>
                  </a:cubicBezTo>
                  <a:close/>
                  <a:moveTo>
                    <a:pt x="1436" y="3001"/>
                  </a:moveTo>
                  <a:cubicBezTo>
                    <a:pt x="1430" y="3009"/>
                    <a:pt x="1421" y="3018"/>
                    <a:pt x="1413" y="3022"/>
                  </a:cubicBezTo>
                  <a:cubicBezTo>
                    <a:pt x="1407" y="3021"/>
                    <a:pt x="1400" y="3005"/>
                    <a:pt x="1397" y="2998"/>
                  </a:cubicBezTo>
                  <a:cubicBezTo>
                    <a:pt x="1397" y="2998"/>
                    <a:pt x="1397" y="2997"/>
                    <a:pt x="1397" y="2998"/>
                  </a:cubicBezTo>
                  <a:cubicBezTo>
                    <a:pt x="1397" y="2989"/>
                    <a:pt x="1408" y="2978"/>
                    <a:pt x="1413" y="2972"/>
                  </a:cubicBezTo>
                  <a:cubicBezTo>
                    <a:pt x="1415" y="2969"/>
                    <a:pt x="1420" y="2960"/>
                    <a:pt x="1424" y="2960"/>
                  </a:cubicBezTo>
                  <a:cubicBezTo>
                    <a:pt x="1427" y="2961"/>
                    <a:pt x="1432" y="2967"/>
                    <a:pt x="1433" y="2970"/>
                  </a:cubicBezTo>
                  <a:cubicBezTo>
                    <a:pt x="1441" y="2981"/>
                    <a:pt x="1444" y="2991"/>
                    <a:pt x="1436" y="3001"/>
                  </a:cubicBezTo>
                  <a:close/>
                  <a:moveTo>
                    <a:pt x="1454" y="2977"/>
                  </a:moveTo>
                  <a:cubicBezTo>
                    <a:pt x="1445" y="2977"/>
                    <a:pt x="1432" y="2951"/>
                    <a:pt x="1432" y="2951"/>
                  </a:cubicBezTo>
                  <a:cubicBezTo>
                    <a:pt x="1429" y="2949"/>
                    <a:pt x="1428" y="2940"/>
                    <a:pt x="1430" y="2936"/>
                  </a:cubicBezTo>
                  <a:cubicBezTo>
                    <a:pt x="1433" y="2933"/>
                    <a:pt x="1439" y="2935"/>
                    <a:pt x="1444" y="2934"/>
                  </a:cubicBezTo>
                  <a:cubicBezTo>
                    <a:pt x="1456" y="2934"/>
                    <a:pt x="1465" y="2929"/>
                    <a:pt x="1465" y="2945"/>
                  </a:cubicBezTo>
                  <a:cubicBezTo>
                    <a:pt x="1465" y="2952"/>
                    <a:pt x="1462" y="2977"/>
                    <a:pt x="1454" y="2977"/>
                  </a:cubicBezTo>
                  <a:close/>
                  <a:moveTo>
                    <a:pt x="1436" y="2878"/>
                  </a:moveTo>
                  <a:cubicBezTo>
                    <a:pt x="1438" y="2877"/>
                    <a:pt x="1438" y="2877"/>
                    <a:pt x="1438" y="2877"/>
                  </a:cubicBezTo>
                  <a:cubicBezTo>
                    <a:pt x="1448" y="2882"/>
                    <a:pt x="1457" y="2894"/>
                    <a:pt x="1462" y="2904"/>
                  </a:cubicBezTo>
                  <a:cubicBezTo>
                    <a:pt x="1468" y="2920"/>
                    <a:pt x="1459" y="2925"/>
                    <a:pt x="1444" y="2926"/>
                  </a:cubicBezTo>
                  <a:cubicBezTo>
                    <a:pt x="1435" y="2927"/>
                    <a:pt x="1407" y="2927"/>
                    <a:pt x="1408" y="2916"/>
                  </a:cubicBezTo>
                  <a:cubicBezTo>
                    <a:pt x="1408" y="2905"/>
                    <a:pt x="1424" y="2893"/>
                    <a:pt x="1431" y="2884"/>
                  </a:cubicBezTo>
                  <a:cubicBezTo>
                    <a:pt x="1432" y="2883"/>
                    <a:pt x="1436" y="2879"/>
                    <a:pt x="1436" y="2878"/>
                  </a:cubicBezTo>
                  <a:close/>
                  <a:moveTo>
                    <a:pt x="1408" y="2856"/>
                  </a:moveTo>
                  <a:cubicBezTo>
                    <a:pt x="1408" y="2856"/>
                    <a:pt x="1429" y="2863"/>
                    <a:pt x="1425" y="2873"/>
                  </a:cubicBezTo>
                  <a:cubicBezTo>
                    <a:pt x="1422" y="2880"/>
                    <a:pt x="1416" y="2886"/>
                    <a:pt x="1412" y="2892"/>
                  </a:cubicBezTo>
                  <a:cubicBezTo>
                    <a:pt x="1409" y="2897"/>
                    <a:pt x="1405" y="2905"/>
                    <a:pt x="1399" y="2904"/>
                  </a:cubicBezTo>
                  <a:cubicBezTo>
                    <a:pt x="1396" y="2903"/>
                    <a:pt x="1387" y="2897"/>
                    <a:pt x="1386" y="2895"/>
                  </a:cubicBezTo>
                  <a:cubicBezTo>
                    <a:pt x="1385" y="2891"/>
                    <a:pt x="1391" y="2885"/>
                    <a:pt x="1393" y="2882"/>
                  </a:cubicBezTo>
                  <a:cubicBezTo>
                    <a:pt x="1396" y="2877"/>
                    <a:pt x="1399" y="2874"/>
                    <a:pt x="1402" y="2869"/>
                  </a:cubicBezTo>
                  <a:cubicBezTo>
                    <a:pt x="1405" y="2865"/>
                    <a:pt x="1406" y="2861"/>
                    <a:pt x="1408" y="2856"/>
                  </a:cubicBezTo>
                  <a:close/>
                  <a:moveTo>
                    <a:pt x="1364" y="2821"/>
                  </a:moveTo>
                  <a:cubicBezTo>
                    <a:pt x="1365" y="2821"/>
                    <a:pt x="1365" y="2821"/>
                    <a:pt x="1365" y="2821"/>
                  </a:cubicBezTo>
                  <a:cubicBezTo>
                    <a:pt x="1365" y="2821"/>
                    <a:pt x="1365" y="2821"/>
                    <a:pt x="1365" y="2821"/>
                  </a:cubicBezTo>
                  <a:cubicBezTo>
                    <a:pt x="1374" y="2822"/>
                    <a:pt x="1390" y="2835"/>
                    <a:pt x="1396" y="2841"/>
                  </a:cubicBezTo>
                  <a:cubicBezTo>
                    <a:pt x="1404" y="2850"/>
                    <a:pt x="1399" y="2867"/>
                    <a:pt x="1387" y="2872"/>
                  </a:cubicBezTo>
                  <a:cubicBezTo>
                    <a:pt x="1381" y="2874"/>
                    <a:pt x="1377" y="2867"/>
                    <a:pt x="1373" y="2863"/>
                  </a:cubicBezTo>
                  <a:cubicBezTo>
                    <a:pt x="1368" y="2858"/>
                    <a:pt x="1357" y="2853"/>
                    <a:pt x="1355" y="2846"/>
                  </a:cubicBezTo>
                  <a:cubicBezTo>
                    <a:pt x="1352" y="2839"/>
                    <a:pt x="1363" y="2829"/>
                    <a:pt x="1365" y="2821"/>
                  </a:cubicBezTo>
                  <a:cubicBezTo>
                    <a:pt x="1365" y="2821"/>
                    <a:pt x="1364" y="2821"/>
                    <a:pt x="1364" y="2821"/>
                  </a:cubicBezTo>
                  <a:close/>
                  <a:moveTo>
                    <a:pt x="1340" y="2808"/>
                  </a:moveTo>
                  <a:cubicBezTo>
                    <a:pt x="1351" y="2814"/>
                    <a:pt x="1359" y="2821"/>
                    <a:pt x="1350" y="2832"/>
                  </a:cubicBezTo>
                  <a:cubicBezTo>
                    <a:pt x="1345" y="2837"/>
                    <a:pt x="1338" y="2842"/>
                    <a:pt x="1332" y="2844"/>
                  </a:cubicBezTo>
                  <a:cubicBezTo>
                    <a:pt x="1324" y="2848"/>
                    <a:pt x="1321" y="2845"/>
                    <a:pt x="1319" y="2836"/>
                  </a:cubicBezTo>
                  <a:cubicBezTo>
                    <a:pt x="1318" y="2830"/>
                    <a:pt x="1318" y="2823"/>
                    <a:pt x="1317" y="2816"/>
                  </a:cubicBezTo>
                  <a:cubicBezTo>
                    <a:pt x="1316" y="2811"/>
                    <a:pt x="1312" y="2800"/>
                    <a:pt x="1314" y="2795"/>
                  </a:cubicBezTo>
                  <a:cubicBezTo>
                    <a:pt x="1316" y="2787"/>
                    <a:pt x="1337" y="2806"/>
                    <a:pt x="1340" y="2808"/>
                  </a:cubicBezTo>
                  <a:close/>
                  <a:moveTo>
                    <a:pt x="1312" y="2749"/>
                  </a:moveTo>
                  <a:cubicBezTo>
                    <a:pt x="1316" y="2755"/>
                    <a:pt x="1318" y="2775"/>
                    <a:pt x="1312" y="2781"/>
                  </a:cubicBezTo>
                  <a:cubicBezTo>
                    <a:pt x="1306" y="2788"/>
                    <a:pt x="1292" y="2784"/>
                    <a:pt x="1283" y="2786"/>
                  </a:cubicBezTo>
                  <a:cubicBezTo>
                    <a:pt x="1282" y="2783"/>
                    <a:pt x="1282" y="2783"/>
                    <a:pt x="1282" y="2783"/>
                  </a:cubicBezTo>
                  <a:cubicBezTo>
                    <a:pt x="1292" y="2776"/>
                    <a:pt x="1299" y="2748"/>
                    <a:pt x="1312" y="2749"/>
                  </a:cubicBezTo>
                  <a:close/>
                  <a:moveTo>
                    <a:pt x="1589" y="518"/>
                  </a:moveTo>
                  <a:cubicBezTo>
                    <a:pt x="1590" y="517"/>
                    <a:pt x="1590" y="517"/>
                    <a:pt x="1590" y="517"/>
                  </a:cubicBezTo>
                  <a:cubicBezTo>
                    <a:pt x="1599" y="518"/>
                    <a:pt x="1612" y="514"/>
                    <a:pt x="1620" y="511"/>
                  </a:cubicBezTo>
                  <a:cubicBezTo>
                    <a:pt x="1624" y="510"/>
                    <a:pt x="1629" y="507"/>
                    <a:pt x="1633" y="507"/>
                  </a:cubicBezTo>
                  <a:cubicBezTo>
                    <a:pt x="1638" y="508"/>
                    <a:pt x="1640" y="511"/>
                    <a:pt x="1644" y="515"/>
                  </a:cubicBezTo>
                  <a:cubicBezTo>
                    <a:pt x="1650" y="522"/>
                    <a:pt x="1655" y="530"/>
                    <a:pt x="1657" y="540"/>
                  </a:cubicBezTo>
                  <a:cubicBezTo>
                    <a:pt x="1658" y="545"/>
                    <a:pt x="1659" y="551"/>
                    <a:pt x="1658" y="556"/>
                  </a:cubicBezTo>
                  <a:cubicBezTo>
                    <a:pt x="1657" y="565"/>
                    <a:pt x="1647" y="563"/>
                    <a:pt x="1640" y="563"/>
                  </a:cubicBezTo>
                  <a:cubicBezTo>
                    <a:pt x="1625" y="563"/>
                    <a:pt x="1604" y="561"/>
                    <a:pt x="1594" y="547"/>
                  </a:cubicBezTo>
                  <a:cubicBezTo>
                    <a:pt x="1591" y="542"/>
                    <a:pt x="1590" y="536"/>
                    <a:pt x="1589" y="530"/>
                  </a:cubicBezTo>
                  <a:cubicBezTo>
                    <a:pt x="1589" y="526"/>
                    <a:pt x="1590" y="522"/>
                    <a:pt x="1589" y="518"/>
                  </a:cubicBezTo>
                  <a:close/>
                  <a:moveTo>
                    <a:pt x="1532" y="631"/>
                  </a:moveTo>
                  <a:cubicBezTo>
                    <a:pt x="1523" y="630"/>
                    <a:pt x="1516" y="632"/>
                    <a:pt x="1507" y="633"/>
                  </a:cubicBezTo>
                  <a:cubicBezTo>
                    <a:pt x="1503" y="633"/>
                    <a:pt x="1499" y="633"/>
                    <a:pt x="1497" y="629"/>
                  </a:cubicBezTo>
                  <a:cubicBezTo>
                    <a:pt x="1496" y="625"/>
                    <a:pt x="1496" y="621"/>
                    <a:pt x="1496" y="617"/>
                  </a:cubicBezTo>
                  <a:cubicBezTo>
                    <a:pt x="1496" y="614"/>
                    <a:pt x="1493" y="589"/>
                    <a:pt x="1502" y="597"/>
                  </a:cubicBezTo>
                  <a:cubicBezTo>
                    <a:pt x="1505" y="600"/>
                    <a:pt x="1507" y="604"/>
                    <a:pt x="1510" y="607"/>
                  </a:cubicBezTo>
                  <a:cubicBezTo>
                    <a:pt x="1512" y="608"/>
                    <a:pt x="1515" y="610"/>
                    <a:pt x="1518" y="612"/>
                  </a:cubicBezTo>
                  <a:cubicBezTo>
                    <a:pt x="1526" y="617"/>
                    <a:pt x="1536" y="618"/>
                    <a:pt x="1545" y="622"/>
                  </a:cubicBezTo>
                  <a:cubicBezTo>
                    <a:pt x="1549" y="624"/>
                    <a:pt x="1553" y="626"/>
                    <a:pt x="1555" y="630"/>
                  </a:cubicBezTo>
                  <a:cubicBezTo>
                    <a:pt x="1556" y="633"/>
                    <a:pt x="1560" y="640"/>
                    <a:pt x="1560" y="640"/>
                  </a:cubicBezTo>
                  <a:cubicBezTo>
                    <a:pt x="1560" y="641"/>
                    <a:pt x="1561" y="642"/>
                    <a:pt x="1562" y="644"/>
                  </a:cubicBezTo>
                  <a:cubicBezTo>
                    <a:pt x="1551" y="642"/>
                    <a:pt x="1543" y="633"/>
                    <a:pt x="1532" y="631"/>
                  </a:cubicBezTo>
                  <a:close/>
                  <a:moveTo>
                    <a:pt x="1554" y="619"/>
                  </a:moveTo>
                  <a:cubicBezTo>
                    <a:pt x="1544" y="615"/>
                    <a:pt x="1534" y="606"/>
                    <a:pt x="1524" y="601"/>
                  </a:cubicBezTo>
                  <a:cubicBezTo>
                    <a:pt x="1520" y="599"/>
                    <a:pt x="1500" y="583"/>
                    <a:pt x="1509" y="579"/>
                  </a:cubicBezTo>
                  <a:cubicBezTo>
                    <a:pt x="1509" y="579"/>
                    <a:pt x="1517" y="574"/>
                    <a:pt x="1519" y="571"/>
                  </a:cubicBezTo>
                  <a:cubicBezTo>
                    <a:pt x="1521" y="567"/>
                    <a:pt x="1519" y="562"/>
                    <a:pt x="1521" y="559"/>
                  </a:cubicBezTo>
                  <a:cubicBezTo>
                    <a:pt x="1525" y="553"/>
                    <a:pt x="1540" y="563"/>
                    <a:pt x="1546" y="564"/>
                  </a:cubicBezTo>
                  <a:cubicBezTo>
                    <a:pt x="1556" y="566"/>
                    <a:pt x="1564" y="567"/>
                    <a:pt x="1574" y="567"/>
                  </a:cubicBezTo>
                  <a:cubicBezTo>
                    <a:pt x="1586" y="567"/>
                    <a:pt x="1581" y="579"/>
                    <a:pt x="1581" y="588"/>
                  </a:cubicBezTo>
                  <a:cubicBezTo>
                    <a:pt x="1581" y="590"/>
                    <a:pt x="1583" y="597"/>
                    <a:pt x="1581" y="599"/>
                  </a:cubicBezTo>
                  <a:cubicBezTo>
                    <a:pt x="1580" y="602"/>
                    <a:pt x="1574" y="603"/>
                    <a:pt x="1571" y="605"/>
                  </a:cubicBezTo>
                  <a:cubicBezTo>
                    <a:pt x="1568" y="608"/>
                    <a:pt x="1565" y="611"/>
                    <a:pt x="1562" y="614"/>
                  </a:cubicBezTo>
                  <a:cubicBezTo>
                    <a:pt x="1559" y="618"/>
                    <a:pt x="1560" y="621"/>
                    <a:pt x="1554" y="619"/>
                  </a:cubicBezTo>
                  <a:close/>
                  <a:moveTo>
                    <a:pt x="1617" y="655"/>
                  </a:moveTo>
                  <a:cubicBezTo>
                    <a:pt x="1612" y="654"/>
                    <a:pt x="1606" y="651"/>
                    <a:pt x="1602" y="649"/>
                  </a:cubicBezTo>
                  <a:cubicBezTo>
                    <a:pt x="1592" y="645"/>
                    <a:pt x="1581" y="641"/>
                    <a:pt x="1572" y="635"/>
                  </a:cubicBezTo>
                  <a:cubicBezTo>
                    <a:pt x="1572" y="635"/>
                    <a:pt x="1571" y="634"/>
                    <a:pt x="1569" y="633"/>
                  </a:cubicBezTo>
                  <a:cubicBezTo>
                    <a:pt x="1565" y="629"/>
                    <a:pt x="1566" y="627"/>
                    <a:pt x="1568" y="621"/>
                  </a:cubicBezTo>
                  <a:cubicBezTo>
                    <a:pt x="1570" y="615"/>
                    <a:pt x="1572" y="616"/>
                    <a:pt x="1578" y="618"/>
                  </a:cubicBezTo>
                  <a:cubicBezTo>
                    <a:pt x="1590" y="623"/>
                    <a:pt x="1603" y="630"/>
                    <a:pt x="1615" y="635"/>
                  </a:cubicBezTo>
                  <a:cubicBezTo>
                    <a:pt x="1620" y="637"/>
                    <a:pt x="1626" y="640"/>
                    <a:pt x="1625" y="646"/>
                  </a:cubicBezTo>
                  <a:cubicBezTo>
                    <a:pt x="1625" y="650"/>
                    <a:pt x="1621" y="655"/>
                    <a:pt x="1617" y="655"/>
                  </a:cubicBezTo>
                  <a:close/>
                  <a:moveTo>
                    <a:pt x="1614" y="620"/>
                  </a:moveTo>
                  <a:cubicBezTo>
                    <a:pt x="1608" y="616"/>
                    <a:pt x="1598" y="613"/>
                    <a:pt x="1593" y="607"/>
                  </a:cubicBezTo>
                  <a:cubicBezTo>
                    <a:pt x="1587" y="600"/>
                    <a:pt x="1590" y="580"/>
                    <a:pt x="1594" y="573"/>
                  </a:cubicBezTo>
                  <a:cubicBezTo>
                    <a:pt x="1595" y="567"/>
                    <a:pt x="1595" y="567"/>
                    <a:pt x="1595" y="567"/>
                  </a:cubicBezTo>
                  <a:cubicBezTo>
                    <a:pt x="1604" y="567"/>
                    <a:pt x="1614" y="573"/>
                    <a:pt x="1623" y="574"/>
                  </a:cubicBezTo>
                  <a:cubicBezTo>
                    <a:pt x="1630" y="574"/>
                    <a:pt x="1637" y="575"/>
                    <a:pt x="1644" y="576"/>
                  </a:cubicBezTo>
                  <a:cubicBezTo>
                    <a:pt x="1649" y="577"/>
                    <a:pt x="1653" y="577"/>
                    <a:pt x="1655" y="582"/>
                  </a:cubicBezTo>
                  <a:cubicBezTo>
                    <a:pt x="1657" y="588"/>
                    <a:pt x="1656" y="596"/>
                    <a:pt x="1655" y="602"/>
                  </a:cubicBezTo>
                  <a:cubicBezTo>
                    <a:pt x="1654" y="613"/>
                    <a:pt x="1655" y="626"/>
                    <a:pt x="1641" y="626"/>
                  </a:cubicBezTo>
                  <a:cubicBezTo>
                    <a:pt x="1632" y="626"/>
                    <a:pt x="1622" y="624"/>
                    <a:pt x="1614" y="620"/>
                  </a:cubicBezTo>
                  <a:close/>
                  <a:moveTo>
                    <a:pt x="1683" y="659"/>
                  </a:moveTo>
                  <a:cubicBezTo>
                    <a:pt x="1675" y="662"/>
                    <a:pt x="1652" y="670"/>
                    <a:pt x="1645" y="661"/>
                  </a:cubicBezTo>
                  <a:cubicBezTo>
                    <a:pt x="1636" y="649"/>
                    <a:pt x="1657" y="636"/>
                    <a:pt x="1663" y="629"/>
                  </a:cubicBezTo>
                  <a:cubicBezTo>
                    <a:pt x="1666" y="625"/>
                    <a:pt x="1668" y="621"/>
                    <a:pt x="1671" y="618"/>
                  </a:cubicBezTo>
                  <a:cubicBezTo>
                    <a:pt x="1672" y="618"/>
                    <a:pt x="1672" y="618"/>
                    <a:pt x="1672" y="619"/>
                  </a:cubicBezTo>
                  <a:cubicBezTo>
                    <a:pt x="1680" y="623"/>
                    <a:pt x="1711" y="631"/>
                    <a:pt x="1713" y="638"/>
                  </a:cubicBezTo>
                  <a:cubicBezTo>
                    <a:pt x="1716" y="650"/>
                    <a:pt x="1690" y="657"/>
                    <a:pt x="1683" y="659"/>
                  </a:cubicBezTo>
                  <a:close/>
                  <a:moveTo>
                    <a:pt x="1726" y="604"/>
                  </a:moveTo>
                  <a:cubicBezTo>
                    <a:pt x="1726" y="608"/>
                    <a:pt x="1726" y="618"/>
                    <a:pt x="1721" y="620"/>
                  </a:cubicBezTo>
                  <a:cubicBezTo>
                    <a:pt x="1717" y="623"/>
                    <a:pt x="1708" y="618"/>
                    <a:pt x="1704" y="617"/>
                  </a:cubicBezTo>
                  <a:cubicBezTo>
                    <a:pt x="1690" y="613"/>
                    <a:pt x="1671" y="611"/>
                    <a:pt x="1670" y="594"/>
                  </a:cubicBezTo>
                  <a:cubicBezTo>
                    <a:pt x="1669" y="587"/>
                    <a:pt x="1670" y="580"/>
                    <a:pt x="1672" y="573"/>
                  </a:cubicBezTo>
                  <a:cubicBezTo>
                    <a:pt x="1673" y="566"/>
                    <a:pt x="1672" y="558"/>
                    <a:pt x="1675" y="551"/>
                  </a:cubicBezTo>
                  <a:cubicBezTo>
                    <a:pt x="1683" y="553"/>
                    <a:pt x="1690" y="559"/>
                    <a:pt x="1697" y="562"/>
                  </a:cubicBezTo>
                  <a:cubicBezTo>
                    <a:pt x="1701" y="563"/>
                    <a:pt x="1706" y="566"/>
                    <a:pt x="1710" y="566"/>
                  </a:cubicBezTo>
                  <a:cubicBezTo>
                    <a:pt x="1734" y="567"/>
                    <a:pt x="1728" y="591"/>
                    <a:pt x="1726" y="604"/>
                  </a:cubicBezTo>
                  <a:close/>
                  <a:moveTo>
                    <a:pt x="1726" y="551"/>
                  </a:moveTo>
                  <a:cubicBezTo>
                    <a:pt x="1718" y="559"/>
                    <a:pt x="1690" y="548"/>
                    <a:pt x="1682" y="544"/>
                  </a:cubicBezTo>
                  <a:cubicBezTo>
                    <a:pt x="1673" y="539"/>
                    <a:pt x="1655" y="520"/>
                    <a:pt x="1657" y="508"/>
                  </a:cubicBezTo>
                  <a:cubicBezTo>
                    <a:pt x="1660" y="497"/>
                    <a:pt x="1685" y="504"/>
                    <a:pt x="1694" y="504"/>
                  </a:cubicBezTo>
                  <a:cubicBezTo>
                    <a:pt x="1702" y="505"/>
                    <a:pt x="1710" y="505"/>
                    <a:pt x="1719" y="505"/>
                  </a:cubicBezTo>
                  <a:cubicBezTo>
                    <a:pt x="1719" y="505"/>
                    <a:pt x="1734" y="544"/>
                    <a:pt x="1726" y="55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76">
              <a:extLst>
                <a:ext uri="{FF2B5EF4-FFF2-40B4-BE49-F238E27FC236}">
                  <a16:creationId xmlns:a16="http://schemas.microsoft.com/office/drawing/2014/main" id="{D1286DB9-1EFE-4BD2-AE9E-4D7C87217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209"/>
              <a:ext cx="152" cy="115"/>
            </a:xfrm>
            <a:custGeom>
              <a:avLst/>
              <a:gdLst>
                <a:gd name="T0" fmla="*/ 0 w 150"/>
                <a:gd name="T1" fmla="*/ 80 h 114"/>
                <a:gd name="T2" fmla="*/ 106 w 150"/>
                <a:gd name="T3" fmla="*/ 83 h 114"/>
                <a:gd name="T4" fmla="*/ 156 w 150"/>
                <a:gd name="T5" fmla="*/ 0 h 114"/>
                <a:gd name="T6" fmla="*/ 69 w 150"/>
                <a:gd name="T7" fmla="*/ 88 h 114"/>
                <a:gd name="T8" fmla="*/ 0 w 150"/>
                <a:gd name="T9" fmla="*/ 8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14">
                  <a:moveTo>
                    <a:pt x="0" y="77"/>
                  </a:moveTo>
                  <a:cubicBezTo>
                    <a:pt x="0" y="77"/>
                    <a:pt x="73" y="114"/>
                    <a:pt x="103" y="80"/>
                  </a:cubicBezTo>
                  <a:cubicBezTo>
                    <a:pt x="133" y="45"/>
                    <a:pt x="150" y="0"/>
                    <a:pt x="150" y="0"/>
                  </a:cubicBezTo>
                  <a:cubicBezTo>
                    <a:pt x="150" y="0"/>
                    <a:pt x="114" y="87"/>
                    <a:pt x="66" y="85"/>
                  </a:cubicBezTo>
                  <a:cubicBezTo>
                    <a:pt x="19" y="83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F7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77">
              <a:extLst>
                <a:ext uri="{FF2B5EF4-FFF2-40B4-BE49-F238E27FC236}">
                  <a16:creationId xmlns:a16="http://schemas.microsoft.com/office/drawing/2014/main" id="{CEE72BF2-D976-4226-943E-53D1FAC67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287"/>
              <a:ext cx="64" cy="25"/>
            </a:xfrm>
            <a:custGeom>
              <a:avLst/>
              <a:gdLst>
                <a:gd name="T0" fmla="*/ 0 w 64"/>
                <a:gd name="T1" fmla="*/ 12 h 25"/>
                <a:gd name="T2" fmla="*/ 64 w 64"/>
                <a:gd name="T3" fmla="*/ 0 h 25"/>
                <a:gd name="T4" fmla="*/ 0 w 64"/>
                <a:gd name="T5" fmla="*/ 12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5">
                  <a:moveTo>
                    <a:pt x="0" y="12"/>
                  </a:moveTo>
                  <a:cubicBezTo>
                    <a:pt x="0" y="12"/>
                    <a:pt x="43" y="25"/>
                    <a:pt x="64" y="0"/>
                  </a:cubicBezTo>
                  <a:cubicBezTo>
                    <a:pt x="64" y="0"/>
                    <a:pt x="46" y="2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78">
              <a:extLst>
                <a:ext uri="{FF2B5EF4-FFF2-40B4-BE49-F238E27FC236}">
                  <a16:creationId xmlns:a16="http://schemas.microsoft.com/office/drawing/2014/main" id="{9AF2DBBD-846C-4FF6-997D-C8504111F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1" y="674"/>
              <a:ext cx="1717" cy="3335"/>
            </a:xfrm>
            <a:custGeom>
              <a:avLst/>
              <a:gdLst>
                <a:gd name="T0" fmla="*/ 1321 w 1698"/>
                <a:gd name="T1" fmla="*/ 3140 h 3298"/>
                <a:gd name="T2" fmla="*/ 458 w 1698"/>
                <a:gd name="T3" fmla="*/ 3062 h 3298"/>
                <a:gd name="T4" fmla="*/ 404 w 1698"/>
                <a:gd name="T5" fmla="*/ 3126 h 3298"/>
                <a:gd name="T6" fmla="*/ 275 w 1698"/>
                <a:gd name="T7" fmla="*/ 1135 h 3298"/>
                <a:gd name="T8" fmla="*/ 148 w 1698"/>
                <a:gd name="T9" fmla="*/ 1585 h 3298"/>
                <a:gd name="T10" fmla="*/ 70 w 1698"/>
                <a:gd name="T11" fmla="*/ 1587 h 3298"/>
                <a:gd name="T12" fmla="*/ 217 w 1698"/>
                <a:gd name="T13" fmla="*/ 581 h 3298"/>
                <a:gd name="T14" fmla="*/ 195 w 1698"/>
                <a:gd name="T15" fmla="*/ 556 h 3298"/>
                <a:gd name="T16" fmla="*/ 34 w 1698"/>
                <a:gd name="T17" fmla="*/ 539 h 3298"/>
                <a:gd name="T18" fmla="*/ 18 w 1698"/>
                <a:gd name="T19" fmla="*/ 563 h 3298"/>
                <a:gd name="T20" fmla="*/ 1072 w 1698"/>
                <a:gd name="T21" fmla="*/ 184 h 3298"/>
                <a:gd name="T22" fmla="*/ 1755 w 1698"/>
                <a:gd name="T23" fmla="*/ 538 h 3298"/>
                <a:gd name="T24" fmla="*/ 1667 w 1698"/>
                <a:gd name="T25" fmla="*/ 536 h 3298"/>
                <a:gd name="T26" fmla="*/ 1559 w 1698"/>
                <a:gd name="T27" fmla="*/ 578 h 3298"/>
                <a:gd name="T28" fmla="*/ 599 w 1698"/>
                <a:gd name="T29" fmla="*/ 645 h 3298"/>
                <a:gd name="T30" fmla="*/ 1654 w 1698"/>
                <a:gd name="T31" fmla="*/ 1556 h 3298"/>
                <a:gd name="T32" fmla="*/ 1516 w 1698"/>
                <a:gd name="T33" fmla="*/ 1582 h 3298"/>
                <a:gd name="T34" fmla="*/ 457 w 1698"/>
                <a:gd name="T35" fmla="*/ 1692 h 3298"/>
                <a:gd name="T36" fmla="*/ 813 w 1698"/>
                <a:gd name="T37" fmla="*/ 1131 h 3298"/>
                <a:gd name="T38" fmla="*/ 889 w 1698"/>
                <a:gd name="T39" fmla="*/ 1987 h 3298"/>
                <a:gd name="T40" fmla="*/ 861 w 1698"/>
                <a:gd name="T41" fmla="*/ 2075 h 3298"/>
                <a:gd name="T42" fmla="*/ 902 w 1698"/>
                <a:gd name="T43" fmla="*/ 2192 h 3298"/>
                <a:gd name="T44" fmla="*/ 989 w 1698"/>
                <a:gd name="T45" fmla="*/ 238 h 3298"/>
                <a:gd name="T46" fmla="*/ 1043 w 1698"/>
                <a:gd name="T47" fmla="*/ 171 h 3298"/>
                <a:gd name="T48" fmla="*/ 1029 w 1698"/>
                <a:gd name="T49" fmla="*/ 89 h 3298"/>
                <a:gd name="T50" fmla="*/ 1029 w 1698"/>
                <a:gd name="T51" fmla="*/ 89 h 3298"/>
                <a:gd name="T52" fmla="*/ 948 w 1698"/>
                <a:gd name="T53" fmla="*/ 170 h 3298"/>
                <a:gd name="T54" fmla="*/ 150 w 1698"/>
                <a:gd name="T55" fmla="*/ 451 h 3298"/>
                <a:gd name="T56" fmla="*/ 103 w 1698"/>
                <a:gd name="T57" fmla="*/ 545 h 3298"/>
                <a:gd name="T58" fmla="*/ 191 w 1698"/>
                <a:gd name="T59" fmla="*/ 468 h 3298"/>
                <a:gd name="T60" fmla="*/ 250 w 1698"/>
                <a:gd name="T61" fmla="*/ 559 h 3298"/>
                <a:gd name="T62" fmla="*/ 348 w 1698"/>
                <a:gd name="T63" fmla="*/ 591 h 3298"/>
                <a:gd name="T64" fmla="*/ 61 w 1698"/>
                <a:gd name="T65" fmla="*/ 1481 h 3298"/>
                <a:gd name="T66" fmla="*/ 158 w 1698"/>
                <a:gd name="T67" fmla="*/ 1461 h 3298"/>
                <a:gd name="T68" fmla="*/ 165 w 1698"/>
                <a:gd name="T69" fmla="*/ 1518 h 3298"/>
                <a:gd name="T70" fmla="*/ 206 w 1698"/>
                <a:gd name="T71" fmla="*/ 1401 h 3298"/>
                <a:gd name="T72" fmla="*/ 1176 w 1698"/>
                <a:gd name="T73" fmla="*/ 3155 h 3298"/>
                <a:gd name="T74" fmla="*/ 1256 w 1698"/>
                <a:gd name="T75" fmla="*/ 3307 h 3298"/>
                <a:gd name="T76" fmla="*/ 1339 w 1698"/>
                <a:gd name="T77" fmla="*/ 3217 h 3298"/>
                <a:gd name="T78" fmla="*/ 1235 w 1698"/>
                <a:gd name="T79" fmla="*/ 3208 h 3298"/>
                <a:gd name="T80" fmla="*/ 1182 w 1698"/>
                <a:gd name="T81" fmla="*/ 3074 h 3298"/>
                <a:gd name="T82" fmla="*/ 1152 w 1698"/>
                <a:gd name="T83" fmla="*/ 3119 h 3298"/>
                <a:gd name="T84" fmla="*/ 779 w 1698"/>
                <a:gd name="T85" fmla="*/ 2011 h 3298"/>
                <a:gd name="T86" fmla="*/ 826 w 1698"/>
                <a:gd name="T87" fmla="*/ 2119 h 3298"/>
                <a:gd name="T88" fmla="*/ 818 w 1698"/>
                <a:gd name="T89" fmla="*/ 1998 h 3298"/>
                <a:gd name="T90" fmla="*/ 772 w 1698"/>
                <a:gd name="T91" fmla="*/ 1887 h 3298"/>
                <a:gd name="T92" fmla="*/ 690 w 1698"/>
                <a:gd name="T93" fmla="*/ 1878 h 3298"/>
                <a:gd name="T94" fmla="*/ 713 w 1698"/>
                <a:gd name="T95" fmla="*/ 1949 h 3298"/>
                <a:gd name="T96" fmla="*/ 290 w 1698"/>
                <a:gd name="T97" fmla="*/ 3032 h 3298"/>
                <a:gd name="T98" fmla="*/ 288 w 1698"/>
                <a:gd name="T99" fmla="*/ 3051 h 3298"/>
                <a:gd name="T100" fmla="*/ 331 w 1698"/>
                <a:gd name="T101" fmla="*/ 3131 h 3298"/>
                <a:gd name="T102" fmla="*/ 414 w 1698"/>
                <a:gd name="T103" fmla="*/ 2998 h 3298"/>
                <a:gd name="T104" fmla="*/ 1457 w 1698"/>
                <a:gd name="T105" fmla="*/ 1414 h 3298"/>
                <a:gd name="T106" fmla="*/ 1539 w 1698"/>
                <a:gd name="T107" fmla="*/ 1534 h 3298"/>
                <a:gd name="T108" fmla="*/ 1619 w 1698"/>
                <a:gd name="T109" fmla="*/ 1540 h 3298"/>
                <a:gd name="T110" fmla="*/ 1522 w 1698"/>
                <a:gd name="T111" fmla="*/ 1404 h 3298"/>
                <a:gd name="T112" fmla="*/ 1476 w 1698"/>
                <a:gd name="T113" fmla="*/ 1345 h 3298"/>
                <a:gd name="T114" fmla="*/ 1482 w 1698"/>
                <a:gd name="T115" fmla="*/ 575 h 3298"/>
                <a:gd name="T116" fmla="*/ 1636 w 1698"/>
                <a:gd name="T117" fmla="*/ 475 h 3298"/>
                <a:gd name="T118" fmla="*/ 1546 w 1698"/>
                <a:gd name="T119" fmla="*/ 489 h 3298"/>
                <a:gd name="T120" fmla="*/ 1681 w 1698"/>
                <a:gd name="T121" fmla="*/ 513 h 32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8" h="3298">
                  <a:moveTo>
                    <a:pt x="1215" y="2985"/>
                  </a:moveTo>
                  <a:cubicBezTo>
                    <a:pt x="1207" y="2995"/>
                    <a:pt x="1192" y="3005"/>
                    <a:pt x="1184" y="3003"/>
                  </a:cubicBezTo>
                  <a:cubicBezTo>
                    <a:pt x="1176" y="3001"/>
                    <a:pt x="1152" y="2978"/>
                    <a:pt x="1153" y="2969"/>
                  </a:cubicBezTo>
                  <a:cubicBezTo>
                    <a:pt x="1154" y="2962"/>
                    <a:pt x="1171" y="2959"/>
                    <a:pt x="1180" y="2957"/>
                  </a:cubicBezTo>
                  <a:moveTo>
                    <a:pt x="1264" y="3025"/>
                  </a:moveTo>
                  <a:cubicBezTo>
                    <a:pt x="1257" y="3034"/>
                    <a:pt x="1247" y="3040"/>
                    <a:pt x="1239" y="3040"/>
                  </a:cubicBezTo>
                  <a:cubicBezTo>
                    <a:pt x="1229" y="3039"/>
                    <a:pt x="1208" y="3019"/>
                    <a:pt x="1207" y="3011"/>
                  </a:cubicBezTo>
                  <a:cubicBezTo>
                    <a:pt x="1208" y="3009"/>
                    <a:pt x="1208" y="3009"/>
                    <a:pt x="1208" y="3009"/>
                  </a:cubicBezTo>
                  <a:cubicBezTo>
                    <a:pt x="1211" y="3005"/>
                    <a:pt x="1216" y="2997"/>
                    <a:pt x="1221" y="2990"/>
                  </a:cubicBezTo>
                  <a:moveTo>
                    <a:pt x="1318" y="3070"/>
                  </a:moveTo>
                  <a:cubicBezTo>
                    <a:pt x="1317" y="3071"/>
                    <a:pt x="1316" y="3071"/>
                    <a:pt x="1315" y="3072"/>
                  </a:cubicBezTo>
                  <a:cubicBezTo>
                    <a:pt x="1307" y="3080"/>
                    <a:pt x="1298" y="3095"/>
                    <a:pt x="1285" y="3088"/>
                  </a:cubicBezTo>
                  <a:cubicBezTo>
                    <a:pt x="1278" y="3084"/>
                    <a:pt x="1262" y="3065"/>
                    <a:pt x="1260" y="3057"/>
                  </a:cubicBezTo>
                  <a:cubicBezTo>
                    <a:pt x="1260" y="3055"/>
                    <a:pt x="1260" y="3055"/>
                    <a:pt x="1260" y="3055"/>
                  </a:cubicBezTo>
                  <a:cubicBezTo>
                    <a:pt x="1266" y="3052"/>
                    <a:pt x="1272" y="3045"/>
                    <a:pt x="1278" y="3037"/>
                  </a:cubicBezTo>
                  <a:moveTo>
                    <a:pt x="1368" y="3112"/>
                  </a:moveTo>
                  <a:cubicBezTo>
                    <a:pt x="1362" y="3123"/>
                    <a:pt x="1353" y="3135"/>
                    <a:pt x="1346" y="3135"/>
                  </a:cubicBezTo>
                  <a:cubicBezTo>
                    <a:pt x="1337" y="3135"/>
                    <a:pt x="1312" y="3110"/>
                    <a:pt x="1306" y="3103"/>
                  </a:cubicBezTo>
                  <a:cubicBezTo>
                    <a:pt x="1306" y="3103"/>
                    <a:pt x="1320" y="3088"/>
                    <a:pt x="1327" y="3080"/>
                  </a:cubicBezTo>
                  <a:cubicBezTo>
                    <a:pt x="1327" y="3080"/>
                    <a:pt x="1328" y="3079"/>
                    <a:pt x="1328" y="3079"/>
                  </a:cubicBezTo>
                  <a:moveTo>
                    <a:pt x="818" y="2834"/>
                  </a:moveTo>
                  <a:cubicBezTo>
                    <a:pt x="1066" y="3029"/>
                    <a:pt x="1066" y="3029"/>
                    <a:pt x="1066" y="3029"/>
                  </a:cubicBezTo>
                  <a:cubicBezTo>
                    <a:pt x="1066" y="3029"/>
                    <a:pt x="1105" y="3065"/>
                    <a:pt x="1122" y="3101"/>
                  </a:cubicBezTo>
                  <a:cubicBezTo>
                    <a:pt x="1147" y="3154"/>
                    <a:pt x="1234" y="3298"/>
                    <a:pt x="1331" y="3175"/>
                  </a:cubicBezTo>
                  <a:cubicBezTo>
                    <a:pt x="1366" y="3130"/>
                    <a:pt x="1376" y="3118"/>
                    <a:pt x="1376" y="3118"/>
                  </a:cubicBezTo>
                  <a:moveTo>
                    <a:pt x="474" y="2925"/>
                  </a:moveTo>
                  <a:cubicBezTo>
                    <a:pt x="474" y="2925"/>
                    <a:pt x="454" y="2905"/>
                    <a:pt x="450" y="2861"/>
                  </a:cubicBezTo>
                  <a:cubicBezTo>
                    <a:pt x="446" y="2817"/>
                    <a:pt x="450" y="2545"/>
                    <a:pt x="450" y="2545"/>
                  </a:cubicBezTo>
                  <a:cubicBezTo>
                    <a:pt x="747" y="2778"/>
                    <a:pt x="747" y="2778"/>
                    <a:pt x="747" y="2778"/>
                  </a:cubicBezTo>
                  <a:moveTo>
                    <a:pt x="443" y="2961"/>
                  </a:moveTo>
                  <a:cubicBezTo>
                    <a:pt x="436" y="2956"/>
                    <a:pt x="429" y="2951"/>
                    <a:pt x="422" y="2946"/>
                  </a:cubicBezTo>
                  <a:cubicBezTo>
                    <a:pt x="422" y="2946"/>
                    <a:pt x="417" y="2943"/>
                    <a:pt x="424" y="2934"/>
                  </a:cubicBezTo>
                  <a:cubicBezTo>
                    <a:pt x="427" y="2931"/>
                    <a:pt x="430" y="2923"/>
                    <a:pt x="433" y="2921"/>
                  </a:cubicBezTo>
                  <a:cubicBezTo>
                    <a:pt x="438" y="2917"/>
                    <a:pt x="443" y="2924"/>
                    <a:pt x="448" y="2928"/>
                  </a:cubicBezTo>
                  <a:cubicBezTo>
                    <a:pt x="453" y="2932"/>
                    <a:pt x="458" y="2935"/>
                    <a:pt x="463" y="2938"/>
                  </a:cubicBezTo>
                  <a:moveTo>
                    <a:pt x="402" y="3010"/>
                  </a:moveTo>
                  <a:cubicBezTo>
                    <a:pt x="395" y="3005"/>
                    <a:pt x="377" y="2996"/>
                    <a:pt x="377" y="2996"/>
                  </a:cubicBezTo>
                  <a:cubicBezTo>
                    <a:pt x="370" y="2991"/>
                    <a:pt x="394" y="2965"/>
                    <a:pt x="400" y="2961"/>
                  </a:cubicBezTo>
                  <a:cubicBezTo>
                    <a:pt x="408" y="2956"/>
                    <a:pt x="422" y="2966"/>
                    <a:pt x="432" y="2975"/>
                  </a:cubicBezTo>
                  <a:moveTo>
                    <a:pt x="360" y="3062"/>
                  </a:moveTo>
                  <a:cubicBezTo>
                    <a:pt x="352" y="3056"/>
                    <a:pt x="334" y="3046"/>
                    <a:pt x="334" y="3046"/>
                  </a:cubicBezTo>
                  <a:cubicBezTo>
                    <a:pt x="329" y="3041"/>
                    <a:pt x="326" y="3038"/>
                    <a:pt x="330" y="3031"/>
                  </a:cubicBezTo>
                  <a:cubicBezTo>
                    <a:pt x="335" y="3021"/>
                    <a:pt x="350" y="3006"/>
                    <a:pt x="362" y="3008"/>
                  </a:cubicBezTo>
                  <a:cubicBezTo>
                    <a:pt x="370" y="3010"/>
                    <a:pt x="379" y="3015"/>
                    <a:pt x="386" y="3020"/>
                  </a:cubicBezTo>
                  <a:cubicBezTo>
                    <a:pt x="388" y="3021"/>
                    <a:pt x="390" y="3022"/>
                    <a:pt x="392" y="3023"/>
                  </a:cubicBezTo>
                  <a:moveTo>
                    <a:pt x="310" y="3122"/>
                  </a:moveTo>
                  <a:cubicBezTo>
                    <a:pt x="307" y="3119"/>
                    <a:pt x="304" y="3116"/>
                    <a:pt x="302" y="3113"/>
                  </a:cubicBezTo>
                  <a:cubicBezTo>
                    <a:pt x="294" y="3106"/>
                    <a:pt x="277" y="3092"/>
                    <a:pt x="277" y="3092"/>
                  </a:cubicBezTo>
                  <a:cubicBezTo>
                    <a:pt x="276" y="3086"/>
                    <a:pt x="291" y="3081"/>
                    <a:pt x="294" y="3077"/>
                  </a:cubicBezTo>
                  <a:cubicBezTo>
                    <a:pt x="300" y="3071"/>
                    <a:pt x="307" y="3060"/>
                    <a:pt x="315" y="3058"/>
                  </a:cubicBezTo>
                  <a:cubicBezTo>
                    <a:pt x="320" y="3056"/>
                    <a:pt x="326" y="3059"/>
                    <a:pt x="332" y="3062"/>
                  </a:cubicBezTo>
                  <a:cubicBezTo>
                    <a:pt x="338" y="3065"/>
                    <a:pt x="344" y="3069"/>
                    <a:pt x="350" y="3073"/>
                  </a:cubicBezTo>
                  <a:moveTo>
                    <a:pt x="348" y="1719"/>
                  </a:moveTo>
                  <a:cubicBezTo>
                    <a:pt x="348" y="2163"/>
                    <a:pt x="348" y="2805"/>
                    <a:pt x="348" y="2805"/>
                  </a:cubicBezTo>
                  <a:cubicBezTo>
                    <a:pt x="348" y="2805"/>
                    <a:pt x="346" y="2857"/>
                    <a:pt x="318" y="2889"/>
                  </a:cubicBezTo>
                  <a:cubicBezTo>
                    <a:pt x="290" y="2921"/>
                    <a:pt x="146" y="2972"/>
                    <a:pt x="250" y="3089"/>
                  </a:cubicBezTo>
                  <a:cubicBezTo>
                    <a:pt x="288" y="3132"/>
                    <a:pt x="298" y="3137"/>
                    <a:pt x="298" y="3137"/>
                  </a:cubicBezTo>
                  <a:moveTo>
                    <a:pt x="238" y="1535"/>
                  </a:moveTo>
                  <a:cubicBezTo>
                    <a:pt x="238" y="1126"/>
                    <a:pt x="238" y="1126"/>
                    <a:pt x="238" y="1126"/>
                  </a:cubicBezTo>
                  <a:cubicBezTo>
                    <a:pt x="238" y="1126"/>
                    <a:pt x="233" y="1098"/>
                    <a:pt x="266" y="1098"/>
                  </a:cubicBezTo>
                  <a:cubicBezTo>
                    <a:pt x="490" y="1098"/>
                    <a:pt x="490" y="1098"/>
                    <a:pt x="490" y="1098"/>
                  </a:cubicBezTo>
                  <a:cubicBezTo>
                    <a:pt x="490" y="1170"/>
                    <a:pt x="490" y="1221"/>
                    <a:pt x="490" y="1221"/>
                  </a:cubicBezTo>
                  <a:cubicBezTo>
                    <a:pt x="490" y="1221"/>
                    <a:pt x="494" y="1257"/>
                    <a:pt x="458" y="1257"/>
                  </a:cubicBezTo>
                  <a:cubicBezTo>
                    <a:pt x="422" y="1257"/>
                    <a:pt x="394" y="1257"/>
                    <a:pt x="394" y="1257"/>
                  </a:cubicBezTo>
                  <a:cubicBezTo>
                    <a:pt x="394" y="1257"/>
                    <a:pt x="348" y="1257"/>
                    <a:pt x="348" y="1303"/>
                  </a:cubicBezTo>
                  <a:cubicBezTo>
                    <a:pt x="348" y="1316"/>
                    <a:pt x="348" y="1452"/>
                    <a:pt x="348" y="1636"/>
                  </a:cubicBezTo>
                  <a:moveTo>
                    <a:pt x="201" y="1535"/>
                  </a:moveTo>
                  <a:cubicBezTo>
                    <a:pt x="201" y="1535"/>
                    <a:pt x="201" y="1535"/>
                    <a:pt x="201" y="1535"/>
                  </a:cubicBezTo>
                  <a:cubicBezTo>
                    <a:pt x="201" y="1523"/>
                    <a:pt x="198" y="1511"/>
                    <a:pt x="199" y="1500"/>
                  </a:cubicBezTo>
                  <a:cubicBezTo>
                    <a:pt x="203" y="1500"/>
                    <a:pt x="206" y="1499"/>
                    <a:pt x="209" y="1498"/>
                  </a:cubicBezTo>
                  <a:cubicBezTo>
                    <a:pt x="214" y="1497"/>
                    <a:pt x="222" y="1496"/>
                    <a:pt x="227" y="1499"/>
                  </a:cubicBezTo>
                  <a:cubicBezTo>
                    <a:pt x="233" y="1502"/>
                    <a:pt x="233" y="1509"/>
                    <a:pt x="233" y="1515"/>
                  </a:cubicBezTo>
                  <a:cubicBezTo>
                    <a:pt x="234" y="1522"/>
                    <a:pt x="232" y="1529"/>
                    <a:pt x="230" y="1535"/>
                  </a:cubicBezTo>
                  <a:moveTo>
                    <a:pt x="142" y="1535"/>
                  </a:moveTo>
                  <a:cubicBezTo>
                    <a:pt x="142" y="1535"/>
                    <a:pt x="142" y="1534"/>
                    <a:pt x="142" y="1533"/>
                  </a:cubicBezTo>
                  <a:cubicBezTo>
                    <a:pt x="142" y="1527"/>
                    <a:pt x="143" y="1521"/>
                    <a:pt x="142" y="1515"/>
                  </a:cubicBezTo>
                  <a:cubicBezTo>
                    <a:pt x="142" y="1511"/>
                    <a:pt x="141" y="1506"/>
                    <a:pt x="142" y="1503"/>
                  </a:cubicBezTo>
                  <a:cubicBezTo>
                    <a:pt x="142" y="1503"/>
                    <a:pt x="147" y="1500"/>
                    <a:pt x="150" y="1500"/>
                  </a:cubicBezTo>
                  <a:cubicBezTo>
                    <a:pt x="162" y="1499"/>
                    <a:pt x="180" y="1499"/>
                    <a:pt x="185" y="1512"/>
                  </a:cubicBezTo>
                  <a:cubicBezTo>
                    <a:pt x="189" y="1519"/>
                    <a:pt x="190" y="1527"/>
                    <a:pt x="191" y="1535"/>
                  </a:cubicBezTo>
                  <a:moveTo>
                    <a:pt x="79" y="1535"/>
                  </a:moveTo>
                  <a:cubicBezTo>
                    <a:pt x="82" y="1525"/>
                    <a:pt x="87" y="1505"/>
                    <a:pt x="87" y="1505"/>
                  </a:cubicBezTo>
                  <a:cubicBezTo>
                    <a:pt x="88" y="1503"/>
                    <a:pt x="93" y="1502"/>
                    <a:pt x="95" y="1502"/>
                  </a:cubicBezTo>
                  <a:cubicBezTo>
                    <a:pt x="105" y="1500"/>
                    <a:pt x="123" y="1496"/>
                    <a:pt x="127" y="1507"/>
                  </a:cubicBezTo>
                  <a:cubicBezTo>
                    <a:pt x="131" y="1515"/>
                    <a:pt x="131" y="1526"/>
                    <a:pt x="130" y="1535"/>
                  </a:cubicBezTo>
                  <a:moveTo>
                    <a:pt x="11" y="1535"/>
                  </a:moveTo>
                  <a:cubicBezTo>
                    <a:pt x="16" y="1522"/>
                    <a:pt x="23" y="1507"/>
                    <a:pt x="31" y="1496"/>
                  </a:cubicBezTo>
                  <a:cubicBezTo>
                    <a:pt x="31" y="1496"/>
                    <a:pt x="42" y="1498"/>
                    <a:pt x="46" y="1499"/>
                  </a:cubicBezTo>
                  <a:cubicBezTo>
                    <a:pt x="53" y="1500"/>
                    <a:pt x="60" y="1502"/>
                    <a:pt x="65" y="1506"/>
                  </a:cubicBezTo>
                  <a:cubicBezTo>
                    <a:pt x="72" y="1513"/>
                    <a:pt x="69" y="1526"/>
                    <a:pt x="67" y="1535"/>
                  </a:cubicBezTo>
                  <a:moveTo>
                    <a:pt x="490" y="768"/>
                  </a:moveTo>
                  <a:cubicBezTo>
                    <a:pt x="490" y="994"/>
                    <a:pt x="490" y="994"/>
                    <a:pt x="490" y="994"/>
                  </a:cubicBezTo>
                  <a:cubicBezTo>
                    <a:pt x="212" y="994"/>
                    <a:pt x="212" y="994"/>
                    <a:pt x="212" y="994"/>
                  </a:cubicBezTo>
                  <a:cubicBezTo>
                    <a:pt x="212" y="994"/>
                    <a:pt x="143" y="983"/>
                    <a:pt x="143" y="1090"/>
                  </a:cubicBezTo>
                  <a:cubicBezTo>
                    <a:pt x="143" y="1197"/>
                    <a:pt x="151" y="1274"/>
                    <a:pt x="135" y="1322"/>
                  </a:cubicBezTo>
                  <a:cubicBezTo>
                    <a:pt x="119" y="1370"/>
                    <a:pt x="62" y="1395"/>
                    <a:pt x="32" y="1455"/>
                  </a:cubicBezTo>
                  <a:cubicBezTo>
                    <a:pt x="8" y="1503"/>
                    <a:pt x="0" y="1535"/>
                    <a:pt x="0" y="1535"/>
                  </a:cubicBezTo>
                  <a:moveTo>
                    <a:pt x="326" y="609"/>
                  </a:moveTo>
                  <a:cubicBezTo>
                    <a:pt x="459" y="612"/>
                    <a:pt x="459" y="612"/>
                    <a:pt x="459" y="612"/>
                  </a:cubicBezTo>
                  <a:cubicBezTo>
                    <a:pt x="459" y="612"/>
                    <a:pt x="490" y="602"/>
                    <a:pt x="490" y="643"/>
                  </a:cubicBezTo>
                  <a:cubicBezTo>
                    <a:pt x="490" y="693"/>
                    <a:pt x="490" y="693"/>
                    <a:pt x="490" y="693"/>
                  </a:cubicBezTo>
                  <a:moveTo>
                    <a:pt x="224" y="587"/>
                  </a:moveTo>
                  <a:cubicBezTo>
                    <a:pt x="223" y="585"/>
                    <a:pt x="222" y="583"/>
                    <a:pt x="221" y="580"/>
                  </a:cubicBezTo>
                  <a:cubicBezTo>
                    <a:pt x="218" y="574"/>
                    <a:pt x="214" y="569"/>
                    <a:pt x="211" y="564"/>
                  </a:cubicBezTo>
                  <a:cubicBezTo>
                    <a:pt x="211" y="563"/>
                    <a:pt x="211" y="563"/>
                    <a:pt x="211" y="563"/>
                  </a:cubicBezTo>
                  <a:cubicBezTo>
                    <a:pt x="214" y="556"/>
                    <a:pt x="223" y="544"/>
                    <a:pt x="232" y="547"/>
                  </a:cubicBezTo>
                  <a:cubicBezTo>
                    <a:pt x="240" y="550"/>
                    <a:pt x="243" y="558"/>
                    <a:pt x="250" y="563"/>
                  </a:cubicBezTo>
                  <a:cubicBezTo>
                    <a:pt x="257" y="568"/>
                    <a:pt x="266" y="566"/>
                    <a:pt x="272" y="572"/>
                  </a:cubicBezTo>
                  <a:cubicBezTo>
                    <a:pt x="277" y="578"/>
                    <a:pt x="287" y="589"/>
                    <a:pt x="286" y="597"/>
                  </a:cubicBezTo>
                  <a:cubicBezTo>
                    <a:pt x="282" y="598"/>
                    <a:pt x="276" y="598"/>
                    <a:pt x="273" y="598"/>
                  </a:cubicBezTo>
                  <a:moveTo>
                    <a:pt x="175" y="577"/>
                  </a:moveTo>
                  <a:cubicBezTo>
                    <a:pt x="176" y="577"/>
                    <a:pt x="178" y="577"/>
                    <a:pt x="179" y="576"/>
                  </a:cubicBezTo>
                  <a:cubicBezTo>
                    <a:pt x="185" y="575"/>
                    <a:pt x="195" y="570"/>
                    <a:pt x="200" y="570"/>
                  </a:cubicBezTo>
                  <a:cubicBezTo>
                    <a:pt x="199" y="570"/>
                    <a:pt x="199" y="570"/>
                    <a:pt x="199" y="570"/>
                  </a:cubicBezTo>
                  <a:cubicBezTo>
                    <a:pt x="210" y="568"/>
                    <a:pt x="213" y="577"/>
                    <a:pt x="216" y="586"/>
                  </a:cubicBezTo>
                  <a:moveTo>
                    <a:pt x="144" y="571"/>
                  </a:moveTo>
                  <a:cubicBezTo>
                    <a:pt x="146" y="567"/>
                    <a:pt x="150" y="564"/>
                    <a:pt x="153" y="560"/>
                  </a:cubicBezTo>
                  <a:cubicBezTo>
                    <a:pt x="156" y="556"/>
                    <a:pt x="155" y="552"/>
                    <a:pt x="157" y="547"/>
                  </a:cubicBezTo>
                  <a:cubicBezTo>
                    <a:pt x="159" y="540"/>
                    <a:pt x="168" y="535"/>
                    <a:pt x="175" y="531"/>
                  </a:cubicBezTo>
                  <a:cubicBezTo>
                    <a:pt x="175" y="531"/>
                    <a:pt x="186" y="534"/>
                    <a:pt x="189" y="538"/>
                  </a:cubicBezTo>
                  <a:cubicBezTo>
                    <a:pt x="194" y="543"/>
                    <a:pt x="206" y="548"/>
                    <a:pt x="199" y="556"/>
                  </a:cubicBezTo>
                  <a:cubicBezTo>
                    <a:pt x="194" y="562"/>
                    <a:pt x="178" y="565"/>
                    <a:pt x="171" y="568"/>
                  </a:cubicBezTo>
                  <a:cubicBezTo>
                    <a:pt x="168" y="569"/>
                    <a:pt x="163" y="572"/>
                    <a:pt x="158" y="574"/>
                  </a:cubicBezTo>
                  <a:moveTo>
                    <a:pt x="83" y="558"/>
                  </a:moveTo>
                  <a:cubicBezTo>
                    <a:pt x="83" y="556"/>
                    <a:pt x="84" y="554"/>
                    <a:pt x="86" y="552"/>
                  </a:cubicBezTo>
                  <a:cubicBezTo>
                    <a:pt x="87" y="548"/>
                    <a:pt x="91" y="539"/>
                    <a:pt x="95" y="537"/>
                  </a:cubicBezTo>
                  <a:cubicBezTo>
                    <a:pt x="98" y="535"/>
                    <a:pt x="109" y="537"/>
                    <a:pt x="113" y="537"/>
                  </a:cubicBezTo>
                  <a:cubicBezTo>
                    <a:pt x="111" y="538"/>
                    <a:pt x="111" y="538"/>
                    <a:pt x="111" y="538"/>
                  </a:cubicBezTo>
                  <a:cubicBezTo>
                    <a:pt x="117" y="539"/>
                    <a:pt x="121" y="541"/>
                    <a:pt x="127" y="541"/>
                  </a:cubicBezTo>
                  <a:cubicBezTo>
                    <a:pt x="133" y="541"/>
                    <a:pt x="139" y="540"/>
                    <a:pt x="144" y="543"/>
                  </a:cubicBezTo>
                  <a:cubicBezTo>
                    <a:pt x="145" y="552"/>
                    <a:pt x="136" y="561"/>
                    <a:pt x="129" y="564"/>
                  </a:cubicBezTo>
                  <a:cubicBezTo>
                    <a:pt x="127" y="565"/>
                    <a:pt x="125" y="566"/>
                    <a:pt x="124" y="567"/>
                  </a:cubicBezTo>
                  <a:moveTo>
                    <a:pt x="24" y="546"/>
                  </a:moveTo>
                  <a:cubicBezTo>
                    <a:pt x="25" y="543"/>
                    <a:pt x="25" y="540"/>
                    <a:pt x="27" y="537"/>
                  </a:cubicBezTo>
                  <a:cubicBezTo>
                    <a:pt x="29" y="532"/>
                    <a:pt x="31" y="526"/>
                    <a:pt x="34" y="521"/>
                  </a:cubicBezTo>
                  <a:cubicBezTo>
                    <a:pt x="38" y="514"/>
                    <a:pt x="42" y="516"/>
                    <a:pt x="49" y="515"/>
                  </a:cubicBezTo>
                  <a:cubicBezTo>
                    <a:pt x="58" y="513"/>
                    <a:pt x="73" y="504"/>
                    <a:pt x="82" y="509"/>
                  </a:cubicBezTo>
                  <a:cubicBezTo>
                    <a:pt x="82" y="515"/>
                    <a:pt x="76" y="548"/>
                    <a:pt x="73" y="554"/>
                  </a:cubicBezTo>
                  <a:cubicBezTo>
                    <a:pt x="72" y="554"/>
                    <a:pt x="72" y="555"/>
                    <a:pt x="71" y="556"/>
                  </a:cubicBezTo>
                  <a:moveTo>
                    <a:pt x="1144" y="59"/>
                  </a:moveTo>
                  <a:cubicBezTo>
                    <a:pt x="1144" y="59"/>
                    <a:pt x="1023" y="0"/>
                    <a:pt x="918" y="145"/>
                  </a:cubicBezTo>
                  <a:cubicBezTo>
                    <a:pt x="887" y="187"/>
                    <a:pt x="884" y="190"/>
                    <a:pt x="831" y="188"/>
                  </a:cubicBezTo>
                  <a:cubicBezTo>
                    <a:pt x="572" y="188"/>
                    <a:pt x="572" y="188"/>
                    <a:pt x="572" y="188"/>
                  </a:cubicBezTo>
                  <a:cubicBezTo>
                    <a:pt x="572" y="188"/>
                    <a:pt x="487" y="173"/>
                    <a:pt x="487" y="273"/>
                  </a:cubicBezTo>
                  <a:cubicBezTo>
                    <a:pt x="487" y="374"/>
                    <a:pt x="487" y="487"/>
                    <a:pt x="487" y="487"/>
                  </a:cubicBezTo>
                  <a:cubicBezTo>
                    <a:pt x="487" y="487"/>
                    <a:pt x="487" y="536"/>
                    <a:pt x="439" y="535"/>
                  </a:cubicBezTo>
                  <a:cubicBezTo>
                    <a:pt x="374" y="534"/>
                    <a:pt x="322" y="535"/>
                    <a:pt x="322" y="535"/>
                  </a:cubicBezTo>
                  <a:cubicBezTo>
                    <a:pt x="322" y="535"/>
                    <a:pt x="217" y="459"/>
                    <a:pt x="167" y="423"/>
                  </a:cubicBezTo>
                  <a:cubicBezTo>
                    <a:pt x="137" y="402"/>
                    <a:pt x="97" y="351"/>
                    <a:pt x="40" y="468"/>
                  </a:cubicBezTo>
                  <a:cubicBezTo>
                    <a:pt x="26" y="496"/>
                    <a:pt x="18" y="545"/>
                    <a:pt x="18" y="545"/>
                  </a:cubicBezTo>
                  <a:moveTo>
                    <a:pt x="1114" y="101"/>
                  </a:moveTo>
                  <a:cubicBezTo>
                    <a:pt x="1113" y="100"/>
                    <a:pt x="1112" y="99"/>
                    <a:pt x="1111" y="99"/>
                  </a:cubicBezTo>
                  <a:cubicBezTo>
                    <a:pt x="1105" y="95"/>
                    <a:pt x="1090" y="94"/>
                    <a:pt x="1090" y="94"/>
                  </a:cubicBezTo>
                  <a:cubicBezTo>
                    <a:pt x="1090" y="87"/>
                    <a:pt x="1090" y="83"/>
                    <a:pt x="1093" y="77"/>
                  </a:cubicBezTo>
                  <a:cubicBezTo>
                    <a:pt x="1100" y="59"/>
                    <a:pt x="1117" y="62"/>
                    <a:pt x="1133" y="67"/>
                  </a:cubicBezTo>
                  <a:cubicBezTo>
                    <a:pt x="1134" y="67"/>
                    <a:pt x="1136" y="68"/>
                    <a:pt x="1137" y="68"/>
                  </a:cubicBezTo>
                  <a:moveTo>
                    <a:pt x="1077" y="154"/>
                  </a:moveTo>
                  <a:cubicBezTo>
                    <a:pt x="1073" y="150"/>
                    <a:pt x="1065" y="146"/>
                    <a:pt x="1065" y="146"/>
                  </a:cubicBezTo>
                  <a:cubicBezTo>
                    <a:pt x="1053" y="143"/>
                    <a:pt x="1069" y="126"/>
                    <a:pt x="1072" y="121"/>
                  </a:cubicBezTo>
                  <a:cubicBezTo>
                    <a:pt x="1080" y="109"/>
                    <a:pt x="1088" y="100"/>
                    <a:pt x="1104" y="110"/>
                  </a:cubicBezTo>
                  <a:cubicBezTo>
                    <a:pt x="1105" y="111"/>
                    <a:pt x="1106" y="111"/>
                    <a:pt x="1107" y="112"/>
                  </a:cubicBezTo>
                  <a:moveTo>
                    <a:pt x="1030" y="221"/>
                  </a:moveTo>
                  <a:cubicBezTo>
                    <a:pt x="1023" y="216"/>
                    <a:pt x="1009" y="209"/>
                    <a:pt x="1009" y="209"/>
                  </a:cubicBezTo>
                  <a:cubicBezTo>
                    <a:pt x="1002" y="205"/>
                    <a:pt x="1015" y="196"/>
                    <a:pt x="1019" y="193"/>
                  </a:cubicBezTo>
                  <a:cubicBezTo>
                    <a:pt x="1027" y="188"/>
                    <a:pt x="1031" y="186"/>
                    <a:pt x="1036" y="178"/>
                  </a:cubicBezTo>
                  <a:cubicBezTo>
                    <a:pt x="1040" y="173"/>
                    <a:pt x="1045" y="163"/>
                    <a:pt x="1052" y="161"/>
                  </a:cubicBezTo>
                  <a:cubicBezTo>
                    <a:pt x="1057" y="158"/>
                    <a:pt x="1064" y="160"/>
                    <a:pt x="1070" y="164"/>
                  </a:cubicBezTo>
                  <a:moveTo>
                    <a:pt x="994" y="271"/>
                  </a:moveTo>
                  <a:cubicBezTo>
                    <a:pt x="986" y="263"/>
                    <a:pt x="975" y="261"/>
                    <a:pt x="963" y="256"/>
                  </a:cubicBezTo>
                  <a:cubicBezTo>
                    <a:pt x="960" y="246"/>
                    <a:pt x="969" y="237"/>
                    <a:pt x="976" y="231"/>
                  </a:cubicBezTo>
                  <a:cubicBezTo>
                    <a:pt x="989" y="219"/>
                    <a:pt x="1005" y="217"/>
                    <a:pt x="1021" y="227"/>
                  </a:cubicBezTo>
                  <a:cubicBezTo>
                    <a:pt x="1022" y="227"/>
                    <a:pt x="1023" y="228"/>
                    <a:pt x="1024" y="229"/>
                  </a:cubicBezTo>
                  <a:moveTo>
                    <a:pt x="995" y="541"/>
                  </a:moveTo>
                  <a:cubicBezTo>
                    <a:pt x="795" y="540"/>
                    <a:pt x="596" y="537"/>
                    <a:pt x="596" y="537"/>
                  </a:cubicBezTo>
                  <a:cubicBezTo>
                    <a:pt x="596" y="537"/>
                    <a:pt x="578" y="536"/>
                    <a:pt x="578" y="504"/>
                  </a:cubicBezTo>
                  <a:cubicBezTo>
                    <a:pt x="578" y="288"/>
                    <a:pt x="578" y="288"/>
                    <a:pt x="578" y="288"/>
                  </a:cubicBezTo>
                  <a:cubicBezTo>
                    <a:pt x="578" y="288"/>
                    <a:pt x="577" y="269"/>
                    <a:pt x="600" y="269"/>
                  </a:cubicBezTo>
                  <a:cubicBezTo>
                    <a:pt x="624" y="269"/>
                    <a:pt x="892" y="266"/>
                    <a:pt x="892" y="266"/>
                  </a:cubicBezTo>
                  <a:cubicBezTo>
                    <a:pt x="892" y="266"/>
                    <a:pt x="971" y="265"/>
                    <a:pt x="987" y="282"/>
                  </a:cubicBezTo>
                  <a:moveTo>
                    <a:pt x="1698" y="520"/>
                  </a:moveTo>
                  <a:cubicBezTo>
                    <a:pt x="1698" y="520"/>
                    <a:pt x="1632" y="327"/>
                    <a:pt x="1551" y="400"/>
                  </a:cubicBezTo>
                  <a:cubicBezTo>
                    <a:pt x="1467" y="477"/>
                    <a:pt x="1439" y="528"/>
                    <a:pt x="1397" y="537"/>
                  </a:cubicBezTo>
                  <a:cubicBezTo>
                    <a:pt x="1379" y="541"/>
                    <a:pt x="1244" y="542"/>
                    <a:pt x="1089" y="541"/>
                  </a:cubicBezTo>
                  <a:moveTo>
                    <a:pt x="1645" y="539"/>
                  </a:moveTo>
                  <a:cubicBezTo>
                    <a:pt x="1644" y="535"/>
                    <a:pt x="1642" y="532"/>
                    <a:pt x="1639" y="529"/>
                  </a:cubicBezTo>
                  <a:cubicBezTo>
                    <a:pt x="1635" y="525"/>
                    <a:pt x="1623" y="518"/>
                    <a:pt x="1627" y="512"/>
                  </a:cubicBezTo>
                  <a:cubicBezTo>
                    <a:pt x="1627" y="512"/>
                    <a:pt x="1652" y="503"/>
                    <a:pt x="1665" y="500"/>
                  </a:cubicBezTo>
                  <a:cubicBezTo>
                    <a:pt x="1674" y="497"/>
                    <a:pt x="1675" y="505"/>
                    <a:pt x="1679" y="513"/>
                  </a:cubicBezTo>
                  <a:cubicBezTo>
                    <a:pt x="1681" y="517"/>
                    <a:pt x="1683" y="520"/>
                    <a:pt x="1685" y="524"/>
                  </a:cubicBezTo>
                  <a:moveTo>
                    <a:pt x="1614" y="550"/>
                  </a:moveTo>
                  <a:cubicBezTo>
                    <a:pt x="1611" y="549"/>
                    <a:pt x="1610" y="548"/>
                    <a:pt x="1608" y="548"/>
                  </a:cubicBezTo>
                  <a:cubicBezTo>
                    <a:pt x="1598" y="542"/>
                    <a:pt x="1578" y="533"/>
                    <a:pt x="1572" y="523"/>
                  </a:cubicBezTo>
                  <a:cubicBezTo>
                    <a:pt x="1573" y="521"/>
                    <a:pt x="1573" y="521"/>
                    <a:pt x="1573" y="521"/>
                  </a:cubicBezTo>
                  <a:cubicBezTo>
                    <a:pt x="1581" y="524"/>
                    <a:pt x="1590" y="521"/>
                    <a:pt x="1598" y="519"/>
                  </a:cubicBezTo>
                  <a:cubicBezTo>
                    <a:pt x="1605" y="517"/>
                    <a:pt x="1607" y="514"/>
                    <a:pt x="1613" y="518"/>
                  </a:cubicBezTo>
                  <a:cubicBezTo>
                    <a:pt x="1621" y="524"/>
                    <a:pt x="1630" y="534"/>
                    <a:pt x="1635" y="542"/>
                  </a:cubicBezTo>
                  <a:moveTo>
                    <a:pt x="1568" y="566"/>
                  </a:moveTo>
                  <a:cubicBezTo>
                    <a:pt x="1554" y="567"/>
                    <a:pt x="1540" y="566"/>
                    <a:pt x="1536" y="565"/>
                  </a:cubicBezTo>
                  <a:cubicBezTo>
                    <a:pt x="1527" y="562"/>
                    <a:pt x="1519" y="558"/>
                    <a:pt x="1512" y="553"/>
                  </a:cubicBezTo>
                  <a:cubicBezTo>
                    <a:pt x="1509" y="550"/>
                    <a:pt x="1502" y="545"/>
                    <a:pt x="1503" y="541"/>
                  </a:cubicBezTo>
                  <a:cubicBezTo>
                    <a:pt x="1504" y="541"/>
                    <a:pt x="1521" y="534"/>
                    <a:pt x="1525" y="525"/>
                  </a:cubicBezTo>
                  <a:cubicBezTo>
                    <a:pt x="1530" y="517"/>
                    <a:pt x="1541" y="517"/>
                    <a:pt x="1549" y="519"/>
                  </a:cubicBezTo>
                  <a:cubicBezTo>
                    <a:pt x="1558" y="522"/>
                    <a:pt x="1564" y="528"/>
                    <a:pt x="1572" y="533"/>
                  </a:cubicBezTo>
                  <a:cubicBezTo>
                    <a:pt x="1579" y="537"/>
                    <a:pt x="1591" y="543"/>
                    <a:pt x="1595" y="550"/>
                  </a:cubicBezTo>
                  <a:cubicBezTo>
                    <a:pt x="1596" y="552"/>
                    <a:pt x="1597" y="554"/>
                    <a:pt x="1596" y="556"/>
                  </a:cubicBezTo>
                  <a:moveTo>
                    <a:pt x="1484" y="596"/>
                  </a:moveTo>
                  <a:cubicBezTo>
                    <a:pt x="1474" y="587"/>
                    <a:pt x="1477" y="568"/>
                    <a:pt x="1483" y="558"/>
                  </a:cubicBezTo>
                  <a:cubicBezTo>
                    <a:pt x="1483" y="557"/>
                    <a:pt x="1483" y="557"/>
                    <a:pt x="1483" y="557"/>
                  </a:cubicBezTo>
                  <a:cubicBezTo>
                    <a:pt x="1488" y="559"/>
                    <a:pt x="1491" y="554"/>
                    <a:pt x="1495" y="554"/>
                  </a:cubicBezTo>
                  <a:cubicBezTo>
                    <a:pt x="1500" y="553"/>
                    <a:pt x="1503" y="557"/>
                    <a:pt x="1508" y="560"/>
                  </a:cubicBezTo>
                  <a:cubicBezTo>
                    <a:pt x="1516" y="566"/>
                    <a:pt x="1525" y="570"/>
                    <a:pt x="1535" y="572"/>
                  </a:cubicBezTo>
                  <a:cubicBezTo>
                    <a:pt x="1539" y="573"/>
                    <a:pt x="1542" y="574"/>
                    <a:pt x="1544" y="575"/>
                  </a:cubicBezTo>
                  <a:moveTo>
                    <a:pt x="1453" y="607"/>
                  </a:moveTo>
                  <a:cubicBezTo>
                    <a:pt x="1451" y="603"/>
                    <a:pt x="1442" y="599"/>
                    <a:pt x="1442" y="599"/>
                  </a:cubicBezTo>
                  <a:cubicBezTo>
                    <a:pt x="1436" y="595"/>
                    <a:pt x="1439" y="587"/>
                    <a:pt x="1440" y="581"/>
                  </a:cubicBezTo>
                  <a:cubicBezTo>
                    <a:pt x="1441" y="577"/>
                    <a:pt x="1442" y="572"/>
                    <a:pt x="1443" y="568"/>
                  </a:cubicBezTo>
                  <a:cubicBezTo>
                    <a:pt x="1445" y="562"/>
                    <a:pt x="1445" y="556"/>
                    <a:pt x="1446" y="550"/>
                  </a:cubicBezTo>
                  <a:cubicBezTo>
                    <a:pt x="1448" y="538"/>
                    <a:pt x="1459" y="550"/>
                    <a:pt x="1465" y="553"/>
                  </a:cubicBezTo>
                  <a:cubicBezTo>
                    <a:pt x="1472" y="558"/>
                    <a:pt x="1470" y="563"/>
                    <a:pt x="1470" y="571"/>
                  </a:cubicBezTo>
                  <a:cubicBezTo>
                    <a:pt x="1469" y="581"/>
                    <a:pt x="1469" y="590"/>
                    <a:pt x="1474" y="599"/>
                  </a:cubicBezTo>
                  <a:cubicBezTo>
                    <a:pt x="1474" y="599"/>
                    <a:pt x="1474" y="600"/>
                    <a:pt x="1474" y="600"/>
                  </a:cubicBezTo>
                  <a:moveTo>
                    <a:pt x="1089" y="612"/>
                  </a:moveTo>
                  <a:cubicBezTo>
                    <a:pt x="1275" y="612"/>
                    <a:pt x="1441" y="612"/>
                    <a:pt x="1441" y="612"/>
                  </a:cubicBezTo>
                  <a:moveTo>
                    <a:pt x="579" y="729"/>
                  </a:moveTo>
                  <a:cubicBezTo>
                    <a:pt x="579" y="666"/>
                    <a:pt x="579" y="624"/>
                    <a:pt x="579" y="624"/>
                  </a:cubicBezTo>
                  <a:cubicBezTo>
                    <a:pt x="579" y="624"/>
                    <a:pt x="580" y="612"/>
                    <a:pt x="591" y="612"/>
                  </a:cubicBezTo>
                  <a:cubicBezTo>
                    <a:pt x="596" y="612"/>
                    <a:pt x="793" y="612"/>
                    <a:pt x="995" y="612"/>
                  </a:cubicBezTo>
                  <a:moveTo>
                    <a:pt x="786" y="994"/>
                  </a:moveTo>
                  <a:cubicBezTo>
                    <a:pt x="579" y="994"/>
                    <a:pt x="579" y="994"/>
                    <a:pt x="579" y="994"/>
                  </a:cubicBezTo>
                  <a:cubicBezTo>
                    <a:pt x="579" y="931"/>
                    <a:pt x="579" y="864"/>
                    <a:pt x="579" y="805"/>
                  </a:cubicBezTo>
                  <a:moveTo>
                    <a:pt x="1195" y="994"/>
                  </a:moveTo>
                  <a:cubicBezTo>
                    <a:pt x="885" y="994"/>
                    <a:pt x="885" y="994"/>
                    <a:pt x="885" y="994"/>
                  </a:cubicBezTo>
                  <a:moveTo>
                    <a:pt x="1635" y="1535"/>
                  </a:moveTo>
                  <a:cubicBezTo>
                    <a:pt x="1635" y="1535"/>
                    <a:pt x="1623" y="1482"/>
                    <a:pt x="1580" y="1429"/>
                  </a:cubicBezTo>
                  <a:cubicBezTo>
                    <a:pt x="1529" y="1365"/>
                    <a:pt x="1476" y="1304"/>
                    <a:pt x="1476" y="1138"/>
                  </a:cubicBezTo>
                  <a:cubicBezTo>
                    <a:pt x="1476" y="967"/>
                    <a:pt x="1364" y="994"/>
                    <a:pt x="1364" y="994"/>
                  </a:cubicBezTo>
                  <a:cubicBezTo>
                    <a:pt x="1302" y="994"/>
                    <a:pt x="1302" y="994"/>
                    <a:pt x="1302" y="994"/>
                  </a:cubicBezTo>
                  <a:moveTo>
                    <a:pt x="1611" y="1535"/>
                  </a:moveTo>
                  <a:cubicBezTo>
                    <a:pt x="1610" y="1532"/>
                    <a:pt x="1609" y="1529"/>
                    <a:pt x="1608" y="1526"/>
                  </a:cubicBezTo>
                  <a:cubicBezTo>
                    <a:pt x="1606" y="1519"/>
                    <a:pt x="1601" y="1511"/>
                    <a:pt x="1600" y="1505"/>
                  </a:cubicBezTo>
                  <a:cubicBezTo>
                    <a:pt x="1599" y="1503"/>
                    <a:pt x="1599" y="1502"/>
                    <a:pt x="1599" y="1501"/>
                  </a:cubicBezTo>
                  <a:cubicBezTo>
                    <a:pt x="1609" y="1500"/>
                    <a:pt x="1620" y="1516"/>
                    <a:pt x="1623" y="1524"/>
                  </a:cubicBezTo>
                  <a:cubicBezTo>
                    <a:pt x="1624" y="1527"/>
                    <a:pt x="1625" y="1531"/>
                    <a:pt x="1626" y="1535"/>
                  </a:cubicBezTo>
                  <a:moveTo>
                    <a:pt x="1566" y="1534"/>
                  </a:moveTo>
                  <a:cubicBezTo>
                    <a:pt x="1565" y="1522"/>
                    <a:pt x="1565" y="1506"/>
                    <a:pt x="1572" y="1501"/>
                  </a:cubicBezTo>
                  <a:cubicBezTo>
                    <a:pt x="1572" y="1501"/>
                    <a:pt x="1573" y="1500"/>
                    <a:pt x="1572" y="1501"/>
                  </a:cubicBezTo>
                  <a:cubicBezTo>
                    <a:pt x="1584" y="1499"/>
                    <a:pt x="1592" y="1514"/>
                    <a:pt x="1595" y="1524"/>
                  </a:cubicBezTo>
                  <a:cubicBezTo>
                    <a:pt x="1596" y="1528"/>
                    <a:pt x="1597" y="1531"/>
                    <a:pt x="1598" y="1535"/>
                  </a:cubicBezTo>
                  <a:moveTo>
                    <a:pt x="1519" y="1534"/>
                  </a:moveTo>
                  <a:cubicBezTo>
                    <a:pt x="1520" y="1531"/>
                    <a:pt x="1520" y="1529"/>
                    <a:pt x="1520" y="1527"/>
                  </a:cubicBezTo>
                  <a:cubicBezTo>
                    <a:pt x="1519" y="1519"/>
                    <a:pt x="1515" y="1498"/>
                    <a:pt x="1515" y="1498"/>
                  </a:cubicBezTo>
                  <a:cubicBezTo>
                    <a:pt x="1523" y="1492"/>
                    <a:pt x="1545" y="1497"/>
                    <a:pt x="1552" y="1504"/>
                  </a:cubicBezTo>
                  <a:cubicBezTo>
                    <a:pt x="1557" y="1510"/>
                    <a:pt x="1561" y="1523"/>
                    <a:pt x="1560" y="1534"/>
                  </a:cubicBezTo>
                  <a:moveTo>
                    <a:pt x="1466" y="1533"/>
                  </a:moveTo>
                  <a:cubicBezTo>
                    <a:pt x="1466" y="1532"/>
                    <a:pt x="1466" y="1531"/>
                    <a:pt x="1466" y="1530"/>
                  </a:cubicBezTo>
                  <a:cubicBezTo>
                    <a:pt x="1466" y="1521"/>
                    <a:pt x="1462" y="1502"/>
                    <a:pt x="1462" y="1502"/>
                  </a:cubicBezTo>
                  <a:cubicBezTo>
                    <a:pt x="1462" y="1501"/>
                    <a:pt x="1462" y="1501"/>
                    <a:pt x="1462" y="1500"/>
                  </a:cubicBezTo>
                  <a:cubicBezTo>
                    <a:pt x="1471" y="1494"/>
                    <a:pt x="1492" y="1493"/>
                    <a:pt x="1501" y="1499"/>
                  </a:cubicBezTo>
                  <a:cubicBezTo>
                    <a:pt x="1508" y="1503"/>
                    <a:pt x="1511" y="1521"/>
                    <a:pt x="1511" y="1534"/>
                  </a:cubicBezTo>
                  <a:moveTo>
                    <a:pt x="1410" y="1533"/>
                  </a:moveTo>
                  <a:cubicBezTo>
                    <a:pt x="1409" y="1523"/>
                    <a:pt x="1411" y="1511"/>
                    <a:pt x="1412" y="1503"/>
                  </a:cubicBezTo>
                  <a:cubicBezTo>
                    <a:pt x="1412" y="1503"/>
                    <a:pt x="1442" y="1497"/>
                    <a:pt x="1450" y="1506"/>
                  </a:cubicBezTo>
                  <a:cubicBezTo>
                    <a:pt x="1454" y="1510"/>
                    <a:pt x="1456" y="1522"/>
                    <a:pt x="1456" y="1533"/>
                  </a:cubicBezTo>
                  <a:moveTo>
                    <a:pt x="1303" y="1095"/>
                  </a:moveTo>
                  <a:cubicBezTo>
                    <a:pt x="1336" y="1095"/>
                    <a:pt x="1356" y="1095"/>
                    <a:pt x="1356" y="1095"/>
                  </a:cubicBezTo>
                  <a:cubicBezTo>
                    <a:pt x="1356" y="1095"/>
                    <a:pt x="1391" y="1085"/>
                    <a:pt x="1391" y="1133"/>
                  </a:cubicBezTo>
                  <a:cubicBezTo>
                    <a:pt x="1391" y="1181"/>
                    <a:pt x="1402" y="1533"/>
                    <a:pt x="1402" y="1533"/>
                  </a:cubicBezTo>
                  <a:moveTo>
                    <a:pt x="884" y="1094"/>
                  </a:moveTo>
                  <a:cubicBezTo>
                    <a:pt x="974" y="1094"/>
                    <a:pt x="1097" y="1094"/>
                    <a:pt x="1195" y="1094"/>
                  </a:cubicBezTo>
                  <a:moveTo>
                    <a:pt x="442" y="1636"/>
                  </a:moveTo>
                  <a:cubicBezTo>
                    <a:pt x="442" y="1515"/>
                    <a:pt x="442" y="1369"/>
                    <a:pt x="442" y="1369"/>
                  </a:cubicBezTo>
                  <a:cubicBezTo>
                    <a:pt x="442" y="1369"/>
                    <a:pt x="438" y="1347"/>
                    <a:pt x="466" y="1347"/>
                  </a:cubicBezTo>
                  <a:cubicBezTo>
                    <a:pt x="494" y="1347"/>
                    <a:pt x="604" y="1347"/>
                    <a:pt x="604" y="1347"/>
                  </a:cubicBezTo>
                  <a:cubicBezTo>
                    <a:pt x="604" y="1347"/>
                    <a:pt x="642" y="1339"/>
                    <a:pt x="651" y="1385"/>
                  </a:cubicBezTo>
                  <a:cubicBezTo>
                    <a:pt x="660" y="1430"/>
                    <a:pt x="676" y="1486"/>
                    <a:pt x="715" y="1441"/>
                  </a:cubicBezTo>
                  <a:cubicBezTo>
                    <a:pt x="715" y="1441"/>
                    <a:pt x="729" y="1424"/>
                    <a:pt x="747" y="1429"/>
                  </a:cubicBezTo>
                  <a:cubicBezTo>
                    <a:pt x="747" y="1429"/>
                    <a:pt x="722" y="1445"/>
                    <a:pt x="714" y="1460"/>
                  </a:cubicBezTo>
                  <a:cubicBezTo>
                    <a:pt x="700" y="1487"/>
                    <a:pt x="728" y="1513"/>
                    <a:pt x="744" y="1525"/>
                  </a:cubicBezTo>
                  <a:cubicBezTo>
                    <a:pt x="781" y="1554"/>
                    <a:pt x="887" y="1609"/>
                    <a:pt x="861" y="1539"/>
                  </a:cubicBezTo>
                  <a:cubicBezTo>
                    <a:pt x="836" y="1469"/>
                    <a:pt x="835" y="1397"/>
                    <a:pt x="787" y="1383"/>
                  </a:cubicBezTo>
                  <a:cubicBezTo>
                    <a:pt x="769" y="1377"/>
                    <a:pt x="767" y="1380"/>
                    <a:pt x="767" y="1380"/>
                  </a:cubicBezTo>
                  <a:cubicBezTo>
                    <a:pt x="767" y="1379"/>
                    <a:pt x="783" y="1350"/>
                    <a:pt x="798" y="1356"/>
                  </a:cubicBezTo>
                  <a:cubicBezTo>
                    <a:pt x="813" y="1362"/>
                    <a:pt x="754" y="1250"/>
                    <a:pt x="753" y="1175"/>
                  </a:cubicBezTo>
                  <a:cubicBezTo>
                    <a:pt x="754" y="1118"/>
                    <a:pt x="744" y="1095"/>
                    <a:pt x="766" y="1095"/>
                  </a:cubicBezTo>
                  <a:cubicBezTo>
                    <a:pt x="768" y="1095"/>
                    <a:pt x="775" y="1095"/>
                    <a:pt x="786" y="1094"/>
                  </a:cubicBezTo>
                  <a:moveTo>
                    <a:pt x="868" y="1762"/>
                  </a:moveTo>
                  <a:cubicBezTo>
                    <a:pt x="868" y="1762"/>
                    <a:pt x="783" y="1753"/>
                    <a:pt x="652" y="1811"/>
                  </a:cubicBezTo>
                  <a:cubicBezTo>
                    <a:pt x="644" y="1815"/>
                    <a:pt x="631" y="1815"/>
                    <a:pt x="622" y="1815"/>
                  </a:cubicBezTo>
                  <a:cubicBezTo>
                    <a:pt x="592" y="1815"/>
                    <a:pt x="458" y="1817"/>
                    <a:pt x="458" y="1817"/>
                  </a:cubicBezTo>
                  <a:cubicBezTo>
                    <a:pt x="458" y="1817"/>
                    <a:pt x="442" y="1816"/>
                    <a:pt x="442" y="1793"/>
                  </a:cubicBezTo>
                  <a:cubicBezTo>
                    <a:pt x="442" y="1784"/>
                    <a:pt x="442" y="1756"/>
                    <a:pt x="442" y="1718"/>
                  </a:cubicBezTo>
                  <a:moveTo>
                    <a:pt x="869" y="1847"/>
                  </a:moveTo>
                  <a:cubicBezTo>
                    <a:pt x="868" y="1848"/>
                    <a:pt x="868" y="1848"/>
                    <a:pt x="867" y="1848"/>
                  </a:cubicBezTo>
                  <a:cubicBezTo>
                    <a:pt x="857" y="1849"/>
                    <a:pt x="839" y="1847"/>
                    <a:pt x="831" y="1839"/>
                  </a:cubicBezTo>
                  <a:cubicBezTo>
                    <a:pt x="824" y="1832"/>
                    <a:pt x="825" y="1820"/>
                    <a:pt x="824" y="1811"/>
                  </a:cubicBezTo>
                  <a:cubicBezTo>
                    <a:pt x="823" y="1804"/>
                    <a:pt x="818" y="1792"/>
                    <a:pt x="821" y="1785"/>
                  </a:cubicBezTo>
                  <a:cubicBezTo>
                    <a:pt x="827" y="1774"/>
                    <a:pt x="844" y="1776"/>
                    <a:pt x="854" y="1776"/>
                  </a:cubicBezTo>
                  <a:cubicBezTo>
                    <a:pt x="859" y="1776"/>
                    <a:pt x="864" y="1777"/>
                    <a:pt x="868" y="1777"/>
                  </a:cubicBezTo>
                  <a:moveTo>
                    <a:pt x="870" y="1922"/>
                  </a:moveTo>
                  <a:cubicBezTo>
                    <a:pt x="866" y="1922"/>
                    <a:pt x="863" y="1922"/>
                    <a:pt x="859" y="1921"/>
                  </a:cubicBezTo>
                  <a:cubicBezTo>
                    <a:pt x="850" y="1921"/>
                    <a:pt x="840" y="1920"/>
                    <a:pt x="836" y="1911"/>
                  </a:cubicBezTo>
                  <a:cubicBezTo>
                    <a:pt x="832" y="1902"/>
                    <a:pt x="833" y="1890"/>
                    <a:pt x="832" y="1880"/>
                  </a:cubicBezTo>
                  <a:cubicBezTo>
                    <a:pt x="831" y="1877"/>
                    <a:pt x="828" y="1864"/>
                    <a:pt x="830" y="1861"/>
                  </a:cubicBezTo>
                  <a:cubicBezTo>
                    <a:pt x="832" y="1859"/>
                    <a:pt x="836" y="1860"/>
                    <a:pt x="839" y="1860"/>
                  </a:cubicBezTo>
                  <a:cubicBezTo>
                    <a:pt x="849" y="1861"/>
                    <a:pt x="859" y="1862"/>
                    <a:pt x="869" y="1864"/>
                  </a:cubicBezTo>
                  <a:moveTo>
                    <a:pt x="870" y="1995"/>
                  </a:moveTo>
                  <a:cubicBezTo>
                    <a:pt x="857" y="1995"/>
                    <a:pt x="843" y="1993"/>
                    <a:pt x="837" y="1985"/>
                  </a:cubicBezTo>
                  <a:cubicBezTo>
                    <a:pt x="833" y="1978"/>
                    <a:pt x="834" y="1970"/>
                    <a:pt x="835" y="1963"/>
                  </a:cubicBezTo>
                  <a:cubicBezTo>
                    <a:pt x="835" y="1954"/>
                    <a:pt x="833" y="1945"/>
                    <a:pt x="834" y="1937"/>
                  </a:cubicBezTo>
                  <a:cubicBezTo>
                    <a:pt x="844" y="1936"/>
                    <a:pt x="852" y="1939"/>
                    <a:pt x="862" y="1941"/>
                  </a:cubicBezTo>
                  <a:cubicBezTo>
                    <a:pt x="864" y="1942"/>
                    <a:pt x="867" y="1942"/>
                    <a:pt x="870" y="1942"/>
                  </a:cubicBezTo>
                  <a:moveTo>
                    <a:pt x="871" y="2054"/>
                  </a:moveTo>
                  <a:cubicBezTo>
                    <a:pt x="861" y="2054"/>
                    <a:pt x="851" y="2054"/>
                    <a:pt x="841" y="2053"/>
                  </a:cubicBezTo>
                  <a:cubicBezTo>
                    <a:pt x="827" y="2050"/>
                    <a:pt x="826" y="2045"/>
                    <a:pt x="827" y="2032"/>
                  </a:cubicBezTo>
                  <a:cubicBezTo>
                    <a:pt x="828" y="2025"/>
                    <a:pt x="826" y="2008"/>
                    <a:pt x="833" y="2006"/>
                  </a:cubicBezTo>
                  <a:cubicBezTo>
                    <a:pt x="838" y="2004"/>
                    <a:pt x="846" y="2008"/>
                    <a:pt x="851" y="2009"/>
                  </a:cubicBezTo>
                  <a:cubicBezTo>
                    <a:pt x="857" y="2010"/>
                    <a:pt x="864" y="2011"/>
                    <a:pt x="871" y="2011"/>
                  </a:cubicBezTo>
                  <a:moveTo>
                    <a:pt x="871" y="2108"/>
                  </a:moveTo>
                  <a:cubicBezTo>
                    <a:pt x="857" y="2107"/>
                    <a:pt x="836" y="2104"/>
                    <a:pt x="833" y="2091"/>
                  </a:cubicBezTo>
                  <a:cubicBezTo>
                    <a:pt x="831" y="2084"/>
                    <a:pt x="832" y="2076"/>
                    <a:pt x="834" y="2070"/>
                  </a:cubicBezTo>
                  <a:cubicBezTo>
                    <a:pt x="835" y="2068"/>
                    <a:pt x="835" y="2068"/>
                    <a:pt x="835" y="2068"/>
                  </a:cubicBezTo>
                  <a:cubicBezTo>
                    <a:pt x="840" y="2066"/>
                    <a:pt x="847" y="2070"/>
                    <a:pt x="852" y="2070"/>
                  </a:cubicBezTo>
                  <a:cubicBezTo>
                    <a:pt x="858" y="2071"/>
                    <a:pt x="865" y="2071"/>
                    <a:pt x="871" y="2070"/>
                  </a:cubicBezTo>
                  <a:moveTo>
                    <a:pt x="819" y="2722"/>
                  </a:moveTo>
                  <a:cubicBezTo>
                    <a:pt x="644" y="2582"/>
                    <a:pt x="450" y="2425"/>
                    <a:pt x="450" y="2425"/>
                  </a:cubicBezTo>
                  <a:cubicBezTo>
                    <a:pt x="442" y="1896"/>
                    <a:pt x="442" y="1896"/>
                    <a:pt x="442" y="1896"/>
                  </a:cubicBezTo>
                  <a:cubicBezTo>
                    <a:pt x="442" y="1896"/>
                    <a:pt x="442" y="1869"/>
                    <a:pt x="469" y="1869"/>
                  </a:cubicBezTo>
                  <a:cubicBezTo>
                    <a:pt x="496" y="1869"/>
                    <a:pt x="603" y="1869"/>
                    <a:pt x="603" y="1869"/>
                  </a:cubicBezTo>
                  <a:cubicBezTo>
                    <a:pt x="603" y="1869"/>
                    <a:pt x="657" y="1862"/>
                    <a:pt x="677" y="1922"/>
                  </a:cubicBezTo>
                  <a:cubicBezTo>
                    <a:pt x="697" y="1981"/>
                    <a:pt x="732" y="2125"/>
                    <a:pt x="872" y="2120"/>
                  </a:cubicBezTo>
                  <a:moveTo>
                    <a:pt x="1168" y="2946"/>
                  </a:moveTo>
                  <a:cubicBezTo>
                    <a:pt x="1168" y="2946"/>
                    <a:pt x="1126" y="2961"/>
                    <a:pt x="1090" y="2937"/>
                  </a:cubicBezTo>
                  <a:cubicBezTo>
                    <a:pt x="1077" y="2928"/>
                    <a:pt x="993" y="2861"/>
                    <a:pt x="890" y="2779"/>
                  </a:cubicBezTo>
                  <a:moveTo>
                    <a:pt x="954" y="237"/>
                  </a:moveTo>
                  <a:cubicBezTo>
                    <a:pt x="951" y="242"/>
                    <a:pt x="953" y="247"/>
                    <a:pt x="952" y="252"/>
                  </a:cubicBezTo>
                  <a:cubicBezTo>
                    <a:pt x="951" y="256"/>
                    <a:pt x="949" y="255"/>
                    <a:pt x="946" y="255"/>
                  </a:cubicBezTo>
                  <a:cubicBezTo>
                    <a:pt x="940" y="255"/>
                    <a:pt x="935" y="254"/>
                    <a:pt x="930" y="254"/>
                  </a:cubicBezTo>
                  <a:cubicBezTo>
                    <a:pt x="925" y="253"/>
                    <a:pt x="921" y="253"/>
                    <a:pt x="916" y="253"/>
                  </a:cubicBezTo>
                  <a:cubicBezTo>
                    <a:pt x="913" y="252"/>
                    <a:pt x="909" y="253"/>
                    <a:pt x="908" y="250"/>
                  </a:cubicBezTo>
                  <a:cubicBezTo>
                    <a:pt x="907" y="247"/>
                    <a:pt x="909" y="244"/>
                    <a:pt x="909" y="242"/>
                  </a:cubicBezTo>
                  <a:cubicBezTo>
                    <a:pt x="909" y="238"/>
                    <a:pt x="909" y="236"/>
                    <a:pt x="910" y="233"/>
                  </a:cubicBezTo>
                  <a:cubicBezTo>
                    <a:pt x="912" y="226"/>
                    <a:pt x="916" y="226"/>
                    <a:pt x="922" y="225"/>
                  </a:cubicBezTo>
                  <a:cubicBezTo>
                    <a:pt x="927" y="224"/>
                    <a:pt x="932" y="225"/>
                    <a:pt x="937" y="225"/>
                  </a:cubicBezTo>
                  <a:cubicBezTo>
                    <a:pt x="941" y="224"/>
                    <a:pt x="945" y="223"/>
                    <a:pt x="949" y="222"/>
                  </a:cubicBezTo>
                  <a:cubicBezTo>
                    <a:pt x="949" y="222"/>
                    <a:pt x="955" y="226"/>
                    <a:pt x="956" y="229"/>
                  </a:cubicBezTo>
                  <a:cubicBezTo>
                    <a:pt x="958" y="232"/>
                    <a:pt x="956" y="234"/>
                    <a:pt x="954" y="237"/>
                  </a:cubicBezTo>
                  <a:close/>
                  <a:moveTo>
                    <a:pt x="1013" y="177"/>
                  </a:moveTo>
                  <a:cubicBezTo>
                    <a:pt x="1011" y="182"/>
                    <a:pt x="1006" y="186"/>
                    <a:pt x="1002" y="190"/>
                  </a:cubicBezTo>
                  <a:cubicBezTo>
                    <a:pt x="998" y="193"/>
                    <a:pt x="995" y="198"/>
                    <a:pt x="992" y="203"/>
                  </a:cubicBezTo>
                  <a:cubicBezTo>
                    <a:pt x="991" y="207"/>
                    <a:pt x="989" y="210"/>
                    <a:pt x="986" y="213"/>
                  </a:cubicBezTo>
                  <a:cubicBezTo>
                    <a:pt x="984" y="215"/>
                    <a:pt x="981" y="216"/>
                    <a:pt x="978" y="217"/>
                  </a:cubicBezTo>
                  <a:cubicBezTo>
                    <a:pt x="976" y="218"/>
                    <a:pt x="974" y="220"/>
                    <a:pt x="972" y="222"/>
                  </a:cubicBezTo>
                  <a:cubicBezTo>
                    <a:pt x="966" y="226"/>
                    <a:pt x="965" y="223"/>
                    <a:pt x="960" y="219"/>
                  </a:cubicBezTo>
                  <a:cubicBezTo>
                    <a:pt x="957" y="216"/>
                    <a:pt x="952" y="212"/>
                    <a:pt x="952" y="207"/>
                  </a:cubicBezTo>
                  <a:cubicBezTo>
                    <a:pt x="953" y="201"/>
                    <a:pt x="959" y="197"/>
                    <a:pt x="963" y="193"/>
                  </a:cubicBezTo>
                  <a:cubicBezTo>
                    <a:pt x="966" y="190"/>
                    <a:pt x="969" y="188"/>
                    <a:pt x="972" y="185"/>
                  </a:cubicBezTo>
                  <a:cubicBezTo>
                    <a:pt x="970" y="186"/>
                    <a:pt x="970" y="186"/>
                    <a:pt x="970" y="186"/>
                  </a:cubicBezTo>
                  <a:cubicBezTo>
                    <a:pt x="977" y="181"/>
                    <a:pt x="983" y="175"/>
                    <a:pt x="988" y="169"/>
                  </a:cubicBezTo>
                  <a:cubicBezTo>
                    <a:pt x="991" y="166"/>
                    <a:pt x="995" y="160"/>
                    <a:pt x="998" y="159"/>
                  </a:cubicBezTo>
                  <a:cubicBezTo>
                    <a:pt x="1002" y="157"/>
                    <a:pt x="1007" y="162"/>
                    <a:pt x="1009" y="165"/>
                  </a:cubicBezTo>
                  <a:cubicBezTo>
                    <a:pt x="1012" y="168"/>
                    <a:pt x="1015" y="172"/>
                    <a:pt x="1013" y="177"/>
                  </a:cubicBezTo>
                  <a:close/>
                  <a:moveTo>
                    <a:pt x="1039" y="64"/>
                  </a:moveTo>
                  <a:cubicBezTo>
                    <a:pt x="1039" y="64"/>
                    <a:pt x="1050" y="62"/>
                    <a:pt x="1054" y="61"/>
                  </a:cubicBezTo>
                  <a:cubicBezTo>
                    <a:pt x="1058" y="60"/>
                    <a:pt x="1062" y="59"/>
                    <a:pt x="1066" y="58"/>
                  </a:cubicBezTo>
                  <a:cubicBezTo>
                    <a:pt x="1071" y="57"/>
                    <a:pt x="1079" y="55"/>
                    <a:pt x="1085" y="56"/>
                  </a:cubicBezTo>
                  <a:cubicBezTo>
                    <a:pt x="1089" y="57"/>
                    <a:pt x="1089" y="60"/>
                    <a:pt x="1088" y="63"/>
                  </a:cubicBezTo>
                  <a:cubicBezTo>
                    <a:pt x="1086" y="68"/>
                    <a:pt x="1083" y="71"/>
                    <a:pt x="1082" y="76"/>
                  </a:cubicBezTo>
                  <a:cubicBezTo>
                    <a:pt x="1081" y="84"/>
                    <a:pt x="1082" y="93"/>
                    <a:pt x="1079" y="100"/>
                  </a:cubicBezTo>
                  <a:cubicBezTo>
                    <a:pt x="1079" y="103"/>
                    <a:pt x="1078" y="104"/>
                    <a:pt x="1075" y="105"/>
                  </a:cubicBezTo>
                  <a:cubicBezTo>
                    <a:pt x="1072" y="107"/>
                    <a:pt x="1069" y="109"/>
                    <a:pt x="1066" y="112"/>
                  </a:cubicBezTo>
                  <a:cubicBezTo>
                    <a:pt x="1063" y="115"/>
                    <a:pt x="1059" y="119"/>
                    <a:pt x="1055" y="117"/>
                  </a:cubicBezTo>
                  <a:cubicBezTo>
                    <a:pt x="1051" y="115"/>
                    <a:pt x="1048" y="105"/>
                    <a:pt x="1046" y="102"/>
                  </a:cubicBezTo>
                  <a:cubicBezTo>
                    <a:pt x="1043" y="94"/>
                    <a:pt x="1040" y="86"/>
                    <a:pt x="1038" y="78"/>
                  </a:cubicBezTo>
                  <a:cubicBezTo>
                    <a:pt x="1037" y="73"/>
                    <a:pt x="1034" y="68"/>
                    <a:pt x="1039" y="64"/>
                  </a:cubicBezTo>
                  <a:close/>
                  <a:moveTo>
                    <a:pt x="996" y="86"/>
                  </a:moveTo>
                  <a:cubicBezTo>
                    <a:pt x="1002" y="82"/>
                    <a:pt x="1007" y="79"/>
                    <a:pt x="1013" y="76"/>
                  </a:cubicBezTo>
                  <a:cubicBezTo>
                    <a:pt x="1027" y="68"/>
                    <a:pt x="1028" y="87"/>
                    <a:pt x="1032" y="96"/>
                  </a:cubicBezTo>
                  <a:cubicBezTo>
                    <a:pt x="1034" y="101"/>
                    <a:pt x="1036" y="107"/>
                    <a:pt x="1039" y="112"/>
                  </a:cubicBezTo>
                  <a:cubicBezTo>
                    <a:pt x="1041" y="117"/>
                    <a:pt x="1044" y="121"/>
                    <a:pt x="1045" y="126"/>
                  </a:cubicBezTo>
                  <a:cubicBezTo>
                    <a:pt x="1045" y="132"/>
                    <a:pt x="1044" y="138"/>
                    <a:pt x="1044" y="144"/>
                  </a:cubicBezTo>
                  <a:cubicBezTo>
                    <a:pt x="1044" y="148"/>
                    <a:pt x="1046" y="153"/>
                    <a:pt x="1045" y="157"/>
                  </a:cubicBezTo>
                  <a:cubicBezTo>
                    <a:pt x="1044" y="159"/>
                    <a:pt x="1041" y="162"/>
                    <a:pt x="1039" y="164"/>
                  </a:cubicBezTo>
                  <a:cubicBezTo>
                    <a:pt x="1038" y="166"/>
                    <a:pt x="1036" y="168"/>
                    <a:pt x="1034" y="170"/>
                  </a:cubicBezTo>
                  <a:cubicBezTo>
                    <a:pt x="1032" y="172"/>
                    <a:pt x="1032" y="173"/>
                    <a:pt x="1030" y="172"/>
                  </a:cubicBezTo>
                  <a:cubicBezTo>
                    <a:pt x="1025" y="171"/>
                    <a:pt x="1021" y="161"/>
                    <a:pt x="1018" y="156"/>
                  </a:cubicBezTo>
                  <a:cubicBezTo>
                    <a:pt x="1014" y="150"/>
                    <a:pt x="1009" y="143"/>
                    <a:pt x="1004" y="137"/>
                  </a:cubicBezTo>
                  <a:cubicBezTo>
                    <a:pt x="997" y="128"/>
                    <a:pt x="991" y="119"/>
                    <a:pt x="985" y="111"/>
                  </a:cubicBezTo>
                  <a:cubicBezTo>
                    <a:pt x="983" y="109"/>
                    <a:pt x="982" y="107"/>
                    <a:pt x="980" y="106"/>
                  </a:cubicBezTo>
                  <a:cubicBezTo>
                    <a:pt x="979" y="105"/>
                    <a:pt x="977" y="102"/>
                    <a:pt x="977" y="102"/>
                  </a:cubicBezTo>
                  <a:cubicBezTo>
                    <a:pt x="979" y="95"/>
                    <a:pt x="991" y="90"/>
                    <a:pt x="996" y="86"/>
                  </a:cubicBezTo>
                  <a:close/>
                  <a:moveTo>
                    <a:pt x="935" y="140"/>
                  </a:moveTo>
                  <a:cubicBezTo>
                    <a:pt x="940" y="132"/>
                    <a:pt x="945" y="124"/>
                    <a:pt x="953" y="118"/>
                  </a:cubicBezTo>
                  <a:cubicBezTo>
                    <a:pt x="955" y="116"/>
                    <a:pt x="966" y="110"/>
                    <a:pt x="966" y="110"/>
                  </a:cubicBezTo>
                  <a:cubicBezTo>
                    <a:pt x="971" y="116"/>
                    <a:pt x="977" y="121"/>
                    <a:pt x="983" y="126"/>
                  </a:cubicBezTo>
                  <a:cubicBezTo>
                    <a:pt x="986" y="129"/>
                    <a:pt x="993" y="133"/>
                    <a:pt x="994" y="138"/>
                  </a:cubicBezTo>
                  <a:cubicBezTo>
                    <a:pt x="996" y="143"/>
                    <a:pt x="989" y="149"/>
                    <a:pt x="986" y="152"/>
                  </a:cubicBezTo>
                  <a:cubicBezTo>
                    <a:pt x="981" y="156"/>
                    <a:pt x="977" y="160"/>
                    <a:pt x="972" y="164"/>
                  </a:cubicBezTo>
                  <a:cubicBezTo>
                    <a:pt x="969" y="167"/>
                    <a:pt x="966" y="172"/>
                    <a:pt x="961" y="174"/>
                  </a:cubicBezTo>
                  <a:cubicBezTo>
                    <a:pt x="955" y="176"/>
                    <a:pt x="949" y="172"/>
                    <a:pt x="944" y="168"/>
                  </a:cubicBezTo>
                  <a:cubicBezTo>
                    <a:pt x="940" y="164"/>
                    <a:pt x="935" y="160"/>
                    <a:pt x="931" y="156"/>
                  </a:cubicBezTo>
                  <a:cubicBezTo>
                    <a:pt x="928" y="151"/>
                    <a:pt x="932" y="144"/>
                    <a:pt x="935" y="140"/>
                  </a:cubicBezTo>
                  <a:close/>
                  <a:moveTo>
                    <a:pt x="886" y="196"/>
                  </a:moveTo>
                  <a:cubicBezTo>
                    <a:pt x="886" y="195"/>
                    <a:pt x="899" y="189"/>
                    <a:pt x="901" y="187"/>
                  </a:cubicBezTo>
                  <a:cubicBezTo>
                    <a:pt x="906" y="184"/>
                    <a:pt x="908" y="179"/>
                    <a:pt x="911" y="174"/>
                  </a:cubicBezTo>
                  <a:cubicBezTo>
                    <a:pt x="913" y="171"/>
                    <a:pt x="915" y="166"/>
                    <a:pt x="918" y="164"/>
                  </a:cubicBezTo>
                  <a:cubicBezTo>
                    <a:pt x="921" y="161"/>
                    <a:pt x="924" y="165"/>
                    <a:pt x="926" y="167"/>
                  </a:cubicBezTo>
                  <a:cubicBezTo>
                    <a:pt x="930" y="170"/>
                    <a:pt x="934" y="173"/>
                    <a:pt x="938" y="177"/>
                  </a:cubicBezTo>
                  <a:cubicBezTo>
                    <a:pt x="939" y="179"/>
                    <a:pt x="943" y="181"/>
                    <a:pt x="944" y="183"/>
                  </a:cubicBezTo>
                  <a:cubicBezTo>
                    <a:pt x="945" y="186"/>
                    <a:pt x="944" y="190"/>
                    <a:pt x="944" y="193"/>
                  </a:cubicBezTo>
                  <a:cubicBezTo>
                    <a:pt x="944" y="196"/>
                    <a:pt x="943" y="199"/>
                    <a:pt x="944" y="202"/>
                  </a:cubicBezTo>
                  <a:cubicBezTo>
                    <a:pt x="946" y="208"/>
                    <a:pt x="947" y="211"/>
                    <a:pt x="940" y="214"/>
                  </a:cubicBezTo>
                  <a:cubicBezTo>
                    <a:pt x="931" y="218"/>
                    <a:pt x="920" y="218"/>
                    <a:pt x="910" y="217"/>
                  </a:cubicBezTo>
                  <a:cubicBezTo>
                    <a:pt x="904" y="217"/>
                    <a:pt x="896" y="219"/>
                    <a:pt x="892" y="212"/>
                  </a:cubicBezTo>
                  <a:cubicBezTo>
                    <a:pt x="889" y="207"/>
                    <a:pt x="888" y="202"/>
                    <a:pt x="886" y="197"/>
                  </a:cubicBezTo>
                  <a:lnTo>
                    <a:pt x="886" y="196"/>
                  </a:lnTo>
                  <a:close/>
                  <a:moveTo>
                    <a:pt x="74" y="431"/>
                  </a:moveTo>
                  <a:cubicBezTo>
                    <a:pt x="82" y="423"/>
                    <a:pt x="96" y="408"/>
                    <a:pt x="109" y="408"/>
                  </a:cubicBezTo>
                  <a:cubicBezTo>
                    <a:pt x="121" y="409"/>
                    <a:pt x="137" y="419"/>
                    <a:pt x="144" y="428"/>
                  </a:cubicBezTo>
                  <a:cubicBezTo>
                    <a:pt x="141" y="427"/>
                    <a:pt x="141" y="427"/>
                    <a:pt x="141" y="427"/>
                  </a:cubicBezTo>
                  <a:cubicBezTo>
                    <a:pt x="144" y="430"/>
                    <a:pt x="144" y="432"/>
                    <a:pt x="144" y="436"/>
                  </a:cubicBezTo>
                  <a:cubicBezTo>
                    <a:pt x="146" y="459"/>
                    <a:pt x="124" y="454"/>
                    <a:pt x="108" y="453"/>
                  </a:cubicBezTo>
                  <a:cubicBezTo>
                    <a:pt x="97" y="452"/>
                    <a:pt x="71" y="461"/>
                    <a:pt x="66" y="448"/>
                  </a:cubicBezTo>
                  <a:cubicBezTo>
                    <a:pt x="62" y="441"/>
                    <a:pt x="69" y="436"/>
                    <a:pt x="74" y="431"/>
                  </a:cubicBezTo>
                  <a:close/>
                  <a:moveTo>
                    <a:pt x="76" y="496"/>
                  </a:moveTo>
                  <a:cubicBezTo>
                    <a:pt x="65" y="498"/>
                    <a:pt x="40" y="508"/>
                    <a:pt x="45" y="488"/>
                  </a:cubicBezTo>
                  <a:cubicBezTo>
                    <a:pt x="47" y="483"/>
                    <a:pt x="49" y="477"/>
                    <a:pt x="52" y="471"/>
                  </a:cubicBezTo>
                  <a:cubicBezTo>
                    <a:pt x="56" y="464"/>
                    <a:pt x="60" y="465"/>
                    <a:pt x="68" y="464"/>
                  </a:cubicBezTo>
                  <a:cubicBezTo>
                    <a:pt x="78" y="463"/>
                    <a:pt x="105" y="464"/>
                    <a:pt x="105" y="464"/>
                  </a:cubicBezTo>
                  <a:cubicBezTo>
                    <a:pt x="109" y="463"/>
                    <a:pt x="118" y="464"/>
                    <a:pt x="120" y="471"/>
                  </a:cubicBezTo>
                  <a:cubicBezTo>
                    <a:pt x="121" y="473"/>
                    <a:pt x="121" y="485"/>
                    <a:pt x="120" y="487"/>
                  </a:cubicBezTo>
                  <a:cubicBezTo>
                    <a:pt x="116" y="493"/>
                    <a:pt x="105" y="491"/>
                    <a:pt x="99" y="491"/>
                  </a:cubicBezTo>
                  <a:cubicBezTo>
                    <a:pt x="92" y="492"/>
                    <a:pt x="84" y="494"/>
                    <a:pt x="76" y="496"/>
                  </a:cubicBezTo>
                  <a:close/>
                  <a:moveTo>
                    <a:pt x="153" y="534"/>
                  </a:moveTo>
                  <a:cubicBezTo>
                    <a:pt x="143" y="535"/>
                    <a:pt x="134" y="532"/>
                    <a:pt x="124" y="530"/>
                  </a:cubicBezTo>
                  <a:cubicBezTo>
                    <a:pt x="116" y="528"/>
                    <a:pt x="107" y="530"/>
                    <a:pt x="100" y="527"/>
                  </a:cubicBezTo>
                  <a:cubicBezTo>
                    <a:pt x="91" y="523"/>
                    <a:pt x="92" y="506"/>
                    <a:pt x="102" y="506"/>
                  </a:cubicBezTo>
                  <a:cubicBezTo>
                    <a:pt x="101" y="505"/>
                    <a:pt x="101" y="505"/>
                    <a:pt x="101" y="505"/>
                  </a:cubicBezTo>
                  <a:cubicBezTo>
                    <a:pt x="108" y="503"/>
                    <a:pt x="115" y="503"/>
                    <a:pt x="122" y="500"/>
                  </a:cubicBezTo>
                  <a:cubicBezTo>
                    <a:pt x="127" y="497"/>
                    <a:pt x="129" y="494"/>
                    <a:pt x="136" y="495"/>
                  </a:cubicBezTo>
                  <a:cubicBezTo>
                    <a:pt x="141" y="496"/>
                    <a:pt x="146" y="501"/>
                    <a:pt x="151" y="502"/>
                  </a:cubicBezTo>
                  <a:cubicBezTo>
                    <a:pt x="156" y="503"/>
                    <a:pt x="165" y="501"/>
                    <a:pt x="168" y="505"/>
                  </a:cubicBezTo>
                  <a:cubicBezTo>
                    <a:pt x="179" y="515"/>
                    <a:pt x="163" y="533"/>
                    <a:pt x="153" y="534"/>
                  </a:cubicBezTo>
                  <a:close/>
                  <a:moveTo>
                    <a:pt x="180" y="501"/>
                  </a:moveTo>
                  <a:cubicBezTo>
                    <a:pt x="171" y="499"/>
                    <a:pt x="162" y="492"/>
                    <a:pt x="153" y="488"/>
                  </a:cubicBezTo>
                  <a:cubicBezTo>
                    <a:pt x="147" y="485"/>
                    <a:pt x="133" y="480"/>
                    <a:pt x="133" y="471"/>
                  </a:cubicBezTo>
                  <a:cubicBezTo>
                    <a:pt x="133" y="464"/>
                    <a:pt x="141" y="463"/>
                    <a:pt x="145" y="460"/>
                  </a:cubicBezTo>
                  <a:cubicBezTo>
                    <a:pt x="152" y="457"/>
                    <a:pt x="153" y="452"/>
                    <a:pt x="156" y="446"/>
                  </a:cubicBezTo>
                  <a:cubicBezTo>
                    <a:pt x="159" y="440"/>
                    <a:pt x="162" y="438"/>
                    <a:pt x="169" y="441"/>
                  </a:cubicBezTo>
                  <a:cubicBezTo>
                    <a:pt x="175" y="443"/>
                    <a:pt x="181" y="448"/>
                    <a:pt x="186" y="451"/>
                  </a:cubicBezTo>
                  <a:cubicBezTo>
                    <a:pt x="185" y="453"/>
                    <a:pt x="185" y="453"/>
                    <a:pt x="185" y="453"/>
                  </a:cubicBezTo>
                  <a:cubicBezTo>
                    <a:pt x="190" y="454"/>
                    <a:pt x="190" y="462"/>
                    <a:pt x="191" y="467"/>
                  </a:cubicBezTo>
                  <a:cubicBezTo>
                    <a:pt x="191" y="477"/>
                    <a:pt x="197" y="506"/>
                    <a:pt x="180" y="501"/>
                  </a:cubicBezTo>
                  <a:close/>
                  <a:moveTo>
                    <a:pt x="216" y="544"/>
                  </a:moveTo>
                  <a:cubicBezTo>
                    <a:pt x="207" y="541"/>
                    <a:pt x="197" y="528"/>
                    <a:pt x="192" y="520"/>
                  </a:cubicBezTo>
                  <a:cubicBezTo>
                    <a:pt x="188" y="512"/>
                    <a:pt x="201" y="509"/>
                    <a:pt x="201" y="468"/>
                  </a:cubicBezTo>
                  <a:cubicBezTo>
                    <a:pt x="201" y="469"/>
                    <a:pt x="201" y="469"/>
                    <a:pt x="201" y="470"/>
                  </a:cubicBezTo>
                  <a:cubicBezTo>
                    <a:pt x="201" y="468"/>
                    <a:pt x="201" y="468"/>
                    <a:pt x="201" y="468"/>
                  </a:cubicBezTo>
                  <a:cubicBezTo>
                    <a:pt x="201" y="468"/>
                    <a:pt x="201" y="468"/>
                    <a:pt x="201" y="468"/>
                  </a:cubicBezTo>
                  <a:cubicBezTo>
                    <a:pt x="201" y="468"/>
                    <a:pt x="201" y="468"/>
                    <a:pt x="201" y="468"/>
                  </a:cubicBezTo>
                  <a:cubicBezTo>
                    <a:pt x="208" y="468"/>
                    <a:pt x="217" y="476"/>
                    <a:pt x="222" y="480"/>
                  </a:cubicBezTo>
                  <a:cubicBezTo>
                    <a:pt x="229" y="485"/>
                    <a:pt x="239" y="490"/>
                    <a:pt x="246" y="496"/>
                  </a:cubicBezTo>
                  <a:cubicBezTo>
                    <a:pt x="254" y="503"/>
                    <a:pt x="249" y="511"/>
                    <a:pt x="242" y="517"/>
                  </a:cubicBezTo>
                  <a:cubicBezTo>
                    <a:pt x="232" y="525"/>
                    <a:pt x="225" y="534"/>
                    <a:pt x="216" y="544"/>
                  </a:cubicBezTo>
                  <a:close/>
                  <a:moveTo>
                    <a:pt x="271" y="556"/>
                  </a:moveTo>
                  <a:cubicBezTo>
                    <a:pt x="264" y="560"/>
                    <a:pt x="246" y="547"/>
                    <a:pt x="241" y="541"/>
                  </a:cubicBezTo>
                  <a:cubicBezTo>
                    <a:pt x="240" y="540"/>
                    <a:pt x="240" y="539"/>
                    <a:pt x="240" y="537"/>
                  </a:cubicBezTo>
                  <a:cubicBezTo>
                    <a:pt x="240" y="537"/>
                    <a:pt x="249" y="514"/>
                    <a:pt x="260" y="512"/>
                  </a:cubicBezTo>
                  <a:cubicBezTo>
                    <a:pt x="267" y="511"/>
                    <a:pt x="287" y="522"/>
                    <a:pt x="290" y="528"/>
                  </a:cubicBezTo>
                  <a:cubicBezTo>
                    <a:pt x="292" y="535"/>
                    <a:pt x="278" y="553"/>
                    <a:pt x="271" y="556"/>
                  </a:cubicBezTo>
                  <a:close/>
                  <a:moveTo>
                    <a:pt x="336" y="572"/>
                  </a:moveTo>
                  <a:cubicBezTo>
                    <a:pt x="334" y="582"/>
                    <a:pt x="334" y="601"/>
                    <a:pt x="321" y="599"/>
                  </a:cubicBezTo>
                  <a:cubicBezTo>
                    <a:pt x="315" y="599"/>
                    <a:pt x="310" y="597"/>
                    <a:pt x="304" y="596"/>
                  </a:cubicBezTo>
                  <a:cubicBezTo>
                    <a:pt x="300" y="595"/>
                    <a:pt x="294" y="596"/>
                    <a:pt x="291" y="592"/>
                  </a:cubicBezTo>
                  <a:cubicBezTo>
                    <a:pt x="288" y="588"/>
                    <a:pt x="288" y="581"/>
                    <a:pt x="286" y="577"/>
                  </a:cubicBezTo>
                  <a:cubicBezTo>
                    <a:pt x="284" y="573"/>
                    <a:pt x="281" y="569"/>
                    <a:pt x="280" y="565"/>
                  </a:cubicBezTo>
                  <a:cubicBezTo>
                    <a:pt x="285" y="561"/>
                    <a:pt x="302" y="542"/>
                    <a:pt x="299" y="536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3" y="536"/>
                    <a:pt x="309" y="539"/>
                    <a:pt x="313" y="541"/>
                  </a:cubicBezTo>
                  <a:cubicBezTo>
                    <a:pt x="318" y="543"/>
                    <a:pt x="323" y="543"/>
                    <a:pt x="328" y="545"/>
                  </a:cubicBezTo>
                  <a:cubicBezTo>
                    <a:pt x="338" y="549"/>
                    <a:pt x="338" y="563"/>
                    <a:pt x="336" y="572"/>
                  </a:cubicBezTo>
                  <a:close/>
                  <a:moveTo>
                    <a:pt x="100" y="1395"/>
                  </a:moveTo>
                  <a:cubicBezTo>
                    <a:pt x="106" y="1390"/>
                    <a:pt x="110" y="1382"/>
                    <a:pt x="115" y="1377"/>
                  </a:cubicBezTo>
                  <a:cubicBezTo>
                    <a:pt x="126" y="1366"/>
                    <a:pt x="134" y="1352"/>
                    <a:pt x="142" y="1339"/>
                  </a:cubicBezTo>
                  <a:cubicBezTo>
                    <a:pt x="148" y="1343"/>
                    <a:pt x="143" y="1357"/>
                    <a:pt x="142" y="1362"/>
                  </a:cubicBezTo>
                  <a:cubicBezTo>
                    <a:pt x="140" y="1370"/>
                    <a:pt x="138" y="1382"/>
                    <a:pt x="131" y="1387"/>
                  </a:cubicBezTo>
                  <a:cubicBezTo>
                    <a:pt x="125" y="1392"/>
                    <a:pt x="116" y="1395"/>
                    <a:pt x="109" y="1399"/>
                  </a:cubicBezTo>
                  <a:cubicBezTo>
                    <a:pt x="106" y="1400"/>
                    <a:pt x="89" y="1414"/>
                    <a:pt x="89" y="1404"/>
                  </a:cubicBezTo>
                  <a:cubicBezTo>
                    <a:pt x="88" y="1404"/>
                    <a:pt x="88" y="1404"/>
                    <a:pt x="88" y="1404"/>
                  </a:cubicBezTo>
                  <a:cubicBezTo>
                    <a:pt x="91" y="1400"/>
                    <a:pt x="96" y="1398"/>
                    <a:pt x="100" y="1395"/>
                  </a:cubicBezTo>
                  <a:close/>
                  <a:moveTo>
                    <a:pt x="98" y="1490"/>
                  </a:moveTo>
                  <a:cubicBezTo>
                    <a:pt x="94" y="1494"/>
                    <a:pt x="88" y="1492"/>
                    <a:pt x="84" y="1491"/>
                  </a:cubicBezTo>
                  <a:cubicBezTo>
                    <a:pt x="79" y="1491"/>
                    <a:pt x="74" y="1492"/>
                    <a:pt x="69" y="1492"/>
                  </a:cubicBezTo>
                  <a:cubicBezTo>
                    <a:pt x="58" y="1494"/>
                    <a:pt x="36" y="1485"/>
                    <a:pt x="36" y="1485"/>
                  </a:cubicBezTo>
                  <a:cubicBezTo>
                    <a:pt x="36" y="1485"/>
                    <a:pt x="40" y="1468"/>
                    <a:pt x="43" y="1461"/>
                  </a:cubicBezTo>
                  <a:cubicBezTo>
                    <a:pt x="47" y="1451"/>
                    <a:pt x="52" y="1442"/>
                    <a:pt x="58" y="1433"/>
                  </a:cubicBezTo>
                  <a:cubicBezTo>
                    <a:pt x="63" y="1427"/>
                    <a:pt x="73" y="1414"/>
                    <a:pt x="81" y="1421"/>
                  </a:cubicBezTo>
                  <a:cubicBezTo>
                    <a:pt x="86" y="1425"/>
                    <a:pt x="89" y="1440"/>
                    <a:pt x="92" y="1446"/>
                  </a:cubicBezTo>
                  <a:cubicBezTo>
                    <a:pt x="95" y="1455"/>
                    <a:pt x="97" y="1465"/>
                    <a:pt x="99" y="1475"/>
                  </a:cubicBezTo>
                  <a:cubicBezTo>
                    <a:pt x="99" y="1479"/>
                    <a:pt x="101" y="1487"/>
                    <a:pt x="98" y="1490"/>
                  </a:cubicBezTo>
                  <a:close/>
                  <a:moveTo>
                    <a:pt x="151" y="1451"/>
                  </a:moveTo>
                  <a:cubicBezTo>
                    <a:pt x="150" y="1459"/>
                    <a:pt x="149" y="1467"/>
                    <a:pt x="148" y="1475"/>
                  </a:cubicBezTo>
                  <a:cubicBezTo>
                    <a:pt x="147" y="1478"/>
                    <a:pt x="149" y="1487"/>
                    <a:pt x="146" y="1489"/>
                  </a:cubicBezTo>
                  <a:cubicBezTo>
                    <a:pt x="143" y="1490"/>
                    <a:pt x="130" y="1485"/>
                    <a:pt x="126" y="1484"/>
                  </a:cubicBezTo>
                  <a:cubicBezTo>
                    <a:pt x="121" y="1483"/>
                    <a:pt x="117" y="1483"/>
                    <a:pt x="114" y="1478"/>
                  </a:cubicBezTo>
                  <a:cubicBezTo>
                    <a:pt x="110" y="1472"/>
                    <a:pt x="109" y="1464"/>
                    <a:pt x="107" y="1458"/>
                  </a:cubicBezTo>
                  <a:cubicBezTo>
                    <a:pt x="104" y="1445"/>
                    <a:pt x="99" y="1432"/>
                    <a:pt x="94" y="1420"/>
                  </a:cubicBezTo>
                  <a:cubicBezTo>
                    <a:pt x="94" y="1421"/>
                    <a:pt x="94" y="1421"/>
                    <a:pt x="94" y="1421"/>
                  </a:cubicBezTo>
                  <a:cubicBezTo>
                    <a:pt x="94" y="1419"/>
                    <a:pt x="95" y="1418"/>
                    <a:pt x="95" y="1417"/>
                  </a:cubicBezTo>
                  <a:cubicBezTo>
                    <a:pt x="105" y="1415"/>
                    <a:pt x="114" y="1412"/>
                    <a:pt x="122" y="1407"/>
                  </a:cubicBezTo>
                  <a:cubicBezTo>
                    <a:pt x="133" y="1402"/>
                    <a:pt x="147" y="1398"/>
                    <a:pt x="152" y="1413"/>
                  </a:cubicBezTo>
                  <a:cubicBezTo>
                    <a:pt x="156" y="1424"/>
                    <a:pt x="152" y="1439"/>
                    <a:pt x="151" y="1451"/>
                  </a:cubicBezTo>
                  <a:close/>
                  <a:moveTo>
                    <a:pt x="156" y="1400"/>
                  </a:moveTo>
                  <a:cubicBezTo>
                    <a:pt x="154" y="1397"/>
                    <a:pt x="152" y="1394"/>
                    <a:pt x="149" y="1391"/>
                  </a:cubicBezTo>
                  <a:cubicBezTo>
                    <a:pt x="147" y="1390"/>
                    <a:pt x="143" y="1388"/>
                    <a:pt x="143" y="1387"/>
                  </a:cubicBezTo>
                  <a:cubicBezTo>
                    <a:pt x="141" y="1386"/>
                    <a:pt x="141" y="1386"/>
                    <a:pt x="141" y="1386"/>
                  </a:cubicBezTo>
                  <a:cubicBezTo>
                    <a:pt x="153" y="1378"/>
                    <a:pt x="154" y="1358"/>
                    <a:pt x="158" y="1345"/>
                  </a:cubicBezTo>
                  <a:cubicBezTo>
                    <a:pt x="159" y="1339"/>
                    <a:pt x="161" y="1331"/>
                    <a:pt x="168" y="1332"/>
                  </a:cubicBezTo>
                  <a:cubicBezTo>
                    <a:pt x="175" y="1334"/>
                    <a:pt x="179" y="1341"/>
                    <a:pt x="184" y="1345"/>
                  </a:cubicBezTo>
                  <a:cubicBezTo>
                    <a:pt x="199" y="1358"/>
                    <a:pt x="189" y="1380"/>
                    <a:pt x="189" y="1397"/>
                  </a:cubicBezTo>
                  <a:cubicBezTo>
                    <a:pt x="189" y="1404"/>
                    <a:pt x="189" y="1409"/>
                    <a:pt x="182" y="1412"/>
                  </a:cubicBezTo>
                  <a:cubicBezTo>
                    <a:pt x="178" y="1413"/>
                    <a:pt x="168" y="1415"/>
                    <a:pt x="164" y="1414"/>
                  </a:cubicBezTo>
                  <a:cubicBezTo>
                    <a:pt x="159" y="1412"/>
                    <a:pt x="159" y="1404"/>
                    <a:pt x="156" y="1400"/>
                  </a:cubicBezTo>
                  <a:close/>
                  <a:moveTo>
                    <a:pt x="173" y="1489"/>
                  </a:moveTo>
                  <a:cubicBezTo>
                    <a:pt x="170" y="1488"/>
                    <a:pt x="162" y="1485"/>
                    <a:pt x="160" y="1483"/>
                  </a:cubicBezTo>
                  <a:cubicBezTo>
                    <a:pt x="157" y="1479"/>
                    <a:pt x="158" y="1472"/>
                    <a:pt x="159" y="1468"/>
                  </a:cubicBezTo>
                  <a:cubicBezTo>
                    <a:pt x="159" y="1456"/>
                    <a:pt x="160" y="1445"/>
                    <a:pt x="160" y="1433"/>
                  </a:cubicBezTo>
                  <a:cubicBezTo>
                    <a:pt x="160" y="1433"/>
                    <a:pt x="160" y="1434"/>
                    <a:pt x="160" y="1434"/>
                  </a:cubicBezTo>
                  <a:cubicBezTo>
                    <a:pt x="160" y="1431"/>
                    <a:pt x="160" y="1431"/>
                    <a:pt x="160" y="1431"/>
                  </a:cubicBezTo>
                  <a:cubicBezTo>
                    <a:pt x="160" y="1432"/>
                    <a:pt x="160" y="1432"/>
                    <a:pt x="160" y="1433"/>
                  </a:cubicBezTo>
                  <a:cubicBezTo>
                    <a:pt x="166" y="1426"/>
                    <a:pt x="174" y="1420"/>
                    <a:pt x="184" y="1423"/>
                  </a:cubicBezTo>
                  <a:cubicBezTo>
                    <a:pt x="192" y="1425"/>
                    <a:pt x="191" y="1436"/>
                    <a:pt x="191" y="1443"/>
                  </a:cubicBezTo>
                  <a:cubicBezTo>
                    <a:pt x="191" y="1456"/>
                    <a:pt x="193" y="1467"/>
                    <a:pt x="195" y="1480"/>
                  </a:cubicBezTo>
                  <a:cubicBezTo>
                    <a:pt x="198" y="1497"/>
                    <a:pt x="184" y="1494"/>
                    <a:pt x="173" y="1489"/>
                  </a:cubicBezTo>
                  <a:close/>
                  <a:moveTo>
                    <a:pt x="194" y="1337"/>
                  </a:moveTo>
                  <a:cubicBezTo>
                    <a:pt x="188" y="1332"/>
                    <a:pt x="214" y="1326"/>
                    <a:pt x="219" y="1328"/>
                  </a:cubicBezTo>
                  <a:cubicBezTo>
                    <a:pt x="226" y="1331"/>
                    <a:pt x="223" y="1337"/>
                    <a:pt x="222" y="1344"/>
                  </a:cubicBezTo>
                  <a:cubicBezTo>
                    <a:pt x="222" y="1353"/>
                    <a:pt x="222" y="1363"/>
                    <a:pt x="221" y="1372"/>
                  </a:cubicBezTo>
                  <a:cubicBezTo>
                    <a:pt x="220" y="1379"/>
                    <a:pt x="218" y="1380"/>
                    <a:pt x="211" y="1379"/>
                  </a:cubicBezTo>
                  <a:cubicBezTo>
                    <a:pt x="206" y="1378"/>
                    <a:pt x="203" y="1378"/>
                    <a:pt x="201" y="1372"/>
                  </a:cubicBezTo>
                  <a:cubicBezTo>
                    <a:pt x="200" y="1367"/>
                    <a:pt x="201" y="1361"/>
                    <a:pt x="200" y="1355"/>
                  </a:cubicBezTo>
                  <a:cubicBezTo>
                    <a:pt x="200" y="1351"/>
                    <a:pt x="194" y="1338"/>
                    <a:pt x="194" y="1337"/>
                  </a:cubicBezTo>
                  <a:close/>
                  <a:moveTo>
                    <a:pt x="223" y="1457"/>
                  </a:moveTo>
                  <a:cubicBezTo>
                    <a:pt x="223" y="1461"/>
                    <a:pt x="225" y="1481"/>
                    <a:pt x="223" y="1483"/>
                  </a:cubicBezTo>
                  <a:cubicBezTo>
                    <a:pt x="221" y="1485"/>
                    <a:pt x="209" y="1483"/>
                    <a:pt x="208" y="1481"/>
                  </a:cubicBezTo>
                  <a:cubicBezTo>
                    <a:pt x="204" y="1478"/>
                    <a:pt x="206" y="1472"/>
                    <a:pt x="206" y="1468"/>
                  </a:cubicBezTo>
                  <a:cubicBezTo>
                    <a:pt x="204" y="1453"/>
                    <a:pt x="203" y="1439"/>
                    <a:pt x="202" y="1424"/>
                  </a:cubicBezTo>
                  <a:cubicBezTo>
                    <a:pt x="200" y="1413"/>
                    <a:pt x="194" y="1386"/>
                    <a:pt x="213" y="1387"/>
                  </a:cubicBezTo>
                  <a:cubicBezTo>
                    <a:pt x="213" y="1387"/>
                    <a:pt x="222" y="1389"/>
                    <a:pt x="223" y="1396"/>
                  </a:cubicBezTo>
                  <a:cubicBezTo>
                    <a:pt x="225" y="1404"/>
                    <a:pt x="224" y="1412"/>
                    <a:pt x="223" y="1420"/>
                  </a:cubicBezTo>
                  <a:cubicBezTo>
                    <a:pt x="222" y="1432"/>
                    <a:pt x="223" y="1444"/>
                    <a:pt x="223" y="1457"/>
                  </a:cubicBezTo>
                  <a:close/>
                  <a:moveTo>
                    <a:pt x="1133" y="3098"/>
                  </a:moveTo>
                  <a:cubicBezTo>
                    <a:pt x="1129" y="3090"/>
                    <a:pt x="1123" y="3082"/>
                    <a:pt x="1119" y="3074"/>
                  </a:cubicBezTo>
                  <a:cubicBezTo>
                    <a:pt x="1113" y="3062"/>
                    <a:pt x="1094" y="3047"/>
                    <a:pt x="1110" y="3038"/>
                  </a:cubicBezTo>
                  <a:cubicBezTo>
                    <a:pt x="1115" y="3036"/>
                    <a:pt x="1123" y="3032"/>
                    <a:pt x="1128" y="3035"/>
                  </a:cubicBezTo>
                  <a:cubicBezTo>
                    <a:pt x="1133" y="3037"/>
                    <a:pt x="1135" y="3046"/>
                    <a:pt x="1137" y="3051"/>
                  </a:cubicBezTo>
                  <a:cubicBezTo>
                    <a:pt x="1144" y="3065"/>
                    <a:pt x="1157" y="3076"/>
                    <a:pt x="1164" y="3091"/>
                  </a:cubicBezTo>
                  <a:cubicBezTo>
                    <a:pt x="1170" y="3103"/>
                    <a:pt x="1154" y="3112"/>
                    <a:pt x="1144" y="3117"/>
                  </a:cubicBezTo>
                  <a:cubicBezTo>
                    <a:pt x="1144" y="3117"/>
                    <a:pt x="1136" y="3105"/>
                    <a:pt x="1133" y="3098"/>
                  </a:cubicBezTo>
                  <a:close/>
                  <a:moveTo>
                    <a:pt x="1174" y="3162"/>
                  </a:moveTo>
                  <a:cubicBezTo>
                    <a:pt x="1167" y="3156"/>
                    <a:pt x="1150" y="3137"/>
                    <a:pt x="1153" y="3128"/>
                  </a:cubicBezTo>
                  <a:cubicBezTo>
                    <a:pt x="1155" y="3123"/>
                    <a:pt x="1164" y="3115"/>
                    <a:pt x="1169" y="3111"/>
                  </a:cubicBezTo>
                  <a:cubicBezTo>
                    <a:pt x="1175" y="3107"/>
                    <a:pt x="1182" y="3111"/>
                    <a:pt x="1182" y="3111"/>
                  </a:cubicBezTo>
                  <a:cubicBezTo>
                    <a:pt x="1188" y="3117"/>
                    <a:pt x="1192" y="3124"/>
                    <a:pt x="1200" y="3127"/>
                  </a:cubicBezTo>
                  <a:cubicBezTo>
                    <a:pt x="1206" y="3128"/>
                    <a:pt x="1212" y="3128"/>
                    <a:pt x="1217" y="3131"/>
                  </a:cubicBezTo>
                  <a:cubicBezTo>
                    <a:pt x="1223" y="3134"/>
                    <a:pt x="1238" y="3146"/>
                    <a:pt x="1236" y="3154"/>
                  </a:cubicBezTo>
                  <a:cubicBezTo>
                    <a:pt x="1222" y="3152"/>
                    <a:pt x="1214" y="3146"/>
                    <a:pt x="1201" y="3153"/>
                  </a:cubicBezTo>
                  <a:cubicBezTo>
                    <a:pt x="1192" y="3158"/>
                    <a:pt x="1184" y="3170"/>
                    <a:pt x="1174" y="3162"/>
                  </a:cubicBezTo>
                  <a:close/>
                  <a:moveTo>
                    <a:pt x="1253" y="3193"/>
                  </a:moveTo>
                  <a:cubicBezTo>
                    <a:pt x="1253" y="3200"/>
                    <a:pt x="1254" y="3204"/>
                    <a:pt x="1246" y="3205"/>
                  </a:cubicBezTo>
                  <a:cubicBezTo>
                    <a:pt x="1235" y="3208"/>
                    <a:pt x="1224" y="3204"/>
                    <a:pt x="1214" y="3198"/>
                  </a:cubicBezTo>
                  <a:cubicBezTo>
                    <a:pt x="1201" y="3189"/>
                    <a:pt x="1190" y="3176"/>
                    <a:pt x="1206" y="3162"/>
                  </a:cubicBezTo>
                  <a:cubicBezTo>
                    <a:pt x="1215" y="3155"/>
                    <a:pt x="1232" y="3166"/>
                    <a:pt x="1242" y="3170"/>
                  </a:cubicBezTo>
                  <a:cubicBezTo>
                    <a:pt x="1245" y="3171"/>
                    <a:pt x="1248" y="3173"/>
                    <a:pt x="1251" y="3174"/>
                  </a:cubicBezTo>
                  <a:cubicBezTo>
                    <a:pt x="1251" y="3174"/>
                    <a:pt x="1253" y="3186"/>
                    <a:pt x="1253" y="3193"/>
                  </a:cubicBezTo>
                  <a:close/>
                  <a:moveTo>
                    <a:pt x="1306" y="3127"/>
                  </a:moveTo>
                  <a:cubicBezTo>
                    <a:pt x="1306" y="3127"/>
                    <a:pt x="1337" y="3144"/>
                    <a:pt x="1333" y="3154"/>
                  </a:cubicBezTo>
                  <a:cubicBezTo>
                    <a:pt x="1331" y="3159"/>
                    <a:pt x="1325" y="3164"/>
                    <a:pt x="1322" y="3168"/>
                  </a:cubicBezTo>
                  <a:cubicBezTo>
                    <a:pt x="1319" y="3172"/>
                    <a:pt x="1316" y="3178"/>
                    <a:pt x="1312" y="3182"/>
                  </a:cubicBezTo>
                  <a:cubicBezTo>
                    <a:pt x="1303" y="3190"/>
                    <a:pt x="1293" y="3195"/>
                    <a:pt x="1282" y="3197"/>
                  </a:cubicBezTo>
                  <a:cubicBezTo>
                    <a:pt x="1277" y="3198"/>
                    <a:pt x="1271" y="3200"/>
                    <a:pt x="1266" y="3197"/>
                  </a:cubicBezTo>
                  <a:cubicBezTo>
                    <a:pt x="1262" y="3193"/>
                    <a:pt x="1260" y="3180"/>
                    <a:pt x="1261" y="3175"/>
                  </a:cubicBezTo>
                  <a:cubicBezTo>
                    <a:pt x="1263" y="3163"/>
                    <a:pt x="1281" y="3155"/>
                    <a:pt x="1289" y="3147"/>
                  </a:cubicBezTo>
                  <a:cubicBezTo>
                    <a:pt x="1295" y="3140"/>
                    <a:pt x="1299" y="3130"/>
                    <a:pt x="1306" y="3127"/>
                  </a:cubicBezTo>
                  <a:close/>
                  <a:moveTo>
                    <a:pt x="1266" y="3086"/>
                  </a:moveTo>
                  <a:cubicBezTo>
                    <a:pt x="1266" y="3086"/>
                    <a:pt x="1289" y="3099"/>
                    <a:pt x="1295" y="3111"/>
                  </a:cubicBezTo>
                  <a:cubicBezTo>
                    <a:pt x="1300" y="3121"/>
                    <a:pt x="1282" y="3132"/>
                    <a:pt x="1276" y="3138"/>
                  </a:cubicBezTo>
                  <a:cubicBezTo>
                    <a:pt x="1272" y="3143"/>
                    <a:pt x="1268" y="3151"/>
                    <a:pt x="1262" y="3153"/>
                  </a:cubicBezTo>
                  <a:cubicBezTo>
                    <a:pt x="1255" y="3155"/>
                    <a:pt x="1250" y="3148"/>
                    <a:pt x="1246" y="3144"/>
                  </a:cubicBezTo>
                  <a:cubicBezTo>
                    <a:pt x="1240" y="3138"/>
                    <a:pt x="1232" y="3130"/>
                    <a:pt x="1232" y="3122"/>
                  </a:cubicBezTo>
                  <a:cubicBezTo>
                    <a:pt x="1231" y="3112"/>
                    <a:pt x="1239" y="3104"/>
                    <a:pt x="1246" y="3099"/>
                  </a:cubicBezTo>
                  <a:cubicBezTo>
                    <a:pt x="1251" y="3095"/>
                    <a:pt x="1261" y="3082"/>
                    <a:pt x="1266" y="3086"/>
                  </a:cubicBezTo>
                  <a:close/>
                  <a:moveTo>
                    <a:pt x="1211" y="3038"/>
                  </a:moveTo>
                  <a:cubicBezTo>
                    <a:pt x="1217" y="3040"/>
                    <a:pt x="1222" y="3044"/>
                    <a:pt x="1228" y="3047"/>
                  </a:cubicBezTo>
                  <a:cubicBezTo>
                    <a:pt x="1233" y="3051"/>
                    <a:pt x="1239" y="3055"/>
                    <a:pt x="1243" y="3059"/>
                  </a:cubicBezTo>
                  <a:cubicBezTo>
                    <a:pt x="1247" y="3063"/>
                    <a:pt x="1251" y="3070"/>
                    <a:pt x="1255" y="3072"/>
                  </a:cubicBezTo>
                  <a:cubicBezTo>
                    <a:pt x="1250" y="3076"/>
                    <a:pt x="1250" y="3076"/>
                    <a:pt x="1250" y="3076"/>
                  </a:cubicBezTo>
                  <a:cubicBezTo>
                    <a:pt x="1249" y="3079"/>
                    <a:pt x="1245" y="3081"/>
                    <a:pt x="1242" y="3083"/>
                  </a:cubicBezTo>
                  <a:cubicBezTo>
                    <a:pt x="1237" y="3087"/>
                    <a:pt x="1234" y="3091"/>
                    <a:pt x="1230" y="3096"/>
                  </a:cubicBezTo>
                  <a:cubicBezTo>
                    <a:pt x="1225" y="3102"/>
                    <a:pt x="1219" y="3119"/>
                    <a:pt x="1211" y="3118"/>
                  </a:cubicBezTo>
                  <a:cubicBezTo>
                    <a:pt x="1203" y="3117"/>
                    <a:pt x="1198" y="3108"/>
                    <a:pt x="1194" y="3102"/>
                  </a:cubicBezTo>
                  <a:cubicBezTo>
                    <a:pt x="1188" y="3096"/>
                    <a:pt x="1180" y="3088"/>
                    <a:pt x="1180" y="3079"/>
                  </a:cubicBezTo>
                  <a:cubicBezTo>
                    <a:pt x="1179" y="3066"/>
                    <a:pt x="1190" y="3054"/>
                    <a:pt x="1198" y="3045"/>
                  </a:cubicBezTo>
                  <a:cubicBezTo>
                    <a:pt x="1203" y="3039"/>
                    <a:pt x="1203" y="3035"/>
                    <a:pt x="1211" y="3038"/>
                  </a:cubicBezTo>
                  <a:close/>
                  <a:moveTo>
                    <a:pt x="1183" y="3013"/>
                  </a:moveTo>
                  <a:cubicBezTo>
                    <a:pt x="1189" y="3017"/>
                    <a:pt x="1200" y="3023"/>
                    <a:pt x="1196" y="3032"/>
                  </a:cubicBezTo>
                  <a:cubicBezTo>
                    <a:pt x="1194" y="3036"/>
                    <a:pt x="1188" y="3041"/>
                    <a:pt x="1185" y="3045"/>
                  </a:cubicBezTo>
                  <a:cubicBezTo>
                    <a:pt x="1181" y="3048"/>
                    <a:pt x="1178" y="3053"/>
                    <a:pt x="1175" y="3057"/>
                  </a:cubicBezTo>
                  <a:cubicBezTo>
                    <a:pt x="1173" y="3060"/>
                    <a:pt x="1173" y="3067"/>
                    <a:pt x="1169" y="3068"/>
                  </a:cubicBezTo>
                  <a:cubicBezTo>
                    <a:pt x="1163" y="3069"/>
                    <a:pt x="1158" y="3061"/>
                    <a:pt x="1156" y="3057"/>
                  </a:cubicBezTo>
                  <a:cubicBezTo>
                    <a:pt x="1151" y="3049"/>
                    <a:pt x="1139" y="3037"/>
                    <a:pt x="1139" y="3028"/>
                  </a:cubicBezTo>
                  <a:cubicBezTo>
                    <a:pt x="1143" y="3026"/>
                    <a:pt x="1149" y="3026"/>
                    <a:pt x="1153" y="3026"/>
                  </a:cubicBezTo>
                  <a:cubicBezTo>
                    <a:pt x="1158" y="3024"/>
                    <a:pt x="1165" y="3023"/>
                    <a:pt x="1170" y="3020"/>
                  </a:cubicBezTo>
                  <a:cubicBezTo>
                    <a:pt x="1174" y="3017"/>
                    <a:pt x="1178" y="3015"/>
                    <a:pt x="1183" y="3013"/>
                  </a:cubicBezTo>
                  <a:close/>
                  <a:moveTo>
                    <a:pt x="1113" y="2968"/>
                  </a:moveTo>
                  <a:cubicBezTo>
                    <a:pt x="1122" y="2973"/>
                    <a:pt x="1133" y="2972"/>
                    <a:pt x="1143" y="2973"/>
                  </a:cubicBezTo>
                  <a:cubicBezTo>
                    <a:pt x="1147" y="2983"/>
                    <a:pt x="1156" y="2990"/>
                    <a:pt x="1162" y="2998"/>
                  </a:cubicBezTo>
                  <a:cubicBezTo>
                    <a:pt x="1164" y="3000"/>
                    <a:pt x="1170" y="3009"/>
                    <a:pt x="1169" y="3011"/>
                  </a:cubicBezTo>
                  <a:cubicBezTo>
                    <a:pt x="1167" y="3016"/>
                    <a:pt x="1152" y="3018"/>
                    <a:pt x="1147" y="3018"/>
                  </a:cubicBezTo>
                  <a:cubicBezTo>
                    <a:pt x="1131" y="3020"/>
                    <a:pt x="1125" y="3019"/>
                    <a:pt x="1120" y="3004"/>
                  </a:cubicBezTo>
                  <a:cubicBezTo>
                    <a:pt x="1117" y="2994"/>
                    <a:pt x="1112" y="2982"/>
                    <a:pt x="1112" y="2972"/>
                  </a:cubicBezTo>
                  <a:lnTo>
                    <a:pt x="1113" y="2968"/>
                  </a:lnTo>
                  <a:close/>
                  <a:moveTo>
                    <a:pt x="1065" y="2961"/>
                  </a:moveTo>
                  <a:cubicBezTo>
                    <a:pt x="1066" y="2954"/>
                    <a:pt x="1066" y="2947"/>
                    <a:pt x="1070" y="2941"/>
                  </a:cubicBezTo>
                  <a:cubicBezTo>
                    <a:pt x="1078" y="2944"/>
                    <a:pt x="1101" y="2954"/>
                    <a:pt x="1101" y="2964"/>
                  </a:cubicBezTo>
                  <a:cubicBezTo>
                    <a:pt x="1089" y="2965"/>
                    <a:pt x="1076" y="2967"/>
                    <a:pt x="1064" y="2966"/>
                  </a:cubicBezTo>
                  <a:lnTo>
                    <a:pt x="1065" y="2961"/>
                  </a:lnTo>
                  <a:close/>
                  <a:moveTo>
                    <a:pt x="1062" y="2984"/>
                  </a:moveTo>
                  <a:cubicBezTo>
                    <a:pt x="1066" y="2974"/>
                    <a:pt x="1089" y="2973"/>
                    <a:pt x="1097" y="2977"/>
                  </a:cubicBezTo>
                  <a:cubicBezTo>
                    <a:pt x="1103" y="2980"/>
                    <a:pt x="1105" y="2990"/>
                    <a:pt x="1107" y="2996"/>
                  </a:cubicBezTo>
                  <a:cubicBezTo>
                    <a:pt x="1109" y="3002"/>
                    <a:pt x="1113" y="3009"/>
                    <a:pt x="1114" y="3016"/>
                  </a:cubicBezTo>
                  <a:cubicBezTo>
                    <a:pt x="1115" y="3029"/>
                    <a:pt x="1100" y="3031"/>
                    <a:pt x="1090" y="3036"/>
                  </a:cubicBezTo>
                  <a:cubicBezTo>
                    <a:pt x="1090" y="3036"/>
                    <a:pt x="1080" y="3022"/>
                    <a:pt x="1076" y="3016"/>
                  </a:cubicBezTo>
                  <a:cubicBezTo>
                    <a:pt x="1069" y="3008"/>
                    <a:pt x="1058" y="2996"/>
                    <a:pt x="1062" y="2984"/>
                  </a:cubicBezTo>
                  <a:close/>
                  <a:moveTo>
                    <a:pt x="1049" y="2980"/>
                  </a:moveTo>
                  <a:cubicBezTo>
                    <a:pt x="1051" y="2980"/>
                    <a:pt x="1051" y="2980"/>
                    <a:pt x="1051" y="2980"/>
                  </a:cubicBezTo>
                  <a:cubicBezTo>
                    <a:pt x="1051" y="2988"/>
                    <a:pt x="1056" y="2996"/>
                    <a:pt x="1055" y="3003"/>
                  </a:cubicBezTo>
                  <a:cubicBezTo>
                    <a:pt x="1048" y="3003"/>
                    <a:pt x="1034" y="2994"/>
                    <a:pt x="1031" y="2988"/>
                  </a:cubicBezTo>
                  <a:cubicBezTo>
                    <a:pt x="1024" y="2978"/>
                    <a:pt x="1042" y="2980"/>
                    <a:pt x="1049" y="2980"/>
                  </a:cubicBezTo>
                  <a:close/>
                  <a:moveTo>
                    <a:pt x="713" y="1982"/>
                  </a:moveTo>
                  <a:cubicBezTo>
                    <a:pt x="709" y="1966"/>
                    <a:pt x="703" y="1949"/>
                    <a:pt x="696" y="1933"/>
                  </a:cubicBezTo>
                  <a:cubicBezTo>
                    <a:pt x="694" y="1928"/>
                    <a:pt x="688" y="1918"/>
                    <a:pt x="690" y="1912"/>
                  </a:cubicBezTo>
                  <a:cubicBezTo>
                    <a:pt x="691" y="1908"/>
                    <a:pt x="699" y="1903"/>
                    <a:pt x="699" y="1903"/>
                  </a:cubicBezTo>
                  <a:cubicBezTo>
                    <a:pt x="703" y="1904"/>
                    <a:pt x="709" y="1911"/>
                    <a:pt x="713" y="1914"/>
                  </a:cubicBezTo>
                  <a:cubicBezTo>
                    <a:pt x="721" y="1920"/>
                    <a:pt x="730" y="1924"/>
                    <a:pt x="738" y="1930"/>
                  </a:cubicBezTo>
                  <a:cubicBezTo>
                    <a:pt x="742" y="1934"/>
                    <a:pt x="751" y="1939"/>
                    <a:pt x="753" y="1945"/>
                  </a:cubicBezTo>
                  <a:cubicBezTo>
                    <a:pt x="754" y="1951"/>
                    <a:pt x="752" y="1959"/>
                    <a:pt x="752" y="1965"/>
                  </a:cubicBezTo>
                  <a:cubicBezTo>
                    <a:pt x="752" y="1973"/>
                    <a:pt x="754" y="1983"/>
                    <a:pt x="750" y="1990"/>
                  </a:cubicBezTo>
                  <a:cubicBezTo>
                    <a:pt x="747" y="1997"/>
                    <a:pt x="742" y="1995"/>
                    <a:pt x="737" y="1994"/>
                  </a:cubicBezTo>
                  <a:cubicBezTo>
                    <a:pt x="732" y="1993"/>
                    <a:pt x="727" y="1992"/>
                    <a:pt x="721" y="1992"/>
                  </a:cubicBezTo>
                  <a:cubicBezTo>
                    <a:pt x="714" y="1990"/>
                    <a:pt x="715" y="1989"/>
                    <a:pt x="713" y="1982"/>
                  </a:cubicBezTo>
                  <a:close/>
                  <a:moveTo>
                    <a:pt x="817" y="2097"/>
                  </a:moveTo>
                  <a:cubicBezTo>
                    <a:pt x="812" y="2099"/>
                    <a:pt x="804" y="2095"/>
                    <a:pt x="800" y="2093"/>
                  </a:cubicBezTo>
                  <a:cubicBezTo>
                    <a:pt x="793" y="2090"/>
                    <a:pt x="788" y="2086"/>
                    <a:pt x="782" y="2082"/>
                  </a:cubicBezTo>
                  <a:cubicBezTo>
                    <a:pt x="772" y="2076"/>
                    <a:pt x="763" y="2070"/>
                    <a:pt x="755" y="2061"/>
                  </a:cubicBezTo>
                  <a:cubicBezTo>
                    <a:pt x="749" y="2054"/>
                    <a:pt x="716" y="2008"/>
                    <a:pt x="738" y="2006"/>
                  </a:cubicBezTo>
                  <a:cubicBezTo>
                    <a:pt x="743" y="2005"/>
                    <a:pt x="748" y="2014"/>
                    <a:pt x="751" y="2017"/>
                  </a:cubicBezTo>
                  <a:cubicBezTo>
                    <a:pt x="755" y="2022"/>
                    <a:pt x="760" y="2025"/>
                    <a:pt x="765" y="2029"/>
                  </a:cubicBezTo>
                  <a:cubicBezTo>
                    <a:pt x="774" y="2036"/>
                    <a:pt x="785" y="2041"/>
                    <a:pt x="795" y="2046"/>
                  </a:cubicBezTo>
                  <a:cubicBezTo>
                    <a:pt x="797" y="2047"/>
                    <a:pt x="798" y="2048"/>
                    <a:pt x="799" y="2049"/>
                  </a:cubicBezTo>
                  <a:cubicBezTo>
                    <a:pt x="799" y="2049"/>
                    <a:pt x="799" y="2049"/>
                    <a:pt x="799" y="2049"/>
                  </a:cubicBezTo>
                  <a:cubicBezTo>
                    <a:pt x="804" y="2052"/>
                    <a:pt x="810" y="2052"/>
                    <a:pt x="814" y="2055"/>
                  </a:cubicBezTo>
                  <a:cubicBezTo>
                    <a:pt x="819" y="2059"/>
                    <a:pt x="820" y="2064"/>
                    <a:pt x="820" y="2070"/>
                  </a:cubicBezTo>
                  <a:cubicBezTo>
                    <a:pt x="821" y="2077"/>
                    <a:pt x="823" y="2094"/>
                    <a:pt x="817" y="2097"/>
                  </a:cubicBezTo>
                  <a:close/>
                  <a:moveTo>
                    <a:pt x="818" y="2035"/>
                  </a:moveTo>
                  <a:cubicBezTo>
                    <a:pt x="815" y="2041"/>
                    <a:pt x="810" y="2039"/>
                    <a:pt x="804" y="2036"/>
                  </a:cubicBezTo>
                  <a:cubicBezTo>
                    <a:pt x="797" y="2034"/>
                    <a:pt x="791" y="2030"/>
                    <a:pt x="785" y="2026"/>
                  </a:cubicBezTo>
                  <a:cubicBezTo>
                    <a:pt x="777" y="2021"/>
                    <a:pt x="767" y="2019"/>
                    <a:pt x="765" y="2009"/>
                  </a:cubicBezTo>
                  <a:cubicBezTo>
                    <a:pt x="760" y="1995"/>
                    <a:pt x="765" y="1977"/>
                    <a:pt x="767" y="1962"/>
                  </a:cubicBezTo>
                  <a:cubicBezTo>
                    <a:pt x="768" y="1955"/>
                    <a:pt x="767" y="1949"/>
                    <a:pt x="775" y="1949"/>
                  </a:cubicBezTo>
                  <a:cubicBezTo>
                    <a:pt x="781" y="1948"/>
                    <a:pt x="786" y="1952"/>
                    <a:pt x="791" y="1955"/>
                  </a:cubicBezTo>
                  <a:cubicBezTo>
                    <a:pt x="801" y="1961"/>
                    <a:pt x="819" y="1965"/>
                    <a:pt x="819" y="1965"/>
                  </a:cubicBezTo>
                  <a:cubicBezTo>
                    <a:pt x="822" y="1979"/>
                    <a:pt x="821" y="1995"/>
                    <a:pt x="820" y="2010"/>
                  </a:cubicBezTo>
                  <a:cubicBezTo>
                    <a:pt x="820" y="2017"/>
                    <a:pt x="821" y="2027"/>
                    <a:pt x="818" y="2035"/>
                  </a:cubicBezTo>
                  <a:close/>
                  <a:moveTo>
                    <a:pt x="824" y="1950"/>
                  </a:moveTo>
                  <a:cubicBezTo>
                    <a:pt x="812" y="1949"/>
                    <a:pt x="795" y="1944"/>
                    <a:pt x="791" y="1932"/>
                  </a:cubicBezTo>
                  <a:cubicBezTo>
                    <a:pt x="785" y="1914"/>
                    <a:pt x="782" y="1895"/>
                    <a:pt x="777" y="1877"/>
                  </a:cubicBezTo>
                  <a:cubicBezTo>
                    <a:pt x="775" y="1871"/>
                    <a:pt x="766" y="1848"/>
                    <a:pt x="771" y="1842"/>
                  </a:cubicBezTo>
                  <a:cubicBezTo>
                    <a:pt x="774" y="1839"/>
                    <a:pt x="783" y="1842"/>
                    <a:pt x="786" y="1843"/>
                  </a:cubicBezTo>
                  <a:cubicBezTo>
                    <a:pt x="791" y="1844"/>
                    <a:pt x="796" y="1844"/>
                    <a:pt x="801" y="1844"/>
                  </a:cubicBezTo>
                  <a:cubicBezTo>
                    <a:pt x="806" y="1845"/>
                    <a:pt x="811" y="1846"/>
                    <a:pt x="815" y="1847"/>
                  </a:cubicBezTo>
                  <a:cubicBezTo>
                    <a:pt x="817" y="1849"/>
                    <a:pt x="818" y="1852"/>
                    <a:pt x="818" y="1852"/>
                  </a:cubicBezTo>
                  <a:cubicBezTo>
                    <a:pt x="828" y="1882"/>
                    <a:pt x="826" y="1919"/>
                    <a:pt x="824" y="1950"/>
                  </a:cubicBezTo>
                  <a:close/>
                  <a:moveTo>
                    <a:pt x="750" y="1794"/>
                  </a:moveTo>
                  <a:cubicBezTo>
                    <a:pt x="757" y="1792"/>
                    <a:pt x="764" y="1789"/>
                    <a:pt x="771" y="1786"/>
                  </a:cubicBezTo>
                  <a:cubicBezTo>
                    <a:pt x="779" y="1784"/>
                    <a:pt x="796" y="1776"/>
                    <a:pt x="803" y="1783"/>
                  </a:cubicBezTo>
                  <a:cubicBezTo>
                    <a:pt x="813" y="1793"/>
                    <a:pt x="812" y="1816"/>
                    <a:pt x="816" y="1828"/>
                  </a:cubicBezTo>
                  <a:cubicBezTo>
                    <a:pt x="815" y="1830"/>
                    <a:pt x="815" y="1830"/>
                    <a:pt x="815" y="1830"/>
                  </a:cubicBezTo>
                  <a:cubicBezTo>
                    <a:pt x="811" y="1834"/>
                    <a:pt x="802" y="1830"/>
                    <a:pt x="797" y="1830"/>
                  </a:cubicBezTo>
                  <a:cubicBezTo>
                    <a:pt x="789" y="1830"/>
                    <a:pt x="781" y="1831"/>
                    <a:pt x="772" y="1831"/>
                  </a:cubicBezTo>
                  <a:cubicBezTo>
                    <a:pt x="766" y="1831"/>
                    <a:pt x="752" y="1830"/>
                    <a:pt x="747" y="1825"/>
                  </a:cubicBezTo>
                  <a:cubicBezTo>
                    <a:pt x="743" y="1821"/>
                    <a:pt x="742" y="1809"/>
                    <a:pt x="741" y="1804"/>
                  </a:cubicBezTo>
                  <a:cubicBezTo>
                    <a:pt x="740" y="1795"/>
                    <a:pt x="743" y="1796"/>
                    <a:pt x="750" y="1794"/>
                  </a:cubicBezTo>
                  <a:close/>
                  <a:moveTo>
                    <a:pt x="752" y="1848"/>
                  </a:moveTo>
                  <a:cubicBezTo>
                    <a:pt x="762" y="1853"/>
                    <a:pt x="764" y="1881"/>
                    <a:pt x="767" y="1891"/>
                  </a:cubicBezTo>
                  <a:cubicBezTo>
                    <a:pt x="769" y="1896"/>
                    <a:pt x="770" y="1903"/>
                    <a:pt x="773" y="1908"/>
                  </a:cubicBezTo>
                  <a:cubicBezTo>
                    <a:pt x="775" y="1912"/>
                    <a:pt x="779" y="1919"/>
                    <a:pt x="777" y="1924"/>
                  </a:cubicBezTo>
                  <a:cubicBezTo>
                    <a:pt x="772" y="1939"/>
                    <a:pt x="741" y="1919"/>
                    <a:pt x="734" y="1914"/>
                  </a:cubicBezTo>
                  <a:cubicBezTo>
                    <a:pt x="721" y="1905"/>
                    <a:pt x="710" y="1896"/>
                    <a:pt x="699" y="1884"/>
                  </a:cubicBezTo>
                  <a:cubicBezTo>
                    <a:pt x="692" y="1877"/>
                    <a:pt x="684" y="1868"/>
                    <a:pt x="685" y="1858"/>
                  </a:cubicBezTo>
                  <a:cubicBezTo>
                    <a:pt x="689" y="1858"/>
                    <a:pt x="692" y="1860"/>
                    <a:pt x="696" y="1861"/>
                  </a:cubicBezTo>
                  <a:cubicBezTo>
                    <a:pt x="699" y="1861"/>
                    <a:pt x="703" y="1861"/>
                    <a:pt x="706" y="1861"/>
                  </a:cubicBezTo>
                  <a:cubicBezTo>
                    <a:pt x="713" y="1861"/>
                    <a:pt x="724" y="1861"/>
                    <a:pt x="724" y="1861"/>
                  </a:cubicBezTo>
                  <a:cubicBezTo>
                    <a:pt x="730" y="1860"/>
                    <a:pt x="735" y="1857"/>
                    <a:pt x="739" y="1853"/>
                  </a:cubicBezTo>
                  <a:cubicBezTo>
                    <a:pt x="743" y="1850"/>
                    <a:pt x="746" y="1845"/>
                    <a:pt x="752" y="1848"/>
                  </a:cubicBezTo>
                  <a:close/>
                  <a:moveTo>
                    <a:pt x="667" y="1816"/>
                  </a:moveTo>
                  <a:cubicBezTo>
                    <a:pt x="668" y="1814"/>
                    <a:pt x="674" y="1814"/>
                    <a:pt x="676" y="1813"/>
                  </a:cubicBezTo>
                  <a:cubicBezTo>
                    <a:pt x="681" y="1811"/>
                    <a:pt x="686" y="1809"/>
                    <a:pt x="691" y="1807"/>
                  </a:cubicBezTo>
                  <a:cubicBezTo>
                    <a:pt x="697" y="1805"/>
                    <a:pt x="703" y="1804"/>
                    <a:pt x="709" y="1803"/>
                  </a:cubicBezTo>
                  <a:cubicBezTo>
                    <a:pt x="712" y="1802"/>
                    <a:pt x="722" y="1797"/>
                    <a:pt x="725" y="1799"/>
                  </a:cubicBezTo>
                  <a:cubicBezTo>
                    <a:pt x="729" y="1802"/>
                    <a:pt x="729" y="1814"/>
                    <a:pt x="730" y="1819"/>
                  </a:cubicBezTo>
                  <a:cubicBezTo>
                    <a:pt x="731" y="1824"/>
                    <a:pt x="733" y="1829"/>
                    <a:pt x="735" y="1834"/>
                  </a:cubicBezTo>
                  <a:cubicBezTo>
                    <a:pt x="737" y="1841"/>
                    <a:pt x="739" y="1845"/>
                    <a:pt x="731" y="1847"/>
                  </a:cubicBezTo>
                  <a:cubicBezTo>
                    <a:pt x="725" y="1849"/>
                    <a:pt x="716" y="1849"/>
                    <a:pt x="709" y="1849"/>
                  </a:cubicBezTo>
                  <a:cubicBezTo>
                    <a:pt x="696" y="1849"/>
                    <a:pt x="672" y="1836"/>
                    <a:pt x="672" y="1836"/>
                  </a:cubicBezTo>
                  <a:cubicBezTo>
                    <a:pt x="669" y="1832"/>
                    <a:pt x="662" y="1820"/>
                    <a:pt x="667" y="1816"/>
                  </a:cubicBezTo>
                  <a:close/>
                  <a:moveTo>
                    <a:pt x="632" y="1825"/>
                  </a:moveTo>
                  <a:cubicBezTo>
                    <a:pt x="636" y="1824"/>
                    <a:pt x="642" y="1823"/>
                    <a:pt x="647" y="1823"/>
                  </a:cubicBezTo>
                  <a:cubicBezTo>
                    <a:pt x="654" y="1824"/>
                    <a:pt x="655" y="1827"/>
                    <a:pt x="658" y="1833"/>
                  </a:cubicBezTo>
                  <a:cubicBezTo>
                    <a:pt x="664" y="1846"/>
                    <a:pt x="669" y="1860"/>
                    <a:pt x="676" y="1872"/>
                  </a:cubicBezTo>
                  <a:cubicBezTo>
                    <a:pt x="679" y="1876"/>
                    <a:pt x="687" y="1881"/>
                    <a:pt x="689" y="1885"/>
                  </a:cubicBezTo>
                  <a:cubicBezTo>
                    <a:pt x="691" y="1891"/>
                    <a:pt x="683" y="1896"/>
                    <a:pt x="680" y="1899"/>
                  </a:cubicBezTo>
                  <a:cubicBezTo>
                    <a:pt x="680" y="1899"/>
                    <a:pt x="680" y="1899"/>
                    <a:pt x="680" y="1899"/>
                  </a:cubicBezTo>
                  <a:cubicBezTo>
                    <a:pt x="675" y="1892"/>
                    <a:pt x="669" y="1886"/>
                    <a:pt x="663" y="1879"/>
                  </a:cubicBezTo>
                  <a:cubicBezTo>
                    <a:pt x="659" y="1875"/>
                    <a:pt x="656" y="1871"/>
                    <a:pt x="652" y="1867"/>
                  </a:cubicBezTo>
                  <a:cubicBezTo>
                    <a:pt x="647" y="1861"/>
                    <a:pt x="640" y="1858"/>
                    <a:pt x="634" y="1853"/>
                  </a:cubicBezTo>
                  <a:cubicBezTo>
                    <a:pt x="626" y="1847"/>
                    <a:pt x="619" y="1829"/>
                    <a:pt x="632" y="1825"/>
                  </a:cubicBezTo>
                  <a:close/>
                  <a:moveTo>
                    <a:pt x="361" y="2833"/>
                  </a:moveTo>
                  <a:cubicBezTo>
                    <a:pt x="364" y="2832"/>
                    <a:pt x="376" y="2832"/>
                    <a:pt x="380" y="2833"/>
                  </a:cubicBezTo>
                  <a:cubicBezTo>
                    <a:pt x="387" y="2835"/>
                    <a:pt x="384" y="2842"/>
                    <a:pt x="383" y="2849"/>
                  </a:cubicBezTo>
                  <a:cubicBezTo>
                    <a:pt x="382" y="2855"/>
                    <a:pt x="383" y="2863"/>
                    <a:pt x="380" y="2868"/>
                  </a:cubicBezTo>
                  <a:cubicBezTo>
                    <a:pt x="377" y="2872"/>
                    <a:pt x="371" y="2876"/>
                    <a:pt x="367" y="2880"/>
                  </a:cubicBezTo>
                  <a:cubicBezTo>
                    <a:pt x="361" y="2885"/>
                    <a:pt x="356" y="2888"/>
                    <a:pt x="352" y="2880"/>
                  </a:cubicBezTo>
                  <a:cubicBezTo>
                    <a:pt x="349" y="2876"/>
                    <a:pt x="347" y="2867"/>
                    <a:pt x="347" y="2862"/>
                  </a:cubicBezTo>
                  <a:cubicBezTo>
                    <a:pt x="354" y="2856"/>
                    <a:pt x="353" y="2837"/>
                    <a:pt x="361" y="2833"/>
                  </a:cubicBezTo>
                  <a:close/>
                  <a:moveTo>
                    <a:pt x="281" y="2932"/>
                  </a:moveTo>
                  <a:cubicBezTo>
                    <a:pt x="281" y="2932"/>
                    <a:pt x="281" y="2933"/>
                    <a:pt x="281" y="2933"/>
                  </a:cubicBezTo>
                  <a:cubicBezTo>
                    <a:pt x="283" y="2932"/>
                    <a:pt x="285" y="2931"/>
                    <a:pt x="287" y="2930"/>
                  </a:cubicBezTo>
                  <a:cubicBezTo>
                    <a:pt x="300" y="2921"/>
                    <a:pt x="311" y="2909"/>
                    <a:pt x="322" y="2898"/>
                  </a:cubicBezTo>
                  <a:cubicBezTo>
                    <a:pt x="327" y="2893"/>
                    <a:pt x="334" y="2881"/>
                    <a:pt x="340" y="2886"/>
                  </a:cubicBezTo>
                  <a:cubicBezTo>
                    <a:pt x="346" y="2890"/>
                    <a:pt x="346" y="2898"/>
                    <a:pt x="342" y="2902"/>
                  </a:cubicBezTo>
                  <a:cubicBezTo>
                    <a:pt x="338" y="2906"/>
                    <a:pt x="332" y="2911"/>
                    <a:pt x="327" y="2915"/>
                  </a:cubicBezTo>
                  <a:cubicBezTo>
                    <a:pt x="322" y="2919"/>
                    <a:pt x="317" y="2925"/>
                    <a:pt x="312" y="2930"/>
                  </a:cubicBezTo>
                  <a:cubicBezTo>
                    <a:pt x="309" y="2934"/>
                    <a:pt x="303" y="2941"/>
                    <a:pt x="297" y="2941"/>
                  </a:cubicBezTo>
                  <a:cubicBezTo>
                    <a:pt x="292" y="2941"/>
                    <a:pt x="286" y="2936"/>
                    <a:pt x="281" y="2933"/>
                  </a:cubicBezTo>
                  <a:cubicBezTo>
                    <a:pt x="281" y="2933"/>
                    <a:pt x="281" y="2933"/>
                    <a:pt x="281" y="2933"/>
                  </a:cubicBezTo>
                  <a:lnTo>
                    <a:pt x="281" y="2932"/>
                  </a:lnTo>
                  <a:close/>
                  <a:moveTo>
                    <a:pt x="228" y="3007"/>
                  </a:moveTo>
                  <a:cubicBezTo>
                    <a:pt x="228" y="2997"/>
                    <a:pt x="231" y="2989"/>
                    <a:pt x="236" y="2980"/>
                  </a:cubicBezTo>
                  <a:cubicBezTo>
                    <a:pt x="242" y="2968"/>
                    <a:pt x="250" y="2952"/>
                    <a:pt x="264" y="2947"/>
                  </a:cubicBezTo>
                  <a:cubicBezTo>
                    <a:pt x="271" y="2944"/>
                    <a:pt x="274" y="2946"/>
                    <a:pt x="279" y="2951"/>
                  </a:cubicBezTo>
                  <a:cubicBezTo>
                    <a:pt x="285" y="2955"/>
                    <a:pt x="285" y="2956"/>
                    <a:pt x="282" y="2962"/>
                  </a:cubicBezTo>
                  <a:cubicBezTo>
                    <a:pt x="279" y="2967"/>
                    <a:pt x="277" y="2971"/>
                    <a:pt x="276" y="2977"/>
                  </a:cubicBezTo>
                  <a:cubicBezTo>
                    <a:pt x="276" y="2983"/>
                    <a:pt x="277" y="2988"/>
                    <a:pt x="273" y="2993"/>
                  </a:cubicBezTo>
                  <a:cubicBezTo>
                    <a:pt x="268" y="3000"/>
                    <a:pt x="257" y="3007"/>
                    <a:pt x="250" y="3013"/>
                  </a:cubicBezTo>
                  <a:cubicBezTo>
                    <a:pt x="246" y="3017"/>
                    <a:pt x="233" y="3024"/>
                    <a:pt x="233" y="3024"/>
                  </a:cubicBezTo>
                  <a:cubicBezTo>
                    <a:pt x="231" y="3026"/>
                    <a:pt x="228" y="3010"/>
                    <a:pt x="228" y="3007"/>
                  </a:cubicBezTo>
                  <a:close/>
                  <a:moveTo>
                    <a:pt x="319" y="3028"/>
                  </a:moveTo>
                  <a:cubicBezTo>
                    <a:pt x="310" y="3038"/>
                    <a:pt x="303" y="3049"/>
                    <a:pt x="295" y="3060"/>
                  </a:cubicBezTo>
                  <a:cubicBezTo>
                    <a:pt x="290" y="3068"/>
                    <a:pt x="279" y="3080"/>
                    <a:pt x="269" y="3080"/>
                  </a:cubicBezTo>
                  <a:cubicBezTo>
                    <a:pt x="269" y="3080"/>
                    <a:pt x="251" y="3059"/>
                    <a:pt x="244" y="3047"/>
                  </a:cubicBezTo>
                  <a:cubicBezTo>
                    <a:pt x="240" y="3038"/>
                    <a:pt x="244" y="3035"/>
                    <a:pt x="250" y="3028"/>
                  </a:cubicBezTo>
                  <a:cubicBezTo>
                    <a:pt x="256" y="3021"/>
                    <a:pt x="263" y="3014"/>
                    <a:pt x="269" y="3008"/>
                  </a:cubicBezTo>
                  <a:cubicBezTo>
                    <a:pt x="282" y="2996"/>
                    <a:pt x="295" y="2987"/>
                    <a:pt x="311" y="2999"/>
                  </a:cubicBezTo>
                  <a:cubicBezTo>
                    <a:pt x="315" y="3002"/>
                    <a:pt x="324" y="3008"/>
                    <a:pt x="326" y="3013"/>
                  </a:cubicBezTo>
                  <a:cubicBezTo>
                    <a:pt x="328" y="3018"/>
                    <a:pt x="322" y="3024"/>
                    <a:pt x="319" y="3028"/>
                  </a:cubicBezTo>
                  <a:close/>
                  <a:moveTo>
                    <a:pt x="369" y="2974"/>
                  </a:moveTo>
                  <a:cubicBezTo>
                    <a:pt x="364" y="2978"/>
                    <a:pt x="359" y="2983"/>
                    <a:pt x="354" y="2988"/>
                  </a:cubicBezTo>
                  <a:cubicBezTo>
                    <a:pt x="344" y="2998"/>
                    <a:pt x="338" y="3004"/>
                    <a:pt x="325" y="2997"/>
                  </a:cubicBezTo>
                  <a:cubicBezTo>
                    <a:pt x="315" y="2991"/>
                    <a:pt x="302" y="2975"/>
                    <a:pt x="292" y="2976"/>
                  </a:cubicBezTo>
                  <a:cubicBezTo>
                    <a:pt x="290" y="2976"/>
                    <a:pt x="290" y="2976"/>
                    <a:pt x="290" y="2976"/>
                  </a:cubicBezTo>
                  <a:cubicBezTo>
                    <a:pt x="284" y="2973"/>
                    <a:pt x="303" y="2958"/>
                    <a:pt x="305" y="2955"/>
                  </a:cubicBezTo>
                  <a:cubicBezTo>
                    <a:pt x="310" y="2950"/>
                    <a:pt x="314" y="2944"/>
                    <a:pt x="318" y="2939"/>
                  </a:cubicBezTo>
                  <a:cubicBezTo>
                    <a:pt x="323" y="2933"/>
                    <a:pt x="332" y="2923"/>
                    <a:pt x="339" y="2919"/>
                  </a:cubicBezTo>
                  <a:cubicBezTo>
                    <a:pt x="355" y="2911"/>
                    <a:pt x="368" y="2947"/>
                    <a:pt x="374" y="2957"/>
                  </a:cubicBezTo>
                  <a:cubicBezTo>
                    <a:pt x="379" y="2966"/>
                    <a:pt x="377" y="2967"/>
                    <a:pt x="369" y="2974"/>
                  </a:cubicBezTo>
                  <a:close/>
                  <a:moveTo>
                    <a:pt x="385" y="2951"/>
                  </a:moveTo>
                  <a:cubicBezTo>
                    <a:pt x="378" y="2951"/>
                    <a:pt x="377" y="2943"/>
                    <a:pt x="375" y="2938"/>
                  </a:cubicBezTo>
                  <a:cubicBezTo>
                    <a:pt x="372" y="2930"/>
                    <a:pt x="363" y="2911"/>
                    <a:pt x="363" y="2911"/>
                  </a:cubicBezTo>
                  <a:cubicBezTo>
                    <a:pt x="364" y="2903"/>
                    <a:pt x="373" y="2883"/>
                    <a:pt x="384" y="2882"/>
                  </a:cubicBezTo>
                  <a:cubicBezTo>
                    <a:pt x="392" y="2882"/>
                    <a:pt x="397" y="2894"/>
                    <a:pt x="400" y="2899"/>
                  </a:cubicBezTo>
                  <a:cubicBezTo>
                    <a:pt x="404" y="2905"/>
                    <a:pt x="406" y="2911"/>
                    <a:pt x="410" y="2916"/>
                  </a:cubicBezTo>
                  <a:cubicBezTo>
                    <a:pt x="412" y="2920"/>
                    <a:pt x="415" y="2920"/>
                    <a:pt x="415" y="2924"/>
                  </a:cubicBezTo>
                  <a:cubicBezTo>
                    <a:pt x="415" y="2932"/>
                    <a:pt x="393" y="2952"/>
                    <a:pt x="385" y="2951"/>
                  </a:cubicBezTo>
                  <a:close/>
                  <a:moveTo>
                    <a:pt x="427" y="2907"/>
                  </a:moveTo>
                  <a:cubicBezTo>
                    <a:pt x="420" y="2905"/>
                    <a:pt x="420" y="2900"/>
                    <a:pt x="416" y="2894"/>
                  </a:cubicBezTo>
                  <a:cubicBezTo>
                    <a:pt x="411" y="2885"/>
                    <a:pt x="404" y="2877"/>
                    <a:pt x="399" y="2869"/>
                  </a:cubicBezTo>
                  <a:cubicBezTo>
                    <a:pt x="401" y="2872"/>
                    <a:pt x="401" y="2872"/>
                    <a:pt x="401" y="2872"/>
                  </a:cubicBezTo>
                  <a:cubicBezTo>
                    <a:pt x="398" y="2866"/>
                    <a:pt x="396" y="2860"/>
                    <a:pt x="396" y="2854"/>
                  </a:cubicBezTo>
                  <a:cubicBezTo>
                    <a:pt x="397" y="2839"/>
                    <a:pt x="404" y="2830"/>
                    <a:pt x="420" y="2833"/>
                  </a:cubicBezTo>
                  <a:cubicBezTo>
                    <a:pt x="423" y="2833"/>
                    <a:pt x="428" y="2834"/>
                    <a:pt x="431" y="2836"/>
                  </a:cubicBezTo>
                  <a:cubicBezTo>
                    <a:pt x="435" y="2839"/>
                    <a:pt x="434" y="2839"/>
                    <a:pt x="435" y="2844"/>
                  </a:cubicBezTo>
                  <a:cubicBezTo>
                    <a:pt x="437" y="2855"/>
                    <a:pt x="436" y="2865"/>
                    <a:pt x="437" y="2876"/>
                  </a:cubicBezTo>
                  <a:cubicBezTo>
                    <a:pt x="438" y="2887"/>
                    <a:pt x="449" y="2912"/>
                    <a:pt x="427" y="2907"/>
                  </a:cubicBezTo>
                  <a:close/>
                  <a:moveTo>
                    <a:pt x="1408" y="1390"/>
                  </a:moveTo>
                  <a:cubicBezTo>
                    <a:pt x="1408" y="1383"/>
                    <a:pt x="1406" y="1373"/>
                    <a:pt x="1409" y="1367"/>
                  </a:cubicBezTo>
                  <a:cubicBezTo>
                    <a:pt x="1419" y="1367"/>
                    <a:pt x="1428" y="1365"/>
                    <a:pt x="1438" y="1367"/>
                  </a:cubicBezTo>
                  <a:cubicBezTo>
                    <a:pt x="1452" y="1371"/>
                    <a:pt x="1446" y="1377"/>
                    <a:pt x="1443" y="1389"/>
                  </a:cubicBezTo>
                  <a:cubicBezTo>
                    <a:pt x="1441" y="1400"/>
                    <a:pt x="1444" y="1411"/>
                    <a:pt x="1432" y="1412"/>
                  </a:cubicBezTo>
                  <a:cubicBezTo>
                    <a:pt x="1428" y="1412"/>
                    <a:pt x="1423" y="1411"/>
                    <a:pt x="1418" y="1412"/>
                  </a:cubicBezTo>
                  <a:cubicBezTo>
                    <a:pt x="1415" y="1412"/>
                    <a:pt x="1410" y="1414"/>
                    <a:pt x="1407" y="1414"/>
                  </a:cubicBezTo>
                  <a:cubicBezTo>
                    <a:pt x="1407" y="1415"/>
                    <a:pt x="1408" y="1397"/>
                    <a:pt x="1408" y="1390"/>
                  </a:cubicBezTo>
                  <a:close/>
                  <a:moveTo>
                    <a:pt x="1461" y="1488"/>
                  </a:moveTo>
                  <a:cubicBezTo>
                    <a:pt x="1450" y="1498"/>
                    <a:pt x="1426" y="1486"/>
                    <a:pt x="1414" y="1493"/>
                  </a:cubicBezTo>
                  <a:cubicBezTo>
                    <a:pt x="1414" y="1493"/>
                    <a:pt x="1416" y="1461"/>
                    <a:pt x="1415" y="1447"/>
                  </a:cubicBezTo>
                  <a:cubicBezTo>
                    <a:pt x="1414" y="1441"/>
                    <a:pt x="1409" y="1431"/>
                    <a:pt x="1414" y="1425"/>
                  </a:cubicBezTo>
                  <a:cubicBezTo>
                    <a:pt x="1419" y="1419"/>
                    <a:pt x="1426" y="1424"/>
                    <a:pt x="1430" y="1429"/>
                  </a:cubicBezTo>
                  <a:cubicBezTo>
                    <a:pt x="1438" y="1438"/>
                    <a:pt x="1443" y="1451"/>
                    <a:pt x="1448" y="1461"/>
                  </a:cubicBezTo>
                  <a:cubicBezTo>
                    <a:pt x="1452" y="1468"/>
                    <a:pt x="1468" y="1482"/>
                    <a:pt x="1461" y="1488"/>
                  </a:cubicBezTo>
                  <a:close/>
                  <a:moveTo>
                    <a:pt x="1498" y="1479"/>
                  </a:moveTo>
                  <a:cubicBezTo>
                    <a:pt x="1495" y="1486"/>
                    <a:pt x="1495" y="1484"/>
                    <a:pt x="1488" y="1483"/>
                  </a:cubicBezTo>
                  <a:cubicBezTo>
                    <a:pt x="1483" y="1482"/>
                    <a:pt x="1473" y="1484"/>
                    <a:pt x="1473" y="1484"/>
                  </a:cubicBezTo>
                  <a:cubicBezTo>
                    <a:pt x="1470" y="1461"/>
                    <a:pt x="1435" y="1446"/>
                    <a:pt x="1437" y="1423"/>
                  </a:cubicBezTo>
                  <a:cubicBezTo>
                    <a:pt x="1448" y="1418"/>
                    <a:pt x="1465" y="1424"/>
                    <a:pt x="1477" y="1427"/>
                  </a:cubicBezTo>
                  <a:cubicBezTo>
                    <a:pt x="1493" y="1430"/>
                    <a:pt x="1498" y="1430"/>
                    <a:pt x="1499" y="1448"/>
                  </a:cubicBezTo>
                  <a:cubicBezTo>
                    <a:pt x="1500" y="1456"/>
                    <a:pt x="1500" y="1470"/>
                    <a:pt x="1498" y="1479"/>
                  </a:cubicBezTo>
                  <a:close/>
                  <a:moveTo>
                    <a:pt x="1554" y="1492"/>
                  </a:moveTo>
                  <a:cubicBezTo>
                    <a:pt x="1540" y="1493"/>
                    <a:pt x="1524" y="1478"/>
                    <a:pt x="1509" y="1484"/>
                  </a:cubicBezTo>
                  <a:cubicBezTo>
                    <a:pt x="1509" y="1485"/>
                    <a:pt x="1509" y="1485"/>
                    <a:pt x="1509" y="1485"/>
                  </a:cubicBezTo>
                  <a:cubicBezTo>
                    <a:pt x="1506" y="1474"/>
                    <a:pt x="1510" y="1462"/>
                    <a:pt x="1509" y="1451"/>
                  </a:cubicBezTo>
                  <a:cubicBezTo>
                    <a:pt x="1508" y="1447"/>
                    <a:pt x="1506" y="1439"/>
                    <a:pt x="1508" y="1437"/>
                  </a:cubicBezTo>
                  <a:cubicBezTo>
                    <a:pt x="1511" y="1433"/>
                    <a:pt x="1519" y="1436"/>
                    <a:pt x="1524" y="1437"/>
                  </a:cubicBezTo>
                  <a:cubicBezTo>
                    <a:pt x="1547" y="1441"/>
                    <a:pt x="1556" y="1470"/>
                    <a:pt x="1554" y="1492"/>
                  </a:cubicBezTo>
                  <a:close/>
                  <a:moveTo>
                    <a:pt x="1578" y="1453"/>
                  </a:moveTo>
                  <a:cubicBezTo>
                    <a:pt x="1584" y="1460"/>
                    <a:pt x="1603" y="1477"/>
                    <a:pt x="1601" y="1488"/>
                  </a:cubicBezTo>
                  <a:cubicBezTo>
                    <a:pt x="1599" y="1497"/>
                    <a:pt x="1572" y="1491"/>
                    <a:pt x="1565" y="1489"/>
                  </a:cubicBezTo>
                  <a:cubicBezTo>
                    <a:pt x="1565" y="1489"/>
                    <a:pt x="1562" y="1483"/>
                    <a:pt x="1561" y="1479"/>
                  </a:cubicBezTo>
                  <a:cubicBezTo>
                    <a:pt x="1559" y="1473"/>
                    <a:pt x="1557" y="1466"/>
                    <a:pt x="1555" y="1460"/>
                  </a:cubicBezTo>
                  <a:cubicBezTo>
                    <a:pt x="1553" y="1455"/>
                    <a:pt x="1545" y="1445"/>
                    <a:pt x="1545" y="1440"/>
                  </a:cubicBezTo>
                  <a:cubicBezTo>
                    <a:pt x="1545" y="1421"/>
                    <a:pt x="1574" y="1448"/>
                    <a:pt x="1578" y="1453"/>
                  </a:cubicBezTo>
                  <a:close/>
                  <a:moveTo>
                    <a:pt x="1532" y="1383"/>
                  </a:moveTo>
                  <a:cubicBezTo>
                    <a:pt x="1540" y="1395"/>
                    <a:pt x="1556" y="1410"/>
                    <a:pt x="1543" y="1423"/>
                  </a:cubicBezTo>
                  <a:cubicBezTo>
                    <a:pt x="1531" y="1434"/>
                    <a:pt x="1507" y="1426"/>
                    <a:pt x="1507" y="1426"/>
                  </a:cubicBezTo>
                  <a:cubicBezTo>
                    <a:pt x="1502" y="1413"/>
                    <a:pt x="1507" y="1393"/>
                    <a:pt x="1508" y="1380"/>
                  </a:cubicBezTo>
                  <a:cubicBezTo>
                    <a:pt x="1509" y="1353"/>
                    <a:pt x="1523" y="1371"/>
                    <a:pt x="1532" y="1383"/>
                  </a:cubicBezTo>
                  <a:close/>
                  <a:moveTo>
                    <a:pt x="1473" y="1356"/>
                  </a:moveTo>
                  <a:cubicBezTo>
                    <a:pt x="1478" y="1346"/>
                    <a:pt x="1475" y="1327"/>
                    <a:pt x="1477" y="1315"/>
                  </a:cubicBezTo>
                  <a:cubicBezTo>
                    <a:pt x="1477" y="1309"/>
                    <a:pt x="1478" y="1296"/>
                    <a:pt x="1484" y="1298"/>
                  </a:cubicBezTo>
                  <a:cubicBezTo>
                    <a:pt x="1489" y="1300"/>
                    <a:pt x="1490" y="1311"/>
                    <a:pt x="1492" y="1315"/>
                  </a:cubicBezTo>
                  <a:cubicBezTo>
                    <a:pt x="1496" y="1327"/>
                    <a:pt x="1510" y="1342"/>
                    <a:pt x="1504" y="1354"/>
                  </a:cubicBezTo>
                  <a:cubicBezTo>
                    <a:pt x="1498" y="1368"/>
                    <a:pt x="1484" y="1358"/>
                    <a:pt x="1472" y="1358"/>
                  </a:cubicBezTo>
                  <a:lnTo>
                    <a:pt x="1473" y="1356"/>
                  </a:lnTo>
                  <a:close/>
                  <a:moveTo>
                    <a:pt x="1497" y="1381"/>
                  </a:moveTo>
                  <a:cubicBezTo>
                    <a:pt x="1497" y="1389"/>
                    <a:pt x="1494" y="1398"/>
                    <a:pt x="1494" y="1406"/>
                  </a:cubicBezTo>
                  <a:cubicBezTo>
                    <a:pt x="1494" y="1410"/>
                    <a:pt x="1497" y="1423"/>
                    <a:pt x="1493" y="1425"/>
                  </a:cubicBezTo>
                  <a:cubicBezTo>
                    <a:pt x="1491" y="1427"/>
                    <a:pt x="1479" y="1420"/>
                    <a:pt x="1476" y="1419"/>
                  </a:cubicBezTo>
                  <a:cubicBezTo>
                    <a:pt x="1468" y="1417"/>
                    <a:pt x="1455" y="1413"/>
                    <a:pt x="1455" y="1413"/>
                  </a:cubicBezTo>
                  <a:cubicBezTo>
                    <a:pt x="1458" y="1401"/>
                    <a:pt x="1455" y="1379"/>
                    <a:pt x="1463" y="1370"/>
                  </a:cubicBezTo>
                  <a:cubicBezTo>
                    <a:pt x="1471" y="1360"/>
                    <a:pt x="1496" y="1369"/>
                    <a:pt x="1497" y="1381"/>
                  </a:cubicBezTo>
                  <a:close/>
                  <a:moveTo>
                    <a:pt x="1438" y="1309"/>
                  </a:moveTo>
                  <a:cubicBezTo>
                    <a:pt x="1445" y="1299"/>
                    <a:pt x="1462" y="1305"/>
                    <a:pt x="1462" y="1305"/>
                  </a:cubicBezTo>
                  <a:cubicBezTo>
                    <a:pt x="1463" y="1314"/>
                    <a:pt x="1462" y="1332"/>
                    <a:pt x="1461" y="1342"/>
                  </a:cubicBezTo>
                  <a:cubicBezTo>
                    <a:pt x="1460" y="1346"/>
                    <a:pt x="1460" y="1353"/>
                    <a:pt x="1457" y="1355"/>
                  </a:cubicBezTo>
                  <a:cubicBezTo>
                    <a:pt x="1454" y="1357"/>
                    <a:pt x="1440" y="1358"/>
                    <a:pt x="1437" y="1356"/>
                  </a:cubicBezTo>
                  <a:cubicBezTo>
                    <a:pt x="1430" y="1350"/>
                    <a:pt x="1434" y="1316"/>
                    <a:pt x="1438" y="1309"/>
                  </a:cubicBezTo>
                  <a:close/>
                  <a:moveTo>
                    <a:pt x="1428" y="1300"/>
                  </a:moveTo>
                  <a:cubicBezTo>
                    <a:pt x="1428" y="1309"/>
                    <a:pt x="1424" y="1318"/>
                    <a:pt x="1423" y="1327"/>
                  </a:cubicBezTo>
                  <a:cubicBezTo>
                    <a:pt x="1423" y="1334"/>
                    <a:pt x="1424" y="1348"/>
                    <a:pt x="1419" y="1351"/>
                  </a:cubicBezTo>
                  <a:cubicBezTo>
                    <a:pt x="1407" y="1360"/>
                    <a:pt x="1406" y="1344"/>
                    <a:pt x="1406" y="1336"/>
                  </a:cubicBezTo>
                  <a:cubicBezTo>
                    <a:pt x="1405" y="1326"/>
                    <a:pt x="1405" y="1317"/>
                    <a:pt x="1405" y="1307"/>
                  </a:cubicBezTo>
                  <a:cubicBezTo>
                    <a:pt x="1404" y="1305"/>
                    <a:pt x="1404" y="1305"/>
                    <a:pt x="1404" y="1305"/>
                  </a:cubicBezTo>
                  <a:cubicBezTo>
                    <a:pt x="1410" y="1302"/>
                    <a:pt x="1421" y="1300"/>
                    <a:pt x="1428" y="1300"/>
                  </a:cubicBezTo>
                  <a:close/>
                  <a:moveTo>
                    <a:pt x="643" y="1098"/>
                  </a:moveTo>
                  <a:cubicBezTo>
                    <a:pt x="643" y="1098"/>
                    <a:pt x="668" y="1098"/>
                    <a:pt x="668" y="1123"/>
                  </a:cubicBezTo>
                  <a:cubicBezTo>
                    <a:pt x="668" y="1148"/>
                    <a:pt x="668" y="1239"/>
                    <a:pt x="668" y="1239"/>
                  </a:cubicBezTo>
                  <a:cubicBezTo>
                    <a:pt x="668" y="1239"/>
                    <a:pt x="667" y="1253"/>
                    <a:pt x="654" y="1253"/>
                  </a:cubicBezTo>
                  <a:cubicBezTo>
                    <a:pt x="641" y="1253"/>
                    <a:pt x="595" y="1253"/>
                    <a:pt x="595" y="1253"/>
                  </a:cubicBezTo>
                  <a:cubicBezTo>
                    <a:pt x="595" y="1253"/>
                    <a:pt x="579" y="1256"/>
                    <a:pt x="579" y="1237"/>
                  </a:cubicBezTo>
                  <a:cubicBezTo>
                    <a:pt x="579" y="1098"/>
                    <a:pt x="579" y="1098"/>
                    <a:pt x="579" y="1098"/>
                  </a:cubicBezTo>
                  <a:cubicBezTo>
                    <a:pt x="617" y="1098"/>
                    <a:pt x="643" y="1098"/>
                    <a:pt x="643" y="1098"/>
                  </a:cubicBezTo>
                  <a:close/>
                  <a:moveTo>
                    <a:pt x="1434" y="557"/>
                  </a:moveTo>
                  <a:cubicBezTo>
                    <a:pt x="1431" y="569"/>
                    <a:pt x="1431" y="581"/>
                    <a:pt x="1431" y="593"/>
                  </a:cubicBezTo>
                  <a:cubicBezTo>
                    <a:pt x="1430" y="603"/>
                    <a:pt x="1426" y="605"/>
                    <a:pt x="1420" y="598"/>
                  </a:cubicBezTo>
                  <a:cubicBezTo>
                    <a:pt x="1416" y="593"/>
                    <a:pt x="1414" y="586"/>
                    <a:pt x="1412" y="580"/>
                  </a:cubicBezTo>
                  <a:cubicBezTo>
                    <a:pt x="1410" y="573"/>
                    <a:pt x="1411" y="565"/>
                    <a:pt x="1410" y="558"/>
                  </a:cubicBezTo>
                  <a:cubicBezTo>
                    <a:pt x="1409" y="554"/>
                    <a:pt x="1407" y="547"/>
                    <a:pt x="1408" y="544"/>
                  </a:cubicBezTo>
                  <a:cubicBezTo>
                    <a:pt x="1408" y="544"/>
                    <a:pt x="1408" y="544"/>
                    <a:pt x="1407" y="544"/>
                  </a:cubicBezTo>
                  <a:cubicBezTo>
                    <a:pt x="1408" y="543"/>
                    <a:pt x="1408" y="543"/>
                    <a:pt x="1408" y="543"/>
                  </a:cubicBezTo>
                  <a:cubicBezTo>
                    <a:pt x="1408" y="543"/>
                    <a:pt x="1408" y="544"/>
                    <a:pt x="1408" y="544"/>
                  </a:cubicBezTo>
                  <a:cubicBezTo>
                    <a:pt x="1417" y="543"/>
                    <a:pt x="1425" y="535"/>
                    <a:pt x="1433" y="530"/>
                  </a:cubicBezTo>
                  <a:cubicBezTo>
                    <a:pt x="1446" y="522"/>
                    <a:pt x="1435" y="551"/>
                    <a:pt x="1434" y="557"/>
                  </a:cubicBezTo>
                  <a:close/>
                  <a:moveTo>
                    <a:pt x="1560" y="416"/>
                  </a:moveTo>
                  <a:cubicBezTo>
                    <a:pt x="1565" y="410"/>
                    <a:pt x="1570" y="403"/>
                    <a:pt x="1576" y="399"/>
                  </a:cubicBezTo>
                  <a:cubicBezTo>
                    <a:pt x="1589" y="390"/>
                    <a:pt x="1612" y="407"/>
                    <a:pt x="1612" y="407"/>
                  </a:cubicBezTo>
                  <a:cubicBezTo>
                    <a:pt x="1622" y="413"/>
                    <a:pt x="1617" y="424"/>
                    <a:pt x="1611" y="433"/>
                  </a:cubicBezTo>
                  <a:cubicBezTo>
                    <a:pt x="1605" y="444"/>
                    <a:pt x="1599" y="469"/>
                    <a:pt x="1582" y="460"/>
                  </a:cubicBezTo>
                  <a:cubicBezTo>
                    <a:pt x="1576" y="456"/>
                    <a:pt x="1570" y="450"/>
                    <a:pt x="1564" y="445"/>
                  </a:cubicBezTo>
                  <a:cubicBezTo>
                    <a:pt x="1560" y="442"/>
                    <a:pt x="1546" y="435"/>
                    <a:pt x="1547" y="429"/>
                  </a:cubicBezTo>
                  <a:cubicBezTo>
                    <a:pt x="1548" y="425"/>
                    <a:pt x="1557" y="418"/>
                    <a:pt x="1560" y="416"/>
                  </a:cubicBezTo>
                  <a:close/>
                  <a:moveTo>
                    <a:pt x="1515" y="525"/>
                  </a:moveTo>
                  <a:cubicBezTo>
                    <a:pt x="1510" y="530"/>
                    <a:pt x="1501" y="533"/>
                    <a:pt x="1496" y="537"/>
                  </a:cubicBezTo>
                  <a:cubicBezTo>
                    <a:pt x="1491" y="540"/>
                    <a:pt x="1485" y="547"/>
                    <a:pt x="1480" y="547"/>
                  </a:cubicBezTo>
                  <a:cubicBezTo>
                    <a:pt x="1473" y="548"/>
                    <a:pt x="1463" y="543"/>
                    <a:pt x="1459" y="538"/>
                  </a:cubicBezTo>
                  <a:cubicBezTo>
                    <a:pt x="1445" y="525"/>
                    <a:pt x="1456" y="513"/>
                    <a:pt x="1466" y="501"/>
                  </a:cubicBezTo>
                  <a:cubicBezTo>
                    <a:pt x="1470" y="497"/>
                    <a:pt x="1476" y="491"/>
                    <a:pt x="1481" y="488"/>
                  </a:cubicBezTo>
                  <a:cubicBezTo>
                    <a:pt x="1485" y="488"/>
                    <a:pt x="1485" y="488"/>
                    <a:pt x="1485" y="488"/>
                  </a:cubicBezTo>
                  <a:cubicBezTo>
                    <a:pt x="1491" y="497"/>
                    <a:pt x="1505" y="503"/>
                    <a:pt x="1514" y="512"/>
                  </a:cubicBezTo>
                  <a:cubicBezTo>
                    <a:pt x="1518" y="517"/>
                    <a:pt x="1522" y="519"/>
                    <a:pt x="1515" y="525"/>
                  </a:cubicBezTo>
                  <a:close/>
                  <a:moveTo>
                    <a:pt x="1525" y="486"/>
                  </a:moveTo>
                  <a:cubicBezTo>
                    <a:pt x="1515" y="492"/>
                    <a:pt x="1513" y="495"/>
                    <a:pt x="1502" y="488"/>
                  </a:cubicBezTo>
                  <a:cubicBezTo>
                    <a:pt x="1496" y="484"/>
                    <a:pt x="1491" y="482"/>
                    <a:pt x="1495" y="474"/>
                  </a:cubicBezTo>
                  <a:cubicBezTo>
                    <a:pt x="1501" y="463"/>
                    <a:pt x="1518" y="454"/>
                    <a:pt x="1527" y="447"/>
                  </a:cubicBezTo>
                  <a:cubicBezTo>
                    <a:pt x="1529" y="446"/>
                    <a:pt x="1532" y="445"/>
                    <a:pt x="1534" y="443"/>
                  </a:cubicBezTo>
                  <a:cubicBezTo>
                    <a:pt x="1534" y="443"/>
                    <a:pt x="1569" y="455"/>
                    <a:pt x="1565" y="465"/>
                  </a:cubicBezTo>
                  <a:cubicBezTo>
                    <a:pt x="1563" y="468"/>
                    <a:pt x="1549" y="474"/>
                    <a:pt x="1545" y="476"/>
                  </a:cubicBezTo>
                  <a:cubicBezTo>
                    <a:pt x="1539" y="480"/>
                    <a:pt x="1532" y="482"/>
                    <a:pt x="1525" y="486"/>
                  </a:cubicBezTo>
                  <a:close/>
                  <a:moveTo>
                    <a:pt x="1594" y="511"/>
                  </a:moveTo>
                  <a:cubicBezTo>
                    <a:pt x="1578" y="512"/>
                    <a:pt x="1562" y="511"/>
                    <a:pt x="1546" y="509"/>
                  </a:cubicBezTo>
                  <a:cubicBezTo>
                    <a:pt x="1536" y="508"/>
                    <a:pt x="1517" y="503"/>
                    <a:pt x="1532" y="493"/>
                  </a:cubicBezTo>
                  <a:cubicBezTo>
                    <a:pt x="1542" y="487"/>
                    <a:pt x="1562" y="483"/>
                    <a:pt x="1562" y="483"/>
                  </a:cubicBezTo>
                  <a:cubicBezTo>
                    <a:pt x="1569" y="479"/>
                    <a:pt x="1572" y="474"/>
                    <a:pt x="1580" y="475"/>
                  </a:cubicBezTo>
                  <a:cubicBezTo>
                    <a:pt x="1585" y="475"/>
                    <a:pt x="1590" y="480"/>
                    <a:pt x="1594" y="481"/>
                  </a:cubicBezTo>
                  <a:cubicBezTo>
                    <a:pt x="1598" y="487"/>
                    <a:pt x="1598" y="493"/>
                    <a:pt x="1600" y="499"/>
                  </a:cubicBezTo>
                  <a:cubicBezTo>
                    <a:pt x="1603" y="507"/>
                    <a:pt x="1605" y="510"/>
                    <a:pt x="1594" y="511"/>
                  </a:cubicBezTo>
                  <a:close/>
                  <a:moveTo>
                    <a:pt x="1665" y="484"/>
                  </a:moveTo>
                  <a:cubicBezTo>
                    <a:pt x="1662" y="493"/>
                    <a:pt x="1634" y="495"/>
                    <a:pt x="1626" y="495"/>
                  </a:cubicBezTo>
                  <a:cubicBezTo>
                    <a:pt x="1617" y="495"/>
                    <a:pt x="1613" y="493"/>
                    <a:pt x="1609" y="485"/>
                  </a:cubicBezTo>
                  <a:cubicBezTo>
                    <a:pt x="1607" y="480"/>
                    <a:pt x="1603" y="472"/>
                    <a:pt x="1604" y="466"/>
                  </a:cubicBezTo>
                  <a:cubicBezTo>
                    <a:pt x="1607" y="452"/>
                    <a:pt x="1628" y="443"/>
                    <a:pt x="1629" y="428"/>
                  </a:cubicBezTo>
                  <a:cubicBezTo>
                    <a:pt x="1630" y="428"/>
                    <a:pt x="1630" y="428"/>
                    <a:pt x="1630" y="428"/>
                  </a:cubicBezTo>
                  <a:cubicBezTo>
                    <a:pt x="1638" y="431"/>
                    <a:pt x="1642" y="438"/>
                    <a:pt x="1646" y="445"/>
                  </a:cubicBezTo>
                  <a:cubicBezTo>
                    <a:pt x="1651" y="453"/>
                    <a:pt x="1668" y="474"/>
                    <a:pt x="1665" y="48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Line 79">
              <a:extLst>
                <a:ext uri="{FF2B5EF4-FFF2-40B4-BE49-F238E27FC236}">
                  <a16:creationId xmlns:a16="http://schemas.microsoft.com/office/drawing/2014/main" id="{C1E50216-FE6C-4FC1-A9F9-D2798B41FC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9" y="2329"/>
              <a:ext cx="1" cy="83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Line 80">
              <a:extLst>
                <a:ext uri="{FF2B5EF4-FFF2-40B4-BE49-F238E27FC236}">
                  <a16:creationId xmlns:a16="http://schemas.microsoft.com/office/drawing/2014/main" id="{3BF337B3-2772-4C03-B094-B5151F089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9" y="2328"/>
              <a:ext cx="1" cy="85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Oval 81">
              <a:extLst>
                <a:ext uri="{FF2B5EF4-FFF2-40B4-BE49-F238E27FC236}">
                  <a16:creationId xmlns:a16="http://schemas.microsoft.com/office/drawing/2014/main" id="{93712057-2478-4DED-AB94-C1A25A758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6" y="2352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69" name="Oval 82">
              <a:extLst>
                <a:ext uri="{FF2B5EF4-FFF2-40B4-BE49-F238E27FC236}">
                  <a16:creationId xmlns:a16="http://schemas.microsoft.com/office/drawing/2014/main" id="{FEF1915E-CF0B-48ED-BD47-29B56BABF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" y="2355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0" name="Oval 83">
              <a:extLst>
                <a:ext uri="{FF2B5EF4-FFF2-40B4-BE49-F238E27FC236}">
                  <a16:creationId xmlns:a16="http://schemas.microsoft.com/office/drawing/2014/main" id="{C33B74F9-EC02-4E34-9CB8-508304ADA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355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1" name="Oval 84">
              <a:extLst>
                <a:ext uri="{FF2B5EF4-FFF2-40B4-BE49-F238E27FC236}">
                  <a16:creationId xmlns:a16="http://schemas.microsoft.com/office/drawing/2014/main" id="{7FAB3C6D-98ED-47BE-AB32-CCF1A87A6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0" y="2339"/>
              <a:ext cx="6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2" name="Oval 85">
              <a:extLst>
                <a:ext uri="{FF2B5EF4-FFF2-40B4-BE49-F238E27FC236}">
                  <a16:creationId xmlns:a16="http://schemas.microsoft.com/office/drawing/2014/main" id="{2D03FEAB-5992-49EB-8027-D630BAED1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9" y="3159"/>
              <a:ext cx="27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3" name="Oval 86">
              <a:extLst>
                <a:ext uri="{FF2B5EF4-FFF2-40B4-BE49-F238E27FC236}">
                  <a16:creationId xmlns:a16="http://schemas.microsoft.com/office/drawing/2014/main" id="{94DA112E-354F-4EF1-B8E2-9DA7CC657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3182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4" name="Oval 87">
              <a:extLst>
                <a:ext uri="{FF2B5EF4-FFF2-40B4-BE49-F238E27FC236}">
                  <a16:creationId xmlns:a16="http://schemas.microsoft.com/office/drawing/2014/main" id="{FD475149-E3DA-430D-BAC5-5C8DE11A6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2" y="3138"/>
              <a:ext cx="26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5" name="Oval 88">
              <a:extLst>
                <a:ext uri="{FF2B5EF4-FFF2-40B4-BE49-F238E27FC236}">
                  <a16:creationId xmlns:a16="http://schemas.microsoft.com/office/drawing/2014/main" id="{0D44B72A-4071-489E-A4E4-23C224F2E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317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6" name="Freeform 89">
              <a:extLst>
                <a:ext uri="{FF2B5EF4-FFF2-40B4-BE49-F238E27FC236}">
                  <a16:creationId xmlns:a16="http://schemas.microsoft.com/office/drawing/2014/main" id="{873EEC5B-235C-490E-94E8-13836C1BC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684"/>
              <a:ext cx="172" cy="216"/>
            </a:xfrm>
            <a:custGeom>
              <a:avLst/>
              <a:gdLst>
                <a:gd name="T0" fmla="*/ 176 w 170"/>
                <a:gd name="T1" fmla="*/ 0 h 214"/>
                <a:gd name="T2" fmla="*/ 66 w 170"/>
                <a:gd name="T3" fmla="*/ 0 h 214"/>
                <a:gd name="T4" fmla="*/ 3 w 170"/>
                <a:gd name="T5" fmla="*/ 48 h 214"/>
                <a:gd name="T6" fmla="*/ 0 w 170"/>
                <a:gd name="T7" fmla="*/ 220 h 214"/>
                <a:gd name="T8" fmla="*/ 17 w 170"/>
                <a:gd name="T9" fmla="*/ 58 h 214"/>
                <a:gd name="T10" fmla="*/ 71 w 170"/>
                <a:gd name="T11" fmla="*/ 11 h 214"/>
                <a:gd name="T12" fmla="*/ 176 w 170"/>
                <a:gd name="T13" fmla="*/ 0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214">
                  <a:moveTo>
                    <a:pt x="170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" y="1"/>
                    <a:pt x="3" y="48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25" y="13"/>
                    <a:pt x="68" y="11"/>
                  </a:cubicBezTo>
                  <a:cubicBezTo>
                    <a:pt x="112" y="9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90">
              <a:extLst>
                <a:ext uri="{FF2B5EF4-FFF2-40B4-BE49-F238E27FC236}">
                  <a16:creationId xmlns:a16="http://schemas.microsoft.com/office/drawing/2014/main" id="{2CF4E46D-B4D7-4F98-BD14-97456CA6C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687"/>
              <a:ext cx="55" cy="39"/>
            </a:xfrm>
            <a:custGeom>
              <a:avLst/>
              <a:gdLst>
                <a:gd name="T0" fmla="*/ 57 w 54"/>
                <a:gd name="T1" fmla="*/ 0 h 39"/>
                <a:gd name="T2" fmla="*/ 0 w 54"/>
                <a:gd name="T3" fmla="*/ 39 h 39"/>
                <a:gd name="T4" fmla="*/ 57 w 54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9">
                  <a:moveTo>
                    <a:pt x="54" y="0"/>
                  </a:moveTo>
                  <a:cubicBezTo>
                    <a:pt x="54" y="0"/>
                    <a:pt x="5" y="0"/>
                    <a:pt x="0" y="39"/>
                  </a:cubicBezTo>
                  <a:cubicBezTo>
                    <a:pt x="0" y="39"/>
                    <a:pt x="10" y="8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91">
              <a:extLst>
                <a:ext uri="{FF2B5EF4-FFF2-40B4-BE49-F238E27FC236}">
                  <a16:creationId xmlns:a16="http://schemas.microsoft.com/office/drawing/2014/main" id="{CF81AB29-6195-476E-90AA-58BCF4894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672"/>
              <a:ext cx="157" cy="222"/>
            </a:xfrm>
            <a:custGeom>
              <a:avLst/>
              <a:gdLst>
                <a:gd name="T0" fmla="*/ 0 w 156"/>
                <a:gd name="T1" fmla="*/ 13 h 220"/>
                <a:gd name="T2" fmla="*/ 70 w 156"/>
                <a:gd name="T3" fmla="*/ 12 h 220"/>
                <a:gd name="T4" fmla="*/ 156 w 156"/>
                <a:gd name="T5" fmla="*/ 111 h 220"/>
                <a:gd name="T6" fmla="*/ 159 w 156"/>
                <a:gd name="T7" fmla="*/ 226 h 220"/>
                <a:gd name="T8" fmla="*/ 140 w 156"/>
                <a:gd name="T9" fmla="*/ 100 h 220"/>
                <a:gd name="T10" fmla="*/ 65 w 156"/>
                <a:gd name="T11" fmla="*/ 22 h 220"/>
                <a:gd name="T12" fmla="*/ 0 w 156"/>
                <a:gd name="T13" fmla="*/ 13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220">
                  <a:moveTo>
                    <a:pt x="0" y="13"/>
                  </a:move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128" y="0"/>
                    <a:pt x="153" y="108"/>
                  </a:cubicBezTo>
                  <a:cubicBezTo>
                    <a:pt x="156" y="220"/>
                    <a:pt x="156" y="220"/>
                    <a:pt x="156" y="220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7"/>
                    <a:pt x="109" y="25"/>
                    <a:pt x="65" y="22"/>
                  </a:cubicBezTo>
                  <a:cubicBezTo>
                    <a:pt x="21" y="20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BF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92">
              <a:extLst>
                <a:ext uri="{FF2B5EF4-FFF2-40B4-BE49-F238E27FC236}">
                  <a16:creationId xmlns:a16="http://schemas.microsoft.com/office/drawing/2014/main" id="{0EEDEEE3-6BC6-495C-AC46-524F69CD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687"/>
              <a:ext cx="80" cy="79"/>
            </a:xfrm>
            <a:custGeom>
              <a:avLst/>
              <a:gdLst>
                <a:gd name="T0" fmla="*/ 0 w 79"/>
                <a:gd name="T1" fmla="*/ 0 h 78"/>
                <a:gd name="T2" fmla="*/ 82 w 79"/>
                <a:gd name="T3" fmla="*/ 81 h 78"/>
                <a:gd name="T4" fmla="*/ 0 w 79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78">
                  <a:moveTo>
                    <a:pt x="0" y="0"/>
                  </a:moveTo>
                  <a:cubicBezTo>
                    <a:pt x="57" y="9"/>
                    <a:pt x="77" y="64"/>
                    <a:pt x="79" y="78"/>
                  </a:cubicBezTo>
                  <a:cubicBezTo>
                    <a:pt x="79" y="78"/>
                    <a:pt x="56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Line 93">
              <a:extLst>
                <a:ext uri="{FF2B5EF4-FFF2-40B4-BE49-F238E27FC236}">
                  <a16:creationId xmlns:a16="http://schemas.microsoft.com/office/drawing/2014/main" id="{589C3D01-9A1C-4A8C-9DA0-75C359BE2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7" y="1679"/>
              <a:ext cx="1" cy="105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Line 94">
              <a:extLst>
                <a:ext uri="{FF2B5EF4-FFF2-40B4-BE49-F238E27FC236}">
                  <a16:creationId xmlns:a16="http://schemas.microsoft.com/office/drawing/2014/main" id="{561E63B5-0766-47E0-974A-029EEE689D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7" y="1679"/>
              <a:ext cx="1" cy="105"/>
            </a:xfrm>
            <a:prstGeom prst="lin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95">
              <a:extLst>
                <a:ext uri="{FF2B5EF4-FFF2-40B4-BE49-F238E27FC236}">
                  <a16:creationId xmlns:a16="http://schemas.microsoft.com/office/drawing/2014/main" id="{BF2B9B24-85F2-4C4F-83AB-A0FAECCB5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169"/>
              <a:ext cx="68" cy="62"/>
            </a:xfrm>
            <a:custGeom>
              <a:avLst/>
              <a:gdLst>
                <a:gd name="T0" fmla="*/ 0 w 67"/>
                <a:gd name="T1" fmla="*/ 55 h 61"/>
                <a:gd name="T2" fmla="*/ 61 w 67"/>
                <a:gd name="T3" fmla="*/ 0 h 61"/>
                <a:gd name="T4" fmla="*/ 0 w 67"/>
                <a:gd name="T5" fmla="*/ 55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1">
                  <a:moveTo>
                    <a:pt x="0" y="52"/>
                  </a:moveTo>
                  <a:cubicBezTo>
                    <a:pt x="0" y="52"/>
                    <a:pt x="53" y="58"/>
                    <a:pt x="58" y="0"/>
                  </a:cubicBezTo>
                  <a:cubicBezTo>
                    <a:pt x="58" y="0"/>
                    <a:pt x="67" y="61"/>
                    <a:pt x="0" y="52"/>
                  </a:cubicBezTo>
                  <a:close/>
                </a:path>
              </a:pathLst>
            </a:custGeom>
            <a:solidFill>
              <a:srgbClr val="91A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96">
              <a:extLst>
                <a:ext uri="{FF2B5EF4-FFF2-40B4-BE49-F238E27FC236}">
                  <a16:creationId xmlns:a16="http://schemas.microsoft.com/office/drawing/2014/main" id="{24FE5BA6-0F6B-40E7-8F2A-077F9982C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728"/>
              <a:ext cx="51" cy="175"/>
            </a:xfrm>
            <a:custGeom>
              <a:avLst/>
              <a:gdLst>
                <a:gd name="T0" fmla="*/ 51 w 51"/>
                <a:gd name="T1" fmla="*/ 42 h 175"/>
                <a:gd name="T2" fmla="*/ 24 w 51"/>
                <a:gd name="T3" fmla="*/ 0 h 175"/>
                <a:gd name="T4" fmla="*/ 0 w 51"/>
                <a:gd name="T5" fmla="*/ 42 h 175"/>
                <a:gd name="T6" fmla="*/ 14 w 51"/>
                <a:gd name="T7" fmla="*/ 42 h 175"/>
                <a:gd name="T8" fmla="*/ 14 w 51"/>
                <a:gd name="T9" fmla="*/ 175 h 175"/>
                <a:gd name="T10" fmla="*/ 36 w 51"/>
                <a:gd name="T11" fmla="*/ 175 h 175"/>
                <a:gd name="T12" fmla="*/ 36 w 51"/>
                <a:gd name="T13" fmla="*/ 42 h 175"/>
                <a:gd name="T14" fmla="*/ 51 w 51"/>
                <a:gd name="T15" fmla="*/ 42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2"/>
                  </a:moveTo>
                  <a:lnTo>
                    <a:pt x="24" y="0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2"/>
                  </a:lnTo>
                  <a:lnTo>
                    <a:pt x="51" y="42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97">
              <a:extLst>
                <a:ext uri="{FF2B5EF4-FFF2-40B4-BE49-F238E27FC236}">
                  <a16:creationId xmlns:a16="http://schemas.microsoft.com/office/drawing/2014/main" id="{9DE48BA7-83F1-4BBC-B9BF-2F7275643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728"/>
              <a:ext cx="51" cy="175"/>
            </a:xfrm>
            <a:custGeom>
              <a:avLst/>
              <a:gdLst>
                <a:gd name="T0" fmla="*/ 51 w 51"/>
                <a:gd name="T1" fmla="*/ 42 h 175"/>
                <a:gd name="T2" fmla="*/ 24 w 51"/>
                <a:gd name="T3" fmla="*/ 0 h 175"/>
                <a:gd name="T4" fmla="*/ 0 w 51"/>
                <a:gd name="T5" fmla="*/ 42 h 175"/>
                <a:gd name="T6" fmla="*/ 14 w 51"/>
                <a:gd name="T7" fmla="*/ 42 h 175"/>
                <a:gd name="T8" fmla="*/ 14 w 51"/>
                <a:gd name="T9" fmla="*/ 175 h 175"/>
                <a:gd name="T10" fmla="*/ 36 w 51"/>
                <a:gd name="T11" fmla="*/ 175 h 175"/>
                <a:gd name="T12" fmla="*/ 36 w 51"/>
                <a:gd name="T13" fmla="*/ 42 h 175"/>
                <a:gd name="T14" fmla="*/ 51 w 51"/>
                <a:gd name="T15" fmla="*/ 42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2"/>
                  </a:moveTo>
                  <a:lnTo>
                    <a:pt x="24" y="0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2"/>
                  </a:lnTo>
                  <a:lnTo>
                    <a:pt x="51" y="42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98">
              <a:extLst>
                <a:ext uri="{FF2B5EF4-FFF2-40B4-BE49-F238E27FC236}">
                  <a16:creationId xmlns:a16="http://schemas.microsoft.com/office/drawing/2014/main" id="{6EDE4435-11AC-4E2D-B8D9-951909FE3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488"/>
              <a:ext cx="175" cy="49"/>
            </a:xfrm>
            <a:custGeom>
              <a:avLst/>
              <a:gdLst>
                <a:gd name="T0" fmla="*/ 133 w 175"/>
                <a:gd name="T1" fmla="*/ 49 h 49"/>
                <a:gd name="T2" fmla="*/ 175 w 175"/>
                <a:gd name="T3" fmla="*/ 24 h 49"/>
                <a:gd name="T4" fmla="*/ 133 w 175"/>
                <a:gd name="T5" fmla="*/ 0 h 49"/>
                <a:gd name="T6" fmla="*/ 133 w 175"/>
                <a:gd name="T7" fmla="*/ 14 h 49"/>
                <a:gd name="T8" fmla="*/ 0 w 175"/>
                <a:gd name="T9" fmla="*/ 14 h 49"/>
                <a:gd name="T10" fmla="*/ 0 w 175"/>
                <a:gd name="T11" fmla="*/ 36 h 49"/>
                <a:gd name="T12" fmla="*/ 133 w 175"/>
                <a:gd name="T13" fmla="*/ 36 h 49"/>
                <a:gd name="T14" fmla="*/ 133 w 175"/>
                <a:gd name="T15" fmla="*/ 49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49">
                  <a:moveTo>
                    <a:pt x="133" y="49"/>
                  </a:moveTo>
                  <a:lnTo>
                    <a:pt x="175" y="24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3" y="36"/>
                  </a:lnTo>
                  <a:lnTo>
                    <a:pt x="133" y="49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99">
              <a:extLst>
                <a:ext uri="{FF2B5EF4-FFF2-40B4-BE49-F238E27FC236}">
                  <a16:creationId xmlns:a16="http://schemas.microsoft.com/office/drawing/2014/main" id="{BF255A3D-C13B-4B57-97B4-21F9BB754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488"/>
              <a:ext cx="175" cy="50"/>
            </a:xfrm>
            <a:custGeom>
              <a:avLst/>
              <a:gdLst>
                <a:gd name="T0" fmla="*/ 133 w 175"/>
                <a:gd name="T1" fmla="*/ 50 h 50"/>
                <a:gd name="T2" fmla="*/ 175 w 175"/>
                <a:gd name="T3" fmla="*/ 24 h 50"/>
                <a:gd name="T4" fmla="*/ 133 w 175"/>
                <a:gd name="T5" fmla="*/ 0 h 50"/>
                <a:gd name="T6" fmla="*/ 133 w 175"/>
                <a:gd name="T7" fmla="*/ 14 h 50"/>
                <a:gd name="T8" fmla="*/ 0 w 175"/>
                <a:gd name="T9" fmla="*/ 14 h 50"/>
                <a:gd name="T10" fmla="*/ 0 w 175"/>
                <a:gd name="T11" fmla="*/ 36 h 50"/>
                <a:gd name="T12" fmla="*/ 133 w 175"/>
                <a:gd name="T13" fmla="*/ 36 h 50"/>
                <a:gd name="T14" fmla="*/ 133 w 175"/>
                <a:gd name="T15" fmla="*/ 5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0">
                  <a:moveTo>
                    <a:pt x="133" y="50"/>
                  </a:moveTo>
                  <a:lnTo>
                    <a:pt x="175" y="24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3" y="36"/>
                  </a:lnTo>
                  <a:lnTo>
                    <a:pt x="133" y="5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100">
              <a:extLst>
                <a:ext uri="{FF2B5EF4-FFF2-40B4-BE49-F238E27FC236}">
                  <a16:creationId xmlns:a16="http://schemas.microsoft.com/office/drawing/2014/main" id="{2C1FE2C0-C950-4F55-802F-3DF3D1F9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58"/>
              <a:ext cx="49" cy="175"/>
            </a:xfrm>
            <a:custGeom>
              <a:avLst/>
              <a:gdLst>
                <a:gd name="T0" fmla="*/ 0 w 49"/>
                <a:gd name="T1" fmla="*/ 133 h 175"/>
                <a:gd name="T2" fmla="*/ 25 w 49"/>
                <a:gd name="T3" fmla="*/ 175 h 175"/>
                <a:gd name="T4" fmla="*/ 49 w 49"/>
                <a:gd name="T5" fmla="*/ 133 h 175"/>
                <a:gd name="T6" fmla="*/ 35 w 49"/>
                <a:gd name="T7" fmla="*/ 133 h 175"/>
                <a:gd name="T8" fmla="*/ 35 w 49"/>
                <a:gd name="T9" fmla="*/ 0 h 175"/>
                <a:gd name="T10" fmla="*/ 14 w 49"/>
                <a:gd name="T11" fmla="*/ 0 h 175"/>
                <a:gd name="T12" fmla="*/ 14 w 49"/>
                <a:gd name="T13" fmla="*/ 133 h 175"/>
                <a:gd name="T14" fmla="*/ 0 w 49"/>
                <a:gd name="T15" fmla="*/ 133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5">
                  <a:moveTo>
                    <a:pt x="0" y="133"/>
                  </a:moveTo>
                  <a:lnTo>
                    <a:pt x="25" y="175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4" y="0"/>
                  </a:lnTo>
                  <a:lnTo>
                    <a:pt x="14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101">
              <a:extLst>
                <a:ext uri="{FF2B5EF4-FFF2-40B4-BE49-F238E27FC236}">
                  <a16:creationId xmlns:a16="http://schemas.microsoft.com/office/drawing/2014/main" id="{2091F1C6-D79F-4221-BA32-810C12CEE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858"/>
              <a:ext cx="49" cy="175"/>
            </a:xfrm>
            <a:custGeom>
              <a:avLst/>
              <a:gdLst>
                <a:gd name="T0" fmla="*/ 0 w 49"/>
                <a:gd name="T1" fmla="*/ 133 h 175"/>
                <a:gd name="T2" fmla="*/ 25 w 49"/>
                <a:gd name="T3" fmla="*/ 175 h 175"/>
                <a:gd name="T4" fmla="*/ 49 w 49"/>
                <a:gd name="T5" fmla="*/ 133 h 175"/>
                <a:gd name="T6" fmla="*/ 35 w 49"/>
                <a:gd name="T7" fmla="*/ 133 h 175"/>
                <a:gd name="T8" fmla="*/ 35 w 49"/>
                <a:gd name="T9" fmla="*/ 0 h 175"/>
                <a:gd name="T10" fmla="*/ 13 w 49"/>
                <a:gd name="T11" fmla="*/ 0 h 175"/>
                <a:gd name="T12" fmla="*/ 13 w 49"/>
                <a:gd name="T13" fmla="*/ 133 h 175"/>
                <a:gd name="T14" fmla="*/ 0 w 49"/>
                <a:gd name="T15" fmla="*/ 133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5">
                  <a:moveTo>
                    <a:pt x="0" y="133"/>
                  </a:moveTo>
                  <a:lnTo>
                    <a:pt x="25" y="175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3" y="0"/>
                  </a:lnTo>
                  <a:lnTo>
                    <a:pt x="13" y="133"/>
                  </a:lnTo>
                  <a:lnTo>
                    <a:pt x="0" y="133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102">
              <a:extLst>
                <a:ext uri="{FF2B5EF4-FFF2-40B4-BE49-F238E27FC236}">
                  <a16:creationId xmlns:a16="http://schemas.microsoft.com/office/drawing/2014/main" id="{D6033AA9-07F2-471B-A449-887EAAB86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010"/>
              <a:ext cx="51" cy="174"/>
            </a:xfrm>
            <a:custGeom>
              <a:avLst/>
              <a:gdLst>
                <a:gd name="T0" fmla="*/ 51 w 51"/>
                <a:gd name="T1" fmla="*/ 41 h 174"/>
                <a:gd name="T2" fmla="*/ 25 w 51"/>
                <a:gd name="T3" fmla="*/ 0 h 174"/>
                <a:gd name="T4" fmla="*/ 0 w 51"/>
                <a:gd name="T5" fmla="*/ 41 h 174"/>
                <a:gd name="T6" fmla="*/ 14 w 51"/>
                <a:gd name="T7" fmla="*/ 41 h 174"/>
                <a:gd name="T8" fmla="*/ 14 w 51"/>
                <a:gd name="T9" fmla="*/ 174 h 174"/>
                <a:gd name="T10" fmla="*/ 37 w 51"/>
                <a:gd name="T11" fmla="*/ 174 h 174"/>
                <a:gd name="T12" fmla="*/ 37 w 51"/>
                <a:gd name="T13" fmla="*/ 41 h 174"/>
                <a:gd name="T14" fmla="*/ 51 w 51"/>
                <a:gd name="T15" fmla="*/ 41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4">
                  <a:moveTo>
                    <a:pt x="51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4"/>
                  </a:lnTo>
                  <a:lnTo>
                    <a:pt x="37" y="174"/>
                  </a:lnTo>
                  <a:lnTo>
                    <a:pt x="37" y="41"/>
                  </a:lnTo>
                  <a:lnTo>
                    <a:pt x="51" y="41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3">
              <a:extLst>
                <a:ext uri="{FF2B5EF4-FFF2-40B4-BE49-F238E27FC236}">
                  <a16:creationId xmlns:a16="http://schemas.microsoft.com/office/drawing/2014/main" id="{621390EC-45A7-4732-BC9D-CE208C820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010"/>
              <a:ext cx="51" cy="174"/>
            </a:xfrm>
            <a:custGeom>
              <a:avLst/>
              <a:gdLst>
                <a:gd name="T0" fmla="*/ 51 w 51"/>
                <a:gd name="T1" fmla="*/ 41 h 174"/>
                <a:gd name="T2" fmla="*/ 25 w 51"/>
                <a:gd name="T3" fmla="*/ 0 h 174"/>
                <a:gd name="T4" fmla="*/ 0 w 51"/>
                <a:gd name="T5" fmla="*/ 41 h 174"/>
                <a:gd name="T6" fmla="*/ 14 w 51"/>
                <a:gd name="T7" fmla="*/ 41 h 174"/>
                <a:gd name="T8" fmla="*/ 14 w 51"/>
                <a:gd name="T9" fmla="*/ 174 h 174"/>
                <a:gd name="T10" fmla="*/ 37 w 51"/>
                <a:gd name="T11" fmla="*/ 174 h 174"/>
                <a:gd name="T12" fmla="*/ 37 w 51"/>
                <a:gd name="T13" fmla="*/ 41 h 174"/>
                <a:gd name="T14" fmla="*/ 51 w 51"/>
                <a:gd name="T15" fmla="*/ 41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4">
                  <a:moveTo>
                    <a:pt x="51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4"/>
                  </a:lnTo>
                  <a:lnTo>
                    <a:pt x="37" y="174"/>
                  </a:lnTo>
                  <a:lnTo>
                    <a:pt x="37" y="41"/>
                  </a:lnTo>
                  <a:lnTo>
                    <a:pt x="51" y="4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4">
              <a:extLst>
                <a:ext uri="{FF2B5EF4-FFF2-40B4-BE49-F238E27FC236}">
                  <a16:creationId xmlns:a16="http://schemas.microsoft.com/office/drawing/2014/main" id="{E13E50BC-CA03-4A6E-91BA-D3F20113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136"/>
              <a:ext cx="51" cy="175"/>
            </a:xfrm>
            <a:custGeom>
              <a:avLst/>
              <a:gdLst>
                <a:gd name="T0" fmla="*/ 51 w 51"/>
                <a:gd name="T1" fmla="*/ 41 h 175"/>
                <a:gd name="T2" fmla="*/ 25 w 51"/>
                <a:gd name="T3" fmla="*/ 0 h 175"/>
                <a:gd name="T4" fmla="*/ 0 w 51"/>
                <a:gd name="T5" fmla="*/ 41 h 175"/>
                <a:gd name="T6" fmla="*/ 15 w 51"/>
                <a:gd name="T7" fmla="*/ 41 h 175"/>
                <a:gd name="T8" fmla="*/ 15 w 51"/>
                <a:gd name="T9" fmla="*/ 175 h 175"/>
                <a:gd name="T10" fmla="*/ 37 w 51"/>
                <a:gd name="T11" fmla="*/ 175 h 175"/>
                <a:gd name="T12" fmla="*/ 37 w 51"/>
                <a:gd name="T13" fmla="*/ 41 h 175"/>
                <a:gd name="T14" fmla="*/ 51 w 51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5" y="41"/>
                  </a:lnTo>
                  <a:lnTo>
                    <a:pt x="15" y="175"/>
                  </a:lnTo>
                  <a:lnTo>
                    <a:pt x="37" y="175"/>
                  </a:lnTo>
                  <a:lnTo>
                    <a:pt x="37" y="41"/>
                  </a:lnTo>
                  <a:lnTo>
                    <a:pt x="51" y="41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5">
              <a:extLst>
                <a:ext uri="{FF2B5EF4-FFF2-40B4-BE49-F238E27FC236}">
                  <a16:creationId xmlns:a16="http://schemas.microsoft.com/office/drawing/2014/main" id="{67AD2A0C-CBA5-4248-9561-77D5C274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136"/>
              <a:ext cx="51" cy="175"/>
            </a:xfrm>
            <a:custGeom>
              <a:avLst/>
              <a:gdLst>
                <a:gd name="T0" fmla="*/ 51 w 51"/>
                <a:gd name="T1" fmla="*/ 41 h 175"/>
                <a:gd name="T2" fmla="*/ 25 w 51"/>
                <a:gd name="T3" fmla="*/ 0 h 175"/>
                <a:gd name="T4" fmla="*/ 0 w 51"/>
                <a:gd name="T5" fmla="*/ 41 h 175"/>
                <a:gd name="T6" fmla="*/ 15 w 51"/>
                <a:gd name="T7" fmla="*/ 41 h 175"/>
                <a:gd name="T8" fmla="*/ 15 w 51"/>
                <a:gd name="T9" fmla="*/ 175 h 175"/>
                <a:gd name="T10" fmla="*/ 37 w 51"/>
                <a:gd name="T11" fmla="*/ 175 h 175"/>
                <a:gd name="T12" fmla="*/ 37 w 51"/>
                <a:gd name="T13" fmla="*/ 41 h 175"/>
                <a:gd name="T14" fmla="*/ 51 w 51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5" y="41"/>
                  </a:lnTo>
                  <a:lnTo>
                    <a:pt x="15" y="175"/>
                  </a:lnTo>
                  <a:lnTo>
                    <a:pt x="37" y="175"/>
                  </a:lnTo>
                  <a:lnTo>
                    <a:pt x="37" y="41"/>
                  </a:lnTo>
                  <a:lnTo>
                    <a:pt x="51" y="4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6">
              <a:extLst>
                <a:ext uri="{FF2B5EF4-FFF2-40B4-BE49-F238E27FC236}">
                  <a16:creationId xmlns:a16="http://schemas.microsoft.com/office/drawing/2014/main" id="{20C469B0-8280-48F1-B448-F30217CD0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405"/>
              <a:ext cx="166" cy="84"/>
            </a:xfrm>
            <a:custGeom>
              <a:avLst/>
              <a:gdLst>
                <a:gd name="T0" fmla="*/ 48 w 166"/>
                <a:gd name="T1" fmla="*/ 0 h 84"/>
                <a:gd name="T2" fmla="*/ 0 w 166"/>
                <a:gd name="T3" fmla="*/ 8 h 84"/>
                <a:gd name="T4" fmla="*/ 29 w 166"/>
                <a:gd name="T5" fmla="*/ 46 h 84"/>
                <a:gd name="T6" fmla="*/ 34 w 166"/>
                <a:gd name="T7" fmla="*/ 33 h 84"/>
                <a:gd name="T8" fmla="*/ 158 w 166"/>
                <a:gd name="T9" fmla="*/ 84 h 84"/>
                <a:gd name="T10" fmla="*/ 166 w 166"/>
                <a:gd name="T11" fmla="*/ 62 h 84"/>
                <a:gd name="T12" fmla="*/ 43 w 166"/>
                <a:gd name="T13" fmla="*/ 12 h 84"/>
                <a:gd name="T14" fmla="*/ 48 w 166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84">
                  <a:moveTo>
                    <a:pt x="48" y="0"/>
                  </a:moveTo>
                  <a:lnTo>
                    <a:pt x="0" y="8"/>
                  </a:lnTo>
                  <a:lnTo>
                    <a:pt x="29" y="46"/>
                  </a:lnTo>
                  <a:lnTo>
                    <a:pt x="34" y="33"/>
                  </a:lnTo>
                  <a:lnTo>
                    <a:pt x="158" y="84"/>
                  </a:lnTo>
                  <a:lnTo>
                    <a:pt x="166" y="62"/>
                  </a:lnTo>
                  <a:lnTo>
                    <a:pt x="43" y="1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7">
              <a:extLst>
                <a:ext uri="{FF2B5EF4-FFF2-40B4-BE49-F238E27FC236}">
                  <a16:creationId xmlns:a16="http://schemas.microsoft.com/office/drawing/2014/main" id="{963DD481-53BE-405A-AF7D-F8F0FD64F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404"/>
              <a:ext cx="166" cy="84"/>
            </a:xfrm>
            <a:custGeom>
              <a:avLst/>
              <a:gdLst>
                <a:gd name="T0" fmla="*/ 48 w 166"/>
                <a:gd name="T1" fmla="*/ 0 h 84"/>
                <a:gd name="T2" fmla="*/ 0 w 166"/>
                <a:gd name="T3" fmla="*/ 9 h 84"/>
                <a:gd name="T4" fmla="*/ 29 w 166"/>
                <a:gd name="T5" fmla="*/ 46 h 84"/>
                <a:gd name="T6" fmla="*/ 34 w 166"/>
                <a:gd name="T7" fmla="*/ 34 h 84"/>
                <a:gd name="T8" fmla="*/ 158 w 166"/>
                <a:gd name="T9" fmla="*/ 84 h 84"/>
                <a:gd name="T10" fmla="*/ 166 w 166"/>
                <a:gd name="T11" fmla="*/ 63 h 84"/>
                <a:gd name="T12" fmla="*/ 43 w 166"/>
                <a:gd name="T13" fmla="*/ 13 h 84"/>
                <a:gd name="T14" fmla="*/ 48 w 166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84">
                  <a:moveTo>
                    <a:pt x="48" y="0"/>
                  </a:moveTo>
                  <a:lnTo>
                    <a:pt x="0" y="9"/>
                  </a:lnTo>
                  <a:lnTo>
                    <a:pt x="29" y="46"/>
                  </a:lnTo>
                  <a:lnTo>
                    <a:pt x="34" y="34"/>
                  </a:lnTo>
                  <a:lnTo>
                    <a:pt x="158" y="84"/>
                  </a:lnTo>
                  <a:lnTo>
                    <a:pt x="166" y="63"/>
                  </a:lnTo>
                  <a:lnTo>
                    <a:pt x="43" y="13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108">
              <a:extLst>
                <a:ext uri="{FF2B5EF4-FFF2-40B4-BE49-F238E27FC236}">
                  <a16:creationId xmlns:a16="http://schemas.microsoft.com/office/drawing/2014/main" id="{1EA99FFA-0FF9-4BBC-8F66-1DB6F05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349"/>
              <a:ext cx="147" cy="115"/>
            </a:xfrm>
            <a:custGeom>
              <a:avLst/>
              <a:gdLst>
                <a:gd name="T0" fmla="*/ 129 w 147"/>
                <a:gd name="T1" fmla="*/ 47 h 115"/>
                <a:gd name="T2" fmla="*/ 147 w 147"/>
                <a:gd name="T3" fmla="*/ 0 h 115"/>
                <a:gd name="T4" fmla="*/ 99 w 147"/>
                <a:gd name="T5" fmla="*/ 6 h 115"/>
                <a:gd name="T6" fmla="*/ 107 w 147"/>
                <a:gd name="T7" fmla="*/ 17 h 115"/>
                <a:gd name="T8" fmla="*/ 0 w 147"/>
                <a:gd name="T9" fmla="*/ 97 h 115"/>
                <a:gd name="T10" fmla="*/ 14 w 147"/>
                <a:gd name="T11" fmla="*/ 115 h 115"/>
                <a:gd name="T12" fmla="*/ 121 w 147"/>
                <a:gd name="T13" fmla="*/ 36 h 115"/>
                <a:gd name="T14" fmla="*/ 129 w 147"/>
                <a:gd name="T15" fmla="*/ 47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115">
                  <a:moveTo>
                    <a:pt x="129" y="47"/>
                  </a:moveTo>
                  <a:lnTo>
                    <a:pt x="147" y="0"/>
                  </a:lnTo>
                  <a:lnTo>
                    <a:pt x="99" y="6"/>
                  </a:lnTo>
                  <a:lnTo>
                    <a:pt x="107" y="17"/>
                  </a:lnTo>
                  <a:lnTo>
                    <a:pt x="0" y="97"/>
                  </a:lnTo>
                  <a:lnTo>
                    <a:pt x="14" y="115"/>
                  </a:lnTo>
                  <a:lnTo>
                    <a:pt x="121" y="36"/>
                  </a:lnTo>
                  <a:lnTo>
                    <a:pt x="129" y="47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109">
              <a:extLst>
                <a:ext uri="{FF2B5EF4-FFF2-40B4-BE49-F238E27FC236}">
                  <a16:creationId xmlns:a16="http://schemas.microsoft.com/office/drawing/2014/main" id="{2A889CC9-DE73-4603-BAA7-13D0869E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349"/>
              <a:ext cx="147" cy="115"/>
            </a:xfrm>
            <a:custGeom>
              <a:avLst/>
              <a:gdLst>
                <a:gd name="T0" fmla="*/ 129 w 147"/>
                <a:gd name="T1" fmla="*/ 47 h 115"/>
                <a:gd name="T2" fmla="*/ 147 w 147"/>
                <a:gd name="T3" fmla="*/ 0 h 115"/>
                <a:gd name="T4" fmla="*/ 99 w 147"/>
                <a:gd name="T5" fmla="*/ 6 h 115"/>
                <a:gd name="T6" fmla="*/ 108 w 147"/>
                <a:gd name="T7" fmla="*/ 17 h 115"/>
                <a:gd name="T8" fmla="*/ 0 w 147"/>
                <a:gd name="T9" fmla="*/ 97 h 115"/>
                <a:gd name="T10" fmla="*/ 14 w 147"/>
                <a:gd name="T11" fmla="*/ 115 h 115"/>
                <a:gd name="T12" fmla="*/ 121 w 147"/>
                <a:gd name="T13" fmla="*/ 36 h 115"/>
                <a:gd name="T14" fmla="*/ 129 w 147"/>
                <a:gd name="T15" fmla="*/ 47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115">
                  <a:moveTo>
                    <a:pt x="129" y="47"/>
                  </a:moveTo>
                  <a:lnTo>
                    <a:pt x="147" y="0"/>
                  </a:lnTo>
                  <a:lnTo>
                    <a:pt x="99" y="6"/>
                  </a:lnTo>
                  <a:lnTo>
                    <a:pt x="108" y="17"/>
                  </a:lnTo>
                  <a:lnTo>
                    <a:pt x="0" y="97"/>
                  </a:lnTo>
                  <a:lnTo>
                    <a:pt x="14" y="115"/>
                  </a:lnTo>
                  <a:lnTo>
                    <a:pt x="121" y="36"/>
                  </a:lnTo>
                  <a:lnTo>
                    <a:pt x="129" y="47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10">
              <a:extLst>
                <a:ext uri="{FF2B5EF4-FFF2-40B4-BE49-F238E27FC236}">
                  <a16:creationId xmlns:a16="http://schemas.microsoft.com/office/drawing/2014/main" id="{DE59BE28-490E-40C5-8BE1-D7F2A01BE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343"/>
              <a:ext cx="174" cy="51"/>
            </a:xfrm>
            <a:custGeom>
              <a:avLst/>
              <a:gdLst>
                <a:gd name="T0" fmla="*/ 133 w 174"/>
                <a:gd name="T1" fmla="*/ 51 h 51"/>
                <a:gd name="T2" fmla="*/ 174 w 174"/>
                <a:gd name="T3" fmla="*/ 25 h 51"/>
                <a:gd name="T4" fmla="*/ 133 w 174"/>
                <a:gd name="T5" fmla="*/ 0 h 51"/>
                <a:gd name="T6" fmla="*/ 133 w 174"/>
                <a:gd name="T7" fmla="*/ 14 h 51"/>
                <a:gd name="T8" fmla="*/ 0 w 174"/>
                <a:gd name="T9" fmla="*/ 14 h 51"/>
                <a:gd name="T10" fmla="*/ 0 w 174"/>
                <a:gd name="T11" fmla="*/ 37 h 51"/>
                <a:gd name="T12" fmla="*/ 133 w 174"/>
                <a:gd name="T13" fmla="*/ 37 h 51"/>
                <a:gd name="T14" fmla="*/ 133 w 174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51">
                  <a:moveTo>
                    <a:pt x="133" y="51"/>
                  </a:moveTo>
                  <a:lnTo>
                    <a:pt x="174" y="25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7"/>
                  </a:lnTo>
                  <a:lnTo>
                    <a:pt x="133" y="37"/>
                  </a:lnTo>
                  <a:lnTo>
                    <a:pt x="133" y="51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11">
              <a:extLst>
                <a:ext uri="{FF2B5EF4-FFF2-40B4-BE49-F238E27FC236}">
                  <a16:creationId xmlns:a16="http://schemas.microsoft.com/office/drawing/2014/main" id="{ED1D37B3-3DAB-4A73-B3DC-6F17081E8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343"/>
              <a:ext cx="174" cy="51"/>
            </a:xfrm>
            <a:custGeom>
              <a:avLst/>
              <a:gdLst>
                <a:gd name="T0" fmla="*/ 133 w 174"/>
                <a:gd name="T1" fmla="*/ 51 h 51"/>
                <a:gd name="T2" fmla="*/ 174 w 174"/>
                <a:gd name="T3" fmla="*/ 25 h 51"/>
                <a:gd name="T4" fmla="*/ 133 w 174"/>
                <a:gd name="T5" fmla="*/ 0 h 51"/>
                <a:gd name="T6" fmla="*/ 133 w 174"/>
                <a:gd name="T7" fmla="*/ 14 h 51"/>
                <a:gd name="T8" fmla="*/ 0 w 174"/>
                <a:gd name="T9" fmla="*/ 14 h 51"/>
                <a:gd name="T10" fmla="*/ 0 w 174"/>
                <a:gd name="T11" fmla="*/ 37 h 51"/>
                <a:gd name="T12" fmla="*/ 133 w 174"/>
                <a:gd name="T13" fmla="*/ 37 h 51"/>
                <a:gd name="T14" fmla="*/ 133 w 174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51">
                  <a:moveTo>
                    <a:pt x="133" y="51"/>
                  </a:moveTo>
                  <a:lnTo>
                    <a:pt x="174" y="25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7"/>
                  </a:lnTo>
                  <a:lnTo>
                    <a:pt x="133" y="37"/>
                  </a:lnTo>
                  <a:lnTo>
                    <a:pt x="133" y="5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2">
              <a:extLst>
                <a:ext uri="{FF2B5EF4-FFF2-40B4-BE49-F238E27FC236}">
                  <a16:creationId xmlns:a16="http://schemas.microsoft.com/office/drawing/2014/main" id="{E019BC8D-9FFD-4E66-B2A0-205966780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481"/>
              <a:ext cx="49" cy="175"/>
            </a:xfrm>
            <a:custGeom>
              <a:avLst/>
              <a:gdLst>
                <a:gd name="T0" fmla="*/ 0 w 49"/>
                <a:gd name="T1" fmla="*/ 133 h 175"/>
                <a:gd name="T2" fmla="*/ 25 w 49"/>
                <a:gd name="T3" fmla="*/ 175 h 175"/>
                <a:gd name="T4" fmla="*/ 49 w 49"/>
                <a:gd name="T5" fmla="*/ 133 h 175"/>
                <a:gd name="T6" fmla="*/ 35 w 49"/>
                <a:gd name="T7" fmla="*/ 133 h 175"/>
                <a:gd name="T8" fmla="*/ 35 w 49"/>
                <a:gd name="T9" fmla="*/ 0 h 175"/>
                <a:gd name="T10" fmla="*/ 14 w 49"/>
                <a:gd name="T11" fmla="*/ 0 h 175"/>
                <a:gd name="T12" fmla="*/ 14 w 49"/>
                <a:gd name="T13" fmla="*/ 133 h 175"/>
                <a:gd name="T14" fmla="*/ 0 w 49"/>
                <a:gd name="T15" fmla="*/ 133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5">
                  <a:moveTo>
                    <a:pt x="0" y="133"/>
                  </a:moveTo>
                  <a:lnTo>
                    <a:pt x="25" y="175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4" y="0"/>
                  </a:lnTo>
                  <a:lnTo>
                    <a:pt x="14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3">
              <a:extLst>
                <a:ext uri="{FF2B5EF4-FFF2-40B4-BE49-F238E27FC236}">
                  <a16:creationId xmlns:a16="http://schemas.microsoft.com/office/drawing/2014/main" id="{9940FD9B-3B3E-4D89-A55A-F4F4FBF18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481"/>
              <a:ext cx="49" cy="175"/>
            </a:xfrm>
            <a:custGeom>
              <a:avLst/>
              <a:gdLst>
                <a:gd name="T0" fmla="*/ 0 w 49"/>
                <a:gd name="T1" fmla="*/ 133 h 175"/>
                <a:gd name="T2" fmla="*/ 25 w 49"/>
                <a:gd name="T3" fmla="*/ 175 h 175"/>
                <a:gd name="T4" fmla="*/ 49 w 49"/>
                <a:gd name="T5" fmla="*/ 133 h 175"/>
                <a:gd name="T6" fmla="*/ 35 w 49"/>
                <a:gd name="T7" fmla="*/ 133 h 175"/>
                <a:gd name="T8" fmla="*/ 35 w 49"/>
                <a:gd name="T9" fmla="*/ 0 h 175"/>
                <a:gd name="T10" fmla="*/ 13 w 49"/>
                <a:gd name="T11" fmla="*/ 0 h 175"/>
                <a:gd name="T12" fmla="*/ 13 w 49"/>
                <a:gd name="T13" fmla="*/ 133 h 175"/>
                <a:gd name="T14" fmla="*/ 0 w 49"/>
                <a:gd name="T15" fmla="*/ 133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5">
                  <a:moveTo>
                    <a:pt x="0" y="133"/>
                  </a:moveTo>
                  <a:lnTo>
                    <a:pt x="25" y="175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3" y="0"/>
                  </a:lnTo>
                  <a:lnTo>
                    <a:pt x="13" y="133"/>
                  </a:lnTo>
                  <a:lnTo>
                    <a:pt x="0" y="133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4">
              <a:extLst>
                <a:ext uri="{FF2B5EF4-FFF2-40B4-BE49-F238E27FC236}">
                  <a16:creationId xmlns:a16="http://schemas.microsoft.com/office/drawing/2014/main" id="{CBB0340B-B9D9-4DDF-BA57-6162E744E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364"/>
              <a:ext cx="146" cy="117"/>
            </a:xfrm>
            <a:custGeom>
              <a:avLst/>
              <a:gdLst>
                <a:gd name="T0" fmla="*/ 18 w 146"/>
                <a:gd name="T1" fmla="*/ 70 h 117"/>
                <a:gd name="T2" fmla="*/ 0 w 146"/>
                <a:gd name="T3" fmla="*/ 117 h 117"/>
                <a:gd name="T4" fmla="*/ 49 w 146"/>
                <a:gd name="T5" fmla="*/ 110 h 117"/>
                <a:gd name="T6" fmla="*/ 40 w 146"/>
                <a:gd name="T7" fmla="*/ 99 h 117"/>
                <a:gd name="T8" fmla="*/ 146 w 146"/>
                <a:gd name="T9" fmla="*/ 17 h 117"/>
                <a:gd name="T10" fmla="*/ 132 w 146"/>
                <a:gd name="T11" fmla="*/ 0 h 117"/>
                <a:gd name="T12" fmla="*/ 26 w 146"/>
                <a:gd name="T13" fmla="*/ 82 h 117"/>
                <a:gd name="T14" fmla="*/ 18 w 146"/>
                <a:gd name="T15" fmla="*/ 70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117">
                  <a:moveTo>
                    <a:pt x="18" y="70"/>
                  </a:moveTo>
                  <a:lnTo>
                    <a:pt x="0" y="117"/>
                  </a:lnTo>
                  <a:lnTo>
                    <a:pt x="49" y="110"/>
                  </a:lnTo>
                  <a:lnTo>
                    <a:pt x="40" y="99"/>
                  </a:lnTo>
                  <a:lnTo>
                    <a:pt x="146" y="17"/>
                  </a:lnTo>
                  <a:lnTo>
                    <a:pt x="132" y="0"/>
                  </a:lnTo>
                  <a:lnTo>
                    <a:pt x="26" y="82"/>
                  </a:lnTo>
                  <a:lnTo>
                    <a:pt x="18" y="70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115">
              <a:extLst>
                <a:ext uri="{FF2B5EF4-FFF2-40B4-BE49-F238E27FC236}">
                  <a16:creationId xmlns:a16="http://schemas.microsoft.com/office/drawing/2014/main" id="{C7441A76-CA70-4AD2-A24E-FF0947CB9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364"/>
              <a:ext cx="146" cy="116"/>
            </a:xfrm>
            <a:custGeom>
              <a:avLst/>
              <a:gdLst>
                <a:gd name="T0" fmla="*/ 17 w 146"/>
                <a:gd name="T1" fmla="*/ 70 h 116"/>
                <a:gd name="T2" fmla="*/ 0 w 146"/>
                <a:gd name="T3" fmla="*/ 116 h 116"/>
                <a:gd name="T4" fmla="*/ 49 w 146"/>
                <a:gd name="T5" fmla="*/ 110 h 116"/>
                <a:gd name="T6" fmla="*/ 40 w 146"/>
                <a:gd name="T7" fmla="*/ 99 h 116"/>
                <a:gd name="T8" fmla="*/ 146 w 146"/>
                <a:gd name="T9" fmla="*/ 17 h 116"/>
                <a:gd name="T10" fmla="*/ 132 w 146"/>
                <a:gd name="T11" fmla="*/ 0 h 116"/>
                <a:gd name="T12" fmla="*/ 26 w 146"/>
                <a:gd name="T13" fmla="*/ 82 h 116"/>
                <a:gd name="T14" fmla="*/ 17 w 146"/>
                <a:gd name="T15" fmla="*/ 7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116">
                  <a:moveTo>
                    <a:pt x="17" y="70"/>
                  </a:moveTo>
                  <a:lnTo>
                    <a:pt x="0" y="116"/>
                  </a:lnTo>
                  <a:lnTo>
                    <a:pt x="49" y="110"/>
                  </a:lnTo>
                  <a:lnTo>
                    <a:pt x="40" y="99"/>
                  </a:lnTo>
                  <a:lnTo>
                    <a:pt x="146" y="17"/>
                  </a:lnTo>
                  <a:lnTo>
                    <a:pt x="132" y="0"/>
                  </a:lnTo>
                  <a:lnTo>
                    <a:pt x="26" y="82"/>
                  </a:lnTo>
                  <a:lnTo>
                    <a:pt x="17" y="7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116">
              <a:extLst>
                <a:ext uri="{FF2B5EF4-FFF2-40B4-BE49-F238E27FC236}">
                  <a16:creationId xmlns:a16="http://schemas.microsoft.com/office/drawing/2014/main" id="{AE9AF3EA-106E-410F-BE4E-42F6BF1B5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908"/>
              <a:ext cx="176" cy="50"/>
            </a:xfrm>
            <a:custGeom>
              <a:avLst/>
              <a:gdLst>
                <a:gd name="T0" fmla="*/ 43 w 176"/>
                <a:gd name="T1" fmla="*/ 0 h 50"/>
                <a:gd name="T2" fmla="*/ 0 w 176"/>
                <a:gd name="T3" fmla="*/ 26 h 50"/>
                <a:gd name="T4" fmla="*/ 43 w 176"/>
                <a:gd name="T5" fmla="*/ 50 h 50"/>
                <a:gd name="T6" fmla="*/ 43 w 176"/>
                <a:gd name="T7" fmla="*/ 36 h 50"/>
                <a:gd name="T8" fmla="*/ 176 w 176"/>
                <a:gd name="T9" fmla="*/ 36 h 50"/>
                <a:gd name="T10" fmla="*/ 176 w 176"/>
                <a:gd name="T11" fmla="*/ 15 h 50"/>
                <a:gd name="T12" fmla="*/ 43 w 176"/>
                <a:gd name="T13" fmla="*/ 15 h 50"/>
                <a:gd name="T14" fmla="*/ 43 w 176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0">
                  <a:moveTo>
                    <a:pt x="43" y="0"/>
                  </a:moveTo>
                  <a:lnTo>
                    <a:pt x="0" y="26"/>
                  </a:lnTo>
                  <a:lnTo>
                    <a:pt x="43" y="50"/>
                  </a:lnTo>
                  <a:lnTo>
                    <a:pt x="43" y="36"/>
                  </a:lnTo>
                  <a:lnTo>
                    <a:pt x="176" y="36"/>
                  </a:lnTo>
                  <a:lnTo>
                    <a:pt x="176" y="15"/>
                  </a:lnTo>
                  <a:lnTo>
                    <a:pt x="43" y="1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C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117">
              <a:extLst>
                <a:ext uri="{FF2B5EF4-FFF2-40B4-BE49-F238E27FC236}">
                  <a16:creationId xmlns:a16="http://schemas.microsoft.com/office/drawing/2014/main" id="{3A7E41DC-729B-48F2-B69D-E1DD9C5ED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908"/>
              <a:ext cx="176" cy="50"/>
            </a:xfrm>
            <a:custGeom>
              <a:avLst/>
              <a:gdLst>
                <a:gd name="T0" fmla="*/ 43 w 176"/>
                <a:gd name="T1" fmla="*/ 0 h 50"/>
                <a:gd name="T2" fmla="*/ 0 w 176"/>
                <a:gd name="T3" fmla="*/ 26 h 50"/>
                <a:gd name="T4" fmla="*/ 43 w 176"/>
                <a:gd name="T5" fmla="*/ 50 h 50"/>
                <a:gd name="T6" fmla="*/ 43 w 176"/>
                <a:gd name="T7" fmla="*/ 36 h 50"/>
                <a:gd name="T8" fmla="*/ 176 w 176"/>
                <a:gd name="T9" fmla="*/ 36 h 50"/>
                <a:gd name="T10" fmla="*/ 176 w 176"/>
                <a:gd name="T11" fmla="*/ 14 h 50"/>
                <a:gd name="T12" fmla="*/ 43 w 176"/>
                <a:gd name="T13" fmla="*/ 14 h 50"/>
                <a:gd name="T14" fmla="*/ 43 w 176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0">
                  <a:moveTo>
                    <a:pt x="43" y="0"/>
                  </a:moveTo>
                  <a:lnTo>
                    <a:pt x="0" y="26"/>
                  </a:lnTo>
                  <a:lnTo>
                    <a:pt x="43" y="50"/>
                  </a:lnTo>
                  <a:lnTo>
                    <a:pt x="43" y="36"/>
                  </a:lnTo>
                  <a:lnTo>
                    <a:pt x="176" y="36"/>
                  </a:lnTo>
                  <a:lnTo>
                    <a:pt x="176" y="14"/>
                  </a:lnTo>
                  <a:lnTo>
                    <a:pt x="43" y="14"/>
                  </a:lnTo>
                  <a:lnTo>
                    <a:pt x="43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118">
              <a:extLst>
                <a:ext uri="{FF2B5EF4-FFF2-40B4-BE49-F238E27FC236}">
                  <a16:creationId xmlns:a16="http://schemas.microsoft.com/office/drawing/2014/main" id="{6876F39D-A264-491B-BE87-17BC5D2FE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751"/>
              <a:ext cx="50" cy="175"/>
            </a:xfrm>
            <a:custGeom>
              <a:avLst/>
              <a:gdLst>
                <a:gd name="T0" fmla="*/ 50 w 50"/>
                <a:gd name="T1" fmla="*/ 41 h 175"/>
                <a:gd name="T2" fmla="*/ 25 w 50"/>
                <a:gd name="T3" fmla="*/ 0 h 175"/>
                <a:gd name="T4" fmla="*/ 0 w 50"/>
                <a:gd name="T5" fmla="*/ 41 h 175"/>
                <a:gd name="T6" fmla="*/ 14 w 50"/>
                <a:gd name="T7" fmla="*/ 41 h 175"/>
                <a:gd name="T8" fmla="*/ 14 w 50"/>
                <a:gd name="T9" fmla="*/ 175 h 175"/>
                <a:gd name="T10" fmla="*/ 36 w 50"/>
                <a:gd name="T11" fmla="*/ 175 h 175"/>
                <a:gd name="T12" fmla="*/ 36 w 50"/>
                <a:gd name="T13" fmla="*/ 41 h 175"/>
                <a:gd name="T14" fmla="*/ 50 w 50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75">
                  <a:moveTo>
                    <a:pt x="50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1"/>
                  </a:lnTo>
                  <a:lnTo>
                    <a:pt x="50" y="41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119">
              <a:extLst>
                <a:ext uri="{FF2B5EF4-FFF2-40B4-BE49-F238E27FC236}">
                  <a16:creationId xmlns:a16="http://schemas.microsoft.com/office/drawing/2014/main" id="{E27C6CFB-31D6-48F8-891F-740FB0DE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751"/>
              <a:ext cx="50" cy="175"/>
            </a:xfrm>
            <a:custGeom>
              <a:avLst/>
              <a:gdLst>
                <a:gd name="T0" fmla="*/ 50 w 50"/>
                <a:gd name="T1" fmla="*/ 41 h 175"/>
                <a:gd name="T2" fmla="*/ 25 w 50"/>
                <a:gd name="T3" fmla="*/ 0 h 175"/>
                <a:gd name="T4" fmla="*/ 0 w 50"/>
                <a:gd name="T5" fmla="*/ 41 h 175"/>
                <a:gd name="T6" fmla="*/ 14 w 50"/>
                <a:gd name="T7" fmla="*/ 41 h 175"/>
                <a:gd name="T8" fmla="*/ 14 w 50"/>
                <a:gd name="T9" fmla="*/ 175 h 175"/>
                <a:gd name="T10" fmla="*/ 36 w 50"/>
                <a:gd name="T11" fmla="*/ 175 h 175"/>
                <a:gd name="T12" fmla="*/ 36 w 50"/>
                <a:gd name="T13" fmla="*/ 41 h 175"/>
                <a:gd name="T14" fmla="*/ 50 w 50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75">
                  <a:moveTo>
                    <a:pt x="50" y="41"/>
                  </a:moveTo>
                  <a:lnTo>
                    <a:pt x="25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1"/>
                  </a:lnTo>
                  <a:lnTo>
                    <a:pt x="50" y="4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120">
              <a:extLst>
                <a:ext uri="{FF2B5EF4-FFF2-40B4-BE49-F238E27FC236}">
                  <a16:creationId xmlns:a16="http://schemas.microsoft.com/office/drawing/2014/main" id="{CF8D521B-CC3D-47E9-B46F-7E0EB6397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060"/>
              <a:ext cx="51" cy="175"/>
            </a:xfrm>
            <a:custGeom>
              <a:avLst/>
              <a:gdLst>
                <a:gd name="T0" fmla="*/ 51 w 51"/>
                <a:gd name="T1" fmla="*/ 42 h 175"/>
                <a:gd name="T2" fmla="*/ 24 w 51"/>
                <a:gd name="T3" fmla="*/ 0 h 175"/>
                <a:gd name="T4" fmla="*/ 0 w 51"/>
                <a:gd name="T5" fmla="*/ 42 h 175"/>
                <a:gd name="T6" fmla="*/ 14 w 51"/>
                <a:gd name="T7" fmla="*/ 42 h 175"/>
                <a:gd name="T8" fmla="*/ 14 w 51"/>
                <a:gd name="T9" fmla="*/ 175 h 175"/>
                <a:gd name="T10" fmla="*/ 37 w 51"/>
                <a:gd name="T11" fmla="*/ 175 h 175"/>
                <a:gd name="T12" fmla="*/ 37 w 51"/>
                <a:gd name="T13" fmla="*/ 42 h 175"/>
                <a:gd name="T14" fmla="*/ 51 w 51"/>
                <a:gd name="T15" fmla="*/ 42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2"/>
                  </a:moveTo>
                  <a:lnTo>
                    <a:pt x="24" y="0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175"/>
                  </a:lnTo>
                  <a:lnTo>
                    <a:pt x="37" y="175"/>
                  </a:lnTo>
                  <a:lnTo>
                    <a:pt x="37" y="42"/>
                  </a:lnTo>
                  <a:lnTo>
                    <a:pt x="51" y="42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121">
              <a:extLst>
                <a:ext uri="{FF2B5EF4-FFF2-40B4-BE49-F238E27FC236}">
                  <a16:creationId xmlns:a16="http://schemas.microsoft.com/office/drawing/2014/main" id="{EAE3AC43-53B6-4AB1-8FA6-5DDC1BFC4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060"/>
              <a:ext cx="51" cy="175"/>
            </a:xfrm>
            <a:custGeom>
              <a:avLst/>
              <a:gdLst>
                <a:gd name="T0" fmla="*/ 51 w 51"/>
                <a:gd name="T1" fmla="*/ 42 h 175"/>
                <a:gd name="T2" fmla="*/ 24 w 51"/>
                <a:gd name="T3" fmla="*/ 0 h 175"/>
                <a:gd name="T4" fmla="*/ 0 w 51"/>
                <a:gd name="T5" fmla="*/ 42 h 175"/>
                <a:gd name="T6" fmla="*/ 14 w 51"/>
                <a:gd name="T7" fmla="*/ 42 h 175"/>
                <a:gd name="T8" fmla="*/ 14 w 51"/>
                <a:gd name="T9" fmla="*/ 175 h 175"/>
                <a:gd name="T10" fmla="*/ 37 w 51"/>
                <a:gd name="T11" fmla="*/ 175 h 175"/>
                <a:gd name="T12" fmla="*/ 37 w 51"/>
                <a:gd name="T13" fmla="*/ 42 h 175"/>
                <a:gd name="T14" fmla="*/ 51 w 51"/>
                <a:gd name="T15" fmla="*/ 42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75">
                  <a:moveTo>
                    <a:pt x="51" y="42"/>
                  </a:moveTo>
                  <a:lnTo>
                    <a:pt x="24" y="0"/>
                  </a:lnTo>
                  <a:lnTo>
                    <a:pt x="0" y="42"/>
                  </a:lnTo>
                  <a:lnTo>
                    <a:pt x="14" y="42"/>
                  </a:lnTo>
                  <a:lnTo>
                    <a:pt x="14" y="175"/>
                  </a:lnTo>
                  <a:lnTo>
                    <a:pt x="37" y="175"/>
                  </a:lnTo>
                  <a:lnTo>
                    <a:pt x="37" y="42"/>
                  </a:lnTo>
                  <a:lnTo>
                    <a:pt x="51" y="42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122">
              <a:extLst>
                <a:ext uri="{FF2B5EF4-FFF2-40B4-BE49-F238E27FC236}">
                  <a16:creationId xmlns:a16="http://schemas.microsoft.com/office/drawing/2014/main" id="{4FEFD20E-97C1-4986-8CFA-DA1BEF90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774"/>
              <a:ext cx="50" cy="175"/>
            </a:xfrm>
            <a:custGeom>
              <a:avLst/>
              <a:gdLst>
                <a:gd name="T0" fmla="*/ 50 w 50"/>
                <a:gd name="T1" fmla="*/ 41 h 175"/>
                <a:gd name="T2" fmla="*/ 24 w 50"/>
                <a:gd name="T3" fmla="*/ 0 h 175"/>
                <a:gd name="T4" fmla="*/ 0 w 50"/>
                <a:gd name="T5" fmla="*/ 41 h 175"/>
                <a:gd name="T6" fmla="*/ 14 w 50"/>
                <a:gd name="T7" fmla="*/ 41 h 175"/>
                <a:gd name="T8" fmla="*/ 14 w 50"/>
                <a:gd name="T9" fmla="*/ 175 h 175"/>
                <a:gd name="T10" fmla="*/ 36 w 50"/>
                <a:gd name="T11" fmla="*/ 175 h 175"/>
                <a:gd name="T12" fmla="*/ 36 w 50"/>
                <a:gd name="T13" fmla="*/ 41 h 175"/>
                <a:gd name="T14" fmla="*/ 50 w 50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75">
                  <a:moveTo>
                    <a:pt x="50" y="41"/>
                  </a:moveTo>
                  <a:lnTo>
                    <a:pt x="24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1"/>
                  </a:lnTo>
                  <a:lnTo>
                    <a:pt x="50" y="41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123">
              <a:extLst>
                <a:ext uri="{FF2B5EF4-FFF2-40B4-BE49-F238E27FC236}">
                  <a16:creationId xmlns:a16="http://schemas.microsoft.com/office/drawing/2014/main" id="{95B2FF07-D1C5-473D-81B2-4E5814B7A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774"/>
              <a:ext cx="50" cy="175"/>
            </a:xfrm>
            <a:custGeom>
              <a:avLst/>
              <a:gdLst>
                <a:gd name="T0" fmla="*/ 50 w 50"/>
                <a:gd name="T1" fmla="*/ 41 h 175"/>
                <a:gd name="T2" fmla="*/ 24 w 50"/>
                <a:gd name="T3" fmla="*/ 0 h 175"/>
                <a:gd name="T4" fmla="*/ 0 w 50"/>
                <a:gd name="T5" fmla="*/ 41 h 175"/>
                <a:gd name="T6" fmla="*/ 14 w 50"/>
                <a:gd name="T7" fmla="*/ 41 h 175"/>
                <a:gd name="T8" fmla="*/ 14 w 50"/>
                <a:gd name="T9" fmla="*/ 175 h 175"/>
                <a:gd name="T10" fmla="*/ 36 w 50"/>
                <a:gd name="T11" fmla="*/ 175 h 175"/>
                <a:gd name="T12" fmla="*/ 36 w 50"/>
                <a:gd name="T13" fmla="*/ 41 h 175"/>
                <a:gd name="T14" fmla="*/ 50 w 50"/>
                <a:gd name="T15" fmla="*/ 41 h 1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75">
                  <a:moveTo>
                    <a:pt x="50" y="41"/>
                  </a:moveTo>
                  <a:lnTo>
                    <a:pt x="24" y="0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175"/>
                  </a:lnTo>
                  <a:lnTo>
                    <a:pt x="36" y="175"/>
                  </a:lnTo>
                  <a:lnTo>
                    <a:pt x="36" y="41"/>
                  </a:lnTo>
                  <a:lnTo>
                    <a:pt x="50" y="4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124">
              <a:extLst>
                <a:ext uri="{FF2B5EF4-FFF2-40B4-BE49-F238E27FC236}">
                  <a16:creationId xmlns:a16="http://schemas.microsoft.com/office/drawing/2014/main" id="{5E31424D-8416-4CB3-BF7B-FA40E8388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02"/>
              <a:ext cx="175" cy="51"/>
            </a:xfrm>
            <a:custGeom>
              <a:avLst/>
              <a:gdLst>
                <a:gd name="T0" fmla="*/ 133 w 175"/>
                <a:gd name="T1" fmla="*/ 51 h 51"/>
                <a:gd name="T2" fmla="*/ 175 w 175"/>
                <a:gd name="T3" fmla="*/ 24 h 51"/>
                <a:gd name="T4" fmla="*/ 133 w 175"/>
                <a:gd name="T5" fmla="*/ 0 h 51"/>
                <a:gd name="T6" fmla="*/ 133 w 175"/>
                <a:gd name="T7" fmla="*/ 14 h 51"/>
                <a:gd name="T8" fmla="*/ 0 w 175"/>
                <a:gd name="T9" fmla="*/ 14 h 51"/>
                <a:gd name="T10" fmla="*/ 0 w 175"/>
                <a:gd name="T11" fmla="*/ 36 h 51"/>
                <a:gd name="T12" fmla="*/ 133 w 175"/>
                <a:gd name="T13" fmla="*/ 36 h 51"/>
                <a:gd name="T14" fmla="*/ 133 w 175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133" y="51"/>
                  </a:moveTo>
                  <a:lnTo>
                    <a:pt x="175" y="24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3" y="36"/>
                  </a:lnTo>
                  <a:lnTo>
                    <a:pt x="133" y="51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125">
              <a:extLst>
                <a:ext uri="{FF2B5EF4-FFF2-40B4-BE49-F238E27FC236}">
                  <a16:creationId xmlns:a16="http://schemas.microsoft.com/office/drawing/2014/main" id="{84DF62D0-9562-4FA7-9B75-5541B77DA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02"/>
              <a:ext cx="175" cy="51"/>
            </a:xfrm>
            <a:custGeom>
              <a:avLst/>
              <a:gdLst>
                <a:gd name="T0" fmla="*/ 133 w 175"/>
                <a:gd name="T1" fmla="*/ 51 h 51"/>
                <a:gd name="T2" fmla="*/ 175 w 175"/>
                <a:gd name="T3" fmla="*/ 24 h 51"/>
                <a:gd name="T4" fmla="*/ 133 w 175"/>
                <a:gd name="T5" fmla="*/ 0 h 51"/>
                <a:gd name="T6" fmla="*/ 133 w 175"/>
                <a:gd name="T7" fmla="*/ 14 h 51"/>
                <a:gd name="T8" fmla="*/ 0 w 175"/>
                <a:gd name="T9" fmla="*/ 14 h 51"/>
                <a:gd name="T10" fmla="*/ 0 w 175"/>
                <a:gd name="T11" fmla="*/ 36 h 51"/>
                <a:gd name="T12" fmla="*/ 133 w 175"/>
                <a:gd name="T13" fmla="*/ 36 h 51"/>
                <a:gd name="T14" fmla="*/ 133 w 175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133" y="51"/>
                  </a:moveTo>
                  <a:lnTo>
                    <a:pt x="175" y="24"/>
                  </a:lnTo>
                  <a:lnTo>
                    <a:pt x="133" y="0"/>
                  </a:lnTo>
                  <a:lnTo>
                    <a:pt x="133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3" y="36"/>
                  </a:lnTo>
                  <a:lnTo>
                    <a:pt x="133" y="5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126">
              <a:extLst>
                <a:ext uri="{FF2B5EF4-FFF2-40B4-BE49-F238E27FC236}">
                  <a16:creationId xmlns:a16="http://schemas.microsoft.com/office/drawing/2014/main" id="{C23F9FE7-B1C1-489B-A8FC-B12D7DDF1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704"/>
              <a:ext cx="175" cy="51"/>
            </a:xfrm>
            <a:custGeom>
              <a:avLst/>
              <a:gdLst>
                <a:gd name="T0" fmla="*/ 41 w 175"/>
                <a:gd name="T1" fmla="*/ 0 h 51"/>
                <a:gd name="T2" fmla="*/ 0 w 175"/>
                <a:gd name="T3" fmla="*/ 26 h 51"/>
                <a:gd name="T4" fmla="*/ 41 w 175"/>
                <a:gd name="T5" fmla="*/ 51 h 51"/>
                <a:gd name="T6" fmla="*/ 41 w 175"/>
                <a:gd name="T7" fmla="*/ 37 h 51"/>
                <a:gd name="T8" fmla="*/ 175 w 175"/>
                <a:gd name="T9" fmla="*/ 37 h 51"/>
                <a:gd name="T10" fmla="*/ 175 w 175"/>
                <a:gd name="T11" fmla="*/ 14 h 51"/>
                <a:gd name="T12" fmla="*/ 41 w 175"/>
                <a:gd name="T13" fmla="*/ 14 h 51"/>
                <a:gd name="T14" fmla="*/ 41 w 175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41" y="0"/>
                  </a:moveTo>
                  <a:lnTo>
                    <a:pt x="0" y="26"/>
                  </a:lnTo>
                  <a:lnTo>
                    <a:pt x="41" y="51"/>
                  </a:lnTo>
                  <a:lnTo>
                    <a:pt x="41" y="37"/>
                  </a:lnTo>
                  <a:lnTo>
                    <a:pt x="175" y="37"/>
                  </a:lnTo>
                  <a:lnTo>
                    <a:pt x="175" y="14"/>
                  </a:lnTo>
                  <a:lnTo>
                    <a:pt x="41" y="1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127">
              <a:extLst>
                <a:ext uri="{FF2B5EF4-FFF2-40B4-BE49-F238E27FC236}">
                  <a16:creationId xmlns:a16="http://schemas.microsoft.com/office/drawing/2014/main" id="{002C13A9-498D-44F3-A9D3-45C115D1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704"/>
              <a:ext cx="175" cy="51"/>
            </a:xfrm>
            <a:custGeom>
              <a:avLst/>
              <a:gdLst>
                <a:gd name="T0" fmla="*/ 41 w 175"/>
                <a:gd name="T1" fmla="*/ 0 h 51"/>
                <a:gd name="T2" fmla="*/ 0 w 175"/>
                <a:gd name="T3" fmla="*/ 26 h 51"/>
                <a:gd name="T4" fmla="*/ 41 w 175"/>
                <a:gd name="T5" fmla="*/ 51 h 51"/>
                <a:gd name="T6" fmla="*/ 41 w 175"/>
                <a:gd name="T7" fmla="*/ 37 h 51"/>
                <a:gd name="T8" fmla="*/ 175 w 175"/>
                <a:gd name="T9" fmla="*/ 37 h 51"/>
                <a:gd name="T10" fmla="*/ 175 w 175"/>
                <a:gd name="T11" fmla="*/ 14 h 51"/>
                <a:gd name="T12" fmla="*/ 41 w 175"/>
                <a:gd name="T13" fmla="*/ 14 h 51"/>
                <a:gd name="T14" fmla="*/ 41 w 175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41" y="0"/>
                  </a:moveTo>
                  <a:lnTo>
                    <a:pt x="0" y="26"/>
                  </a:lnTo>
                  <a:lnTo>
                    <a:pt x="41" y="51"/>
                  </a:lnTo>
                  <a:lnTo>
                    <a:pt x="41" y="37"/>
                  </a:lnTo>
                  <a:lnTo>
                    <a:pt x="175" y="37"/>
                  </a:lnTo>
                  <a:lnTo>
                    <a:pt x="175" y="14"/>
                  </a:lnTo>
                  <a:lnTo>
                    <a:pt x="41" y="14"/>
                  </a:lnTo>
                  <a:lnTo>
                    <a:pt x="41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128">
              <a:extLst>
                <a:ext uri="{FF2B5EF4-FFF2-40B4-BE49-F238E27FC236}">
                  <a16:creationId xmlns:a16="http://schemas.microsoft.com/office/drawing/2014/main" id="{2311C950-91ED-42FB-AA30-32EDE24B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229"/>
              <a:ext cx="176" cy="50"/>
            </a:xfrm>
            <a:custGeom>
              <a:avLst/>
              <a:gdLst>
                <a:gd name="T0" fmla="*/ 42 w 176"/>
                <a:gd name="T1" fmla="*/ 0 h 50"/>
                <a:gd name="T2" fmla="*/ 0 w 176"/>
                <a:gd name="T3" fmla="*/ 26 h 50"/>
                <a:gd name="T4" fmla="*/ 42 w 176"/>
                <a:gd name="T5" fmla="*/ 50 h 50"/>
                <a:gd name="T6" fmla="*/ 42 w 176"/>
                <a:gd name="T7" fmla="*/ 36 h 50"/>
                <a:gd name="T8" fmla="*/ 176 w 176"/>
                <a:gd name="T9" fmla="*/ 36 h 50"/>
                <a:gd name="T10" fmla="*/ 176 w 176"/>
                <a:gd name="T11" fmla="*/ 14 h 50"/>
                <a:gd name="T12" fmla="*/ 42 w 176"/>
                <a:gd name="T13" fmla="*/ 14 h 50"/>
                <a:gd name="T14" fmla="*/ 42 w 176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0">
                  <a:moveTo>
                    <a:pt x="42" y="0"/>
                  </a:moveTo>
                  <a:lnTo>
                    <a:pt x="0" y="26"/>
                  </a:lnTo>
                  <a:lnTo>
                    <a:pt x="42" y="50"/>
                  </a:lnTo>
                  <a:lnTo>
                    <a:pt x="42" y="36"/>
                  </a:lnTo>
                  <a:lnTo>
                    <a:pt x="176" y="36"/>
                  </a:lnTo>
                  <a:lnTo>
                    <a:pt x="176" y="14"/>
                  </a:lnTo>
                  <a:lnTo>
                    <a:pt x="42" y="1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129">
              <a:extLst>
                <a:ext uri="{FF2B5EF4-FFF2-40B4-BE49-F238E27FC236}">
                  <a16:creationId xmlns:a16="http://schemas.microsoft.com/office/drawing/2014/main" id="{039156D1-896E-4A30-B5EE-077379DD2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229"/>
              <a:ext cx="176" cy="50"/>
            </a:xfrm>
            <a:custGeom>
              <a:avLst/>
              <a:gdLst>
                <a:gd name="T0" fmla="*/ 42 w 176"/>
                <a:gd name="T1" fmla="*/ 0 h 50"/>
                <a:gd name="T2" fmla="*/ 0 w 176"/>
                <a:gd name="T3" fmla="*/ 26 h 50"/>
                <a:gd name="T4" fmla="*/ 42 w 176"/>
                <a:gd name="T5" fmla="*/ 50 h 50"/>
                <a:gd name="T6" fmla="*/ 42 w 176"/>
                <a:gd name="T7" fmla="*/ 36 h 50"/>
                <a:gd name="T8" fmla="*/ 176 w 176"/>
                <a:gd name="T9" fmla="*/ 36 h 50"/>
                <a:gd name="T10" fmla="*/ 176 w 176"/>
                <a:gd name="T11" fmla="*/ 14 h 50"/>
                <a:gd name="T12" fmla="*/ 42 w 176"/>
                <a:gd name="T13" fmla="*/ 14 h 50"/>
                <a:gd name="T14" fmla="*/ 42 w 176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50">
                  <a:moveTo>
                    <a:pt x="42" y="0"/>
                  </a:moveTo>
                  <a:lnTo>
                    <a:pt x="0" y="26"/>
                  </a:lnTo>
                  <a:lnTo>
                    <a:pt x="42" y="50"/>
                  </a:lnTo>
                  <a:lnTo>
                    <a:pt x="42" y="36"/>
                  </a:lnTo>
                  <a:lnTo>
                    <a:pt x="176" y="36"/>
                  </a:lnTo>
                  <a:lnTo>
                    <a:pt x="176" y="14"/>
                  </a:lnTo>
                  <a:lnTo>
                    <a:pt x="42" y="14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130">
              <a:extLst>
                <a:ext uri="{FF2B5EF4-FFF2-40B4-BE49-F238E27FC236}">
                  <a16:creationId xmlns:a16="http://schemas.microsoft.com/office/drawing/2014/main" id="{8C9547A8-4C22-4DEC-8CC4-362BAC975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581"/>
              <a:ext cx="49" cy="176"/>
            </a:xfrm>
            <a:custGeom>
              <a:avLst/>
              <a:gdLst>
                <a:gd name="T0" fmla="*/ 0 w 49"/>
                <a:gd name="T1" fmla="*/ 133 h 176"/>
                <a:gd name="T2" fmla="*/ 25 w 49"/>
                <a:gd name="T3" fmla="*/ 176 h 176"/>
                <a:gd name="T4" fmla="*/ 49 w 49"/>
                <a:gd name="T5" fmla="*/ 133 h 176"/>
                <a:gd name="T6" fmla="*/ 35 w 49"/>
                <a:gd name="T7" fmla="*/ 133 h 176"/>
                <a:gd name="T8" fmla="*/ 35 w 49"/>
                <a:gd name="T9" fmla="*/ 0 h 176"/>
                <a:gd name="T10" fmla="*/ 14 w 49"/>
                <a:gd name="T11" fmla="*/ 0 h 176"/>
                <a:gd name="T12" fmla="*/ 14 w 49"/>
                <a:gd name="T13" fmla="*/ 133 h 176"/>
                <a:gd name="T14" fmla="*/ 0 w 49"/>
                <a:gd name="T15" fmla="*/ 133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6">
                  <a:moveTo>
                    <a:pt x="0" y="133"/>
                  </a:moveTo>
                  <a:lnTo>
                    <a:pt x="25" y="176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4" y="0"/>
                  </a:lnTo>
                  <a:lnTo>
                    <a:pt x="14" y="133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131">
              <a:extLst>
                <a:ext uri="{FF2B5EF4-FFF2-40B4-BE49-F238E27FC236}">
                  <a16:creationId xmlns:a16="http://schemas.microsoft.com/office/drawing/2014/main" id="{143989FB-D326-4331-BDE4-B0EA25A78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581"/>
              <a:ext cx="49" cy="176"/>
            </a:xfrm>
            <a:custGeom>
              <a:avLst/>
              <a:gdLst>
                <a:gd name="T0" fmla="*/ 0 w 49"/>
                <a:gd name="T1" fmla="*/ 133 h 176"/>
                <a:gd name="T2" fmla="*/ 25 w 49"/>
                <a:gd name="T3" fmla="*/ 176 h 176"/>
                <a:gd name="T4" fmla="*/ 49 w 49"/>
                <a:gd name="T5" fmla="*/ 133 h 176"/>
                <a:gd name="T6" fmla="*/ 35 w 49"/>
                <a:gd name="T7" fmla="*/ 133 h 176"/>
                <a:gd name="T8" fmla="*/ 35 w 49"/>
                <a:gd name="T9" fmla="*/ 0 h 176"/>
                <a:gd name="T10" fmla="*/ 13 w 49"/>
                <a:gd name="T11" fmla="*/ 0 h 176"/>
                <a:gd name="T12" fmla="*/ 13 w 49"/>
                <a:gd name="T13" fmla="*/ 133 h 176"/>
                <a:gd name="T14" fmla="*/ 0 w 49"/>
                <a:gd name="T15" fmla="*/ 133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6">
                  <a:moveTo>
                    <a:pt x="0" y="133"/>
                  </a:moveTo>
                  <a:lnTo>
                    <a:pt x="25" y="176"/>
                  </a:lnTo>
                  <a:lnTo>
                    <a:pt x="49" y="133"/>
                  </a:lnTo>
                  <a:lnTo>
                    <a:pt x="35" y="133"/>
                  </a:lnTo>
                  <a:lnTo>
                    <a:pt x="35" y="0"/>
                  </a:lnTo>
                  <a:lnTo>
                    <a:pt x="13" y="0"/>
                  </a:lnTo>
                  <a:lnTo>
                    <a:pt x="13" y="133"/>
                  </a:lnTo>
                  <a:lnTo>
                    <a:pt x="0" y="133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132">
              <a:extLst>
                <a:ext uri="{FF2B5EF4-FFF2-40B4-BE49-F238E27FC236}">
                  <a16:creationId xmlns:a16="http://schemas.microsoft.com/office/drawing/2014/main" id="{7EB56AE4-93C4-4EB5-9045-82DF18E9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016"/>
              <a:ext cx="49" cy="176"/>
            </a:xfrm>
            <a:custGeom>
              <a:avLst/>
              <a:gdLst>
                <a:gd name="T0" fmla="*/ 0 w 49"/>
                <a:gd name="T1" fmla="*/ 134 h 176"/>
                <a:gd name="T2" fmla="*/ 25 w 49"/>
                <a:gd name="T3" fmla="*/ 176 h 176"/>
                <a:gd name="T4" fmla="*/ 49 w 49"/>
                <a:gd name="T5" fmla="*/ 134 h 176"/>
                <a:gd name="T6" fmla="*/ 35 w 49"/>
                <a:gd name="T7" fmla="*/ 134 h 176"/>
                <a:gd name="T8" fmla="*/ 35 w 49"/>
                <a:gd name="T9" fmla="*/ 0 h 176"/>
                <a:gd name="T10" fmla="*/ 14 w 49"/>
                <a:gd name="T11" fmla="*/ 0 h 176"/>
                <a:gd name="T12" fmla="*/ 14 w 49"/>
                <a:gd name="T13" fmla="*/ 134 h 176"/>
                <a:gd name="T14" fmla="*/ 0 w 49"/>
                <a:gd name="T15" fmla="*/ 134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6">
                  <a:moveTo>
                    <a:pt x="0" y="134"/>
                  </a:moveTo>
                  <a:lnTo>
                    <a:pt x="25" y="176"/>
                  </a:lnTo>
                  <a:lnTo>
                    <a:pt x="49" y="134"/>
                  </a:lnTo>
                  <a:lnTo>
                    <a:pt x="35" y="134"/>
                  </a:lnTo>
                  <a:lnTo>
                    <a:pt x="35" y="0"/>
                  </a:lnTo>
                  <a:lnTo>
                    <a:pt x="14" y="0"/>
                  </a:lnTo>
                  <a:lnTo>
                    <a:pt x="14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133">
              <a:extLst>
                <a:ext uri="{FF2B5EF4-FFF2-40B4-BE49-F238E27FC236}">
                  <a16:creationId xmlns:a16="http://schemas.microsoft.com/office/drawing/2014/main" id="{E67C0849-BFC7-4546-A6B6-42C126B9D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016"/>
              <a:ext cx="49" cy="176"/>
            </a:xfrm>
            <a:custGeom>
              <a:avLst/>
              <a:gdLst>
                <a:gd name="T0" fmla="*/ 0 w 49"/>
                <a:gd name="T1" fmla="*/ 134 h 176"/>
                <a:gd name="T2" fmla="*/ 25 w 49"/>
                <a:gd name="T3" fmla="*/ 176 h 176"/>
                <a:gd name="T4" fmla="*/ 49 w 49"/>
                <a:gd name="T5" fmla="*/ 134 h 176"/>
                <a:gd name="T6" fmla="*/ 35 w 49"/>
                <a:gd name="T7" fmla="*/ 134 h 176"/>
                <a:gd name="T8" fmla="*/ 35 w 49"/>
                <a:gd name="T9" fmla="*/ 0 h 176"/>
                <a:gd name="T10" fmla="*/ 13 w 49"/>
                <a:gd name="T11" fmla="*/ 0 h 176"/>
                <a:gd name="T12" fmla="*/ 13 w 49"/>
                <a:gd name="T13" fmla="*/ 134 h 176"/>
                <a:gd name="T14" fmla="*/ 0 w 49"/>
                <a:gd name="T15" fmla="*/ 134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76">
                  <a:moveTo>
                    <a:pt x="0" y="134"/>
                  </a:moveTo>
                  <a:lnTo>
                    <a:pt x="25" y="176"/>
                  </a:lnTo>
                  <a:lnTo>
                    <a:pt x="49" y="134"/>
                  </a:lnTo>
                  <a:lnTo>
                    <a:pt x="35" y="134"/>
                  </a:lnTo>
                  <a:lnTo>
                    <a:pt x="35" y="0"/>
                  </a:lnTo>
                  <a:lnTo>
                    <a:pt x="13" y="0"/>
                  </a:lnTo>
                  <a:lnTo>
                    <a:pt x="13" y="134"/>
                  </a:lnTo>
                  <a:lnTo>
                    <a:pt x="0" y="134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134">
              <a:extLst>
                <a:ext uri="{FF2B5EF4-FFF2-40B4-BE49-F238E27FC236}">
                  <a16:creationId xmlns:a16="http://schemas.microsoft.com/office/drawing/2014/main" id="{72D36033-F943-4B81-BA88-4E1505D3D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878"/>
              <a:ext cx="175" cy="50"/>
            </a:xfrm>
            <a:custGeom>
              <a:avLst/>
              <a:gdLst>
                <a:gd name="T0" fmla="*/ 42 w 175"/>
                <a:gd name="T1" fmla="*/ 0 h 50"/>
                <a:gd name="T2" fmla="*/ 0 w 175"/>
                <a:gd name="T3" fmla="*/ 26 h 50"/>
                <a:gd name="T4" fmla="*/ 42 w 175"/>
                <a:gd name="T5" fmla="*/ 50 h 50"/>
                <a:gd name="T6" fmla="*/ 42 w 175"/>
                <a:gd name="T7" fmla="*/ 36 h 50"/>
                <a:gd name="T8" fmla="*/ 175 w 175"/>
                <a:gd name="T9" fmla="*/ 36 h 50"/>
                <a:gd name="T10" fmla="*/ 175 w 175"/>
                <a:gd name="T11" fmla="*/ 14 h 50"/>
                <a:gd name="T12" fmla="*/ 42 w 175"/>
                <a:gd name="T13" fmla="*/ 14 h 50"/>
                <a:gd name="T14" fmla="*/ 42 w 175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0">
                  <a:moveTo>
                    <a:pt x="42" y="0"/>
                  </a:moveTo>
                  <a:lnTo>
                    <a:pt x="0" y="26"/>
                  </a:lnTo>
                  <a:lnTo>
                    <a:pt x="42" y="50"/>
                  </a:lnTo>
                  <a:lnTo>
                    <a:pt x="42" y="36"/>
                  </a:lnTo>
                  <a:lnTo>
                    <a:pt x="175" y="36"/>
                  </a:lnTo>
                  <a:lnTo>
                    <a:pt x="175" y="14"/>
                  </a:lnTo>
                  <a:lnTo>
                    <a:pt x="42" y="1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135">
              <a:extLst>
                <a:ext uri="{FF2B5EF4-FFF2-40B4-BE49-F238E27FC236}">
                  <a16:creationId xmlns:a16="http://schemas.microsoft.com/office/drawing/2014/main" id="{C03FBB1D-0C1C-4B18-9E20-95181E066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878"/>
              <a:ext cx="175" cy="50"/>
            </a:xfrm>
            <a:custGeom>
              <a:avLst/>
              <a:gdLst>
                <a:gd name="T0" fmla="*/ 42 w 175"/>
                <a:gd name="T1" fmla="*/ 0 h 50"/>
                <a:gd name="T2" fmla="*/ 0 w 175"/>
                <a:gd name="T3" fmla="*/ 26 h 50"/>
                <a:gd name="T4" fmla="*/ 42 w 175"/>
                <a:gd name="T5" fmla="*/ 50 h 50"/>
                <a:gd name="T6" fmla="*/ 42 w 175"/>
                <a:gd name="T7" fmla="*/ 36 h 50"/>
                <a:gd name="T8" fmla="*/ 175 w 175"/>
                <a:gd name="T9" fmla="*/ 36 h 50"/>
                <a:gd name="T10" fmla="*/ 175 w 175"/>
                <a:gd name="T11" fmla="*/ 14 h 50"/>
                <a:gd name="T12" fmla="*/ 42 w 175"/>
                <a:gd name="T13" fmla="*/ 14 h 50"/>
                <a:gd name="T14" fmla="*/ 42 w 175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0">
                  <a:moveTo>
                    <a:pt x="42" y="0"/>
                  </a:moveTo>
                  <a:lnTo>
                    <a:pt x="0" y="26"/>
                  </a:lnTo>
                  <a:lnTo>
                    <a:pt x="42" y="50"/>
                  </a:lnTo>
                  <a:lnTo>
                    <a:pt x="42" y="36"/>
                  </a:lnTo>
                  <a:lnTo>
                    <a:pt x="175" y="36"/>
                  </a:lnTo>
                  <a:lnTo>
                    <a:pt x="175" y="14"/>
                  </a:lnTo>
                  <a:lnTo>
                    <a:pt x="42" y="14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136">
              <a:extLst>
                <a:ext uri="{FF2B5EF4-FFF2-40B4-BE49-F238E27FC236}">
                  <a16:creationId xmlns:a16="http://schemas.microsoft.com/office/drawing/2014/main" id="{5B81FA9C-718D-47C2-9DF6-7BB2BECDA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229"/>
              <a:ext cx="174" cy="50"/>
            </a:xfrm>
            <a:custGeom>
              <a:avLst/>
              <a:gdLst>
                <a:gd name="T0" fmla="*/ 41 w 174"/>
                <a:gd name="T1" fmla="*/ 0 h 50"/>
                <a:gd name="T2" fmla="*/ 0 w 174"/>
                <a:gd name="T3" fmla="*/ 26 h 50"/>
                <a:gd name="T4" fmla="*/ 41 w 174"/>
                <a:gd name="T5" fmla="*/ 50 h 50"/>
                <a:gd name="T6" fmla="*/ 41 w 174"/>
                <a:gd name="T7" fmla="*/ 36 h 50"/>
                <a:gd name="T8" fmla="*/ 174 w 174"/>
                <a:gd name="T9" fmla="*/ 36 h 50"/>
                <a:gd name="T10" fmla="*/ 174 w 174"/>
                <a:gd name="T11" fmla="*/ 14 h 50"/>
                <a:gd name="T12" fmla="*/ 41 w 174"/>
                <a:gd name="T13" fmla="*/ 14 h 50"/>
                <a:gd name="T14" fmla="*/ 41 w 174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50">
                  <a:moveTo>
                    <a:pt x="41" y="0"/>
                  </a:moveTo>
                  <a:lnTo>
                    <a:pt x="0" y="26"/>
                  </a:lnTo>
                  <a:lnTo>
                    <a:pt x="41" y="50"/>
                  </a:lnTo>
                  <a:lnTo>
                    <a:pt x="41" y="36"/>
                  </a:lnTo>
                  <a:lnTo>
                    <a:pt x="174" y="36"/>
                  </a:lnTo>
                  <a:lnTo>
                    <a:pt x="174" y="14"/>
                  </a:lnTo>
                  <a:lnTo>
                    <a:pt x="41" y="1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137">
              <a:extLst>
                <a:ext uri="{FF2B5EF4-FFF2-40B4-BE49-F238E27FC236}">
                  <a16:creationId xmlns:a16="http://schemas.microsoft.com/office/drawing/2014/main" id="{B094DB49-04F2-4C8F-8FF9-9C8E761EC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229"/>
              <a:ext cx="174" cy="50"/>
            </a:xfrm>
            <a:custGeom>
              <a:avLst/>
              <a:gdLst>
                <a:gd name="T0" fmla="*/ 41 w 174"/>
                <a:gd name="T1" fmla="*/ 0 h 50"/>
                <a:gd name="T2" fmla="*/ 0 w 174"/>
                <a:gd name="T3" fmla="*/ 26 h 50"/>
                <a:gd name="T4" fmla="*/ 41 w 174"/>
                <a:gd name="T5" fmla="*/ 50 h 50"/>
                <a:gd name="T6" fmla="*/ 41 w 174"/>
                <a:gd name="T7" fmla="*/ 36 h 50"/>
                <a:gd name="T8" fmla="*/ 174 w 174"/>
                <a:gd name="T9" fmla="*/ 36 h 50"/>
                <a:gd name="T10" fmla="*/ 174 w 174"/>
                <a:gd name="T11" fmla="*/ 14 h 50"/>
                <a:gd name="T12" fmla="*/ 41 w 174"/>
                <a:gd name="T13" fmla="*/ 14 h 50"/>
                <a:gd name="T14" fmla="*/ 41 w 174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4" h="50">
                  <a:moveTo>
                    <a:pt x="41" y="0"/>
                  </a:moveTo>
                  <a:lnTo>
                    <a:pt x="0" y="26"/>
                  </a:lnTo>
                  <a:lnTo>
                    <a:pt x="41" y="50"/>
                  </a:lnTo>
                  <a:lnTo>
                    <a:pt x="41" y="36"/>
                  </a:lnTo>
                  <a:lnTo>
                    <a:pt x="174" y="36"/>
                  </a:lnTo>
                  <a:lnTo>
                    <a:pt x="174" y="14"/>
                  </a:lnTo>
                  <a:lnTo>
                    <a:pt x="41" y="14"/>
                  </a:lnTo>
                  <a:lnTo>
                    <a:pt x="41" y="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138">
              <a:extLst>
                <a:ext uri="{FF2B5EF4-FFF2-40B4-BE49-F238E27FC236}">
                  <a16:creationId xmlns:a16="http://schemas.microsoft.com/office/drawing/2014/main" id="{F13F057E-55B2-47D8-B263-AEE71CF5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227"/>
              <a:ext cx="119" cy="49"/>
            </a:xfrm>
            <a:custGeom>
              <a:avLst/>
              <a:gdLst>
                <a:gd name="T0" fmla="*/ 77 w 119"/>
                <a:gd name="T1" fmla="*/ 49 h 49"/>
                <a:gd name="T2" fmla="*/ 119 w 119"/>
                <a:gd name="T3" fmla="*/ 24 h 49"/>
                <a:gd name="T4" fmla="*/ 77 w 119"/>
                <a:gd name="T5" fmla="*/ 0 h 49"/>
                <a:gd name="T6" fmla="*/ 77 w 119"/>
                <a:gd name="T7" fmla="*/ 14 h 49"/>
                <a:gd name="T8" fmla="*/ 0 w 119"/>
                <a:gd name="T9" fmla="*/ 14 h 49"/>
                <a:gd name="T10" fmla="*/ 0 w 119"/>
                <a:gd name="T11" fmla="*/ 36 h 49"/>
                <a:gd name="T12" fmla="*/ 77 w 119"/>
                <a:gd name="T13" fmla="*/ 36 h 49"/>
                <a:gd name="T14" fmla="*/ 77 w 119"/>
                <a:gd name="T15" fmla="*/ 49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49">
                  <a:moveTo>
                    <a:pt x="77" y="49"/>
                  </a:moveTo>
                  <a:lnTo>
                    <a:pt x="119" y="24"/>
                  </a:lnTo>
                  <a:lnTo>
                    <a:pt x="77" y="0"/>
                  </a:lnTo>
                  <a:lnTo>
                    <a:pt x="77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77" y="36"/>
                  </a:lnTo>
                  <a:lnTo>
                    <a:pt x="77" y="49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139">
              <a:extLst>
                <a:ext uri="{FF2B5EF4-FFF2-40B4-BE49-F238E27FC236}">
                  <a16:creationId xmlns:a16="http://schemas.microsoft.com/office/drawing/2014/main" id="{2BBC4F43-93B5-428B-810D-EEE8D8CE0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227"/>
              <a:ext cx="119" cy="50"/>
            </a:xfrm>
            <a:custGeom>
              <a:avLst/>
              <a:gdLst>
                <a:gd name="T0" fmla="*/ 77 w 119"/>
                <a:gd name="T1" fmla="*/ 50 h 50"/>
                <a:gd name="T2" fmla="*/ 119 w 119"/>
                <a:gd name="T3" fmla="*/ 24 h 50"/>
                <a:gd name="T4" fmla="*/ 77 w 119"/>
                <a:gd name="T5" fmla="*/ 0 h 50"/>
                <a:gd name="T6" fmla="*/ 77 w 119"/>
                <a:gd name="T7" fmla="*/ 14 h 50"/>
                <a:gd name="T8" fmla="*/ 0 w 119"/>
                <a:gd name="T9" fmla="*/ 14 h 50"/>
                <a:gd name="T10" fmla="*/ 0 w 119"/>
                <a:gd name="T11" fmla="*/ 36 h 50"/>
                <a:gd name="T12" fmla="*/ 77 w 119"/>
                <a:gd name="T13" fmla="*/ 36 h 50"/>
                <a:gd name="T14" fmla="*/ 77 w 119"/>
                <a:gd name="T15" fmla="*/ 5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50">
                  <a:moveTo>
                    <a:pt x="77" y="50"/>
                  </a:moveTo>
                  <a:lnTo>
                    <a:pt x="119" y="24"/>
                  </a:lnTo>
                  <a:lnTo>
                    <a:pt x="77" y="0"/>
                  </a:lnTo>
                  <a:lnTo>
                    <a:pt x="77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77" y="36"/>
                  </a:lnTo>
                  <a:lnTo>
                    <a:pt x="77" y="50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140">
              <a:extLst>
                <a:ext uri="{FF2B5EF4-FFF2-40B4-BE49-F238E27FC236}">
                  <a16:creationId xmlns:a16="http://schemas.microsoft.com/office/drawing/2014/main" id="{4F71B67A-8065-4D2E-B14C-A91CA0642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61"/>
              <a:ext cx="175" cy="50"/>
            </a:xfrm>
            <a:custGeom>
              <a:avLst/>
              <a:gdLst>
                <a:gd name="T0" fmla="*/ 134 w 175"/>
                <a:gd name="T1" fmla="*/ 50 h 50"/>
                <a:gd name="T2" fmla="*/ 175 w 175"/>
                <a:gd name="T3" fmla="*/ 24 h 50"/>
                <a:gd name="T4" fmla="*/ 134 w 175"/>
                <a:gd name="T5" fmla="*/ 0 h 50"/>
                <a:gd name="T6" fmla="*/ 134 w 175"/>
                <a:gd name="T7" fmla="*/ 14 h 50"/>
                <a:gd name="T8" fmla="*/ 0 w 175"/>
                <a:gd name="T9" fmla="*/ 14 h 50"/>
                <a:gd name="T10" fmla="*/ 0 w 175"/>
                <a:gd name="T11" fmla="*/ 36 h 50"/>
                <a:gd name="T12" fmla="*/ 134 w 175"/>
                <a:gd name="T13" fmla="*/ 36 h 50"/>
                <a:gd name="T14" fmla="*/ 134 w 175"/>
                <a:gd name="T15" fmla="*/ 5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0">
                  <a:moveTo>
                    <a:pt x="134" y="50"/>
                  </a:moveTo>
                  <a:lnTo>
                    <a:pt x="175" y="24"/>
                  </a:lnTo>
                  <a:lnTo>
                    <a:pt x="134" y="0"/>
                  </a:lnTo>
                  <a:lnTo>
                    <a:pt x="134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4" y="36"/>
                  </a:lnTo>
                  <a:lnTo>
                    <a:pt x="134" y="50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141">
              <a:extLst>
                <a:ext uri="{FF2B5EF4-FFF2-40B4-BE49-F238E27FC236}">
                  <a16:creationId xmlns:a16="http://schemas.microsoft.com/office/drawing/2014/main" id="{27F68E4C-EE9E-42E7-B72D-24048CB5E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61"/>
              <a:ext cx="175" cy="51"/>
            </a:xfrm>
            <a:custGeom>
              <a:avLst/>
              <a:gdLst>
                <a:gd name="T0" fmla="*/ 134 w 175"/>
                <a:gd name="T1" fmla="*/ 51 h 51"/>
                <a:gd name="T2" fmla="*/ 175 w 175"/>
                <a:gd name="T3" fmla="*/ 24 h 51"/>
                <a:gd name="T4" fmla="*/ 134 w 175"/>
                <a:gd name="T5" fmla="*/ 0 h 51"/>
                <a:gd name="T6" fmla="*/ 134 w 175"/>
                <a:gd name="T7" fmla="*/ 14 h 51"/>
                <a:gd name="T8" fmla="*/ 0 w 175"/>
                <a:gd name="T9" fmla="*/ 14 h 51"/>
                <a:gd name="T10" fmla="*/ 0 w 175"/>
                <a:gd name="T11" fmla="*/ 36 h 51"/>
                <a:gd name="T12" fmla="*/ 134 w 175"/>
                <a:gd name="T13" fmla="*/ 36 h 51"/>
                <a:gd name="T14" fmla="*/ 134 w 175"/>
                <a:gd name="T15" fmla="*/ 5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51">
                  <a:moveTo>
                    <a:pt x="134" y="51"/>
                  </a:moveTo>
                  <a:lnTo>
                    <a:pt x="175" y="24"/>
                  </a:lnTo>
                  <a:lnTo>
                    <a:pt x="134" y="0"/>
                  </a:lnTo>
                  <a:lnTo>
                    <a:pt x="134" y="14"/>
                  </a:lnTo>
                  <a:lnTo>
                    <a:pt x="0" y="14"/>
                  </a:lnTo>
                  <a:lnTo>
                    <a:pt x="0" y="36"/>
                  </a:lnTo>
                  <a:lnTo>
                    <a:pt x="134" y="36"/>
                  </a:lnTo>
                  <a:lnTo>
                    <a:pt x="134" y="51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142">
              <a:extLst>
                <a:ext uri="{FF2B5EF4-FFF2-40B4-BE49-F238E27FC236}">
                  <a16:creationId xmlns:a16="http://schemas.microsoft.com/office/drawing/2014/main" id="{3B6899F0-181E-4308-8DA9-6DAB067F5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303"/>
              <a:ext cx="144" cy="116"/>
            </a:xfrm>
            <a:custGeom>
              <a:avLst/>
              <a:gdLst>
                <a:gd name="T0" fmla="*/ 48 w 144"/>
                <a:gd name="T1" fmla="*/ 5 h 116"/>
                <a:gd name="T2" fmla="*/ 0 w 144"/>
                <a:gd name="T3" fmla="*/ 0 h 116"/>
                <a:gd name="T4" fmla="*/ 18 w 144"/>
                <a:gd name="T5" fmla="*/ 44 h 116"/>
                <a:gd name="T6" fmla="*/ 26 w 144"/>
                <a:gd name="T7" fmla="*/ 33 h 116"/>
                <a:gd name="T8" fmla="*/ 131 w 144"/>
                <a:gd name="T9" fmla="*/ 116 h 116"/>
                <a:gd name="T10" fmla="*/ 144 w 144"/>
                <a:gd name="T11" fmla="*/ 99 h 116"/>
                <a:gd name="T12" fmla="*/ 40 w 144"/>
                <a:gd name="T13" fmla="*/ 16 h 116"/>
                <a:gd name="T14" fmla="*/ 48 w 144"/>
                <a:gd name="T15" fmla="*/ 5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116">
                  <a:moveTo>
                    <a:pt x="48" y="5"/>
                  </a:moveTo>
                  <a:lnTo>
                    <a:pt x="0" y="0"/>
                  </a:lnTo>
                  <a:lnTo>
                    <a:pt x="18" y="44"/>
                  </a:lnTo>
                  <a:lnTo>
                    <a:pt x="26" y="33"/>
                  </a:lnTo>
                  <a:lnTo>
                    <a:pt x="131" y="116"/>
                  </a:lnTo>
                  <a:lnTo>
                    <a:pt x="144" y="99"/>
                  </a:lnTo>
                  <a:lnTo>
                    <a:pt x="40" y="16"/>
                  </a:lnTo>
                  <a:lnTo>
                    <a:pt x="48" y="5"/>
                  </a:lnTo>
                  <a:close/>
                </a:path>
              </a:pathLst>
            </a:custGeom>
            <a:solidFill>
              <a:srgbClr val="E4F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143">
              <a:extLst>
                <a:ext uri="{FF2B5EF4-FFF2-40B4-BE49-F238E27FC236}">
                  <a16:creationId xmlns:a16="http://schemas.microsoft.com/office/drawing/2014/main" id="{5F21720C-52F7-4C81-AB2A-A047EA4FD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303"/>
              <a:ext cx="144" cy="116"/>
            </a:xfrm>
            <a:custGeom>
              <a:avLst/>
              <a:gdLst>
                <a:gd name="T0" fmla="*/ 48 w 144"/>
                <a:gd name="T1" fmla="*/ 5 h 116"/>
                <a:gd name="T2" fmla="*/ 0 w 144"/>
                <a:gd name="T3" fmla="*/ 0 h 116"/>
                <a:gd name="T4" fmla="*/ 18 w 144"/>
                <a:gd name="T5" fmla="*/ 44 h 116"/>
                <a:gd name="T6" fmla="*/ 26 w 144"/>
                <a:gd name="T7" fmla="*/ 33 h 116"/>
                <a:gd name="T8" fmla="*/ 131 w 144"/>
                <a:gd name="T9" fmla="*/ 116 h 116"/>
                <a:gd name="T10" fmla="*/ 144 w 144"/>
                <a:gd name="T11" fmla="*/ 99 h 116"/>
                <a:gd name="T12" fmla="*/ 40 w 144"/>
                <a:gd name="T13" fmla="*/ 16 h 116"/>
                <a:gd name="T14" fmla="*/ 48 w 144"/>
                <a:gd name="T15" fmla="*/ 5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116">
                  <a:moveTo>
                    <a:pt x="48" y="5"/>
                  </a:moveTo>
                  <a:lnTo>
                    <a:pt x="0" y="0"/>
                  </a:lnTo>
                  <a:lnTo>
                    <a:pt x="18" y="44"/>
                  </a:lnTo>
                  <a:lnTo>
                    <a:pt x="26" y="33"/>
                  </a:lnTo>
                  <a:lnTo>
                    <a:pt x="131" y="116"/>
                  </a:lnTo>
                  <a:lnTo>
                    <a:pt x="144" y="99"/>
                  </a:lnTo>
                  <a:lnTo>
                    <a:pt x="40" y="16"/>
                  </a:lnTo>
                  <a:lnTo>
                    <a:pt x="48" y="5"/>
                  </a:ln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144">
              <a:extLst>
                <a:ext uri="{FF2B5EF4-FFF2-40B4-BE49-F238E27FC236}">
                  <a16:creationId xmlns:a16="http://schemas.microsoft.com/office/drawing/2014/main" id="{C5EDBA54-84C5-43F0-A7A6-8ECB524F8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858"/>
              <a:ext cx="44" cy="169"/>
            </a:xfrm>
            <a:custGeom>
              <a:avLst/>
              <a:gdLst>
                <a:gd name="T0" fmla="*/ 3 w 44"/>
                <a:gd name="T1" fmla="*/ 0 h 167"/>
                <a:gd name="T2" fmla="*/ 44 w 44"/>
                <a:gd name="T3" fmla="*/ 28 h 167"/>
                <a:gd name="T4" fmla="*/ 18 w 44"/>
                <a:gd name="T5" fmla="*/ 49 h 167"/>
                <a:gd name="T6" fmla="*/ 25 w 44"/>
                <a:gd name="T7" fmla="*/ 173 h 167"/>
                <a:gd name="T8" fmla="*/ 4 w 44"/>
                <a:gd name="T9" fmla="*/ 50 h 167"/>
                <a:gd name="T10" fmla="*/ 3 w 44"/>
                <a:gd name="T11" fmla="*/ 0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67">
                  <a:moveTo>
                    <a:pt x="3" y="0"/>
                  </a:moveTo>
                  <a:cubicBezTo>
                    <a:pt x="3" y="0"/>
                    <a:pt x="0" y="32"/>
                    <a:pt x="44" y="28"/>
                  </a:cubicBezTo>
                  <a:cubicBezTo>
                    <a:pt x="44" y="28"/>
                    <a:pt x="19" y="30"/>
                    <a:pt x="18" y="46"/>
                  </a:cubicBezTo>
                  <a:cubicBezTo>
                    <a:pt x="18" y="61"/>
                    <a:pt x="25" y="167"/>
                    <a:pt x="25" y="167"/>
                  </a:cubicBezTo>
                  <a:cubicBezTo>
                    <a:pt x="25" y="167"/>
                    <a:pt x="7" y="56"/>
                    <a:pt x="4" y="47"/>
                  </a:cubicBezTo>
                  <a:cubicBezTo>
                    <a:pt x="2" y="38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B72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145">
              <a:extLst>
                <a:ext uri="{FF2B5EF4-FFF2-40B4-BE49-F238E27FC236}">
                  <a16:creationId xmlns:a16="http://schemas.microsoft.com/office/drawing/2014/main" id="{D0150EE2-41C0-4792-B3A1-14365D13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910"/>
              <a:ext cx="92" cy="183"/>
            </a:xfrm>
            <a:custGeom>
              <a:avLst/>
              <a:gdLst>
                <a:gd name="T0" fmla="*/ 19 w 91"/>
                <a:gd name="T1" fmla="*/ 0 h 181"/>
                <a:gd name="T2" fmla="*/ 15 w 91"/>
                <a:gd name="T3" fmla="*/ 27 h 181"/>
                <a:gd name="T4" fmla="*/ 0 w 91"/>
                <a:gd name="T5" fmla="*/ 33 h 181"/>
                <a:gd name="T6" fmla="*/ 35 w 91"/>
                <a:gd name="T7" fmla="*/ 75 h 181"/>
                <a:gd name="T8" fmla="*/ 94 w 91"/>
                <a:gd name="T9" fmla="*/ 187 h 181"/>
                <a:gd name="T10" fmla="*/ 50 w 91"/>
                <a:gd name="T11" fmla="*/ 86 h 181"/>
                <a:gd name="T12" fmla="*/ 19 w 91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181">
                  <a:moveTo>
                    <a:pt x="19" y="0"/>
                  </a:moveTo>
                  <a:cubicBezTo>
                    <a:pt x="19" y="0"/>
                    <a:pt x="22" y="20"/>
                    <a:pt x="15" y="27"/>
                  </a:cubicBezTo>
                  <a:cubicBezTo>
                    <a:pt x="10" y="32"/>
                    <a:pt x="0" y="33"/>
                    <a:pt x="0" y="33"/>
                  </a:cubicBezTo>
                  <a:cubicBezTo>
                    <a:pt x="0" y="33"/>
                    <a:pt x="21" y="42"/>
                    <a:pt x="35" y="72"/>
                  </a:cubicBezTo>
                  <a:cubicBezTo>
                    <a:pt x="50" y="102"/>
                    <a:pt x="69" y="164"/>
                    <a:pt x="91" y="181"/>
                  </a:cubicBezTo>
                  <a:cubicBezTo>
                    <a:pt x="91" y="181"/>
                    <a:pt x="57" y="124"/>
                    <a:pt x="47" y="83"/>
                  </a:cubicBezTo>
                  <a:cubicBezTo>
                    <a:pt x="37" y="42"/>
                    <a:pt x="24" y="7"/>
                    <a:pt x="19" y="0"/>
                  </a:cubicBezTo>
                  <a:close/>
                </a:path>
              </a:pathLst>
            </a:custGeom>
            <a:solidFill>
              <a:srgbClr val="304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1E0CB19F-BDA7-4437-92BC-F55EEEDD16E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Neonatal cardiomyocytes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36F7C358-B413-4F0A-BB79-994072153413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2441575"/>
            <a:ext cx="1096963" cy="754063"/>
            <a:chOff x="2784" y="1685"/>
            <a:chExt cx="691" cy="475"/>
          </a:xfrm>
        </p:grpSpPr>
        <p:sp>
          <p:nvSpPr>
            <p:cNvPr id="38970" name="Freeform 4">
              <a:extLst>
                <a:ext uri="{FF2B5EF4-FFF2-40B4-BE49-F238E27FC236}">
                  <a16:creationId xmlns:a16="http://schemas.microsoft.com/office/drawing/2014/main" id="{A9820905-C1CA-4E75-973D-8AA16183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685"/>
              <a:ext cx="691" cy="475"/>
            </a:xfrm>
            <a:custGeom>
              <a:avLst/>
              <a:gdLst>
                <a:gd name="T0" fmla="*/ 4311 w 276"/>
                <a:gd name="T1" fmla="*/ 1980 h 178"/>
                <a:gd name="T2" fmla="*/ 3390 w 276"/>
                <a:gd name="T3" fmla="*/ 2244 h 178"/>
                <a:gd name="T4" fmla="*/ 709 w 276"/>
                <a:gd name="T5" fmla="*/ 3362 h 178"/>
                <a:gd name="T6" fmla="*/ 95 w 276"/>
                <a:gd name="T7" fmla="*/ 192 h 178"/>
                <a:gd name="T8" fmla="*/ 551 w 276"/>
                <a:gd name="T9" fmla="*/ 286 h 178"/>
                <a:gd name="T10" fmla="*/ 2639 w 276"/>
                <a:gd name="T11" fmla="*/ 683 h 178"/>
                <a:gd name="T12" fmla="*/ 4311 w 276"/>
                <a:gd name="T13" fmla="*/ 198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6" h="178">
                  <a:moveTo>
                    <a:pt x="275" y="104"/>
                  </a:moveTo>
                  <a:cubicBezTo>
                    <a:pt x="274" y="111"/>
                    <a:pt x="264" y="109"/>
                    <a:pt x="216" y="118"/>
                  </a:cubicBezTo>
                  <a:cubicBezTo>
                    <a:pt x="167" y="127"/>
                    <a:pt x="51" y="178"/>
                    <a:pt x="45" y="177"/>
                  </a:cubicBezTo>
                  <a:cubicBezTo>
                    <a:pt x="39" y="176"/>
                    <a:pt x="24" y="42"/>
                    <a:pt x="6" y="10"/>
                  </a:cubicBezTo>
                  <a:cubicBezTo>
                    <a:pt x="0" y="0"/>
                    <a:pt x="10" y="5"/>
                    <a:pt x="35" y="15"/>
                  </a:cubicBezTo>
                  <a:cubicBezTo>
                    <a:pt x="60" y="25"/>
                    <a:pt x="125" y="27"/>
                    <a:pt x="168" y="36"/>
                  </a:cubicBezTo>
                  <a:cubicBezTo>
                    <a:pt x="212" y="45"/>
                    <a:pt x="276" y="98"/>
                    <a:pt x="275" y="104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5">
              <a:extLst>
                <a:ext uri="{FF2B5EF4-FFF2-40B4-BE49-F238E27FC236}">
                  <a16:creationId xmlns:a16="http://schemas.microsoft.com/office/drawing/2014/main" id="{983C2138-BEFA-4A36-9CC1-7B319E53C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842"/>
              <a:ext cx="130" cy="139"/>
            </a:xfrm>
            <a:custGeom>
              <a:avLst/>
              <a:gdLst>
                <a:gd name="T0" fmla="*/ 95 w 52"/>
                <a:gd name="T1" fmla="*/ 730 h 52"/>
                <a:gd name="T2" fmla="*/ 220 w 52"/>
                <a:gd name="T3" fmla="*/ 136 h 52"/>
                <a:gd name="T4" fmla="*/ 708 w 52"/>
                <a:gd name="T5" fmla="*/ 286 h 52"/>
                <a:gd name="T6" fmla="*/ 583 w 52"/>
                <a:gd name="T7" fmla="*/ 879 h 52"/>
                <a:gd name="T8" fmla="*/ 95 w 52"/>
                <a:gd name="T9" fmla="*/ 73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2">
                  <a:moveTo>
                    <a:pt x="6" y="38"/>
                  </a:moveTo>
                  <a:cubicBezTo>
                    <a:pt x="0" y="27"/>
                    <a:pt x="4" y="13"/>
                    <a:pt x="14" y="7"/>
                  </a:cubicBezTo>
                  <a:cubicBezTo>
                    <a:pt x="25" y="0"/>
                    <a:pt x="39" y="4"/>
                    <a:pt x="45" y="15"/>
                  </a:cubicBezTo>
                  <a:cubicBezTo>
                    <a:pt x="52" y="26"/>
                    <a:pt x="48" y="40"/>
                    <a:pt x="37" y="46"/>
                  </a:cubicBezTo>
                  <a:cubicBezTo>
                    <a:pt x="26" y="52"/>
                    <a:pt x="13" y="48"/>
                    <a:pt x="6" y="38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6">
              <a:extLst>
                <a:ext uri="{FF2B5EF4-FFF2-40B4-BE49-F238E27FC236}">
                  <a16:creationId xmlns:a16="http://schemas.microsoft.com/office/drawing/2014/main" id="{55CED019-9A9D-4498-ABCA-79AB8F0C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840"/>
              <a:ext cx="130" cy="138"/>
            </a:xfrm>
            <a:custGeom>
              <a:avLst/>
              <a:gdLst>
                <a:gd name="T0" fmla="*/ 113 w 52"/>
                <a:gd name="T1" fmla="*/ 690 h 52"/>
                <a:gd name="T2" fmla="*/ 238 w 52"/>
                <a:gd name="T3" fmla="*/ 111 h 52"/>
                <a:gd name="T4" fmla="*/ 720 w 52"/>
                <a:gd name="T5" fmla="*/ 260 h 52"/>
                <a:gd name="T6" fmla="*/ 595 w 52"/>
                <a:gd name="T7" fmla="*/ 839 h 52"/>
                <a:gd name="T8" fmla="*/ 113 w 52"/>
                <a:gd name="T9" fmla="*/ 69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2">
                  <a:moveTo>
                    <a:pt x="7" y="37"/>
                  </a:moveTo>
                  <a:cubicBezTo>
                    <a:pt x="0" y="26"/>
                    <a:pt x="4" y="13"/>
                    <a:pt x="15" y="6"/>
                  </a:cubicBezTo>
                  <a:cubicBezTo>
                    <a:pt x="26" y="0"/>
                    <a:pt x="40" y="4"/>
                    <a:pt x="46" y="14"/>
                  </a:cubicBezTo>
                  <a:cubicBezTo>
                    <a:pt x="52" y="25"/>
                    <a:pt x="48" y="39"/>
                    <a:pt x="38" y="45"/>
                  </a:cubicBezTo>
                  <a:cubicBezTo>
                    <a:pt x="27" y="52"/>
                    <a:pt x="13" y="48"/>
                    <a:pt x="7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Picture 7">
              <a:extLst>
                <a:ext uri="{FF2B5EF4-FFF2-40B4-BE49-F238E27FC236}">
                  <a16:creationId xmlns:a16="http://schemas.microsoft.com/office/drawing/2014/main" id="{D42E9802-3C40-4E1B-89B0-F4353BF830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98" y="1823"/>
              <a:ext cx="150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8">
              <a:extLst>
                <a:ext uri="{FF2B5EF4-FFF2-40B4-BE49-F238E27FC236}">
                  <a16:creationId xmlns:a16="http://schemas.microsoft.com/office/drawing/2014/main" id="{91B14933-F4EF-4FCA-BDB4-8E08A3DE0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784"/>
              <a:ext cx="460" cy="354"/>
            </a:xfrm>
            <a:custGeom>
              <a:avLst/>
              <a:gdLst>
                <a:gd name="T0" fmla="*/ 113 w 184"/>
                <a:gd name="T1" fmla="*/ 490 h 133"/>
                <a:gd name="T2" fmla="*/ 220 w 184"/>
                <a:gd name="T3" fmla="*/ 1190 h 133"/>
                <a:gd name="T4" fmla="*/ 300 w 184"/>
                <a:gd name="T5" fmla="*/ 1735 h 133"/>
                <a:gd name="T6" fmla="*/ 550 w 184"/>
                <a:gd name="T7" fmla="*/ 2473 h 133"/>
                <a:gd name="T8" fmla="*/ 1063 w 184"/>
                <a:gd name="T9" fmla="*/ 2204 h 133"/>
                <a:gd name="T10" fmla="*/ 1613 w 184"/>
                <a:gd name="T11" fmla="*/ 1940 h 133"/>
                <a:gd name="T12" fmla="*/ 2250 w 184"/>
                <a:gd name="T13" fmla="*/ 1624 h 133"/>
                <a:gd name="T14" fmla="*/ 2875 w 184"/>
                <a:gd name="T15" fmla="*/ 1488 h 133"/>
                <a:gd name="T16" fmla="*/ 2533 w 184"/>
                <a:gd name="T17" fmla="*/ 1509 h 133"/>
                <a:gd name="T18" fmla="*/ 1863 w 184"/>
                <a:gd name="T19" fmla="*/ 1530 h 133"/>
                <a:gd name="T20" fmla="*/ 1033 w 184"/>
                <a:gd name="T21" fmla="*/ 1757 h 133"/>
                <a:gd name="T22" fmla="*/ 550 w 184"/>
                <a:gd name="T23" fmla="*/ 1360 h 133"/>
                <a:gd name="T24" fmla="*/ 0 w 184"/>
                <a:gd name="T25" fmla="*/ 0 h 1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33">
                  <a:moveTo>
                    <a:pt x="7" y="26"/>
                  </a:moveTo>
                  <a:cubicBezTo>
                    <a:pt x="11" y="38"/>
                    <a:pt x="11" y="51"/>
                    <a:pt x="14" y="63"/>
                  </a:cubicBezTo>
                  <a:cubicBezTo>
                    <a:pt x="15" y="73"/>
                    <a:pt x="17" y="82"/>
                    <a:pt x="19" y="92"/>
                  </a:cubicBezTo>
                  <a:cubicBezTo>
                    <a:pt x="21" y="102"/>
                    <a:pt x="18" y="133"/>
                    <a:pt x="35" y="131"/>
                  </a:cubicBezTo>
                  <a:cubicBezTo>
                    <a:pt x="44" y="130"/>
                    <a:pt x="59" y="120"/>
                    <a:pt x="68" y="117"/>
                  </a:cubicBezTo>
                  <a:cubicBezTo>
                    <a:pt x="82" y="112"/>
                    <a:pt x="90" y="108"/>
                    <a:pt x="103" y="103"/>
                  </a:cubicBezTo>
                  <a:cubicBezTo>
                    <a:pt x="117" y="98"/>
                    <a:pt x="131" y="92"/>
                    <a:pt x="144" y="86"/>
                  </a:cubicBezTo>
                  <a:cubicBezTo>
                    <a:pt x="157" y="81"/>
                    <a:pt x="171" y="83"/>
                    <a:pt x="184" y="79"/>
                  </a:cubicBezTo>
                  <a:cubicBezTo>
                    <a:pt x="177" y="79"/>
                    <a:pt x="169" y="80"/>
                    <a:pt x="162" y="80"/>
                  </a:cubicBezTo>
                  <a:cubicBezTo>
                    <a:pt x="148" y="79"/>
                    <a:pt x="133" y="78"/>
                    <a:pt x="119" y="81"/>
                  </a:cubicBezTo>
                  <a:cubicBezTo>
                    <a:pt x="101" y="84"/>
                    <a:pt x="84" y="92"/>
                    <a:pt x="66" y="93"/>
                  </a:cubicBezTo>
                  <a:cubicBezTo>
                    <a:pt x="47" y="94"/>
                    <a:pt x="43" y="87"/>
                    <a:pt x="35" y="72"/>
                  </a:cubicBezTo>
                  <a:cubicBezTo>
                    <a:pt x="24" y="48"/>
                    <a:pt x="13" y="22"/>
                    <a:pt x="0" y="0"/>
                  </a:cubicBezTo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9">
              <a:extLst>
                <a:ext uri="{FF2B5EF4-FFF2-40B4-BE49-F238E27FC236}">
                  <a16:creationId xmlns:a16="http://schemas.microsoft.com/office/drawing/2014/main" id="{EBD48373-54C2-4DA5-90FB-7C6442327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757"/>
              <a:ext cx="425" cy="123"/>
            </a:xfrm>
            <a:custGeom>
              <a:avLst/>
              <a:gdLst>
                <a:gd name="T0" fmla="*/ 0 w 170"/>
                <a:gd name="T1" fmla="*/ 0 h 46"/>
                <a:gd name="T2" fmla="*/ 1238 w 170"/>
                <a:gd name="T3" fmla="*/ 193 h 46"/>
                <a:gd name="T4" fmla="*/ 2658 w 170"/>
                <a:gd name="T5" fmla="*/ 880 h 46"/>
                <a:gd name="T6" fmla="*/ 1300 w 170"/>
                <a:gd name="T7" fmla="*/ 308 h 46"/>
                <a:gd name="T8" fmla="*/ 0 w 17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46">
                  <a:moveTo>
                    <a:pt x="0" y="0"/>
                  </a:moveTo>
                  <a:cubicBezTo>
                    <a:pt x="14" y="4"/>
                    <a:pt x="59" y="8"/>
                    <a:pt x="79" y="10"/>
                  </a:cubicBezTo>
                  <a:cubicBezTo>
                    <a:pt x="100" y="12"/>
                    <a:pt x="139" y="23"/>
                    <a:pt x="170" y="46"/>
                  </a:cubicBezTo>
                  <a:cubicBezTo>
                    <a:pt x="162" y="40"/>
                    <a:pt x="108" y="18"/>
                    <a:pt x="83" y="16"/>
                  </a:cubicBezTo>
                  <a:cubicBezTo>
                    <a:pt x="59" y="15"/>
                    <a:pt x="14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10">
              <a:extLst>
                <a:ext uri="{FF2B5EF4-FFF2-40B4-BE49-F238E27FC236}">
                  <a16:creationId xmlns:a16="http://schemas.microsoft.com/office/drawing/2014/main" id="{C8F355A8-9AA1-4528-A122-7274FB01B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098"/>
              <a:ext cx="100" cy="40"/>
            </a:xfrm>
            <a:custGeom>
              <a:avLst/>
              <a:gdLst>
                <a:gd name="T0" fmla="*/ 0 w 40"/>
                <a:gd name="T1" fmla="*/ 56 h 15"/>
                <a:gd name="T2" fmla="*/ 220 w 40"/>
                <a:gd name="T3" fmla="*/ 248 h 15"/>
                <a:gd name="T4" fmla="*/ 625 w 40"/>
                <a:gd name="T5" fmla="*/ 0 h 15"/>
                <a:gd name="T6" fmla="*/ 283 w 40"/>
                <a:gd name="T7" fmla="*/ 149 h 15"/>
                <a:gd name="T8" fmla="*/ 95 w 40"/>
                <a:gd name="T9" fmla="*/ 192 h 15"/>
                <a:gd name="T10" fmla="*/ 20 w 40"/>
                <a:gd name="T11" fmla="*/ 7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5">
                  <a:moveTo>
                    <a:pt x="0" y="3"/>
                  </a:moveTo>
                  <a:cubicBezTo>
                    <a:pt x="3" y="10"/>
                    <a:pt x="5" y="15"/>
                    <a:pt x="14" y="13"/>
                  </a:cubicBezTo>
                  <a:cubicBezTo>
                    <a:pt x="23" y="10"/>
                    <a:pt x="31" y="4"/>
                    <a:pt x="40" y="0"/>
                  </a:cubicBezTo>
                  <a:cubicBezTo>
                    <a:pt x="33" y="4"/>
                    <a:pt x="25" y="5"/>
                    <a:pt x="18" y="8"/>
                  </a:cubicBezTo>
                  <a:cubicBezTo>
                    <a:pt x="14" y="9"/>
                    <a:pt x="10" y="11"/>
                    <a:pt x="6" y="10"/>
                  </a:cubicBezTo>
                  <a:cubicBezTo>
                    <a:pt x="3" y="9"/>
                    <a:pt x="3" y="6"/>
                    <a:pt x="1" y="4"/>
                  </a:cubicBezTo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11">
              <a:extLst>
                <a:ext uri="{FF2B5EF4-FFF2-40B4-BE49-F238E27FC236}">
                  <a16:creationId xmlns:a16="http://schemas.microsoft.com/office/drawing/2014/main" id="{FBD56E21-6D16-4C4A-B6F7-4EF62A9C5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685"/>
              <a:ext cx="691" cy="475"/>
            </a:xfrm>
            <a:custGeom>
              <a:avLst/>
              <a:gdLst>
                <a:gd name="T0" fmla="*/ 4311 w 276"/>
                <a:gd name="T1" fmla="*/ 1980 h 178"/>
                <a:gd name="T2" fmla="*/ 3390 w 276"/>
                <a:gd name="T3" fmla="*/ 2244 h 178"/>
                <a:gd name="T4" fmla="*/ 709 w 276"/>
                <a:gd name="T5" fmla="*/ 3362 h 178"/>
                <a:gd name="T6" fmla="*/ 95 w 276"/>
                <a:gd name="T7" fmla="*/ 192 h 178"/>
                <a:gd name="T8" fmla="*/ 551 w 276"/>
                <a:gd name="T9" fmla="*/ 286 h 178"/>
                <a:gd name="T10" fmla="*/ 2639 w 276"/>
                <a:gd name="T11" fmla="*/ 683 h 178"/>
                <a:gd name="T12" fmla="*/ 4311 w 276"/>
                <a:gd name="T13" fmla="*/ 198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6" h="178">
                  <a:moveTo>
                    <a:pt x="275" y="104"/>
                  </a:moveTo>
                  <a:cubicBezTo>
                    <a:pt x="274" y="111"/>
                    <a:pt x="264" y="109"/>
                    <a:pt x="216" y="118"/>
                  </a:cubicBezTo>
                  <a:cubicBezTo>
                    <a:pt x="167" y="127"/>
                    <a:pt x="51" y="178"/>
                    <a:pt x="45" y="177"/>
                  </a:cubicBezTo>
                  <a:cubicBezTo>
                    <a:pt x="39" y="176"/>
                    <a:pt x="24" y="42"/>
                    <a:pt x="6" y="10"/>
                  </a:cubicBezTo>
                  <a:cubicBezTo>
                    <a:pt x="0" y="0"/>
                    <a:pt x="10" y="5"/>
                    <a:pt x="35" y="15"/>
                  </a:cubicBezTo>
                  <a:cubicBezTo>
                    <a:pt x="60" y="25"/>
                    <a:pt x="125" y="27"/>
                    <a:pt x="168" y="36"/>
                  </a:cubicBezTo>
                  <a:cubicBezTo>
                    <a:pt x="212" y="45"/>
                    <a:pt x="276" y="98"/>
                    <a:pt x="275" y="10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12">
              <a:extLst>
                <a:ext uri="{FF2B5EF4-FFF2-40B4-BE49-F238E27FC236}">
                  <a16:creationId xmlns:a16="http://schemas.microsoft.com/office/drawing/2014/main" id="{AFA45541-1C3E-494A-8E4E-1DDFBA36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834"/>
              <a:ext cx="128" cy="139"/>
            </a:xfrm>
            <a:custGeom>
              <a:avLst/>
              <a:gdLst>
                <a:gd name="T0" fmla="*/ 95 w 51"/>
                <a:gd name="T1" fmla="*/ 708 h 52"/>
                <a:gd name="T2" fmla="*/ 221 w 51"/>
                <a:gd name="T3" fmla="*/ 115 h 52"/>
                <a:gd name="T4" fmla="*/ 713 w 51"/>
                <a:gd name="T5" fmla="*/ 265 h 52"/>
                <a:gd name="T6" fmla="*/ 585 w 51"/>
                <a:gd name="T7" fmla="*/ 858 h 52"/>
                <a:gd name="T8" fmla="*/ 95 w 51"/>
                <a:gd name="T9" fmla="*/ 70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6" y="37"/>
                  </a:moveTo>
                  <a:cubicBezTo>
                    <a:pt x="0" y="26"/>
                    <a:pt x="3" y="13"/>
                    <a:pt x="14" y="6"/>
                  </a:cubicBezTo>
                  <a:cubicBezTo>
                    <a:pt x="25" y="0"/>
                    <a:pt x="39" y="4"/>
                    <a:pt x="45" y="14"/>
                  </a:cubicBezTo>
                  <a:cubicBezTo>
                    <a:pt x="51" y="25"/>
                    <a:pt x="48" y="39"/>
                    <a:pt x="37" y="45"/>
                  </a:cubicBezTo>
                  <a:cubicBezTo>
                    <a:pt x="26" y="52"/>
                    <a:pt x="12" y="48"/>
                    <a:pt x="6" y="3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Oval 13">
              <a:extLst>
                <a:ext uri="{FF2B5EF4-FFF2-40B4-BE49-F238E27FC236}">
                  <a16:creationId xmlns:a16="http://schemas.microsoft.com/office/drawing/2014/main" id="{A2F086C9-F70A-441E-80CF-4EF9E8CA1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832"/>
              <a:ext cx="42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80" name="Oval 14">
              <a:extLst>
                <a:ext uri="{FF2B5EF4-FFF2-40B4-BE49-F238E27FC236}">
                  <a16:creationId xmlns:a16="http://schemas.microsoft.com/office/drawing/2014/main" id="{90569F54-EE74-4294-9167-F14813D87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837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81" name="Oval 15">
              <a:extLst>
                <a:ext uri="{FF2B5EF4-FFF2-40B4-BE49-F238E27FC236}">
                  <a16:creationId xmlns:a16="http://schemas.microsoft.com/office/drawing/2014/main" id="{1988A94F-69A4-4084-9ECD-607DF7DD4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872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5" name="Group 16">
            <a:extLst>
              <a:ext uri="{FF2B5EF4-FFF2-40B4-BE49-F238E27FC236}">
                <a16:creationId xmlns:a16="http://schemas.microsoft.com/office/drawing/2014/main" id="{260844EA-762D-43E6-B521-FFB3A19AC72D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362200"/>
            <a:ext cx="1179513" cy="833438"/>
            <a:chOff x="3984" y="1635"/>
            <a:chExt cx="743" cy="525"/>
          </a:xfrm>
        </p:grpSpPr>
        <p:sp>
          <p:nvSpPr>
            <p:cNvPr id="38957" name="Freeform 17">
              <a:extLst>
                <a:ext uri="{FF2B5EF4-FFF2-40B4-BE49-F238E27FC236}">
                  <a16:creationId xmlns:a16="http://schemas.microsoft.com/office/drawing/2014/main" id="{571E8EDA-4DA8-438D-B92C-D710144C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635"/>
              <a:ext cx="743" cy="525"/>
            </a:xfrm>
            <a:custGeom>
              <a:avLst/>
              <a:gdLst>
                <a:gd name="T0" fmla="*/ 20 w 297"/>
                <a:gd name="T1" fmla="*/ 1839 h 197"/>
                <a:gd name="T2" fmla="*/ 783 w 297"/>
                <a:gd name="T3" fmla="*/ 1285 h 197"/>
                <a:gd name="T4" fmla="*/ 1991 w 297"/>
                <a:gd name="T5" fmla="*/ 320 h 197"/>
                <a:gd name="T6" fmla="*/ 4601 w 297"/>
                <a:gd name="T7" fmla="*/ 1114 h 197"/>
                <a:gd name="T8" fmla="*/ 3085 w 297"/>
                <a:gd name="T9" fmla="*/ 3728 h 197"/>
                <a:gd name="T10" fmla="*/ 1346 w 297"/>
                <a:gd name="T11" fmla="*/ 2273 h 197"/>
                <a:gd name="T12" fmla="*/ 20 w 297"/>
                <a:gd name="T13" fmla="*/ 1839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197">
                  <a:moveTo>
                    <a:pt x="1" y="97"/>
                  </a:moveTo>
                  <a:cubicBezTo>
                    <a:pt x="0" y="94"/>
                    <a:pt x="24" y="83"/>
                    <a:pt x="50" y="68"/>
                  </a:cubicBezTo>
                  <a:cubicBezTo>
                    <a:pt x="73" y="55"/>
                    <a:pt x="103" y="25"/>
                    <a:pt x="127" y="17"/>
                  </a:cubicBezTo>
                  <a:cubicBezTo>
                    <a:pt x="177" y="0"/>
                    <a:pt x="291" y="49"/>
                    <a:pt x="294" y="59"/>
                  </a:cubicBezTo>
                  <a:cubicBezTo>
                    <a:pt x="297" y="70"/>
                    <a:pt x="193" y="164"/>
                    <a:pt x="197" y="197"/>
                  </a:cubicBezTo>
                  <a:cubicBezTo>
                    <a:pt x="188" y="188"/>
                    <a:pt x="144" y="137"/>
                    <a:pt x="86" y="120"/>
                  </a:cubicBezTo>
                  <a:cubicBezTo>
                    <a:pt x="27" y="103"/>
                    <a:pt x="2" y="101"/>
                    <a:pt x="1" y="9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18">
              <a:extLst>
                <a:ext uri="{FF2B5EF4-FFF2-40B4-BE49-F238E27FC236}">
                  <a16:creationId xmlns:a16="http://schemas.microsoft.com/office/drawing/2014/main" id="{171536CB-5AF4-4F24-BC77-B4392675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814"/>
              <a:ext cx="125" cy="133"/>
            </a:xfrm>
            <a:custGeom>
              <a:avLst/>
              <a:gdLst>
                <a:gd name="T0" fmla="*/ 145 w 50"/>
                <a:gd name="T1" fmla="*/ 750 h 50"/>
                <a:gd name="T2" fmla="*/ 145 w 50"/>
                <a:gd name="T3" fmla="*/ 170 h 50"/>
                <a:gd name="T4" fmla="*/ 645 w 50"/>
                <a:gd name="T5" fmla="*/ 170 h 50"/>
                <a:gd name="T6" fmla="*/ 645 w 50"/>
                <a:gd name="T7" fmla="*/ 771 h 50"/>
                <a:gd name="T8" fmla="*/ 145 w 50"/>
                <a:gd name="T9" fmla="*/ 75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9" y="40"/>
                  </a:moveTo>
                  <a:cubicBezTo>
                    <a:pt x="0" y="32"/>
                    <a:pt x="0" y="17"/>
                    <a:pt x="9" y="9"/>
                  </a:cubicBezTo>
                  <a:cubicBezTo>
                    <a:pt x="18" y="0"/>
                    <a:pt x="33" y="0"/>
                    <a:pt x="41" y="9"/>
                  </a:cubicBezTo>
                  <a:cubicBezTo>
                    <a:pt x="50" y="18"/>
                    <a:pt x="50" y="32"/>
                    <a:pt x="41" y="41"/>
                  </a:cubicBezTo>
                  <a:cubicBezTo>
                    <a:pt x="32" y="50"/>
                    <a:pt x="17" y="49"/>
                    <a:pt x="9" y="40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19">
              <a:extLst>
                <a:ext uri="{FF2B5EF4-FFF2-40B4-BE49-F238E27FC236}">
                  <a16:creationId xmlns:a16="http://schemas.microsoft.com/office/drawing/2014/main" id="{AE4C5952-B70C-44F5-AA28-58942729E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808"/>
              <a:ext cx="123" cy="134"/>
            </a:xfrm>
            <a:custGeom>
              <a:avLst/>
              <a:gdLst>
                <a:gd name="T0" fmla="*/ 126 w 49"/>
                <a:gd name="T1" fmla="*/ 791 h 50"/>
                <a:gd name="T2" fmla="*/ 146 w 49"/>
                <a:gd name="T3" fmla="*/ 172 h 50"/>
                <a:gd name="T4" fmla="*/ 650 w 49"/>
                <a:gd name="T5" fmla="*/ 193 h 50"/>
                <a:gd name="T6" fmla="*/ 630 w 49"/>
                <a:gd name="T7" fmla="*/ 791 h 50"/>
                <a:gd name="T8" fmla="*/ 126 w 49"/>
                <a:gd name="T9" fmla="*/ 79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8" y="41"/>
                  </a:moveTo>
                  <a:cubicBezTo>
                    <a:pt x="0" y="32"/>
                    <a:pt x="0" y="18"/>
                    <a:pt x="9" y="9"/>
                  </a:cubicBezTo>
                  <a:cubicBezTo>
                    <a:pt x="18" y="0"/>
                    <a:pt x="32" y="1"/>
                    <a:pt x="41" y="10"/>
                  </a:cubicBezTo>
                  <a:cubicBezTo>
                    <a:pt x="49" y="18"/>
                    <a:pt x="49" y="33"/>
                    <a:pt x="40" y="41"/>
                  </a:cubicBezTo>
                  <a:cubicBezTo>
                    <a:pt x="31" y="50"/>
                    <a:pt x="17" y="50"/>
                    <a:pt x="8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Picture 20">
              <a:extLst>
                <a:ext uri="{FF2B5EF4-FFF2-40B4-BE49-F238E27FC236}">
                  <a16:creationId xmlns:a16="http://schemas.microsoft.com/office/drawing/2014/main" id="{A8239041-05B1-4016-A9D3-F157B6C878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323" y="1795"/>
              <a:ext cx="143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21">
              <a:extLst>
                <a:ext uri="{FF2B5EF4-FFF2-40B4-BE49-F238E27FC236}">
                  <a16:creationId xmlns:a16="http://schemas.microsoft.com/office/drawing/2014/main" id="{860826B4-98E1-4241-89A8-2338BD88D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888"/>
              <a:ext cx="470" cy="238"/>
            </a:xfrm>
            <a:custGeom>
              <a:avLst/>
              <a:gdLst>
                <a:gd name="T0" fmla="*/ 0 w 188"/>
                <a:gd name="T1" fmla="*/ 286 h 89"/>
                <a:gd name="T2" fmla="*/ 988 w 188"/>
                <a:gd name="T3" fmla="*/ 786 h 89"/>
                <a:gd name="T4" fmla="*/ 1363 w 188"/>
                <a:gd name="T5" fmla="*/ 1072 h 89"/>
                <a:gd name="T6" fmla="*/ 1625 w 188"/>
                <a:gd name="T7" fmla="*/ 1380 h 89"/>
                <a:gd name="T8" fmla="*/ 1800 w 188"/>
                <a:gd name="T9" fmla="*/ 1645 h 89"/>
                <a:gd name="T10" fmla="*/ 2000 w 188"/>
                <a:gd name="T11" fmla="*/ 1324 h 89"/>
                <a:gd name="T12" fmla="*/ 2283 w 188"/>
                <a:gd name="T13" fmla="*/ 880 h 89"/>
                <a:gd name="T14" fmla="*/ 2675 w 188"/>
                <a:gd name="T15" fmla="*/ 308 h 89"/>
                <a:gd name="T16" fmla="*/ 2938 w 188"/>
                <a:gd name="T17" fmla="*/ 0 h 89"/>
                <a:gd name="T18" fmla="*/ 2750 w 188"/>
                <a:gd name="T19" fmla="*/ 136 h 89"/>
                <a:gd name="T20" fmla="*/ 2345 w 188"/>
                <a:gd name="T21" fmla="*/ 423 h 89"/>
                <a:gd name="T22" fmla="*/ 1520 w 188"/>
                <a:gd name="T23" fmla="*/ 765 h 89"/>
                <a:gd name="T24" fmla="*/ 783 w 188"/>
                <a:gd name="T25" fmla="*/ 423 h 89"/>
                <a:gd name="T26" fmla="*/ 250 w 188"/>
                <a:gd name="T27" fmla="*/ 308 h 89"/>
                <a:gd name="T28" fmla="*/ 33 w 188"/>
                <a:gd name="T29" fmla="*/ 265 h 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8" h="89">
                  <a:moveTo>
                    <a:pt x="0" y="15"/>
                  </a:moveTo>
                  <a:cubicBezTo>
                    <a:pt x="22" y="20"/>
                    <a:pt x="43" y="30"/>
                    <a:pt x="63" y="41"/>
                  </a:cubicBezTo>
                  <a:cubicBezTo>
                    <a:pt x="72" y="46"/>
                    <a:pt x="79" y="50"/>
                    <a:pt x="87" y="56"/>
                  </a:cubicBezTo>
                  <a:cubicBezTo>
                    <a:pt x="93" y="61"/>
                    <a:pt x="98" y="67"/>
                    <a:pt x="104" y="72"/>
                  </a:cubicBezTo>
                  <a:cubicBezTo>
                    <a:pt x="107" y="75"/>
                    <a:pt x="112" y="84"/>
                    <a:pt x="115" y="86"/>
                  </a:cubicBezTo>
                  <a:cubicBezTo>
                    <a:pt x="123" y="89"/>
                    <a:pt x="126" y="74"/>
                    <a:pt x="128" y="69"/>
                  </a:cubicBezTo>
                  <a:cubicBezTo>
                    <a:pt x="132" y="60"/>
                    <a:pt x="140" y="54"/>
                    <a:pt x="146" y="46"/>
                  </a:cubicBezTo>
                  <a:cubicBezTo>
                    <a:pt x="155" y="36"/>
                    <a:pt x="162" y="26"/>
                    <a:pt x="171" y="16"/>
                  </a:cubicBezTo>
                  <a:cubicBezTo>
                    <a:pt x="177" y="11"/>
                    <a:pt x="182" y="6"/>
                    <a:pt x="188" y="0"/>
                  </a:cubicBezTo>
                  <a:cubicBezTo>
                    <a:pt x="183" y="1"/>
                    <a:pt x="179" y="5"/>
                    <a:pt x="176" y="7"/>
                  </a:cubicBezTo>
                  <a:cubicBezTo>
                    <a:pt x="167" y="13"/>
                    <a:pt x="159" y="17"/>
                    <a:pt x="150" y="22"/>
                  </a:cubicBezTo>
                  <a:cubicBezTo>
                    <a:pt x="132" y="34"/>
                    <a:pt x="121" y="49"/>
                    <a:pt x="97" y="40"/>
                  </a:cubicBezTo>
                  <a:cubicBezTo>
                    <a:pt x="79" y="34"/>
                    <a:pt x="68" y="25"/>
                    <a:pt x="50" y="22"/>
                  </a:cubicBezTo>
                  <a:cubicBezTo>
                    <a:pt x="40" y="20"/>
                    <a:pt x="26" y="16"/>
                    <a:pt x="16" y="16"/>
                  </a:cubicBezTo>
                  <a:cubicBezTo>
                    <a:pt x="12" y="16"/>
                    <a:pt x="6" y="17"/>
                    <a:pt x="2" y="14"/>
                  </a:cubicBezTo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22">
              <a:extLst>
                <a:ext uri="{FF2B5EF4-FFF2-40B4-BE49-F238E27FC236}">
                  <a16:creationId xmlns:a16="http://schemas.microsoft.com/office/drawing/2014/main" id="{DF732F1E-3C18-4EEB-AA07-E195A85F1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728"/>
              <a:ext cx="243" cy="304"/>
            </a:xfrm>
            <a:custGeom>
              <a:avLst/>
              <a:gdLst>
                <a:gd name="T0" fmla="*/ 929 w 97"/>
                <a:gd name="T1" fmla="*/ 1288 h 114"/>
                <a:gd name="T2" fmla="*/ 1493 w 97"/>
                <a:gd name="T3" fmla="*/ 491 h 114"/>
                <a:gd name="T4" fmla="*/ 742 w 97"/>
                <a:gd name="T5" fmla="*/ 0 h 114"/>
                <a:gd name="T6" fmla="*/ 1085 w 97"/>
                <a:gd name="T7" fmla="*/ 704 h 114"/>
                <a:gd name="T8" fmla="*/ 283 w 97"/>
                <a:gd name="T9" fmla="*/ 1707 h 114"/>
                <a:gd name="T10" fmla="*/ 83 w 97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14">
                  <a:moveTo>
                    <a:pt x="59" y="68"/>
                  </a:moveTo>
                  <a:cubicBezTo>
                    <a:pt x="72" y="54"/>
                    <a:pt x="93" y="32"/>
                    <a:pt x="95" y="26"/>
                  </a:cubicBezTo>
                  <a:cubicBezTo>
                    <a:pt x="97" y="19"/>
                    <a:pt x="64" y="8"/>
                    <a:pt x="47" y="0"/>
                  </a:cubicBezTo>
                  <a:cubicBezTo>
                    <a:pt x="58" y="6"/>
                    <a:pt x="76" y="26"/>
                    <a:pt x="69" y="37"/>
                  </a:cubicBezTo>
                  <a:cubicBezTo>
                    <a:pt x="62" y="48"/>
                    <a:pt x="37" y="76"/>
                    <a:pt x="18" y="90"/>
                  </a:cubicBezTo>
                  <a:cubicBezTo>
                    <a:pt x="0" y="105"/>
                    <a:pt x="5" y="114"/>
                    <a:pt x="5" y="114"/>
                  </a:cubicBezTo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23">
              <a:extLst>
                <a:ext uri="{FF2B5EF4-FFF2-40B4-BE49-F238E27FC236}">
                  <a16:creationId xmlns:a16="http://schemas.microsoft.com/office/drawing/2014/main" id="{830195EF-9AEB-425D-9592-598554B2A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675"/>
              <a:ext cx="327" cy="131"/>
            </a:xfrm>
            <a:custGeom>
              <a:avLst/>
              <a:gdLst>
                <a:gd name="T0" fmla="*/ 0 w 131"/>
                <a:gd name="T1" fmla="*/ 936 h 49"/>
                <a:gd name="T2" fmla="*/ 574 w 131"/>
                <a:gd name="T3" fmla="*/ 401 h 49"/>
                <a:gd name="T4" fmla="*/ 979 w 131"/>
                <a:gd name="T5" fmla="*/ 94 h 49"/>
                <a:gd name="T6" fmla="*/ 2037 w 131"/>
                <a:gd name="T7" fmla="*/ 251 h 49"/>
                <a:gd name="T8" fmla="*/ 1058 w 131"/>
                <a:gd name="T9" fmla="*/ 251 h 49"/>
                <a:gd name="T10" fmla="*/ 200 w 131"/>
                <a:gd name="T11" fmla="*/ 765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49">
                  <a:moveTo>
                    <a:pt x="0" y="49"/>
                  </a:moveTo>
                  <a:cubicBezTo>
                    <a:pt x="13" y="40"/>
                    <a:pt x="24" y="30"/>
                    <a:pt x="37" y="21"/>
                  </a:cubicBezTo>
                  <a:cubicBezTo>
                    <a:pt x="46" y="15"/>
                    <a:pt x="53" y="8"/>
                    <a:pt x="63" y="5"/>
                  </a:cubicBezTo>
                  <a:cubicBezTo>
                    <a:pt x="83" y="0"/>
                    <a:pt x="114" y="2"/>
                    <a:pt x="131" y="13"/>
                  </a:cubicBezTo>
                  <a:cubicBezTo>
                    <a:pt x="111" y="9"/>
                    <a:pt x="88" y="8"/>
                    <a:pt x="68" y="13"/>
                  </a:cubicBezTo>
                  <a:cubicBezTo>
                    <a:pt x="47" y="19"/>
                    <a:pt x="32" y="34"/>
                    <a:pt x="13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24">
              <a:extLst>
                <a:ext uri="{FF2B5EF4-FFF2-40B4-BE49-F238E27FC236}">
                  <a16:creationId xmlns:a16="http://schemas.microsoft.com/office/drawing/2014/main" id="{4AD6BD37-326E-4381-8F59-F193FA90B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006"/>
              <a:ext cx="108" cy="112"/>
            </a:xfrm>
            <a:custGeom>
              <a:avLst/>
              <a:gdLst>
                <a:gd name="T0" fmla="*/ 0 w 43"/>
                <a:gd name="T1" fmla="*/ 547 h 42"/>
                <a:gd name="T2" fmla="*/ 158 w 43"/>
                <a:gd name="T3" fmla="*/ 776 h 42"/>
                <a:gd name="T4" fmla="*/ 334 w 43"/>
                <a:gd name="T5" fmla="*/ 547 h 42"/>
                <a:gd name="T6" fmla="*/ 535 w 43"/>
                <a:gd name="T7" fmla="*/ 205 h 42"/>
                <a:gd name="T8" fmla="*/ 681 w 43"/>
                <a:gd name="T9" fmla="*/ 0 h 42"/>
                <a:gd name="T10" fmla="*/ 492 w 43"/>
                <a:gd name="T11" fmla="*/ 227 h 42"/>
                <a:gd name="T12" fmla="*/ 284 w 43"/>
                <a:gd name="T13" fmla="*/ 568 h 42"/>
                <a:gd name="T14" fmla="*/ 158 w 43"/>
                <a:gd name="T15" fmla="*/ 704 h 42"/>
                <a:gd name="T16" fmla="*/ 0 w 43"/>
                <a:gd name="T17" fmla="*/ 547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42">
                  <a:moveTo>
                    <a:pt x="0" y="29"/>
                  </a:moveTo>
                  <a:cubicBezTo>
                    <a:pt x="2" y="34"/>
                    <a:pt x="5" y="40"/>
                    <a:pt x="10" y="41"/>
                  </a:cubicBezTo>
                  <a:cubicBezTo>
                    <a:pt x="16" y="42"/>
                    <a:pt x="19" y="33"/>
                    <a:pt x="21" y="29"/>
                  </a:cubicBezTo>
                  <a:cubicBezTo>
                    <a:pt x="25" y="23"/>
                    <a:pt x="30" y="17"/>
                    <a:pt x="34" y="11"/>
                  </a:cubicBezTo>
                  <a:cubicBezTo>
                    <a:pt x="37" y="8"/>
                    <a:pt x="39" y="3"/>
                    <a:pt x="43" y="0"/>
                  </a:cubicBezTo>
                  <a:cubicBezTo>
                    <a:pt x="38" y="2"/>
                    <a:pt x="34" y="8"/>
                    <a:pt x="31" y="12"/>
                  </a:cubicBezTo>
                  <a:cubicBezTo>
                    <a:pt x="25" y="17"/>
                    <a:pt x="22" y="24"/>
                    <a:pt x="18" y="30"/>
                  </a:cubicBezTo>
                  <a:cubicBezTo>
                    <a:pt x="16" y="33"/>
                    <a:pt x="14" y="38"/>
                    <a:pt x="10" y="37"/>
                  </a:cubicBezTo>
                  <a:cubicBezTo>
                    <a:pt x="8" y="37"/>
                    <a:pt x="0" y="31"/>
                    <a:pt x="0" y="29"/>
                  </a:cubicBezTo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25">
              <a:extLst>
                <a:ext uri="{FF2B5EF4-FFF2-40B4-BE49-F238E27FC236}">
                  <a16:creationId xmlns:a16="http://schemas.microsoft.com/office/drawing/2014/main" id="{937FA001-0D42-4C17-A686-77BEA016F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635"/>
              <a:ext cx="743" cy="525"/>
            </a:xfrm>
            <a:custGeom>
              <a:avLst/>
              <a:gdLst>
                <a:gd name="T0" fmla="*/ 20 w 297"/>
                <a:gd name="T1" fmla="*/ 1839 h 197"/>
                <a:gd name="T2" fmla="*/ 783 w 297"/>
                <a:gd name="T3" fmla="*/ 1285 h 197"/>
                <a:gd name="T4" fmla="*/ 1991 w 297"/>
                <a:gd name="T5" fmla="*/ 320 h 197"/>
                <a:gd name="T6" fmla="*/ 4601 w 297"/>
                <a:gd name="T7" fmla="*/ 1114 h 197"/>
                <a:gd name="T8" fmla="*/ 3085 w 297"/>
                <a:gd name="T9" fmla="*/ 3728 h 197"/>
                <a:gd name="T10" fmla="*/ 1346 w 297"/>
                <a:gd name="T11" fmla="*/ 2273 h 197"/>
                <a:gd name="T12" fmla="*/ 20 w 297"/>
                <a:gd name="T13" fmla="*/ 1839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197">
                  <a:moveTo>
                    <a:pt x="1" y="97"/>
                  </a:moveTo>
                  <a:cubicBezTo>
                    <a:pt x="0" y="94"/>
                    <a:pt x="24" y="83"/>
                    <a:pt x="50" y="68"/>
                  </a:cubicBezTo>
                  <a:cubicBezTo>
                    <a:pt x="73" y="55"/>
                    <a:pt x="103" y="25"/>
                    <a:pt x="127" y="17"/>
                  </a:cubicBezTo>
                  <a:cubicBezTo>
                    <a:pt x="177" y="0"/>
                    <a:pt x="291" y="49"/>
                    <a:pt x="294" y="59"/>
                  </a:cubicBezTo>
                  <a:cubicBezTo>
                    <a:pt x="297" y="70"/>
                    <a:pt x="193" y="164"/>
                    <a:pt x="197" y="197"/>
                  </a:cubicBezTo>
                  <a:cubicBezTo>
                    <a:pt x="188" y="188"/>
                    <a:pt x="144" y="137"/>
                    <a:pt x="86" y="120"/>
                  </a:cubicBezTo>
                  <a:cubicBezTo>
                    <a:pt x="27" y="103"/>
                    <a:pt x="2" y="101"/>
                    <a:pt x="1" y="9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26">
              <a:extLst>
                <a:ext uri="{FF2B5EF4-FFF2-40B4-BE49-F238E27FC236}">
                  <a16:creationId xmlns:a16="http://schemas.microsoft.com/office/drawing/2014/main" id="{3B3E6405-3E4F-4DAC-A96F-044926D5A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803"/>
              <a:ext cx="125" cy="133"/>
            </a:xfrm>
            <a:custGeom>
              <a:avLst/>
              <a:gdLst>
                <a:gd name="T0" fmla="*/ 125 w 50"/>
                <a:gd name="T1" fmla="*/ 771 h 50"/>
                <a:gd name="T2" fmla="*/ 145 w 50"/>
                <a:gd name="T3" fmla="*/ 170 h 50"/>
                <a:gd name="T4" fmla="*/ 645 w 50"/>
                <a:gd name="T5" fmla="*/ 192 h 50"/>
                <a:gd name="T6" fmla="*/ 625 w 50"/>
                <a:gd name="T7" fmla="*/ 771 h 50"/>
                <a:gd name="T8" fmla="*/ 125 w 50"/>
                <a:gd name="T9" fmla="*/ 77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8" y="41"/>
                  </a:moveTo>
                  <a:cubicBezTo>
                    <a:pt x="0" y="32"/>
                    <a:pt x="0" y="18"/>
                    <a:pt x="9" y="9"/>
                  </a:cubicBezTo>
                  <a:cubicBezTo>
                    <a:pt x="18" y="0"/>
                    <a:pt x="32" y="1"/>
                    <a:pt x="41" y="10"/>
                  </a:cubicBezTo>
                  <a:cubicBezTo>
                    <a:pt x="50" y="18"/>
                    <a:pt x="49" y="33"/>
                    <a:pt x="40" y="41"/>
                  </a:cubicBezTo>
                  <a:cubicBezTo>
                    <a:pt x="31" y="50"/>
                    <a:pt x="17" y="50"/>
                    <a:pt x="8" y="4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Oval 27">
              <a:extLst>
                <a:ext uri="{FF2B5EF4-FFF2-40B4-BE49-F238E27FC236}">
                  <a16:creationId xmlns:a16="http://schemas.microsoft.com/office/drawing/2014/main" id="{1935D930-0110-4BC4-901B-A9EE840C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795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68" name="Oval 28">
              <a:extLst>
                <a:ext uri="{FF2B5EF4-FFF2-40B4-BE49-F238E27FC236}">
                  <a16:creationId xmlns:a16="http://schemas.microsoft.com/office/drawing/2014/main" id="{24651140-5ECF-4539-BF61-5E4D913DB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18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69" name="Oval 29">
              <a:extLst>
                <a:ext uri="{FF2B5EF4-FFF2-40B4-BE49-F238E27FC236}">
                  <a16:creationId xmlns:a16="http://schemas.microsoft.com/office/drawing/2014/main" id="{E0A51C03-36E0-40EF-92C7-DDDB0DF8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9" y="1838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6" name="Group 30">
            <a:extLst>
              <a:ext uri="{FF2B5EF4-FFF2-40B4-BE49-F238E27FC236}">
                <a16:creationId xmlns:a16="http://schemas.microsoft.com/office/drawing/2014/main" id="{B1832C6B-6E1C-405B-9034-A966EAD690A9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3729038"/>
            <a:ext cx="1090613" cy="1300162"/>
            <a:chOff x="1968" y="2496"/>
            <a:chExt cx="687" cy="819"/>
          </a:xfrm>
        </p:grpSpPr>
        <p:sp>
          <p:nvSpPr>
            <p:cNvPr id="38945" name="Freeform 31">
              <a:extLst>
                <a:ext uri="{FF2B5EF4-FFF2-40B4-BE49-F238E27FC236}">
                  <a16:creationId xmlns:a16="http://schemas.microsoft.com/office/drawing/2014/main" id="{11FB6F9A-BA15-4BFA-9A94-E7EF94D8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496"/>
              <a:ext cx="687" cy="819"/>
            </a:xfrm>
            <a:custGeom>
              <a:avLst/>
              <a:gdLst>
                <a:gd name="T0" fmla="*/ 4212 w 275"/>
                <a:gd name="T1" fmla="*/ 5736 h 307"/>
                <a:gd name="T2" fmla="*/ 2183 w 275"/>
                <a:gd name="T3" fmla="*/ 4711 h 307"/>
                <a:gd name="T4" fmla="*/ 42 w 275"/>
                <a:gd name="T5" fmla="*/ 4143 h 307"/>
                <a:gd name="T6" fmla="*/ 262 w 275"/>
                <a:gd name="T7" fmla="*/ 3060 h 307"/>
                <a:gd name="T8" fmla="*/ 375 w 275"/>
                <a:gd name="T9" fmla="*/ 1537 h 307"/>
                <a:gd name="T10" fmla="*/ 1729 w 275"/>
                <a:gd name="T11" fmla="*/ 888 h 307"/>
                <a:gd name="T12" fmla="*/ 2790 w 275"/>
                <a:gd name="T13" fmla="*/ 56 h 307"/>
                <a:gd name="T14" fmla="*/ 3462 w 275"/>
                <a:gd name="T15" fmla="*/ 3815 h 307"/>
                <a:gd name="T16" fmla="*/ 4212 w 275"/>
                <a:gd name="T17" fmla="*/ 5736 h 3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307">
                  <a:moveTo>
                    <a:pt x="270" y="302"/>
                  </a:moveTo>
                  <a:cubicBezTo>
                    <a:pt x="265" y="307"/>
                    <a:pt x="183" y="260"/>
                    <a:pt x="140" y="248"/>
                  </a:cubicBezTo>
                  <a:cubicBezTo>
                    <a:pt x="97" y="236"/>
                    <a:pt x="45" y="215"/>
                    <a:pt x="3" y="218"/>
                  </a:cubicBezTo>
                  <a:cubicBezTo>
                    <a:pt x="0" y="208"/>
                    <a:pt x="13" y="197"/>
                    <a:pt x="17" y="161"/>
                  </a:cubicBezTo>
                  <a:cubicBezTo>
                    <a:pt x="22" y="125"/>
                    <a:pt x="27" y="97"/>
                    <a:pt x="24" y="81"/>
                  </a:cubicBezTo>
                  <a:cubicBezTo>
                    <a:pt x="22" y="64"/>
                    <a:pt x="77" y="69"/>
                    <a:pt x="111" y="47"/>
                  </a:cubicBezTo>
                  <a:cubicBezTo>
                    <a:pt x="145" y="24"/>
                    <a:pt x="173" y="0"/>
                    <a:pt x="179" y="3"/>
                  </a:cubicBezTo>
                  <a:cubicBezTo>
                    <a:pt x="186" y="7"/>
                    <a:pt x="198" y="145"/>
                    <a:pt x="222" y="201"/>
                  </a:cubicBezTo>
                  <a:cubicBezTo>
                    <a:pt x="246" y="257"/>
                    <a:pt x="275" y="296"/>
                    <a:pt x="270" y="302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32">
              <a:extLst>
                <a:ext uri="{FF2B5EF4-FFF2-40B4-BE49-F238E27FC236}">
                  <a16:creationId xmlns:a16="http://schemas.microsoft.com/office/drawing/2014/main" id="{F0A8C493-D339-44B7-A08D-7621C7C8F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851"/>
              <a:ext cx="130" cy="136"/>
            </a:xfrm>
            <a:custGeom>
              <a:avLst/>
              <a:gdLst>
                <a:gd name="T0" fmla="*/ 688 w 52"/>
                <a:gd name="T1" fmla="*/ 739 h 51"/>
                <a:gd name="T2" fmla="*/ 188 w 52"/>
                <a:gd name="T3" fmla="*/ 832 h 51"/>
                <a:gd name="T4" fmla="*/ 125 w 52"/>
                <a:gd name="T5" fmla="*/ 227 h 51"/>
                <a:gd name="T6" fmla="*/ 625 w 52"/>
                <a:gd name="T7" fmla="*/ 149 h 51"/>
                <a:gd name="T8" fmla="*/ 688 w 52"/>
                <a:gd name="T9" fmla="*/ 7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44" y="39"/>
                  </a:moveTo>
                  <a:cubicBezTo>
                    <a:pt x="36" y="49"/>
                    <a:pt x="22" y="51"/>
                    <a:pt x="12" y="44"/>
                  </a:cubicBezTo>
                  <a:cubicBezTo>
                    <a:pt x="2" y="36"/>
                    <a:pt x="0" y="22"/>
                    <a:pt x="8" y="12"/>
                  </a:cubicBezTo>
                  <a:cubicBezTo>
                    <a:pt x="16" y="2"/>
                    <a:pt x="30" y="0"/>
                    <a:pt x="40" y="8"/>
                  </a:cubicBezTo>
                  <a:cubicBezTo>
                    <a:pt x="50" y="15"/>
                    <a:pt x="52" y="29"/>
                    <a:pt x="44" y="39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33">
              <a:extLst>
                <a:ext uri="{FF2B5EF4-FFF2-40B4-BE49-F238E27FC236}">
                  <a16:creationId xmlns:a16="http://schemas.microsoft.com/office/drawing/2014/main" id="{10E94B0B-A4CD-4C57-9E26-35B21D22E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848"/>
              <a:ext cx="127" cy="136"/>
            </a:xfrm>
            <a:custGeom>
              <a:avLst/>
              <a:gdLst>
                <a:gd name="T0" fmla="*/ 662 w 51"/>
                <a:gd name="T1" fmla="*/ 739 h 51"/>
                <a:gd name="T2" fmla="*/ 187 w 51"/>
                <a:gd name="T3" fmla="*/ 819 h 51"/>
                <a:gd name="T4" fmla="*/ 125 w 51"/>
                <a:gd name="T5" fmla="*/ 205 h 51"/>
                <a:gd name="T6" fmla="*/ 603 w 51"/>
                <a:gd name="T7" fmla="*/ 136 h 51"/>
                <a:gd name="T8" fmla="*/ 662 w 51"/>
                <a:gd name="T9" fmla="*/ 7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3" y="39"/>
                  </a:moveTo>
                  <a:cubicBezTo>
                    <a:pt x="36" y="49"/>
                    <a:pt x="22" y="51"/>
                    <a:pt x="12" y="43"/>
                  </a:cubicBezTo>
                  <a:cubicBezTo>
                    <a:pt x="2" y="36"/>
                    <a:pt x="0" y="21"/>
                    <a:pt x="8" y="11"/>
                  </a:cubicBezTo>
                  <a:cubicBezTo>
                    <a:pt x="15" y="1"/>
                    <a:pt x="29" y="0"/>
                    <a:pt x="39" y="7"/>
                  </a:cubicBezTo>
                  <a:cubicBezTo>
                    <a:pt x="49" y="15"/>
                    <a:pt x="51" y="29"/>
                    <a:pt x="4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Picture 34">
              <a:extLst>
                <a:ext uri="{FF2B5EF4-FFF2-40B4-BE49-F238E27FC236}">
                  <a16:creationId xmlns:a16="http://schemas.microsoft.com/office/drawing/2014/main" id="{9D2178CA-7AFF-4B47-A217-F8DA2F5266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20" y="2829"/>
              <a:ext cx="150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35">
              <a:extLst>
                <a:ext uri="{FF2B5EF4-FFF2-40B4-BE49-F238E27FC236}">
                  <a16:creationId xmlns:a16="http://schemas.microsoft.com/office/drawing/2014/main" id="{114D9CB7-B13B-4403-9915-4781FE97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736"/>
              <a:ext cx="612" cy="525"/>
            </a:xfrm>
            <a:custGeom>
              <a:avLst/>
              <a:gdLst>
                <a:gd name="T0" fmla="*/ 250 w 245"/>
                <a:gd name="T1" fmla="*/ 1250 h 197"/>
                <a:gd name="T2" fmla="*/ 92 w 245"/>
                <a:gd name="T3" fmla="*/ 2025 h 197"/>
                <a:gd name="T4" fmla="*/ 105 w 245"/>
                <a:gd name="T5" fmla="*/ 2252 h 197"/>
                <a:gd name="T6" fmla="*/ 749 w 245"/>
                <a:gd name="T7" fmla="*/ 2364 h 197"/>
                <a:gd name="T8" fmla="*/ 1479 w 245"/>
                <a:gd name="T9" fmla="*/ 2593 h 197"/>
                <a:gd name="T10" fmla="*/ 2778 w 245"/>
                <a:gd name="T11" fmla="*/ 3217 h 197"/>
                <a:gd name="T12" fmla="*/ 3275 w 245"/>
                <a:gd name="T13" fmla="*/ 3502 h 197"/>
                <a:gd name="T14" fmla="*/ 3694 w 245"/>
                <a:gd name="T15" fmla="*/ 3728 h 197"/>
                <a:gd name="T16" fmla="*/ 3557 w 245"/>
                <a:gd name="T17" fmla="*/ 3254 h 197"/>
                <a:gd name="T18" fmla="*/ 3320 w 245"/>
                <a:gd name="T19" fmla="*/ 2457 h 197"/>
                <a:gd name="T20" fmla="*/ 3212 w 245"/>
                <a:gd name="T21" fmla="*/ 2060 h 197"/>
                <a:gd name="T22" fmla="*/ 2995 w 245"/>
                <a:gd name="T23" fmla="*/ 1442 h 197"/>
                <a:gd name="T24" fmla="*/ 2883 w 245"/>
                <a:gd name="T25" fmla="*/ 682 h 197"/>
                <a:gd name="T26" fmla="*/ 2715 w 245"/>
                <a:gd name="T27" fmla="*/ 0 h 197"/>
                <a:gd name="T28" fmla="*/ 2820 w 245"/>
                <a:gd name="T29" fmla="*/ 909 h 197"/>
                <a:gd name="T30" fmla="*/ 2883 w 245"/>
                <a:gd name="T31" fmla="*/ 1911 h 197"/>
                <a:gd name="T32" fmla="*/ 2071 w 245"/>
                <a:gd name="T33" fmla="*/ 2422 h 197"/>
                <a:gd name="T34" fmla="*/ 1404 w 245"/>
                <a:gd name="T35" fmla="*/ 2103 h 197"/>
                <a:gd name="T36" fmla="*/ 749 w 245"/>
                <a:gd name="T37" fmla="*/ 1796 h 197"/>
                <a:gd name="T38" fmla="*/ 417 w 245"/>
                <a:gd name="T39" fmla="*/ 1114 h 197"/>
                <a:gd name="T40" fmla="*/ 280 w 245"/>
                <a:gd name="T41" fmla="*/ 682 h 197"/>
                <a:gd name="T42" fmla="*/ 262 w 245"/>
                <a:gd name="T43" fmla="*/ 1229 h 19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97">
                  <a:moveTo>
                    <a:pt x="16" y="66"/>
                  </a:moveTo>
                  <a:cubicBezTo>
                    <a:pt x="14" y="80"/>
                    <a:pt x="13" y="94"/>
                    <a:pt x="6" y="107"/>
                  </a:cubicBezTo>
                  <a:cubicBezTo>
                    <a:pt x="3" y="114"/>
                    <a:pt x="0" y="116"/>
                    <a:pt x="7" y="119"/>
                  </a:cubicBezTo>
                  <a:cubicBezTo>
                    <a:pt x="17" y="124"/>
                    <a:pt x="37" y="123"/>
                    <a:pt x="48" y="125"/>
                  </a:cubicBezTo>
                  <a:cubicBezTo>
                    <a:pt x="64" y="127"/>
                    <a:pt x="79" y="132"/>
                    <a:pt x="95" y="137"/>
                  </a:cubicBezTo>
                  <a:cubicBezTo>
                    <a:pt x="123" y="147"/>
                    <a:pt x="150" y="160"/>
                    <a:pt x="178" y="170"/>
                  </a:cubicBezTo>
                  <a:cubicBezTo>
                    <a:pt x="190" y="174"/>
                    <a:pt x="200" y="179"/>
                    <a:pt x="210" y="185"/>
                  </a:cubicBezTo>
                  <a:cubicBezTo>
                    <a:pt x="219" y="189"/>
                    <a:pt x="228" y="195"/>
                    <a:pt x="237" y="197"/>
                  </a:cubicBezTo>
                  <a:cubicBezTo>
                    <a:pt x="245" y="190"/>
                    <a:pt x="232" y="178"/>
                    <a:pt x="228" y="172"/>
                  </a:cubicBezTo>
                  <a:cubicBezTo>
                    <a:pt x="221" y="158"/>
                    <a:pt x="217" y="145"/>
                    <a:pt x="213" y="130"/>
                  </a:cubicBezTo>
                  <a:cubicBezTo>
                    <a:pt x="211" y="123"/>
                    <a:pt x="209" y="116"/>
                    <a:pt x="206" y="109"/>
                  </a:cubicBezTo>
                  <a:cubicBezTo>
                    <a:pt x="201" y="100"/>
                    <a:pt x="197" y="86"/>
                    <a:pt x="192" y="76"/>
                  </a:cubicBezTo>
                  <a:cubicBezTo>
                    <a:pt x="186" y="62"/>
                    <a:pt x="188" y="52"/>
                    <a:pt x="185" y="36"/>
                  </a:cubicBezTo>
                  <a:cubicBezTo>
                    <a:pt x="184" y="30"/>
                    <a:pt x="178" y="5"/>
                    <a:pt x="174" y="0"/>
                  </a:cubicBezTo>
                  <a:cubicBezTo>
                    <a:pt x="178" y="16"/>
                    <a:pt x="180" y="34"/>
                    <a:pt x="181" y="48"/>
                  </a:cubicBezTo>
                  <a:cubicBezTo>
                    <a:pt x="183" y="68"/>
                    <a:pt x="184" y="82"/>
                    <a:pt x="185" y="101"/>
                  </a:cubicBezTo>
                  <a:cubicBezTo>
                    <a:pt x="186" y="135"/>
                    <a:pt x="159" y="140"/>
                    <a:pt x="133" y="128"/>
                  </a:cubicBezTo>
                  <a:cubicBezTo>
                    <a:pt x="118" y="121"/>
                    <a:pt x="105" y="115"/>
                    <a:pt x="90" y="111"/>
                  </a:cubicBezTo>
                  <a:cubicBezTo>
                    <a:pt x="75" y="108"/>
                    <a:pt x="60" y="105"/>
                    <a:pt x="48" y="95"/>
                  </a:cubicBezTo>
                  <a:cubicBezTo>
                    <a:pt x="36" y="86"/>
                    <a:pt x="32" y="73"/>
                    <a:pt x="27" y="59"/>
                  </a:cubicBezTo>
                  <a:cubicBezTo>
                    <a:pt x="25" y="53"/>
                    <a:pt x="22" y="40"/>
                    <a:pt x="18" y="36"/>
                  </a:cubicBezTo>
                  <a:cubicBezTo>
                    <a:pt x="18" y="46"/>
                    <a:pt x="14" y="61"/>
                    <a:pt x="17" y="65"/>
                  </a:cubicBezTo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36">
              <a:extLst>
                <a:ext uri="{FF2B5EF4-FFF2-40B4-BE49-F238E27FC236}">
                  <a16:creationId xmlns:a16="http://schemas.microsoft.com/office/drawing/2014/main" id="{F4F777AC-F6FE-4A32-8304-C700739DF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555"/>
              <a:ext cx="235" cy="130"/>
            </a:xfrm>
            <a:custGeom>
              <a:avLst/>
              <a:gdLst>
                <a:gd name="T0" fmla="*/ 0 w 94"/>
                <a:gd name="T1" fmla="*/ 881 h 49"/>
                <a:gd name="T2" fmla="*/ 938 w 94"/>
                <a:gd name="T3" fmla="*/ 520 h 49"/>
                <a:gd name="T4" fmla="*/ 1470 w 94"/>
                <a:gd name="T5" fmla="*/ 0 h 49"/>
                <a:gd name="T6" fmla="*/ 925 w 94"/>
                <a:gd name="T7" fmla="*/ 690 h 49"/>
                <a:gd name="T8" fmla="*/ 0 w 94"/>
                <a:gd name="T9" fmla="*/ 88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49">
                  <a:moveTo>
                    <a:pt x="0" y="47"/>
                  </a:moveTo>
                  <a:cubicBezTo>
                    <a:pt x="18" y="45"/>
                    <a:pt x="42" y="40"/>
                    <a:pt x="60" y="28"/>
                  </a:cubicBezTo>
                  <a:cubicBezTo>
                    <a:pt x="77" y="15"/>
                    <a:pt x="88" y="4"/>
                    <a:pt x="94" y="0"/>
                  </a:cubicBezTo>
                  <a:cubicBezTo>
                    <a:pt x="85" y="8"/>
                    <a:pt x="74" y="28"/>
                    <a:pt x="59" y="37"/>
                  </a:cubicBezTo>
                  <a:cubicBezTo>
                    <a:pt x="44" y="46"/>
                    <a:pt x="14" y="49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37">
              <a:extLst>
                <a:ext uri="{FF2B5EF4-FFF2-40B4-BE49-F238E27FC236}">
                  <a16:creationId xmlns:a16="http://schemas.microsoft.com/office/drawing/2014/main" id="{73C2BC89-FF9F-4CF0-9669-5ABFEB187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067"/>
              <a:ext cx="355" cy="125"/>
            </a:xfrm>
            <a:custGeom>
              <a:avLst/>
              <a:gdLst>
                <a:gd name="T0" fmla="*/ 2220 w 142"/>
                <a:gd name="T1" fmla="*/ 883 h 47"/>
                <a:gd name="T2" fmla="*/ 0 w 142"/>
                <a:gd name="T3" fmla="*/ 0 h 47"/>
                <a:gd name="T4" fmla="*/ 2220 w 142"/>
                <a:gd name="T5" fmla="*/ 88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47">
                  <a:moveTo>
                    <a:pt x="142" y="47"/>
                  </a:moveTo>
                  <a:cubicBezTo>
                    <a:pt x="119" y="35"/>
                    <a:pt x="16" y="2"/>
                    <a:pt x="0" y="0"/>
                  </a:cubicBezTo>
                  <a:cubicBezTo>
                    <a:pt x="12" y="0"/>
                    <a:pt x="119" y="30"/>
                    <a:pt x="142" y="47"/>
                  </a:cubicBezTo>
                  <a:close/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38">
              <a:extLst>
                <a:ext uri="{FF2B5EF4-FFF2-40B4-BE49-F238E27FC236}">
                  <a16:creationId xmlns:a16="http://schemas.microsoft.com/office/drawing/2014/main" id="{DF24322D-5A19-43A1-B859-D5D11179A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496"/>
              <a:ext cx="687" cy="819"/>
            </a:xfrm>
            <a:custGeom>
              <a:avLst/>
              <a:gdLst>
                <a:gd name="T0" fmla="*/ 4212 w 275"/>
                <a:gd name="T1" fmla="*/ 5736 h 307"/>
                <a:gd name="T2" fmla="*/ 2183 w 275"/>
                <a:gd name="T3" fmla="*/ 4711 h 307"/>
                <a:gd name="T4" fmla="*/ 42 w 275"/>
                <a:gd name="T5" fmla="*/ 4143 h 307"/>
                <a:gd name="T6" fmla="*/ 262 w 275"/>
                <a:gd name="T7" fmla="*/ 3060 h 307"/>
                <a:gd name="T8" fmla="*/ 375 w 275"/>
                <a:gd name="T9" fmla="*/ 1537 h 307"/>
                <a:gd name="T10" fmla="*/ 1729 w 275"/>
                <a:gd name="T11" fmla="*/ 888 h 307"/>
                <a:gd name="T12" fmla="*/ 2790 w 275"/>
                <a:gd name="T13" fmla="*/ 56 h 307"/>
                <a:gd name="T14" fmla="*/ 3462 w 275"/>
                <a:gd name="T15" fmla="*/ 3815 h 307"/>
                <a:gd name="T16" fmla="*/ 4212 w 275"/>
                <a:gd name="T17" fmla="*/ 5736 h 3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5" h="307">
                  <a:moveTo>
                    <a:pt x="270" y="302"/>
                  </a:moveTo>
                  <a:cubicBezTo>
                    <a:pt x="265" y="307"/>
                    <a:pt x="183" y="260"/>
                    <a:pt x="140" y="248"/>
                  </a:cubicBezTo>
                  <a:cubicBezTo>
                    <a:pt x="97" y="236"/>
                    <a:pt x="45" y="215"/>
                    <a:pt x="3" y="218"/>
                  </a:cubicBezTo>
                  <a:cubicBezTo>
                    <a:pt x="0" y="208"/>
                    <a:pt x="13" y="197"/>
                    <a:pt x="17" y="161"/>
                  </a:cubicBezTo>
                  <a:cubicBezTo>
                    <a:pt x="22" y="125"/>
                    <a:pt x="27" y="97"/>
                    <a:pt x="24" y="81"/>
                  </a:cubicBezTo>
                  <a:cubicBezTo>
                    <a:pt x="22" y="64"/>
                    <a:pt x="77" y="69"/>
                    <a:pt x="111" y="47"/>
                  </a:cubicBezTo>
                  <a:cubicBezTo>
                    <a:pt x="145" y="24"/>
                    <a:pt x="173" y="0"/>
                    <a:pt x="179" y="3"/>
                  </a:cubicBezTo>
                  <a:cubicBezTo>
                    <a:pt x="186" y="7"/>
                    <a:pt x="198" y="145"/>
                    <a:pt x="222" y="201"/>
                  </a:cubicBezTo>
                  <a:cubicBezTo>
                    <a:pt x="246" y="257"/>
                    <a:pt x="275" y="296"/>
                    <a:pt x="270" y="30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39">
              <a:extLst>
                <a:ext uri="{FF2B5EF4-FFF2-40B4-BE49-F238E27FC236}">
                  <a16:creationId xmlns:a16="http://schemas.microsoft.com/office/drawing/2014/main" id="{4FBBD7F9-2588-439B-9A22-90CBD997B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843"/>
              <a:ext cx="127" cy="136"/>
            </a:xfrm>
            <a:custGeom>
              <a:avLst/>
              <a:gdLst>
                <a:gd name="T0" fmla="*/ 682 w 51"/>
                <a:gd name="T1" fmla="*/ 739 h 51"/>
                <a:gd name="T2" fmla="*/ 187 w 51"/>
                <a:gd name="T3" fmla="*/ 819 h 51"/>
                <a:gd name="T4" fmla="*/ 125 w 51"/>
                <a:gd name="T5" fmla="*/ 205 h 51"/>
                <a:gd name="T6" fmla="*/ 603 w 51"/>
                <a:gd name="T7" fmla="*/ 136 h 51"/>
                <a:gd name="T8" fmla="*/ 682 w 51"/>
                <a:gd name="T9" fmla="*/ 73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44" y="39"/>
                  </a:moveTo>
                  <a:cubicBezTo>
                    <a:pt x="36" y="49"/>
                    <a:pt x="22" y="51"/>
                    <a:pt x="12" y="43"/>
                  </a:cubicBezTo>
                  <a:cubicBezTo>
                    <a:pt x="2" y="36"/>
                    <a:pt x="0" y="21"/>
                    <a:pt x="8" y="11"/>
                  </a:cubicBezTo>
                  <a:cubicBezTo>
                    <a:pt x="15" y="1"/>
                    <a:pt x="29" y="0"/>
                    <a:pt x="39" y="7"/>
                  </a:cubicBezTo>
                  <a:cubicBezTo>
                    <a:pt x="49" y="15"/>
                    <a:pt x="51" y="29"/>
                    <a:pt x="44" y="3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Oval 40">
              <a:extLst>
                <a:ext uri="{FF2B5EF4-FFF2-40B4-BE49-F238E27FC236}">
                  <a16:creationId xmlns:a16="http://schemas.microsoft.com/office/drawing/2014/main" id="{CC4A3198-141D-4B2F-A64C-2BAD8C49E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2835"/>
              <a:ext cx="42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55" name="Oval 41">
              <a:extLst>
                <a:ext uri="{FF2B5EF4-FFF2-40B4-BE49-F238E27FC236}">
                  <a16:creationId xmlns:a16="http://schemas.microsoft.com/office/drawing/2014/main" id="{98E491F5-2EFC-4C65-8EF4-F660CEE41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3" y="2840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56" name="Oval 42">
              <a:extLst>
                <a:ext uri="{FF2B5EF4-FFF2-40B4-BE49-F238E27FC236}">
                  <a16:creationId xmlns:a16="http://schemas.microsoft.com/office/drawing/2014/main" id="{5A1EBFB7-FF46-407E-914D-E1CD7F73C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0" y="2875"/>
              <a:ext cx="28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7" name="Group 43">
            <a:extLst>
              <a:ext uri="{FF2B5EF4-FFF2-40B4-BE49-F238E27FC236}">
                <a16:creationId xmlns:a16="http://schemas.microsoft.com/office/drawing/2014/main" id="{20FCFFE4-0089-4A2F-AAF1-6AB46F931F36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357438"/>
            <a:ext cx="901700" cy="1011237"/>
            <a:chOff x="1392" y="1632"/>
            <a:chExt cx="568" cy="637"/>
          </a:xfrm>
        </p:grpSpPr>
        <p:sp>
          <p:nvSpPr>
            <p:cNvPr id="38932" name="Freeform 44">
              <a:extLst>
                <a:ext uri="{FF2B5EF4-FFF2-40B4-BE49-F238E27FC236}">
                  <a16:creationId xmlns:a16="http://schemas.microsoft.com/office/drawing/2014/main" id="{980024FE-213A-47B3-92D6-655092826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632"/>
              <a:ext cx="568" cy="637"/>
            </a:xfrm>
            <a:custGeom>
              <a:avLst/>
              <a:gdLst>
                <a:gd name="T0" fmla="*/ 3526 w 227"/>
                <a:gd name="T1" fmla="*/ 1839 h 239"/>
                <a:gd name="T2" fmla="*/ 2680 w 227"/>
                <a:gd name="T3" fmla="*/ 490 h 239"/>
                <a:gd name="T4" fmla="*/ 626 w 227"/>
                <a:gd name="T5" fmla="*/ 149 h 239"/>
                <a:gd name="T6" fmla="*/ 113 w 227"/>
                <a:gd name="T7" fmla="*/ 418 h 239"/>
                <a:gd name="T8" fmla="*/ 313 w 227"/>
                <a:gd name="T9" fmla="*/ 2500 h 239"/>
                <a:gd name="T10" fmla="*/ 63 w 227"/>
                <a:gd name="T11" fmla="*/ 4296 h 239"/>
                <a:gd name="T12" fmla="*/ 958 w 227"/>
                <a:gd name="T13" fmla="*/ 3617 h 239"/>
                <a:gd name="T14" fmla="*/ 2567 w 227"/>
                <a:gd name="T15" fmla="*/ 2401 h 239"/>
                <a:gd name="T16" fmla="*/ 3526 w 227"/>
                <a:gd name="T17" fmla="*/ 1839 h 2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7" h="239">
                  <a:moveTo>
                    <a:pt x="225" y="97"/>
                  </a:moveTo>
                  <a:cubicBezTo>
                    <a:pt x="227" y="92"/>
                    <a:pt x="206" y="37"/>
                    <a:pt x="171" y="26"/>
                  </a:cubicBezTo>
                  <a:cubicBezTo>
                    <a:pt x="137" y="15"/>
                    <a:pt x="72" y="17"/>
                    <a:pt x="40" y="8"/>
                  </a:cubicBezTo>
                  <a:cubicBezTo>
                    <a:pt x="8" y="0"/>
                    <a:pt x="0" y="8"/>
                    <a:pt x="7" y="22"/>
                  </a:cubicBezTo>
                  <a:cubicBezTo>
                    <a:pt x="13" y="37"/>
                    <a:pt x="29" y="80"/>
                    <a:pt x="20" y="132"/>
                  </a:cubicBezTo>
                  <a:cubicBezTo>
                    <a:pt x="12" y="183"/>
                    <a:pt x="4" y="214"/>
                    <a:pt x="4" y="227"/>
                  </a:cubicBezTo>
                  <a:cubicBezTo>
                    <a:pt x="5" y="239"/>
                    <a:pt x="40" y="206"/>
                    <a:pt x="61" y="191"/>
                  </a:cubicBezTo>
                  <a:cubicBezTo>
                    <a:pt x="83" y="176"/>
                    <a:pt x="129" y="144"/>
                    <a:pt x="164" y="127"/>
                  </a:cubicBezTo>
                  <a:cubicBezTo>
                    <a:pt x="198" y="110"/>
                    <a:pt x="223" y="102"/>
                    <a:pt x="225" y="97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45">
              <a:extLst>
                <a:ext uri="{FF2B5EF4-FFF2-40B4-BE49-F238E27FC236}">
                  <a16:creationId xmlns:a16="http://schemas.microsoft.com/office/drawing/2014/main" id="{1DA066EE-198E-419F-A707-4F5BD797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1810"/>
              <a:ext cx="127" cy="136"/>
            </a:xfrm>
            <a:custGeom>
              <a:avLst/>
              <a:gdLst>
                <a:gd name="T0" fmla="*/ 528 w 51"/>
                <a:gd name="T1" fmla="*/ 93 h 51"/>
                <a:gd name="T2" fmla="*/ 725 w 51"/>
                <a:gd name="T3" fmla="*/ 648 h 51"/>
                <a:gd name="T4" fmla="*/ 279 w 51"/>
                <a:gd name="T5" fmla="*/ 888 h 51"/>
                <a:gd name="T6" fmla="*/ 75 w 51"/>
                <a:gd name="T7" fmla="*/ 341 h 51"/>
                <a:gd name="T8" fmla="*/ 528 w 51"/>
                <a:gd name="T9" fmla="*/ 93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34" y="5"/>
                  </a:moveTo>
                  <a:cubicBezTo>
                    <a:pt x="45" y="9"/>
                    <a:pt x="51" y="22"/>
                    <a:pt x="47" y="34"/>
                  </a:cubicBezTo>
                  <a:cubicBezTo>
                    <a:pt x="43" y="45"/>
                    <a:pt x="30" y="51"/>
                    <a:pt x="18" y="47"/>
                  </a:cubicBezTo>
                  <a:cubicBezTo>
                    <a:pt x="6" y="43"/>
                    <a:pt x="0" y="30"/>
                    <a:pt x="5" y="18"/>
                  </a:cubicBezTo>
                  <a:cubicBezTo>
                    <a:pt x="9" y="6"/>
                    <a:pt x="22" y="0"/>
                    <a:pt x="34" y="5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46">
              <a:extLst>
                <a:ext uri="{FF2B5EF4-FFF2-40B4-BE49-F238E27FC236}">
                  <a16:creationId xmlns:a16="http://schemas.microsoft.com/office/drawing/2014/main" id="{B53ECFDC-AFF4-41D6-AA3E-8206614C4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808"/>
              <a:ext cx="128" cy="136"/>
            </a:xfrm>
            <a:custGeom>
              <a:avLst/>
              <a:gdLst>
                <a:gd name="T0" fmla="*/ 522 w 51"/>
                <a:gd name="T1" fmla="*/ 77 h 51"/>
                <a:gd name="T2" fmla="*/ 725 w 51"/>
                <a:gd name="T3" fmla="*/ 627 h 51"/>
                <a:gd name="T4" fmla="*/ 271 w 51"/>
                <a:gd name="T5" fmla="*/ 875 h 51"/>
                <a:gd name="T6" fmla="*/ 63 w 51"/>
                <a:gd name="T7" fmla="*/ 320 h 51"/>
                <a:gd name="T8" fmla="*/ 522 w 51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33" y="4"/>
                  </a:moveTo>
                  <a:cubicBezTo>
                    <a:pt x="45" y="8"/>
                    <a:pt x="51" y="21"/>
                    <a:pt x="46" y="33"/>
                  </a:cubicBezTo>
                  <a:cubicBezTo>
                    <a:pt x="42" y="45"/>
                    <a:pt x="29" y="51"/>
                    <a:pt x="17" y="46"/>
                  </a:cubicBezTo>
                  <a:cubicBezTo>
                    <a:pt x="6" y="42"/>
                    <a:pt x="0" y="29"/>
                    <a:pt x="4" y="17"/>
                  </a:cubicBezTo>
                  <a:cubicBezTo>
                    <a:pt x="9" y="6"/>
                    <a:pt x="22" y="0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Picture 47">
              <a:extLst>
                <a:ext uri="{FF2B5EF4-FFF2-40B4-BE49-F238E27FC236}">
                  <a16:creationId xmlns:a16="http://schemas.microsoft.com/office/drawing/2014/main" id="{4F9250DF-525F-4753-A18D-A9BDB89809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60" y="1789"/>
              <a:ext cx="150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48">
              <a:extLst>
                <a:ext uri="{FF2B5EF4-FFF2-40B4-BE49-F238E27FC236}">
                  <a16:creationId xmlns:a16="http://schemas.microsoft.com/office/drawing/2014/main" id="{2851355F-6395-475F-BB6A-B32D37F8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1730"/>
              <a:ext cx="536" cy="491"/>
            </a:xfrm>
            <a:custGeom>
              <a:avLst/>
              <a:gdLst>
                <a:gd name="T0" fmla="*/ 95 w 214"/>
                <a:gd name="T1" fmla="*/ 3440 h 184"/>
                <a:gd name="T2" fmla="*/ 2014 w 214"/>
                <a:gd name="T3" fmla="*/ 1865 h 184"/>
                <a:gd name="T4" fmla="*/ 3249 w 214"/>
                <a:gd name="T5" fmla="*/ 1105 h 184"/>
                <a:gd name="T6" fmla="*/ 2685 w 214"/>
                <a:gd name="T7" fmla="*/ 0 h 184"/>
                <a:gd name="T8" fmla="*/ 2577 w 214"/>
                <a:gd name="T9" fmla="*/ 1105 h 184"/>
                <a:gd name="T10" fmla="*/ 804 w 214"/>
                <a:gd name="T11" fmla="*/ 2586 h 184"/>
                <a:gd name="T12" fmla="*/ 220 w 214"/>
                <a:gd name="T13" fmla="*/ 2527 h 184"/>
                <a:gd name="T14" fmla="*/ 125 w 214"/>
                <a:gd name="T15" fmla="*/ 2791 h 184"/>
                <a:gd name="T16" fmla="*/ 95 w 214"/>
                <a:gd name="T17" fmla="*/ 3440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4" h="184">
                  <a:moveTo>
                    <a:pt x="6" y="181"/>
                  </a:moveTo>
                  <a:cubicBezTo>
                    <a:pt x="27" y="164"/>
                    <a:pt x="96" y="115"/>
                    <a:pt x="128" y="98"/>
                  </a:cubicBezTo>
                  <a:cubicBezTo>
                    <a:pt x="160" y="81"/>
                    <a:pt x="200" y="60"/>
                    <a:pt x="207" y="58"/>
                  </a:cubicBezTo>
                  <a:cubicBezTo>
                    <a:pt x="214" y="56"/>
                    <a:pt x="186" y="9"/>
                    <a:pt x="171" y="0"/>
                  </a:cubicBezTo>
                  <a:cubicBezTo>
                    <a:pt x="180" y="12"/>
                    <a:pt x="194" y="36"/>
                    <a:pt x="164" y="58"/>
                  </a:cubicBezTo>
                  <a:cubicBezTo>
                    <a:pt x="133" y="80"/>
                    <a:pt x="81" y="111"/>
                    <a:pt x="51" y="136"/>
                  </a:cubicBezTo>
                  <a:cubicBezTo>
                    <a:pt x="21" y="161"/>
                    <a:pt x="13" y="145"/>
                    <a:pt x="14" y="133"/>
                  </a:cubicBezTo>
                  <a:cubicBezTo>
                    <a:pt x="15" y="127"/>
                    <a:pt x="12" y="128"/>
                    <a:pt x="8" y="147"/>
                  </a:cubicBezTo>
                  <a:cubicBezTo>
                    <a:pt x="3" y="167"/>
                    <a:pt x="0" y="184"/>
                    <a:pt x="6" y="181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49">
              <a:extLst>
                <a:ext uri="{FF2B5EF4-FFF2-40B4-BE49-F238E27FC236}">
                  <a16:creationId xmlns:a16="http://schemas.microsoft.com/office/drawing/2014/main" id="{E196E48C-2D7B-44D0-8077-DDB2EE8C5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664"/>
              <a:ext cx="345" cy="53"/>
            </a:xfrm>
            <a:custGeom>
              <a:avLst/>
              <a:gdLst>
                <a:gd name="T0" fmla="*/ 0 w 138"/>
                <a:gd name="T1" fmla="*/ 0 h 20"/>
                <a:gd name="T2" fmla="*/ 1000 w 138"/>
                <a:gd name="T3" fmla="*/ 191 h 20"/>
                <a:gd name="T4" fmla="*/ 2158 w 138"/>
                <a:gd name="T5" fmla="*/ 371 h 20"/>
                <a:gd name="T6" fmla="*/ 958 w 138"/>
                <a:gd name="T7" fmla="*/ 315 h 20"/>
                <a:gd name="T8" fmla="*/ 0 w 138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20">
                  <a:moveTo>
                    <a:pt x="0" y="0"/>
                  </a:moveTo>
                  <a:cubicBezTo>
                    <a:pt x="15" y="2"/>
                    <a:pt x="34" y="9"/>
                    <a:pt x="64" y="10"/>
                  </a:cubicBezTo>
                  <a:cubicBezTo>
                    <a:pt x="94" y="12"/>
                    <a:pt x="120" y="12"/>
                    <a:pt x="138" y="20"/>
                  </a:cubicBezTo>
                  <a:cubicBezTo>
                    <a:pt x="128" y="16"/>
                    <a:pt x="81" y="18"/>
                    <a:pt x="61" y="17"/>
                  </a:cubicBezTo>
                  <a:cubicBezTo>
                    <a:pt x="40" y="16"/>
                    <a:pt x="10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50">
              <a:extLst>
                <a:ext uri="{FF2B5EF4-FFF2-40B4-BE49-F238E27FC236}">
                  <a16:creationId xmlns:a16="http://schemas.microsoft.com/office/drawing/2014/main" id="{E2EE1A78-BB14-4A45-9566-D4409DB27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1776"/>
              <a:ext cx="33" cy="234"/>
            </a:xfrm>
            <a:custGeom>
              <a:avLst/>
              <a:gdLst>
                <a:gd name="T0" fmla="*/ 0 w 13"/>
                <a:gd name="T1" fmla="*/ 0 h 88"/>
                <a:gd name="T2" fmla="*/ 33 w 13"/>
                <a:gd name="T3" fmla="*/ 1654 h 88"/>
                <a:gd name="T4" fmla="*/ 0 w 13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8">
                  <a:moveTo>
                    <a:pt x="0" y="0"/>
                  </a:moveTo>
                  <a:cubicBezTo>
                    <a:pt x="8" y="18"/>
                    <a:pt x="13" y="45"/>
                    <a:pt x="2" y="88"/>
                  </a:cubicBezTo>
                  <a:cubicBezTo>
                    <a:pt x="3" y="78"/>
                    <a:pt x="8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51">
              <a:extLst>
                <a:ext uri="{FF2B5EF4-FFF2-40B4-BE49-F238E27FC236}">
                  <a16:creationId xmlns:a16="http://schemas.microsoft.com/office/drawing/2014/main" id="{521F70AA-47D6-4C59-8C72-1EBB6D9FC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1845"/>
              <a:ext cx="323" cy="221"/>
            </a:xfrm>
            <a:custGeom>
              <a:avLst/>
              <a:gdLst>
                <a:gd name="T0" fmla="*/ 0 w 129"/>
                <a:gd name="T1" fmla="*/ 1566 h 83"/>
                <a:gd name="T2" fmla="*/ 1838 w 129"/>
                <a:gd name="T3" fmla="*/ 375 h 83"/>
                <a:gd name="T4" fmla="*/ 1900 w 129"/>
                <a:gd name="T5" fmla="*/ 0 h 83"/>
                <a:gd name="T6" fmla="*/ 1755 w 129"/>
                <a:gd name="T7" fmla="*/ 341 h 83"/>
                <a:gd name="T8" fmla="*/ 0 w 129"/>
                <a:gd name="T9" fmla="*/ 156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83">
                  <a:moveTo>
                    <a:pt x="0" y="83"/>
                  </a:moveTo>
                  <a:cubicBezTo>
                    <a:pt x="14" y="74"/>
                    <a:pt x="105" y="24"/>
                    <a:pt x="117" y="20"/>
                  </a:cubicBezTo>
                  <a:cubicBezTo>
                    <a:pt x="129" y="15"/>
                    <a:pt x="126" y="8"/>
                    <a:pt x="121" y="0"/>
                  </a:cubicBezTo>
                  <a:cubicBezTo>
                    <a:pt x="123" y="6"/>
                    <a:pt x="125" y="11"/>
                    <a:pt x="112" y="18"/>
                  </a:cubicBezTo>
                  <a:cubicBezTo>
                    <a:pt x="98" y="25"/>
                    <a:pt x="16" y="71"/>
                    <a:pt x="0" y="83"/>
                  </a:cubicBezTo>
                  <a:close/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52">
              <a:extLst>
                <a:ext uri="{FF2B5EF4-FFF2-40B4-BE49-F238E27FC236}">
                  <a16:creationId xmlns:a16="http://schemas.microsoft.com/office/drawing/2014/main" id="{A8E6C058-627D-4033-8AE7-5ED0F539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632"/>
              <a:ext cx="568" cy="637"/>
            </a:xfrm>
            <a:custGeom>
              <a:avLst/>
              <a:gdLst>
                <a:gd name="T0" fmla="*/ 3526 w 227"/>
                <a:gd name="T1" fmla="*/ 1839 h 239"/>
                <a:gd name="T2" fmla="*/ 2680 w 227"/>
                <a:gd name="T3" fmla="*/ 490 h 239"/>
                <a:gd name="T4" fmla="*/ 626 w 227"/>
                <a:gd name="T5" fmla="*/ 149 h 239"/>
                <a:gd name="T6" fmla="*/ 113 w 227"/>
                <a:gd name="T7" fmla="*/ 418 h 239"/>
                <a:gd name="T8" fmla="*/ 313 w 227"/>
                <a:gd name="T9" fmla="*/ 2500 h 239"/>
                <a:gd name="T10" fmla="*/ 63 w 227"/>
                <a:gd name="T11" fmla="*/ 4296 h 239"/>
                <a:gd name="T12" fmla="*/ 958 w 227"/>
                <a:gd name="T13" fmla="*/ 3617 h 239"/>
                <a:gd name="T14" fmla="*/ 2567 w 227"/>
                <a:gd name="T15" fmla="*/ 2401 h 239"/>
                <a:gd name="T16" fmla="*/ 3526 w 227"/>
                <a:gd name="T17" fmla="*/ 1839 h 2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7" h="239">
                  <a:moveTo>
                    <a:pt x="225" y="97"/>
                  </a:moveTo>
                  <a:cubicBezTo>
                    <a:pt x="227" y="92"/>
                    <a:pt x="206" y="37"/>
                    <a:pt x="171" y="26"/>
                  </a:cubicBezTo>
                  <a:cubicBezTo>
                    <a:pt x="137" y="15"/>
                    <a:pt x="72" y="17"/>
                    <a:pt x="40" y="8"/>
                  </a:cubicBezTo>
                  <a:cubicBezTo>
                    <a:pt x="8" y="0"/>
                    <a:pt x="0" y="8"/>
                    <a:pt x="7" y="22"/>
                  </a:cubicBezTo>
                  <a:cubicBezTo>
                    <a:pt x="13" y="37"/>
                    <a:pt x="29" y="80"/>
                    <a:pt x="20" y="132"/>
                  </a:cubicBezTo>
                  <a:cubicBezTo>
                    <a:pt x="12" y="183"/>
                    <a:pt x="4" y="214"/>
                    <a:pt x="4" y="227"/>
                  </a:cubicBezTo>
                  <a:cubicBezTo>
                    <a:pt x="5" y="239"/>
                    <a:pt x="40" y="206"/>
                    <a:pt x="61" y="191"/>
                  </a:cubicBezTo>
                  <a:cubicBezTo>
                    <a:pt x="83" y="176"/>
                    <a:pt x="129" y="144"/>
                    <a:pt x="164" y="127"/>
                  </a:cubicBezTo>
                  <a:cubicBezTo>
                    <a:pt x="198" y="110"/>
                    <a:pt x="223" y="102"/>
                    <a:pt x="225" y="9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53">
              <a:extLst>
                <a:ext uri="{FF2B5EF4-FFF2-40B4-BE49-F238E27FC236}">
                  <a16:creationId xmlns:a16="http://schemas.microsoft.com/office/drawing/2014/main" id="{7D1DA688-476C-4981-8331-B7213B7B0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802"/>
              <a:ext cx="127" cy="136"/>
            </a:xfrm>
            <a:custGeom>
              <a:avLst/>
              <a:gdLst>
                <a:gd name="T0" fmla="*/ 508 w 51"/>
                <a:gd name="T1" fmla="*/ 77 h 51"/>
                <a:gd name="T2" fmla="*/ 725 w 51"/>
                <a:gd name="T3" fmla="*/ 627 h 51"/>
                <a:gd name="T4" fmla="*/ 279 w 51"/>
                <a:gd name="T5" fmla="*/ 875 h 51"/>
                <a:gd name="T6" fmla="*/ 62 w 51"/>
                <a:gd name="T7" fmla="*/ 320 h 51"/>
                <a:gd name="T8" fmla="*/ 508 w 51"/>
                <a:gd name="T9" fmla="*/ 7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33" y="4"/>
                  </a:moveTo>
                  <a:cubicBezTo>
                    <a:pt x="45" y="8"/>
                    <a:pt x="51" y="21"/>
                    <a:pt x="47" y="33"/>
                  </a:cubicBezTo>
                  <a:cubicBezTo>
                    <a:pt x="42" y="45"/>
                    <a:pt x="29" y="51"/>
                    <a:pt x="18" y="46"/>
                  </a:cubicBezTo>
                  <a:cubicBezTo>
                    <a:pt x="6" y="42"/>
                    <a:pt x="0" y="29"/>
                    <a:pt x="4" y="17"/>
                  </a:cubicBezTo>
                  <a:cubicBezTo>
                    <a:pt x="9" y="6"/>
                    <a:pt x="22" y="0"/>
                    <a:pt x="33" y="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Oval 54">
              <a:extLst>
                <a:ext uri="{FF2B5EF4-FFF2-40B4-BE49-F238E27FC236}">
                  <a16:creationId xmlns:a16="http://schemas.microsoft.com/office/drawing/2014/main" id="{E01BB527-CFEC-4A61-A429-3C7BDA82D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5" y="1797"/>
              <a:ext cx="42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43" name="Oval 55">
              <a:extLst>
                <a:ext uri="{FF2B5EF4-FFF2-40B4-BE49-F238E27FC236}">
                  <a16:creationId xmlns:a16="http://schemas.microsoft.com/office/drawing/2014/main" id="{BB1926D5-799D-4718-AC7B-45AD84BFE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80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44" name="Oval 56">
              <a:extLst>
                <a:ext uri="{FF2B5EF4-FFF2-40B4-BE49-F238E27FC236}">
                  <a16:creationId xmlns:a16="http://schemas.microsoft.com/office/drawing/2014/main" id="{BE09B556-6D4F-443A-9512-D374052F1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837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8" name="Group 57">
            <a:extLst>
              <a:ext uri="{FF2B5EF4-FFF2-40B4-BE49-F238E27FC236}">
                <a16:creationId xmlns:a16="http://schemas.microsoft.com/office/drawing/2014/main" id="{201D7452-50FC-40AF-828A-DDE2D9186EE6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3957638"/>
            <a:ext cx="1282700" cy="815975"/>
            <a:chOff x="3264" y="2640"/>
            <a:chExt cx="808" cy="514"/>
          </a:xfrm>
        </p:grpSpPr>
        <p:sp>
          <p:nvSpPr>
            <p:cNvPr id="38919" name="Freeform 58">
              <a:extLst>
                <a:ext uri="{FF2B5EF4-FFF2-40B4-BE49-F238E27FC236}">
                  <a16:creationId xmlns:a16="http://schemas.microsoft.com/office/drawing/2014/main" id="{C076FC70-A709-4B28-827E-D5EEE877D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640"/>
              <a:ext cx="808" cy="514"/>
            </a:xfrm>
            <a:custGeom>
              <a:avLst/>
              <a:gdLst>
                <a:gd name="T0" fmla="*/ 5038 w 323"/>
                <a:gd name="T1" fmla="*/ 2136 h 193"/>
                <a:gd name="T2" fmla="*/ 3772 w 323"/>
                <a:gd name="T3" fmla="*/ 3249 h 193"/>
                <a:gd name="T4" fmla="*/ 1846 w 323"/>
                <a:gd name="T5" fmla="*/ 3270 h 193"/>
                <a:gd name="T6" fmla="*/ 300 w 323"/>
                <a:gd name="T7" fmla="*/ 3441 h 193"/>
                <a:gd name="T8" fmla="*/ 770 w 323"/>
                <a:gd name="T9" fmla="*/ 1023 h 193"/>
                <a:gd name="T10" fmla="*/ 5038 w 323"/>
                <a:gd name="T11" fmla="*/ 2136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3" h="193">
                  <a:moveTo>
                    <a:pt x="322" y="113"/>
                  </a:moveTo>
                  <a:cubicBezTo>
                    <a:pt x="321" y="120"/>
                    <a:pt x="263" y="150"/>
                    <a:pt x="241" y="172"/>
                  </a:cubicBezTo>
                  <a:cubicBezTo>
                    <a:pt x="219" y="193"/>
                    <a:pt x="183" y="169"/>
                    <a:pt x="118" y="173"/>
                  </a:cubicBezTo>
                  <a:cubicBezTo>
                    <a:pt x="52" y="178"/>
                    <a:pt x="39" y="178"/>
                    <a:pt x="19" y="182"/>
                  </a:cubicBezTo>
                  <a:cubicBezTo>
                    <a:pt x="0" y="186"/>
                    <a:pt x="72" y="107"/>
                    <a:pt x="49" y="54"/>
                  </a:cubicBezTo>
                  <a:cubicBezTo>
                    <a:pt x="26" y="0"/>
                    <a:pt x="323" y="107"/>
                    <a:pt x="322" y="113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59">
              <a:extLst>
                <a:ext uri="{FF2B5EF4-FFF2-40B4-BE49-F238E27FC236}">
                  <a16:creationId xmlns:a16="http://schemas.microsoft.com/office/drawing/2014/main" id="{7F4A3E35-AFB3-4E73-998F-5A3953052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893"/>
              <a:ext cx="130" cy="136"/>
            </a:xfrm>
            <a:custGeom>
              <a:avLst/>
              <a:gdLst>
                <a:gd name="T0" fmla="*/ 708 w 52"/>
                <a:gd name="T1" fmla="*/ 704 h 51"/>
                <a:gd name="T2" fmla="*/ 238 w 52"/>
                <a:gd name="T3" fmla="*/ 853 h 51"/>
                <a:gd name="T4" fmla="*/ 95 w 52"/>
                <a:gd name="T5" fmla="*/ 264 h 51"/>
                <a:gd name="T6" fmla="*/ 583 w 52"/>
                <a:gd name="T7" fmla="*/ 115 h 51"/>
                <a:gd name="T8" fmla="*/ 708 w 52"/>
                <a:gd name="T9" fmla="*/ 704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45" y="37"/>
                  </a:moveTo>
                  <a:cubicBezTo>
                    <a:pt x="39" y="48"/>
                    <a:pt x="25" y="51"/>
                    <a:pt x="15" y="45"/>
                  </a:cubicBezTo>
                  <a:cubicBezTo>
                    <a:pt x="4" y="39"/>
                    <a:pt x="0" y="25"/>
                    <a:pt x="6" y="14"/>
                  </a:cubicBezTo>
                  <a:cubicBezTo>
                    <a:pt x="13" y="4"/>
                    <a:pt x="26" y="0"/>
                    <a:pt x="37" y="6"/>
                  </a:cubicBezTo>
                  <a:cubicBezTo>
                    <a:pt x="48" y="12"/>
                    <a:pt x="52" y="26"/>
                    <a:pt x="45" y="37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60">
              <a:extLst>
                <a:ext uri="{FF2B5EF4-FFF2-40B4-BE49-F238E27FC236}">
                  <a16:creationId xmlns:a16="http://schemas.microsoft.com/office/drawing/2014/main" id="{171F1936-00BA-4077-92E8-E8F778D6A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888"/>
              <a:ext cx="127" cy="138"/>
            </a:xfrm>
            <a:custGeom>
              <a:avLst/>
              <a:gdLst>
                <a:gd name="T0" fmla="*/ 695 w 51"/>
                <a:gd name="T1" fmla="*/ 690 h 52"/>
                <a:gd name="T2" fmla="*/ 217 w 51"/>
                <a:gd name="T3" fmla="*/ 860 h 52"/>
                <a:gd name="T4" fmla="*/ 92 w 51"/>
                <a:gd name="T5" fmla="*/ 281 h 52"/>
                <a:gd name="T6" fmla="*/ 570 w 51"/>
                <a:gd name="T7" fmla="*/ 133 h 52"/>
                <a:gd name="T8" fmla="*/ 695 w 51"/>
                <a:gd name="T9" fmla="*/ 69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5" y="37"/>
                  </a:moveTo>
                  <a:cubicBezTo>
                    <a:pt x="39" y="48"/>
                    <a:pt x="25" y="52"/>
                    <a:pt x="14" y="46"/>
                  </a:cubicBezTo>
                  <a:cubicBezTo>
                    <a:pt x="3" y="40"/>
                    <a:pt x="0" y="26"/>
                    <a:pt x="6" y="15"/>
                  </a:cubicBezTo>
                  <a:cubicBezTo>
                    <a:pt x="12" y="4"/>
                    <a:pt x="26" y="0"/>
                    <a:pt x="37" y="7"/>
                  </a:cubicBezTo>
                  <a:cubicBezTo>
                    <a:pt x="47" y="13"/>
                    <a:pt x="51" y="27"/>
                    <a:pt x="4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Picture 61">
              <a:extLst>
                <a:ext uri="{FF2B5EF4-FFF2-40B4-BE49-F238E27FC236}">
                  <a16:creationId xmlns:a16="http://schemas.microsoft.com/office/drawing/2014/main" id="{B020CA7F-6CA4-414A-9C42-99325C6204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76" y="2872"/>
              <a:ext cx="150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62">
              <a:extLst>
                <a:ext uri="{FF2B5EF4-FFF2-40B4-BE49-F238E27FC236}">
                  <a16:creationId xmlns:a16="http://schemas.microsoft.com/office/drawing/2014/main" id="{F02A910D-22EC-4112-886E-318F81359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978"/>
              <a:ext cx="690" cy="134"/>
            </a:xfrm>
            <a:custGeom>
              <a:avLst/>
              <a:gdLst>
                <a:gd name="T0" fmla="*/ 283 w 276"/>
                <a:gd name="T1" fmla="*/ 423 h 50"/>
                <a:gd name="T2" fmla="*/ 208 w 276"/>
                <a:gd name="T3" fmla="*/ 884 h 50"/>
                <a:gd name="T4" fmla="*/ 1988 w 276"/>
                <a:gd name="T5" fmla="*/ 769 h 50"/>
                <a:gd name="T6" fmla="*/ 2938 w 276"/>
                <a:gd name="T7" fmla="*/ 927 h 50"/>
                <a:gd name="T8" fmla="*/ 3395 w 276"/>
                <a:gd name="T9" fmla="*/ 791 h 50"/>
                <a:gd name="T10" fmla="*/ 4313 w 276"/>
                <a:gd name="T11" fmla="*/ 0 h 50"/>
                <a:gd name="T12" fmla="*/ 3300 w 276"/>
                <a:gd name="T13" fmla="*/ 461 h 50"/>
                <a:gd name="T14" fmla="*/ 1970 w 276"/>
                <a:gd name="T15" fmla="*/ 423 h 50"/>
                <a:gd name="T16" fmla="*/ 500 w 276"/>
                <a:gd name="T17" fmla="*/ 675 h 50"/>
                <a:gd name="T18" fmla="*/ 283 w 276"/>
                <a:gd name="T19" fmla="*/ 423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6" h="50">
                  <a:moveTo>
                    <a:pt x="18" y="22"/>
                  </a:moveTo>
                  <a:cubicBezTo>
                    <a:pt x="13" y="31"/>
                    <a:pt x="0" y="48"/>
                    <a:pt x="13" y="46"/>
                  </a:cubicBezTo>
                  <a:cubicBezTo>
                    <a:pt x="26" y="44"/>
                    <a:pt x="98" y="38"/>
                    <a:pt x="127" y="40"/>
                  </a:cubicBezTo>
                  <a:cubicBezTo>
                    <a:pt x="156" y="42"/>
                    <a:pt x="177" y="46"/>
                    <a:pt x="188" y="48"/>
                  </a:cubicBezTo>
                  <a:cubicBezTo>
                    <a:pt x="200" y="50"/>
                    <a:pt x="206" y="50"/>
                    <a:pt x="217" y="41"/>
                  </a:cubicBezTo>
                  <a:cubicBezTo>
                    <a:pt x="228" y="32"/>
                    <a:pt x="258" y="8"/>
                    <a:pt x="276" y="0"/>
                  </a:cubicBezTo>
                  <a:cubicBezTo>
                    <a:pt x="264" y="4"/>
                    <a:pt x="229" y="13"/>
                    <a:pt x="211" y="24"/>
                  </a:cubicBezTo>
                  <a:cubicBezTo>
                    <a:pt x="193" y="34"/>
                    <a:pt x="169" y="28"/>
                    <a:pt x="126" y="22"/>
                  </a:cubicBezTo>
                  <a:cubicBezTo>
                    <a:pt x="82" y="17"/>
                    <a:pt x="40" y="35"/>
                    <a:pt x="32" y="35"/>
                  </a:cubicBezTo>
                  <a:cubicBezTo>
                    <a:pt x="19" y="35"/>
                    <a:pt x="14" y="30"/>
                    <a:pt x="18" y="22"/>
                  </a:cubicBezTo>
                  <a:close/>
                </a:path>
              </a:pathLst>
            </a:custGeom>
            <a:solidFill>
              <a:srgbClr val="F5BC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63">
              <a:extLst>
                <a:ext uri="{FF2B5EF4-FFF2-40B4-BE49-F238E27FC236}">
                  <a16:creationId xmlns:a16="http://schemas.microsoft.com/office/drawing/2014/main" id="{5BA98DC1-428E-4678-BA84-2E2D5A870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2760"/>
              <a:ext cx="460" cy="136"/>
            </a:xfrm>
            <a:custGeom>
              <a:avLst/>
              <a:gdLst>
                <a:gd name="T0" fmla="*/ 0 w 184"/>
                <a:gd name="T1" fmla="*/ 0 h 51"/>
                <a:gd name="T2" fmla="*/ 2875 w 18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4" h="51">
                  <a:moveTo>
                    <a:pt x="0" y="0"/>
                  </a:moveTo>
                  <a:cubicBezTo>
                    <a:pt x="24" y="0"/>
                    <a:pt x="134" y="28"/>
                    <a:pt x="184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64">
              <a:extLst>
                <a:ext uri="{FF2B5EF4-FFF2-40B4-BE49-F238E27FC236}">
                  <a16:creationId xmlns:a16="http://schemas.microsoft.com/office/drawing/2014/main" id="{E14E3A9A-B5A5-403E-B857-3D5C9B0DE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818"/>
              <a:ext cx="65" cy="176"/>
            </a:xfrm>
            <a:custGeom>
              <a:avLst/>
              <a:gdLst>
                <a:gd name="T0" fmla="*/ 208 w 26"/>
                <a:gd name="T1" fmla="*/ 0 h 66"/>
                <a:gd name="T2" fmla="*/ 0 w 26"/>
                <a:gd name="T3" fmla="*/ 1251 h 66"/>
                <a:gd name="T4" fmla="*/ 208 w 26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6">
                  <a:moveTo>
                    <a:pt x="13" y="0"/>
                  </a:moveTo>
                  <a:cubicBezTo>
                    <a:pt x="20" y="11"/>
                    <a:pt x="14" y="43"/>
                    <a:pt x="0" y="66"/>
                  </a:cubicBezTo>
                  <a:cubicBezTo>
                    <a:pt x="14" y="50"/>
                    <a:pt x="26" y="2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65">
              <a:extLst>
                <a:ext uri="{FF2B5EF4-FFF2-40B4-BE49-F238E27FC236}">
                  <a16:creationId xmlns:a16="http://schemas.microsoft.com/office/drawing/2014/main" id="{E8B59A84-41CA-4BE8-9622-04C87068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056"/>
              <a:ext cx="220" cy="56"/>
            </a:xfrm>
            <a:custGeom>
              <a:avLst/>
              <a:gdLst>
                <a:gd name="T0" fmla="*/ 0 w 88"/>
                <a:gd name="T1" fmla="*/ 248 h 21"/>
                <a:gd name="T2" fmla="*/ 720 w 88"/>
                <a:gd name="T3" fmla="*/ 363 h 21"/>
                <a:gd name="T4" fmla="*/ 1020 w 88"/>
                <a:gd name="T5" fmla="*/ 363 h 21"/>
                <a:gd name="T6" fmla="*/ 1375 w 88"/>
                <a:gd name="T7" fmla="*/ 0 h 21"/>
                <a:gd name="T8" fmla="*/ 783 w 88"/>
                <a:gd name="T9" fmla="*/ 307 h 21"/>
                <a:gd name="T10" fmla="*/ 0 w 88"/>
                <a:gd name="T11" fmla="*/ 248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21">
                  <a:moveTo>
                    <a:pt x="0" y="13"/>
                  </a:moveTo>
                  <a:cubicBezTo>
                    <a:pt x="15" y="14"/>
                    <a:pt x="30" y="18"/>
                    <a:pt x="46" y="19"/>
                  </a:cubicBezTo>
                  <a:cubicBezTo>
                    <a:pt x="52" y="20"/>
                    <a:pt x="59" y="21"/>
                    <a:pt x="65" y="19"/>
                  </a:cubicBezTo>
                  <a:cubicBezTo>
                    <a:pt x="74" y="15"/>
                    <a:pt x="80" y="5"/>
                    <a:pt x="88" y="0"/>
                  </a:cubicBezTo>
                  <a:cubicBezTo>
                    <a:pt x="73" y="4"/>
                    <a:pt x="66" y="17"/>
                    <a:pt x="50" y="16"/>
                  </a:cubicBezTo>
                  <a:cubicBezTo>
                    <a:pt x="34" y="15"/>
                    <a:pt x="15" y="8"/>
                    <a:pt x="0" y="13"/>
                  </a:cubicBezTo>
                </a:path>
              </a:pathLst>
            </a:custGeom>
            <a:solidFill>
              <a:srgbClr val="F1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66">
              <a:extLst>
                <a:ext uri="{FF2B5EF4-FFF2-40B4-BE49-F238E27FC236}">
                  <a16:creationId xmlns:a16="http://schemas.microsoft.com/office/drawing/2014/main" id="{0CAD36AF-EB0E-4F30-AAC9-DDA0480E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640"/>
              <a:ext cx="808" cy="514"/>
            </a:xfrm>
            <a:custGeom>
              <a:avLst/>
              <a:gdLst>
                <a:gd name="T0" fmla="*/ 5038 w 323"/>
                <a:gd name="T1" fmla="*/ 2136 h 193"/>
                <a:gd name="T2" fmla="*/ 3772 w 323"/>
                <a:gd name="T3" fmla="*/ 3249 h 193"/>
                <a:gd name="T4" fmla="*/ 1846 w 323"/>
                <a:gd name="T5" fmla="*/ 3270 h 193"/>
                <a:gd name="T6" fmla="*/ 300 w 323"/>
                <a:gd name="T7" fmla="*/ 3441 h 193"/>
                <a:gd name="T8" fmla="*/ 770 w 323"/>
                <a:gd name="T9" fmla="*/ 1023 h 193"/>
                <a:gd name="T10" fmla="*/ 5038 w 323"/>
                <a:gd name="T11" fmla="*/ 2136 h 1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3" h="193">
                  <a:moveTo>
                    <a:pt x="322" y="113"/>
                  </a:moveTo>
                  <a:cubicBezTo>
                    <a:pt x="321" y="120"/>
                    <a:pt x="263" y="150"/>
                    <a:pt x="241" y="172"/>
                  </a:cubicBezTo>
                  <a:cubicBezTo>
                    <a:pt x="219" y="193"/>
                    <a:pt x="183" y="169"/>
                    <a:pt x="118" y="173"/>
                  </a:cubicBezTo>
                  <a:cubicBezTo>
                    <a:pt x="52" y="178"/>
                    <a:pt x="39" y="178"/>
                    <a:pt x="19" y="182"/>
                  </a:cubicBezTo>
                  <a:cubicBezTo>
                    <a:pt x="0" y="186"/>
                    <a:pt x="72" y="107"/>
                    <a:pt x="49" y="54"/>
                  </a:cubicBezTo>
                  <a:cubicBezTo>
                    <a:pt x="26" y="0"/>
                    <a:pt x="323" y="107"/>
                    <a:pt x="322" y="1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Freeform 67">
              <a:extLst>
                <a:ext uri="{FF2B5EF4-FFF2-40B4-BE49-F238E27FC236}">
                  <a16:creationId xmlns:a16="http://schemas.microsoft.com/office/drawing/2014/main" id="{080A1E20-12CD-453E-A01B-4CC364DEF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882"/>
              <a:ext cx="128" cy="139"/>
            </a:xfrm>
            <a:custGeom>
              <a:avLst/>
              <a:gdLst>
                <a:gd name="T0" fmla="*/ 713 w 51"/>
                <a:gd name="T1" fmla="*/ 708 h 52"/>
                <a:gd name="T2" fmla="*/ 221 w 51"/>
                <a:gd name="T3" fmla="*/ 879 h 52"/>
                <a:gd name="T4" fmla="*/ 95 w 51"/>
                <a:gd name="T5" fmla="*/ 286 h 52"/>
                <a:gd name="T6" fmla="*/ 585 w 51"/>
                <a:gd name="T7" fmla="*/ 136 h 52"/>
                <a:gd name="T8" fmla="*/ 713 w 51"/>
                <a:gd name="T9" fmla="*/ 70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45" y="37"/>
                  </a:moveTo>
                  <a:cubicBezTo>
                    <a:pt x="39" y="48"/>
                    <a:pt x="25" y="52"/>
                    <a:pt x="14" y="46"/>
                  </a:cubicBezTo>
                  <a:cubicBezTo>
                    <a:pt x="3" y="40"/>
                    <a:pt x="0" y="26"/>
                    <a:pt x="6" y="15"/>
                  </a:cubicBezTo>
                  <a:cubicBezTo>
                    <a:pt x="12" y="4"/>
                    <a:pt x="26" y="0"/>
                    <a:pt x="37" y="7"/>
                  </a:cubicBezTo>
                  <a:cubicBezTo>
                    <a:pt x="48" y="13"/>
                    <a:pt x="51" y="27"/>
                    <a:pt x="45" y="3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Oval 68">
              <a:extLst>
                <a:ext uri="{FF2B5EF4-FFF2-40B4-BE49-F238E27FC236}">
                  <a16:creationId xmlns:a16="http://schemas.microsoft.com/office/drawing/2014/main" id="{884B2E42-D766-46CC-9D42-49AAD0F69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2874"/>
              <a:ext cx="42" cy="4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30" name="Oval 69">
              <a:extLst>
                <a:ext uri="{FF2B5EF4-FFF2-40B4-BE49-F238E27FC236}">
                  <a16:creationId xmlns:a16="http://schemas.microsoft.com/office/drawing/2014/main" id="{E7FCD975-D676-4565-B0A6-839D9D89B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4" y="2880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31" name="Oval 70">
              <a:extLst>
                <a:ext uri="{FF2B5EF4-FFF2-40B4-BE49-F238E27FC236}">
                  <a16:creationId xmlns:a16="http://schemas.microsoft.com/office/drawing/2014/main" id="{72685A86-5346-4352-A538-53407D230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" y="2914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D73FF8C1-6700-4910-97B1-86D14CA809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Adult cardiomyocytes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33A8BECD-7675-43A4-A54C-F5DC07AF776C}"/>
              </a:ext>
            </a:extLst>
          </p:cNvPr>
          <p:cNvGrpSpPr>
            <a:grpSpLocks/>
          </p:cNvGrpSpPr>
          <p:nvPr/>
        </p:nvGrpSpPr>
        <p:grpSpPr bwMode="auto">
          <a:xfrm>
            <a:off x="4395788" y="3352800"/>
            <a:ext cx="3398837" cy="952500"/>
            <a:chOff x="2160" y="2109"/>
            <a:chExt cx="1238" cy="347"/>
          </a:xfrm>
        </p:grpSpPr>
        <p:sp>
          <p:nvSpPr>
            <p:cNvPr id="40095" name="Freeform 4">
              <a:extLst>
                <a:ext uri="{FF2B5EF4-FFF2-40B4-BE49-F238E27FC236}">
                  <a16:creationId xmlns:a16="http://schemas.microsoft.com/office/drawing/2014/main" id="{93288B04-1878-479C-A3B1-54E6A6A3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09"/>
              <a:ext cx="1238" cy="347"/>
            </a:xfrm>
            <a:custGeom>
              <a:avLst/>
              <a:gdLst>
                <a:gd name="T0" fmla="*/ 1251 w 495"/>
                <a:gd name="T1" fmla="*/ 1994 h 130"/>
                <a:gd name="T2" fmla="*/ 1908 w 495"/>
                <a:gd name="T3" fmla="*/ 1994 h 130"/>
                <a:gd name="T4" fmla="*/ 2501 w 495"/>
                <a:gd name="T5" fmla="*/ 1788 h 130"/>
                <a:gd name="T6" fmla="*/ 2596 w 495"/>
                <a:gd name="T7" fmla="*/ 2095 h 130"/>
                <a:gd name="T8" fmla="*/ 3284 w 495"/>
                <a:gd name="T9" fmla="*/ 2223 h 130"/>
                <a:gd name="T10" fmla="*/ 4659 w 495"/>
                <a:gd name="T11" fmla="*/ 2450 h 130"/>
                <a:gd name="T12" fmla="*/ 5097 w 495"/>
                <a:gd name="T13" fmla="*/ 2053 h 130"/>
                <a:gd name="T14" fmla="*/ 5522 w 495"/>
                <a:gd name="T15" fmla="*/ 2015 h 130"/>
                <a:gd name="T16" fmla="*/ 6475 w 495"/>
                <a:gd name="T17" fmla="*/ 2223 h 130"/>
                <a:gd name="T18" fmla="*/ 6788 w 495"/>
                <a:gd name="T19" fmla="*/ 1695 h 130"/>
                <a:gd name="T20" fmla="*/ 7400 w 495"/>
                <a:gd name="T21" fmla="*/ 1639 h 130"/>
                <a:gd name="T22" fmla="*/ 7618 w 495"/>
                <a:gd name="T23" fmla="*/ 1583 h 130"/>
                <a:gd name="T24" fmla="*/ 7663 w 495"/>
                <a:gd name="T25" fmla="*/ 1332 h 130"/>
                <a:gd name="T26" fmla="*/ 7743 w 495"/>
                <a:gd name="T27" fmla="*/ 1084 h 130"/>
                <a:gd name="T28" fmla="*/ 7681 w 495"/>
                <a:gd name="T29" fmla="*/ 833 h 130"/>
                <a:gd name="T30" fmla="*/ 7693 w 495"/>
                <a:gd name="T31" fmla="*/ 606 h 130"/>
                <a:gd name="T32" fmla="*/ 7556 w 495"/>
                <a:gd name="T33" fmla="*/ 512 h 130"/>
                <a:gd name="T34" fmla="*/ 6350 w 495"/>
                <a:gd name="T35" fmla="*/ 606 h 130"/>
                <a:gd name="T36" fmla="*/ 5397 w 495"/>
                <a:gd name="T37" fmla="*/ 512 h 130"/>
                <a:gd name="T38" fmla="*/ 5285 w 495"/>
                <a:gd name="T39" fmla="*/ 171 h 130"/>
                <a:gd name="T40" fmla="*/ 4960 w 495"/>
                <a:gd name="T41" fmla="*/ 171 h 130"/>
                <a:gd name="T42" fmla="*/ 3722 w 495"/>
                <a:gd name="T43" fmla="*/ 56 h 130"/>
                <a:gd name="T44" fmla="*/ 2959 w 495"/>
                <a:gd name="T45" fmla="*/ 35 h 130"/>
                <a:gd name="T46" fmla="*/ 2471 w 495"/>
                <a:gd name="T47" fmla="*/ 77 h 130"/>
                <a:gd name="T48" fmla="*/ 1846 w 495"/>
                <a:gd name="T49" fmla="*/ 115 h 130"/>
                <a:gd name="T50" fmla="*/ 1533 w 495"/>
                <a:gd name="T51" fmla="*/ 227 h 130"/>
                <a:gd name="T52" fmla="*/ 1113 w 495"/>
                <a:gd name="T53" fmla="*/ 206 h 130"/>
                <a:gd name="T54" fmla="*/ 1020 w 495"/>
                <a:gd name="T55" fmla="*/ 491 h 130"/>
                <a:gd name="T56" fmla="*/ 645 w 495"/>
                <a:gd name="T57" fmla="*/ 627 h 130"/>
                <a:gd name="T58" fmla="*/ 583 w 495"/>
                <a:gd name="T59" fmla="*/ 1084 h 130"/>
                <a:gd name="T60" fmla="*/ 63 w 495"/>
                <a:gd name="T61" fmla="*/ 1084 h 130"/>
                <a:gd name="T62" fmla="*/ 20 w 495"/>
                <a:gd name="T63" fmla="*/ 1674 h 130"/>
                <a:gd name="T64" fmla="*/ 1251 w 495"/>
                <a:gd name="T65" fmla="*/ 1994 h 1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95" h="130">
                  <a:moveTo>
                    <a:pt x="80" y="105"/>
                  </a:moveTo>
                  <a:cubicBezTo>
                    <a:pt x="93" y="111"/>
                    <a:pt x="108" y="106"/>
                    <a:pt x="122" y="105"/>
                  </a:cubicBezTo>
                  <a:cubicBezTo>
                    <a:pt x="132" y="104"/>
                    <a:pt x="153" y="85"/>
                    <a:pt x="160" y="94"/>
                  </a:cubicBezTo>
                  <a:cubicBezTo>
                    <a:pt x="164" y="98"/>
                    <a:pt x="163" y="106"/>
                    <a:pt x="166" y="110"/>
                  </a:cubicBezTo>
                  <a:cubicBezTo>
                    <a:pt x="176" y="122"/>
                    <a:pt x="199" y="116"/>
                    <a:pt x="210" y="117"/>
                  </a:cubicBezTo>
                  <a:cubicBezTo>
                    <a:pt x="239" y="122"/>
                    <a:pt x="268" y="128"/>
                    <a:pt x="298" y="129"/>
                  </a:cubicBezTo>
                  <a:cubicBezTo>
                    <a:pt x="315" y="130"/>
                    <a:pt x="314" y="124"/>
                    <a:pt x="326" y="108"/>
                  </a:cubicBezTo>
                  <a:cubicBezTo>
                    <a:pt x="335" y="96"/>
                    <a:pt x="342" y="102"/>
                    <a:pt x="353" y="106"/>
                  </a:cubicBezTo>
                  <a:cubicBezTo>
                    <a:pt x="368" y="111"/>
                    <a:pt x="398" y="126"/>
                    <a:pt x="414" y="117"/>
                  </a:cubicBezTo>
                  <a:cubicBezTo>
                    <a:pt x="423" y="112"/>
                    <a:pt x="427" y="94"/>
                    <a:pt x="434" y="89"/>
                  </a:cubicBezTo>
                  <a:cubicBezTo>
                    <a:pt x="442" y="84"/>
                    <a:pt x="463" y="87"/>
                    <a:pt x="473" y="86"/>
                  </a:cubicBezTo>
                  <a:cubicBezTo>
                    <a:pt x="479" y="86"/>
                    <a:pt x="484" y="86"/>
                    <a:pt x="487" y="83"/>
                  </a:cubicBezTo>
                  <a:cubicBezTo>
                    <a:pt x="490" y="81"/>
                    <a:pt x="489" y="76"/>
                    <a:pt x="490" y="70"/>
                  </a:cubicBezTo>
                  <a:cubicBezTo>
                    <a:pt x="491" y="66"/>
                    <a:pt x="494" y="62"/>
                    <a:pt x="495" y="57"/>
                  </a:cubicBezTo>
                  <a:cubicBezTo>
                    <a:pt x="495" y="51"/>
                    <a:pt x="491" y="47"/>
                    <a:pt x="491" y="44"/>
                  </a:cubicBezTo>
                  <a:cubicBezTo>
                    <a:pt x="491" y="39"/>
                    <a:pt x="494" y="39"/>
                    <a:pt x="492" y="32"/>
                  </a:cubicBezTo>
                  <a:cubicBezTo>
                    <a:pt x="491" y="29"/>
                    <a:pt x="487" y="28"/>
                    <a:pt x="483" y="27"/>
                  </a:cubicBezTo>
                  <a:cubicBezTo>
                    <a:pt x="459" y="22"/>
                    <a:pt x="432" y="31"/>
                    <a:pt x="406" y="32"/>
                  </a:cubicBezTo>
                  <a:cubicBezTo>
                    <a:pt x="392" y="33"/>
                    <a:pt x="356" y="39"/>
                    <a:pt x="345" y="27"/>
                  </a:cubicBezTo>
                  <a:cubicBezTo>
                    <a:pt x="341" y="22"/>
                    <a:pt x="343" y="13"/>
                    <a:pt x="338" y="9"/>
                  </a:cubicBezTo>
                  <a:cubicBezTo>
                    <a:pt x="335" y="7"/>
                    <a:pt x="320" y="10"/>
                    <a:pt x="317" y="9"/>
                  </a:cubicBezTo>
                  <a:cubicBezTo>
                    <a:pt x="290" y="8"/>
                    <a:pt x="264" y="4"/>
                    <a:pt x="238" y="3"/>
                  </a:cubicBezTo>
                  <a:cubicBezTo>
                    <a:pt x="222" y="2"/>
                    <a:pt x="205" y="0"/>
                    <a:pt x="189" y="2"/>
                  </a:cubicBezTo>
                  <a:cubicBezTo>
                    <a:pt x="177" y="3"/>
                    <a:pt x="170" y="7"/>
                    <a:pt x="158" y="4"/>
                  </a:cubicBezTo>
                  <a:cubicBezTo>
                    <a:pt x="145" y="0"/>
                    <a:pt x="131" y="3"/>
                    <a:pt x="118" y="6"/>
                  </a:cubicBezTo>
                  <a:cubicBezTo>
                    <a:pt x="111" y="8"/>
                    <a:pt x="104" y="11"/>
                    <a:pt x="98" y="12"/>
                  </a:cubicBezTo>
                  <a:cubicBezTo>
                    <a:pt x="92" y="13"/>
                    <a:pt x="73" y="10"/>
                    <a:pt x="71" y="11"/>
                  </a:cubicBezTo>
                  <a:cubicBezTo>
                    <a:pt x="65" y="13"/>
                    <a:pt x="66" y="21"/>
                    <a:pt x="65" y="26"/>
                  </a:cubicBezTo>
                  <a:cubicBezTo>
                    <a:pt x="62" y="32"/>
                    <a:pt x="44" y="22"/>
                    <a:pt x="41" y="33"/>
                  </a:cubicBezTo>
                  <a:cubicBezTo>
                    <a:pt x="38" y="45"/>
                    <a:pt x="37" y="57"/>
                    <a:pt x="37" y="57"/>
                  </a:cubicBezTo>
                  <a:cubicBezTo>
                    <a:pt x="37" y="57"/>
                    <a:pt x="7" y="49"/>
                    <a:pt x="4" y="57"/>
                  </a:cubicBezTo>
                  <a:cubicBezTo>
                    <a:pt x="2" y="65"/>
                    <a:pt x="2" y="82"/>
                    <a:pt x="1" y="88"/>
                  </a:cubicBezTo>
                  <a:cubicBezTo>
                    <a:pt x="0" y="95"/>
                    <a:pt x="56" y="100"/>
                    <a:pt x="80" y="105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6" name="Freeform 5">
              <a:extLst>
                <a:ext uri="{FF2B5EF4-FFF2-40B4-BE49-F238E27FC236}">
                  <a16:creationId xmlns:a16="http://schemas.microsoft.com/office/drawing/2014/main" id="{F8151C3B-13A1-4102-90F3-DD8605C2F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184"/>
              <a:ext cx="1103" cy="267"/>
            </a:xfrm>
            <a:custGeom>
              <a:avLst/>
              <a:gdLst>
                <a:gd name="T0" fmla="*/ 0 w 441"/>
                <a:gd name="T1" fmla="*/ 1255 h 100"/>
                <a:gd name="T2" fmla="*/ 1113 w 441"/>
                <a:gd name="T3" fmla="*/ 1354 h 100"/>
                <a:gd name="T4" fmla="*/ 1551 w 441"/>
                <a:gd name="T5" fmla="*/ 1140 h 100"/>
                <a:gd name="T6" fmla="*/ 1876 w 441"/>
                <a:gd name="T7" fmla="*/ 1391 h 100"/>
                <a:gd name="T8" fmla="*/ 2314 w 441"/>
                <a:gd name="T9" fmla="*/ 1583 h 100"/>
                <a:gd name="T10" fmla="*/ 2866 w 441"/>
                <a:gd name="T11" fmla="*/ 1695 h 100"/>
                <a:gd name="T12" fmla="*/ 3534 w 441"/>
                <a:gd name="T13" fmla="*/ 1810 h 100"/>
                <a:gd name="T14" fmla="*/ 4004 w 441"/>
                <a:gd name="T15" fmla="*/ 1848 h 100"/>
                <a:gd name="T16" fmla="*/ 4347 w 441"/>
                <a:gd name="T17" fmla="*/ 1332 h 100"/>
                <a:gd name="T18" fmla="*/ 4992 w 441"/>
                <a:gd name="T19" fmla="*/ 1503 h 100"/>
                <a:gd name="T20" fmla="*/ 5525 w 441"/>
                <a:gd name="T21" fmla="*/ 1695 h 100"/>
                <a:gd name="T22" fmla="*/ 5818 w 441"/>
                <a:gd name="T23" fmla="*/ 1255 h 100"/>
                <a:gd name="T24" fmla="*/ 6243 w 441"/>
                <a:gd name="T25" fmla="*/ 1071 h 100"/>
                <a:gd name="T26" fmla="*/ 6505 w 441"/>
                <a:gd name="T27" fmla="*/ 1025 h 100"/>
                <a:gd name="T28" fmla="*/ 6726 w 441"/>
                <a:gd name="T29" fmla="*/ 1012 h 100"/>
                <a:gd name="T30" fmla="*/ 6806 w 441"/>
                <a:gd name="T31" fmla="*/ 777 h 100"/>
                <a:gd name="T32" fmla="*/ 6868 w 441"/>
                <a:gd name="T33" fmla="*/ 513 h 100"/>
                <a:gd name="T34" fmla="*/ 6726 w 441"/>
                <a:gd name="T35" fmla="*/ 35 h 100"/>
                <a:gd name="T36" fmla="*/ 6338 w 441"/>
                <a:gd name="T37" fmla="*/ 56 h 100"/>
                <a:gd name="T38" fmla="*/ 6618 w 441"/>
                <a:gd name="T39" fmla="*/ 264 h 100"/>
                <a:gd name="T40" fmla="*/ 6525 w 441"/>
                <a:gd name="T41" fmla="*/ 705 h 100"/>
                <a:gd name="T42" fmla="*/ 5975 w 441"/>
                <a:gd name="T43" fmla="*/ 705 h 100"/>
                <a:gd name="T44" fmla="*/ 5600 w 441"/>
                <a:gd name="T45" fmla="*/ 1084 h 100"/>
                <a:gd name="T46" fmla="*/ 5255 w 441"/>
                <a:gd name="T47" fmla="*/ 1242 h 100"/>
                <a:gd name="T48" fmla="*/ 4992 w 441"/>
                <a:gd name="T49" fmla="*/ 1071 h 100"/>
                <a:gd name="T50" fmla="*/ 4630 w 441"/>
                <a:gd name="T51" fmla="*/ 876 h 100"/>
                <a:gd name="T52" fmla="*/ 4222 w 441"/>
                <a:gd name="T53" fmla="*/ 956 h 100"/>
                <a:gd name="T54" fmla="*/ 3867 w 441"/>
                <a:gd name="T55" fmla="*/ 1447 h 100"/>
                <a:gd name="T56" fmla="*/ 3429 w 441"/>
                <a:gd name="T57" fmla="*/ 1562 h 100"/>
                <a:gd name="T58" fmla="*/ 2626 w 441"/>
                <a:gd name="T59" fmla="*/ 1525 h 100"/>
                <a:gd name="T60" fmla="*/ 2314 w 441"/>
                <a:gd name="T61" fmla="*/ 1412 h 100"/>
                <a:gd name="T62" fmla="*/ 1988 w 441"/>
                <a:gd name="T63" fmla="*/ 1084 h 100"/>
                <a:gd name="T64" fmla="*/ 1738 w 441"/>
                <a:gd name="T65" fmla="*/ 913 h 100"/>
                <a:gd name="T66" fmla="*/ 1501 w 441"/>
                <a:gd name="T67" fmla="*/ 1047 h 100"/>
                <a:gd name="T68" fmla="*/ 675 w 441"/>
                <a:gd name="T69" fmla="*/ 1276 h 100"/>
                <a:gd name="T70" fmla="*/ 313 w 441"/>
                <a:gd name="T71" fmla="*/ 1298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1" h="100">
                  <a:moveTo>
                    <a:pt x="0" y="66"/>
                  </a:moveTo>
                  <a:cubicBezTo>
                    <a:pt x="24" y="70"/>
                    <a:pt x="47" y="81"/>
                    <a:pt x="71" y="71"/>
                  </a:cubicBezTo>
                  <a:cubicBezTo>
                    <a:pt x="80" y="67"/>
                    <a:pt x="89" y="61"/>
                    <a:pt x="99" y="60"/>
                  </a:cubicBezTo>
                  <a:cubicBezTo>
                    <a:pt x="113" y="59"/>
                    <a:pt x="114" y="63"/>
                    <a:pt x="120" y="73"/>
                  </a:cubicBezTo>
                  <a:cubicBezTo>
                    <a:pt x="127" y="83"/>
                    <a:pt x="137" y="82"/>
                    <a:pt x="148" y="83"/>
                  </a:cubicBezTo>
                  <a:cubicBezTo>
                    <a:pt x="160" y="83"/>
                    <a:pt x="171" y="88"/>
                    <a:pt x="183" y="89"/>
                  </a:cubicBezTo>
                  <a:cubicBezTo>
                    <a:pt x="198" y="91"/>
                    <a:pt x="212" y="90"/>
                    <a:pt x="226" y="95"/>
                  </a:cubicBezTo>
                  <a:cubicBezTo>
                    <a:pt x="235" y="97"/>
                    <a:pt x="247" y="100"/>
                    <a:pt x="256" y="97"/>
                  </a:cubicBezTo>
                  <a:cubicBezTo>
                    <a:pt x="267" y="93"/>
                    <a:pt x="267" y="74"/>
                    <a:pt x="278" y="70"/>
                  </a:cubicBezTo>
                  <a:cubicBezTo>
                    <a:pt x="291" y="64"/>
                    <a:pt x="308" y="74"/>
                    <a:pt x="319" y="79"/>
                  </a:cubicBezTo>
                  <a:cubicBezTo>
                    <a:pt x="330" y="83"/>
                    <a:pt x="342" y="90"/>
                    <a:pt x="353" y="89"/>
                  </a:cubicBezTo>
                  <a:cubicBezTo>
                    <a:pt x="364" y="88"/>
                    <a:pt x="366" y="75"/>
                    <a:pt x="372" y="66"/>
                  </a:cubicBezTo>
                  <a:cubicBezTo>
                    <a:pt x="378" y="57"/>
                    <a:pt x="388" y="56"/>
                    <a:pt x="399" y="56"/>
                  </a:cubicBezTo>
                  <a:cubicBezTo>
                    <a:pt x="405" y="55"/>
                    <a:pt x="411" y="54"/>
                    <a:pt x="416" y="54"/>
                  </a:cubicBezTo>
                  <a:cubicBezTo>
                    <a:pt x="420" y="54"/>
                    <a:pt x="427" y="55"/>
                    <a:pt x="430" y="53"/>
                  </a:cubicBezTo>
                  <a:cubicBezTo>
                    <a:pt x="434" y="50"/>
                    <a:pt x="434" y="45"/>
                    <a:pt x="435" y="41"/>
                  </a:cubicBezTo>
                  <a:cubicBezTo>
                    <a:pt x="437" y="35"/>
                    <a:pt x="440" y="33"/>
                    <a:pt x="439" y="27"/>
                  </a:cubicBezTo>
                  <a:cubicBezTo>
                    <a:pt x="437" y="18"/>
                    <a:pt x="441" y="5"/>
                    <a:pt x="430" y="2"/>
                  </a:cubicBezTo>
                  <a:cubicBezTo>
                    <a:pt x="423" y="0"/>
                    <a:pt x="412" y="2"/>
                    <a:pt x="405" y="3"/>
                  </a:cubicBezTo>
                  <a:cubicBezTo>
                    <a:pt x="410" y="8"/>
                    <a:pt x="419" y="7"/>
                    <a:pt x="423" y="14"/>
                  </a:cubicBezTo>
                  <a:cubicBezTo>
                    <a:pt x="429" y="23"/>
                    <a:pt x="427" y="33"/>
                    <a:pt x="417" y="37"/>
                  </a:cubicBezTo>
                  <a:cubicBezTo>
                    <a:pt x="405" y="43"/>
                    <a:pt x="394" y="36"/>
                    <a:pt x="382" y="37"/>
                  </a:cubicBezTo>
                  <a:cubicBezTo>
                    <a:pt x="367" y="38"/>
                    <a:pt x="365" y="47"/>
                    <a:pt x="358" y="57"/>
                  </a:cubicBezTo>
                  <a:cubicBezTo>
                    <a:pt x="352" y="64"/>
                    <a:pt x="345" y="67"/>
                    <a:pt x="336" y="65"/>
                  </a:cubicBezTo>
                  <a:cubicBezTo>
                    <a:pt x="330" y="63"/>
                    <a:pt x="325" y="59"/>
                    <a:pt x="319" y="56"/>
                  </a:cubicBezTo>
                  <a:cubicBezTo>
                    <a:pt x="312" y="52"/>
                    <a:pt x="304" y="48"/>
                    <a:pt x="296" y="46"/>
                  </a:cubicBezTo>
                  <a:cubicBezTo>
                    <a:pt x="287" y="43"/>
                    <a:pt x="277" y="42"/>
                    <a:pt x="270" y="50"/>
                  </a:cubicBezTo>
                  <a:cubicBezTo>
                    <a:pt x="262" y="59"/>
                    <a:pt x="257" y="69"/>
                    <a:pt x="247" y="76"/>
                  </a:cubicBezTo>
                  <a:cubicBezTo>
                    <a:pt x="238" y="83"/>
                    <a:pt x="229" y="81"/>
                    <a:pt x="219" y="82"/>
                  </a:cubicBezTo>
                  <a:cubicBezTo>
                    <a:pt x="202" y="82"/>
                    <a:pt x="185" y="84"/>
                    <a:pt x="168" y="80"/>
                  </a:cubicBezTo>
                  <a:cubicBezTo>
                    <a:pt x="161" y="79"/>
                    <a:pt x="155" y="78"/>
                    <a:pt x="148" y="74"/>
                  </a:cubicBezTo>
                  <a:cubicBezTo>
                    <a:pt x="140" y="70"/>
                    <a:pt x="135" y="63"/>
                    <a:pt x="127" y="57"/>
                  </a:cubicBezTo>
                  <a:cubicBezTo>
                    <a:pt x="123" y="55"/>
                    <a:pt x="116" y="48"/>
                    <a:pt x="111" y="48"/>
                  </a:cubicBezTo>
                  <a:cubicBezTo>
                    <a:pt x="106" y="49"/>
                    <a:pt x="100" y="54"/>
                    <a:pt x="96" y="55"/>
                  </a:cubicBezTo>
                  <a:cubicBezTo>
                    <a:pt x="79" y="62"/>
                    <a:pt x="61" y="66"/>
                    <a:pt x="43" y="67"/>
                  </a:cubicBezTo>
                  <a:cubicBezTo>
                    <a:pt x="36" y="68"/>
                    <a:pt x="27" y="66"/>
                    <a:pt x="20" y="68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7" name="Freeform 6">
              <a:extLst>
                <a:ext uri="{FF2B5EF4-FFF2-40B4-BE49-F238E27FC236}">
                  <a16:creationId xmlns:a16="http://schemas.microsoft.com/office/drawing/2014/main" id="{10BDE153-D087-4D6C-893F-98E0FB46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179"/>
              <a:ext cx="720" cy="16"/>
            </a:xfrm>
            <a:custGeom>
              <a:avLst/>
              <a:gdLst>
                <a:gd name="T0" fmla="*/ 0 w 288"/>
                <a:gd name="T1" fmla="*/ 21 h 6"/>
                <a:gd name="T2" fmla="*/ 4500 w 28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8" h="6">
                  <a:moveTo>
                    <a:pt x="0" y="1"/>
                  </a:moveTo>
                  <a:cubicBezTo>
                    <a:pt x="22" y="2"/>
                    <a:pt x="180" y="0"/>
                    <a:pt x="288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8" name="Freeform 7">
              <a:extLst>
                <a:ext uri="{FF2B5EF4-FFF2-40B4-BE49-F238E27FC236}">
                  <a16:creationId xmlns:a16="http://schemas.microsoft.com/office/drawing/2014/main" id="{044CFB90-0AF0-4713-8C31-C512E7D10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149"/>
              <a:ext cx="685" cy="19"/>
            </a:xfrm>
            <a:custGeom>
              <a:avLst/>
              <a:gdLst>
                <a:gd name="T0" fmla="*/ 0 w 274"/>
                <a:gd name="T1" fmla="*/ 117 h 7"/>
                <a:gd name="T2" fmla="*/ 4283 w 27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4" h="7">
                  <a:moveTo>
                    <a:pt x="0" y="6"/>
                  </a:moveTo>
                  <a:cubicBezTo>
                    <a:pt x="14" y="3"/>
                    <a:pt x="231" y="0"/>
                    <a:pt x="274" y="7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9" name="Freeform 8">
              <a:extLst>
                <a:ext uri="{FF2B5EF4-FFF2-40B4-BE49-F238E27FC236}">
                  <a16:creationId xmlns:a16="http://schemas.microsoft.com/office/drawing/2014/main" id="{92FD9FF6-CE34-4F0E-AF3F-DB8B65A8A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133"/>
              <a:ext cx="517" cy="8"/>
            </a:xfrm>
            <a:custGeom>
              <a:avLst/>
              <a:gdLst>
                <a:gd name="T0" fmla="*/ 0 w 207"/>
                <a:gd name="T1" fmla="*/ 35 h 3"/>
                <a:gd name="T2" fmla="*/ 3224 w 20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7" h="3">
                  <a:moveTo>
                    <a:pt x="0" y="2"/>
                  </a:moveTo>
                  <a:cubicBezTo>
                    <a:pt x="19" y="3"/>
                    <a:pt x="160" y="3"/>
                    <a:pt x="207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0" name="Freeform 9">
              <a:extLst>
                <a:ext uri="{FF2B5EF4-FFF2-40B4-BE49-F238E27FC236}">
                  <a16:creationId xmlns:a16="http://schemas.microsoft.com/office/drawing/2014/main" id="{4A83C0CE-6A4A-4B82-B75F-6556BA46C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115"/>
              <a:ext cx="147" cy="5"/>
            </a:xfrm>
            <a:custGeom>
              <a:avLst/>
              <a:gdLst>
                <a:gd name="T0" fmla="*/ 0 w 59"/>
                <a:gd name="T1" fmla="*/ 33 h 2"/>
                <a:gd name="T2" fmla="*/ 912 w 5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2">
                  <a:moveTo>
                    <a:pt x="0" y="2"/>
                  </a:moveTo>
                  <a:cubicBezTo>
                    <a:pt x="15" y="2"/>
                    <a:pt x="42" y="1"/>
                    <a:pt x="59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1" name="Freeform 10">
              <a:extLst>
                <a:ext uri="{FF2B5EF4-FFF2-40B4-BE49-F238E27FC236}">
                  <a16:creationId xmlns:a16="http://schemas.microsoft.com/office/drawing/2014/main" id="{69CECD52-8961-479A-B462-5D1D6F0E9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56"/>
              <a:ext cx="1136" cy="59"/>
            </a:xfrm>
            <a:custGeom>
              <a:avLst/>
              <a:gdLst>
                <a:gd name="T0" fmla="*/ 0 w 454"/>
                <a:gd name="T1" fmla="*/ 21 h 22"/>
                <a:gd name="T2" fmla="*/ 7114 w 45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4" h="22">
                  <a:moveTo>
                    <a:pt x="0" y="1"/>
                  </a:moveTo>
                  <a:cubicBezTo>
                    <a:pt x="67" y="6"/>
                    <a:pt x="260" y="22"/>
                    <a:pt x="454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2" name="Freeform 11">
              <a:extLst>
                <a:ext uri="{FF2B5EF4-FFF2-40B4-BE49-F238E27FC236}">
                  <a16:creationId xmlns:a16="http://schemas.microsoft.com/office/drawing/2014/main" id="{087EB4A2-A2DC-48EC-BA37-38DC6D21A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229"/>
              <a:ext cx="1135" cy="40"/>
            </a:xfrm>
            <a:custGeom>
              <a:avLst/>
              <a:gdLst>
                <a:gd name="T0" fmla="*/ 0 w 454"/>
                <a:gd name="T1" fmla="*/ 0 h 15"/>
                <a:gd name="T2" fmla="*/ 4970 w 454"/>
                <a:gd name="T3" fmla="*/ 171 h 15"/>
                <a:gd name="T4" fmla="*/ 7095 w 454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4" h="15">
                  <a:moveTo>
                    <a:pt x="0" y="0"/>
                  </a:moveTo>
                  <a:cubicBezTo>
                    <a:pt x="33" y="4"/>
                    <a:pt x="223" y="15"/>
                    <a:pt x="318" y="9"/>
                  </a:cubicBezTo>
                  <a:cubicBezTo>
                    <a:pt x="364" y="6"/>
                    <a:pt x="426" y="4"/>
                    <a:pt x="454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3" name="Freeform 12">
              <a:extLst>
                <a:ext uri="{FF2B5EF4-FFF2-40B4-BE49-F238E27FC236}">
                  <a16:creationId xmlns:a16="http://schemas.microsoft.com/office/drawing/2014/main" id="{C9C7104B-57A7-406D-95A0-119CDB2C2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03"/>
              <a:ext cx="1125" cy="34"/>
            </a:xfrm>
            <a:custGeom>
              <a:avLst/>
              <a:gdLst>
                <a:gd name="T0" fmla="*/ 0 w 450"/>
                <a:gd name="T1" fmla="*/ 0 h 13"/>
                <a:gd name="T2" fmla="*/ 4925 w 450"/>
                <a:gd name="T3" fmla="*/ 144 h 13"/>
                <a:gd name="T4" fmla="*/ 7033 w 450"/>
                <a:gd name="T5" fmla="*/ 8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0" h="13">
                  <a:moveTo>
                    <a:pt x="0" y="0"/>
                  </a:moveTo>
                  <a:cubicBezTo>
                    <a:pt x="15" y="4"/>
                    <a:pt x="268" y="13"/>
                    <a:pt x="315" y="8"/>
                  </a:cubicBezTo>
                  <a:cubicBezTo>
                    <a:pt x="362" y="3"/>
                    <a:pt x="440" y="3"/>
                    <a:pt x="450" y="5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4" name="Freeform 13">
              <a:extLst>
                <a:ext uri="{FF2B5EF4-FFF2-40B4-BE49-F238E27FC236}">
                  <a16:creationId xmlns:a16="http://schemas.microsoft.com/office/drawing/2014/main" id="{2F37C928-2326-44A8-A46B-4C7D949E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277"/>
              <a:ext cx="1216" cy="43"/>
            </a:xfrm>
            <a:custGeom>
              <a:avLst/>
              <a:gdLst>
                <a:gd name="T0" fmla="*/ 0 w 486"/>
                <a:gd name="T1" fmla="*/ 35 h 16"/>
                <a:gd name="T2" fmla="*/ 2522 w 486"/>
                <a:gd name="T3" fmla="*/ 231 h 16"/>
                <a:gd name="T4" fmla="*/ 7614 w 486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6" h="16">
                  <a:moveTo>
                    <a:pt x="0" y="2"/>
                  </a:moveTo>
                  <a:cubicBezTo>
                    <a:pt x="14" y="0"/>
                    <a:pt x="112" y="8"/>
                    <a:pt x="161" y="12"/>
                  </a:cubicBezTo>
                  <a:cubicBezTo>
                    <a:pt x="211" y="16"/>
                    <a:pt x="434" y="16"/>
                    <a:pt x="486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5" name="Freeform 14">
              <a:extLst>
                <a:ext uri="{FF2B5EF4-FFF2-40B4-BE49-F238E27FC236}">
                  <a16:creationId xmlns:a16="http://schemas.microsoft.com/office/drawing/2014/main" id="{45C1DFF4-6D8B-400D-A361-D706B4405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309"/>
              <a:ext cx="1080" cy="43"/>
            </a:xfrm>
            <a:custGeom>
              <a:avLst/>
              <a:gdLst>
                <a:gd name="T0" fmla="*/ 0 w 432"/>
                <a:gd name="T1" fmla="*/ 0 h 16"/>
                <a:gd name="T2" fmla="*/ 2970 w 432"/>
                <a:gd name="T3" fmla="*/ 231 h 16"/>
                <a:gd name="T4" fmla="*/ 5583 w 432"/>
                <a:gd name="T5" fmla="*/ 290 h 16"/>
                <a:gd name="T6" fmla="*/ 6750 w 432"/>
                <a:gd name="T7" fmla="*/ 23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2" h="16">
                  <a:moveTo>
                    <a:pt x="0" y="0"/>
                  </a:moveTo>
                  <a:cubicBezTo>
                    <a:pt x="22" y="4"/>
                    <a:pt x="141" y="10"/>
                    <a:pt x="190" y="12"/>
                  </a:cubicBezTo>
                  <a:cubicBezTo>
                    <a:pt x="239" y="14"/>
                    <a:pt x="306" y="15"/>
                    <a:pt x="357" y="15"/>
                  </a:cubicBezTo>
                  <a:cubicBezTo>
                    <a:pt x="409" y="16"/>
                    <a:pt x="432" y="12"/>
                    <a:pt x="432" y="1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6" name="Freeform 15">
              <a:extLst>
                <a:ext uri="{FF2B5EF4-FFF2-40B4-BE49-F238E27FC236}">
                  <a16:creationId xmlns:a16="http://schemas.microsoft.com/office/drawing/2014/main" id="{885E4CCF-4CFE-4204-B405-87117B4C8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333"/>
              <a:ext cx="363" cy="30"/>
            </a:xfrm>
            <a:custGeom>
              <a:avLst/>
              <a:gdLst>
                <a:gd name="T0" fmla="*/ 0 w 145"/>
                <a:gd name="T1" fmla="*/ 0 h 11"/>
                <a:gd name="T2" fmla="*/ 2276 w 145"/>
                <a:gd name="T3" fmla="*/ 16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5" h="11">
                  <a:moveTo>
                    <a:pt x="0" y="0"/>
                  </a:moveTo>
                  <a:cubicBezTo>
                    <a:pt x="10" y="2"/>
                    <a:pt x="123" y="11"/>
                    <a:pt x="145" y="8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7" name="Freeform 16">
              <a:extLst>
                <a:ext uri="{FF2B5EF4-FFF2-40B4-BE49-F238E27FC236}">
                  <a16:creationId xmlns:a16="http://schemas.microsoft.com/office/drawing/2014/main" id="{4015C189-CA9D-461A-98D7-C47E9F6A2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79"/>
              <a:ext cx="110" cy="8"/>
            </a:xfrm>
            <a:custGeom>
              <a:avLst/>
              <a:gdLst>
                <a:gd name="T0" fmla="*/ 0 w 44"/>
                <a:gd name="T1" fmla="*/ 56 h 3"/>
                <a:gd name="T2" fmla="*/ 688 w 44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">
                  <a:moveTo>
                    <a:pt x="0" y="3"/>
                  </a:moveTo>
                  <a:cubicBezTo>
                    <a:pt x="8" y="2"/>
                    <a:pt x="38" y="0"/>
                    <a:pt x="44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8" name="Freeform 17">
              <a:extLst>
                <a:ext uri="{FF2B5EF4-FFF2-40B4-BE49-F238E27FC236}">
                  <a16:creationId xmlns:a16="http://schemas.microsoft.com/office/drawing/2014/main" id="{0AA8EF18-548F-4A68-830A-1451C55D5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60"/>
              <a:ext cx="663" cy="13"/>
            </a:xfrm>
            <a:custGeom>
              <a:avLst/>
              <a:gdLst>
                <a:gd name="T0" fmla="*/ 0 w 265"/>
                <a:gd name="T1" fmla="*/ 0 h 5"/>
                <a:gd name="T2" fmla="*/ 2755 w 265"/>
                <a:gd name="T3" fmla="*/ 68 h 5"/>
                <a:gd name="T4" fmla="*/ 4151 w 265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5" h="5">
                  <a:moveTo>
                    <a:pt x="0" y="0"/>
                  </a:moveTo>
                  <a:cubicBezTo>
                    <a:pt x="10" y="5"/>
                    <a:pt x="147" y="5"/>
                    <a:pt x="176" y="4"/>
                  </a:cubicBezTo>
                  <a:cubicBezTo>
                    <a:pt x="205" y="4"/>
                    <a:pt x="265" y="2"/>
                    <a:pt x="265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9" name="Freeform 18">
              <a:extLst>
                <a:ext uri="{FF2B5EF4-FFF2-40B4-BE49-F238E27FC236}">
                  <a16:creationId xmlns:a16="http://schemas.microsoft.com/office/drawing/2014/main" id="{BC6D1791-A2CC-45C4-9564-4C2AFFF24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392"/>
              <a:ext cx="158" cy="11"/>
            </a:xfrm>
            <a:custGeom>
              <a:avLst/>
              <a:gdLst>
                <a:gd name="T0" fmla="*/ 0 w 63"/>
                <a:gd name="T1" fmla="*/ 0 h 4"/>
                <a:gd name="T2" fmla="*/ 993 w 63"/>
                <a:gd name="T3" fmla="*/ 4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4">
                  <a:moveTo>
                    <a:pt x="0" y="0"/>
                  </a:moveTo>
                  <a:cubicBezTo>
                    <a:pt x="8" y="1"/>
                    <a:pt x="55" y="4"/>
                    <a:pt x="63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0" name="Freeform 19">
              <a:extLst>
                <a:ext uri="{FF2B5EF4-FFF2-40B4-BE49-F238E27FC236}">
                  <a16:creationId xmlns:a16="http://schemas.microsoft.com/office/drawing/2014/main" id="{9A51BB41-6E39-4826-83F3-2DC1F5CE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387"/>
              <a:ext cx="393" cy="29"/>
            </a:xfrm>
            <a:custGeom>
              <a:avLst/>
              <a:gdLst>
                <a:gd name="T0" fmla="*/ 0 w 157"/>
                <a:gd name="T1" fmla="*/ 0 h 11"/>
                <a:gd name="T2" fmla="*/ 971 w 157"/>
                <a:gd name="T3" fmla="*/ 111 h 11"/>
                <a:gd name="T4" fmla="*/ 2463 w 157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11">
                  <a:moveTo>
                    <a:pt x="0" y="0"/>
                  </a:moveTo>
                  <a:cubicBezTo>
                    <a:pt x="8" y="3"/>
                    <a:pt x="43" y="4"/>
                    <a:pt x="62" y="6"/>
                  </a:cubicBezTo>
                  <a:cubicBezTo>
                    <a:pt x="82" y="8"/>
                    <a:pt x="146" y="7"/>
                    <a:pt x="157" y="1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1" name="Freeform 20">
              <a:extLst>
                <a:ext uri="{FF2B5EF4-FFF2-40B4-BE49-F238E27FC236}">
                  <a16:creationId xmlns:a16="http://schemas.microsoft.com/office/drawing/2014/main" id="{52E9BE3F-0141-4698-96B4-4EAD9930A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187"/>
              <a:ext cx="748" cy="18"/>
            </a:xfrm>
            <a:custGeom>
              <a:avLst/>
              <a:gdLst>
                <a:gd name="T0" fmla="*/ 0 w 299"/>
                <a:gd name="T1" fmla="*/ 21 h 7"/>
                <a:gd name="T2" fmla="*/ 4681 w 299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9" h="7">
                  <a:moveTo>
                    <a:pt x="0" y="1"/>
                  </a:moveTo>
                  <a:cubicBezTo>
                    <a:pt x="22" y="3"/>
                    <a:pt x="191" y="0"/>
                    <a:pt x="299" y="7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2" name="Freeform 21">
              <a:extLst>
                <a:ext uri="{FF2B5EF4-FFF2-40B4-BE49-F238E27FC236}">
                  <a16:creationId xmlns:a16="http://schemas.microsoft.com/office/drawing/2014/main" id="{F69A88B6-5826-4D44-B666-989051A1A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160"/>
              <a:ext cx="693" cy="21"/>
            </a:xfrm>
            <a:custGeom>
              <a:avLst/>
              <a:gdLst>
                <a:gd name="T0" fmla="*/ 0 w 277"/>
                <a:gd name="T1" fmla="*/ 89 h 8"/>
                <a:gd name="T2" fmla="*/ 4338 w 277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7" h="8">
                  <a:moveTo>
                    <a:pt x="0" y="5"/>
                  </a:moveTo>
                  <a:cubicBezTo>
                    <a:pt x="14" y="3"/>
                    <a:pt x="234" y="0"/>
                    <a:pt x="277" y="8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3" name="Freeform 22">
              <a:extLst>
                <a:ext uri="{FF2B5EF4-FFF2-40B4-BE49-F238E27FC236}">
                  <a16:creationId xmlns:a16="http://schemas.microsoft.com/office/drawing/2014/main" id="{AB59D789-D1DB-457A-B4A8-CCDDDCBB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141"/>
              <a:ext cx="562" cy="8"/>
            </a:xfrm>
            <a:custGeom>
              <a:avLst/>
              <a:gdLst>
                <a:gd name="T0" fmla="*/ 0 w 225"/>
                <a:gd name="T1" fmla="*/ 21 h 3"/>
                <a:gd name="T2" fmla="*/ 3507 w 22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5" h="3">
                  <a:moveTo>
                    <a:pt x="0" y="1"/>
                  </a:moveTo>
                  <a:cubicBezTo>
                    <a:pt x="20" y="1"/>
                    <a:pt x="197" y="3"/>
                    <a:pt x="225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4" name="Freeform 23">
              <a:extLst>
                <a:ext uri="{FF2B5EF4-FFF2-40B4-BE49-F238E27FC236}">
                  <a16:creationId xmlns:a16="http://schemas.microsoft.com/office/drawing/2014/main" id="{304AB9C4-CD80-40C0-BF97-1043A9A49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123"/>
              <a:ext cx="198" cy="10"/>
            </a:xfrm>
            <a:custGeom>
              <a:avLst/>
              <a:gdLst>
                <a:gd name="T0" fmla="*/ 0 w 79"/>
                <a:gd name="T1" fmla="*/ 20 h 4"/>
                <a:gd name="T2" fmla="*/ 1243 w 7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4">
                  <a:moveTo>
                    <a:pt x="0" y="1"/>
                  </a:moveTo>
                  <a:cubicBezTo>
                    <a:pt x="13" y="4"/>
                    <a:pt x="69" y="1"/>
                    <a:pt x="79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5" name="Freeform 24">
              <a:extLst>
                <a:ext uri="{FF2B5EF4-FFF2-40B4-BE49-F238E27FC236}">
                  <a16:creationId xmlns:a16="http://schemas.microsoft.com/office/drawing/2014/main" id="{7E4469DF-6DDD-4EBF-9A02-48E784AF3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259"/>
              <a:ext cx="1146" cy="82"/>
            </a:xfrm>
            <a:custGeom>
              <a:avLst/>
              <a:gdLst>
                <a:gd name="T0" fmla="*/ 0 w 458"/>
                <a:gd name="T1" fmla="*/ 0 h 31"/>
                <a:gd name="T2" fmla="*/ 7176 w 458"/>
                <a:gd name="T3" fmla="*/ 56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8" h="31">
                  <a:moveTo>
                    <a:pt x="0" y="0"/>
                  </a:moveTo>
                  <a:cubicBezTo>
                    <a:pt x="15" y="2"/>
                    <a:pt x="213" y="31"/>
                    <a:pt x="458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6" name="Freeform 25">
              <a:extLst>
                <a:ext uri="{FF2B5EF4-FFF2-40B4-BE49-F238E27FC236}">
                  <a16:creationId xmlns:a16="http://schemas.microsoft.com/office/drawing/2014/main" id="{791723F7-9E0C-479B-B89C-FC5F6C05D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240"/>
              <a:ext cx="1135" cy="37"/>
            </a:xfrm>
            <a:custGeom>
              <a:avLst/>
              <a:gdLst>
                <a:gd name="T0" fmla="*/ 0 w 454"/>
                <a:gd name="T1" fmla="*/ 0 h 14"/>
                <a:gd name="T2" fmla="*/ 4970 w 454"/>
                <a:gd name="T3" fmla="*/ 167 h 14"/>
                <a:gd name="T4" fmla="*/ 7095 w 454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4" h="14">
                  <a:moveTo>
                    <a:pt x="0" y="0"/>
                  </a:moveTo>
                  <a:cubicBezTo>
                    <a:pt x="33" y="4"/>
                    <a:pt x="223" y="14"/>
                    <a:pt x="318" y="9"/>
                  </a:cubicBezTo>
                  <a:cubicBezTo>
                    <a:pt x="364" y="6"/>
                    <a:pt x="426" y="4"/>
                    <a:pt x="454" y="2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7" name="Freeform 26">
              <a:extLst>
                <a:ext uri="{FF2B5EF4-FFF2-40B4-BE49-F238E27FC236}">
                  <a16:creationId xmlns:a16="http://schemas.microsoft.com/office/drawing/2014/main" id="{6F8571FF-CF17-4734-BC0C-38FA737EB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13"/>
              <a:ext cx="1125" cy="32"/>
            </a:xfrm>
            <a:custGeom>
              <a:avLst/>
              <a:gdLst>
                <a:gd name="T0" fmla="*/ 0 w 450"/>
                <a:gd name="T1" fmla="*/ 0 h 12"/>
                <a:gd name="T2" fmla="*/ 4925 w 450"/>
                <a:gd name="T3" fmla="*/ 136 h 12"/>
                <a:gd name="T4" fmla="*/ 7033 w 450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0" h="12">
                  <a:moveTo>
                    <a:pt x="0" y="0"/>
                  </a:moveTo>
                  <a:cubicBezTo>
                    <a:pt x="15" y="3"/>
                    <a:pt x="268" y="12"/>
                    <a:pt x="315" y="7"/>
                  </a:cubicBezTo>
                  <a:cubicBezTo>
                    <a:pt x="362" y="3"/>
                    <a:pt x="440" y="2"/>
                    <a:pt x="450" y="4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8" name="Freeform 27">
              <a:extLst>
                <a:ext uri="{FF2B5EF4-FFF2-40B4-BE49-F238E27FC236}">
                  <a16:creationId xmlns:a16="http://schemas.microsoft.com/office/drawing/2014/main" id="{F3E616F7-F9A4-469E-8EB4-BD68E86D5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285"/>
              <a:ext cx="1216" cy="46"/>
            </a:xfrm>
            <a:custGeom>
              <a:avLst/>
              <a:gdLst>
                <a:gd name="T0" fmla="*/ 0 w 486"/>
                <a:gd name="T1" fmla="*/ 60 h 17"/>
                <a:gd name="T2" fmla="*/ 2522 w 486"/>
                <a:gd name="T3" fmla="*/ 257 h 17"/>
                <a:gd name="T4" fmla="*/ 7614 w 486"/>
                <a:gd name="T5" fmla="*/ 1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6" h="17">
                  <a:moveTo>
                    <a:pt x="0" y="3"/>
                  </a:moveTo>
                  <a:cubicBezTo>
                    <a:pt x="14" y="0"/>
                    <a:pt x="112" y="8"/>
                    <a:pt x="161" y="13"/>
                  </a:cubicBezTo>
                  <a:cubicBezTo>
                    <a:pt x="211" y="17"/>
                    <a:pt x="434" y="17"/>
                    <a:pt x="486" y="6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9" name="Freeform 28">
              <a:extLst>
                <a:ext uri="{FF2B5EF4-FFF2-40B4-BE49-F238E27FC236}">
                  <a16:creationId xmlns:a16="http://schemas.microsoft.com/office/drawing/2014/main" id="{F585E12B-C349-4CAD-B346-13AC290A4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320"/>
              <a:ext cx="1068" cy="43"/>
            </a:xfrm>
            <a:custGeom>
              <a:avLst/>
              <a:gdLst>
                <a:gd name="T0" fmla="*/ 0 w 427"/>
                <a:gd name="T1" fmla="*/ 0 h 16"/>
                <a:gd name="T2" fmla="*/ 2971 w 427"/>
                <a:gd name="T3" fmla="*/ 231 h 16"/>
                <a:gd name="T4" fmla="*/ 5588 w 427"/>
                <a:gd name="T5" fmla="*/ 290 h 16"/>
                <a:gd name="T6" fmla="*/ 6681 w 427"/>
                <a:gd name="T7" fmla="*/ 21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7" h="16">
                  <a:moveTo>
                    <a:pt x="0" y="0"/>
                  </a:moveTo>
                  <a:cubicBezTo>
                    <a:pt x="22" y="4"/>
                    <a:pt x="141" y="9"/>
                    <a:pt x="190" y="12"/>
                  </a:cubicBezTo>
                  <a:cubicBezTo>
                    <a:pt x="239" y="14"/>
                    <a:pt x="306" y="14"/>
                    <a:pt x="357" y="15"/>
                  </a:cubicBezTo>
                  <a:cubicBezTo>
                    <a:pt x="409" y="16"/>
                    <a:pt x="427" y="11"/>
                    <a:pt x="427" y="1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0" name="Freeform 29">
              <a:extLst>
                <a:ext uri="{FF2B5EF4-FFF2-40B4-BE49-F238E27FC236}">
                  <a16:creationId xmlns:a16="http://schemas.microsoft.com/office/drawing/2014/main" id="{E40FEC0F-989D-418D-BD15-43D4E9E08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344"/>
              <a:ext cx="345" cy="27"/>
            </a:xfrm>
            <a:custGeom>
              <a:avLst/>
              <a:gdLst>
                <a:gd name="T0" fmla="*/ 0 w 138"/>
                <a:gd name="T1" fmla="*/ 0 h 10"/>
                <a:gd name="T2" fmla="*/ 2158 w 138"/>
                <a:gd name="T3" fmla="*/ 13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8" h="10">
                  <a:moveTo>
                    <a:pt x="0" y="0"/>
                  </a:moveTo>
                  <a:cubicBezTo>
                    <a:pt x="10" y="2"/>
                    <a:pt x="117" y="10"/>
                    <a:pt x="138" y="7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1" name="Freeform 30">
              <a:extLst>
                <a:ext uri="{FF2B5EF4-FFF2-40B4-BE49-F238E27FC236}">
                  <a16:creationId xmlns:a16="http://schemas.microsoft.com/office/drawing/2014/main" id="{F5864FB3-2892-4F93-9F4A-D77F31443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387"/>
              <a:ext cx="80" cy="8"/>
            </a:xfrm>
            <a:custGeom>
              <a:avLst/>
              <a:gdLst>
                <a:gd name="T0" fmla="*/ 0 w 32"/>
                <a:gd name="T1" fmla="*/ 56 h 3"/>
                <a:gd name="T2" fmla="*/ 500 w 32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">
                  <a:moveTo>
                    <a:pt x="0" y="3"/>
                  </a:moveTo>
                  <a:cubicBezTo>
                    <a:pt x="9" y="2"/>
                    <a:pt x="25" y="0"/>
                    <a:pt x="32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2" name="Freeform 31">
              <a:extLst>
                <a:ext uri="{FF2B5EF4-FFF2-40B4-BE49-F238E27FC236}">
                  <a16:creationId xmlns:a16="http://schemas.microsoft.com/office/drawing/2014/main" id="{F577431E-FA76-45B4-A6FD-FABF03B1E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376"/>
              <a:ext cx="200" cy="5"/>
            </a:xfrm>
            <a:custGeom>
              <a:avLst/>
              <a:gdLst>
                <a:gd name="T0" fmla="*/ 0 w 80"/>
                <a:gd name="T1" fmla="*/ 33 h 2"/>
                <a:gd name="T2" fmla="*/ 1250 w 8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2">
                  <a:moveTo>
                    <a:pt x="0" y="2"/>
                  </a:moveTo>
                  <a:cubicBezTo>
                    <a:pt x="30" y="1"/>
                    <a:pt x="80" y="0"/>
                    <a:pt x="80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3" name="Freeform 32">
              <a:extLst>
                <a:ext uri="{FF2B5EF4-FFF2-40B4-BE49-F238E27FC236}">
                  <a16:creationId xmlns:a16="http://schemas.microsoft.com/office/drawing/2014/main" id="{7BED158E-9F54-41EA-804E-0D6B25442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71"/>
              <a:ext cx="415" cy="10"/>
            </a:xfrm>
            <a:custGeom>
              <a:avLst/>
              <a:gdLst>
                <a:gd name="T0" fmla="*/ 0 w 166"/>
                <a:gd name="T1" fmla="*/ 0 h 4"/>
                <a:gd name="T2" fmla="*/ 2595 w 166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6" h="4">
                  <a:moveTo>
                    <a:pt x="0" y="0"/>
                  </a:moveTo>
                  <a:cubicBezTo>
                    <a:pt x="9" y="4"/>
                    <a:pt x="123" y="4"/>
                    <a:pt x="166" y="4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4" name="Freeform 33">
              <a:extLst>
                <a:ext uri="{FF2B5EF4-FFF2-40B4-BE49-F238E27FC236}">
                  <a16:creationId xmlns:a16="http://schemas.microsoft.com/office/drawing/2014/main" id="{9B85848D-928D-48B4-A665-4427964A9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403"/>
              <a:ext cx="138" cy="10"/>
            </a:xfrm>
            <a:custGeom>
              <a:avLst/>
              <a:gdLst>
                <a:gd name="T0" fmla="*/ 0 w 55"/>
                <a:gd name="T1" fmla="*/ 0 h 4"/>
                <a:gd name="T2" fmla="*/ 868 w 55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4">
                  <a:moveTo>
                    <a:pt x="0" y="0"/>
                  </a:moveTo>
                  <a:cubicBezTo>
                    <a:pt x="7" y="1"/>
                    <a:pt x="47" y="4"/>
                    <a:pt x="55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5" name="Freeform 34">
              <a:extLst>
                <a:ext uri="{FF2B5EF4-FFF2-40B4-BE49-F238E27FC236}">
                  <a16:creationId xmlns:a16="http://schemas.microsoft.com/office/drawing/2014/main" id="{596640D8-4803-4645-B162-9E494522F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397"/>
              <a:ext cx="380" cy="27"/>
            </a:xfrm>
            <a:custGeom>
              <a:avLst/>
              <a:gdLst>
                <a:gd name="T0" fmla="*/ 0 w 152"/>
                <a:gd name="T1" fmla="*/ 0 h 10"/>
                <a:gd name="T2" fmla="*/ 938 w 152"/>
                <a:gd name="T3" fmla="*/ 116 h 10"/>
                <a:gd name="T4" fmla="*/ 2375 w 152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2" h="10">
                  <a:moveTo>
                    <a:pt x="0" y="0"/>
                  </a:moveTo>
                  <a:cubicBezTo>
                    <a:pt x="8" y="4"/>
                    <a:pt x="41" y="4"/>
                    <a:pt x="60" y="6"/>
                  </a:cubicBezTo>
                  <a:cubicBezTo>
                    <a:pt x="80" y="8"/>
                    <a:pt x="142" y="6"/>
                    <a:pt x="152" y="1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6" name="Freeform 35">
              <a:extLst>
                <a:ext uri="{FF2B5EF4-FFF2-40B4-BE49-F238E27FC236}">
                  <a16:creationId xmlns:a16="http://schemas.microsoft.com/office/drawing/2014/main" id="{25B029EC-A2BE-4C4B-841D-2A1A48BDB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181"/>
              <a:ext cx="748" cy="19"/>
            </a:xfrm>
            <a:custGeom>
              <a:avLst/>
              <a:gdLst>
                <a:gd name="T0" fmla="*/ 0 w 299"/>
                <a:gd name="T1" fmla="*/ 22 h 7"/>
                <a:gd name="T2" fmla="*/ 4681 w 299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9" h="7">
                  <a:moveTo>
                    <a:pt x="0" y="1"/>
                  </a:moveTo>
                  <a:cubicBezTo>
                    <a:pt x="22" y="3"/>
                    <a:pt x="191" y="0"/>
                    <a:pt x="299" y="7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7" name="Freeform 36">
              <a:extLst>
                <a:ext uri="{FF2B5EF4-FFF2-40B4-BE49-F238E27FC236}">
                  <a16:creationId xmlns:a16="http://schemas.microsoft.com/office/drawing/2014/main" id="{DEA523E8-643E-43AF-B2C2-9E6FA374C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155"/>
              <a:ext cx="693" cy="21"/>
            </a:xfrm>
            <a:custGeom>
              <a:avLst/>
              <a:gdLst>
                <a:gd name="T0" fmla="*/ 0 w 277"/>
                <a:gd name="T1" fmla="*/ 89 h 8"/>
                <a:gd name="T2" fmla="*/ 4338 w 277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7" h="8">
                  <a:moveTo>
                    <a:pt x="0" y="5"/>
                  </a:moveTo>
                  <a:cubicBezTo>
                    <a:pt x="14" y="2"/>
                    <a:pt x="234" y="0"/>
                    <a:pt x="277" y="8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8" name="Freeform 37">
              <a:extLst>
                <a:ext uri="{FF2B5EF4-FFF2-40B4-BE49-F238E27FC236}">
                  <a16:creationId xmlns:a16="http://schemas.microsoft.com/office/drawing/2014/main" id="{F4C05F94-D0C0-4EFD-B710-DB036979F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133"/>
              <a:ext cx="562" cy="11"/>
            </a:xfrm>
            <a:custGeom>
              <a:avLst/>
              <a:gdLst>
                <a:gd name="T0" fmla="*/ 0 w 225"/>
                <a:gd name="T1" fmla="*/ 61 h 4"/>
                <a:gd name="T2" fmla="*/ 3507 w 2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5" h="4">
                  <a:moveTo>
                    <a:pt x="0" y="3"/>
                  </a:moveTo>
                  <a:cubicBezTo>
                    <a:pt x="20" y="4"/>
                    <a:pt x="197" y="4"/>
                    <a:pt x="225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9" name="Freeform 38">
              <a:extLst>
                <a:ext uri="{FF2B5EF4-FFF2-40B4-BE49-F238E27FC236}">
                  <a16:creationId xmlns:a16="http://schemas.microsoft.com/office/drawing/2014/main" id="{23D7EC5D-1EC5-43E6-BC7B-5E1272274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117"/>
              <a:ext cx="205" cy="8"/>
            </a:xfrm>
            <a:custGeom>
              <a:avLst/>
              <a:gdLst>
                <a:gd name="T0" fmla="*/ 0 w 82"/>
                <a:gd name="T1" fmla="*/ 35 h 3"/>
                <a:gd name="T2" fmla="*/ 1283 w 8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3">
                  <a:moveTo>
                    <a:pt x="0" y="2"/>
                  </a:moveTo>
                  <a:cubicBezTo>
                    <a:pt x="12" y="3"/>
                    <a:pt x="72" y="0"/>
                    <a:pt x="82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0" name="Freeform 39">
              <a:extLst>
                <a:ext uri="{FF2B5EF4-FFF2-40B4-BE49-F238E27FC236}">
                  <a16:creationId xmlns:a16="http://schemas.microsoft.com/office/drawing/2014/main" id="{62D98412-833F-42F3-B449-3458962BA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261"/>
              <a:ext cx="1143" cy="59"/>
            </a:xfrm>
            <a:custGeom>
              <a:avLst/>
              <a:gdLst>
                <a:gd name="T0" fmla="*/ 0 w 457"/>
                <a:gd name="T1" fmla="*/ 0 h 22"/>
                <a:gd name="T2" fmla="*/ 7151 w 45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7" h="22">
                  <a:moveTo>
                    <a:pt x="0" y="0"/>
                  </a:moveTo>
                  <a:cubicBezTo>
                    <a:pt x="67" y="5"/>
                    <a:pt x="263" y="22"/>
                    <a:pt x="457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1" name="Freeform 40">
              <a:extLst>
                <a:ext uri="{FF2B5EF4-FFF2-40B4-BE49-F238E27FC236}">
                  <a16:creationId xmlns:a16="http://schemas.microsoft.com/office/drawing/2014/main" id="{461A85CF-8D38-48C5-B317-F06BE5A31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235"/>
              <a:ext cx="1135" cy="37"/>
            </a:xfrm>
            <a:custGeom>
              <a:avLst/>
              <a:gdLst>
                <a:gd name="T0" fmla="*/ 0 w 454"/>
                <a:gd name="T1" fmla="*/ 0 h 14"/>
                <a:gd name="T2" fmla="*/ 4970 w 454"/>
                <a:gd name="T3" fmla="*/ 148 h 14"/>
                <a:gd name="T4" fmla="*/ 7095 w 454"/>
                <a:gd name="T5" fmla="*/ 3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4" h="14">
                  <a:moveTo>
                    <a:pt x="0" y="0"/>
                  </a:moveTo>
                  <a:cubicBezTo>
                    <a:pt x="33" y="4"/>
                    <a:pt x="223" y="14"/>
                    <a:pt x="318" y="8"/>
                  </a:cubicBezTo>
                  <a:cubicBezTo>
                    <a:pt x="364" y="6"/>
                    <a:pt x="426" y="3"/>
                    <a:pt x="454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2" name="Freeform 41">
              <a:extLst>
                <a:ext uri="{FF2B5EF4-FFF2-40B4-BE49-F238E27FC236}">
                  <a16:creationId xmlns:a16="http://schemas.microsoft.com/office/drawing/2014/main" id="{A42A6498-D4E3-4EC0-923E-ED1BF0D7F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08"/>
              <a:ext cx="1125" cy="32"/>
            </a:xfrm>
            <a:custGeom>
              <a:avLst/>
              <a:gdLst>
                <a:gd name="T0" fmla="*/ 0 w 450"/>
                <a:gd name="T1" fmla="*/ 0 h 12"/>
                <a:gd name="T2" fmla="*/ 4925 w 450"/>
                <a:gd name="T3" fmla="*/ 136 h 12"/>
                <a:gd name="T4" fmla="*/ 7033 w 450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0" h="12">
                  <a:moveTo>
                    <a:pt x="0" y="0"/>
                  </a:moveTo>
                  <a:cubicBezTo>
                    <a:pt x="15" y="3"/>
                    <a:pt x="268" y="12"/>
                    <a:pt x="315" y="7"/>
                  </a:cubicBezTo>
                  <a:cubicBezTo>
                    <a:pt x="362" y="2"/>
                    <a:pt x="440" y="2"/>
                    <a:pt x="450" y="4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3" name="Freeform 42">
              <a:extLst>
                <a:ext uri="{FF2B5EF4-FFF2-40B4-BE49-F238E27FC236}">
                  <a16:creationId xmlns:a16="http://schemas.microsoft.com/office/drawing/2014/main" id="{D63C48E3-6DCB-4AAC-B6AE-7FE534814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280"/>
              <a:ext cx="1216" cy="45"/>
            </a:xfrm>
            <a:custGeom>
              <a:avLst/>
              <a:gdLst>
                <a:gd name="T0" fmla="*/ 0 w 486"/>
                <a:gd name="T1" fmla="*/ 56 h 17"/>
                <a:gd name="T2" fmla="*/ 2522 w 486"/>
                <a:gd name="T3" fmla="*/ 225 h 17"/>
                <a:gd name="T4" fmla="*/ 7614 w 486"/>
                <a:gd name="T5" fmla="*/ 1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6" h="17">
                  <a:moveTo>
                    <a:pt x="0" y="3"/>
                  </a:moveTo>
                  <a:cubicBezTo>
                    <a:pt x="14" y="0"/>
                    <a:pt x="112" y="8"/>
                    <a:pt x="161" y="12"/>
                  </a:cubicBezTo>
                  <a:cubicBezTo>
                    <a:pt x="211" y="17"/>
                    <a:pt x="434" y="17"/>
                    <a:pt x="486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4" name="Freeform 43">
              <a:extLst>
                <a:ext uri="{FF2B5EF4-FFF2-40B4-BE49-F238E27FC236}">
                  <a16:creationId xmlns:a16="http://schemas.microsoft.com/office/drawing/2014/main" id="{8D9A4E6E-EB57-4D3A-BEE9-FA6F756E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312"/>
              <a:ext cx="1080" cy="43"/>
            </a:xfrm>
            <a:custGeom>
              <a:avLst/>
              <a:gdLst>
                <a:gd name="T0" fmla="*/ 0 w 432"/>
                <a:gd name="T1" fmla="*/ 0 h 16"/>
                <a:gd name="T2" fmla="*/ 2970 w 432"/>
                <a:gd name="T3" fmla="*/ 231 h 16"/>
                <a:gd name="T4" fmla="*/ 5583 w 432"/>
                <a:gd name="T5" fmla="*/ 312 h 16"/>
                <a:gd name="T6" fmla="*/ 6750 w 432"/>
                <a:gd name="T7" fmla="*/ 23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2" h="16">
                  <a:moveTo>
                    <a:pt x="0" y="0"/>
                  </a:moveTo>
                  <a:cubicBezTo>
                    <a:pt x="22" y="5"/>
                    <a:pt x="141" y="10"/>
                    <a:pt x="190" y="12"/>
                  </a:cubicBezTo>
                  <a:cubicBezTo>
                    <a:pt x="239" y="15"/>
                    <a:pt x="306" y="15"/>
                    <a:pt x="357" y="16"/>
                  </a:cubicBezTo>
                  <a:cubicBezTo>
                    <a:pt x="409" y="16"/>
                    <a:pt x="432" y="12"/>
                    <a:pt x="432" y="1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5" name="Freeform 44">
              <a:extLst>
                <a:ext uri="{FF2B5EF4-FFF2-40B4-BE49-F238E27FC236}">
                  <a16:creationId xmlns:a16="http://schemas.microsoft.com/office/drawing/2014/main" id="{01D280A8-C2A1-4B6E-8901-9BB4B7AE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336"/>
              <a:ext cx="363" cy="29"/>
            </a:xfrm>
            <a:custGeom>
              <a:avLst/>
              <a:gdLst>
                <a:gd name="T0" fmla="*/ 0 w 145"/>
                <a:gd name="T1" fmla="*/ 0 h 11"/>
                <a:gd name="T2" fmla="*/ 2276 w 145"/>
                <a:gd name="T3" fmla="*/ 14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5" h="11">
                  <a:moveTo>
                    <a:pt x="0" y="0"/>
                  </a:moveTo>
                  <a:cubicBezTo>
                    <a:pt x="10" y="3"/>
                    <a:pt x="123" y="11"/>
                    <a:pt x="145" y="8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6" name="Freeform 45">
              <a:extLst>
                <a:ext uri="{FF2B5EF4-FFF2-40B4-BE49-F238E27FC236}">
                  <a16:creationId xmlns:a16="http://schemas.microsoft.com/office/drawing/2014/main" id="{D0E780B7-1864-4798-AA6A-B22BAA952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84"/>
              <a:ext cx="110" cy="5"/>
            </a:xfrm>
            <a:custGeom>
              <a:avLst/>
              <a:gdLst>
                <a:gd name="T0" fmla="*/ 0 w 44"/>
                <a:gd name="T1" fmla="*/ 33 h 2"/>
                <a:gd name="T2" fmla="*/ 688 w 4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">
                  <a:moveTo>
                    <a:pt x="0" y="2"/>
                  </a:moveTo>
                  <a:cubicBezTo>
                    <a:pt x="8" y="2"/>
                    <a:pt x="38" y="0"/>
                    <a:pt x="44" y="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7" name="Freeform 46">
              <a:extLst>
                <a:ext uri="{FF2B5EF4-FFF2-40B4-BE49-F238E27FC236}">
                  <a16:creationId xmlns:a16="http://schemas.microsoft.com/office/drawing/2014/main" id="{C9FAE94E-1790-4E30-A5F4-039ACA31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63"/>
              <a:ext cx="663" cy="16"/>
            </a:xfrm>
            <a:custGeom>
              <a:avLst/>
              <a:gdLst>
                <a:gd name="T0" fmla="*/ 0 w 265"/>
                <a:gd name="T1" fmla="*/ 0 h 6"/>
                <a:gd name="T2" fmla="*/ 2755 w 265"/>
                <a:gd name="T3" fmla="*/ 93 h 6"/>
                <a:gd name="T4" fmla="*/ 4151 w 265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5" h="6">
                  <a:moveTo>
                    <a:pt x="0" y="0"/>
                  </a:moveTo>
                  <a:cubicBezTo>
                    <a:pt x="10" y="6"/>
                    <a:pt x="147" y="5"/>
                    <a:pt x="176" y="5"/>
                  </a:cubicBezTo>
                  <a:cubicBezTo>
                    <a:pt x="205" y="4"/>
                    <a:pt x="265" y="3"/>
                    <a:pt x="265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8" name="Freeform 47">
              <a:extLst>
                <a:ext uri="{FF2B5EF4-FFF2-40B4-BE49-F238E27FC236}">
                  <a16:creationId xmlns:a16="http://schemas.microsoft.com/office/drawing/2014/main" id="{7B3ECA03-5416-4843-86D9-BED238CE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395"/>
              <a:ext cx="158" cy="10"/>
            </a:xfrm>
            <a:custGeom>
              <a:avLst/>
              <a:gdLst>
                <a:gd name="T0" fmla="*/ 0 w 63"/>
                <a:gd name="T1" fmla="*/ 0 h 4"/>
                <a:gd name="T2" fmla="*/ 993 w 63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4">
                  <a:moveTo>
                    <a:pt x="0" y="0"/>
                  </a:moveTo>
                  <a:cubicBezTo>
                    <a:pt x="8" y="2"/>
                    <a:pt x="55" y="4"/>
                    <a:pt x="63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9" name="Freeform 48">
              <a:extLst>
                <a:ext uri="{FF2B5EF4-FFF2-40B4-BE49-F238E27FC236}">
                  <a16:creationId xmlns:a16="http://schemas.microsoft.com/office/drawing/2014/main" id="{CC51725A-2B9D-4868-94C3-592EF89C2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389"/>
              <a:ext cx="393" cy="30"/>
            </a:xfrm>
            <a:custGeom>
              <a:avLst/>
              <a:gdLst>
                <a:gd name="T0" fmla="*/ 0 w 157"/>
                <a:gd name="T1" fmla="*/ 0 h 11"/>
                <a:gd name="T2" fmla="*/ 971 w 157"/>
                <a:gd name="T3" fmla="*/ 142 h 11"/>
                <a:gd name="T4" fmla="*/ 2463 w 157"/>
                <a:gd name="T5" fmla="*/ 2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11">
                  <a:moveTo>
                    <a:pt x="0" y="0"/>
                  </a:moveTo>
                  <a:cubicBezTo>
                    <a:pt x="8" y="4"/>
                    <a:pt x="43" y="4"/>
                    <a:pt x="62" y="7"/>
                  </a:cubicBezTo>
                  <a:cubicBezTo>
                    <a:pt x="82" y="9"/>
                    <a:pt x="146" y="7"/>
                    <a:pt x="157" y="1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0" name="Freeform 49">
              <a:extLst>
                <a:ext uri="{FF2B5EF4-FFF2-40B4-BE49-F238E27FC236}">
                  <a16:creationId xmlns:a16="http://schemas.microsoft.com/office/drawing/2014/main" id="{1CC1D14C-C427-4C4D-9898-2CB8E368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128"/>
              <a:ext cx="358" cy="200"/>
            </a:xfrm>
            <a:custGeom>
              <a:avLst/>
              <a:gdLst>
                <a:gd name="T0" fmla="*/ 33 w 143"/>
                <a:gd name="T1" fmla="*/ 1421 h 75"/>
                <a:gd name="T2" fmla="*/ 125 w 143"/>
                <a:gd name="T3" fmla="*/ 1024 h 75"/>
                <a:gd name="T4" fmla="*/ 501 w 143"/>
                <a:gd name="T5" fmla="*/ 1045 h 75"/>
                <a:gd name="T6" fmla="*/ 626 w 143"/>
                <a:gd name="T7" fmla="*/ 661 h 75"/>
                <a:gd name="T8" fmla="*/ 959 w 143"/>
                <a:gd name="T9" fmla="*/ 533 h 75"/>
                <a:gd name="T10" fmla="*/ 1117 w 143"/>
                <a:gd name="T11" fmla="*/ 227 h 75"/>
                <a:gd name="T12" fmla="*/ 1460 w 143"/>
                <a:gd name="T13" fmla="*/ 264 h 75"/>
                <a:gd name="T14" fmla="*/ 1785 w 143"/>
                <a:gd name="T15" fmla="*/ 77 h 75"/>
                <a:gd name="T16" fmla="*/ 2243 w 143"/>
                <a:gd name="T17" fmla="*/ 56 h 75"/>
                <a:gd name="T18" fmla="*/ 1755 w 143"/>
                <a:gd name="T19" fmla="*/ 264 h 75"/>
                <a:gd name="T20" fmla="*/ 1647 w 143"/>
                <a:gd name="T21" fmla="*/ 435 h 75"/>
                <a:gd name="T22" fmla="*/ 1367 w 143"/>
                <a:gd name="T23" fmla="*/ 435 h 75"/>
                <a:gd name="T24" fmla="*/ 1097 w 143"/>
                <a:gd name="T25" fmla="*/ 491 h 75"/>
                <a:gd name="T26" fmla="*/ 1034 w 143"/>
                <a:gd name="T27" fmla="*/ 627 h 75"/>
                <a:gd name="T28" fmla="*/ 864 w 143"/>
                <a:gd name="T29" fmla="*/ 648 h 75"/>
                <a:gd name="T30" fmla="*/ 708 w 143"/>
                <a:gd name="T31" fmla="*/ 819 h 75"/>
                <a:gd name="T32" fmla="*/ 626 w 143"/>
                <a:gd name="T33" fmla="*/ 1195 h 75"/>
                <a:gd name="T34" fmla="*/ 270 w 143"/>
                <a:gd name="T35" fmla="*/ 1173 h 75"/>
                <a:gd name="T36" fmla="*/ 83 w 143"/>
                <a:gd name="T37" fmla="*/ 1344 h 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3" h="75">
                  <a:moveTo>
                    <a:pt x="2" y="75"/>
                  </a:moveTo>
                  <a:cubicBezTo>
                    <a:pt x="0" y="69"/>
                    <a:pt x="1" y="57"/>
                    <a:pt x="8" y="54"/>
                  </a:cubicBezTo>
                  <a:cubicBezTo>
                    <a:pt x="16" y="51"/>
                    <a:pt x="24" y="57"/>
                    <a:pt x="32" y="55"/>
                  </a:cubicBezTo>
                  <a:cubicBezTo>
                    <a:pt x="42" y="52"/>
                    <a:pt x="37" y="42"/>
                    <a:pt x="40" y="35"/>
                  </a:cubicBezTo>
                  <a:cubicBezTo>
                    <a:pt x="44" y="24"/>
                    <a:pt x="54" y="33"/>
                    <a:pt x="61" y="28"/>
                  </a:cubicBezTo>
                  <a:cubicBezTo>
                    <a:pt x="68" y="23"/>
                    <a:pt x="61" y="14"/>
                    <a:pt x="71" y="12"/>
                  </a:cubicBezTo>
                  <a:cubicBezTo>
                    <a:pt x="78" y="10"/>
                    <a:pt x="86" y="15"/>
                    <a:pt x="93" y="14"/>
                  </a:cubicBezTo>
                  <a:cubicBezTo>
                    <a:pt x="101" y="13"/>
                    <a:pt x="107" y="7"/>
                    <a:pt x="114" y="4"/>
                  </a:cubicBezTo>
                  <a:cubicBezTo>
                    <a:pt x="122" y="1"/>
                    <a:pt x="135" y="0"/>
                    <a:pt x="143" y="3"/>
                  </a:cubicBezTo>
                  <a:cubicBezTo>
                    <a:pt x="132" y="4"/>
                    <a:pt x="121" y="7"/>
                    <a:pt x="112" y="14"/>
                  </a:cubicBezTo>
                  <a:cubicBezTo>
                    <a:pt x="109" y="16"/>
                    <a:pt x="108" y="21"/>
                    <a:pt x="105" y="23"/>
                  </a:cubicBezTo>
                  <a:cubicBezTo>
                    <a:pt x="101" y="25"/>
                    <a:pt x="92" y="23"/>
                    <a:pt x="87" y="23"/>
                  </a:cubicBezTo>
                  <a:cubicBezTo>
                    <a:pt x="79" y="22"/>
                    <a:pt x="74" y="18"/>
                    <a:pt x="70" y="26"/>
                  </a:cubicBezTo>
                  <a:cubicBezTo>
                    <a:pt x="69" y="29"/>
                    <a:pt x="70" y="31"/>
                    <a:pt x="66" y="33"/>
                  </a:cubicBezTo>
                  <a:cubicBezTo>
                    <a:pt x="63" y="35"/>
                    <a:pt x="58" y="34"/>
                    <a:pt x="55" y="34"/>
                  </a:cubicBezTo>
                  <a:cubicBezTo>
                    <a:pt x="47" y="34"/>
                    <a:pt x="47" y="35"/>
                    <a:pt x="45" y="43"/>
                  </a:cubicBezTo>
                  <a:cubicBezTo>
                    <a:pt x="44" y="47"/>
                    <a:pt x="44" y="60"/>
                    <a:pt x="40" y="63"/>
                  </a:cubicBezTo>
                  <a:cubicBezTo>
                    <a:pt x="36" y="66"/>
                    <a:pt x="22" y="63"/>
                    <a:pt x="17" y="62"/>
                  </a:cubicBezTo>
                  <a:cubicBezTo>
                    <a:pt x="8" y="62"/>
                    <a:pt x="9" y="66"/>
                    <a:pt x="5" y="71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1" name="Freeform 50">
              <a:extLst>
                <a:ext uri="{FF2B5EF4-FFF2-40B4-BE49-F238E27FC236}">
                  <a16:creationId xmlns:a16="http://schemas.microsoft.com/office/drawing/2014/main" id="{603AF116-F1D2-4B12-B125-4A370DA8C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139"/>
              <a:ext cx="158" cy="72"/>
            </a:xfrm>
            <a:custGeom>
              <a:avLst/>
              <a:gdLst>
                <a:gd name="T0" fmla="*/ 0 w 63"/>
                <a:gd name="T1" fmla="*/ 0 h 27"/>
                <a:gd name="T2" fmla="*/ 376 w 63"/>
                <a:gd name="T3" fmla="*/ 35 h 27"/>
                <a:gd name="T4" fmla="*/ 597 w 63"/>
                <a:gd name="T5" fmla="*/ 192 h 27"/>
                <a:gd name="T6" fmla="*/ 722 w 63"/>
                <a:gd name="T7" fmla="*/ 376 h 27"/>
                <a:gd name="T8" fmla="*/ 993 w 63"/>
                <a:gd name="T9" fmla="*/ 491 h 27"/>
                <a:gd name="T10" fmla="*/ 692 w 63"/>
                <a:gd name="T11" fmla="*/ 512 h 27"/>
                <a:gd name="T12" fmla="*/ 534 w 63"/>
                <a:gd name="T13" fmla="*/ 397 h 27"/>
                <a:gd name="T14" fmla="*/ 125 w 63"/>
                <a:gd name="T15" fmla="*/ 56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27">
                  <a:moveTo>
                    <a:pt x="0" y="0"/>
                  </a:moveTo>
                  <a:cubicBezTo>
                    <a:pt x="7" y="2"/>
                    <a:pt x="17" y="2"/>
                    <a:pt x="24" y="2"/>
                  </a:cubicBezTo>
                  <a:cubicBezTo>
                    <a:pt x="32" y="2"/>
                    <a:pt x="34" y="3"/>
                    <a:pt x="38" y="10"/>
                  </a:cubicBezTo>
                  <a:cubicBezTo>
                    <a:pt x="40" y="14"/>
                    <a:pt x="42" y="18"/>
                    <a:pt x="46" y="20"/>
                  </a:cubicBezTo>
                  <a:cubicBezTo>
                    <a:pt x="51" y="24"/>
                    <a:pt x="58" y="22"/>
                    <a:pt x="63" y="26"/>
                  </a:cubicBezTo>
                  <a:cubicBezTo>
                    <a:pt x="57" y="26"/>
                    <a:pt x="50" y="27"/>
                    <a:pt x="44" y="27"/>
                  </a:cubicBezTo>
                  <a:cubicBezTo>
                    <a:pt x="37" y="27"/>
                    <a:pt x="37" y="27"/>
                    <a:pt x="34" y="21"/>
                  </a:cubicBezTo>
                  <a:cubicBezTo>
                    <a:pt x="28" y="11"/>
                    <a:pt x="19" y="4"/>
                    <a:pt x="8" y="3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2" name="Oval 51">
              <a:extLst>
                <a:ext uri="{FF2B5EF4-FFF2-40B4-BE49-F238E27FC236}">
                  <a16:creationId xmlns:a16="http://schemas.microsoft.com/office/drawing/2014/main" id="{780E55A9-9209-455F-A6F4-10B310435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2165"/>
              <a:ext cx="42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43" name="Oval 52">
              <a:extLst>
                <a:ext uri="{FF2B5EF4-FFF2-40B4-BE49-F238E27FC236}">
                  <a16:creationId xmlns:a16="http://schemas.microsoft.com/office/drawing/2014/main" id="{A94C0C6D-AACA-47FF-BF20-68C84D58F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8" y="2171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44" name="Oval 53">
              <a:extLst>
                <a:ext uri="{FF2B5EF4-FFF2-40B4-BE49-F238E27FC236}">
                  <a16:creationId xmlns:a16="http://schemas.microsoft.com/office/drawing/2014/main" id="{82A5C8A0-1638-4A53-AEDD-9DAFCC0FD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2205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145" name="Freeform 54">
              <a:extLst>
                <a:ext uri="{FF2B5EF4-FFF2-40B4-BE49-F238E27FC236}">
                  <a16:creationId xmlns:a16="http://schemas.microsoft.com/office/drawing/2014/main" id="{52BBB209-DC99-4A80-A363-7957E0CEB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09"/>
              <a:ext cx="1238" cy="347"/>
            </a:xfrm>
            <a:custGeom>
              <a:avLst/>
              <a:gdLst>
                <a:gd name="T0" fmla="*/ 1251 w 495"/>
                <a:gd name="T1" fmla="*/ 1994 h 130"/>
                <a:gd name="T2" fmla="*/ 1908 w 495"/>
                <a:gd name="T3" fmla="*/ 1994 h 130"/>
                <a:gd name="T4" fmla="*/ 2501 w 495"/>
                <a:gd name="T5" fmla="*/ 1788 h 130"/>
                <a:gd name="T6" fmla="*/ 2596 w 495"/>
                <a:gd name="T7" fmla="*/ 2095 h 130"/>
                <a:gd name="T8" fmla="*/ 3284 w 495"/>
                <a:gd name="T9" fmla="*/ 2223 h 130"/>
                <a:gd name="T10" fmla="*/ 4659 w 495"/>
                <a:gd name="T11" fmla="*/ 2450 h 130"/>
                <a:gd name="T12" fmla="*/ 5097 w 495"/>
                <a:gd name="T13" fmla="*/ 2053 h 130"/>
                <a:gd name="T14" fmla="*/ 5522 w 495"/>
                <a:gd name="T15" fmla="*/ 2015 h 130"/>
                <a:gd name="T16" fmla="*/ 6475 w 495"/>
                <a:gd name="T17" fmla="*/ 2223 h 130"/>
                <a:gd name="T18" fmla="*/ 6788 w 495"/>
                <a:gd name="T19" fmla="*/ 1695 h 130"/>
                <a:gd name="T20" fmla="*/ 7400 w 495"/>
                <a:gd name="T21" fmla="*/ 1639 h 130"/>
                <a:gd name="T22" fmla="*/ 7618 w 495"/>
                <a:gd name="T23" fmla="*/ 1583 h 130"/>
                <a:gd name="T24" fmla="*/ 7663 w 495"/>
                <a:gd name="T25" fmla="*/ 1332 h 130"/>
                <a:gd name="T26" fmla="*/ 7743 w 495"/>
                <a:gd name="T27" fmla="*/ 1084 h 130"/>
                <a:gd name="T28" fmla="*/ 7681 w 495"/>
                <a:gd name="T29" fmla="*/ 833 h 130"/>
                <a:gd name="T30" fmla="*/ 7693 w 495"/>
                <a:gd name="T31" fmla="*/ 606 h 130"/>
                <a:gd name="T32" fmla="*/ 7556 w 495"/>
                <a:gd name="T33" fmla="*/ 512 h 130"/>
                <a:gd name="T34" fmla="*/ 6350 w 495"/>
                <a:gd name="T35" fmla="*/ 606 h 130"/>
                <a:gd name="T36" fmla="*/ 5397 w 495"/>
                <a:gd name="T37" fmla="*/ 512 h 130"/>
                <a:gd name="T38" fmla="*/ 5285 w 495"/>
                <a:gd name="T39" fmla="*/ 171 h 130"/>
                <a:gd name="T40" fmla="*/ 4960 w 495"/>
                <a:gd name="T41" fmla="*/ 171 h 130"/>
                <a:gd name="T42" fmla="*/ 3722 w 495"/>
                <a:gd name="T43" fmla="*/ 56 h 130"/>
                <a:gd name="T44" fmla="*/ 2959 w 495"/>
                <a:gd name="T45" fmla="*/ 35 h 130"/>
                <a:gd name="T46" fmla="*/ 2471 w 495"/>
                <a:gd name="T47" fmla="*/ 77 h 130"/>
                <a:gd name="T48" fmla="*/ 1846 w 495"/>
                <a:gd name="T49" fmla="*/ 115 h 130"/>
                <a:gd name="T50" fmla="*/ 1533 w 495"/>
                <a:gd name="T51" fmla="*/ 227 h 130"/>
                <a:gd name="T52" fmla="*/ 1113 w 495"/>
                <a:gd name="T53" fmla="*/ 206 h 130"/>
                <a:gd name="T54" fmla="*/ 1020 w 495"/>
                <a:gd name="T55" fmla="*/ 491 h 130"/>
                <a:gd name="T56" fmla="*/ 645 w 495"/>
                <a:gd name="T57" fmla="*/ 627 h 130"/>
                <a:gd name="T58" fmla="*/ 583 w 495"/>
                <a:gd name="T59" fmla="*/ 1084 h 130"/>
                <a:gd name="T60" fmla="*/ 63 w 495"/>
                <a:gd name="T61" fmla="*/ 1084 h 130"/>
                <a:gd name="T62" fmla="*/ 20 w 495"/>
                <a:gd name="T63" fmla="*/ 1674 h 130"/>
                <a:gd name="T64" fmla="*/ 1251 w 495"/>
                <a:gd name="T65" fmla="*/ 1994 h 1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95" h="130">
                  <a:moveTo>
                    <a:pt x="80" y="105"/>
                  </a:moveTo>
                  <a:cubicBezTo>
                    <a:pt x="93" y="111"/>
                    <a:pt x="108" y="106"/>
                    <a:pt x="122" y="105"/>
                  </a:cubicBezTo>
                  <a:cubicBezTo>
                    <a:pt x="132" y="104"/>
                    <a:pt x="153" y="85"/>
                    <a:pt x="160" y="94"/>
                  </a:cubicBezTo>
                  <a:cubicBezTo>
                    <a:pt x="164" y="98"/>
                    <a:pt x="163" y="106"/>
                    <a:pt x="166" y="110"/>
                  </a:cubicBezTo>
                  <a:cubicBezTo>
                    <a:pt x="176" y="122"/>
                    <a:pt x="199" y="116"/>
                    <a:pt x="210" y="117"/>
                  </a:cubicBezTo>
                  <a:cubicBezTo>
                    <a:pt x="239" y="122"/>
                    <a:pt x="268" y="128"/>
                    <a:pt x="298" y="129"/>
                  </a:cubicBezTo>
                  <a:cubicBezTo>
                    <a:pt x="315" y="130"/>
                    <a:pt x="314" y="124"/>
                    <a:pt x="326" y="108"/>
                  </a:cubicBezTo>
                  <a:cubicBezTo>
                    <a:pt x="335" y="96"/>
                    <a:pt x="342" y="102"/>
                    <a:pt x="353" y="106"/>
                  </a:cubicBezTo>
                  <a:cubicBezTo>
                    <a:pt x="368" y="111"/>
                    <a:pt x="398" y="126"/>
                    <a:pt x="414" y="117"/>
                  </a:cubicBezTo>
                  <a:cubicBezTo>
                    <a:pt x="423" y="112"/>
                    <a:pt x="427" y="94"/>
                    <a:pt x="434" y="89"/>
                  </a:cubicBezTo>
                  <a:cubicBezTo>
                    <a:pt x="442" y="84"/>
                    <a:pt x="463" y="87"/>
                    <a:pt x="473" y="86"/>
                  </a:cubicBezTo>
                  <a:cubicBezTo>
                    <a:pt x="479" y="86"/>
                    <a:pt x="484" y="86"/>
                    <a:pt x="487" y="83"/>
                  </a:cubicBezTo>
                  <a:cubicBezTo>
                    <a:pt x="490" y="81"/>
                    <a:pt x="489" y="76"/>
                    <a:pt x="490" y="70"/>
                  </a:cubicBezTo>
                  <a:cubicBezTo>
                    <a:pt x="491" y="66"/>
                    <a:pt x="494" y="62"/>
                    <a:pt x="495" y="57"/>
                  </a:cubicBezTo>
                  <a:cubicBezTo>
                    <a:pt x="495" y="51"/>
                    <a:pt x="491" y="47"/>
                    <a:pt x="491" y="44"/>
                  </a:cubicBezTo>
                  <a:cubicBezTo>
                    <a:pt x="491" y="39"/>
                    <a:pt x="494" y="39"/>
                    <a:pt x="492" y="32"/>
                  </a:cubicBezTo>
                  <a:cubicBezTo>
                    <a:pt x="491" y="29"/>
                    <a:pt x="487" y="28"/>
                    <a:pt x="483" y="27"/>
                  </a:cubicBezTo>
                  <a:cubicBezTo>
                    <a:pt x="459" y="22"/>
                    <a:pt x="432" y="31"/>
                    <a:pt x="406" y="32"/>
                  </a:cubicBezTo>
                  <a:cubicBezTo>
                    <a:pt x="392" y="33"/>
                    <a:pt x="356" y="39"/>
                    <a:pt x="345" y="27"/>
                  </a:cubicBezTo>
                  <a:cubicBezTo>
                    <a:pt x="341" y="22"/>
                    <a:pt x="343" y="13"/>
                    <a:pt x="338" y="9"/>
                  </a:cubicBezTo>
                  <a:cubicBezTo>
                    <a:pt x="335" y="7"/>
                    <a:pt x="320" y="10"/>
                    <a:pt x="317" y="9"/>
                  </a:cubicBezTo>
                  <a:cubicBezTo>
                    <a:pt x="290" y="8"/>
                    <a:pt x="264" y="4"/>
                    <a:pt x="238" y="3"/>
                  </a:cubicBezTo>
                  <a:cubicBezTo>
                    <a:pt x="222" y="2"/>
                    <a:pt x="205" y="0"/>
                    <a:pt x="189" y="2"/>
                  </a:cubicBezTo>
                  <a:cubicBezTo>
                    <a:pt x="177" y="3"/>
                    <a:pt x="170" y="7"/>
                    <a:pt x="158" y="4"/>
                  </a:cubicBezTo>
                  <a:cubicBezTo>
                    <a:pt x="145" y="0"/>
                    <a:pt x="131" y="3"/>
                    <a:pt x="118" y="6"/>
                  </a:cubicBezTo>
                  <a:cubicBezTo>
                    <a:pt x="111" y="8"/>
                    <a:pt x="104" y="11"/>
                    <a:pt x="98" y="12"/>
                  </a:cubicBezTo>
                  <a:cubicBezTo>
                    <a:pt x="92" y="13"/>
                    <a:pt x="73" y="10"/>
                    <a:pt x="71" y="11"/>
                  </a:cubicBezTo>
                  <a:cubicBezTo>
                    <a:pt x="65" y="13"/>
                    <a:pt x="66" y="21"/>
                    <a:pt x="65" y="26"/>
                  </a:cubicBezTo>
                  <a:cubicBezTo>
                    <a:pt x="62" y="32"/>
                    <a:pt x="44" y="22"/>
                    <a:pt x="41" y="33"/>
                  </a:cubicBezTo>
                  <a:cubicBezTo>
                    <a:pt x="38" y="45"/>
                    <a:pt x="37" y="57"/>
                    <a:pt x="37" y="57"/>
                  </a:cubicBezTo>
                  <a:cubicBezTo>
                    <a:pt x="37" y="57"/>
                    <a:pt x="7" y="49"/>
                    <a:pt x="4" y="57"/>
                  </a:cubicBezTo>
                  <a:cubicBezTo>
                    <a:pt x="2" y="65"/>
                    <a:pt x="2" y="82"/>
                    <a:pt x="1" y="88"/>
                  </a:cubicBezTo>
                  <a:cubicBezTo>
                    <a:pt x="0" y="95"/>
                    <a:pt x="56" y="100"/>
                    <a:pt x="80" y="10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55">
            <a:extLst>
              <a:ext uri="{FF2B5EF4-FFF2-40B4-BE49-F238E27FC236}">
                <a16:creationId xmlns:a16="http://schemas.microsoft.com/office/drawing/2014/main" id="{23FAC43A-B040-464F-AAA4-64BE0D955D27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4876800"/>
            <a:ext cx="3203575" cy="900113"/>
            <a:chOff x="3070" y="2787"/>
            <a:chExt cx="1168" cy="328"/>
          </a:xfrm>
        </p:grpSpPr>
        <p:sp>
          <p:nvSpPr>
            <p:cNvPr id="40060" name="Freeform 56">
              <a:extLst>
                <a:ext uri="{FF2B5EF4-FFF2-40B4-BE49-F238E27FC236}">
                  <a16:creationId xmlns:a16="http://schemas.microsoft.com/office/drawing/2014/main" id="{A45D2777-B5DA-48ED-B255-0C9D3064D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87"/>
              <a:ext cx="1168" cy="328"/>
            </a:xfrm>
            <a:custGeom>
              <a:avLst/>
              <a:gdLst>
                <a:gd name="T0" fmla="*/ 3772 w 467"/>
                <a:gd name="T1" fmla="*/ 248 h 123"/>
                <a:gd name="T2" fmla="*/ 4429 w 467"/>
                <a:gd name="T3" fmla="*/ 115 h 123"/>
                <a:gd name="T4" fmla="*/ 4817 w 467"/>
                <a:gd name="T5" fmla="*/ 21 h 123"/>
                <a:gd name="T6" fmla="*/ 5255 w 467"/>
                <a:gd name="T7" fmla="*/ 21 h 123"/>
                <a:gd name="T8" fmla="*/ 6005 w 467"/>
                <a:gd name="T9" fmla="*/ 0 h 123"/>
                <a:gd name="T10" fmla="*/ 6338 w 467"/>
                <a:gd name="T11" fmla="*/ 21 h 123"/>
                <a:gd name="T12" fmla="*/ 6538 w 467"/>
                <a:gd name="T13" fmla="*/ 248 h 123"/>
                <a:gd name="T14" fmla="*/ 7193 w 467"/>
                <a:gd name="T15" fmla="*/ 307 h 123"/>
                <a:gd name="T16" fmla="*/ 7243 w 467"/>
                <a:gd name="T17" fmla="*/ 683 h 123"/>
                <a:gd name="T18" fmla="*/ 7088 w 467"/>
                <a:gd name="T19" fmla="*/ 717 h 123"/>
                <a:gd name="T20" fmla="*/ 7088 w 467"/>
                <a:gd name="T21" fmla="*/ 1229 h 123"/>
                <a:gd name="T22" fmla="*/ 6838 w 467"/>
                <a:gd name="T23" fmla="*/ 1309 h 123"/>
                <a:gd name="T24" fmla="*/ 6818 w 467"/>
                <a:gd name="T25" fmla="*/ 1629 h 123"/>
                <a:gd name="T26" fmla="*/ 6443 w 467"/>
                <a:gd name="T27" fmla="*/ 1707 h 123"/>
                <a:gd name="T28" fmla="*/ 5755 w 467"/>
                <a:gd name="T29" fmla="*/ 1843 h 123"/>
                <a:gd name="T30" fmla="*/ 5722 w 467"/>
                <a:gd name="T31" fmla="*/ 2253 h 123"/>
                <a:gd name="T32" fmla="*/ 5317 w 467"/>
                <a:gd name="T33" fmla="*/ 2296 h 123"/>
                <a:gd name="T34" fmla="*/ 4534 w 467"/>
                <a:gd name="T35" fmla="*/ 2275 h 123"/>
                <a:gd name="T36" fmla="*/ 2941 w 467"/>
                <a:gd name="T37" fmla="*/ 2197 h 123"/>
                <a:gd name="T38" fmla="*/ 1938 w 467"/>
                <a:gd name="T39" fmla="*/ 2219 h 123"/>
                <a:gd name="T40" fmla="*/ 1208 w 467"/>
                <a:gd name="T41" fmla="*/ 2163 h 123"/>
                <a:gd name="T42" fmla="*/ 1125 w 467"/>
                <a:gd name="T43" fmla="*/ 1933 h 123"/>
                <a:gd name="T44" fmla="*/ 675 w 467"/>
                <a:gd name="T45" fmla="*/ 1821 h 123"/>
                <a:gd name="T46" fmla="*/ 613 w 467"/>
                <a:gd name="T47" fmla="*/ 1160 h 123"/>
                <a:gd name="T48" fmla="*/ 125 w 467"/>
                <a:gd name="T49" fmla="*/ 968 h 123"/>
                <a:gd name="T50" fmla="*/ 50 w 467"/>
                <a:gd name="T51" fmla="*/ 363 h 123"/>
                <a:gd name="T52" fmla="*/ 145 w 467"/>
                <a:gd name="T53" fmla="*/ 93 h 123"/>
                <a:gd name="T54" fmla="*/ 708 w 467"/>
                <a:gd name="T55" fmla="*/ 149 h 123"/>
                <a:gd name="T56" fmla="*/ 1471 w 467"/>
                <a:gd name="T57" fmla="*/ 205 h 123"/>
                <a:gd name="T58" fmla="*/ 3772 w 467"/>
                <a:gd name="T59" fmla="*/ 248 h 1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67" h="123">
                  <a:moveTo>
                    <a:pt x="241" y="13"/>
                  </a:moveTo>
                  <a:cubicBezTo>
                    <a:pt x="258" y="11"/>
                    <a:pt x="269" y="13"/>
                    <a:pt x="283" y="6"/>
                  </a:cubicBezTo>
                  <a:cubicBezTo>
                    <a:pt x="287" y="4"/>
                    <a:pt x="290" y="0"/>
                    <a:pt x="308" y="1"/>
                  </a:cubicBezTo>
                  <a:cubicBezTo>
                    <a:pt x="317" y="1"/>
                    <a:pt x="327" y="1"/>
                    <a:pt x="336" y="1"/>
                  </a:cubicBezTo>
                  <a:cubicBezTo>
                    <a:pt x="352" y="1"/>
                    <a:pt x="368" y="0"/>
                    <a:pt x="384" y="0"/>
                  </a:cubicBezTo>
                  <a:cubicBezTo>
                    <a:pt x="389" y="0"/>
                    <a:pt x="401" y="0"/>
                    <a:pt x="405" y="1"/>
                  </a:cubicBezTo>
                  <a:cubicBezTo>
                    <a:pt x="412" y="4"/>
                    <a:pt x="411" y="10"/>
                    <a:pt x="418" y="13"/>
                  </a:cubicBezTo>
                  <a:cubicBezTo>
                    <a:pt x="428" y="18"/>
                    <a:pt x="448" y="11"/>
                    <a:pt x="460" y="16"/>
                  </a:cubicBezTo>
                  <a:cubicBezTo>
                    <a:pt x="464" y="18"/>
                    <a:pt x="467" y="33"/>
                    <a:pt x="463" y="36"/>
                  </a:cubicBezTo>
                  <a:cubicBezTo>
                    <a:pt x="459" y="38"/>
                    <a:pt x="458" y="36"/>
                    <a:pt x="453" y="38"/>
                  </a:cubicBezTo>
                  <a:cubicBezTo>
                    <a:pt x="458" y="48"/>
                    <a:pt x="457" y="60"/>
                    <a:pt x="453" y="65"/>
                  </a:cubicBezTo>
                  <a:cubicBezTo>
                    <a:pt x="450" y="69"/>
                    <a:pt x="444" y="67"/>
                    <a:pt x="437" y="69"/>
                  </a:cubicBezTo>
                  <a:cubicBezTo>
                    <a:pt x="437" y="74"/>
                    <a:pt x="440" y="82"/>
                    <a:pt x="436" y="86"/>
                  </a:cubicBezTo>
                  <a:cubicBezTo>
                    <a:pt x="433" y="90"/>
                    <a:pt x="417" y="90"/>
                    <a:pt x="412" y="90"/>
                  </a:cubicBezTo>
                  <a:cubicBezTo>
                    <a:pt x="402" y="91"/>
                    <a:pt x="375" y="88"/>
                    <a:pt x="368" y="97"/>
                  </a:cubicBezTo>
                  <a:cubicBezTo>
                    <a:pt x="364" y="102"/>
                    <a:pt x="371" y="113"/>
                    <a:pt x="366" y="119"/>
                  </a:cubicBezTo>
                  <a:cubicBezTo>
                    <a:pt x="362" y="123"/>
                    <a:pt x="346" y="121"/>
                    <a:pt x="340" y="121"/>
                  </a:cubicBezTo>
                  <a:cubicBezTo>
                    <a:pt x="324" y="122"/>
                    <a:pt x="306" y="121"/>
                    <a:pt x="290" y="120"/>
                  </a:cubicBezTo>
                  <a:cubicBezTo>
                    <a:pt x="256" y="116"/>
                    <a:pt x="222" y="115"/>
                    <a:pt x="188" y="116"/>
                  </a:cubicBezTo>
                  <a:cubicBezTo>
                    <a:pt x="167" y="116"/>
                    <a:pt x="146" y="115"/>
                    <a:pt x="124" y="117"/>
                  </a:cubicBezTo>
                  <a:cubicBezTo>
                    <a:pt x="115" y="118"/>
                    <a:pt x="79" y="121"/>
                    <a:pt x="77" y="114"/>
                  </a:cubicBezTo>
                  <a:cubicBezTo>
                    <a:pt x="76" y="106"/>
                    <a:pt x="75" y="105"/>
                    <a:pt x="72" y="102"/>
                  </a:cubicBezTo>
                  <a:cubicBezTo>
                    <a:pt x="64" y="96"/>
                    <a:pt x="49" y="96"/>
                    <a:pt x="43" y="96"/>
                  </a:cubicBezTo>
                  <a:cubicBezTo>
                    <a:pt x="30" y="93"/>
                    <a:pt x="38" y="69"/>
                    <a:pt x="39" y="61"/>
                  </a:cubicBezTo>
                  <a:cubicBezTo>
                    <a:pt x="39" y="53"/>
                    <a:pt x="14" y="57"/>
                    <a:pt x="8" y="51"/>
                  </a:cubicBezTo>
                  <a:cubicBezTo>
                    <a:pt x="0" y="44"/>
                    <a:pt x="0" y="28"/>
                    <a:pt x="3" y="19"/>
                  </a:cubicBezTo>
                  <a:cubicBezTo>
                    <a:pt x="5" y="12"/>
                    <a:pt x="5" y="7"/>
                    <a:pt x="9" y="5"/>
                  </a:cubicBezTo>
                  <a:cubicBezTo>
                    <a:pt x="18" y="1"/>
                    <a:pt x="33" y="6"/>
                    <a:pt x="45" y="8"/>
                  </a:cubicBezTo>
                  <a:cubicBezTo>
                    <a:pt x="60" y="9"/>
                    <a:pt x="79" y="10"/>
                    <a:pt x="94" y="11"/>
                  </a:cubicBezTo>
                  <a:cubicBezTo>
                    <a:pt x="104" y="11"/>
                    <a:pt x="198" y="17"/>
                    <a:pt x="241" y="13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Freeform 57">
              <a:extLst>
                <a:ext uri="{FF2B5EF4-FFF2-40B4-BE49-F238E27FC236}">
                  <a16:creationId xmlns:a16="http://schemas.microsoft.com/office/drawing/2014/main" id="{E9C7BA4E-DF76-470F-A573-663B71F0A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843"/>
              <a:ext cx="951" cy="258"/>
            </a:xfrm>
            <a:custGeom>
              <a:avLst/>
              <a:gdLst>
                <a:gd name="T0" fmla="*/ 20 w 380"/>
                <a:gd name="T1" fmla="*/ 1599 h 97"/>
                <a:gd name="T2" fmla="*/ 563 w 380"/>
                <a:gd name="T3" fmla="*/ 1692 h 97"/>
                <a:gd name="T4" fmla="*/ 1254 w 380"/>
                <a:gd name="T5" fmla="*/ 1599 h 97"/>
                <a:gd name="T6" fmla="*/ 2788 w 380"/>
                <a:gd name="T7" fmla="*/ 1654 h 97"/>
                <a:gd name="T8" fmla="*/ 3514 w 380"/>
                <a:gd name="T9" fmla="*/ 1713 h 97"/>
                <a:gd name="T10" fmla="*/ 4077 w 380"/>
                <a:gd name="T11" fmla="*/ 1803 h 97"/>
                <a:gd name="T12" fmla="*/ 4310 w 380"/>
                <a:gd name="T13" fmla="*/ 1790 h 97"/>
                <a:gd name="T14" fmla="*/ 4340 w 380"/>
                <a:gd name="T15" fmla="*/ 1508 h 97"/>
                <a:gd name="T16" fmla="*/ 4735 w 380"/>
                <a:gd name="T17" fmla="*/ 1224 h 97"/>
                <a:gd name="T18" fmla="*/ 5281 w 380"/>
                <a:gd name="T19" fmla="*/ 1189 h 97"/>
                <a:gd name="T20" fmla="*/ 5456 w 380"/>
                <a:gd name="T21" fmla="*/ 1091 h 97"/>
                <a:gd name="T22" fmla="*/ 5531 w 380"/>
                <a:gd name="T23" fmla="*/ 827 h 97"/>
                <a:gd name="T24" fmla="*/ 5769 w 380"/>
                <a:gd name="T25" fmla="*/ 750 h 97"/>
                <a:gd name="T26" fmla="*/ 5769 w 380"/>
                <a:gd name="T27" fmla="*/ 452 h 97"/>
                <a:gd name="T28" fmla="*/ 5769 w 380"/>
                <a:gd name="T29" fmla="*/ 319 h 97"/>
                <a:gd name="T30" fmla="*/ 5894 w 380"/>
                <a:gd name="T31" fmla="*/ 226 h 97"/>
                <a:gd name="T32" fmla="*/ 5861 w 380"/>
                <a:gd name="T33" fmla="*/ 0 h 97"/>
                <a:gd name="T34" fmla="*/ 5611 w 380"/>
                <a:gd name="T35" fmla="*/ 149 h 97"/>
                <a:gd name="T36" fmla="*/ 5518 w 380"/>
                <a:gd name="T37" fmla="*/ 375 h 97"/>
                <a:gd name="T38" fmla="*/ 5205 w 380"/>
                <a:gd name="T39" fmla="*/ 750 h 97"/>
                <a:gd name="T40" fmla="*/ 5093 w 380"/>
                <a:gd name="T41" fmla="*/ 997 h 97"/>
                <a:gd name="T42" fmla="*/ 4560 w 380"/>
                <a:gd name="T43" fmla="*/ 976 h 97"/>
                <a:gd name="T44" fmla="*/ 4077 w 380"/>
                <a:gd name="T45" fmla="*/ 1224 h 97"/>
                <a:gd name="T46" fmla="*/ 3952 w 380"/>
                <a:gd name="T47" fmla="*/ 1466 h 97"/>
                <a:gd name="T48" fmla="*/ 3639 w 380"/>
                <a:gd name="T49" fmla="*/ 1428 h 97"/>
                <a:gd name="T50" fmla="*/ 2568 w 380"/>
                <a:gd name="T51" fmla="*/ 1487 h 97"/>
                <a:gd name="T52" fmla="*/ 1396 w 380"/>
                <a:gd name="T53" fmla="*/ 1487 h 97"/>
                <a:gd name="T54" fmla="*/ 333 w 380"/>
                <a:gd name="T55" fmla="*/ 1633 h 97"/>
                <a:gd name="T56" fmla="*/ 0 w 380"/>
                <a:gd name="T57" fmla="*/ 1543 h 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0" h="97">
                  <a:moveTo>
                    <a:pt x="1" y="85"/>
                  </a:moveTo>
                  <a:cubicBezTo>
                    <a:pt x="4" y="96"/>
                    <a:pt x="28" y="91"/>
                    <a:pt x="36" y="90"/>
                  </a:cubicBezTo>
                  <a:cubicBezTo>
                    <a:pt x="50" y="88"/>
                    <a:pt x="65" y="87"/>
                    <a:pt x="80" y="85"/>
                  </a:cubicBezTo>
                  <a:cubicBezTo>
                    <a:pt x="112" y="83"/>
                    <a:pt x="146" y="86"/>
                    <a:pt x="178" y="88"/>
                  </a:cubicBezTo>
                  <a:cubicBezTo>
                    <a:pt x="194" y="89"/>
                    <a:pt x="209" y="90"/>
                    <a:pt x="224" y="91"/>
                  </a:cubicBezTo>
                  <a:cubicBezTo>
                    <a:pt x="236" y="91"/>
                    <a:pt x="248" y="95"/>
                    <a:pt x="260" y="96"/>
                  </a:cubicBezTo>
                  <a:cubicBezTo>
                    <a:pt x="264" y="96"/>
                    <a:pt x="271" y="97"/>
                    <a:pt x="275" y="95"/>
                  </a:cubicBezTo>
                  <a:cubicBezTo>
                    <a:pt x="280" y="91"/>
                    <a:pt x="278" y="86"/>
                    <a:pt x="277" y="80"/>
                  </a:cubicBezTo>
                  <a:cubicBezTo>
                    <a:pt x="275" y="64"/>
                    <a:pt x="290" y="65"/>
                    <a:pt x="302" y="65"/>
                  </a:cubicBezTo>
                  <a:cubicBezTo>
                    <a:pt x="314" y="65"/>
                    <a:pt x="325" y="64"/>
                    <a:pt x="337" y="63"/>
                  </a:cubicBezTo>
                  <a:cubicBezTo>
                    <a:pt x="343" y="63"/>
                    <a:pt x="347" y="65"/>
                    <a:pt x="348" y="58"/>
                  </a:cubicBezTo>
                  <a:cubicBezTo>
                    <a:pt x="350" y="50"/>
                    <a:pt x="343" y="47"/>
                    <a:pt x="353" y="44"/>
                  </a:cubicBezTo>
                  <a:cubicBezTo>
                    <a:pt x="357" y="43"/>
                    <a:pt x="364" y="43"/>
                    <a:pt x="368" y="40"/>
                  </a:cubicBezTo>
                  <a:cubicBezTo>
                    <a:pt x="373" y="36"/>
                    <a:pt x="369" y="30"/>
                    <a:pt x="368" y="24"/>
                  </a:cubicBezTo>
                  <a:cubicBezTo>
                    <a:pt x="368" y="22"/>
                    <a:pt x="367" y="19"/>
                    <a:pt x="368" y="17"/>
                  </a:cubicBezTo>
                  <a:cubicBezTo>
                    <a:pt x="370" y="13"/>
                    <a:pt x="373" y="15"/>
                    <a:pt x="376" y="12"/>
                  </a:cubicBezTo>
                  <a:cubicBezTo>
                    <a:pt x="379" y="9"/>
                    <a:pt x="380" y="0"/>
                    <a:pt x="374" y="0"/>
                  </a:cubicBezTo>
                  <a:cubicBezTo>
                    <a:pt x="374" y="8"/>
                    <a:pt x="364" y="8"/>
                    <a:pt x="358" y="8"/>
                  </a:cubicBezTo>
                  <a:cubicBezTo>
                    <a:pt x="348" y="9"/>
                    <a:pt x="350" y="12"/>
                    <a:pt x="352" y="20"/>
                  </a:cubicBezTo>
                  <a:cubicBezTo>
                    <a:pt x="355" y="40"/>
                    <a:pt x="340" y="29"/>
                    <a:pt x="332" y="40"/>
                  </a:cubicBezTo>
                  <a:cubicBezTo>
                    <a:pt x="328" y="45"/>
                    <a:pt x="332" y="49"/>
                    <a:pt x="325" y="53"/>
                  </a:cubicBezTo>
                  <a:cubicBezTo>
                    <a:pt x="317" y="57"/>
                    <a:pt x="300" y="53"/>
                    <a:pt x="291" y="52"/>
                  </a:cubicBezTo>
                  <a:cubicBezTo>
                    <a:pt x="279" y="51"/>
                    <a:pt x="263" y="52"/>
                    <a:pt x="260" y="65"/>
                  </a:cubicBezTo>
                  <a:cubicBezTo>
                    <a:pt x="259" y="72"/>
                    <a:pt x="259" y="76"/>
                    <a:pt x="252" y="78"/>
                  </a:cubicBezTo>
                  <a:cubicBezTo>
                    <a:pt x="245" y="80"/>
                    <a:pt x="238" y="77"/>
                    <a:pt x="232" y="76"/>
                  </a:cubicBezTo>
                  <a:cubicBezTo>
                    <a:pt x="210" y="75"/>
                    <a:pt x="186" y="78"/>
                    <a:pt x="164" y="79"/>
                  </a:cubicBezTo>
                  <a:cubicBezTo>
                    <a:pt x="139" y="81"/>
                    <a:pt x="114" y="78"/>
                    <a:pt x="89" y="79"/>
                  </a:cubicBezTo>
                  <a:cubicBezTo>
                    <a:pt x="66" y="80"/>
                    <a:pt x="43" y="87"/>
                    <a:pt x="21" y="87"/>
                  </a:cubicBezTo>
                  <a:cubicBezTo>
                    <a:pt x="13" y="86"/>
                    <a:pt x="7" y="81"/>
                    <a:pt x="0" y="82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Freeform 58">
              <a:extLst>
                <a:ext uri="{FF2B5EF4-FFF2-40B4-BE49-F238E27FC236}">
                  <a16:creationId xmlns:a16="http://schemas.microsoft.com/office/drawing/2014/main" id="{787D4A4D-E70F-4BBB-BBB0-AABE07DC4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792"/>
              <a:ext cx="315" cy="13"/>
            </a:xfrm>
            <a:custGeom>
              <a:avLst/>
              <a:gdLst>
                <a:gd name="T0" fmla="*/ 0 w 126"/>
                <a:gd name="T1" fmla="*/ 88 h 5"/>
                <a:gd name="T2" fmla="*/ 1970 w 126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5">
                  <a:moveTo>
                    <a:pt x="0" y="5"/>
                  </a:moveTo>
                  <a:cubicBezTo>
                    <a:pt x="29" y="0"/>
                    <a:pt x="111" y="1"/>
                    <a:pt x="126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Freeform 59">
              <a:extLst>
                <a:ext uri="{FF2B5EF4-FFF2-40B4-BE49-F238E27FC236}">
                  <a16:creationId xmlns:a16="http://schemas.microsoft.com/office/drawing/2014/main" id="{37DC9BF9-EC62-41AC-A32A-EA771E049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84"/>
              <a:ext cx="1003" cy="27"/>
            </a:xfrm>
            <a:custGeom>
              <a:avLst/>
              <a:gdLst>
                <a:gd name="T0" fmla="*/ 0 w 401"/>
                <a:gd name="T1" fmla="*/ 0 h 10"/>
                <a:gd name="T2" fmla="*/ 3584 w 401"/>
                <a:gd name="T3" fmla="*/ 159 h 10"/>
                <a:gd name="T4" fmla="*/ 6276 w 401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1" h="10">
                  <a:moveTo>
                    <a:pt x="0" y="0"/>
                  </a:moveTo>
                  <a:cubicBezTo>
                    <a:pt x="21" y="5"/>
                    <a:pt x="144" y="6"/>
                    <a:pt x="229" y="8"/>
                  </a:cubicBezTo>
                  <a:cubicBezTo>
                    <a:pt x="290" y="10"/>
                    <a:pt x="371" y="6"/>
                    <a:pt x="401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Freeform 60">
              <a:extLst>
                <a:ext uri="{FF2B5EF4-FFF2-40B4-BE49-F238E27FC236}">
                  <a16:creationId xmlns:a16="http://schemas.microsoft.com/office/drawing/2014/main" id="{9CE2D713-56A6-417C-981E-8383B8C0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27"/>
              <a:ext cx="795" cy="26"/>
            </a:xfrm>
            <a:custGeom>
              <a:avLst/>
              <a:gdLst>
                <a:gd name="T0" fmla="*/ 0 w 318"/>
                <a:gd name="T1" fmla="*/ 88 h 10"/>
                <a:gd name="T2" fmla="*/ 3020 w 318"/>
                <a:gd name="T3" fmla="*/ 55 h 10"/>
                <a:gd name="T4" fmla="*/ 4970 w 3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8" h="10">
                  <a:moveTo>
                    <a:pt x="0" y="5"/>
                  </a:moveTo>
                  <a:cubicBezTo>
                    <a:pt x="20" y="10"/>
                    <a:pt x="131" y="1"/>
                    <a:pt x="193" y="3"/>
                  </a:cubicBezTo>
                  <a:cubicBezTo>
                    <a:pt x="254" y="6"/>
                    <a:pt x="296" y="3"/>
                    <a:pt x="318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Freeform 61">
              <a:extLst>
                <a:ext uri="{FF2B5EF4-FFF2-40B4-BE49-F238E27FC236}">
                  <a16:creationId xmlns:a16="http://schemas.microsoft.com/office/drawing/2014/main" id="{23416F20-4250-457F-941E-95939D307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053"/>
              <a:ext cx="730" cy="22"/>
            </a:xfrm>
            <a:custGeom>
              <a:avLst/>
              <a:gdLst>
                <a:gd name="T0" fmla="*/ 0 w 292"/>
                <a:gd name="T1" fmla="*/ 107 h 8"/>
                <a:gd name="T2" fmla="*/ 2770 w 292"/>
                <a:gd name="T3" fmla="*/ 83 h 8"/>
                <a:gd name="T4" fmla="*/ 4563 w 292"/>
                <a:gd name="T5" fmla="*/ 14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2" h="8">
                  <a:moveTo>
                    <a:pt x="0" y="5"/>
                  </a:moveTo>
                  <a:cubicBezTo>
                    <a:pt x="15" y="4"/>
                    <a:pt x="128" y="0"/>
                    <a:pt x="177" y="4"/>
                  </a:cubicBezTo>
                  <a:cubicBezTo>
                    <a:pt x="225" y="8"/>
                    <a:pt x="289" y="7"/>
                    <a:pt x="292" y="7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Freeform 62">
              <a:extLst>
                <a:ext uri="{FF2B5EF4-FFF2-40B4-BE49-F238E27FC236}">
                  <a16:creationId xmlns:a16="http://schemas.microsoft.com/office/drawing/2014/main" id="{3665BB23-A8F4-4A67-AF34-022DAD78D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824"/>
              <a:ext cx="1040" cy="37"/>
            </a:xfrm>
            <a:custGeom>
              <a:avLst/>
              <a:gdLst>
                <a:gd name="T0" fmla="*/ 0 w 416"/>
                <a:gd name="T1" fmla="*/ 0 h 14"/>
                <a:gd name="T2" fmla="*/ 3583 w 416"/>
                <a:gd name="T3" fmla="*/ 204 h 14"/>
                <a:gd name="T4" fmla="*/ 6500 w 41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6" h="14">
                  <a:moveTo>
                    <a:pt x="0" y="0"/>
                  </a:moveTo>
                  <a:cubicBezTo>
                    <a:pt x="15" y="5"/>
                    <a:pt x="171" y="14"/>
                    <a:pt x="229" y="11"/>
                  </a:cubicBezTo>
                  <a:cubicBezTo>
                    <a:pt x="287" y="8"/>
                    <a:pt x="378" y="2"/>
                    <a:pt x="416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Freeform 63">
              <a:extLst>
                <a:ext uri="{FF2B5EF4-FFF2-40B4-BE49-F238E27FC236}">
                  <a16:creationId xmlns:a16="http://schemas.microsoft.com/office/drawing/2014/main" id="{CD8078FB-FA9C-4F0B-880E-8D6BA7550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848"/>
              <a:ext cx="1151" cy="37"/>
            </a:xfrm>
            <a:custGeom>
              <a:avLst/>
              <a:gdLst>
                <a:gd name="T0" fmla="*/ 0 w 460"/>
                <a:gd name="T1" fmla="*/ 0 h 14"/>
                <a:gd name="T2" fmla="*/ 3731 w 460"/>
                <a:gd name="T3" fmla="*/ 238 h 14"/>
                <a:gd name="T4" fmla="*/ 4076 w 460"/>
                <a:gd name="T5" fmla="*/ 225 h 14"/>
                <a:gd name="T6" fmla="*/ 7206 w 460"/>
                <a:gd name="T7" fmla="*/ 2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0" h="14">
                  <a:moveTo>
                    <a:pt x="0" y="0"/>
                  </a:moveTo>
                  <a:cubicBezTo>
                    <a:pt x="13" y="5"/>
                    <a:pt x="161" y="14"/>
                    <a:pt x="238" y="13"/>
                  </a:cubicBezTo>
                  <a:cubicBezTo>
                    <a:pt x="245" y="13"/>
                    <a:pt x="253" y="12"/>
                    <a:pt x="260" y="12"/>
                  </a:cubicBezTo>
                  <a:cubicBezTo>
                    <a:pt x="336" y="10"/>
                    <a:pt x="439" y="2"/>
                    <a:pt x="460" y="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Freeform 64">
              <a:extLst>
                <a:ext uri="{FF2B5EF4-FFF2-40B4-BE49-F238E27FC236}">
                  <a16:creationId xmlns:a16="http://schemas.microsoft.com/office/drawing/2014/main" id="{D8597CFF-C8DC-4272-9037-F38159EF0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936"/>
              <a:ext cx="1007" cy="61"/>
            </a:xfrm>
            <a:custGeom>
              <a:avLst/>
              <a:gdLst>
                <a:gd name="T0" fmla="*/ 0 w 403"/>
                <a:gd name="T1" fmla="*/ 0 h 23"/>
                <a:gd name="T2" fmla="*/ 6287 w 403"/>
                <a:gd name="T3" fmla="*/ 20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3" h="23">
                  <a:moveTo>
                    <a:pt x="0" y="0"/>
                  </a:moveTo>
                  <a:cubicBezTo>
                    <a:pt x="35" y="8"/>
                    <a:pt x="300" y="23"/>
                    <a:pt x="403" y="1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Freeform 65">
              <a:extLst>
                <a:ext uri="{FF2B5EF4-FFF2-40B4-BE49-F238E27FC236}">
                  <a16:creationId xmlns:a16="http://schemas.microsoft.com/office/drawing/2014/main" id="{F5704608-0942-4FD2-AF44-12973253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899"/>
              <a:ext cx="1130" cy="45"/>
            </a:xfrm>
            <a:custGeom>
              <a:avLst/>
              <a:gdLst>
                <a:gd name="T0" fmla="*/ 0 w 452"/>
                <a:gd name="T1" fmla="*/ 0 h 17"/>
                <a:gd name="T2" fmla="*/ 4238 w 452"/>
                <a:gd name="T3" fmla="*/ 315 h 17"/>
                <a:gd name="T4" fmla="*/ 7063 w 452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7">
                  <a:moveTo>
                    <a:pt x="0" y="0"/>
                  </a:moveTo>
                  <a:cubicBezTo>
                    <a:pt x="17" y="6"/>
                    <a:pt x="170" y="17"/>
                    <a:pt x="271" y="17"/>
                  </a:cubicBezTo>
                  <a:cubicBezTo>
                    <a:pt x="349" y="17"/>
                    <a:pt x="429" y="12"/>
                    <a:pt x="452" y="9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Freeform 66">
              <a:extLst>
                <a:ext uri="{FF2B5EF4-FFF2-40B4-BE49-F238E27FC236}">
                  <a16:creationId xmlns:a16="http://schemas.microsoft.com/office/drawing/2014/main" id="{D0C0FC25-6360-4B01-870C-4D54507B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869"/>
              <a:ext cx="1130" cy="46"/>
            </a:xfrm>
            <a:custGeom>
              <a:avLst/>
              <a:gdLst>
                <a:gd name="T0" fmla="*/ 0 w 452"/>
                <a:gd name="T1" fmla="*/ 0 h 17"/>
                <a:gd name="T2" fmla="*/ 4238 w 452"/>
                <a:gd name="T3" fmla="*/ 314 h 17"/>
                <a:gd name="T4" fmla="*/ 7063 w 452"/>
                <a:gd name="T5" fmla="*/ 11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7">
                  <a:moveTo>
                    <a:pt x="0" y="0"/>
                  </a:moveTo>
                  <a:cubicBezTo>
                    <a:pt x="12" y="6"/>
                    <a:pt x="176" y="17"/>
                    <a:pt x="271" y="16"/>
                  </a:cubicBezTo>
                  <a:cubicBezTo>
                    <a:pt x="365" y="14"/>
                    <a:pt x="443" y="8"/>
                    <a:pt x="452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Freeform 67">
              <a:extLst>
                <a:ext uri="{FF2B5EF4-FFF2-40B4-BE49-F238E27FC236}">
                  <a16:creationId xmlns:a16="http://schemas.microsoft.com/office/drawing/2014/main" id="{CDF6586B-86C5-4507-B4C0-03156493C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03"/>
              <a:ext cx="350" cy="16"/>
            </a:xfrm>
            <a:custGeom>
              <a:avLst/>
              <a:gdLst>
                <a:gd name="T0" fmla="*/ 0 w 140"/>
                <a:gd name="T1" fmla="*/ 115 h 6"/>
                <a:gd name="T2" fmla="*/ 2188 w 140"/>
                <a:gd name="T3" fmla="*/ 5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0" h="6">
                  <a:moveTo>
                    <a:pt x="0" y="6"/>
                  </a:moveTo>
                  <a:cubicBezTo>
                    <a:pt x="28" y="1"/>
                    <a:pt x="125" y="0"/>
                    <a:pt x="140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Freeform 68">
              <a:extLst>
                <a:ext uri="{FF2B5EF4-FFF2-40B4-BE49-F238E27FC236}">
                  <a16:creationId xmlns:a16="http://schemas.microsoft.com/office/drawing/2014/main" id="{3BE8D335-7203-4900-B36A-95DD4EDF5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95"/>
              <a:ext cx="1003" cy="26"/>
            </a:xfrm>
            <a:custGeom>
              <a:avLst/>
              <a:gdLst>
                <a:gd name="T0" fmla="*/ 0 w 401"/>
                <a:gd name="T1" fmla="*/ 0 h 10"/>
                <a:gd name="T2" fmla="*/ 3584 w 401"/>
                <a:gd name="T3" fmla="*/ 143 h 10"/>
                <a:gd name="T4" fmla="*/ 6276 w 401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1" h="10">
                  <a:moveTo>
                    <a:pt x="0" y="0"/>
                  </a:moveTo>
                  <a:cubicBezTo>
                    <a:pt x="21" y="5"/>
                    <a:pt x="144" y="6"/>
                    <a:pt x="229" y="8"/>
                  </a:cubicBezTo>
                  <a:cubicBezTo>
                    <a:pt x="290" y="10"/>
                    <a:pt x="371" y="6"/>
                    <a:pt x="401" y="2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Freeform 69">
              <a:extLst>
                <a:ext uri="{FF2B5EF4-FFF2-40B4-BE49-F238E27FC236}">
                  <a16:creationId xmlns:a16="http://schemas.microsoft.com/office/drawing/2014/main" id="{C685AF59-7125-44B8-94E2-190E0DA1E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037"/>
              <a:ext cx="750" cy="27"/>
            </a:xfrm>
            <a:custGeom>
              <a:avLst/>
              <a:gdLst>
                <a:gd name="T0" fmla="*/ 0 w 300"/>
                <a:gd name="T1" fmla="*/ 116 h 10"/>
                <a:gd name="T2" fmla="*/ 2863 w 300"/>
                <a:gd name="T3" fmla="*/ 59 h 10"/>
                <a:gd name="T4" fmla="*/ 4688 w 300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0" h="10">
                  <a:moveTo>
                    <a:pt x="0" y="6"/>
                  </a:moveTo>
                  <a:cubicBezTo>
                    <a:pt x="20" y="10"/>
                    <a:pt x="121" y="0"/>
                    <a:pt x="183" y="3"/>
                  </a:cubicBezTo>
                  <a:cubicBezTo>
                    <a:pt x="244" y="5"/>
                    <a:pt x="278" y="3"/>
                    <a:pt x="300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70">
              <a:extLst>
                <a:ext uri="{FF2B5EF4-FFF2-40B4-BE49-F238E27FC236}">
                  <a16:creationId xmlns:a16="http://schemas.microsoft.com/office/drawing/2014/main" id="{C5ACA7BB-2E67-442A-85FC-FCA0C2DD5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064"/>
              <a:ext cx="730" cy="21"/>
            </a:xfrm>
            <a:custGeom>
              <a:avLst/>
              <a:gdLst>
                <a:gd name="T0" fmla="*/ 0 w 292"/>
                <a:gd name="T1" fmla="*/ 76 h 8"/>
                <a:gd name="T2" fmla="*/ 2770 w 292"/>
                <a:gd name="T3" fmla="*/ 76 h 8"/>
                <a:gd name="T4" fmla="*/ 4563 w 292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2" h="8">
                  <a:moveTo>
                    <a:pt x="0" y="4"/>
                  </a:moveTo>
                  <a:cubicBezTo>
                    <a:pt x="15" y="4"/>
                    <a:pt x="128" y="0"/>
                    <a:pt x="177" y="4"/>
                  </a:cubicBezTo>
                  <a:cubicBezTo>
                    <a:pt x="225" y="8"/>
                    <a:pt x="289" y="7"/>
                    <a:pt x="292" y="7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71">
              <a:extLst>
                <a:ext uri="{FF2B5EF4-FFF2-40B4-BE49-F238E27FC236}">
                  <a16:creationId xmlns:a16="http://schemas.microsoft.com/office/drawing/2014/main" id="{DBF0D9D1-C1BC-48CC-A29E-2D6CF88E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832"/>
              <a:ext cx="1055" cy="37"/>
            </a:xfrm>
            <a:custGeom>
              <a:avLst/>
              <a:gdLst>
                <a:gd name="T0" fmla="*/ 0 w 422"/>
                <a:gd name="T1" fmla="*/ 0 h 14"/>
                <a:gd name="T2" fmla="*/ 3583 w 422"/>
                <a:gd name="T3" fmla="*/ 204 h 14"/>
                <a:gd name="T4" fmla="*/ 6595 w 422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2" h="14">
                  <a:moveTo>
                    <a:pt x="0" y="0"/>
                  </a:moveTo>
                  <a:cubicBezTo>
                    <a:pt x="15" y="6"/>
                    <a:pt x="171" y="14"/>
                    <a:pt x="229" y="11"/>
                  </a:cubicBezTo>
                  <a:cubicBezTo>
                    <a:pt x="287" y="8"/>
                    <a:pt x="384" y="2"/>
                    <a:pt x="422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72">
              <a:extLst>
                <a:ext uri="{FF2B5EF4-FFF2-40B4-BE49-F238E27FC236}">
                  <a16:creationId xmlns:a16="http://schemas.microsoft.com/office/drawing/2014/main" id="{78C130E9-F0E6-49EE-BAA1-4ED8A2E43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856"/>
              <a:ext cx="1151" cy="40"/>
            </a:xfrm>
            <a:custGeom>
              <a:avLst/>
              <a:gdLst>
                <a:gd name="T0" fmla="*/ 0 w 460"/>
                <a:gd name="T1" fmla="*/ 0 h 15"/>
                <a:gd name="T2" fmla="*/ 3731 w 460"/>
                <a:gd name="T3" fmla="*/ 248 h 15"/>
                <a:gd name="T4" fmla="*/ 4076 w 460"/>
                <a:gd name="T5" fmla="*/ 248 h 15"/>
                <a:gd name="T6" fmla="*/ 7206 w 460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0" h="15">
                  <a:moveTo>
                    <a:pt x="0" y="0"/>
                  </a:moveTo>
                  <a:cubicBezTo>
                    <a:pt x="13" y="5"/>
                    <a:pt x="161" y="15"/>
                    <a:pt x="238" y="13"/>
                  </a:cubicBezTo>
                  <a:cubicBezTo>
                    <a:pt x="245" y="13"/>
                    <a:pt x="253" y="13"/>
                    <a:pt x="260" y="13"/>
                  </a:cubicBezTo>
                  <a:cubicBezTo>
                    <a:pt x="336" y="10"/>
                    <a:pt x="439" y="3"/>
                    <a:pt x="460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Freeform 73">
              <a:extLst>
                <a:ext uri="{FF2B5EF4-FFF2-40B4-BE49-F238E27FC236}">
                  <a16:creationId xmlns:a16="http://schemas.microsoft.com/office/drawing/2014/main" id="{225C4629-C764-4942-B3A2-69F4B442C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947"/>
              <a:ext cx="995" cy="61"/>
            </a:xfrm>
            <a:custGeom>
              <a:avLst/>
              <a:gdLst>
                <a:gd name="T0" fmla="*/ 0 w 398"/>
                <a:gd name="T1" fmla="*/ 0 h 23"/>
                <a:gd name="T2" fmla="*/ 6220 w 398"/>
                <a:gd name="T3" fmla="*/ 20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8" h="23">
                  <a:moveTo>
                    <a:pt x="0" y="0"/>
                  </a:moveTo>
                  <a:cubicBezTo>
                    <a:pt x="34" y="8"/>
                    <a:pt x="295" y="23"/>
                    <a:pt x="398" y="1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Freeform 74">
              <a:extLst>
                <a:ext uri="{FF2B5EF4-FFF2-40B4-BE49-F238E27FC236}">
                  <a16:creationId xmlns:a16="http://schemas.microsoft.com/office/drawing/2014/main" id="{468B2CB0-A41D-4D52-AEED-6F7EC358C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909"/>
              <a:ext cx="1122" cy="46"/>
            </a:xfrm>
            <a:custGeom>
              <a:avLst/>
              <a:gdLst>
                <a:gd name="T0" fmla="*/ 0 w 449"/>
                <a:gd name="T1" fmla="*/ 0 h 17"/>
                <a:gd name="T2" fmla="*/ 4183 w 449"/>
                <a:gd name="T3" fmla="*/ 336 h 17"/>
                <a:gd name="T4" fmla="*/ 7007 w 449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9" h="17">
                  <a:moveTo>
                    <a:pt x="0" y="0"/>
                  </a:moveTo>
                  <a:cubicBezTo>
                    <a:pt x="17" y="6"/>
                    <a:pt x="167" y="17"/>
                    <a:pt x="268" y="17"/>
                  </a:cubicBezTo>
                  <a:cubicBezTo>
                    <a:pt x="346" y="16"/>
                    <a:pt x="426" y="12"/>
                    <a:pt x="449" y="9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Freeform 75">
              <a:extLst>
                <a:ext uri="{FF2B5EF4-FFF2-40B4-BE49-F238E27FC236}">
                  <a16:creationId xmlns:a16="http://schemas.microsoft.com/office/drawing/2014/main" id="{5622E96A-E982-4CEE-B3AF-8DD0B3A45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880"/>
              <a:ext cx="1130" cy="45"/>
            </a:xfrm>
            <a:custGeom>
              <a:avLst/>
              <a:gdLst>
                <a:gd name="T0" fmla="*/ 0 w 452"/>
                <a:gd name="T1" fmla="*/ 0 h 17"/>
                <a:gd name="T2" fmla="*/ 4238 w 452"/>
                <a:gd name="T3" fmla="*/ 281 h 17"/>
                <a:gd name="T4" fmla="*/ 7063 w 452"/>
                <a:gd name="T5" fmla="*/ 1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7">
                  <a:moveTo>
                    <a:pt x="0" y="0"/>
                  </a:moveTo>
                  <a:cubicBezTo>
                    <a:pt x="12" y="6"/>
                    <a:pt x="176" y="17"/>
                    <a:pt x="271" y="15"/>
                  </a:cubicBezTo>
                  <a:cubicBezTo>
                    <a:pt x="365" y="14"/>
                    <a:pt x="443" y="7"/>
                    <a:pt x="452" y="6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Freeform 76">
              <a:extLst>
                <a:ext uri="{FF2B5EF4-FFF2-40B4-BE49-F238E27FC236}">
                  <a16:creationId xmlns:a16="http://schemas.microsoft.com/office/drawing/2014/main" id="{D8D2D591-95B9-42F0-8219-69B5C4E10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797"/>
              <a:ext cx="350" cy="16"/>
            </a:xfrm>
            <a:custGeom>
              <a:avLst/>
              <a:gdLst>
                <a:gd name="T0" fmla="*/ 0 w 140"/>
                <a:gd name="T1" fmla="*/ 115 h 6"/>
                <a:gd name="T2" fmla="*/ 2188 w 140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0" h="6">
                  <a:moveTo>
                    <a:pt x="0" y="6"/>
                  </a:moveTo>
                  <a:cubicBezTo>
                    <a:pt x="28" y="1"/>
                    <a:pt x="125" y="0"/>
                    <a:pt x="140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Freeform 77">
              <a:extLst>
                <a:ext uri="{FF2B5EF4-FFF2-40B4-BE49-F238E27FC236}">
                  <a16:creationId xmlns:a16="http://schemas.microsoft.com/office/drawing/2014/main" id="{7C1F1A8D-E2A5-4085-865D-2D357D31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989"/>
              <a:ext cx="1003" cy="24"/>
            </a:xfrm>
            <a:custGeom>
              <a:avLst/>
              <a:gdLst>
                <a:gd name="T0" fmla="*/ 0 w 401"/>
                <a:gd name="T1" fmla="*/ 0 h 9"/>
                <a:gd name="T2" fmla="*/ 3584 w 401"/>
                <a:gd name="T3" fmla="*/ 149 h 9"/>
                <a:gd name="T4" fmla="*/ 6276 w 401"/>
                <a:gd name="T5" fmla="*/ 3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1" h="9">
                  <a:moveTo>
                    <a:pt x="0" y="0"/>
                  </a:moveTo>
                  <a:cubicBezTo>
                    <a:pt x="21" y="5"/>
                    <a:pt x="144" y="5"/>
                    <a:pt x="229" y="8"/>
                  </a:cubicBezTo>
                  <a:cubicBezTo>
                    <a:pt x="290" y="9"/>
                    <a:pt x="371" y="5"/>
                    <a:pt x="401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Freeform 78">
              <a:extLst>
                <a:ext uri="{FF2B5EF4-FFF2-40B4-BE49-F238E27FC236}">
                  <a16:creationId xmlns:a16="http://schemas.microsoft.com/office/drawing/2014/main" id="{1BAC2575-E0A6-4B37-94E4-7AD0D6EE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32"/>
              <a:ext cx="795" cy="24"/>
            </a:xfrm>
            <a:custGeom>
              <a:avLst/>
              <a:gdLst>
                <a:gd name="T0" fmla="*/ 0 w 318"/>
                <a:gd name="T1" fmla="*/ 93 h 9"/>
                <a:gd name="T2" fmla="*/ 3020 w 318"/>
                <a:gd name="T3" fmla="*/ 56 h 9"/>
                <a:gd name="T4" fmla="*/ 4970 w 31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8" h="9">
                  <a:moveTo>
                    <a:pt x="0" y="5"/>
                  </a:moveTo>
                  <a:cubicBezTo>
                    <a:pt x="20" y="9"/>
                    <a:pt x="131" y="0"/>
                    <a:pt x="193" y="3"/>
                  </a:cubicBezTo>
                  <a:cubicBezTo>
                    <a:pt x="254" y="5"/>
                    <a:pt x="296" y="2"/>
                    <a:pt x="318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Freeform 79">
              <a:extLst>
                <a:ext uri="{FF2B5EF4-FFF2-40B4-BE49-F238E27FC236}">
                  <a16:creationId xmlns:a16="http://schemas.microsoft.com/office/drawing/2014/main" id="{EA950610-7478-49A7-9A78-D53AD817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056"/>
              <a:ext cx="730" cy="24"/>
            </a:xfrm>
            <a:custGeom>
              <a:avLst/>
              <a:gdLst>
                <a:gd name="T0" fmla="*/ 0 w 292"/>
                <a:gd name="T1" fmla="*/ 93 h 9"/>
                <a:gd name="T2" fmla="*/ 2770 w 292"/>
                <a:gd name="T3" fmla="*/ 93 h 9"/>
                <a:gd name="T4" fmla="*/ 4563 w 292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2" h="9">
                  <a:moveTo>
                    <a:pt x="0" y="5"/>
                  </a:moveTo>
                  <a:cubicBezTo>
                    <a:pt x="15" y="5"/>
                    <a:pt x="128" y="0"/>
                    <a:pt x="177" y="5"/>
                  </a:cubicBezTo>
                  <a:cubicBezTo>
                    <a:pt x="225" y="9"/>
                    <a:pt x="289" y="7"/>
                    <a:pt x="292" y="7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80">
              <a:extLst>
                <a:ext uri="{FF2B5EF4-FFF2-40B4-BE49-F238E27FC236}">
                  <a16:creationId xmlns:a16="http://schemas.microsoft.com/office/drawing/2014/main" id="{96B96B58-2350-4E3B-9B1B-90100D578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827"/>
              <a:ext cx="1055" cy="37"/>
            </a:xfrm>
            <a:custGeom>
              <a:avLst/>
              <a:gdLst>
                <a:gd name="T0" fmla="*/ 0 w 422"/>
                <a:gd name="T1" fmla="*/ 0 h 14"/>
                <a:gd name="T2" fmla="*/ 3583 w 422"/>
                <a:gd name="T3" fmla="*/ 204 h 14"/>
                <a:gd name="T4" fmla="*/ 6595 w 42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2" h="14">
                  <a:moveTo>
                    <a:pt x="0" y="0"/>
                  </a:moveTo>
                  <a:cubicBezTo>
                    <a:pt x="15" y="5"/>
                    <a:pt x="171" y="14"/>
                    <a:pt x="229" y="11"/>
                  </a:cubicBezTo>
                  <a:cubicBezTo>
                    <a:pt x="287" y="8"/>
                    <a:pt x="384" y="2"/>
                    <a:pt x="422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81">
              <a:extLst>
                <a:ext uri="{FF2B5EF4-FFF2-40B4-BE49-F238E27FC236}">
                  <a16:creationId xmlns:a16="http://schemas.microsoft.com/office/drawing/2014/main" id="{159B5A9E-1851-466D-9662-8DFCDF5A6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851"/>
              <a:ext cx="1151" cy="40"/>
            </a:xfrm>
            <a:custGeom>
              <a:avLst/>
              <a:gdLst>
                <a:gd name="T0" fmla="*/ 0 w 460"/>
                <a:gd name="T1" fmla="*/ 0 h 15"/>
                <a:gd name="T2" fmla="*/ 3731 w 460"/>
                <a:gd name="T3" fmla="*/ 248 h 15"/>
                <a:gd name="T4" fmla="*/ 4076 w 460"/>
                <a:gd name="T5" fmla="*/ 248 h 15"/>
                <a:gd name="T6" fmla="*/ 7206 w 460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0" h="15">
                  <a:moveTo>
                    <a:pt x="0" y="0"/>
                  </a:moveTo>
                  <a:cubicBezTo>
                    <a:pt x="13" y="5"/>
                    <a:pt x="161" y="15"/>
                    <a:pt x="238" y="13"/>
                  </a:cubicBezTo>
                  <a:cubicBezTo>
                    <a:pt x="245" y="13"/>
                    <a:pt x="253" y="13"/>
                    <a:pt x="260" y="13"/>
                  </a:cubicBezTo>
                  <a:cubicBezTo>
                    <a:pt x="336" y="10"/>
                    <a:pt x="439" y="2"/>
                    <a:pt x="460" y="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82">
              <a:extLst>
                <a:ext uri="{FF2B5EF4-FFF2-40B4-BE49-F238E27FC236}">
                  <a16:creationId xmlns:a16="http://schemas.microsoft.com/office/drawing/2014/main" id="{1ED77BEA-4AE8-4D32-8928-E3E9EFE32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939"/>
              <a:ext cx="1007" cy="64"/>
            </a:xfrm>
            <a:custGeom>
              <a:avLst/>
              <a:gdLst>
                <a:gd name="T0" fmla="*/ 0 w 403"/>
                <a:gd name="T1" fmla="*/ 0 h 24"/>
                <a:gd name="T2" fmla="*/ 6287 w 403"/>
                <a:gd name="T3" fmla="*/ 227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3" h="24">
                  <a:moveTo>
                    <a:pt x="0" y="0"/>
                  </a:moveTo>
                  <a:cubicBezTo>
                    <a:pt x="35" y="9"/>
                    <a:pt x="300" y="24"/>
                    <a:pt x="403" y="1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83">
              <a:extLst>
                <a:ext uri="{FF2B5EF4-FFF2-40B4-BE49-F238E27FC236}">
                  <a16:creationId xmlns:a16="http://schemas.microsoft.com/office/drawing/2014/main" id="{94BDE9B1-58A8-45B4-9DA5-B01548476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904"/>
              <a:ext cx="1130" cy="45"/>
            </a:xfrm>
            <a:custGeom>
              <a:avLst/>
              <a:gdLst>
                <a:gd name="T0" fmla="*/ 0 w 452"/>
                <a:gd name="T1" fmla="*/ 0 h 17"/>
                <a:gd name="T2" fmla="*/ 4238 w 452"/>
                <a:gd name="T3" fmla="*/ 294 h 17"/>
                <a:gd name="T4" fmla="*/ 7063 w 452"/>
                <a:gd name="T5" fmla="*/ 16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7">
                  <a:moveTo>
                    <a:pt x="0" y="0"/>
                  </a:moveTo>
                  <a:cubicBezTo>
                    <a:pt x="17" y="5"/>
                    <a:pt x="170" y="17"/>
                    <a:pt x="271" y="16"/>
                  </a:cubicBezTo>
                  <a:cubicBezTo>
                    <a:pt x="349" y="16"/>
                    <a:pt x="429" y="12"/>
                    <a:pt x="452" y="9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84">
              <a:extLst>
                <a:ext uri="{FF2B5EF4-FFF2-40B4-BE49-F238E27FC236}">
                  <a16:creationId xmlns:a16="http://schemas.microsoft.com/office/drawing/2014/main" id="{84D318D3-29A3-4BFE-8EF4-6E389ACB6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872"/>
              <a:ext cx="1130" cy="48"/>
            </a:xfrm>
            <a:custGeom>
              <a:avLst/>
              <a:gdLst>
                <a:gd name="T0" fmla="*/ 0 w 452"/>
                <a:gd name="T1" fmla="*/ 0 h 18"/>
                <a:gd name="T2" fmla="*/ 4238 w 452"/>
                <a:gd name="T3" fmla="*/ 307 h 18"/>
                <a:gd name="T4" fmla="*/ 7063 w 452"/>
                <a:gd name="T5" fmla="*/ 115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2" h="18">
                  <a:moveTo>
                    <a:pt x="0" y="0"/>
                  </a:moveTo>
                  <a:cubicBezTo>
                    <a:pt x="12" y="6"/>
                    <a:pt x="176" y="18"/>
                    <a:pt x="271" y="16"/>
                  </a:cubicBezTo>
                  <a:cubicBezTo>
                    <a:pt x="365" y="14"/>
                    <a:pt x="443" y="8"/>
                    <a:pt x="452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85">
              <a:extLst>
                <a:ext uri="{FF2B5EF4-FFF2-40B4-BE49-F238E27FC236}">
                  <a16:creationId xmlns:a16="http://schemas.microsoft.com/office/drawing/2014/main" id="{A479D0AD-58BC-4A8B-A9AC-5CB798D64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08"/>
              <a:ext cx="340" cy="237"/>
            </a:xfrm>
            <a:custGeom>
              <a:avLst/>
              <a:gdLst>
                <a:gd name="T0" fmla="*/ 720 w 136"/>
                <a:gd name="T1" fmla="*/ 1587 h 89"/>
                <a:gd name="T2" fmla="*/ 563 w 136"/>
                <a:gd name="T3" fmla="*/ 1510 h 89"/>
                <a:gd name="T4" fmla="*/ 595 w 136"/>
                <a:gd name="T5" fmla="*/ 1249 h 89"/>
                <a:gd name="T6" fmla="*/ 458 w 136"/>
                <a:gd name="T7" fmla="*/ 852 h 89"/>
                <a:gd name="T8" fmla="*/ 95 w 136"/>
                <a:gd name="T9" fmla="*/ 682 h 89"/>
                <a:gd name="T10" fmla="*/ 83 w 136"/>
                <a:gd name="T11" fmla="*/ 192 h 89"/>
                <a:gd name="T12" fmla="*/ 438 w 136"/>
                <a:gd name="T13" fmla="*/ 77 h 89"/>
                <a:gd name="T14" fmla="*/ 925 w 136"/>
                <a:gd name="T15" fmla="*/ 115 h 89"/>
                <a:gd name="T16" fmla="*/ 1533 w 136"/>
                <a:gd name="T17" fmla="*/ 170 h 89"/>
                <a:gd name="T18" fmla="*/ 1895 w 136"/>
                <a:gd name="T19" fmla="*/ 205 h 89"/>
                <a:gd name="T20" fmla="*/ 2125 w 136"/>
                <a:gd name="T21" fmla="*/ 264 h 89"/>
                <a:gd name="T22" fmla="*/ 770 w 136"/>
                <a:gd name="T23" fmla="*/ 248 h 89"/>
                <a:gd name="T24" fmla="*/ 345 w 136"/>
                <a:gd name="T25" fmla="*/ 264 h 89"/>
                <a:gd name="T26" fmla="*/ 333 w 136"/>
                <a:gd name="T27" fmla="*/ 589 h 89"/>
                <a:gd name="T28" fmla="*/ 563 w 136"/>
                <a:gd name="T29" fmla="*/ 682 h 89"/>
                <a:gd name="T30" fmla="*/ 738 w 136"/>
                <a:gd name="T31" fmla="*/ 772 h 89"/>
                <a:gd name="T32" fmla="*/ 688 w 136"/>
                <a:gd name="T33" fmla="*/ 1169 h 89"/>
                <a:gd name="T34" fmla="*/ 783 w 136"/>
                <a:gd name="T35" fmla="*/ 1531 h 89"/>
                <a:gd name="T36" fmla="*/ 1033 w 136"/>
                <a:gd name="T37" fmla="*/ 1680 h 89"/>
                <a:gd name="T38" fmla="*/ 738 w 136"/>
                <a:gd name="T39" fmla="*/ 1568 h 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6" h="89">
                  <a:moveTo>
                    <a:pt x="46" y="84"/>
                  </a:moveTo>
                  <a:cubicBezTo>
                    <a:pt x="40" y="83"/>
                    <a:pt x="37" y="86"/>
                    <a:pt x="36" y="80"/>
                  </a:cubicBezTo>
                  <a:cubicBezTo>
                    <a:pt x="35" y="75"/>
                    <a:pt x="37" y="70"/>
                    <a:pt x="38" y="66"/>
                  </a:cubicBezTo>
                  <a:cubicBezTo>
                    <a:pt x="40" y="57"/>
                    <a:pt x="39" y="48"/>
                    <a:pt x="29" y="45"/>
                  </a:cubicBezTo>
                  <a:cubicBezTo>
                    <a:pt x="21" y="43"/>
                    <a:pt x="11" y="44"/>
                    <a:pt x="6" y="36"/>
                  </a:cubicBezTo>
                  <a:cubicBezTo>
                    <a:pt x="0" y="29"/>
                    <a:pt x="2" y="17"/>
                    <a:pt x="5" y="10"/>
                  </a:cubicBezTo>
                  <a:cubicBezTo>
                    <a:pt x="10" y="0"/>
                    <a:pt x="19" y="4"/>
                    <a:pt x="28" y="4"/>
                  </a:cubicBezTo>
                  <a:cubicBezTo>
                    <a:pt x="39" y="4"/>
                    <a:pt x="49" y="5"/>
                    <a:pt x="59" y="6"/>
                  </a:cubicBezTo>
                  <a:cubicBezTo>
                    <a:pt x="72" y="8"/>
                    <a:pt x="85" y="9"/>
                    <a:pt x="98" y="9"/>
                  </a:cubicBezTo>
                  <a:cubicBezTo>
                    <a:pt x="106" y="9"/>
                    <a:pt x="113" y="10"/>
                    <a:pt x="121" y="11"/>
                  </a:cubicBezTo>
                  <a:cubicBezTo>
                    <a:pt x="126" y="12"/>
                    <a:pt x="133" y="12"/>
                    <a:pt x="136" y="14"/>
                  </a:cubicBezTo>
                  <a:cubicBezTo>
                    <a:pt x="107" y="15"/>
                    <a:pt x="78" y="14"/>
                    <a:pt x="49" y="13"/>
                  </a:cubicBezTo>
                  <a:cubicBezTo>
                    <a:pt x="42" y="12"/>
                    <a:pt x="28" y="11"/>
                    <a:pt x="22" y="14"/>
                  </a:cubicBezTo>
                  <a:cubicBezTo>
                    <a:pt x="17" y="17"/>
                    <a:pt x="16" y="27"/>
                    <a:pt x="21" y="31"/>
                  </a:cubicBezTo>
                  <a:cubicBezTo>
                    <a:pt x="24" y="33"/>
                    <a:pt x="32" y="34"/>
                    <a:pt x="36" y="36"/>
                  </a:cubicBezTo>
                  <a:cubicBezTo>
                    <a:pt x="39" y="37"/>
                    <a:pt x="45" y="38"/>
                    <a:pt x="47" y="41"/>
                  </a:cubicBezTo>
                  <a:cubicBezTo>
                    <a:pt x="51" y="46"/>
                    <a:pt x="45" y="56"/>
                    <a:pt x="44" y="62"/>
                  </a:cubicBezTo>
                  <a:cubicBezTo>
                    <a:pt x="43" y="69"/>
                    <a:pt x="43" y="77"/>
                    <a:pt x="50" y="81"/>
                  </a:cubicBezTo>
                  <a:cubicBezTo>
                    <a:pt x="55" y="83"/>
                    <a:pt x="65" y="81"/>
                    <a:pt x="66" y="89"/>
                  </a:cubicBezTo>
                  <a:cubicBezTo>
                    <a:pt x="61" y="87"/>
                    <a:pt x="53" y="83"/>
                    <a:pt x="47" y="83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86">
              <a:extLst>
                <a:ext uri="{FF2B5EF4-FFF2-40B4-BE49-F238E27FC236}">
                  <a16:creationId xmlns:a16="http://schemas.microsoft.com/office/drawing/2014/main" id="{F2F49AEC-F95B-46E9-AB05-E3BC997E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795"/>
              <a:ext cx="365" cy="58"/>
            </a:xfrm>
            <a:custGeom>
              <a:avLst/>
              <a:gdLst>
                <a:gd name="T0" fmla="*/ 188 w 146"/>
                <a:gd name="T1" fmla="*/ 314 h 22"/>
                <a:gd name="T2" fmla="*/ 613 w 146"/>
                <a:gd name="T3" fmla="*/ 145 h 22"/>
                <a:gd name="T4" fmla="*/ 1113 w 146"/>
                <a:gd name="T5" fmla="*/ 34 h 22"/>
                <a:gd name="T6" fmla="*/ 2283 w 146"/>
                <a:gd name="T7" fmla="*/ 90 h 22"/>
                <a:gd name="T8" fmla="*/ 1863 w 146"/>
                <a:gd name="T9" fmla="*/ 90 h 22"/>
                <a:gd name="T10" fmla="*/ 1125 w 146"/>
                <a:gd name="T11" fmla="*/ 166 h 22"/>
                <a:gd name="T12" fmla="*/ 613 w 146"/>
                <a:gd name="T13" fmla="*/ 327 h 22"/>
                <a:gd name="T14" fmla="*/ 0 w 146"/>
                <a:gd name="T15" fmla="*/ 36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6" h="22">
                  <a:moveTo>
                    <a:pt x="12" y="17"/>
                  </a:moveTo>
                  <a:cubicBezTo>
                    <a:pt x="20" y="18"/>
                    <a:pt x="32" y="12"/>
                    <a:pt x="39" y="8"/>
                  </a:cubicBezTo>
                  <a:cubicBezTo>
                    <a:pt x="49" y="2"/>
                    <a:pt x="59" y="2"/>
                    <a:pt x="71" y="2"/>
                  </a:cubicBezTo>
                  <a:cubicBezTo>
                    <a:pt x="96" y="0"/>
                    <a:pt x="121" y="4"/>
                    <a:pt x="146" y="5"/>
                  </a:cubicBezTo>
                  <a:cubicBezTo>
                    <a:pt x="143" y="12"/>
                    <a:pt x="125" y="5"/>
                    <a:pt x="119" y="5"/>
                  </a:cubicBezTo>
                  <a:cubicBezTo>
                    <a:pt x="104" y="3"/>
                    <a:pt x="88" y="9"/>
                    <a:pt x="72" y="9"/>
                  </a:cubicBezTo>
                  <a:cubicBezTo>
                    <a:pt x="59" y="9"/>
                    <a:pt x="51" y="14"/>
                    <a:pt x="39" y="18"/>
                  </a:cubicBezTo>
                  <a:cubicBezTo>
                    <a:pt x="26" y="22"/>
                    <a:pt x="13" y="14"/>
                    <a:pt x="0" y="20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Oval 87">
              <a:extLst>
                <a:ext uri="{FF2B5EF4-FFF2-40B4-BE49-F238E27FC236}">
                  <a16:creationId xmlns:a16="http://schemas.microsoft.com/office/drawing/2014/main" id="{9634224D-3CF5-45EE-AC5D-073617791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2803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92" name="Oval 88">
              <a:extLst>
                <a:ext uri="{FF2B5EF4-FFF2-40B4-BE49-F238E27FC236}">
                  <a16:creationId xmlns:a16="http://schemas.microsoft.com/office/drawing/2014/main" id="{35548F11-AE5A-4689-A679-CA0E1A401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808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93" name="Oval 89">
              <a:extLst>
                <a:ext uri="{FF2B5EF4-FFF2-40B4-BE49-F238E27FC236}">
                  <a16:creationId xmlns:a16="http://schemas.microsoft.com/office/drawing/2014/main" id="{8D633C5C-A217-4D9D-A625-A811AA4E0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2827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94" name="Freeform 90">
              <a:extLst>
                <a:ext uri="{FF2B5EF4-FFF2-40B4-BE49-F238E27FC236}">
                  <a16:creationId xmlns:a16="http://schemas.microsoft.com/office/drawing/2014/main" id="{982632E4-BB3E-4F7F-89ED-19AAC969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787"/>
              <a:ext cx="1168" cy="328"/>
            </a:xfrm>
            <a:custGeom>
              <a:avLst/>
              <a:gdLst>
                <a:gd name="T0" fmla="*/ 3772 w 467"/>
                <a:gd name="T1" fmla="*/ 248 h 123"/>
                <a:gd name="T2" fmla="*/ 4429 w 467"/>
                <a:gd name="T3" fmla="*/ 115 h 123"/>
                <a:gd name="T4" fmla="*/ 4817 w 467"/>
                <a:gd name="T5" fmla="*/ 21 h 123"/>
                <a:gd name="T6" fmla="*/ 5255 w 467"/>
                <a:gd name="T7" fmla="*/ 21 h 123"/>
                <a:gd name="T8" fmla="*/ 6005 w 467"/>
                <a:gd name="T9" fmla="*/ 0 h 123"/>
                <a:gd name="T10" fmla="*/ 6338 w 467"/>
                <a:gd name="T11" fmla="*/ 21 h 123"/>
                <a:gd name="T12" fmla="*/ 6538 w 467"/>
                <a:gd name="T13" fmla="*/ 248 h 123"/>
                <a:gd name="T14" fmla="*/ 7193 w 467"/>
                <a:gd name="T15" fmla="*/ 307 h 123"/>
                <a:gd name="T16" fmla="*/ 7243 w 467"/>
                <a:gd name="T17" fmla="*/ 683 h 123"/>
                <a:gd name="T18" fmla="*/ 7088 w 467"/>
                <a:gd name="T19" fmla="*/ 717 h 123"/>
                <a:gd name="T20" fmla="*/ 7088 w 467"/>
                <a:gd name="T21" fmla="*/ 1229 h 123"/>
                <a:gd name="T22" fmla="*/ 6838 w 467"/>
                <a:gd name="T23" fmla="*/ 1309 h 123"/>
                <a:gd name="T24" fmla="*/ 6818 w 467"/>
                <a:gd name="T25" fmla="*/ 1629 h 123"/>
                <a:gd name="T26" fmla="*/ 6443 w 467"/>
                <a:gd name="T27" fmla="*/ 1707 h 123"/>
                <a:gd name="T28" fmla="*/ 5755 w 467"/>
                <a:gd name="T29" fmla="*/ 1843 h 123"/>
                <a:gd name="T30" fmla="*/ 5722 w 467"/>
                <a:gd name="T31" fmla="*/ 2253 h 123"/>
                <a:gd name="T32" fmla="*/ 5317 w 467"/>
                <a:gd name="T33" fmla="*/ 2296 h 123"/>
                <a:gd name="T34" fmla="*/ 4534 w 467"/>
                <a:gd name="T35" fmla="*/ 2275 h 123"/>
                <a:gd name="T36" fmla="*/ 2941 w 467"/>
                <a:gd name="T37" fmla="*/ 2197 h 123"/>
                <a:gd name="T38" fmla="*/ 1938 w 467"/>
                <a:gd name="T39" fmla="*/ 2219 h 123"/>
                <a:gd name="T40" fmla="*/ 1208 w 467"/>
                <a:gd name="T41" fmla="*/ 2163 h 123"/>
                <a:gd name="T42" fmla="*/ 1125 w 467"/>
                <a:gd name="T43" fmla="*/ 1933 h 123"/>
                <a:gd name="T44" fmla="*/ 675 w 467"/>
                <a:gd name="T45" fmla="*/ 1821 h 123"/>
                <a:gd name="T46" fmla="*/ 613 w 467"/>
                <a:gd name="T47" fmla="*/ 1160 h 123"/>
                <a:gd name="T48" fmla="*/ 125 w 467"/>
                <a:gd name="T49" fmla="*/ 968 h 123"/>
                <a:gd name="T50" fmla="*/ 50 w 467"/>
                <a:gd name="T51" fmla="*/ 363 h 123"/>
                <a:gd name="T52" fmla="*/ 145 w 467"/>
                <a:gd name="T53" fmla="*/ 93 h 123"/>
                <a:gd name="T54" fmla="*/ 708 w 467"/>
                <a:gd name="T55" fmla="*/ 149 h 123"/>
                <a:gd name="T56" fmla="*/ 1471 w 467"/>
                <a:gd name="T57" fmla="*/ 205 h 123"/>
                <a:gd name="T58" fmla="*/ 3772 w 467"/>
                <a:gd name="T59" fmla="*/ 248 h 1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67" h="123">
                  <a:moveTo>
                    <a:pt x="241" y="13"/>
                  </a:moveTo>
                  <a:cubicBezTo>
                    <a:pt x="258" y="11"/>
                    <a:pt x="269" y="13"/>
                    <a:pt x="283" y="6"/>
                  </a:cubicBezTo>
                  <a:cubicBezTo>
                    <a:pt x="287" y="4"/>
                    <a:pt x="290" y="0"/>
                    <a:pt x="308" y="1"/>
                  </a:cubicBezTo>
                  <a:cubicBezTo>
                    <a:pt x="317" y="1"/>
                    <a:pt x="327" y="1"/>
                    <a:pt x="336" y="1"/>
                  </a:cubicBezTo>
                  <a:cubicBezTo>
                    <a:pt x="352" y="1"/>
                    <a:pt x="368" y="0"/>
                    <a:pt x="384" y="0"/>
                  </a:cubicBezTo>
                  <a:cubicBezTo>
                    <a:pt x="389" y="0"/>
                    <a:pt x="401" y="0"/>
                    <a:pt x="405" y="1"/>
                  </a:cubicBezTo>
                  <a:cubicBezTo>
                    <a:pt x="412" y="4"/>
                    <a:pt x="411" y="10"/>
                    <a:pt x="418" y="13"/>
                  </a:cubicBezTo>
                  <a:cubicBezTo>
                    <a:pt x="428" y="18"/>
                    <a:pt x="448" y="11"/>
                    <a:pt x="460" y="16"/>
                  </a:cubicBezTo>
                  <a:cubicBezTo>
                    <a:pt x="464" y="18"/>
                    <a:pt x="467" y="33"/>
                    <a:pt x="463" y="36"/>
                  </a:cubicBezTo>
                  <a:cubicBezTo>
                    <a:pt x="459" y="38"/>
                    <a:pt x="458" y="36"/>
                    <a:pt x="453" y="38"/>
                  </a:cubicBezTo>
                  <a:cubicBezTo>
                    <a:pt x="458" y="48"/>
                    <a:pt x="457" y="60"/>
                    <a:pt x="453" y="65"/>
                  </a:cubicBezTo>
                  <a:cubicBezTo>
                    <a:pt x="450" y="69"/>
                    <a:pt x="444" y="67"/>
                    <a:pt x="437" y="69"/>
                  </a:cubicBezTo>
                  <a:cubicBezTo>
                    <a:pt x="437" y="74"/>
                    <a:pt x="440" y="82"/>
                    <a:pt x="436" y="86"/>
                  </a:cubicBezTo>
                  <a:cubicBezTo>
                    <a:pt x="433" y="90"/>
                    <a:pt x="417" y="90"/>
                    <a:pt x="412" y="90"/>
                  </a:cubicBezTo>
                  <a:cubicBezTo>
                    <a:pt x="402" y="91"/>
                    <a:pt x="375" y="88"/>
                    <a:pt x="368" y="97"/>
                  </a:cubicBezTo>
                  <a:cubicBezTo>
                    <a:pt x="364" y="102"/>
                    <a:pt x="371" y="113"/>
                    <a:pt x="366" y="119"/>
                  </a:cubicBezTo>
                  <a:cubicBezTo>
                    <a:pt x="362" y="123"/>
                    <a:pt x="346" y="121"/>
                    <a:pt x="340" y="121"/>
                  </a:cubicBezTo>
                  <a:cubicBezTo>
                    <a:pt x="324" y="122"/>
                    <a:pt x="306" y="121"/>
                    <a:pt x="290" y="120"/>
                  </a:cubicBezTo>
                  <a:cubicBezTo>
                    <a:pt x="256" y="116"/>
                    <a:pt x="222" y="115"/>
                    <a:pt x="188" y="116"/>
                  </a:cubicBezTo>
                  <a:cubicBezTo>
                    <a:pt x="167" y="116"/>
                    <a:pt x="146" y="115"/>
                    <a:pt x="124" y="117"/>
                  </a:cubicBezTo>
                  <a:cubicBezTo>
                    <a:pt x="115" y="118"/>
                    <a:pt x="79" y="121"/>
                    <a:pt x="77" y="114"/>
                  </a:cubicBezTo>
                  <a:cubicBezTo>
                    <a:pt x="76" y="106"/>
                    <a:pt x="75" y="105"/>
                    <a:pt x="72" y="102"/>
                  </a:cubicBezTo>
                  <a:cubicBezTo>
                    <a:pt x="64" y="96"/>
                    <a:pt x="49" y="96"/>
                    <a:pt x="43" y="96"/>
                  </a:cubicBezTo>
                  <a:cubicBezTo>
                    <a:pt x="30" y="93"/>
                    <a:pt x="38" y="69"/>
                    <a:pt x="39" y="61"/>
                  </a:cubicBezTo>
                  <a:cubicBezTo>
                    <a:pt x="39" y="53"/>
                    <a:pt x="14" y="57"/>
                    <a:pt x="8" y="51"/>
                  </a:cubicBezTo>
                  <a:cubicBezTo>
                    <a:pt x="0" y="44"/>
                    <a:pt x="0" y="28"/>
                    <a:pt x="3" y="19"/>
                  </a:cubicBezTo>
                  <a:cubicBezTo>
                    <a:pt x="5" y="12"/>
                    <a:pt x="5" y="7"/>
                    <a:pt x="9" y="5"/>
                  </a:cubicBezTo>
                  <a:cubicBezTo>
                    <a:pt x="18" y="1"/>
                    <a:pt x="33" y="6"/>
                    <a:pt x="45" y="8"/>
                  </a:cubicBezTo>
                  <a:cubicBezTo>
                    <a:pt x="60" y="9"/>
                    <a:pt x="79" y="10"/>
                    <a:pt x="94" y="11"/>
                  </a:cubicBezTo>
                  <a:cubicBezTo>
                    <a:pt x="104" y="11"/>
                    <a:pt x="198" y="17"/>
                    <a:pt x="241" y="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0" name="Group 91">
            <a:extLst>
              <a:ext uri="{FF2B5EF4-FFF2-40B4-BE49-F238E27FC236}">
                <a16:creationId xmlns:a16="http://schemas.microsoft.com/office/drawing/2014/main" id="{26F71D91-DC7F-4537-A7DB-F148474231BD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4724400"/>
            <a:ext cx="3249613" cy="952500"/>
            <a:chOff x="963" y="2349"/>
            <a:chExt cx="1184" cy="347"/>
          </a:xfrm>
        </p:grpSpPr>
        <p:sp>
          <p:nvSpPr>
            <p:cNvPr id="40027" name="Freeform 92">
              <a:extLst>
                <a:ext uri="{FF2B5EF4-FFF2-40B4-BE49-F238E27FC236}">
                  <a16:creationId xmlns:a16="http://schemas.microsoft.com/office/drawing/2014/main" id="{9190043A-C6F3-4654-94C6-03F22533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349"/>
              <a:ext cx="1184" cy="347"/>
            </a:xfrm>
            <a:custGeom>
              <a:avLst/>
              <a:gdLst>
                <a:gd name="T0" fmla="*/ 1229 w 474"/>
                <a:gd name="T1" fmla="*/ 478 h 130"/>
                <a:gd name="T2" fmla="*/ 2478 w 474"/>
                <a:gd name="T3" fmla="*/ 363 h 130"/>
                <a:gd name="T4" fmla="*/ 2840 w 474"/>
                <a:gd name="T5" fmla="*/ 149 h 130"/>
                <a:gd name="T6" fmla="*/ 5048 w 474"/>
                <a:gd name="T7" fmla="*/ 21 h 130"/>
                <a:gd name="T8" fmla="*/ 5473 w 474"/>
                <a:gd name="T9" fmla="*/ 35 h 130"/>
                <a:gd name="T10" fmla="*/ 5660 w 474"/>
                <a:gd name="T11" fmla="*/ 206 h 130"/>
                <a:gd name="T12" fmla="*/ 6345 w 474"/>
                <a:gd name="T13" fmla="*/ 363 h 130"/>
                <a:gd name="T14" fmla="*/ 6719 w 474"/>
                <a:gd name="T15" fmla="*/ 512 h 130"/>
                <a:gd name="T16" fmla="*/ 6877 w 474"/>
                <a:gd name="T17" fmla="*/ 854 h 130"/>
                <a:gd name="T18" fmla="*/ 7032 w 474"/>
                <a:gd name="T19" fmla="*/ 892 h 130"/>
                <a:gd name="T20" fmla="*/ 7294 w 474"/>
                <a:gd name="T21" fmla="*/ 913 h 130"/>
                <a:gd name="T22" fmla="*/ 7326 w 474"/>
                <a:gd name="T23" fmla="*/ 1217 h 130"/>
                <a:gd name="T24" fmla="*/ 7032 w 474"/>
                <a:gd name="T25" fmla="*/ 1276 h 130"/>
                <a:gd name="T26" fmla="*/ 6939 w 474"/>
                <a:gd name="T27" fmla="*/ 1353 h 130"/>
                <a:gd name="T28" fmla="*/ 6919 w 474"/>
                <a:gd name="T29" fmla="*/ 1481 h 130"/>
                <a:gd name="T30" fmla="*/ 6544 w 474"/>
                <a:gd name="T31" fmla="*/ 1618 h 130"/>
                <a:gd name="T32" fmla="*/ 6532 w 474"/>
                <a:gd name="T33" fmla="*/ 1810 h 130"/>
                <a:gd name="T34" fmla="*/ 6357 w 474"/>
                <a:gd name="T35" fmla="*/ 1882 h 130"/>
                <a:gd name="T36" fmla="*/ 5378 w 474"/>
                <a:gd name="T37" fmla="*/ 2074 h 130"/>
                <a:gd name="T38" fmla="*/ 5191 w 474"/>
                <a:gd name="T39" fmla="*/ 2360 h 130"/>
                <a:gd name="T40" fmla="*/ 3462 w 474"/>
                <a:gd name="T41" fmla="*/ 2450 h 130"/>
                <a:gd name="T42" fmla="*/ 2133 w 474"/>
                <a:gd name="T43" fmla="*/ 2381 h 130"/>
                <a:gd name="T44" fmla="*/ 2103 w 474"/>
                <a:gd name="T45" fmla="*/ 2186 h 130"/>
                <a:gd name="T46" fmla="*/ 62 w 474"/>
                <a:gd name="T47" fmla="*/ 2186 h 130"/>
                <a:gd name="T48" fmla="*/ 30 w 474"/>
                <a:gd name="T49" fmla="*/ 1844 h 130"/>
                <a:gd name="T50" fmla="*/ 437 w 474"/>
                <a:gd name="T51" fmla="*/ 1674 h 130"/>
                <a:gd name="T52" fmla="*/ 467 w 474"/>
                <a:gd name="T53" fmla="*/ 1276 h 130"/>
                <a:gd name="T54" fmla="*/ 762 w 474"/>
                <a:gd name="T55" fmla="*/ 1140 h 130"/>
                <a:gd name="T56" fmla="*/ 762 w 474"/>
                <a:gd name="T57" fmla="*/ 627 h 130"/>
                <a:gd name="T58" fmla="*/ 1229 w 474"/>
                <a:gd name="T59" fmla="*/ 478 h 1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4" h="130">
                  <a:moveTo>
                    <a:pt x="79" y="25"/>
                  </a:moveTo>
                  <a:cubicBezTo>
                    <a:pt x="103" y="26"/>
                    <a:pt x="136" y="21"/>
                    <a:pt x="159" y="19"/>
                  </a:cubicBezTo>
                  <a:cubicBezTo>
                    <a:pt x="170" y="18"/>
                    <a:pt x="175" y="12"/>
                    <a:pt x="182" y="8"/>
                  </a:cubicBezTo>
                  <a:cubicBezTo>
                    <a:pt x="187" y="6"/>
                    <a:pt x="293" y="0"/>
                    <a:pt x="324" y="1"/>
                  </a:cubicBezTo>
                  <a:cubicBezTo>
                    <a:pt x="333" y="1"/>
                    <a:pt x="342" y="0"/>
                    <a:pt x="351" y="2"/>
                  </a:cubicBezTo>
                  <a:cubicBezTo>
                    <a:pt x="360" y="4"/>
                    <a:pt x="356" y="6"/>
                    <a:pt x="363" y="11"/>
                  </a:cubicBezTo>
                  <a:cubicBezTo>
                    <a:pt x="372" y="17"/>
                    <a:pt x="389" y="17"/>
                    <a:pt x="407" y="19"/>
                  </a:cubicBezTo>
                  <a:cubicBezTo>
                    <a:pt x="415" y="19"/>
                    <a:pt x="424" y="21"/>
                    <a:pt x="431" y="27"/>
                  </a:cubicBezTo>
                  <a:cubicBezTo>
                    <a:pt x="435" y="31"/>
                    <a:pt x="437" y="42"/>
                    <a:pt x="441" y="45"/>
                  </a:cubicBezTo>
                  <a:cubicBezTo>
                    <a:pt x="443" y="47"/>
                    <a:pt x="446" y="47"/>
                    <a:pt x="451" y="47"/>
                  </a:cubicBezTo>
                  <a:cubicBezTo>
                    <a:pt x="459" y="47"/>
                    <a:pt x="464" y="45"/>
                    <a:pt x="468" y="48"/>
                  </a:cubicBezTo>
                  <a:cubicBezTo>
                    <a:pt x="470" y="49"/>
                    <a:pt x="474" y="63"/>
                    <a:pt x="470" y="64"/>
                  </a:cubicBezTo>
                  <a:cubicBezTo>
                    <a:pt x="464" y="66"/>
                    <a:pt x="457" y="68"/>
                    <a:pt x="451" y="67"/>
                  </a:cubicBezTo>
                  <a:cubicBezTo>
                    <a:pt x="444" y="67"/>
                    <a:pt x="445" y="70"/>
                    <a:pt x="445" y="71"/>
                  </a:cubicBezTo>
                  <a:cubicBezTo>
                    <a:pt x="446" y="74"/>
                    <a:pt x="446" y="76"/>
                    <a:pt x="444" y="78"/>
                  </a:cubicBezTo>
                  <a:cubicBezTo>
                    <a:pt x="438" y="84"/>
                    <a:pt x="422" y="83"/>
                    <a:pt x="420" y="85"/>
                  </a:cubicBezTo>
                  <a:cubicBezTo>
                    <a:pt x="418" y="87"/>
                    <a:pt x="422" y="92"/>
                    <a:pt x="419" y="95"/>
                  </a:cubicBezTo>
                  <a:cubicBezTo>
                    <a:pt x="415" y="97"/>
                    <a:pt x="414" y="98"/>
                    <a:pt x="408" y="99"/>
                  </a:cubicBezTo>
                  <a:cubicBezTo>
                    <a:pt x="391" y="103"/>
                    <a:pt x="366" y="104"/>
                    <a:pt x="345" y="109"/>
                  </a:cubicBezTo>
                  <a:cubicBezTo>
                    <a:pt x="327" y="112"/>
                    <a:pt x="344" y="122"/>
                    <a:pt x="333" y="124"/>
                  </a:cubicBezTo>
                  <a:cubicBezTo>
                    <a:pt x="325" y="127"/>
                    <a:pt x="263" y="128"/>
                    <a:pt x="222" y="129"/>
                  </a:cubicBezTo>
                  <a:cubicBezTo>
                    <a:pt x="184" y="130"/>
                    <a:pt x="144" y="130"/>
                    <a:pt x="137" y="125"/>
                  </a:cubicBezTo>
                  <a:cubicBezTo>
                    <a:pt x="134" y="123"/>
                    <a:pt x="138" y="116"/>
                    <a:pt x="135" y="115"/>
                  </a:cubicBezTo>
                  <a:cubicBezTo>
                    <a:pt x="112" y="106"/>
                    <a:pt x="14" y="121"/>
                    <a:pt x="4" y="115"/>
                  </a:cubicBezTo>
                  <a:cubicBezTo>
                    <a:pt x="1" y="114"/>
                    <a:pt x="0" y="99"/>
                    <a:pt x="2" y="97"/>
                  </a:cubicBezTo>
                  <a:cubicBezTo>
                    <a:pt x="8" y="93"/>
                    <a:pt x="28" y="100"/>
                    <a:pt x="28" y="88"/>
                  </a:cubicBezTo>
                  <a:cubicBezTo>
                    <a:pt x="28" y="79"/>
                    <a:pt x="25" y="71"/>
                    <a:pt x="30" y="67"/>
                  </a:cubicBezTo>
                  <a:cubicBezTo>
                    <a:pt x="34" y="64"/>
                    <a:pt x="45" y="69"/>
                    <a:pt x="49" y="60"/>
                  </a:cubicBezTo>
                  <a:cubicBezTo>
                    <a:pt x="52" y="54"/>
                    <a:pt x="47" y="40"/>
                    <a:pt x="49" y="33"/>
                  </a:cubicBezTo>
                  <a:cubicBezTo>
                    <a:pt x="52" y="26"/>
                    <a:pt x="65" y="25"/>
                    <a:pt x="79" y="25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93">
              <a:extLst>
                <a:ext uri="{FF2B5EF4-FFF2-40B4-BE49-F238E27FC236}">
                  <a16:creationId xmlns:a16="http://schemas.microsoft.com/office/drawing/2014/main" id="{1E944E34-671B-4386-9AF5-8FE9E13E1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440"/>
              <a:ext cx="1007" cy="243"/>
            </a:xfrm>
            <a:custGeom>
              <a:avLst/>
              <a:gdLst>
                <a:gd name="T0" fmla="*/ 0 w 403"/>
                <a:gd name="T1" fmla="*/ 1391 h 91"/>
                <a:gd name="T2" fmla="*/ 1029 w 403"/>
                <a:gd name="T3" fmla="*/ 1426 h 91"/>
                <a:gd name="T4" fmla="*/ 1279 w 403"/>
                <a:gd name="T5" fmla="*/ 1482 h 91"/>
                <a:gd name="T6" fmla="*/ 1467 w 403"/>
                <a:gd name="T7" fmla="*/ 1677 h 91"/>
                <a:gd name="T8" fmla="*/ 3041 w 403"/>
                <a:gd name="T9" fmla="*/ 1698 h 91"/>
                <a:gd name="T10" fmla="*/ 3728 w 403"/>
                <a:gd name="T11" fmla="*/ 1640 h 91"/>
                <a:gd name="T12" fmla="*/ 4058 w 403"/>
                <a:gd name="T13" fmla="*/ 1618 h 91"/>
                <a:gd name="T14" fmla="*/ 4215 w 403"/>
                <a:gd name="T15" fmla="*/ 1413 h 91"/>
                <a:gd name="T16" fmla="*/ 4465 w 403"/>
                <a:gd name="T17" fmla="*/ 1332 h 91"/>
                <a:gd name="T18" fmla="*/ 4808 w 403"/>
                <a:gd name="T19" fmla="*/ 1255 h 91"/>
                <a:gd name="T20" fmla="*/ 5370 w 403"/>
                <a:gd name="T21" fmla="*/ 1162 h 91"/>
                <a:gd name="T22" fmla="*/ 5495 w 403"/>
                <a:gd name="T23" fmla="*/ 956 h 91"/>
                <a:gd name="T24" fmla="*/ 5725 w 403"/>
                <a:gd name="T25" fmla="*/ 820 h 91"/>
                <a:gd name="T26" fmla="*/ 5807 w 403"/>
                <a:gd name="T27" fmla="*/ 777 h 91"/>
                <a:gd name="T28" fmla="*/ 5870 w 403"/>
                <a:gd name="T29" fmla="*/ 662 h 91"/>
                <a:gd name="T30" fmla="*/ 6099 w 403"/>
                <a:gd name="T31" fmla="*/ 593 h 91"/>
                <a:gd name="T32" fmla="*/ 6274 w 403"/>
                <a:gd name="T33" fmla="*/ 513 h 91"/>
                <a:gd name="T34" fmla="*/ 6244 w 403"/>
                <a:gd name="T35" fmla="*/ 363 h 91"/>
                <a:gd name="T36" fmla="*/ 6149 w 403"/>
                <a:gd name="T37" fmla="*/ 379 h 91"/>
                <a:gd name="T38" fmla="*/ 5870 w 403"/>
                <a:gd name="T39" fmla="*/ 206 h 91"/>
                <a:gd name="T40" fmla="*/ 5682 w 403"/>
                <a:gd name="T41" fmla="*/ 0 h 91"/>
                <a:gd name="T42" fmla="*/ 5775 w 403"/>
                <a:gd name="T43" fmla="*/ 363 h 91"/>
                <a:gd name="T44" fmla="*/ 5557 w 403"/>
                <a:gd name="T45" fmla="*/ 606 h 91"/>
                <a:gd name="T46" fmla="*/ 5275 w 403"/>
                <a:gd name="T47" fmla="*/ 684 h 91"/>
                <a:gd name="T48" fmla="*/ 5245 w 403"/>
                <a:gd name="T49" fmla="*/ 935 h 91"/>
                <a:gd name="T50" fmla="*/ 4915 w 403"/>
                <a:gd name="T51" fmla="*/ 991 h 91"/>
                <a:gd name="T52" fmla="*/ 4465 w 403"/>
                <a:gd name="T53" fmla="*/ 1028 h 91"/>
                <a:gd name="T54" fmla="*/ 4183 w 403"/>
                <a:gd name="T55" fmla="*/ 1106 h 91"/>
                <a:gd name="T56" fmla="*/ 3946 w 403"/>
                <a:gd name="T57" fmla="*/ 1332 h 91"/>
                <a:gd name="T58" fmla="*/ 3508 w 403"/>
                <a:gd name="T59" fmla="*/ 1413 h 91"/>
                <a:gd name="T60" fmla="*/ 2871 w 403"/>
                <a:gd name="T61" fmla="*/ 1447 h 91"/>
                <a:gd name="T62" fmla="*/ 1812 w 403"/>
                <a:gd name="T63" fmla="*/ 1584 h 91"/>
                <a:gd name="T64" fmla="*/ 1562 w 403"/>
                <a:gd name="T65" fmla="*/ 1482 h 91"/>
                <a:gd name="T66" fmla="*/ 1342 w 403"/>
                <a:gd name="T67" fmla="*/ 1332 h 91"/>
                <a:gd name="T68" fmla="*/ 780 w 403"/>
                <a:gd name="T69" fmla="*/ 1332 h 91"/>
                <a:gd name="T70" fmla="*/ 62 w 403"/>
                <a:gd name="T71" fmla="*/ 1354 h 9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03" h="91">
                  <a:moveTo>
                    <a:pt x="0" y="73"/>
                  </a:moveTo>
                  <a:cubicBezTo>
                    <a:pt x="21" y="69"/>
                    <a:pt x="45" y="73"/>
                    <a:pt x="66" y="75"/>
                  </a:cubicBezTo>
                  <a:cubicBezTo>
                    <a:pt x="70" y="75"/>
                    <a:pt x="78" y="76"/>
                    <a:pt x="82" y="78"/>
                  </a:cubicBezTo>
                  <a:cubicBezTo>
                    <a:pt x="88" y="83"/>
                    <a:pt x="85" y="87"/>
                    <a:pt x="94" y="88"/>
                  </a:cubicBezTo>
                  <a:cubicBezTo>
                    <a:pt x="127" y="91"/>
                    <a:pt x="162" y="91"/>
                    <a:pt x="195" y="89"/>
                  </a:cubicBezTo>
                  <a:cubicBezTo>
                    <a:pt x="210" y="88"/>
                    <a:pt x="224" y="86"/>
                    <a:pt x="239" y="86"/>
                  </a:cubicBezTo>
                  <a:cubicBezTo>
                    <a:pt x="246" y="86"/>
                    <a:pt x="254" y="87"/>
                    <a:pt x="260" y="85"/>
                  </a:cubicBezTo>
                  <a:cubicBezTo>
                    <a:pt x="266" y="83"/>
                    <a:pt x="265" y="77"/>
                    <a:pt x="270" y="74"/>
                  </a:cubicBezTo>
                  <a:cubicBezTo>
                    <a:pt x="274" y="71"/>
                    <a:pt x="282" y="71"/>
                    <a:pt x="286" y="70"/>
                  </a:cubicBezTo>
                  <a:cubicBezTo>
                    <a:pt x="294" y="68"/>
                    <a:pt x="301" y="67"/>
                    <a:pt x="308" y="66"/>
                  </a:cubicBezTo>
                  <a:cubicBezTo>
                    <a:pt x="319" y="65"/>
                    <a:pt x="334" y="64"/>
                    <a:pt x="344" y="61"/>
                  </a:cubicBezTo>
                  <a:cubicBezTo>
                    <a:pt x="351" y="58"/>
                    <a:pt x="349" y="55"/>
                    <a:pt x="352" y="50"/>
                  </a:cubicBezTo>
                  <a:cubicBezTo>
                    <a:pt x="356" y="45"/>
                    <a:pt x="361" y="45"/>
                    <a:pt x="367" y="43"/>
                  </a:cubicBezTo>
                  <a:cubicBezTo>
                    <a:pt x="369" y="42"/>
                    <a:pt x="370" y="42"/>
                    <a:pt x="372" y="41"/>
                  </a:cubicBezTo>
                  <a:cubicBezTo>
                    <a:pt x="374" y="39"/>
                    <a:pt x="374" y="36"/>
                    <a:pt x="376" y="35"/>
                  </a:cubicBezTo>
                  <a:cubicBezTo>
                    <a:pt x="381" y="31"/>
                    <a:pt x="384" y="32"/>
                    <a:pt x="391" y="31"/>
                  </a:cubicBezTo>
                  <a:cubicBezTo>
                    <a:pt x="396" y="31"/>
                    <a:pt x="399" y="32"/>
                    <a:pt x="402" y="27"/>
                  </a:cubicBezTo>
                  <a:cubicBezTo>
                    <a:pt x="403" y="24"/>
                    <a:pt x="403" y="21"/>
                    <a:pt x="400" y="19"/>
                  </a:cubicBezTo>
                  <a:cubicBezTo>
                    <a:pt x="397" y="16"/>
                    <a:pt x="397" y="20"/>
                    <a:pt x="394" y="20"/>
                  </a:cubicBezTo>
                  <a:cubicBezTo>
                    <a:pt x="387" y="19"/>
                    <a:pt x="380" y="16"/>
                    <a:pt x="376" y="11"/>
                  </a:cubicBezTo>
                  <a:cubicBezTo>
                    <a:pt x="372" y="7"/>
                    <a:pt x="371" y="1"/>
                    <a:pt x="364" y="0"/>
                  </a:cubicBezTo>
                  <a:cubicBezTo>
                    <a:pt x="362" y="7"/>
                    <a:pt x="369" y="12"/>
                    <a:pt x="370" y="19"/>
                  </a:cubicBezTo>
                  <a:cubicBezTo>
                    <a:pt x="371" y="29"/>
                    <a:pt x="364" y="31"/>
                    <a:pt x="356" y="32"/>
                  </a:cubicBezTo>
                  <a:cubicBezTo>
                    <a:pt x="349" y="33"/>
                    <a:pt x="342" y="30"/>
                    <a:pt x="338" y="36"/>
                  </a:cubicBezTo>
                  <a:cubicBezTo>
                    <a:pt x="336" y="41"/>
                    <a:pt x="340" y="45"/>
                    <a:pt x="336" y="49"/>
                  </a:cubicBezTo>
                  <a:cubicBezTo>
                    <a:pt x="332" y="53"/>
                    <a:pt x="319" y="52"/>
                    <a:pt x="315" y="52"/>
                  </a:cubicBezTo>
                  <a:cubicBezTo>
                    <a:pt x="305" y="53"/>
                    <a:pt x="296" y="53"/>
                    <a:pt x="286" y="54"/>
                  </a:cubicBezTo>
                  <a:cubicBezTo>
                    <a:pt x="280" y="55"/>
                    <a:pt x="273" y="55"/>
                    <a:pt x="268" y="58"/>
                  </a:cubicBezTo>
                  <a:cubicBezTo>
                    <a:pt x="261" y="61"/>
                    <a:pt x="260" y="68"/>
                    <a:pt x="253" y="70"/>
                  </a:cubicBezTo>
                  <a:cubicBezTo>
                    <a:pt x="245" y="73"/>
                    <a:pt x="233" y="73"/>
                    <a:pt x="225" y="74"/>
                  </a:cubicBezTo>
                  <a:cubicBezTo>
                    <a:pt x="211" y="75"/>
                    <a:pt x="198" y="75"/>
                    <a:pt x="184" y="76"/>
                  </a:cubicBezTo>
                  <a:cubicBezTo>
                    <a:pt x="161" y="77"/>
                    <a:pt x="139" y="82"/>
                    <a:pt x="116" y="83"/>
                  </a:cubicBezTo>
                  <a:cubicBezTo>
                    <a:pt x="109" y="83"/>
                    <a:pt x="104" y="82"/>
                    <a:pt x="100" y="78"/>
                  </a:cubicBezTo>
                  <a:cubicBezTo>
                    <a:pt x="94" y="74"/>
                    <a:pt x="94" y="70"/>
                    <a:pt x="86" y="70"/>
                  </a:cubicBezTo>
                  <a:cubicBezTo>
                    <a:pt x="74" y="69"/>
                    <a:pt x="62" y="69"/>
                    <a:pt x="50" y="70"/>
                  </a:cubicBezTo>
                  <a:cubicBezTo>
                    <a:pt x="40" y="72"/>
                    <a:pt x="15" y="72"/>
                    <a:pt x="4" y="71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94">
              <a:extLst>
                <a:ext uri="{FF2B5EF4-FFF2-40B4-BE49-F238E27FC236}">
                  <a16:creationId xmlns:a16="http://schemas.microsoft.com/office/drawing/2014/main" id="{67CB0833-1DD8-4E3A-8B47-53F6CAF15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472"/>
              <a:ext cx="987" cy="51"/>
            </a:xfrm>
            <a:custGeom>
              <a:avLst/>
              <a:gdLst>
                <a:gd name="T0" fmla="*/ 0 w 395"/>
                <a:gd name="T1" fmla="*/ 346 h 19"/>
                <a:gd name="T2" fmla="*/ 2404 w 395"/>
                <a:gd name="T3" fmla="*/ 287 h 19"/>
                <a:gd name="T4" fmla="*/ 6162 w 39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19">
                  <a:moveTo>
                    <a:pt x="0" y="18"/>
                  </a:moveTo>
                  <a:cubicBezTo>
                    <a:pt x="16" y="17"/>
                    <a:pt x="65" y="19"/>
                    <a:pt x="154" y="15"/>
                  </a:cubicBezTo>
                  <a:cubicBezTo>
                    <a:pt x="243" y="11"/>
                    <a:pt x="360" y="0"/>
                    <a:pt x="395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95">
              <a:extLst>
                <a:ext uri="{FF2B5EF4-FFF2-40B4-BE49-F238E27FC236}">
                  <a16:creationId xmlns:a16="http://schemas.microsoft.com/office/drawing/2014/main" id="{1C28484D-66E6-4F9D-8153-A5A42C0D6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368"/>
              <a:ext cx="490" cy="27"/>
            </a:xfrm>
            <a:custGeom>
              <a:avLst/>
              <a:gdLst>
                <a:gd name="T0" fmla="*/ 0 w 196"/>
                <a:gd name="T1" fmla="*/ 197 h 10"/>
                <a:gd name="T2" fmla="*/ 3063 w 196"/>
                <a:gd name="T3" fmla="*/ 10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6" h="10">
                  <a:moveTo>
                    <a:pt x="0" y="10"/>
                  </a:moveTo>
                  <a:cubicBezTo>
                    <a:pt x="28" y="6"/>
                    <a:pt x="140" y="0"/>
                    <a:pt x="196" y="5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96">
              <a:extLst>
                <a:ext uri="{FF2B5EF4-FFF2-40B4-BE49-F238E27FC236}">
                  <a16:creationId xmlns:a16="http://schemas.microsoft.com/office/drawing/2014/main" id="{B4476708-A36D-402E-9675-6AD510E35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43"/>
              <a:ext cx="964" cy="45"/>
            </a:xfrm>
            <a:custGeom>
              <a:avLst/>
              <a:gdLst>
                <a:gd name="T0" fmla="*/ 0 w 386"/>
                <a:gd name="T1" fmla="*/ 294 h 17"/>
                <a:gd name="T2" fmla="*/ 2353 w 386"/>
                <a:gd name="T3" fmla="*/ 204 h 17"/>
                <a:gd name="T4" fmla="*/ 6014 w 386"/>
                <a:gd name="T5" fmla="*/ 7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6" h="17">
                  <a:moveTo>
                    <a:pt x="0" y="16"/>
                  </a:moveTo>
                  <a:cubicBezTo>
                    <a:pt x="10" y="17"/>
                    <a:pt x="84" y="16"/>
                    <a:pt x="151" y="11"/>
                  </a:cubicBezTo>
                  <a:cubicBezTo>
                    <a:pt x="219" y="6"/>
                    <a:pt x="366" y="0"/>
                    <a:pt x="386" y="4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97">
              <a:extLst>
                <a:ext uri="{FF2B5EF4-FFF2-40B4-BE49-F238E27FC236}">
                  <a16:creationId xmlns:a16="http://schemas.microsoft.com/office/drawing/2014/main" id="{42529DC5-D94B-4DE1-B731-BFE3873E3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395"/>
              <a:ext cx="950" cy="56"/>
            </a:xfrm>
            <a:custGeom>
              <a:avLst/>
              <a:gdLst>
                <a:gd name="T0" fmla="*/ 0 w 380"/>
                <a:gd name="T1" fmla="*/ 376 h 21"/>
                <a:gd name="T2" fmla="*/ 1345 w 380"/>
                <a:gd name="T3" fmla="*/ 363 h 21"/>
                <a:gd name="T4" fmla="*/ 5938 w 380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" h="21">
                  <a:moveTo>
                    <a:pt x="0" y="20"/>
                  </a:moveTo>
                  <a:cubicBezTo>
                    <a:pt x="12" y="21"/>
                    <a:pt x="38" y="21"/>
                    <a:pt x="86" y="19"/>
                  </a:cubicBezTo>
                  <a:cubicBezTo>
                    <a:pt x="135" y="17"/>
                    <a:pt x="338" y="0"/>
                    <a:pt x="380" y="8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98">
              <a:extLst>
                <a:ext uri="{FF2B5EF4-FFF2-40B4-BE49-F238E27FC236}">
                  <a16:creationId xmlns:a16="http://schemas.microsoft.com/office/drawing/2014/main" id="{EB570E25-F8FA-4C90-AC60-874B6BAE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493"/>
              <a:ext cx="1104" cy="70"/>
            </a:xfrm>
            <a:custGeom>
              <a:avLst/>
              <a:gdLst>
                <a:gd name="T0" fmla="*/ 0 w 442"/>
                <a:gd name="T1" fmla="*/ 471 h 26"/>
                <a:gd name="T2" fmla="*/ 2900 w 442"/>
                <a:gd name="T3" fmla="*/ 291 h 26"/>
                <a:gd name="T4" fmla="*/ 6889 w 44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2" h="26">
                  <a:moveTo>
                    <a:pt x="0" y="24"/>
                  </a:moveTo>
                  <a:cubicBezTo>
                    <a:pt x="18" y="26"/>
                    <a:pt x="121" y="19"/>
                    <a:pt x="186" y="15"/>
                  </a:cubicBezTo>
                  <a:cubicBezTo>
                    <a:pt x="252" y="12"/>
                    <a:pt x="414" y="6"/>
                    <a:pt x="442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99">
              <a:extLst>
                <a:ext uri="{FF2B5EF4-FFF2-40B4-BE49-F238E27FC236}">
                  <a16:creationId xmlns:a16="http://schemas.microsoft.com/office/drawing/2014/main" id="{525D345C-BB96-48C0-B25E-609C9EB7D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528"/>
              <a:ext cx="1055" cy="72"/>
            </a:xfrm>
            <a:custGeom>
              <a:avLst/>
              <a:gdLst>
                <a:gd name="T0" fmla="*/ 0 w 422"/>
                <a:gd name="T1" fmla="*/ 512 h 27"/>
                <a:gd name="T2" fmla="*/ 2595 w 422"/>
                <a:gd name="T3" fmla="*/ 285 h 27"/>
                <a:gd name="T4" fmla="*/ 6595 w 42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2" h="27">
                  <a:moveTo>
                    <a:pt x="0" y="27"/>
                  </a:moveTo>
                  <a:cubicBezTo>
                    <a:pt x="22" y="21"/>
                    <a:pt x="76" y="17"/>
                    <a:pt x="166" y="15"/>
                  </a:cubicBezTo>
                  <a:cubicBezTo>
                    <a:pt x="257" y="13"/>
                    <a:pt x="404" y="2"/>
                    <a:pt x="422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100">
              <a:extLst>
                <a:ext uri="{FF2B5EF4-FFF2-40B4-BE49-F238E27FC236}">
                  <a16:creationId xmlns:a16="http://schemas.microsoft.com/office/drawing/2014/main" id="{8BF560AD-1F63-4F25-A5B2-A6FDDD995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573"/>
              <a:ext cx="1047" cy="62"/>
            </a:xfrm>
            <a:custGeom>
              <a:avLst/>
              <a:gdLst>
                <a:gd name="T0" fmla="*/ 0 w 419"/>
                <a:gd name="T1" fmla="*/ 429 h 23"/>
                <a:gd name="T2" fmla="*/ 2042 w 419"/>
                <a:gd name="T3" fmla="*/ 253 h 23"/>
                <a:gd name="T4" fmla="*/ 4933 w 419"/>
                <a:gd name="T5" fmla="*/ 94 h 23"/>
                <a:gd name="T6" fmla="*/ 6537 w 419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9" h="23">
                  <a:moveTo>
                    <a:pt x="0" y="22"/>
                  </a:moveTo>
                  <a:cubicBezTo>
                    <a:pt x="18" y="23"/>
                    <a:pt x="87" y="15"/>
                    <a:pt x="131" y="13"/>
                  </a:cubicBezTo>
                  <a:cubicBezTo>
                    <a:pt x="176" y="11"/>
                    <a:pt x="271" y="6"/>
                    <a:pt x="316" y="5"/>
                  </a:cubicBezTo>
                  <a:cubicBezTo>
                    <a:pt x="361" y="4"/>
                    <a:pt x="404" y="2"/>
                    <a:pt x="41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101">
              <a:extLst>
                <a:ext uri="{FF2B5EF4-FFF2-40B4-BE49-F238E27FC236}">
                  <a16:creationId xmlns:a16="http://schemas.microsoft.com/office/drawing/2014/main" id="{88D4DE3D-B70B-4F5D-A952-C73AAC256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635"/>
              <a:ext cx="550" cy="32"/>
            </a:xfrm>
            <a:custGeom>
              <a:avLst/>
              <a:gdLst>
                <a:gd name="T0" fmla="*/ 0 w 220"/>
                <a:gd name="T1" fmla="*/ 93 h 12"/>
                <a:gd name="T2" fmla="*/ 1958 w 220"/>
                <a:gd name="T3" fmla="*/ 115 h 12"/>
                <a:gd name="T4" fmla="*/ 3438 w 22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2">
                  <a:moveTo>
                    <a:pt x="0" y="5"/>
                  </a:moveTo>
                  <a:cubicBezTo>
                    <a:pt x="28" y="12"/>
                    <a:pt x="94" y="5"/>
                    <a:pt x="125" y="6"/>
                  </a:cubicBezTo>
                  <a:cubicBezTo>
                    <a:pt x="156" y="6"/>
                    <a:pt x="206" y="2"/>
                    <a:pt x="220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102">
              <a:extLst>
                <a:ext uri="{FF2B5EF4-FFF2-40B4-BE49-F238E27FC236}">
                  <a16:creationId xmlns:a16="http://schemas.microsoft.com/office/drawing/2014/main" id="{1BA86B99-49B0-44FB-823B-6E9272114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480"/>
              <a:ext cx="1012" cy="51"/>
            </a:xfrm>
            <a:custGeom>
              <a:avLst/>
              <a:gdLst>
                <a:gd name="T0" fmla="*/ 0 w 405"/>
                <a:gd name="T1" fmla="*/ 330 h 19"/>
                <a:gd name="T2" fmla="*/ 2511 w 405"/>
                <a:gd name="T3" fmla="*/ 287 h 19"/>
                <a:gd name="T4" fmla="*/ 6319 w 405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5" h="19">
                  <a:moveTo>
                    <a:pt x="0" y="17"/>
                  </a:moveTo>
                  <a:cubicBezTo>
                    <a:pt x="17" y="16"/>
                    <a:pt x="72" y="19"/>
                    <a:pt x="161" y="15"/>
                  </a:cubicBezTo>
                  <a:cubicBezTo>
                    <a:pt x="250" y="11"/>
                    <a:pt x="369" y="1"/>
                    <a:pt x="405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103">
              <a:extLst>
                <a:ext uri="{FF2B5EF4-FFF2-40B4-BE49-F238E27FC236}">
                  <a16:creationId xmlns:a16="http://schemas.microsoft.com/office/drawing/2014/main" id="{1E83F9D8-AA05-4891-8632-8657EF39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376"/>
              <a:ext cx="512" cy="24"/>
            </a:xfrm>
            <a:custGeom>
              <a:avLst/>
              <a:gdLst>
                <a:gd name="T0" fmla="*/ 0 w 205"/>
                <a:gd name="T1" fmla="*/ 171 h 9"/>
                <a:gd name="T2" fmla="*/ 3194 w 205"/>
                <a:gd name="T3" fmla="*/ 11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5" h="9">
                  <a:moveTo>
                    <a:pt x="0" y="9"/>
                  </a:moveTo>
                  <a:cubicBezTo>
                    <a:pt x="29" y="5"/>
                    <a:pt x="151" y="0"/>
                    <a:pt x="205" y="6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104">
              <a:extLst>
                <a:ext uri="{FF2B5EF4-FFF2-40B4-BE49-F238E27FC236}">
                  <a16:creationId xmlns:a16="http://schemas.microsoft.com/office/drawing/2014/main" id="{4D3EC434-F1AB-43E3-99DC-F01B959B2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53"/>
              <a:ext cx="967" cy="46"/>
            </a:xfrm>
            <a:custGeom>
              <a:avLst/>
              <a:gdLst>
                <a:gd name="T0" fmla="*/ 0 w 387"/>
                <a:gd name="T1" fmla="*/ 300 h 17"/>
                <a:gd name="T2" fmla="*/ 2354 w 387"/>
                <a:gd name="T3" fmla="*/ 219 h 17"/>
                <a:gd name="T4" fmla="*/ 6037 w 387"/>
                <a:gd name="T5" fmla="*/ 6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7" h="17">
                  <a:moveTo>
                    <a:pt x="0" y="15"/>
                  </a:moveTo>
                  <a:cubicBezTo>
                    <a:pt x="10" y="17"/>
                    <a:pt x="84" y="15"/>
                    <a:pt x="151" y="11"/>
                  </a:cubicBezTo>
                  <a:cubicBezTo>
                    <a:pt x="219" y="6"/>
                    <a:pt x="367" y="0"/>
                    <a:pt x="387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105">
              <a:extLst>
                <a:ext uri="{FF2B5EF4-FFF2-40B4-BE49-F238E27FC236}">
                  <a16:creationId xmlns:a16="http://schemas.microsoft.com/office/drawing/2014/main" id="{20C738B3-A7F6-49B9-A986-C2313FA8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03"/>
              <a:ext cx="949" cy="58"/>
            </a:xfrm>
            <a:custGeom>
              <a:avLst/>
              <a:gdLst>
                <a:gd name="T0" fmla="*/ 0 w 380"/>
                <a:gd name="T1" fmla="*/ 327 h 22"/>
                <a:gd name="T2" fmla="*/ 1321 w 380"/>
                <a:gd name="T3" fmla="*/ 348 h 22"/>
                <a:gd name="T4" fmla="*/ 5919 w 380"/>
                <a:gd name="T5" fmla="*/ 16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" h="22">
                  <a:moveTo>
                    <a:pt x="0" y="18"/>
                  </a:moveTo>
                  <a:cubicBezTo>
                    <a:pt x="12" y="20"/>
                    <a:pt x="37" y="22"/>
                    <a:pt x="85" y="19"/>
                  </a:cubicBezTo>
                  <a:cubicBezTo>
                    <a:pt x="134" y="17"/>
                    <a:pt x="338" y="0"/>
                    <a:pt x="380" y="9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106">
              <a:extLst>
                <a:ext uri="{FF2B5EF4-FFF2-40B4-BE49-F238E27FC236}">
                  <a16:creationId xmlns:a16="http://schemas.microsoft.com/office/drawing/2014/main" id="{AED51432-AE6E-4E9D-95C1-9D186274A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501"/>
              <a:ext cx="1104" cy="72"/>
            </a:xfrm>
            <a:custGeom>
              <a:avLst/>
              <a:gdLst>
                <a:gd name="T0" fmla="*/ 0 w 442"/>
                <a:gd name="T1" fmla="*/ 456 h 27"/>
                <a:gd name="T2" fmla="*/ 2900 w 442"/>
                <a:gd name="T3" fmla="*/ 307 h 27"/>
                <a:gd name="T4" fmla="*/ 6889 w 44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2" h="27">
                  <a:moveTo>
                    <a:pt x="0" y="24"/>
                  </a:moveTo>
                  <a:cubicBezTo>
                    <a:pt x="18" y="27"/>
                    <a:pt x="121" y="19"/>
                    <a:pt x="186" y="16"/>
                  </a:cubicBezTo>
                  <a:cubicBezTo>
                    <a:pt x="252" y="13"/>
                    <a:pt x="414" y="7"/>
                    <a:pt x="442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107">
              <a:extLst>
                <a:ext uri="{FF2B5EF4-FFF2-40B4-BE49-F238E27FC236}">
                  <a16:creationId xmlns:a16="http://schemas.microsoft.com/office/drawing/2014/main" id="{E76297DF-F485-4559-A5B1-90D911B03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36"/>
              <a:ext cx="1057" cy="72"/>
            </a:xfrm>
            <a:custGeom>
              <a:avLst/>
              <a:gdLst>
                <a:gd name="T0" fmla="*/ 0 w 423"/>
                <a:gd name="T1" fmla="*/ 512 h 27"/>
                <a:gd name="T2" fmla="*/ 2654 w 423"/>
                <a:gd name="T3" fmla="*/ 307 h 27"/>
                <a:gd name="T4" fmla="*/ 6599 w 423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27">
                  <a:moveTo>
                    <a:pt x="0" y="27"/>
                  </a:moveTo>
                  <a:cubicBezTo>
                    <a:pt x="22" y="21"/>
                    <a:pt x="80" y="18"/>
                    <a:pt x="170" y="16"/>
                  </a:cubicBezTo>
                  <a:cubicBezTo>
                    <a:pt x="261" y="14"/>
                    <a:pt x="404" y="3"/>
                    <a:pt x="423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108">
              <a:extLst>
                <a:ext uri="{FF2B5EF4-FFF2-40B4-BE49-F238E27FC236}">
                  <a16:creationId xmlns:a16="http://schemas.microsoft.com/office/drawing/2014/main" id="{237237DC-B5CF-4294-8A97-69CD3B7FD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581"/>
              <a:ext cx="1047" cy="62"/>
            </a:xfrm>
            <a:custGeom>
              <a:avLst/>
              <a:gdLst>
                <a:gd name="T0" fmla="*/ 0 w 419"/>
                <a:gd name="T1" fmla="*/ 429 h 23"/>
                <a:gd name="T2" fmla="*/ 2042 w 419"/>
                <a:gd name="T3" fmla="*/ 275 h 23"/>
                <a:gd name="T4" fmla="*/ 4933 w 419"/>
                <a:gd name="T5" fmla="*/ 116 h 23"/>
                <a:gd name="T6" fmla="*/ 6537 w 419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9" h="23">
                  <a:moveTo>
                    <a:pt x="0" y="22"/>
                  </a:moveTo>
                  <a:cubicBezTo>
                    <a:pt x="18" y="23"/>
                    <a:pt x="87" y="16"/>
                    <a:pt x="131" y="14"/>
                  </a:cubicBezTo>
                  <a:cubicBezTo>
                    <a:pt x="176" y="11"/>
                    <a:pt x="271" y="7"/>
                    <a:pt x="316" y="6"/>
                  </a:cubicBezTo>
                  <a:cubicBezTo>
                    <a:pt x="361" y="4"/>
                    <a:pt x="404" y="3"/>
                    <a:pt x="419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Line 109">
              <a:extLst>
                <a:ext uri="{FF2B5EF4-FFF2-40B4-BE49-F238E27FC236}">
                  <a16:creationId xmlns:a16="http://schemas.microsoft.com/office/drawing/2014/main" id="{56751E66-9827-43E0-A9F6-0411CB9021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5" y="2645"/>
              <a:ext cx="1" cy="1"/>
            </a:xfrm>
            <a:prstGeom prst="line">
              <a:avLst/>
            </a:prstGeom>
            <a:noFill/>
            <a:ln w="7938">
              <a:solidFill>
                <a:srgbClr val="FCEEF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110">
              <a:extLst>
                <a:ext uri="{FF2B5EF4-FFF2-40B4-BE49-F238E27FC236}">
                  <a16:creationId xmlns:a16="http://schemas.microsoft.com/office/drawing/2014/main" id="{68E53663-62D1-4FAD-AA82-EF9459A9A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648"/>
              <a:ext cx="499" cy="27"/>
            </a:xfrm>
            <a:custGeom>
              <a:avLst/>
              <a:gdLst>
                <a:gd name="T0" fmla="*/ 0 w 200"/>
                <a:gd name="T1" fmla="*/ 103 h 10"/>
                <a:gd name="T2" fmla="*/ 1831 w 200"/>
                <a:gd name="T3" fmla="*/ 81 h 10"/>
                <a:gd name="T4" fmla="*/ 3106 w 20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10">
                  <a:moveTo>
                    <a:pt x="0" y="5"/>
                  </a:moveTo>
                  <a:cubicBezTo>
                    <a:pt x="31" y="10"/>
                    <a:pt x="89" y="4"/>
                    <a:pt x="118" y="4"/>
                  </a:cubicBezTo>
                  <a:cubicBezTo>
                    <a:pt x="143" y="5"/>
                    <a:pt x="179" y="2"/>
                    <a:pt x="200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111">
              <a:extLst>
                <a:ext uri="{FF2B5EF4-FFF2-40B4-BE49-F238E27FC236}">
                  <a16:creationId xmlns:a16="http://schemas.microsoft.com/office/drawing/2014/main" id="{7C16891C-E9BC-4DEC-B03F-8143991C1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475"/>
              <a:ext cx="1007" cy="50"/>
            </a:xfrm>
            <a:custGeom>
              <a:avLst/>
              <a:gdLst>
                <a:gd name="T0" fmla="*/ 0 w 403"/>
                <a:gd name="T1" fmla="*/ 347 h 19"/>
                <a:gd name="T2" fmla="*/ 2479 w 403"/>
                <a:gd name="T3" fmla="*/ 271 h 19"/>
                <a:gd name="T4" fmla="*/ 6287 w 40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3" h="19">
                  <a:moveTo>
                    <a:pt x="0" y="19"/>
                  </a:moveTo>
                  <a:cubicBezTo>
                    <a:pt x="17" y="17"/>
                    <a:pt x="70" y="19"/>
                    <a:pt x="159" y="15"/>
                  </a:cubicBezTo>
                  <a:cubicBezTo>
                    <a:pt x="248" y="11"/>
                    <a:pt x="367" y="0"/>
                    <a:pt x="403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112">
              <a:extLst>
                <a:ext uri="{FF2B5EF4-FFF2-40B4-BE49-F238E27FC236}">
                  <a16:creationId xmlns:a16="http://schemas.microsoft.com/office/drawing/2014/main" id="{9B5292E3-DE41-48EB-BB7D-CC52A7D78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371"/>
              <a:ext cx="515" cy="29"/>
            </a:xfrm>
            <a:custGeom>
              <a:avLst/>
              <a:gdLst>
                <a:gd name="T0" fmla="*/ 0 w 206"/>
                <a:gd name="T1" fmla="*/ 200 h 11"/>
                <a:gd name="T2" fmla="*/ 3220 w 206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6" h="11">
                  <a:moveTo>
                    <a:pt x="0" y="11"/>
                  </a:moveTo>
                  <a:cubicBezTo>
                    <a:pt x="29" y="7"/>
                    <a:pt x="152" y="0"/>
                    <a:pt x="206" y="6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113">
              <a:extLst>
                <a:ext uri="{FF2B5EF4-FFF2-40B4-BE49-F238E27FC236}">
                  <a16:creationId xmlns:a16="http://schemas.microsoft.com/office/drawing/2014/main" id="{C5876AA7-F3F1-4335-8522-7F92F6ED0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448"/>
              <a:ext cx="967" cy="45"/>
            </a:xfrm>
            <a:custGeom>
              <a:avLst/>
              <a:gdLst>
                <a:gd name="T0" fmla="*/ 0 w 387"/>
                <a:gd name="T1" fmla="*/ 281 h 17"/>
                <a:gd name="T2" fmla="*/ 2354 w 387"/>
                <a:gd name="T3" fmla="*/ 183 h 17"/>
                <a:gd name="T4" fmla="*/ 6037 w 387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7" h="17">
                  <a:moveTo>
                    <a:pt x="0" y="15"/>
                  </a:moveTo>
                  <a:cubicBezTo>
                    <a:pt x="10" y="17"/>
                    <a:pt x="84" y="15"/>
                    <a:pt x="151" y="10"/>
                  </a:cubicBezTo>
                  <a:cubicBezTo>
                    <a:pt x="219" y="6"/>
                    <a:pt x="367" y="0"/>
                    <a:pt x="387" y="3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114">
              <a:extLst>
                <a:ext uri="{FF2B5EF4-FFF2-40B4-BE49-F238E27FC236}">
                  <a16:creationId xmlns:a16="http://schemas.microsoft.com/office/drawing/2014/main" id="{EC5236B5-9FC8-41F2-8E0B-14FDA824F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2397"/>
              <a:ext cx="952" cy="59"/>
            </a:xfrm>
            <a:custGeom>
              <a:avLst/>
              <a:gdLst>
                <a:gd name="T0" fmla="*/ 0 w 381"/>
                <a:gd name="T1" fmla="*/ 389 h 22"/>
                <a:gd name="T2" fmla="*/ 1342 w 381"/>
                <a:gd name="T3" fmla="*/ 367 h 22"/>
                <a:gd name="T4" fmla="*/ 5944 w 381"/>
                <a:gd name="T5" fmla="*/ 17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22">
                  <a:moveTo>
                    <a:pt x="0" y="20"/>
                  </a:moveTo>
                  <a:cubicBezTo>
                    <a:pt x="12" y="22"/>
                    <a:pt x="38" y="21"/>
                    <a:pt x="86" y="19"/>
                  </a:cubicBezTo>
                  <a:cubicBezTo>
                    <a:pt x="135" y="17"/>
                    <a:pt x="339" y="0"/>
                    <a:pt x="381" y="9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115">
              <a:extLst>
                <a:ext uri="{FF2B5EF4-FFF2-40B4-BE49-F238E27FC236}">
                  <a16:creationId xmlns:a16="http://schemas.microsoft.com/office/drawing/2014/main" id="{8E0FCC8B-1D8F-4EFB-8699-DB46334F5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2496"/>
              <a:ext cx="1104" cy="69"/>
            </a:xfrm>
            <a:custGeom>
              <a:avLst/>
              <a:gdLst>
                <a:gd name="T0" fmla="*/ 0 w 442"/>
                <a:gd name="T1" fmla="*/ 451 h 26"/>
                <a:gd name="T2" fmla="*/ 2900 w 442"/>
                <a:gd name="T3" fmla="*/ 295 h 26"/>
                <a:gd name="T4" fmla="*/ 6889 w 44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2" h="26">
                  <a:moveTo>
                    <a:pt x="0" y="24"/>
                  </a:moveTo>
                  <a:cubicBezTo>
                    <a:pt x="18" y="26"/>
                    <a:pt x="121" y="19"/>
                    <a:pt x="186" y="16"/>
                  </a:cubicBezTo>
                  <a:cubicBezTo>
                    <a:pt x="252" y="13"/>
                    <a:pt x="414" y="7"/>
                    <a:pt x="442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116">
              <a:extLst>
                <a:ext uri="{FF2B5EF4-FFF2-40B4-BE49-F238E27FC236}">
                  <a16:creationId xmlns:a16="http://schemas.microsoft.com/office/drawing/2014/main" id="{E1E3F107-3170-45EA-B39B-F04AED7F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2531"/>
              <a:ext cx="1065" cy="72"/>
            </a:xfrm>
            <a:custGeom>
              <a:avLst/>
              <a:gdLst>
                <a:gd name="T0" fmla="*/ 0 w 426"/>
                <a:gd name="T1" fmla="*/ 512 h 27"/>
                <a:gd name="T2" fmla="*/ 2658 w 426"/>
                <a:gd name="T3" fmla="*/ 307 h 27"/>
                <a:gd name="T4" fmla="*/ 6658 w 42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6" h="27">
                  <a:moveTo>
                    <a:pt x="0" y="27"/>
                  </a:moveTo>
                  <a:cubicBezTo>
                    <a:pt x="22" y="21"/>
                    <a:pt x="80" y="17"/>
                    <a:pt x="170" y="16"/>
                  </a:cubicBezTo>
                  <a:cubicBezTo>
                    <a:pt x="261" y="14"/>
                    <a:pt x="408" y="3"/>
                    <a:pt x="426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117">
              <a:extLst>
                <a:ext uri="{FF2B5EF4-FFF2-40B4-BE49-F238E27FC236}">
                  <a16:creationId xmlns:a16="http://schemas.microsoft.com/office/drawing/2014/main" id="{6B76287F-6B67-4ED7-890E-012DCFEE8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576"/>
              <a:ext cx="1047" cy="61"/>
            </a:xfrm>
            <a:custGeom>
              <a:avLst/>
              <a:gdLst>
                <a:gd name="T0" fmla="*/ 0 w 419"/>
                <a:gd name="T1" fmla="*/ 408 h 23"/>
                <a:gd name="T2" fmla="*/ 2042 w 419"/>
                <a:gd name="T3" fmla="*/ 239 h 23"/>
                <a:gd name="T4" fmla="*/ 4933 w 419"/>
                <a:gd name="T5" fmla="*/ 90 h 23"/>
                <a:gd name="T6" fmla="*/ 6537 w 419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9" h="23">
                  <a:moveTo>
                    <a:pt x="0" y="22"/>
                  </a:moveTo>
                  <a:cubicBezTo>
                    <a:pt x="18" y="23"/>
                    <a:pt x="87" y="16"/>
                    <a:pt x="131" y="13"/>
                  </a:cubicBezTo>
                  <a:cubicBezTo>
                    <a:pt x="176" y="11"/>
                    <a:pt x="271" y="7"/>
                    <a:pt x="316" y="5"/>
                  </a:cubicBezTo>
                  <a:cubicBezTo>
                    <a:pt x="361" y="4"/>
                    <a:pt x="404" y="3"/>
                    <a:pt x="41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118">
              <a:extLst>
                <a:ext uri="{FF2B5EF4-FFF2-40B4-BE49-F238E27FC236}">
                  <a16:creationId xmlns:a16="http://schemas.microsoft.com/office/drawing/2014/main" id="{24B4074E-F6F5-4E79-A9A1-62BE3E140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637"/>
              <a:ext cx="550" cy="35"/>
            </a:xfrm>
            <a:custGeom>
              <a:avLst/>
              <a:gdLst>
                <a:gd name="T0" fmla="*/ 0 w 220"/>
                <a:gd name="T1" fmla="*/ 116 h 13"/>
                <a:gd name="T2" fmla="*/ 1958 w 220"/>
                <a:gd name="T3" fmla="*/ 116 h 13"/>
                <a:gd name="T4" fmla="*/ 3438 w 22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3">
                  <a:moveTo>
                    <a:pt x="0" y="6"/>
                  </a:moveTo>
                  <a:cubicBezTo>
                    <a:pt x="28" y="13"/>
                    <a:pt x="94" y="6"/>
                    <a:pt x="125" y="6"/>
                  </a:cubicBezTo>
                  <a:cubicBezTo>
                    <a:pt x="156" y="7"/>
                    <a:pt x="206" y="2"/>
                    <a:pt x="220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119">
              <a:extLst>
                <a:ext uri="{FF2B5EF4-FFF2-40B4-BE49-F238E27FC236}">
                  <a16:creationId xmlns:a16="http://schemas.microsoft.com/office/drawing/2014/main" id="{747FEBCC-1BA5-4805-9FA2-6A37962DD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384"/>
              <a:ext cx="462" cy="253"/>
            </a:xfrm>
            <a:custGeom>
              <a:avLst/>
              <a:gdLst>
                <a:gd name="T0" fmla="*/ 467 w 185"/>
                <a:gd name="T1" fmla="*/ 1454 h 95"/>
                <a:gd name="T2" fmla="*/ 417 w 185"/>
                <a:gd name="T3" fmla="*/ 1190 h 95"/>
                <a:gd name="T4" fmla="*/ 542 w 185"/>
                <a:gd name="T5" fmla="*/ 1092 h 95"/>
                <a:gd name="T6" fmla="*/ 762 w 185"/>
                <a:gd name="T7" fmla="*/ 815 h 95"/>
                <a:gd name="T8" fmla="*/ 842 w 185"/>
                <a:gd name="T9" fmla="*/ 362 h 95"/>
                <a:gd name="T10" fmla="*/ 1279 w 185"/>
                <a:gd name="T11" fmla="*/ 320 h 95"/>
                <a:gd name="T12" fmla="*/ 2215 w 185"/>
                <a:gd name="T13" fmla="*/ 285 h 95"/>
                <a:gd name="T14" fmla="*/ 2570 w 185"/>
                <a:gd name="T15" fmla="*/ 170 h 95"/>
                <a:gd name="T16" fmla="*/ 2882 w 185"/>
                <a:gd name="T17" fmla="*/ 0 h 95"/>
                <a:gd name="T18" fmla="*/ 2570 w 185"/>
                <a:gd name="T19" fmla="*/ 362 h 95"/>
                <a:gd name="T20" fmla="*/ 2382 w 185"/>
                <a:gd name="T21" fmla="*/ 453 h 95"/>
                <a:gd name="T22" fmla="*/ 2028 w 185"/>
                <a:gd name="T23" fmla="*/ 453 h 95"/>
                <a:gd name="T24" fmla="*/ 1341 w 185"/>
                <a:gd name="T25" fmla="*/ 490 h 95"/>
                <a:gd name="T26" fmla="*/ 949 w 185"/>
                <a:gd name="T27" fmla="*/ 567 h 95"/>
                <a:gd name="T28" fmla="*/ 842 w 185"/>
                <a:gd name="T29" fmla="*/ 1036 h 95"/>
                <a:gd name="T30" fmla="*/ 542 w 185"/>
                <a:gd name="T31" fmla="*/ 1262 h 95"/>
                <a:gd name="T32" fmla="*/ 405 w 185"/>
                <a:gd name="T33" fmla="*/ 1646 h 95"/>
                <a:gd name="T34" fmla="*/ 0 w 185"/>
                <a:gd name="T35" fmla="*/ 1646 h 95"/>
                <a:gd name="T36" fmla="*/ 417 w 185"/>
                <a:gd name="T37" fmla="*/ 1433 h 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5" h="95">
                  <a:moveTo>
                    <a:pt x="30" y="77"/>
                  </a:moveTo>
                  <a:cubicBezTo>
                    <a:pt x="28" y="72"/>
                    <a:pt x="27" y="68"/>
                    <a:pt x="27" y="63"/>
                  </a:cubicBezTo>
                  <a:cubicBezTo>
                    <a:pt x="28" y="57"/>
                    <a:pt x="29" y="59"/>
                    <a:pt x="35" y="58"/>
                  </a:cubicBezTo>
                  <a:cubicBezTo>
                    <a:pt x="46" y="56"/>
                    <a:pt x="48" y="54"/>
                    <a:pt x="49" y="43"/>
                  </a:cubicBezTo>
                  <a:cubicBezTo>
                    <a:pt x="49" y="36"/>
                    <a:pt x="47" y="22"/>
                    <a:pt x="54" y="19"/>
                  </a:cubicBezTo>
                  <a:cubicBezTo>
                    <a:pt x="62" y="16"/>
                    <a:pt x="74" y="17"/>
                    <a:pt x="82" y="17"/>
                  </a:cubicBezTo>
                  <a:cubicBezTo>
                    <a:pt x="102" y="15"/>
                    <a:pt x="122" y="16"/>
                    <a:pt x="142" y="15"/>
                  </a:cubicBezTo>
                  <a:cubicBezTo>
                    <a:pt x="151" y="15"/>
                    <a:pt x="159" y="15"/>
                    <a:pt x="165" y="9"/>
                  </a:cubicBezTo>
                  <a:cubicBezTo>
                    <a:pt x="171" y="2"/>
                    <a:pt x="175" y="0"/>
                    <a:pt x="185" y="0"/>
                  </a:cubicBezTo>
                  <a:cubicBezTo>
                    <a:pt x="174" y="3"/>
                    <a:pt x="171" y="11"/>
                    <a:pt x="165" y="19"/>
                  </a:cubicBezTo>
                  <a:cubicBezTo>
                    <a:pt x="161" y="24"/>
                    <a:pt x="159" y="23"/>
                    <a:pt x="153" y="24"/>
                  </a:cubicBezTo>
                  <a:cubicBezTo>
                    <a:pt x="145" y="24"/>
                    <a:pt x="137" y="24"/>
                    <a:pt x="130" y="24"/>
                  </a:cubicBezTo>
                  <a:cubicBezTo>
                    <a:pt x="115" y="24"/>
                    <a:pt x="101" y="26"/>
                    <a:pt x="86" y="26"/>
                  </a:cubicBezTo>
                  <a:cubicBezTo>
                    <a:pt x="79" y="26"/>
                    <a:pt x="66" y="24"/>
                    <a:pt x="61" y="30"/>
                  </a:cubicBezTo>
                  <a:cubicBezTo>
                    <a:pt x="56" y="37"/>
                    <a:pt x="57" y="48"/>
                    <a:pt x="54" y="55"/>
                  </a:cubicBezTo>
                  <a:cubicBezTo>
                    <a:pt x="51" y="66"/>
                    <a:pt x="39" y="58"/>
                    <a:pt x="35" y="67"/>
                  </a:cubicBezTo>
                  <a:cubicBezTo>
                    <a:pt x="31" y="76"/>
                    <a:pt x="38" y="84"/>
                    <a:pt x="26" y="87"/>
                  </a:cubicBezTo>
                  <a:cubicBezTo>
                    <a:pt x="18" y="89"/>
                    <a:pt x="5" y="95"/>
                    <a:pt x="0" y="87"/>
                  </a:cubicBezTo>
                  <a:cubicBezTo>
                    <a:pt x="7" y="83"/>
                    <a:pt x="26" y="89"/>
                    <a:pt x="27" y="76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Freeform 120">
              <a:extLst>
                <a:ext uri="{FF2B5EF4-FFF2-40B4-BE49-F238E27FC236}">
                  <a16:creationId xmlns:a16="http://schemas.microsoft.com/office/drawing/2014/main" id="{516FAF7B-5693-426C-BAE1-38E8045FA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360"/>
              <a:ext cx="233" cy="67"/>
            </a:xfrm>
            <a:custGeom>
              <a:avLst/>
              <a:gdLst>
                <a:gd name="T0" fmla="*/ 0 w 93"/>
                <a:gd name="T1" fmla="*/ 35 h 25"/>
                <a:gd name="T2" fmla="*/ 426 w 93"/>
                <a:gd name="T3" fmla="*/ 0 h 25"/>
                <a:gd name="T4" fmla="*/ 691 w 93"/>
                <a:gd name="T5" fmla="*/ 172 h 25"/>
                <a:gd name="T6" fmla="*/ 1097 w 93"/>
                <a:gd name="T7" fmla="*/ 330 h 25"/>
                <a:gd name="T8" fmla="*/ 1463 w 93"/>
                <a:gd name="T9" fmla="*/ 482 h 25"/>
                <a:gd name="T10" fmla="*/ 1117 w 93"/>
                <a:gd name="T11" fmla="*/ 402 h 25"/>
                <a:gd name="T12" fmla="*/ 709 w 93"/>
                <a:gd name="T13" fmla="*/ 367 h 25"/>
                <a:gd name="T14" fmla="*/ 489 w 93"/>
                <a:gd name="T15" fmla="*/ 230 h 25"/>
                <a:gd name="T16" fmla="*/ 145 w 93"/>
                <a:gd name="T17" fmla="*/ 9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25">
                  <a:moveTo>
                    <a:pt x="0" y="2"/>
                  </a:moveTo>
                  <a:cubicBezTo>
                    <a:pt x="9" y="2"/>
                    <a:pt x="18" y="0"/>
                    <a:pt x="27" y="0"/>
                  </a:cubicBezTo>
                  <a:cubicBezTo>
                    <a:pt x="36" y="0"/>
                    <a:pt x="37" y="5"/>
                    <a:pt x="44" y="9"/>
                  </a:cubicBezTo>
                  <a:cubicBezTo>
                    <a:pt x="52" y="14"/>
                    <a:pt x="62" y="15"/>
                    <a:pt x="70" y="17"/>
                  </a:cubicBezTo>
                  <a:cubicBezTo>
                    <a:pt x="76" y="18"/>
                    <a:pt x="90" y="18"/>
                    <a:pt x="93" y="25"/>
                  </a:cubicBezTo>
                  <a:cubicBezTo>
                    <a:pt x="87" y="21"/>
                    <a:pt x="79" y="21"/>
                    <a:pt x="71" y="21"/>
                  </a:cubicBezTo>
                  <a:cubicBezTo>
                    <a:pt x="62" y="21"/>
                    <a:pt x="54" y="18"/>
                    <a:pt x="45" y="19"/>
                  </a:cubicBezTo>
                  <a:cubicBezTo>
                    <a:pt x="36" y="19"/>
                    <a:pt x="36" y="20"/>
                    <a:pt x="31" y="12"/>
                  </a:cubicBezTo>
                  <a:cubicBezTo>
                    <a:pt x="25" y="4"/>
                    <a:pt x="19" y="5"/>
                    <a:pt x="9" y="5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Oval 121">
              <a:extLst>
                <a:ext uri="{FF2B5EF4-FFF2-40B4-BE49-F238E27FC236}">
                  <a16:creationId xmlns:a16="http://schemas.microsoft.com/office/drawing/2014/main" id="{31E2F482-B49E-47FE-BC5C-6010A6CA1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" y="2379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57" name="Oval 122">
              <a:extLst>
                <a:ext uri="{FF2B5EF4-FFF2-40B4-BE49-F238E27FC236}">
                  <a16:creationId xmlns:a16="http://schemas.microsoft.com/office/drawing/2014/main" id="{92016C51-42FA-4361-9247-420ADAAC3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2384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58" name="Oval 123">
              <a:extLst>
                <a:ext uri="{FF2B5EF4-FFF2-40B4-BE49-F238E27FC236}">
                  <a16:creationId xmlns:a16="http://schemas.microsoft.com/office/drawing/2014/main" id="{FBF3B3F3-7461-4CBC-9F39-542AEF3D1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" y="2405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59" name="Freeform 124">
              <a:extLst>
                <a:ext uri="{FF2B5EF4-FFF2-40B4-BE49-F238E27FC236}">
                  <a16:creationId xmlns:a16="http://schemas.microsoft.com/office/drawing/2014/main" id="{BB87CCEA-7DCF-4332-B35A-62D973436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349"/>
              <a:ext cx="1184" cy="347"/>
            </a:xfrm>
            <a:custGeom>
              <a:avLst/>
              <a:gdLst>
                <a:gd name="T0" fmla="*/ 1229 w 474"/>
                <a:gd name="T1" fmla="*/ 478 h 130"/>
                <a:gd name="T2" fmla="*/ 2478 w 474"/>
                <a:gd name="T3" fmla="*/ 363 h 130"/>
                <a:gd name="T4" fmla="*/ 2840 w 474"/>
                <a:gd name="T5" fmla="*/ 149 h 130"/>
                <a:gd name="T6" fmla="*/ 5048 w 474"/>
                <a:gd name="T7" fmla="*/ 21 h 130"/>
                <a:gd name="T8" fmla="*/ 5473 w 474"/>
                <a:gd name="T9" fmla="*/ 35 h 130"/>
                <a:gd name="T10" fmla="*/ 5660 w 474"/>
                <a:gd name="T11" fmla="*/ 206 h 130"/>
                <a:gd name="T12" fmla="*/ 6345 w 474"/>
                <a:gd name="T13" fmla="*/ 363 h 130"/>
                <a:gd name="T14" fmla="*/ 6719 w 474"/>
                <a:gd name="T15" fmla="*/ 512 h 130"/>
                <a:gd name="T16" fmla="*/ 6877 w 474"/>
                <a:gd name="T17" fmla="*/ 854 h 130"/>
                <a:gd name="T18" fmla="*/ 7032 w 474"/>
                <a:gd name="T19" fmla="*/ 892 h 130"/>
                <a:gd name="T20" fmla="*/ 7294 w 474"/>
                <a:gd name="T21" fmla="*/ 913 h 130"/>
                <a:gd name="T22" fmla="*/ 7326 w 474"/>
                <a:gd name="T23" fmla="*/ 1217 h 130"/>
                <a:gd name="T24" fmla="*/ 7032 w 474"/>
                <a:gd name="T25" fmla="*/ 1276 h 130"/>
                <a:gd name="T26" fmla="*/ 6939 w 474"/>
                <a:gd name="T27" fmla="*/ 1353 h 130"/>
                <a:gd name="T28" fmla="*/ 6919 w 474"/>
                <a:gd name="T29" fmla="*/ 1481 h 130"/>
                <a:gd name="T30" fmla="*/ 6544 w 474"/>
                <a:gd name="T31" fmla="*/ 1618 h 130"/>
                <a:gd name="T32" fmla="*/ 6532 w 474"/>
                <a:gd name="T33" fmla="*/ 1810 h 130"/>
                <a:gd name="T34" fmla="*/ 6357 w 474"/>
                <a:gd name="T35" fmla="*/ 1882 h 130"/>
                <a:gd name="T36" fmla="*/ 5378 w 474"/>
                <a:gd name="T37" fmla="*/ 2074 h 130"/>
                <a:gd name="T38" fmla="*/ 5191 w 474"/>
                <a:gd name="T39" fmla="*/ 2360 h 130"/>
                <a:gd name="T40" fmla="*/ 3462 w 474"/>
                <a:gd name="T41" fmla="*/ 2450 h 130"/>
                <a:gd name="T42" fmla="*/ 2133 w 474"/>
                <a:gd name="T43" fmla="*/ 2381 h 130"/>
                <a:gd name="T44" fmla="*/ 2103 w 474"/>
                <a:gd name="T45" fmla="*/ 2186 h 130"/>
                <a:gd name="T46" fmla="*/ 62 w 474"/>
                <a:gd name="T47" fmla="*/ 2186 h 130"/>
                <a:gd name="T48" fmla="*/ 30 w 474"/>
                <a:gd name="T49" fmla="*/ 1844 h 130"/>
                <a:gd name="T50" fmla="*/ 437 w 474"/>
                <a:gd name="T51" fmla="*/ 1674 h 130"/>
                <a:gd name="T52" fmla="*/ 467 w 474"/>
                <a:gd name="T53" fmla="*/ 1276 h 130"/>
                <a:gd name="T54" fmla="*/ 762 w 474"/>
                <a:gd name="T55" fmla="*/ 1140 h 130"/>
                <a:gd name="T56" fmla="*/ 762 w 474"/>
                <a:gd name="T57" fmla="*/ 627 h 130"/>
                <a:gd name="T58" fmla="*/ 1229 w 474"/>
                <a:gd name="T59" fmla="*/ 478 h 1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4" h="130">
                  <a:moveTo>
                    <a:pt x="79" y="25"/>
                  </a:moveTo>
                  <a:cubicBezTo>
                    <a:pt x="103" y="26"/>
                    <a:pt x="136" y="21"/>
                    <a:pt x="159" y="19"/>
                  </a:cubicBezTo>
                  <a:cubicBezTo>
                    <a:pt x="170" y="18"/>
                    <a:pt x="175" y="12"/>
                    <a:pt x="182" y="8"/>
                  </a:cubicBezTo>
                  <a:cubicBezTo>
                    <a:pt x="187" y="6"/>
                    <a:pt x="293" y="0"/>
                    <a:pt x="324" y="1"/>
                  </a:cubicBezTo>
                  <a:cubicBezTo>
                    <a:pt x="333" y="1"/>
                    <a:pt x="342" y="0"/>
                    <a:pt x="351" y="2"/>
                  </a:cubicBezTo>
                  <a:cubicBezTo>
                    <a:pt x="360" y="4"/>
                    <a:pt x="356" y="6"/>
                    <a:pt x="363" y="11"/>
                  </a:cubicBezTo>
                  <a:cubicBezTo>
                    <a:pt x="372" y="17"/>
                    <a:pt x="389" y="17"/>
                    <a:pt x="407" y="19"/>
                  </a:cubicBezTo>
                  <a:cubicBezTo>
                    <a:pt x="415" y="19"/>
                    <a:pt x="424" y="21"/>
                    <a:pt x="431" y="27"/>
                  </a:cubicBezTo>
                  <a:cubicBezTo>
                    <a:pt x="435" y="31"/>
                    <a:pt x="437" y="42"/>
                    <a:pt x="441" y="45"/>
                  </a:cubicBezTo>
                  <a:cubicBezTo>
                    <a:pt x="443" y="47"/>
                    <a:pt x="446" y="47"/>
                    <a:pt x="451" y="47"/>
                  </a:cubicBezTo>
                  <a:cubicBezTo>
                    <a:pt x="459" y="47"/>
                    <a:pt x="464" y="45"/>
                    <a:pt x="468" y="48"/>
                  </a:cubicBezTo>
                  <a:cubicBezTo>
                    <a:pt x="470" y="49"/>
                    <a:pt x="474" y="63"/>
                    <a:pt x="470" y="64"/>
                  </a:cubicBezTo>
                  <a:cubicBezTo>
                    <a:pt x="464" y="66"/>
                    <a:pt x="457" y="68"/>
                    <a:pt x="451" y="67"/>
                  </a:cubicBezTo>
                  <a:cubicBezTo>
                    <a:pt x="444" y="67"/>
                    <a:pt x="445" y="70"/>
                    <a:pt x="445" y="71"/>
                  </a:cubicBezTo>
                  <a:cubicBezTo>
                    <a:pt x="446" y="74"/>
                    <a:pt x="446" y="76"/>
                    <a:pt x="444" y="78"/>
                  </a:cubicBezTo>
                  <a:cubicBezTo>
                    <a:pt x="438" y="84"/>
                    <a:pt x="422" y="83"/>
                    <a:pt x="420" y="85"/>
                  </a:cubicBezTo>
                  <a:cubicBezTo>
                    <a:pt x="418" y="87"/>
                    <a:pt x="422" y="92"/>
                    <a:pt x="419" y="95"/>
                  </a:cubicBezTo>
                  <a:cubicBezTo>
                    <a:pt x="415" y="97"/>
                    <a:pt x="414" y="98"/>
                    <a:pt x="408" y="99"/>
                  </a:cubicBezTo>
                  <a:cubicBezTo>
                    <a:pt x="391" y="103"/>
                    <a:pt x="366" y="104"/>
                    <a:pt x="345" y="109"/>
                  </a:cubicBezTo>
                  <a:cubicBezTo>
                    <a:pt x="327" y="112"/>
                    <a:pt x="344" y="122"/>
                    <a:pt x="333" y="124"/>
                  </a:cubicBezTo>
                  <a:cubicBezTo>
                    <a:pt x="325" y="127"/>
                    <a:pt x="263" y="128"/>
                    <a:pt x="222" y="129"/>
                  </a:cubicBezTo>
                  <a:cubicBezTo>
                    <a:pt x="184" y="130"/>
                    <a:pt x="144" y="130"/>
                    <a:pt x="137" y="125"/>
                  </a:cubicBezTo>
                  <a:cubicBezTo>
                    <a:pt x="134" y="123"/>
                    <a:pt x="138" y="116"/>
                    <a:pt x="135" y="115"/>
                  </a:cubicBezTo>
                  <a:cubicBezTo>
                    <a:pt x="112" y="106"/>
                    <a:pt x="14" y="121"/>
                    <a:pt x="4" y="115"/>
                  </a:cubicBezTo>
                  <a:cubicBezTo>
                    <a:pt x="1" y="114"/>
                    <a:pt x="0" y="99"/>
                    <a:pt x="2" y="97"/>
                  </a:cubicBezTo>
                  <a:cubicBezTo>
                    <a:pt x="8" y="93"/>
                    <a:pt x="28" y="100"/>
                    <a:pt x="28" y="88"/>
                  </a:cubicBezTo>
                  <a:cubicBezTo>
                    <a:pt x="28" y="79"/>
                    <a:pt x="25" y="71"/>
                    <a:pt x="30" y="67"/>
                  </a:cubicBezTo>
                  <a:cubicBezTo>
                    <a:pt x="34" y="64"/>
                    <a:pt x="45" y="69"/>
                    <a:pt x="49" y="60"/>
                  </a:cubicBezTo>
                  <a:cubicBezTo>
                    <a:pt x="52" y="54"/>
                    <a:pt x="47" y="40"/>
                    <a:pt x="49" y="33"/>
                  </a:cubicBezTo>
                  <a:cubicBezTo>
                    <a:pt x="52" y="26"/>
                    <a:pt x="65" y="25"/>
                    <a:pt x="79" y="2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1" name="Group 125">
            <a:extLst>
              <a:ext uri="{FF2B5EF4-FFF2-40B4-BE49-F238E27FC236}">
                <a16:creationId xmlns:a16="http://schemas.microsoft.com/office/drawing/2014/main" id="{2EF545DE-4533-413E-A8B4-9D8E1019214F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1752600"/>
            <a:ext cx="3371850" cy="1046163"/>
            <a:chOff x="768" y="1587"/>
            <a:chExt cx="1228" cy="381"/>
          </a:xfrm>
        </p:grpSpPr>
        <p:sp>
          <p:nvSpPr>
            <p:cNvPr id="39975" name="Freeform 126">
              <a:extLst>
                <a:ext uri="{FF2B5EF4-FFF2-40B4-BE49-F238E27FC236}">
                  <a16:creationId xmlns:a16="http://schemas.microsoft.com/office/drawing/2014/main" id="{2D97DC2A-92B4-451C-9491-D62C556CD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587"/>
              <a:ext cx="1228" cy="381"/>
            </a:xfrm>
            <a:custGeom>
              <a:avLst/>
              <a:gdLst>
                <a:gd name="T0" fmla="*/ 4629 w 491"/>
                <a:gd name="T1" fmla="*/ 77 h 143"/>
                <a:gd name="T2" fmla="*/ 4179 w 491"/>
                <a:gd name="T3" fmla="*/ 226 h 143"/>
                <a:gd name="T4" fmla="*/ 3051 w 491"/>
                <a:gd name="T5" fmla="*/ 226 h 143"/>
                <a:gd name="T6" fmla="*/ 3021 w 491"/>
                <a:gd name="T7" fmla="*/ 477 h 143"/>
                <a:gd name="T8" fmla="*/ 2363 w 491"/>
                <a:gd name="T9" fmla="*/ 477 h 143"/>
                <a:gd name="T10" fmla="*/ 1158 w 491"/>
                <a:gd name="T11" fmla="*/ 512 h 143"/>
                <a:gd name="T12" fmla="*/ 1033 w 491"/>
                <a:gd name="T13" fmla="*/ 1271 h 143"/>
                <a:gd name="T14" fmla="*/ 250 w 491"/>
                <a:gd name="T15" fmla="*/ 1250 h 143"/>
                <a:gd name="T16" fmla="*/ 95 w 491"/>
                <a:gd name="T17" fmla="*/ 1399 h 143"/>
                <a:gd name="T18" fmla="*/ 20 w 491"/>
                <a:gd name="T19" fmla="*/ 1660 h 143"/>
                <a:gd name="T20" fmla="*/ 33 w 491"/>
                <a:gd name="T21" fmla="*/ 2022 h 143"/>
                <a:gd name="T22" fmla="*/ 145 w 491"/>
                <a:gd name="T23" fmla="*/ 2363 h 143"/>
                <a:gd name="T24" fmla="*/ 770 w 491"/>
                <a:gd name="T25" fmla="*/ 2478 h 143"/>
                <a:gd name="T26" fmla="*/ 3191 w 491"/>
                <a:gd name="T27" fmla="*/ 2401 h 143"/>
                <a:gd name="T28" fmla="*/ 4317 w 491"/>
                <a:gd name="T29" fmla="*/ 2385 h 143"/>
                <a:gd name="T30" fmla="*/ 5272 w 491"/>
                <a:gd name="T31" fmla="*/ 2342 h 143"/>
                <a:gd name="T32" fmla="*/ 5647 w 491"/>
                <a:gd name="T33" fmla="*/ 2081 h 143"/>
                <a:gd name="T34" fmla="*/ 5710 w 491"/>
                <a:gd name="T35" fmla="*/ 1647 h 143"/>
                <a:gd name="T36" fmla="*/ 7213 w 491"/>
                <a:gd name="T37" fmla="*/ 1569 h 143"/>
                <a:gd name="T38" fmla="*/ 7305 w 491"/>
                <a:gd name="T39" fmla="*/ 1228 h 143"/>
                <a:gd name="T40" fmla="*/ 7651 w 491"/>
                <a:gd name="T41" fmla="*/ 1172 h 143"/>
                <a:gd name="T42" fmla="*/ 7601 w 491"/>
                <a:gd name="T43" fmla="*/ 602 h 143"/>
                <a:gd name="T44" fmla="*/ 7180 w 491"/>
                <a:gd name="T45" fmla="*/ 546 h 143"/>
                <a:gd name="T46" fmla="*/ 7100 w 491"/>
                <a:gd name="T47" fmla="*/ 171 h 143"/>
                <a:gd name="T48" fmla="*/ 6193 w 491"/>
                <a:gd name="T49" fmla="*/ 35 h 143"/>
                <a:gd name="T50" fmla="*/ 4629 w 491"/>
                <a:gd name="T51" fmla="*/ 77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91" h="143">
                  <a:moveTo>
                    <a:pt x="296" y="4"/>
                  </a:moveTo>
                  <a:cubicBezTo>
                    <a:pt x="286" y="6"/>
                    <a:pt x="276" y="11"/>
                    <a:pt x="267" y="12"/>
                  </a:cubicBezTo>
                  <a:cubicBezTo>
                    <a:pt x="256" y="14"/>
                    <a:pt x="205" y="5"/>
                    <a:pt x="195" y="12"/>
                  </a:cubicBezTo>
                  <a:cubicBezTo>
                    <a:pt x="192" y="14"/>
                    <a:pt x="193" y="19"/>
                    <a:pt x="193" y="25"/>
                  </a:cubicBezTo>
                  <a:cubicBezTo>
                    <a:pt x="180" y="22"/>
                    <a:pt x="166" y="26"/>
                    <a:pt x="151" y="25"/>
                  </a:cubicBezTo>
                  <a:cubicBezTo>
                    <a:pt x="145" y="25"/>
                    <a:pt x="84" y="22"/>
                    <a:pt x="74" y="27"/>
                  </a:cubicBezTo>
                  <a:cubicBezTo>
                    <a:pt x="60" y="34"/>
                    <a:pt x="66" y="55"/>
                    <a:pt x="66" y="67"/>
                  </a:cubicBezTo>
                  <a:cubicBezTo>
                    <a:pt x="48" y="68"/>
                    <a:pt x="25" y="65"/>
                    <a:pt x="16" y="66"/>
                  </a:cubicBezTo>
                  <a:cubicBezTo>
                    <a:pt x="6" y="67"/>
                    <a:pt x="6" y="73"/>
                    <a:pt x="6" y="74"/>
                  </a:cubicBezTo>
                  <a:cubicBezTo>
                    <a:pt x="6" y="79"/>
                    <a:pt x="2" y="81"/>
                    <a:pt x="1" y="88"/>
                  </a:cubicBezTo>
                  <a:cubicBezTo>
                    <a:pt x="1" y="92"/>
                    <a:pt x="2" y="102"/>
                    <a:pt x="2" y="107"/>
                  </a:cubicBezTo>
                  <a:cubicBezTo>
                    <a:pt x="2" y="117"/>
                    <a:pt x="0" y="121"/>
                    <a:pt x="9" y="125"/>
                  </a:cubicBezTo>
                  <a:cubicBezTo>
                    <a:pt x="15" y="129"/>
                    <a:pt x="42" y="129"/>
                    <a:pt x="49" y="131"/>
                  </a:cubicBezTo>
                  <a:cubicBezTo>
                    <a:pt x="100" y="143"/>
                    <a:pt x="153" y="130"/>
                    <a:pt x="204" y="127"/>
                  </a:cubicBezTo>
                  <a:cubicBezTo>
                    <a:pt x="217" y="126"/>
                    <a:pt x="263" y="126"/>
                    <a:pt x="276" y="126"/>
                  </a:cubicBezTo>
                  <a:cubicBezTo>
                    <a:pt x="296" y="125"/>
                    <a:pt x="317" y="127"/>
                    <a:pt x="337" y="124"/>
                  </a:cubicBezTo>
                  <a:cubicBezTo>
                    <a:pt x="344" y="123"/>
                    <a:pt x="363" y="122"/>
                    <a:pt x="361" y="110"/>
                  </a:cubicBezTo>
                  <a:cubicBezTo>
                    <a:pt x="361" y="100"/>
                    <a:pt x="354" y="89"/>
                    <a:pt x="365" y="87"/>
                  </a:cubicBezTo>
                  <a:cubicBezTo>
                    <a:pt x="376" y="84"/>
                    <a:pt x="457" y="91"/>
                    <a:pt x="461" y="83"/>
                  </a:cubicBezTo>
                  <a:cubicBezTo>
                    <a:pt x="465" y="75"/>
                    <a:pt x="457" y="66"/>
                    <a:pt x="467" y="65"/>
                  </a:cubicBezTo>
                  <a:cubicBezTo>
                    <a:pt x="477" y="64"/>
                    <a:pt x="489" y="67"/>
                    <a:pt x="489" y="62"/>
                  </a:cubicBezTo>
                  <a:cubicBezTo>
                    <a:pt x="489" y="56"/>
                    <a:pt x="491" y="34"/>
                    <a:pt x="486" y="32"/>
                  </a:cubicBezTo>
                  <a:cubicBezTo>
                    <a:pt x="478" y="29"/>
                    <a:pt x="464" y="32"/>
                    <a:pt x="459" y="29"/>
                  </a:cubicBezTo>
                  <a:cubicBezTo>
                    <a:pt x="452" y="26"/>
                    <a:pt x="460" y="16"/>
                    <a:pt x="454" y="9"/>
                  </a:cubicBezTo>
                  <a:cubicBezTo>
                    <a:pt x="447" y="2"/>
                    <a:pt x="407" y="3"/>
                    <a:pt x="396" y="2"/>
                  </a:cubicBezTo>
                  <a:cubicBezTo>
                    <a:pt x="377" y="1"/>
                    <a:pt x="315" y="0"/>
                    <a:pt x="296" y="4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127">
              <a:extLst>
                <a:ext uri="{FF2B5EF4-FFF2-40B4-BE49-F238E27FC236}">
                  <a16:creationId xmlns:a16="http://schemas.microsoft.com/office/drawing/2014/main" id="{22D9B4EC-C4D5-4250-B37B-C0927430B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688"/>
              <a:ext cx="1173" cy="248"/>
            </a:xfrm>
            <a:custGeom>
              <a:avLst/>
              <a:gdLst>
                <a:gd name="T0" fmla="*/ 0 w 469"/>
                <a:gd name="T1" fmla="*/ 1536 h 93"/>
                <a:gd name="T2" fmla="*/ 1271 w 469"/>
                <a:gd name="T3" fmla="*/ 1763 h 93"/>
                <a:gd name="T4" fmla="*/ 2721 w 469"/>
                <a:gd name="T5" fmla="*/ 1557 h 93"/>
                <a:gd name="T6" fmla="*/ 3191 w 469"/>
                <a:gd name="T7" fmla="*/ 1501 h 93"/>
                <a:gd name="T8" fmla="*/ 3567 w 469"/>
                <a:gd name="T9" fmla="*/ 1515 h 93"/>
                <a:gd name="T10" fmla="*/ 4222 w 469"/>
                <a:gd name="T11" fmla="*/ 1515 h 93"/>
                <a:gd name="T12" fmla="*/ 4910 w 469"/>
                <a:gd name="T13" fmla="*/ 1515 h 93"/>
                <a:gd name="T14" fmla="*/ 5210 w 469"/>
                <a:gd name="T15" fmla="*/ 1459 h 93"/>
                <a:gd name="T16" fmla="*/ 5255 w 469"/>
                <a:gd name="T17" fmla="*/ 1160 h 93"/>
                <a:gd name="T18" fmla="*/ 5680 w 469"/>
                <a:gd name="T19" fmla="*/ 819 h 93"/>
                <a:gd name="T20" fmla="*/ 6618 w 469"/>
                <a:gd name="T21" fmla="*/ 797 h 93"/>
                <a:gd name="T22" fmla="*/ 6838 w 469"/>
                <a:gd name="T23" fmla="*/ 683 h 93"/>
                <a:gd name="T24" fmla="*/ 6838 w 469"/>
                <a:gd name="T25" fmla="*/ 512 h 93"/>
                <a:gd name="T26" fmla="*/ 6993 w 469"/>
                <a:gd name="T27" fmla="*/ 456 h 93"/>
                <a:gd name="T28" fmla="*/ 7288 w 469"/>
                <a:gd name="T29" fmla="*/ 376 h 93"/>
                <a:gd name="T30" fmla="*/ 7256 w 469"/>
                <a:gd name="T31" fmla="*/ 0 h 93"/>
                <a:gd name="T32" fmla="*/ 7131 w 469"/>
                <a:gd name="T33" fmla="*/ 285 h 93"/>
                <a:gd name="T34" fmla="*/ 6630 w 469"/>
                <a:gd name="T35" fmla="*/ 285 h 93"/>
                <a:gd name="T36" fmla="*/ 6568 w 469"/>
                <a:gd name="T37" fmla="*/ 661 h 93"/>
                <a:gd name="T38" fmla="*/ 6193 w 469"/>
                <a:gd name="T39" fmla="*/ 627 h 93"/>
                <a:gd name="T40" fmla="*/ 5630 w 469"/>
                <a:gd name="T41" fmla="*/ 661 h 93"/>
                <a:gd name="T42" fmla="*/ 5097 w 469"/>
                <a:gd name="T43" fmla="*/ 797 h 93"/>
                <a:gd name="T44" fmla="*/ 5005 w 469"/>
                <a:gd name="T45" fmla="*/ 1059 h 93"/>
                <a:gd name="T46" fmla="*/ 4972 w 469"/>
                <a:gd name="T47" fmla="*/ 1195 h 93"/>
                <a:gd name="T48" fmla="*/ 4755 w 469"/>
                <a:gd name="T49" fmla="*/ 1272 h 93"/>
                <a:gd name="T50" fmla="*/ 3772 w 469"/>
                <a:gd name="T51" fmla="*/ 1421 h 93"/>
                <a:gd name="T52" fmla="*/ 2614 w 469"/>
                <a:gd name="T53" fmla="*/ 1443 h 93"/>
                <a:gd name="T54" fmla="*/ 1396 w 469"/>
                <a:gd name="T55" fmla="*/ 1592 h 93"/>
                <a:gd name="T56" fmla="*/ 783 w 469"/>
                <a:gd name="T57" fmla="*/ 1536 h 93"/>
                <a:gd name="T58" fmla="*/ 458 w 469"/>
                <a:gd name="T59" fmla="*/ 1557 h 93"/>
                <a:gd name="T60" fmla="*/ 33 w 469"/>
                <a:gd name="T61" fmla="*/ 1536 h 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69" h="93">
                  <a:moveTo>
                    <a:pt x="0" y="81"/>
                  </a:moveTo>
                  <a:cubicBezTo>
                    <a:pt x="27" y="86"/>
                    <a:pt x="53" y="93"/>
                    <a:pt x="81" y="93"/>
                  </a:cubicBezTo>
                  <a:cubicBezTo>
                    <a:pt x="112" y="93"/>
                    <a:pt x="143" y="83"/>
                    <a:pt x="174" y="82"/>
                  </a:cubicBezTo>
                  <a:cubicBezTo>
                    <a:pt x="184" y="82"/>
                    <a:pt x="194" y="80"/>
                    <a:pt x="204" y="79"/>
                  </a:cubicBezTo>
                  <a:cubicBezTo>
                    <a:pt x="212" y="79"/>
                    <a:pt x="219" y="80"/>
                    <a:pt x="228" y="80"/>
                  </a:cubicBezTo>
                  <a:cubicBezTo>
                    <a:pt x="242" y="80"/>
                    <a:pt x="256" y="80"/>
                    <a:pt x="270" y="80"/>
                  </a:cubicBezTo>
                  <a:cubicBezTo>
                    <a:pt x="285" y="80"/>
                    <a:pt x="299" y="81"/>
                    <a:pt x="314" y="80"/>
                  </a:cubicBezTo>
                  <a:cubicBezTo>
                    <a:pt x="320" y="80"/>
                    <a:pt x="328" y="80"/>
                    <a:pt x="333" y="77"/>
                  </a:cubicBezTo>
                  <a:cubicBezTo>
                    <a:pt x="338" y="73"/>
                    <a:pt x="337" y="68"/>
                    <a:pt x="336" y="61"/>
                  </a:cubicBezTo>
                  <a:cubicBezTo>
                    <a:pt x="336" y="44"/>
                    <a:pt x="350" y="44"/>
                    <a:pt x="363" y="43"/>
                  </a:cubicBezTo>
                  <a:cubicBezTo>
                    <a:pt x="382" y="41"/>
                    <a:pt x="404" y="41"/>
                    <a:pt x="423" y="42"/>
                  </a:cubicBezTo>
                  <a:cubicBezTo>
                    <a:pt x="429" y="42"/>
                    <a:pt x="435" y="44"/>
                    <a:pt x="437" y="36"/>
                  </a:cubicBezTo>
                  <a:cubicBezTo>
                    <a:pt x="438" y="32"/>
                    <a:pt x="435" y="30"/>
                    <a:pt x="437" y="27"/>
                  </a:cubicBezTo>
                  <a:cubicBezTo>
                    <a:pt x="439" y="24"/>
                    <a:pt x="444" y="24"/>
                    <a:pt x="447" y="24"/>
                  </a:cubicBezTo>
                  <a:cubicBezTo>
                    <a:pt x="453" y="24"/>
                    <a:pt x="462" y="26"/>
                    <a:pt x="466" y="20"/>
                  </a:cubicBezTo>
                  <a:cubicBezTo>
                    <a:pt x="469" y="15"/>
                    <a:pt x="467" y="5"/>
                    <a:pt x="464" y="0"/>
                  </a:cubicBezTo>
                  <a:cubicBezTo>
                    <a:pt x="462" y="7"/>
                    <a:pt x="464" y="13"/>
                    <a:pt x="456" y="15"/>
                  </a:cubicBezTo>
                  <a:cubicBezTo>
                    <a:pt x="448" y="17"/>
                    <a:pt x="430" y="9"/>
                    <a:pt x="424" y="15"/>
                  </a:cubicBezTo>
                  <a:cubicBezTo>
                    <a:pt x="419" y="19"/>
                    <a:pt x="424" y="30"/>
                    <a:pt x="420" y="35"/>
                  </a:cubicBezTo>
                  <a:cubicBezTo>
                    <a:pt x="415" y="40"/>
                    <a:pt x="402" y="33"/>
                    <a:pt x="396" y="33"/>
                  </a:cubicBezTo>
                  <a:cubicBezTo>
                    <a:pt x="386" y="34"/>
                    <a:pt x="370" y="35"/>
                    <a:pt x="360" y="35"/>
                  </a:cubicBezTo>
                  <a:cubicBezTo>
                    <a:pt x="350" y="36"/>
                    <a:pt x="335" y="37"/>
                    <a:pt x="326" y="42"/>
                  </a:cubicBezTo>
                  <a:cubicBezTo>
                    <a:pt x="320" y="45"/>
                    <a:pt x="321" y="50"/>
                    <a:pt x="320" y="56"/>
                  </a:cubicBezTo>
                  <a:cubicBezTo>
                    <a:pt x="319" y="60"/>
                    <a:pt x="320" y="61"/>
                    <a:pt x="318" y="63"/>
                  </a:cubicBezTo>
                  <a:cubicBezTo>
                    <a:pt x="315" y="65"/>
                    <a:pt x="307" y="66"/>
                    <a:pt x="304" y="67"/>
                  </a:cubicBezTo>
                  <a:cubicBezTo>
                    <a:pt x="284" y="72"/>
                    <a:pt x="262" y="74"/>
                    <a:pt x="241" y="75"/>
                  </a:cubicBezTo>
                  <a:cubicBezTo>
                    <a:pt x="216" y="77"/>
                    <a:pt x="192" y="73"/>
                    <a:pt x="167" y="76"/>
                  </a:cubicBezTo>
                  <a:cubicBezTo>
                    <a:pt x="141" y="79"/>
                    <a:pt x="115" y="85"/>
                    <a:pt x="89" y="84"/>
                  </a:cubicBezTo>
                  <a:cubicBezTo>
                    <a:pt x="76" y="84"/>
                    <a:pt x="63" y="81"/>
                    <a:pt x="50" y="81"/>
                  </a:cubicBezTo>
                  <a:cubicBezTo>
                    <a:pt x="43" y="81"/>
                    <a:pt x="36" y="82"/>
                    <a:pt x="29" y="82"/>
                  </a:cubicBezTo>
                  <a:cubicBezTo>
                    <a:pt x="23" y="81"/>
                    <a:pt x="7" y="80"/>
                    <a:pt x="2" y="81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128">
              <a:extLst>
                <a:ext uri="{FF2B5EF4-FFF2-40B4-BE49-F238E27FC236}">
                  <a16:creationId xmlns:a16="http://schemas.microsoft.com/office/drawing/2014/main" id="{E2FB13D5-9AD1-4019-BFC7-000A2B706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637"/>
              <a:ext cx="657" cy="22"/>
            </a:xfrm>
            <a:custGeom>
              <a:avLst/>
              <a:gdLst>
                <a:gd name="T0" fmla="*/ 0 w 263"/>
                <a:gd name="T1" fmla="*/ 107 h 8"/>
                <a:gd name="T2" fmla="*/ 1791 w 263"/>
                <a:gd name="T3" fmla="*/ 22 h 8"/>
                <a:gd name="T4" fmla="*/ 4099 w 263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3" h="8">
                  <a:moveTo>
                    <a:pt x="0" y="5"/>
                  </a:moveTo>
                  <a:cubicBezTo>
                    <a:pt x="17" y="7"/>
                    <a:pt x="84" y="0"/>
                    <a:pt x="115" y="1"/>
                  </a:cubicBezTo>
                  <a:cubicBezTo>
                    <a:pt x="146" y="2"/>
                    <a:pt x="234" y="7"/>
                    <a:pt x="263" y="8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129">
              <a:extLst>
                <a:ext uri="{FF2B5EF4-FFF2-40B4-BE49-F238E27FC236}">
                  <a16:creationId xmlns:a16="http://schemas.microsoft.com/office/drawing/2014/main" id="{755C3405-D6C9-458C-94EF-8F1DCA817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608"/>
              <a:ext cx="450" cy="27"/>
            </a:xfrm>
            <a:custGeom>
              <a:avLst/>
              <a:gdLst>
                <a:gd name="T0" fmla="*/ 0 w 180"/>
                <a:gd name="T1" fmla="*/ 38 h 10"/>
                <a:gd name="T2" fmla="*/ 2813 w 180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0" h="10">
                  <a:moveTo>
                    <a:pt x="0" y="2"/>
                  </a:moveTo>
                  <a:cubicBezTo>
                    <a:pt x="19" y="0"/>
                    <a:pt x="147" y="6"/>
                    <a:pt x="180" y="1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130">
              <a:extLst>
                <a:ext uri="{FF2B5EF4-FFF2-40B4-BE49-F238E27FC236}">
                  <a16:creationId xmlns:a16="http://schemas.microsoft.com/office/drawing/2014/main" id="{C026470C-5E12-4D6E-BAC9-9726FB5AE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672"/>
              <a:ext cx="1050" cy="16"/>
            </a:xfrm>
            <a:custGeom>
              <a:avLst/>
              <a:gdLst>
                <a:gd name="T0" fmla="*/ 0 w 420"/>
                <a:gd name="T1" fmla="*/ 56 h 6"/>
                <a:gd name="T2" fmla="*/ 2333 w 420"/>
                <a:gd name="T3" fmla="*/ 21 h 6"/>
                <a:gd name="T4" fmla="*/ 6563 w 420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0" h="6">
                  <a:moveTo>
                    <a:pt x="0" y="3"/>
                  </a:moveTo>
                  <a:cubicBezTo>
                    <a:pt x="22" y="4"/>
                    <a:pt x="80" y="3"/>
                    <a:pt x="149" y="1"/>
                  </a:cubicBezTo>
                  <a:cubicBezTo>
                    <a:pt x="218" y="0"/>
                    <a:pt x="377" y="1"/>
                    <a:pt x="420" y="6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131">
              <a:extLst>
                <a:ext uri="{FF2B5EF4-FFF2-40B4-BE49-F238E27FC236}">
                  <a16:creationId xmlns:a16="http://schemas.microsoft.com/office/drawing/2014/main" id="{B5739ED2-006B-4E8F-80B3-C07B3CD80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01"/>
              <a:ext cx="1060" cy="11"/>
            </a:xfrm>
            <a:custGeom>
              <a:avLst/>
              <a:gdLst>
                <a:gd name="T0" fmla="*/ 0 w 424"/>
                <a:gd name="T1" fmla="*/ 61 h 4"/>
                <a:gd name="T2" fmla="*/ 2313 w 424"/>
                <a:gd name="T3" fmla="*/ 47 h 4"/>
                <a:gd name="T4" fmla="*/ 4988 w 424"/>
                <a:gd name="T5" fmla="*/ 47 h 4"/>
                <a:gd name="T6" fmla="*/ 6625 w 424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3"/>
                  </a:moveTo>
                  <a:cubicBezTo>
                    <a:pt x="21" y="4"/>
                    <a:pt x="82" y="2"/>
                    <a:pt x="148" y="2"/>
                  </a:cubicBezTo>
                  <a:cubicBezTo>
                    <a:pt x="198" y="1"/>
                    <a:pt x="270" y="3"/>
                    <a:pt x="319" y="2"/>
                  </a:cubicBezTo>
                  <a:cubicBezTo>
                    <a:pt x="361" y="0"/>
                    <a:pt x="408" y="3"/>
                    <a:pt x="424" y="4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132">
              <a:extLst>
                <a:ext uri="{FF2B5EF4-FFF2-40B4-BE49-F238E27FC236}">
                  <a16:creationId xmlns:a16="http://schemas.microsoft.com/office/drawing/2014/main" id="{C2E1EF7C-295D-4641-9978-5667DD3D9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28"/>
              <a:ext cx="1060" cy="11"/>
            </a:xfrm>
            <a:custGeom>
              <a:avLst/>
              <a:gdLst>
                <a:gd name="T0" fmla="*/ 0 w 424"/>
                <a:gd name="T1" fmla="*/ 61 h 4"/>
                <a:gd name="T2" fmla="*/ 2270 w 424"/>
                <a:gd name="T3" fmla="*/ 61 h 4"/>
                <a:gd name="T4" fmla="*/ 4845 w 424"/>
                <a:gd name="T5" fmla="*/ 47 h 4"/>
                <a:gd name="T6" fmla="*/ 6625 w 424"/>
                <a:gd name="T7" fmla="*/ 6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3"/>
                  </a:moveTo>
                  <a:cubicBezTo>
                    <a:pt x="20" y="3"/>
                    <a:pt x="80" y="3"/>
                    <a:pt x="145" y="3"/>
                  </a:cubicBezTo>
                  <a:cubicBezTo>
                    <a:pt x="204" y="3"/>
                    <a:pt x="275" y="4"/>
                    <a:pt x="310" y="2"/>
                  </a:cubicBezTo>
                  <a:cubicBezTo>
                    <a:pt x="353" y="0"/>
                    <a:pt x="409" y="3"/>
                    <a:pt x="424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133">
              <a:extLst>
                <a:ext uri="{FF2B5EF4-FFF2-40B4-BE49-F238E27FC236}">
                  <a16:creationId xmlns:a16="http://schemas.microsoft.com/office/drawing/2014/main" id="{0C940EE3-A520-4932-8AF3-14B7B0438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52"/>
              <a:ext cx="995" cy="21"/>
            </a:xfrm>
            <a:custGeom>
              <a:avLst/>
              <a:gdLst>
                <a:gd name="T0" fmla="*/ 0 w 398"/>
                <a:gd name="T1" fmla="*/ 76 h 8"/>
                <a:gd name="T2" fmla="*/ 4720 w 398"/>
                <a:gd name="T3" fmla="*/ 76 h 8"/>
                <a:gd name="T4" fmla="*/ 6220 w 39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8">
                  <a:moveTo>
                    <a:pt x="0" y="4"/>
                  </a:moveTo>
                  <a:cubicBezTo>
                    <a:pt x="39" y="4"/>
                    <a:pt x="258" y="8"/>
                    <a:pt x="302" y="4"/>
                  </a:cubicBezTo>
                  <a:cubicBezTo>
                    <a:pt x="345" y="0"/>
                    <a:pt x="385" y="3"/>
                    <a:pt x="398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134">
              <a:extLst>
                <a:ext uri="{FF2B5EF4-FFF2-40B4-BE49-F238E27FC236}">
                  <a16:creationId xmlns:a16="http://schemas.microsoft.com/office/drawing/2014/main" id="{B7C73D78-C8AA-4F4D-BCA6-7111589BB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781"/>
              <a:ext cx="1142" cy="19"/>
            </a:xfrm>
            <a:custGeom>
              <a:avLst/>
              <a:gdLst>
                <a:gd name="T0" fmla="*/ 0 w 457"/>
                <a:gd name="T1" fmla="*/ 81 h 7"/>
                <a:gd name="T2" fmla="*/ 1729 w 457"/>
                <a:gd name="T3" fmla="*/ 81 h 7"/>
                <a:gd name="T4" fmla="*/ 4353 w 457"/>
                <a:gd name="T5" fmla="*/ 117 h 7"/>
                <a:gd name="T6" fmla="*/ 7132 w 457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7">
                  <a:moveTo>
                    <a:pt x="0" y="4"/>
                  </a:moveTo>
                  <a:cubicBezTo>
                    <a:pt x="16" y="5"/>
                    <a:pt x="66" y="5"/>
                    <a:pt x="111" y="4"/>
                  </a:cubicBezTo>
                  <a:cubicBezTo>
                    <a:pt x="156" y="2"/>
                    <a:pt x="232" y="7"/>
                    <a:pt x="279" y="6"/>
                  </a:cubicBezTo>
                  <a:cubicBezTo>
                    <a:pt x="327" y="4"/>
                    <a:pt x="448" y="0"/>
                    <a:pt x="457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135">
              <a:extLst>
                <a:ext uri="{FF2B5EF4-FFF2-40B4-BE49-F238E27FC236}">
                  <a16:creationId xmlns:a16="http://schemas.microsoft.com/office/drawing/2014/main" id="{0A22D87F-47D9-4827-8459-478ECAE1E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13"/>
              <a:ext cx="907" cy="22"/>
            </a:xfrm>
            <a:custGeom>
              <a:avLst/>
              <a:gdLst>
                <a:gd name="T0" fmla="*/ 0 w 363"/>
                <a:gd name="T1" fmla="*/ 143 h 8"/>
                <a:gd name="T2" fmla="*/ 2496 w 363"/>
                <a:gd name="T3" fmla="*/ 0 h 8"/>
                <a:gd name="T4" fmla="*/ 5662 w 36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8">
                  <a:moveTo>
                    <a:pt x="0" y="7"/>
                  </a:moveTo>
                  <a:cubicBezTo>
                    <a:pt x="12" y="8"/>
                    <a:pt x="126" y="0"/>
                    <a:pt x="160" y="0"/>
                  </a:cubicBezTo>
                  <a:cubicBezTo>
                    <a:pt x="195" y="0"/>
                    <a:pt x="306" y="3"/>
                    <a:pt x="363" y="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136">
              <a:extLst>
                <a:ext uri="{FF2B5EF4-FFF2-40B4-BE49-F238E27FC236}">
                  <a16:creationId xmlns:a16="http://schemas.microsoft.com/office/drawing/2014/main" id="{233C2C17-C550-4FAD-A322-B5C8DBB2A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40"/>
              <a:ext cx="893" cy="35"/>
            </a:xfrm>
            <a:custGeom>
              <a:avLst/>
              <a:gdLst>
                <a:gd name="T0" fmla="*/ 0 w 357"/>
                <a:gd name="T1" fmla="*/ 175 h 13"/>
                <a:gd name="T2" fmla="*/ 2189 w 357"/>
                <a:gd name="T3" fmla="*/ 22 h 13"/>
                <a:gd name="T4" fmla="*/ 5588 w 357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13">
                  <a:moveTo>
                    <a:pt x="0" y="9"/>
                  </a:moveTo>
                  <a:cubicBezTo>
                    <a:pt x="14" y="13"/>
                    <a:pt x="88" y="1"/>
                    <a:pt x="140" y="1"/>
                  </a:cubicBezTo>
                  <a:cubicBezTo>
                    <a:pt x="192" y="0"/>
                    <a:pt x="324" y="4"/>
                    <a:pt x="357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137">
              <a:extLst>
                <a:ext uri="{FF2B5EF4-FFF2-40B4-BE49-F238E27FC236}">
                  <a16:creationId xmlns:a16="http://schemas.microsoft.com/office/drawing/2014/main" id="{CAAA3B83-D554-4457-956D-B7BD71E62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69"/>
              <a:ext cx="895" cy="27"/>
            </a:xfrm>
            <a:custGeom>
              <a:avLst/>
              <a:gdLst>
                <a:gd name="T0" fmla="*/ 0 w 358"/>
                <a:gd name="T1" fmla="*/ 138 h 10"/>
                <a:gd name="T2" fmla="*/ 2000 w 358"/>
                <a:gd name="T3" fmla="*/ 38 h 10"/>
                <a:gd name="T4" fmla="*/ 5595 w 358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8" h="10">
                  <a:moveTo>
                    <a:pt x="0" y="7"/>
                  </a:moveTo>
                  <a:cubicBezTo>
                    <a:pt x="12" y="10"/>
                    <a:pt x="92" y="3"/>
                    <a:pt x="128" y="2"/>
                  </a:cubicBezTo>
                  <a:cubicBezTo>
                    <a:pt x="164" y="0"/>
                    <a:pt x="338" y="4"/>
                    <a:pt x="358" y="5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38">
              <a:extLst>
                <a:ext uri="{FF2B5EF4-FFF2-40B4-BE49-F238E27FC236}">
                  <a16:creationId xmlns:a16="http://schemas.microsoft.com/office/drawing/2014/main" id="{A6C3E2ED-AA6E-444E-87DB-FB8A13144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07"/>
              <a:ext cx="600" cy="26"/>
            </a:xfrm>
            <a:custGeom>
              <a:avLst/>
              <a:gdLst>
                <a:gd name="T0" fmla="*/ 0 w 240"/>
                <a:gd name="T1" fmla="*/ 156 h 10"/>
                <a:gd name="T2" fmla="*/ 3750 w 240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0" h="10">
                  <a:moveTo>
                    <a:pt x="0" y="9"/>
                  </a:moveTo>
                  <a:cubicBezTo>
                    <a:pt x="18" y="10"/>
                    <a:pt x="134" y="0"/>
                    <a:pt x="240" y="4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139">
              <a:extLst>
                <a:ext uri="{FF2B5EF4-FFF2-40B4-BE49-F238E27FC236}">
                  <a16:creationId xmlns:a16="http://schemas.microsoft.com/office/drawing/2014/main" id="{A92975E0-9E55-45CE-8454-5DD06B27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637"/>
              <a:ext cx="657" cy="22"/>
            </a:xfrm>
            <a:custGeom>
              <a:avLst/>
              <a:gdLst>
                <a:gd name="T0" fmla="*/ 0 w 263"/>
                <a:gd name="T1" fmla="*/ 107 h 8"/>
                <a:gd name="T2" fmla="*/ 1791 w 263"/>
                <a:gd name="T3" fmla="*/ 22 h 8"/>
                <a:gd name="T4" fmla="*/ 4099 w 263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3" h="8">
                  <a:moveTo>
                    <a:pt x="0" y="5"/>
                  </a:moveTo>
                  <a:cubicBezTo>
                    <a:pt x="17" y="7"/>
                    <a:pt x="84" y="0"/>
                    <a:pt x="115" y="1"/>
                  </a:cubicBezTo>
                  <a:cubicBezTo>
                    <a:pt x="146" y="2"/>
                    <a:pt x="234" y="7"/>
                    <a:pt x="263" y="8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140">
              <a:extLst>
                <a:ext uri="{FF2B5EF4-FFF2-40B4-BE49-F238E27FC236}">
                  <a16:creationId xmlns:a16="http://schemas.microsoft.com/office/drawing/2014/main" id="{DB552DE9-7A3B-4686-927C-078F04409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608"/>
              <a:ext cx="450" cy="27"/>
            </a:xfrm>
            <a:custGeom>
              <a:avLst/>
              <a:gdLst>
                <a:gd name="T0" fmla="*/ 0 w 180"/>
                <a:gd name="T1" fmla="*/ 38 h 10"/>
                <a:gd name="T2" fmla="*/ 2813 w 180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0" h="10">
                  <a:moveTo>
                    <a:pt x="0" y="2"/>
                  </a:moveTo>
                  <a:cubicBezTo>
                    <a:pt x="19" y="0"/>
                    <a:pt x="147" y="6"/>
                    <a:pt x="180" y="10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141">
              <a:extLst>
                <a:ext uri="{FF2B5EF4-FFF2-40B4-BE49-F238E27FC236}">
                  <a16:creationId xmlns:a16="http://schemas.microsoft.com/office/drawing/2014/main" id="{A243DF8F-187E-468E-A68E-59D173E25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672"/>
              <a:ext cx="1050" cy="16"/>
            </a:xfrm>
            <a:custGeom>
              <a:avLst/>
              <a:gdLst>
                <a:gd name="T0" fmla="*/ 0 w 420"/>
                <a:gd name="T1" fmla="*/ 56 h 6"/>
                <a:gd name="T2" fmla="*/ 2333 w 420"/>
                <a:gd name="T3" fmla="*/ 21 h 6"/>
                <a:gd name="T4" fmla="*/ 6563 w 420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0" h="6">
                  <a:moveTo>
                    <a:pt x="0" y="3"/>
                  </a:moveTo>
                  <a:cubicBezTo>
                    <a:pt x="22" y="4"/>
                    <a:pt x="80" y="3"/>
                    <a:pt x="149" y="1"/>
                  </a:cubicBezTo>
                  <a:cubicBezTo>
                    <a:pt x="218" y="0"/>
                    <a:pt x="377" y="1"/>
                    <a:pt x="420" y="6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142">
              <a:extLst>
                <a:ext uri="{FF2B5EF4-FFF2-40B4-BE49-F238E27FC236}">
                  <a16:creationId xmlns:a16="http://schemas.microsoft.com/office/drawing/2014/main" id="{E3F22629-BAB6-424D-8126-7C70C1AB5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01"/>
              <a:ext cx="1060" cy="11"/>
            </a:xfrm>
            <a:custGeom>
              <a:avLst/>
              <a:gdLst>
                <a:gd name="T0" fmla="*/ 0 w 424"/>
                <a:gd name="T1" fmla="*/ 61 h 4"/>
                <a:gd name="T2" fmla="*/ 2313 w 424"/>
                <a:gd name="T3" fmla="*/ 47 h 4"/>
                <a:gd name="T4" fmla="*/ 4988 w 424"/>
                <a:gd name="T5" fmla="*/ 47 h 4"/>
                <a:gd name="T6" fmla="*/ 6625 w 424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3"/>
                  </a:moveTo>
                  <a:cubicBezTo>
                    <a:pt x="21" y="4"/>
                    <a:pt x="82" y="2"/>
                    <a:pt x="148" y="2"/>
                  </a:cubicBezTo>
                  <a:cubicBezTo>
                    <a:pt x="198" y="1"/>
                    <a:pt x="270" y="3"/>
                    <a:pt x="319" y="2"/>
                  </a:cubicBezTo>
                  <a:cubicBezTo>
                    <a:pt x="361" y="0"/>
                    <a:pt x="408" y="3"/>
                    <a:pt x="424" y="4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143">
              <a:extLst>
                <a:ext uri="{FF2B5EF4-FFF2-40B4-BE49-F238E27FC236}">
                  <a16:creationId xmlns:a16="http://schemas.microsoft.com/office/drawing/2014/main" id="{957CD7ED-174E-460E-9B9E-237E50213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28"/>
              <a:ext cx="1060" cy="11"/>
            </a:xfrm>
            <a:custGeom>
              <a:avLst/>
              <a:gdLst>
                <a:gd name="T0" fmla="*/ 0 w 424"/>
                <a:gd name="T1" fmla="*/ 61 h 4"/>
                <a:gd name="T2" fmla="*/ 2270 w 424"/>
                <a:gd name="T3" fmla="*/ 61 h 4"/>
                <a:gd name="T4" fmla="*/ 4845 w 424"/>
                <a:gd name="T5" fmla="*/ 47 h 4"/>
                <a:gd name="T6" fmla="*/ 6625 w 424"/>
                <a:gd name="T7" fmla="*/ 6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3"/>
                  </a:moveTo>
                  <a:cubicBezTo>
                    <a:pt x="20" y="3"/>
                    <a:pt x="80" y="3"/>
                    <a:pt x="145" y="3"/>
                  </a:cubicBezTo>
                  <a:cubicBezTo>
                    <a:pt x="204" y="3"/>
                    <a:pt x="275" y="4"/>
                    <a:pt x="310" y="2"/>
                  </a:cubicBezTo>
                  <a:cubicBezTo>
                    <a:pt x="353" y="0"/>
                    <a:pt x="409" y="3"/>
                    <a:pt x="424" y="3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144">
              <a:extLst>
                <a:ext uri="{FF2B5EF4-FFF2-40B4-BE49-F238E27FC236}">
                  <a16:creationId xmlns:a16="http://schemas.microsoft.com/office/drawing/2014/main" id="{E54C627A-4F9A-466C-8FFD-70E44DD88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52"/>
              <a:ext cx="995" cy="21"/>
            </a:xfrm>
            <a:custGeom>
              <a:avLst/>
              <a:gdLst>
                <a:gd name="T0" fmla="*/ 0 w 398"/>
                <a:gd name="T1" fmla="*/ 76 h 8"/>
                <a:gd name="T2" fmla="*/ 4720 w 398"/>
                <a:gd name="T3" fmla="*/ 76 h 8"/>
                <a:gd name="T4" fmla="*/ 6220 w 39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8">
                  <a:moveTo>
                    <a:pt x="0" y="4"/>
                  </a:moveTo>
                  <a:cubicBezTo>
                    <a:pt x="39" y="4"/>
                    <a:pt x="258" y="8"/>
                    <a:pt x="302" y="4"/>
                  </a:cubicBezTo>
                  <a:cubicBezTo>
                    <a:pt x="345" y="0"/>
                    <a:pt x="385" y="3"/>
                    <a:pt x="398" y="3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145">
              <a:extLst>
                <a:ext uri="{FF2B5EF4-FFF2-40B4-BE49-F238E27FC236}">
                  <a16:creationId xmlns:a16="http://schemas.microsoft.com/office/drawing/2014/main" id="{77F82A45-1660-4AA8-A0AD-5CCFF1716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781"/>
              <a:ext cx="1142" cy="19"/>
            </a:xfrm>
            <a:custGeom>
              <a:avLst/>
              <a:gdLst>
                <a:gd name="T0" fmla="*/ 0 w 457"/>
                <a:gd name="T1" fmla="*/ 81 h 7"/>
                <a:gd name="T2" fmla="*/ 1729 w 457"/>
                <a:gd name="T3" fmla="*/ 81 h 7"/>
                <a:gd name="T4" fmla="*/ 4353 w 457"/>
                <a:gd name="T5" fmla="*/ 117 h 7"/>
                <a:gd name="T6" fmla="*/ 7132 w 457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7">
                  <a:moveTo>
                    <a:pt x="0" y="4"/>
                  </a:moveTo>
                  <a:cubicBezTo>
                    <a:pt x="16" y="5"/>
                    <a:pt x="66" y="5"/>
                    <a:pt x="111" y="4"/>
                  </a:cubicBezTo>
                  <a:cubicBezTo>
                    <a:pt x="156" y="2"/>
                    <a:pt x="232" y="7"/>
                    <a:pt x="279" y="6"/>
                  </a:cubicBezTo>
                  <a:cubicBezTo>
                    <a:pt x="327" y="4"/>
                    <a:pt x="448" y="0"/>
                    <a:pt x="457" y="3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146">
              <a:extLst>
                <a:ext uri="{FF2B5EF4-FFF2-40B4-BE49-F238E27FC236}">
                  <a16:creationId xmlns:a16="http://schemas.microsoft.com/office/drawing/2014/main" id="{2CADA03F-6C85-4703-9C4B-22E10DE79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13"/>
              <a:ext cx="907" cy="22"/>
            </a:xfrm>
            <a:custGeom>
              <a:avLst/>
              <a:gdLst>
                <a:gd name="T0" fmla="*/ 0 w 363"/>
                <a:gd name="T1" fmla="*/ 143 h 8"/>
                <a:gd name="T2" fmla="*/ 2496 w 363"/>
                <a:gd name="T3" fmla="*/ 0 h 8"/>
                <a:gd name="T4" fmla="*/ 5662 w 36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8">
                  <a:moveTo>
                    <a:pt x="0" y="7"/>
                  </a:moveTo>
                  <a:cubicBezTo>
                    <a:pt x="12" y="8"/>
                    <a:pt x="126" y="0"/>
                    <a:pt x="160" y="0"/>
                  </a:cubicBezTo>
                  <a:cubicBezTo>
                    <a:pt x="195" y="0"/>
                    <a:pt x="306" y="3"/>
                    <a:pt x="363" y="0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147">
              <a:extLst>
                <a:ext uri="{FF2B5EF4-FFF2-40B4-BE49-F238E27FC236}">
                  <a16:creationId xmlns:a16="http://schemas.microsoft.com/office/drawing/2014/main" id="{71441528-51ED-4264-A4F5-C0D00D864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40"/>
              <a:ext cx="893" cy="35"/>
            </a:xfrm>
            <a:custGeom>
              <a:avLst/>
              <a:gdLst>
                <a:gd name="T0" fmla="*/ 0 w 357"/>
                <a:gd name="T1" fmla="*/ 175 h 13"/>
                <a:gd name="T2" fmla="*/ 2189 w 357"/>
                <a:gd name="T3" fmla="*/ 22 h 13"/>
                <a:gd name="T4" fmla="*/ 5588 w 357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13">
                  <a:moveTo>
                    <a:pt x="0" y="9"/>
                  </a:moveTo>
                  <a:cubicBezTo>
                    <a:pt x="14" y="13"/>
                    <a:pt x="88" y="1"/>
                    <a:pt x="140" y="1"/>
                  </a:cubicBezTo>
                  <a:cubicBezTo>
                    <a:pt x="192" y="0"/>
                    <a:pt x="324" y="4"/>
                    <a:pt x="357" y="2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148">
              <a:extLst>
                <a:ext uri="{FF2B5EF4-FFF2-40B4-BE49-F238E27FC236}">
                  <a16:creationId xmlns:a16="http://schemas.microsoft.com/office/drawing/2014/main" id="{02271EE3-DB66-48B1-AEF4-12D9C8316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69"/>
              <a:ext cx="895" cy="27"/>
            </a:xfrm>
            <a:custGeom>
              <a:avLst/>
              <a:gdLst>
                <a:gd name="T0" fmla="*/ 0 w 358"/>
                <a:gd name="T1" fmla="*/ 138 h 10"/>
                <a:gd name="T2" fmla="*/ 2000 w 358"/>
                <a:gd name="T3" fmla="*/ 38 h 10"/>
                <a:gd name="T4" fmla="*/ 5595 w 358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8" h="10">
                  <a:moveTo>
                    <a:pt x="0" y="7"/>
                  </a:moveTo>
                  <a:cubicBezTo>
                    <a:pt x="12" y="10"/>
                    <a:pt x="92" y="3"/>
                    <a:pt x="128" y="2"/>
                  </a:cubicBezTo>
                  <a:cubicBezTo>
                    <a:pt x="164" y="0"/>
                    <a:pt x="338" y="4"/>
                    <a:pt x="358" y="5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149">
              <a:extLst>
                <a:ext uri="{FF2B5EF4-FFF2-40B4-BE49-F238E27FC236}">
                  <a16:creationId xmlns:a16="http://schemas.microsoft.com/office/drawing/2014/main" id="{08F1C89E-ED31-4850-B368-232E5C184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07"/>
              <a:ext cx="600" cy="26"/>
            </a:xfrm>
            <a:custGeom>
              <a:avLst/>
              <a:gdLst>
                <a:gd name="T0" fmla="*/ 0 w 240"/>
                <a:gd name="T1" fmla="*/ 156 h 10"/>
                <a:gd name="T2" fmla="*/ 3750 w 240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0" h="10">
                  <a:moveTo>
                    <a:pt x="0" y="9"/>
                  </a:moveTo>
                  <a:cubicBezTo>
                    <a:pt x="18" y="10"/>
                    <a:pt x="134" y="0"/>
                    <a:pt x="240" y="4"/>
                  </a:cubicBezTo>
                </a:path>
              </a:pathLst>
            </a:custGeom>
            <a:noFill/>
            <a:ln w="7938" cap="rnd">
              <a:solidFill>
                <a:srgbClr val="F6BAC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150">
              <a:extLst>
                <a:ext uri="{FF2B5EF4-FFF2-40B4-BE49-F238E27FC236}">
                  <a16:creationId xmlns:a16="http://schemas.microsoft.com/office/drawing/2014/main" id="{88007022-C58D-49EA-9AA1-9247B18E9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645"/>
              <a:ext cx="673" cy="24"/>
            </a:xfrm>
            <a:custGeom>
              <a:avLst/>
              <a:gdLst>
                <a:gd name="T0" fmla="*/ 0 w 269"/>
                <a:gd name="T1" fmla="*/ 56 h 9"/>
                <a:gd name="T2" fmla="*/ 1846 w 269"/>
                <a:gd name="T3" fmla="*/ 35 h 9"/>
                <a:gd name="T4" fmla="*/ 4213 w 269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9" h="9">
                  <a:moveTo>
                    <a:pt x="0" y="3"/>
                  </a:moveTo>
                  <a:cubicBezTo>
                    <a:pt x="18" y="9"/>
                    <a:pt x="87" y="0"/>
                    <a:pt x="118" y="2"/>
                  </a:cubicBezTo>
                  <a:cubicBezTo>
                    <a:pt x="149" y="3"/>
                    <a:pt x="240" y="7"/>
                    <a:pt x="269" y="9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151">
              <a:extLst>
                <a:ext uri="{FF2B5EF4-FFF2-40B4-BE49-F238E27FC236}">
                  <a16:creationId xmlns:a16="http://schemas.microsoft.com/office/drawing/2014/main" id="{AE46244C-259F-4732-84BA-DE166DD0F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616"/>
              <a:ext cx="465" cy="27"/>
            </a:xfrm>
            <a:custGeom>
              <a:avLst/>
              <a:gdLst>
                <a:gd name="T0" fmla="*/ 0 w 186"/>
                <a:gd name="T1" fmla="*/ 59 h 10"/>
                <a:gd name="T2" fmla="*/ 2908 w 186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10">
                  <a:moveTo>
                    <a:pt x="0" y="3"/>
                  </a:moveTo>
                  <a:cubicBezTo>
                    <a:pt x="19" y="0"/>
                    <a:pt x="153" y="6"/>
                    <a:pt x="186" y="1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152">
              <a:extLst>
                <a:ext uri="{FF2B5EF4-FFF2-40B4-BE49-F238E27FC236}">
                  <a16:creationId xmlns:a16="http://schemas.microsoft.com/office/drawing/2014/main" id="{1F503547-8CFB-45BD-A618-3DA0F7C4D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683"/>
              <a:ext cx="1058" cy="16"/>
            </a:xfrm>
            <a:custGeom>
              <a:avLst/>
              <a:gdLst>
                <a:gd name="T0" fmla="*/ 0 w 423"/>
                <a:gd name="T1" fmla="*/ 56 h 6"/>
                <a:gd name="T2" fmla="*/ 2376 w 423"/>
                <a:gd name="T3" fmla="*/ 21 h 6"/>
                <a:gd name="T4" fmla="*/ 6618 w 423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6">
                  <a:moveTo>
                    <a:pt x="0" y="3"/>
                  </a:moveTo>
                  <a:cubicBezTo>
                    <a:pt x="23" y="4"/>
                    <a:pt x="83" y="2"/>
                    <a:pt x="152" y="1"/>
                  </a:cubicBezTo>
                  <a:cubicBezTo>
                    <a:pt x="221" y="0"/>
                    <a:pt x="380" y="1"/>
                    <a:pt x="423" y="6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153">
              <a:extLst>
                <a:ext uri="{FF2B5EF4-FFF2-40B4-BE49-F238E27FC236}">
                  <a16:creationId xmlns:a16="http://schemas.microsoft.com/office/drawing/2014/main" id="{0301ACB7-9B42-44CB-A58E-AAF96D8B4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12"/>
              <a:ext cx="1060" cy="11"/>
            </a:xfrm>
            <a:custGeom>
              <a:avLst/>
              <a:gdLst>
                <a:gd name="T0" fmla="*/ 0 w 424"/>
                <a:gd name="T1" fmla="*/ 47 h 4"/>
                <a:gd name="T2" fmla="*/ 2313 w 424"/>
                <a:gd name="T3" fmla="*/ 22 h 4"/>
                <a:gd name="T4" fmla="*/ 4988 w 424"/>
                <a:gd name="T5" fmla="*/ 22 h 4"/>
                <a:gd name="T6" fmla="*/ 6625 w 424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4">
                  <a:moveTo>
                    <a:pt x="0" y="2"/>
                  </a:moveTo>
                  <a:cubicBezTo>
                    <a:pt x="21" y="3"/>
                    <a:pt x="82" y="2"/>
                    <a:pt x="148" y="1"/>
                  </a:cubicBezTo>
                  <a:cubicBezTo>
                    <a:pt x="198" y="1"/>
                    <a:pt x="270" y="3"/>
                    <a:pt x="319" y="1"/>
                  </a:cubicBezTo>
                  <a:cubicBezTo>
                    <a:pt x="361" y="0"/>
                    <a:pt x="408" y="3"/>
                    <a:pt x="424" y="4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154">
              <a:extLst>
                <a:ext uri="{FF2B5EF4-FFF2-40B4-BE49-F238E27FC236}">
                  <a16:creationId xmlns:a16="http://schemas.microsoft.com/office/drawing/2014/main" id="{1BB9CEB8-D186-4A6E-959F-A7AFECF7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39"/>
              <a:ext cx="1060" cy="8"/>
            </a:xfrm>
            <a:custGeom>
              <a:avLst/>
              <a:gdLst>
                <a:gd name="T0" fmla="*/ 0 w 424"/>
                <a:gd name="T1" fmla="*/ 35 h 3"/>
                <a:gd name="T2" fmla="*/ 2270 w 424"/>
                <a:gd name="T3" fmla="*/ 56 h 3"/>
                <a:gd name="T4" fmla="*/ 4845 w 424"/>
                <a:gd name="T5" fmla="*/ 35 h 3"/>
                <a:gd name="T6" fmla="*/ 6625 w 424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3">
                  <a:moveTo>
                    <a:pt x="0" y="2"/>
                  </a:moveTo>
                  <a:cubicBezTo>
                    <a:pt x="20" y="3"/>
                    <a:pt x="80" y="3"/>
                    <a:pt x="145" y="3"/>
                  </a:cubicBezTo>
                  <a:cubicBezTo>
                    <a:pt x="204" y="3"/>
                    <a:pt x="275" y="3"/>
                    <a:pt x="310" y="2"/>
                  </a:cubicBezTo>
                  <a:cubicBezTo>
                    <a:pt x="353" y="0"/>
                    <a:pt x="409" y="3"/>
                    <a:pt x="424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155">
              <a:extLst>
                <a:ext uri="{FF2B5EF4-FFF2-40B4-BE49-F238E27FC236}">
                  <a16:creationId xmlns:a16="http://schemas.microsoft.com/office/drawing/2014/main" id="{16527CA1-0D30-4AF7-8079-D46D8D3C2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60"/>
              <a:ext cx="985" cy="24"/>
            </a:xfrm>
            <a:custGeom>
              <a:avLst/>
              <a:gdLst>
                <a:gd name="T0" fmla="*/ 0 w 394"/>
                <a:gd name="T1" fmla="*/ 77 h 9"/>
                <a:gd name="T2" fmla="*/ 4720 w 394"/>
                <a:gd name="T3" fmla="*/ 77 h 9"/>
                <a:gd name="T4" fmla="*/ 6158 w 394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4" h="9">
                  <a:moveTo>
                    <a:pt x="0" y="4"/>
                  </a:moveTo>
                  <a:cubicBezTo>
                    <a:pt x="39" y="5"/>
                    <a:pt x="258" y="9"/>
                    <a:pt x="302" y="4"/>
                  </a:cubicBezTo>
                  <a:cubicBezTo>
                    <a:pt x="345" y="0"/>
                    <a:pt x="381" y="4"/>
                    <a:pt x="394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156">
              <a:extLst>
                <a:ext uri="{FF2B5EF4-FFF2-40B4-BE49-F238E27FC236}">
                  <a16:creationId xmlns:a16="http://schemas.microsoft.com/office/drawing/2014/main" id="{E8805DE2-91FD-4A7B-9C55-DFD84A772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792"/>
              <a:ext cx="1142" cy="19"/>
            </a:xfrm>
            <a:custGeom>
              <a:avLst/>
              <a:gdLst>
                <a:gd name="T0" fmla="*/ 0 w 457"/>
                <a:gd name="T1" fmla="*/ 60 h 7"/>
                <a:gd name="T2" fmla="*/ 1729 w 457"/>
                <a:gd name="T3" fmla="*/ 60 h 7"/>
                <a:gd name="T4" fmla="*/ 4353 w 457"/>
                <a:gd name="T5" fmla="*/ 103 h 7"/>
                <a:gd name="T6" fmla="*/ 7132 w 457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7">
                  <a:moveTo>
                    <a:pt x="0" y="3"/>
                  </a:moveTo>
                  <a:cubicBezTo>
                    <a:pt x="16" y="5"/>
                    <a:pt x="66" y="5"/>
                    <a:pt x="111" y="3"/>
                  </a:cubicBezTo>
                  <a:cubicBezTo>
                    <a:pt x="156" y="2"/>
                    <a:pt x="232" y="7"/>
                    <a:pt x="279" y="5"/>
                  </a:cubicBezTo>
                  <a:cubicBezTo>
                    <a:pt x="327" y="4"/>
                    <a:pt x="448" y="0"/>
                    <a:pt x="457" y="3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157">
              <a:extLst>
                <a:ext uri="{FF2B5EF4-FFF2-40B4-BE49-F238E27FC236}">
                  <a16:creationId xmlns:a16="http://schemas.microsoft.com/office/drawing/2014/main" id="{F7286E90-F371-434C-8C3C-C84325252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21"/>
              <a:ext cx="897" cy="24"/>
            </a:xfrm>
            <a:custGeom>
              <a:avLst/>
              <a:gdLst>
                <a:gd name="T0" fmla="*/ 0 w 359"/>
                <a:gd name="T1" fmla="*/ 149 h 9"/>
                <a:gd name="T2" fmla="*/ 2496 w 359"/>
                <a:gd name="T3" fmla="*/ 0 h 9"/>
                <a:gd name="T4" fmla="*/ 5599 w 35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9">
                  <a:moveTo>
                    <a:pt x="0" y="8"/>
                  </a:moveTo>
                  <a:cubicBezTo>
                    <a:pt x="12" y="9"/>
                    <a:pt x="126" y="0"/>
                    <a:pt x="160" y="0"/>
                  </a:cubicBezTo>
                  <a:cubicBezTo>
                    <a:pt x="195" y="0"/>
                    <a:pt x="302" y="4"/>
                    <a:pt x="359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158">
              <a:extLst>
                <a:ext uri="{FF2B5EF4-FFF2-40B4-BE49-F238E27FC236}">
                  <a16:creationId xmlns:a16="http://schemas.microsoft.com/office/drawing/2014/main" id="{33A4AC68-413E-4BAA-8E22-B082F06A6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51"/>
              <a:ext cx="893" cy="32"/>
            </a:xfrm>
            <a:custGeom>
              <a:avLst/>
              <a:gdLst>
                <a:gd name="T0" fmla="*/ 0 w 357"/>
                <a:gd name="T1" fmla="*/ 149 h 12"/>
                <a:gd name="T2" fmla="*/ 2189 w 357"/>
                <a:gd name="T3" fmla="*/ 0 h 12"/>
                <a:gd name="T4" fmla="*/ 5588 w 357"/>
                <a:gd name="T5" fmla="*/ 2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12">
                  <a:moveTo>
                    <a:pt x="0" y="8"/>
                  </a:moveTo>
                  <a:cubicBezTo>
                    <a:pt x="14" y="12"/>
                    <a:pt x="88" y="1"/>
                    <a:pt x="140" y="0"/>
                  </a:cubicBezTo>
                  <a:cubicBezTo>
                    <a:pt x="192" y="0"/>
                    <a:pt x="324" y="3"/>
                    <a:pt x="357" y="1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159">
              <a:extLst>
                <a:ext uri="{FF2B5EF4-FFF2-40B4-BE49-F238E27FC236}">
                  <a16:creationId xmlns:a16="http://schemas.microsoft.com/office/drawing/2014/main" id="{329B63A9-5312-4D68-97FB-8918552B4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80"/>
              <a:ext cx="895" cy="27"/>
            </a:xfrm>
            <a:custGeom>
              <a:avLst/>
              <a:gdLst>
                <a:gd name="T0" fmla="*/ 0 w 358"/>
                <a:gd name="T1" fmla="*/ 138 h 10"/>
                <a:gd name="T2" fmla="*/ 2000 w 358"/>
                <a:gd name="T3" fmla="*/ 22 h 10"/>
                <a:gd name="T4" fmla="*/ 5595 w 358"/>
                <a:gd name="T5" fmla="*/ 8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8" h="10">
                  <a:moveTo>
                    <a:pt x="0" y="7"/>
                  </a:moveTo>
                  <a:cubicBezTo>
                    <a:pt x="12" y="10"/>
                    <a:pt x="92" y="3"/>
                    <a:pt x="128" y="1"/>
                  </a:cubicBezTo>
                  <a:cubicBezTo>
                    <a:pt x="164" y="0"/>
                    <a:pt x="338" y="3"/>
                    <a:pt x="358" y="4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160">
              <a:extLst>
                <a:ext uri="{FF2B5EF4-FFF2-40B4-BE49-F238E27FC236}">
                  <a16:creationId xmlns:a16="http://schemas.microsoft.com/office/drawing/2014/main" id="{D1B64F71-1C2E-41C5-BD67-14FF04FF8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925"/>
              <a:ext cx="300" cy="14"/>
            </a:xfrm>
            <a:custGeom>
              <a:avLst/>
              <a:gdLst>
                <a:gd name="T0" fmla="*/ 0 w 120"/>
                <a:gd name="T1" fmla="*/ 109 h 5"/>
                <a:gd name="T2" fmla="*/ 1875 w 12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0" h="5">
                  <a:moveTo>
                    <a:pt x="0" y="5"/>
                  </a:moveTo>
                  <a:cubicBezTo>
                    <a:pt x="12" y="5"/>
                    <a:pt x="59" y="2"/>
                    <a:pt x="120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161">
              <a:extLst>
                <a:ext uri="{FF2B5EF4-FFF2-40B4-BE49-F238E27FC236}">
                  <a16:creationId xmlns:a16="http://schemas.microsoft.com/office/drawing/2014/main" id="{A3CCDEE4-8C57-4FDA-959E-BE0B4613F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640"/>
              <a:ext cx="665" cy="24"/>
            </a:xfrm>
            <a:custGeom>
              <a:avLst/>
              <a:gdLst>
                <a:gd name="T0" fmla="*/ 0 w 266"/>
                <a:gd name="T1" fmla="*/ 93 h 9"/>
                <a:gd name="T2" fmla="*/ 1800 w 266"/>
                <a:gd name="T3" fmla="*/ 21 h 9"/>
                <a:gd name="T4" fmla="*/ 4158 w 26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9">
                  <a:moveTo>
                    <a:pt x="0" y="5"/>
                  </a:moveTo>
                  <a:cubicBezTo>
                    <a:pt x="17" y="7"/>
                    <a:pt x="84" y="0"/>
                    <a:pt x="115" y="1"/>
                  </a:cubicBezTo>
                  <a:cubicBezTo>
                    <a:pt x="146" y="3"/>
                    <a:pt x="237" y="7"/>
                    <a:pt x="266" y="9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162">
              <a:extLst>
                <a:ext uri="{FF2B5EF4-FFF2-40B4-BE49-F238E27FC236}">
                  <a16:creationId xmlns:a16="http://schemas.microsoft.com/office/drawing/2014/main" id="{C036D813-4863-4DC6-9F01-BF029851B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611"/>
              <a:ext cx="465" cy="26"/>
            </a:xfrm>
            <a:custGeom>
              <a:avLst/>
              <a:gdLst>
                <a:gd name="T0" fmla="*/ 0 w 186"/>
                <a:gd name="T1" fmla="*/ 55 h 10"/>
                <a:gd name="T2" fmla="*/ 2908 w 18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10">
                  <a:moveTo>
                    <a:pt x="0" y="3"/>
                  </a:moveTo>
                  <a:cubicBezTo>
                    <a:pt x="19" y="0"/>
                    <a:pt x="153" y="6"/>
                    <a:pt x="186" y="10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163">
              <a:extLst>
                <a:ext uri="{FF2B5EF4-FFF2-40B4-BE49-F238E27FC236}">
                  <a16:creationId xmlns:a16="http://schemas.microsoft.com/office/drawing/2014/main" id="{DCDAA711-661B-420B-99DF-770EF0055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677"/>
              <a:ext cx="1058" cy="14"/>
            </a:xfrm>
            <a:custGeom>
              <a:avLst/>
              <a:gdLst>
                <a:gd name="T0" fmla="*/ 0 w 423"/>
                <a:gd name="T1" fmla="*/ 48 h 5"/>
                <a:gd name="T2" fmla="*/ 2376 w 423"/>
                <a:gd name="T3" fmla="*/ 22 h 5"/>
                <a:gd name="T4" fmla="*/ 6618 w 423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5">
                  <a:moveTo>
                    <a:pt x="0" y="2"/>
                  </a:moveTo>
                  <a:cubicBezTo>
                    <a:pt x="23" y="4"/>
                    <a:pt x="83" y="2"/>
                    <a:pt x="152" y="1"/>
                  </a:cubicBezTo>
                  <a:cubicBezTo>
                    <a:pt x="221" y="0"/>
                    <a:pt x="380" y="1"/>
                    <a:pt x="423" y="5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164">
              <a:extLst>
                <a:ext uri="{FF2B5EF4-FFF2-40B4-BE49-F238E27FC236}">
                  <a16:creationId xmlns:a16="http://schemas.microsoft.com/office/drawing/2014/main" id="{CC192C80-CDCA-4A9B-B72E-8013F5B09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07"/>
              <a:ext cx="1060" cy="8"/>
            </a:xfrm>
            <a:custGeom>
              <a:avLst/>
              <a:gdLst>
                <a:gd name="T0" fmla="*/ 0 w 424"/>
                <a:gd name="T1" fmla="*/ 35 h 3"/>
                <a:gd name="T2" fmla="*/ 2313 w 424"/>
                <a:gd name="T3" fmla="*/ 21 h 3"/>
                <a:gd name="T4" fmla="*/ 4988 w 424"/>
                <a:gd name="T5" fmla="*/ 21 h 3"/>
                <a:gd name="T6" fmla="*/ 6625 w 424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3">
                  <a:moveTo>
                    <a:pt x="0" y="2"/>
                  </a:moveTo>
                  <a:cubicBezTo>
                    <a:pt x="21" y="3"/>
                    <a:pt x="82" y="2"/>
                    <a:pt x="148" y="1"/>
                  </a:cubicBezTo>
                  <a:cubicBezTo>
                    <a:pt x="198" y="1"/>
                    <a:pt x="270" y="2"/>
                    <a:pt x="319" y="1"/>
                  </a:cubicBezTo>
                  <a:cubicBezTo>
                    <a:pt x="361" y="0"/>
                    <a:pt x="408" y="2"/>
                    <a:pt x="424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165">
              <a:extLst>
                <a:ext uri="{FF2B5EF4-FFF2-40B4-BE49-F238E27FC236}">
                  <a16:creationId xmlns:a16="http://schemas.microsoft.com/office/drawing/2014/main" id="{D8CA1508-2EFD-435F-96A5-65F3BEE31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33"/>
              <a:ext cx="1060" cy="8"/>
            </a:xfrm>
            <a:custGeom>
              <a:avLst/>
              <a:gdLst>
                <a:gd name="T0" fmla="*/ 0 w 424"/>
                <a:gd name="T1" fmla="*/ 35 h 3"/>
                <a:gd name="T2" fmla="*/ 2270 w 424"/>
                <a:gd name="T3" fmla="*/ 35 h 3"/>
                <a:gd name="T4" fmla="*/ 4845 w 424"/>
                <a:gd name="T5" fmla="*/ 35 h 3"/>
                <a:gd name="T6" fmla="*/ 6625 w 424"/>
                <a:gd name="T7" fmla="*/ 5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4" h="3">
                  <a:moveTo>
                    <a:pt x="0" y="2"/>
                  </a:moveTo>
                  <a:cubicBezTo>
                    <a:pt x="20" y="3"/>
                    <a:pt x="80" y="3"/>
                    <a:pt x="145" y="2"/>
                  </a:cubicBezTo>
                  <a:cubicBezTo>
                    <a:pt x="204" y="3"/>
                    <a:pt x="275" y="3"/>
                    <a:pt x="310" y="2"/>
                  </a:cubicBezTo>
                  <a:cubicBezTo>
                    <a:pt x="353" y="0"/>
                    <a:pt x="409" y="3"/>
                    <a:pt x="424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166">
              <a:extLst>
                <a:ext uri="{FF2B5EF4-FFF2-40B4-BE49-F238E27FC236}">
                  <a16:creationId xmlns:a16="http://schemas.microsoft.com/office/drawing/2014/main" id="{6EA527F7-6EEF-40D7-9FF3-246C6FDA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1755"/>
              <a:ext cx="995" cy="21"/>
            </a:xfrm>
            <a:custGeom>
              <a:avLst/>
              <a:gdLst>
                <a:gd name="T0" fmla="*/ 0 w 398"/>
                <a:gd name="T1" fmla="*/ 76 h 8"/>
                <a:gd name="T2" fmla="*/ 4720 w 398"/>
                <a:gd name="T3" fmla="*/ 76 h 8"/>
                <a:gd name="T4" fmla="*/ 6220 w 398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" h="8">
                  <a:moveTo>
                    <a:pt x="0" y="4"/>
                  </a:moveTo>
                  <a:cubicBezTo>
                    <a:pt x="39" y="5"/>
                    <a:pt x="258" y="8"/>
                    <a:pt x="302" y="4"/>
                  </a:cubicBezTo>
                  <a:cubicBezTo>
                    <a:pt x="345" y="0"/>
                    <a:pt x="385" y="4"/>
                    <a:pt x="398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167">
              <a:extLst>
                <a:ext uri="{FF2B5EF4-FFF2-40B4-BE49-F238E27FC236}">
                  <a16:creationId xmlns:a16="http://schemas.microsoft.com/office/drawing/2014/main" id="{45459456-6063-403B-B781-297A03E79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787"/>
              <a:ext cx="1142" cy="18"/>
            </a:xfrm>
            <a:custGeom>
              <a:avLst/>
              <a:gdLst>
                <a:gd name="T0" fmla="*/ 0 w 457"/>
                <a:gd name="T1" fmla="*/ 54 h 7"/>
                <a:gd name="T2" fmla="*/ 1729 w 457"/>
                <a:gd name="T3" fmla="*/ 54 h 7"/>
                <a:gd name="T4" fmla="*/ 4353 w 457"/>
                <a:gd name="T5" fmla="*/ 85 h 7"/>
                <a:gd name="T6" fmla="*/ 7132 w 457"/>
                <a:gd name="T7" fmla="*/ 5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7">
                  <a:moveTo>
                    <a:pt x="0" y="3"/>
                  </a:moveTo>
                  <a:cubicBezTo>
                    <a:pt x="16" y="4"/>
                    <a:pt x="66" y="5"/>
                    <a:pt x="111" y="3"/>
                  </a:cubicBezTo>
                  <a:cubicBezTo>
                    <a:pt x="156" y="1"/>
                    <a:pt x="232" y="7"/>
                    <a:pt x="279" y="5"/>
                  </a:cubicBezTo>
                  <a:cubicBezTo>
                    <a:pt x="327" y="3"/>
                    <a:pt x="448" y="0"/>
                    <a:pt x="457" y="3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168">
              <a:extLst>
                <a:ext uri="{FF2B5EF4-FFF2-40B4-BE49-F238E27FC236}">
                  <a16:creationId xmlns:a16="http://schemas.microsoft.com/office/drawing/2014/main" id="{FFD182F5-E622-4CBD-AA1A-6FDD7AF05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816"/>
              <a:ext cx="907" cy="24"/>
            </a:xfrm>
            <a:custGeom>
              <a:avLst/>
              <a:gdLst>
                <a:gd name="T0" fmla="*/ 0 w 363"/>
                <a:gd name="T1" fmla="*/ 149 h 9"/>
                <a:gd name="T2" fmla="*/ 2496 w 363"/>
                <a:gd name="T3" fmla="*/ 0 h 9"/>
                <a:gd name="T4" fmla="*/ 5662 w 363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9">
                  <a:moveTo>
                    <a:pt x="0" y="8"/>
                  </a:moveTo>
                  <a:cubicBezTo>
                    <a:pt x="12" y="9"/>
                    <a:pt x="126" y="0"/>
                    <a:pt x="160" y="0"/>
                  </a:cubicBezTo>
                  <a:cubicBezTo>
                    <a:pt x="195" y="0"/>
                    <a:pt x="306" y="3"/>
                    <a:pt x="363" y="1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169">
              <a:extLst>
                <a:ext uri="{FF2B5EF4-FFF2-40B4-BE49-F238E27FC236}">
                  <a16:creationId xmlns:a16="http://schemas.microsoft.com/office/drawing/2014/main" id="{2053CB0B-EAC8-4966-8314-38B7AD4CA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43"/>
              <a:ext cx="893" cy="34"/>
            </a:xfrm>
            <a:custGeom>
              <a:avLst/>
              <a:gdLst>
                <a:gd name="T0" fmla="*/ 0 w 357"/>
                <a:gd name="T1" fmla="*/ 165 h 13"/>
                <a:gd name="T2" fmla="*/ 2189 w 357"/>
                <a:gd name="T3" fmla="*/ 21 h 13"/>
                <a:gd name="T4" fmla="*/ 5588 w 357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13">
                  <a:moveTo>
                    <a:pt x="0" y="9"/>
                  </a:moveTo>
                  <a:cubicBezTo>
                    <a:pt x="14" y="13"/>
                    <a:pt x="88" y="1"/>
                    <a:pt x="140" y="1"/>
                  </a:cubicBezTo>
                  <a:cubicBezTo>
                    <a:pt x="192" y="0"/>
                    <a:pt x="324" y="4"/>
                    <a:pt x="357" y="2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170">
              <a:extLst>
                <a:ext uri="{FF2B5EF4-FFF2-40B4-BE49-F238E27FC236}">
                  <a16:creationId xmlns:a16="http://schemas.microsoft.com/office/drawing/2014/main" id="{01E75ECC-FF35-4B67-BD47-8C45226B8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872"/>
              <a:ext cx="895" cy="27"/>
            </a:xfrm>
            <a:custGeom>
              <a:avLst/>
              <a:gdLst>
                <a:gd name="T0" fmla="*/ 0 w 358"/>
                <a:gd name="T1" fmla="*/ 159 h 10"/>
                <a:gd name="T2" fmla="*/ 2000 w 358"/>
                <a:gd name="T3" fmla="*/ 38 h 10"/>
                <a:gd name="T4" fmla="*/ 5595 w 358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8" h="10">
                  <a:moveTo>
                    <a:pt x="0" y="8"/>
                  </a:moveTo>
                  <a:cubicBezTo>
                    <a:pt x="12" y="10"/>
                    <a:pt x="92" y="4"/>
                    <a:pt x="128" y="2"/>
                  </a:cubicBezTo>
                  <a:cubicBezTo>
                    <a:pt x="164" y="0"/>
                    <a:pt x="338" y="4"/>
                    <a:pt x="358" y="5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171">
              <a:extLst>
                <a:ext uri="{FF2B5EF4-FFF2-40B4-BE49-F238E27FC236}">
                  <a16:creationId xmlns:a16="http://schemas.microsoft.com/office/drawing/2014/main" id="{83036DA9-B5E1-471A-9E68-DFD8AA632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09"/>
              <a:ext cx="600" cy="27"/>
            </a:xfrm>
            <a:custGeom>
              <a:avLst/>
              <a:gdLst>
                <a:gd name="T0" fmla="*/ 0 w 240"/>
                <a:gd name="T1" fmla="*/ 176 h 10"/>
                <a:gd name="T2" fmla="*/ 3750 w 240"/>
                <a:gd name="T3" fmla="*/ 8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0" h="10">
                  <a:moveTo>
                    <a:pt x="0" y="9"/>
                  </a:moveTo>
                  <a:cubicBezTo>
                    <a:pt x="18" y="10"/>
                    <a:pt x="134" y="0"/>
                    <a:pt x="240" y="4"/>
                  </a:cubicBezTo>
                </a:path>
              </a:pathLst>
            </a:custGeom>
            <a:noFill/>
            <a:ln w="3175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172">
              <a:extLst>
                <a:ext uri="{FF2B5EF4-FFF2-40B4-BE49-F238E27FC236}">
                  <a16:creationId xmlns:a16="http://schemas.microsoft.com/office/drawing/2014/main" id="{2332EE9D-DB9D-4960-8AA2-6C0EC035A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627"/>
              <a:ext cx="638" cy="237"/>
            </a:xfrm>
            <a:custGeom>
              <a:avLst/>
              <a:gdLst>
                <a:gd name="T0" fmla="*/ 50 w 255"/>
                <a:gd name="T1" fmla="*/ 1680 h 89"/>
                <a:gd name="T2" fmla="*/ 20 w 255"/>
                <a:gd name="T3" fmla="*/ 1454 h 89"/>
                <a:gd name="T4" fmla="*/ 95 w 255"/>
                <a:gd name="T5" fmla="*/ 1190 h 89"/>
                <a:gd name="T6" fmla="*/ 563 w 255"/>
                <a:gd name="T7" fmla="*/ 1036 h 89"/>
                <a:gd name="T8" fmla="*/ 1083 w 255"/>
                <a:gd name="T9" fmla="*/ 943 h 89"/>
                <a:gd name="T10" fmla="*/ 1208 w 255"/>
                <a:gd name="T11" fmla="*/ 397 h 89"/>
                <a:gd name="T12" fmla="*/ 1866 w 255"/>
                <a:gd name="T13" fmla="*/ 362 h 89"/>
                <a:gd name="T14" fmla="*/ 2567 w 255"/>
                <a:gd name="T15" fmla="*/ 375 h 89"/>
                <a:gd name="T16" fmla="*/ 2867 w 255"/>
                <a:gd name="T17" fmla="*/ 375 h 89"/>
                <a:gd name="T18" fmla="*/ 3005 w 255"/>
                <a:gd name="T19" fmla="*/ 170 h 89"/>
                <a:gd name="T20" fmla="*/ 3213 w 255"/>
                <a:gd name="T21" fmla="*/ 21 h 89"/>
                <a:gd name="T22" fmla="*/ 3650 w 255"/>
                <a:gd name="T23" fmla="*/ 21 h 89"/>
                <a:gd name="T24" fmla="*/ 3993 w 255"/>
                <a:gd name="T25" fmla="*/ 56 h 89"/>
                <a:gd name="T26" fmla="*/ 3650 w 255"/>
                <a:gd name="T27" fmla="*/ 93 h 89"/>
                <a:gd name="T28" fmla="*/ 3255 w 255"/>
                <a:gd name="T29" fmla="*/ 205 h 89"/>
                <a:gd name="T30" fmla="*/ 2942 w 255"/>
                <a:gd name="T31" fmla="*/ 567 h 89"/>
                <a:gd name="T32" fmla="*/ 2117 w 255"/>
                <a:gd name="T33" fmla="*/ 602 h 89"/>
                <a:gd name="T34" fmla="*/ 1646 w 255"/>
                <a:gd name="T35" fmla="*/ 602 h 89"/>
                <a:gd name="T36" fmla="*/ 1334 w 255"/>
                <a:gd name="T37" fmla="*/ 644 h 89"/>
                <a:gd name="T38" fmla="*/ 1221 w 255"/>
                <a:gd name="T39" fmla="*/ 1036 h 89"/>
                <a:gd name="T40" fmla="*/ 863 w 255"/>
                <a:gd name="T41" fmla="*/ 1206 h 89"/>
                <a:gd name="T42" fmla="*/ 300 w 255"/>
                <a:gd name="T43" fmla="*/ 1284 h 89"/>
                <a:gd name="T44" fmla="*/ 83 w 255"/>
                <a:gd name="T45" fmla="*/ 1624 h 8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5" h="89">
                  <a:moveTo>
                    <a:pt x="3" y="89"/>
                  </a:moveTo>
                  <a:cubicBezTo>
                    <a:pt x="3" y="85"/>
                    <a:pt x="0" y="82"/>
                    <a:pt x="1" y="77"/>
                  </a:cubicBezTo>
                  <a:cubicBezTo>
                    <a:pt x="2" y="73"/>
                    <a:pt x="4" y="67"/>
                    <a:pt x="6" y="63"/>
                  </a:cubicBezTo>
                  <a:cubicBezTo>
                    <a:pt x="11" y="54"/>
                    <a:pt x="27" y="55"/>
                    <a:pt x="36" y="55"/>
                  </a:cubicBezTo>
                  <a:cubicBezTo>
                    <a:pt x="45" y="55"/>
                    <a:pt x="68" y="60"/>
                    <a:pt x="69" y="50"/>
                  </a:cubicBezTo>
                  <a:cubicBezTo>
                    <a:pt x="71" y="39"/>
                    <a:pt x="65" y="26"/>
                    <a:pt x="77" y="21"/>
                  </a:cubicBezTo>
                  <a:cubicBezTo>
                    <a:pt x="91" y="15"/>
                    <a:pt x="105" y="18"/>
                    <a:pt x="119" y="19"/>
                  </a:cubicBezTo>
                  <a:cubicBezTo>
                    <a:pt x="134" y="20"/>
                    <a:pt x="149" y="20"/>
                    <a:pt x="164" y="20"/>
                  </a:cubicBezTo>
                  <a:cubicBezTo>
                    <a:pt x="170" y="20"/>
                    <a:pt x="177" y="20"/>
                    <a:pt x="183" y="20"/>
                  </a:cubicBezTo>
                  <a:cubicBezTo>
                    <a:pt x="192" y="19"/>
                    <a:pt x="191" y="15"/>
                    <a:pt x="192" y="9"/>
                  </a:cubicBezTo>
                  <a:cubicBezTo>
                    <a:pt x="194" y="1"/>
                    <a:pt x="199" y="2"/>
                    <a:pt x="205" y="1"/>
                  </a:cubicBezTo>
                  <a:cubicBezTo>
                    <a:pt x="215" y="1"/>
                    <a:pt x="224" y="0"/>
                    <a:pt x="233" y="1"/>
                  </a:cubicBezTo>
                  <a:cubicBezTo>
                    <a:pt x="241" y="1"/>
                    <a:pt x="248" y="2"/>
                    <a:pt x="255" y="3"/>
                  </a:cubicBezTo>
                  <a:cubicBezTo>
                    <a:pt x="248" y="4"/>
                    <a:pt x="241" y="4"/>
                    <a:pt x="233" y="5"/>
                  </a:cubicBezTo>
                  <a:cubicBezTo>
                    <a:pt x="225" y="5"/>
                    <a:pt x="215" y="5"/>
                    <a:pt x="208" y="11"/>
                  </a:cubicBezTo>
                  <a:cubicBezTo>
                    <a:pt x="200" y="19"/>
                    <a:pt x="201" y="29"/>
                    <a:pt x="188" y="30"/>
                  </a:cubicBezTo>
                  <a:cubicBezTo>
                    <a:pt x="171" y="31"/>
                    <a:pt x="152" y="32"/>
                    <a:pt x="135" y="32"/>
                  </a:cubicBezTo>
                  <a:cubicBezTo>
                    <a:pt x="125" y="32"/>
                    <a:pt x="115" y="32"/>
                    <a:pt x="105" y="32"/>
                  </a:cubicBezTo>
                  <a:cubicBezTo>
                    <a:pt x="100" y="32"/>
                    <a:pt x="89" y="30"/>
                    <a:pt x="85" y="34"/>
                  </a:cubicBezTo>
                  <a:cubicBezTo>
                    <a:pt x="79" y="39"/>
                    <a:pt x="81" y="49"/>
                    <a:pt x="78" y="55"/>
                  </a:cubicBezTo>
                  <a:cubicBezTo>
                    <a:pt x="74" y="65"/>
                    <a:pt x="64" y="63"/>
                    <a:pt x="55" y="64"/>
                  </a:cubicBezTo>
                  <a:cubicBezTo>
                    <a:pt x="43" y="64"/>
                    <a:pt x="30" y="65"/>
                    <a:pt x="19" y="68"/>
                  </a:cubicBezTo>
                  <a:cubicBezTo>
                    <a:pt x="9" y="72"/>
                    <a:pt x="8" y="76"/>
                    <a:pt x="5" y="86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173">
              <a:extLst>
                <a:ext uri="{FF2B5EF4-FFF2-40B4-BE49-F238E27FC236}">
                  <a16:creationId xmlns:a16="http://schemas.microsoft.com/office/drawing/2014/main" id="{BCBA6844-EC92-41E6-90A8-EDBA04168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600"/>
              <a:ext cx="373" cy="43"/>
            </a:xfrm>
            <a:custGeom>
              <a:avLst/>
              <a:gdLst>
                <a:gd name="T0" fmla="*/ 0 w 149"/>
                <a:gd name="T1" fmla="*/ 116 h 16"/>
                <a:gd name="T2" fmla="*/ 313 w 149"/>
                <a:gd name="T3" fmla="*/ 22 h 16"/>
                <a:gd name="T4" fmla="*/ 676 w 149"/>
                <a:gd name="T5" fmla="*/ 22 h 16"/>
                <a:gd name="T6" fmla="*/ 1367 w 149"/>
                <a:gd name="T7" fmla="*/ 59 h 16"/>
                <a:gd name="T8" fmla="*/ 1847 w 149"/>
                <a:gd name="T9" fmla="*/ 59 h 16"/>
                <a:gd name="T10" fmla="*/ 2306 w 149"/>
                <a:gd name="T11" fmla="*/ 312 h 16"/>
                <a:gd name="T12" fmla="*/ 1772 w 149"/>
                <a:gd name="T13" fmla="*/ 218 h 16"/>
                <a:gd name="T14" fmla="*/ 1334 w 149"/>
                <a:gd name="T15" fmla="*/ 218 h 16"/>
                <a:gd name="T16" fmla="*/ 909 w 149"/>
                <a:gd name="T17" fmla="*/ 17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16">
                  <a:moveTo>
                    <a:pt x="0" y="6"/>
                  </a:moveTo>
                  <a:cubicBezTo>
                    <a:pt x="7" y="5"/>
                    <a:pt x="13" y="2"/>
                    <a:pt x="20" y="1"/>
                  </a:cubicBezTo>
                  <a:cubicBezTo>
                    <a:pt x="28" y="0"/>
                    <a:pt x="35" y="1"/>
                    <a:pt x="43" y="1"/>
                  </a:cubicBezTo>
                  <a:cubicBezTo>
                    <a:pt x="57" y="2"/>
                    <a:pt x="72" y="3"/>
                    <a:pt x="87" y="3"/>
                  </a:cubicBezTo>
                  <a:cubicBezTo>
                    <a:pt x="97" y="4"/>
                    <a:pt x="108" y="3"/>
                    <a:pt x="118" y="3"/>
                  </a:cubicBezTo>
                  <a:cubicBezTo>
                    <a:pt x="129" y="4"/>
                    <a:pt x="149" y="0"/>
                    <a:pt x="147" y="16"/>
                  </a:cubicBezTo>
                  <a:cubicBezTo>
                    <a:pt x="142" y="7"/>
                    <a:pt x="121" y="11"/>
                    <a:pt x="113" y="11"/>
                  </a:cubicBezTo>
                  <a:cubicBezTo>
                    <a:pt x="104" y="10"/>
                    <a:pt x="94" y="11"/>
                    <a:pt x="85" y="11"/>
                  </a:cubicBezTo>
                  <a:cubicBezTo>
                    <a:pt x="76" y="11"/>
                    <a:pt x="67" y="9"/>
                    <a:pt x="58" y="9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Oval 174">
              <a:extLst>
                <a:ext uri="{FF2B5EF4-FFF2-40B4-BE49-F238E27FC236}">
                  <a16:creationId xmlns:a16="http://schemas.microsoft.com/office/drawing/2014/main" id="{BCF8AEA1-9A17-41CF-8377-19920EAFB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672"/>
              <a:ext cx="42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4" name="Oval 175">
              <a:extLst>
                <a:ext uri="{FF2B5EF4-FFF2-40B4-BE49-F238E27FC236}">
                  <a16:creationId xmlns:a16="http://schemas.microsoft.com/office/drawing/2014/main" id="{769B95CF-5D86-4B87-AF1A-87244711D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" y="1669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5" name="Oval 176">
              <a:extLst>
                <a:ext uri="{FF2B5EF4-FFF2-40B4-BE49-F238E27FC236}">
                  <a16:creationId xmlns:a16="http://schemas.microsoft.com/office/drawing/2014/main" id="{1F78A4AC-8917-4B7E-9958-399F82D3D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731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026" name="Freeform 177">
              <a:extLst>
                <a:ext uri="{FF2B5EF4-FFF2-40B4-BE49-F238E27FC236}">
                  <a16:creationId xmlns:a16="http://schemas.microsoft.com/office/drawing/2014/main" id="{F9405C22-BA0A-4F68-98F5-46FBAA68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587"/>
              <a:ext cx="1228" cy="381"/>
            </a:xfrm>
            <a:custGeom>
              <a:avLst/>
              <a:gdLst>
                <a:gd name="T0" fmla="*/ 4629 w 491"/>
                <a:gd name="T1" fmla="*/ 77 h 143"/>
                <a:gd name="T2" fmla="*/ 4179 w 491"/>
                <a:gd name="T3" fmla="*/ 226 h 143"/>
                <a:gd name="T4" fmla="*/ 3051 w 491"/>
                <a:gd name="T5" fmla="*/ 226 h 143"/>
                <a:gd name="T6" fmla="*/ 3021 w 491"/>
                <a:gd name="T7" fmla="*/ 477 h 143"/>
                <a:gd name="T8" fmla="*/ 2363 w 491"/>
                <a:gd name="T9" fmla="*/ 477 h 143"/>
                <a:gd name="T10" fmla="*/ 1158 w 491"/>
                <a:gd name="T11" fmla="*/ 512 h 143"/>
                <a:gd name="T12" fmla="*/ 1033 w 491"/>
                <a:gd name="T13" fmla="*/ 1271 h 143"/>
                <a:gd name="T14" fmla="*/ 250 w 491"/>
                <a:gd name="T15" fmla="*/ 1250 h 143"/>
                <a:gd name="T16" fmla="*/ 95 w 491"/>
                <a:gd name="T17" fmla="*/ 1399 h 143"/>
                <a:gd name="T18" fmla="*/ 20 w 491"/>
                <a:gd name="T19" fmla="*/ 1660 h 143"/>
                <a:gd name="T20" fmla="*/ 33 w 491"/>
                <a:gd name="T21" fmla="*/ 2022 h 143"/>
                <a:gd name="T22" fmla="*/ 145 w 491"/>
                <a:gd name="T23" fmla="*/ 2363 h 143"/>
                <a:gd name="T24" fmla="*/ 770 w 491"/>
                <a:gd name="T25" fmla="*/ 2478 h 143"/>
                <a:gd name="T26" fmla="*/ 3191 w 491"/>
                <a:gd name="T27" fmla="*/ 2401 h 143"/>
                <a:gd name="T28" fmla="*/ 4317 w 491"/>
                <a:gd name="T29" fmla="*/ 2385 h 143"/>
                <a:gd name="T30" fmla="*/ 5272 w 491"/>
                <a:gd name="T31" fmla="*/ 2342 h 143"/>
                <a:gd name="T32" fmla="*/ 5647 w 491"/>
                <a:gd name="T33" fmla="*/ 2081 h 143"/>
                <a:gd name="T34" fmla="*/ 5710 w 491"/>
                <a:gd name="T35" fmla="*/ 1647 h 143"/>
                <a:gd name="T36" fmla="*/ 7213 w 491"/>
                <a:gd name="T37" fmla="*/ 1569 h 143"/>
                <a:gd name="T38" fmla="*/ 7305 w 491"/>
                <a:gd name="T39" fmla="*/ 1228 h 143"/>
                <a:gd name="T40" fmla="*/ 7651 w 491"/>
                <a:gd name="T41" fmla="*/ 1172 h 143"/>
                <a:gd name="T42" fmla="*/ 7601 w 491"/>
                <a:gd name="T43" fmla="*/ 602 h 143"/>
                <a:gd name="T44" fmla="*/ 7180 w 491"/>
                <a:gd name="T45" fmla="*/ 546 h 143"/>
                <a:gd name="T46" fmla="*/ 7100 w 491"/>
                <a:gd name="T47" fmla="*/ 171 h 143"/>
                <a:gd name="T48" fmla="*/ 6193 w 491"/>
                <a:gd name="T49" fmla="*/ 35 h 143"/>
                <a:gd name="T50" fmla="*/ 4629 w 491"/>
                <a:gd name="T51" fmla="*/ 77 h 14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91" h="143">
                  <a:moveTo>
                    <a:pt x="296" y="4"/>
                  </a:moveTo>
                  <a:cubicBezTo>
                    <a:pt x="286" y="6"/>
                    <a:pt x="276" y="11"/>
                    <a:pt x="267" y="12"/>
                  </a:cubicBezTo>
                  <a:cubicBezTo>
                    <a:pt x="256" y="14"/>
                    <a:pt x="205" y="5"/>
                    <a:pt x="195" y="12"/>
                  </a:cubicBezTo>
                  <a:cubicBezTo>
                    <a:pt x="192" y="14"/>
                    <a:pt x="193" y="19"/>
                    <a:pt x="193" y="25"/>
                  </a:cubicBezTo>
                  <a:cubicBezTo>
                    <a:pt x="180" y="22"/>
                    <a:pt x="166" y="26"/>
                    <a:pt x="151" y="25"/>
                  </a:cubicBezTo>
                  <a:cubicBezTo>
                    <a:pt x="145" y="25"/>
                    <a:pt x="84" y="22"/>
                    <a:pt x="74" y="27"/>
                  </a:cubicBezTo>
                  <a:cubicBezTo>
                    <a:pt x="60" y="34"/>
                    <a:pt x="66" y="55"/>
                    <a:pt x="66" y="67"/>
                  </a:cubicBezTo>
                  <a:cubicBezTo>
                    <a:pt x="48" y="68"/>
                    <a:pt x="25" y="65"/>
                    <a:pt x="16" y="66"/>
                  </a:cubicBezTo>
                  <a:cubicBezTo>
                    <a:pt x="6" y="67"/>
                    <a:pt x="6" y="73"/>
                    <a:pt x="6" y="74"/>
                  </a:cubicBezTo>
                  <a:cubicBezTo>
                    <a:pt x="6" y="79"/>
                    <a:pt x="2" y="81"/>
                    <a:pt x="1" y="88"/>
                  </a:cubicBezTo>
                  <a:cubicBezTo>
                    <a:pt x="1" y="92"/>
                    <a:pt x="2" y="102"/>
                    <a:pt x="2" y="107"/>
                  </a:cubicBezTo>
                  <a:cubicBezTo>
                    <a:pt x="2" y="117"/>
                    <a:pt x="0" y="121"/>
                    <a:pt x="9" y="125"/>
                  </a:cubicBezTo>
                  <a:cubicBezTo>
                    <a:pt x="15" y="129"/>
                    <a:pt x="42" y="129"/>
                    <a:pt x="49" y="131"/>
                  </a:cubicBezTo>
                  <a:cubicBezTo>
                    <a:pt x="100" y="143"/>
                    <a:pt x="153" y="130"/>
                    <a:pt x="204" y="127"/>
                  </a:cubicBezTo>
                  <a:cubicBezTo>
                    <a:pt x="217" y="126"/>
                    <a:pt x="263" y="126"/>
                    <a:pt x="276" y="126"/>
                  </a:cubicBezTo>
                  <a:cubicBezTo>
                    <a:pt x="296" y="125"/>
                    <a:pt x="317" y="127"/>
                    <a:pt x="337" y="124"/>
                  </a:cubicBezTo>
                  <a:cubicBezTo>
                    <a:pt x="344" y="123"/>
                    <a:pt x="363" y="122"/>
                    <a:pt x="361" y="110"/>
                  </a:cubicBezTo>
                  <a:cubicBezTo>
                    <a:pt x="361" y="100"/>
                    <a:pt x="354" y="89"/>
                    <a:pt x="365" y="87"/>
                  </a:cubicBezTo>
                  <a:cubicBezTo>
                    <a:pt x="376" y="84"/>
                    <a:pt x="457" y="91"/>
                    <a:pt x="461" y="83"/>
                  </a:cubicBezTo>
                  <a:cubicBezTo>
                    <a:pt x="465" y="75"/>
                    <a:pt x="457" y="66"/>
                    <a:pt x="467" y="65"/>
                  </a:cubicBezTo>
                  <a:cubicBezTo>
                    <a:pt x="477" y="64"/>
                    <a:pt x="489" y="67"/>
                    <a:pt x="489" y="62"/>
                  </a:cubicBezTo>
                  <a:cubicBezTo>
                    <a:pt x="489" y="56"/>
                    <a:pt x="491" y="34"/>
                    <a:pt x="486" y="32"/>
                  </a:cubicBezTo>
                  <a:cubicBezTo>
                    <a:pt x="478" y="29"/>
                    <a:pt x="464" y="32"/>
                    <a:pt x="459" y="29"/>
                  </a:cubicBezTo>
                  <a:cubicBezTo>
                    <a:pt x="452" y="26"/>
                    <a:pt x="460" y="16"/>
                    <a:pt x="454" y="9"/>
                  </a:cubicBezTo>
                  <a:cubicBezTo>
                    <a:pt x="447" y="2"/>
                    <a:pt x="407" y="3"/>
                    <a:pt x="396" y="2"/>
                  </a:cubicBezTo>
                  <a:cubicBezTo>
                    <a:pt x="377" y="1"/>
                    <a:pt x="315" y="0"/>
                    <a:pt x="296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2" name="Group 178">
            <a:extLst>
              <a:ext uri="{FF2B5EF4-FFF2-40B4-BE49-F238E27FC236}">
                <a16:creationId xmlns:a16="http://schemas.microsoft.com/office/drawing/2014/main" id="{A75CC512-8C7E-48C0-9532-F71064B2CE01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1905000"/>
            <a:ext cx="3259138" cy="908050"/>
            <a:chOff x="3552" y="1733"/>
            <a:chExt cx="1188" cy="331"/>
          </a:xfrm>
        </p:grpSpPr>
        <p:sp>
          <p:nvSpPr>
            <p:cNvPr id="39943" name="Freeform 179">
              <a:extLst>
                <a:ext uri="{FF2B5EF4-FFF2-40B4-BE49-F238E27FC236}">
                  <a16:creationId xmlns:a16="http://schemas.microsoft.com/office/drawing/2014/main" id="{1297F6BA-F2AD-45D6-8136-732733E84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33"/>
              <a:ext cx="1183" cy="331"/>
            </a:xfrm>
            <a:custGeom>
              <a:avLst/>
              <a:gdLst>
                <a:gd name="T0" fmla="*/ 1738 w 473"/>
                <a:gd name="T1" fmla="*/ 115 h 124"/>
                <a:gd name="T2" fmla="*/ 708 w 473"/>
                <a:gd name="T3" fmla="*/ 398 h 124"/>
                <a:gd name="T4" fmla="*/ 645 w 473"/>
                <a:gd name="T5" fmla="*/ 876 h 124"/>
                <a:gd name="T6" fmla="*/ 283 w 473"/>
                <a:gd name="T7" fmla="*/ 990 h 124"/>
                <a:gd name="T8" fmla="*/ 250 w 473"/>
                <a:gd name="T9" fmla="*/ 1161 h 124"/>
                <a:gd name="T10" fmla="*/ 20 w 473"/>
                <a:gd name="T11" fmla="*/ 1297 h 124"/>
                <a:gd name="T12" fmla="*/ 33 w 473"/>
                <a:gd name="T13" fmla="*/ 1652 h 124"/>
                <a:gd name="T14" fmla="*/ 720 w 473"/>
                <a:gd name="T15" fmla="*/ 1695 h 124"/>
                <a:gd name="T16" fmla="*/ 970 w 473"/>
                <a:gd name="T17" fmla="*/ 1823 h 124"/>
                <a:gd name="T18" fmla="*/ 1000 w 473"/>
                <a:gd name="T19" fmla="*/ 2015 h 124"/>
                <a:gd name="T20" fmla="*/ 1221 w 473"/>
                <a:gd name="T21" fmla="*/ 2109 h 124"/>
                <a:gd name="T22" fmla="*/ 1426 w 473"/>
                <a:gd name="T23" fmla="*/ 2301 h 124"/>
                <a:gd name="T24" fmla="*/ 1813 w 473"/>
                <a:gd name="T25" fmla="*/ 2322 h 124"/>
                <a:gd name="T26" fmla="*/ 3959 w 473"/>
                <a:gd name="T27" fmla="*/ 2280 h 124"/>
                <a:gd name="T28" fmla="*/ 4034 w 473"/>
                <a:gd name="T29" fmla="*/ 2186 h 124"/>
                <a:gd name="T30" fmla="*/ 5117 w 473"/>
                <a:gd name="T31" fmla="*/ 1866 h 124"/>
                <a:gd name="T32" fmla="*/ 5910 w 473"/>
                <a:gd name="T33" fmla="*/ 1866 h 124"/>
                <a:gd name="T34" fmla="*/ 6213 w 473"/>
                <a:gd name="T35" fmla="*/ 1823 h 124"/>
                <a:gd name="T36" fmla="*/ 6288 w 473"/>
                <a:gd name="T37" fmla="*/ 1596 h 124"/>
                <a:gd name="T38" fmla="*/ 6713 w 473"/>
                <a:gd name="T39" fmla="*/ 1425 h 124"/>
                <a:gd name="T40" fmla="*/ 6868 w 473"/>
                <a:gd name="T41" fmla="*/ 969 h 124"/>
                <a:gd name="T42" fmla="*/ 7288 w 473"/>
                <a:gd name="T43" fmla="*/ 819 h 124"/>
                <a:gd name="T44" fmla="*/ 7256 w 473"/>
                <a:gd name="T45" fmla="*/ 419 h 124"/>
                <a:gd name="T46" fmla="*/ 6588 w 473"/>
                <a:gd name="T47" fmla="*/ 435 h 124"/>
                <a:gd name="T48" fmla="*/ 5880 w 473"/>
                <a:gd name="T49" fmla="*/ 320 h 124"/>
                <a:gd name="T50" fmla="*/ 5472 w 473"/>
                <a:gd name="T51" fmla="*/ 206 h 124"/>
                <a:gd name="T52" fmla="*/ 4867 w 473"/>
                <a:gd name="T53" fmla="*/ 264 h 124"/>
                <a:gd name="T54" fmla="*/ 4692 w 473"/>
                <a:gd name="T55" fmla="*/ 342 h 124"/>
                <a:gd name="T56" fmla="*/ 4472 w 473"/>
                <a:gd name="T57" fmla="*/ 171 h 124"/>
                <a:gd name="T58" fmla="*/ 4004 w 473"/>
                <a:gd name="T59" fmla="*/ 21 h 124"/>
                <a:gd name="T60" fmla="*/ 2346 w 473"/>
                <a:gd name="T61" fmla="*/ 77 h 124"/>
                <a:gd name="T62" fmla="*/ 1738 w 473"/>
                <a:gd name="T63" fmla="*/ 115 h 1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3" h="124">
                  <a:moveTo>
                    <a:pt x="111" y="6"/>
                  </a:moveTo>
                  <a:cubicBezTo>
                    <a:pt x="85" y="8"/>
                    <a:pt x="56" y="2"/>
                    <a:pt x="45" y="21"/>
                  </a:cubicBezTo>
                  <a:cubicBezTo>
                    <a:pt x="42" y="27"/>
                    <a:pt x="47" y="40"/>
                    <a:pt x="41" y="46"/>
                  </a:cubicBezTo>
                  <a:cubicBezTo>
                    <a:pt x="37" y="50"/>
                    <a:pt x="24" y="48"/>
                    <a:pt x="18" y="52"/>
                  </a:cubicBezTo>
                  <a:cubicBezTo>
                    <a:pt x="15" y="54"/>
                    <a:pt x="18" y="60"/>
                    <a:pt x="16" y="61"/>
                  </a:cubicBezTo>
                  <a:cubicBezTo>
                    <a:pt x="15" y="62"/>
                    <a:pt x="3" y="62"/>
                    <a:pt x="1" y="68"/>
                  </a:cubicBezTo>
                  <a:cubicBezTo>
                    <a:pt x="0" y="73"/>
                    <a:pt x="1" y="82"/>
                    <a:pt x="2" y="87"/>
                  </a:cubicBezTo>
                  <a:cubicBezTo>
                    <a:pt x="4" y="95"/>
                    <a:pt x="29" y="88"/>
                    <a:pt x="46" y="89"/>
                  </a:cubicBezTo>
                  <a:cubicBezTo>
                    <a:pt x="59" y="90"/>
                    <a:pt x="60" y="93"/>
                    <a:pt x="62" y="96"/>
                  </a:cubicBezTo>
                  <a:cubicBezTo>
                    <a:pt x="63" y="98"/>
                    <a:pt x="61" y="104"/>
                    <a:pt x="64" y="106"/>
                  </a:cubicBezTo>
                  <a:cubicBezTo>
                    <a:pt x="66" y="108"/>
                    <a:pt x="76" y="110"/>
                    <a:pt x="78" y="111"/>
                  </a:cubicBezTo>
                  <a:cubicBezTo>
                    <a:pt x="86" y="118"/>
                    <a:pt x="76" y="120"/>
                    <a:pt x="91" y="121"/>
                  </a:cubicBezTo>
                  <a:cubicBezTo>
                    <a:pt x="99" y="122"/>
                    <a:pt x="108" y="122"/>
                    <a:pt x="116" y="122"/>
                  </a:cubicBezTo>
                  <a:cubicBezTo>
                    <a:pt x="162" y="124"/>
                    <a:pt x="208" y="124"/>
                    <a:pt x="253" y="120"/>
                  </a:cubicBezTo>
                  <a:cubicBezTo>
                    <a:pt x="254" y="119"/>
                    <a:pt x="258" y="120"/>
                    <a:pt x="258" y="115"/>
                  </a:cubicBezTo>
                  <a:cubicBezTo>
                    <a:pt x="260" y="92"/>
                    <a:pt x="312" y="99"/>
                    <a:pt x="327" y="98"/>
                  </a:cubicBezTo>
                  <a:cubicBezTo>
                    <a:pt x="343" y="97"/>
                    <a:pt x="362" y="98"/>
                    <a:pt x="378" y="98"/>
                  </a:cubicBezTo>
                  <a:cubicBezTo>
                    <a:pt x="383" y="98"/>
                    <a:pt x="392" y="99"/>
                    <a:pt x="397" y="96"/>
                  </a:cubicBezTo>
                  <a:cubicBezTo>
                    <a:pt x="403" y="94"/>
                    <a:pt x="402" y="92"/>
                    <a:pt x="402" y="84"/>
                  </a:cubicBezTo>
                  <a:cubicBezTo>
                    <a:pt x="401" y="76"/>
                    <a:pt x="414" y="76"/>
                    <a:pt x="429" y="75"/>
                  </a:cubicBezTo>
                  <a:cubicBezTo>
                    <a:pt x="443" y="75"/>
                    <a:pt x="439" y="59"/>
                    <a:pt x="439" y="51"/>
                  </a:cubicBezTo>
                  <a:cubicBezTo>
                    <a:pt x="438" y="43"/>
                    <a:pt x="457" y="43"/>
                    <a:pt x="466" y="43"/>
                  </a:cubicBezTo>
                  <a:cubicBezTo>
                    <a:pt x="472" y="43"/>
                    <a:pt x="473" y="22"/>
                    <a:pt x="464" y="22"/>
                  </a:cubicBezTo>
                  <a:cubicBezTo>
                    <a:pt x="454" y="22"/>
                    <a:pt x="435" y="22"/>
                    <a:pt x="421" y="23"/>
                  </a:cubicBezTo>
                  <a:cubicBezTo>
                    <a:pt x="407" y="24"/>
                    <a:pt x="383" y="28"/>
                    <a:pt x="376" y="17"/>
                  </a:cubicBezTo>
                  <a:cubicBezTo>
                    <a:pt x="370" y="10"/>
                    <a:pt x="362" y="11"/>
                    <a:pt x="350" y="11"/>
                  </a:cubicBezTo>
                  <a:cubicBezTo>
                    <a:pt x="338" y="11"/>
                    <a:pt x="324" y="10"/>
                    <a:pt x="311" y="14"/>
                  </a:cubicBezTo>
                  <a:cubicBezTo>
                    <a:pt x="305" y="15"/>
                    <a:pt x="308" y="19"/>
                    <a:pt x="300" y="18"/>
                  </a:cubicBezTo>
                  <a:cubicBezTo>
                    <a:pt x="296" y="18"/>
                    <a:pt x="290" y="12"/>
                    <a:pt x="286" y="9"/>
                  </a:cubicBezTo>
                  <a:cubicBezTo>
                    <a:pt x="274" y="0"/>
                    <a:pt x="274" y="0"/>
                    <a:pt x="256" y="1"/>
                  </a:cubicBezTo>
                  <a:cubicBezTo>
                    <a:pt x="221" y="2"/>
                    <a:pt x="185" y="2"/>
                    <a:pt x="150" y="4"/>
                  </a:cubicBezTo>
                  <a:cubicBezTo>
                    <a:pt x="138" y="4"/>
                    <a:pt x="123" y="4"/>
                    <a:pt x="111" y="6"/>
                  </a:cubicBezTo>
                  <a:close/>
                </a:path>
              </a:pathLst>
            </a:custGeom>
            <a:solidFill>
              <a:srgbClr val="F9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180">
              <a:extLst>
                <a:ext uri="{FF2B5EF4-FFF2-40B4-BE49-F238E27FC236}">
                  <a16:creationId xmlns:a16="http://schemas.microsoft.com/office/drawing/2014/main" id="{2F99F002-67A9-434B-95BE-6887BC293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800"/>
              <a:ext cx="1063" cy="251"/>
            </a:xfrm>
            <a:custGeom>
              <a:avLst/>
              <a:gdLst>
                <a:gd name="T0" fmla="*/ 95 w 425"/>
                <a:gd name="T1" fmla="*/ 1127 h 94"/>
                <a:gd name="T2" fmla="*/ 283 w 425"/>
                <a:gd name="T3" fmla="*/ 1311 h 94"/>
                <a:gd name="T4" fmla="*/ 438 w 425"/>
                <a:gd name="T5" fmla="*/ 1482 h 94"/>
                <a:gd name="T6" fmla="*/ 645 w 425"/>
                <a:gd name="T7" fmla="*/ 1653 h 94"/>
                <a:gd name="T8" fmla="*/ 925 w 425"/>
                <a:gd name="T9" fmla="*/ 1698 h 94"/>
                <a:gd name="T10" fmla="*/ 2334 w 425"/>
                <a:gd name="T11" fmla="*/ 1733 h 94"/>
                <a:gd name="T12" fmla="*/ 2941 w 425"/>
                <a:gd name="T13" fmla="*/ 1754 h 94"/>
                <a:gd name="T14" fmla="*/ 3304 w 425"/>
                <a:gd name="T15" fmla="*/ 1413 h 94"/>
                <a:gd name="T16" fmla="*/ 3834 w 425"/>
                <a:gd name="T17" fmla="*/ 1311 h 94"/>
                <a:gd name="T18" fmla="*/ 4630 w 425"/>
                <a:gd name="T19" fmla="*/ 1276 h 94"/>
                <a:gd name="T20" fmla="*/ 4972 w 425"/>
                <a:gd name="T21" fmla="*/ 1276 h 94"/>
                <a:gd name="T22" fmla="*/ 5318 w 425"/>
                <a:gd name="T23" fmla="*/ 1255 h 94"/>
                <a:gd name="T24" fmla="*/ 5413 w 425"/>
                <a:gd name="T25" fmla="*/ 956 h 94"/>
                <a:gd name="T26" fmla="*/ 5743 w 425"/>
                <a:gd name="T27" fmla="*/ 876 h 94"/>
                <a:gd name="T28" fmla="*/ 5963 w 425"/>
                <a:gd name="T29" fmla="*/ 705 h 94"/>
                <a:gd name="T30" fmla="*/ 6005 w 425"/>
                <a:gd name="T31" fmla="*/ 363 h 94"/>
                <a:gd name="T32" fmla="*/ 6401 w 425"/>
                <a:gd name="T33" fmla="*/ 0 h 94"/>
                <a:gd name="T34" fmla="*/ 6193 w 425"/>
                <a:gd name="T35" fmla="*/ 115 h 94"/>
                <a:gd name="T36" fmla="*/ 5775 w 425"/>
                <a:gd name="T37" fmla="*/ 171 h 94"/>
                <a:gd name="T38" fmla="*/ 5725 w 425"/>
                <a:gd name="T39" fmla="*/ 478 h 94"/>
                <a:gd name="T40" fmla="*/ 5475 w 425"/>
                <a:gd name="T41" fmla="*/ 628 h 94"/>
                <a:gd name="T42" fmla="*/ 5192 w 425"/>
                <a:gd name="T43" fmla="*/ 820 h 94"/>
                <a:gd name="T44" fmla="*/ 4972 w 425"/>
                <a:gd name="T45" fmla="*/ 991 h 94"/>
                <a:gd name="T46" fmla="*/ 3942 w 425"/>
                <a:gd name="T47" fmla="*/ 1071 h 94"/>
                <a:gd name="T48" fmla="*/ 3159 w 425"/>
                <a:gd name="T49" fmla="*/ 1127 h 94"/>
                <a:gd name="T50" fmla="*/ 2941 w 425"/>
                <a:gd name="T51" fmla="*/ 1370 h 94"/>
                <a:gd name="T52" fmla="*/ 2521 w 425"/>
                <a:gd name="T53" fmla="*/ 1447 h 94"/>
                <a:gd name="T54" fmla="*/ 1563 w 425"/>
                <a:gd name="T55" fmla="*/ 1482 h 94"/>
                <a:gd name="T56" fmla="*/ 1033 w 425"/>
                <a:gd name="T57" fmla="*/ 1541 h 94"/>
                <a:gd name="T58" fmla="*/ 750 w 425"/>
                <a:gd name="T59" fmla="*/ 1413 h 94"/>
                <a:gd name="T60" fmla="*/ 470 w 425"/>
                <a:gd name="T61" fmla="*/ 1255 h 94"/>
                <a:gd name="T62" fmla="*/ 0 w 425"/>
                <a:gd name="T63" fmla="*/ 1127 h 9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5" h="94">
                  <a:moveTo>
                    <a:pt x="6" y="59"/>
                  </a:moveTo>
                  <a:cubicBezTo>
                    <a:pt x="13" y="58"/>
                    <a:pt x="16" y="63"/>
                    <a:pt x="18" y="69"/>
                  </a:cubicBezTo>
                  <a:cubicBezTo>
                    <a:pt x="20" y="78"/>
                    <a:pt x="20" y="76"/>
                    <a:pt x="28" y="78"/>
                  </a:cubicBezTo>
                  <a:cubicBezTo>
                    <a:pt x="35" y="80"/>
                    <a:pt x="35" y="84"/>
                    <a:pt x="41" y="87"/>
                  </a:cubicBezTo>
                  <a:cubicBezTo>
                    <a:pt x="45" y="89"/>
                    <a:pt x="54" y="89"/>
                    <a:pt x="59" y="89"/>
                  </a:cubicBezTo>
                  <a:cubicBezTo>
                    <a:pt x="89" y="92"/>
                    <a:pt x="119" y="93"/>
                    <a:pt x="149" y="91"/>
                  </a:cubicBezTo>
                  <a:cubicBezTo>
                    <a:pt x="163" y="90"/>
                    <a:pt x="175" y="90"/>
                    <a:pt x="188" y="92"/>
                  </a:cubicBezTo>
                  <a:cubicBezTo>
                    <a:pt x="203" y="94"/>
                    <a:pt x="200" y="79"/>
                    <a:pt x="211" y="74"/>
                  </a:cubicBezTo>
                  <a:cubicBezTo>
                    <a:pt x="220" y="69"/>
                    <a:pt x="235" y="70"/>
                    <a:pt x="245" y="69"/>
                  </a:cubicBezTo>
                  <a:cubicBezTo>
                    <a:pt x="262" y="68"/>
                    <a:pt x="279" y="67"/>
                    <a:pt x="296" y="67"/>
                  </a:cubicBezTo>
                  <a:cubicBezTo>
                    <a:pt x="303" y="67"/>
                    <a:pt x="310" y="67"/>
                    <a:pt x="318" y="67"/>
                  </a:cubicBezTo>
                  <a:cubicBezTo>
                    <a:pt x="323" y="67"/>
                    <a:pt x="336" y="69"/>
                    <a:pt x="340" y="66"/>
                  </a:cubicBezTo>
                  <a:cubicBezTo>
                    <a:pt x="344" y="63"/>
                    <a:pt x="342" y="54"/>
                    <a:pt x="346" y="50"/>
                  </a:cubicBezTo>
                  <a:cubicBezTo>
                    <a:pt x="351" y="46"/>
                    <a:pt x="361" y="47"/>
                    <a:pt x="367" y="46"/>
                  </a:cubicBezTo>
                  <a:cubicBezTo>
                    <a:pt x="374" y="45"/>
                    <a:pt x="380" y="44"/>
                    <a:pt x="381" y="37"/>
                  </a:cubicBezTo>
                  <a:cubicBezTo>
                    <a:pt x="382" y="30"/>
                    <a:pt x="377" y="25"/>
                    <a:pt x="384" y="19"/>
                  </a:cubicBezTo>
                  <a:cubicBezTo>
                    <a:pt x="388" y="16"/>
                    <a:pt x="425" y="11"/>
                    <a:pt x="409" y="0"/>
                  </a:cubicBezTo>
                  <a:cubicBezTo>
                    <a:pt x="405" y="4"/>
                    <a:pt x="402" y="5"/>
                    <a:pt x="396" y="6"/>
                  </a:cubicBezTo>
                  <a:cubicBezTo>
                    <a:pt x="389" y="7"/>
                    <a:pt x="374" y="4"/>
                    <a:pt x="369" y="9"/>
                  </a:cubicBezTo>
                  <a:cubicBezTo>
                    <a:pt x="365" y="13"/>
                    <a:pt x="367" y="21"/>
                    <a:pt x="366" y="25"/>
                  </a:cubicBezTo>
                  <a:cubicBezTo>
                    <a:pt x="364" y="34"/>
                    <a:pt x="358" y="33"/>
                    <a:pt x="350" y="33"/>
                  </a:cubicBezTo>
                  <a:cubicBezTo>
                    <a:pt x="340" y="34"/>
                    <a:pt x="337" y="34"/>
                    <a:pt x="332" y="43"/>
                  </a:cubicBezTo>
                  <a:cubicBezTo>
                    <a:pt x="329" y="50"/>
                    <a:pt x="326" y="52"/>
                    <a:pt x="318" y="52"/>
                  </a:cubicBezTo>
                  <a:cubicBezTo>
                    <a:pt x="296" y="54"/>
                    <a:pt x="274" y="55"/>
                    <a:pt x="252" y="56"/>
                  </a:cubicBezTo>
                  <a:cubicBezTo>
                    <a:pt x="236" y="56"/>
                    <a:pt x="216" y="54"/>
                    <a:pt x="202" y="59"/>
                  </a:cubicBezTo>
                  <a:cubicBezTo>
                    <a:pt x="195" y="62"/>
                    <a:pt x="193" y="68"/>
                    <a:pt x="188" y="72"/>
                  </a:cubicBezTo>
                  <a:cubicBezTo>
                    <a:pt x="181" y="76"/>
                    <a:pt x="169" y="75"/>
                    <a:pt x="161" y="76"/>
                  </a:cubicBezTo>
                  <a:cubicBezTo>
                    <a:pt x="141" y="77"/>
                    <a:pt x="120" y="78"/>
                    <a:pt x="100" y="78"/>
                  </a:cubicBezTo>
                  <a:cubicBezTo>
                    <a:pt x="88" y="79"/>
                    <a:pt x="77" y="81"/>
                    <a:pt x="66" y="81"/>
                  </a:cubicBezTo>
                  <a:cubicBezTo>
                    <a:pt x="56" y="82"/>
                    <a:pt x="56" y="77"/>
                    <a:pt x="48" y="74"/>
                  </a:cubicBezTo>
                  <a:cubicBezTo>
                    <a:pt x="41" y="70"/>
                    <a:pt x="35" y="72"/>
                    <a:pt x="30" y="66"/>
                  </a:cubicBezTo>
                  <a:cubicBezTo>
                    <a:pt x="21" y="57"/>
                    <a:pt x="13" y="56"/>
                    <a:pt x="0" y="59"/>
                  </a:cubicBezTo>
                </a:path>
              </a:pathLst>
            </a:custGeom>
            <a:solidFill>
              <a:srgbClr val="F6BA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181">
              <a:extLst>
                <a:ext uri="{FF2B5EF4-FFF2-40B4-BE49-F238E27FC236}">
                  <a16:creationId xmlns:a16="http://schemas.microsoft.com/office/drawing/2014/main" id="{B8E65F52-DDC3-4A88-8F71-F3E8753AD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752"/>
              <a:ext cx="597" cy="40"/>
            </a:xfrm>
            <a:custGeom>
              <a:avLst/>
              <a:gdLst>
                <a:gd name="T0" fmla="*/ 0 w 239"/>
                <a:gd name="T1" fmla="*/ 285 h 15"/>
                <a:gd name="T2" fmla="*/ 1916 w 239"/>
                <a:gd name="T3" fmla="*/ 93 h 15"/>
                <a:gd name="T4" fmla="*/ 3724 w 23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9" h="15">
                  <a:moveTo>
                    <a:pt x="0" y="15"/>
                  </a:moveTo>
                  <a:cubicBezTo>
                    <a:pt x="19" y="6"/>
                    <a:pt x="74" y="3"/>
                    <a:pt x="123" y="5"/>
                  </a:cubicBezTo>
                  <a:cubicBezTo>
                    <a:pt x="173" y="6"/>
                    <a:pt x="233" y="0"/>
                    <a:pt x="23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182">
              <a:extLst>
                <a:ext uri="{FF2B5EF4-FFF2-40B4-BE49-F238E27FC236}">
                  <a16:creationId xmlns:a16="http://schemas.microsoft.com/office/drawing/2014/main" id="{A76EE50B-ECF5-431C-8D9B-875D0D84B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797"/>
              <a:ext cx="868" cy="59"/>
            </a:xfrm>
            <a:custGeom>
              <a:avLst/>
              <a:gdLst>
                <a:gd name="T0" fmla="*/ 0 w 347"/>
                <a:gd name="T1" fmla="*/ 424 h 22"/>
                <a:gd name="T2" fmla="*/ 5431 w 34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7" h="22">
                  <a:moveTo>
                    <a:pt x="0" y="22"/>
                  </a:moveTo>
                  <a:cubicBezTo>
                    <a:pt x="28" y="17"/>
                    <a:pt x="287" y="2"/>
                    <a:pt x="347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183">
              <a:extLst>
                <a:ext uri="{FF2B5EF4-FFF2-40B4-BE49-F238E27FC236}">
                  <a16:creationId xmlns:a16="http://schemas.microsoft.com/office/drawing/2014/main" id="{B450D00B-80E4-4162-8E73-8F9529B9B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776"/>
              <a:ext cx="823" cy="43"/>
            </a:xfrm>
            <a:custGeom>
              <a:avLst/>
              <a:gdLst>
                <a:gd name="T0" fmla="*/ 0 w 329"/>
                <a:gd name="T1" fmla="*/ 312 h 16"/>
                <a:gd name="T2" fmla="*/ 1784 w 329"/>
                <a:gd name="T3" fmla="*/ 196 h 16"/>
                <a:gd name="T4" fmla="*/ 4022 w 329"/>
                <a:gd name="T5" fmla="*/ 59 h 16"/>
                <a:gd name="T6" fmla="*/ 5151 w 329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9" h="16">
                  <a:moveTo>
                    <a:pt x="0" y="16"/>
                  </a:moveTo>
                  <a:cubicBezTo>
                    <a:pt x="23" y="14"/>
                    <a:pt x="67" y="12"/>
                    <a:pt x="114" y="10"/>
                  </a:cubicBezTo>
                  <a:cubicBezTo>
                    <a:pt x="160" y="8"/>
                    <a:pt x="245" y="4"/>
                    <a:pt x="257" y="3"/>
                  </a:cubicBezTo>
                  <a:cubicBezTo>
                    <a:pt x="269" y="3"/>
                    <a:pt x="321" y="0"/>
                    <a:pt x="32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184">
              <a:extLst>
                <a:ext uri="{FF2B5EF4-FFF2-40B4-BE49-F238E27FC236}">
                  <a16:creationId xmlns:a16="http://schemas.microsoft.com/office/drawing/2014/main" id="{F608B76D-5035-4AB6-80C8-8A1EAE057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53"/>
              <a:ext cx="1058" cy="40"/>
            </a:xfrm>
            <a:custGeom>
              <a:avLst/>
              <a:gdLst>
                <a:gd name="T0" fmla="*/ 0 w 423"/>
                <a:gd name="T1" fmla="*/ 285 h 15"/>
                <a:gd name="T2" fmla="*/ 3159 w 423"/>
                <a:gd name="T3" fmla="*/ 93 h 15"/>
                <a:gd name="T4" fmla="*/ 6618 w 42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5">
                  <a:moveTo>
                    <a:pt x="0" y="15"/>
                  </a:moveTo>
                  <a:cubicBezTo>
                    <a:pt x="22" y="10"/>
                    <a:pt x="153" y="4"/>
                    <a:pt x="202" y="5"/>
                  </a:cubicBezTo>
                  <a:cubicBezTo>
                    <a:pt x="250" y="5"/>
                    <a:pt x="385" y="7"/>
                    <a:pt x="423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185">
              <a:extLst>
                <a:ext uri="{FF2B5EF4-FFF2-40B4-BE49-F238E27FC236}">
                  <a16:creationId xmlns:a16="http://schemas.microsoft.com/office/drawing/2014/main" id="{B86B8F58-7BAF-4ADF-BA14-DE0CD0DAD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893"/>
              <a:ext cx="1096" cy="46"/>
            </a:xfrm>
            <a:custGeom>
              <a:avLst/>
              <a:gdLst>
                <a:gd name="T0" fmla="*/ 0 w 438"/>
                <a:gd name="T1" fmla="*/ 336 h 17"/>
                <a:gd name="T2" fmla="*/ 3368 w 438"/>
                <a:gd name="T3" fmla="*/ 116 h 17"/>
                <a:gd name="T4" fmla="*/ 5893 w 438"/>
                <a:gd name="T5" fmla="*/ 60 h 17"/>
                <a:gd name="T6" fmla="*/ 6864 w 438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7">
                  <a:moveTo>
                    <a:pt x="0" y="17"/>
                  </a:moveTo>
                  <a:cubicBezTo>
                    <a:pt x="17" y="14"/>
                    <a:pt x="153" y="7"/>
                    <a:pt x="215" y="6"/>
                  </a:cubicBezTo>
                  <a:cubicBezTo>
                    <a:pt x="265" y="5"/>
                    <a:pt x="336" y="5"/>
                    <a:pt x="376" y="3"/>
                  </a:cubicBezTo>
                  <a:cubicBezTo>
                    <a:pt x="405" y="2"/>
                    <a:pt x="433" y="1"/>
                    <a:pt x="438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186">
              <a:extLst>
                <a:ext uri="{FF2B5EF4-FFF2-40B4-BE49-F238E27FC236}">
                  <a16:creationId xmlns:a16="http://schemas.microsoft.com/office/drawing/2014/main" id="{2689C7FB-3AE8-40E0-AC56-4ADA33BA1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933"/>
              <a:ext cx="915" cy="35"/>
            </a:xfrm>
            <a:custGeom>
              <a:avLst/>
              <a:gdLst>
                <a:gd name="T0" fmla="*/ 0 w 366"/>
                <a:gd name="T1" fmla="*/ 253 h 13"/>
                <a:gd name="T2" fmla="*/ 4925 w 366"/>
                <a:gd name="T3" fmla="*/ 59 h 13"/>
                <a:gd name="T4" fmla="*/ 5720 w 366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6" h="13">
                  <a:moveTo>
                    <a:pt x="0" y="13"/>
                  </a:moveTo>
                  <a:cubicBezTo>
                    <a:pt x="22" y="12"/>
                    <a:pt x="266" y="5"/>
                    <a:pt x="315" y="3"/>
                  </a:cubicBezTo>
                  <a:cubicBezTo>
                    <a:pt x="353" y="1"/>
                    <a:pt x="366" y="0"/>
                    <a:pt x="366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187">
              <a:extLst>
                <a:ext uri="{FF2B5EF4-FFF2-40B4-BE49-F238E27FC236}">
                  <a16:creationId xmlns:a16="http://schemas.microsoft.com/office/drawing/2014/main" id="{689B9885-6D1F-450C-81CA-1E5FF1218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992"/>
              <a:ext cx="570" cy="16"/>
            </a:xfrm>
            <a:custGeom>
              <a:avLst/>
              <a:gdLst>
                <a:gd name="T0" fmla="*/ 0 w 228"/>
                <a:gd name="T1" fmla="*/ 115 h 6"/>
                <a:gd name="T2" fmla="*/ 3563 w 22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8" h="6">
                  <a:moveTo>
                    <a:pt x="0" y="6"/>
                  </a:moveTo>
                  <a:cubicBezTo>
                    <a:pt x="16" y="4"/>
                    <a:pt x="167" y="3"/>
                    <a:pt x="228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188">
              <a:extLst>
                <a:ext uri="{FF2B5EF4-FFF2-40B4-BE49-F238E27FC236}">
                  <a16:creationId xmlns:a16="http://schemas.microsoft.com/office/drawing/2014/main" id="{E346A35F-66A4-452B-89BA-3CFD115BC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019"/>
              <a:ext cx="445" cy="10"/>
            </a:xfrm>
            <a:custGeom>
              <a:avLst/>
              <a:gdLst>
                <a:gd name="T0" fmla="*/ 0 w 178"/>
                <a:gd name="T1" fmla="*/ 63 h 4"/>
                <a:gd name="T2" fmla="*/ 2783 w 178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4">
                  <a:moveTo>
                    <a:pt x="0" y="4"/>
                  </a:moveTo>
                  <a:cubicBezTo>
                    <a:pt x="25" y="0"/>
                    <a:pt x="156" y="4"/>
                    <a:pt x="178" y="2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189">
              <a:extLst>
                <a:ext uri="{FF2B5EF4-FFF2-40B4-BE49-F238E27FC236}">
                  <a16:creationId xmlns:a16="http://schemas.microsoft.com/office/drawing/2014/main" id="{4A868112-BB81-47B7-8F7F-18E097A0C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760"/>
              <a:ext cx="602" cy="40"/>
            </a:xfrm>
            <a:custGeom>
              <a:avLst/>
              <a:gdLst>
                <a:gd name="T0" fmla="*/ 0 w 241"/>
                <a:gd name="T1" fmla="*/ 285 h 15"/>
                <a:gd name="T2" fmla="*/ 1916 w 241"/>
                <a:gd name="T3" fmla="*/ 93 h 15"/>
                <a:gd name="T4" fmla="*/ 3757 w 241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15">
                  <a:moveTo>
                    <a:pt x="0" y="15"/>
                  </a:moveTo>
                  <a:cubicBezTo>
                    <a:pt x="19" y="6"/>
                    <a:pt x="74" y="4"/>
                    <a:pt x="123" y="5"/>
                  </a:cubicBezTo>
                  <a:cubicBezTo>
                    <a:pt x="173" y="7"/>
                    <a:pt x="235" y="0"/>
                    <a:pt x="241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190">
              <a:extLst>
                <a:ext uri="{FF2B5EF4-FFF2-40B4-BE49-F238E27FC236}">
                  <a16:creationId xmlns:a16="http://schemas.microsoft.com/office/drawing/2014/main" id="{6A22A8EA-EC98-4377-91AA-B397AE8E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805"/>
              <a:ext cx="898" cy="59"/>
            </a:xfrm>
            <a:custGeom>
              <a:avLst/>
              <a:gdLst>
                <a:gd name="T0" fmla="*/ 0 w 359"/>
                <a:gd name="T1" fmla="*/ 424 h 22"/>
                <a:gd name="T2" fmla="*/ 5618 w 35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9" h="22">
                  <a:moveTo>
                    <a:pt x="0" y="22"/>
                  </a:moveTo>
                  <a:cubicBezTo>
                    <a:pt x="27" y="18"/>
                    <a:pt x="299" y="2"/>
                    <a:pt x="359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191">
              <a:extLst>
                <a:ext uri="{FF2B5EF4-FFF2-40B4-BE49-F238E27FC236}">
                  <a16:creationId xmlns:a16="http://schemas.microsoft.com/office/drawing/2014/main" id="{296FCA18-17F0-4CEC-A829-90FE44E10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784"/>
              <a:ext cx="830" cy="43"/>
            </a:xfrm>
            <a:custGeom>
              <a:avLst/>
              <a:gdLst>
                <a:gd name="T0" fmla="*/ 0 w 332"/>
                <a:gd name="T1" fmla="*/ 312 h 16"/>
                <a:gd name="T2" fmla="*/ 1783 w 332"/>
                <a:gd name="T3" fmla="*/ 218 h 16"/>
                <a:gd name="T4" fmla="*/ 4020 w 332"/>
                <a:gd name="T5" fmla="*/ 35 h 16"/>
                <a:gd name="T6" fmla="*/ 5188 w 332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2" h="16">
                  <a:moveTo>
                    <a:pt x="0" y="16"/>
                  </a:moveTo>
                  <a:cubicBezTo>
                    <a:pt x="23" y="14"/>
                    <a:pt x="67" y="13"/>
                    <a:pt x="114" y="11"/>
                  </a:cubicBezTo>
                  <a:cubicBezTo>
                    <a:pt x="160" y="9"/>
                    <a:pt x="245" y="3"/>
                    <a:pt x="257" y="2"/>
                  </a:cubicBezTo>
                  <a:cubicBezTo>
                    <a:pt x="269" y="2"/>
                    <a:pt x="324" y="0"/>
                    <a:pt x="332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192">
              <a:extLst>
                <a:ext uri="{FF2B5EF4-FFF2-40B4-BE49-F238E27FC236}">
                  <a16:creationId xmlns:a16="http://schemas.microsoft.com/office/drawing/2014/main" id="{A839950E-5DA4-40E2-8289-F110A22B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64"/>
              <a:ext cx="1058" cy="37"/>
            </a:xfrm>
            <a:custGeom>
              <a:avLst/>
              <a:gdLst>
                <a:gd name="T0" fmla="*/ 0 w 423"/>
                <a:gd name="T1" fmla="*/ 259 h 14"/>
                <a:gd name="T2" fmla="*/ 3159 w 423"/>
                <a:gd name="T3" fmla="*/ 77 h 14"/>
                <a:gd name="T4" fmla="*/ 6618 w 4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4">
                  <a:moveTo>
                    <a:pt x="0" y="14"/>
                  </a:moveTo>
                  <a:cubicBezTo>
                    <a:pt x="22" y="9"/>
                    <a:pt x="153" y="4"/>
                    <a:pt x="202" y="4"/>
                  </a:cubicBezTo>
                  <a:cubicBezTo>
                    <a:pt x="250" y="5"/>
                    <a:pt x="385" y="7"/>
                    <a:pt x="423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193">
              <a:extLst>
                <a:ext uri="{FF2B5EF4-FFF2-40B4-BE49-F238E27FC236}">
                  <a16:creationId xmlns:a16="http://schemas.microsoft.com/office/drawing/2014/main" id="{D57270DD-D73F-42DB-8520-1F5AD4D7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901"/>
              <a:ext cx="1096" cy="48"/>
            </a:xfrm>
            <a:custGeom>
              <a:avLst/>
              <a:gdLst>
                <a:gd name="T0" fmla="*/ 0 w 438"/>
                <a:gd name="T1" fmla="*/ 341 h 18"/>
                <a:gd name="T2" fmla="*/ 3368 w 438"/>
                <a:gd name="T3" fmla="*/ 136 h 18"/>
                <a:gd name="T4" fmla="*/ 5893 w 438"/>
                <a:gd name="T5" fmla="*/ 77 h 18"/>
                <a:gd name="T6" fmla="*/ 6864 w 438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8">
                  <a:moveTo>
                    <a:pt x="0" y="18"/>
                  </a:moveTo>
                  <a:cubicBezTo>
                    <a:pt x="17" y="15"/>
                    <a:pt x="153" y="8"/>
                    <a:pt x="215" y="7"/>
                  </a:cubicBezTo>
                  <a:cubicBezTo>
                    <a:pt x="265" y="6"/>
                    <a:pt x="336" y="6"/>
                    <a:pt x="376" y="4"/>
                  </a:cubicBezTo>
                  <a:cubicBezTo>
                    <a:pt x="405" y="3"/>
                    <a:pt x="433" y="1"/>
                    <a:pt x="438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194">
              <a:extLst>
                <a:ext uri="{FF2B5EF4-FFF2-40B4-BE49-F238E27FC236}">
                  <a16:creationId xmlns:a16="http://schemas.microsoft.com/office/drawing/2014/main" id="{3BF969F7-1D28-4CB0-B6D0-3F08D3DAB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44"/>
              <a:ext cx="860" cy="32"/>
            </a:xfrm>
            <a:custGeom>
              <a:avLst/>
              <a:gdLst>
                <a:gd name="T0" fmla="*/ 0 w 344"/>
                <a:gd name="T1" fmla="*/ 227 h 12"/>
                <a:gd name="T2" fmla="*/ 4750 w 344"/>
                <a:gd name="T3" fmla="*/ 35 h 12"/>
                <a:gd name="T4" fmla="*/ 5375 w 34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4" h="12">
                  <a:moveTo>
                    <a:pt x="0" y="12"/>
                  </a:moveTo>
                  <a:cubicBezTo>
                    <a:pt x="22" y="11"/>
                    <a:pt x="255" y="4"/>
                    <a:pt x="304" y="2"/>
                  </a:cubicBezTo>
                  <a:cubicBezTo>
                    <a:pt x="342" y="1"/>
                    <a:pt x="344" y="0"/>
                    <a:pt x="344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195">
              <a:extLst>
                <a:ext uri="{FF2B5EF4-FFF2-40B4-BE49-F238E27FC236}">
                  <a16:creationId xmlns:a16="http://schemas.microsoft.com/office/drawing/2014/main" id="{A880924D-D9FC-412A-AE56-60A663A0F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003"/>
              <a:ext cx="510" cy="13"/>
            </a:xfrm>
            <a:custGeom>
              <a:avLst/>
              <a:gdLst>
                <a:gd name="T0" fmla="*/ 0 w 204"/>
                <a:gd name="T1" fmla="*/ 88 h 5"/>
                <a:gd name="T2" fmla="*/ 3188 w 20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4" h="5">
                  <a:moveTo>
                    <a:pt x="0" y="5"/>
                  </a:moveTo>
                  <a:cubicBezTo>
                    <a:pt x="15" y="3"/>
                    <a:pt x="134" y="3"/>
                    <a:pt x="204" y="0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196">
              <a:extLst>
                <a:ext uri="{FF2B5EF4-FFF2-40B4-BE49-F238E27FC236}">
                  <a16:creationId xmlns:a16="http://schemas.microsoft.com/office/drawing/2014/main" id="{DB4A14BD-73A1-4D29-90FA-3CFDA115F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029"/>
              <a:ext cx="445" cy="8"/>
            </a:xfrm>
            <a:custGeom>
              <a:avLst/>
              <a:gdLst>
                <a:gd name="T0" fmla="*/ 0 w 178"/>
                <a:gd name="T1" fmla="*/ 56 h 3"/>
                <a:gd name="T2" fmla="*/ 2783 w 17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3">
                  <a:moveTo>
                    <a:pt x="0" y="3"/>
                  </a:moveTo>
                  <a:cubicBezTo>
                    <a:pt x="25" y="0"/>
                    <a:pt x="156" y="3"/>
                    <a:pt x="178" y="2"/>
                  </a:cubicBezTo>
                </a:path>
              </a:pathLst>
            </a:custGeom>
            <a:noFill/>
            <a:ln w="7938" cap="flat">
              <a:solidFill>
                <a:srgbClr val="FCEE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197">
              <a:extLst>
                <a:ext uri="{FF2B5EF4-FFF2-40B4-BE49-F238E27FC236}">
                  <a16:creationId xmlns:a16="http://schemas.microsoft.com/office/drawing/2014/main" id="{20C82FDB-38CB-4411-BDAF-94AB2DA62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757"/>
              <a:ext cx="597" cy="38"/>
            </a:xfrm>
            <a:custGeom>
              <a:avLst/>
              <a:gdLst>
                <a:gd name="T0" fmla="*/ 0 w 239"/>
                <a:gd name="T1" fmla="*/ 280 h 14"/>
                <a:gd name="T2" fmla="*/ 1916 w 239"/>
                <a:gd name="T3" fmla="*/ 81 h 14"/>
                <a:gd name="T4" fmla="*/ 3724 w 23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9" h="14">
                  <a:moveTo>
                    <a:pt x="0" y="14"/>
                  </a:moveTo>
                  <a:cubicBezTo>
                    <a:pt x="19" y="5"/>
                    <a:pt x="74" y="2"/>
                    <a:pt x="123" y="4"/>
                  </a:cubicBezTo>
                  <a:cubicBezTo>
                    <a:pt x="173" y="6"/>
                    <a:pt x="233" y="0"/>
                    <a:pt x="23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198">
              <a:extLst>
                <a:ext uri="{FF2B5EF4-FFF2-40B4-BE49-F238E27FC236}">
                  <a16:creationId xmlns:a16="http://schemas.microsoft.com/office/drawing/2014/main" id="{96D93D57-43DB-4B81-8F34-0F4DAEC1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800"/>
              <a:ext cx="898" cy="59"/>
            </a:xfrm>
            <a:custGeom>
              <a:avLst/>
              <a:gdLst>
                <a:gd name="T0" fmla="*/ 0 w 359"/>
                <a:gd name="T1" fmla="*/ 424 h 22"/>
                <a:gd name="T2" fmla="*/ 5618 w 35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9" h="22">
                  <a:moveTo>
                    <a:pt x="0" y="22"/>
                  </a:moveTo>
                  <a:cubicBezTo>
                    <a:pt x="27" y="18"/>
                    <a:pt x="299" y="2"/>
                    <a:pt x="359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199">
              <a:extLst>
                <a:ext uri="{FF2B5EF4-FFF2-40B4-BE49-F238E27FC236}">
                  <a16:creationId xmlns:a16="http://schemas.microsoft.com/office/drawing/2014/main" id="{A5383A26-531C-45D7-B7F5-5D93FB711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779"/>
              <a:ext cx="830" cy="42"/>
            </a:xfrm>
            <a:custGeom>
              <a:avLst/>
              <a:gdLst>
                <a:gd name="T0" fmla="*/ 0 w 332"/>
                <a:gd name="T1" fmla="*/ 289 h 16"/>
                <a:gd name="T2" fmla="*/ 1783 w 332"/>
                <a:gd name="T3" fmla="*/ 200 h 16"/>
                <a:gd name="T4" fmla="*/ 4020 w 332"/>
                <a:gd name="T5" fmla="*/ 34 h 16"/>
                <a:gd name="T6" fmla="*/ 5188 w 332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2" h="16">
                  <a:moveTo>
                    <a:pt x="0" y="16"/>
                  </a:moveTo>
                  <a:cubicBezTo>
                    <a:pt x="23" y="14"/>
                    <a:pt x="67" y="13"/>
                    <a:pt x="114" y="11"/>
                  </a:cubicBezTo>
                  <a:cubicBezTo>
                    <a:pt x="160" y="8"/>
                    <a:pt x="245" y="3"/>
                    <a:pt x="257" y="2"/>
                  </a:cubicBezTo>
                  <a:cubicBezTo>
                    <a:pt x="269" y="2"/>
                    <a:pt x="324" y="0"/>
                    <a:pt x="332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00">
              <a:extLst>
                <a:ext uri="{FF2B5EF4-FFF2-40B4-BE49-F238E27FC236}">
                  <a16:creationId xmlns:a16="http://schemas.microsoft.com/office/drawing/2014/main" id="{C16F632E-41D1-46B6-A8D1-617477AF1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59"/>
              <a:ext cx="1058" cy="37"/>
            </a:xfrm>
            <a:custGeom>
              <a:avLst/>
              <a:gdLst>
                <a:gd name="T0" fmla="*/ 0 w 423"/>
                <a:gd name="T1" fmla="*/ 259 h 14"/>
                <a:gd name="T2" fmla="*/ 3159 w 423"/>
                <a:gd name="T3" fmla="*/ 77 h 14"/>
                <a:gd name="T4" fmla="*/ 6618 w 4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4">
                  <a:moveTo>
                    <a:pt x="0" y="14"/>
                  </a:moveTo>
                  <a:cubicBezTo>
                    <a:pt x="22" y="9"/>
                    <a:pt x="153" y="4"/>
                    <a:pt x="202" y="4"/>
                  </a:cubicBezTo>
                  <a:cubicBezTo>
                    <a:pt x="250" y="5"/>
                    <a:pt x="385" y="6"/>
                    <a:pt x="423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01">
              <a:extLst>
                <a:ext uri="{FF2B5EF4-FFF2-40B4-BE49-F238E27FC236}">
                  <a16:creationId xmlns:a16="http://schemas.microsoft.com/office/drawing/2014/main" id="{4FEE06AE-D6B9-4B32-9447-79309109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896"/>
              <a:ext cx="1096" cy="48"/>
            </a:xfrm>
            <a:custGeom>
              <a:avLst/>
              <a:gdLst>
                <a:gd name="T0" fmla="*/ 0 w 438"/>
                <a:gd name="T1" fmla="*/ 341 h 18"/>
                <a:gd name="T2" fmla="*/ 3368 w 438"/>
                <a:gd name="T3" fmla="*/ 136 h 18"/>
                <a:gd name="T4" fmla="*/ 5893 w 438"/>
                <a:gd name="T5" fmla="*/ 77 h 18"/>
                <a:gd name="T6" fmla="*/ 6864 w 438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8" h="18">
                  <a:moveTo>
                    <a:pt x="0" y="18"/>
                  </a:moveTo>
                  <a:cubicBezTo>
                    <a:pt x="17" y="15"/>
                    <a:pt x="153" y="8"/>
                    <a:pt x="215" y="7"/>
                  </a:cubicBezTo>
                  <a:cubicBezTo>
                    <a:pt x="265" y="6"/>
                    <a:pt x="336" y="5"/>
                    <a:pt x="376" y="4"/>
                  </a:cubicBezTo>
                  <a:cubicBezTo>
                    <a:pt x="405" y="3"/>
                    <a:pt x="433" y="1"/>
                    <a:pt x="438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202">
              <a:extLst>
                <a:ext uri="{FF2B5EF4-FFF2-40B4-BE49-F238E27FC236}">
                  <a16:creationId xmlns:a16="http://schemas.microsoft.com/office/drawing/2014/main" id="{DBCD8F6E-182B-40CF-9FF2-BC83BACA6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936"/>
              <a:ext cx="915" cy="37"/>
            </a:xfrm>
            <a:custGeom>
              <a:avLst/>
              <a:gdLst>
                <a:gd name="T0" fmla="*/ 0 w 366"/>
                <a:gd name="T1" fmla="*/ 259 h 14"/>
                <a:gd name="T2" fmla="*/ 4925 w 366"/>
                <a:gd name="T3" fmla="*/ 56 h 14"/>
                <a:gd name="T4" fmla="*/ 5720 w 36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6" h="14">
                  <a:moveTo>
                    <a:pt x="0" y="14"/>
                  </a:moveTo>
                  <a:cubicBezTo>
                    <a:pt x="22" y="13"/>
                    <a:pt x="266" y="5"/>
                    <a:pt x="315" y="3"/>
                  </a:cubicBezTo>
                  <a:cubicBezTo>
                    <a:pt x="353" y="1"/>
                    <a:pt x="366" y="0"/>
                    <a:pt x="366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203">
              <a:extLst>
                <a:ext uri="{FF2B5EF4-FFF2-40B4-BE49-F238E27FC236}">
                  <a16:creationId xmlns:a16="http://schemas.microsoft.com/office/drawing/2014/main" id="{5BD3F82A-3CEF-4596-AE36-C1F3CB690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995"/>
              <a:ext cx="570" cy="16"/>
            </a:xfrm>
            <a:custGeom>
              <a:avLst/>
              <a:gdLst>
                <a:gd name="T0" fmla="*/ 0 w 228"/>
                <a:gd name="T1" fmla="*/ 115 h 6"/>
                <a:gd name="T2" fmla="*/ 3563 w 22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8" h="6">
                  <a:moveTo>
                    <a:pt x="0" y="6"/>
                  </a:moveTo>
                  <a:cubicBezTo>
                    <a:pt x="16" y="4"/>
                    <a:pt x="167" y="3"/>
                    <a:pt x="228" y="0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204">
              <a:extLst>
                <a:ext uri="{FF2B5EF4-FFF2-40B4-BE49-F238E27FC236}">
                  <a16:creationId xmlns:a16="http://schemas.microsoft.com/office/drawing/2014/main" id="{28279A49-9E57-4154-A57F-BCB9F4830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024"/>
              <a:ext cx="445" cy="8"/>
            </a:xfrm>
            <a:custGeom>
              <a:avLst/>
              <a:gdLst>
                <a:gd name="T0" fmla="*/ 0 w 178"/>
                <a:gd name="T1" fmla="*/ 56 h 3"/>
                <a:gd name="T2" fmla="*/ 2783 w 178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8" h="3">
                  <a:moveTo>
                    <a:pt x="0" y="3"/>
                  </a:moveTo>
                  <a:cubicBezTo>
                    <a:pt x="25" y="0"/>
                    <a:pt x="156" y="3"/>
                    <a:pt x="178" y="1"/>
                  </a:cubicBezTo>
                </a:path>
              </a:pathLst>
            </a:custGeom>
            <a:noFill/>
            <a:ln w="4763" cap="flat">
              <a:solidFill>
                <a:srgbClr val="7D7D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205">
              <a:extLst>
                <a:ext uri="{FF2B5EF4-FFF2-40B4-BE49-F238E27FC236}">
                  <a16:creationId xmlns:a16="http://schemas.microsoft.com/office/drawing/2014/main" id="{35669A05-AFFB-4DA2-96A6-E00097547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760"/>
              <a:ext cx="303" cy="203"/>
            </a:xfrm>
            <a:custGeom>
              <a:avLst/>
              <a:gdLst>
                <a:gd name="T0" fmla="*/ 83 w 121"/>
                <a:gd name="T1" fmla="*/ 1448 h 76"/>
                <a:gd name="T2" fmla="*/ 63 w 121"/>
                <a:gd name="T3" fmla="*/ 1084 h 76"/>
                <a:gd name="T4" fmla="*/ 313 w 121"/>
                <a:gd name="T5" fmla="*/ 970 h 76"/>
                <a:gd name="T6" fmla="*/ 363 w 121"/>
                <a:gd name="T7" fmla="*/ 857 h 76"/>
                <a:gd name="T8" fmla="*/ 488 w 121"/>
                <a:gd name="T9" fmla="*/ 820 h 76"/>
                <a:gd name="T10" fmla="*/ 739 w 121"/>
                <a:gd name="T11" fmla="*/ 649 h 76"/>
                <a:gd name="T12" fmla="*/ 992 w 121"/>
                <a:gd name="T13" fmla="*/ 77 h 76"/>
                <a:gd name="T14" fmla="*/ 1901 w 121"/>
                <a:gd name="T15" fmla="*/ 35 h 76"/>
                <a:gd name="T16" fmla="*/ 1317 w 121"/>
                <a:gd name="T17" fmla="*/ 136 h 76"/>
                <a:gd name="T18" fmla="*/ 959 w 121"/>
                <a:gd name="T19" fmla="*/ 286 h 76"/>
                <a:gd name="T20" fmla="*/ 784 w 121"/>
                <a:gd name="T21" fmla="*/ 879 h 76"/>
                <a:gd name="T22" fmla="*/ 563 w 121"/>
                <a:gd name="T23" fmla="*/ 935 h 76"/>
                <a:gd name="T24" fmla="*/ 426 w 121"/>
                <a:gd name="T25" fmla="*/ 1084 h 76"/>
                <a:gd name="T26" fmla="*/ 238 w 121"/>
                <a:gd name="T27" fmla="*/ 1183 h 76"/>
                <a:gd name="T28" fmla="*/ 95 w 121"/>
                <a:gd name="T29" fmla="*/ 1413 h 76"/>
                <a:gd name="T30" fmla="*/ 125 w 121"/>
                <a:gd name="T31" fmla="*/ 1392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1" h="76">
                  <a:moveTo>
                    <a:pt x="5" y="76"/>
                  </a:moveTo>
                  <a:cubicBezTo>
                    <a:pt x="3" y="71"/>
                    <a:pt x="0" y="61"/>
                    <a:pt x="4" y="57"/>
                  </a:cubicBezTo>
                  <a:cubicBezTo>
                    <a:pt x="10" y="53"/>
                    <a:pt x="17" y="60"/>
                    <a:pt x="20" y="51"/>
                  </a:cubicBezTo>
                  <a:cubicBezTo>
                    <a:pt x="22" y="47"/>
                    <a:pt x="17" y="48"/>
                    <a:pt x="23" y="45"/>
                  </a:cubicBezTo>
                  <a:cubicBezTo>
                    <a:pt x="25" y="43"/>
                    <a:pt x="29" y="44"/>
                    <a:pt x="31" y="43"/>
                  </a:cubicBezTo>
                  <a:cubicBezTo>
                    <a:pt x="39" y="41"/>
                    <a:pt x="46" y="42"/>
                    <a:pt x="47" y="34"/>
                  </a:cubicBezTo>
                  <a:cubicBezTo>
                    <a:pt x="50" y="20"/>
                    <a:pt x="47" y="8"/>
                    <a:pt x="63" y="4"/>
                  </a:cubicBezTo>
                  <a:cubicBezTo>
                    <a:pt x="82" y="0"/>
                    <a:pt x="102" y="2"/>
                    <a:pt x="121" y="2"/>
                  </a:cubicBezTo>
                  <a:cubicBezTo>
                    <a:pt x="109" y="4"/>
                    <a:pt x="97" y="4"/>
                    <a:pt x="84" y="7"/>
                  </a:cubicBezTo>
                  <a:cubicBezTo>
                    <a:pt x="77" y="9"/>
                    <a:pt x="65" y="9"/>
                    <a:pt x="61" y="15"/>
                  </a:cubicBezTo>
                  <a:cubicBezTo>
                    <a:pt x="55" y="24"/>
                    <a:pt x="59" y="39"/>
                    <a:pt x="50" y="46"/>
                  </a:cubicBezTo>
                  <a:cubicBezTo>
                    <a:pt x="46" y="49"/>
                    <a:pt x="41" y="48"/>
                    <a:pt x="36" y="49"/>
                  </a:cubicBezTo>
                  <a:cubicBezTo>
                    <a:pt x="29" y="50"/>
                    <a:pt x="29" y="51"/>
                    <a:pt x="27" y="57"/>
                  </a:cubicBezTo>
                  <a:cubicBezTo>
                    <a:pt x="24" y="64"/>
                    <a:pt x="22" y="62"/>
                    <a:pt x="15" y="62"/>
                  </a:cubicBezTo>
                  <a:cubicBezTo>
                    <a:pt x="8" y="64"/>
                    <a:pt x="9" y="68"/>
                    <a:pt x="6" y="74"/>
                  </a:cubicBezTo>
                  <a:cubicBezTo>
                    <a:pt x="7" y="74"/>
                    <a:pt x="7" y="74"/>
                    <a:pt x="8" y="73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206">
              <a:extLst>
                <a:ext uri="{FF2B5EF4-FFF2-40B4-BE49-F238E27FC236}">
                  <a16:creationId xmlns:a16="http://schemas.microsoft.com/office/drawing/2014/main" id="{63616688-4DC5-44A5-8C2F-440F4B1C5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768"/>
              <a:ext cx="220" cy="67"/>
            </a:xfrm>
            <a:custGeom>
              <a:avLst/>
              <a:gdLst>
                <a:gd name="T0" fmla="*/ 0 w 88"/>
                <a:gd name="T1" fmla="*/ 137 h 25"/>
                <a:gd name="T2" fmla="*/ 375 w 88"/>
                <a:gd name="T3" fmla="*/ 35 h 25"/>
                <a:gd name="T4" fmla="*/ 738 w 88"/>
                <a:gd name="T5" fmla="*/ 78 h 25"/>
                <a:gd name="T6" fmla="*/ 958 w 88"/>
                <a:gd name="T7" fmla="*/ 273 h 25"/>
                <a:gd name="T8" fmla="*/ 1375 w 88"/>
                <a:gd name="T9" fmla="*/ 346 h 25"/>
                <a:gd name="T10" fmla="*/ 770 w 88"/>
                <a:gd name="T11" fmla="*/ 330 h 25"/>
                <a:gd name="T12" fmla="*/ 500 w 88"/>
                <a:gd name="T13" fmla="*/ 137 h 25"/>
                <a:gd name="T14" fmla="*/ 83 w 88"/>
                <a:gd name="T15" fmla="*/ 78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25">
                  <a:moveTo>
                    <a:pt x="0" y="7"/>
                  </a:moveTo>
                  <a:cubicBezTo>
                    <a:pt x="5" y="0"/>
                    <a:pt x="17" y="2"/>
                    <a:pt x="24" y="2"/>
                  </a:cubicBezTo>
                  <a:cubicBezTo>
                    <a:pt x="31" y="2"/>
                    <a:pt x="41" y="1"/>
                    <a:pt x="47" y="4"/>
                  </a:cubicBezTo>
                  <a:cubicBezTo>
                    <a:pt x="52" y="6"/>
                    <a:pt x="55" y="12"/>
                    <a:pt x="61" y="14"/>
                  </a:cubicBezTo>
                  <a:cubicBezTo>
                    <a:pt x="69" y="17"/>
                    <a:pt x="79" y="17"/>
                    <a:pt x="88" y="18"/>
                  </a:cubicBezTo>
                  <a:cubicBezTo>
                    <a:pt x="75" y="18"/>
                    <a:pt x="62" y="25"/>
                    <a:pt x="49" y="17"/>
                  </a:cubicBezTo>
                  <a:cubicBezTo>
                    <a:pt x="42" y="12"/>
                    <a:pt x="42" y="8"/>
                    <a:pt x="32" y="7"/>
                  </a:cubicBezTo>
                  <a:cubicBezTo>
                    <a:pt x="23" y="6"/>
                    <a:pt x="14" y="5"/>
                    <a:pt x="5" y="4"/>
                  </a:cubicBezTo>
                </a:path>
              </a:pathLst>
            </a:custGeom>
            <a:solidFill>
              <a:srgbClr val="FC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Oval 207">
              <a:extLst>
                <a:ext uri="{FF2B5EF4-FFF2-40B4-BE49-F238E27FC236}">
                  <a16:creationId xmlns:a16="http://schemas.microsoft.com/office/drawing/2014/main" id="{31AA3615-E6A6-4E49-8F16-C911736C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771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2" name="Oval 208">
              <a:extLst>
                <a:ext uri="{FF2B5EF4-FFF2-40B4-BE49-F238E27FC236}">
                  <a16:creationId xmlns:a16="http://schemas.microsoft.com/office/drawing/2014/main" id="{89A5D23F-A5B5-47B9-B095-9B85323C0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5" y="1776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3" name="Oval 209">
              <a:extLst>
                <a:ext uri="{FF2B5EF4-FFF2-40B4-BE49-F238E27FC236}">
                  <a16:creationId xmlns:a16="http://schemas.microsoft.com/office/drawing/2014/main" id="{F4D42A76-D2C8-4784-9879-600AC064D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1811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74" name="Freeform 210">
              <a:extLst>
                <a:ext uri="{FF2B5EF4-FFF2-40B4-BE49-F238E27FC236}">
                  <a16:creationId xmlns:a16="http://schemas.microsoft.com/office/drawing/2014/main" id="{2502C667-B833-4588-81EA-C7472E87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33"/>
              <a:ext cx="1183" cy="331"/>
            </a:xfrm>
            <a:custGeom>
              <a:avLst/>
              <a:gdLst>
                <a:gd name="T0" fmla="*/ 1738 w 473"/>
                <a:gd name="T1" fmla="*/ 115 h 124"/>
                <a:gd name="T2" fmla="*/ 708 w 473"/>
                <a:gd name="T3" fmla="*/ 398 h 124"/>
                <a:gd name="T4" fmla="*/ 645 w 473"/>
                <a:gd name="T5" fmla="*/ 876 h 124"/>
                <a:gd name="T6" fmla="*/ 283 w 473"/>
                <a:gd name="T7" fmla="*/ 990 h 124"/>
                <a:gd name="T8" fmla="*/ 250 w 473"/>
                <a:gd name="T9" fmla="*/ 1161 h 124"/>
                <a:gd name="T10" fmla="*/ 20 w 473"/>
                <a:gd name="T11" fmla="*/ 1297 h 124"/>
                <a:gd name="T12" fmla="*/ 33 w 473"/>
                <a:gd name="T13" fmla="*/ 1652 h 124"/>
                <a:gd name="T14" fmla="*/ 720 w 473"/>
                <a:gd name="T15" fmla="*/ 1695 h 124"/>
                <a:gd name="T16" fmla="*/ 970 w 473"/>
                <a:gd name="T17" fmla="*/ 1823 h 124"/>
                <a:gd name="T18" fmla="*/ 1000 w 473"/>
                <a:gd name="T19" fmla="*/ 2015 h 124"/>
                <a:gd name="T20" fmla="*/ 1221 w 473"/>
                <a:gd name="T21" fmla="*/ 2109 h 124"/>
                <a:gd name="T22" fmla="*/ 1426 w 473"/>
                <a:gd name="T23" fmla="*/ 2301 h 124"/>
                <a:gd name="T24" fmla="*/ 1813 w 473"/>
                <a:gd name="T25" fmla="*/ 2322 h 124"/>
                <a:gd name="T26" fmla="*/ 3959 w 473"/>
                <a:gd name="T27" fmla="*/ 2280 h 124"/>
                <a:gd name="T28" fmla="*/ 4034 w 473"/>
                <a:gd name="T29" fmla="*/ 2186 h 124"/>
                <a:gd name="T30" fmla="*/ 5117 w 473"/>
                <a:gd name="T31" fmla="*/ 1866 h 124"/>
                <a:gd name="T32" fmla="*/ 5910 w 473"/>
                <a:gd name="T33" fmla="*/ 1866 h 124"/>
                <a:gd name="T34" fmla="*/ 6213 w 473"/>
                <a:gd name="T35" fmla="*/ 1823 h 124"/>
                <a:gd name="T36" fmla="*/ 6288 w 473"/>
                <a:gd name="T37" fmla="*/ 1596 h 124"/>
                <a:gd name="T38" fmla="*/ 6713 w 473"/>
                <a:gd name="T39" fmla="*/ 1425 h 124"/>
                <a:gd name="T40" fmla="*/ 6868 w 473"/>
                <a:gd name="T41" fmla="*/ 969 h 124"/>
                <a:gd name="T42" fmla="*/ 7288 w 473"/>
                <a:gd name="T43" fmla="*/ 819 h 124"/>
                <a:gd name="T44" fmla="*/ 7256 w 473"/>
                <a:gd name="T45" fmla="*/ 419 h 124"/>
                <a:gd name="T46" fmla="*/ 6588 w 473"/>
                <a:gd name="T47" fmla="*/ 435 h 124"/>
                <a:gd name="T48" fmla="*/ 5880 w 473"/>
                <a:gd name="T49" fmla="*/ 320 h 124"/>
                <a:gd name="T50" fmla="*/ 5472 w 473"/>
                <a:gd name="T51" fmla="*/ 206 h 124"/>
                <a:gd name="T52" fmla="*/ 4867 w 473"/>
                <a:gd name="T53" fmla="*/ 264 h 124"/>
                <a:gd name="T54" fmla="*/ 4692 w 473"/>
                <a:gd name="T55" fmla="*/ 342 h 124"/>
                <a:gd name="T56" fmla="*/ 4472 w 473"/>
                <a:gd name="T57" fmla="*/ 171 h 124"/>
                <a:gd name="T58" fmla="*/ 4004 w 473"/>
                <a:gd name="T59" fmla="*/ 21 h 124"/>
                <a:gd name="T60" fmla="*/ 2346 w 473"/>
                <a:gd name="T61" fmla="*/ 77 h 124"/>
                <a:gd name="T62" fmla="*/ 1738 w 473"/>
                <a:gd name="T63" fmla="*/ 115 h 1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3" h="124">
                  <a:moveTo>
                    <a:pt x="111" y="6"/>
                  </a:moveTo>
                  <a:cubicBezTo>
                    <a:pt x="85" y="8"/>
                    <a:pt x="56" y="2"/>
                    <a:pt x="45" y="21"/>
                  </a:cubicBezTo>
                  <a:cubicBezTo>
                    <a:pt x="42" y="27"/>
                    <a:pt x="47" y="40"/>
                    <a:pt x="41" y="46"/>
                  </a:cubicBezTo>
                  <a:cubicBezTo>
                    <a:pt x="37" y="50"/>
                    <a:pt x="24" y="48"/>
                    <a:pt x="18" y="52"/>
                  </a:cubicBezTo>
                  <a:cubicBezTo>
                    <a:pt x="15" y="54"/>
                    <a:pt x="18" y="60"/>
                    <a:pt x="16" y="61"/>
                  </a:cubicBezTo>
                  <a:cubicBezTo>
                    <a:pt x="15" y="62"/>
                    <a:pt x="3" y="62"/>
                    <a:pt x="1" y="68"/>
                  </a:cubicBezTo>
                  <a:cubicBezTo>
                    <a:pt x="0" y="73"/>
                    <a:pt x="1" y="82"/>
                    <a:pt x="2" y="87"/>
                  </a:cubicBezTo>
                  <a:cubicBezTo>
                    <a:pt x="4" y="95"/>
                    <a:pt x="29" y="88"/>
                    <a:pt x="46" y="89"/>
                  </a:cubicBezTo>
                  <a:cubicBezTo>
                    <a:pt x="59" y="90"/>
                    <a:pt x="60" y="93"/>
                    <a:pt x="62" y="96"/>
                  </a:cubicBezTo>
                  <a:cubicBezTo>
                    <a:pt x="63" y="98"/>
                    <a:pt x="61" y="104"/>
                    <a:pt x="64" y="106"/>
                  </a:cubicBezTo>
                  <a:cubicBezTo>
                    <a:pt x="66" y="108"/>
                    <a:pt x="76" y="110"/>
                    <a:pt x="78" y="111"/>
                  </a:cubicBezTo>
                  <a:cubicBezTo>
                    <a:pt x="86" y="118"/>
                    <a:pt x="76" y="120"/>
                    <a:pt x="91" y="121"/>
                  </a:cubicBezTo>
                  <a:cubicBezTo>
                    <a:pt x="99" y="122"/>
                    <a:pt x="108" y="122"/>
                    <a:pt x="116" y="122"/>
                  </a:cubicBezTo>
                  <a:cubicBezTo>
                    <a:pt x="162" y="124"/>
                    <a:pt x="208" y="124"/>
                    <a:pt x="253" y="120"/>
                  </a:cubicBezTo>
                  <a:cubicBezTo>
                    <a:pt x="254" y="119"/>
                    <a:pt x="258" y="120"/>
                    <a:pt x="258" y="115"/>
                  </a:cubicBezTo>
                  <a:cubicBezTo>
                    <a:pt x="260" y="92"/>
                    <a:pt x="312" y="99"/>
                    <a:pt x="327" y="98"/>
                  </a:cubicBezTo>
                  <a:cubicBezTo>
                    <a:pt x="343" y="97"/>
                    <a:pt x="362" y="98"/>
                    <a:pt x="378" y="98"/>
                  </a:cubicBezTo>
                  <a:cubicBezTo>
                    <a:pt x="383" y="98"/>
                    <a:pt x="392" y="99"/>
                    <a:pt x="397" y="96"/>
                  </a:cubicBezTo>
                  <a:cubicBezTo>
                    <a:pt x="403" y="94"/>
                    <a:pt x="402" y="92"/>
                    <a:pt x="402" y="84"/>
                  </a:cubicBezTo>
                  <a:cubicBezTo>
                    <a:pt x="401" y="76"/>
                    <a:pt x="414" y="76"/>
                    <a:pt x="429" y="75"/>
                  </a:cubicBezTo>
                  <a:cubicBezTo>
                    <a:pt x="443" y="75"/>
                    <a:pt x="439" y="59"/>
                    <a:pt x="439" y="51"/>
                  </a:cubicBezTo>
                  <a:cubicBezTo>
                    <a:pt x="438" y="43"/>
                    <a:pt x="457" y="43"/>
                    <a:pt x="466" y="43"/>
                  </a:cubicBezTo>
                  <a:cubicBezTo>
                    <a:pt x="472" y="43"/>
                    <a:pt x="473" y="22"/>
                    <a:pt x="464" y="22"/>
                  </a:cubicBezTo>
                  <a:cubicBezTo>
                    <a:pt x="454" y="22"/>
                    <a:pt x="435" y="22"/>
                    <a:pt x="421" y="23"/>
                  </a:cubicBezTo>
                  <a:cubicBezTo>
                    <a:pt x="407" y="24"/>
                    <a:pt x="383" y="28"/>
                    <a:pt x="376" y="17"/>
                  </a:cubicBezTo>
                  <a:cubicBezTo>
                    <a:pt x="370" y="10"/>
                    <a:pt x="362" y="11"/>
                    <a:pt x="350" y="11"/>
                  </a:cubicBezTo>
                  <a:cubicBezTo>
                    <a:pt x="338" y="11"/>
                    <a:pt x="324" y="10"/>
                    <a:pt x="311" y="14"/>
                  </a:cubicBezTo>
                  <a:cubicBezTo>
                    <a:pt x="305" y="15"/>
                    <a:pt x="308" y="19"/>
                    <a:pt x="300" y="18"/>
                  </a:cubicBezTo>
                  <a:cubicBezTo>
                    <a:pt x="296" y="18"/>
                    <a:pt x="290" y="12"/>
                    <a:pt x="286" y="9"/>
                  </a:cubicBezTo>
                  <a:cubicBezTo>
                    <a:pt x="274" y="0"/>
                    <a:pt x="274" y="0"/>
                    <a:pt x="256" y="1"/>
                  </a:cubicBezTo>
                  <a:cubicBezTo>
                    <a:pt x="221" y="2"/>
                    <a:pt x="185" y="2"/>
                    <a:pt x="150" y="4"/>
                  </a:cubicBezTo>
                  <a:cubicBezTo>
                    <a:pt x="138" y="4"/>
                    <a:pt x="123" y="4"/>
                    <a:pt x="11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9872DEC2-E4F7-472D-827E-92AD834F15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Cardiac muscle cells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884C621D-A58F-4B9F-BBAA-0D8547637208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2065338"/>
            <a:ext cx="6196013" cy="3235325"/>
            <a:chOff x="880" y="1256"/>
            <a:chExt cx="3903" cy="2038"/>
          </a:xfrm>
        </p:grpSpPr>
        <p:sp>
          <p:nvSpPr>
            <p:cNvPr id="40963" name="Freeform 4">
              <a:extLst>
                <a:ext uri="{FF2B5EF4-FFF2-40B4-BE49-F238E27FC236}">
                  <a16:creationId xmlns:a16="http://schemas.microsoft.com/office/drawing/2014/main" id="{B2D67C7C-CE38-4537-922D-37251B61A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615"/>
              <a:ext cx="1256" cy="366"/>
            </a:xfrm>
            <a:custGeom>
              <a:avLst/>
              <a:gdLst>
                <a:gd name="T0" fmla="*/ 0 w 630"/>
                <a:gd name="T1" fmla="*/ 104 h 172"/>
                <a:gd name="T2" fmla="*/ 0 w 630"/>
                <a:gd name="T3" fmla="*/ 136 h 172"/>
                <a:gd name="T4" fmla="*/ 0 w 630"/>
                <a:gd name="T5" fmla="*/ 1581 h 172"/>
                <a:gd name="T6" fmla="*/ 895 w 630"/>
                <a:gd name="T7" fmla="*/ 1607 h 172"/>
                <a:gd name="T8" fmla="*/ 4508 w 630"/>
                <a:gd name="T9" fmla="*/ 1617 h 172"/>
                <a:gd name="T10" fmla="*/ 4992 w 630"/>
                <a:gd name="T11" fmla="*/ 1232 h 172"/>
                <a:gd name="T12" fmla="*/ 4280 w 630"/>
                <a:gd name="T13" fmla="*/ 194 h 172"/>
                <a:gd name="T14" fmla="*/ 847 w 630"/>
                <a:gd name="T15" fmla="*/ 0 h 172"/>
                <a:gd name="T16" fmla="*/ 0 w 630"/>
                <a:gd name="T17" fmla="*/ 104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0" h="172">
                  <a:moveTo>
                    <a:pt x="0" y="11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4"/>
                    <a:pt x="62" y="172"/>
                    <a:pt x="113" y="167"/>
                  </a:cubicBezTo>
                  <a:cubicBezTo>
                    <a:pt x="163" y="161"/>
                    <a:pt x="569" y="168"/>
                    <a:pt x="569" y="168"/>
                  </a:cubicBezTo>
                  <a:cubicBezTo>
                    <a:pt x="630" y="128"/>
                    <a:pt x="630" y="128"/>
                    <a:pt x="630" y="128"/>
                  </a:cubicBezTo>
                  <a:cubicBezTo>
                    <a:pt x="540" y="20"/>
                    <a:pt x="540" y="20"/>
                    <a:pt x="540" y="20"/>
                  </a:cubicBezTo>
                  <a:cubicBezTo>
                    <a:pt x="107" y="0"/>
                    <a:pt x="107" y="0"/>
                    <a:pt x="107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4" name="Freeform 5">
              <a:extLst>
                <a:ext uri="{FF2B5EF4-FFF2-40B4-BE49-F238E27FC236}">
                  <a16:creationId xmlns:a16="http://schemas.microsoft.com/office/drawing/2014/main" id="{F79F5715-46A1-44CD-A414-FFC15E04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1983"/>
              <a:ext cx="1848" cy="421"/>
            </a:xfrm>
            <a:custGeom>
              <a:avLst/>
              <a:gdLst>
                <a:gd name="T0" fmla="*/ 0 w 927"/>
                <a:gd name="T1" fmla="*/ 1758 h 198"/>
                <a:gd name="T2" fmla="*/ 152 w 927"/>
                <a:gd name="T3" fmla="*/ 334 h 198"/>
                <a:gd name="T4" fmla="*/ 3644 w 927"/>
                <a:gd name="T5" fmla="*/ 128 h 198"/>
                <a:gd name="T6" fmla="*/ 5396 w 927"/>
                <a:gd name="T7" fmla="*/ 28 h 198"/>
                <a:gd name="T8" fmla="*/ 6395 w 927"/>
                <a:gd name="T9" fmla="*/ 0 h 198"/>
                <a:gd name="T10" fmla="*/ 6820 w 927"/>
                <a:gd name="T11" fmla="*/ 1125 h 198"/>
                <a:gd name="T12" fmla="*/ 1784 w 927"/>
                <a:gd name="T13" fmla="*/ 1903 h 198"/>
                <a:gd name="T14" fmla="*/ 0 w 927"/>
                <a:gd name="T15" fmla="*/ 1758 h 1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7" h="198">
                  <a:moveTo>
                    <a:pt x="0" y="183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460" y="13"/>
                    <a:pt x="460" y="13"/>
                    <a:pt x="460" y="13"/>
                  </a:cubicBezTo>
                  <a:cubicBezTo>
                    <a:pt x="681" y="3"/>
                    <a:pt x="681" y="3"/>
                    <a:pt x="681" y="3"/>
                  </a:cubicBezTo>
                  <a:cubicBezTo>
                    <a:pt x="807" y="0"/>
                    <a:pt x="807" y="0"/>
                    <a:pt x="807" y="0"/>
                  </a:cubicBezTo>
                  <a:cubicBezTo>
                    <a:pt x="807" y="0"/>
                    <a:pt x="927" y="64"/>
                    <a:pt x="861" y="117"/>
                  </a:cubicBezTo>
                  <a:cubicBezTo>
                    <a:pt x="795" y="171"/>
                    <a:pt x="225" y="198"/>
                    <a:pt x="225" y="198"/>
                  </a:cubicBezTo>
                  <a:cubicBezTo>
                    <a:pt x="225" y="198"/>
                    <a:pt x="24" y="193"/>
                    <a:pt x="0" y="183"/>
                  </a:cubicBez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Freeform 6">
              <a:extLst>
                <a:ext uri="{FF2B5EF4-FFF2-40B4-BE49-F238E27FC236}">
                  <a16:creationId xmlns:a16="http://schemas.microsoft.com/office/drawing/2014/main" id="{56BAAA92-F53C-44F2-850B-5AB239200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326"/>
              <a:ext cx="1731" cy="619"/>
            </a:xfrm>
            <a:custGeom>
              <a:avLst/>
              <a:gdLst>
                <a:gd name="T0" fmla="*/ 0 w 868"/>
                <a:gd name="T1" fmla="*/ 2801 h 291"/>
                <a:gd name="T2" fmla="*/ 728 w 868"/>
                <a:gd name="T3" fmla="*/ 2750 h 291"/>
                <a:gd name="T4" fmla="*/ 5249 w 868"/>
                <a:gd name="T5" fmla="*/ 1914 h 291"/>
                <a:gd name="T6" fmla="*/ 6844 w 868"/>
                <a:gd name="T7" fmla="*/ 847 h 291"/>
                <a:gd name="T8" fmla="*/ 4419 w 868"/>
                <a:gd name="T9" fmla="*/ 625 h 291"/>
                <a:gd name="T10" fmla="*/ 2084 w 868"/>
                <a:gd name="T11" fmla="*/ 855 h 291"/>
                <a:gd name="T12" fmla="*/ 168 w 868"/>
                <a:gd name="T13" fmla="*/ 1683 h 291"/>
                <a:gd name="T14" fmla="*/ 0 w 868"/>
                <a:gd name="T15" fmla="*/ 2801 h 2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8" h="291">
                  <a:moveTo>
                    <a:pt x="0" y="291"/>
                  </a:moveTo>
                  <a:cubicBezTo>
                    <a:pt x="92" y="286"/>
                    <a:pt x="92" y="286"/>
                    <a:pt x="92" y="286"/>
                  </a:cubicBezTo>
                  <a:cubicBezTo>
                    <a:pt x="92" y="286"/>
                    <a:pt x="601" y="209"/>
                    <a:pt x="662" y="199"/>
                  </a:cubicBezTo>
                  <a:cubicBezTo>
                    <a:pt x="724" y="190"/>
                    <a:pt x="857" y="176"/>
                    <a:pt x="863" y="88"/>
                  </a:cubicBezTo>
                  <a:cubicBezTo>
                    <a:pt x="868" y="0"/>
                    <a:pt x="625" y="62"/>
                    <a:pt x="557" y="65"/>
                  </a:cubicBezTo>
                  <a:cubicBezTo>
                    <a:pt x="488" y="67"/>
                    <a:pt x="315" y="58"/>
                    <a:pt x="263" y="89"/>
                  </a:cubicBezTo>
                  <a:cubicBezTo>
                    <a:pt x="210" y="121"/>
                    <a:pt x="47" y="169"/>
                    <a:pt x="21" y="175"/>
                  </a:cubicBezTo>
                  <a:lnTo>
                    <a:pt x="0" y="291"/>
                  </a:ln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7">
              <a:extLst>
                <a:ext uri="{FF2B5EF4-FFF2-40B4-BE49-F238E27FC236}">
                  <a16:creationId xmlns:a16="http://schemas.microsoft.com/office/drawing/2014/main" id="{47AD543B-E1EE-45BF-A194-BA2CAD55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417"/>
              <a:ext cx="381" cy="283"/>
            </a:xfrm>
            <a:custGeom>
              <a:avLst/>
              <a:gdLst>
                <a:gd name="T0" fmla="*/ 120 w 191"/>
                <a:gd name="T1" fmla="*/ 0 h 133"/>
                <a:gd name="T2" fmla="*/ 0 w 191"/>
                <a:gd name="T3" fmla="*/ 1077 h 133"/>
                <a:gd name="T4" fmla="*/ 967 w 191"/>
                <a:gd name="T5" fmla="*/ 1145 h 133"/>
                <a:gd name="T6" fmla="*/ 1141 w 191"/>
                <a:gd name="T7" fmla="*/ 194 h 133"/>
                <a:gd name="T8" fmla="*/ 120 w 191"/>
                <a:gd name="T9" fmla="*/ 0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33">
                  <a:moveTo>
                    <a:pt x="15" y="0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53" y="133"/>
                    <a:pt x="122" y="119"/>
                  </a:cubicBezTo>
                  <a:cubicBezTo>
                    <a:pt x="191" y="105"/>
                    <a:pt x="144" y="20"/>
                    <a:pt x="144" y="2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8">
              <a:extLst>
                <a:ext uri="{FF2B5EF4-FFF2-40B4-BE49-F238E27FC236}">
                  <a16:creationId xmlns:a16="http://schemas.microsoft.com/office/drawing/2014/main" id="{DA9E03D9-5306-4B35-BF59-C52CBCECB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58"/>
              <a:ext cx="3530" cy="2036"/>
            </a:xfrm>
            <a:custGeom>
              <a:avLst/>
              <a:gdLst>
                <a:gd name="T0" fmla="*/ 6448 w 1770"/>
                <a:gd name="T1" fmla="*/ 1077 h 957"/>
                <a:gd name="T2" fmla="*/ 6528 w 1770"/>
                <a:gd name="T3" fmla="*/ 972 h 957"/>
                <a:gd name="T4" fmla="*/ 7379 w 1770"/>
                <a:gd name="T5" fmla="*/ 932 h 957"/>
                <a:gd name="T6" fmla="*/ 10644 w 1770"/>
                <a:gd name="T7" fmla="*/ 221 h 957"/>
                <a:gd name="T8" fmla="*/ 12112 w 1770"/>
                <a:gd name="T9" fmla="*/ 1638 h 957"/>
                <a:gd name="T10" fmla="*/ 13003 w 1770"/>
                <a:gd name="T11" fmla="*/ 2291 h 957"/>
                <a:gd name="T12" fmla="*/ 12931 w 1770"/>
                <a:gd name="T13" fmla="*/ 3100 h 957"/>
                <a:gd name="T14" fmla="*/ 13643 w 1770"/>
                <a:gd name="T15" fmla="*/ 4063 h 957"/>
                <a:gd name="T16" fmla="*/ 13516 w 1770"/>
                <a:gd name="T17" fmla="*/ 5236 h 957"/>
                <a:gd name="T18" fmla="*/ 13984 w 1770"/>
                <a:gd name="T19" fmla="*/ 6363 h 957"/>
                <a:gd name="T20" fmla="*/ 13572 w 1770"/>
                <a:gd name="T21" fmla="*/ 7508 h 957"/>
                <a:gd name="T22" fmla="*/ 11248 w 1770"/>
                <a:gd name="T23" fmla="*/ 7857 h 957"/>
                <a:gd name="T24" fmla="*/ 9415 w 1770"/>
                <a:gd name="T25" fmla="*/ 8029 h 957"/>
                <a:gd name="T26" fmla="*/ 7473 w 1770"/>
                <a:gd name="T27" fmla="*/ 8514 h 957"/>
                <a:gd name="T28" fmla="*/ 4705 w 1770"/>
                <a:gd name="T29" fmla="*/ 8233 h 957"/>
                <a:gd name="T30" fmla="*/ 2473 w 1770"/>
                <a:gd name="T31" fmla="*/ 8523 h 957"/>
                <a:gd name="T32" fmla="*/ 0 w 1770"/>
                <a:gd name="T33" fmla="*/ 8944 h 957"/>
                <a:gd name="T34" fmla="*/ 72 w 1770"/>
                <a:gd name="T35" fmla="*/ 7619 h 957"/>
                <a:gd name="T36" fmla="*/ 6276 w 1770"/>
                <a:gd name="T37" fmla="*/ 6772 h 957"/>
                <a:gd name="T38" fmla="*/ 6717 w 1770"/>
                <a:gd name="T39" fmla="*/ 5825 h 957"/>
                <a:gd name="T40" fmla="*/ 6045 w 1770"/>
                <a:gd name="T41" fmla="*/ 2300 h 957"/>
                <a:gd name="T42" fmla="*/ 6448 w 1770"/>
                <a:gd name="T43" fmla="*/ 1077 h 9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70" h="957">
                  <a:moveTo>
                    <a:pt x="813" y="112"/>
                  </a:moveTo>
                  <a:cubicBezTo>
                    <a:pt x="823" y="101"/>
                    <a:pt x="823" y="101"/>
                    <a:pt x="823" y="101"/>
                  </a:cubicBezTo>
                  <a:cubicBezTo>
                    <a:pt x="823" y="101"/>
                    <a:pt x="891" y="92"/>
                    <a:pt x="930" y="97"/>
                  </a:cubicBezTo>
                  <a:cubicBezTo>
                    <a:pt x="968" y="101"/>
                    <a:pt x="1265" y="0"/>
                    <a:pt x="1342" y="23"/>
                  </a:cubicBezTo>
                  <a:cubicBezTo>
                    <a:pt x="1418" y="46"/>
                    <a:pt x="1514" y="56"/>
                    <a:pt x="1527" y="170"/>
                  </a:cubicBezTo>
                  <a:cubicBezTo>
                    <a:pt x="1527" y="170"/>
                    <a:pt x="1594" y="165"/>
                    <a:pt x="1639" y="238"/>
                  </a:cubicBezTo>
                  <a:cubicBezTo>
                    <a:pt x="1666" y="282"/>
                    <a:pt x="1630" y="322"/>
                    <a:pt x="1630" y="322"/>
                  </a:cubicBezTo>
                  <a:cubicBezTo>
                    <a:pt x="1630" y="322"/>
                    <a:pt x="1697" y="350"/>
                    <a:pt x="1720" y="422"/>
                  </a:cubicBezTo>
                  <a:cubicBezTo>
                    <a:pt x="1742" y="494"/>
                    <a:pt x="1704" y="544"/>
                    <a:pt x="1704" y="544"/>
                  </a:cubicBezTo>
                  <a:cubicBezTo>
                    <a:pt x="1704" y="544"/>
                    <a:pt x="1756" y="582"/>
                    <a:pt x="1763" y="661"/>
                  </a:cubicBezTo>
                  <a:cubicBezTo>
                    <a:pt x="1770" y="741"/>
                    <a:pt x="1711" y="780"/>
                    <a:pt x="1711" y="780"/>
                  </a:cubicBezTo>
                  <a:cubicBezTo>
                    <a:pt x="1711" y="780"/>
                    <a:pt x="1506" y="835"/>
                    <a:pt x="1418" y="816"/>
                  </a:cubicBezTo>
                  <a:cubicBezTo>
                    <a:pt x="1291" y="787"/>
                    <a:pt x="1203" y="847"/>
                    <a:pt x="1187" y="834"/>
                  </a:cubicBezTo>
                  <a:cubicBezTo>
                    <a:pt x="1187" y="834"/>
                    <a:pt x="1057" y="894"/>
                    <a:pt x="942" y="884"/>
                  </a:cubicBezTo>
                  <a:cubicBezTo>
                    <a:pt x="828" y="874"/>
                    <a:pt x="662" y="837"/>
                    <a:pt x="593" y="855"/>
                  </a:cubicBezTo>
                  <a:cubicBezTo>
                    <a:pt x="523" y="874"/>
                    <a:pt x="463" y="921"/>
                    <a:pt x="312" y="885"/>
                  </a:cubicBezTo>
                  <a:cubicBezTo>
                    <a:pt x="205" y="860"/>
                    <a:pt x="98" y="957"/>
                    <a:pt x="0" y="929"/>
                  </a:cubicBezTo>
                  <a:cubicBezTo>
                    <a:pt x="9" y="791"/>
                    <a:pt x="9" y="791"/>
                    <a:pt x="9" y="791"/>
                  </a:cubicBezTo>
                  <a:cubicBezTo>
                    <a:pt x="791" y="703"/>
                    <a:pt x="791" y="703"/>
                    <a:pt x="791" y="703"/>
                  </a:cubicBezTo>
                  <a:cubicBezTo>
                    <a:pt x="847" y="605"/>
                    <a:pt x="847" y="605"/>
                    <a:pt x="847" y="605"/>
                  </a:cubicBezTo>
                  <a:cubicBezTo>
                    <a:pt x="762" y="239"/>
                    <a:pt x="762" y="239"/>
                    <a:pt x="762" y="239"/>
                  </a:cubicBezTo>
                  <a:lnTo>
                    <a:pt x="813" y="112"/>
                  </a:lnTo>
                  <a:close/>
                </a:path>
              </a:pathLst>
            </a:custGeom>
            <a:solidFill>
              <a:srgbClr val="FA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9">
              <a:extLst>
                <a:ext uri="{FF2B5EF4-FFF2-40B4-BE49-F238E27FC236}">
                  <a16:creationId xmlns:a16="http://schemas.microsoft.com/office/drawing/2014/main" id="{1F8ADC20-156F-4E2D-B80F-B247F1507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428"/>
              <a:ext cx="2433" cy="1651"/>
            </a:xfrm>
            <a:custGeom>
              <a:avLst/>
              <a:gdLst>
                <a:gd name="T0" fmla="*/ 0 w 1220"/>
                <a:gd name="T1" fmla="*/ 694 h 776"/>
                <a:gd name="T2" fmla="*/ 255 w 1220"/>
                <a:gd name="T3" fmla="*/ 1425 h 776"/>
                <a:gd name="T4" fmla="*/ 2696 w 1220"/>
                <a:gd name="T5" fmla="*/ 1308 h 776"/>
                <a:gd name="T6" fmla="*/ 4601 w 1220"/>
                <a:gd name="T7" fmla="*/ 1928 h 776"/>
                <a:gd name="T8" fmla="*/ 3901 w 1220"/>
                <a:gd name="T9" fmla="*/ 1915 h 776"/>
                <a:gd name="T10" fmla="*/ 2252 w 1220"/>
                <a:gd name="T11" fmla="*/ 1906 h 776"/>
                <a:gd name="T12" fmla="*/ 1484 w 1220"/>
                <a:gd name="T13" fmla="*/ 2145 h 776"/>
                <a:gd name="T14" fmla="*/ 1173 w 1220"/>
                <a:gd name="T15" fmla="*/ 2119 h 776"/>
                <a:gd name="T16" fmla="*/ 343 w 1220"/>
                <a:gd name="T17" fmla="*/ 2264 h 776"/>
                <a:gd name="T18" fmla="*/ 628 w 1220"/>
                <a:gd name="T19" fmla="*/ 3468 h 776"/>
                <a:gd name="T20" fmla="*/ 1833 w 1220"/>
                <a:gd name="T21" fmla="*/ 3236 h 776"/>
                <a:gd name="T22" fmla="*/ 2760 w 1220"/>
                <a:gd name="T23" fmla="*/ 3323 h 776"/>
                <a:gd name="T24" fmla="*/ 3877 w 1220"/>
                <a:gd name="T25" fmla="*/ 3168 h 776"/>
                <a:gd name="T26" fmla="*/ 4347 w 1220"/>
                <a:gd name="T27" fmla="*/ 3179 h 776"/>
                <a:gd name="T28" fmla="*/ 6220 w 1220"/>
                <a:gd name="T29" fmla="*/ 2842 h 776"/>
                <a:gd name="T30" fmla="*/ 6511 w 1220"/>
                <a:gd name="T31" fmla="*/ 2911 h 776"/>
                <a:gd name="T32" fmla="*/ 7124 w 1220"/>
                <a:gd name="T33" fmla="*/ 3151 h 776"/>
                <a:gd name="T34" fmla="*/ 6408 w 1220"/>
                <a:gd name="T35" fmla="*/ 3457 h 776"/>
                <a:gd name="T36" fmla="*/ 5083 w 1220"/>
                <a:gd name="T37" fmla="*/ 3757 h 776"/>
                <a:gd name="T38" fmla="*/ 4561 w 1220"/>
                <a:gd name="T39" fmla="*/ 3774 h 776"/>
                <a:gd name="T40" fmla="*/ 3655 w 1220"/>
                <a:gd name="T41" fmla="*/ 3987 h 776"/>
                <a:gd name="T42" fmla="*/ 3316 w 1220"/>
                <a:gd name="T43" fmla="*/ 4074 h 776"/>
                <a:gd name="T44" fmla="*/ 2864 w 1220"/>
                <a:gd name="T45" fmla="*/ 4034 h 776"/>
                <a:gd name="T46" fmla="*/ 1603 w 1220"/>
                <a:gd name="T47" fmla="*/ 4015 h 776"/>
                <a:gd name="T48" fmla="*/ 736 w 1220"/>
                <a:gd name="T49" fmla="*/ 4142 h 776"/>
                <a:gd name="T50" fmla="*/ 959 w 1220"/>
                <a:gd name="T51" fmla="*/ 4834 h 776"/>
                <a:gd name="T52" fmla="*/ 1715 w 1220"/>
                <a:gd name="T53" fmla="*/ 5006 h 776"/>
                <a:gd name="T54" fmla="*/ 1053 w 1220"/>
                <a:gd name="T55" fmla="*/ 5451 h 776"/>
                <a:gd name="T56" fmla="*/ 1205 w 1220"/>
                <a:gd name="T57" fmla="*/ 5866 h 776"/>
                <a:gd name="T58" fmla="*/ 2275 w 1220"/>
                <a:gd name="T59" fmla="*/ 5825 h 776"/>
                <a:gd name="T60" fmla="*/ 3877 w 1220"/>
                <a:gd name="T61" fmla="*/ 5115 h 776"/>
                <a:gd name="T62" fmla="*/ 5688 w 1220"/>
                <a:gd name="T63" fmla="*/ 5115 h 776"/>
                <a:gd name="T64" fmla="*/ 6416 w 1220"/>
                <a:gd name="T65" fmla="*/ 5074 h 776"/>
                <a:gd name="T66" fmla="*/ 7732 w 1220"/>
                <a:gd name="T67" fmla="*/ 5047 h 776"/>
                <a:gd name="T68" fmla="*/ 6637 w 1220"/>
                <a:gd name="T69" fmla="*/ 5459 h 776"/>
                <a:gd name="T70" fmla="*/ 3388 w 1220"/>
                <a:gd name="T71" fmla="*/ 5732 h 776"/>
                <a:gd name="T72" fmla="*/ 2403 w 1220"/>
                <a:gd name="T73" fmla="*/ 6106 h 776"/>
                <a:gd name="T74" fmla="*/ 1205 w 1220"/>
                <a:gd name="T75" fmla="*/ 6415 h 776"/>
                <a:gd name="T76" fmla="*/ 1508 w 1220"/>
                <a:gd name="T77" fmla="*/ 7474 h 776"/>
                <a:gd name="T78" fmla="*/ 2744 w 1220"/>
                <a:gd name="T79" fmla="*/ 7242 h 776"/>
                <a:gd name="T80" fmla="*/ 3229 w 1220"/>
                <a:gd name="T81" fmla="*/ 7061 h 776"/>
                <a:gd name="T82" fmla="*/ 3901 w 1220"/>
                <a:gd name="T83" fmla="*/ 6981 h 776"/>
                <a:gd name="T84" fmla="*/ 6188 w 1220"/>
                <a:gd name="T85" fmla="*/ 6636 h 776"/>
                <a:gd name="T86" fmla="*/ 8328 w 1220"/>
                <a:gd name="T87" fmla="*/ 6559 h 776"/>
                <a:gd name="T88" fmla="*/ 9676 w 1220"/>
                <a:gd name="T89" fmla="*/ 6608 h 776"/>
                <a:gd name="T90" fmla="*/ 9311 w 1220"/>
                <a:gd name="T91" fmla="*/ 5866 h 776"/>
                <a:gd name="T92" fmla="*/ 8861 w 1220"/>
                <a:gd name="T93" fmla="*/ 5893 h 776"/>
                <a:gd name="T94" fmla="*/ 8161 w 1220"/>
                <a:gd name="T95" fmla="*/ 5781 h 776"/>
                <a:gd name="T96" fmla="*/ 7875 w 1220"/>
                <a:gd name="T97" fmla="*/ 5596 h 776"/>
                <a:gd name="T98" fmla="*/ 8208 w 1220"/>
                <a:gd name="T99" fmla="*/ 5227 h 776"/>
                <a:gd name="T100" fmla="*/ 8980 w 1220"/>
                <a:gd name="T101" fmla="*/ 4921 h 776"/>
                <a:gd name="T102" fmla="*/ 7203 w 1220"/>
                <a:gd name="T103" fmla="*/ 1077 h 776"/>
                <a:gd name="T104" fmla="*/ 5083 w 1220"/>
                <a:gd name="T105" fmla="*/ 598 h 776"/>
                <a:gd name="T106" fmla="*/ 2760 w 1220"/>
                <a:gd name="T107" fmla="*/ 117 h 776"/>
                <a:gd name="T108" fmla="*/ 0 w 1220"/>
                <a:gd name="T109" fmla="*/ 694 h 77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0" h="776">
                  <a:moveTo>
                    <a:pt x="0" y="72"/>
                  </a:moveTo>
                  <a:cubicBezTo>
                    <a:pt x="32" y="148"/>
                    <a:pt x="32" y="148"/>
                    <a:pt x="32" y="148"/>
                  </a:cubicBezTo>
                  <a:cubicBezTo>
                    <a:pt x="32" y="148"/>
                    <a:pt x="288" y="136"/>
                    <a:pt x="340" y="136"/>
                  </a:cubicBezTo>
                  <a:cubicBezTo>
                    <a:pt x="392" y="136"/>
                    <a:pt x="480" y="128"/>
                    <a:pt x="580" y="200"/>
                  </a:cubicBezTo>
                  <a:cubicBezTo>
                    <a:pt x="580" y="200"/>
                    <a:pt x="523" y="207"/>
                    <a:pt x="492" y="199"/>
                  </a:cubicBezTo>
                  <a:cubicBezTo>
                    <a:pt x="461" y="192"/>
                    <a:pt x="314" y="188"/>
                    <a:pt x="284" y="198"/>
                  </a:cubicBezTo>
                  <a:cubicBezTo>
                    <a:pt x="254" y="207"/>
                    <a:pt x="188" y="212"/>
                    <a:pt x="187" y="223"/>
                  </a:cubicBezTo>
                  <a:cubicBezTo>
                    <a:pt x="187" y="223"/>
                    <a:pt x="175" y="217"/>
                    <a:pt x="148" y="220"/>
                  </a:cubicBezTo>
                  <a:cubicBezTo>
                    <a:pt x="121" y="223"/>
                    <a:pt x="43" y="235"/>
                    <a:pt x="43" y="235"/>
                  </a:cubicBezTo>
                  <a:cubicBezTo>
                    <a:pt x="79" y="360"/>
                    <a:pt x="79" y="360"/>
                    <a:pt x="79" y="360"/>
                  </a:cubicBezTo>
                  <a:cubicBezTo>
                    <a:pt x="79" y="360"/>
                    <a:pt x="224" y="346"/>
                    <a:pt x="231" y="336"/>
                  </a:cubicBezTo>
                  <a:cubicBezTo>
                    <a:pt x="231" y="336"/>
                    <a:pt x="288" y="346"/>
                    <a:pt x="348" y="345"/>
                  </a:cubicBezTo>
                  <a:cubicBezTo>
                    <a:pt x="408" y="344"/>
                    <a:pt x="489" y="329"/>
                    <a:pt x="489" y="329"/>
                  </a:cubicBezTo>
                  <a:cubicBezTo>
                    <a:pt x="489" y="329"/>
                    <a:pt x="505" y="334"/>
                    <a:pt x="548" y="330"/>
                  </a:cubicBezTo>
                  <a:cubicBezTo>
                    <a:pt x="590" y="327"/>
                    <a:pt x="774" y="319"/>
                    <a:pt x="784" y="295"/>
                  </a:cubicBezTo>
                  <a:cubicBezTo>
                    <a:pt x="784" y="295"/>
                    <a:pt x="800" y="304"/>
                    <a:pt x="821" y="302"/>
                  </a:cubicBezTo>
                  <a:cubicBezTo>
                    <a:pt x="843" y="301"/>
                    <a:pt x="890" y="309"/>
                    <a:pt x="898" y="327"/>
                  </a:cubicBezTo>
                  <a:cubicBezTo>
                    <a:pt x="907" y="346"/>
                    <a:pt x="843" y="356"/>
                    <a:pt x="808" y="359"/>
                  </a:cubicBezTo>
                  <a:cubicBezTo>
                    <a:pt x="774" y="362"/>
                    <a:pt x="651" y="377"/>
                    <a:pt x="641" y="390"/>
                  </a:cubicBezTo>
                  <a:cubicBezTo>
                    <a:pt x="641" y="390"/>
                    <a:pt x="599" y="386"/>
                    <a:pt x="575" y="392"/>
                  </a:cubicBezTo>
                  <a:cubicBezTo>
                    <a:pt x="552" y="399"/>
                    <a:pt x="475" y="417"/>
                    <a:pt x="461" y="414"/>
                  </a:cubicBezTo>
                  <a:cubicBezTo>
                    <a:pt x="447" y="411"/>
                    <a:pt x="418" y="417"/>
                    <a:pt x="418" y="423"/>
                  </a:cubicBezTo>
                  <a:cubicBezTo>
                    <a:pt x="418" y="423"/>
                    <a:pt x="391" y="410"/>
                    <a:pt x="361" y="419"/>
                  </a:cubicBezTo>
                  <a:cubicBezTo>
                    <a:pt x="331" y="429"/>
                    <a:pt x="246" y="412"/>
                    <a:pt x="202" y="417"/>
                  </a:cubicBezTo>
                  <a:cubicBezTo>
                    <a:pt x="157" y="423"/>
                    <a:pt x="93" y="430"/>
                    <a:pt x="93" y="430"/>
                  </a:cubicBezTo>
                  <a:cubicBezTo>
                    <a:pt x="121" y="502"/>
                    <a:pt x="121" y="502"/>
                    <a:pt x="121" y="502"/>
                  </a:cubicBezTo>
                  <a:cubicBezTo>
                    <a:pt x="121" y="502"/>
                    <a:pt x="202" y="482"/>
                    <a:pt x="216" y="520"/>
                  </a:cubicBezTo>
                  <a:cubicBezTo>
                    <a:pt x="229" y="558"/>
                    <a:pt x="133" y="566"/>
                    <a:pt x="133" y="566"/>
                  </a:cubicBezTo>
                  <a:cubicBezTo>
                    <a:pt x="152" y="609"/>
                    <a:pt x="152" y="609"/>
                    <a:pt x="152" y="609"/>
                  </a:cubicBezTo>
                  <a:cubicBezTo>
                    <a:pt x="152" y="609"/>
                    <a:pt x="254" y="610"/>
                    <a:pt x="287" y="605"/>
                  </a:cubicBezTo>
                  <a:cubicBezTo>
                    <a:pt x="377" y="590"/>
                    <a:pt x="433" y="533"/>
                    <a:pt x="489" y="531"/>
                  </a:cubicBezTo>
                  <a:cubicBezTo>
                    <a:pt x="546" y="528"/>
                    <a:pt x="711" y="546"/>
                    <a:pt x="717" y="531"/>
                  </a:cubicBezTo>
                  <a:cubicBezTo>
                    <a:pt x="717" y="531"/>
                    <a:pt x="756" y="541"/>
                    <a:pt x="809" y="527"/>
                  </a:cubicBezTo>
                  <a:cubicBezTo>
                    <a:pt x="862" y="513"/>
                    <a:pt x="965" y="501"/>
                    <a:pt x="975" y="524"/>
                  </a:cubicBezTo>
                  <a:cubicBezTo>
                    <a:pt x="986" y="547"/>
                    <a:pt x="873" y="580"/>
                    <a:pt x="837" y="567"/>
                  </a:cubicBezTo>
                  <a:cubicBezTo>
                    <a:pt x="801" y="554"/>
                    <a:pt x="494" y="574"/>
                    <a:pt x="427" y="595"/>
                  </a:cubicBezTo>
                  <a:cubicBezTo>
                    <a:pt x="360" y="615"/>
                    <a:pt x="316" y="628"/>
                    <a:pt x="303" y="634"/>
                  </a:cubicBezTo>
                  <a:cubicBezTo>
                    <a:pt x="290" y="639"/>
                    <a:pt x="147" y="649"/>
                    <a:pt x="152" y="666"/>
                  </a:cubicBezTo>
                  <a:cubicBezTo>
                    <a:pt x="190" y="776"/>
                    <a:pt x="190" y="776"/>
                    <a:pt x="190" y="776"/>
                  </a:cubicBezTo>
                  <a:cubicBezTo>
                    <a:pt x="190" y="776"/>
                    <a:pt x="320" y="761"/>
                    <a:pt x="346" y="752"/>
                  </a:cubicBezTo>
                  <a:cubicBezTo>
                    <a:pt x="372" y="744"/>
                    <a:pt x="408" y="739"/>
                    <a:pt x="407" y="733"/>
                  </a:cubicBezTo>
                  <a:cubicBezTo>
                    <a:pt x="407" y="733"/>
                    <a:pt x="431" y="743"/>
                    <a:pt x="492" y="725"/>
                  </a:cubicBezTo>
                  <a:cubicBezTo>
                    <a:pt x="553" y="706"/>
                    <a:pt x="735" y="688"/>
                    <a:pt x="780" y="689"/>
                  </a:cubicBezTo>
                  <a:cubicBezTo>
                    <a:pt x="824" y="690"/>
                    <a:pt x="1059" y="696"/>
                    <a:pt x="1050" y="681"/>
                  </a:cubicBezTo>
                  <a:cubicBezTo>
                    <a:pt x="1050" y="681"/>
                    <a:pt x="1201" y="694"/>
                    <a:pt x="1220" y="686"/>
                  </a:cubicBezTo>
                  <a:cubicBezTo>
                    <a:pt x="1174" y="609"/>
                    <a:pt x="1174" y="609"/>
                    <a:pt x="1174" y="609"/>
                  </a:cubicBezTo>
                  <a:cubicBezTo>
                    <a:pt x="1174" y="609"/>
                    <a:pt x="1130" y="607"/>
                    <a:pt x="1117" y="612"/>
                  </a:cubicBezTo>
                  <a:cubicBezTo>
                    <a:pt x="1104" y="618"/>
                    <a:pt x="1054" y="602"/>
                    <a:pt x="1029" y="600"/>
                  </a:cubicBezTo>
                  <a:cubicBezTo>
                    <a:pt x="1004" y="598"/>
                    <a:pt x="996" y="595"/>
                    <a:pt x="993" y="581"/>
                  </a:cubicBezTo>
                  <a:cubicBezTo>
                    <a:pt x="990" y="567"/>
                    <a:pt x="1024" y="557"/>
                    <a:pt x="1035" y="543"/>
                  </a:cubicBezTo>
                  <a:cubicBezTo>
                    <a:pt x="1046" y="529"/>
                    <a:pt x="1132" y="511"/>
                    <a:pt x="1132" y="511"/>
                  </a:cubicBezTo>
                  <a:cubicBezTo>
                    <a:pt x="908" y="112"/>
                    <a:pt x="908" y="112"/>
                    <a:pt x="908" y="112"/>
                  </a:cubicBezTo>
                  <a:cubicBezTo>
                    <a:pt x="908" y="112"/>
                    <a:pt x="691" y="86"/>
                    <a:pt x="641" y="62"/>
                  </a:cubicBezTo>
                  <a:cubicBezTo>
                    <a:pt x="591" y="38"/>
                    <a:pt x="514" y="0"/>
                    <a:pt x="348" y="12"/>
                  </a:cubicBezTo>
                  <a:cubicBezTo>
                    <a:pt x="182" y="24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D47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0">
              <a:extLst>
                <a:ext uri="{FF2B5EF4-FFF2-40B4-BE49-F238E27FC236}">
                  <a16:creationId xmlns:a16="http://schemas.microsoft.com/office/drawing/2014/main" id="{9E44D600-04EE-49C0-B93B-B77180310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430"/>
              <a:ext cx="562" cy="1085"/>
            </a:xfrm>
            <a:custGeom>
              <a:avLst/>
              <a:gdLst>
                <a:gd name="T0" fmla="*/ 0 w 282"/>
                <a:gd name="T1" fmla="*/ 1059 h 510"/>
                <a:gd name="T2" fmla="*/ 839 w 282"/>
                <a:gd name="T3" fmla="*/ 181 h 510"/>
                <a:gd name="T4" fmla="*/ 1339 w 282"/>
                <a:gd name="T5" fmla="*/ 770 h 510"/>
                <a:gd name="T6" fmla="*/ 1827 w 282"/>
                <a:gd name="T7" fmla="*/ 1393 h 510"/>
                <a:gd name="T8" fmla="*/ 1835 w 282"/>
                <a:gd name="T9" fmla="*/ 2502 h 510"/>
                <a:gd name="T10" fmla="*/ 2176 w 282"/>
                <a:gd name="T11" fmla="*/ 3810 h 510"/>
                <a:gd name="T12" fmla="*/ 1772 w 282"/>
                <a:gd name="T13" fmla="*/ 4910 h 510"/>
                <a:gd name="T14" fmla="*/ 0 w 282"/>
                <a:gd name="T15" fmla="*/ 1059 h 5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2" h="510">
                  <a:moveTo>
                    <a:pt x="0" y="110"/>
                  </a:moveTo>
                  <a:cubicBezTo>
                    <a:pt x="0" y="110"/>
                    <a:pt x="25" y="0"/>
                    <a:pt x="106" y="19"/>
                  </a:cubicBezTo>
                  <a:cubicBezTo>
                    <a:pt x="170" y="35"/>
                    <a:pt x="169" y="80"/>
                    <a:pt x="169" y="80"/>
                  </a:cubicBezTo>
                  <a:cubicBezTo>
                    <a:pt x="169" y="80"/>
                    <a:pt x="208" y="94"/>
                    <a:pt x="231" y="145"/>
                  </a:cubicBezTo>
                  <a:cubicBezTo>
                    <a:pt x="254" y="196"/>
                    <a:pt x="232" y="260"/>
                    <a:pt x="232" y="260"/>
                  </a:cubicBezTo>
                  <a:cubicBezTo>
                    <a:pt x="232" y="260"/>
                    <a:pt x="282" y="293"/>
                    <a:pt x="275" y="396"/>
                  </a:cubicBezTo>
                  <a:cubicBezTo>
                    <a:pt x="268" y="499"/>
                    <a:pt x="224" y="510"/>
                    <a:pt x="224" y="510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1">
              <a:extLst>
                <a:ext uri="{FF2B5EF4-FFF2-40B4-BE49-F238E27FC236}">
                  <a16:creationId xmlns:a16="http://schemas.microsoft.com/office/drawing/2014/main" id="{BBE08D61-319C-41B1-A9D7-17933A7C0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19"/>
              <a:ext cx="134" cy="268"/>
            </a:xfrm>
            <a:custGeom>
              <a:avLst/>
              <a:gdLst>
                <a:gd name="T0" fmla="*/ 0 w 67"/>
                <a:gd name="T1" fmla="*/ 470 h 126"/>
                <a:gd name="T2" fmla="*/ 296 w 67"/>
                <a:gd name="T3" fmla="*/ 136 h 126"/>
                <a:gd name="T4" fmla="*/ 376 w 67"/>
                <a:gd name="T5" fmla="*/ 1212 h 126"/>
                <a:gd name="T6" fmla="*/ 0 w 67"/>
                <a:gd name="T7" fmla="*/ 470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26">
                  <a:moveTo>
                    <a:pt x="0" y="49"/>
                  </a:moveTo>
                  <a:cubicBezTo>
                    <a:pt x="0" y="49"/>
                    <a:pt x="18" y="0"/>
                    <a:pt x="37" y="14"/>
                  </a:cubicBezTo>
                  <a:cubicBezTo>
                    <a:pt x="55" y="28"/>
                    <a:pt x="67" y="98"/>
                    <a:pt x="47" y="126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2">
              <a:extLst>
                <a:ext uri="{FF2B5EF4-FFF2-40B4-BE49-F238E27FC236}">
                  <a16:creationId xmlns:a16="http://schemas.microsoft.com/office/drawing/2014/main" id="{F37476DB-D6CB-46F3-8079-76E438287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845"/>
              <a:ext cx="148" cy="447"/>
            </a:xfrm>
            <a:custGeom>
              <a:avLst/>
              <a:gdLst>
                <a:gd name="T0" fmla="*/ 288 w 74"/>
                <a:gd name="T1" fmla="*/ 0 h 210"/>
                <a:gd name="T2" fmla="*/ 232 w 74"/>
                <a:gd name="T3" fmla="*/ 1690 h 210"/>
                <a:gd name="T4" fmla="*/ 592 w 74"/>
                <a:gd name="T5" fmla="*/ 1060 h 210"/>
                <a:gd name="T6" fmla="*/ 288 w 74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10">
                  <a:moveTo>
                    <a:pt x="36" y="0"/>
                  </a:moveTo>
                  <a:cubicBezTo>
                    <a:pt x="36" y="0"/>
                    <a:pt x="0" y="139"/>
                    <a:pt x="29" y="175"/>
                  </a:cubicBezTo>
                  <a:cubicBezTo>
                    <a:pt x="57" y="210"/>
                    <a:pt x="74" y="110"/>
                    <a:pt x="74" y="11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3">
              <a:extLst>
                <a:ext uri="{FF2B5EF4-FFF2-40B4-BE49-F238E27FC236}">
                  <a16:creationId xmlns:a16="http://schemas.microsoft.com/office/drawing/2014/main" id="{DA79F31D-4E1E-4EE5-B582-41B9E5F02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632"/>
              <a:ext cx="96" cy="345"/>
            </a:xfrm>
            <a:custGeom>
              <a:avLst/>
              <a:gdLst>
                <a:gd name="T0" fmla="*/ 232 w 48"/>
                <a:gd name="T1" fmla="*/ 0 h 162"/>
                <a:gd name="T2" fmla="*/ 184 w 48"/>
                <a:gd name="T3" fmla="*/ 1420 h 162"/>
                <a:gd name="T4" fmla="*/ 384 w 48"/>
                <a:gd name="T5" fmla="*/ 417 h 162"/>
                <a:gd name="T6" fmla="*/ 232 w 48"/>
                <a:gd name="T7" fmla="*/ 0 h 1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62">
                  <a:moveTo>
                    <a:pt x="29" y="0"/>
                  </a:moveTo>
                  <a:cubicBezTo>
                    <a:pt x="29" y="0"/>
                    <a:pt x="0" y="127"/>
                    <a:pt x="23" y="147"/>
                  </a:cubicBezTo>
                  <a:cubicBezTo>
                    <a:pt x="39" y="162"/>
                    <a:pt x="48" y="43"/>
                    <a:pt x="48" y="43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4">
              <a:extLst>
                <a:ext uri="{FF2B5EF4-FFF2-40B4-BE49-F238E27FC236}">
                  <a16:creationId xmlns:a16="http://schemas.microsoft.com/office/drawing/2014/main" id="{14985AF4-02AE-4125-ADF0-0FD71A3A7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341"/>
              <a:ext cx="99" cy="357"/>
            </a:xfrm>
            <a:custGeom>
              <a:avLst/>
              <a:gdLst>
                <a:gd name="T0" fmla="*/ 164 w 50"/>
                <a:gd name="T1" fmla="*/ 0 h 168"/>
                <a:gd name="T2" fmla="*/ 164 w 50"/>
                <a:gd name="T3" fmla="*/ 1422 h 168"/>
                <a:gd name="T4" fmla="*/ 388 w 50"/>
                <a:gd name="T5" fmla="*/ 699 h 168"/>
                <a:gd name="T6" fmla="*/ 164 w 50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68">
                  <a:moveTo>
                    <a:pt x="21" y="0"/>
                  </a:moveTo>
                  <a:cubicBezTo>
                    <a:pt x="21" y="0"/>
                    <a:pt x="0" y="129"/>
                    <a:pt x="21" y="148"/>
                  </a:cubicBezTo>
                  <a:cubicBezTo>
                    <a:pt x="41" y="168"/>
                    <a:pt x="50" y="73"/>
                    <a:pt x="50" y="73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5">
              <a:extLst>
                <a:ext uri="{FF2B5EF4-FFF2-40B4-BE49-F238E27FC236}">
                  <a16:creationId xmlns:a16="http://schemas.microsoft.com/office/drawing/2014/main" id="{E9792ACF-D7F1-4538-BB40-20FA55C32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928"/>
              <a:ext cx="142" cy="513"/>
            </a:xfrm>
            <a:custGeom>
              <a:avLst/>
              <a:gdLst>
                <a:gd name="T0" fmla="*/ 272 w 71"/>
                <a:gd name="T1" fmla="*/ 0 h 241"/>
                <a:gd name="T2" fmla="*/ 240 w 71"/>
                <a:gd name="T3" fmla="*/ 1975 h 241"/>
                <a:gd name="T4" fmla="*/ 568 w 71"/>
                <a:gd name="T5" fmla="*/ 1205 h 241"/>
                <a:gd name="T6" fmla="*/ 272 w 71"/>
                <a:gd name="T7" fmla="*/ 0 h 2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241">
                  <a:moveTo>
                    <a:pt x="34" y="0"/>
                  </a:moveTo>
                  <a:cubicBezTo>
                    <a:pt x="34" y="0"/>
                    <a:pt x="0" y="151"/>
                    <a:pt x="30" y="205"/>
                  </a:cubicBezTo>
                  <a:cubicBezTo>
                    <a:pt x="49" y="241"/>
                    <a:pt x="71" y="125"/>
                    <a:pt x="71" y="12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6">
              <a:extLst>
                <a:ext uri="{FF2B5EF4-FFF2-40B4-BE49-F238E27FC236}">
                  <a16:creationId xmlns:a16="http://schemas.microsoft.com/office/drawing/2014/main" id="{37CA4358-D0A4-4554-AA9A-BA33BE009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581"/>
              <a:ext cx="122" cy="430"/>
            </a:xfrm>
            <a:custGeom>
              <a:avLst/>
              <a:gdLst>
                <a:gd name="T0" fmla="*/ 224 w 61"/>
                <a:gd name="T1" fmla="*/ 0 h 202"/>
                <a:gd name="T2" fmla="*/ 288 w 61"/>
                <a:gd name="T3" fmla="*/ 1718 h 202"/>
                <a:gd name="T4" fmla="*/ 472 w 61"/>
                <a:gd name="T5" fmla="*/ 715 h 202"/>
                <a:gd name="T6" fmla="*/ 224 w 61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02">
                  <a:moveTo>
                    <a:pt x="28" y="0"/>
                  </a:moveTo>
                  <a:cubicBezTo>
                    <a:pt x="28" y="0"/>
                    <a:pt x="0" y="145"/>
                    <a:pt x="36" y="178"/>
                  </a:cubicBezTo>
                  <a:cubicBezTo>
                    <a:pt x="61" y="202"/>
                    <a:pt x="59" y="74"/>
                    <a:pt x="59" y="7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7">
              <a:extLst>
                <a:ext uri="{FF2B5EF4-FFF2-40B4-BE49-F238E27FC236}">
                  <a16:creationId xmlns:a16="http://schemas.microsoft.com/office/drawing/2014/main" id="{4A1A838A-C2D1-49E0-83C3-F8449DA95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1449"/>
              <a:ext cx="125" cy="134"/>
            </a:xfrm>
            <a:custGeom>
              <a:avLst/>
              <a:gdLst>
                <a:gd name="T0" fmla="*/ 0 w 63"/>
                <a:gd name="T1" fmla="*/ 0 h 63"/>
                <a:gd name="T2" fmla="*/ 157 w 63"/>
                <a:gd name="T3" fmla="*/ 19 h 63"/>
                <a:gd name="T4" fmla="*/ 95 w 63"/>
                <a:gd name="T5" fmla="*/ 68 h 63"/>
                <a:gd name="T6" fmla="*/ 304 w 63"/>
                <a:gd name="T7" fmla="*/ 117 h 63"/>
                <a:gd name="T8" fmla="*/ 196 w 63"/>
                <a:gd name="T9" fmla="*/ 164 h 63"/>
                <a:gd name="T10" fmla="*/ 373 w 63"/>
                <a:gd name="T11" fmla="*/ 194 h 63"/>
                <a:gd name="T12" fmla="*/ 280 w 63"/>
                <a:gd name="T13" fmla="*/ 272 h 63"/>
                <a:gd name="T14" fmla="*/ 280 w 63"/>
                <a:gd name="T15" fmla="*/ 289 h 63"/>
                <a:gd name="T16" fmla="*/ 413 w 63"/>
                <a:gd name="T17" fmla="*/ 317 h 63"/>
                <a:gd name="T18" fmla="*/ 351 w 63"/>
                <a:gd name="T19" fmla="*/ 385 h 63"/>
                <a:gd name="T20" fmla="*/ 460 w 63"/>
                <a:gd name="T21" fmla="*/ 413 h 63"/>
                <a:gd name="T22" fmla="*/ 405 w 63"/>
                <a:gd name="T23" fmla="*/ 479 h 63"/>
                <a:gd name="T24" fmla="*/ 492 w 63"/>
                <a:gd name="T25" fmla="*/ 510 h 63"/>
                <a:gd name="T26" fmla="*/ 460 w 63"/>
                <a:gd name="T27" fmla="*/ 538 h 63"/>
                <a:gd name="T28" fmla="*/ 492 w 63"/>
                <a:gd name="T29" fmla="*/ 547 h 63"/>
                <a:gd name="T30" fmla="*/ 444 w 63"/>
                <a:gd name="T31" fmla="*/ 606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63">
                  <a:moveTo>
                    <a:pt x="0" y="0"/>
                  </a:moveTo>
                  <a:cubicBezTo>
                    <a:pt x="7" y="2"/>
                    <a:pt x="14" y="0"/>
                    <a:pt x="20" y="2"/>
                  </a:cubicBezTo>
                  <a:cubicBezTo>
                    <a:pt x="18" y="3"/>
                    <a:pt x="14" y="5"/>
                    <a:pt x="12" y="7"/>
                  </a:cubicBezTo>
                  <a:cubicBezTo>
                    <a:pt x="19" y="11"/>
                    <a:pt x="31" y="9"/>
                    <a:pt x="39" y="12"/>
                  </a:cubicBezTo>
                  <a:cubicBezTo>
                    <a:pt x="34" y="14"/>
                    <a:pt x="29" y="16"/>
                    <a:pt x="25" y="17"/>
                  </a:cubicBezTo>
                  <a:cubicBezTo>
                    <a:pt x="33" y="18"/>
                    <a:pt x="40" y="18"/>
                    <a:pt x="48" y="20"/>
                  </a:cubicBezTo>
                  <a:cubicBezTo>
                    <a:pt x="47" y="24"/>
                    <a:pt x="40" y="26"/>
                    <a:pt x="36" y="28"/>
                  </a:cubicBezTo>
                  <a:cubicBezTo>
                    <a:pt x="36" y="28"/>
                    <a:pt x="36" y="30"/>
                    <a:pt x="36" y="30"/>
                  </a:cubicBezTo>
                  <a:cubicBezTo>
                    <a:pt x="40" y="30"/>
                    <a:pt x="51" y="29"/>
                    <a:pt x="53" y="33"/>
                  </a:cubicBezTo>
                  <a:cubicBezTo>
                    <a:pt x="56" y="38"/>
                    <a:pt x="48" y="38"/>
                    <a:pt x="45" y="40"/>
                  </a:cubicBezTo>
                  <a:cubicBezTo>
                    <a:pt x="49" y="43"/>
                    <a:pt x="54" y="41"/>
                    <a:pt x="59" y="43"/>
                  </a:cubicBezTo>
                  <a:cubicBezTo>
                    <a:pt x="58" y="47"/>
                    <a:pt x="54" y="47"/>
                    <a:pt x="52" y="50"/>
                  </a:cubicBezTo>
                  <a:cubicBezTo>
                    <a:pt x="56" y="52"/>
                    <a:pt x="60" y="51"/>
                    <a:pt x="63" y="53"/>
                  </a:cubicBezTo>
                  <a:cubicBezTo>
                    <a:pt x="62" y="53"/>
                    <a:pt x="59" y="55"/>
                    <a:pt x="59" y="56"/>
                  </a:cubicBezTo>
                  <a:cubicBezTo>
                    <a:pt x="60" y="56"/>
                    <a:pt x="61" y="56"/>
                    <a:pt x="63" y="57"/>
                  </a:cubicBezTo>
                  <a:cubicBezTo>
                    <a:pt x="63" y="61"/>
                    <a:pt x="60" y="63"/>
                    <a:pt x="57" y="6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8">
              <a:extLst>
                <a:ext uri="{FF2B5EF4-FFF2-40B4-BE49-F238E27FC236}">
                  <a16:creationId xmlns:a16="http://schemas.microsoft.com/office/drawing/2014/main" id="{82570086-8DCF-4647-BC32-BEA060D39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447"/>
              <a:ext cx="125" cy="134"/>
            </a:xfrm>
            <a:custGeom>
              <a:avLst/>
              <a:gdLst>
                <a:gd name="T0" fmla="*/ 0 w 63"/>
                <a:gd name="T1" fmla="*/ 0 h 63"/>
                <a:gd name="T2" fmla="*/ 157 w 63"/>
                <a:gd name="T3" fmla="*/ 19 h 63"/>
                <a:gd name="T4" fmla="*/ 95 w 63"/>
                <a:gd name="T5" fmla="*/ 68 h 63"/>
                <a:gd name="T6" fmla="*/ 296 w 63"/>
                <a:gd name="T7" fmla="*/ 117 h 63"/>
                <a:gd name="T8" fmla="*/ 196 w 63"/>
                <a:gd name="T9" fmla="*/ 164 h 63"/>
                <a:gd name="T10" fmla="*/ 373 w 63"/>
                <a:gd name="T11" fmla="*/ 194 h 63"/>
                <a:gd name="T12" fmla="*/ 280 w 63"/>
                <a:gd name="T13" fmla="*/ 272 h 63"/>
                <a:gd name="T14" fmla="*/ 280 w 63"/>
                <a:gd name="T15" fmla="*/ 289 h 63"/>
                <a:gd name="T16" fmla="*/ 413 w 63"/>
                <a:gd name="T17" fmla="*/ 317 h 63"/>
                <a:gd name="T18" fmla="*/ 343 w 63"/>
                <a:gd name="T19" fmla="*/ 385 h 63"/>
                <a:gd name="T20" fmla="*/ 460 w 63"/>
                <a:gd name="T21" fmla="*/ 413 h 63"/>
                <a:gd name="T22" fmla="*/ 405 w 63"/>
                <a:gd name="T23" fmla="*/ 479 h 63"/>
                <a:gd name="T24" fmla="*/ 492 w 63"/>
                <a:gd name="T25" fmla="*/ 510 h 63"/>
                <a:gd name="T26" fmla="*/ 460 w 63"/>
                <a:gd name="T27" fmla="*/ 538 h 63"/>
                <a:gd name="T28" fmla="*/ 492 w 63"/>
                <a:gd name="T29" fmla="*/ 547 h 63"/>
                <a:gd name="T30" fmla="*/ 444 w 63"/>
                <a:gd name="T31" fmla="*/ 606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63">
                  <a:moveTo>
                    <a:pt x="0" y="0"/>
                  </a:moveTo>
                  <a:cubicBezTo>
                    <a:pt x="6" y="2"/>
                    <a:pt x="14" y="0"/>
                    <a:pt x="20" y="2"/>
                  </a:cubicBezTo>
                  <a:cubicBezTo>
                    <a:pt x="18" y="4"/>
                    <a:pt x="14" y="6"/>
                    <a:pt x="12" y="7"/>
                  </a:cubicBezTo>
                  <a:cubicBezTo>
                    <a:pt x="19" y="11"/>
                    <a:pt x="31" y="10"/>
                    <a:pt x="38" y="12"/>
                  </a:cubicBezTo>
                  <a:cubicBezTo>
                    <a:pt x="34" y="14"/>
                    <a:pt x="29" y="16"/>
                    <a:pt x="25" y="17"/>
                  </a:cubicBezTo>
                  <a:cubicBezTo>
                    <a:pt x="33" y="18"/>
                    <a:pt x="40" y="18"/>
                    <a:pt x="48" y="20"/>
                  </a:cubicBezTo>
                  <a:cubicBezTo>
                    <a:pt x="46" y="24"/>
                    <a:pt x="40" y="27"/>
                    <a:pt x="36" y="28"/>
                  </a:cubicBezTo>
                  <a:cubicBezTo>
                    <a:pt x="36" y="29"/>
                    <a:pt x="36" y="30"/>
                    <a:pt x="36" y="30"/>
                  </a:cubicBezTo>
                  <a:cubicBezTo>
                    <a:pt x="39" y="31"/>
                    <a:pt x="51" y="30"/>
                    <a:pt x="53" y="33"/>
                  </a:cubicBezTo>
                  <a:cubicBezTo>
                    <a:pt x="56" y="39"/>
                    <a:pt x="48" y="38"/>
                    <a:pt x="44" y="40"/>
                  </a:cubicBezTo>
                  <a:cubicBezTo>
                    <a:pt x="49" y="43"/>
                    <a:pt x="54" y="41"/>
                    <a:pt x="59" y="43"/>
                  </a:cubicBezTo>
                  <a:cubicBezTo>
                    <a:pt x="58" y="47"/>
                    <a:pt x="54" y="48"/>
                    <a:pt x="52" y="50"/>
                  </a:cubicBezTo>
                  <a:cubicBezTo>
                    <a:pt x="55" y="52"/>
                    <a:pt x="60" y="51"/>
                    <a:pt x="63" y="53"/>
                  </a:cubicBezTo>
                  <a:cubicBezTo>
                    <a:pt x="62" y="54"/>
                    <a:pt x="59" y="56"/>
                    <a:pt x="59" y="56"/>
                  </a:cubicBezTo>
                  <a:cubicBezTo>
                    <a:pt x="60" y="56"/>
                    <a:pt x="61" y="57"/>
                    <a:pt x="63" y="57"/>
                  </a:cubicBezTo>
                  <a:cubicBezTo>
                    <a:pt x="63" y="61"/>
                    <a:pt x="60" y="63"/>
                    <a:pt x="57" y="6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9">
              <a:extLst>
                <a:ext uri="{FF2B5EF4-FFF2-40B4-BE49-F238E27FC236}">
                  <a16:creationId xmlns:a16="http://schemas.microsoft.com/office/drawing/2014/main" id="{8F2E301F-D676-4957-B177-3A6617586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317"/>
              <a:ext cx="229" cy="311"/>
            </a:xfrm>
            <a:custGeom>
              <a:avLst/>
              <a:gdLst>
                <a:gd name="T0" fmla="*/ 0 w 115"/>
                <a:gd name="T1" fmla="*/ 0 h 146"/>
                <a:gd name="T2" fmla="*/ 223 w 115"/>
                <a:gd name="T3" fmla="*/ 49 h 146"/>
                <a:gd name="T4" fmla="*/ 96 w 115"/>
                <a:gd name="T5" fmla="*/ 136 h 146"/>
                <a:gd name="T6" fmla="*/ 364 w 115"/>
                <a:gd name="T7" fmla="*/ 173 h 146"/>
                <a:gd name="T8" fmla="*/ 207 w 115"/>
                <a:gd name="T9" fmla="*/ 309 h 146"/>
                <a:gd name="T10" fmla="*/ 420 w 115"/>
                <a:gd name="T11" fmla="*/ 281 h 146"/>
                <a:gd name="T12" fmla="*/ 309 w 115"/>
                <a:gd name="T13" fmla="*/ 369 h 146"/>
                <a:gd name="T14" fmla="*/ 480 w 115"/>
                <a:gd name="T15" fmla="*/ 377 h 146"/>
                <a:gd name="T16" fmla="*/ 412 w 115"/>
                <a:gd name="T17" fmla="*/ 454 h 146"/>
                <a:gd name="T18" fmla="*/ 599 w 115"/>
                <a:gd name="T19" fmla="*/ 462 h 146"/>
                <a:gd name="T20" fmla="*/ 472 w 115"/>
                <a:gd name="T21" fmla="*/ 618 h 146"/>
                <a:gd name="T22" fmla="*/ 685 w 115"/>
                <a:gd name="T23" fmla="*/ 607 h 146"/>
                <a:gd name="T24" fmla="*/ 536 w 115"/>
                <a:gd name="T25" fmla="*/ 771 h 146"/>
                <a:gd name="T26" fmla="*/ 812 w 115"/>
                <a:gd name="T27" fmla="*/ 831 h 146"/>
                <a:gd name="T28" fmla="*/ 647 w 115"/>
                <a:gd name="T29" fmla="*/ 984 h 146"/>
                <a:gd name="T30" fmla="*/ 868 w 115"/>
                <a:gd name="T31" fmla="*/ 1103 h 146"/>
                <a:gd name="T32" fmla="*/ 655 w 115"/>
                <a:gd name="T33" fmla="*/ 1197 h 146"/>
                <a:gd name="T34" fmla="*/ 908 w 115"/>
                <a:gd name="T35" fmla="*/ 1257 h 146"/>
                <a:gd name="T36" fmla="*/ 671 w 115"/>
                <a:gd name="T37" fmla="*/ 1353 h 146"/>
                <a:gd name="T38" fmla="*/ 844 w 115"/>
                <a:gd name="T39" fmla="*/ 1361 h 146"/>
                <a:gd name="T40" fmla="*/ 797 w 115"/>
                <a:gd name="T41" fmla="*/ 1410 h 146"/>
                <a:gd name="T42" fmla="*/ 812 w 115"/>
                <a:gd name="T43" fmla="*/ 1410 h 1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5" h="146">
                  <a:moveTo>
                    <a:pt x="0" y="0"/>
                  </a:moveTo>
                  <a:cubicBezTo>
                    <a:pt x="9" y="3"/>
                    <a:pt x="19" y="2"/>
                    <a:pt x="28" y="5"/>
                  </a:cubicBezTo>
                  <a:cubicBezTo>
                    <a:pt x="23" y="8"/>
                    <a:pt x="16" y="11"/>
                    <a:pt x="12" y="14"/>
                  </a:cubicBezTo>
                  <a:cubicBezTo>
                    <a:pt x="23" y="15"/>
                    <a:pt x="36" y="13"/>
                    <a:pt x="46" y="18"/>
                  </a:cubicBezTo>
                  <a:cubicBezTo>
                    <a:pt x="40" y="23"/>
                    <a:pt x="32" y="26"/>
                    <a:pt x="26" y="32"/>
                  </a:cubicBezTo>
                  <a:cubicBezTo>
                    <a:pt x="34" y="33"/>
                    <a:pt x="44" y="30"/>
                    <a:pt x="53" y="29"/>
                  </a:cubicBezTo>
                  <a:cubicBezTo>
                    <a:pt x="49" y="32"/>
                    <a:pt x="40" y="33"/>
                    <a:pt x="39" y="38"/>
                  </a:cubicBezTo>
                  <a:cubicBezTo>
                    <a:pt x="45" y="39"/>
                    <a:pt x="57" y="34"/>
                    <a:pt x="61" y="39"/>
                  </a:cubicBezTo>
                  <a:cubicBezTo>
                    <a:pt x="58" y="41"/>
                    <a:pt x="54" y="44"/>
                    <a:pt x="52" y="47"/>
                  </a:cubicBezTo>
                  <a:cubicBezTo>
                    <a:pt x="60" y="50"/>
                    <a:pt x="68" y="46"/>
                    <a:pt x="76" y="48"/>
                  </a:cubicBezTo>
                  <a:cubicBezTo>
                    <a:pt x="76" y="54"/>
                    <a:pt x="64" y="59"/>
                    <a:pt x="60" y="64"/>
                  </a:cubicBezTo>
                  <a:cubicBezTo>
                    <a:pt x="68" y="64"/>
                    <a:pt x="78" y="60"/>
                    <a:pt x="87" y="63"/>
                  </a:cubicBezTo>
                  <a:cubicBezTo>
                    <a:pt x="85" y="70"/>
                    <a:pt x="74" y="75"/>
                    <a:pt x="68" y="80"/>
                  </a:cubicBezTo>
                  <a:cubicBezTo>
                    <a:pt x="78" y="81"/>
                    <a:pt x="97" y="76"/>
                    <a:pt x="103" y="86"/>
                  </a:cubicBezTo>
                  <a:cubicBezTo>
                    <a:pt x="99" y="90"/>
                    <a:pt x="79" y="95"/>
                    <a:pt x="82" y="102"/>
                  </a:cubicBezTo>
                  <a:cubicBezTo>
                    <a:pt x="84" y="108"/>
                    <a:pt x="105" y="107"/>
                    <a:pt x="110" y="114"/>
                  </a:cubicBezTo>
                  <a:cubicBezTo>
                    <a:pt x="102" y="120"/>
                    <a:pt x="91" y="118"/>
                    <a:pt x="83" y="124"/>
                  </a:cubicBezTo>
                  <a:cubicBezTo>
                    <a:pt x="89" y="129"/>
                    <a:pt x="106" y="128"/>
                    <a:pt x="115" y="130"/>
                  </a:cubicBezTo>
                  <a:cubicBezTo>
                    <a:pt x="106" y="136"/>
                    <a:pt x="93" y="134"/>
                    <a:pt x="85" y="140"/>
                  </a:cubicBezTo>
                  <a:cubicBezTo>
                    <a:pt x="92" y="141"/>
                    <a:pt x="100" y="140"/>
                    <a:pt x="107" y="141"/>
                  </a:cubicBezTo>
                  <a:cubicBezTo>
                    <a:pt x="106" y="143"/>
                    <a:pt x="104" y="145"/>
                    <a:pt x="101" y="146"/>
                  </a:cubicBezTo>
                  <a:cubicBezTo>
                    <a:pt x="102" y="146"/>
                    <a:pt x="102" y="146"/>
                    <a:pt x="103" y="14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20">
              <a:extLst>
                <a:ext uri="{FF2B5EF4-FFF2-40B4-BE49-F238E27FC236}">
                  <a16:creationId xmlns:a16="http://schemas.microsoft.com/office/drawing/2014/main" id="{55C66603-3C8B-4F07-8DDD-1EF7140A2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313"/>
              <a:ext cx="227" cy="311"/>
            </a:xfrm>
            <a:custGeom>
              <a:avLst/>
              <a:gdLst>
                <a:gd name="T0" fmla="*/ 0 w 114"/>
                <a:gd name="T1" fmla="*/ 0 h 146"/>
                <a:gd name="T2" fmla="*/ 215 w 114"/>
                <a:gd name="T3" fmla="*/ 49 h 146"/>
                <a:gd name="T4" fmla="*/ 88 w 114"/>
                <a:gd name="T5" fmla="*/ 136 h 146"/>
                <a:gd name="T6" fmla="*/ 364 w 114"/>
                <a:gd name="T7" fmla="*/ 164 h 146"/>
                <a:gd name="T8" fmla="*/ 199 w 114"/>
                <a:gd name="T9" fmla="*/ 309 h 146"/>
                <a:gd name="T10" fmla="*/ 420 w 114"/>
                <a:gd name="T11" fmla="*/ 281 h 146"/>
                <a:gd name="T12" fmla="*/ 301 w 114"/>
                <a:gd name="T13" fmla="*/ 369 h 146"/>
                <a:gd name="T14" fmla="*/ 480 w 114"/>
                <a:gd name="T15" fmla="*/ 377 h 146"/>
                <a:gd name="T16" fmla="*/ 404 w 114"/>
                <a:gd name="T17" fmla="*/ 454 h 146"/>
                <a:gd name="T18" fmla="*/ 599 w 114"/>
                <a:gd name="T19" fmla="*/ 462 h 146"/>
                <a:gd name="T20" fmla="*/ 464 w 114"/>
                <a:gd name="T21" fmla="*/ 607 h 146"/>
                <a:gd name="T22" fmla="*/ 679 w 114"/>
                <a:gd name="T23" fmla="*/ 607 h 146"/>
                <a:gd name="T24" fmla="*/ 536 w 114"/>
                <a:gd name="T25" fmla="*/ 771 h 146"/>
                <a:gd name="T26" fmla="*/ 804 w 114"/>
                <a:gd name="T27" fmla="*/ 831 h 146"/>
                <a:gd name="T28" fmla="*/ 639 w 114"/>
                <a:gd name="T29" fmla="*/ 984 h 146"/>
                <a:gd name="T30" fmla="*/ 868 w 114"/>
                <a:gd name="T31" fmla="*/ 1103 h 146"/>
                <a:gd name="T32" fmla="*/ 647 w 114"/>
                <a:gd name="T33" fmla="*/ 1197 h 146"/>
                <a:gd name="T34" fmla="*/ 900 w 114"/>
                <a:gd name="T35" fmla="*/ 1257 h 146"/>
                <a:gd name="T36" fmla="*/ 663 w 114"/>
                <a:gd name="T37" fmla="*/ 1353 h 146"/>
                <a:gd name="T38" fmla="*/ 836 w 114"/>
                <a:gd name="T39" fmla="*/ 1361 h 146"/>
                <a:gd name="T40" fmla="*/ 789 w 114"/>
                <a:gd name="T41" fmla="*/ 1402 h 146"/>
                <a:gd name="T42" fmla="*/ 812 w 114"/>
                <a:gd name="T43" fmla="*/ 1410 h 1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4" h="146">
                  <a:moveTo>
                    <a:pt x="0" y="0"/>
                  </a:moveTo>
                  <a:cubicBezTo>
                    <a:pt x="9" y="2"/>
                    <a:pt x="19" y="2"/>
                    <a:pt x="27" y="5"/>
                  </a:cubicBezTo>
                  <a:cubicBezTo>
                    <a:pt x="22" y="8"/>
                    <a:pt x="16" y="10"/>
                    <a:pt x="11" y="14"/>
                  </a:cubicBezTo>
                  <a:cubicBezTo>
                    <a:pt x="23" y="14"/>
                    <a:pt x="35" y="13"/>
                    <a:pt x="46" y="17"/>
                  </a:cubicBezTo>
                  <a:cubicBezTo>
                    <a:pt x="39" y="23"/>
                    <a:pt x="31" y="26"/>
                    <a:pt x="25" y="32"/>
                  </a:cubicBezTo>
                  <a:cubicBezTo>
                    <a:pt x="34" y="33"/>
                    <a:pt x="44" y="30"/>
                    <a:pt x="53" y="29"/>
                  </a:cubicBezTo>
                  <a:cubicBezTo>
                    <a:pt x="48" y="32"/>
                    <a:pt x="39" y="33"/>
                    <a:pt x="38" y="38"/>
                  </a:cubicBezTo>
                  <a:cubicBezTo>
                    <a:pt x="45" y="39"/>
                    <a:pt x="56" y="34"/>
                    <a:pt x="61" y="39"/>
                  </a:cubicBezTo>
                  <a:cubicBezTo>
                    <a:pt x="57" y="41"/>
                    <a:pt x="53" y="43"/>
                    <a:pt x="51" y="47"/>
                  </a:cubicBezTo>
                  <a:cubicBezTo>
                    <a:pt x="59" y="50"/>
                    <a:pt x="67" y="46"/>
                    <a:pt x="76" y="48"/>
                  </a:cubicBezTo>
                  <a:cubicBezTo>
                    <a:pt x="75" y="54"/>
                    <a:pt x="63" y="58"/>
                    <a:pt x="59" y="63"/>
                  </a:cubicBezTo>
                  <a:cubicBezTo>
                    <a:pt x="68" y="64"/>
                    <a:pt x="78" y="60"/>
                    <a:pt x="86" y="63"/>
                  </a:cubicBezTo>
                  <a:cubicBezTo>
                    <a:pt x="85" y="70"/>
                    <a:pt x="73" y="75"/>
                    <a:pt x="68" y="80"/>
                  </a:cubicBezTo>
                  <a:cubicBezTo>
                    <a:pt x="77" y="81"/>
                    <a:pt x="96" y="76"/>
                    <a:pt x="102" y="86"/>
                  </a:cubicBezTo>
                  <a:cubicBezTo>
                    <a:pt x="98" y="90"/>
                    <a:pt x="79" y="95"/>
                    <a:pt x="81" y="102"/>
                  </a:cubicBezTo>
                  <a:cubicBezTo>
                    <a:pt x="83" y="108"/>
                    <a:pt x="104" y="107"/>
                    <a:pt x="110" y="114"/>
                  </a:cubicBezTo>
                  <a:cubicBezTo>
                    <a:pt x="102" y="120"/>
                    <a:pt x="90" y="118"/>
                    <a:pt x="82" y="124"/>
                  </a:cubicBezTo>
                  <a:cubicBezTo>
                    <a:pt x="88" y="129"/>
                    <a:pt x="105" y="128"/>
                    <a:pt x="114" y="130"/>
                  </a:cubicBezTo>
                  <a:cubicBezTo>
                    <a:pt x="106" y="136"/>
                    <a:pt x="93" y="134"/>
                    <a:pt x="84" y="140"/>
                  </a:cubicBezTo>
                  <a:cubicBezTo>
                    <a:pt x="92" y="141"/>
                    <a:pt x="99" y="140"/>
                    <a:pt x="106" y="141"/>
                  </a:cubicBezTo>
                  <a:cubicBezTo>
                    <a:pt x="105" y="143"/>
                    <a:pt x="104" y="145"/>
                    <a:pt x="100" y="145"/>
                  </a:cubicBezTo>
                  <a:cubicBezTo>
                    <a:pt x="101" y="146"/>
                    <a:pt x="102" y="146"/>
                    <a:pt x="103" y="14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1">
              <a:extLst>
                <a:ext uri="{FF2B5EF4-FFF2-40B4-BE49-F238E27FC236}">
                  <a16:creationId xmlns:a16="http://schemas.microsoft.com/office/drawing/2014/main" id="{8039E202-6B8B-455C-A28F-A7045EA7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634"/>
              <a:ext cx="88" cy="317"/>
            </a:xfrm>
            <a:custGeom>
              <a:avLst/>
              <a:gdLst>
                <a:gd name="T0" fmla="*/ 40 w 44"/>
                <a:gd name="T1" fmla="*/ 0 h 149"/>
                <a:gd name="T2" fmla="*/ 216 w 44"/>
                <a:gd name="T3" fmla="*/ 117 h 149"/>
                <a:gd name="T4" fmla="*/ 32 w 44"/>
                <a:gd name="T5" fmla="*/ 164 h 149"/>
                <a:gd name="T6" fmla="*/ 288 w 44"/>
                <a:gd name="T7" fmla="*/ 232 h 149"/>
                <a:gd name="T8" fmla="*/ 112 w 44"/>
                <a:gd name="T9" fmla="*/ 281 h 149"/>
                <a:gd name="T10" fmla="*/ 352 w 44"/>
                <a:gd name="T11" fmla="*/ 334 h 149"/>
                <a:gd name="T12" fmla="*/ 120 w 44"/>
                <a:gd name="T13" fmla="*/ 462 h 149"/>
                <a:gd name="T14" fmla="*/ 288 w 44"/>
                <a:gd name="T15" fmla="*/ 547 h 149"/>
                <a:gd name="T16" fmla="*/ 96 w 44"/>
                <a:gd name="T17" fmla="*/ 666 h 149"/>
                <a:gd name="T18" fmla="*/ 264 w 44"/>
                <a:gd name="T19" fmla="*/ 743 h 149"/>
                <a:gd name="T20" fmla="*/ 56 w 44"/>
                <a:gd name="T21" fmla="*/ 855 h 149"/>
                <a:gd name="T22" fmla="*/ 280 w 44"/>
                <a:gd name="T23" fmla="*/ 906 h 149"/>
                <a:gd name="T24" fmla="*/ 48 w 44"/>
                <a:gd name="T25" fmla="*/ 1032 h 149"/>
                <a:gd name="T26" fmla="*/ 232 w 44"/>
                <a:gd name="T27" fmla="*/ 1068 h 149"/>
                <a:gd name="T28" fmla="*/ 40 w 44"/>
                <a:gd name="T29" fmla="*/ 1185 h 149"/>
                <a:gd name="T30" fmla="*/ 152 w 44"/>
                <a:gd name="T31" fmla="*/ 1221 h 149"/>
                <a:gd name="T32" fmla="*/ 24 w 44"/>
                <a:gd name="T33" fmla="*/ 1317 h 149"/>
                <a:gd name="T34" fmla="*/ 104 w 44"/>
                <a:gd name="T35" fmla="*/ 1349 h 149"/>
                <a:gd name="T36" fmla="*/ 0 w 44"/>
                <a:gd name="T37" fmla="*/ 1408 h 149"/>
                <a:gd name="T38" fmla="*/ 56 w 44"/>
                <a:gd name="T39" fmla="*/ 1394 h 149"/>
                <a:gd name="T40" fmla="*/ 24 w 44"/>
                <a:gd name="T41" fmla="*/ 1434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149">
                  <a:moveTo>
                    <a:pt x="5" y="0"/>
                  </a:moveTo>
                  <a:cubicBezTo>
                    <a:pt x="12" y="5"/>
                    <a:pt x="19" y="10"/>
                    <a:pt x="27" y="12"/>
                  </a:cubicBezTo>
                  <a:cubicBezTo>
                    <a:pt x="19" y="14"/>
                    <a:pt x="11" y="14"/>
                    <a:pt x="4" y="17"/>
                  </a:cubicBezTo>
                  <a:cubicBezTo>
                    <a:pt x="15" y="17"/>
                    <a:pt x="26" y="18"/>
                    <a:pt x="36" y="24"/>
                  </a:cubicBezTo>
                  <a:cubicBezTo>
                    <a:pt x="29" y="26"/>
                    <a:pt x="20" y="25"/>
                    <a:pt x="14" y="29"/>
                  </a:cubicBezTo>
                  <a:cubicBezTo>
                    <a:pt x="23" y="32"/>
                    <a:pt x="34" y="31"/>
                    <a:pt x="44" y="35"/>
                  </a:cubicBezTo>
                  <a:cubicBezTo>
                    <a:pt x="41" y="43"/>
                    <a:pt x="21" y="41"/>
                    <a:pt x="15" y="48"/>
                  </a:cubicBezTo>
                  <a:cubicBezTo>
                    <a:pt x="22" y="49"/>
                    <a:pt x="33" y="49"/>
                    <a:pt x="36" y="57"/>
                  </a:cubicBezTo>
                  <a:cubicBezTo>
                    <a:pt x="30" y="63"/>
                    <a:pt x="18" y="62"/>
                    <a:pt x="12" y="69"/>
                  </a:cubicBezTo>
                  <a:cubicBezTo>
                    <a:pt x="18" y="74"/>
                    <a:pt x="28" y="72"/>
                    <a:pt x="33" y="77"/>
                  </a:cubicBezTo>
                  <a:cubicBezTo>
                    <a:pt x="27" y="85"/>
                    <a:pt x="14" y="83"/>
                    <a:pt x="7" y="89"/>
                  </a:cubicBezTo>
                  <a:cubicBezTo>
                    <a:pt x="16" y="92"/>
                    <a:pt x="26" y="91"/>
                    <a:pt x="35" y="94"/>
                  </a:cubicBezTo>
                  <a:cubicBezTo>
                    <a:pt x="29" y="102"/>
                    <a:pt x="13" y="98"/>
                    <a:pt x="6" y="107"/>
                  </a:cubicBezTo>
                  <a:cubicBezTo>
                    <a:pt x="13" y="110"/>
                    <a:pt x="22" y="108"/>
                    <a:pt x="29" y="111"/>
                  </a:cubicBezTo>
                  <a:cubicBezTo>
                    <a:pt x="24" y="118"/>
                    <a:pt x="9" y="116"/>
                    <a:pt x="5" y="123"/>
                  </a:cubicBezTo>
                  <a:cubicBezTo>
                    <a:pt x="10" y="125"/>
                    <a:pt x="15" y="125"/>
                    <a:pt x="19" y="127"/>
                  </a:cubicBezTo>
                  <a:cubicBezTo>
                    <a:pt x="16" y="133"/>
                    <a:pt x="8" y="134"/>
                    <a:pt x="3" y="137"/>
                  </a:cubicBezTo>
                  <a:cubicBezTo>
                    <a:pt x="6" y="139"/>
                    <a:pt x="10" y="140"/>
                    <a:pt x="13" y="140"/>
                  </a:cubicBezTo>
                  <a:cubicBezTo>
                    <a:pt x="11" y="143"/>
                    <a:pt x="5" y="145"/>
                    <a:pt x="0" y="146"/>
                  </a:cubicBezTo>
                  <a:cubicBezTo>
                    <a:pt x="3" y="146"/>
                    <a:pt x="5" y="146"/>
                    <a:pt x="7" y="145"/>
                  </a:cubicBezTo>
                  <a:cubicBezTo>
                    <a:pt x="5" y="146"/>
                    <a:pt x="4" y="148"/>
                    <a:pt x="3" y="149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2">
              <a:extLst>
                <a:ext uri="{FF2B5EF4-FFF2-40B4-BE49-F238E27FC236}">
                  <a16:creationId xmlns:a16="http://schemas.microsoft.com/office/drawing/2014/main" id="{1BB0AAF7-F319-4ED3-9B8D-9A83BAA38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634"/>
              <a:ext cx="86" cy="317"/>
            </a:xfrm>
            <a:custGeom>
              <a:avLst/>
              <a:gdLst>
                <a:gd name="T0" fmla="*/ 40 w 43"/>
                <a:gd name="T1" fmla="*/ 0 h 149"/>
                <a:gd name="T2" fmla="*/ 216 w 43"/>
                <a:gd name="T3" fmla="*/ 117 h 149"/>
                <a:gd name="T4" fmla="*/ 24 w 43"/>
                <a:gd name="T5" fmla="*/ 164 h 149"/>
                <a:gd name="T6" fmla="*/ 280 w 43"/>
                <a:gd name="T7" fmla="*/ 232 h 149"/>
                <a:gd name="T8" fmla="*/ 104 w 43"/>
                <a:gd name="T9" fmla="*/ 281 h 149"/>
                <a:gd name="T10" fmla="*/ 344 w 43"/>
                <a:gd name="T11" fmla="*/ 334 h 149"/>
                <a:gd name="T12" fmla="*/ 120 w 43"/>
                <a:gd name="T13" fmla="*/ 462 h 149"/>
                <a:gd name="T14" fmla="*/ 288 w 43"/>
                <a:gd name="T15" fmla="*/ 547 h 149"/>
                <a:gd name="T16" fmla="*/ 96 w 43"/>
                <a:gd name="T17" fmla="*/ 666 h 149"/>
                <a:gd name="T18" fmla="*/ 264 w 43"/>
                <a:gd name="T19" fmla="*/ 743 h 149"/>
                <a:gd name="T20" fmla="*/ 56 w 43"/>
                <a:gd name="T21" fmla="*/ 855 h 149"/>
                <a:gd name="T22" fmla="*/ 280 w 43"/>
                <a:gd name="T23" fmla="*/ 906 h 149"/>
                <a:gd name="T24" fmla="*/ 48 w 43"/>
                <a:gd name="T25" fmla="*/ 1032 h 149"/>
                <a:gd name="T26" fmla="*/ 224 w 43"/>
                <a:gd name="T27" fmla="*/ 1068 h 149"/>
                <a:gd name="T28" fmla="*/ 40 w 43"/>
                <a:gd name="T29" fmla="*/ 1185 h 149"/>
                <a:gd name="T30" fmla="*/ 152 w 43"/>
                <a:gd name="T31" fmla="*/ 1221 h 149"/>
                <a:gd name="T32" fmla="*/ 16 w 43"/>
                <a:gd name="T33" fmla="*/ 1317 h 149"/>
                <a:gd name="T34" fmla="*/ 104 w 43"/>
                <a:gd name="T35" fmla="*/ 1349 h 149"/>
                <a:gd name="T36" fmla="*/ 0 w 43"/>
                <a:gd name="T37" fmla="*/ 1408 h 149"/>
                <a:gd name="T38" fmla="*/ 56 w 43"/>
                <a:gd name="T39" fmla="*/ 1394 h 149"/>
                <a:gd name="T40" fmla="*/ 16 w 43"/>
                <a:gd name="T41" fmla="*/ 1434 h 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149">
                  <a:moveTo>
                    <a:pt x="5" y="0"/>
                  </a:moveTo>
                  <a:cubicBezTo>
                    <a:pt x="11" y="5"/>
                    <a:pt x="19" y="10"/>
                    <a:pt x="27" y="12"/>
                  </a:cubicBezTo>
                  <a:cubicBezTo>
                    <a:pt x="19" y="14"/>
                    <a:pt x="11" y="14"/>
                    <a:pt x="3" y="17"/>
                  </a:cubicBezTo>
                  <a:cubicBezTo>
                    <a:pt x="15" y="17"/>
                    <a:pt x="26" y="18"/>
                    <a:pt x="35" y="24"/>
                  </a:cubicBezTo>
                  <a:cubicBezTo>
                    <a:pt x="28" y="26"/>
                    <a:pt x="19" y="25"/>
                    <a:pt x="13" y="29"/>
                  </a:cubicBezTo>
                  <a:cubicBezTo>
                    <a:pt x="23" y="32"/>
                    <a:pt x="34" y="31"/>
                    <a:pt x="43" y="35"/>
                  </a:cubicBezTo>
                  <a:cubicBezTo>
                    <a:pt x="40" y="43"/>
                    <a:pt x="21" y="41"/>
                    <a:pt x="15" y="48"/>
                  </a:cubicBezTo>
                  <a:cubicBezTo>
                    <a:pt x="22" y="49"/>
                    <a:pt x="33" y="49"/>
                    <a:pt x="36" y="57"/>
                  </a:cubicBezTo>
                  <a:cubicBezTo>
                    <a:pt x="29" y="63"/>
                    <a:pt x="18" y="62"/>
                    <a:pt x="12" y="69"/>
                  </a:cubicBezTo>
                  <a:cubicBezTo>
                    <a:pt x="18" y="74"/>
                    <a:pt x="28" y="72"/>
                    <a:pt x="33" y="77"/>
                  </a:cubicBezTo>
                  <a:cubicBezTo>
                    <a:pt x="26" y="85"/>
                    <a:pt x="13" y="83"/>
                    <a:pt x="7" y="89"/>
                  </a:cubicBezTo>
                  <a:cubicBezTo>
                    <a:pt x="15" y="92"/>
                    <a:pt x="25" y="91"/>
                    <a:pt x="35" y="94"/>
                  </a:cubicBezTo>
                  <a:cubicBezTo>
                    <a:pt x="28" y="102"/>
                    <a:pt x="12" y="98"/>
                    <a:pt x="6" y="107"/>
                  </a:cubicBezTo>
                  <a:cubicBezTo>
                    <a:pt x="13" y="110"/>
                    <a:pt x="21" y="108"/>
                    <a:pt x="28" y="111"/>
                  </a:cubicBezTo>
                  <a:cubicBezTo>
                    <a:pt x="23" y="118"/>
                    <a:pt x="8" y="116"/>
                    <a:pt x="5" y="123"/>
                  </a:cubicBezTo>
                  <a:cubicBezTo>
                    <a:pt x="9" y="125"/>
                    <a:pt x="14" y="125"/>
                    <a:pt x="19" y="127"/>
                  </a:cubicBezTo>
                  <a:cubicBezTo>
                    <a:pt x="16" y="133"/>
                    <a:pt x="7" y="134"/>
                    <a:pt x="2" y="137"/>
                  </a:cubicBezTo>
                  <a:cubicBezTo>
                    <a:pt x="5" y="139"/>
                    <a:pt x="9" y="140"/>
                    <a:pt x="13" y="140"/>
                  </a:cubicBezTo>
                  <a:cubicBezTo>
                    <a:pt x="10" y="143"/>
                    <a:pt x="4" y="145"/>
                    <a:pt x="0" y="146"/>
                  </a:cubicBezTo>
                  <a:cubicBezTo>
                    <a:pt x="2" y="146"/>
                    <a:pt x="4" y="146"/>
                    <a:pt x="7" y="145"/>
                  </a:cubicBezTo>
                  <a:cubicBezTo>
                    <a:pt x="5" y="146"/>
                    <a:pt x="4" y="148"/>
                    <a:pt x="2" y="14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3">
              <a:extLst>
                <a:ext uri="{FF2B5EF4-FFF2-40B4-BE49-F238E27FC236}">
                  <a16:creationId xmlns:a16="http://schemas.microsoft.com/office/drawing/2014/main" id="{103E39E9-E107-4036-9B39-D89596F5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977"/>
              <a:ext cx="189" cy="638"/>
            </a:xfrm>
            <a:custGeom>
              <a:avLst/>
              <a:gdLst>
                <a:gd name="T0" fmla="*/ 0 w 95"/>
                <a:gd name="T1" fmla="*/ 0 h 300"/>
                <a:gd name="T2" fmla="*/ 167 w 95"/>
                <a:gd name="T3" fmla="*/ 85 h 300"/>
                <a:gd name="T4" fmla="*/ 16 w 95"/>
                <a:gd name="T5" fmla="*/ 204 h 300"/>
                <a:gd name="T6" fmla="*/ 400 w 95"/>
                <a:gd name="T7" fmla="*/ 240 h 300"/>
                <a:gd name="T8" fmla="*/ 151 w 95"/>
                <a:gd name="T9" fmla="*/ 385 h 300"/>
                <a:gd name="T10" fmla="*/ 400 w 95"/>
                <a:gd name="T11" fmla="*/ 461 h 300"/>
                <a:gd name="T12" fmla="*/ 253 w 95"/>
                <a:gd name="T13" fmla="*/ 606 h 300"/>
                <a:gd name="T14" fmla="*/ 527 w 95"/>
                <a:gd name="T15" fmla="*/ 655 h 300"/>
                <a:gd name="T16" fmla="*/ 324 w 95"/>
                <a:gd name="T17" fmla="*/ 810 h 300"/>
                <a:gd name="T18" fmla="*/ 613 w 95"/>
                <a:gd name="T19" fmla="*/ 887 h 300"/>
                <a:gd name="T20" fmla="*/ 456 w 95"/>
                <a:gd name="T21" fmla="*/ 1017 h 300"/>
                <a:gd name="T22" fmla="*/ 748 w 95"/>
                <a:gd name="T23" fmla="*/ 1127 h 300"/>
                <a:gd name="T24" fmla="*/ 551 w 95"/>
                <a:gd name="T25" fmla="*/ 1229 h 300"/>
                <a:gd name="T26" fmla="*/ 597 w 95"/>
                <a:gd name="T27" fmla="*/ 1384 h 300"/>
                <a:gd name="T28" fmla="*/ 503 w 95"/>
                <a:gd name="T29" fmla="*/ 1442 h 300"/>
                <a:gd name="T30" fmla="*/ 581 w 95"/>
                <a:gd name="T31" fmla="*/ 1521 h 300"/>
                <a:gd name="T32" fmla="*/ 440 w 95"/>
                <a:gd name="T33" fmla="*/ 1691 h 300"/>
                <a:gd name="T34" fmla="*/ 637 w 95"/>
                <a:gd name="T35" fmla="*/ 1701 h 300"/>
                <a:gd name="T36" fmla="*/ 308 w 95"/>
                <a:gd name="T37" fmla="*/ 1923 h 300"/>
                <a:gd name="T38" fmla="*/ 472 w 95"/>
                <a:gd name="T39" fmla="*/ 1954 h 300"/>
                <a:gd name="T40" fmla="*/ 159 w 95"/>
                <a:gd name="T41" fmla="*/ 2144 h 300"/>
                <a:gd name="T42" fmla="*/ 308 w 95"/>
                <a:gd name="T43" fmla="*/ 2144 h 300"/>
                <a:gd name="T44" fmla="*/ 103 w 95"/>
                <a:gd name="T45" fmla="*/ 2320 h 300"/>
                <a:gd name="T46" fmla="*/ 364 w 95"/>
                <a:gd name="T47" fmla="*/ 2348 h 300"/>
                <a:gd name="T48" fmla="*/ 197 w 95"/>
                <a:gd name="T49" fmla="*/ 2501 h 300"/>
                <a:gd name="T50" fmla="*/ 384 w 95"/>
                <a:gd name="T51" fmla="*/ 2529 h 300"/>
                <a:gd name="T52" fmla="*/ 269 w 95"/>
                <a:gd name="T53" fmla="*/ 2665 h 300"/>
                <a:gd name="T54" fmla="*/ 456 w 95"/>
                <a:gd name="T55" fmla="*/ 2690 h 300"/>
                <a:gd name="T56" fmla="*/ 376 w 95"/>
                <a:gd name="T57" fmla="*/ 2809 h 300"/>
                <a:gd name="T58" fmla="*/ 527 w 95"/>
                <a:gd name="T59" fmla="*/ 2845 h 300"/>
                <a:gd name="T60" fmla="*/ 487 w 95"/>
                <a:gd name="T61" fmla="*/ 2886 h 3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5" h="300">
                  <a:moveTo>
                    <a:pt x="0" y="0"/>
                  </a:moveTo>
                  <a:cubicBezTo>
                    <a:pt x="2" y="3"/>
                    <a:pt x="16" y="8"/>
                    <a:pt x="21" y="9"/>
                  </a:cubicBezTo>
                  <a:cubicBezTo>
                    <a:pt x="15" y="14"/>
                    <a:pt x="9" y="17"/>
                    <a:pt x="2" y="21"/>
                  </a:cubicBezTo>
                  <a:cubicBezTo>
                    <a:pt x="17" y="26"/>
                    <a:pt x="35" y="20"/>
                    <a:pt x="51" y="25"/>
                  </a:cubicBezTo>
                  <a:cubicBezTo>
                    <a:pt x="41" y="32"/>
                    <a:pt x="29" y="34"/>
                    <a:pt x="19" y="40"/>
                  </a:cubicBezTo>
                  <a:cubicBezTo>
                    <a:pt x="26" y="46"/>
                    <a:pt x="43" y="41"/>
                    <a:pt x="51" y="48"/>
                  </a:cubicBezTo>
                  <a:cubicBezTo>
                    <a:pt x="47" y="55"/>
                    <a:pt x="37" y="57"/>
                    <a:pt x="32" y="63"/>
                  </a:cubicBezTo>
                  <a:cubicBezTo>
                    <a:pt x="41" y="67"/>
                    <a:pt x="56" y="67"/>
                    <a:pt x="67" y="68"/>
                  </a:cubicBezTo>
                  <a:cubicBezTo>
                    <a:pt x="60" y="75"/>
                    <a:pt x="46" y="76"/>
                    <a:pt x="41" y="84"/>
                  </a:cubicBezTo>
                  <a:cubicBezTo>
                    <a:pt x="53" y="89"/>
                    <a:pt x="67" y="84"/>
                    <a:pt x="78" y="92"/>
                  </a:cubicBezTo>
                  <a:cubicBezTo>
                    <a:pt x="73" y="99"/>
                    <a:pt x="62" y="100"/>
                    <a:pt x="58" y="106"/>
                  </a:cubicBezTo>
                  <a:cubicBezTo>
                    <a:pt x="70" y="110"/>
                    <a:pt x="84" y="109"/>
                    <a:pt x="95" y="117"/>
                  </a:cubicBezTo>
                  <a:cubicBezTo>
                    <a:pt x="91" y="120"/>
                    <a:pt x="69" y="121"/>
                    <a:pt x="70" y="128"/>
                  </a:cubicBezTo>
                  <a:cubicBezTo>
                    <a:pt x="71" y="136"/>
                    <a:pt x="90" y="133"/>
                    <a:pt x="76" y="144"/>
                  </a:cubicBezTo>
                  <a:cubicBezTo>
                    <a:pt x="74" y="146"/>
                    <a:pt x="64" y="147"/>
                    <a:pt x="64" y="150"/>
                  </a:cubicBezTo>
                  <a:cubicBezTo>
                    <a:pt x="63" y="156"/>
                    <a:pt x="71" y="155"/>
                    <a:pt x="74" y="158"/>
                  </a:cubicBezTo>
                  <a:cubicBezTo>
                    <a:pt x="81" y="167"/>
                    <a:pt x="61" y="168"/>
                    <a:pt x="56" y="176"/>
                  </a:cubicBezTo>
                  <a:cubicBezTo>
                    <a:pt x="64" y="177"/>
                    <a:pt x="73" y="174"/>
                    <a:pt x="81" y="177"/>
                  </a:cubicBezTo>
                  <a:cubicBezTo>
                    <a:pt x="69" y="187"/>
                    <a:pt x="48" y="189"/>
                    <a:pt x="39" y="200"/>
                  </a:cubicBezTo>
                  <a:cubicBezTo>
                    <a:pt x="46" y="200"/>
                    <a:pt x="54" y="200"/>
                    <a:pt x="60" y="203"/>
                  </a:cubicBezTo>
                  <a:cubicBezTo>
                    <a:pt x="57" y="213"/>
                    <a:pt x="29" y="220"/>
                    <a:pt x="20" y="223"/>
                  </a:cubicBezTo>
                  <a:cubicBezTo>
                    <a:pt x="26" y="223"/>
                    <a:pt x="34" y="220"/>
                    <a:pt x="39" y="223"/>
                  </a:cubicBezTo>
                  <a:cubicBezTo>
                    <a:pt x="38" y="233"/>
                    <a:pt x="18" y="231"/>
                    <a:pt x="13" y="241"/>
                  </a:cubicBezTo>
                  <a:cubicBezTo>
                    <a:pt x="24" y="244"/>
                    <a:pt x="38" y="236"/>
                    <a:pt x="46" y="244"/>
                  </a:cubicBezTo>
                  <a:cubicBezTo>
                    <a:pt x="40" y="250"/>
                    <a:pt x="29" y="252"/>
                    <a:pt x="25" y="260"/>
                  </a:cubicBezTo>
                  <a:cubicBezTo>
                    <a:pt x="33" y="261"/>
                    <a:pt x="41" y="257"/>
                    <a:pt x="49" y="263"/>
                  </a:cubicBezTo>
                  <a:cubicBezTo>
                    <a:pt x="45" y="268"/>
                    <a:pt x="34" y="270"/>
                    <a:pt x="34" y="277"/>
                  </a:cubicBezTo>
                  <a:cubicBezTo>
                    <a:pt x="41" y="278"/>
                    <a:pt x="52" y="276"/>
                    <a:pt x="58" y="280"/>
                  </a:cubicBezTo>
                  <a:cubicBezTo>
                    <a:pt x="55" y="284"/>
                    <a:pt x="50" y="288"/>
                    <a:pt x="48" y="292"/>
                  </a:cubicBezTo>
                  <a:cubicBezTo>
                    <a:pt x="54" y="295"/>
                    <a:pt x="62" y="292"/>
                    <a:pt x="67" y="296"/>
                  </a:cubicBezTo>
                  <a:cubicBezTo>
                    <a:pt x="67" y="298"/>
                    <a:pt x="65" y="300"/>
                    <a:pt x="62" y="30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4">
              <a:extLst>
                <a:ext uri="{FF2B5EF4-FFF2-40B4-BE49-F238E27FC236}">
                  <a16:creationId xmlns:a16="http://schemas.microsoft.com/office/drawing/2014/main" id="{4007AE5A-6141-40B0-B20D-9F8CCC6CA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977"/>
              <a:ext cx="187" cy="636"/>
            </a:xfrm>
            <a:custGeom>
              <a:avLst/>
              <a:gdLst>
                <a:gd name="T0" fmla="*/ 0 w 94"/>
                <a:gd name="T1" fmla="*/ 0 h 299"/>
                <a:gd name="T2" fmla="*/ 159 w 94"/>
                <a:gd name="T3" fmla="*/ 85 h 299"/>
                <a:gd name="T4" fmla="*/ 16 w 94"/>
                <a:gd name="T5" fmla="*/ 204 h 299"/>
                <a:gd name="T6" fmla="*/ 392 w 94"/>
                <a:gd name="T7" fmla="*/ 240 h 299"/>
                <a:gd name="T8" fmla="*/ 151 w 94"/>
                <a:gd name="T9" fmla="*/ 385 h 299"/>
                <a:gd name="T10" fmla="*/ 392 w 94"/>
                <a:gd name="T11" fmla="*/ 462 h 299"/>
                <a:gd name="T12" fmla="*/ 245 w 94"/>
                <a:gd name="T13" fmla="*/ 606 h 299"/>
                <a:gd name="T14" fmla="*/ 519 w 94"/>
                <a:gd name="T15" fmla="*/ 655 h 299"/>
                <a:gd name="T16" fmla="*/ 324 w 94"/>
                <a:gd name="T17" fmla="*/ 810 h 299"/>
                <a:gd name="T18" fmla="*/ 605 w 94"/>
                <a:gd name="T19" fmla="*/ 887 h 299"/>
                <a:gd name="T20" fmla="*/ 448 w 94"/>
                <a:gd name="T21" fmla="*/ 1019 h 299"/>
                <a:gd name="T22" fmla="*/ 740 w 94"/>
                <a:gd name="T23" fmla="*/ 1127 h 299"/>
                <a:gd name="T24" fmla="*/ 543 w 94"/>
                <a:gd name="T25" fmla="*/ 1232 h 299"/>
                <a:gd name="T26" fmla="*/ 597 w 94"/>
                <a:gd name="T27" fmla="*/ 1385 h 299"/>
                <a:gd name="T28" fmla="*/ 495 w 94"/>
                <a:gd name="T29" fmla="*/ 1444 h 299"/>
                <a:gd name="T30" fmla="*/ 573 w 94"/>
                <a:gd name="T31" fmla="*/ 1521 h 299"/>
                <a:gd name="T32" fmla="*/ 440 w 94"/>
                <a:gd name="T33" fmla="*/ 1693 h 299"/>
                <a:gd name="T34" fmla="*/ 629 w 94"/>
                <a:gd name="T35" fmla="*/ 1702 h 299"/>
                <a:gd name="T36" fmla="*/ 300 w 94"/>
                <a:gd name="T37" fmla="*/ 1923 h 299"/>
                <a:gd name="T38" fmla="*/ 471 w 94"/>
                <a:gd name="T39" fmla="*/ 1955 h 299"/>
                <a:gd name="T40" fmla="*/ 159 w 94"/>
                <a:gd name="T41" fmla="*/ 2144 h 299"/>
                <a:gd name="T42" fmla="*/ 308 w 94"/>
                <a:gd name="T43" fmla="*/ 2144 h 299"/>
                <a:gd name="T44" fmla="*/ 103 w 94"/>
                <a:gd name="T45" fmla="*/ 2321 h 299"/>
                <a:gd name="T46" fmla="*/ 364 w 94"/>
                <a:gd name="T47" fmla="*/ 2348 h 299"/>
                <a:gd name="T48" fmla="*/ 189 w 94"/>
                <a:gd name="T49" fmla="*/ 2501 h 299"/>
                <a:gd name="T50" fmla="*/ 384 w 94"/>
                <a:gd name="T51" fmla="*/ 2529 h 299"/>
                <a:gd name="T52" fmla="*/ 261 w 94"/>
                <a:gd name="T53" fmla="*/ 2665 h 299"/>
                <a:gd name="T54" fmla="*/ 448 w 94"/>
                <a:gd name="T55" fmla="*/ 2697 h 299"/>
                <a:gd name="T56" fmla="*/ 376 w 94"/>
                <a:gd name="T57" fmla="*/ 2810 h 299"/>
                <a:gd name="T58" fmla="*/ 519 w 94"/>
                <a:gd name="T59" fmla="*/ 2818 h 299"/>
                <a:gd name="T60" fmla="*/ 464 w 94"/>
                <a:gd name="T61" fmla="*/ 2878 h 29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4" h="299">
                  <a:moveTo>
                    <a:pt x="0" y="0"/>
                  </a:moveTo>
                  <a:cubicBezTo>
                    <a:pt x="1" y="3"/>
                    <a:pt x="15" y="8"/>
                    <a:pt x="20" y="9"/>
                  </a:cubicBezTo>
                  <a:cubicBezTo>
                    <a:pt x="15" y="14"/>
                    <a:pt x="8" y="17"/>
                    <a:pt x="2" y="21"/>
                  </a:cubicBezTo>
                  <a:cubicBezTo>
                    <a:pt x="17" y="26"/>
                    <a:pt x="35" y="20"/>
                    <a:pt x="50" y="25"/>
                  </a:cubicBezTo>
                  <a:cubicBezTo>
                    <a:pt x="41" y="32"/>
                    <a:pt x="29" y="34"/>
                    <a:pt x="19" y="40"/>
                  </a:cubicBezTo>
                  <a:cubicBezTo>
                    <a:pt x="26" y="46"/>
                    <a:pt x="43" y="41"/>
                    <a:pt x="50" y="48"/>
                  </a:cubicBezTo>
                  <a:cubicBezTo>
                    <a:pt x="46" y="55"/>
                    <a:pt x="36" y="57"/>
                    <a:pt x="31" y="63"/>
                  </a:cubicBezTo>
                  <a:cubicBezTo>
                    <a:pt x="41" y="67"/>
                    <a:pt x="56" y="67"/>
                    <a:pt x="66" y="68"/>
                  </a:cubicBezTo>
                  <a:cubicBezTo>
                    <a:pt x="60" y="75"/>
                    <a:pt x="45" y="76"/>
                    <a:pt x="41" y="84"/>
                  </a:cubicBezTo>
                  <a:cubicBezTo>
                    <a:pt x="52" y="89"/>
                    <a:pt x="67" y="84"/>
                    <a:pt x="77" y="92"/>
                  </a:cubicBezTo>
                  <a:cubicBezTo>
                    <a:pt x="73" y="99"/>
                    <a:pt x="61" y="100"/>
                    <a:pt x="57" y="106"/>
                  </a:cubicBezTo>
                  <a:cubicBezTo>
                    <a:pt x="69" y="110"/>
                    <a:pt x="83" y="109"/>
                    <a:pt x="94" y="117"/>
                  </a:cubicBezTo>
                  <a:cubicBezTo>
                    <a:pt x="91" y="120"/>
                    <a:pt x="69" y="121"/>
                    <a:pt x="69" y="128"/>
                  </a:cubicBezTo>
                  <a:cubicBezTo>
                    <a:pt x="70" y="136"/>
                    <a:pt x="90" y="133"/>
                    <a:pt x="76" y="144"/>
                  </a:cubicBezTo>
                  <a:cubicBezTo>
                    <a:pt x="73" y="146"/>
                    <a:pt x="64" y="147"/>
                    <a:pt x="63" y="150"/>
                  </a:cubicBezTo>
                  <a:cubicBezTo>
                    <a:pt x="62" y="156"/>
                    <a:pt x="71" y="155"/>
                    <a:pt x="73" y="158"/>
                  </a:cubicBezTo>
                  <a:cubicBezTo>
                    <a:pt x="80" y="167"/>
                    <a:pt x="61" y="168"/>
                    <a:pt x="56" y="176"/>
                  </a:cubicBezTo>
                  <a:cubicBezTo>
                    <a:pt x="63" y="177"/>
                    <a:pt x="73" y="174"/>
                    <a:pt x="80" y="177"/>
                  </a:cubicBezTo>
                  <a:cubicBezTo>
                    <a:pt x="69" y="187"/>
                    <a:pt x="47" y="189"/>
                    <a:pt x="38" y="200"/>
                  </a:cubicBezTo>
                  <a:cubicBezTo>
                    <a:pt x="45" y="200"/>
                    <a:pt x="53" y="200"/>
                    <a:pt x="60" y="203"/>
                  </a:cubicBezTo>
                  <a:cubicBezTo>
                    <a:pt x="56" y="213"/>
                    <a:pt x="28" y="220"/>
                    <a:pt x="20" y="223"/>
                  </a:cubicBezTo>
                  <a:cubicBezTo>
                    <a:pt x="26" y="223"/>
                    <a:pt x="33" y="220"/>
                    <a:pt x="39" y="223"/>
                  </a:cubicBezTo>
                  <a:cubicBezTo>
                    <a:pt x="37" y="233"/>
                    <a:pt x="17" y="231"/>
                    <a:pt x="13" y="241"/>
                  </a:cubicBezTo>
                  <a:cubicBezTo>
                    <a:pt x="23" y="244"/>
                    <a:pt x="37" y="236"/>
                    <a:pt x="46" y="244"/>
                  </a:cubicBezTo>
                  <a:cubicBezTo>
                    <a:pt x="39" y="250"/>
                    <a:pt x="28" y="252"/>
                    <a:pt x="24" y="260"/>
                  </a:cubicBezTo>
                  <a:cubicBezTo>
                    <a:pt x="33" y="261"/>
                    <a:pt x="41" y="257"/>
                    <a:pt x="49" y="263"/>
                  </a:cubicBezTo>
                  <a:cubicBezTo>
                    <a:pt x="44" y="268"/>
                    <a:pt x="34" y="270"/>
                    <a:pt x="33" y="277"/>
                  </a:cubicBezTo>
                  <a:cubicBezTo>
                    <a:pt x="41" y="278"/>
                    <a:pt x="51" y="276"/>
                    <a:pt x="57" y="280"/>
                  </a:cubicBezTo>
                  <a:cubicBezTo>
                    <a:pt x="54" y="284"/>
                    <a:pt x="49" y="288"/>
                    <a:pt x="48" y="292"/>
                  </a:cubicBezTo>
                  <a:cubicBezTo>
                    <a:pt x="54" y="295"/>
                    <a:pt x="60" y="289"/>
                    <a:pt x="66" y="293"/>
                  </a:cubicBezTo>
                  <a:cubicBezTo>
                    <a:pt x="65" y="295"/>
                    <a:pt x="62" y="299"/>
                    <a:pt x="59" y="29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5">
              <a:extLst>
                <a:ext uri="{FF2B5EF4-FFF2-40B4-BE49-F238E27FC236}">
                  <a16:creationId xmlns:a16="http://schemas.microsoft.com/office/drawing/2014/main" id="{DE969A03-C35D-4770-B9D0-E3797B34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2630"/>
              <a:ext cx="189" cy="404"/>
            </a:xfrm>
            <a:custGeom>
              <a:avLst/>
              <a:gdLst>
                <a:gd name="T0" fmla="*/ 0 w 95"/>
                <a:gd name="T1" fmla="*/ 0 h 190"/>
                <a:gd name="T2" fmla="*/ 277 w 95"/>
                <a:gd name="T3" fmla="*/ 104 h 190"/>
                <a:gd name="T4" fmla="*/ 40 w 95"/>
                <a:gd name="T5" fmla="*/ 204 h 190"/>
                <a:gd name="T6" fmla="*/ 348 w 95"/>
                <a:gd name="T7" fmla="*/ 213 h 190"/>
                <a:gd name="T8" fmla="*/ 183 w 95"/>
                <a:gd name="T9" fmla="*/ 349 h 190"/>
                <a:gd name="T10" fmla="*/ 543 w 95"/>
                <a:gd name="T11" fmla="*/ 366 h 190"/>
                <a:gd name="T12" fmla="*/ 384 w 95"/>
                <a:gd name="T13" fmla="*/ 521 h 190"/>
                <a:gd name="T14" fmla="*/ 495 w 95"/>
                <a:gd name="T15" fmla="*/ 557 h 190"/>
                <a:gd name="T16" fmla="*/ 448 w 95"/>
                <a:gd name="T17" fmla="*/ 642 h 190"/>
                <a:gd name="T18" fmla="*/ 519 w 95"/>
                <a:gd name="T19" fmla="*/ 666 h 190"/>
                <a:gd name="T20" fmla="*/ 448 w 95"/>
                <a:gd name="T21" fmla="*/ 768 h 190"/>
                <a:gd name="T22" fmla="*/ 692 w 95"/>
                <a:gd name="T23" fmla="*/ 778 h 190"/>
                <a:gd name="T24" fmla="*/ 448 w 95"/>
                <a:gd name="T25" fmla="*/ 980 h 190"/>
                <a:gd name="T26" fmla="*/ 724 w 95"/>
                <a:gd name="T27" fmla="*/ 999 h 190"/>
                <a:gd name="T28" fmla="*/ 535 w 95"/>
                <a:gd name="T29" fmla="*/ 1184 h 190"/>
                <a:gd name="T30" fmla="*/ 740 w 95"/>
                <a:gd name="T31" fmla="*/ 1229 h 190"/>
                <a:gd name="T32" fmla="*/ 527 w 95"/>
                <a:gd name="T33" fmla="*/ 1393 h 190"/>
                <a:gd name="T34" fmla="*/ 740 w 95"/>
                <a:gd name="T35" fmla="*/ 1442 h 190"/>
                <a:gd name="T36" fmla="*/ 551 w 95"/>
                <a:gd name="T37" fmla="*/ 1633 h 190"/>
                <a:gd name="T38" fmla="*/ 748 w 95"/>
                <a:gd name="T39" fmla="*/ 1673 h 190"/>
                <a:gd name="T40" fmla="*/ 621 w 95"/>
                <a:gd name="T41" fmla="*/ 1758 h 190"/>
                <a:gd name="T42" fmla="*/ 692 w 95"/>
                <a:gd name="T43" fmla="*/ 1741 h 190"/>
                <a:gd name="T44" fmla="*/ 629 w 95"/>
                <a:gd name="T45" fmla="*/ 1786 h 190"/>
                <a:gd name="T46" fmla="*/ 581 w 95"/>
                <a:gd name="T47" fmla="*/ 1827 h 1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5" h="190">
                  <a:moveTo>
                    <a:pt x="0" y="0"/>
                  </a:moveTo>
                  <a:cubicBezTo>
                    <a:pt x="12" y="1"/>
                    <a:pt x="25" y="7"/>
                    <a:pt x="35" y="11"/>
                  </a:cubicBezTo>
                  <a:cubicBezTo>
                    <a:pt x="29" y="18"/>
                    <a:pt x="13" y="18"/>
                    <a:pt x="5" y="21"/>
                  </a:cubicBezTo>
                  <a:cubicBezTo>
                    <a:pt x="18" y="21"/>
                    <a:pt x="31" y="20"/>
                    <a:pt x="44" y="22"/>
                  </a:cubicBezTo>
                  <a:cubicBezTo>
                    <a:pt x="38" y="26"/>
                    <a:pt x="29" y="31"/>
                    <a:pt x="23" y="36"/>
                  </a:cubicBezTo>
                  <a:cubicBezTo>
                    <a:pt x="38" y="37"/>
                    <a:pt x="54" y="38"/>
                    <a:pt x="69" y="38"/>
                  </a:cubicBezTo>
                  <a:cubicBezTo>
                    <a:pt x="66" y="45"/>
                    <a:pt x="54" y="50"/>
                    <a:pt x="49" y="54"/>
                  </a:cubicBezTo>
                  <a:cubicBezTo>
                    <a:pt x="54" y="54"/>
                    <a:pt x="59" y="56"/>
                    <a:pt x="63" y="58"/>
                  </a:cubicBezTo>
                  <a:cubicBezTo>
                    <a:pt x="62" y="62"/>
                    <a:pt x="58" y="63"/>
                    <a:pt x="57" y="67"/>
                  </a:cubicBezTo>
                  <a:cubicBezTo>
                    <a:pt x="61" y="66"/>
                    <a:pt x="64" y="67"/>
                    <a:pt x="66" y="69"/>
                  </a:cubicBezTo>
                  <a:cubicBezTo>
                    <a:pt x="63" y="72"/>
                    <a:pt x="59" y="76"/>
                    <a:pt x="57" y="80"/>
                  </a:cubicBezTo>
                  <a:cubicBezTo>
                    <a:pt x="67" y="80"/>
                    <a:pt x="78" y="81"/>
                    <a:pt x="88" y="81"/>
                  </a:cubicBezTo>
                  <a:cubicBezTo>
                    <a:pt x="86" y="89"/>
                    <a:pt x="64" y="97"/>
                    <a:pt x="57" y="102"/>
                  </a:cubicBezTo>
                  <a:cubicBezTo>
                    <a:pt x="69" y="102"/>
                    <a:pt x="80" y="104"/>
                    <a:pt x="92" y="104"/>
                  </a:cubicBezTo>
                  <a:cubicBezTo>
                    <a:pt x="85" y="111"/>
                    <a:pt x="74" y="115"/>
                    <a:pt x="68" y="123"/>
                  </a:cubicBezTo>
                  <a:cubicBezTo>
                    <a:pt x="75" y="126"/>
                    <a:pt x="89" y="122"/>
                    <a:pt x="94" y="128"/>
                  </a:cubicBezTo>
                  <a:cubicBezTo>
                    <a:pt x="87" y="136"/>
                    <a:pt x="75" y="139"/>
                    <a:pt x="67" y="145"/>
                  </a:cubicBezTo>
                  <a:cubicBezTo>
                    <a:pt x="75" y="145"/>
                    <a:pt x="87" y="146"/>
                    <a:pt x="94" y="150"/>
                  </a:cubicBezTo>
                  <a:cubicBezTo>
                    <a:pt x="88" y="155"/>
                    <a:pt x="69" y="163"/>
                    <a:pt x="70" y="170"/>
                  </a:cubicBezTo>
                  <a:cubicBezTo>
                    <a:pt x="77" y="170"/>
                    <a:pt x="88" y="170"/>
                    <a:pt x="95" y="174"/>
                  </a:cubicBezTo>
                  <a:cubicBezTo>
                    <a:pt x="91" y="178"/>
                    <a:pt x="84" y="181"/>
                    <a:pt x="79" y="183"/>
                  </a:cubicBezTo>
                  <a:cubicBezTo>
                    <a:pt x="82" y="183"/>
                    <a:pt x="86" y="182"/>
                    <a:pt x="88" y="181"/>
                  </a:cubicBezTo>
                  <a:cubicBezTo>
                    <a:pt x="86" y="183"/>
                    <a:pt x="83" y="185"/>
                    <a:pt x="80" y="186"/>
                  </a:cubicBezTo>
                  <a:cubicBezTo>
                    <a:pt x="77" y="188"/>
                    <a:pt x="72" y="189"/>
                    <a:pt x="74" y="19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6">
              <a:extLst>
                <a:ext uri="{FF2B5EF4-FFF2-40B4-BE49-F238E27FC236}">
                  <a16:creationId xmlns:a16="http://schemas.microsoft.com/office/drawing/2014/main" id="{1E7C3219-5FD8-44B5-A383-55F1CA6EC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628"/>
              <a:ext cx="187" cy="400"/>
            </a:xfrm>
            <a:custGeom>
              <a:avLst/>
              <a:gdLst>
                <a:gd name="T0" fmla="*/ 0 w 94"/>
                <a:gd name="T1" fmla="*/ 0 h 188"/>
                <a:gd name="T2" fmla="*/ 269 w 94"/>
                <a:gd name="T3" fmla="*/ 96 h 188"/>
                <a:gd name="T4" fmla="*/ 32 w 94"/>
                <a:gd name="T5" fmla="*/ 194 h 188"/>
                <a:gd name="T6" fmla="*/ 340 w 94"/>
                <a:gd name="T7" fmla="*/ 194 h 188"/>
                <a:gd name="T8" fmla="*/ 175 w 94"/>
                <a:gd name="T9" fmla="*/ 334 h 188"/>
                <a:gd name="T10" fmla="*/ 535 w 94"/>
                <a:gd name="T11" fmla="*/ 357 h 188"/>
                <a:gd name="T12" fmla="*/ 376 w 94"/>
                <a:gd name="T13" fmla="*/ 511 h 188"/>
                <a:gd name="T14" fmla="*/ 487 w 94"/>
                <a:gd name="T15" fmla="*/ 547 h 188"/>
                <a:gd name="T16" fmla="*/ 440 w 94"/>
                <a:gd name="T17" fmla="*/ 626 h 188"/>
                <a:gd name="T18" fmla="*/ 511 w 94"/>
                <a:gd name="T19" fmla="*/ 657 h 188"/>
                <a:gd name="T20" fmla="*/ 440 w 94"/>
                <a:gd name="T21" fmla="*/ 751 h 188"/>
                <a:gd name="T22" fmla="*/ 684 w 94"/>
                <a:gd name="T23" fmla="*/ 760 h 188"/>
                <a:gd name="T24" fmla="*/ 440 w 94"/>
                <a:gd name="T25" fmla="*/ 964 h 188"/>
                <a:gd name="T26" fmla="*/ 716 w 94"/>
                <a:gd name="T27" fmla="*/ 983 h 188"/>
                <a:gd name="T28" fmla="*/ 527 w 94"/>
                <a:gd name="T29" fmla="*/ 1177 h 188"/>
                <a:gd name="T30" fmla="*/ 732 w 94"/>
                <a:gd name="T31" fmla="*/ 1213 h 188"/>
                <a:gd name="T32" fmla="*/ 519 w 94"/>
                <a:gd name="T33" fmla="*/ 1385 h 188"/>
                <a:gd name="T34" fmla="*/ 732 w 94"/>
                <a:gd name="T35" fmla="*/ 1426 h 188"/>
                <a:gd name="T36" fmla="*/ 543 w 94"/>
                <a:gd name="T37" fmla="*/ 1617 h 188"/>
                <a:gd name="T38" fmla="*/ 740 w 94"/>
                <a:gd name="T39" fmla="*/ 1657 h 188"/>
                <a:gd name="T40" fmla="*/ 613 w 94"/>
                <a:gd name="T41" fmla="*/ 1743 h 188"/>
                <a:gd name="T42" fmla="*/ 684 w 94"/>
                <a:gd name="T43" fmla="*/ 1734 h 188"/>
                <a:gd name="T44" fmla="*/ 621 w 94"/>
                <a:gd name="T45" fmla="*/ 1783 h 188"/>
                <a:gd name="T46" fmla="*/ 573 w 94"/>
                <a:gd name="T47" fmla="*/ 1811 h 1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4" h="188">
                  <a:moveTo>
                    <a:pt x="0" y="0"/>
                  </a:moveTo>
                  <a:cubicBezTo>
                    <a:pt x="11" y="2"/>
                    <a:pt x="24" y="6"/>
                    <a:pt x="34" y="10"/>
                  </a:cubicBezTo>
                  <a:cubicBezTo>
                    <a:pt x="28" y="16"/>
                    <a:pt x="13" y="17"/>
                    <a:pt x="4" y="20"/>
                  </a:cubicBezTo>
                  <a:cubicBezTo>
                    <a:pt x="17" y="20"/>
                    <a:pt x="30" y="19"/>
                    <a:pt x="43" y="20"/>
                  </a:cubicBezTo>
                  <a:cubicBezTo>
                    <a:pt x="37" y="25"/>
                    <a:pt x="28" y="29"/>
                    <a:pt x="22" y="35"/>
                  </a:cubicBezTo>
                  <a:cubicBezTo>
                    <a:pt x="37" y="36"/>
                    <a:pt x="53" y="37"/>
                    <a:pt x="68" y="37"/>
                  </a:cubicBezTo>
                  <a:cubicBezTo>
                    <a:pt x="65" y="43"/>
                    <a:pt x="54" y="49"/>
                    <a:pt x="48" y="53"/>
                  </a:cubicBezTo>
                  <a:cubicBezTo>
                    <a:pt x="53" y="53"/>
                    <a:pt x="58" y="54"/>
                    <a:pt x="62" y="57"/>
                  </a:cubicBezTo>
                  <a:cubicBezTo>
                    <a:pt x="61" y="60"/>
                    <a:pt x="57" y="62"/>
                    <a:pt x="56" y="65"/>
                  </a:cubicBezTo>
                  <a:cubicBezTo>
                    <a:pt x="60" y="65"/>
                    <a:pt x="63" y="65"/>
                    <a:pt x="65" y="68"/>
                  </a:cubicBezTo>
                  <a:cubicBezTo>
                    <a:pt x="62" y="71"/>
                    <a:pt x="59" y="75"/>
                    <a:pt x="56" y="78"/>
                  </a:cubicBezTo>
                  <a:cubicBezTo>
                    <a:pt x="66" y="79"/>
                    <a:pt x="77" y="79"/>
                    <a:pt x="87" y="79"/>
                  </a:cubicBezTo>
                  <a:cubicBezTo>
                    <a:pt x="85" y="87"/>
                    <a:pt x="63" y="95"/>
                    <a:pt x="56" y="100"/>
                  </a:cubicBezTo>
                  <a:cubicBezTo>
                    <a:pt x="68" y="100"/>
                    <a:pt x="79" y="102"/>
                    <a:pt x="91" y="102"/>
                  </a:cubicBezTo>
                  <a:cubicBezTo>
                    <a:pt x="84" y="109"/>
                    <a:pt x="74" y="114"/>
                    <a:pt x="67" y="122"/>
                  </a:cubicBezTo>
                  <a:cubicBezTo>
                    <a:pt x="74" y="125"/>
                    <a:pt x="88" y="120"/>
                    <a:pt x="93" y="126"/>
                  </a:cubicBezTo>
                  <a:cubicBezTo>
                    <a:pt x="87" y="134"/>
                    <a:pt x="74" y="137"/>
                    <a:pt x="66" y="144"/>
                  </a:cubicBezTo>
                  <a:cubicBezTo>
                    <a:pt x="74" y="144"/>
                    <a:pt x="86" y="144"/>
                    <a:pt x="93" y="148"/>
                  </a:cubicBezTo>
                  <a:cubicBezTo>
                    <a:pt x="88" y="153"/>
                    <a:pt x="68" y="162"/>
                    <a:pt x="69" y="168"/>
                  </a:cubicBezTo>
                  <a:cubicBezTo>
                    <a:pt x="77" y="168"/>
                    <a:pt x="87" y="169"/>
                    <a:pt x="94" y="172"/>
                  </a:cubicBezTo>
                  <a:cubicBezTo>
                    <a:pt x="90" y="176"/>
                    <a:pt x="84" y="180"/>
                    <a:pt x="78" y="181"/>
                  </a:cubicBezTo>
                  <a:cubicBezTo>
                    <a:pt x="82" y="182"/>
                    <a:pt x="85" y="181"/>
                    <a:pt x="87" y="180"/>
                  </a:cubicBezTo>
                  <a:cubicBezTo>
                    <a:pt x="85" y="182"/>
                    <a:pt x="82" y="183"/>
                    <a:pt x="79" y="185"/>
                  </a:cubicBezTo>
                  <a:cubicBezTo>
                    <a:pt x="76" y="186"/>
                    <a:pt x="71" y="187"/>
                    <a:pt x="73" y="18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7">
              <a:extLst>
                <a:ext uri="{FF2B5EF4-FFF2-40B4-BE49-F238E27FC236}">
                  <a16:creationId xmlns:a16="http://schemas.microsoft.com/office/drawing/2014/main" id="{0F0184EE-BFFF-413D-9BEA-07378C7BB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551"/>
              <a:ext cx="209" cy="434"/>
            </a:xfrm>
            <a:custGeom>
              <a:avLst/>
              <a:gdLst>
                <a:gd name="T0" fmla="*/ 0 w 105"/>
                <a:gd name="T1" fmla="*/ 19 h 204"/>
                <a:gd name="T2" fmla="*/ 175 w 105"/>
                <a:gd name="T3" fmla="*/ 9 h 204"/>
                <a:gd name="T4" fmla="*/ 0 w 105"/>
                <a:gd name="T5" fmla="*/ 104 h 204"/>
                <a:gd name="T6" fmla="*/ 380 w 105"/>
                <a:gd name="T7" fmla="*/ 104 h 204"/>
                <a:gd name="T8" fmla="*/ 104 w 105"/>
                <a:gd name="T9" fmla="*/ 298 h 204"/>
                <a:gd name="T10" fmla="*/ 356 w 105"/>
                <a:gd name="T11" fmla="*/ 308 h 204"/>
                <a:gd name="T12" fmla="*/ 229 w 105"/>
                <a:gd name="T13" fmla="*/ 413 h 204"/>
                <a:gd name="T14" fmla="*/ 424 w 105"/>
                <a:gd name="T15" fmla="*/ 434 h 204"/>
                <a:gd name="T16" fmla="*/ 269 w 105"/>
                <a:gd name="T17" fmla="*/ 598 h 204"/>
                <a:gd name="T18" fmla="*/ 615 w 105"/>
                <a:gd name="T19" fmla="*/ 579 h 204"/>
                <a:gd name="T20" fmla="*/ 316 w 105"/>
                <a:gd name="T21" fmla="*/ 811 h 204"/>
                <a:gd name="T22" fmla="*/ 701 w 105"/>
                <a:gd name="T23" fmla="*/ 838 h 204"/>
                <a:gd name="T24" fmla="*/ 520 w 105"/>
                <a:gd name="T25" fmla="*/ 1059 h 204"/>
                <a:gd name="T26" fmla="*/ 772 w 105"/>
                <a:gd name="T27" fmla="*/ 1108 h 204"/>
                <a:gd name="T28" fmla="*/ 653 w 105"/>
                <a:gd name="T29" fmla="*/ 1176 h 204"/>
                <a:gd name="T30" fmla="*/ 551 w 105"/>
                <a:gd name="T31" fmla="*/ 1289 h 204"/>
                <a:gd name="T32" fmla="*/ 740 w 105"/>
                <a:gd name="T33" fmla="*/ 1330 h 204"/>
                <a:gd name="T34" fmla="*/ 591 w 105"/>
                <a:gd name="T35" fmla="*/ 1445 h 204"/>
                <a:gd name="T36" fmla="*/ 828 w 105"/>
                <a:gd name="T37" fmla="*/ 1521 h 204"/>
                <a:gd name="T38" fmla="*/ 607 w 105"/>
                <a:gd name="T39" fmla="*/ 1683 h 204"/>
                <a:gd name="T40" fmla="*/ 772 w 105"/>
                <a:gd name="T41" fmla="*/ 1725 h 204"/>
                <a:gd name="T42" fmla="*/ 607 w 105"/>
                <a:gd name="T43" fmla="*/ 1838 h 204"/>
                <a:gd name="T44" fmla="*/ 693 w 105"/>
                <a:gd name="T45" fmla="*/ 1838 h 204"/>
                <a:gd name="T46" fmla="*/ 520 w 105"/>
                <a:gd name="T47" fmla="*/ 1964 h 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5" h="204">
                  <a:moveTo>
                    <a:pt x="0" y="2"/>
                  </a:moveTo>
                  <a:cubicBezTo>
                    <a:pt x="6" y="0"/>
                    <a:pt x="15" y="1"/>
                    <a:pt x="22" y="1"/>
                  </a:cubicBezTo>
                  <a:cubicBezTo>
                    <a:pt x="14" y="4"/>
                    <a:pt x="7" y="10"/>
                    <a:pt x="0" y="11"/>
                  </a:cubicBezTo>
                  <a:cubicBezTo>
                    <a:pt x="16" y="11"/>
                    <a:pt x="32" y="12"/>
                    <a:pt x="48" y="11"/>
                  </a:cubicBezTo>
                  <a:cubicBezTo>
                    <a:pt x="36" y="17"/>
                    <a:pt x="25" y="25"/>
                    <a:pt x="13" y="31"/>
                  </a:cubicBezTo>
                  <a:cubicBezTo>
                    <a:pt x="24" y="29"/>
                    <a:pt x="36" y="29"/>
                    <a:pt x="45" y="32"/>
                  </a:cubicBezTo>
                  <a:cubicBezTo>
                    <a:pt x="40" y="35"/>
                    <a:pt x="34" y="38"/>
                    <a:pt x="29" y="43"/>
                  </a:cubicBezTo>
                  <a:cubicBezTo>
                    <a:pt x="36" y="43"/>
                    <a:pt x="49" y="40"/>
                    <a:pt x="54" y="45"/>
                  </a:cubicBezTo>
                  <a:cubicBezTo>
                    <a:pt x="50" y="52"/>
                    <a:pt x="41" y="57"/>
                    <a:pt x="34" y="62"/>
                  </a:cubicBezTo>
                  <a:cubicBezTo>
                    <a:pt x="48" y="62"/>
                    <a:pt x="64" y="55"/>
                    <a:pt x="78" y="60"/>
                  </a:cubicBezTo>
                  <a:cubicBezTo>
                    <a:pt x="70" y="71"/>
                    <a:pt x="52" y="76"/>
                    <a:pt x="40" y="84"/>
                  </a:cubicBezTo>
                  <a:cubicBezTo>
                    <a:pt x="57" y="85"/>
                    <a:pt x="73" y="83"/>
                    <a:pt x="89" y="87"/>
                  </a:cubicBezTo>
                  <a:cubicBezTo>
                    <a:pt x="87" y="96"/>
                    <a:pt x="72" y="103"/>
                    <a:pt x="66" y="110"/>
                  </a:cubicBezTo>
                  <a:cubicBezTo>
                    <a:pt x="78" y="110"/>
                    <a:pt x="87" y="109"/>
                    <a:pt x="98" y="115"/>
                  </a:cubicBezTo>
                  <a:cubicBezTo>
                    <a:pt x="95" y="118"/>
                    <a:pt x="87" y="119"/>
                    <a:pt x="83" y="122"/>
                  </a:cubicBezTo>
                  <a:cubicBezTo>
                    <a:pt x="78" y="125"/>
                    <a:pt x="73" y="129"/>
                    <a:pt x="70" y="134"/>
                  </a:cubicBezTo>
                  <a:cubicBezTo>
                    <a:pt x="77" y="134"/>
                    <a:pt x="89" y="132"/>
                    <a:pt x="94" y="138"/>
                  </a:cubicBezTo>
                  <a:cubicBezTo>
                    <a:pt x="87" y="141"/>
                    <a:pt x="80" y="145"/>
                    <a:pt x="75" y="150"/>
                  </a:cubicBezTo>
                  <a:cubicBezTo>
                    <a:pt x="83" y="150"/>
                    <a:pt x="98" y="152"/>
                    <a:pt x="105" y="158"/>
                  </a:cubicBezTo>
                  <a:cubicBezTo>
                    <a:pt x="97" y="164"/>
                    <a:pt x="83" y="166"/>
                    <a:pt x="77" y="175"/>
                  </a:cubicBezTo>
                  <a:cubicBezTo>
                    <a:pt x="84" y="175"/>
                    <a:pt x="92" y="176"/>
                    <a:pt x="98" y="179"/>
                  </a:cubicBezTo>
                  <a:cubicBezTo>
                    <a:pt x="92" y="183"/>
                    <a:pt x="80" y="185"/>
                    <a:pt x="77" y="191"/>
                  </a:cubicBezTo>
                  <a:cubicBezTo>
                    <a:pt x="81" y="191"/>
                    <a:pt x="84" y="191"/>
                    <a:pt x="88" y="191"/>
                  </a:cubicBezTo>
                  <a:cubicBezTo>
                    <a:pt x="84" y="197"/>
                    <a:pt x="72" y="202"/>
                    <a:pt x="66" y="204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8">
              <a:extLst>
                <a:ext uri="{FF2B5EF4-FFF2-40B4-BE49-F238E27FC236}">
                  <a16:creationId xmlns:a16="http://schemas.microsoft.com/office/drawing/2014/main" id="{135C9519-516E-4943-AC7A-ED34AE3BF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45"/>
              <a:ext cx="209" cy="434"/>
            </a:xfrm>
            <a:custGeom>
              <a:avLst/>
              <a:gdLst>
                <a:gd name="T0" fmla="*/ 0 w 105"/>
                <a:gd name="T1" fmla="*/ 19 h 204"/>
                <a:gd name="T2" fmla="*/ 175 w 105"/>
                <a:gd name="T3" fmla="*/ 9 h 204"/>
                <a:gd name="T4" fmla="*/ 0 w 105"/>
                <a:gd name="T5" fmla="*/ 117 h 204"/>
                <a:gd name="T6" fmla="*/ 380 w 105"/>
                <a:gd name="T7" fmla="*/ 117 h 204"/>
                <a:gd name="T8" fmla="*/ 111 w 105"/>
                <a:gd name="T9" fmla="*/ 298 h 204"/>
                <a:gd name="T10" fmla="*/ 364 w 105"/>
                <a:gd name="T11" fmla="*/ 317 h 204"/>
                <a:gd name="T12" fmla="*/ 229 w 105"/>
                <a:gd name="T13" fmla="*/ 413 h 204"/>
                <a:gd name="T14" fmla="*/ 432 w 105"/>
                <a:gd name="T15" fmla="*/ 443 h 204"/>
                <a:gd name="T16" fmla="*/ 277 w 105"/>
                <a:gd name="T17" fmla="*/ 598 h 204"/>
                <a:gd name="T18" fmla="*/ 615 w 105"/>
                <a:gd name="T19" fmla="*/ 579 h 204"/>
                <a:gd name="T20" fmla="*/ 324 w 105"/>
                <a:gd name="T21" fmla="*/ 811 h 204"/>
                <a:gd name="T22" fmla="*/ 701 w 105"/>
                <a:gd name="T23" fmla="*/ 838 h 204"/>
                <a:gd name="T24" fmla="*/ 520 w 105"/>
                <a:gd name="T25" fmla="*/ 1059 h 204"/>
                <a:gd name="T26" fmla="*/ 772 w 105"/>
                <a:gd name="T27" fmla="*/ 1108 h 204"/>
                <a:gd name="T28" fmla="*/ 653 w 105"/>
                <a:gd name="T29" fmla="*/ 1176 h 204"/>
                <a:gd name="T30" fmla="*/ 551 w 105"/>
                <a:gd name="T31" fmla="*/ 1289 h 204"/>
                <a:gd name="T32" fmla="*/ 740 w 105"/>
                <a:gd name="T33" fmla="*/ 1330 h 204"/>
                <a:gd name="T34" fmla="*/ 591 w 105"/>
                <a:gd name="T35" fmla="*/ 1445 h 204"/>
                <a:gd name="T36" fmla="*/ 828 w 105"/>
                <a:gd name="T37" fmla="*/ 1521 h 204"/>
                <a:gd name="T38" fmla="*/ 607 w 105"/>
                <a:gd name="T39" fmla="*/ 1693 h 204"/>
                <a:gd name="T40" fmla="*/ 772 w 105"/>
                <a:gd name="T41" fmla="*/ 1734 h 204"/>
                <a:gd name="T42" fmla="*/ 607 w 105"/>
                <a:gd name="T43" fmla="*/ 1838 h 204"/>
                <a:gd name="T44" fmla="*/ 693 w 105"/>
                <a:gd name="T45" fmla="*/ 1847 h 204"/>
                <a:gd name="T46" fmla="*/ 520 w 105"/>
                <a:gd name="T47" fmla="*/ 1964 h 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5" h="204">
                  <a:moveTo>
                    <a:pt x="0" y="2"/>
                  </a:moveTo>
                  <a:cubicBezTo>
                    <a:pt x="7" y="0"/>
                    <a:pt x="15" y="1"/>
                    <a:pt x="22" y="1"/>
                  </a:cubicBezTo>
                  <a:cubicBezTo>
                    <a:pt x="15" y="4"/>
                    <a:pt x="8" y="10"/>
                    <a:pt x="0" y="12"/>
                  </a:cubicBezTo>
                  <a:cubicBezTo>
                    <a:pt x="16" y="12"/>
                    <a:pt x="32" y="12"/>
                    <a:pt x="48" y="12"/>
                  </a:cubicBezTo>
                  <a:cubicBezTo>
                    <a:pt x="37" y="18"/>
                    <a:pt x="26" y="25"/>
                    <a:pt x="14" y="31"/>
                  </a:cubicBezTo>
                  <a:cubicBezTo>
                    <a:pt x="24" y="29"/>
                    <a:pt x="36" y="29"/>
                    <a:pt x="46" y="33"/>
                  </a:cubicBezTo>
                  <a:cubicBezTo>
                    <a:pt x="40" y="35"/>
                    <a:pt x="34" y="38"/>
                    <a:pt x="29" y="43"/>
                  </a:cubicBezTo>
                  <a:cubicBezTo>
                    <a:pt x="37" y="43"/>
                    <a:pt x="50" y="40"/>
                    <a:pt x="55" y="46"/>
                  </a:cubicBezTo>
                  <a:cubicBezTo>
                    <a:pt x="50" y="52"/>
                    <a:pt x="41" y="57"/>
                    <a:pt x="35" y="62"/>
                  </a:cubicBezTo>
                  <a:cubicBezTo>
                    <a:pt x="49" y="62"/>
                    <a:pt x="64" y="55"/>
                    <a:pt x="78" y="60"/>
                  </a:cubicBezTo>
                  <a:cubicBezTo>
                    <a:pt x="70" y="72"/>
                    <a:pt x="52" y="76"/>
                    <a:pt x="41" y="84"/>
                  </a:cubicBezTo>
                  <a:cubicBezTo>
                    <a:pt x="57" y="86"/>
                    <a:pt x="73" y="83"/>
                    <a:pt x="89" y="87"/>
                  </a:cubicBezTo>
                  <a:cubicBezTo>
                    <a:pt x="87" y="96"/>
                    <a:pt x="73" y="103"/>
                    <a:pt x="66" y="110"/>
                  </a:cubicBezTo>
                  <a:cubicBezTo>
                    <a:pt x="78" y="110"/>
                    <a:pt x="87" y="109"/>
                    <a:pt x="98" y="115"/>
                  </a:cubicBezTo>
                  <a:cubicBezTo>
                    <a:pt x="95" y="118"/>
                    <a:pt x="88" y="119"/>
                    <a:pt x="83" y="122"/>
                  </a:cubicBezTo>
                  <a:cubicBezTo>
                    <a:pt x="79" y="125"/>
                    <a:pt x="74" y="130"/>
                    <a:pt x="70" y="134"/>
                  </a:cubicBezTo>
                  <a:cubicBezTo>
                    <a:pt x="77" y="134"/>
                    <a:pt x="89" y="132"/>
                    <a:pt x="94" y="138"/>
                  </a:cubicBezTo>
                  <a:cubicBezTo>
                    <a:pt x="87" y="141"/>
                    <a:pt x="80" y="145"/>
                    <a:pt x="75" y="150"/>
                  </a:cubicBezTo>
                  <a:cubicBezTo>
                    <a:pt x="84" y="150"/>
                    <a:pt x="99" y="153"/>
                    <a:pt x="105" y="158"/>
                  </a:cubicBezTo>
                  <a:cubicBezTo>
                    <a:pt x="97" y="164"/>
                    <a:pt x="83" y="166"/>
                    <a:pt x="77" y="176"/>
                  </a:cubicBezTo>
                  <a:cubicBezTo>
                    <a:pt x="84" y="176"/>
                    <a:pt x="92" y="176"/>
                    <a:pt x="98" y="180"/>
                  </a:cubicBezTo>
                  <a:cubicBezTo>
                    <a:pt x="92" y="183"/>
                    <a:pt x="81" y="186"/>
                    <a:pt x="77" y="191"/>
                  </a:cubicBezTo>
                  <a:cubicBezTo>
                    <a:pt x="81" y="192"/>
                    <a:pt x="85" y="191"/>
                    <a:pt x="88" y="192"/>
                  </a:cubicBezTo>
                  <a:cubicBezTo>
                    <a:pt x="84" y="197"/>
                    <a:pt x="72" y="202"/>
                    <a:pt x="66" y="20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9">
              <a:extLst>
                <a:ext uri="{FF2B5EF4-FFF2-40B4-BE49-F238E27FC236}">
                  <a16:creationId xmlns:a16="http://schemas.microsoft.com/office/drawing/2014/main" id="{9833D10B-EBE8-4080-8577-EE5A83D15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939"/>
              <a:ext cx="335" cy="570"/>
            </a:xfrm>
            <a:custGeom>
              <a:avLst/>
              <a:gdLst>
                <a:gd name="T0" fmla="*/ 32 w 168"/>
                <a:gd name="T1" fmla="*/ 0 h 268"/>
                <a:gd name="T2" fmla="*/ 207 w 168"/>
                <a:gd name="T3" fmla="*/ 40 h 268"/>
                <a:gd name="T4" fmla="*/ 0 w 168"/>
                <a:gd name="T5" fmla="*/ 136 h 268"/>
                <a:gd name="T6" fmla="*/ 349 w 168"/>
                <a:gd name="T7" fmla="*/ 240 h 268"/>
                <a:gd name="T8" fmla="*/ 88 w 168"/>
                <a:gd name="T9" fmla="*/ 393 h 268"/>
                <a:gd name="T10" fmla="*/ 405 w 168"/>
                <a:gd name="T11" fmla="*/ 334 h 268"/>
                <a:gd name="T12" fmla="*/ 207 w 168"/>
                <a:gd name="T13" fmla="*/ 489 h 268"/>
                <a:gd name="T14" fmla="*/ 477 w 168"/>
                <a:gd name="T15" fmla="*/ 489 h 268"/>
                <a:gd name="T16" fmla="*/ 279 w 168"/>
                <a:gd name="T17" fmla="*/ 634 h 268"/>
                <a:gd name="T18" fmla="*/ 636 w 168"/>
                <a:gd name="T19" fmla="*/ 655 h 268"/>
                <a:gd name="T20" fmla="*/ 421 w 168"/>
                <a:gd name="T21" fmla="*/ 810 h 268"/>
                <a:gd name="T22" fmla="*/ 660 w 168"/>
                <a:gd name="T23" fmla="*/ 827 h 268"/>
                <a:gd name="T24" fmla="*/ 485 w 168"/>
                <a:gd name="T25" fmla="*/ 932 h 268"/>
                <a:gd name="T26" fmla="*/ 644 w 168"/>
                <a:gd name="T27" fmla="*/ 932 h 268"/>
                <a:gd name="T28" fmla="*/ 524 w 168"/>
                <a:gd name="T29" fmla="*/ 1040 h 268"/>
                <a:gd name="T30" fmla="*/ 660 w 168"/>
                <a:gd name="T31" fmla="*/ 1040 h 268"/>
                <a:gd name="T32" fmla="*/ 548 w 168"/>
                <a:gd name="T33" fmla="*/ 1153 h 268"/>
                <a:gd name="T34" fmla="*/ 688 w 168"/>
                <a:gd name="T35" fmla="*/ 1163 h 268"/>
                <a:gd name="T36" fmla="*/ 572 w 168"/>
                <a:gd name="T37" fmla="*/ 1280 h 268"/>
                <a:gd name="T38" fmla="*/ 668 w 168"/>
                <a:gd name="T39" fmla="*/ 1289 h 268"/>
                <a:gd name="T40" fmla="*/ 572 w 168"/>
                <a:gd name="T41" fmla="*/ 1385 h 268"/>
                <a:gd name="T42" fmla="*/ 832 w 168"/>
                <a:gd name="T43" fmla="*/ 1453 h 268"/>
                <a:gd name="T44" fmla="*/ 596 w 168"/>
                <a:gd name="T45" fmla="*/ 1646 h 268"/>
                <a:gd name="T46" fmla="*/ 808 w 168"/>
                <a:gd name="T47" fmla="*/ 1665 h 268"/>
                <a:gd name="T48" fmla="*/ 680 w 168"/>
                <a:gd name="T49" fmla="*/ 1778 h 268"/>
                <a:gd name="T50" fmla="*/ 919 w 168"/>
                <a:gd name="T51" fmla="*/ 1770 h 268"/>
                <a:gd name="T52" fmla="*/ 752 w 168"/>
                <a:gd name="T53" fmla="*/ 1904 h 268"/>
                <a:gd name="T54" fmla="*/ 1101 w 168"/>
                <a:gd name="T55" fmla="*/ 1904 h 268"/>
                <a:gd name="T56" fmla="*/ 887 w 168"/>
                <a:gd name="T57" fmla="*/ 2059 h 268"/>
                <a:gd name="T58" fmla="*/ 1173 w 168"/>
                <a:gd name="T59" fmla="*/ 2059 h 268"/>
                <a:gd name="T60" fmla="*/ 1005 w 168"/>
                <a:gd name="T61" fmla="*/ 2195 h 268"/>
                <a:gd name="T62" fmla="*/ 1236 w 168"/>
                <a:gd name="T63" fmla="*/ 2203 h 268"/>
                <a:gd name="T64" fmla="*/ 1133 w 168"/>
                <a:gd name="T65" fmla="*/ 2271 h 268"/>
                <a:gd name="T66" fmla="*/ 1284 w 168"/>
                <a:gd name="T67" fmla="*/ 2261 h 268"/>
                <a:gd name="T68" fmla="*/ 1173 w 168"/>
                <a:gd name="T69" fmla="*/ 2348 h 268"/>
                <a:gd name="T70" fmla="*/ 1308 w 168"/>
                <a:gd name="T71" fmla="*/ 2376 h 268"/>
                <a:gd name="T72" fmla="*/ 1204 w 168"/>
                <a:gd name="T73" fmla="*/ 2444 h 268"/>
                <a:gd name="T74" fmla="*/ 1332 w 168"/>
                <a:gd name="T75" fmla="*/ 2510 h 268"/>
                <a:gd name="T76" fmla="*/ 1260 w 168"/>
                <a:gd name="T77" fmla="*/ 2561 h 26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68" h="268">
                  <a:moveTo>
                    <a:pt x="4" y="0"/>
                  </a:moveTo>
                  <a:cubicBezTo>
                    <a:pt x="12" y="1"/>
                    <a:pt x="19" y="3"/>
                    <a:pt x="26" y="4"/>
                  </a:cubicBezTo>
                  <a:cubicBezTo>
                    <a:pt x="21" y="9"/>
                    <a:pt x="7" y="11"/>
                    <a:pt x="0" y="14"/>
                  </a:cubicBezTo>
                  <a:cubicBezTo>
                    <a:pt x="12" y="21"/>
                    <a:pt x="31" y="17"/>
                    <a:pt x="44" y="25"/>
                  </a:cubicBezTo>
                  <a:cubicBezTo>
                    <a:pt x="33" y="30"/>
                    <a:pt x="21" y="35"/>
                    <a:pt x="11" y="41"/>
                  </a:cubicBezTo>
                  <a:cubicBezTo>
                    <a:pt x="24" y="40"/>
                    <a:pt x="38" y="35"/>
                    <a:pt x="51" y="35"/>
                  </a:cubicBezTo>
                  <a:cubicBezTo>
                    <a:pt x="43" y="41"/>
                    <a:pt x="35" y="46"/>
                    <a:pt x="26" y="51"/>
                  </a:cubicBezTo>
                  <a:cubicBezTo>
                    <a:pt x="38" y="52"/>
                    <a:pt x="49" y="47"/>
                    <a:pt x="60" y="51"/>
                  </a:cubicBezTo>
                  <a:cubicBezTo>
                    <a:pt x="54" y="57"/>
                    <a:pt x="43" y="62"/>
                    <a:pt x="35" y="66"/>
                  </a:cubicBezTo>
                  <a:cubicBezTo>
                    <a:pt x="51" y="66"/>
                    <a:pt x="64" y="65"/>
                    <a:pt x="80" y="68"/>
                  </a:cubicBezTo>
                  <a:cubicBezTo>
                    <a:pt x="72" y="72"/>
                    <a:pt x="58" y="76"/>
                    <a:pt x="53" y="84"/>
                  </a:cubicBezTo>
                  <a:cubicBezTo>
                    <a:pt x="63" y="85"/>
                    <a:pt x="74" y="81"/>
                    <a:pt x="83" y="86"/>
                  </a:cubicBezTo>
                  <a:cubicBezTo>
                    <a:pt x="77" y="91"/>
                    <a:pt x="68" y="92"/>
                    <a:pt x="61" y="97"/>
                  </a:cubicBezTo>
                  <a:cubicBezTo>
                    <a:pt x="68" y="98"/>
                    <a:pt x="75" y="95"/>
                    <a:pt x="81" y="97"/>
                  </a:cubicBezTo>
                  <a:cubicBezTo>
                    <a:pt x="78" y="102"/>
                    <a:pt x="69" y="102"/>
                    <a:pt x="66" y="108"/>
                  </a:cubicBezTo>
                  <a:cubicBezTo>
                    <a:pt x="72" y="108"/>
                    <a:pt x="77" y="108"/>
                    <a:pt x="83" y="108"/>
                  </a:cubicBezTo>
                  <a:cubicBezTo>
                    <a:pt x="82" y="113"/>
                    <a:pt x="72" y="115"/>
                    <a:pt x="69" y="120"/>
                  </a:cubicBezTo>
                  <a:cubicBezTo>
                    <a:pt x="75" y="120"/>
                    <a:pt x="82" y="119"/>
                    <a:pt x="87" y="121"/>
                  </a:cubicBezTo>
                  <a:cubicBezTo>
                    <a:pt x="84" y="126"/>
                    <a:pt x="76" y="128"/>
                    <a:pt x="72" y="133"/>
                  </a:cubicBezTo>
                  <a:cubicBezTo>
                    <a:pt x="76" y="134"/>
                    <a:pt x="80" y="134"/>
                    <a:pt x="84" y="134"/>
                  </a:cubicBezTo>
                  <a:cubicBezTo>
                    <a:pt x="82" y="139"/>
                    <a:pt x="77" y="142"/>
                    <a:pt x="72" y="144"/>
                  </a:cubicBezTo>
                  <a:cubicBezTo>
                    <a:pt x="80" y="151"/>
                    <a:pt x="96" y="144"/>
                    <a:pt x="105" y="151"/>
                  </a:cubicBezTo>
                  <a:cubicBezTo>
                    <a:pt x="98" y="156"/>
                    <a:pt x="77" y="163"/>
                    <a:pt x="75" y="171"/>
                  </a:cubicBezTo>
                  <a:cubicBezTo>
                    <a:pt x="80" y="172"/>
                    <a:pt x="100" y="169"/>
                    <a:pt x="102" y="173"/>
                  </a:cubicBezTo>
                  <a:cubicBezTo>
                    <a:pt x="104" y="177"/>
                    <a:pt x="89" y="183"/>
                    <a:pt x="86" y="185"/>
                  </a:cubicBezTo>
                  <a:cubicBezTo>
                    <a:pt x="96" y="187"/>
                    <a:pt x="106" y="181"/>
                    <a:pt x="116" y="184"/>
                  </a:cubicBezTo>
                  <a:cubicBezTo>
                    <a:pt x="112" y="191"/>
                    <a:pt x="99" y="190"/>
                    <a:pt x="95" y="198"/>
                  </a:cubicBezTo>
                  <a:cubicBezTo>
                    <a:pt x="107" y="199"/>
                    <a:pt x="128" y="191"/>
                    <a:pt x="139" y="198"/>
                  </a:cubicBezTo>
                  <a:cubicBezTo>
                    <a:pt x="133" y="206"/>
                    <a:pt x="118" y="206"/>
                    <a:pt x="112" y="214"/>
                  </a:cubicBezTo>
                  <a:cubicBezTo>
                    <a:pt x="121" y="218"/>
                    <a:pt x="141" y="206"/>
                    <a:pt x="148" y="214"/>
                  </a:cubicBezTo>
                  <a:cubicBezTo>
                    <a:pt x="142" y="219"/>
                    <a:pt x="131" y="222"/>
                    <a:pt x="127" y="228"/>
                  </a:cubicBezTo>
                  <a:cubicBezTo>
                    <a:pt x="135" y="229"/>
                    <a:pt x="150" y="222"/>
                    <a:pt x="156" y="229"/>
                  </a:cubicBezTo>
                  <a:cubicBezTo>
                    <a:pt x="153" y="233"/>
                    <a:pt x="148" y="234"/>
                    <a:pt x="143" y="236"/>
                  </a:cubicBezTo>
                  <a:cubicBezTo>
                    <a:pt x="148" y="238"/>
                    <a:pt x="156" y="235"/>
                    <a:pt x="162" y="235"/>
                  </a:cubicBezTo>
                  <a:cubicBezTo>
                    <a:pt x="161" y="241"/>
                    <a:pt x="153" y="242"/>
                    <a:pt x="148" y="244"/>
                  </a:cubicBezTo>
                  <a:cubicBezTo>
                    <a:pt x="153" y="244"/>
                    <a:pt x="163" y="242"/>
                    <a:pt x="165" y="247"/>
                  </a:cubicBezTo>
                  <a:cubicBezTo>
                    <a:pt x="161" y="250"/>
                    <a:pt x="156" y="250"/>
                    <a:pt x="152" y="254"/>
                  </a:cubicBezTo>
                  <a:cubicBezTo>
                    <a:pt x="156" y="257"/>
                    <a:pt x="168" y="255"/>
                    <a:pt x="168" y="261"/>
                  </a:cubicBezTo>
                  <a:cubicBezTo>
                    <a:pt x="166" y="262"/>
                    <a:pt x="157" y="268"/>
                    <a:pt x="159" y="26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30">
              <a:extLst>
                <a:ext uri="{FF2B5EF4-FFF2-40B4-BE49-F238E27FC236}">
                  <a16:creationId xmlns:a16="http://schemas.microsoft.com/office/drawing/2014/main" id="{9303928E-52A0-4375-8D21-B1C4DEFD2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932"/>
              <a:ext cx="335" cy="568"/>
            </a:xfrm>
            <a:custGeom>
              <a:avLst/>
              <a:gdLst>
                <a:gd name="T0" fmla="*/ 32 w 168"/>
                <a:gd name="T1" fmla="*/ 0 h 267"/>
                <a:gd name="T2" fmla="*/ 207 w 168"/>
                <a:gd name="T3" fmla="*/ 40 h 267"/>
                <a:gd name="T4" fmla="*/ 0 w 168"/>
                <a:gd name="T5" fmla="*/ 128 h 267"/>
                <a:gd name="T6" fmla="*/ 349 w 168"/>
                <a:gd name="T7" fmla="*/ 240 h 267"/>
                <a:gd name="T8" fmla="*/ 80 w 168"/>
                <a:gd name="T9" fmla="*/ 394 h 267"/>
                <a:gd name="T10" fmla="*/ 405 w 168"/>
                <a:gd name="T11" fmla="*/ 334 h 267"/>
                <a:gd name="T12" fmla="*/ 207 w 168"/>
                <a:gd name="T13" fmla="*/ 489 h 267"/>
                <a:gd name="T14" fmla="*/ 477 w 168"/>
                <a:gd name="T15" fmla="*/ 489 h 267"/>
                <a:gd name="T16" fmla="*/ 279 w 168"/>
                <a:gd name="T17" fmla="*/ 625 h 267"/>
                <a:gd name="T18" fmla="*/ 636 w 168"/>
                <a:gd name="T19" fmla="*/ 647 h 267"/>
                <a:gd name="T20" fmla="*/ 421 w 168"/>
                <a:gd name="T21" fmla="*/ 811 h 267"/>
                <a:gd name="T22" fmla="*/ 660 w 168"/>
                <a:gd name="T23" fmla="*/ 819 h 267"/>
                <a:gd name="T24" fmla="*/ 485 w 168"/>
                <a:gd name="T25" fmla="*/ 932 h 267"/>
                <a:gd name="T26" fmla="*/ 644 w 168"/>
                <a:gd name="T27" fmla="*/ 932 h 267"/>
                <a:gd name="T28" fmla="*/ 524 w 168"/>
                <a:gd name="T29" fmla="*/ 1032 h 267"/>
                <a:gd name="T30" fmla="*/ 660 w 168"/>
                <a:gd name="T31" fmla="*/ 1032 h 267"/>
                <a:gd name="T32" fmla="*/ 548 w 168"/>
                <a:gd name="T33" fmla="*/ 1145 h 267"/>
                <a:gd name="T34" fmla="*/ 688 w 168"/>
                <a:gd name="T35" fmla="*/ 1164 h 267"/>
                <a:gd name="T36" fmla="*/ 572 w 168"/>
                <a:gd name="T37" fmla="*/ 1272 h 267"/>
                <a:gd name="T38" fmla="*/ 660 w 168"/>
                <a:gd name="T39" fmla="*/ 1289 h 267"/>
                <a:gd name="T40" fmla="*/ 572 w 168"/>
                <a:gd name="T41" fmla="*/ 1385 h 267"/>
                <a:gd name="T42" fmla="*/ 832 w 168"/>
                <a:gd name="T43" fmla="*/ 1453 h 267"/>
                <a:gd name="T44" fmla="*/ 596 w 168"/>
                <a:gd name="T45" fmla="*/ 1647 h 267"/>
                <a:gd name="T46" fmla="*/ 808 w 168"/>
                <a:gd name="T47" fmla="*/ 1666 h 267"/>
                <a:gd name="T48" fmla="*/ 680 w 168"/>
                <a:gd name="T49" fmla="*/ 1783 h 267"/>
                <a:gd name="T50" fmla="*/ 919 w 168"/>
                <a:gd name="T51" fmla="*/ 1761 h 267"/>
                <a:gd name="T52" fmla="*/ 752 w 168"/>
                <a:gd name="T53" fmla="*/ 1895 h 267"/>
                <a:gd name="T54" fmla="*/ 1093 w 168"/>
                <a:gd name="T55" fmla="*/ 1895 h 267"/>
                <a:gd name="T56" fmla="*/ 879 w 168"/>
                <a:gd name="T57" fmla="*/ 2059 h 267"/>
                <a:gd name="T58" fmla="*/ 1165 w 168"/>
                <a:gd name="T59" fmla="*/ 2059 h 267"/>
                <a:gd name="T60" fmla="*/ 999 w 168"/>
                <a:gd name="T61" fmla="*/ 2195 h 267"/>
                <a:gd name="T62" fmla="*/ 1236 w 168"/>
                <a:gd name="T63" fmla="*/ 2204 h 267"/>
                <a:gd name="T64" fmla="*/ 1133 w 168"/>
                <a:gd name="T65" fmla="*/ 2272 h 267"/>
                <a:gd name="T66" fmla="*/ 1284 w 168"/>
                <a:gd name="T67" fmla="*/ 2263 h 267"/>
                <a:gd name="T68" fmla="*/ 1173 w 168"/>
                <a:gd name="T69" fmla="*/ 2349 h 267"/>
                <a:gd name="T70" fmla="*/ 1308 w 168"/>
                <a:gd name="T71" fmla="*/ 2368 h 267"/>
                <a:gd name="T72" fmla="*/ 1196 w 168"/>
                <a:gd name="T73" fmla="*/ 2436 h 267"/>
                <a:gd name="T74" fmla="*/ 1332 w 168"/>
                <a:gd name="T75" fmla="*/ 2512 h 267"/>
                <a:gd name="T76" fmla="*/ 1260 w 168"/>
                <a:gd name="T77" fmla="*/ 2553 h 26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68" h="267">
                  <a:moveTo>
                    <a:pt x="4" y="0"/>
                  </a:moveTo>
                  <a:cubicBezTo>
                    <a:pt x="11" y="0"/>
                    <a:pt x="19" y="2"/>
                    <a:pt x="26" y="4"/>
                  </a:cubicBezTo>
                  <a:cubicBezTo>
                    <a:pt x="21" y="9"/>
                    <a:pt x="7" y="11"/>
                    <a:pt x="0" y="13"/>
                  </a:cubicBezTo>
                  <a:cubicBezTo>
                    <a:pt x="12" y="20"/>
                    <a:pt x="31" y="16"/>
                    <a:pt x="44" y="25"/>
                  </a:cubicBezTo>
                  <a:cubicBezTo>
                    <a:pt x="33" y="30"/>
                    <a:pt x="21" y="34"/>
                    <a:pt x="10" y="41"/>
                  </a:cubicBezTo>
                  <a:cubicBezTo>
                    <a:pt x="24" y="40"/>
                    <a:pt x="37" y="35"/>
                    <a:pt x="51" y="35"/>
                  </a:cubicBezTo>
                  <a:cubicBezTo>
                    <a:pt x="43" y="41"/>
                    <a:pt x="35" y="46"/>
                    <a:pt x="26" y="51"/>
                  </a:cubicBezTo>
                  <a:cubicBezTo>
                    <a:pt x="38" y="51"/>
                    <a:pt x="49" y="46"/>
                    <a:pt x="60" y="51"/>
                  </a:cubicBezTo>
                  <a:cubicBezTo>
                    <a:pt x="54" y="57"/>
                    <a:pt x="43" y="62"/>
                    <a:pt x="35" y="65"/>
                  </a:cubicBezTo>
                  <a:cubicBezTo>
                    <a:pt x="51" y="65"/>
                    <a:pt x="64" y="65"/>
                    <a:pt x="80" y="67"/>
                  </a:cubicBezTo>
                  <a:cubicBezTo>
                    <a:pt x="72" y="71"/>
                    <a:pt x="57" y="76"/>
                    <a:pt x="53" y="84"/>
                  </a:cubicBezTo>
                  <a:cubicBezTo>
                    <a:pt x="62" y="85"/>
                    <a:pt x="74" y="80"/>
                    <a:pt x="83" y="85"/>
                  </a:cubicBezTo>
                  <a:cubicBezTo>
                    <a:pt x="77" y="91"/>
                    <a:pt x="68" y="92"/>
                    <a:pt x="61" y="97"/>
                  </a:cubicBezTo>
                  <a:cubicBezTo>
                    <a:pt x="67" y="97"/>
                    <a:pt x="75" y="94"/>
                    <a:pt x="81" y="97"/>
                  </a:cubicBezTo>
                  <a:cubicBezTo>
                    <a:pt x="78" y="102"/>
                    <a:pt x="69" y="102"/>
                    <a:pt x="66" y="107"/>
                  </a:cubicBezTo>
                  <a:cubicBezTo>
                    <a:pt x="72" y="107"/>
                    <a:pt x="77" y="107"/>
                    <a:pt x="83" y="107"/>
                  </a:cubicBezTo>
                  <a:cubicBezTo>
                    <a:pt x="81" y="113"/>
                    <a:pt x="72" y="115"/>
                    <a:pt x="69" y="119"/>
                  </a:cubicBezTo>
                  <a:cubicBezTo>
                    <a:pt x="74" y="120"/>
                    <a:pt x="82" y="118"/>
                    <a:pt x="87" y="121"/>
                  </a:cubicBezTo>
                  <a:cubicBezTo>
                    <a:pt x="83" y="126"/>
                    <a:pt x="76" y="127"/>
                    <a:pt x="72" y="132"/>
                  </a:cubicBezTo>
                  <a:cubicBezTo>
                    <a:pt x="76" y="134"/>
                    <a:pt x="80" y="134"/>
                    <a:pt x="83" y="134"/>
                  </a:cubicBezTo>
                  <a:cubicBezTo>
                    <a:pt x="82" y="138"/>
                    <a:pt x="76" y="141"/>
                    <a:pt x="72" y="144"/>
                  </a:cubicBezTo>
                  <a:cubicBezTo>
                    <a:pt x="79" y="151"/>
                    <a:pt x="96" y="144"/>
                    <a:pt x="105" y="151"/>
                  </a:cubicBezTo>
                  <a:cubicBezTo>
                    <a:pt x="98" y="155"/>
                    <a:pt x="76" y="162"/>
                    <a:pt x="75" y="171"/>
                  </a:cubicBezTo>
                  <a:cubicBezTo>
                    <a:pt x="79" y="171"/>
                    <a:pt x="99" y="168"/>
                    <a:pt x="102" y="173"/>
                  </a:cubicBezTo>
                  <a:cubicBezTo>
                    <a:pt x="104" y="177"/>
                    <a:pt x="89" y="183"/>
                    <a:pt x="86" y="185"/>
                  </a:cubicBezTo>
                  <a:cubicBezTo>
                    <a:pt x="96" y="186"/>
                    <a:pt x="106" y="180"/>
                    <a:pt x="116" y="183"/>
                  </a:cubicBezTo>
                  <a:cubicBezTo>
                    <a:pt x="112" y="190"/>
                    <a:pt x="98" y="189"/>
                    <a:pt x="95" y="197"/>
                  </a:cubicBezTo>
                  <a:cubicBezTo>
                    <a:pt x="107" y="198"/>
                    <a:pt x="128" y="190"/>
                    <a:pt x="138" y="197"/>
                  </a:cubicBezTo>
                  <a:cubicBezTo>
                    <a:pt x="133" y="206"/>
                    <a:pt x="117" y="206"/>
                    <a:pt x="111" y="214"/>
                  </a:cubicBezTo>
                  <a:cubicBezTo>
                    <a:pt x="120" y="218"/>
                    <a:pt x="140" y="205"/>
                    <a:pt x="147" y="214"/>
                  </a:cubicBezTo>
                  <a:cubicBezTo>
                    <a:pt x="141" y="219"/>
                    <a:pt x="131" y="221"/>
                    <a:pt x="126" y="228"/>
                  </a:cubicBezTo>
                  <a:cubicBezTo>
                    <a:pt x="134" y="228"/>
                    <a:pt x="150" y="221"/>
                    <a:pt x="156" y="229"/>
                  </a:cubicBezTo>
                  <a:cubicBezTo>
                    <a:pt x="153" y="232"/>
                    <a:pt x="147" y="234"/>
                    <a:pt x="143" y="236"/>
                  </a:cubicBezTo>
                  <a:cubicBezTo>
                    <a:pt x="148" y="238"/>
                    <a:pt x="156" y="234"/>
                    <a:pt x="162" y="235"/>
                  </a:cubicBezTo>
                  <a:cubicBezTo>
                    <a:pt x="161" y="240"/>
                    <a:pt x="153" y="242"/>
                    <a:pt x="148" y="244"/>
                  </a:cubicBezTo>
                  <a:cubicBezTo>
                    <a:pt x="153" y="243"/>
                    <a:pt x="162" y="241"/>
                    <a:pt x="165" y="246"/>
                  </a:cubicBezTo>
                  <a:cubicBezTo>
                    <a:pt x="161" y="249"/>
                    <a:pt x="155" y="250"/>
                    <a:pt x="151" y="253"/>
                  </a:cubicBezTo>
                  <a:cubicBezTo>
                    <a:pt x="156" y="256"/>
                    <a:pt x="168" y="255"/>
                    <a:pt x="168" y="261"/>
                  </a:cubicBezTo>
                  <a:cubicBezTo>
                    <a:pt x="166" y="262"/>
                    <a:pt x="157" y="267"/>
                    <a:pt x="159" y="26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31">
              <a:extLst>
                <a:ext uri="{FF2B5EF4-FFF2-40B4-BE49-F238E27FC236}">
                  <a16:creationId xmlns:a16="http://schemas.microsoft.com/office/drawing/2014/main" id="{D1B4F046-9D38-4261-9591-E99AB50F0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632"/>
              <a:ext cx="109" cy="304"/>
            </a:xfrm>
            <a:custGeom>
              <a:avLst/>
              <a:gdLst>
                <a:gd name="T0" fmla="*/ 0 w 55"/>
                <a:gd name="T1" fmla="*/ 0 h 143"/>
                <a:gd name="T2" fmla="*/ 180 w 55"/>
                <a:gd name="T3" fmla="*/ 77 h 143"/>
                <a:gd name="T4" fmla="*/ 8 w 55"/>
                <a:gd name="T5" fmla="*/ 181 h 143"/>
                <a:gd name="T6" fmla="*/ 248 w 55"/>
                <a:gd name="T7" fmla="*/ 257 h 143"/>
                <a:gd name="T8" fmla="*/ 71 w 55"/>
                <a:gd name="T9" fmla="*/ 374 h 143"/>
                <a:gd name="T10" fmla="*/ 256 w 55"/>
                <a:gd name="T11" fmla="*/ 453 h 143"/>
                <a:gd name="T12" fmla="*/ 149 w 55"/>
                <a:gd name="T13" fmla="*/ 546 h 143"/>
                <a:gd name="T14" fmla="*/ 333 w 55"/>
                <a:gd name="T15" fmla="*/ 597 h 143"/>
                <a:gd name="T16" fmla="*/ 164 w 55"/>
                <a:gd name="T17" fmla="*/ 750 h 143"/>
                <a:gd name="T18" fmla="*/ 349 w 55"/>
                <a:gd name="T19" fmla="*/ 759 h 143"/>
                <a:gd name="T20" fmla="*/ 172 w 55"/>
                <a:gd name="T21" fmla="*/ 895 h 143"/>
                <a:gd name="T22" fmla="*/ 365 w 55"/>
                <a:gd name="T23" fmla="*/ 923 h 143"/>
                <a:gd name="T24" fmla="*/ 240 w 55"/>
                <a:gd name="T25" fmla="*/ 1093 h 143"/>
                <a:gd name="T26" fmla="*/ 196 w 55"/>
                <a:gd name="T27" fmla="*/ 1229 h 143"/>
                <a:gd name="T28" fmla="*/ 319 w 55"/>
                <a:gd name="T29" fmla="*/ 1269 h 143"/>
                <a:gd name="T30" fmla="*/ 204 w 55"/>
                <a:gd name="T31" fmla="*/ 1305 h 143"/>
                <a:gd name="T32" fmla="*/ 248 w 55"/>
                <a:gd name="T33" fmla="*/ 1324 h 143"/>
                <a:gd name="T34" fmla="*/ 196 w 55"/>
                <a:gd name="T35" fmla="*/ 1373 h 1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143">
                  <a:moveTo>
                    <a:pt x="0" y="0"/>
                  </a:moveTo>
                  <a:cubicBezTo>
                    <a:pt x="7" y="4"/>
                    <a:pt x="15" y="6"/>
                    <a:pt x="23" y="8"/>
                  </a:cubicBezTo>
                  <a:cubicBezTo>
                    <a:pt x="16" y="13"/>
                    <a:pt x="9" y="15"/>
                    <a:pt x="1" y="19"/>
                  </a:cubicBezTo>
                  <a:cubicBezTo>
                    <a:pt x="11" y="18"/>
                    <a:pt x="24" y="23"/>
                    <a:pt x="32" y="27"/>
                  </a:cubicBezTo>
                  <a:cubicBezTo>
                    <a:pt x="25" y="29"/>
                    <a:pt x="15" y="34"/>
                    <a:pt x="9" y="39"/>
                  </a:cubicBezTo>
                  <a:cubicBezTo>
                    <a:pt x="17" y="42"/>
                    <a:pt x="27" y="41"/>
                    <a:pt x="33" y="47"/>
                  </a:cubicBezTo>
                  <a:cubicBezTo>
                    <a:pt x="29" y="49"/>
                    <a:pt x="20" y="52"/>
                    <a:pt x="19" y="57"/>
                  </a:cubicBezTo>
                  <a:cubicBezTo>
                    <a:pt x="26" y="59"/>
                    <a:pt x="37" y="55"/>
                    <a:pt x="43" y="62"/>
                  </a:cubicBezTo>
                  <a:cubicBezTo>
                    <a:pt x="36" y="68"/>
                    <a:pt x="27" y="72"/>
                    <a:pt x="21" y="78"/>
                  </a:cubicBezTo>
                  <a:cubicBezTo>
                    <a:pt x="29" y="79"/>
                    <a:pt x="37" y="76"/>
                    <a:pt x="45" y="79"/>
                  </a:cubicBezTo>
                  <a:cubicBezTo>
                    <a:pt x="39" y="85"/>
                    <a:pt x="26" y="85"/>
                    <a:pt x="22" y="93"/>
                  </a:cubicBezTo>
                  <a:cubicBezTo>
                    <a:pt x="30" y="93"/>
                    <a:pt x="40" y="92"/>
                    <a:pt x="47" y="96"/>
                  </a:cubicBezTo>
                  <a:cubicBezTo>
                    <a:pt x="41" y="105"/>
                    <a:pt x="9" y="109"/>
                    <a:pt x="31" y="114"/>
                  </a:cubicBezTo>
                  <a:cubicBezTo>
                    <a:pt x="55" y="119"/>
                    <a:pt x="36" y="123"/>
                    <a:pt x="25" y="128"/>
                  </a:cubicBezTo>
                  <a:cubicBezTo>
                    <a:pt x="30" y="129"/>
                    <a:pt x="38" y="128"/>
                    <a:pt x="41" y="132"/>
                  </a:cubicBezTo>
                  <a:cubicBezTo>
                    <a:pt x="36" y="134"/>
                    <a:pt x="30" y="133"/>
                    <a:pt x="26" y="136"/>
                  </a:cubicBezTo>
                  <a:cubicBezTo>
                    <a:pt x="28" y="137"/>
                    <a:pt x="28" y="138"/>
                    <a:pt x="32" y="138"/>
                  </a:cubicBezTo>
                  <a:cubicBezTo>
                    <a:pt x="30" y="141"/>
                    <a:pt x="28" y="142"/>
                    <a:pt x="25" y="143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32">
              <a:extLst>
                <a:ext uri="{FF2B5EF4-FFF2-40B4-BE49-F238E27FC236}">
                  <a16:creationId xmlns:a16="http://schemas.microsoft.com/office/drawing/2014/main" id="{0FF4F6EF-259B-4AE2-BE4A-D83998ACC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634"/>
              <a:ext cx="109" cy="302"/>
            </a:xfrm>
            <a:custGeom>
              <a:avLst/>
              <a:gdLst>
                <a:gd name="T0" fmla="*/ 0 w 55"/>
                <a:gd name="T1" fmla="*/ 0 h 142"/>
                <a:gd name="T2" fmla="*/ 180 w 55"/>
                <a:gd name="T3" fmla="*/ 77 h 142"/>
                <a:gd name="T4" fmla="*/ 8 w 55"/>
                <a:gd name="T5" fmla="*/ 172 h 142"/>
                <a:gd name="T6" fmla="*/ 248 w 55"/>
                <a:gd name="T7" fmla="*/ 257 h 142"/>
                <a:gd name="T8" fmla="*/ 71 w 55"/>
                <a:gd name="T9" fmla="*/ 366 h 142"/>
                <a:gd name="T10" fmla="*/ 256 w 55"/>
                <a:gd name="T11" fmla="*/ 442 h 142"/>
                <a:gd name="T12" fmla="*/ 149 w 55"/>
                <a:gd name="T13" fmla="*/ 538 h 142"/>
                <a:gd name="T14" fmla="*/ 333 w 55"/>
                <a:gd name="T15" fmla="*/ 598 h 142"/>
                <a:gd name="T16" fmla="*/ 164 w 55"/>
                <a:gd name="T17" fmla="*/ 742 h 142"/>
                <a:gd name="T18" fmla="*/ 349 w 55"/>
                <a:gd name="T19" fmla="*/ 751 h 142"/>
                <a:gd name="T20" fmla="*/ 172 w 55"/>
                <a:gd name="T21" fmla="*/ 887 h 142"/>
                <a:gd name="T22" fmla="*/ 365 w 55"/>
                <a:gd name="T23" fmla="*/ 923 h 142"/>
                <a:gd name="T24" fmla="*/ 240 w 55"/>
                <a:gd name="T25" fmla="*/ 1085 h 142"/>
                <a:gd name="T26" fmla="*/ 196 w 55"/>
                <a:gd name="T27" fmla="*/ 1221 h 142"/>
                <a:gd name="T28" fmla="*/ 319 w 55"/>
                <a:gd name="T29" fmla="*/ 1261 h 142"/>
                <a:gd name="T30" fmla="*/ 204 w 55"/>
                <a:gd name="T31" fmla="*/ 1297 h 142"/>
                <a:gd name="T32" fmla="*/ 248 w 55"/>
                <a:gd name="T33" fmla="*/ 1325 h 142"/>
                <a:gd name="T34" fmla="*/ 196 w 55"/>
                <a:gd name="T35" fmla="*/ 1365 h 1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142">
                  <a:moveTo>
                    <a:pt x="0" y="0"/>
                  </a:moveTo>
                  <a:cubicBezTo>
                    <a:pt x="7" y="3"/>
                    <a:pt x="15" y="5"/>
                    <a:pt x="23" y="8"/>
                  </a:cubicBezTo>
                  <a:cubicBezTo>
                    <a:pt x="16" y="13"/>
                    <a:pt x="9" y="15"/>
                    <a:pt x="1" y="18"/>
                  </a:cubicBezTo>
                  <a:cubicBezTo>
                    <a:pt x="12" y="17"/>
                    <a:pt x="24" y="22"/>
                    <a:pt x="32" y="27"/>
                  </a:cubicBezTo>
                  <a:cubicBezTo>
                    <a:pt x="25" y="29"/>
                    <a:pt x="15" y="33"/>
                    <a:pt x="9" y="38"/>
                  </a:cubicBezTo>
                  <a:cubicBezTo>
                    <a:pt x="17" y="42"/>
                    <a:pt x="27" y="40"/>
                    <a:pt x="33" y="46"/>
                  </a:cubicBezTo>
                  <a:cubicBezTo>
                    <a:pt x="29" y="48"/>
                    <a:pt x="20" y="52"/>
                    <a:pt x="19" y="56"/>
                  </a:cubicBezTo>
                  <a:cubicBezTo>
                    <a:pt x="26" y="59"/>
                    <a:pt x="38" y="54"/>
                    <a:pt x="43" y="62"/>
                  </a:cubicBezTo>
                  <a:cubicBezTo>
                    <a:pt x="36" y="67"/>
                    <a:pt x="27" y="71"/>
                    <a:pt x="21" y="77"/>
                  </a:cubicBezTo>
                  <a:cubicBezTo>
                    <a:pt x="29" y="78"/>
                    <a:pt x="37" y="75"/>
                    <a:pt x="45" y="78"/>
                  </a:cubicBezTo>
                  <a:cubicBezTo>
                    <a:pt x="39" y="84"/>
                    <a:pt x="26" y="85"/>
                    <a:pt x="22" y="92"/>
                  </a:cubicBezTo>
                  <a:cubicBezTo>
                    <a:pt x="30" y="93"/>
                    <a:pt x="40" y="91"/>
                    <a:pt x="47" y="96"/>
                  </a:cubicBezTo>
                  <a:cubicBezTo>
                    <a:pt x="41" y="104"/>
                    <a:pt x="9" y="108"/>
                    <a:pt x="31" y="113"/>
                  </a:cubicBezTo>
                  <a:cubicBezTo>
                    <a:pt x="55" y="118"/>
                    <a:pt x="37" y="122"/>
                    <a:pt x="25" y="127"/>
                  </a:cubicBezTo>
                  <a:cubicBezTo>
                    <a:pt x="30" y="129"/>
                    <a:pt x="38" y="128"/>
                    <a:pt x="41" y="131"/>
                  </a:cubicBezTo>
                  <a:cubicBezTo>
                    <a:pt x="36" y="133"/>
                    <a:pt x="30" y="132"/>
                    <a:pt x="26" y="135"/>
                  </a:cubicBezTo>
                  <a:cubicBezTo>
                    <a:pt x="28" y="136"/>
                    <a:pt x="28" y="138"/>
                    <a:pt x="32" y="138"/>
                  </a:cubicBezTo>
                  <a:cubicBezTo>
                    <a:pt x="30" y="140"/>
                    <a:pt x="28" y="141"/>
                    <a:pt x="25" y="14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33">
              <a:extLst>
                <a:ext uri="{FF2B5EF4-FFF2-40B4-BE49-F238E27FC236}">
                  <a16:creationId xmlns:a16="http://schemas.microsoft.com/office/drawing/2014/main" id="{0CA6926A-927C-4F62-A14A-C1DD503C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473"/>
              <a:ext cx="117" cy="246"/>
            </a:xfrm>
            <a:custGeom>
              <a:avLst/>
              <a:gdLst>
                <a:gd name="T0" fmla="*/ 0 w 59"/>
                <a:gd name="T1" fmla="*/ 17 h 116"/>
                <a:gd name="T2" fmla="*/ 188 w 59"/>
                <a:gd name="T3" fmla="*/ 36 h 116"/>
                <a:gd name="T4" fmla="*/ 16 w 59"/>
                <a:gd name="T5" fmla="*/ 125 h 116"/>
                <a:gd name="T6" fmla="*/ 188 w 59"/>
                <a:gd name="T7" fmla="*/ 172 h 116"/>
                <a:gd name="T8" fmla="*/ 40 w 59"/>
                <a:gd name="T9" fmla="*/ 314 h 116"/>
                <a:gd name="T10" fmla="*/ 125 w 59"/>
                <a:gd name="T11" fmla="*/ 314 h 116"/>
                <a:gd name="T12" fmla="*/ 232 w 59"/>
                <a:gd name="T13" fmla="*/ 341 h 116"/>
                <a:gd name="T14" fmla="*/ 95 w 59"/>
                <a:gd name="T15" fmla="*/ 469 h 116"/>
                <a:gd name="T16" fmla="*/ 280 w 59"/>
                <a:gd name="T17" fmla="*/ 494 h 116"/>
                <a:gd name="T18" fmla="*/ 117 w 59"/>
                <a:gd name="T19" fmla="*/ 621 h 116"/>
                <a:gd name="T20" fmla="*/ 373 w 59"/>
                <a:gd name="T21" fmla="*/ 647 h 116"/>
                <a:gd name="T22" fmla="*/ 196 w 59"/>
                <a:gd name="T23" fmla="*/ 791 h 116"/>
                <a:gd name="T24" fmla="*/ 420 w 59"/>
                <a:gd name="T25" fmla="*/ 831 h 116"/>
                <a:gd name="T26" fmla="*/ 264 w 59"/>
                <a:gd name="T27" fmla="*/ 963 h 116"/>
                <a:gd name="T28" fmla="*/ 460 w 59"/>
                <a:gd name="T29" fmla="*/ 995 h 116"/>
                <a:gd name="T30" fmla="*/ 303 w 59"/>
                <a:gd name="T31" fmla="*/ 1096 h 116"/>
                <a:gd name="T32" fmla="*/ 452 w 59"/>
                <a:gd name="T33" fmla="*/ 1088 h 1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116">
                  <a:moveTo>
                    <a:pt x="0" y="2"/>
                  </a:moveTo>
                  <a:cubicBezTo>
                    <a:pt x="6" y="0"/>
                    <a:pt x="18" y="3"/>
                    <a:pt x="24" y="4"/>
                  </a:cubicBezTo>
                  <a:cubicBezTo>
                    <a:pt x="17" y="8"/>
                    <a:pt x="8" y="10"/>
                    <a:pt x="2" y="13"/>
                  </a:cubicBezTo>
                  <a:cubicBezTo>
                    <a:pt x="9" y="14"/>
                    <a:pt x="16" y="18"/>
                    <a:pt x="24" y="18"/>
                  </a:cubicBezTo>
                  <a:cubicBezTo>
                    <a:pt x="22" y="24"/>
                    <a:pt x="10" y="29"/>
                    <a:pt x="5" y="33"/>
                  </a:cubicBezTo>
                  <a:cubicBezTo>
                    <a:pt x="8" y="34"/>
                    <a:pt x="13" y="33"/>
                    <a:pt x="16" y="33"/>
                  </a:cubicBezTo>
                  <a:cubicBezTo>
                    <a:pt x="21" y="33"/>
                    <a:pt x="25" y="35"/>
                    <a:pt x="30" y="36"/>
                  </a:cubicBezTo>
                  <a:cubicBezTo>
                    <a:pt x="25" y="41"/>
                    <a:pt x="15" y="43"/>
                    <a:pt x="12" y="49"/>
                  </a:cubicBezTo>
                  <a:cubicBezTo>
                    <a:pt x="16" y="49"/>
                    <a:pt x="36" y="47"/>
                    <a:pt x="36" y="52"/>
                  </a:cubicBezTo>
                  <a:cubicBezTo>
                    <a:pt x="36" y="56"/>
                    <a:pt x="18" y="63"/>
                    <a:pt x="15" y="65"/>
                  </a:cubicBezTo>
                  <a:cubicBezTo>
                    <a:pt x="25" y="69"/>
                    <a:pt x="38" y="64"/>
                    <a:pt x="48" y="68"/>
                  </a:cubicBezTo>
                  <a:cubicBezTo>
                    <a:pt x="43" y="76"/>
                    <a:pt x="32" y="77"/>
                    <a:pt x="25" y="83"/>
                  </a:cubicBezTo>
                  <a:cubicBezTo>
                    <a:pt x="33" y="85"/>
                    <a:pt x="48" y="81"/>
                    <a:pt x="54" y="87"/>
                  </a:cubicBezTo>
                  <a:cubicBezTo>
                    <a:pt x="48" y="90"/>
                    <a:pt x="38" y="95"/>
                    <a:pt x="34" y="101"/>
                  </a:cubicBezTo>
                  <a:cubicBezTo>
                    <a:pt x="41" y="102"/>
                    <a:pt x="54" y="99"/>
                    <a:pt x="59" y="104"/>
                  </a:cubicBezTo>
                  <a:cubicBezTo>
                    <a:pt x="53" y="107"/>
                    <a:pt x="42" y="110"/>
                    <a:pt x="39" y="115"/>
                  </a:cubicBezTo>
                  <a:cubicBezTo>
                    <a:pt x="45" y="116"/>
                    <a:pt x="52" y="114"/>
                    <a:pt x="58" y="11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34">
              <a:extLst>
                <a:ext uri="{FF2B5EF4-FFF2-40B4-BE49-F238E27FC236}">
                  <a16:creationId xmlns:a16="http://schemas.microsoft.com/office/drawing/2014/main" id="{16AE704D-24E1-4635-9628-A19813DE2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468"/>
              <a:ext cx="190" cy="385"/>
            </a:xfrm>
            <a:custGeom>
              <a:avLst/>
              <a:gdLst>
                <a:gd name="T0" fmla="*/ 96 w 95"/>
                <a:gd name="T1" fmla="*/ 9 h 181"/>
                <a:gd name="T2" fmla="*/ 240 w 95"/>
                <a:gd name="T3" fmla="*/ 28 h 181"/>
                <a:gd name="T4" fmla="*/ 152 w 95"/>
                <a:gd name="T5" fmla="*/ 60 h 181"/>
                <a:gd name="T6" fmla="*/ 0 w 95"/>
                <a:gd name="T7" fmla="*/ 104 h 181"/>
                <a:gd name="T8" fmla="*/ 264 w 95"/>
                <a:gd name="T9" fmla="*/ 194 h 181"/>
                <a:gd name="T10" fmla="*/ 48 w 95"/>
                <a:gd name="T11" fmla="*/ 317 h 181"/>
                <a:gd name="T12" fmla="*/ 208 w 95"/>
                <a:gd name="T13" fmla="*/ 357 h 181"/>
                <a:gd name="T14" fmla="*/ 80 w 95"/>
                <a:gd name="T15" fmla="*/ 434 h 181"/>
                <a:gd name="T16" fmla="*/ 232 w 95"/>
                <a:gd name="T17" fmla="*/ 470 h 181"/>
                <a:gd name="T18" fmla="*/ 112 w 95"/>
                <a:gd name="T19" fmla="*/ 557 h 181"/>
                <a:gd name="T20" fmla="*/ 240 w 95"/>
                <a:gd name="T21" fmla="*/ 566 h 181"/>
                <a:gd name="T22" fmla="*/ 368 w 95"/>
                <a:gd name="T23" fmla="*/ 615 h 181"/>
                <a:gd name="T24" fmla="*/ 152 w 95"/>
                <a:gd name="T25" fmla="*/ 770 h 181"/>
                <a:gd name="T26" fmla="*/ 376 w 95"/>
                <a:gd name="T27" fmla="*/ 810 h 181"/>
                <a:gd name="T28" fmla="*/ 232 w 95"/>
                <a:gd name="T29" fmla="*/ 895 h 181"/>
                <a:gd name="T30" fmla="*/ 376 w 95"/>
                <a:gd name="T31" fmla="*/ 932 h 181"/>
                <a:gd name="T32" fmla="*/ 264 w 95"/>
                <a:gd name="T33" fmla="*/ 1040 h 181"/>
                <a:gd name="T34" fmla="*/ 432 w 95"/>
                <a:gd name="T35" fmla="*/ 1076 h 181"/>
                <a:gd name="T36" fmla="*/ 296 w 95"/>
                <a:gd name="T37" fmla="*/ 1153 h 181"/>
                <a:gd name="T38" fmla="*/ 504 w 95"/>
                <a:gd name="T39" fmla="*/ 1185 h 181"/>
                <a:gd name="T40" fmla="*/ 352 w 95"/>
                <a:gd name="T41" fmla="*/ 1261 h 181"/>
                <a:gd name="T42" fmla="*/ 544 w 95"/>
                <a:gd name="T43" fmla="*/ 1298 h 181"/>
                <a:gd name="T44" fmla="*/ 480 w 95"/>
                <a:gd name="T45" fmla="*/ 1376 h 181"/>
                <a:gd name="T46" fmla="*/ 608 w 95"/>
                <a:gd name="T47" fmla="*/ 1417 h 181"/>
                <a:gd name="T48" fmla="*/ 528 w 95"/>
                <a:gd name="T49" fmla="*/ 1510 h 181"/>
                <a:gd name="T50" fmla="*/ 664 w 95"/>
                <a:gd name="T51" fmla="*/ 1570 h 181"/>
                <a:gd name="T52" fmla="*/ 608 w 95"/>
                <a:gd name="T53" fmla="*/ 1646 h 181"/>
                <a:gd name="T54" fmla="*/ 760 w 95"/>
                <a:gd name="T55" fmla="*/ 1683 h 181"/>
                <a:gd name="T56" fmla="*/ 640 w 95"/>
                <a:gd name="T57" fmla="*/ 1742 h 18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5" h="181">
                  <a:moveTo>
                    <a:pt x="12" y="1"/>
                  </a:moveTo>
                  <a:cubicBezTo>
                    <a:pt x="17" y="0"/>
                    <a:pt x="25" y="2"/>
                    <a:pt x="30" y="3"/>
                  </a:cubicBezTo>
                  <a:cubicBezTo>
                    <a:pt x="27" y="4"/>
                    <a:pt x="23" y="5"/>
                    <a:pt x="19" y="6"/>
                  </a:cubicBezTo>
                  <a:cubicBezTo>
                    <a:pt x="14" y="8"/>
                    <a:pt x="3" y="7"/>
                    <a:pt x="0" y="11"/>
                  </a:cubicBezTo>
                  <a:cubicBezTo>
                    <a:pt x="10" y="14"/>
                    <a:pt x="24" y="14"/>
                    <a:pt x="33" y="20"/>
                  </a:cubicBezTo>
                  <a:cubicBezTo>
                    <a:pt x="24" y="24"/>
                    <a:pt x="14" y="27"/>
                    <a:pt x="6" y="33"/>
                  </a:cubicBezTo>
                  <a:cubicBezTo>
                    <a:pt x="12" y="33"/>
                    <a:pt x="23" y="31"/>
                    <a:pt x="26" y="37"/>
                  </a:cubicBezTo>
                  <a:cubicBezTo>
                    <a:pt x="22" y="40"/>
                    <a:pt x="11" y="41"/>
                    <a:pt x="10" y="45"/>
                  </a:cubicBezTo>
                  <a:cubicBezTo>
                    <a:pt x="15" y="48"/>
                    <a:pt x="24" y="45"/>
                    <a:pt x="29" y="49"/>
                  </a:cubicBezTo>
                  <a:cubicBezTo>
                    <a:pt x="26" y="54"/>
                    <a:pt x="17" y="53"/>
                    <a:pt x="14" y="58"/>
                  </a:cubicBezTo>
                  <a:cubicBezTo>
                    <a:pt x="17" y="61"/>
                    <a:pt x="25" y="59"/>
                    <a:pt x="30" y="59"/>
                  </a:cubicBezTo>
                  <a:cubicBezTo>
                    <a:pt x="35" y="60"/>
                    <a:pt x="41" y="61"/>
                    <a:pt x="46" y="64"/>
                  </a:cubicBezTo>
                  <a:cubicBezTo>
                    <a:pt x="40" y="72"/>
                    <a:pt x="25" y="73"/>
                    <a:pt x="19" y="80"/>
                  </a:cubicBezTo>
                  <a:cubicBezTo>
                    <a:pt x="27" y="83"/>
                    <a:pt x="40" y="77"/>
                    <a:pt x="47" y="84"/>
                  </a:cubicBezTo>
                  <a:cubicBezTo>
                    <a:pt x="45" y="86"/>
                    <a:pt x="28" y="89"/>
                    <a:pt x="29" y="93"/>
                  </a:cubicBezTo>
                  <a:cubicBezTo>
                    <a:pt x="30" y="96"/>
                    <a:pt x="44" y="95"/>
                    <a:pt x="47" y="97"/>
                  </a:cubicBezTo>
                  <a:cubicBezTo>
                    <a:pt x="46" y="100"/>
                    <a:pt x="32" y="105"/>
                    <a:pt x="33" y="108"/>
                  </a:cubicBezTo>
                  <a:cubicBezTo>
                    <a:pt x="35" y="113"/>
                    <a:pt x="50" y="109"/>
                    <a:pt x="54" y="112"/>
                  </a:cubicBezTo>
                  <a:cubicBezTo>
                    <a:pt x="51" y="117"/>
                    <a:pt x="41" y="116"/>
                    <a:pt x="37" y="120"/>
                  </a:cubicBezTo>
                  <a:cubicBezTo>
                    <a:pt x="40" y="126"/>
                    <a:pt x="57" y="118"/>
                    <a:pt x="63" y="123"/>
                  </a:cubicBezTo>
                  <a:cubicBezTo>
                    <a:pt x="59" y="128"/>
                    <a:pt x="49" y="126"/>
                    <a:pt x="44" y="131"/>
                  </a:cubicBezTo>
                  <a:cubicBezTo>
                    <a:pt x="49" y="133"/>
                    <a:pt x="65" y="129"/>
                    <a:pt x="68" y="135"/>
                  </a:cubicBezTo>
                  <a:cubicBezTo>
                    <a:pt x="70" y="139"/>
                    <a:pt x="62" y="139"/>
                    <a:pt x="60" y="143"/>
                  </a:cubicBezTo>
                  <a:cubicBezTo>
                    <a:pt x="63" y="144"/>
                    <a:pt x="76" y="144"/>
                    <a:pt x="76" y="147"/>
                  </a:cubicBezTo>
                  <a:cubicBezTo>
                    <a:pt x="77" y="151"/>
                    <a:pt x="64" y="153"/>
                    <a:pt x="66" y="157"/>
                  </a:cubicBezTo>
                  <a:cubicBezTo>
                    <a:pt x="67" y="161"/>
                    <a:pt x="80" y="159"/>
                    <a:pt x="83" y="163"/>
                  </a:cubicBezTo>
                  <a:cubicBezTo>
                    <a:pt x="85" y="167"/>
                    <a:pt x="78" y="168"/>
                    <a:pt x="76" y="171"/>
                  </a:cubicBezTo>
                  <a:cubicBezTo>
                    <a:pt x="80" y="177"/>
                    <a:pt x="91" y="170"/>
                    <a:pt x="95" y="175"/>
                  </a:cubicBezTo>
                  <a:cubicBezTo>
                    <a:pt x="91" y="178"/>
                    <a:pt x="89" y="181"/>
                    <a:pt x="80" y="18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35">
              <a:extLst>
                <a:ext uri="{FF2B5EF4-FFF2-40B4-BE49-F238E27FC236}">
                  <a16:creationId xmlns:a16="http://schemas.microsoft.com/office/drawing/2014/main" id="{4F7B5163-11D4-4452-9A2D-3EAA3362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841"/>
              <a:ext cx="98" cy="289"/>
            </a:xfrm>
            <a:custGeom>
              <a:avLst/>
              <a:gdLst>
                <a:gd name="T0" fmla="*/ 0 w 49"/>
                <a:gd name="T1" fmla="*/ 0 h 136"/>
                <a:gd name="T2" fmla="*/ 176 w 49"/>
                <a:gd name="T3" fmla="*/ 68 h 136"/>
                <a:gd name="T4" fmla="*/ 24 w 49"/>
                <a:gd name="T5" fmla="*/ 204 h 136"/>
                <a:gd name="T6" fmla="*/ 184 w 49"/>
                <a:gd name="T7" fmla="*/ 213 h 136"/>
                <a:gd name="T8" fmla="*/ 32 w 49"/>
                <a:gd name="T9" fmla="*/ 308 h 136"/>
                <a:gd name="T10" fmla="*/ 184 w 49"/>
                <a:gd name="T11" fmla="*/ 317 h 136"/>
                <a:gd name="T12" fmla="*/ 72 w 49"/>
                <a:gd name="T13" fmla="*/ 410 h 136"/>
                <a:gd name="T14" fmla="*/ 200 w 49"/>
                <a:gd name="T15" fmla="*/ 425 h 136"/>
                <a:gd name="T16" fmla="*/ 328 w 49"/>
                <a:gd name="T17" fmla="*/ 442 h 136"/>
                <a:gd name="T18" fmla="*/ 200 w 49"/>
                <a:gd name="T19" fmla="*/ 519 h 136"/>
                <a:gd name="T20" fmla="*/ 40 w 49"/>
                <a:gd name="T21" fmla="*/ 606 h 136"/>
                <a:gd name="T22" fmla="*/ 320 w 49"/>
                <a:gd name="T23" fmla="*/ 655 h 136"/>
                <a:gd name="T24" fmla="*/ 128 w 49"/>
                <a:gd name="T25" fmla="*/ 767 h 136"/>
                <a:gd name="T26" fmla="*/ 352 w 49"/>
                <a:gd name="T27" fmla="*/ 854 h 136"/>
                <a:gd name="T28" fmla="*/ 176 w 49"/>
                <a:gd name="T29" fmla="*/ 988 h 136"/>
                <a:gd name="T30" fmla="*/ 392 w 49"/>
                <a:gd name="T31" fmla="*/ 1039 h 136"/>
                <a:gd name="T32" fmla="*/ 216 w 49"/>
                <a:gd name="T33" fmla="*/ 1152 h 136"/>
                <a:gd name="T34" fmla="*/ 392 w 49"/>
                <a:gd name="T35" fmla="*/ 1192 h 136"/>
                <a:gd name="T36" fmla="*/ 272 w 49"/>
                <a:gd name="T37" fmla="*/ 1269 h 136"/>
                <a:gd name="T38" fmla="*/ 384 w 49"/>
                <a:gd name="T39" fmla="*/ 1277 h 136"/>
                <a:gd name="T40" fmla="*/ 352 w 49"/>
                <a:gd name="T41" fmla="*/ 1305 h 1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136">
                  <a:moveTo>
                    <a:pt x="0" y="0"/>
                  </a:moveTo>
                  <a:cubicBezTo>
                    <a:pt x="5" y="1"/>
                    <a:pt x="16" y="4"/>
                    <a:pt x="22" y="7"/>
                  </a:cubicBezTo>
                  <a:cubicBezTo>
                    <a:pt x="18" y="14"/>
                    <a:pt x="9" y="16"/>
                    <a:pt x="3" y="21"/>
                  </a:cubicBezTo>
                  <a:cubicBezTo>
                    <a:pt x="10" y="21"/>
                    <a:pt x="17" y="22"/>
                    <a:pt x="23" y="22"/>
                  </a:cubicBezTo>
                  <a:cubicBezTo>
                    <a:pt x="18" y="27"/>
                    <a:pt x="8" y="27"/>
                    <a:pt x="4" y="32"/>
                  </a:cubicBezTo>
                  <a:cubicBezTo>
                    <a:pt x="9" y="33"/>
                    <a:pt x="19" y="30"/>
                    <a:pt x="23" y="33"/>
                  </a:cubicBezTo>
                  <a:cubicBezTo>
                    <a:pt x="21" y="35"/>
                    <a:pt x="6" y="41"/>
                    <a:pt x="9" y="43"/>
                  </a:cubicBezTo>
                  <a:cubicBezTo>
                    <a:pt x="11" y="45"/>
                    <a:pt x="22" y="43"/>
                    <a:pt x="25" y="44"/>
                  </a:cubicBezTo>
                  <a:cubicBezTo>
                    <a:pt x="30" y="44"/>
                    <a:pt x="36" y="45"/>
                    <a:pt x="41" y="46"/>
                  </a:cubicBezTo>
                  <a:cubicBezTo>
                    <a:pt x="37" y="50"/>
                    <a:pt x="30" y="52"/>
                    <a:pt x="25" y="54"/>
                  </a:cubicBezTo>
                  <a:cubicBezTo>
                    <a:pt x="19" y="57"/>
                    <a:pt x="11" y="59"/>
                    <a:pt x="5" y="63"/>
                  </a:cubicBezTo>
                  <a:cubicBezTo>
                    <a:pt x="16" y="64"/>
                    <a:pt x="30" y="63"/>
                    <a:pt x="40" y="68"/>
                  </a:cubicBezTo>
                  <a:cubicBezTo>
                    <a:pt x="33" y="74"/>
                    <a:pt x="23" y="75"/>
                    <a:pt x="16" y="80"/>
                  </a:cubicBezTo>
                  <a:cubicBezTo>
                    <a:pt x="19" y="85"/>
                    <a:pt x="43" y="80"/>
                    <a:pt x="44" y="89"/>
                  </a:cubicBezTo>
                  <a:cubicBezTo>
                    <a:pt x="44" y="95"/>
                    <a:pt x="24" y="96"/>
                    <a:pt x="22" y="103"/>
                  </a:cubicBezTo>
                  <a:cubicBezTo>
                    <a:pt x="30" y="107"/>
                    <a:pt x="42" y="103"/>
                    <a:pt x="49" y="108"/>
                  </a:cubicBezTo>
                  <a:cubicBezTo>
                    <a:pt x="44" y="114"/>
                    <a:pt x="34" y="115"/>
                    <a:pt x="27" y="120"/>
                  </a:cubicBezTo>
                  <a:cubicBezTo>
                    <a:pt x="33" y="123"/>
                    <a:pt x="43" y="120"/>
                    <a:pt x="49" y="124"/>
                  </a:cubicBezTo>
                  <a:cubicBezTo>
                    <a:pt x="46" y="129"/>
                    <a:pt x="37" y="128"/>
                    <a:pt x="34" y="132"/>
                  </a:cubicBezTo>
                  <a:cubicBezTo>
                    <a:pt x="38" y="133"/>
                    <a:pt x="44" y="132"/>
                    <a:pt x="48" y="133"/>
                  </a:cubicBezTo>
                  <a:cubicBezTo>
                    <a:pt x="46" y="134"/>
                    <a:pt x="45" y="135"/>
                    <a:pt x="44" y="13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36">
              <a:extLst>
                <a:ext uri="{FF2B5EF4-FFF2-40B4-BE49-F238E27FC236}">
                  <a16:creationId xmlns:a16="http://schemas.microsoft.com/office/drawing/2014/main" id="{8E3F4A7F-B672-444E-BAFD-1589E981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2319"/>
              <a:ext cx="280" cy="302"/>
            </a:xfrm>
            <a:custGeom>
              <a:avLst/>
              <a:gdLst>
                <a:gd name="T0" fmla="*/ 0 w 140"/>
                <a:gd name="T1" fmla="*/ 0 h 142"/>
                <a:gd name="T2" fmla="*/ 144 w 140"/>
                <a:gd name="T3" fmla="*/ 68 h 142"/>
                <a:gd name="T4" fmla="*/ 32 w 140"/>
                <a:gd name="T5" fmla="*/ 164 h 142"/>
                <a:gd name="T6" fmla="*/ 176 w 140"/>
                <a:gd name="T7" fmla="*/ 181 h 142"/>
                <a:gd name="T8" fmla="*/ 48 w 140"/>
                <a:gd name="T9" fmla="*/ 240 h 142"/>
                <a:gd name="T10" fmla="*/ 248 w 140"/>
                <a:gd name="T11" fmla="*/ 281 h 142"/>
                <a:gd name="T12" fmla="*/ 88 w 140"/>
                <a:gd name="T13" fmla="*/ 393 h 142"/>
                <a:gd name="T14" fmla="*/ 280 w 140"/>
                <a:gd name="T15" fmla="*/ 402 h 142"/>
                <a:gd name="T16" fmla="*/ 104 w 140"/>
                <a:gd name="T17" fmla="*/ 547 h 142"/>
                <a:gd name="T18" fmla="*/ 336 w 140"/>
                <a:gd name="T19" fmla="*/ 598 h 142"/>
                <a:gd name="T20" fmla="*/ 240 w 140"/>
                <a:gd name="T21" fmla="*/ 674 h 142"/>
                <a:gd name="T22" fmla="*/ 376 w 140"/>
                <a:gd name="T23" fmla="*/ 710 h 142"/>
                <a:gd name="T24" fmla="*/ 280 w 140"/>
                <a:gd name="T25" fmla="*/ 800 h 142"/>
                <a:gd name="T26" fmla="*/ 400 w 140"/>
                <a:gd name="T27" fmla="*/ 800 h 142"/>
                <a:gd name="T28" fmla="*/ 368 w 140"/>
                <a:gd name="T29" fmla="*/ 819 h 142"/>
                <a:gd name="T30" fmla="*/ 920 w 140"/>
                <a:gd name="T31" fmla="*/ 723 h 142"/>
                <a:gd name="T32" fmla="*/ 856 w 140"/>
                <a:gd name="T33" fmla="*/ 787 h 142"/>
                <a:gd name="T34" fmla="*/ 960 w 140"/>
                <a:gd name="T35" fmla="*/ 800 h 142"/>
                <a:gd name="T36" fmla="*/ 864 w 140"/>
                <a:gd name="T37" fmla="*/ 887 h 142"/>
                <a:gd name="T38" fmla="*/ 1024 w 140"/>
                <a:gd name="T39" fmla="*/ 904 h 142"/>
                <a:gd name="T40" fmla="*/ 888 w 140"/>
                <a:gd name="T41" fmla="*/ 1076 h 142"/>
                <a:gd name="T42" fmla="*/ 1080 w 140"/>
                <a:gd name="T43" fmla="*/ 1068 h 142"/>
                <a:gd name="T44" fmla="*/ 936 w 140"/>
                <a:gd name="T45" fmla="*/ 1185 h 142"/>
                <a:gd name="T46" fmla="*/ 1064 w 140"/>
                <a:gd name="T47" fmla="*/ 1172 h 142"/>
                <a:gd name="T48" fmla="*/ 992 w 140"/>
                <a:gd name="T49" fmla="*/ 1272 h 142"/>
                <a:gd name="T50" fmla="*/ 1072 w 140"/>
                <a:gd name="T51" fmla="*/ 1280 h 142"/>
                <a:gd name="T52" fmla="*/ 1016 w 140"/>
                <a:gd name="T53" fmla="*/ 1365 h 142"/>
                <a:gd name="T54" fmla="*/ 1120 w 140"/>
                <a:gd name="T55" fmla="*/ 1348 h 1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0" h="142">
                  <a:moveTo>
                    <a:pt x="0" y="0"/>
                  </a:moveTo>
                  <a:cubicBezTo>
                    <a:pt x="7" y="2"/>
                    <a:pt x="14" y="3"/>
                    <a:pt x="18" y="7"/>
                  </a:cubicBezTo>
                  <a:cubicBezTo>
                    <a:pt x="15" y="12"/>
                    <a:pt x="8" y="13"/>
                    <a:pt x="4" y="17"/>
                  </a:cubicBezTo>
                  <a:cubicBezTo>
                    <a:pt x="9" y="19"/>
                    <a:pt x="17" y="16"/>
                    <a:pt x="22" y="19"/>
                  </a:cubicBezTo>
                  <a:cubicBezTo>
                    <a:pt x="16" y="21"/>
                    <a:pt x="11" y="23"/>
                    <a:pt x="6" y="25"/>
                  </a:cubicBezTo>
                  <a:cubicBezTo>
                    <a:pt x="14" y="27"/>
                    <a:pt x="23" y="26"/>
                    <a:pt x="31" y="29"/>
                  </a:cubicBezTo>
                  <a:cubicBezTo>
                    <a:pt x="27" y="34"/>
                    <a:pt x="16" y="37"/>
                    <a:pt x="11" y="41"/>
                  </a:cubicBezTo>
                  <a:cubicBezTo>
                    <a:pt x="19" y="43"/>
                    <a:pt x="27" y="40"/>
                    <a:pt x="35" y="42"/>
                  </a:cubicBezTo>
                  <a:cubicBezTo>
                    <a:pt x="35" y="48"/>
                    <a:pt x="17" y="54"/>
                    <a:pt x="13" y="57"/>
                  </a:cubicBezTo>
                  <a:cubicBezTo>
                    <a:pt x="23" y="57"/>
                    <a:pt x="34" y="57"/>
                    <a:pt x="42" y="62"/>
                  </a:cubicBezTo>
                  <a:cubicBezTo>
                    <a:pt x="40" y="65"/>
                    <a:pt x="33" y="66"/>
                    <a:pt x="30" y="70"/>
                  </a:cubicBezTo>
                  <a:cubicBezTo>
                    <a:pt x="34" y="73"/>
                    <a:pt x="43" y="69"/>
                    <a:pt x="47" y="74"/>
                  </a:cubicBezTo>
                  <a:cubicBezTo>
                    <a:pt x="44" y="77"/>
                    <a:pt x="36" y="78"/>
                    <a:pt x="35" y="83"/>
                  </a:cubicBezTo>
                  <a:cubicBezTo>
                    <a:pt x="39" y="85"/>
                    <a:pt x="45" y="83"/>
                    <a:pt x="50" y="83"/>
                  </a:cubicBezTo>
                  <a:cubicBezTo>
                    <a:pt x="49" y="84"/>
                    <a:pt x="47" y="85"/>
                    <a:pt x="46" y="85"/>
                  </a:cubicBezTo>
                  <a:cubicBezTo>
                    <a:pt x="69" y="80"/>
                    <a:pt x="93" y="79"/>
                    <a:pt x="115" y="75"/>
                  </a:cubicBezTo>
                  <a:cubicBezTo>
                    <a:pt x="113" y="76"/>
                    <a:pt x="108" y="79"/>
                    <a:pt x="107" y="82"/>
                  </a:cubicBezTo>
                  <a:cubicBezTo>
                    <a:pt x="111" y="82"/>
                    <a:pt x="115" y="82"/>
                    <a:pt x="120" y="83"/>
                  </a:cubicBezTo>
                  <a:cubicBezTo>
                    <a:pt x="116" y="86"/>
                    <a:pt x="110" y="88"/>
                    <a:pt x="108" y="92"/>
                  </a:cubicBezTo>
                  <a:cubicBezTo>
                    <a:pt x="114" y="93"/>
                    <a:pt x="122" y="91"/>
                    <a:pt x="128" y="94"/>
                  </a:cubicBezTo>
                  <a:cubicBezTo>
                    <a:pt x="125" y="101"/>
                    <a:pt x="112" y="103"/>
                    <a:pt x="111" y="112"/>
                  </a:cubicBezTo>
                  <a:cubicBezTo>
                    <a:pt x="119" y="113"/>
                    <a:pt x="129" y="107"/>
                    <a:pt x="135" y="111"/>
                  </a:cubicBezTo>
                  <a:cubicBezTo>
                    <a:pt x="130" y="115"/>
                    <a:pt x="122" y="118"/>
                    <a:pt x="117" y="123"/>
                  </a:cubicBezTo>
                  <a:cubicBezTo>
                    <a:pt x="121" y="122"/>
                    <a:pt x="128" y="119"/>
                    <a:pt x="133" y="122"/>
                  </a:cubicBezTo>
                  <a:cubicBezTo>
                    <a:pt x="131" y="127"/>
                    <a:pt x="123" y="127"/>
                    <a:pt x="124" y="132"/>
                  </a:cubicBezTo>
                  <a:cubicBezTo>
                    <a:pt x="127" y="132"/>
                    <a:pt x="132" y="131"/>
                    <a:pt x="134" y="133"/>
                  </a:cubicBezTo>
                  <a:cubicBezTo>
                    <a:pt x="132" y="137"/>
                    <a:pt x="128" y="138"/>
                    <a:pt x="127" y="142"/>
                  </a:cubicBezTo>
                  <a:cubicBezTo>
                    <a:pt x="130" y="141"/>
                    <a:pt x="136" y="139"/>
                    <a:pt x="140" y="14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37">
              <a:extLst>
                <a:ext uri="{FF2B5EF4-FFF2-40B4-BE49-F238E27FC236}">
                  <a16:creationId xmlns:a16="http://schemas.microsoft.com/office/drawing/2014/main" id="{6CDA7225-6683-419A-B297-25A1080BF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326"/>
              <a:ext cx="209" cy="395"/>
            </a:xfrm>
            <a:custGeom>
              <a:avLst/>
              <a:gdLst>
                <a:gd name="T0" fmla="*/ 0 w 105"/>
                <a:gd name="T1" fmla="*/ 0 h 186"/>
                <a:gd name="T2" fmla="*/ 183 w 105"/>
                <a:gd name="T3" fmla="*/ 36 h 186"/>
                <a:gd name="T4" fmla="*/ 48 w 105"/>
                <a:gd name="T5" fmla="*/ 96 h 186"/>
                <a:gd name="T6" fmla="*/ 48 w 105"/>
                <a:gd name="T7" fmla="*/ 96 h 186"/>
                <a:gd name="T8" fmla="*/ 199 w 105"/>
                <a:gd name="T9" fmla="*/ 96 h 186"/>
                <a:gd name="T10" fmla="*/ 88 w 105"/>
                <a:gd name="T11" fmla="*/ 212 h 186"/>
                <a:gd name="T12" fmla="*/ 207 w 105"/>
                <a:gd name="T13" fmla="*/ 221 h 186"/>
                <a:gd name="T14" fmla="*/ 56 w 105"/>
                <a:gd name="T15" fmla="*/ 342 h 186"/>
                <a:gd name="T16" fmla="*/ 135 w 105"/>
                <a:gd name="T17" fmla="*/ 357 h 186"/>
                <a:gd name="T18" fmla="*/ 261 w 105"/>
                <a:gd name="T19" fmla="*/ 384 h 186"/>
                <a:gd name="T20" fmla="*/ 127 w 105"/>
                <a:gd name="T21" fmla="*/ 510 h 186"/>
                <a:gd name="T22" fmla="*/ 309 w 105"/>
                <a:gd name="T23" fmla="*/ 518 h 186"/>
                <a:gd name="T24" fmla="*/ 229 w 105"/>
                <a:gd name="T25" fmla="*/ 614 h 186"/>
                <a:gd name="T26" fmla="*/ 396 w 105"/>
                <a:gd name="T27" fmla="*/ 614 h 186"/>
                <a:gd name="T28" fmla="*/ 332 w 105"/>
                <a:gd name="T29" fmla="*/ 707 h 186"/>
                <a:gd name="T30" fmla="*/ 412 w 105"/>
                <a:gd name="T31" fmla="*/ 726 h 186"/>
                <a:gd name="T32" fmla="*/ 356 w 105"/>
                <a:gd name="T33" fmla="*/ 803 h 186"/>
                <a:gd name="T34" fmla="*/ 432 w 105"/>
                <a:gd name="T35" fmla="*/ 835 h 186"/>
                <a:gd name="T36" fmla="*/ 424 w 105"/>
                <a:gd name="T37" fmla="*/ 892 h 186"/>
                <a:gd name="T38" fmla="*/ 480 w 105"/>
                <a:gd name="T39" fmla="*/ 920 h 186"/>
                <a:gd name="T40" fmla="*/ 448 w 105"/>
                <a:gd name="T41" fmla="*/ 964 h 186"/>
                <a:gd name="T42" fmla="*/ 527 w 105"/>
                <a:gd name="T43" fmla="*/ 996 h 186"/>
                <a:gd name="T44" fmla="*/ 456 w 105"/>
                <a:gd name="T45" fmla="*/ 1151 h 186"/>
                <a:gd name="T46" fmla="*/ 623 w 105"/>
                <a:gd name="T47" fmla="*/ 1177 h 186"/>
                <a:gd name="T48" fmla="*/ 496 w 105"/>
                <a:gd name="T49" fmla="*/ 1340 h 186"/>
                <a:gd name="T50" fmla="*/ 645 w 105"/>
                <a:gd name="T51" fmla="*/ 1349 h 186"/>
                <a:gd name="T52" fmla="*/ 543 w 105"/>
                <a:gd name="T53" fmla="*/ 1448 h 186"/>
                <a:gd name="T54" fmla="*/ 653 w 105"/>
                <a:gd name="T55" fmla="*/ 1448 h 186"/>
                <a:gd name="T56" fmla="*/ 583 w 105"/>
                <a:gd name="T57" fmla="*/ 1525 h 186"/>
                <a:gd name="T58" fmla="*/ 756 w 105"/>
                <a:gd name="T59" fmla="*/ 1525 h 186"/>
                <a:gd name="T60" fmla="*/ 653 w 105"/>
                <a:gd name="T61" fmla="*/ 1618 h 186"/>
                <a:gd name="T62" fmla="*/ 796 w 105"/>
                <a:gd name="T63" fmla="*/ 1618 h 186"/>
                <a:gd name="T64" fmla="*/ 709 w 105"/>
                <a:gd name="T65" fmla="*/ 1714 h 186"/>
                <a:gd name="T66" fmla="*/ 820 w 105"/>
                <a:gd name="T67" fmla="*/ 1722 h 186"/>
                <a:gd name="T68" fmla="*/ 796 w 105"/>
                <a:gd name="T69" fmla="*/ 1782 h 18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5" h="186">
                  <a:moveTo>
                    <a:pt x="0" y="0"/>
                  </a:moveTo>
                  <a:cubicBezTo>
                    <a:pt x="3" y="2"/>
                    <a:pt x="17" y="0"/>
                    <a:pt x="23" y="4"/>
                  </a:cubicBezTo>
                  <a:cubicBezTo>
                    <a:pt x="18" y="7"/>
                    <a:pt x="12" y="8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2" y="11"/>
                    <a:pt x="19" y="9"/>
                    <a:pt x="25" y="10"/>
                  </a:cubicBezTo>
                  <a:cubicBezTo>
                    <a:pt x="21" y="15"/>
                    <a:pt x="16" y="18"/>
                    <a:pt x="11" y="22"/>
                  </a:cubicBezTo>
                  <a:cubicBezTo>
                    <a:pt x="16" y="21"/>
                    <a:pt x="21" y="23"/>
                    <a:pt x="26" y="23"/>
                  </a:cubicBezTo>
                  <a:cubicBezTo>
                    <a:pt x="25" y="28"/>
                    <a:pt x="12" y="34"/>
                    <a:pt x="7" y="36"/>
                  </a:cubicBezTo>
                  <a:cubicBezTo>
                    <a:pt x="9" y="38"/>
                    <a:pt x="14" y="37"/>
                    <a:pt x="17" y="37"/>
                  </a:cubicBezTo>
                  <a:cubicBezTo>
                    <a:pt x="22" y="37"/>
                    <a:pt x="28" y="37"/>
                    <a:pt x="33" y="40"/>
                  </a:cubicBezTo>
                  <a:cubicBezTo>
                    <a:pt x="29" y="46"/>
                    <a:pt x="20" y="47"/>
                    <a:pt x="16" y="53"/>
                  </a:cubicBezTo>
                  <a:cubicBezTo>
                    <a:pt x="23" y="54"/>
                    <a:pt x="33" y="51"/>
                    <a:pt x="39" y="54"/>
                  </a:cubicBezTo>
                  <a:cubicBezTo>
                    <a:pt x="38" y="59"/>
                    <a:pt x="31" y="60"/>
                    <a:pt x="29" y="64"/>
                  </a:cubicBezTo>
                  <a:cubicBezTo>
                    <a:pt x="36" y="64"/>
                    <a:pt x="43" y="62"/>
                    <a:pt x="50" y="64"/>
                  </a:cubicBezTo>
                  <a:cubicBezTo>
                    <a:pt x="48" y="68"/>
                    <a:pt x="43" y="70"/>
                    <a:pt x="42" y="74"/>
                  </a:cubicBezTo>
                  <a:cubicBezTo>
                    <a:pt x="45" y="75"/>
                    <a:pt x="49" y="75"/>
                    <a:pt x="52" y="76"/>
                  </a:cubicBezTo>
                  <a:cubicBezTo>
                    <a:pt x="51" y="80"/>
                    <a:pt x="47" y="82"/>
                    <a:pt x="45" y="84"/>
                  </a:cubicBezTo>
                  <a:cubicBezTo>
                    <a:pt x="48" y="84"/>
                    <a:pt x="52" y="86"/>
                    <a:pt x="55" y="87"/>
                  </a:cubicBezTo>
                  <a:cubicBezTo>
                    <a:pt x="55" y="89"/>
                    <a:pt x="53" y="91"/>
                    <a:pt x="54" y="93"/>
                  </a:cubicBezTo>
                  <a:cubicBezTo>
                    <a:pt x="55" y="95"/>
                    <a:pt x="59" y="95"/>
                    <a:pt x="61" y="96"/>
                  </a:cubicBezTo>
                  <a:cubicBezTo>
                    <a:pt x="60" y="96"/>
                    <a:pt x="57" y="101"/>
                    <a:pt x="57" y="101"/>
                  </a:cubicBezTo>
                  <a:cubicBezTo>
                    <a:pt x="59" y="105"/>
                    <a:pt x="65" y="102"/>
                    <a:pt x="67" y="104"/>
                  </a:cubicBezTo>
                  <a:cubicBezTo>
                    <a:pt x="69" y="108"/>
                    <a:pt x="59" y="116"/>
                    <a:pt x="58" y="120"/>
                  </a:cubicBezTo>
                  <a:cubicBezTo>
                    <a:pt x="64" y="123"/>
                    <a:pt x="73" y="120"/>
                    <a:pt x="79" y="123"/>
                  </a:cubicBezTo>
                  <a:cubicBezTo>
                    <a:pt x="78" y="129"/>
                    <a:pt x="67" y="135"/>
                    <a:pt x="63" y="140"/>
                  </a:cubicBezTo>
                  <a:cubicBezTo>
                    <a:pt x="69" y="142"/>
                    <a:pt x="76" y="139"/>
                    <a:pt x="82" y="141"/>
                  </a:cubicBezTo>
                  <a:cubicBezTo>
                    <a:pt x="79" y="146"/>
                    <a:pt x="73" y="147"/>
                    <a:pt x="69" y="151"/>
                  </a:cubicBezTo>
                  <a:cubicBezTo>
                    <a:pt x="73" y="152"/>
                    <a:pt x="79" y="148"/>
                    <a:pt x="83" y="151"/>
                  </a:cubicBezTo>
                  <a:cubicBezTo>
                    <a:pt x="82" y="155"/>
                    <a:pt x="77" y="156"/>
                    <a:pt x="74" y="159"/>
                  </a:cubicBezTo>
                  <a:cubicBezTo>
                    <a:pt x="81" y="160"/>
                    <a:pt x="89" y="157"/>
                    <a:pt x="96" y="159"/>
                  </a:cubicBezTo>
                  <a:cubicBezTo>
                    <a:pt x="92" y="162"/>
                    <a:pt x="84" y="164"/>
                    <a:pt x="83" y="169"/>
                  </a:cubicBezTo>
                  <a:cubicBezTo>
                    <a:pt x="89" y="170"/>
                    <a:pt x="95" y="167"/>
                    <a:pt x="101" y="169"/>
                  </a:cubicBezTo>
                  <a:cubicBezTo>
                    <a:pt x="100" y="173"/>
                    <a:pt x="93" y="175"/>
                    <a:pt x="90" y="179"/>
                  </a:cubicBezTo>
                  <a:cubicBezTo>
                    <a:pt x="95" y="179"/>
                    <a:pt x="100" y="180"/>
                    <a:pt x="104" y="180"/>
                  </a:cubicBezTo>
                  <a:cubicBezTo>
                    <a:pt x="105" y="182"/>
                    <a:pt x="103" y="185"/>
                    <a:pt x="101" y="18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38">
              <a:extLst>
                <a:ext uri="{FF2B5EF4-FFF2-40B4-BE49-F238E27FC236}">
                  <a16:creationId xmlns:a16="http://schemas.microsoft.com/office/drawing/2014/main" id="{5D05258C-7651-47D8-9D1D-07D02F2E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256"/>
              <a:ext cx="172" cy="300"/>
            </a:xfrm>
            <a:custGeom>
              <a:avLst/>
              <a:gdLst>
                <a:gd name="T0" fmla="*/ 56 w 86"/>
                <a:gd name="T1" fmla="*/ 0 h 141"/>
                <a:gd name="T2" fmla="*/ 56 w 86"/>
                <a:gd name="T3" fmla="*/ 19 h 141"/>
                <a:gd name="T4" fmla="*/ 136 w 86"/>
                <a:gd name="T5" fmla="*/ 40 h 141"/>
                <a:gd name="T6" fmla="*/ 8 w 86"/>
                <a:gd name="T7" fmla="*/ 104 h 141"/>
                <a:gd name="T8" fmla="*/ 136 w 86"/>
                <a:gd name="T9" fmla="*/ 128 h 141"/>
                <a:gd name="T10" fmla="*/ 16 w 86"/>
                <a:gd name="T11" fmla="*/ 181 h 141"/>
                <a:gd name="T12" fmla="*/ 96 w 86"/>
                <a:gd name="T13" fmla="*/ 181 h 141"/>
                <a:gd name="T14" fmla="*/ 0 w 86"/>
                <a:gd name="T15" fmla="*/ 249 h 141"/>
                <a:gd name="T16" fmla="*/ 248 w 86"/>
                <a:gd name="T17" fmla="*/ 272 h 141"/>
                <a:gd name="T18" fmla="*/ 56 w 86"/>
                <a:gd name="T19" fmla="*/ 385 h 141"/>
                <a:gd name="T20" fmla="*/ 272 w 86"/>
                <a:gd name="T21" fmla="*/ 426 h 141"/>
                <a:gd name="T22" fmla="*/ 144 w 86"/>
                <a:gd name="T23" fmla="*/ 502 h 141"/>
                <a:gd name="T24" fmla="*/ 280 w 86"/>
                <a:gd name="T25" fmla="*/ 511 h 141"/>
                <a:gd name="T26" fmla="*/ 200 w 86"/>
                <a:gd name="T27" fmla="*/ 570 h 141"/>
                <a:gd name="T28" fmla="*/ 256 w 86"/>
                <a:gd name="T29" fmla="*/ 579 h 141"/>
                <a:gd name="T30" fmla="*/ 200 w 86"/>
                <a:gd name="T31" fmla="*/ 626 h 141"/>
                <a:gd name="T32" fmla="*/ 368 w 86"/>
                <a:gd name="T33" fmla="*/ 666 h 141"/>
                <a:gd name="T34" fmla="*/ 248 w 86"/>
                <a:gd name="T35" fmla="*/ 787 h 141"/>
                <a:gd name="T36" fmla="*/ 440 w 86"/>
                <a:gd name="T37" fmla="*/ 819 h 141"/>
                <a:gd name="T38" fmla="*/ 312 w 86"/>
                <a:gd name="T39" fmla="*/ 915 h 141"/>
                <a:gd name="T40" fmla="*/ 448 w 86"/>
                <a:gd name="T41" fmla="*/ 923 h 141"/>
                <a:gd name="T42" fmla="*/ 384 w 86"/>
                <a:gd name="T43" fmla="*/ 1009 h 141"/>
                <a:gd name="T44" fmla="*/ 520 w 86"/>
                <a:gd name="T45" fmla="*/ 1040 h 141"/>
                <a:gd name="T46" fmla="*/ 448 w 86"/>
                <a:gd name="T47" fmla="*/ 1100 h 141"/>
                <a:gd name="T48" fmla="*/ 616 w 86"/>
                <a:gd name="T49" fmla="*/ 1119 h 141"/>
                <a:gd name="T50" fmla="*/ 488 w 86"/>
                <a:gd name="T51" fmla="*/ 1196 h 141"/>
                <a:gd name="T52" fmla="*/ 640 w 86"/>
                <a:gd name="T53" fmla="*/ 1213 h 141"/>
                <a:gd name="T54" fmla="*/ 584 w 86"/>
                <a:gd name="T55" fmla="*/ 1272 h 141"/>
                <a:gd name="T56" fmla="*/ 688 w 86"/>
                <a:gd name="T57" fmla="*/ 1317 h 141"/>
                <a:gd name="T58" fmla="*/ 672 w 86"/>
                <a:gd name="T59" fmla="*/ 1357 h 14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" h="141">
                  <a:moveTo>
                    <a:pt x="7" y="0"/>
                  </a:moveTo>
                  <a:cubicBezTo>
                    <a:pt x="7" y="1"/>
                    <a:pt x="7" y="2"/>
                    <a:pt x="7" y="2"/>
                  </a:cubicBezTo>
                  <a:cubicBezTo>
                    <a:pt x="10" y="2"/>
                    <a:pt x="14" y="3"/>
                    <a:pt x="17" y="4"/>
                  </a:cubicBezTo>
                  <a:cubicBezTo>
                    <a:pt x="12" y="7"/>
                    <a:pt x="6" y="10"/>
                    <a:pt x="1" y="11"/>
                  </a:cubicBezTo>
                  <a:cubicBezTo>
                    <a:pt x="6" y="13"/>
                    <a:pt x="12" y="10"/>
                    <a:pt x="17" y="13"/>
                  </a:cubicBezTo>
                  <a:cubicBezTo>
                    <a:pt x="12" y="16"/>
                    <a:pt x="7" y="17"/>
                    <a:pt x="2" y="19"/>
                  </a:cubicBezTo>
                  <a:cubicBezTo>
                    <a:pt x="5" y="19"/>
                    <a:pt x="9" y="18"/>
                    <a:pt x="12" y="19"/>
                  </a:cubicBezTo>
                  <a:cubicBezTo>
                    <a:pt x="9" y="22"/>
                    <a:pt x="2" y="22"/>
                    <a:pt x="0" y="26"/>
                  </a:cubicBezTo>
                  <a:cubicBezTo>
                    <a:pt x="5" y="27"/>
                    <a:pt x="30" y="23"/>
                    <a:pt x="31" y="28"/>
                  </a:cubicBezTo>
                  <a:cubicBezTo>
                    <a:pt x="24" y="33"/>
                    <a:pt x="14" y="35"/>
                    <a:pt x="7" y="40"/>
                  </a:cubicBezTo>
                  <a:cubicBezTo>
                    <a:pt x="14" y="40"/>
                    <a:pt x="28" y="38"/>
                    <a:pt x="34" y="44"/>
                  </a:cubicBezTo>
                  <a:cubicBezTo>
                    <a:pt x="29" y="47"/>
                    <a:pt x="23" y="49"/>
                    <a:pt x="18" y="52"/>
                  </a:cubicBezTo>
                  <a:cubicBezTo>
                    <a:pt x="23" y="52"/>
                    <a:pt x="30" y="51"/>
                    <a:pt x="35" y="53"/>
                  </a:cubicBezTo>
                  <a:cubicBezTo>
                    <a:pt x="32" y="56"/>
                    <a:pt x="27" y="56"/>
                    <a:pt x="25" y="59"/>
                  </a:cubicBezTo>
                  <a:cubicBezTo>
                    <a:pt x="27" y="60"/>
                    <a:pt x="30" y="59"/>
                    <a:pt x="32" y="60"/>
                  </a:cubicBezTo>
                  <a:cubicBezTo>
                    <a:pt x="30" y="61"/>
                    <a:pt x="27" y="62"/>
                    <a:pt x="25" y="65"/>
                  </a:cubicBezTo>
                  <a:cubicBezTo>
                    <a:pt x="29" y="66"/>
                    <a:pt x="44" y="64"/>
                    <a:pt x="46" y="69"/>
                  </a:cubicBezTo>
                  <a:cubicBezTo>
                    <a:pt x="48" y="74"/>
                    <a:pt x="33" y="78"/>
                    <a:pt x="31" y="82"/>
                  </a:cubicBezTo>
                  <a:cubicBezTo>
                    <a:pt x="34" y="86"/>
                    <a:pt x="49" y="84"/>
                    <a:pt x="55" y="85"/>
                  </a:cubicBezTo>
                  <a:cubicBezTo>
                    <a:pt x="54" y="90"/>
                    <a:pt x="43" y="91"/>
                    <a:pt x="39" y="95"/>
                  </a:cubicBezTo>
                  <a:cubicBezTo>
                    <a:pt x="45" y="95"/>
                    <a:pt x="51" y="94"/>
                    <a:pt x="56" y="96"/>
                  </a:cubicBezTo>
                  <a:cubicBezTo>
                    <a:pt x="55" y="99"/>
                    <a:pt x="50" y="101"/>
                    <a:pt x="48" y="105"/>
                  </a:cubicBezTo>
                  <a:cubicBezTo>
                    <a:pt x="53" y="107"/>
                    <a:pt x="59" y="106"/>
                    <a:pt x="65" y="108"/>
                  </a:cubicBezTo>
                  <a:cubicBezTo>
                    <a:pt x="62" y="110"/>
                    <a:pt x="58" y="112"/>
                    <a:pt x="56" y="114"/>
                  </a:cubicBezTo>
                  <a:cubicBezTo>
                    <a:pt x="63" y="114"/>
                    <a:pt x="69" y="115"/>
                    <a:pt x="77" y="116"/>
                  </a:cubicBezTo>
                  <a:cubicBezTo>
                    <a:pt x="75" y="120"/>
                    <a:pt x="65" y="122"/>
                    <a:pt x="61" y="124"/>
                  </a:cubicBezTo>
                  <a:cubicBezTo>
                    <a:pt x="64" y="124"/>
                    <a:pt x="79" y="122"/>
                    <a:pt x="80" y="126"/>
                  </a:cubicBezTo>
                  <a:cubicBezTo>
                    <a:pt x="81" y="129"/>
                    <a:pt x="75" y="130"/>
                    <a:pt x="73" y="132"/>
                  </a:cubicBezTo>
                  <a:cubicBezTo>
                    <a:pt x="77" y="135"/>
                    <a:pt x="82" y="134"/>
                    <a:pt x="86" y="137"/>
                  </a:cubicBezTo>
                  <a:cubicBezTo>
                    <a:pt x="85" y="138"/>
                    <a:pt x="84" y="139"/>
                    <a:pt x="84" y="14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39">
              <a:extLst>
                <a:ext uri="{FF2B5EF4-FFF2-40B4-BE49-F238E27FC236}">
                  <a16:creationId xmlns:a16="http://schemas.microsoft.com/office/drawing/2014/main" id="{0872A70B-E0C3-4927-9A11-932490F3F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581"/>
              <a:ext cx="177" cy="296"/>
            </a:xfrm>
            <a:custGeom>
              <a:avLst/>
              <a:gdLst>
                <a:gd name="T0" fmla="*/ 0 w 89"/>
                <a:gd name="T1" fmla="*/ 0 h 139"/>
                <a:gd name="T2" fmla="*/ 127 w 89"/>
                <a:gd name="T3" fmla="*/ 0 h 139"/>
                <a:gd name="T4" fmla="*/ 16 w 89"/>
                <a:gd name="T5" fmla="*/ 104 h 139"/>
                <a:gd name="T6" fmla="*/ 135 w 89"/>
                <a:gd name="T7" fmla="*/ 96 h 139"/>
                <a:gd name="T8" fmla="*/ 48 w 89"/>
                <a:gd name="T9" fmla="*/ 153 h 139"/>
                <a:gd name="T10" fmla="*/ 135 w 89"/>
                <a:gd name="T11" fmla="*/ 172 h 139"/>
                <a:gd name="T12" fmla="*/ 56 w 89"/>
                <a:gd name="T13" fmla="*/ 273 h 139"/>
                <a:gd name="T14" fmla="*/ 213 w 89"/>
                <a:gd name="T15" fmla="*/ 258 h 139"/>
                <a:gd name="T16" fmla="*/ 40 w 89"/>
                <a:gd name="T17" fmla="*/ 405 h 139"/>
                <a:gd name="T18" fmla="*/ 167 w 89"/>
                <a:gd name="T19" fmla="*/ 394 h 139"/>
                <a:gd name="T20" fmla="*/ 72 w 89"/>
                <a:gd name="T21" fmla="*/ 513 h 139"/>
                <a:gd name="T22" fmla="*/ 205 w 89"/>
                <a:gd name="T23" fmla="*/ 530 h 139"/>
                <a:gd name="T24" fmla="*/ 111 w 89"/>
                <a:gd name="T25" fmla="*/ 607 h 139"/>
                <a:gd name="T26" fmla="*/ 221 w 89"/>
                <a:gd name="T27" fmla="*/ 607 h 139"/>
                <a:gd name="T28" fmla="*/ 143 w 89"/>
                <a:gd name="T29" fmla="*/ 667 h 139"/>
                <a:gd name="T30" fmla="*/ 332 w 89"/>
                <a:gd name="T31" fmla="*/ 667 h 139"/>
                <a:gd name="T32" fmla="*/ 167 w 89"/>
                <a:gd name="T33" fmla="*/ 762 h 139"/>
                <a:gd name="T34" fmla="*/ 284 w 89"/>
                <a:gd name="T35" fmla="*/ 762 h 139"/>
                <a:gd name="T36" fmla="*/ 455 w 89"/>
                <a:gd name="T37" fmla="*/ 803 h 139"/>
                <a:gd name="T38" fmla="*/ 360 w 89"/>
                <a:gd name="T39" fmla="*/ 862 h 139"/>
                <a:gd name="T40" fmla="*/ 276 w 89"/>
                <a:gd name="T41" fmla="*/ 916 h 139"/>
                <a:gd name="T42" fmla="*/ 479 w 89"/>
                <a:gd name="T43" fmla="*/ 956 h 139"/>
                <a:gd name="T44" fmla="*/ 376 w 89"/>
                <a:gd name="T45" fmla="*/ 1016 h 139"/>
                <a:gd name="T46" fmla="*/ 479 w 89"/>
                <a:gd name="T47" fmla="*/ 1024 h 139"/>
                <a:gd name="T48" fmla="*/ 440 w 89"/>
                <a:gd name="T49" fmla="*/ 1071 h 139"/>
                <a:gd name="T50" fmla="*/ 533 w 89"/>
                <a:gd name="T51" fmla="*/ 1092 h 139"/>
                <a:gd name="T52" fmla="*/ 503 w 89"/>
                <a:gd name="T53" fmla="*/ 1161 h 139"/>
                <a:gd name="T54" fmla="*/ 644 w 89"/>
                <a:gd name="T55" fmla="*/ 1197 h 139"/>
                <a:gd name="T56" fmla="*/ 565 w 89"/>
                <a:gd name="T57" fmla="*/ 1273 h 139"/>
                <a:gd name="T58" fmla="*/ 700 w 89"/>
                <a:gd name="T59" fmla="*/ 1301 h 139"/>
                <a:gd name="T60" fmla="*/ 660 w 89"/>
                <a:gd name="T61" fmla="*/ 1342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9" h="139">
                  <a:moveTo>
                    <a:pt x="0" y="0"/>
                  </a:moveTo>
                  <a:cubicBezTo>
                    <a:pt x="4" y="1"/>
                    <a:pt x="11" y="0"/>
                    <a:pt x="16" y="0"/>
                  </a:cubicBezTo>
                  <a:cubicBezTo>
                    <a:pt x="12" y="5"/>
                    <a:pt x="8" y="9"/>
                    <a:pt x="2" y="11"/>
                  </a:cubicBezTo>
                  <a:cubicBezTo>
                    <a:pt x="7" y="11"/>
                    <a:pt x="12" y="9"/>
                    <a:pt x="17" y="10"/>
                  </a:cubicBezTo>
                  <a:cubicBezTo>
                    <a:pt x="14" y="12"/>
                    <a:pt x="10" y="13"/>
                    <a:pt x="6" y="16"/>
                  </a:cubicBezTo>
                  <a:cubicBezTo>
                    <a:pt x="10" y="18"/>
                    <a:pt x="14" y="15"/>
                    <a:pt x="17" y="18"/>
                  </a:cubicBezTo>
                  <a:cubicBezTo>
                    <a:pt x="14" y="22"/>
                    <a:pt x="8" y="24"/>
                    <a:pt x="7" y="28"/>
                  </a:cubicBezTo>
                  <a:cubicBezTo>
                    <a:pt x="14" y="28"/>
                    <a:pt x="20" y="26"/>
                    <a:pt x="27" y="27"/>
                  </a:cubicBezTo>
                  <a:cubicBezTo>
                    <a:pt x="26" y="33"/>
                    <a:pt x="10" y="38"/>
                    <a:pt x="5" y="42"/>
                  </a:cubicBezTo>
                  <a:cubicBezTo>
                    <a:pt x="10" y="42"/>
                    <a:pt x="16" y="41"/>
                    <a:pt x="21" y="41"/>
                  </a:cubicBezTo>
                  <a:cubicBezTo>
                    <a:pt x="20" y="46"/>
                    <a:pt x="12" y="49"/>
                    <a:pt x="9" y="53"/>
                  </a:cubicBezTo>
                  <a:cubicBezTo>
                    <a:pt x="14" y="55"/>
                    <a:pt x="21" y="51"/>
                    <a:pt x="26" y="55"/>
                  </a:cubicBezTo>
                  <a:cubicBezTo>
                    <a:pt x="24" y="59"/>
                    <a:pt x="18" y="60"/>
                    <a:pt x="14" y="63"/>
                  </a:cubicBezTo>
                  <a:cubicBezTo>
                    <a:pt x="19" y="63"/>
                    <a:pt x="24" y="61"/>
                    <a:pt x="28" y="63"/>
                  </a:cubicBezTo>
                  <a:cubicBezTo>
                    <a:pt x="25" y="65"/>
                    <a:pt x="20" y="66"/>
                    <a:pt x="18" y="69"/>
                  </a:cubicBezTo>
                  <a:cubicBezTo>
                    <a:pt x="26" y="70"/>
                    <a:pt x="34" y="67"/>
                    <a:pt x="42" y="69"/>
                  </a:cubicBezTo>
                  <a:cubicBezTo>
                    <a:pt x="36" y="73"/>
                    <a:pt x="28" y="77"/>
                    <a:pt x="21" y="79"/>
                  </a:cubicBezTo>
                  <a:cubicBezTo>
                    <a:pt x="25" y="81"/>
                    <a:pt x="31" y="79"/>
                    <a:pt x="36" y="79"/>
                  </a:cubicBezTo>
                  <a:cubicBezTo>
                    <a:pt x="43" y="80"/>
                    <a:pt x="51" y="81"/>
                    <a:pt x="58" y="83"/>
                  </a:cubicBezTo>
                  <a:cubicBezTo>
                    <a:pt x="55" y="86"/>
                    <a:pt x="50" y="87"/>
                    <a:pt x="46" y="89"/>
                  </a:cubicBezTo>
                  <a:cubicBezTo>
                    <a:pt x="43" y="91"/>
                    <a:pt x="39" y="94"/>
                    <a:pt x="35" y="95"/>
                  </a:cubicBezTo>
                  <a:cubicBezTo>
                    <a:pt x="44" y="94"/>
                    <a:pt x="52" y="96"/>
                    <a:pt x="61" y="99"/>
                  </a:cubicBezTo>
                  <a:cubicBezTo>
                    <a:pt x="57" y="102"/>
                    <a:pt x="52" y="103"/>
                    <a:pt x="48" y="105"/>
                  </a:cubicBezTo>
                  <a:cubicBezTo>
                    <a:pt x="52" y="105"/>
                    <a:pt x="57" y="104"/>
                    <a:pt x="61" y="106"/>
                  </a:cubicBezTo>
                  <a:cubicBezTo>
                    <a:pt x="60" y="108"/>
                    <a:pt x="57" y="109"/>
                    <a:pt x="56" y="111"/>
                  </a:cubicBezTo>
                  <a:cubicBezTo>
                    <a:pt x="58" y="112"/>
                    <a:pt x="67" y="110"/>
                    <a:pt x="68" y="113"/>
                  </a:cubicBezTo>
                  <a:cubicBezTo>
                    <a:pt x="70" y="115"/>
                    <a:pt x="65" y="118"/>
                    <a:pt x="64" y="120"/>
                  </a:cubicBezTo>
                  <a:cubicBezTo>
                    <a:pt x="70" y="123"/>
                    <a:pt x="76" y="122"/>
                    <a:pt x="82" y="124"/>
                  </a:cubicBezTo>
                  <a:cubicBezTo>
                    <a:pt x="80" y="128"/>
                    <a:pt x="75" y="129"/>
                    <a:pt x="72" y="132"/>
                  </a:cubicBezTo>
                  <a:cubicBezTo>
                    <a:pt x="77" y="134"/>
                    <a:pt x="83" y="134"/>
                    <a:pt x="89" y="135"/>
                  </a:cubicBezTo>
                  <a:cubicBezTo>
                    <a:pt x="88" y="136"/>
                    <a:pt x="86" y="138"/>
                    <a:pt x="84" y="13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40">
              <a:extLst>
                <a:ext uri="{FF2B5EF4-FFF2-40B4-BE49-F238E27FC236}">
                  <a16:creationId xmlns:a16="http://schemas.microsoft.com/office/drawing/2014/main" id="{B3B2C5B3-C59C-452A-BD7D-5076C2E9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41"/>
              <a:ext cx="333" cy="255"/>
            </a:xfrm>
            <a:custGeom>
              <a:avLst/>
              <a:gdLst>
                <a:gd name="T0" fmla="*/ 144 w 167"/>
                <a:gd name="T1" fmla="*/ 0 h 120"/>
                <a:gd name="T2" fmla="*/ 0 w 167"/>
                <a:gd name="T3" fmla="*/ 96 h 120"/>
                <a:gd name="T4" fmla="*/ 199 w 167"/>
                <a:gd name="T5" fmla="*/ 136 h 120"/>
                <a:gd name="T6" fmla="*/ 16 w 167"/>
                <a:gd name="T7" fmla="*/ 334 h 120"/>
                <a:gd name="T8" fmla="*/ 263 w 167"/>
                <a:gd name="T9" fmla="*/ 334 h 120"/>
                <a:gd name="T10" fmla="*/ 112 w 167"/>
                <a:gd name="T11" fmla="*/ 470 h 120"/>
                <a:gd name="T12" fmla="*/ 357 w 167"/>
                <a:gd name="T13" fmla="*/ 502 h 120"/>
                <a:gd name="T14" fmla="*/ 223 w 167"/>
                <a:gd name="T15" fmla="*/ 606 h 120"/>
                <a:gd name="T16" fmla="*/ 437 w 167"/>
                <a:gd name="T17" fmla="*/ 597 h 120"/>
                <a:gd name="T18" fmla="*/ 349 w 167"/>
                <a:gd name="T19" fmla="*/ 674 h 120"/>
                <a:gd name="T20" fmla="*/ 580 w 167"/>
                <a:gd name="T21" fmla="*/ 642 h 120"/>
                <a:gd name="T22" fmla="*/ 927 w 167"/>
                <a:gd name="T23" fmla="*/ 606 h 120"/>
                <a:gd name="T24" fmla="*/ 1172 w 167"/>
                <a:gd name="T25" fmla="*/ 578 h 120"/>
                <a:gd name="T26" fmla="*/ 967 w 167"/>
                <a:gd name="T27" fmla="*/ 718 h 120"/>
                <a:gd name="T28" fmla="*/ 1228 w 167"/>
                <a:gd name="T29" fmla="*/ 767 h 120"/>
                <a:gd name="T30" fmla="*/ 1061 w 167"/>
                <a:gd name="T31" fmla="*/ 922 h 120"/>
                <a:gd name="T32" fmla="*/ 1252 w 167"/>
                <a:gd name="T33" fmla="*/ 948 h 120"/>
                <a:gd name="T34" fmla="*/ 1117 w 167"/>
                <a:gd name="T35" fmla="*/ 1056 h 120"/>
                <a:gd name="T36" fmla="*/ 1324 w 167"/>
                <a:gd name="T37" fmla="*/ 1103 h 120"/>
                <a:gd name="T38" fmla="*/ 1268 w 167"/>
                <a:gd name="T39" fmla="*/ 1152 h 1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7" h="120">
                  <a:moveTo>
                    <a:pt x="18" y="0"/>
                  </a:moveTo>
                  <a:cubicBezTo>
                    <a:pt x="13" y="4"/>
                    <a:pt x="6" y="7"/>
                    <a:pt x="0" y="10"/>
                  </a:cubicBezTo>
                  <a:cubicBezTo>
                    <a:pt x="8" y="12"/>
                    <a:pt x="17" y="12"/>
                    <a:pt x="25" y="14"/>
                  </a:cubicBezTo>
                  <a:cubicBezTo>
                    <a:pt x="20" y="22"/>
                    <a:pt x="8" y="26"/>
                    <a:pt x="2" y="35"/>
                  </a:cubicBezTo>
                  <a:cubicBezTo>
                    <a:pt x="12" y="36"/>
                    <a:pt x="23" y="35"/>
                    <a:pt x="33" y="35"/>
                  </a:cubicBezTo>
                  <a:cubicBezTo>
                    <a:pt x="29" y="41"/>
                    <a:pt x="20" y="45"/>
                    <a:pt x="14" y="49"/>
                  </a:cubicBezTo>
                  <a:cubicBezTo>
                    <a:pt x="23" y="53"/>
                    <a:pt x="35" y="49"/>
                    <a:pt x="45" y="52"/>
                  </a:cubicBezTo>
                  <a:cubicBezTo>
                    <a:pt x="41" y="57"/>
                    <a:pt x="33" y="58"/>
                    <a:pt x="28" y="63"/>
                  </a:cubicBezTo>
                  <a:cubicBezTo>
                    <a:pt x="33" y="66"/>
                    <a:pt x="48" y="62"/>
                    <a:pt x="55" y="62"/>
                  </a:cubicBezTo>
                  <a:cubicBezTo>
                    <a:pt x="52" y="65"/>
                    <a:pt x="47" y="66"/>
                    <a:pt x="44" y="70"/>
                  </a:cubicBezTo>
                  <a:cubicBezTo>
                    <a:pt x="53" y="71"/>
                    <a:pt x="64" y="67"/>
                    <a:pt x="73" y="67"/>
                  </a:cubicBezTo>
                  <a:cubicBezTo>
                    <a:pt x="87" y="66"/>
                    <a:pt x="102" y="64"/>
                    <a:pt x="117" y="63"/>
                  </a:cubicBezTo>
                  <a:cubicBezTo>
                    <a:pt x="127" y="63"/>
                    <a:pt x="138" y="60"/>
                    <a:pt x="148" y="60"/>
                  </a:cubicBezTo>
                  <a:cubicBezTo>
                    <a:pt x="140" y="66"/>
                    <a:pt x="129" y="68"/>
                    <a:pt x="122" y="75"/>
                  </a:cubicBezTo>
                  <a:cubicBezTo>
                    <a:pt x="132" y="78"/>
                    <a:pt x="145" y="76"/>
                    <a:pt x="155" y="80"/>
                  </a:cubicBezTo>
                  <a:cubicBezTo>
                    <a:pt x="150" y="85"/>
                    <a:pt x="137" y="88"/>
                    <a:pt x="134" y="96"/>
                  </a:cubicBezTo>
                  <a:cubicBezTo>
                    <a:pt x="141" y="96"/>
                    <a:pt x="153" y="95"/>
                    <a:pt x="158" y="99"/>
                  </a:cubicBezTo>
                  <a:cubicBezTo>
                    <a:pt x="153" y="102"/>
                    <a:pt x="144" y="105"/>
                    <a:pt x="141" y="110"/>
                  </a:cubicBezTo>
                  <a:cubicBezTo>
                    <a:pt x="150" y="111"/>
                    <a:pt x="159" y="114"/>
                    <a:pt x="167" y="115"/>
                  </a:cubicBezTo>
                  <a:cubicBezTo>
                    <a:pt x="165" y="117"/>
                    <a:pt x="163" y="118"/>
                    <a:pt x="160" y="12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1">
              <a:extLst>
                <a:ext uri="{FF2B5EF4-FFF2-40B4-BE49-F238E27FC236}">
                  <a16:creationId xmlns:a16="http://schemas.microsoft.com/office/drawing/2014/main" id="{D3A56207-5D4E-49D8-A384-00E62135B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890"/>
              <a:ext cx="68" cy="189"/>
            </a:xfrm>
            <a:custGeom>
              <a:avLst/>
              <a:gdLst>
                <a:gd name="T0" fmla="*/ 264 w 34"/>
                <a:gd name="T1" fmla="*/ 17 h 89"/>
                <a:gd name="T2" fmla="*/ 80 w 34"/>
                <a:gd name="T3" fmla="*/ 85 h 89"/>
                <a:gd name="T4" fmla="*/ 272 w 34"/>
                <a:gd name="T5" fmla="*/ 96 h 89"/>
                <a:gd name="T6" fmla="*/ 88 w 34"/>
                <a:gd name="T7" fmla="*/ 181 h 89"/>
                <a:gd name="T8" fmla="*/ 232 w 34"/>
                <a:gd name="T9" fmla="*/ 212 h 89"/>
                <a:gd name="T10" fmla="*/ 80 w 34"/>
                <a:gd name="T11" fmla="*/ 265 h 89"/>
                <a:gd name="T12" fmla="*/ 192 w 34"/>
                <a:gd name="T13" fmla="*/ 306 h 89"/>
                <a:gd name="T14" fmla="*/ 72 w 34"/>
                <a:gd name="T15" fmla="*/ 401 h 89"/>
                <a:gd name="T16" fmla="*/ 136 w 34"/>
                <a:gd name="T17" fmla="*/ 410 h 89"/>
                <a:gd name="T18" fmla="*/ 32 w 34"/>
                <a:gd name="T19" fmla="*/ 510 h 89"/>
                <a:gd name="T20" fmla="*/ 224 w 34"/>
                <a:gd name="T21" fmla="*/ 518 h 89"/>
                <a:gd name="T22" fmla="*/ 0 w 34"/>
                <a:gd name="T23" fmla="*/ 614 h 89"/>
                <a:gd name="T24" fmla="*/ 176 w 34"/>
                <a:gd name="T25" fmla="*/ 631 h 89"/>
                <a:gd name="T26" fmla="*/ 40 w 34"/>
                <a:gd name="T27" fmla="*/ 726 h 89"/>
                <a:gd name="T28" fmla="*/ 136 w 34"/>
                <a:gd name="T29" fmla="*/ 739 h 89"/>
                <a:gd name="T30" fmla="*/ 24 w 34"/>
                <a:gd name="T31" fmla="*/ 835 h 89"/>
                <a:gd name="T32" fmla="*/ 128 w 34"/>
                <a:gd name="T33" fmla="*/ 826 h 89"/>
                <a:gd name="T34" fmla="*/ 104 w 34"/>
                <a:gd name="T35" fmla="*/ 843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" h="89">
                  <a:moveTo>
                    <a:pt x="33" y="2"/>
                  </a:moveTo>
                  <a:cubicBezTo>
                    <a:pt x="28" y="0"/>
                    <a:pt x="16" y="7"/>
                    <a:pt x="10" y="9"/>
                  </a:cubicBezTo>
                  <a:cubicBezTo>
                    <a:pt x="18" y="9"/>
                    <a:pt x="27" y="7"/>
                    <a:pt x="34" y="10"/>
                  </a:cubicBezTo>
                  <a:cubicBezTo>
                    <a:pt x="28" y="15"/>
                    <a:pt x="19" y="18"/>
                    <a:pt x="11" y="19"/>
                  </a:cubicBezTo>
                  <a:cubicBezTo>
                    <a:pt x="16" y="22"/>
                    <a:pt x="23" y="20"/>
                    <a:pt x="29" y="22"/>
                  </a:cubicBezTo>
                  <a:cubicBezTo>
                    <a:pt x="23" y="24"/>
                    <a:pt x="15" y="25"/>
                    <a:pt x="10" y="28"/>
                  </a:cubicBezTo>
                  <a:cubicBezTo>
                    <a:pt x="14" y="30"/>
                    <a:pt x="19" y="29"/>
                    <a:pt x="24" y="32"/>
                  </a:cubicBezTo>
                  <a:cubicBezTo>
                    <a:pt x="19" y="35"/>
                    <a:pt x="12" y="36"/>
                    <a:pt x="9" y="42"/>
                  </a:cubicBezTo>
                  <a:cubicBezTo>
                    <a:pt x="12" y="42"/>
                    <a:pt x="14" y="43"/>
                    <a:pt x="17" y="43"/>
                  </a:cubicBezTo>
                  <a:cubicBezTo>
                    <a:pt x="15" y="47"/>
                    <a:pt x="8" y="51"/>
                    <a:pt x="4" y="53"/>
                  </a:cubicBezTo>
                  <a:cubicBezTo>
                    <a:pt x="11" y="53"/>
                    <a:pt x="21" y="52"/>
                    <a:pt x="28" y="54"/>
                  </a:cubicBezTo>
                  <a:cubicBezTo>
                    <a:pt x="20" y="59"/>
                    <a:pt x="9" y="62"/>
                    <a:pt x="0" y="64"/>
                  </a:cubicBezTo>
                  <a:cubicBezTo>
                    <a:pt x="7" y="64"/>
                    <a:pt x="15" y="63"/>
                    <a:pt x="22" y="66"/>
                  </a:cubicBezTo>
                  <a:cubicBezTo>
                    <a:pt x="16" y="68"/>
                    <a:pt x="7" y="71"/>
                    <a:pt x="5" y="76"/>
                  </a:cubicBezTo>
                  <a:cubicBezTo>
                    <a:pt x="9" y="76"/>
                    <a:pt x="14" y="75"/>
                    <a:pt x="17" y="77"/>
                  </a:cubicBezTo>
                  <a:cubicBezTo>
                    <a:pt x="13" y="81"/>
                    <a:pt x="7" y="83"/>
                    <a:pt x="3" y="87"/>
                  </a:cubicBezTo>
                  <a:cubicBezTo>
                    <a:pt x="7" y="87"/>
                    <a:pt x="12" y="86"/>
                    <a:pt x="16" y="86"/>
                  </a:cubicBezTo>
                  <a:cubicBezTo>
                    <a:pt x="15" y="87"/>
                    <a:pt x="12" y="89"/>
                    <a:pt x="13" y="88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2">
              <a:extLst>
                <a:ext uri="{FF2B5EF4-FFF2-40B4-BE49-F238E27FC236}">
                  <a16:creationId xmlns:a16="http://schemas.microsoft.com/office/drawing/2014/main" id="{548EA0D3-9207-4938-8B90-CBF1CD419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887"/>
              <a:ext cx="66" cy="190"/>
            </a:xfrm>
            <a:custGeom>
              <a:avLst/>
              <a:gdLst>
                <a:gd name="T0" fmla="*/ 264 w 33"/>
                <a:gd name="T1" fmla="*/ 28 h 89"/>
                <a:gd name="T2" fmla="*/ 80 w 33"/>
                <a:gd name="T3" fmla="*/ 88 h 89"/>
                <a:gd name="T4" fmla="*/ 264 w 33"/>
                <a:gd name="T5" fmla="*/ 96 h 89"/>
                <a:gd name="T6" fmla="*/ 88 w 33"/>
                <a:gd name="T7" fmla="*/ 188 h 89"/>
                <a:gd name="T8" fmla="*/ 232 w 33"/>
                <a:gd name="T9" fmla="*/ 213 h 89"/>
                <a:gd name="T10" fmla="*/ 80 w 33"/>
                <a:gd name="T11" fmla="*/ 273 h 89"/>
                <a:gd name="T12" fmla="*/ 184 w 33"/>
                <a:gd name="T13" fmla="*/ 310 h 89"/>
                <a:gd name="T14" fmla="*/ 64 w 33"/>
                <a:gd name="T15" fmla="*/ 410 h 89"/>
                <a:gd name="T16" fmla="*/ 136 w 33"/>
                <a:gd name="T17" fmla="*/ 429 h 89"/>
                <a:gd name="T18" fmla="*/ 24 w 33"/>
                <a:gd name="T19" fmla="*/ 514 h 89"/>
                <a:gd name="T20" fmla="*/ 216 w 33"/>
                <a:gd name="T21" fmla="*/ 525 h 89"/>
                <a:gd name="T22" fmla="*/ 0 w 33"/>
                <a:gd name="T23" fmla="*/ 623 h 89"/>
                <a:gd name="T24" fmla="*/ 168 w 33"/>
                <a:gd name="T25" fmla="*/ 643 h 89"/>
                <a:gd name="T26" fmla="*/ 32 w 33"/>
                <a:gd name="T27" fmla="*/ 739 h 89"/>
                <a:gd name="T28" fmla="*/ 136 w 33"/>
                <a:gd name="T29" fmla="*/ 747 h 89"/>
                <a:gd name="T30" fmla="*/ 24 w 33"/>
                <a:gd name="T31" fmla="*/ 848 h 89"/>
                <a:gd name="T32" fmla="*/ 128 w 33"/>
                <a:gd name="T33" fmla="*/ 848 h 89"/>
                <a:gd name="T34" fmla="*/ 96 w 33"/>
                <a:gd name="T35" fmla="*/ 867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" h="89">
                  <a:moveTo>
                    <a:pt x="33" y="3"/>
                  </a:moveTo>
                  <a:cubicBezTo>
                    <a:pt x="27" y="0"/>
                    <a:pt x="16" y="7"/>
                    <a:pt x="10" y="9"/>
                  </a:cubicBezTo>
                  <a:cubicBezTo>
                    <a:pt x="17" y="10"/>
                    <a:pt x="27" y="7"/>
                    <a:pt x="33" y="10"/>
                  </a:cubicBezTo>
                  <a:cubicBezTo>
                    <a:pt x="28" y="15"/>
                    <a:pt x="18" y="18"/>
                    <a:pt x="11" y="19"/>
                  </a:cubicBezTo>
                  <a:cubicBezTo>
                    <a:pt x="16" y="22"/>
                    <a:pt x="23" y="21"/>
                    <a:pt x="29" y="22"/>
                  </a:cubicBezTo>
                  <a:cubicBezTo>
                    <a:pt x="23" y="24"/>
                    <a:pt x="15" y="25"/>
                    <a:pt x="10" y="28"/>
                  </a:cubicBezTo>
                  <a:cubicBezTo>
                    <a:pt x="14" y="30"/>
                    <a:pt x="19" y="30"/>
                    <a:pt x="23" y="32"/>
                  </a:cubicBezTo>
                  <a:cubicBezTo>
                    <a:pt x="19" y="35"/>
                    <a:pt x="11" y="37"/>
                    <a:pt x="8" y="42"/>
                  </a:cubicBezTo>
                  <a:cubicBezTo>
                    <a:pt x="11" y="43"/>
                    <a:pt x="14" y="43"/>
                    <a:pt x="17" y="44"/>
                  </a:cubicBezTo>
                  <a:cubicBezTo>
                    <a:pt x="15" y="47"/>
                    <a:pt x="7" y="51"/>
                    <a:pt x="3" y="53"/>
                  </a:cubicBezTo>
                  <a:cubicBezTo>
                    <a:pt x="11" y="53"/>
                    <a:pt x="20" y="52"/>
                    <a:pt x="27" y="54"/>
                  </a:cubicBezTo>
                  <a:cubicBezTo>
                    <a:pt x="19" y="59"/>
                    <a:pt x="9" y="62"/>
                    <a:pt x="0" y="64"/>
                  </a:cubicBezTo>
                  <a:cubicBezTo>
                    <a:pt x="7" y="64"/>
                    <a:pt x="15" y="63"/>
                    <a:pt x="21" y="66"/>
                  </a:cubicBezTo>
                  <a:cubicBezTo>
                    <a:pt x="16" y="68"/>
                    <a:pt x="7" y="71"/>
                    <a:pt x="4" y="76"/>
                  </a:cubicBezTo>
                  <a:cubicBezTo>
                    <a:pt x="8" y="77"/>
                    <a:pt x="13" y="76"/>
                    <a:pt x="17" y="77"/>
                  </a:cubicBezTo>
                  <a:cubicBezTo>
                    <a:pt x="13" y="81"/>
                    <a:pt x="7" y="83"/>
                    <a:pt x="3" y="87"/>
                  </a:cubicBezTo>
                  <a:cubicBezTo>
                    <a:pt x="7" y="88"/>
                    <a:pt x="12" y="87"/>
                    <a:pt x="16" y="87"/>
                  </a:cubicBezTo>
                  <a:cubicBezTo>
                    <a:pt x="15" y="87"/>
                    <a:pt x="11" y="89"/>
                    <a:pt x="12" y="8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43">
              <a:extLst>
                <a:ext uri="{FF2B5EF4-FFF2-40B4-BE49-F238E27FC236}">
                  <a16:creationId xmlns:a16="http://schemas.microsoft.com/office/drawing/2014/main" id="{7BB0AB70-5F48-4CA3-B6F4-B23F7D9A5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751"/>
              <a:ext cx="152" cy="243"/>
            </a:xfrm>
            <a:custGeom>
              <a:avLst/>
              <a:gdLst>
                <a:gd name="T0" fmla="*/ 0 w 76"/>
                <a:gd name="T1" fmla="*/ 19 h 114"/>
                <a:gd name="T2" fmla="*/ 232 w 76"/>
                <a:gd name="T3" fmla="*/ 9 h 114"/>
                <a:gd name="T4" fmla="*/ 8 w 76"/>
                <a:gd name="T5" fmla="*/ 153 h 114"/>
                <a:gd name="T6" fmla="*/ 240 w 76"/>
                <a:gd name="T7" fmla="*/ 153 h 114"/>
                <a:gd name="T8" fmla="*/ 88 w 76"/>
                <a:gd name="T9" fmla="*/ 264 h 114"/>
                <a:gd name="T10" fmla="*/ 288 w 76"/>
                <a:gd name="T11" fmla="*/ 232 h 114"/>
                <a:gd name="T12" fmla="*/ 184 w 76"/>
                <a:gd name="T13" fmla="*/ 301 h 114"/>
                <a:gd name="T14" fmla="*/ 264 w 76"/>
                <a:gd name="T15" fmla="*/ 301 h 114"/>
                <a:gd name="T16" fmla="*/ 232 w 76"/>
                <a:gd name="T17" fmla="*/ 350 h 114"/>
                <a:gd name="T18" fmla="*/ 432 w 76"/>
                <a:gd name="T19" fmla="*/ 369 h 114"/>
                <a:gd name="T20" fmla="*/ 192 w 76"/>
                <a:gd name="T21" fmla="*/ 541 h 114"/>
                <a:gd name="T22" fmla="*/ 464 w 76"/>
                <a:gd name="T23" fmla="*/ 573 h 114"/>
                <a:gd name="T24" fmla="*/ 280 w 76"/>
                <a:gd name="T25" fmla="*/ 710 h 114"/>
                <a:gd name="T26" fmla="*/ 504 w 76"/>
                <a:gd name="T27" fmla="*/ 695 h 114"/>
                <a:gd name="T28" fmla="*/ 368 w 76"/>
                <a:gd name="T29" fmla="*/ 814 h 114"/>
                <a:gd name="T30" fmla="*/ 560 w 76"/>
                <a:gd name="T31" fmla="*/ 804 h 114"/>
                <a:gd name="T32" fmla="*/ 424 w 76"/>
                <a:gd name="T33" fmla="*/ 932 h 114"/>
                <a:gd name="T34" fmla="*/ 608 w 76"/>
                <a:gd name="T35" fmla="*/ 940 h 114"/>
                <a:gd name="T36" fmla="*/ 552 w 76"/>
                <a:gd name="T37" fmla="*/ 1055 h 114"/>
                <a:gd name="T38" fmla="*/ 600 w 76"/>
                <a:gd name="T39" fmla="*/ 1076 h 114"/>
                <a:gd name="T40" fmla="*/ 584 w 76"/>
                <a:gd name="T41" fmla="*/ 1104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6" h="114">
                  <a:moveTo>
                    <a:pt x="0" y="2"/>
                  </a:moveTo>
                  <a:cubicBezTo>
                    <a:pt x="9" y="5"/>
                    <a:pt x="20" y="0"/>
                    <a:pt x="29" y="1"/>
                  </a:cubicBezTo>
                  <a:cubicBezTo>
                    <a:pt x="21" y="8"/>
                    <a:pt x="11" y="11"/>
                    <a:pt x="1" y="16"/>
                  </a:cubicBezTo>
                  <a:cubicBezTo>
                    <a:pt x="10" y="16"/>
                    <a:pt x="20" y="16"/>
                    <a:pt x="30" y="16"/>
                  </a:cubicBezTo>
                  <a:cubicBezTo>
                    <a:pt x="24" y="21"/>
                    <a:pt x="17" y="23"/>
                    <a:pt x="11" y="27"/>
                  </a:cubicBezTo>
                  <a:cubicBezTo>
                    <a:pt x="19" y="28"/>
                    <a:pt x="28" y="25"/>
                    <a:pt x="36" y="24"/>
                  </a:cubicBezTo>
                  <a:cubicBezTo>
                    <a:pt x="32" y="27"/>
                    <a:pt x="27" y="28"/>
                    <a:pt x="23" y="31"/>
                  </a:cubicBezTo>
                  <a:cubicBezTo>
                    <a:pt x="26" y="32"/>
                    <a:pt x="30" y="31"/>
                    <a:pt x="33" y="31"/>
                  </a:cubicBezTo>
                  <a:cubicBezTo>
                    <a:pt x="33" y="33"/>
                    <a:pt x="31" y="35"/>
                    <a:pt x="29" y="36"/>
                  </a:cubicBezTo>
                  <a:cubicBezTo>
                    <a:pt x="37" y="37"/>
                    <a:pt x="47" y="34"/>
                    <a:pt x="54" y="38"/>
                  </a:cubicBezTo>
                  <a:cubicBezTo>
                    <a:pt x="49" y="47"/>
                    <a:pt x="33" y="50"/>
                    <a:pt x="24" y="56"/>
                  </a:cubicBezTo>
                  <a:cubicBezTo>
                    <a:pt x="33" y="56"/>
                    <a:pt x="51" y="51"/>
                    <a:pt x="58" y="59"/>
                  </a:cubicBezTo>
                  <a:cubicBezTo>
                    <a:pt x="52" y="65"/>
                    <a:pt x="41" y="66"/>
                    <a:pt x="35" y="73"/>
                  </a:cubicBezTo>
                  <a:cubicBezTo>
                    <a:pt x="43" y="73"/>
                    <a:pt x="56" y="68"/>
                    <a:pt x="63" y="72"/>
                  </a:cubicBezTo>
                  <a:cubicBezTo>
                    <a:pt x="60" y="78"/>
                    <a:pt x="50" y="79"/>
                    <a:pt x="46" y="84"/>
                  </a:cubicBezTo>
                  <a:cubicBezTo>
                    <a:pt x="53" y="88"/>
                    <a:pt x="62" y="80"/>
                    <a:pt x="70" y="83"/>
                  </a:cubicBezTo>
                  <a:cubicBezTo>
                    <a:pt x="66" y="89"/>
                    <a:pt x="57" y="90"/>
                    <a:pt x="53" y="96"/>
                  </a:cubicBezTo>
                  <a:cubicBezTo>
                    <a:pt x="61" y="98"/>
                    <a:pt x="69" y="95"/>
                    <a:pt x="76" y="97"/>
                  </a:cubicBezTo>
                  <a:cubicBezTo>
                    <a:pt x="75" y="102"/>
                    <a:pt x="70" y="104"/>
                    <a:pt x="69" y="109"/>
                  </a:cubicBezTo>
                  <a:cubicBezTo>
                    <a:pt x="71" y="110"/>
                    <a:pt x="73" y="110"/>
                    <a:pt x="75" y="111"/>
                  </a:cubicBezTo>
                  <a:cubicBezTo>
                    <a:pt x="75" y="112"/>
                    <a:pt x="74" y="113"/>
                    <a:pt x="73" y="114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4">
              <a:extLst>
                <a:ext uri="{FF2B5EF4-FFF2-40B4-BE49-F238E27FC236}">
                  <a16:creationId xmlns:a16="http://schemas.microsoft.com/office/drawing/2014/main" id="{A25CF348-135A-4181-860F-238BB663B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996"/>
              <a:ext cx="66" cy="138"/>
            </a:xfrm>
            <a:custGeom>
              <a:avLst/>
              <a:gdLst>
                <a:gd name="T0" fmla="*/ 208 w 33"/>
                <a:gd name="T1" fmla="*/ 8 h 65"/>
                <a:gd name="T2" fmla="*/ 256 w 33"/>
                <a:gd name="T3" fmla="*/ 8 h 65"/>
                <a:gd name="T4" fmla="*/ 80 w 33"/>
                <a:gd name="T5" fmla="*/ 96 h 65"/>
                <a:gd name="T6" fmla="*/ 248 w 33"/>
                <a:gd name="T7" fmla="*/ 104 h 65"/>
                <a:gd name="T8" fmla="*/ 80 w 33"/>
                <a:gd name="T9" fmla="*/ 161 h 65"/>
                <a:gd name="T10" fmla="*/ 264 w 33"/>
                <a:gd name="T11" fmla="*/ 180 h 65"/>
                <a:gd name="T12" fmla="*/ 0 w 33"/>
                <a:gd name="T13" fmla="*/ 325 h 65"/>
                <a:gd name="T14" fmla="*/ 232 w 33"/>
                <a:gd name="T15" fmla="*/ 365 h 65"/>
                <a:gd name="T16" fmla="*/ 56 w 33"/>
                <a:gd name="T17" fmla="*/ 450 h 65"/>
                <a:gd name="T18" fmla="*/ 192 w 33"/>
                <a:gd name="T19" fmla="*/ 478 h 65"/>
                <a:gd name="T20" fmla="*/ 56 w 33"/>
                <a:gd name="T21" fmla="*/ 573 h 65"/>
                <a:gd name="T22" fmla="*/ 200 w 33"/>
                <a:gd name="T23" fmla="*/ 586 h 65"/>
                <a:gd name="T24" fmla="*/ 152 w 33"/>
                <a:gd name="T25" fmla="*/ 62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65">
                  <a:moveTo>
                    <a:pt x="26" y="1"/>
                  </a:moveTo>
                  <a:cubicBezTo>
                    <a:pt x="28" y="0"/>
                    <a:pt x="30" y="0"/>
                    <a:pt x="32" y="1"/>
                  </a:cubicBezTo>
                  <a:cubicBezTo>
                    <a:pt x="27" y="7"/>
                    <a:pt x="17" y="8"/>
                    <a:pt x="10" y="10"/>
                  </a:cubicBezTo>
                  <a:cubicBezTo>
                    <a:pt x="16" y="13"/>
                    <a:pt x="25" y="8"/>
                    <a:pt x="31" y="11"/>
                  </a:cubicBezTo>
                  <a:cubicBezTo>
                    <a:pt x="24" y="14"/>
                    <a:pt x="17" y="15"/>
                    <a:pt x="10" y="17"/>
                  </a:cubicBezTo>
                  <a:cubicBezTo>
                    <a:pt x="15" y="20"/>
                    <a:pt x="26" y="19"/>
                    <a:pt x="33" y="19"/>
                  </a:cubicBezTo>
                  <a:cubicBezTo>
                    <a:pt x="27" y="29"/>
                    <a:pt x="9" y="30"/>
                    <a:pt x="0" y="34"/>
                  </a:cubicBezTo>
                  <a:cubicBezTo>
                    <a:pt x="10" y="34"/>
                    <a:pt x="20" y="38"/>
                    <a:pt x="29" y="38"/>
                  </a:cubicBezTo>
                  <a:cubicBezTo>
                    <a:pt x="22" y="41"/>
                    <a:pt x="14" y="42"/>
                    <a:pt x="7" y="47"/>
                  </a:cubicBezTo>
                  <a:cubicBezTo>
                    <a:pt x="12" y="49"/>
                    <a:pt x="20" y="45"/>
                    <a:pt x="24" y="50"/>
                  </a:cubicBezTo>
                  <a:cubicBezTo>
                    <a:pt x="19" y="55"/>
                    <a:pt x="12" y="56"/>
                    <a:pt x="7" y="60"/>
                  </a:cubicBezTo>
                  <a:cubicBezTo>
                    <a:pt x="11" y="65"/>
                    <a:pt x="20" y="60"/>
                    <a:pt x="25" y="61"/>
                  </a:cubicBezTo>
                  <a:cubicBezTo>
                    <a:pt x="23" y="62"/>
                    <a:pt x="19" y="64"/>
                    <a:pt x="19" y="65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45">
              <a:extLst>
                <a:ext uri="{FF2B5EF4-FFF2-40B4-BE49-F238E27FC236}">
                  <a16:creationId xmlns:a16="http://schemas.microsoft.com/office/drawing/2014/main" id="{A9EC7D84-31A9-4D9D-B354-C2E80C13A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994"/>
              <a:ext cx="64" cy="138"/>
            </a:xfrm>
            <a:custGeom>
              <a:avLst/>
              <a:gdLst>
                <a:gd name="T0" fmla="*/ 208 w 32"/>
                <a:gd name="T1" fmla="*/ 8 h 65"/>
                <a:gd name="T2" fmla="*/ 256 w 32"/>
                <a:gd name="T3" fmla="*/ 8 h 65"/>
                <a:gd name="T4" fmla="*/ 80 w 32"/>
                <a:gd name="T5" fmla="*/ 96 h 65"/>
                <a:gd name="T6" fmla="*/ 240 w 32"/>
                <a:gd name="T7" fmla="*/ 104 h 65"/>
                <a:gd name="T8" fmla="*/ 72 w 32"/>
                <a:gd name="T9" fmla="*/ 161 h 65"/>
                <a:gd name="T10" fmla="*/ 256 w 32"/>
                <a:gd name="T11" fmla="*/ 180 h 65"/>
                <a:gd name="T12" fmla="*/ 0 w 32"/>
                <a:gd name="T13" fmla="*/ 325 h 65"/>
                <a:gd name="T14" fmla="*/ 232 w 32"/>
                <a:gd name="T15" fmla="*/ 365 h 65"/>
                <a:gd name="T16" fmla="*/ 56 w 32"/>
                <a:gd name="T17" fmla="*/ 450 h 65"/>
                <a:gd name="T18" fmla="*/ 184 w 32"/>
                <a:gd name="T19" fmla="*/ 478 h 65"/>
                <a:gd name="T20" fmla="*/ 56 w 32"/>
                <a:gd name="T21" fmla="*/ 573 h 65"/>
                <a:gd name="T22" fmla="*/ 200 w 32"/>
                <a:gd name="T23" fmla="*/ 586 h 65"/>
                <a:gd name="T24" fmla="*/ 144 w 32"/>
                <a:gd name="T25" fmla="*/ 62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65">
                  <a:moveTo>
                    <a:pt x="26" y="1"/>
                  </a:moveTo>
                  <a:cubicBezTo>
                    <a:pt x="28" y="0"/>
                    <a:pt x="30" y="0"/>
                    <a:pt x="32" y="1"/>
                  </a:cubicBezTo>
                  <a:cubicBezTo>
                    <a:pt x="27" y="7"/>
                    <a:pt x="16" y="8"/>
                    <a:pt x="10" y="10"/>
                  </a:cubicBezTo>
                  <a:cubicBezTo>
                    <a:pt x="16" y="13"/>
                    <a:pt x="24" y="8"/>
                    <a:pt x="30" y="11"/>
                  </a:cubicBezTo>
                  <a:cubicBezTo>
                    <a:pt x="24" y="15"/>
                    <a:pt x="16" y="16"/>
                    <a:pt x="9" y="17"/>
                  </a:cubicBezTo>
                  <a:cubicBezTo>
                    <a:pt x="15" y="21"/>
                    <a:pt x="26" y="19"/>
                    <a:pt x="32" y="19"/>
                  </a:cubicBezTo>
                  <a:cubicBezTo>
                    <a:pt x="26" y="29"/>
                    <a:pt x="9" y="30"/>
                    <a:pt x="0" y="34"/>
                  </a:cubicBezTo>
                  <a:cubicBezTo>
                    <a:pt x="10" y="34"/>
                    <a:pt x="19" y="38"/>
                    <a:pt x="29" y="38"/>
                  </a:cubicBezTo>
                  <a:cubicBezTo>
                    <a:pt x="22" y="41"/>
                    <a:pt x="13" y="43"/>
                    <a:pt x="7" y="47"/>
                  </a:cubicBezTo>
                  <a:cubicBezTo>
                    <a:pt x="12" y="49"/>
                    <a:pt x="20" y="46"/>
                    <a:pt x="23" y="50"/>
                  </a:cubicBezTo>
                  <a:cubicBezTo>
                    <a:pt x="19" y="55"/>
                    <a:pt x="12" y="56"/>
                    <a:pt x="7" y="60"/>
                  </a:cubicBezTo>
                  <a:cubicBezTo>
                    <a:pt x="10" y="65"/>
                    <a:pt x="20" y="60"/>
                    <a:pt x="25" y="61"/>
                  </a:cubicBezTo>
                  <a:cubicBezTo>
                    <a:pt x="23" y="62"/>
                    <a:pt x="19" y="64"/>
                    <a:pt x="18" y="6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46">
              <a:extLst>
                <a:ext uri="{FF2B5EF4-FFF2-40B4-BE49-F238E27FC236}">
                  <a16:creationId xmlns:a16="http://schemas.microsoft.com/office/drawing/2014/main" id="{331FCB78-0002-4F73-ABFD-ED6A8D666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902"/>
              <a:ext cx="96" cy="241"/>
            </a:xfrm>
            <a:custGeom>
              <a:avLst/>
              <a:gdLst>
                <a:gd name="T0" fmla="*/ 24 w 48"/>
                <a:gd name="T1" fmla="*/ 0 h 113"/>
                <a:gd name="T2" fmla="*/ 264 w 48"/>
                <a:gd name="T3" fmla="*/ 678 h 113"/>
                <a:gd name="T4" fmla="*/ 384 w 48"/>
                <a:gd name="T5" fmla="*/ 1096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13">
                  <a:moveTo>
                    <a:pt x="3" y="0"/>
                  </a:moveTo>
                  <a:cubicBezTo>
                    <a:pt x="0" y="20"/>
                    <a:pt x="26" y="50"/>
                    <a:pt x="33" y="70"/>
                  </a:cubicBezTo>
                  <a:cubicBezTo>
                    <a:pt x="38" y="83"/>
                    <a:pt x="46" y="102"/>
                    <a:pt x="48" y="11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47">
              <a:extLst>
                <a:ext uri="{FF2B5EF4-FFF2-40B4-BE49-F238E27FC236}">
                  <a16:creationId xmlns:a16="http://schemas.microsoft.com/office/drawing/2014/main" id="{D06CE505-0114-4A69-B32E-87D136F4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847"/>
              <a:ext cx="182" cy="364"/>
            </a:xfrm>
            <a:custGeom>
              <a:avLst/>
              <a:gdLst>
                <a:gd name="T0" fmla="*/ 664 w 91"/>
                <a:gd name="T1" fmla="*/ 1650 h 171"/>
                <a:gd name="T2" fmla="*/ 640 w 91"/>
                <a:gd name="T3" fmla="*/ 607 h 171"/>
                <a:gd name="T4" fmla="*/ 384 w 91"/>
                <a:gd name="T5" fmla="*/ 85 h 171"/>
                <a:gd name="T6" fmla="*/ 0 w 91"/>
                <a:gd name="T7" fmla="*/ 249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71">
                  <a:moveTo>
                    <a:pt x="83" y="171"/>
                  </a:moveTo>
                  <a:cubicBezTo>
                    <a:pt x="91" y="140"/>
                    <a:pt x="88" y="93"/>
                    <a:pt x="80" y="63"/>
                  </a:cubicBezTo>
                  <a:cubicBezTo>
                    <a:pt x="74" y="44"/>
                    <a:pt x="66" y="19"/>
                    <a:pt x="48" y="9"/>
                  </a:cubicBezTo>
                  <a:cubicBezTo>
                    <a:pt x="32" y="0"/>
                    <a:pt x="2" y="6"/>
                    <a:pt x="0" y="26"/>
                  </a:cubicBezTo>
                </a:path>
              </a:pathLst>
            </a:custGeom>
            <a:solidFill>
              <a:srgbClr val="C13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8">
              <a:extLst>
                <a:ext uri="{FF2B5EF4-FFF2-40B4-BE49-F238E27FC236}">
                  <a16:creationId xmlns:a16="http://schemas.microsoft.com/office/drawing/2014/main" id="{13507A16-0483-4DD5-BC4B-9E2C35FA1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902"/>
              <a:ext cx="168" cy="341"/>
            </a:xfrm>
            <a:custGeom>
              <a:avLst/>
              <a:gdLst>
                <a:gd name="T0" fmla="*/ 8 w 84"/>
                <a:gd name="T1" fmla="*/ 0 h 160"/>
                <a:gd name="T2" fmla="*/ 80 w 84"/>
                <a:gd name="T3" fmla="*/ 205 h 160"/>
                <a:gd name="T4" fmla="*/ 152 w 84"/>
                <a:gd name="T5" fmla="*/ 369 h 160"/>
                <a:gd name="T6" fmla="*/ 224 w 84"/>
                <a:gd name="T7" fmla="*/ 812 h 160"/>
                <a:gd name="T8" fmla="*/ 672 w 84"/>
                <a:gd name="T9" fmla="*/ 140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60">
                  <a:moveTo>
                    <a:pt x="1" y="0"/>
                  </a:moveTo>
                  <a:cubicBezTo>
                    <a:pt x="1" y="0"/>
                    <a:pt x="0" y="10"/>
                    <a:pt x="10" y="21"/>
                  </a:cubicBezTo>
                  <a:cubicBezTo>
                    <a:pt x="14" y="26"/>
                    <a:pt x="16" y="32"/>
                    <a:pt x="19" y="38"/>
                  </a:cubicBezTo>
                  <a:cubicBezTo>
                    <a:pt x="25" y="52"/>
                    <a:pt x="27" y="68"/>
                    <a:pt x="28" y="84"/>
                  </a:cubicBezTo>
                  <a:cubicBezTo>
                    <a:pt x="32" y="122"/>
                    <a:pt x="41" y="160"/>
                    <a:pt x="84" y="145"/>
                  </a:cubicBezTo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Oval 49">
              <a:extLst>
                <a:ext uri="{FF2B5EF4-FFF2-40B4-BE49-F238E27FC236}">
                  <a16:creationId xmlns:a16="http://schemas.microsoft.com/office/drawing/2014/main" id="{072C14AB-A344-46E1-A727-B502031D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2039"/>
              <a:ext cx="281" cy="142"/>
            </a:xfrm>
            <a:prstGeom prst="ellipse">
              <a:avLst/>
            </a:prstGeom>
            <a:solidFill>
              <a:srgbClr val="DF9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9" name="Freeform 50">
              <a:extLst>
                <a:ext uri="{FF2B5EF4-FFF2-40B4-BE49-F238E27FC236}">
                  <a16:creationId xmlns:a16="http://schemas.microsoft.com/office/drawing/2014/main" id="{410EA9FC-9532-464A-A19A-6A9583DDE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607"/>
              <a:ext cx="264" cy="123"/>
            </a:xfrm>
            <a:custGeom>
              <a:avLst/>
              <a:gdLst>
                <a:gd name="T0" fmla="*/ 1056 w 132"/>
                <a:gd name="T1" fmla="*/ 324 h 58"/>
                <a:gd name="T2" fmla="*/ 568 w 132"/>
                <a:gd name="T3" fmla="*/ 554 h 58"/>
                <a:gd name="T4" fmla="*/ 0 w 132"/>
                <a:gd name="T5" fmla="*/ 248 h 58"/>
                <a:gd name="T6" fmla="*/ 520 w 132"/>
                <a:gd name="T7" fmla="*/ 0 h 58"/>
                <a:gd name="T8" fmla="*/ 1056 w 132"/>
                <a:gd name="T9" fmla="*/ 3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8">
                  <a:moveTo>
                    <a:pt x="132" y="34"/>
                  </a:moveTo>
                  <a:cubicBezTo>
                    <a:pt x="132" y="48"/>
                    <a:pt x="107" y="58"/>
                    <a:pt x="71" y="58"/>
                  </a:cubicBezTo>
                  <a:cubicBezTo>
                    <a:pt x="36" y="58"/>
                    <a:pt x="0" y="41"/>
                    <a:pt x="0" y="26"/>
                  </a:cubicBezTo>
                  <a:cubicBezTo>
                    <a:pt x="0" y="12"/>
                    <a:pt x="29" y="0"/>
                    <a:pt x="65" y="0"/>
                  </a:cubicBezTo>
                  <a:cubicBezTo>
                    <a:pt x="100" y="0"/>
                    <a:pt x="132" y="19"/>
                    <a:pt x="132" y="34"/>
                  </a:cubicBezTo>
                  <a:close/>
                </a:path>
              </a:pathLst>
            </a:custGeom>
            <a:solidFill>
              <a:srgbClr val="DF9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1">
              <a:extLst>
                <a:ext uri="{FF2B5EF4-FFF2-40B4-BE49-F238E27FC236}">
                  <a16:creationId xmlns:a16="http://schemas.microsoft.com/office/drawing/2014/main" id="{6DD932E7-3D57-4C4F-8A81-B439A672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330"/>
              <a:ext cx="295" cy="128"/>
            </a:xfrm>
            <a:custGeom>
              <a:avLst/>
              <a:gdLst>
                <a:gd name="T0" fmla="*/ 1084 w 148"/>
                <a:gd name="T1" fmla="*/ 9 h 60"/>
                <a:gd name="T2" fmla="*/ 1140 w 148"/>
                <a:gd name="T3" fmla="*/ 105 h 60"/>
                <a:gd name="T4" fmla="*/ 624 w 148"/>
                <a:gd name="T5" fmla="*/ 542 h 60"/>
                <a:gd name="T6" fmla="*/ 8 w 148"/>
                <a:gd name="T7" fmla="*/ 418 h 60"/>
                <a:gd name="T8" fmla="*/ 16 w 148"/>
                <a:gd name="T9" fmla="*/ 333 h 60"/>
                <a:gd name="T10" fmla="*/ 1084 w 148"/>
                <a:gd name="T11" fmla="*/ 9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0">
                  <a:moveTo>
                    <a:pt x="137" y="1"/>
                  </a:moveTo>
                  <a:cubicBezTo>
                    <a:pt x="141" y="3"/>
                    <a:pt x="143" y="7"/>
                    <a:pt x="144" y="11"/>
                  </a:cubicBezTo>
                  <a:cubicBezTo>
                    <a:pt x="148" y="29"/>
                    <a:pt x="125" y="52"/>
                    <a:pt x="79" y="56"/>
                  </a:cubicBezTo>
                  <a:cubicBezTo>
                    <a:pt x="39" y="59"/>
                    <a:pt x="5" y="60"/>
                    <a:pt x="1" y="43"/>
                  </a:cubicBezTo>
                  <a:cubicBezTo>
                    <a:pt x="0" y="40"/>
                    <a:pt x="1" y="37"/>
                    <a:pt x="2" y="34"/>
                  </a:cubicBezTo>
                  <a:cubicBezTo>
                    <a:pt x="2" y="34"/>
                    <a:pt x="135" y="0"/>
                    <a:pt x="137" y="1"/>
                  </a:cubicBezTo>
                  <a:close/>
                </a:path>
              </a:pathLst>
            </a:custGeom>
            <a:solidFill>
              <a:srgbClr val="DF9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2">
              <a:extLst>
                <a:ext uri="{FF2B5EF4-FFF2-40B4-BE49-F238E27FC236}">
                  <a16:creationId xmlns:a16="http://schemas.microsoft.com/office/drawing/2014/main" id="{1710B5B8-E718-466B-985E-7FF6F27E4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568"/>
              <a:ext cx="264" cy="100"/>
            </a:xfrm>
            <a:custGeom>
              <a:avLst/>
              <a:gdLst>
                <a:gd name="T0" fmla="*/ 992 w 132"/>
                <a:gd name="T1" fmla="*/ 153 h 47"/>
                <a:gd name="T2" fmla="*/ 528 w 132"/>
                <a:gd name="T3" fmla="*/ 402 h 47"/>
                <a:gd name="T4" fmla="*/ 16 w 132"/>
                <a:gd name="T5" fmla="*/ 326 h 47"/>
                <a:gd name="T6" fmla="*/ 456 w 132"/>
                <a:gd name="T7" fmla="*/ 49 h 47"/>
                <a:gd name="T8" fmla="*/ 992 w 132"/>
                <a:gd name="T9" fmla="*/ 15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7">
                  <a:moveTo>
                    <a:pt x="124" y="16"/>
                  </a:moveTo>
                  <a:cubicBezTo>
                    <a:pt x="132" y="42"/>
                    <a:pt x="99" y="37"/>
                    <a:pt x="66" y="42"/>
                  </a:cubicBezTo>
                  <a:cubicBezTo>
                    <a:pt x="32" y="47"/>
                    <a:pt x="3" y="44"/>
                    <a:pt x="2" y="34"/>
                  </a:cubicBezTo>
                  <a:cubicBezTo>
                    <a:pt x="0" y="25"/>
                    <a:pt x="23" y="10"/>
                    <a:pt x="57" y="5"/>
                  </a:cubicBezTo>
                  <a:cubicBezTo>
                    <a:pt x="91" y="0"/>
                    <a:pt x="122" y="7"/>
                    <a:pt x="124" y="16"/>
                  </a:cubicBezTo>
                  <a:close/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53">
              <a:extLst>
                <a:ext uri="{FF2B5EF4-FFF2-40B4-BE49-F238E27FC236}">
                  <a16:creationId xmlns:a16="http://schemas.microsoft.com/office/drawing/2014/main" id="{78D5F044-A976-46D3-9D60-868E7BA47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919"/>
              <a:ext cx="225" cy="113"/>
            </a:xfrm>
            <a:custGeom>
              <a:avLst/>
              <a:gdLst>
                <a:gd name="T0" fmla="*/ 884 w 113"/>
                <a:gd name="T1" fmla="*/ 301 h 53"/>
                <a:gd name="T2" fmla="*/ 448 w 113"/>
                <a:gd name="T3" fmla="*/ 514 h 53"/>
                <a:gd name="T4" fmla="*/ 0 w 113"/>
                <a:gd name="T5" fmla="*/ 369 h 53"/>
                <a:gd name="T6" fmla="*/ 448 w 113"/>
                <a:gd name="T7" fmla="*/ 87 h 53"/>
                <a:gd name="T8" fmla="*/ 884 w 113"/>
                <a:gd name="T9" fmla="*/ 30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53">
                  <a:moveTo>
                    <a:pt x="112" y="31"/>
                  </a:moveTo>
                  <a:cubicBezTo>
                    <a:pt x="113" y="43"/>
                    <a:pt x="88" y="53"/>
                    <a:pt x="57" y="53"/>
                  </a:cubicBezTo>
                  <a:cubicBezTo>
                    <a:pt x="27" y="53"/>
                    <a:pt x="0" y="50"/>
                    <a:pt x="0" y="38"/>
                  </a:cubicBezTo>
                  <a:cubicBezTo>
                    <a:pt x="0" y="26"/>
                    <a:pt x="27" y="15"/>
                    <a:pt x="57" y="9"/>
                  </a:cubicBezTo>
                  <a:cubicBezTo>
                    <a:pt x="89" y="3"/>
                    <a:pt x="110" y="0"/>
                    <a:pt x="112" y="31"/>
                  </a:cubicBezTo>
                  <a:close/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54">
              <a:extLst>
                <a:ext uri="{FF2B5EF4-FFF2-40B4-BE49-F238E27FC236}">
                  <a16:creationId xmlns:a16="http://schemas.microsoft.com/office/drawing/2014/main" id="{8530A519-ECBF-4FCD-9281-D07468065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309"/>
              <a:ext cx="263" cy="123"/>
            </a:xfrm>
            <a:custGeom>
              <a:avLst/>
              <a:gdLst>
                <a:gd name="T0" fmla="*/ 1012 w 132"/>
                <a:gd name="T1" fmla="*/ 248 h 58"/>
                <a:gd name="T2" fmla="*/ 516 w 132"/>
                <a:gd name="T3" fmla="*/ 517 h 58"/>
                <a:gd name="T4" fmla="*/ 8 w 132"/>
                <a:gd name="T5" fmla="*/ 401 h 58"/>
                <a:gd name="T6" fmla="*/ 492 w 132"/>
                <a:gd name="T7" fmla="*/ 95 h 58"/>
                <a:gd name="T8" fmla="*/ 1012 w 132"/>
                <a:gd name="T9" fmla="*/ 24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8">
                  <a:moveTo>
                    <a:pt x="128" y="26"/>
                  </a:moveTo>
                  <a:cubicBezTo>
                    <a:pt x="132" y="48"/>
                    <a:pt x="100" y="51"/>
                    <a:pt x="65" y="54"/>
                  </a:cubicBezTo>
                  <a:cubicBezTo>
                    <a:pt x="31" y="58"/>
                    <a:pt x="2" y="53"/>
                    <a:pt x="1" y="42"/>
                  </a:cubicBezTo>
                  <a:cubicBezTo>
                    <a:pt x="0" y="32"/>
                    <a:pt x="27" y="14"/>
                    <a:pt x="62" y="10"/>
                  </a:cubicBezTo>
                  <a:cubicBezTo>
                    <a:pt x="96" y="6"/>
                    <a:pt x="123" y="0"/>
                    <a:pt x="128" y="26"/>
                  </a:cubicBezTo>
                  <a:close/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55">
              <a:extLst>
                <a:ext uri="{FF2B5EF4-FFF2-40B4-BE49-F238E27FC236}">
                  <a16:creationId xmlns:a16="http://schemas.microsoft.com/office/drawing/2014/main" id="{CD87EF87-A25C-4B4B-9300-7D996958F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866"/>
              <a:ext cx="235" cy="106"/>
            </a:xfrm>
            <a:custGeom>
              <a:avLst/>
              <a:gdLst>
                <a:gd name="T0" fmla="*/ 868 w 118"/>
                <a:gd name="T1" fmla="*/ 172 h 50"/>
                <a:gd name="T2" fmla="*/ 460 w 118"/>
                <a:gd name="T3" fmla="*/ 426 h 50"/>
                <a:gd name="T4" fmla="*/ 8 w 118"/>
                <a:gd name="T5" fmla="*/ 350 h 50"/>
                <a:gd name="T6" fmla="*/ 528 w 118"/>
                <a:gd name="T7" fmla="*/ 49 h 50"/>
                <a:gd name="T8" fmla="*/ 868 w 118"/>
                <a:gd name="T9" fmla="*/ 17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50">
                  <a:moveTo>
                    <a:pt x="110" y="18"/>
                  </a:moveTo>
                  <a:cubicBezTo>
                    <a:pt x="118" y="35"/>
                    <a:pt x="88" y="40"/>
                    <a:pt x="58" y="45"/>
                  </a:cubicBezTo>
                  <a:cubicBezTo>
                    <a:pt x="29" y="50"/>
                    <a:pt x="3" y="47"/>
                    <a:pt x="1" y="37"/>
                  </a:cubicBezTo>
                  <a:cubicBezTo>
                    <a:pt x="0" y="28"/>
                    <a:pt x="37" y="10"/>
                    <a:pt x="67" y="5"/>
                  </a:cubicBezTo>
                  <a:cubicBezTo>
                    <a:pt x="97" y="0"/>
                    <a:pt x="100" y="0"/>
                    <a:pt x="110" y="18"/>
                  </a:cubicBezTo>
                  <a:close/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56">
              <a:extLst>
                <a:ext uri="{FF2B5EF4-FFF2-40B4-BE49-F238E27FC236}">
                  <a16:creationId xmlns:a16="http://schemas.microsoft.com/office/drawing/2014/main" id="{DBD4E2BD-C720-468A-A165-BFED3BCCD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805"/>
              <a:ext cx="646" cy="153"/>
            </a:xfrm>
            <a:custGeom>
              <a:avLst/>
              <a:gdLst>
                <a:gd name="T0" fmla="*/ 80 w 324"/>
                <a:gd name="T1" fmla="*/ 289 h 72"/>
                <a:gd name="T2" fmla="*/ 0 w 324"/>
                <a:gd name="T3" fmla="*/ 691 h 72"/>
                <a:gd name="T4" fmla="*/ 72 w 324"/>
                <a:gd name="T5" fmla="*/ 691 h 72"/>
                <a:gd name="T6" fmla="*/ 96 w 324"/>
                <a:gd name="T7" fmla="*/ 538 h 72"/>
                <a:gd name="T8" fmla="*/ 319 w 324"/>
                <a:gd name="T9" fmla="*/ 425 h 72"/>
                <a:gd name="T10" fmla="*/ 831 w 324"/>
                <a:gd name="T11" fmla="*/ 334 h 72"/>
                <a:gd name="T12" fmla="*/ 1244 w 324"/>
                <a:gd name="T13" fmla="*/ 281 h 72"/>
                <a:gd name="T14" fmla="*/ 1625 w 324"/>
                <a:gd name="T15" fmla="*/ 213 h 72"/>
                <a:gd name="T16" fmla="*/ 2568 w 324"/>
                <a:gd name="T17" fmla="*/ 40 h 72"/>
                <a:gd name="T18" fmla="*/ 664 w 324"/>
                <a:gd name="T19" fmla="*/ 164 h 72"/>
                <a:gd name="T20" fmla="*/ 263 w 324"/>
                <a:gd name="T21" fmla="*/ 136 h 72"/>
                <a:gd name="T22" fmla="*/ 88 w 324"/>
                <a:gd name="T23" fmla="*/ 117 h 72"/>
                <a:gd name="T24" fmla="*/ 72 w 324"/>
                <a:gd name="T25" fmla="*/ 308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4" h="72">
                  <a:moveTo>
                    <a:pt x="10" y="30"/>
                  </a:moveTo>
                  <a:cubicBezTo>
                    <a:pt x="10" y="40"/>
                    <a:pt x="7" y="66"/>
                    <a:pt x="0" y="72"/>
                  </a:cubicBezTo>
                  <a:cubicBezTo>
                    <a:pt x="3" y="72"/>
                    <a:pt x="6" y="71"/>
                    <a:pt x="9" y="72"/>
                  </a:cubicBezTo>
                  <a:cubicBezTo>
                    <a:pt x="12" y="68"/>
                    <a:pt x="9" y="60"/>
                    <a:pt x="12" y="56"/>
                  </a:cubicBezTo>
                  <a:cubicBezTo>
                    <a:pt x="17" y="49"/>
                    <a:pt x="32" y="47"/>
                    <a:pt x="40" y="44"/>
                  </a:cubicBezTo>
                  <a:cubicBezTo>
                    <a:pt x="61" y="38"/>
                    <a:pt x="83" y="36"/>
                    <a:pt x="105" y="35"/>
                  </a:cubicBezTo>
                  <a:cubicBezTo>
                    <a:pt x="122" y="35"/>
                    <a:pt x="140" y="31"/>
                    <a:pt x="157" y="29"/>
                  </a:cubicBezTo>
                  <a:cubicBezTo>
                    <a:pt x="173" y="26"/>
                    <a:pt x="189" y="26"/>
                    <a:pt x="205" y="22"/>
                  </a:cubicBezTo>
                  <a:cubicBezTo>
                    <a:pt x="243" y="12"/>
                    <a:pt x="284" y="6"/>
                    <a:pt x="324" y="4"/>
                  </a:cubicBezTo>
                  <a:cubicBezTo>
                    <a:pt x="244" y="0"/>
                    <a:pt x="164" y="20"/>
                    <a:pt x="84" y="17"/>
                  </a:cubicBezTo>
                  <a:cubicBezTo>
                    <a:pt x="67" y="16"/>
                    <a:pt x="50" y="16"/>
                    <a:pt x="33" y="14"/>
                  </a:cubicBezTo>
                  <a:cubicBezTo>
                    <a:pt x="27" y="13"/>
                    <a:pt x="17" y="14"/>
                    <a:pt x="11" y="12"/>
                  </a:cubicBezTo>
                  <a:cubicBezTo>
                    <a:pt x="13" y="19"/>
                    <a:pt x="10" y="26"/>
                    <a:pt x="9" y="32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57">
              <a:extLst>
                <a:ext uri="{FF2B5EF4-FFF2-40B4-BE49-F238E27FC236}">
                  <a16:creationId xmlns:a16="http://schemas.microsoft.com/office/drawing/2014/main" id="{EF8C5138-83A9-4D43-AF06-1212C0510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841"/>
              <a:ext cx="469" cy="127"/>
            </a:xfrm>
            <a:custGeom>
              <a:avLst/>
              <a:gdLst>
                <a:gd name="T0" fmla="*/ 24 w 235"/>
                <a:gd name="T1" fmla="*/ 561 h 60"/>
                <a:gd name="T2" fmla="*/ 8 w 235"/>
                <a:gd name="T3" fmla="*/ 569 h 60"/>
                <a:gd name="T4" fmla="*/ 884 w 235"/>
                <a:gd name="T5" fmla="*/ 533 h 60"/>
                <a:gd name="T6" fmla="*/ 1335 w 235"/>
                <a:gd name="T7" fmla="*/ 502 h 60"/>
                <a:gd name="T8" fmla="*/ 1812 w 235"/>
                <a:gd name="T9" fmla="*/ 445 h 60"/>
                <a:gd name="T10" fmla="*/ 1748 w 235"/>
                <a:gd name="T11" fmla="*/ 425 h 60"/>
                <a:gd name="T12" fmla="*/ 1844 w 235"/>
                <a:gd name="T13" fmla="*/ 341 h 60"/>
                <a:gd name="T14" fmla="*/ 1868 w 235"/>
                <a:gd name="T15" fmla="*/ 237 h 60"/>
                <a:gd name="T16" fmla="*/ 1860 w 235"/>
                <a:gd name="T17" fmla="*/ 85 h 60"/>
                <a:gd name="T18" fmla="*/ 1828 w 235"/>
                <a:gd name="T19" fmla="*/ 76 h 60"/>
                <a:gd name="T20" fmla="*/ 1852 w 235"/>
                <a:gd name="T21" fmla="*/ 8 h 60"/>
                <a:gd name="T22" fmla="*/ 1359 w 235"/>
                <a:gd name="T23" fmla="*/ 93 h 60"/>
                <a:gd name="T24" fmla="*/ 756 w 235"/>
                <a:gd name="T25" fmla="*/ 104 h 60"/>
                <a:gd name="T26" fmla="*/ 64 w 235"/>
                <a:gd name="T27" fmla="*/ 0 h 60"/>
                <a:gd name="T28" fmla="*/ 24 w 235"/>
                <a:gd name="T29" fmla="*/ 542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5" h="60">
                  <a:moveTo>
                    <a:pt x="3" y="59"/>
                  </a:moveTo>
                  <a:cubicBezTo>
                    <a:pt x="2" y="59"/>
                    <a:pt x="0" y="57"/>
                    <a:pt x="1" y="60"/>
                  </a:cubicBezTo>
                  <a:cubicBezTo>
                    <a:pt x="38" y="58"/>
                    <a:pt x="75" y="56"/>
                    <a:pt x="111" y="56"/>
                  </a:cubicBezTo>
                  <a:cubicBezTo>
                    <a:pt x="131" y="56"/>
                    <a:pt x="148" y="53"/>
                    <a:pt x="168" y="53"/>
                  </a:cubicBezTo>
                  <a:cubicBezTo>
                    <a:pt x="189" y="53"/>
                    <a:pt x="208" y="46"/>
                    <a:pt x="228" y="47"/>
                  </a:cubicBezTo>
                  <a:cubicBezTo>
                    <a:pt x="225" y="47"/>
                    <a:pt x="222" y="46"/>
                    <a:pt x="220" y="45"/>
                  </a:cubicBezTo>
                  <a:cubicBezTo>
                    <a:pt x="223" y="41"/>
                    <a:pt x="228" y="39"/>
                    <a:pt x="232" y="36"/>
                  </a:cubicBezTo>
                  <a:cubicBezTo>
                    <a:pt x="221" y="36"/>
                    <a:pt x="229" y="28"/>
                    <a:pt x="235" y="25"/>
                  </a:cubicBezTo>
                  <a:cubicBezTo>
                    <a:pt x="221" y="25"/>
                    <a:pt x="229" y="16"/>
                    <a:pt x="234" y="9"/>
                  </a:cubicBezTo>
                  <a:cubicBezTo>
                    <a:pt x="233" y="9"/>
                    <a:pt x="231" y="8"/>
                    <a:pt x="230" y="8"/>
                  </a:cubicBezTo>
                  <a:cubicBezTo>
                    <a:pt x="231" y="6"/>
                    <a:pt x="231" y="3"/>
                    <a:pt x="233" y="1"/>
                  </a:cubicBezTo>
                  <a:cubicBezTo>
                    <a:pt x="214" y="3"/>
                    <a:pt x="192" y="9"/>
                    <a:pt x="171" y="10"/>
                  </a:cubicBezTo>
                  <a:cubicBezTo>
                    <a:pt x="146" y="11"/>
                    <a:pt x="120" y="12"/>
                    <a:pt x="95" y="11"/>
                  </a:cubicBezTo>
                  <a:cubicBezTo>
                    <a:pt x="66" y="10"/>
                    <a:pt x="37" y="3"/>
                    <a:pt x="8" y="0"/>
                  </a:cubicBezTo>
                  <a:cubicBezTo>
                    <a:pt x="7" y="20"/>
                    <a:pt x="5" y="39"/>
                    <a:pt x="3" y="57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58">
              <a:extLst>
                <a:ext uri="{FF2B5EF4-FFF2-40B4-BE49-F238E27FC236}">
                  <a16:creationId xmlns:a16="http://schemas.microsoft.com/office/drawing/2014/main" id="{2A5BD21D-BC73-4754-9506-1C9A877DE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581"/>
              <a:ext cx="441" cy="136"/>
            </a:xfrm>
            <a:custGeom>
              <a:avLst/>
              <a:gdLst>
                <a:gd name="T0" fmla="*/ 1628 w 221"/>
                <a:gd name="T1" fmla="*/ 240 h 64"/>
                <a:gd name="T2" fmla="*/ 1453 w 221"/>
                <a:gd name="T3" fmla="*/ 393 h 64"/>
                <a:gd name="T4" fmla="*/ 1255 w 221"/>
                <a:gd name="T5" fmla="*/ 555 h 64"/>
                <a:gd name="T6" fmla="*/ 764 w 221"/>
                <a:gd name="T7" fmla="*/ 597 h 64"/>
                <a:gd name="T8" fmla="*/ 263 w 221"/>
                <a:gd name="T9" fmla="*/ 478 h 64"/>
                <a:gd name="T10" fmla="*/ 56 w 221"/>
                <a:gd name="T11" fmla="*/ 334 h 64"/>
                <a:gd name="T12" fmla="*/ 319 w 221"/>
                <a:gd name="T13" fmla="*/ 230 h 64"/>
                <a:gd name="T14" fmla="*/ 912 w 221"/>
                <a:gd name="T15" fmla="*/ 28 h 64"/>
                <a:gd name="T16" fmla="*/ 1413 w 221"/>
                <a:gd name="T17" fmla="*/ 85 h 64"/>
                <a:gd name="T18" fmla="*/ 1756 w 221"/>
                <a:gd name="T19" fmla="*/ 1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1" h="64">
                  <a:moveTo>
                    <a:pt x="205" y="25"/>
                  </a:moveTo>
                  <a:cubicBezTo>
                    <a:pt x="193" y="23"/>
                    <a:pt x="189" y="33"/>
                    <a:pt x="183" y="41"/>
                  </a:cubicBezTo>
                  <a:cubicBezTo>
                    <a:pt x="175" y="53"/>
                    <a:pt x="173" y="57"/>
                    <a:pt x="158" y="58"/>
                  </a:cubicBezTo>
                  <a:cubicBezTo>
                    <a:pt x="137" y="59"/>
                    <a:pt x="117" y="64"/>
                    <a:pt x="96" y="62"/>
                  </a:cubicBezTo>
                  <a:cubicBezTo>
                    <a:pt x="74" y="60"/>
                    <a:pt x="56" y="51"/>
                    <a:pt x="33" y="50"/>
                  </a:cubicBezTo>
                  <a:cubicBezTo>
                    <a:pt x="27" y="50"/>
                    <a:pt x="0" y="49"/>
                    <a:pt x="7" y="35"/>
                  </a:cubicBezTo>
                  <a:cubicBezTo>
                    <a:pt x="9" y="31"/>
                    <a:pt x="34" y="26"/>
                    <a:pt x="40" y="24"/>
                  </a:cubicBezTo>
                  <a:cubicBezTo>
                    <a:pt x="64" y="14"/>
                    <a:pt x="89" y="0"/>
                    <a:pt x="115" y="3"/>
                  </a:cubicBezTo>
                  <a:cubicBezTo>
                    <a:pt x="136" y="6"/>
                    <a:pt x="157" y="8"/>
                    <a:pt x="178" y="9"/>
                  </a:cubicBezTo>
                  <a:cubicBezTo>
                    <a:pt x="193" y="11"/>
                    <a:pt x="209" y="10"/>
                    <a:pt x="221" y="17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59">
              <a:extLst>
                <a:ext uri="{FF2B5EF4-FFF2-40B4-BE49-F238E27FC236}">
                  <a16:creationId xmlns:a16="http://schemas.microsoft.com/office/drawing/2014/main" id="{E5B07C0E-887F-4318-BF62-E0541EDD8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532"/>
              <a:ext cx="181" cy="62"/>
            </a:xfrm>
            <a:custGeom>
              <a:avLst/>
              <a:gdLst>
                <a:gd name="T0" fmla="*/ 48 w 91"/>
                <a:gd name="T1" fmla="*/ 242 h 29"/>
                <a:gd name="T2" fmla="*/ 376 w 91"/>
                <a:gd name="T3" fmla="*/ 197 h 29"/>
                <a:gd name="T4" fmla="*/ 716 w 91"/>
                <a:gd name="T5" fmla="*/ 165 h 29"/>
                <a:gd name="T6" fmla="*/ 613 w 91"/>
                <a:gd name="T7" fmla="*/ 128 h 29"/>
                <a:gd name="T8" fmla="*/ 629 w 91"/>
                <a:gd name="T9" fmla="*/ 77 h 29"/>
                <a:gd name="T10" fmla="*/ 581 w 91"/>
                <a:gd name="T11" fmla="*/ 77 h 29"/>
                <a:gd name="T12" fmla="*/ 597 w 91"/>
                <a:gd name="T13" fmla="*/ 9 h 29"/>
                <a:gd name="T14" fmla="*/ 237 w 91"/>
                <a:gd name="T15" fmla="*/ 68 h 29"/>
                <a:gd name="T16" fmla="*/ 0 w 91"/>
                <a:gd name="T17" fmla="*/ 77 h 29"/>
                <a:gd name="T18" fmla="*/ 40 w 91"/>
                <a:gd name="T19" fmla="*/ 284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1" h="29">
                  <a:moveTo>
                    <a:pt x="6" y="25"/>
                  </a:moveTo>
                  <a:cubicBezTo>
                    <a:pt x="18" y="28"/>
                    <a:pt x="35" y="21"/>
                    <a:pt x="48" y="20"/>
                  </a:cubicBezTo>
                  <a:cubicBezTo>
                    <a:pt x="61" y="18"/>
                    <a:pt x="77" y="21"/>
                    <a:pt x="91" y="17"/>
                  </a:cubicBezTo>
                  <a:cubicBezTo>
                    <a:pt x="86" y="15"/>
                    <a:pt x="82" y="14"/>
                    <a:pt x="78" y="13"/>
                  </a:cubicBezTo>
                  <a:cubicBezTo>
                    <a:pt x="79" y="11"/>
                    <a:pt x="79" y="10"/>
                    <a:pt x="80" y="8"/>
                  </a:cubicBezTo>
                  <a:cubicBezTo>
                    <a:pt x="78" y="8"/>
                    <a:pt x="76" y="8"/>
                    <a:pt x="74" y="8"/>
                  </a:cubicBezTo>
                  <a:cubicBezTo>
                    <a:pt x="75" y="7"/>
                    <a:pt x="75" y="3"/>
                    <a:pt x="76" y="1"/>
                  </a:cubicBezTo>
                  <a:cubicBezTo>
                    <a:pt x="61" y="0"/>
                    <a:pt x="45" y="5"/>
                    <a:pt x="30" y="7"/>
                  </a:cubicBezTo>
                  <a:cubicBezTo>
                    <a:pt x="20" y="7"/>
                    <a:pt x="9" y="4"/>
                    <a:pt x="0" y="8"/>
                  </a:cubicBezTo>
                  <a:cubicBezTo>
                    <a:pt x="3" y="14"/>
                    <a:pt x="3" y="22"/>
                    <a:pt x="5" y="2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60">
              <a:extLst>
                <a:ext uri="{FF2B5EF4-FFF2-40B4-BE49-F238E27FC236}">
                  <a16:creationId xmlns:a16="http://schemas.microsoft.com/office/drawing/2014/main" id="{5B6CFAAE-D66E-40C8-8A6A-05146F671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843"/>
              <a:ext cx="475" cy="83"/>
            </a:xfrm>
            <a:custGeom>
              <a:avLst/>
              <a:gdLst>
                <a:gd name="T0" fmla="*/ 64 w 238"/>
                <a:gd name="T1" fmla="*/ 77 h 39"/>
                <a:gd name="T2" fmla="*/ 136 w 238"/>
                <a:gd name="T3" fmla="*/ 104 h 39"/>
                <a:gd name="T4" fmla="*/ 72 w 238"/>
                <a:gd name="T5" fmla="*/ 145 h 39"/>
                <a:gd name="T6" fmla="*/ 112 w 238"/>
                <a:gd name="T7" fmla="*/ 204 h 39"/>
                <a:gd name="T8" fmla="*/ 48 w 238"/>
                <a:gd name="T9" fmla="*/ 249 h 39"/>
                <a:gd name="T10" fmla="*/ 72 w 238"/>
                <a:gd name="T11" fmla="*/ 289 h 39"/>
                <a:gd name="T12" fmla="*/ 0 w 238"/>
                <a:gd name="T13" fmla="*/ 334 h 39"/>
                <a:gd name="T14" fmla="*/ 255 w 238"/>
                <a:gd name="T15" fmla="*/ 317 h 39"/>
                <a:gd name="T16" fmla="*/ 477 w 238"/>
                <a:gd name="T17" fmla="*/ 298 h 39"/>
                <a:gd name="T18" fmla="*/ 900 w 238"/>
                <a:gd name="T19" fmla="*/ 281 h 39"/>
                <a:gd name="T20" fmla="*/ 1415 w 238"/>
                <a:gd name="T21" fmla="*/ 317 h 39"/>
                <a:gd name="T22" fmla="*/ 1860 w 238"/>
                <a:gd name="T23" fmla="*/ 334 h 39"/>
                <a:gd name="T24" fmla="*/ 1780 w 238"/>
                <a:gd name="T25" fmla="*/ 317 h 39"/>
                <a:gd name="T26" fmla="*/ 1892 w 238"/>
                <a:gd name="T27" fmla="*/ 213 h 39"/>
                <a:gd name="T28" fmla="*/ 1852 w 238"/>
                <a:gd name="T29" fmla="*/ 204 h 39"/>
                <a:gd name="T30" fmla="*/ 1876 w 238"/>
                <a:gd name="T31" fmla="*/ 145 h 39"/>
                <a:gd name="T32" fmla="*/ 1844 w 238"/>
                <a:gd name="T33" fmla="*/ 0 h 39"/>
                <a:gd name="T34" fmla="*/ 788 w 238"/>
                <a:gd name="T35" fmla="*/ 0 h 39"/>
                <a:gd name="T36" fmla="*/ 128 w 238"/>
                <a:gd name="T37" fmla="*/ 7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8" h="39">
                  <a:moveTo>
                    <a:pt x="8" y="8"/>
                  </a:moveTo>
                  <a:cubicBezTo>
                    <a:pt x="11" y="9"/>
                    <a:pt x="13" y="11"/>
                    <a:pt x="17" y="11"/>
                  </a:cubicBezTo>
                  <a:cubicBezTo>
                    <a:pt x="14" y="12"/>
                    <a:pt x="13" y="14"/>
                    <a:pt x="9" y="15"/>
                  </a:cubicBezTo>
                  <a:cubicBezTo>
                    <a:pt x="11" y="16"/>
                    <a:pt x="13" y="20"/>
                    <a:pt x="14" y="21"/>
                  </a:cubicBezTo>
                  <a:cubicBezTo>
                    <a:pt x="11" y="22"/>
                    <a:pt x="9" y="25"/>
                    <a:pt x="6" y="26"/>
                  </a:cubicBezTo>
                  <a:cubicBezTo>
                    <a:pt x="7" y="27"/>
                    <a:pt x="8" y="29"/>
                    <a:pt x="9" y="30"/>
                  </a:cubicBezTo>
                  <a:cubicBezTo>
                    <a:pt x="6" y="31"/>
                    <a:pt x="3" y="34"/>
                    <a:pt x="0" y="35"/>
                  </a:cubicBezTo>
                  <a:cubicBezTo>
                    <a:pt x="9" y="39"/>
                    <a:pt x="23" y="33"/>
                    <a:pt x="32" y="33"/>
                  </a:cubicBezTo>
                  <a:cubicBezTo>
                    <a:pt x="42" y="32"/>
                    <a:pt x="51" y="32"/>
                    <a:pt x="60" y="31"/>
                  </a:cubicBezTo>
                  <a:cubicBezTo>
                    <a:pt x="77" y="29"/>
                    <a:pt x="95" y="28"/>
                    <a:pt x="113" y="29"/>
                  </a:cubicBezTo>
                  <a:cubicBezTo>
                    <a:pt x="135" y="30"/>
                    <a:pt x="156" y="31"/>
                    <a:pt x="178" y="33"/>
                  </a:cubicBezTo>
                  <a:cubicBezTo>
                    <a:pt x="196" y="35"/>
                    <a:pt x="217" y="31"/>
                    <a:pt x="234" y="35"/>
                  </a:cubicBezTo>
                  <a:cubicBezTo>
                    <a:pt x="230" y="36"/>
                    <a:pt x="228" y="34"/>
                    <a:pt x="224" y="33"/>
                  </a:cubicBezTo>
                  <a:cubicBezTo>
                    <a:pt x="228" y="28"/>
                    <a:pt x="233" y="25"/>
                    <a:pt x="238" y="22"/>
                  </a:cubicBezTo>
                  <a:cubicBezTo>
                    <a:pt x="236" y="22"/>
                    <a:pt x="234" y="21"/>
                    <a:pt x="233" y="21"/>
                  </a:cubicBezTo>
                  <a:cubicBezTo>
                    <a:pt x="234" y="19"/>
                    <a:pt x="235" y="17"/>
                    <a:pt x="236" y="15"/>
                  </a:cubicBezTo>
                  <a:cubicBezTo>
                    <a:pt x="226" y="13"/>
                    <a:pt x="229" y="7"/>
                    <a:pt x="232" y="0"/>
                  </a:cubicBezTo>
                  <a:cubicBezTo>
                    <a:pt x="189" y="16"/>
                    <a:pt x="143" y="0"/>
                    <a:pt x="99" y="0"/>
                  </a:cubicBezTo>
                  <a:cubicBezTo>
                    <a:pt x="70" y="0"/>
                    <a:pt x="43" y="9"/>
                    <a:pt x="16" y="8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61">
              <a:extLst>
                <a:ext uri="{FF2B5EF4-FFF2-40B4-BE49-F238E27FC236}">
                  <a16:creationId xmlns:a16="http://schemas.microsoft.com/office/drawing/2014/main" id="{8FDE9599-BD3D-475E-B99B-64FAB48D2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839"/>
              <a:ext cx="232" cy="85"/>
            </a:xfrm>
            <a:custGeom>
              <a:avLst/>
              <a:gdLst>
                <a:gd name="T0" fmla="*/ 72 w 116"/>
                <a:gd name="T1" fmla="*/ 96 h 40"/>
                <a:gd name="T2" fmla="*/ 24 w 116"/>
                <a:gd name="T3" fmla="*/ 96 h 40"/>
                <a:gd name="T4" fmla="*/ 24 w 116"/>
                <a:gd name="T5" fmla="*/ 136 h 40"/>
                <a:gd name="T6" fmla="*/ 96 w 116"/>
                <a:gd name="T7" fmla="*/ 153 h 40"/>
                <a:gd name="T8" fmla="*/ 24 w 116"/>
                <a:gd name="T9" fmla="*/ 204 h 40"/>
                <a:gd name="T10" fmla="*/ 80 w 116"/>
                <a:gd name="T11" fmla="*/ 240 h 40"/>
                <a:gd name="T12" fmla="*/ 80 w 116"/>
                <a:gd name="T13" fmla="*/ 281 h 40"/>
                <a:gd name="T14" fmla="*/ 0 w 116"/>
                <a:gd name="T15" fmla="*/ 357 h 40"/>
                <a:gd name="T16" fmla="*/ 816 w 116"/>
                <a:gd name="T17" fmla="*/ 349 h 40"/>
                <a:gd name="T18" fmla="*/ 920 w 116"/>
                <a:gd name="T19" fmla="*/ 0 h 40"/>
                <a:gd name="T20" fmla="*/ 472 w 116"/>
                <a:gd name="T21" fmla="*/ 28 h 40"/>
                <a:gd name="T22" fmla="*/ 64 w 116"/>
                <a:gd name="T23" fmla="*/ 8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40">
                  <a:moveTo>
                    <a:pt x="9" y="10"/>
                  </a:moveTo>
                  <a:cubicBezTo>
                    <a:pt x="7" y="10"/>
                    <a:pt x="5" y="10"/>
                    <a:pt x="3" y="10"/>
                  </a:cubicBezTo>
                  <a:cubicBezTo>
                    <a:pt x="3" y="10"/>
                    <a:pt x="3" y="13"/>
                    <a:pt x="3" y="14"/>
                  </a:cubicBezTo>
                  <a:cubicBezTo>
                    <a:pt x="6" y="14"/>
                    <a:pt x="9" y="16"/>
                    <a:pt x="12" y="16"/>
                  </a:cubicBezTo>
                  <a:cubicBezTo>
                    <a:pt x="9" y="17"/>
                    <a:pt x="6" y="20"/>
                    <a:pt x="3" y="21"/>
                  </a:cubicBezTo>
                  <a:cubicBezTo>
                    <a:pt x="6" y="22"/>
                    <a:pt x="8" y="24"/>
                    <a:pt x="10" y="25"/>
                  </a:cubicBezTo>
                  <a:cubicBezTo>
                    <a:pt x="11" y="26"/>
                    <a:pt x="10" y="28"/>
                    <a:pt x="10" y="29"/>
                  </a:cubicBezTo>
                  <a:cubicBezTo>
                    <a:pt x="6" y="31"/>
                    <a:pt x="3" y="34"/>
                    <a:pt x="0" y="37"/>
                  </a:cubicBezTo>
                  <a:cubicBezTo>
                    <a:pt x="32" y="40"/>
                    <a:pt x="69" y="38"/>
                    <a:pt x="102" y="36"/>
                  </a:cubicBezTo>
                  <a:cubicBezTo>
                    <a:pt x="109" y="22"/>
                    <a:pt x="116" y="17"/>
                    <a:pt x="115" y="0"/>
                  </a:cubicBezTo>
                  <a:cubicBezTo>
                    <a:pt x="97" y="2"/>
                    <a:pt x="78" y="2"/>
                    <a:pt x="59" y="3"/>
                  </a:cubicBezTo>
                  <a:cubicBezTo>
                    <a:pt x="45" y="4"/>
                    <a:pt x="20" y="14"/>
                    <a:pt x="8" y="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62">
              <a:extLst>
                <a:ext uri="{FF2B5EF4-FFF2-40B4-BE49-F238E27FC236}">
                  <a16:creationId xmlns:a16="http://schemas.microsoft.com/office/drawing/2014/main" id="{E9322A4C-3ACC-4CAF-BC48-9C7DE8B9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358"/>
              <a:ext cx="800" cy="240"/>
            </a:xfrm>
            <a:custGeom>
              <a:avLst/>
              <a:gdLst>
                <a:gd name="T0" fmla="*/ 3184 w 401"/>
                <a:gd name="T1" fmla="*/ 586 h 113"/>
                <a:gd name="T2" fmla="*/ 2747 w 401"/>
                <a:gd name="T3" fmla="*/ 682 h 113"/>
                <a:gd name="T4" fmla="*/ 2328 w 401"/>
                <a:gd name="T5" fmla="*/ 758 h 113"/>
                <a:gd name="T6" fmla="*/ 1516 w 401"/>
                <a:gd name="T7" fmla="*/ 826 h 113"/>
                <a:gd name="T8" fmla="*/ 708 w 401"/>
                <a:gd name="T9" fmla="*/ 947 h 113"/>
                <a:gd name="T10" fmla="*/ 176 w 401"/>
                <a:gd name="T11" fmla="*/ 1032 h 113"/>
                <a:gd name="T12" fmla="*/ 168 w 401"/>
                <a:gd name="T13" fmla="*/ 1032 h 113"/>
                <a:gd name="T14" fmla="*/ 247 w 401"/>
                <a:gd name="T15" fmla="*/ 920 h 113"/>
                <a:gd name="T16" fmla="*/ 160 w 401"/>
                <a:gd name="T17" fmla="*/ 920 h 113"/>
                <a:gd name="T18" fmla="*/ 207 w 401"/>
                <a:gd name="T19" fmla="*/ 835 h 113"/>
                <a:gd name="T20" fmla="*/ 128 w 401"/>
                <a:gd name="T21" fmla="*/ 803 h 113"/>
                <a:gd name="T22" fmla="*/ 152 w 401"/>
                <a:gd name="T23" fmla="*/ 726 h 113"/>
                <a:gd name="T24" fmla="*/ 88 w 401"/>
                <a:gd name="T25" fmla="*/ 718 h 113"/>
                <a:gd name="T26" fmla="*/ 128 w 401"/>
                <a:gd name="T27" fmla="*/ 631 h 113"/>
                <a:gd name="T28" fmla="*/ 0 w 401"/>
                <a:gd name="T29" fmla="*/ 546 h 113"/>
                <a:gd name="T30" fmla="*/ 247 w 401"/>
                <a:gd name="T31" fmla="*/ 478 h 113"/>
                <a:gd name="T32" fmla="*/ 692 w 401"/>
                <a:gd name="T33" fmla="*/ 384 h 113"/>
                <a:gd name="T34" fmla="*/ 1604 w 401"/>
                <a:gd name="T35" fmla="*/ 265 h 113"/>
                <a:gd name="T36" fmla="*/ 2619 w 401"/>
                <a:gd name="T37" fmla="*/ 0 h 113"/>
                <a:gd name="T38" fmla="*/ 2548 w 401"/>
                <a:gd name="T39" fmla="*/ 96 h 113"/>
                <a:gd name="T40" fmla="*/ 2707 w 401"/>
                <a:gd name="T41" fmla="*/ 96 h 113"/>
                <a:gd name="T42" fmla="*/ 2675 w 401"/>
                <a:gd name="T43" fmla="*/ 144 h 113"/>
                <a:gd name="T44" fmla="*/ 2817 w 401"/>
                <a:gd name="T45" fmla="*/ 161 h 113"/>
                <a:gd name="T46" fmla="*/ 2747 w 401"/>
                <a:gd name="T47" fmla="*/ 240 h 113"/>
                <a:gd name="T48" fmla="*/ 2921 w 401"/>
                <a:gd name="T49" fmla="*/ 289 h 113"/>
                <a:gd name="T50" fmla="*/ 2849 w 401"/>
                <a:gd name="T51" fmla="*/ 384 h 113"/>
                <a:gd name="T52" fmla="*/ 3032 w 401"/>
                <a:gd name="T53" fmla="*/ 486 h 113"/>
                <a:gd name="T54" fmla="*/ 3144 w 401"/>
                <a:gd name="T55" fmla="*/ 573 h 1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01" h="113">
                  <a:moveTo>
                    <a:pt x="401" y="61"/>
                  </a:moveTo>
                  <a:cubicBezTo>
                    <a:pt x="387" y="57"/>
                    <a:pt x="361" y="69"/>
                    <a:pt x="346" y="71"/>
                  </a:cubicBezTo>
                  <a:cubicBezTo>
                    <a:pt x="328" y="74"/>
                    <a:pt x="311" y="78"/>
                    <a:pt x="293" y="79"/>
                  </a:cubicBezTo>
                  <a:cubicBezTo>
                    <a:pt x="259" y="82"/>
                    <a:pt x="225" y="84"/>
                    <a:pt x="191" y="86"/>
                  </a:cubicBezTo>
                  <a:cubicBezTo>
                    <a:pt x="155" y="88"/>
                    <a:pt x="123" y="92"/>
                    <a:pt x="89" y="99"/>
                  </a:cubicBezTo>
                  <a:cubicBezTo>
                    <a:pt x="82" y="100"/>
                    <a:pt x="25" y="113"/>
                    <a:pt x="22" y="108"/>
                  </a:cubicBezTo>
                  <a:cubicBezTo>
                    <a:pt x="22" y="108"/>
                    <a:pt x="22" y="108"/>
                    <a:pt x="21" y="108"/>
                  </a:cubicBezTo>
                  <a:cubicBezTo>
                    <a:pt x="25" y="104"/>
                    <a:pt x="29" y="100"/>
                    <a:pt x="31" y="96"/>
                  </a:cubicBezTo>
                  <a:cubicBezTo>
                    <a:pt x="28" y="97"/>
                    <a:pt x="23" y="96"/>
                    <a:pt x="20" y="96"/>
                  </a:cubicBezTo>
                  <a:cubicBezTo>
                    <a:pt x="22" y="94"/>
                    <a:pt x="24" y="89"/>
                    <a:pt x="26" y="87"/>
                  </a:cubicBezTo>
                  <a:cubicBezTo>
                    <a:pt x="23" y="86"/>
                    <a:pt x="20" y="84"/>
                    <a:pt x="16" y="84"/>
                  </a:cubicBezTo>
                  <a:cubicBezTo>
                    <a:pt x="17" y="82"/>
                    <a:pt x="17" y="78"/>
                    <a:pt x="19" y="76"/>
                  </a:cubicBezTo>
                  <a:cubicBezTo>
                    <a:pt x="17" y="76"/>
                    <a:pt x="13" y="75"/>
                    <a:pt x="11" y="75"/>
                  </a:cubicBezTo>
                  <a:cubicBezTo>
                    <a:pt x="13" y="73"/>
                    <a:pt x="14" y="68"/>
                    <a:pt x="16" y="66"/>
                  </a:cubicBezTo>
                  <a:cubicBezTo>
                    <a:pt x="11" y="64"/>
                    <a:pt x="4" y="60"/>
                    <a:pt x="0" y="57"/>
                  </a:cubicBezTo>
                  <a:cubicBezTo>
                    <a:pt x="8" y="52"/>
                    <a:pt x="21" y="51"/>
                    <a:pt x="31" y="50"/>
                  </a:cubicBezTo>
                  <a:cubicBezTo>
                    <a:pt x="50" y="47"/>
                    <a:pt x="68" y="44"/>
                    <a:pt x="87" y="40"/>
                  </a:cubicBezTo>
                  <a:cubicBezTo>
                    <a:pt x="125" y="33"/>
                    <a:pt x="164" y="34"/>
                    <a:pt x="202" y="28"/>
                  </a:cubicBezTo>
                  <a:cubicBezTo>
                    <a:pt x="245" y="22"/>
                    <a:pt x="289" y="11"/>
                    <a:pt x="330" y="0"/>
                  </a:cubicBezTo>
                  <a:cubicBezTo>
                    <a:pt x="328" y="3"/>
                    <a:pt x="324" y="6"/>
                    <a:pt x="321" y="10"/>
                  </a:cubicBezTo>
                  <a:cubicBezTo>
                    <a:pt x="328" y="11"/>
                    <a:pt x="335" y="8"/>
                    <a:pt x="341" y="10"/>
                  </a:cubicBezTo>
                  <a:cubicBezTo>
                    <a:pt x="340" y="11"/>
                    <a:pt x="339" y="14"/>
                    <a:pt x="337" y="15"/>
                  </a:cubicBezTo>
                  <a:cubicBezTo>
                    <a:pt x="343" y="17"/>
                    <a:pt x="350" y="14"/>
                    <a:pt x="355" y="17"/>
                  </a:cubicBezTo>
                  <a:cubicBezTo>
                    <a:pt x="353" y="19"/>
                    <a:pt x="350" y="23"/>
                    <a:pt x="346" y="25"/>
                  </a:cubicBezTo>
                  <a:cubicBezTo>
                    <a:pt x="353" y="27"/>
                    <a:pt x="361" y="25"/>
                    <a:pt x="368" y="30"/>
                  </a:cubicBezTo>
                  <a:cubicBezTo>
                    <a:pt x="365" y="32"/>
                    <a:pt x="361" y="35"/>
                    <a:pt x="359" y="40"/>
                  </a:cubicBezTo>
                  <a:cubicBezTo>
                    <a:pt x="366" y="42"/>
                    <a:pt x="387" y="39"/>
                    <a:pt x="382" y="51"/>
                  </a:cubicBezTo>
                  <a:cubicBezTo>
                    <a:pt x="387" y="53"/>
                    <a:pt x="395" y="52"/>
                    <a:pt x="396" y="60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63">
              <a:extLst>
                <a:ext uri="{FF2B5EF4-FFF2-40B4-BE49-F238E27FC236}">
                  <a16:creationId xmlns:a16="http://schemas.microsoft.com/office/drawing/2014/main" id="{36F86EED-AA4A-4C9E-A3C6-6DB35B183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75"/>
              <a:ext cx="287" cy="189"/>
            </a:xfrm>
            <a:custGeom>
              <a:avLst/>
              <a:gdLst>
                <a:gd name="T0" fmla="*/ 88 w 144"/>
                <a:gd name="T1" fmla="*/ 257 h 89"/>
                <a:gd name="T2" fmla="*/ 0 w 144"/>
                <a:gd name="T3" fmla="*/ 306 h 89"/>
                <a:gd name="T4" fmla="*/ 199 w 144"/>
                <a:gd name="T5" fmla="*/ 357 h 89"/>
                <a:gd name="T6" fmla="*/ 88 w 144"/>
                <a:gd name="T7" fmla="*/ 469 h 89"/>
                <a:gd name="T8" fmla="*/ 223 w 144"/>
                <a:gd name="T9" fmla="*/ 469 h 89"/>
                <a:gd name="T10" fmla="*/ 167 w 144"/>
                <a:gd name="T11" fmla="*/ 586 h 89"/>
                <a:gd name="T12" fmla="*/ 317 w 144"/>
                <a:gd name="T13" fmla="*/ 622 h 89"/>
                <a:gd name="T14" fmla="*/ 301 w 144"/>
                <a:gd name="T15" fmla="*/ 767 h 89"/>
                <a:gd name="T16" fmla="*/ 317 w 144"/>
                <a:gd name="T17" fmla="*/ 852 h 89"/>
                <a:gd name="T18" fmla="*/ 847 w 144"/>
                <a:gd name="T19" fmla="*/ 641 h 89"/>
                <a:gd name="T20" fmla="*/ 1076 w 144"/>
                <a:gd name="T21" fmla="*/ 357 h 89"/>
                <a:gd name="T22" fmla="*/ 1140 w 144"/>
                <a:gd name="T23" fmla="*/ 136 h 89"/>
                <a:gd name="T24" fmla="*/ 1012 w 144"/>
                <a:gd name="T25" fmla="*/ 36 h 89"/>
                <a:gd name="T26" fmla="*/ 144 w 144"/>
                <a:gd name="T27" fmla="*/ 265 h 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4" h="89">
                  <a:moveTo>
                    <a:pt x="11" y="27"/>
                  </a:moveTo>
                  <a:cubicBezTo>
                    <a:pt x="7" y="28"/>
                    <a:pt x="3" y="30"/>
                    <a:pt x="0" y="32"/>
                  </a:cubicBezTo>
                  <a:cubicBezTo>
                    <a:pt x="8" y="34"/>
                    <a:pt x="19" y="32"/>
                    <a:pt x="25" y="37"/>
                  </a:cubicBezTo>
                  <a:cubicBezTo>
                    <a:pt x="21" y="42"/>
                    <a:pt x="14" y="44"/>
                    <a:pt x="11" y="49"/>
                  </a:cubicBezTo>
                  <a:cubicBezTo>
                    <a:pt x="16" y="49"/>
                    <a:pt x="23" y="49"/>
                    <a:pt x="28" y="49"/>
                  </a:cubicBezTo>
                  <a:cubicBezTo>
                    <a:pt x="27" y="54"/>
                    <a:pt x="22" y="55"/>
                    <a:pt x="21" y="61"/>
                  </a:cubicBezTo>
                  <a:cubicBezTo>
                    <a:pt x="27" y="64"/>
                    <a:pt x="34" y="63"/>
                    <a:pt x="40" y="65"/>
                  </a:cubicBezTo>
                  <a:cubicBezTo>
                    <a:pt x="37" y="72"/>
                    <a:pt x="36" y="73"/>
                    <a:pt x="38" y="80"/>
                  </a:cubicBezTo>
                  <a:cubicBezTo>
                    <a:pt x="38" y="83"/>
                    <a:pt x="53" y="81"/>
                    <a:pt x="40" y="89"/>
                  </a:cubicBezTo>
                  <a:cubicBezTo>
                    <a:pt x="61" y="78"/>
                    <a:pt x="85" y="73"/>
                    <a:pt x="107" y="67"/>
                  </a:cubicBezTo>
                  <a:cubicBezTo>
                    <a:pt x="126" y="63"/>
                    <a:pt x="129" y="55"/>
                    <a:pt x="136" y="37"/>
                  </a:cubicBezTo>
                  <a:cubicBezTo>
                    <a:pt x="139" y="30"/>
                    <a:pt x="144" y="22"/>
                    <a:pt x="144" y="14"/>
                  </a:cubicBezTo>
                  <a:cubicBezTo>
                    <a:pt x="144" y="0"/>
                    <a:pt x="140" y="2"/>
                    <a:pt x="128" y="4"/>
                  </a:cubicBezTo>
                  <a:cubicBezTo>
                    <a:pt x="92" y="12"/>
                    <a:pt x="54" y="17"/>
                    <a:pt x="18" y="28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64">
              <a:extLst>
                <a:ext uri="{FF2B5EF4-FFF2-40B4-BE49-F238E27FC236}">
                  <a16:creationId xmlns:a16="http://schemas.microsoft.com/office/drawing/2014/main" id="{36579398-7BEC-4A0F-B91C-0B4FDB99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498"/>
              <a:ext cx="476" cy="162"/>
            </a:xfrm>
            <a:custGeom>
              <a:avLst/>
              <a:gdLst>
                <a:gd name="T0" fmla="*/ 1651 w 239"/>
                <a:gd name="T1" fmla="*/ 49 h 76"/>
                <a:gd name="T2" fmla="*/ 1785 w 239"/>
                <a:gd name="T3" fmla="*/ 77 h 76"/>
                <a:gd name="T4" fmla="*/ 1705 w 239"/>
                <a:gd name="T5" fmla="*/ 173 h 76"/>
                <a:gd name="T6" fmla="*/ 1785 w 239"/>
                <a:gd name="T7" fmla="*/ 185 h 76"/>
                <a:gd name="T8" fmla="*/ 1745 w 239"/>
                <a:gd name="T9" fmla="*/ 273 h 76"/>
                <a:gd name="T10" fmla="*/ 1808 w 239"/>
                <a:gd name="T11" fmla="*/ 426 h 76"/>
                <a:gd name="T12" fmla="*/ 1888 w 239"/>
                <a:gd name="T13" fmla="*/ 437 h 76"/>
                <a:gd name="T14" fmla="*/ 1428 w 239"/>
                <a:gd name="T15" fmla="*/ 495 h 76"/>
                <a:gd name="T16" fmla="*/ 988 w 239"/>
                <a:gd name="T17" fmla="*/ 531 h 76"/>
                <a:gd name="T18" fmla="*/ 0 w 239"/>
                <a:gd name="T19" fmla="*/ 495 h 76"/>
                <a:gd name="T20" fmla="*/ 357 w 239"/>
                <a:gd name="T21" fmla="*/ 350 h 76"/>
                <a:gd name="T22" fmla="*/ 908 w 239"/>
                <a:gd name="T23" fmla="*/ 185 h 76"/>
                <a:gd name="T24" fmla="*/ 1721 w 239"/>
                <a:gd name="T25" fmla="*/ 0 h 76"/>
                <a:gd name="T26" fmla="*/ 1681 w 239"/>
                <a:gd name="T27" fmla="*/ 77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9" h="76">
                  <a:moveTo>
                    <a:pt x="209" y="5"/>
                  </a:moveTo>
                  <a:cubicBezTo>
                    <a:pt x="214" y="8"/>
                    <a:pt x="220" y="8"/>
                    <a:pt x="226" y="8"/>
                  </a:cubicBezTo>
                  <a:cubicBezTo>
                    <a:pt x="222" y="11"/>
                    <a:pt x="218" y="14"/>
                    <a:pt x="216" y="18"/>
                  </a:cubicBezTo>
                  <a:cubicBezTo>
                    <a:pt x="219" y="18"/>
                    <a:pt x="223" y="19"/>
                    <a:pt x="226" y="19"/>
                  </a:cubicBezTo>
                  <a:cubicBezTo>
                    <a:pt x="225" y="22"/>
                    <a:pt x="225" y="25"/>
                    <a:pt x="221" y="28"/>
                  </a:cubicBezTo>
                  <a:cubicBezTo>
                    <a:pt x="230" y="32"/>
                    <a:pt x="238" y="37"/>
                    <a:pt x="229" y="44"/>
                  </a:cubicBezTo>
                  <a:cubicBezTo>
                    <a:pt x="232" y="44"/>
                    <a:pt x="236" y="45"/>
                    <a:pt x="239" y="45"/>
                  </a:cubicBezTo>
                  <a:cubicBezTo>
                    <a:pt x="225" y="53"/>
                    <a:pt x="197" y="50"/>
                    <a:pt x="181" y="51"/>
                  </a:cubicBezTo>
                  <a:cubicBezTo>
                    <a:pt x="162" y="52"/>
                    <a:pt x="142" y="51"/>
                    <a:pt x="125" y="55"/>
                  </a:cubicBezTo>
                  <a:cubicBezTo>
                    <a:pt x="82" y="63"/>
                    <a:pt x="41" y="76"/>
                    <a:pt x="0" y="51"/>
                  </a:cubicBezTo>
                  <a:cubicBezTo>
                    <a:pt x="13" y="41"/>
                    <a:pt x="31" y="40"/>
                    <a:pt x="45" y="36"/>
                  </a:cubicBezTo>
                  <a:cubicBezTo>
                    <a:pt x="68" y="29"/>
                    <a:pt x="92" y="24"/>
                    <a:pt x="115" y="19"/>
                  </a:cubicBezTo>
                  <a:cubicBezTo>
                    <a:pt x="148" y="11"/>
                    <a:pt x="185" y="1"/>
                    <a:pt x="218" y="0"/>
                  </a:cubicBezTo>
                  <a:cubicBezTo>
                    <a:pt x="217" y="3"/>
                    <a:pt x="216" y="6"/>
                    <a:pt x="213" y="8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65">
              <a:extLst>
                <a:ext uri="{FF2B5EF4-FFF2-40B4-BE49-F238E27FC236}">
                  <a16:creationId xmlns:a16="http://schemas.microsoft.com/office/drawing/2014/main" id="{2655B112-BFA1-4FCF-A294-F37C2334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758"/>
              <a:ext cx="341" cy="202"/>
            </a:xfrm>
            <a:custGeom>
              <a:avLst/>
              <a:gdLst>
                <a:gd name="T0" fmla="*/ 168 w 171"/>
                <a:gd name="T1" fmla="*/ 366 h 95"/>
                <a:gd name="T2" fmla="*/ 48 w 171"/>
                <a:gd name="T3" fmla="*/ 402 h 95"/>
                <a:gd name="T4" fmla="*/ 215 w 171"/>
                <a:gd name="T5" fmla="*/ 470 h 95"/>
                <a:gd name="T6" fmla="*/ 96 w 171"/>
                <a:gd name="T7" fmla="*/ 578 h 95"/>
                <a:gd name="T8" fmla="*/ 152 w 171"/>
                <a:gd name="T9" fmla="*/ 655 h 95"/>
                <a:gd name="T10" fmla="*/ 64 w 171"/>
                <a:gd name="T11" fmla="*/ 731 h 95"/>
                <a:gd name="T12" fmla="*/ 96 w 171"/>
                <a:gd name="T13" fmla="*/ 787 h 95"/>
                <a:gd name="T14" fmla="*/ 0 w 171"/>
                <a:gd name="T15" fmla="*/ 872 h 95"/>
                <a:gd name="T16" fmla="*/ 572 w 171"/>
                <a:gd name="T17" fmla="*/ 759 h 95"/>
                <a:gd name="T18" fmla="*/ 1069 w 171"/>
                <a:gd name="T19" fmla="*/ 634 h 95"/>
                <a:gd name="T20" fmla="*/ 1356 w 171"/>
                <a:gd name="T21" fmla="*/ 0 h 95"/>
                <a:gd name="T22" fmla="*/ 712 w 171"/>
                <a:gd name="T23" fmla="*/ 221 h 95"/>
                <a:gd name="T24" fmla="*/ 207 w 171"/>
                <a:gd name="T25" fmla="*/ 349 h 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1" h="95">
                  <a:moveTo>
                    <a:pt x="21" y="38"/>
                  </a:moveTo>
                  <a:cubicBezTo>
                    <a:pt x="21" y="39"/>
                    <a:pt x="12" y="41"/>
                    <a:pt x="6" y="42"/>
                  </a:cubicBezTo>
                  <a:cubicBezTo>
                    <a:pt x="12" y="46"/>
                    <a:pt x="20" y="46"/>
                    <a:pt x="27" y="49"/>
                  </a:cubicBezTo>
                  <a:cubicBezTo>
                    <a:pt x="24" y="54"/>
                    <a:pt x="18" y="57"/>
                    <a:pt x="12" y="60"/>
                  </a:cubicBezTo>
                  <a:cubicBezTo>
                    <a:pt x="14" y="63"/>
                    <a:pt x="14" y="66"/>
                    <a:pt x="19" y="68"/>
                  </a:cubicBezTo>
                  <a:cubicBezTo>
                    <a:pt x="15" y="71"/>
                    <a:pt x="13" y="74"/>
                    <a:pt x="8" y="76"/>
                  </a:cubicBezTo>
                  <a:cubicBezTo>
                    <a:pt x="9" y="77"/>
                    <a:pt x="10" y="80"/>
                    <a:pt x="12" y="82"/>
                  </a:cubicBezTo>
                  <a:cubicBezTo>
                    <a:pt x="8" y="84"/>
                    <a:pt x="3" y="89"/>
                    <a:pt x="0" y="91"/>
                  </a:cubicBezTo>
                  <a:cubicBezTo>
                    <a:pt x="21" y="95"/>
                    <a:pt x="52" y="85"/>
                    <a:pt x="72" y="79"/>
                  </a:cubicBezTo>
                  <a:cubicBezTo>
                    <a:pt x="92" y="73"/>
                    <a:pt x="114" y="69"/>
                    <a:pt x="135" y="66"/>
                  </a:cubicBezTo>
                  <a:cubicBezTo>
                    <a:pt x="144" y="43"/>
                    <a:pt x="165" y="25"/>
                    <a:pt x="171" y="0"/>
                  </a:cubicBezTo>
                  <a:cubicBezTo>
                    <a:pt x="144" y="9"/>
                    <a:pt x="119" y="17"/>
                    <a:pt x="90" y="23"/>
                  </a:cubicBezTo>
                  <a:cubicBezTo>
                    <a:pt x="70" y="27"/>
                    <a:pt x="44" y="27"/>
                    <a:pt x="26" y="36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66">
              <a:extLst>
                <a:ext uri="{FF2B5EF4-FFF2-40B4-BE49-F238E27FC236}">
                  <a16:creationId xmlns:a16="http://schemas.microsoft.com/office/drawing/2014/main" id="{A93D140E-CED4-4AEF-B61D-C1DCA1A4B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860"/>
              <a:ext cx="706" cy="166"/>
            </a:xfrm>
            <a:custGeom>
              <a:avLst/>
              <a:gdLst>
                <a:gd name="T0" fmla="*/ 2760 w 354"/>
                <a:gd name="T1" fmla="*/ 49 h 78"/>
                <a:gd name="T2" fmla="*/ 2641 w 354"/>
                <a:gd name="T3" fmla="*/ 128 h 78"/>
                <a:gd name="T4" fmla="*/ 2808 w 354"/>
                <a:gd name="T5" fmla="*/ 204 h 78"/>
                <a:gd name="T6" fmla="*/ 2736 w 354"/>
                <a:gd name="T7" fmla="*/ 249 h 78"/>
                <a:gd name="T8" fmla="*/ 2800 w 354"/>
                <a:gd name="T9" fmla="*/ 272 h 78"/>
                <a:gd name="T10" fmla="*/ 2704 w 354"/>
                <a:gd name="T11" fmla="*/ 385 h 78"/>
                <a:gd name="T12" fmla="*/ 2784 w 354"/>
                <a:gd name="T13" fmla="*/ 462 h 78"/>
                <a:gd name="T14" fmla="*/ 2140 w 354"/>
                <a:gd name="T15" fmla="*/ 538 h 78"/>
                <a:gd name="T16" fmla="*/ 1516 w 354"/>
                <a:gd name="T17" fmla="*/ 434 h 78"/>
                <a:gd name="T18" fmla="*/ 612 w 354"/>
                <a:gd name="T19" fmla="*/ 481 h 78"/>
                <a:gd name="T20" fmla="*/ 40 w 354"/>
                <a:gd name="T21" fmla="*/ 751 h 78"/>
                <a:gd name="T22" fmla="*/ 176 w 354"/>
                <a:gd name="T23" fmla="*/ 462 h 78"/>
                <a:gd name="T24" fmla="*/ 0 w 354"/>
                <a:gd name="T25" fmla="*/ 494 h 78"/>
                <a:gd name="T26" fmla="*/ 199 w 354"/>
                <a:gd name="T27" fmla="*/ 349 h 78"/>
                <a:gd name="T28" fmla="*/ 112 w 354"/>
                <a:gd name="T29" fmla="*/ 196 h 78"/>
                <a:gd name="T30" fmla="*/ 1747 w 354"/>
                <a:gd name="T31" fmla="*/ 19 h 78"/>
                <a:gd name="T32" fmla="*/ 2672 w 354"/>
                <a:gd name="T33" fmla="*/ 19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4" h="78">
                  <a:moveTo>
                    <a:pt x="348" y="5"/>
                  </a:moveTo>
                  <a:cubicBezTo>
                    <a:pt x="342" y="6"/>
                    <a:pt x="337" y="9"/>
                    <a:pt x="333" y="13"/>
                  </a:cubicBezTo>
                  <a:cubicBezTo>
                    <a:pt x="338" y="18"/>
                    <a:pt x="348" y="17"/>
                    <a:pt x="354" y="21"/>
                  </a:cubicBezTo>
                  <a:cubicBezTo>
                    <a:pt x="351" y="22"/>
                    <a:pt x="348" y="25"/>
                    <a:pt x="345" y="26"/>
                  </a:cubicBezTo>
                  <a:cubicBezTo>
                    <a:pt x="348" y="26"/>
                    <a:pt x="350" y="27"/>
                    <a:pt x="353" y="28"/>
                  </a:cubicBezTo>
                  <a:cubicBezTo>
                    <a:pt x="351" y="33"/>
                    <a:pt x="346" y="36"/>
                    <a:pt x="341" y="40"/>
                  </a:cubicBezTo>
                  <a:cubicBezTo>
                    <a:pt x="346" y="42"/>
                    <a:pt x="349" y="45"/>
                    <a:pt x="351" y="48"/>
                  </a:cubicBezTo>
                  <a:cubicBezTo>
                    <a:pt x="324" y="47"/>
                    <a:pt x="298" y="56"/>
                    <a:pt x="270" y="56"/>
                  </a:cubicBezTo>
                  <a:cubicBezTo>
                    <a:pt x="242" y="56"/>
                    <a:pt x="218" y="49"/>
                    <a:pt x="191" y="45"/>
                  </a:cubicBezTo>
                  <a:cubicBezTo>
                    <a:pt x="154" y="40"/>
                    <a:pt x="115" y="45"/>
                    <a:pt x="77" y="50"/>
                  </a:cubicBezTo>
                  <a:cubicBezTo>
                    <a:pt x="52" y="53"/>
                    <a:pt x="26" y="64"/>
                    <a:pt x="5" y="78"/>
                  </a:cubicBezTo>
                  <a:cubicBezTo>
                    <a:pt x="13" y="72"/>
                    <a:pt x="16" y="57"/>
                    <a:pt x="22" y="48"/>
                  </a:cubicBezTo>
                  <a:cubicBezTo>
                    <a:pt x="15" y="45"/>
                    <a:pt x="6" y="47"/>
                    <a:pt x="0" y="51"/>
                  </a:cubicBezTo>
                  <a:cubicBezTo>
                    <a:pt x="8" y="47"/>
                    <a:pt x="20" y="43"/>
                    <a:pt x="25" y="36"/>
                  </a:cubicBezTo>
                  <a:cubicBezTo>
                    <a:pt x="17" y="34"/>
                    <a:pt x="14" y="27"/>
                    <a:pt x="14" y="20"/>
                  </a:cubicBezTo>
                  <a:cubicBezTo>
                    <a:pt x="82" y="10"/>
                    <a:pt x="151" y="6"/>
                    <a:pt x="220" y="2"/>
                  </a:cubicBezTo>
                  <a:cubicBezTo>
                    <a:pt x="259" y="0"/>
                    <a:pt x="297" y="2"/>
                    <a:pt x="337" y="2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67">
              <a:extLst>
                <a:ext uri="{FF2B5EF4-FFF2-40B4-BE49-F238E27FC236}">
                  <a16:creationId xmlns:a16="http://schemas.microsoft.com/office/drawing/2014/main" id="{8D302B60-EAFB-4D02-A49E-B751F7A7A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919"/>
              <a:ext cx="1136" cy="198"/>
            </a:xfrm>
            <a:custGeom>
              <a:avLst/>
              <a:gdLst>
                <a:gd name="T0" fmla="*/ 4496 w 570"/>
                <a:gd name="T1" fmla="*/ 0 h 93"/>
                <a:gd name="T2" fmla="*/ 4313 w 570"/>
                <a:gd name="T3" fmla="*/ 145 h 93"/>
                <a:gd name="T4" fmla="*/ 4456 w 570"/>
                <a:gd name="T5" fmla="*/ 181 h 93"/>
                <a:gd name="T6" fmla="*/ 4385 w 570"/>
                <a:gd name="T7" fmla="*/ 273 h 93"/>
                <a:gd name="T8" fmla="*/ 4488 w 570"/>
                <a:gd name="T9" fmla="*/ 300 h 93"/>
                <a:gd name="T10" fmla="*/ 4448 w 570"/>
                <a:gd name="T11" fmla="*/ 377 h 93"/>
                <a:gd name="T12" fmla="*/ 4512 w 570"/>
                <a:gd name="T13" fmla="*/ 385 h 93"/>
                <a:gd name="T14" fmla="*/ 4211 w 570"/>
                <a:gd name="T15" fmla="*/ 539 h 93"/>
                <a:gd name="T16" fmla="*/ 3848 w 570"/>
                <a:gd name="T17" fmla="*/ 715 h 93"/>
                <a:gd name="T18" fmla="*/ 2880 w 570"/>
                <a:gd name="T19" fmla="*/ 871 h 93"/>
                <a:gd name="T20" fmla="*/ 1828 w 570"/>
                <a:gd name="T21" fmla="*/ 752 h 93"/>
                <a:gd name="T22" fmla="*/ 704 w 570"/>
                <a:gd name="T23" fmla="*/ 581 h 93"/>
                <a:gd name="T24" fmla="*/ 309 w 570"/>
                <a:gd name="T25" fmla="*/ 549 h 93"/>
                <a:gd name="T26" fmla="*/ 0 w 570"/>
                <a:gd name="T27" fmla="*/ 581 h 93"/>
                <a:gd name="T28" fmla="*/ 167 w 570"/>
                <a:gd name="T29" fmla="*/ 453 h 93"/>
                <a:gd name="T30" fmla="*/ 72 w 570"/>
                <a:gd name="T31" fmla="*/ 402 h 93"/>
                <a:gd name="T32" fmla="*/ 183 w 570"/>
                <a:gd name="T33" fmla="*/ 317 h 93"/>
                <a:gd name="T34" fmla="*/ 104 w 570"/>
                <a:gd name="T35" fmla="*/ 317 h 93"/>
                <a:gd name="T36" fmla="*/ 2796 w 570"/>
                <a:gd name="T37" fmla="*/ 502 h 93"/>
                <a:gd name="T38" fmla="*/ 4361 w 570"/>
                <a:gd name="T39" fmla="*/ 77 h 9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0" h="93">
                  <a:moveTo>
                    <a:pt x="568" y="0"/>
                  </a:moveTo>
                  <a:cubicBezTo>
                    <a:pt x="561" y="2"/>
                    <a:pt x="550" y="9"/>
                    <a:pt x="545" y="15"/>
                  </a:cubicBezTo>
                  <a:cubicBezTo>
                    <a:pt x="551" y="15"/>
                    <a:pt x="557" y="15"/>
                    <a:pt x="563" y="19"/>
                  </a:cubicBezTo>
                  <a:cubicBezTo>
                    <a:pt x="558" y="21"/>
                    <a:pt x="557" y="25"/>
                    <a:pt x="554" y="28"/>
                  </a:cubicBezTo>
                  <a:cubicBezTo>
                    <a:pt x="561" y="27"/>
                    <a:pt x="563" y="30"/>
                    <a:pt x="567" y="31"/>
                  </a:cubicBezTo>
                  <a:cubicBezTo>
                    <a:pt x="565" y="33"/>
                    <a:pt x="563" y="38"/>
                    <a:pt x="562" y="39"/>
                  </a:cubicBezTo>
                  <a:cubicBezTo>
                    <a:pt x="565" y="39"/>
                    <a:pt x="567" y="40"/>
                    <a:pt x="570" y="40"/>
                  </a:cubicBezTo>
                  <a:cubicBezTo>
                    <a:pt x="565" y="48"/>
                    <a:pt x="542" y="53"/>
                    <a:pt x="532" y="56"/>
                  </a:cubicBezTo>
                  <a:cubicBezTo>
                    <a:pt x="517" y="62"/>
                    <a:pt x="501" y="69"/>
                    <a:pt x="486" y="74"/>
                  </a:cubicBezTo>
                  <a:cubicBezTo>
                    <a:pt x="448" y="88"/>
                    <a:pt x="405" y="87"/>
                    <a:pt x="364" y="90"/>
                  </a:cubicBezTo>
                  <a:cubicBezTo>
                    <a:pt x="318" y="93"/>
                    <a:pt x="275" y="86"/>
                    <a:pt x="231" y="78"/>
                  </a:cubicBezTo>
                  <a:cubicBezTo>
                    <a:pt x="184" y="69"/>
                    <a:pt x="137" y="65"/>
                    <a:pt x="89" y="60"/>
                  </a:cubicBezTo>
                  <a:cubicBezTo>
                    <a:pt x="73" y="59"/>
                    <a:pt x="56" y="56"/>
                    <a:pt x="39" y="57"/>
                  </a:cubicBezTo>
                  <a:cubicBezTo>
                    <a:pt x="26" y="58"/>
                    <a:pt x="13" y="62"/>
                    <a:pt x="0" y="60"/>
                  </a:cubicBezTo>
                  <a:cubicBezTo>
                    <a:pt x="6" y="56"/>
                    <a:pt x="16" y="53"/>
                    <a:pt x="21" y="47"/>
                  </a:cubicBezTo>
                  <a:cubicBezTo>
                    <a:pt x="17" y="47"/>
                    <a:pt x="12" y="44"/>
                    <a:pt x="9" y="42"/>
                  </a:cubicBezTo>
                  <a:cubicBezTo>
                    <a:pt x="12" y="38"/>
                    <a:pt x="18" y="35"/>
                    <a:pt x="23" y="33"/>
                  </a:cubicBezTo>
                  <a:cubicBezTo>
                    <a:pt x="18" y="33"/>
                    <a:pt x="18" y="32"/>
                    <a:pt x="13" y="33"/>
                  </a:cubicBezTo>
                  <a:cubicBezTo>
                    <a:pt x="125" y="42"/>
                    <a:pt x="240" y="57"/>
                    <a:pt x="353" y="52"/>
                  </a:cubicBezTo>
                  <a:cubicBezTo>
                    <a:pt x="423" y="49"/>
                    <a:pt x="489" y="35"/>
                    <a:pt x="551" y="8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68">
              <a:extLst>
                <a:ext uri="{FF2B5EF4-FFF2-40B4-BE49-F238E27FC236}">
                  <a16:creationId xmlns:a16="http://schemas.microsoft.com/office/drawing/2014/main" id="{E5C80986-2DB8-4071-8616-A3A3D7151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996"/>
              <a:ext cx="666" cy="145"/>
            </a:xfrm>
            <a:custGeom>
              <a:avLst/>
              <a:gdLst>
                <a:gd name="T0" fmla="*/ 2648 w 334"/>
                <a:gd name="T1" fmla="*/ 28 h 68"/>
                <a:gd name="T2" fmla="*/ 2481 w 334"/>
                <a:gd name="T3" fmla="*/ 96 h 68"/>
                <a:gd name="T4" fmla="*/ 2608 w 334"/>
                <a:gd name="T5" fmla="*/ 128 h 68"/>
                <a:gd name="T6" fmla="*/ 2497 w 334"/>
                <a:gd name="T7" fmla="*/ 213 h 68"/>
                <a:gd name="T8" fmla="*/ 2568 w 334"/>
                <a:gd name="T9" fmla="*/ 241 h 68"/>
                <a:gd name="T10" fmla="*/ 2520 w 334"/>
                <a:gd name="T11" fmla="*/ 301 h 68"/>
                <a:gd name="T12" fmla="*/ 2560 w 334"/>
                <a:gd name="T13" fmla="*/ 341 h 68"/>
                <a:gd name="T14" fmla="*/ 1292 w 334"/>
                <a:gd name="T15" fmla="*/ 659 h 68"/>
                <a:gd name="T16" fmla="*/ 636 w 334"/>
                <a:gd name="T17" fmla="*/ 554 h 68"/>
                <a:gd name="T18" fmla="*/ 0 w 334"/>
                <a:gd name="T19" fmla="*/ 522 h 68"/>
                <a:gd name="T20" fmla="*/ 128 w 334"/>
                <a:gd name="T21" fmla="*/ 437 h 68"/>
                <a:gd name="T22" fmla="*/ 64 w 334"/>
                <a:gd name="T23" fmla="*/ 341 h 68"/>
                <a:gd name="T24" fmla="*/ 1452 w 334"/>
                <a:gd name="T25" fmla="*/ 318 h 68"/>
                <a:gd name="T26" fmla="*/ 2028 w 334"/>
                <a:gd name="T27" fmla="*/ 205 h 68"/>
                <a:gd name="T28" fmla="*/ 2504 w 334"/>
                <a:gd name="T29" fmla="*/ 28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4" h="68">
                  <a:moveTo>
                    <a:pt x="334" y="3"/>
                  </a:moveTo>
                  <a:cubicBezTo>
                    <a:pt x="330" y="0"/>
                    <a:pt x="320" y="7"/>
                    <a:pt x="313" y="10"/>
                  </a:cubicBezTo>
                  <a:cubicBezTo>
                    <a:pt x="317" y="11"/>
                    <a:pt x="324" y="12"/>
                    <a:pt x="329" y="13"/>
                  </a:cubicBezTo>
                  <a:cubicBezTo>
                    <a:pt x="325" y="16"/>
                    <a:pt x="319" y="19"/>
                    <a:pt x="315" y="22"/>
                  </a:cubicBezTo>
                  <a:cubicBezTo>
                    <a:pt x="320" y="22"/>
                    <a:pt x="321" y="25"/>
                    <a:pt x="324" y="25"/>
                  </a:cubicBezTo>
                  <a:cubicBezTo>
                    <a:pt x="322" y="27"/>
                    <a:pt x="321" y="30"/>
                    <a:pt x="318" y="31"/>
                  </a:cubicBezTo>
                  <a:cubicBezTo>
                    <a:pt x="320" y="32"/>
                    <a:pt x="321" y="34"/>
                    <a:pt x="323" y="35"/>
                  </a:cubicBezTo>
                  <a:cubicBezTo>
                    <a:pt x="273" y="61"/>
                    <a:pt x="219" y="68"/>
                    <a:pt x="163" y="68"/>
                  </a:cubicBezTo>
                  <a:cubicBezTo>
                    <a:pt x="135" y="68"/>
                    <a:pt x="107" y="63"/>
                    <a:pt x="80" y="57"/>
                  </a:cubicBezTo>
                  <a:cubicBezTo>
                    <a:pt x="52" y="51"/>
                    <a:pt x="28" y="53"/>
                    <a:pt x="0" y="54"/>
                  </a:cubicBezTo>
                  <a:cubicBezTo>
                    <a:pt x="5" y="51"/>
                    <a:pt x="11" y="47"/>
                    <a:pt x="16" y="45"/>
                  </a:cubicBezTo>
                  <a:cubicBezTo>
                    <a:pt x="10" y="44"/>
                    <a:pt x="7" y="41"/>
                    <a:pt x="8" y="35"/>
                  </a:cubicBezTo>
                  <a:cubicBezTo>
                    <a:pt x="66" y="32"/>
                    <a:pt x="125" y="39"/>
                    <a:pt x="183" y="33"/>
                  </a:cubicBezTo>
                  <a:cubicBezTo>
                    <a:pt x="208" y="30"/>
                    <a:pt x="232" y="26"/>
                    <a:pt x="256" y="21"/>
                  </a:cubicBezTo>
                  <a:cubicBezTo>
                    <a:pt x="274" y="17"/>
                    <a:pt x="303" y="12"/>
                    <a:pt x="316" y="3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69">
              <a:extLst>
                <a:ext uri="{FF2B5EF4-FFF2-40B4-BE49-F238E27FC236}">
                  <a16:creationId xmlns:a16="http://schemas.microsoft.com/office/drawing/2014/main" id="{662B1732-0FD1-4FDD-9134-19F83ED8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3066"/>
              <a:ext cx="401" cy="164"/>
            </a:xfrm>
            <a:custGeom>
              <a:avLst/>
              <a:gdLst>
                <a:gd name="T0" fmla="*/ 1580 w 201"/>
                <a:gd name="T1" fmla="*/ 0 h 77"/>
                <a:gd name="T2" fmla="*/ 1468 w 201"/>
                <a:gd name="T3" fmla="*/ 68 h 77"/>
                <a:gd name="T4" fmla="*/ 1580 w 201"/>
                <a:gd name="T5" fmla="*/ 85 h 77"/>
                <a:gd name="T6" fmla="*/ 1508 w 201"/>
                <a:gd name="T7" fmla="*/ 164 h 77"/>
                <a:gd name="T8" fmla="*/ 1596 w 201"/>
                <a:gd name="T9" fmla="*/ 204 h 77"/>
                <a:gd name="T10" fmla="*/ 1199 w 201"/>
                <a:gd name="T11" fmla="*/ 368 h 77"/>
                <a:gd name="T12" fmla="*/ 824 w 201"/>
                <a:gd name="T13" fmla="*/ 562 h 77"/>
                <a:gd name="T14" fmla="*/ 421 w 201"/>
                <a:gd name="T15" fmla="*/ 658 h 77"/>
                <a:gd name="T16" fmla="*/ 0 w 201"/>
                <a:gd name="T17" fmla="*/ 743 h 77"/>
                <a:gd name="T18" fmla="*/ 136 w 201"/>
                <a:gd name="T19" fmla="*/ 405 h 77"/>
                <a:gd name="T20" fmla="*/ 896 w 201"/>
                <a:gd name="T21" fmla="*/ 281 h 77"/>
                <a:gd name="T22" fmla="*/ 1452 w 201"/>
                <a:gd name="T23" fmla="*/ 104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1" h="77">
                  <a:moveTo>
                    <a:pt x="199" y="0"/>
                  </a:moveTo>
                  <a:cubicBezTo>
                    <a:pt x="194" y="2"/>
                    <a:pt x="190" y="5"/>
                    <a:pt x="185" y="7"/>
                  </a:cubicBezTo>
                  <a:cubicBezTo>
                    <a:pt x="190" y="7"/>
                    <a:pt x="194" y="9"/>
                    <a:pt x="199" y="9"/>
                  </a:cubicBezTo>
                  <a:cubicBezTo>
                    <a:pt x="196" y="10"/>
                    <a:pt x="191" y="16"/>
                    <a:pt x="190" y="17"/>
                  </a:cubicBezTo>
                  <a:cubicBezTo>
                    <a:pt x="195" y="17"/>
                    <a:pt x="197" y="20"/>
                    <a:pt x="201" y="21"/>
                  </a:cubicBezTo>
                  <a:cubicBezTo>
                    <a:pt x="190" y="32"/>
                    <a:pt x="166" y="34"/>
                    <a:pt x="151" y="38"/>
                  </a:cubicBezTo>
                  <a:cubicBezTo>
                    <a:pt x="135" y="43"/>
                    <a:pt x="121" y="53"/>
                    <a:pt x="104" y="58"/>
                  </a:cubicBezTo>
                  <a:cubicBezTo>
                    <a:pt x="87" y="63"/>
                    <a:pt x="71" y="65"/>
                    <a:pt x="53" y="68"/>
                  </a:cubicBezTo>
                  <a:cubicBezTo>
                    <a:pt x="37" y="71"/>
                    <a:pt x="15" y="71"/>
                    <a:pt x="0" y="77"/>
                  </a:cubicBezTo>
                  <a:cubicBezTo>
                    <a:pt x="12" y="68"/>
                    <a:pt x="13" y="54"/>
                    <a:pt x="17" y="42"/>
                  </a:cubicBezTo>
                  <a:cubicBezTo>
                    <a:pt x="50" y="40"/>
                    <a:pt x="82" y="35"/>
                    <a:pt x="113" y="29"/>
                  </a:cubicBezTo>
                  <a:cubicBezTo>
                    <a:pt x="136" y="24"/>
                    <a:pt x="161" y="14"/>
                    <a:pt x="183" y="11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70">
              <a:extLst>
                <a:ext uri="{FF2B5EF4-FFF2-40B4-BE49-F238E27FC236}">
                  <a16:creationId xmlns:a16="http://schemas.microsoft.com/office/drawing/2014/main" id="{023F4447-BA9B-4D2F-B41A-CAB3AED20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500"/>
              <a:ext cx="543" cy="122"/>
            </a:xfrm>
            <a:custGeom>
              <a:avLst/>
              <a:gdLst>
                <a:gd name="T0" fmla="*/ 0 w 272"/>
                <a:gd name="T1" fmla="*/ 156 h 57"/>
                <a:gd name="T2" fmla="*/ 1036 w 272"/>
                <a:gd name="T3" fmla="*/ 156 h 57"/>
                <a:gd name="T4" fmla="*/ 2076 w 272"/>
                <a:gd name="T5" fmla="*/ 0 h 57"/>
                <a:gd name="T6" fmla="*/ 1948 w 272"/>
                <a:gd name="T7" fmla="*/ 120 h 57"/>
                <a:gd name="T8" fmla="*/ 2108 w 272"/>
                <a:gd name="T9" fmla="*/ 120 h 57"/>
                <a:gd name="T10" fmla="*/ 2060 w 272"/>
                <a:gd name="T11" fmla="*/ 248 h 57"/>
                <a:gd name="T12" fmla="*/ 2164 w 272"/>
                <a:gd name="T13" fmla="*/ 302 h 57"/>
                <a:gd name="T14" fmla="*/ 2084 w 272"/>
                <a:gd name="T15" fmla="*/ 499 h 57"/>
                <a:gd name="T16" fmla="*/ 1797 w 272"/>
                <a:gd name="T17" fmla="*/ 542 h 57"/>
                <a:gd name="T18" fmla="*/ 1248 w 272"/>
                <a:gd name="T19" fmla="*/ 471 h 57"/>
                <a:gd name="T20" fmla="*/ 573 w 272"/>
                <a:gd name="T21" fmla="*/ 362 h 57"/>
                <a:gd name="T22" fmla="*/ 272 w 272"/>
                <a:gd name="T23" fmla="*/ 325 h 57"/>
                <a:gd name="T24" fmla="*/ 32 w 272"/>
                <a:gd name="T25" fmla="*/ 293 h 57"/>
                <a:gd name="T26" fmla="*/ 24 w 272"/>
                <a:gd name="T27" fmla="*/ 285 h 57"/>
                <a:gd name="T28" fmla="*/ 64 w 272"/>
                <a:gd name="T29" fmla="*/ 257 h 57"/>
                <a:gd name="T30" fmla="*/ 24 w 272"/>
                <a:gd name="T31" fmla="*/ 225 h 57"/>
                <a:gd name="T32" fmla="*/ 64 w 272"/>
                <a:gd name="T33" fmla="*/ 205 h 57"/>
                <a:gd name="T34" fmla="*/ 16 w 272"/>
                <a:gd name="T35" fmla="*/ 188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2" h="57">
                  <a:moveTo>
                    <a:pt x="0" y="16"/>
                  </a:moveTo>
                  <a:cubicBezTo>
                    <a:pt x="42" y="9"/>
                    <a:pt x="87" y="16"/>
                    <a:pt x="130" y="16"/>
                  </a:cubicBezTo>
                  <a:cubicBezTo>
                    <a:pt x="172" y="16"/>
                    <a:pt x="223" y="17"/>
                    <a:pt x="261" y="0"/>
                  </a:cubicBezTo>
                  <a:cubicBezTo>
                    <a:pt x="256" y="4"/>
                    <a:pt x="249" y="8"/>
                    <a:pt x="245" y="12"/>
                  </a:cubicBezTo>
                  <a:cubicBezTo>
                    <a:pt x="251" y="13"/>
                    <a:pt x="259" y="13"/>
                    <a:pt x="265" y="12"/>
                  </a:cubicBezTo>
                  <a:cubicBezTo>
                    <a:pt x="265" y="17"/>
                    <a:pt x="262" y="20"/>
                    <a:pt x="259" y="25"/>
                  </a:cubicBezTo>
                  <a:cubicBezTo>
                    <a:pt x="264" y="25"/>
                    <a:pt x="269" y="27"/>
                    <a:pt x="272" y="31"/>
                  </a:cubicBezTo>
                  <a:cubicBezTo>
                    <a:pt x="257" y="35"/>
                    <a:pt x="271" y="44"/>
                    <a:pt x="262" y="51"/>
                  </a:cubicBezTo>
                  <a:cubicBezTo>
                    <a:pt x="255" y="57"/>
                    <a:pt x="235" y="55"/>
                    <a:pt x="226" y="55"/>
                  </a:cubicBezTo>
                  <a:cubicBezTo>
                    <a:pt x="203" y="54"/>
                    <a:pt x="181" y="48"/>
                    <a:pt x="157" y="48"/>
                  </a:cubicBezTo>
                  <a:cubicBezTo>
                    <a:pt x="128" y="48"/>
                    <a:pt x="98" y="43"/>
                    <a:pt x="72" y="37"/>
                  </a:cubicBezTo>
                  <a:cubicBezTo>
                    <a:pt x="60" y="34"/>
                    <a:pt x="46" y="35"/>
                    <a:pt x="34" y="33"/>
                  </a:cubicBezTo>
                  <a:cubicBezTo>
                    <a:pt x="26" y="33"/>
                    <a:pt x="10" y="34"/>
                    <a:pt x="4" y="3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6" y="27"/>
                    <a:pt x="8" y="26"/>
                  </a:cubicBezTo>
                  <a:cubicBezTo>
                    <a:pt x="6" y="25"/>
                    <a:pt x="4" y="24"/>
                    <a:pt x="3" y="23"/>
                  </a:cubicBezTo>
                  <a:cubicBezTo>
                    <a:pt x="4" y="23"/>
                    <a:pt x="7" y="22"/>
                    <a:pt x="8" y="21"/>
                  </a:cubicBezTo>
                  <a:cubicBezTo>
                    <a:pt x="7" y="21"/>
                    <a:pt x="1" y="18"/>
                    <a:pt x="2" y="1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71">
              <a:extLst>
                <a:ext uri="{FF2B5EF4-FFF2-40B4-BE49-F238E27FC236}">
                  <a16:creationId xmlns:a16="http://schemas.microsoft.com/office/drawing/2014/main" id="{13E2360D-FFB6-4402-8452-ADB36E291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483"/>
              <a:ext cx="376" cy="141"/>
            </a:xfrm>
            <a:custGeom>
              <a:avLst/>
              <a:gdLst>
                <a:gd name="T0" fmla="*/ 0 w 189"/>
                <a:gd name="T1" fmla="*/ 128 h 66"/>
                <a:gd name="T2" fmla="*/ 668 w 189"/>
                <a:gd name="T3" fmla="*/ 41 h 66"/>
                <a:gd name="T4" fmla="*/ 1156 w 189"/>
                <a:gd name="T5" fmla="*/ 9 h 66"/>
                <a:gd name="T6" fmla="*/ 1321 w 189"/>
                <a:gd name="T7" fmla="*/ 41 h 66"/>
                <a:gd name="T8" fmla="*/ 1401 w 189"/>
                <a:gd name="T9" fmla="*/ 241 h 66"/>
                <a:gd name="T10" fmla="*/ 1480 w 189"/>
                <a:gd name="T11" fmla="*/ 575 h 66"/>
                <a:gd name="T12" fmla="*/ 1148 w 189"/>
                <a:gd name="T13" fmla="*/ 635 h 66"/>
                <a:gd name="T14" fmla="*/ 812 w 189"/>
                <a:gd name="T15" fmla="*/ 602 h 66"/>
                <a:gd name="T16" fmla="*/ 72 w 189"/>
                <a:gd name="T17" fmla="*/ 583 h 66"/>
                <a:gd name="T18" fmla="*/ 221 w 189"/>
                <a:gd name="T19" fmla="*/ 479 h 66"/>
                <a:gd name="T20" fmla="*/ 64 w 189"/>
                <a:gd name="T21" fmla="*/ 378 h 66"/>
                <a:gd name="T22" fmla="*/ 151 w 189"/>
                <a:gd name="T23" fmla="*/ 333 h 66"/>
                <a:gd name="T24" fmla="*/ 16 w 189"/>
                <a:gd name="T25" fmla="*/ 188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66">
                  <a:moveTo>
                    <a:pt x="0" y="13"/>
                  </a:moveTo>
                  <a:cubicBezTo>
                    <a:pt x="7" y="24"/>
                    <a:pt x="70" y="6"/>
                    <a:pt x="85" y="4"/>
                  </a:cubicBezTo>
                  <a:cubicBezTo>
                    <a:pt x="105" y="2"/>
                    <a:pt x="126" y="0"/>
                    <a:pt x="147" y="1"/>
                  </a:cubicBezTo>
                  <a:cubicBezTo>
                    <a:pt x="152" y="1"/>
                    <a:pt x="164" y="1"/>
                    <a:pt x="168" y="4"/>
                  </a:cubicBezTo>
                  <a:cubicBezTo>
                    <a:pt x="173" y="7"/>
                    <a:pt x="175" y="19"/>
                    <a:pt x="178" y="25"/>
                  </a:cubicBezTo>
                  <a:cubicBezTo>
                    <a:pt x="185" y="37"/>
                    <a:pt x="189" y="43"/>
                    <a:pt x="188" y="59"/>
                  </a:cubicBezTo>
                  <a:cubicBezTo>
                    <a:pt x="174" y="59"/>
                    <a:pt x="160" y="65"/>
                    <a:pt x="146" y="65"/>
                  </a:cubicBezTo>
                  <a:cubicBezTo>
                    <a:pt x="131" y="66"/>
                    <a:pt x="118" y="63"/>
                    <a:pt x="103" y="62"/>
                  </a:cubicBezTo>
                  <a:cubicBezTo>
                    <a:pt x="73" y="59"/>
                    <a:pt x="40" y="62"/>
                    <a:pt x="9" y="60"/>
                  </a:cubicBezTo>
                  <a:cubicBezTo>
                    <a:pt x="11" y="56"/>
                    <a:pt x="27" y="52"/>
                    <a:pt x="28" y="49"/>
                  </a:cubicBezTo>
                  <a:cubicBezTo>
                    <a:pt x="30" y="41"/>
                    <a:pt x="13" y="41"/>
                    <a:pt x="8" y="39"/>
                  </a:cubicBezTo>
                  <a:cubicBezTo>
                    <a:pt x="12" y="38"/>
                    <a:pt x="16" y="35"/>
                    <a:pt x="19" y="34"/>
                  </a:cubicBezTo>
                  <a:cubicBezTo>
                    <a:pt x="11" y="33"/>
                    <a:pt x="4" y="15"/>
                    <a:pt x="2" y="1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2">
              <a:extLst>
                <a:ext uri="{FF2B5EF4-FFF2-40B4-BE49-F238E27FC236}">
                  <a16:creationId xmlns:a16="http://schemas.microsoft.com/office/drawing/2014/main" id="{B196979B-8AC5-4A3E-BE37-256B4F1C2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939"/>
              <a:ext cx="535" cy="104"/>
            </a:xfrm>
            <a:custGeom>
              <a:avLst/>
              <a:gdLst>
                <a:gd name="T0" fmla="*/ 0 w 268"/>
                <a:gd name="T1" fmla="*/ 212 h 49"/>
                <a:gd name="T2" fmla="*/ 621 w 268"/>
                <a:gd name="T3" fmla="*/ 153 h 49"/>
                <a:gd name="T4" fmla="*/ 1060 w 268"/>
                <a:gd name="T5" fmla="*/ 49 h 49"/>
                <a:gd name="T6" fmla="*/ 2028 w 268"/>
                <a:gd name="T7" fmla="*/ 68 h 49"/>
                <a:gd name="T8" fmla="*/ 1908 w 268"/>
                <a:gd name="T9" fmla="*/ 104 h 49"/>
                <a:gd name="T10" fmla="*/ 2044 w 268"/>
                <a:gd name="T11" fmla="*/ 172 h 49"/>
                <a:gd name="T12" fmla="*/ 2020 w 268"/>
                <a:gd name="T13" fmla="*/ 212 h 49"/>
                <a:gd name="T14" fmla="*/ 2116 w 268"/>
                <a:gd name="T15" fmla="*/ 238 h 49"/>
                <a:gd name="T16" fmla="*/ 2132 w 268"/>
                <a:gd name="T17" fmla="*/ 316 h 49"/>
                <a:gd name="T18" fmla="*/ 1605 w 268"/>
                <a:gd name="T19" fmla="*/ 189 h 49"/>
                <a:gd name="T20" fmla="*/ 1088 w 268"/>
                <a:gd name="T21" fmla="*/ 212 h 49"/>
                <a:gd name="T22" fmla="*/ 200 w 268"/>
                <a:gd name="T23" fmla="*/ 469 h 49"/>
                <a:gd name="T24" fmla="*/ 271 w 268"/>
                <a:gd name="T25" fmla="*/ 357 h 49"/>
                <a:gd name="T26" fmla="*/ 24 w 268"/>
                <a:gd name="T27" fmla="*/ 265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8" h="49">
                  <a:moveTo>
                    <a:pt x="0" y="22"/>
                  </a:moveTo>
                  <a:cubicBezTo>
                    <a:pt x="19" y="31"/>
                    <a:pt x="58" y="18"/>
                    <a:pt x="78" y="16"/>
                  </a:cubicBezTo>
                  <a:cubicBezTo>
                    <a:pt x="97" y="13"/>
                    <a:pt x="115" y="8"/>
                    <a:pt x="133" y="5"/>
                  </a:cubicBezTo>
                  <a:cubicBezTo>
                    <a:pt x="174" y="0"/>
                    <a:pt x="214" y="5"/>
                    <a:pt x="255" y="7"/>
                  </a:cubicBezTo>
                  <a:cubicBezTo>
                    <a:pt x="251" y="10"/>
                    <a:pt x="245" y="11"/>
                    <a:pt x="240" y="11"/>
                  </a:cubicBezTo>
                  <a:cubicBezTo>
                    <a:pt x="244" y="15"/>
                    <a:pt x="251" y="15"/>
                    <a:pt x="257" y="18"/>
                  </a:cubicBezTo>
                  <a:cubicBezTo>
                    <a:pt x="256" y="19"/>
                    <a:pt x="255" y="21"/>
                    <a:pt x="254" y="22"/>
                  </a:cubicBezTo>
                  <a:cubicBezTo>
                    <a:pt x="258" y="22"/>
                    <a:pt x="263" y="25"/>
                    <a:pt x="266" y="25"/>
                  </a:cubicBezTo>
                  <a:cubicBezTo>
                    <a:pt x="267" y="28"/>
                    <a:pt x="267" y="31"/>
                    <a:pt x="268" y="33"/>
                  </a:cubicBezTo>
                  <a:cubicBezTo>
                    <a:pt x="249" y="35"/>
                    <a:pt x="223" y="21"/>
                    <a:pt x="202" y="20"/>
                  </a:cubicBezTo>
                  <a:cubicBezTo>
                    <a:pt x="180" y="19"/>
                    <a:pt x="158" y="20"/>
                    <a:pt x="137" y="22"/>
                  </a:cubicBezTo>
                  <a:cubicBezTo>
                    <a:pt x="101" y="26"/>
                    <a:pt x="54" y="28"/>
                    <a:pt x="25" y="49"/>
                  </a:cubicBezTo>
                  <a:cubicBezTo>
                    <a:pt x="30" y="48"/>
                    <a:pt x="34" y="43"/>
                    <a:pt x="34" y="37"/>
                  </a:cubicBezTo>
                  <a:cubicBezTo>
                    <a:pt x="25" y="33"/>
                    <a:pt x="13" y="30"/>
                    <a:pt x="3" y="28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3">
              <a:extLst>
                <a:ext uri="{FF2B5EF4-FFF2-40B4-BE49-F238E27FC236}">
                  <a16:creationId xmlns:a16="http://schemas.microsoft.com/office/drawing/2014/main" id="{49B519BC-F0BB-4120-BD21-2F1270948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979"/>
              <a:ext cx="343" cy="85"/>
            </a:xfrm>
            <a:custGeom>
              <a:avLst/>
              <a:gdLst>
                <a:gd name="T0" fmla="*/ 1117 w 172"/>
                <a:gd name="T1" fmla="*/ 0 h 40"/>
                <a:gd name="T2" fmla="*/ 1125 w 172"/>
                <a:gd name="T3" fmla="*/ 0 h 40"/>
                <a:gd name="T4" fmla="*/ 1228 w 172"/>
                <a:gd name="T5" fmla="*/ 85 h 40"/>
                <a:gd name="T6" fmla="*/ 1045 w 172"/>
                <a:gd name="T7" fmla="*/ 230 h 40"/>
                <a:gd name="T8" fmla="*/ 1364 w 172"/>
                <a:gd name="T9" fmla="*/ 249 h 40"/>
                <a:gd name="T10" fmla="*/ 1204 w 172"/>
                <a:gd name="T11" fmla="*/ 317 h 40"/>
                <a:gd name="T12" fmla="*/ 879 w 172"/>
                <a:gd name="T13" fmla="*/ 334 h 40"/>
                <a:gd name="T14" fmla="*/ 453 w 172"/>
                <a:gd name="T15" fmla="*/ 349 h 40"/>
                <a:gd name="T16" fmla="*/ 303 w 172"/>
                <a:gd name="T17" fmla="*/ 357 h 40"/>
                <a:gd name="T18" fmla="*/ 223 w 172"/>
                <a:gd name="T19" fmla="*/ 385 h 40"/>
                <a:gd name="T20" fmla="*/ 136 w 172"/>
                <a:gd name="T21" fmla="*/ 272 h 40"/>
                <a:gd name="T22" fmla="*/ 0 w 172"/>
                <a:gd name="T23" fmla="*/ 68 h 40"/>
                <a:gd name="T24" fmla="*/ 620 w 172"/>
                <a:gd name="T25" fmla="*/ 19 h 40"/>
                <a:gd name="T26" fmla="*/ 911 w 172"/>
                <a:gd name="T27" fmla="*/ 0 h 40"/>
                <a:gd name="T28" fmla="*/ 1109 w 172"/>
                <a:gd name="T29" fmla="*/ 9 h 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2" h="40">
                  <a:moveTo>
                    <a:pt x="141" y="0"/>
                  </a:moveTo>
                  <a:cubicBezTo>
                    <a:pt x="141" y="0"/>
                    <a:pt x="142" y="0"/>
                    <a:pt x="142" y="0"/>
                  </a:cubicBezTo>
                  <a:cubicBezTo>
                    <a:pt x="144" y="4"/>
                    <a:pt x="151" y="8"/>
                    <a:pt x="155" y="9"/>
                  </a:cubicBezTo>
                  <a:cubicBezTo>
                    <a:pt x="146" y="9"/>
                    <a:pt x="138" y="18"/>
                    <a:pt x="132" y="24"/>
                  </a:cubicBezTo>
                  <a:cubicBezTo>
                    <a:pt x="143" y="30"/>
                    <a:pt x="161" y="25"/>
                    <a:pt x="172" y="26"/>
                  </a:cubicBezTo>
                  <a:cubicBezTo>
                    <a:pt x="169" y="30"/>
                    <a:pt x="157" y="32"/>
                    <a:pt x="152" y="33"/>
                  </a:cubicBezTo>
                  <a:cubicBezTo>
                    <a:pt x="138" y="36"/>
                    <a:pt x="125" y="34"/>
                    <a:pt x="111" y="35"/>
                  </a:cubicBezTo>
                  <a:cubicBezTo>
                    <a:pt x="93" y="36"/>
                    <a:pt x="75" y="37"/>
                    <a:pt x="57" y="36"/>
                  </a:cubicBezTo>
                  <a:cubicBezTo>
                    <a:pt x="51" y="36"/>
                    <a:pt x="44" y="37"/>
                    <a:pt x="38" y="37"/>
                  </a:cubicBezTo>
                  <a:cubicBezTo>
                    <a:pt x="35" y="38"/>
                    <a:pt x="31" y="40"/>
                    <a:pt x="28" y="40"/>
                  </a:cubicBezTo>
                  <a:cubicBezTo>
                    <a:pt x="24" y="39"/>
                    <a:pt x="19" y="31"/>
                    <a:pt x="17" y="28"/>
                  </a:cubicBezTo>
                  <a:cubicBezTo>
                    <a:pt x="12" y="21"/>
                    <a:pt x="9" y="10"/>
                    <a:pt x="0" y="7"/>
                  </a:cubicBezTo>
                  <a:cubicBezTo>
                    <a:pt x="26" y="3"/>
                    <a:pt x="52" y="6"/>
                    <a:pt x="78" y="2"/>
                  </a:cubicBezTo>
                  <a:cubicBezTo>
                    <a:pt x="90" y="1"/>
                    <a:pt x="103" y="0"/>
                    <a:pt x="115" y="0"/>
                  </a:cubicBezTo>
                  <a:cubicBezTo>
                    <a:pt x="123" y="0"/>
                    <a:pt x="132" y="0"/>
                    <a:pt x="140" y="1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4">
              <a:extLst>
                <a:ext uri="{FF2B5EF4-FFF2-40B4-BE49-F238E27FC236}">
                  <a16:creationId xmlns:a16="http://schemas.microsoft.com/office/drawing/2014/main" id="{10DD28F3-4159-4CB1-A9F3-96754218E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945"/>
              <a:ext cx="393" cy="72"/>
            </a:xfrm>
            <a:custGeom>
              <a:avLst/>
              <a:gdLst>
                <a:gd name="T0" fmla="*/ 160 w 197"/>
                <a:gd name="T1" fmla="*/ 49 h 34"/>
                <a:gd name="T2" fmla="*/ 0 w 197"/>
                <a:gd name="T3" fmla="*/ 68 h 34"/>
                <a:gd name="T4" fmla="*/ 255 w 197"/>
                <a:gd name="T5" fmla="*/ 152 h 34"/>
                <a:gd name="T6" fmla="*/ 160 w 197"/>
                <a:gd name="T7" fmla="*/ 229 h 34"/>
                <a:gd name="T8" fmla="*/ 311 w 197"/>
                <a:gd name="T9" fmla="*/ 256 h 34"/>
                <a:gd name="T10" fmla="*/ 287 w 197"/>
                <a:gd name="T11" fmla="*/ 322 h 34"/>
                <a:gd name="T12" fmla="*/ 1063 w 197"/>
                <a:gd name="T13" fmla="*/ 188 h 34"/>
                <a:gd name="T14" fmla="*/ 1564 w 197"/>
                <a:gd name="T15" fmla="*/ 229 h 34"/>
                <a:gd name="T16" fmla="*/ 1309 w 197"/>
                <a:gd name="T17" fmla="*/ 36 h 34"/>
                <a:gd name="T18" fmla="*/ 896 w 197"/>
                <a:gd name="T19" fmla="*/ 36 h 34"/>
                <a:gd name="T20" fmla="*/ 160 w 197"/>
                <a:gd name="T21" fmla="*/ 17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7" h="34">
                  <a:moveTo>
                    <a:pt x="20" y="5"/>
                  </a:moveTo>
                  <a:cubicBezTo>
                    <a:pt x="14" y="4"/>
                    <a:pt x="5" y="4"/>
                    <a:pt x="0" y="7"/>
                  </a:cubicBezTo>
                  <a:cubicBezTo>
                    <a:pt x="9" y="8"/>
                    <a:pt x="25" y="11"/>
                    <a:pt x="32" y="16"/>
                  </a:cubicBezTo>
                  <a:cubicBezTo>
                    <a:pt x="29" y="19"/>
                    <a:pt x="25" y="22"/>
                    <a:pt x="20" y="24"/>
                  </a:cubicBezTo>
                  <a:cubicBezTo>
                    <a:pt x="27" y="24"/>
                    <a:pt x="34" y="23"/>
                    <a:pt x="39" y="27"/>
                  </a:cubicBezTo>
                  <a:cubicBezTo>
                    <a:pt x="38" y="29"/>
                    <a:pt x="39" y="32"/>
                    <a:pt x="36" y="34"/>
                  </a:cubicBezTo>
                  <a:cubicBezTo>
                    <a:pt x="69" y="30"/>
                    <a:pt x="100" y="20"/>
                    <a:pt x="134" y="20"/>
                  </a:cubicBezTo>
                  <a:cubicBezTo>
                    <a:pt x="156" y="20"/>
                    <a:pt x="176" y="24"/>
                    <a:pt x="197" y="24"/>
                  </a:cubicBezTo>
                  <a:cubicBezTo>
                    <a:pt x="186" y="18"/>
                    <a:pt x="177" y="6"/>
                    <a:pt x="165" y="4"/>
                  </a:cubicBezTo>
                  <a:cubicBezTo>
                    <a:pt x="149" y="0"/>
                    <a:pt x="129" y="4"/>
                    <a:pt x="113" y="4"/>
                  </a:cubicBezTo>
                  <a:cubicBezTo>
                    <a:pt x="82" y="4"/>
                    <a:pt x="51" y="2"/>
                    <a:pt x="20" y="2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75">
              <a:extLst>
                <a:ext uri="{FF2B5EF4-FFF2-40B4-BE49-F238E27FC236}">
                  <a16:creationId xmlns:a16="http://schemas.microsoft.com/office/drawing/2014/main" id="{31148109-ED09-4D32-BE3A-D22A3D61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634"/>
              <a:ext cx="148" cy="98"/>
            </a:xfrm>
            <a:custGeom>
              <a:avLst/>
              <a:gdLst>
                <a:gd name="T0" fmla="*/ 0 w 74"/>
                <a:gd name="T1" fmla="*/ 40 h 46"/>
                <a:gd name="T2" fmla="*/ 496 w 74"/>
                <a:gd name="T3" fmla="*/ 49 h 46"/>
                <a:gd name="T4" fmla="*/ 288 w 74"/>
                <a:gd name="T5" fmla="*/ 205 h 46"/>
                <a:gd name="T6" fmla="*/ 528 w 74"/>
                <a:gd name="T7" fmla="*/ 232 h 46"/>
                <a:gd name="T8" fmla="*/ 432 w 74"/>
                <a:gd name="T9" fmla="*/ 317 h 46"/>
                <a:gd name="T10" fmla="*/ 592 w 74"/>
                <a:gd name="T11" fmla="*/ 377 h 46"/>
                <a:gd name="T12" fmla="*/ 128 w 74"/>
                <a:gd name="T13" fmla="*/ 445 h 46"/>
                <a:gd name="T14" fmla="*/ 40 w 74"/>
                <a:gd name="T15" fmla="*/ 77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6">
                  <a:moveTo>
                    <a:pt x="0" y="4"/>
                  </a:moveTo>
                  <a:cubicBezTo>
                    <a:pt x="18" y="8"/>
                    <a:pt x="43" y="0"/>
                    <a:pt x="62" y="5"/>
                  </a:cubicBezTo>
                  <a:cubicBezTo>
                    <a:pt x="53" y="10"/>
                    <a:pt x="44" y="14"/>
                    <a:pt x="36" y="21"/>
                  </a:cubicBezTo>
                  <a:cubicBezTo>
                    <a:pt x="46" y="20"/>
                    <a:pt x="56" y="24"/>
                    <a:pt x="66" y="24"/>
                  </a:cubicBezTo>
                  <a:cubicBezTo>
                    <a:pt x="61" y="26"/>
                    <a:pt x="57" y="29"/>
                    <a:pt x="54" y="33"/>
                  </a:cubicBezTo>
                  <a:cubicBezTo>
                    <a:pt x="61" y="36"/>
                    <a:pt x="69" y="35"/>
                    <a:pt x="74" y="39"/>
                  </a:cubicBezTo>
                  <a:cubicBezTo>
                    <a:pt x="56" y="41"/>
                    <a:pt x="33" y="41"/>
                    <a:pt x="16" y="46"/>
                  </a:cubicBezTo>
                  <a:cubicBezTo>
                    <a:pt x="15" y="30"/>
                    <a:pt x="11" y="22"/>
                    <a:pt x="5" y="8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76">
              <a:extLst>
                <a:ext uri="{FF2B5EF4-FFF2-40B4-BE49-F238E27FC236}">
                  <a16:creationId xmlns:a16="http://schemas.microsoft.com/office/drawing/2014/main" id="{7C4A08EB-1ACC-4379-BFCD-510D7A47E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556"/>
              <a:ext cx="708" cy="125"/>
            </a:xfrm>
            <a:custGeom>
              <a:avLst/>
              <a:gdLst>
                <a:gd name="T0" fmla="*/ 2816 w 355"/>
                <a:gd name="T1" fmla="*/ 136 h 59"/>
                <a:gd name="T2" fmla="*/ 2080 w 355"/>
                <a:gd name="T3" fmla="*/ 197 h 59"/>
                <a:gd name="T4" fmla="*/ 1380 w 355"/>
                <a:gd name="T5" fmla="*/ 256 h 59"/>
                <a:gd name="T6" fmla="*/ 644 w 355"/>
                <a:gd name="T7" fmla="*/ 477 h 59"/>
                <a:gd name="T8" fmla="*/ 295 w 355"/>
                <a:gd name="T9" fmla="*/ 485 h 59"/>
                <a:gd name="T10" fmla="*/ 40 w 355"/>
                <a:gd name="T11" fmla="*/ 561 h 59"/>
                <a:gd name="T12" fmla="*/ 120 w 355"/>
                <a:gd name="T13" fmla="*/ 458 h 59"/>
                <a:gd name="T14" fmla="*/ 0 w 355"/>
                <a:gd name="T15" fmla="*/ 436 h 59"/>
                <a:gd name="T16" fmla="*/ 800 w 355"/>
                <a:gd name="T17" fmla="*/ 220 h 59"/>
                <a:gd name="T18" fmla="*/ 1412 w 355"/>
                <a:gd name="T19" fmla="*/ 104 h 59"/>
                <a:gd name="T20" fmla="*/ 2024 w 355"/>
                <a:gd name="T21" fmla="*/ 85 h 59"/>
                <a:gd name="T22" fmla="*/ 2561 w 355"/>
                <a:gd name="T23" fmla="*/ 76 h 59"/>
                <a:gd name="T24" fmla="*/ 2537 w 355"/>
                <a:gd name="T25" fmla="*/ 104 h 59"/>
                <a:gd name="T26" fmla="*/ 2776 w 355"/>
                <a:gd name="T27" fmla="*/ 161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5" h="59">
                  <a:moveTo>
                    <a:pt x="355" y="14"/>
                  </a:moveTo>
                  <a:cubicBezTo>
                    <a:pt x="328" y="25"/>
                    <a:pt x="290" y="25"/>
                    <a:pt x="262" y="21"/>
                  </a:cubicBezTo>
                  <a:cubicBezTo>
                    <a:pt x="229" y="16"/>
                    <a:pt x="206" y="21"/>
                    <a:pt x="174" y="27"/>
                  </a:cubicBezTo>
                  <a:cubicBezTo>
                    <a:pt x="143" y="33"/>
                    <a:pt x="113" y="47"/>
                    <a:pt x="81" y="50"/>
                  </a:cubicBezTo>
                  <a:cubicBezTo>
                    <a:pt x="66" y="51"/>
                    <a:pt x="51" y="50"/>
                    <a:pt x="37" y="51"/>
                  </a:cubicBezTo>
                  <a:cubicBezTo>
                    <a:pt x="26" y="53"/>
                    <a:pt x="16" y="58"/>
                    <a:pt x="5" y="59"/>
                  </a:cubicBezTo>
                  <a:cubicBezTo>
                    <a:pt x="10" y="57"/>
                    <a:pt x="15" y="53"/>
                    <a:pt x="15" y="48"/>
                  </a:cubicBezTo>
                  <a:cubicBezTo>
                    <a:pt x="10" y="48"/>
                    <a:pt x="4" y="48"/>
                    <a:pt x="0" y="46"/>
                  </a:cubicBezTo>
                  <a:cubicBezTo>
                    <a:pt x="31" y="32"/>
                    <a:pt x="68" y="32"/>
                    <a:pt x="101" y="23"/>
                  </a:cubicBezTo>
                  <a:cubicBezTo>
                    <a:pt x="126" y="16"/>
                    <a:pt x="151" y="12"/>
                    <a:pt x="178" y="11"/>
                  </a:cubicBezTo>
                  <a:cubicBezTo>
                    <a:pt x="204" y="10"/>
                    <a:pt x="229" y="10"/>
                    <a:pt x="255" y="9"/>
                  </a:cubicBezTo>
                  <a:cubicBezTo>
                    <a:pt x="275" y="8"/>
                    <a:pt x="305" y="0"/>
                    <a:pt x="323" y="8"/>
                  </a:cubicBezTo>
                  <a:cubicBezTo>
                    <a:pt x="322" y="8"/>
                    <a:pt x="321" y="10"/>
                    <a:pt x="320" y="11"/>
                  </a:cubicBezTo>
                  <a:cubicBezTo>
                    <a:pt x="330" y="13"/>
                    <a:pt x="341" y="14"/>
                    <a:pt x="350" y="17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77">
              <a:extLst>
                <a:ext uri="{FF2B5EF4-FFF2-40B4-BE49-F238E27FC236}">
                  <a16:creationId xmlns:a16="http://schemas.microsoft.com/office/drawing/2014/main" id="{5D52B612-E41B-4B81-9BAD-031F95AF0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432"/>
              <a:ext cx="444" cy="175"/>
            </a:xfrm>
            <a:custGeom>
              <a:avLst/>
              <a:gdLst>
                <a:gd name="T0" fmla="*/ 0 w 223"/>
                <a:gd name="T1" fmla="*/ 574 h 82"/>
                <a:gd name="T2" fmla="*/ 496 w 223"/>
                <a:gd name="T3" fmla="*/ 410 h 82"/>
                <a:gd name="T4" fmla="*/ 892 w 223"/>
                <a:gd name="T5" fmla="*/ 292 h 82"/>
                <a:gd name="T6" fmla="*/ 1523 w 223"/>
                <a:gd name="T7" fmla="*/ 0 h 82"/>
                <a:gd name="T8" fmla="*/ 1760 w 223"/>
                <a:gd name="T9" fmla="*/ 333 h 82"/>
                <a:gd name="T10" fmla="*/ 725 w 223"/>
                <a:gd name="T11" fmla="*/ 634 h 82"/>
                <a:gd name="T12" fmla="*/ 207 w 223"/>
                <a:gd name="T13" fmla="*/ 796 h 82"/>
                <a:gd name="T14" fmla="*/ 293 w 223"/>
                <a:gd name="T15" fmla="*/ 691 h 82"/>
                <a:gd name="T16" fmla="*/ 119 w 223"/>
                <a:gd name="T17" fmla="*/ 747 h 82"/>
                <a:gd name="T18" fmla="*/ 285 w 223"/>
                <a:gd name="T19" fmla="*/ 591 h 82"/>
                <a:gd name="T20" fmla="*/ 175 w 223"/>
                <a:gd name="T21" fmla="*/ 574 h 82"/>
                <a:gd name="T22" fmla="*/ 88 w 223"/>
                <a:gd name="T23" fmla="*/ 583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3" h="82">
                  <a:moveTo>
                    <a:pt x="0" y="59"/>
                  </a:moveTo>
                  <a:cubicBezTo>
                    <a:pt x="20" y="59"/>
                    <a:pt x="44" y="46"/>
                    <a:pt x="63" y="42"/>
                  </a:cubicBezTo>
                  <a:cubicBezTo>
                    <a:pt x="80" y="37"/>
                    <a:pt x="97" y="34"/>
                    <a:pt x="113" y="30"/>
                  </a:cubicBezTo>
                  <a:cubicBezTo>
                    <a:pt x="136" y="23"/>
                    <a:pt x="177" y="16"/>
                    <a:pt x="193" y="0"/>
                  </a:cubicBezTo>
                  <a:cubicBezTo>
                    <a:pt x="203" y="9"/>
                    <a:pt x="219" y="20"/>
                    <a:pt x="223" y="34"/>
                  </a:cubicBezTo>
                  <a:cubicBezTo>
                    <a:pt x="179" y="43"/>
                    <a:pt x="135" y="54"/>
                    <a:pt x="92" y="65"/>
                  </a:cubicBezTo>
                  <a:cubicBezTo>
                    <a:pt x="70" y="71"/>
                    <a:pt x="46" y="79"/>
                    <a:pt x="26" y="82"/>
                  </a:cubicBezTo>
                  <a:cubicBezTo>
                    <a:pt x="32" y="81"/>
                    <a:pt x="36" y="77"/>
                    <a:pt x="37" y="71"/>
                  </a:cubicBezTo>
                  <a:cubicBezTo>
                    <a:pt x="30" y="71"/>
                    <a:pt x="22" y="74"/>
                    <a:pt x="15" y="77"/>
                  </a:cubicBezTo>
                  <a:cubicBezTo>
                    <a:pt x="23" y="72"/>
                    <a:pt x="31" y="69"/>
                    <a:pt x="36" y="61"/>
                  </a:cubicBezTo>
                  <a:cubicBezTo>
                    <a:pt x="33" y="57"/>
                    <a:pt x="27" y="59"/>
                    <a:pt x="22" y="59"/>
                  </a:cubicBezTo>
                  <a:cubicBezTo>
                    <a:pt x="19" y="59"/>
                    <a:pt x="5" y="61"/>
                    <a:pt x="11" y="60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78">
              <a:extLst>
                <a:ext uri="{FF2B5EF4-FFF2-40B4-BE49-F238E27FC236}">
                  <a16:creationId xmlns:a16="http://schemas.microsoft.com/office/drawing/2014/main" id="{928E7A65-DA29-4BFE-B445-6B9E82B47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617"/>
              <a:ext cx="165" cy="62"/>
            </a:xfrm>
            <a:custGeom>
              <a:avLst/>
              <a:gdLst>
                <a:gd name="T0" fmla="*/ 16 w 83"/>
                <a:gd name="T1" fmla="*/ 109 h 29"/>
                <a:gd name="T2" fmla="*/ 652 w 83"/>
                <a:gd name="T3" fmla="*/ 284 h 29"/>
                <a:gd name="T4" fmla="*/ 0 w 83"/>
                <a:gd name="T5" fmla="*/ 274 h 29"/>
                <a:gd name="T6" fmla="*/ 64 w 83"/>
                <a:gd name="T7" fmla="*/ 224 h 29"/>
                <a:gd name="T8" fmla="*/ 16 w 83"/>
                <a:gd name="T9" fmla="*/ 205 h 29"/>
                <a:gd name="T10" fmla="*/ 48 w 83"/>
                <a:gd name="T11" fmla="*/ 13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29">
                  <a:moveTo>
                    <a:pt x="2" y="11"/>
                  </a:moveTo>
                  <a:cubicBezTo>
                    <a:pt x="18" y="0"/>
                    <a:pt x="76" y="10"/>
                    <a:pt x="83" y="29"/>
                  </a:cubicBezTo>
                  <a:cubicBezTo>
                    <a:pt x="57" y="27"/>
                    <a:pt x="26" y="21"/>
                    <a:pt x="0" y="28"/>
                  </a:cubicBezTo>
                  <a:cubicBezTo>
                    <a:pt x="3" y="26"/>
                    <a:pt x="4" y="24"/>
                    <a:pt x="8" y="23"/>
                  </a:cubicBezTo>
                  <a:cubicBezTo>
                    <a:pt x="6" y="23"/>
                    <a:pt x="4" y="22"/>
                    <a:pt x="2" y="21"/>
                  </a:cubicBezTo>
                  <a:cubicBezTo>
                    <a:pt x="7" y="19"/>
                    <a:pt x="5" y="17"/>
                    <a:pt x="6" y="14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79">
              <a:extLst>
                <a:ext uri="{FF2B5EF4-FFF2-40B4-BE49-F238E27FC236}">
                  <a16:creationId xmlns:a16="http://schemas.microsoft.com/office/drawing/2014/main" id="{DA3E2347-B00B-440C-A03D-BAD883C81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645"/>
              <a:ext cx="453" cy="62"/>
            </a:xfrm>
            <a:custGeom>
              <a:avLst/>
              <a:gdLst>
                <a:gd name="T0" fmla="*/ 0 w 227"/>
                <a:gd name="T1" fmla="*/ 9 h 29"/>
                <a:gd name="T2" fmla="*/ 493 w 227"/>
                <a:gd name="T3" fmla="*/ 51 h 29"/>
                <a:gd name="T4" fmla="*/ 936 w 227"/>
                <a:gd name="T5" fmla="*/ 60 h 29"/>
                <a:gd name="T6" fmla="*/ 1724 w 227"/>
                <a:gd name="T7" fmla="*/ 19 h 29"/>
                <a:gd name="T8" fmla="*/ 1644 w 227"/>
                <a:gd name="T9" fmla="*/ 96 h 29"/>
                <a:gd name="T10" fmla="*/ 1804 w 227"/>
                <a:gd name="T11" fmla="*/ 214 h 29"/>
                <a:gd name="T12" fmla="*/ 1469 w 227"/>
                <a:gd name="T13" fmla="*/ 224 h 29"/>
                <a:gd name="T14" fmla="*/ 868 w 227"/>
                <a:gd name="T15" fmla="*/ 224 h 29"/>
                <a:gd name="T16" fmla="*/ 152 w 227"/>
                <a:gd name="T17" fmla="*/ 224 h 29"/>
                <a:gd name="T18" fmla="*/ 231 w 227"/>
                <a:gd name="T19" fmla="*/ 165 h 29"/>
                <a:gd name="T20" fmla="*/ 72 w 227"/>
                <a:gd name="T21" fmla="*/ 6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7" h="29">
                  <a:moveTo>
                    <a:pt x="0" y="1"/>
                  </a:moveTo>
                  <a:cubicBezTo>
                    <a:pt x="19" y="5"/>
                    <a:pt x="42" y="4"/>
                    <a:pt x="62" y="5"/>
                  </a:cubicBezTo>
                  <a:cubicBezTo>
                    <a:pt x="81" y="6"/>
                    <a:pt x="99" y="7"/>
                    <a:pt x="118" y="6"/>
                  </a:cubicBezTo>
                  <a:cubicBezTo>
                    <a:pt x="151" y="5"/>
                    <a:pt x="184" y="0"/>
                    <a:pt x="217" y="2"/>
                  </a:cubicBezTo>
                  <a:cubicBezTo>
                    <a:pt x="214" y="5"/>
                    <a:pt x="211" y="8"/>
                    <a:pt x="207" y="10"/>
                  </a:cubicBezTo>
                  <a:cubicBezTo>
                    <a:pt x="214" y="13"/>
                    <a:pt x="220" y="20"/>
                    <a:pt x="227" y="22"/>
                  </a:cubicBezTo>
                  <a:cubicBezTo>
                    <a:pt x="217" y="29"/>
                    <a:pt x="197" y="23"/>
                    <a:pt x="185" y="23"/>
                  </a:cubicBezTo>
                  <a:cubicBezTo>
                    <a:pt x="160" y="23"/>
                    <a:pt x="135" y="24"/>
                    <a:pt x="109" y="23"/>
                  </a:cubicBezTo>
                  <a:cubicBezTo>
                    <a:pt x="79" y="23"/>
                    <a:pt x="49" y="25"/>
                    <a:pt x="19" y="23"/>
                  </a:cubicBezTo>
                  <a:cubicBezTo>
                    <a:pt x="22" y="22"/>
                    <a:pt x="26" y="18"/>
                    <a:pt x="29" y="17"/>
                  </a:cubicBezTo>
                  <a:cubicBezTo>
                    <a:pt x="20" y="13"/>
                    <a:pt x="16" y="11"/>
                    <a:pt x="9" y="6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80">
              <a:extLst>
                <a:ext uri="{FF2B5EF4-FFF2-40B4-BE49-F238E27FC236}">
                  <a16:creationId xmlns:a16="http://schemas.microsoft.com/office/drawing/2014/main" id="{69A45080-A190-4CB0-92AE-EC1832946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1590"/>
              <a:ext cx="594" cy="100"/>
            </a:xfrm>
            <a:custGeom>
              <a:avLst/>
              <a:gdLst>
                <a:gd name="T0" fmla="*/ 0 w 298"/>
                <a:gd name="T1" fmla="*/ 85 h 47"/>
                <a:gd name="T2" fmla="*/ 1244 w 298"/>
                <a:gd name="T3" fmla="*/ 77 h 47"/>
                <a:gd name="T4" fmla="*/ 1768 w 298"/>
                <a:gd name="T5" fmla="*/ 204 h 47"/>
                <a:gd name="T6" fmla="*/ 2059 w 298"/>
                <a:gd name="T7" fmla="*/ 272 h 47"/>
                <a:gd name="T8" fmla="*/ 2288 w 298"/>
                <a:gd name="T9" fmla="*/ 272 h 47"/>
                <a:gd name="T10" fmla="*/ 2185 w 298"/>
                <a:gd name="T11" fmla="*/ 326 h 47"/>
                <a:gd name="T12" fmla="*/ 2360 w 298"/>
                <a:gd name="T13" fmla="*/ 434 h 47"/>
                <a:gd name="T14" fmla="*/ 1609 w 298"/>
                <a:gd name="T15" fmla="*/ 326 h 47"/>
                <a:gd name="T16" fmla="*/ 783 w 298"/>
                <a:gd name="T17" fmla="*/ 232 h 47"/>
                <a:gd name="T18" fmla="*/ 287 w 298"/>
                <a:gd name="T19" fmla="*/ 272 h 47"/>
                <a:gd name="T20" fmla="*/ 16 w 298"/>
                <a:gd name="T21" fmla="*/ 128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8" h="47">
                  <a:moveTo>
                    <a:pt x="0" y="9"/>
                  </a:moveTo>
                  <a:cubicBezTo>
                    <a:pt x="53" y="9"/>
                    <a:pt x="104" y="0"/>
                    <a:pt x="157" y="8"/>
                  </a:cubicBezTo>
                  <a:cubicBezTo>
                    <a:pt x="179" y="12"/>
                    <a:pt x="201" y="17"/>
                    <a:pt x="223" y="21"/>
                  </a:cubicBezTo>
                  <a:cubicBezTo>
                    <a:pt x="235" y="24"/>
                    <a:pt x="248" y="27"/>
                    <a:pt x="260" y="28"/>
                  </a:cubicBezTo>
                  <a:cubicBezTo>
                    <a:pt x="270" y="28"/>
                    <a:pt x="280" y="25"/>
                    <a:pt x="289" y="28"/>
                  </a:cubicBezTo>
                  <a:cubicBezTo>
                    <a:pt x="285" y="31"/>
                    <a:pt x="281" y="32"/>
                    <a:pt x="276" y="34"/>
                  </a:cubicBezTo>
                  <a:cubicBezTo>
                    <a:pt x="284" y="35"/>
                    <a:pt x="293" y="38"/>
                    <a:pt x="298" y="45"/>
                  </a:cubicBezTo>
                  <a:cubicBezTo>
                    <a:pt x="266" y="47"/>
                    <a:pt x="234" y="39"/>
                    <a:pt x="203" y="34"/>
                  </a:cubicBezTo>
                  <a:cubicBezTo>
                    <a:pt x="169" y="29"/>
                    <a:pt x="133" y="25"/>
                    <a:pt x="99" y="24"/>
                  </a:cubicBezTo>
                  <a:cubicBezTo>
                    <a:pt x="78" y="23"/>
                    <a:pt x="56" y="24"/>
                    <a:pt x="36" y="28"/>
                  </a:cubicBezTo>
                  <a:cubicBezTo>
                    <a:pt x="21" y="31"/>
                    <a:pt x="13" y="25"/>
                    <a:pt x="2" y="13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81">
              <a:extLst>
                <a:ext uri="{FF2B5EF4-FFF2-40B4-BE49-F238E27FC236}">
                  <a16:creationId xmlns:a16="http://schemas.microsoft.com/office/drawing/2014/main" id="{CCCE8583-EBF2-445B-84D4-84637D929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460"/>
              <a:ext cx="212" cy="28"/>
            </a:xfrm>
            <a:custGeom>
              <a:avLst/>
              <a:gdLst>
                <a:gd name="T0" fmla="*/ 0 w 106"/>
                <a:gd name="T1" fmla="*/ 41 h 13"/>
                <a:gd name="T2" fmla="*/ 264 w 106"/>
                <a:gd name="T3" fmla="*/ 41 h 13"/>
                <a:gd name="T4" fmla="*/ 504 w 106"/>
                <a:gd name="T5" fmla="*/ 28 h 13"/>
                <a:gd name="T6" fmla="*/ 728 w 106"/>
                <a:gd name="T7" fmla="*/ 0 h 13"/>
                <a:gd name="T8" fmla="*/ 784 w 106"/>
                <a:gd name="T9" fmla="*/ 9 h 13"/>
                <a:gd name="T10" fmla="*/ 808 w 106"/>
                <a:gd name="T11" fmla="*/ 52 h 13"/>
                <a:gd name="T12" fmla="*/ 848 w 106"/>
                <a:gd name="T13" fmla="*/ 60 h 13"/>
                <a:gd name="T14" fmla="*/ 344 w 106"/>
                <a:gd name="T15" fmla="*/ 101 h 13"/>
                <a:gd name="T16" fmla="*/ 248 w 106"/>
                <a:gd name="T17" fmla="*/ 112 h 13"/>
                <a:gd name="T18" fmla="*/ 192 w 106"/>
                <a:gd name="T19" fmla="*/ 129 h 13"/>
                <a:gd name="T20" fmla="*/ 152 w 106"/>
                <a:gd name="T21" fmla="*/ 88 h 13"/>
                <a:gd name="T22" fmla="*/ 80 w 106"/>
                <a:gd name="T23" fmla="*/ 52 h 13"/>
                <a:gd name="T24" fmla="*/ 16 w 106"/>
                <a:gd name="T25" fmla="*/ 41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6" h="13">
                  <a:moveTo>
                    <a:pt x="0" y="4"/>
                  </a:moveTo>
                  <a:cubicBezTo>
                    <a:pt x="11" y="3"/>
                    <a:pt x="21" y="3"/>
                    <a:pt x="33" y="4"/>
                  </a:cubicBezTo>
                  <a:cubicBezTo>
                    <a:pt x="43" y="5"/>
                    <a:pt x="53" y="4"/>
                    <a:pt x="63" y="3"/>
                  </a:cubicBezTo>
                  <a:cubicBezTo>
                    <a:pt x="73" y="2"/>
                    <a:pt x="82" y="2"/>
                    <a:pt x="91" y="0"/>
                  </a:cubicBezTo>
                  <a:cubicBezTo>
                    <a:pt x="94" y="0"/>
                    <a:pt x="96" y="0"/>
                    <a:pt x="98" y="1"/>
                  </a:cubicBezTo>
                  <a:cubicBezTo>
                    <a:pt x="99" y="2"/>
                    <a:pt x="99" y="4"/>
                    <a:pt x="101" y="5"/>
                  </a:cubicBezTo>
                  <a:cubicBezTo>
                    <a:pt x="102" y="6"/>
                    <a:pt x="104" y="6"/>
                    <a:pt x="106" y="6"/>
                  </a:cubicBezTo>
                  <a:cubicBezTo>
                    <a:pt x="86" y="0"/>
                    <a:pt x="63" y="7"/>
                    <a:pt x="43" y="10"/>
                  </a:cubicBezTo>
                  <a:cubicBezTo>
                    <a:pt x="39" y="10"/>
                    <a:pt x="35" y="10"/>
                    <a:pt x="31" y="11"/>
                  </a:cubicBezTo>
                  <a:cubicBezTo>
                    <a:pt x="29" y="11"/>
                    <a:pt x="26" y="13"/>
                    <a:pt x="24" y="13"/>
                  </a:cubicBezTo>
                  <a:cubicBezTo>
                    <a:pt x="23" y="13"/>
                    <a:pt x="21" y="10"/>
                    <a:pt x="19" y="9"/>
                  </a:cubicBezTo>
                  <a:cubicBezTo>
                    <a:pt x="17" y="8"/>
                    <a:pt x="13" y="6"/>
                    <a:pt x="10" y="5"/>
                  </a:cubicBezTo>
                  <a:cubicBezTo>
                    <a:pt x="8" y="5"/>
                    <a:pt x="2" y="6"/>
                    <a:pt x="2" y="4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82">
              <a:extLst>
                <a:ext uri="{FF2B5EF4-FFF2-40B4-BE49-F238E27FC236}">
                  <a16:creationId xmlns:a16="http://schemas.microsoft.com/office/drawing/2014/main" id="{CF2D247C-37C3-4AE4-B52E-71EBF70A7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413"/>
              <a:ext cx="159" cy="49"/>
            </a:xfrm>
            <a:custGeom>
              <a:avLst/>
              <a:gdLst>
                <a:gd name="T0" fmla="*/ 32 w 80"/>
                <a:gd name="T1" fmla="*/ 145 h 23"/>
                <a:gd name="T2" fmla="*/ 336 w 80"/>
                <a:gd name="T3" fmla="*/ 68 h 23"/>
                <a:gd name="T4" fmla="*/ 501 w 80"/>
                <a:gd name="T5" fmla="*/ 9 h 23"/>
                <a:gd name="T6" fmla="*/ 628 w 80"/>
                <a:gd name="T7" fmla="*/ 164 h 23"/>
                <a:gd name="T8" fmla="*/ 392 w 80"/>
                <a:gd name="T9" fmla="*/ 196 h 23"/>
                <a:gd name="T10" fmla="*/ 229 w 80"/>
                <a:gd name="T11" fmla="*/ 213 h 23"/>
                <a:gd name="T12" fmla="*/ 135 w 80"/>
                <a:gd name="T13" fmla="*/ 213 h 23"/>
                <a:gd name="T14" fmla="*/ 72 w 80"/>
                <a:gd name="T15" fmla="*/ 222 h 23"/>
                <a:gd name="T16" fmla="*/ 0 w 80"/>
                <a:gd name="T17" fmla="*/ 222 h 23"/>
                <a:gd name="T18" fmla="*/ 32 w 80"/>
                <a:gd name="T19" fmla="*/ 15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23">
                  <a:moveTo>
                    <a:pt x="4" y="15"/>
                  </a:moveTo>
                  <a:cubicBezTo>
                    <a:pt x="17" y="13"/>
                    <a:pt x="30" y="9"/>
                    <a:pt x="43" y="7"/>
                  </a:cubicBezTo>
                  <a:cubicBezTo>
                    <a:pt x="50" y="6"/>
                    <a:pt x="58" y="0"/>
                    <a:pt x="64" y="1"/>
                  </a:cubicBezTo>
                  <a:cubicBezTo>
                    <a:pt x="65" y="9"/>
                    <a:pt x="74" y="14"/>
                    <a:pt x="80" y="17"/>
                  </a:cubicBezTo>
                  <a:cubicBezTo>
                    <a:pt x="72" y="20"/>
                    <a:pt x="60" y="18"/>
                    <a:pt x="50" y="20"/>
                  </a:cubicBezTo>
                  <a:cubicBezTo>
                    <a:pt x="43" y="21"/>
                    <a:pt x="36" y="22"/>
                    <a:pt x="29" y="22"/>
                  </a:cubicBezTo>
                  <a:cubicBezTo>
                    <a:pt x="25" y="22"/>
                    <a:pt x="21" y="22"/>
                    <a:pt x="17" y="22"/>
                  </a:cubicBezTo>
                  <a:cubicBezTo>
                    <a:pt x="14" y="22"/>
                    <a:pt x="12" y="23"/>
                    <a:pt x="9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2" y="22"/>
                    <a:pt x="11" y="18"/>
                    <a:pt x="4" y="16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83">
              <a:extLst>
                <a:ext uri="{FF2B5EF4-FFF2-40B4-BE49-F238E27FC236}">
                  <a16:creationId xmlns:a16="http://schemas.microsoft.com/office/drawing/2014/main" id="{1DD03674-0A8B-44A3-8A53-1773E5899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332"/>
              <a:ext cx="116" cy="58"/>
            </a:xfrm>
            <a:custGeom>
              <a:avLst/>
              <a:gdLst>
                <a:gd name="T0" fmla="*/ 0 w 58"/>
                <a:gd name="T1" fmla="*/ 28 h 27"/>
                <a:gd name="T2" fmla="*/ 24 w 58"/>
                <a:gd name="T3" fmla="*/ 269 h 27"/>
                <a:gd name="T4" fmla="*/ 256 w 58"/>
                <a:gd name="T5" fmla="*/ 189 h 27"/>
                <a:gd name="T6" fmla="*/ 464 w 58"/>
                <a:gd name="T7" fmla="*/ 137 h 27"/>
                <a:gd name="T8" fmla="*/ 336 w 58"/>
                <a:gd name="T9" fmla="*/ 129 h 27"/>
                <a:gd name="T10" fmla="*/ 216 w 58"/>
                <a:gd name="T11" fmla="*/ 112 h 27"/>
                <a:gd name="T12" fmla="*/ 304 w 58"/>
                <a:gd name="T13" fmla="*/ 28 h 27"/>
                <a:gd name="T14" fmla="*/ 248 w 58"/>
                <a:gd name="T15" fmla="*/ 9 h 27"/>
                <a:gd name="T16" fmla="*/ 160 w 58"/>
                <a:gd name="T17" fmla="*/ 0 h 27"/>
                <a:gd name="T18" fmla="*/ 32 w 58"/>
                <a:gd name="T19" fmla="*/ 28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7">
                  <a:moveTo>
                    <a:pt x="0" y="3"/>
                  </a:moveTo>
                  <a:cubicBezTo>
                    <a:pt x="4" y="11"/>
                    <a:pt x="4" y="17"/>
                    <a:pt x="3" y="27"/>
                  </a:cubicBezTo>
                  <a:cubicBezTo>
                    <a:pt x="9" y="21"/>
                    <a:pt x="24" y="19"/>
                    <a:pt x="32" y="19"/>
                  </a:cubicBezTo>
                  <a:cubicBezTo>
                    <a:pt x="40" y="19"/>
                    <a:pt x="52" y="19"/>
                    <a:pt x="58" y="14"/>
                  </a:cubicBezTo>
                  <a:cubicBezTo>
                    <a:pt x="53" y="15"/>
                    <a:pt x="47" y="14"/>
                    <a:pt x="42" y="13"/>
                  </a:cubicBezTo>
                  <a:cubicBezTo>
                    <a:pt x="37" y="13"/>
                    <a:pt x="31" y="14"/>
                    <a:pt x="27" y="11"/>
                  </a:cubicBezTo>
                  <a:cubicBezTo>
                    <a:pt x="29" y="8"/>
                    <a:pt x="37" y="7"/>
                    <a:pt x="38" y="3"/>
                  </a:cubicBezTo>
                  <a:cubicBezTo>
                    <a:pt x="35" y="3"/>
                    <a:pt x="34" y="1"/>
                    <a:pt x="31" y="1"/>
                  </a:cubicBezTo>
                  <a:cubicBezTo>
                    <a:pt x="28" y="0"/>
                    <a:pt x="24" y="0"/>
                    <a:pt x="20" y="0"/>
                  </a:cubicBezTo>
                  <a:cubicBezTo>
                    <a:pt x="14" y="0"/>
                    <a:pt x="9" y="2"/>
                    <a:pt x="4" y="3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84">
              <a:extLst>
                <a:ext uri="{FF2B5EF4-FFF2-40B4-BE49-F238E27FC236}">
                  <a16:creationId xmlns:a16="http://schemas.microsoft.com/office/drawing/2014/main" id="{D0B02086-A62E-4911-B868-6A6852273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305"/>
              <a:ext cx="235" cy="51"/>
            </a:xfrm>
            <a:custGeom>
              <a:avLst/>
              <a:gdLst>
                <a:gd name="T0" fmla="*/ 0 w 118"/>
                <a:gd name="T1" fmla="*/ 49 h 24"/>
                <a:gd name="T2" fmla="*/ 119 w 118"/>
                <a:gd name="T3" fmla="*/ 60 h 24"/>
                <a:gd name="T4" fmla="*/ 40 w 118"/>
                <a:gd name="T5" fmla="*/ 128 h 24"/>
                <a:gd name="T6" fmla="*/ 183 w 118"/>
                <a:gd name="T7" fmla="*/ 181 h 24"/>
                <a:gd name="T8" fmla="*/ 199 w 118"/>
                <a:gd name="T9" fmla="*/ 221 h 24"/>
                <a:gd name="T10" fmla="*/ 309 w 118"/>
                <a:gd name="T11" fmla="*/ 193 h 24"/>
                <a:gd name="T12" fmla="*/ 703 w 118"/>
                <a:gd name="T13" fmla="*/ 128 h 24"/>
                <a:gd name="T14" fmla="*/ 932 w 118"/>
                <a:gd name="T15" fmla="*/ 128 h 24"/>
                <a:gd name="T16" fmla="*/ 749 w 118"/>
                <a:gd name="T17" fmla="*/ 40 h 24"/>
                <a:gd name="T18" fmla="*/ 552 w 118"/>
                <a:gd name="T19" fmla="*/ 0 h 24"/>
                <a:gd name="T20" fmla="*/ 261 w 118"/>
                <a:gd name="T21" fmla="*/ 19 h 24"/>
                <a:gd name="T22" fmla="*/ 72 w 118"/>
                <a:gd name="T23" fmla="*/ 49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8" h="24">
                  <a:moveTo>
                    <a:pt x="0" y="5"/>
                  </a:moveTo>
                  <a:cubicBezTo>
                    <a:pt x="5" y="4"/>
                    <a:pt x="10" y="5"/>
                    <a:pt x="15" y="6"/>
                  </a:cubicBezTo>
                  <a:cubicBezTo>
                    <a:pt x="15" y="10"/>
                    <a:pt x="8" y="11"/>
                    <a:pt x="5" y="13"/>
                  </a:cubicBezTo>
                  <a:cubicBezTo>
                    <a:pt x="11" y="13"/>
                    <a:pt x="19" y="14"/>
                    <a:pt x="23" y="19"/>
                  </a:cubicBezTo>
                  <a:cubicBezTo>
                    <a:pt x="23" y="20"/>
                    <a:pt x="24" y="23"/>
                    <a:pt x="25" y="23"/>
                  </a:cubicBezTo>
                  <a:cubicBezTo>
                    <a:pt x="27" y="24"/>
                    <a:pt x="36" y="21"/>
                    <a:pt x="39" y="20"/>
                  </a:cubicBezTo>
                  <a:cubicBezTo>
                    <a:pt x="56" y="18"/>
                    <a:pt x="72" y="15"/>
                    <a:pt x="89" y="13"/>
                  </a:cubicBezTo>
                  <a:cubicBezTo>
                    <a:pt x="99" y="13"/>
                    <a:pt x="109" y="14"/>
                    <a:pt x="118" y="13"/>
                  </a:cubicBezTo>
                  <a:cubicBezTo>
                    <a:pt x="111" y="9"/>
                    <a:pt x="102" y="7"/>
                    <a:pt x="95" y="4"/>
                  </a:cubicBezTo>
                  <a:cubicBezTo>
                    <a:pt x="86" y="2"/>
                    <a:pt x="78" y="1"/>
                    <a:pt x="70" y="0"/>
                  </a:cubicBezTo>
                  <a:cubicBezTo>
                    <a:pt x="57" y="0"/>
                    <a:pt x="45" y="1"/>
                    <a:pt x="33" y="2"/>
                  </a:cubicBezTo>
                  <a:cubicBezTo>
                    <a:pt x="27" y="2"/>
                    <a:pt x="12" y="1"/>
                    <a:pt x="9" y="5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85">
              <a:extLst>
                <a:ext uri="{FF2B5EF4-FFF2-40B4-BE49-F238E27FC236}">
                  <a16:creationId xmlns:a16="http://schemas.microsoft.com/office/drawing/2014/main" id="{78B13979-5A47-4B1D-AD39-6D7C87FA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990"/>
              <a:ext cx="258" cy="19"/>
            </a:xfrm>
            <a:custGeom>
              <a:avLst/>
              <a:gdLst>
                <a:gd name="T0" fmla="*/ 0 w 129"/>
                <a:gd name="T1" fmla="*/ 36 h 9"/>
                <a:gd name="T2" fmla="*/ 280 w 129"/>
                <a:gd name="T3" fmla="*/ 27 h 9"/>
                <a:gd name="T4" fmla="*/ 648 w 129"/>
                <a:gd name="T5" fmla="*/ 17 h 9"/>
                <a:gd name="T6" fmla="*/ 1032 w 129"/>
                <a:gd name="T7" fmla="*/ 8 h 9"/>
                <a:gd name="T8" fmla="*/ 480 w 129"/>
                <a:gd name="T9" fmla="*/ 68 h 9"/>
                <a:gd name="T10" fmla="*/ 16 w 129"/>
                <a:gd name="T11" fmla="*/ 84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9">
                  <a:moveTo>
                    <a:pt x="0" y="4"/>
                  </a:moveTo>
                  <a:cubicBezTo>
                    <a:pt x="10" y="8"/>
                    <a:pt x="24" y="4"/>
                    <a:pt x="35" y="3"/>
                  </a:cubicBezTo>
                  <a:cubicBezTo>
                    <a:pt x="50" y="2"/>
                    <a:pt x="65" y="2"/>
                    <a:pt x="81" y="2"/>
                  </a:cubicBezTo>
                  <a:cubicBezTo>
                    <a:pt x="96" y="2"/>
                    <a:pt x="116" y="0"/>
                    <a:pt x="129" y="1"/>
                  </a:cubicBezTo>
                  <a:cubicBezTo>
                    <a:pt x="106" y="2"/>
                    <a:pt x="83" y="7"/>
                    <a:pt x="60" y="7"/>
                  </a:cubicBezTo>
                  <a:cubicBezTo>
                    <a:pt x="43" y="7"/>
                    <a:pt x="18" y="2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86">
              <a:extLst>
                <a:ext uri="{FF2B5EF4-FFF2-40B4-BE49-F238E27FC236}">
                  <a16:creationId xmlns:a16="http://schemas.microsoft.com/office/drawing/2014/main" id="{E6C2D2A9-1426-4500-8003-02521EA2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962"/>
              <a:ext cx="437" cy="40"/>
            </a:xfrm>
            <a:custGeom>
              <a:avLst/>
              <a:gdLst>
                <a:gd name="T0" fmla="*/ 144 w 219"/>
                <a:gd name="T1" fmla="*/ 141 h 19"/>
                <a:gd name="T2" fmla="*/ 1024 w 219"/>
                <a:gd name="T3" fmla="*/ 17 h 19"/>
                <a:gd name="T4" fmla="*/ 1740 w 219"/>
                <a:gd name="T5" fmla="*/ 27 h 19"/>
                <a:gd name="T6" fmla="*/ 1453 w 219"/>
                <a:gd name="T7" fmla="*/ 57 h 19"/>
                <a:gd name="T8" fmla="*/ 960 w 219"/>
                <a:gd name="T9" fmla="*/ 93 h 19"/>
                <a:gd name="T10" fmla="*/ 431 w 219"/>
                <a:gd name="T11" fmla="*/ 152 h 19"/>
                <a:gd name="T12" fmla="*/ 144 w 219"/>
                <a:gd name="T13" fmla="*/ 152 h 19"/>
                <a:gd name="T14" fmla="*/ 32 w 219"/>
                <a:gd name="T15" fmla="*/ 17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19">
                  <a:moveTo>
                    <a:pt x="18" y="15"/>
                  </a:moveTo>
                  <a:cubicBezTo>
                    <a:pt x="51" y="4"/>
                    <a:pt x="93" y="3"/>
                    <a:pt x="129" y="2"/>
                  </a:cubicBezTo>
                  <a:cubicBezTo>
                    <a:pt x="159" y="1"/>
                    <a:pt x="189" y="0"/>
                    <a:pt x="219" y="3"/>
                  </a:cubicBezTo>
                  <a:cubicBezTo>
                    <a:pt x="210" y="8"/>
                    <a:pt x="194" y="6"/>
                    <a:pt x="183" y="6"/>
                  </a:cubicBezTo>
                  <a:cubicBezTo>
                    <a:pt x="162" y="8"/>
                    <a:pt x="142" y="9"/>
                    <a:pt x="121" y="10"/>
                  </a:cubicBezTo>
                  <a:cubicBezTo>
                    <a:pt x="98" y="11"/>
                    <a:pt x="76" y="15"/>
                    <a:pt x="54" y="16"/>
                  </a:cubicBezTo>
                  <a:cubicBezTo>
                    <a:pt x="42" y="16"/>
                    <a:pt x="30" y="16"/>
                    <a:pt x="18" y="16"/>
                  </a:cubicBezTo>
                  <a:cubicBezTo>
                    <a:pt x="15" y="16"/>
                    <a:pt x="0" y="15"/>
                    <a:pt x="4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87">
              <a:extLst>
                <a:ext uri="{FF2B5EF4-FFF2-40B4-BE49-F238E27FC236}">
                  <a16:creationId xmlns:a16="http://schemas.microsoft.com/office/drawing/2014/main" id="{31F42E82-BFE8-43E5-9DF5-159B1C5F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936"/>
              <a:ext cx="283" cy="45"/>
            </a:xfrm>
            <a:custGeom>
              <a:avLst/>
              <a:gdLst>
                <a:gd name="T0" fmla="*/ 0 w 142"/>
                <a:gd name="T1" fmla="*/ 129 h 21"/>
                <a:gd name="T2" fmla="*/ 271 w 142"/>
                <a:gd name="T3" fmla="*/ 109 h 21"/>
                <a:gd name="T4" fmla="*/ 640 w 142"/>
                <a:gd name="T5" fmla="*/ 77 h 21"/>
                <a:gd name="T6" fmla="*/ 1124 w 142"/>
                <a:gd name="T7" fmla="*/ 88 h 21"/>
                <a:gd name="T8" fmla="*/ 656 w 142"/>
                <a:gd name="T9" fmla="*/ 148 h 21"/>
                <a:gd name="T10" fmla="*/ 279 w 142"/>
                <a:gd name="T11" fmla="*/ 180 h 21"/>
                <a:gd name="T12" fmla="*/ 24 w 142"/>
                <a:gd name="T13" fmla="*/ 20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21">
                  <a:moveTo>
                    <a:pt x="0" y="13"/>
                  </a:moveTo>
                  <a:cubicBezTo>
                    <a:pt x="10" y="17"/>
                    <a:pt x="24" y="12"/>
                    <a:pt x="34" y="11"/>
                  </a:cubicBezTo>
                  <a:cubicBezTo>
                    <a:pt x="50" y="10"/>
                    <a:pt x="65" y="10"/>
                    <a:pt x="81" y="8"/>
                  </a:cubicBezTo>
                  <a:cubicBezTo>
                    <a:pt x="97" y="6"/>
                    <a:pt x="128" y="0"/>
                    <a:pt x="142" y="9"/>
                  </a:cubicBezTo>
                  <a:cubicBezTo>
                    <a:pt x="123" y="9"/>
                    <a:pt x="102" y="14"/>
                    <a:pt x="83" y="15"/>
                  </a:cubicBezTo>
                  <a:cubicBezTo>
                    <a:pt x="67" y="16"/>
                    <a:pt x="51" y="17"/>
                    <a:pt x="35" y="18"/>
                  </a:cubicBezTo>
                  <a:cubicBezTo>
                    <a:pt x="25" y="19"/>
                    <a:pt x="13" y="17"/>
                    <a:pt x="3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88">
              <a:extLst>
                <a:ext uri="{FF2B5EF4-FFF2-40B4-BE49-F238E27FC236}">
                  <a16:creationId xmlns:a16="http://schemas.microsoft.com/office/drawing/2014/main" id="{CACEE100-7E16-46B2-8F1E-4BAFCBE13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1643"/>
              <a:ext cx="119" cy="23"/>
            </a:xfrm>
            <a:custGeom>
              <a:avLst/>
              <a:gdLst>
                <a:gd name="T0" fmla="*/ 0 w 60"/>
                <a:gd name="T1" fmla="*/ 36 h 11"/>
                <a:gd name="T2" fmla="*/ 468 w 60"/>
                <a:gd name="T3" fmla="*/ 44 h 11"/>
                <a:gd name="T4" fmla="*/ 56 w 60"/>
                <a:gd name="T5" fmla="*/ 3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22" y="2"/>
                    <a:pt x="39" y="0"/>
                    <a:pt x="60" y="5"/>
                  </a:cubicBezTo>
                  <a:cubicBezTo>
                    <a:pt x="48" y="11"/>
                    <a:pt x="17" y="4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89">
              <a:extLst>
                <a:ext uri="{FF2B5EF4-FFF2-40B4-BE49-F238E27FC236}">
                  <a16:creationId xmlns:a16="http://schemas.microsoft.com/office/drawing/2014/main" id="{17B0734B-EE1E-4E49-9D36-86CF96591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654"/>
              <a:ext cx="377" cy="12"/>
            </a:xfrm>
            <a:custGeom>
              <a:avLst/>
              <a:gdLst>
                <a:gd name="T0" fmla="*/ 0 w 189"/>
                <a:gd name="T1" fmla="*/ 32 h 6"/>
                <a:gd name="T2" fmla="*/ 896 w 189"/>
                <a:gd name="T3" fmla="*/ 0 h 6"/>
                <a:gd name="T4" fmla="*/ 1500 w 189"/>
                <a:gd name="T5" fmla="*/ 0 h 6"/>
                <a:gd name="T6" fmla="*/ 1189 w 189"/>
                <a:gd name="T7" fmla="*/ 24 h 6"/>
                <a:gd name="T8" fmla="*/ 792 w 189"/>
                <a:gd name="T9" fmla="*/ 32 h 6"/>
                <a:gd name="T10" fmla="*/ 136 w 189"/>
                <a:gd name="T11" fmla="*/ 4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9" h="6">
                  <a:moveTo>
                    <a:pt x="0" y="4"/>
                  </a:moveTo>
                  <a:cubicBezTo>
                    <a:pt x="37" y="5"/>
                    <a:pt x="75" y="0"/>
                    <a:pt x="113" y="0"/>
                  </a:cubicBezTo>
                  <a:cubicBezTo>
                    <a:pt x="138" y="0"/>
                    <a:pt x="163" y="0"/>
                    <a:pt x="189" y="0"/>
                  </a:cubicBezTo>
                  <a:cubicBezTo>
                    <a:pt x="178" y="6"/>
                    <a:pt x="162" y="3"/>
                    <a:pt x="150" y="3"/>
                  </a:cubicBezTo>
                  <a:cubicBezTo>
                    <a:pt x="133" y="3"/>
                    <a:pt x="117" y="3"/>
                    <a:pt x="100" y="4"/>
                  </a:cubicBezTo>
                  <a:cubicBezTo>
                    <a:pt x="72" y="5"/>
                    <a:pt x="45" y="5"/>
                    <a:pt x="1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90">
              <a:extLst>
                <a:ext uri="{FF2B5EF4-FFF2-40B4-BE49-F238E27FC236}">
                  <a16:creationId xmlns:a16="http://schemas.microsoft.com/office/drawing/2014/main" id="{644B1F28-5F5B-419B-8FFB-ED47E34BA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594"/>
              <a:ext cx="316" cy="55"/>
            </a:xfrm>
            <a:custGeom>
              <a:avLst/>
              <a:gdLst>
                <a:gd name="T0" fmla="*/ 0 w 158"/>
                <a:gd name="T1" fmla="*/ 188 h 26"/>
                <a:gd name="T2" fmla="*/ 616 w 158"/>
                <a:gd name="T3" fmla="*/ 85 h 26"/>
                <a:gd name="T4" fmla="*/ 1264 w 158"/>
                <a:gd name="T5" fmla="*/ 0 h 26"/>
                <a:gd name="T6" fmla="*/ 624 w 158"/>
                <a:gd name="T7" fmla="*/ 112 h 26"/>
                <a:gd name="T8" fmla="*/ 88 w 158"/>
                <a:gd name="T9" fmla="*/ 18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6">
                  <a:moveTo>
                    <a:pt x="0" y="20"/>
                  </a:moveTo>
                  <a:cubicBezTo>
                    <a:pt x="22" y="26"/>
                    <a:pt x="55" y="13"/>
                    <a:pt x="77" y="9"/>
                  </a:cubicBezTo>
                  <a:cubicBezTo>
                    <a:pt x="103" y="3"/>
                    <a:pt x="132" y="6"/>
                    <a:pt x="158" y="0"/>
                  </a:cubicBezTo>
                  <a:cubicBezTo>
                    <a:pt x="132" y="3"/>
                    <a:pt x="105" y="8"/>
                    <a:pt x="78" y="12"/>
                  </a:cubicBezTo>
                  <a:cubicBezTo>
                    <a:pt x="57" y="15"/>
                    <a:pt x="31" y="12"/>
                    <a:pt x="1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91">
              <a:extLst>
                <a:ext uri="{FF2B5EF4-FFF2-40B4-BE49-F238E27FC236}">
                  <a16:creationId xmlns:a16="http://schemas.microsoft.com/office/drawing/2014/main" id="{3A620C71-8526-4E80-BFA9-6070DC05B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447"/>
              <a:ext cx="327" cy="113"/>
            </a:xfrm>
            <a:custGeom>
              <a:avLst/>
              <a:gdLst>
                <a:gd name="T0" fmla="*/ 0 w 164"/>
                <a:gd name="T1" fmla="*/ 454 h 53"/>
                <a:gd name="T2" fmla="*/ 333 w 164"/>
                <a:gd name="T3" fmla="*/ 358 h 53"/>
                <a:gd name="T4" fmla="*/ 712 w 164"/>
                <a:gd name="T5" fmla="*/ 185 h 53"/>
                <a:gd name="T6" fmla="*/ 1053 w 164"/>
                <a:gd name="T7" fmla="*/ 77 h 53"/>
                <a:gd name="T8" fmla="*/ 1300 w 164"/>
                <a:gd name="T9" fmla="*/ 28 h 53"/>
                <a:gd name="T10" fmla="*/ 784 w 164"/>
                <a:gd name="T11" fmla="*/ 264 h 53"/>
                <a:gd name="T12" fmla="*/ 381 w 164"/>
                <a:gd name="T13" fmla="*/ 377 h 53"/>
                <a:gd name="T14" fmla="*/ 40 w 164"/>
                <a:gd name="T15" fmla="*/ 446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4" h="53">
                  <a:moveTo>
                    <a:pt x="0" y="47"/>
                  </a:moveTo>
                  <a:cubicBezTo>
                    <a:pt x="12" y="53"/>
                    <a:pt x="31" y="41"/>
                    <a:pt x="42" y="37"/>
                  </a:cubicBezTo>
                  <a:cubicBezTo>
                    <a:pt x="58" y="32"/>
                    <a:pt x="74" y="24"/>
                    <a:pt x="90" y="19"/>
                  </a:cubicBezTo>
                  <a:cubicBezTo>
                    <a:pt x="104" y="14"/>
                    <a:pt x="119" y="11"/>
                    <a:pt x="133" y="8"/>
                  </a:cubicBezTo>
                  <a:cubicBezTo>
                    <a:pt x="141" y="7"/>
                    <a:pt x="156" y="0"/>
                    <a:pt x="164" y="3"/>
                  </a:cubicBezTo>
                  <a:cubicBezTo>
                    <a:pt x="142" y="6"/>
                    <a:pt x="120" y="21"/>
                    <a:pt x="99" y="27"/>
                  </a:cubicBezTo>
                  <a:cubicBezTo>
                    <a:pt x="82" y="33"/>
                    <a:pt x="65" y="35"/>
                    <a:pt x="48" y="39"/>
                  </a:cubicBezTo>
                  <a:cubicBezTo>
                    <a:pt x="36" y="42"/>
                    <a:pt x="13" y="42"/>
                    <a:pt x="5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92">
              <a:extLst>
                <a:ext uri="{FF2B5EF4-FFF2-40B4-BE49-F238E27FC236}">
                  <a16:creationId xmlns:a16="http://schemas.microsoft.com/office/drawing/2014/main" id="{56D3C35F-29FC-4BC4-BE92-AA4F99A6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583"/>
              <a:ext cx="395" cy="62"/>
            </a:xfrm>
            <a:custGeom>
              <a:avLst/>
              <a:gdLst>
                <a:gd name="T0" fmla="*/ 0 w 198"/>
                <a:gd name="T1" fmla="*/ 128 h 29"/>
                <a:gd name="T2" fmla="*/ 840 w 198"/>
                <a:gd name="T3" fmla="*/ 60 h 29"/>
                <a:gd name="T4" fmla="*/ 1253 w 198"/>
                <a:gd name="T5" fmla="*/ 165 h 29"/>
                <a:gd name="T6" fmla="*/ 1572 w 198"/>
                <a:gd name="T7" fmla="*/ 242 h 29"/>
                <a:gd name="T8" fmla="*/ 1221 w 198"/>
                <a:gd name="T9" fmla="*/ 188 h 29"/>
                <a:gd name="T10" fmla="*/ 684 w 198"/>
                <a:gd name="T11" fmla="*/ 137 h 29"/>
                <a:gd name="T12" fmla="*/ 335 w 198"/>
                <a:gd name="T13" fmla="*/ 137 h 29"/>
                <a:gd name="T14" fmla="*/ 160 w 198"/>
                <a:gd name="T15" fmla="*/ 156 h 29"/>
                <a:gd name="T16" fmla="*/ 40 w 198"/>
                <a:gd name="T17" fmla="*/ 16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8" h="29">
                  <a:moveTo>
                    <a:pt x="0" y="13"/>
                  </a:moveTo>
                  <a:cubicBezTo>
                    <a:pt x="36" y="15"/>
                    <a:pt x="70" y="0"/>
                    <a:pt x="106" y="6"/>
                  </a:cubicBezTo>
                  <a:cubicBezTo>
                    <a:pt x="124" y="9"/>
                    <a:pt x="141" y="13"/>
                    <a:pt x="158" y="17"/>
                  </a:cubicBezTo>
                  <a:cubicBezTo>
                    <a:pt x="171" y="20"/>
                    <a:pt x="186" y="17"/>
                    <a:pt x="198" y="25"/>
                  </a:cubicBezTo>
                  <a:cubicBezTo>
                    <a:pt x="188" y="29"/>
                    <a:pt x="165" y="20"/>
                    <a:pt x="154" y="19"/>
                  </a:cubicBezTo>
                  <a:cubicBezTo>
                    <a:pt x="131" y="18"/>
                    <a:pt x="108" y="16"/>
                    <a:pt x="86" y="14"/>
                  </a:cubicBezTo>
                  <a:cubicBezTo>
                    <a:pt x="71" y="12"/>
                    <a:pt x="57" y="14"/>
                    <a:pt x="42" y="14"/>
                  </a:cubicBezTo>
                  <a:cubicBezTo>
                    <a:pt x="35" y="14"/>
                    <a:pt x="27" y="15"/>
                    <a:pt x="20" y="16"/>
                  </a:cubicBezTo>
                  <a:cubicBezTo>
                    <a:pt x="14" y="16"/>
                    <a:pt x="3" y="14"/>
                    <a:pt x="5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93">
              <a:extLst>
                <a:ext uri="{FF2B5EF4-FFF2-40B4-BE49-F238E27FC236}">
                  <a16:creationId xmlns:a16="http://schemas.microsoft.com/office/drawing/2014/main" id="{C0375F69-A940-438B-852C-9A4C353D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305"/>
              <a:ext cx="114" cy="27"/>
            </a:xfrm>
            <a:custGeom>
              <a:avLst/>
              <a:gdLst>
                <a:gd name="T0" fmla="*/ 456 w 57"/>
                <a:gd name="T1" fmla="*/ 44 h 13"/>
                <a:gd name="T2" fmla="*/ 0 w 57"/>
                <a:gd name="T3" fmla="*/ 108 h 13"/>
                <a:gd name="T4" fmla="*/ 384 w 57"/>
                <a:gd name="T5" fmla="*/ 5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3">
                  <a:moveTo>
                    <a:pt x="57" y="5"/>
                  </a:moveTo>
                  <a:cubicBezTo>
                    <a:pt x="41" y="0"/>
                    <a:pt x="15" y="4"/>
                    <a:pt x="0" y="12"/>
                  </a:cubicBezTo>
                  <a:cubicBezTo>
                    <a:pt x="13" y="13"/>
                    <a:pt x="37" y="11"/>
                    <a:pt x="4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94">
              <a:extLst>
                <a:ext uri="{FF2B5EF4-FFF2-40B4-BE49-F238E27FC236}">
                  <a16:creationId xmlns:a16="http://schemas.microsoft.com/office/drawing/2014/main" id="{D25F1AD9-5285-44AC-8592-3C75C04F9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417"/>
              <a:ext cx="80" cy="24"/>
            </a:xfrm>
            <a:custGeom>
              <a:avLst/>
              <a:gdLst>
                <a:gd name="T0" fmla="*/ 320 w 40"/>
                <a:gd name="T1" fmla="*/ 0 h 11"/>
                <a:gd name="T2" fmla="*/ 0 w 40"/>
                <a:gd name="T3" fmla="*/ 105 h 11"/>
                <a:gd name="T4" fmla="*/ 272 w 40"/>
                <a:gd name="T5" fmla="*/ 5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29" y="8"/>
                    <a:pt x="12" y="6"/>
                    <a:pt x="0" y="10"/>
                  </a:cubicBezTo>
                  <a:cubicBezTo>
                    <a:pt x="12" y="11"/>
                    <a:pt x="23" y="9"/>
                    <a:pt x="3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95">
              <a:extLst>
                <a:ext uri="{FF2B5EF4-FFF2-40B4-BE49-F238E27FC236}">
                  <a16:creationId xmlns:a16="http://schemas.microsoft.com/office/drawing/2014/main" id="{D18885E8-F78E-416E-BDD5-06D3E451A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1462"/>
              <a:ext cx="108" cy="26"/>
            </a:xfrm>
            <a:custGeom>
              <a:avLst/>
              <a:gdLst>
                <a:gd name="T0" fmla="*/ 432 w 54"/>
                <a:gd name="T1" fmla="*/ 43 h 12"/>
                <a:gd name="T2" fmla="*/ 168 w 54"/>
                <a:gd name="T3" fmla="*/ 72 h 12"/>
                <a:gd name="T4" fmla="*/ 0 w 54"/>
                <a:gd name="T5" fmla="*/ 72 h 12"/>
                <a:gd name="T6" fmla="*/ 384 w 54"/>
                <a:gd name="T7" fmla="*/ 4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2">
                  <a:moveTo>
                    <a:pt x="54" y="4"/>
                  </a:moveTo>
                  <a:cubicBezTo>
                    <a:pt x="44" y="0"/>
                    <a:pt x="31" y="7"/>
                    <a:pt x="21" y="7"/>
                  </a:cubicBezTo>
                  <a:cubicBezTo>
                    <a:pt x="13" y="7"/>
                    <a:pt x="7" y="4"/>
                    <a:pt x="0" y="7"/>
                  </a:cubicBezTo>
                  <a:cubicBezTo>
                    <a:pt x="13" y="12"/>
                    <a:pt x="33" y="4"/>
                    <a:pt x="4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96">
              <a:extLst>
                <a:ext uri="{FF2B5EF4-FFF2-40B4-BE49-F238E27FC236}">
                  <a16:creationId xmlns:a16="http://schemas.microsoft.com/office/drawing/2014/main" id="{9ADFC9F3-E8C2-4D87-B4CD-8E0314081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645"/>
              <a:ext cx="102" cy="25"/>
            </a:xfrm>
            <a:custGeom>
              <a:avLst/>
              <a:gdLst>
                <a:gd name="T0" fmla="*/ 408 w 51"/>
                <a:gd name="T1" fmla="*/ 0 h 12"/>
                <a:gd name="T2" fmla="*/ 152 w 51"/>
                <a:gd name="T3" fmla="*/ 17 h 12"/>
                <a:gd name="T4" fmla="*/ 72 w 51"/>
                <a:gd name="T5" fmla="*/ 108 h 12"/>
                <a:gd name="T6" fmla="*/ 232 w 51"/>
                <a:gd name="T7" fmla="*/ 56 h 12"/>
                <a:gd name="T8" fmla="*/ 360 w 51"/>
                <a:gd name="T9" fmla="*/ 1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2">
                  <a:moveTo>
                    <a:pt x="51" y="0"/>
                  </a:moveTo>
                  <a:cubicBezTo>
                    <a:pt x="40" y="1"/>
                    <a:pt x="30" y="1"/>
                    <a:pt x="19" y="2"/>
                  </a:cubicBezTo>
                  <a:cubicBezTo>
                    <a:pt x="10" y="4"/>
                    <a:pt x="0" y="3"/>
                    <a:pt x="9" y="12"/>
                  </a:cubicBezTo>
                  <a:cubicBezTo>
                    <a:pt x="14" y="8"/>
                    <a:pt x="23" y="7"/>
                    <a:pt x="29" y="6"/>
                  </a:cubicBezTo>
                  <a:cubicBezTo>
                    <a:pt x="34" y="5"/>
                    <a:pt x="40" y="3"/>
                    <a:pt x="4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97">
              <a:extLst>
                <a:ext uri="{FF2B5EF4-FFF2-40B4-BE49-F238E27FC236}">
                  <a16:creationId xmlns:a16="http://schemas.microsoft.com/office/drawing/2014/main" id="{D14CBB84-82AE-4DEE-A037-F7C8BF304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473"/>
              <a:ext cx="144" cy="121"/>
            </a:xfrm>
            <a:custGeom>
              <a:avLst/>
              <a:gdLst>
                <a:gd name="T0" fmla="*/ 0 w 72"/>
                <a:gd name="T1" fmla="*/ 96 h 57"/>
                <a:gd name="T2" fmla="*/ 576 w 72"/>
                <a:gd name="T3" fmla="*/ 546 h 57"/>
                <a:gd name="T4" fmla="*/ 32 w 72"/>
                <a:gd name="T5" fmla="*/ 96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57">
                  <a:moveTo>
                    <a:pt x="0" y="10"/>
                  </a:moveTo>
                  <a:cubicBezTo>
                    <a:pt x="35" y="0"/>
                    <a:pt x="62" y="27"/>
                    <a:pt x="72" y="57"/>
                  </a:cubicBezTo>
                  <a:cubicBezTo>
                    <a:pt x="52" y="35"/>
                    <a:pt x="36" y="11"/>
                    <a:pt x="4" y="10"/>
                  </a:cubicBezTo>
                </a:path>
              </a:pathLst>
            </a:custGeom>
            <a:solidFill>
              <a:srgbClr val="EC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98">
              <a:extLst>
                <a:ext uri="{FF2B5EF4-FFF2-40B4-BE49-F238E27FC236}">
                  <a16:creationId xmlns:a16="http://schemas.microsoft.com/office/drawing/2014/main" id="{A690246E-0A67-4D3E-A169-E2C846480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1647"/>
              <a:ext cx="111" cy="277"/>
            </a:xfrm>
            <a:custGeom>
              <a:avLst/>
              <a:gdLst>
                <a:gd name="T0" fmla="*/ 0 w 56"/>
                <a:gd name="T1" fmla="*/ 0 h 130"/>
                <a:gd name="T2" fmla="*/ 327 w 56"/>
                <a:gd name="T3" fmla="*/ 1257 h 130"/>
                <a:gd name="T4" fmla="*/ 240 w 56"/>
                <a:gd name="T5" fmla="*/ 550 h 130"/>
                <a:gd name="T6" fmla="*/ 0 w 56"/>
                <a:gd name="T7" fmla="*/ 19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30">
                  <a:moveTo>
                    <a:pt x="0" y="0"/>
                  </a:moveTo>
                  <a:cubicBezTo>
                    <a:pt x="40" y="22"/>
                    <a:pt x="56" y="90"/>
                    <a:pt x="42" y="130"/>
                  </a:cubicBezTo>
                  <a:cubicBezTo>
                    <a:pt x="38" y="105"/>
                    <a:pt x="38" y="82"/>
                    <a:pt x="31" y="57"/>
                  </a:cubicBezTo>
                  <a:cubicBezTo>
                    <a:pt x="27" y="40"/>
                    <a:pt x="12" y="14"/>
                    <a:pt x="0" y="2"/>
                  </a:cubicBezTo>
                </a:path>
              </a:pathLst>
            </a:custGeom>
            <a:solidFill>
              <a:srgbClr val="EC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99">
              <a:extLst>
                <a:ext uri="{FF2B5EF4-FFF2-40B4-BE49-F238E27FC236}">
                  <a16:creationId xmlns:a16="http://schemas.microsoft.com/office/drawing/2014/main" id="{37AF2F93-C762-4142-AD29-55BF16813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041"/>
              <a:ext cx="58" cy="398"/>
            </a:xfrm>
            <a:custGeom>
              <a:avLst/>
              <a:gdLst>
                <a:gd name="T0" fmla="*/ 16 w 29"/>
                <a:gd name="T1" fmla="*/ 0 h 187"/>
                <a:gd name="T2" fmla="*/ 232 w 29"/>
                <a:gd name="T3" fmla="*/ 870 h 187"/>
                <a:gd name="T4" fmla="*/ 16 w 29"/>
                <a:gd name="T5" fmla="*/ 1803 h 187"/>
                <a:gd name="T6" fmla="*/ 160 w 29"/>
                <a:gd name="T7" fmla="*/ 792 h 187"/>
                <a:gd name="T8" fmla="*/ 0 w 29"/>
                <a:gd name="T9" fmla="*/ 85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7">
                  <a:moveTo>
                    <a:pt x="2" y="0"/>
                  </a:moveTo>
                  <a:cubicBezTo>
                    <a:pt x="25" y="19"/>
                    <a:pt x="29" y="63"/>
                    <a:pt x="29" y="90"/>
                  </a:cubicBezTo>
                  <a:cubicBezTo>
                    <a:pt x="29" y="121"/>
                    <a:pt x="19" y="160"/>
                    <a:pt x="2" y="187"/>
                  </a:cubicBezTo>
                  <a:cubicBezTo>
                    <a:pt x="13" y="152"/>
                    <a:pt x="24" y="119"/>
                    <a:pt x="20" y="82"/>
                  </a:cubicBezTo>
                  <a:cubicBezTo>
                    <a:pt x="18" y="61"/>
                    <a:pt x="15" y="25"/>
                    <a:pt x="0" y="9"/>
                  </a:cubicBezTo>
                </a:path>
              </a:pathLst>
            </a:custGeom>
            <a:solidFill>
              <a:srgbClr val="EC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100">
              <a:extLst>
                <a:ext uri="{FF2B5EF4-FFF2-40B4-BE49-F238E27FC236}">
                  <a16:creationId xmlns:a16="http://schemas.microsoft.com/office/drawing/2014/main" id="{CD6F43E9-81F4-4142-8532-C4C4D7B75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096"/>
              <a:ext cx="935" cy="206"/>
            </a:xfrm>
            <a:custGeom>
              <a:avLst/>
              <a:gdLst>
                <a:gd name="T0" fmla="*/ 3708 w 469"/>
                <a:gd name="T1" fmla="*/ 161 h 97"/>
                <a:gd name="T2" fmla="*/ 3112 w 469"/>
                <a:gd name="T3" fmla="*/ 401 h 97"/>
                <a:gd name="T4" fmla="*/ 2933 w 469"/>
                <a:gd name="T5" fmla="*/ 420 h 97"/>
                <a:gd name="T6" fmla="*/ 2679 w 469"/>
                <a:gd name="T7" fmla="*/ 486 h 97"/>
                <a:gd name="T8" fmla="*/ 2115 w 469"/>
                <a:gd name="T9" fmla="*/ 563 h 97"/>
                <a:gd name="T10" fmla="*/ 1800 w 469"/>
                <a:gd name="T11" fmla="*/ 622 h 97"/>
                <a:gd name="T12" fmla="*/ 1252 w 469"/>
                <a:gd name="T13" fmla="*/ 682 h 97"/>
                <a:gd name="T14" fmla="*/ 461 w 469"/>
                <a:gd name="T15" fmla="*/ 786 h 97"/>
                <a:gd name="T16" fmla="*/ 96 w 469"/>
                <a:gd name="T17" fmla="*/ 862 h 97"/>
                <a:gd name="T18" fmla="*/ 263 w 469"/>
                <a:gd name="T19" fmla="*/ 605 h 97"/>
                <a:gd name="T20" fmla="*/ 1744 w 469"/>
                <a:gd name="T21" fmla="*/ 289 h 97"/>
                <a:gd name="T22" fmla="*/ 2472 w 469"/>
                <a:gd name="T23" fmla="*/ 189 h 97"/>
                <a:gd name="T24" fmla="*/ 3232 w 469"/>
                <a:gd name="T25" fmla="*/ 125 h 97"/>
                <a:gd name="T26" fmla="*/ 3676 w 469"/>
                <a:gd name="T27" fmla="*/ 153 h 9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9" h="97">
                  <a:moveTo>
                    <a:pt x="468" y="17"/>
                  </a:moveTo>
                  <a:cubicBezTo>
                    <a:pt x="469" y="32"/>
                    <a:pt x="402" y="41"/>
                    <a:pt x="393" y="42"/>
                  </a:cubicBezTo>
                  <a:cubicBezTo>
                    <a:pt x="386" y="44"/>
                    <a:pt x="378" y="44"/>
                    <a:pt x="370" y="44"/>
                  </a:cubicBezTo>
                  <a:cubicBezTo>
                    <a:pt x="359" y="46"/>
                    <a:pt x="349" y="50"/>
                    <a:pt x="338" y="51"/>
                  </a:cubicBezTo>
                  <a:cubicBezTo>
                    <a:pt x="314" y="54"/>
                    <a:pt x="291" y="58"/>
                    <a:pt x="267" y="59"/>
                  </a:cubicBezTo>
                  <a:cubicBezTo>
                    <a:pt x="254" y="60"/>
                    <a:pt x="240" y="63"/>
                    <a:pt x="227" y="65"/>
                  </a:cubicBezTo>
                  <a:cubicBezTo>
                    <a:pt x="204" y="69"/>
                    <a:pt x="181" y="71"/>
                    <a:pt x="158" y="71"/>
                  </a:cubicBezTo>
                  <a:cubicBezTo>
                    <a:pt x="125" y="71"/>
                    <a:pt x="91" y="77"/>
                    <a:pt x="58" y="82"/>
                  </a:cubicBezTo>
                  <a:cubicBezTo>
                    <a:pt x="48" y="84"/>
                    <a:pt x="21" y="97"/>
                    <a:pt x="12" y="90"/>
                  </a:cubicBezTo>
                  <a:cubicBezTo>
                    <a:pt x="0" y="81"/>
                    <a:pt x="26" y="66"/>
                    <a:pt x="33" y="63"/>
                  </a:cubicBezTo>
                  <a:cubicBezTo>
                    <a:pt x="91" y="42"/>
                    <a:pt x="159" y="32"/>
                    <a:pt x="220" y="30"/>
                  </a:cubicBezTo>
                  <a:cubicBezTo>
                    <a:pt x="251" y="28"/>
                    <a:pt x="281" y="23"/>
                    <a:pt x="312" y="20"/>
                  </a:cubicBezTo>
                  <a:cubicBezTo>
                    <a:pt x="344" y="17"/>
                    <a:pt x="377" y="17"/>
                    <a:pt x="408" y="13"/>
                  </a:cubicBezTo>
                  <a:cubicBezTo>
                    <a:pt x="423" y="11"/>
                    <a:pt x="454" y="0"/>
                    <a:pt x="464" y="16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101">
              <a:extLst>
                <a:ext uri="{FF2B5EF4-FFF2-40B4-BE49-F238E27FC236}">
                  <a16:creationId xmlns:a16="http://schemas.microsoft.com/office/drawing/2014/main" id="{BCE1D28F-3DD1-4CAF-976A-978345CCF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2181"/>
              <a:ext cx="880" cy="128"/>
            </a:xfrm>
            <a:custGeom>
              <a:avLst/>
              <a:gdLst>
                <a:gd name="T0" fmla="*/ 3432 w 441"/>
                <a:gd name="T1" fmla="*/ 273 h 60"/>
                <a:gd name="T2" fmla="*/ 3185 w 441"/>
                <a:gd name="T3" fmla="*/ 369 h 60"/>
                <a:gd name="T4" fmla="*/ 2923 w 441"/>
                <a:gd name="T5" fmla="*/ 418 h 60"/>
                <a:gd name="T6" fmla="*/ 2361 w 441"/>
                <a:gd name="T7" fmla="*/ 542 h 60"/>
                <a:gd name="T8" fmla="*/ 1932 w 441"/>
                <a:gd name="T9" fmla="*/ 555 h 60"/>
                <a:gd name="T10" fmla="*/ 1311 w 441"/>
                <a:gd name="T11" fmla="*/ 555 h 60"/>
                <a:gd name="T12" fmla="*/ 613 w 441"/>
                <a:gd name="T13" fmla="*/ 555 h 60"/>
                <a:gd name="T14" fmla="*/ 216 w 441"/>
                <a:gd name="T15" fmla="*/ 555 h 60"/>
                <a:gd name="T16" fmla="*/ 192 w 441"/>
                <a:gd name="T17" fmla="*/ 386 h 60"/>
                <a:gd name="T18" fmla="*/ 668 w 441"/>
                <a:gd name="T19" fmla="*/ 410 h 60"/>
                <a:gd name="T20" fmla="*/ 1263 w 441"/>
                <a:gd name="T21" fmla="*/ 309 h 60"/>
                <a:gd name="T22" fmla="*/ 2075 w 441"/>
                <a:gd name="T23" fmla="*/ 173 h 60"/>
                <a:gd name="T24" fmla="*/ 2600 w 441"/>
                <a:gd name="T25" fmla="*/ 117 h 60"/>
                <a:gd name="T26" fmla="*/ 3067 w 441"/>
                <a:gd name="T27" fmla="*/ 60 h 60"/>
                <a:gd name="T28" fmla="*/ 3504 w 441"/>
                <a:gd name="T29" fmla="*/ 60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41" h="60">
                  <a:moveTo>
                    <a:pt x="432" y="28"/>
                  </a:moveTo>
                  <a:cubicBezTo>
                    <a:pt x="424" y="32"/>
                    <a:pt x="410" y="36"/>
                    <a:pt x="401" y="38"/>
                  </a:cubicBezTo>
                  <a:cubicBezTo>
                    <a:pt x="390" y="40"/>
                    <a:pt x="379" y="40"/>
                    <a:pt x="368" y="43"/>
                  </a:cubicBezTo>
                  <a:cubicBezTo>
                    <a:pt x="345" y="49"/>
                    <a:pt x="321" y="54"/>
                    <a:pt x="297" y="56"/>
                  </a:cubicBezTo>
                  <a:cubicBezTo>
                    <a:pt x="278" y="57"/>
                    <a:pt x="260" y="60"/>
                    <a:pt x="243" y="57"/>
                  </a:cubicBezTo>
                  <a:cubicBezTo>
                    <a:pt x="216" y="53"/>
                    <a:pt x="191" y="58"/>
                    <a:pt x="165" y="57"/>
                  </a:cubicBezTo>
                  <a:cubicBezTo>
                    <a:pt x="136" y="55"/>
                    <a:pt x="106" y="57"/>
                    <a:pt x="77" y="57"/>
                  </a:cubicBezTo>
                  <a:cubicBezTo>
                    <a:pt x="60" y="57"/>
                    <a:pt x="44" y="58"/>
                    <a:pt x="27" y="57"/>
                  </a:cubicBezTo>
                  <a:cubicBezTo>
                    <a:pt x="10" y="55"/>
                    <a:pt x="0" y="45"/>
                    <a:pt x="24" y="40"/>
                  </a:cubicBezTo>
                  <a:cubicBezTo>
                    <a:pt x="43" y="36"/>
                    <a:pt x="64" y="44"/>
                    <a:pt x="84" y="42"/>
                  </a:cubicBezTo>
                  <a:cubicBezTo>
                    <a:pt x="109" y="40"/>
                    <a:pt x="135" y="37"/>
                    <a:pt x="159" y="32"/>
                  </a:cubicBezTo>
                  <a:cubicBezTo>
                    <a:pt x="193" y="25"/>
                    <a:pt x="227" y="23"/>
                    <a:pt x="261" y="18"/>
                  </a:cubicBezTo>
                  <a:cubicBezTo>
                    <a:pt x="283" y="15"/>
                    <a:pt x="305" y="17"/>
                    <a:pt x="327" y="12"/>
                  </a:cubicBezTo>
                  <a:cubicBezTo>
                    <a:pt x="346" y="8"/>
                    <a:pt x="366" y="7"/>
                    <a:pt x="386" y="6"/>
                  </a:cubicBezTo>
                  <a:cubicBezTo>
                    <a:pt x="395" y="6"/>
                    <a:pt x="437" y="0"/>
                    <a:pt x="441" y="6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102">
              <a:extLst>
                <a:ext uri="{FF2B5EF4-FFF2-40B4-BE49-F238E27FC236}">
                  <a16:creationId xmlns:a16="http://schemas.microsoft.com/office/drawing/2014/main" id="{7CC44933-32DA-4AFD-900D-DFCA95828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2243"/>
              <a:ext cx="696" cy="136"/>
            </a:xfrm>
            <a:custGeom>
              <a:avLst/>
              <a:gdLst>
                <a:gd name="T0" fmla="*/ 1173 w 349"/>
                <a:gd name="T1" fmla="*/ 257 h 64"/>
                <a:gd name="T2" fmla="*/ 943 w 349"/>
                <a:gd name="T3" fmla="*/ 272 h 64"/>
                <a:gd name="T4" fmla="*/ 696 w 349"/>
                <a:gd name="T5" fmla="*/ 317 h 64"/>
                <a:gd name="T6" fmla="*/ 191 w 349"/>
                <a:gd name="T7" fmla="*/ 442 h 64"/>
                <a:gd name="T8" fmla="*/ 144 w 349"/>
                <a:gd name="T9" fmla="*/ 597 h 64"/>
                <a:gd name="T10" fmla="*/ 8 w 349"/>
                <a:gd name="T11" fmla="*/ 597 h 64"/>
                <a:gd name="T12" fmla="*/ 64 w 349"/>
                <a:gd name="T13" fmla="*/ 349 h 64"/>
                <a:gd name="T14" fmla="*/ 136 w 349"/>
                <a:gd name="T15" fmla="*/ 128 h 64"/>
                <a:gd name="T16" fmla="*/ 437 w 349"/>
                <a:gd name="T17" fmla="*/ 145 h 64"/>
                <a:gd name="T18" fmla="*/ 832 w 349"/>
                <a:gd name="T19" fmla="*/ 117 h 64"/>
                <a:gd name="T20" fmla="*/ 1659 w 349"/>
                <a:gd name="T21" fmla="*/ 40 h 64"/>
                <a:gd name="T22" fmla="*/ 2108 w 349"/>
                <a:gd name="T23" fmla="*/ 68 h 64"/>
                <a:gd name="T24" fmla="*/ 2609 w 349"/>
                <a:gd name="T25" fmla="*/ 60 h 64"/>
                <a:gd name="T26" fmla="*/ 2768 w 349"/>
                <a:gd name="T27" fmla="*/ 104 h 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9" h="64">
                  <a:moveTo>
                    <a:pt x="148" y="27"/>
                  </a:moveTo>
                  <a:cubicBezTo>
                    <a:pt x="140" y="28"/>
                    <a:pt x="128" y="27"/>
                    <a:pt x="119" y="28"/>
                  </a:cubicBezTo>
                  <a:cubicBezTo>
                    <a:pt x="108" y="29"/>
                    <a:pt x="99" y="32"/>
                    <a:pt x="88" y="33"/>
                  </a:cubicBezTo>
                  <a:cubicBezTo>
                    <a:pt x="69" y="37"/>
                    <a:pt x="40" y="34"/>
                    <a:pt x="24" y="46"/>
                  </a:cubicBezTo>
                  <a:cubicBezTo>
                    <a:pt x="22" y="51"/>
                    <a:pt x="23" y="59"/>
                    <a:pt x="18" y="62"/>
                  </a:cubicBezTo>
                  <a:cubicBezTo>
                    <a:pt x="16" y="64"/>
                    <a:pt x="4" y="62"/>
                    <a:pt x="1" y="62"/>
                  </a:cubicBezTo>
                  <a:cubicBezTo>
                    <a:pt x="0" y="54"/>
                    <a:pt x="5" y="44"/>
                    <a:pt x="8" y="36"/>
                  </a:cubicBezTo>
                  <a:cubicBezTo>
                    <a:pt x="10" y="31"/>
                    <a:pt x="13" y="17"/>
                    <a:pt x="17" y="13"/>
                  </a:cubicBezTo>
                  <a:cubicBezTo>
                    <a:pt x="24" y="7"/>
                    <a:pt x="46" y="15"/>
                    <a:pt x="55" y="15"/>
                  </a:cubicBezTo>
                  <a:cubicBezTo>
                    <a:pt x="72" y="15"/>
                    <a:pt x="88" y="14"/>
                    <a:pt x="105" y="12"/>
                  </a:cubicBezTo>
                  <a:cubicBezTo>
                    <a:pt x="139" y="8"/>
                    <a:pt x="175" y="0"/>
                    <a:pt x="209" y="4"/>
                  </a:cubicBezTo>
                  <a:cubicBezTo>
                    <a:pt x="228" y="7"/>
                    <a:pt x="247" y="7"/>
                    <a:pt x="266" y="7"/>
                  </a:cubicBezTo>
                  <a:cubicBezTo>
                    <a:pt x="287" y="6"/>
                    <a:pt x="308" y="0"/>
                    <a:pt x="329" y="6"/>
                  </a:cubicBezTo>
                  <a:cubicBezTo>
                    <a:pt x="336" y="8"/>
                    <a:pt x="342" y="11"/>
                    <a:pt x="349" y="11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103">
              <a:extLst>
                <a:ext uri="{FF2B5EF4-FFF2-40B4-BE49-F238E27FC236}">
                  <a16:creationId xmlns:a16="http://schemas.microsoft.com/office/drawing/2014/main" id="{EF338B87-C5CD-44DD-BBA8-90F0F36D1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2536"/>
              <a:ext cx="206" cy="132"/>
            </a:xfrm>
            <a:custGeom>
              <a:avLst/>
              <a:gdLst>
                <a:gd name="T0" fmla="*/ 144 w 103"/>
                <a:gd name="T1" fmla="*/ 598 h 62"/>
                <a:gd name="T2" fmla="*/ 168 w 103"/>
                <a:gd name="T3" fmla="*/ 462 h 62"/>
                <a:gd name="T4" fmla="*/ 240 w 103"/>
                <a:gd name="T5" fmla="*/ 402 h 62"/>
                <a:gd name="T6" fmla="*/ 488 w 103"/>
                <a:gd name="T7" fmla="*/ 326 h 62"/>
                <a:gd name="T8" fmla="*/ 752 w 103"/>
                <a:gd name="T9" fmla="*/ 196 h 62"/>
                <a:gd name="T10" fmla="*/ 824 w 103"/>
                <a:gd name="T11" fmla="*/ 68 h 62"/>
                <a:gd name="T12" fmla="*/ 744 w 103"/>
                <a:gd name="T13" fmla="*/ 0 h 62"/>
                <a:gd name="T14" fmla="*/ 624 w 103"/>
                <a:gd name="T15" fmla="*/ 40 h 62"/>
                <a:gd name="T16" fmla="*/ 488 w 103"/>
                <a:gd name="T17" fmla="*/ 77 h 62"/>
                <a:gd name="T18" fmla="*/ 272 w 103"/>
                <a:gd name="T19" fmla="*/ 153 h 62"/>
                <a:gd name="T20" fmla="*/ 96 w 103"/>
                <a:gd name="T21" fmla="*/ 153 h 62"/>
                <a:gd name="T22" fmla="*/ 80 w 103"/>
                <a:gd name="T23" fmla="*/ 249 h 62"/>
                <a:gd name="T24" fmla="*/ 56 w 103"/>
                <a:gd name="T25" fmla="*/ 394 h 62"/>
                <a:gd name="T26" fmla="*/ 0 w 103"/>
                <a:gd name="T27" fmla="*/ 558 h 62"/>
                <a:gd name="T28" fmla="*/ 168 w 103"/>
                <a:gd name="T29" fmla="*/ 590 h 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62">
                  <a:moveTo>
                    <a:pt x="18" y="62"/>
                  </a:moveTo>
                  <a:cubicBezTo>
                    <a:pt x="20" y="61"/>
                    <a:pt x="20" y="51"/>
                    <a:pt x="21" y="48"/>
                  </a:cubicBezTo>
                  <a:cubicBezTo>
                    <a:pt x="23" y="44"/>
                    <a:pt x="26" y="43"/>
                    <a:pt x="30" y="42"/>
                  </a:cubicBezTo>
                  <a:cubicBezTo>
                    <a:pt x="40" y="40"/>
                    <a:pt x="50" y="36"/>
                    <a:pt x="61" y="34"/>
                  </a:cubicBezTo>
                  <a:cubicBezTo>
                    <a:pt x="73" y="31"/>
                    <a:pt x="84" y="29"/>
                    <a:pt x="94" y="20"/>
                  </a:cubicBezTo>
                  <a:cubicBezTo>
                    <a:pt x="97" y="18"/>
                    <a:pt x="103" y="12"/>
                    <a:pt x="103" y="7"/>
                  </a:cubicBezTo>
                  <a:cubicBezTo>
                    <a:pt x="103" y="2"/>
                    <a:pt x="98" y="0"/>
                    <a:pt x="93" y="0"/>
                  </a:cubicBezTo>
                  <a:cubicBezTo>
                    <a:pt x="88" y="0"/>
                    <a:pt x="83" y="3"/>
                    <a:pt x="78" y="4"/>
                  </a:cubicBezTo>
                  <a:cubicBezTo>
                    <a:pt x="72" y="6"/>
                    <a:pt x="67" y="6"/>
                    <a:pt x="61" y="8"/>
                  </a:cubicBezTo>
                  <a:cubicBezTo>
                    <a:pt x="52" y="11"/>
                    <a:pt x="43" y="14"/>
                    <a:pt x="34" y="16"/>
                  </a:cubicBezTo>
                  <a:cubicBezTo>
                    <a:pt x="26" y="18"/>
                    <a:pt x="20" y="15"/>
                    <a:pt x="12" y="16"/>
                  </a:cubicBezTo>
                  <a:cubicBezTo>
                    <a:pt x="10" y="18"/>
                    <a:pt x="10" y="22"/>
                    <a:pt x="10" y="26"/>
                  </a:cubicBezTo>
                  <a:cubicBezTo>
                    <a:pt x="10" y="31"/>
                    <a:pt x="9" y="37"/>
                    <a:pt x="7" y="41"/>
                  </a:cubicBezTo>
                  <a:cubicBezTo>
                    <a:pt x="4" y="48"/>
                    <a:pt x="3" y="51"/>
                    <a:pt x="0" y="58"/>
                  </a:cubicBezTo>
                  <a:cubicBezTo>
                    <a:pt x="7" y="59"/>
                    <a:pt x="14" y="59"/>
                    <a:pt x="21" y="61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104">
              <a:extLst>
                <a:ext uri="{FF2B5EF4-FFF2-40B4-BE49-F238E27FC236}">
                  <a16:creationId xmlns:a16="http://schemas.microsoft.com/office/drawing/2014/main" id="{4ACE3CA5-105B-4CB2-8093-3E48BB4E7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734"/>
              <a:ext cx="385" cy="94"/>
            </a:xfrm>
            <a:custGeom>
              <a:avLst/>
              <a:gdLst>
                <a:gd name="T0" fmla="*/ 32 w 193"/>
                <a:gd name="T1" fmla="*/ 429 h 44"/>
                <a:gd name="T2" fmla="*/ 359 w 193"/>
                <a:gd name="T3" fmla="*/ 282 h 44"/>
                <a:gd name="T4" fmla="*/ 764 w 193"/>
                <a:gd name="T5" fmla="*/ 188 h 44"/>
                <a:gd name="T6" fmla="*/ 1229 w 193"/>
                <a:gd name="T7" fmla="*/ 96 h 44"/>
                <a:gd name="T8" fmla="*/ 1372 w 193"/>
                <a:gd name="T9" fmla="*/ 68 h 44"/>
                <a:gd name="T10" fmla="*/ 1532 w 193"/>
                <a:gd name="T11" fmla="*/ 0 h 44"/>
                <a:gd name="T12" fmla="*/ 1253 w 193"/>
                <a:gd name="T13" fmla="*/ 28 h 44"/>
                <a:gd name="T14" fmla="*/ 967 w 193"/>
                <a:gd name="T15" fmla="*/ 109 h 44"/>
                <a:gd name="T16" fmla="*/ 429 w 193"/>
                <a:gd name="T17" fmla="*/ 224 h 44"/>
                <a:gd name="T18" fmla="*/ 88 w 193"/>
                <a:gd name="T19" fmla="*/ 233 h 44"/>
                <a:gd name="T20" fmla="*/ 16 w 193"/>
                <a:gd name="T21" fmla="*/ 273 h 44"/>
                <a:gd name="T22" fmla="*/ 16 w 193"/>
                <a:gd name="T23" fmla="*/ 353 h 44"/>
                <a:gd name="T24" fmla="*/ 0 w 193"/>
                <a:gd name="T25" fmla="*/ 41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3" h="44">
                  <a:moveTo>
                    <a:pt x="4" y="44"/>
                  </a:moveTo>
                  <a:cubicBezTo>
                    <a:pt x="18" y="40"/>
                    <a:pt x="31" y="34"/>
                    <a:pt x="45" y="29"/>
                  </a:cubicBezTo>
                  <a:cubicBezTo>
                    <a:pt x="61" y="24"/>
                    <a:pt x="79" y="22"/>
                    <a:pt x="96" y="19"/>
                  </a:cubicBezTo>
                  <a:cubicBezTo>
                    <a:pt x="115" y="16"/>
                    <a:pt x="135" y="13"/>
                    <a:pt x="155" y="10"/>
                  </a:cubicBezTo>
                  <a:cubicBezTo>
                    <a:pt x="161" y="9"/>
                    <a:pt x="167" y="10"/>
                    <a:pt x="173" y="7"/>
                  </a:cubicBezTo>
                  <a:cubicBezTo>
                    <a:pt x="180" y="5"/>
                    <a:pt x="187" y="3"/>
                    <a:pt x="193" y="0"/>
                  </a:cubicBezTo>
                  <a:cubicBezTo>
                    <a:pt x="181" y="0"/>
                    <a:pt x="170" y="1"/>
                    <a:pt x="158" y="3"/>
                  </a:cubicBezTo>
                  <a:cubicBezTo>
                    <a:pt x="146" y="5"/>
                    <a:pt x="134" y="8"/>
                    <a:pt x="122" y="11"/>
                  </a:cubicBezTo>
                  <a:cubicBezTo>
                    <a:pt x="100" y="17"/>
                    <a:pt x="76" y="21"/>
                    <a:pt x="54" y="23"/>
                  </a:cubicBezTo>
                  <a:cubicBezTo>
                    <a:pt x="40" y="24"/>
                    <a:pt x="25" y="22"/>
                    <a:pt x="11" y="24"/>
                  </a:cubicBezTo>
                  <a:cubicBezTo>
                    <a:pt x="8" y="24"/>
                    <a:pt x="4" y="26"/>
                    <a:pt x="2" y="28"/>
                  </a:cubicBezTo>
                  <a:cubicBezTo>
                    <a:pt x="1" y="30"/>
                    <a:pt x="2" y="33"/>
                    <a:pt x="2" y="36"/>
                  </a:cubicBezTo>
                  <a:cubicBezTo>
                    <a:pt x="2" y="38"/>
                    <a:pt x="0" y="40"/>
                    <a:pt x="0" y="42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105">
              <a:extLst>
                <a:ext uri="{FF2B5EF4-FFF2-40B4-BE49-F238E27FC236}">
                  <a16:creationId xmlns:a16="http://schemas.microsoft.com/office/drawing/2014/main" id="{8B8EA2E4-6825-45E5-85E4-C7D44FC6B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532"/>
              <a:ext cx="398" cy="104"/>
            </a:xfrm>
            <a:custGeom>
              <a:avLst/>
              <a:gdLst>
                <a:gd name="T0" fmla="*/ 1465 w 200"/>
                <a:gd name="T1" fmla="*/ 28 h 49"/>
                <a:gd name="T2" fmla="*/ 1252 w 200"/>
                <a:gd name="T3" fmla="*/ 306 h 49"/>
                <a:gd name="T4" fmla="*/ 1096 w 200"/>
                <a:gd name="T5" fmla="*/ 382 h 49"/>
                <a:gd name="T6" fmla="*/ 971 w 200"/>
                <a:gd name="T7" fmla="*/ 401 h 49"/>
                <a:gd name="T8" fmla="*/ 732 w 200"/>
                <a:gd name="T9" fmla="*/ 458 h 49"/>
                <a:gd name="T10" fmla="*/ 583 w 200"/>
                <a:gd name="T11" fmla="*/ 458 h 49"/>
                <a:gd name="T12" fmla="*/ 408 w 200"/>
                <a:gd name="T13" fmla="*/ 433 h 49"/>
                <a:gd name="T14" fmla="*/ 175 w 200"/>
                <a:gd name="T15" fmla="*/ 401 h 49"/>
                <a:gd name="T16" fmla="*/ 0 w 200"/>
                <a:gd name="T17" fmla="*/ 365 h 49"/>
                <a:gd name="T18" fmla="*/ 159 w 200"/>
                <a:gd name="T19" fmla="*/ 280 h 49"/>
                <a:gd name="T20" fmla="*/ 448 w 200"/>
                <a:gd name="T21" fmla="*/ 204 h 49"/>
                <a:gd name="T22" fmla="*/ 931 w 200"/>
                <a:gd name="T23" fmla="*/ 59 h 49"/>
                <a:gd name="T24" fmla="*/ 1307 w 200"/>
                <a:gd name="T25" fmla="*/ 0 h 49"/>
                <a:gd name="T26" fmla="*/ 1457 w 200"/>
                <a:gd name="T27" fmla="*/ 36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0" h="49">
                  <a:moveTo>
                    <a:pt x="186" y="3"/>
                  </a:moveTo>
                  <a:cubicBezTo>
                    <a:pt x="200" y="17"/>
                    <a:pt x="167" y="28"/>
                    <a:pt x="159" y="32"/>
                  </a:cubicBezTo>
                  <a:cubicBezTo>
                    <a:pt x="153" y="35"/>
                    <a:pt x="145" y="38"/>
                    <a:pt x="139" y="40"/>
                  </a:cubicBezTo>
                  <a:cubicBezTo>
                    <a:pt x="134" y="42"/>
                    <a:pt x="128" y="42"/>
                    <a:pt x="123" y="42"/>
                  </a:cubicBezTo>
                  <a:cubicBezTo>
                    <a:pt x="113" y="44"/>
                    <a:pt x="104" y="49"/>
                    <a:pt x="93" y="48"/>
                  </a:cubicBezTo>
                  <a:cubicBezTo>
                    <a:pt x="87" y="48"/>
                    <a:pt x="81" y="48"/>
                    <a:pt x="74" y="48"/>
                  </a:cubicBezTo>
                  <a:cubicBezTo>
                    <a:pt x="67" y="48"/>
                    <a:pt x="59" y="47"/>
                    <a:pt x="52" y="45"/>
                  </a:cubicBezTo>
                  <a:cubicBezTo>
                    <a:pt x="41" y="43"/>
                    <a:pt x="33" y="43"/>
                    <a:pt x="22" y="42"/>
                  </a:cubicBezTo>
                  <a:cubicBezTo>
                    <a:pt x="14" y="42"/>
                    <a:pt x="7" y="40"/>
                    <a:pt x="0" y="38"/>
                  </a:cubicBezTo>
                  <a:cubicBezTo>
                    <a:pt x="4" y="33"/>
                    <a:pt x="14" y="31"/>
                    <a:pt x="20" y="29"/>
                  </a:cubicBezTo>
                  <a:cubicBezTo>
                    <a:pt x="32" y="26"/>
                    <a:pt x="45" y="24"/>
                    <a:pt x="57" y="21"/>
                  </a:cubicBezTo>
                  <a:cubicBezTo>
                    <a:pt x="78" y="15"/>
                    <a:pt x="98" y="10"/>
                    <a:pt x="118" y="6"/>
                  </a:cubicBezTo>
                  <a:cubicBezTo>
                    <a:pt x="134" y="3"/>
                    <a:pt x="151" y="1"/>
                    <a:pt x="166" y="0"/>
                  </a:cubicBezTo>
                  <a:cubicBezTo>
                    <a:pt x="172" y="0"/>
                    <a:pt x="182" y="0"/>
                    <a:pt x="185" y="4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106">
              <a:extLst>
                <a:ext uri="{FF2B5EF4-FFF2-40B4-BE49-F238E27FC236}">
                  <a16:creationId xmlns:a16="http://schemas.microsoft.com/office/drawing/2014/main" id="{5250B3CA-A7CE-4C1A-8743-6373C7CEA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579"/>
              <a:ext cx="462" cy="62"/>
            </a:xfrm>
            <a:custGeom>
              <a:avLst/>
              <a:gdLst>
                <a:gd name="T0" fmla="*/ 1736 w 232"/>
                <a:gd name="T1" fmla="*/ 165 h 29"/>
                <a:gd name="T2" fmla="*/ 1452 w 232"/>
                <a:gd name="T3" fmla="*/ 205 h 29"/>
                <a:gd name="T4" fmla="*/ 1312 w 232"/>
                <a:gd name="T5" fmla="*/ 197 h 29"/>
                <a:gd name="T6" fmla="*/ 1083 w 232"/>
                <a:gd name="T7" fmla="*/ 214 h 29"/>
                <a:gd name="T8" fmla="*/ 820 w 232"/>
                <a:gd name="T9" fmla="*/ 214 h 29"/>
                <a:gd name="T10" fmla="*/ 591 w 232"/>
                <a:gd name="T11" fmla="*/ 233 h 29"/>
                <a:gd name="T12" fmla="*/ 341 w 232"/>
                <a:gd name="T13" fmla="*/ 257 h 29"/>
                <a:gd name="T14" fmla="*/ 207 w 232"/>
                <a:gd name="T15" fmla="*/ 265 h 29"/>
                <a:gd name="T16" fmla="*/ 64 w 232"/>
                <a:gd name="T17" fmla="*/ 274 h 29"/>
                <a:gd name="T18" fmla="*/ 32 w 232"/>
                <a:gd name="T19" fmla="*/ 173 h 29"/>
                <a:gd name="T20" fmla="*/ 151 w 232"/>
                <a:gd name="T21" fmla="*/ 137 h 29"/>
                <a:gd name="T22" fmla="*/ 348 w 232"/>
                <a:gd name="T23" fmla="*/ 88 h 29"/>
                <a:gd name="T24" fmla="*/ 741 w 232"/>
                <a:gd name="T25" fmla="*/ 0 h 29"/>
                <a:gd name="T26" fmla="*/ 1091 w 232"/>
                <a:gd name="T27" fmla="*/ 41 h 29"/>
                <a:gd name="T28" fmla="*/ 1563 w 232"/>
                <a:gd name="T29" fmla="*/ 68 h 29"/>
                <a:gd name="T30" fmla="*/ 1705 w 232"/>
                <a:gd name="T31" fmla="*/ 60 h 29"/>
                <a:gd name="T32" fmla="*/ 1792 w 232"/>
                <a:gd name="T33" fmla="*/ 68 h 29"/>
                <a:gd name="T34" fmla="*/ 1832 w 232"/>
                <a:gd name="T35" fmla="*/ 96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2" h="29">
                  <a:moveTo>
                    <a:pt x="220" y="17"/>
                  </a:moveTo>
                  <a:cubicBezTo>
                    <a:pt x="208" y="20"/>
                    <a:pt x="197" y="21"/>
                    <a:pt x="184" y="21"/>
                  </a:cubicBezTo>
                  <a:cubicBezTo>
                    <a:pt x="178" y="21"/>
                    <a:pt x="172" y="20"/>
                    <a:pt x="166" y="20"/>
                  </a:cubicBezTo>
                  <a:cubicBezTo>
                    <a:pt x="156" y="20"/>
                    <a:pt x="147" y="22"/>
                    <a:pt x="137" y="22"/>
                  </a:cubicBezTo>
                  <a:cubicBezTo>
                    <a:pt x="126" y="22"/>
                    <a:pt x="116" y="20"/>
                    <a:pt x="104" y="22"/>
                  </a:cubicBezTo>
                  <a:cubicBezTo>
                    <a:pt x="95" y="23"/>
                    <a:pt x="85" y="24"/>
                    <a:pt x="75" y="24"/>
                  </a:cubicBezTo>
                  <a:cubicBezTo>
                    <a:pt x="64" y="24"/>
                    <a:pt x="54" y="25"/>
                    <a:pt x="43" y="26"/>
                  </a:cubicBezTo>
                  <a:cubicBezTo>
                    <a:pt x="37" y="26"/>
                    <a:pt x="32" y="26"/>
                    <a:pt x="26" y="27"/>
                  </a:cubicBezTo>
                  <a:cubicBezTo>
                    <a:pt x="21" y="27"/>
                    <a:pt x="13" y="29"/>
                    <a:pt x="8" y="28"/>
                  </a:cubicBezTo>
                  <a:cubicBezTo>
                    <a:pt x="3" y="26"/>
                    <a:pt x="0" y="21"/>
                    <a:pt x="4" y="18"/>
                  </a:cubicBezTo>
                  <a:cubicBezTo>
                    <a:pt x="7" y="15"/>
                    <a:pt x="15" y="14"/>
                    <a:pt x="19" y="14"/>
                  </a:cubicBezTo>
                  <a:cubicBezTo>
                    <a:pt x="27" y="11"/>
                    <a:pt x="36" y="10"/>
                    <a:pt x="44" y="9"/>
                  </a:cubicBezTo>
                  <a:cubicBezTo>
                    <a:pt x="61" y="6"/>
                    <a:pt x="77" y="0"/>
                    <a:pt x="94" y="0"/>
                  </a:cubicBezTo>
                  <a:cubicBezTo>
                    <a:pt x="108" y="0"/>
                    <a:pt x="123" y="3"/>
                    <a:pt x="138" y="4"/>
                  </a:cubicBezTo>
                  <a:cubicBezTo>
                    <a:pt x="157" y="6"/>
                    <a:pt x="178" y="8"/>
                    <a:pt x="198" y="7"/>
                  </a:cubicBezTo>
                  <a:cubicBezTo>
                    <a:pt x="204" y="7"/>
                    <a:pt x="210" y="5"/>
                    <a:pt x="216" y="6"/>
                  </a:cubicBezTo>
                  <a:cubicBezTo>
                    <a:pt x="219" y="6"/>
                    <a:pt x="224" y="6"/>
                    <a:pt x="227" y="7"/>
                  </a:cubicBezTo>
                  <a:cubicBezTo>
                    <a:pt x="229" y="8"/>
                    <a:pt x="230" y="11"/>
                    <a:pt x="232" y="10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107">
              <a:extLst>
                <a:ext uri="{FF2B5EF4-FFF2-40B4-BE49-F238E27FC236}">
                  <a16:creationId xmlns:a16="http://schemas.microsoft.com/office/drawing/2014/main" id="{4065C077-680B-4F72-BB81-B6E49761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579"/>
              <a:ext cx="417" cy="91"/>
            </a:xfrm>
            <a:custGeom>
              <a:avLst/>
              <a:gdLst>
                <a:gd name="T0" fmla="*/ 1159 w 209"/>
                <a:gd name="T1" fmla="*/ 245 h 43"/>
                <a:gd name="T2" fmla="*/ 1040 w 209"/>
                <a:gd name="T3" fmla="*/ 245 h 43"/>
                <a:gd name="T4" fmla="*/ 848 w 209"/>
                <a:gd name="T5" fmla="*/ 265 h 43"/>
                <a:gd name="T6" fmla="*/ 525 w 209"/>
                <a:gd name="T7" fmla="*/ 313 h 43"/>
                <a:gd name="T8" fmla="*/ 215 w 209"/>
                <a:gd name="T9" fmla="*/ 358 h 43"/>
                <a:gd name="T10" fmla="*/ 8 w 209"/>
                <a:gd name="T11" fmla="*/ 408 h 43"/>
                <a:gd name="T12" fmla="*/ 0 w 209"/>
                <a:gd name="T13" fmla="*/ 296 h 43"/>
                <a:gd name="T14" fmla="*/ 136 w 209"/>
                <a:gd name="T15" fmla="*/ 256 h 43"/>
                <a:gd name="T16" fmla="*/ 525 w 209"/>
                <a:gd name="T17" fmla="*/ 104 h 43"/>
                <a:gd name="T18" fmla="*/ 1119 w 209"/>
                <a:gd name="T19" fmla="*/ 8 h 43"/>
                <a:gd name="T20" fmla="*/ 1524 w 209"/>
                <a:gd name="T21" fmla="*/ 49 h 43"/>
                <a:gd name="T22" fmla="*/ 1660 w 209"/>
                <a:gd name="T23" fmla="*/ 85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9" h="43">
                  <a:moveTo>
                    <a:pt x="146" y="26"/>
                  </a:moveTo>
                  <a:cubicBezTo>
                    <a:pt x="143" y="29"/>
                    <a:pt x="135" y="26"/>
                    <a:pt x="131" y="26"/>
                  </a:cubicBezTo>
                  <a:cubicBezTo>
                    <a:pt x="124" y="25"/>
                    <a:pt x="114" y="27"/>
                    <a:pt x="107" y="28"/>
                  </a:cubicBezTo>
                  <a:cubicBezTo>
                    <a:pt x="93" y="30"/>
                    <a:pt x="80" y="31"/>
                    <a:pt x="66" y="33"/>
                  </a:cubicBezTo>
                  <a:cubicBezTo>
                    <a:pt x="54" y="35"/>
                    <a:pt x="39" y="35"/>
                    <a:pt x="27" y="38"/>
                  </a:cubicBezTo>
                  <a:cubicBezTo>
                    <a:pt x="20" y="39"/>
                    <a:pt x="8" y="42"/>
                    <a:pt x="1" y="43"/>
                  </a:cubicBezTo>
                  <a:cubicBezTo>
                    <a:pt x="0" y="39"/>
                    <a:pt x="1" y="36"/>
                    <a:pt x="0" y="31"/>
                  </a:cubicBezTo>
                  <a:cubicBezTo>
                    <a:pt x="6" y="31"/>
                    <a:pt x="11" y="29"/>
                    <a:pt x="17" y="27"/>
                  </a:cubicBezTo>
                  <a:cubicBezTo>
                    <a:pt x="33" y="22"/>
                    <a:pt x="49" y="16"/>
                    <a:pt x="66" y="11"/>
                  </a:cubicBezTo>
                  <a:cubicBezTo>
                    <a:pt x="90" y="4"/>
                    <a:pt x="116" y="0"/>
                    <a:pt x="141" y="1"/>
                  </a:cubicBezTo>
                  <a:cubicBezTo>
                    <a:pt x="158" y="2"/>
                    <a:pt x="175" y="4"/>
                    <a:pt x="192" y="5"/>
                  </a:cubicBezTo>
                  <a:cubicBezTo>
                    <a:pt x="197" y="6"/>
                    <a:pt x="204" y="7"/>
                    <a:pt x="209" y="9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108">
              <a:extLst>
                <a:ext uri="{FF2B5EF4-FFF2-40B4-BE49-F238E27FC236}">
                  <a16:creationId xmlns:a16="http://schemas.microsoft.com/office/drawing/2014/main" id="{A26E30EF-1B8B-421F-9BE3-7172529EF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621"/>
              <a:ext cx="415" cy="141"/>
            </a:xfrm>
            <a:custGeom>
              <a:avLst/>
              <a:gdLst>
                <a:gd name="T0" fmla="*/ 1349 w 208"/>
                <a:gd name="T1" fmla="*/ 156 h 66"/>
                <a:gd name="T2" fmla="*/ 700 w 208"/>
                <a:gd name="T3" fmla="*/ 370 h 66"/>
                <a:gd name="T4" fmla="*/ 399 w 208"/>
                <a:gd name="T5" fmla="*/ 515 h 66"/>
                <a:gd name="T6" fmla="*/ 120 w 208"/>
                <a:gd name="T7" fmla="*/ 626 h 66"/>
                <a:gd name="T8" fmla="*/ 0 w 208"/>
                <a:gd name="T9" fmla="*/ 566 h 66"/>
                <a:gd name="T10" fmla="*/ 80 w 208"/>
                <a:gd name="T11" fmla="*/ 515 h 66"/>
                <a:gd name="T12" fmla="*/ 215 w 208"/>
                <a:gd name="T13" fmla="*/ 479 h 66"/>
                <a:gd name="T14" fmla="*/ 509 w 208"/>
                <a:gd name="T15" fmla="*/ 333 h 66"/>
                <a:gd name="T16" fmla="*/ 960 w 208"/>
                <a:gd name="T17" fmla="*/ 156 h 66"/>
                <a:gd name="T18" fmla="*/ 1349 w 208"/>
                <a:gd name="T19" fmla="*/ 51 h 66"/>
                <a:gd name="T20" fmla="*/ 1652 w 208"/>
                <a:gd name="T21" fmla="*/ 9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8" h="66">
                  <a:moveTo>
                    <a:pt x="170" y="16"/>
                  </a:moveTo>
                  <a:cubicBezTo>
                    <a:pt x="143" y="28"/>
                    <a:pt x="115" y="28"/>
                    <a:pt x="88" y="38"/>
                  </a:cubicBezTo>
                  <a:cubicBezTo>
                    <a:pt x="75" y="43"/>
                    <a:pt x="62" y="48"/>
                    <a:pt x="50" y="53"/>
                  </a:cubicBezTo>
                  <a:cubicBezTo>
                    <a:pt x="39" y="58"/>
                    <a:pt x="26" y="61"/>
                    <a:pt x="15" y="64"/>
                  </a:cubicBezTo>
                  <a:cubicBezTo>
                    <a:pt x="8" y="66"/>
                    <a:pt x="4" y="62"/>
                    <a:pt x="0" y="58"/>
                  </a:cubicBezTo>
                  <a:cubicBezTo>
                    <a:pt x="4" y="57"/>
                    <a:pt x="7" y="55"/>
                    <a:pt x="10" y="53"/>
                  </a:cubicBezTo>
                  <a:cubicBezTo>
                    <a:pt x="16" y="52"/>
                    <a:pt x="22" y="51"/>
                    <a:pt x="27" y="49"/>
                  </a:cubicBezTo>
                  <a:cubicBezTo>
                    <a:pt x="39" y="44"/>
                    <a:pt x="52" y="37"/>
                    <a:pt x="64" y="34"/>
                  </a:cubicBezTo>
                  <a:cubicBezTo>
                    <a:pt x="84" y="29"/>
                    <a:pt x="103" y="23"/>
                    <a:pt x="121" y="16"/>
                  </a:cubicBezTo>
                  <a:cubicBezTo>
                    <a:pt x="137" y="10"/>
                    <a:pt x="153" y="9"/>
                    <a:pt x="170" y="5"/>
                  </a:cubicBezTo>
                  <a:cubicBezTo>
                    <a:pt x="182" y="3"/>
                    <a:pt x="195" y="0"/>
                    <a:pt x="208" y="1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109">
              <a:extLst>
                <a:ext uri="{FF2B5EF4-FFF2-40B4-BE49-F238E27FC236}">
                  <a16:creationId xmlns:a16="http://schemas.microsoft.com/office/drawing/2014/main" id="{F75CCC89-BF6D-4EC8-ACAD-31DFE7F07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717"/>
              <a:ext cx="333" cy="85"/>
            </a:xfrm>
            <a:custGeom>
              <a:avLst/>
              <a:gdLst>
                <a:gd name="T0" fmla="*/ 1093 w 167"/>
                <a:gd name="T1" fmla="*/ 153 h 40"/>
                <a:gd name="T2" fmla="*/ 983 w 167"/>
                <a:gd name="T3" fmla="*/ 204 h 40"/>
                <a:gd name="T4" fmla="*/ 871 w 167"/>
                <a:gd name="T5" fmla="*/ 230 h 40"/>
                <a:gd name="T6" fmla="*/ 644 w 167"/>
                <a:gd name="T7" fmla="*/ 289 h 40"/>
                <a:gd name="T8" fmla="*/ 349 w 167"/>
                <a:gd name="T9" fmla="*/ 334 h 40"/>
                <a:gd name="T10" fmla="*/ 96 w 167"/>
                <a:gd name="T11" fmla="*/ 374 h 40"/>
                <a:gd name="T12" fmla="*/ 0 w 167"/>
                <a:gd name="T13" fmla="*/ 366 h 40"/>
                <a:gd name="T14" fmla="*/ 223 w 167"/>
                <a:gd name="T15" fmla="*/ 257 h 40"/>
                <a:gd name="T16" fmla="*/ 373 w 167"/>
                <a:gd name="T17" fmla="*/ 213 h 40"/>
                <a:gd name="T18" fmla="*/ 524 w 167"/>
                <a:gd name="T19" fmla="*/ 172 h 40"/>
                <a:gd name="T20" fmla="*/ 1005 w 167"/>
                <a:gd name="T21" fmla="*/ 77 h 40"/>
                <a:gd name="T22" fmla="*/ 1324 w 167"/>
                <a:gd name="T23" fmla="*/ 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7" h="40">
                  <a:moveTo>
                    <a:pt x="138" y="16"/>
                  </a:moveTo>
                  <a:cubicBezTo>
                    <a:pt x="133" y="17"/>
                    <a:pt x="128" y="20"/>
                    <a:pt x="124" y="21"/>
                  </a:cubicBezTo>
                  <a:cubicBezTo>
                    <a:pt x="119" y="23"/>
                    <a:pt x="114" y="23"/>
                    <a:pt x="110" y="24"/>
                  </a:cubicBezTo>
                  <a:cubicBezTo>
                    <a:pt x="100" y="26"/>
                    <a:pt x="90" y="27"/>
                    <a:pt x="81" y="30"/>
                  </a:cubicBezTo>
                  <a:cubicBezTo>
                    <a:pt x="69" y="32"/>
                    <a:pt x="56" y="33"/>
                    <a:pt x="44" y="35"/>
                  </a:cubicBezTo>
                  <a:cubicBezTo>
                    <a:pt x="34" y="38"/>
                    <a:pt x="22" y="39"/>
                    <a:pt x="12" y="39"/>
                  </a:cubicBezTo>
                  <a:cubicBezTo>
                    <a:pt x="8" y="40"/>
                    <a:pt x="4" y="39"/>
                    <a:pt x="0" y="38"/>
                  </a:cubicBezTo>
                  <a:cubicBezTo>
                    <a:pt x="4" y="31"/>
                    <a:pt x="20" y="29"/>
                    <a:pt x="28" y="27"/>
                  </a:cubicBezTo>
                  <a:cubicBezTo>
                    <a:pt x="34" y="25"/>
                    <a:pt x="40" y="24"/>
                    <a:pt x="47" y="22"/>
                  </a:cubicBezTo>
                  <a:cubicBezTo>
                    <a:pt x="53" y="21"/>
                    <a:pt x="60" y="19"/>
                    <a:pt x="66" y="18"/>
                  </a:cubicBezTo>
                  <a:cubicBezTo>
                    <a:pt x="87" y="14"/>
                    <a:pt x="107" y="13"/>
                    <a:pt x="127" y="8"/>
                  </a:cubicBezTo>
                  <a:cubicBezTo>
                    <a:pt x="139" y="4"/>
                    <a:pt x="154" y="0"/>
                    <a:pt x="167" y="0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110">
              <a:extLst>
                <a:ext uri="{FF2B5EF4-FFF2-40B4-BE49-F238E27FC236}">
                  <a16:creationId xmlns:a16="http://schemas.microsoft.com/office/drawing/2014/main" id="{6DA94CA6-7D32-45BC-9D49-D51B3AEF3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781"/>
              <a:ext cx="593" cy="70"/>
            </a:xfrm>
            <a:custGeom>
              <a:avLst/>
              <a:gdLst>
                <a:gd name="T0" fmla="*/ 2348 w 297"/>
                <a:gd name="T1" fmla="*/ 288 h 33"/>
                <a:gd name="T2" fmla="*/ 2156 w 297"/>
                <a:gd name="T3" fmla="*/ 288 h 33"/>
                <a:gd name="T4" fmla="*/ 1933 w 297"/>
                <a:gd name="T5" fmla="*/ 297 h 33"/>
                <a:gd name="T6" fmla="*/ 1543 w 297"/>
                <a:gd name="T7" fmla="*/ 248 h 33"/>
                <a:gd name="T8" fmla="*/ 1108 w 297"/>
                <a:gd name="T9" fmla="*/ 212 h 33"/>
                <a:gd name="T10" fmla="*/ 685 w 297"/>
                <a:gd name="T11" fmla="*/ 248 h 33"/>
                <a:gd name="T12" fmla="*/ 399 w 297"/>
                <a:gd name="T13" fmla="*/ 238 h 33"/>
                <a:gd name="T14" fmla="*/ 0 w 297"/>
                <a:gd name="T15" fmla="*/ 221 h 33"/>
                <a:gd name="T16" fmla="*/ 327 w 297"/>
                <a:gd name="T17" fmla="*/ 136 h 33"/>
                <a:gd name="T18" fmla="*/ 717 w 297"/>
                <a:gd name="T19" fmla="*/ 68 h 33"/>
                <a:gd name="T20" fmla="*/ 1551 w 297"/>
                <a:gd name="T21" fmla="*/ 0 h 33"/>
                <a:gd name="T22" fmla="*/ 2069 w 297"/>
                <a:gd name="T23" fmla="*/ 68 h 33"/>
                <a:gd name="T24" fmla="*/ 2340 w 297"/>
                <a:gd name="T25" fmla="*/ 288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33">
                  <a:moveTo>
                    <a:pt x="295" y="30"/>
                  </a:moveTo>
                  <a:cubicBezTo>
                    <a:pt x="288" y="33"/>
                    <a:pt x="278" y="30"/>
                    <a:pt x="271" y="30"/>
                  </a:cubicBezTo>
                  <a:cubicBezTo>
                    <a:pt x="262" y="30"/>
                    <a:pt x="252" y="30"/>
                    <a:pt x="243" y="31"/>
                  </a:cubicBezTo>
                  <a:cubicBezTo>
                    <a:pt x="225" y="32"/>
                    <a:pt x="210" y="29"/>
                    <a:pt x="194" y="26"/>
                  </a:cubicBezTo>
                  <a:cubicBezTo>
                    <a:pt x="176" y="22"/>
                    <a:pt x="157" y="24"/>
                    <a:pt x="139" y="22"/>
                  </a:cubicBezTo>
                  <a:cubicBezTo>
                    <a:pt x="120" y="20"/>
                    <a:pt x="104" y="26"/>
                    <a:pt x="86" y="26"/>
                  </a:cubicBezTo>
                  <a:cubicBezTo>
                    <a:pt x="74" y="26"/>
                    <a:pt x="62" y="25"/>
                    <a:pt x="50" y="25"/>
                  </a:cubicBezTo>
                  <a:cubicBezTo>
                    <a:pt x="33" y="25"/>
                    <a:pt x="16" y="18"/>
                    <a:pt x="0" y="23"/>
                  </a:cubicBezTo>
                  <a:cubicBezTo>
                    <a:pt x="13" y="17"/>
                    <a:pt x="28" y="17"/>
                    <a:pt x="41" y="14"/>
                  </a:cubicBezTo>
                  <a:cubicBezTo>
                    <a:pt x="58" y="9"/>
                    <a:pt x="73" y="8"/>
                    <a:pt x="90" y="7"/>
                  </a:cubicBezTo>
                  <a:cubicBezTo>
                    <a:pt x="125" y="5"/>
                    <a:pt x="160" y="0"/>
                    <a:pt x="195" y="0"/>
                  </a:cubicBezTo>
                  <a:cubicBezTo>
                    <a:pt x="218" y="0"/>
                    <a:pt x="239" y="0"/>
                    <a:pt x="260" y="7"/>
                  </a:cubicBezTo>
                  <a:cubicBezTo>
                    <a:pt x="269" y="10"/>
                    <a:pt x="297" y="17"/>
                    <a:pt x="294" y="30"/>
                  </a:cubicBezTo>
                </a:path>
              </a:pathLst>
            </a:custGeom>
            <a:solidFill>
              <a:srgbClr val="EDB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111">
              <a:extLst>
                <a:ext uri="{FF2B5EF4-FFF2-40B4-BE49-F238E27FC236}">
                  <a16:creationId xmlns:a16="http://schemas.microsoft.com/office/drawing/2014/main" id="{F9547129-54CB-43FD-9A4C-BB8A0B805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615"/>
              <a:ext cx="371" cy="443"/>
            </a:xfrm>
            <a:custGeom>
              <a:avLst/>
              <a:gdLst>
                <a:gd name="T0" fmla="*/ 72 w 186"/>
                <a:gd name="T1" fmla="*/ 0 h 208"/>
                <a:gd name="T2" fmla="*/ 24 w 186"/>
                <a:gd name="T3" fmla="*/ 0 h 208"/>
                <a:gd name="T4" fmla="*/ 152 w 186"/>
                <a:gd name="T5" fmla="*/ 273 h 208"/>
                <a:gd name="T6" fmla="*/ 311 w 186"/>
                <a:gd name="T7" fmla="*/ 694 h 208"/>
                <a:gd name="T8" fmla="*/ 628 w 186"/>
                <a:gd name="T9" fmla="*/ 1514 h 208"/>
                <a:gd name="T10" fmla="*/ 920 w 186"/>
                <a:gd name="T11" fmla="*/ 1932 h 208"/>
                <a:gd name="T12" fmla="*/ 1476 w 186"/>
                <a:gd name="T13" fmla="*/ 1951 h 208"/>
                <a:gd name="T14" fmla="*/ 1165 w 186"/>
                <a:gd name="T15" fmla="*/ 1874 h 208"/>
                <a:gd name="T16" fmla="*/ 848 w 186"/>
                <a:gd name="T17" fmla="*/ 1702 h 208"/>
                <a:gd name="T18" fmla="*/ 517 w 186"/>
                <a:gd name="T19" fmla="*/ 967 h 208"/>
                <a:gd name="T20" fmla="*/ 287 w 186"/>
                <a:gd name="T21" fmla="*/ 273 h 208"/>
                <a:gd name="T22" fmla="*/ 56 w 186"/>
                <a:gd name="T23" fmla="*/ 19 h 2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6" h="208">
                  <a:moveTo>
                    <a:pt x="9" y="0"/>
                  </a:moveTo>
                  <a:cubicBezTo>
                    <a:pt x="7" y="0"/>
                    <a:pt x="5" y="0"/>
                    <a:pt x="3" y="0"/>
                  </a:cubicBezTo>
                  <a:cubicBezTo>
                    <a:pt x="0" y="7"/>
                    <a:pt x="15" y="21"/>
                    <a:pt x="19" y="28"/>
                  </a:cubicBezTo>
                  <a:cubicBezTo>
                    <a:pt x="27" y="42"/>
                    <a:pt x="32" y="57"/>
                    <a:pt x="39" y="72"/>
                  </a:cubicBezTo>
                  <a:cubicBezTo>
                    <a:pt x="53" y="100"/>
                    <a:pt x="65" y="129"/>
                    <a:pt x="79" y="157"/>
                  </a:cubicBezTo>
                  <a:cubicBezTo>
                    <a:pt x="87" y="176"/>
                    <a:pt x="96" y="193"/>
                    <a:pt x="116" y="200"/>
                  </a:cubicBezTo>
                  <a:cubicBezTo>
                    <a:pt x="136" y="208"/>
                    <a:pt x="165" y="204"/>
                    <a:pt x="186" y="202"/>
                  </a:cubicBezTo>
                  <a:cubicBezTo>
                    <a:pt x="175" y="195"/>
                    <a:pt x="161" y="197"/>
                    <a:pt x="147" y="194"/>
                  </a:cubicBezTo>
                  <a:cubicBezTo>
                    <a:pt x="133" y="191"/>
                    <a:pt x="119" y="185"/>
                    <a:pt x="107" y="176"/>
                  </a:cubicBezTo>
                  <a:cubicBezTo>
                    <a:pt x="84" y="160"/>
                    <a:pt x="74" y="126"/>
                    <a:pt x="65" y="100"/>
                  </a:cubicBezTo>
                  <a:cubicBezTo>
                    <a:pt x="56" y="77"/>
                    <a:pt x="49" y="50"/>
                    <a:pt x="36" y="28"/>
                  </a:cubicBezTo>
                  <a:cubicBezTo>
                    <a:pt x="28" y="13"/>
                    <a:pt x="22" y="8"/>
                    <a:pt x="7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112">
              <a:extLst>
                <a:ext uri="{FF2B5EF4-FFF2-40B4-BE49-F238E27FC236}">
                  <a16:creationId xmlns:a16="http://schemas.microsoft.com/office/drawing/2014/main" id="{385B7032-1E0C-4AC1-B66D-F45778665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1494"/>
              <a:ext cx="114" cy="111"/>
            </a:xfrm>
            <a:custGeom>
              <a:avLst/>
              <a:gdLst>
                <a:gd name="T0" fmla="*/ 136 w 57"/>
                <a:gd name="T1" fmla="*/ 9 h 52"/>
                <a:gd name="T2" fmla="*/ 64 w 57"/>
                <a:gd name="T3" fmla="*/ 0 h 52"/>
                <a:gd name="T4" fmla="*/ 136 w 57"/>
                <a:gd name="T5" fmla="*/ 96 h 52"/>
                <a:gd name="T6" fmla="*/ 80 w 57"/>
                <a:gd name="T7" fmla="*/ 205 h 52"/>
                <a:gd name="T8" fmla="*/ 80 w 57"/>
                <a:gd name="T9" fmla="*/ 410 h 52"/>
                <a:gd name="T10" fmla="*/ 168 w 57"/>
                <a:gd name="T11" fmla="*/ 506 h 52"/>
                <a:gd name="T12" fmla="*/ 128 w 57"/>
                <a:gd name="T13" fmla="*/ 224 h 52"/>
                <a:gd name="T14" fmla="*/ 128 w 57"/>
                <a:gd name="T15" fmla="*/ 137 h 52"/>
                <a:gd name="T16" fmla="*/ 280 w 57"/>
                <a:gd name="T17" fmla="*/ 88 h 52"/>
                <a:gd name="T18" fmla="*/ 456 w 57"/>
                <a:gd name="T19" fmla="*/ 120 h 52"/>
                <a:gd name="T20" fmla="*/ 112 w 57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52">
                  <a:moveTo>
                    <a:pt x="17" y="1"/>
                  </a:moveTo>
                  <a:cubicBezTo>
                    <a:pt x="13" y="1"/>
                    <a:pt x="11" y="1"/>
                    <a:pt x="8" y="0"/>
                  </a:cubicBezTo>
                  <a:cubicBezTo>
                    <a:pt x="12" y="3"/>
                    <a:pt x="16" y="6"/>
                    <a:pt x="17" y="10"/>
                  </a:cubicBezTo>
                  <a:cubicBezTo>
                    <a:pt x="12" y="11"/>
                    <a:pt x="1" y="16"/>
                    <a:pt x="10" y="21"/>
                  </a:cubicBezTo>
                  <a:cubicBezTo>
                    <a:pt x="0" y="28"/>
                    <a:pt x="19" y="31"/>
                    <a:pt x="10" y="42"/>
                  </a:cubicBezTo>
                  <a:cubicBezTo>
                    <a:pt x="14" y="45"/>
                    <a:pt x="19" y="47"/>
                    <a:pt x="21" y="52"/>
                  </a:cubicBezTo>
                  <a:cubicBezTo>
                    <a:pt x="18" y="44"/>
                    <a:pt x="16" y="31"/>
                    <a:pt x="16" y="23"/>
                  </a:cubicBezTo>
                  <a:cubicBezTo>
                    <a:pt x="20" y="21"/>
                    <a:pt x="19" y="17"/>
                    <a:pt x="16" y="14"/>
                  </a:cubicBezTo>
                  <a:cubicBezTo>
                    <a:pt x="23" y="13"/>
                    <a:pt x="26" y="8"/>
                    <a:pt x="35" y="9"/>
                  </a:cubicBezTo>
                  <a:cubicBezTo>
                    <a:pt x="42" y="9"/>
                    <a:pt x="50" y="12"/>
                    <a:pt x="57" y="12"/>
                  </a:cubicBezTo>
                  <a:cubicBezTo>
                    <a:pt x="44" y="6"/>
                    <a:pt x="28" y="2"/>
                    <a:pt x="14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113">
              <a:extLst>
                <a:ext uri="{FF2B5EF4-FFF2-40B4-BE49-F238E27FC236}">
                  <a16:creationId xmlns:a16="http://schemas.microsoft.com/office/drawing/2014/main" id="{13955FA2-6B56-4623-9412-D100A67D8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009"/>
              <a:ext cx="224" cy="117"/>
            </a:xfrm>
            <a:custGeom>
              <a:avLst/>
              <a:gdLst>
                <a:gd name="T0" fmla="*/ 48 w 112"/>
                <a:gd name="T1" fmla="*/ 0 h 55"/>
                <a:gd name="T2" fmla="*/ 0 w 112"/>
                <a:gd name="T3" fmla="*/ 9 h 55"/>
                <a:gd name="T4" fmla="*/ 72 w 112"/>
                <a:gd name="T5" fmla="*/ 85 h 55"/>
                <a:gd name="T6" fmla="*/ 80 w 112"/>
                <a:gd name="T7" fmla="*/ 213 h 55"/>
                <a:gd name="T8" fmla="*/ 112 w 112"/>
                <a:gd name="T9" fmla="*/ 366 h 55"/>
                <a:gd name="T10" fmla="*/ 64 w 112"/>
                <a:gd name="T11" fmla="*/ 425 h 55"/>
                <a:gd name="T12" fmla="*/ 112 w 112"/>
                <a:gd name="T13" fmla="*/ 453 h 55"/>
                <a:gd name="T14" fmla="*/ 104 w 112"/>
                <a:gd name="T15" fmla="*/ 479 h 55"/>
                <a:gd name="T16" fmla="*/ 456 w 112"/>
                <a:gd name="T17" fmla="*/ 521 h 55"/>
                <a:gd name="T18" fmla="*/ 896 w 112"/>
                <a:gd name="T19" fmla="*/ 453 h 55"/>
                <a:gd name="T20" fmla="*/ 232 w 112"/>
                <a:gd name="T21" fmla="*/ 357 h 55"/>
                <a:gd name="T22" fmla="*/ 16 w 112"/>
                <a:gd name="T23" fmla="*/ 9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2" h="55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5"/>
                    <a:pt x="6" y="7"/>
                    <a:pt x="9" y="9"/>
                  </a:cubicBezTo>
                  <a:cubicBezTo>
                    <a:pt x="0" y="12"/>
                    <a:pt x="3" y="19"/>
                    <a:pt x="10" y="22"/>
                  </a:cubicBezTo>
                  <a:cubicBezTo>
                    <a:pt x="4" y="28"/>
                    <a:pt x="6" y="34"/>
                    <a:pt x="14" y="38"/>
                  </a:cubicBezTo>
                  <a:cubicBezTo>
                    <a:pt x="12" y="40"/>
                    <a:pt x="10" y="43"/>
                    <a:pt x="8" y="44"/>
                  </a:cubicBezTo>
                  <a:cubicBezTo>
                    <a:pt x="11" y="45"/>
                    <a:pt x="12" y="46"/>
                    <a:pt x="14" y="47"/>
                  </a:cubicBezTo>
                  <a:cubicBezTo>
                    <a:pt x="14" y="48"/>
                    <a:pt x="13" y="49"/>
                    <a:pt x="13" y="50"/>
                  </a:cubicBezTo>
                  <a:cubicBezTo>
                    <a:pt x="28" y="51"/>
                    <a:pt x="42" y="53"/>
                    <a:pt x="57" y="54"/>
                  </a:cubicBezTo>
                  <a:cubicBezTo>
                    <a:pt x="76" y="55"/>
                    <a:pt x="94" y="45"/>
                    <a:pt x="112" y="47"/>
                  </a:cubicBezTo>
                  <a:cubicBezTo>
                    <a:pt x="86" y="39"/>
                    <a:pt x="53" y="50"/>
                    <a:pt x="29" y="37"/>
                  </a:cubicBezTo>
                  <a:cubicBezTo>
                    <a:pt x="14" y="29"/>
                    <a:pt x="13" y="10"/>
                    <a:pt x="2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114">
              <a:extLst>
                <a:ext uri="{FF2B5EF4-FFF2-40B4-BE49-F238E27FC236}">
                  <a16:creationId xmlns:a16="http://schemas.microsoft.com/office/drawing/2014/main" id="{91A72FCF-0F5A-45A6-A08F-3590613D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1985"/>
              <a:ext cx="293" cy="173"/>
            </a:xfrm>
            <a:custGeom>
              <a:avLst/>
              <a:gdLst>
                <a:gd name="T0" fmla="*/ 0 w 147"/>
                <a:gd name="T1" fmla="*/ 41 h 81"/>
                <a:gd name="T2" fmla="*/ 151 w 147"/>
                <a:gd name="T3" fmla="*/ 429 h 81"/>
                <a:gd name="T4" fmla="*/ 341 w 147"/>
                <a:gd name="T5" fmla="*/ 643 h 81"/>
                <a:gd name="T6" fmla="*/ 688 w 147"/>
                <a:gd name="T7" fmla="*/ 720 h 81"/>
                <a:gd name="T8" fmla="*/ 1164 w 147"/>
                <a:gd name="T9" fmla="*/ 739 h 81"/>
                <a:gd name="T10" fmla="*/ 720 w 147"/>
                <a:gd name="T11" fmla="*/ 651 h 81"/>
                <a:gd name="T12" fmla="*/ 333 w 147"/>
                <a:gd name="T13" fmla="*/ 534 h 81"/>
                <a:gd name="T14" fmla="*/ 16 w 147"/>
                <a:gd name="T15" fmla="*/ 0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81">
                  <a:moveTo>
                    <a:pt x="0" y="4"/>
                  </a:moveTo>
                  <a:cubicBezTo>
                    <a:pt x="9" y="9"/>
                    <a:pt x="15" y="33"/>
                    <a:pt x="19" y="44"/>
                  </a:cubicBezTo>
                  <a:cubicBezTo>
                    <a:pt x="24" y="59"/>
                    <a:pt x="27" y="63"/>
                    <a:pt x="43" y="66"/>
                  </a:cubicBezTo>
                  <a:cubicBezTo>
                    <a:pt x="58" y="70"/>
                    <a:pt x="72" y="72"/>
                    <a:pt x="87" y="74"/>
                  </a:cubicBezTo>
                  <a:cubicBezTo>
                    <a:pt x="105" y="75"/>
                    <a:pt x="130" y="81"/>
                    <a:pt x="147" y="76"/>
                  </a:cubicBezTo>
                  <a:cubicBezTo>
                    <a:pt x="128" y="73"/>
                    <a:pt x="109" y="71"/>
                    <a:pt x="91" y="67"/>
                  </a:cubicBezTo>
                  <a:cubicBezTo>
                    <a:pt x="75" y="64"/>
                    <a:pt x="57" y="62"/>
                    <a:pt x="42" y="55"/>
                  </a:cubicBezTo>
                  <a:cubicBezTo>
                    <a:pt x="23" y="45"/>
                    <a:pt x="1" y="23"/>
                    <a:pt x="2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115">
              <a:extLst>
                <a:ext uri="{FF2B5EF4-FFF2-40B4-BE49-F238E27FC236}">
                  <a16:creationId xmlns:a16="http://schemas.microsoft.com/office/drawing/2014/main" id="{64D3CD8C-9747-49CD-94B9-6CFDBC10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056"/>
              <a:ext cx="155" cy="119"/>
            </a:xfrm>
            <a:custGeom>
              <a:avLst/>
              <a:gdLst>
                <a:gd name="T0" fmla="*/ 0 w 78"/>
                <a:gd name="T1" fmla="*/ 0 h 56"/>
                <a:gd name="T2" fmla="*/ 197 w 78"/>
                <a:gd name="T3" fmla="*/ 478 h 56"/>
                <a:gd name="T4" fmla="*/ 612 w 78"/>
                <a:gd name="T5" fmla="*/ 461 h 56"/>
                <a:gd name="T6" fmla="*/ 244 w 78"/>
                <a:gd name="T7" fmla="*/ 393 h 56"/>
                <a:gd name="T8" fmla="*/ 48 w 78"/>
                <a:gd name="T9" fmla="*/ 1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6">
                  <a:moveTo>
                    <a:pt x="0" y="0"/>
                  </a:moveTo>
                  <a:cubicBezTo>
                    <a:pt x="13" y="11"/>
                    <a:pt x="8" y="42"/>
                    <a:pt x="25" y="50"/>
                  </a:cubicBezTo>
                  <a:cubicBezTo>
                    <a:pt x="38" y="56"/>
                    <a:pt x="67" y="52"/>
                    <a:pt x="78" y="48"/>
                  </a:cubicBezTo>
                  <a:cubicBezTo>
                    <a:pt x="63" y="44"/>
                    <a:pt x="45" y="50"/>
                    <a:pt x="31" y="41"/>
                  </a:cubicBezTo>
                  <a:cubicBezTo>
                    <a:pt x="18" y="32"/>
                    <a:pt x="14" y="14"/>
                    <a:pt x="6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116">
              <a:extLst>
                <a:ext uri="{FF2B5EF4-FFF2-40B4-BE49-F238E27FC236}">
                  <a16:creationId xmlns:a16="http://schemas.microsoft.com/office/drawing/2014/main" id="{34585C63-2B38-4299-B6B9-DB262AE54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658"/>
              <a:ext cx="167" cy="66"/>
            </a:xfrm>
            <a:custGeom>
              <a:avLst/>
              <a:gdLst>
                <a:gd name="T0" fmla="*/ 0 w 84"/>
                <a:gd name="T1" fmla="*/ 0 h 31"/>
                <a:gd name="T2" fmla="*/ 64 w 84"/>
                <a:gd name="T3" fmla="*/ 221 h 31"/>
                <a:gd name="T4" fmla="*/ 229 w 84"/>
                <a:gd name="T5" fmla="*/ 290 h 31"/>
                <a:gd name="T6" fmla="*/ 660 w 84"/>
                <a:gd name="T7" fmla="*/ 281 h 31"/>
                <a:gd name="T8" fmla="*/ 221 w 84"/>
                <a:gd name="T9" fmla="*/ 221 h 31"/>
                <a:gd name="T10" fmla="*/ 16 w 84"/>
                <a:gd name="T11" fmla="*/ 9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31">
                  <a:moveTo>
                    <a:pt x="0" y="0"/>
                  </a:moveTo>
                  <a:cubicBezTo>
                    <a:pt x="3" y="6"/>
                    <a:pt x="4" y="17"/>
                    <a:pt x="8" y="23"/>
                  </a:cubicBezTo>
                  <a:cubicBezTo>
                    <a:pt x="13" y="30"/>
                    <a:pt x="19" y="30"/>
                    <a:pt x="29" y="30"/>
                  </a:cubicBezTo>
                  <a:cubicBezTo>
                    <a:pt x="47" y="31"/>
                    <a:pt x="66" y="28"/>
                    <a:pt x="84" y="29"/>
                  </a:cubicBezTo>
                  <a:cubicBezTo>
                    <a:pt x="66" y="23"/>
                    <a:pt x="48" y="24"/>
                    <a:pt x="28" y="23"/>
                  </a:cubicBezTo>
                  <a:cubicBezTo>
                    <a:pt x="9" y="22"/>
                    <a:pt x="12" y="14"/>
                    <a:pt x="2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117">
              <a:extLst>
                <a:ext uri="{FF2B5EF4-FFF2-40B4-BE49-F238E27FC236}">
                  <a16:creationId xmlns:a16="http://schemas.microsoft.com/office/drawing/2014/main" id="{3C7211A2-F220-4B87-BD57-CA65E0FBE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626"/>
              <a:ext cx="256" cy="79"/>
            </a:xfrm>
            <a:custGeom>
              <a:avLst/>
              <a:gdLst>
                <a:gd name="T0" fmla="*/ 88 w 128"/>
                <a:gd name="T1" fmla="*/ 0 h 37"/>
                <a:gd name="T2" fmla="*/ 0 w 128"/>
                <a:gd name="T3" fmla="*/ 28 h 37"/>
                <a:gd name="T4" fmla="*/ 152 w 128"/>
                <a:gd name="T5" fmla="*/ 96 h 37"/>
                <a:gd name="T6" fmla="*/ 56 w 128"/>
                <a:gd name="T7" fmla="*/ 196 h 37"/>
                <a:gd name="T8" fmla="*/ 128 w 128"/>
                <a:gd name="T9" fmla="*/ 205 h 37"/>
                <a:gd name="T10" fmla="*/ 152 w 128"/>
                <a:gd name="T11" fmla="*/ 318 h 37"/>
                <a:gd name="T12" fmla="*/ 152 w 128"/>
                <a:gd name="T13" fmla="*/ 342 h 37"/>
                <a:gd name="T14" fmla="*/ 592 w 128"/>
                <a:gd name="T15" fmla="*/ 361 h 37"/>
                <a:gd name="T16" fmla="*/ 1024 w 128"/>
                <a:gd name="T17" fmla="*/ 350 h 37"/>
                <a:gd name="T18" fmla="*/ 496 w 128"/>
                <a:gd name="T19" fmla="*/ 241 h 37"/>
                <a:gd name="T20" fmla="*/ 144 w 128"/>
                <a:gd name="T21" fmla="*/ 205 h 37"/>
                <a:gd name="T22" fmla="*/ 128 w 128"/>
                <a:gd name="T23" fmla="*/ 88 h 37"/>
                <a:gd name="T24" fmla="*/ 144 w 128"/>
                <a:gd name="T25" fmla="*/ 49 h 37"/>
                <a:gd name="T26" fmla="*/ 48 w 128"/>
                <a:gd name="T27" fmla="*/ 9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8" h="37">
                  <a:moveTo>
                    <a:pt x="11" y="0"/>
                  </a:moveTo>
                  <a:cubicBezTo>
                    <a:pt x="7" y="1"/>
                    <a:pt x="3" y="2"/>
                    <a:pt x="0" y="3"/>
                  </a:cubicBezTo>
                  <a:cubicBezTo>
                    <a:pt x="6" y="4"/>
                    <a:pt x="14" y="7"/>
                    <a:pt x="19" y="10"/>
                  </a:cubicBezTo>
                  <a:cubicBezTo>
                    <a:pt x="15" y="13"/>
                    <a:pt x="9" y="16"/>
                    <a:pt x="7" y="20"/>
                  </a:cubicBezTo>
                  <a:cubicBezTo>
                    <a:pt x="10" y="19"/>
                    <a:pt x="13" y="21"/>
                    <a:pt x="16" y="21"/>
                  </a:cubicBezTo>
                  <a:cubicBezTo>
                    <a:pt x="11" y="26"/>
                    <a:pt x="11" y="32"/>
                    <a:pt x="19" y="33"/>
                  </a:cubicBezTo>
                  <a:cubicBezTo>
                    <a:pt x="19" y="33"/>
                    <a:pt x="19" y="34"/>
                    <a:pt x="19" y="35"/>
                  </a:cubicBezTo>
                  <a:cubicBezTo>
                    <a:pt x="37" y="37"/>
                    <a:pt x="56" y="36"/>
                    <a:pt x="74" y="37"/>
                  </a:cubicBezTo>
                  <a:cubicBezTo>
                    <a:pt x="92" y="37"/>
                    <a:pt x="110" y="37"/>
                    <a:pt x="128" y="36"/>
                  </a:cubicBezTo>
                  <a:cubicBezTo>
                    <a:pt x="107" y="31"/>
                    <a:pt x="83" y="29"/>
                    <a:pt x="62" y="25"/>
                  </a:cubicBezTo>
                  <a:cubicBezTo>
                    <a:pt x="48" y="23"/>
                    <a:pt x="31" y="26"/>
                    <a:pt x="18" y="21"/>
                  </a:cubicBezTo>
                  <a:cubicBezTo>
                    <a:pt x="23" y="17"/>
                    <a:pt x="24" y="9"/>
                    <a:pt x="16" y="9"/>
                  </a:cubicBezTo>
                  <a:cubicBezTo>
                    <a:pt x="17" y="8"/>
                    <a:pt x="18" y="6"/>
                    <a:pt x="18" y="5"/>
                  </a:cubicBezTo>
                  <a:cubicBezTo>
                    <a:pt x="14" y="4"/>
                    <a:pt x="9" y="2"/>
                    <a:pt x="6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118">
              <a:extLst>
                <a:ext uri="{FF2B5EF4-FFF2-40B4-BE49-F238E27FC236}">
                  <a16:creationId xmlns:a16="http://schemas.microsoft.com/office/drawing/2014/main" id="{5D58022A-6E59-49C7-BB79-9997513A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426"/>
              <a:ext cx="140" cy="51"/>
            </a:xfrm>
            <a:custGeom>
              <a:avLst/>
              <a:gdLst>
                <a:gd name="T0" fmla="*/ 0 w 70"/>
                <a:gd name="T1" fmla="*/ 0 h 24"/>
                <a:gd name="T2" fmla="*/ 64 w 70"/>
                <a:gd name="T3" fmla="*/ 181 h 24"/>
                <a:gd name="T4" fmla="*/ 208 w 70"/>
                <a:gd name="T5" fmla="*/ 204 h 24"/>
                <a:gd name="T6" fmla="*/ 560 w 70"/>
                <a:gd name="T7" fmla="*/ 221 h 24"/>
                <a:gd name="T8" fmla="*/ 240 w 70"/>
                <a:gd name="T9" fmla="*/ 172 h 24"/>
                <a:gd name="T10" fmla="*/ 8 w 70"/>
                <a:gd name="T11" fmla="*/ 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24">
                  <a:moveTo>
                    <a:pt x="0" y="0"/>
                  </a:moveTo>
                  <a:cubicBezTo>
                    <a:pt x="4" y="4"/>
                    <a:pt x="5" y="16"/>
                    <a:pt x="8" y="19"/>
                  </a:cubicBezTo>
                  <a:cubicBezTo>
                    <a:pt x="12" y="23"/>
                    <a:pt x="21" y="21"/>
                    <a:pt x="26" y="21"/>
                  </a:cubicBezTo>
                  <a:cubicBezTo>
                    <a:pt x="41" y="21"/>
                    <a:pt x="56" y="24"/>
                    <a:pt x="70" y="23"/>
                  </a:cubicBezTo>
                  <a:cubicBezTo>
                    <a:pt x="57" y="17"/>
                    <a:pt x="43" y="21"/>
                    <a:pt x="30" y="18"/>
                  </a:cubicBezTo>
                  <a:cubicBezTo>
                    <a:pt x="20" y="15"/>
                    <a:pt x="10" y="7"/>
                    <a:pt x="1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119">
              <a:extLst>
                <a:ext uri="{FF2B5EF4-FFF2-40B4-BE49-F238E27FC236}">
                  <a16:creationId xmlns:a16="http://schemas.microsoft.com/office/drawing/2014/main" id="{7DF48391-5E1B-49D3-8154-E83457912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670"/>
              <a:ext cx="170" cy="56"/>
            </a:xfrm>
            <a:custGeom>
              <a:avLst/>
              <a:gdLst>
                <a:gd name="T0" fmla="*/ 24 w 85"/>
                <a:gd name="T1" fmla="*/ 9 h 26"/>
                <a:gd name="T2" fmla="*/ 48 w 85"/>
                <a:gd name="T3" fmla="*/ 80 h 26"/>
                <a:gd name="T4" fmla="*/ 96 w 85"/>
                <a:gd name="T5" fmla="*/ 190 h 26"/>
                <a:gd name="T6" fmla="*/ 272 w 85"/>
                <a:gd name="T7" fmla="*/ 209 h 26"/>
                <a:gd name="T8" fmla="*/ 680 w 85"/>
                <a:gd name="T9" fmla="*/ 218 h 26"/>
                <a:gd name="T10" fmla="*/ 56 w 85"/>
                <a:gd name="T11" fmla="*/ 1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26">
                  <a:moveTo>
                    <a:pt x="3" y="1"/>
                  </a:moveTo>
                  <a:cubicBezTo>
                    <a:pt x="0" y="0"/>
                    <a:pt x="4" y="5"/>
                    <a:pt x="6" y="8"/>
                  </a:cubicBezTo>
                  <a:cubicBezTo>
                    <a:pt x="7" y="10"/>
                    <a:pt x="10" y="18"/>
                    <a:pt x="12" y="19"/>
                  </a:cubicBezTo>
                  <a:cubicBezTo>
                    <a:pt x="17" y="23"/>
                    <a:pt x="27" y="21"/>
                    <a:pt x="34" y="21"/>
                  </a:cubicBezTo>
                  <a:cubicBezTo>
                    <a:pt x="51" y="21"/>
                    <a:pt x="68" y="21"/>
                    <a:pt x="85" y="22"/>
                  </a:cubicBezTo>
                  <a:cubicBezTo>
                    <a:pt x="67" y="13"/>
                    <a:pt x="14" y="26"/>
                    <a:pt x="7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120">
              <a:extLst>
                <a:ext uri="{FF2B5EF4-FFF2-40B4-BE49-F238E27FC236}">
                  <a16:creationId xmlns:a16="http://schemas.microsoft.com/office/drawing/2014/main" id="{23810974-A4AB-4577-82F3-AE368233E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592"/>
              <a:ext cx="245" cy="115"/>
            </a:xfrm>
            <a:custGeom>
              <a:avLst/>
              <a:gdLst>
                <a:gd name="T0" fmla="*/ 104 w 123"/>
                <a:gd name="T1" fmla="*/ 0 h 54"/>
                <a:gd name="T2" fmla="*/ 120 w 123"/>
                <a:gd name="T3" fmla="*/ 117 h 54"/>
                <a:gd name="T4" fmla="*/ 159 w 123"/>
                <a:gd name="T5" fmla="*/ 213 h 54"/>
                <a:gd name="T6" fmla="*/ 207 w 123"/>
                <a:gd name="T7" fmla="*/ 326 h 54"/>
                <a:gd name="T8" fmla="*/ 269 w 123"/>
                <a:gd name="T9" fmla="*/ 454 h 54"/>
                <a:gd name="T10" fmla="*/ 277 w 123"/>
                <a:gd name="T11" fmla="*/ 503 h 54"/>
                <a:gd name="T12" fmla="*/ 608 w 123"/>
                <a:gd name="T13" fmla="*/ 481 h 54"/>
                <a:gd name="T14" fmla="*/ 972 w 123"/>
                <a:gd name="T15" fmla="*/ 213 h 54"/>
                <a:gd name="T16" fmla="*/ 592 w 123"/>
                <a:gd name="T17" fmla="*/ 281 h 54"/>
                <a:gd name="T18" fmla="*/ 285 w 123"/>
                <a:gd name="T19" fmla="*/ 309 h 54"/>
                <a:gd name="T20" fmla="*/ 183 w 123"/>
                <a:gd name="T21" fmla="*/ 173 h 54"/>
                <a:gd name="T22" fmla="*/ 88 w 123"/>
                <a:gd name="T23" fmla="*/ 19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54">
                  <a:moveTo>
                    <a:pt x="13" y="0"/>
                  </a:moveTo>
                  <a:cubicBezTo>
                    <a:pt x="4" y="11"/>
                    <a:pt x="0" y="7"/>
                    <a:pt x="15" y="12"/>
                  </a:cubicBezTo>
                  <a:cubicBezTo>
                    <a:pt x="11" y="17"/>
                    <a:pt x="11" y="23"/>
                    <a:pt x="20" y="22"/>
                  </a:cubicBezTo>
                  <a:cubicBezTo>
                    <a:pt x="16" y="34"/>
                    <a:pt x="23" y="29"/>
                    <a:pt x="26" y="34"/>
                  </a:cubicBezTo>
                  <a:cubicBezTo>
                    <a:pt x="30" y="40"/>
                    <a:pt x="25" y="47"/>
                    <a:pt x="34" y="47"/>
                  </a:cubicBezTo>
                  <a:cubicBezTo>
                    <a:pt x="34" y="49"/>
                    <a:pt x="34" y="50"/>
                    <a:pt x="35" y="52"/>
                  </a:cubicBezTo>
                  <a:cubicBezTo>
                    <a:pt x="48" y="52"/>
                    <a:pt x="64" y="54"/>
                    <a:pt x="77" y="50"/>
                  </a:cubicBezTo>
                  <a:cubicBezTo>
                    <a:pt x="94" y="45"/>
                    <a:pt x="110" y="33"/>
                    <a:pt x="123" y="22"/>
                  </a:cubicBezTo>
                  <a:cubicBezTo>
                    <a:pt x="109" y="30"/>
                    <a:pt x="91" y="26"/>
                    <a:pt x="75" y="29"/>
                  </a:cubicBezTo>
                  <a:cubicBezTo>
                    <a:pt x="63" y="31"/>
                    <a:pt x="48" y="39"/>
                    <a:pt x="36" y="32"/>
                  </a:cubicBezTo>
                  <a:cubicBezTo>
                    <a:pt x="37" y="24"/>
                    <a:pt x="28" y="21"/>
                    <a:pt x="23" y="18"/>
                  </a:cubicBezTo>
                  <a:cubicBezTo>
                    <a:pt x="21" y="13"/>
                    <a:pt x="16" y="4"/>
                    <a:pt x="11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121">
              <a:extLst>
                <a:ext uri="{FF2B5EF4-FFF2-40B4-BE49-F238E27FC236}">
                  <a16:creationId xmlns:a16="http://schemas.microsoft.com/office/drawing/2014/main" id="{B350E26F-9C94-4F2B-A4A1-88127782D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28"/>
              <a:ext cx="52" cy="64"/>
            </a:xfrm>
            <a:custGeom>
              <a:avLst/>
              <a:gdLst>
                <a:gd name="T0" fmla="*/ 208 w 26"/>
                <a:gd name="T1" fmla="*/ 265 h 30"/>
                <a:gd name="T2" fmla="*/ 104 w 26"/>
                <a:gd name="T3" fmla="*/ 292 h 30"/>
                <a:gd name="T4" fmla="*/ 136 w 26"/>
                <a:gd name="T5" fmla="*/ 186 h 30"/>
                <a:gd name="T6" fmla="*/ 72 w 26"/>
                <a:gd name="T7" fmla="*/ 164 h 30"/>
                <a:gd name="T8" fmla="*/ 96 w 26"/>
                <a:gd name="T9" fmla="*/ 96 h 30"/>
                <a:gd name="T10" fmla="*/ 0 w 26"/>
                <a:gd name="T11" fmla="*/ 0 h 30"/>
                <a:gd name="T12" fmla="*/ 88 w 26"/>
                <a:gd name="T13" fmla="*/ 19 h 30"/>
                <a:gd name="T14" fmla="*/ 144 w 26"/>
                <a:gd name="T15" fmla="*/ 145 h 30"/>
                <a:gd name="T16" fmla="*/ 144 w 26"/>
                <a:gd name="T17" fmla="*/ 241 h 30"/>
                <a:gd name="T18" fmla="*/ 168 w 26"/>
                <a:gd name="T19" fmla="*/ 265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30">
                  <a:moveTo>
                    <a:pt x="26" y="27"/>
                  </a:moveTo>
                  <a:cubicBezTo>
                    <a:pt x="21" y="27"/>
                    <a:pt x="17" y="27"/>
                    <a:pt x="13" y="30"/>
                  </a:cubicBezTo>
                  <a:cubicBezTo>
                    <a:pt x="13" y="26"/>
                    <a:pt x="15" y="22"/>
                    <a:pt x="17" y="19"/>
                  </a:cubicBezTo>
                  <a:cubicBezTo>
                    <a:pt x="15" y="18"/>
                    <a:pt x="12" y="17"/>
                    <a:pt x="9" y="17"/>
                  </a:cubicBezTo>
                  <a:cubicBezTo>
                    <a:pt x="10" y="16"/>
                    <a:pt x="11" y="11"/>
                    <a:pt x="12" y="10"/>
                  </a:cubicBezTo>
                  <a:cubicBezTo>
                    <a:pt x="7" y="9"/>
                    <a:pt x="3" y="5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cubicBezTo>
                    <a:pt x="11" y="7"/>
                    <a:pt x="12" y="13"/>
                    <a:pt x="18" y="15"/>
                  </a:cubicBezTo>
                  <a:cubicBezTo>
                    <a:pt x="17" y="18"/>
                    <a:pt x="19" y="22"/>
                    <a:pt x="18" y="25"/>
                  </a:cubicBezTo>
                  <a:cubicBezTo>
                    <a:pt x="21" y="25"/>
                    <a:pt x="20" y="27"/>
                    <a:pt x="21" y="27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122">
              <a:extLst>
                <a:ext uri="{FF2B5EF4-FFF2-40B4-BE49-F238E27FC236}">
                  <a16:creationId xmlns:a16="http://schemas.microsoft.com/office/drawing/2014/main" id="{F81830BA-CCAD-4F14-BE6D-0B107B768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977"/>
              <a:ext cx="191" cy="95"/>
            </a:xfrm>
            <a:custGeom>
              <a:avLst/>
              <a:gdLst>
                <a:gd name="T0" fmla="*/ 0 w 96"/>
                <a:gd name="T1" fmla="*/ 0 h 45"/>
                <a:gd name="T2" fmla="*/ 80 w 96"/>
                <a:gd name="T3" fmla="*/ 289 h 45"/>
                <a:gd name="T4" fmla="*/ 253 w 96"/>
                <a:gd name="T5" fmla="*/ 348 h 45"/>
                <a:gd name="T6" fmla="*/ 756 w 96"/>
                <a:gd name="T7" fmla="*/ 264 h 45"/>
                <a:gd name="T8" fmla="*/ 261 w 96"/>
                <a:gd name="T9" fmla="*/ 245 h 45"/>
                <a:gd name="T10" fmla="*/ 135 w 96"/>
                <a:gd name="T11" fmla="*/ 177 h 45"/>
                <a:gd name="T12" fmla="*/ 64 w 96"/>
                <a:gd name="T13" fmla="*/ 17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45">
                  <a:moveTo>
                    <a:pt x="0" y="0"/>
                  </a:moveTo>
                  <a:cubicBezTo>
                    <a:pt x="3" y="10"/>
                    <a:pt x="6" y="21"/>
                    <a:pt x="10" y="31"/>
                  </a:cubicBezTo>
                  <a:cubicBezTo>
                    <a:pt x="15" y="45"/>
                    <a:pt x="19" y="41"/>
                    <a:pt x="32" y="37"/>
                  </a:cubicBezTo>
                  <a:cubicBezTo>
                    <a:pt x="53" y="31"/>
                    <a:pt x="75" y="38"/>
                    <a:pt x="96" y="28"/>
                  </a:cubicBezTo>
                  <a:cubicBezTo>
                    <a:pt x="76" y="24"/>
                    <a:pt x="53" y="23"/>
                    <a:pt x="33" y="26"/>
                  </a:cubicBezTo>
                  <a:cubicBezTo>
                    <a:pt x="21" y="27"/>
                    <a:pt x="22" y="29"/>
                    <a:pt x="17" y="19"/>
                  </a:cubicBezTo>
                  <a:cubicBezTo>
                    <a:pt x="14" y="13"/>
                    <a:pt x="12" y="7"/>
                    <a:pt x="8" y="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123">
              <a:extLst>
                <a:ext uri="{FF2B5EF4-FFF2-40B4-BE49-F238E27FC236}">
                  <a16:creationId xmlns:a16="http://schemas.microsoft.com/office/drawing/2014/main" id="{733B9132-67A9-4091-B055-C8261B7A1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849"/>
              <a:ext cx="261" cy="147"/>
            </a:xfrm>
            <a:custGeom>
              <a:avLst/>
              <a:gdLst>
                <a:gd name="T0" fmla="*/ 32 w 131"/>
                <a:gd name="T1" fmla="*/ 0 h 69"/>
                <a:gd name="T2" fmla="*/ 0 w 131"/>
                <a:gd name="T3" fmla="*/ 19 h 69"/>
                <a:gd name="T4" fmla="*/ 72 w 131"/>
                <a:gd name="T5" fmla="*/ 85 h 69"/>
                <a:gd name="T6" fmla="*/ 40 w 131"/>
                <a:gd name="T7" fmla="*/ 145 h 69"/>
                <a:gd name="T8" fmla="*/ 88 w 131"/>
                <a:gd name="T9" fmla="*/ 213 h 69"/>
                <a:gd name="T10" fmla="*/ 72 w 131"/>
                <a:gd name="T11" fmla="*/ 264 h 69"/>
                <a:gd name="T12" fmla="*/ 120 w 131"/>
                <a:gd name="T13" fmla="*/ 300 h 69"/>
                <a:gd name="T14" fmla="*/ 135 w 131"/>
                <a:gd name="T15" fmla="*/ 437 h 69"/>
                <a:gd name="T16" fmla="*/ 175 w 131"/>
                <a:gd name="T17" fmla="*/ 522 h 69"/>
                <a:gd name="T18" fmla="*/ 1036 w 131"/>
                <a:gd name="T19" fmla="*/ 341 h 69"/>
                <a:gd name="T20" fmla="*/ 317 w 131"/>
                <a:gd name="T21" fmla="*/ 405 h 69"/>
                <a:gd name="T22" fmla="*/ 0 w 131"/>
                <a:gd name="T23" fmla="*/ 0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69">
                  <a:moveTo>
                    <a:pt x="4" y="0"/>
                  </a:moveTo>
                  <a:cubicBezTo>
                    <a:pt x="3" y="0"/>
                    <a:pt x="2" y="2"/>
                    <a:pt x="0" y="2"/>
                  </a:cubicBezTo>
                  <a:cubicBezTo>
                    <a:pt x="4" y="4"/>
                    <a:pt x="7" y="6"/>
                    <a:pt x="9" y="9"/>
                  </a:cubicBezTo>
                  <a:cubicBezTo>
                    <a:pt x="7" y="10"/>
                    <a:pt x="6" y="13"/>
                    <a:pt x="5" y="15"/>
                  </a:cubicBezTo>
                  <a:cubicBezTo>
                    <a:pt x="11" y="16"/>
                    <a:pt x="9" y="19"/>
                    <a:pt x="11" y="22"/>
                  </a:cubicBezTo>
                  <a:cubicBezTo>
                    <a:pt x="12" y="23"/>
                    <a:pt x="8" y="25"/>
                    <a:pt x="9" y="27"/>
                  </a:cubicBezTo>
                  <a:cubicBezTo>
                    <a:pt x="10" y="28"/>
                    <a:pt x="14" y="30"/>
                    <a:pt x="15" y="31"/>
                  </a:cubicBezTo>
                  <a:cubicBezTo>
                    <a:pt x="16" y="35"/>
                    <a:pt x="16" y="40"/>
                    <a:pt x="17" y="45"/>
                  </a:cubicBezTo>
                  <a:cubicBezTo>
                    <a:pt x="18" y="48"/>
                    <a:pt x="23" y="48"/>
                    <a:pt x="22" y="54"/>
                  </a:cubicBezTo>
                  <a:cubicBezTo>
                    <a:pt x="46" y="69"/>
                    <a:pt x="114" y="58"/>
                    <a:pt x="131" y="35"/>
                  </a:cubicBezTo>
                  <a:cubicBezTo>
                    <a:pt x="105" y="38"/>
                    <a:pt x="66" y="49"/>
                    <a:pt x="40" y="42"/>
                  </a:cubicBezTo>
                  <a:cubicBezTo>
                    <a:pt x="21" y="36"/>
                    <a:pt x="21" y="7"/>
                    <a:pt x="0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124">
              <a:extLst>
                <a:ext uri="{FF2B5EF4-FFF2-40B4-BE49-F238E27FC236}">
                  <a16:creationId xmlns:a16="http://schemas.microsoft.com/office/drawing/2014/main" id="{1AE47D22-2A2D-4339-A21D-96502FC9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766"/>
              <a:ext cx="237" cy="134"/>
            </a:xfrm>
            <a:custGeom>
              <a:avLst/>
              <a:gdLst>
                <a:gd name="T0" fmla="*/ 183 w 119"/>
                <a:gd name="T1" fmla="*/ 60 h 63"/>
                <a:gd name="T2" fmla="*/ 0 w 119"/>
                <a:gd name="T3" fmla="*/ 60 h 63"/>
                <a:gd name="T4" fmla="*/ 191 w 119"/>
                <a:gd name="T5" fmla="*/ 164 h 63"/>
                <a:gd name="T6" fmla="*/ 88 w 119"/>
                <a:gd name="T7" fmla="*/ 172 h 63"/>
                <a:gd name="T8" fmla="*/ 119 w 119"/>
                <a:gd name="T9" fmla="*/ 317 h 63"/>
                <a:gd name="T10" fmla="*/ 191 w 119"/>
                <a:gd name="T11" fmla="*/ 366 h 63"/>
                <a:gd name="T12" fmla="*/ 261 w 119"/>
                <a:gd name="T13" fmla="*/ 453 h 63"/>
                <a:gd name="T14" fmla="*/ 253 w 119"/>
                <a:gd name="T15" fmla="*/ 470 h 63"/>
                <a:gd name="T16" fmla="*/ 552 w 119"/>
                <a:gd name="T17" fmla="*/ 530 h 63"/>
                <a:gd name="T18" fmla="*/ 940 w 119"/>
                <a:gd name="T19" fmla="*/ 557 h 63"/>
                <a:gd name="T20" fmla="*/ 436 w 119"/>
                <a:gd name="T21" fmla="*/ 366 h 63"/>
                <a:gd name="T22" fmla="*/ 191 w 119"/>
                <a:gd name="T23" fmla="*/ 68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63">
                  <a:moveTo>
                    <a:pt x="23" y="6"/>
                  </a:moveTo>
                  <a:cubicBezTo>
                    <a:pt x="12" y="0"/>
                    <a:pt x="9" y="3"/>
                    <a:pt x="0" y="6"/>
                  </a:cubicBezTo>
                  <a:cubicBezTo>
                    <a:pt x="6" y="9"/>
                    <a:pt x="19" y="12"/>
                    <a:pt x="24" y="17"/>
                  </a:cubicBezTo>
                  <a:cubicBezTo>
                    <a:pt x="19" y="17"/>
                    <a:pt x="14" y="17"/>
                    <a:pt x="11" y="18"/>
                  </a:cubicBezTo>
                  <a:cubicBezTo>
                    <a:pt x="18" y="24"/>
                    <a:pt x="31" y="26"/>
                    <a:pt x="15" y="33"/>
                  </a:cubicBezTo>
                  <a:cubicBezTo>
                    <a:pt x="18" y="35"/>
                    <a:pt x="21" y="37"/>
                    <a:pt x="24" y="38"/>
                  </a:cubicBezTo>
                  <a:cubicBezTo>
                    <a:pt x="20" y="43"/>
                    <a:pt x="28" y="46"/>
                    <a:pt x="33" y="47"/>
                  </a:cubicBezTo>
                  <a:cubicBezTo>
                    <a:pt x="33" y="48"/>
                    <a:pt x="31" y="48"/>
                    <a:pt x="32" y="49"/>
                  </a:cubicBezTo>
                  <a:cubicBezTo>
                    <a:pt x="45" y="48"/>
                    <a:pt x="58" y="53"/>
                    <a:pt x="70" y="55"/>
                  </a:cubicBezTo>
                  <a:cubicBezTo>
                    <a:pt x="81" y="57"/>
                    <a:pt x="111" y="63"/>
                    <a:pt x="119" y="58"/>
                  </a:cubicBezTo>
                  <a:cubicBezTo>
                    <a:pt x="102" y="46"/>
                    <a:pt x="74" y="43"/>
                    <a:pt x="55" y="38"/>
                  </a:cubicBezTo>
                  <a:cubicBezTo>
                    <a:pt x="34" y="33"/>
                    <a:pt x="38" y="19"/>
                    <a:pt x="24" y="7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125">
              <a:extLst>
                <a:ext uri="{FF2B5EF4-FFF2-40B4-BE49-F238E27FC236}">
                  <a16:creationId xmlns:a16="http://schemas.microsoft.com/office/drawing/2014/main" id="{5A5DAE45-E1C0-4C76-B4D9-58FEB36DF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649"/>
              <a:ext cx="80" cy="102"/>
            </a:xfrm>
            <a:custGeom>
              <a:avLst/>
              <a:gdLst>
                <a:gd name="T0" fmla="*/ 48 w 40"/>
                <a:gd name="T1" fmla="*/ 19 h 48"/>
                <a:gd name="T2" fmla="*/ 0 w 40"/>
                <a:gd name="T3" fmla="*/ 19 h 48"/>
                <a:gd name="T4" fmla="*/ 136 w 40"/>
                <a:gd name="T5" fmla="*/ 145 h 48"/>
                <a:gd name="T6" fmla="*/ 32 w 40"/>
                <a:gd name="T7" fmla="*/ 213 h 48"/>
                <a:gd name="T8" fmla="*/ 120 w 40"/>
                <a:gd name="T9" fmla="*/ 281 h 48"/>
                <a:gd name="T10" fmla="*/ 104 w 40"/>
                <a:gd name="T11" fmla="*/ 317 h 48"/>
                <a:gd name="T12" fmla="*/ 256 w 40"/>
                <a:gd name="T13" fmla="*/ 453 h 48"/>
                <a:gd name="T14" fmla="*/ 232 w 40"/>
                <a:gd name="T15" fmla="*/ 453 h 48"/>
                <a:gd name="T16" fmla="*/ 208 w 40"/>
                <a:gd name="T17" fmla="*/ 317 h 48"/>
                <a:gd name="T18" fmla="*/ 184 w 40"/>
                <a:gd name="T19" fmla="*/ 213 h 48"/>
                <a:gd name="T20" fmla="*/ 72 w 40"/>
                <a:gd name="T21" fmla="*/ 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8">
                  <a:moveTo>
                    <a:pt x="6" y="2"/>
                  </a:moveTo>
                  <a:cubicBezTo>
                    <a:pt x="4" y="2"/>
                    <a:pt x="1" y="2"/>
                    <a:pt x="0" y="2"/>
                  </a:cubicBezTo>
                  <a:cubicBezTo>
                    <a:pt x="3" y="8"/>
                    <a:pt x="11" y="11"/>
                    <a:pt x="17" y="15"/>
                  </a:cubicBezTo>
                  <a:cubicBezTo>
                    <a:pt x="13" y="18"/>
                    <a:pt x="8" y="18"/>
                    <a:pt x="4" y="22"/>
                  </a:cubicBezTo>
                  <a:cubicBezTo>
                    <a:pt x="7" y="26"/>
                    <a:pt x="11" y="28"/>
                    <a:pt x="15" y="29"/>
                  </a:cubicBezTo>
                  <a:cubicBezTo>
                    <a:pt x="14" y="30"/>
                    <a:pt x="13" y="32"/>
                    <a:pt x="13" y="33"/>
                  </a:cubicBezTo>
                  <a:cubicBezTo>
                    <a:pt x="17" y="39"/>
                    <a:pt x="26" y="41"/>
                    <a:pt x="32" y="47"/>
                  </a:cubicBezTo>
                  <a:cubicBezTo>
                    <a:pt x="31" y="48"/>
                    <a:pt x="30" y="47"/>
                    <a:pt x="29" y="47"/>
                  </a:cubicBezTo>
                  <a:cubicBezTo>
                    <a:pt x="40" y="45"/>
                    <a:pt x="29" y="37"/>
                    <a:pt x="26" y="33"/>
                  </a:cubicBezTo>
                  <a:cubicBezTo>
                    <a:pt x="35" y="30"/>
                    <a:pt x="27" y="25"/>
                    <a:pt x="23" y="22"/>
                  </a:cubicBezTo>
                  <a:cubicBezTo>
                    <a:pt x="28" y="19"/>
                    <a:pt x="15" y="2"/>
                    <a:pt x="9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126">
              <a:extLst>
                <a:ext uri="{FF2B5EF4-FFF2-40B4-BE49-F238E27FC236}">
                  <a16:creationId xmlns:a16="http://schemas.microsoft.com/office/drawing/2014/main" id="{BC4D8ACF-D962-40C4-9016-493839498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747"/>
              <a:ext cx="224" cy="134"/>
            </a:xfrm>
            <a:custGeom>
              <a:avLst/>
              <a:gdLst>
                <a:gd name="T0" fmla="*/ 48 w 112"/>
                <a:gd name="T1" fmla="*/ 40 h 63"/>
                <a:gd name="T2" fmla="*/ 0 w 112"/>
                <a:gd name="T3" fmla="*/ 40 h 63"/>
                <a:gd name="T4" fmla="*/ 136 w 112"/>
                <a:gd name="T5" fmla="*/ 117 h 63"/>
                <a:gd name="T6" fmla="*/ 80 w 112"/>
                <a:gd name="T7" fmla="*/ 240 h 63"/>
                <a:gd name="T8" fmla="*/ 160 w 112"/>
                <a:gd name="T9" fmla="*/ 272 h 63"/>
                <a:gd name="T10" fmla="*/ 176 w 112"/>
                <a:gd name="T11" fmla="*/ 317 h 63"/>
                <a:gd name="T12" fmla="*/ 200 w 112"/>
                <a:gd name="T13" fmla="*/ 385 h 63"/>
                <a:gd name="T14" fmla="*/ 256 w 112"/>
                <a:gd name="T15" fmla="*/ 434 h 63"/>
                <a:gd name="T16" fmla="*/ 232 w 112"/>
                <a:gd name="T17" fmla="*/ 470 h 63"/>
                <a:gd name="T18" fmla="*/ 896 w 112"/>
                <a:gd name="T19" fmla="*/ 606 h 63"/>
                <a:gd name="T20" fmla="*/ 240 w 112"/>
                <a:gd name="T21" fmla="*/ 393 h 63"/>
                <a:gd name="T22" fmla="*/ 272 w 112"/>
                <a:gd name="T23" fmla="*/ 366 h 63"/>
                <a:gd name="T24" fmla="*/ 184 w 112"/>
                <a:gd name="T25" fmla="*/ 289 h 63"/>
                <a:gd name="T26" fmla="*/ 200 w 112"/>
                <a:gd name="T27" fmla="*/ 272 h 63"/>
                <a:gd name="T28" fmla="*/ 168 w 112"/>
                <a:gd name="T29" fmla="*/ 181 h 63"/>
                <a:gd name="T30" fmla="*/ 192 w 112"/>
                <a:gd name="T31" fmla="*/ 128 h 63"/>
                <a:gd name="T32" fmla="*/ 24 w 112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63">
                  <a:moveTo>
                    <a:pt x="6" y="4"/>
                  </a:moveTo>
                  <a:cubicBezTo>
                    <a:pt x="4" y="3"/>
                    <a:pt x="2" y="4"/>
                    <a:pt x="0" y="4"/>
                  </a:cubicBezTo>
                  <a:cubicBezTo>
                    <a:pt x="5" y="7"/>
                    <a:pt x="11" y="10"/>
                    <a:pt x="17" y="12"/>
                  </a:cubicBezTo>
                  <a:cubicBezTo>
                    <a:pt x="18" y="18"/>
                    <a:pt x="12" y="21"/>
                    <a:pt x="10" y="25"/>
                  </a:cubicBezTo>
                  <a:cubicBezTo>
                    <a:pt x="12" y="26"/>
                    <a:pt x="18" y="27"/>
                    <a:pt x="20" y="28"/>
                  </a:cubicBezTo>
                  <a:cubicBezTo>
                    <a:pt x="21" y="30"/>
                    <a:pt x="23" y="34"/>
                    <a:pt x="22" y="33"/>
                  </a:cubicBezTo>
                  <a:cubicBezTo>
                    <a:pt x="21" y="32"/>
                    <a:pt x="25" y="40"/>
                    <a:pt x="25" y="40"/>
                  </a:cubicBezTo>
                  <a:cubicBezTo>
                    <a:pt x="26" y="42"/>
                    <a:pt x="30" y="42"/>
                    <a:pt x="32" y="45"/>
                  </a:cubicBezTo>
                  <a:cubicBezTo>
                    <a:pt x="31" y="46"/>
                    <a:pt x="30" y="48"/>
                    <a:pt x="29" y="49"/>
                  </a:cubicBezTo>
                  <a:cubicBezTo>
                    <a:pt x="53" y="62"/>
                    <a:pt x="88" y="53"/>
                    <a:pt x="112" y="63"/>
                  </a:cubicBezTo>
                  <a:cubicBezTo>
                    <a:pt x="86" y="49"/>
                    <a:pt x="57" y="49"/>
                    <a:pt x="30" y="41"/>
                  </a:cubicBezTo>
                  <a:cubicBezTo>
                    <a:pt x="31" y="40"/>
                    <a:pt x="33" y="38"/>
                    <a:pt x="34" y="38"/>
                  </a:cubicBezTo>
                  <a:cubicBezTo>
                    <a:pt x="32" y="34"/>
                    <a:pt x="27" y="31"/>
                    <a:pt x="23" y="30"/>
                  </a:cubicBezTo>
                  <a:cubicBezTo>
                    <a:pt x="23" y="29"/>
                    <a:pt x="25" y="29"/>
                    <a:pt x="25" y="28"/>
                  </a:cubicBezTo>
                  <a:cubicBezTo>
                    <a:pt x="24" y="26"/>
                    <a:pt x="23" y="21"/>
                    <a:pt x="21" y="19"/>
                  </a:cubicBezTo>
                  <a:cubicBezTo>
                    <a:pt x="23" y="17"/>
                    <a:pt x="23" y="15"/>
                    <a:pt x="24" y="13"/>
                  </a:cubicBezTo>
                  <a:cubicBezTo>
                    <a:pt x="18" y="8"/>
                    <a:pt x="9" y="4"/>
                    <a:pt x="3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127">
              <a:extLst>
                <a:ext uri="{FF2B5EF4-FFF2-40B4-BE49-F238E27FC236}">
                  <a16:creationId xmlns:a16="http://schemas.microsoft.com/office/drawing/2014/main" id="{564638ED-FD22-474B-BC4C-0CE943AC7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158"/>
              <a:ext cx="175" cy="363"/>
            </a:xfrm>
            <a:custGeom>
              <a:avLst/>
              <a:gdLst>
                <a:gd name="T0" fmla="*/ 159 w 88"/>
                <a:gd name="T1" fmla="*/ 0 h 171"/>
                <a:gd name="T2" fmla="*/ 127 w 88"/>
                <a:gd name="T3" fmla="*/ 297 h 171"/>
                <a:gd name="T4" fmla="*/ 284 w 88"/>
                <a:gd name="T5" fmla="*/ 726 h 171"/>
                <a:gd name="T6" fmla="*/ 692 w 88"/>
                <a:gd name="T7" fmla="*/ 1637 h 171"/>
                <a:gd name="T8" fmla="*/ 541 w 88"/>
                <a:gd name="T9" fmla="*/ 1168 h 171"/>
                <a:gd name="T10" fmla="*/ 352 w 88"/>
                <a:gd name="T11" fmla="*/ 690 h 171"/>
                <a:gd name="T12" fmla="*/ 159 w 88"/>
                <a:gd name="T13" fmla="*/ 59 h 171"/>
                <a:gd name="T14" fmla="*/ 189 w 88"/>
                <a:gd name="T15" fmla="*/ 49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71">
                  <a:moveTo>
                    <a:pt x="20" y="0"/>
                  </a:moveTo>
                  <a:cubicBezTo>
                    <a:pt x="0" y="5"/>
                    <a:pt x="8" y="16"/>
                    <a:pt x="16" y="31"/>
                  </a:cubicBezTo>
                  <a:cubicBezTo>
                    <a:pt x="23" y="45"/>
                    <a:pt x="28" y="61"/>
                    <a:pt x="36" y="76"/>
                  </a:cubicBezTo>
                  <a:cubicBezTo>
                    <a:pt x="52" y="108"/>
                    <a:pt x="72" y="138"/>
                    <a:pt x="88" y="171"/>
                  </a:cubicBezTo>
                  <a:cubicBezTo>
                    <a:pt x="80" y="156"/>
                    <a:pt x="75" y="138"/>
                    <a:pt x="69" y="122"/>
                  </a:cubicBezTo>
                  <a:cubicBezTo>
                    <a:pt x="62" y="105"/>
                    <a:pt x="52" y="89"/>
                    <a:pt x="45" y="72"/>
                  </a:cubicBezTo>
                  <a:cubicBezTo>
                    <a:pt x="37" y="52"/>
                    <a:pt x="22" y="27"/>
                    <a:pt x="20" y="6"/>
                  </a:cubicBezTo>
                  <a:cubicBezTo>
                    <a:pt x="22" y="6"/>
                    <a:pt x="22" y="5"/>
                    <a:pt x="24" y="5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128">
              <a:extLst>
                <a:ext uri="{FF2B5EF4-FFF2-40B4-BE49-F238E27FC236}">
                  <a16:creationId xmlns:a16="http://schemas.microsoft.com/office/drawing/2014/main" id="{D74BFB68-F206-4960-9C4E-0B7EDE8FD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424"/>
              <a:ext cx="307" cy="115"/>
            </a:xfrm>
            <a:custGeom>
              <a:avLst/>
              <a:gdLst>
                <a:gd name="T0" fmla="*/ 1220 w 154"/>
                <a:gd name="T1" fmla="*/ 462 h 54"/>
                <a:gd name="T2" fmla="*/ 760 w 154"/>
                <a:gd name="T3" fmla="*/ 503 h 54"/>
                <a:gd name="T4" fmla="*/ 508 w 154"/>
                <a:gd name="T5" fmla="*/ 522 h 54"/>
                <a:gd name="T6" fmla="*/ 279 w 154"/>
                <a:gd name="T7" fmla="*/ 471 h 54"/>
                <a:gd name="T8" fmla="*/ 309 w 154"/>
                <a:gd name="T9" fmla="*/ 417 h 54"/>
                <a:gd name="T10" fmla="*/ 255 w 154"/>
                <a:gd name="T11" fmla="*/ 385 h 54"/>
                <a:gd name="T12" fmla="*/ 279 w 154"/>
                <a:gd name="T13" fmla="*/ 349 h 54"/>
                <a:gd name="T14" fmla="*/ 144 w 154"/>
                <a:gd name="T15" fmla="*/ 281 h 54"/>
                <a:gd name="T16" fmla="*/ 167 w 154"/>
                <a:gd name="T17" fmla="*/ 221 h 54"/>
                <a:gd name="T18" fmla="*/ 56 w 154"/>
                <a:gd name="T19" fmla="*/ 145 h 54"/>
                <a:gd name="T20" fmla="*/ 0 w 154"/>
                <a:gd name="T21" fmla="*/ 0 h 54"/>
                <a:gd name="T22" fmla="*/ 461 w 154"/>
                <a:gd name="T23" fmla="*/ 434 h 54"/>
                <a:gd name="T24" fmla="*/ 1212 w 154"/>
                <a:gd name="T25" fmla="*/ 462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4" h="54">
                  <a:moveTo>
                    <a:pt x="154" y="48"/>
                  </a:moveTo>
                  <a:cubicBezTo>
                    <a:pt x="134" y="48"/>
                    <a:pt x="115" y="50"/>
                    <a:pt x="96" y="52"/>
                  </a:cubicBezTo>
                  <a:cubicBezTo>
                    <a:pt x="85" y="52"/>
                    <a:pt x="75" y="54"/>
                    <a:pt x="64" y="54"/>
                  </a:cubicBezTo>
                  <a:cubicBezTo>
                    <a:pt x="54" y="54"/>
                    <a:pt x="46" y="52"/>
                    <a:pt x="35" y="49"/>
                  </a:cubicBezTo>
                  <a:cubicBezTo>
                    <a:pt x="36" y="48"/>
                    <a:pt x="37" y="45"/>
                    <a:pt x="39" y="43"/>
                  </a:cubicBezTo>
                  <a:cubicBezTo>
                    <a:pt x="37" y="42"/>
                    <a:pt x="35" y="40"/>
                    <a:pt x="32" y="40"/>
                  </a:cubicBezTo>
                  <a:cubicBezTo>
                    <a:pt x="33" y="39"/>
                    <a:pt x="34" y="36"/>
                    <a:pt x="35" y="36"/>
                  </a:cubicBezTo>
                  <a:cubicBezTo>
                    <a:pt x="30" y="32"/>
                    <a:pt x="24" y="30"/>
                    <a:pt x="18" y="29"/>
                  </a:cubicBezTo>
                  <a:cubicBezTo>
                    <a:pt x="19" y="28"/>
                    <a:pt x="20" y="24"/>
                    <a:pt x="21" y="23"/>
                  </a:cubicBezTo>
                  <a:cubicBezTo>
                    <a:pt x="17" y="19"/>
                    <a:pt x="12" y="17"/>
                    <a:pt x="7" y="15"/>
                  </a:cubicBezTo>
                  <a:cubicBezTo>
                    <a:pt x="9" y="9"/>
                    <a:pt x="4" y="5"/>
                    <a:pt x="0" y="0"/>
                  </a:cubicBezTo>
                  <a:cubicBezTo>
                    <a:pt x="24" y="12"/>
                    <a:pt x="33" y="39"/>
                    <a:pt x="58" y="45"/>
                  </a:cubicBezTo>
                  <a:cubicBezTo>
                    <a:pt x="88" y="52"/>
                    <a:pt x="122" y="42"/>
                    <a:pt x="153" y="48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129">
              <a:extLst>
                <a:ext uri="{FF2B5EF4-FFF2-40B4-BE49-F238E27FC236}">
                  <a16:creationId xmlns:a16="http://schemas.microsoft.com/office/drawing/2014/main" id="{2A760827-E321-4F78-A2B1-0E5692319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430"/>
              <a:ext cx="280" cy="134"/>
            </a:xfrm>
            <a:custGeom>
              <a:avLst/>
              <a:gdLst>
                <a:gd name="T0" fmla="*/ 0 w 140"/>
                <a:gd name="T1" fmla="*/ 0 h 63"/>
                <a:gd name="T2" fmla="*/ 112 w 140"/>
                <a:gd name="T3" fmla="*/ 357 h 63"/>
                <a:gd name="T4" fmla="*/ 360 w 140"/>
                <a:gd name="T5" fmla="*/ 479 h 63"/>
                <a:gd name="T6" fmla="*/ 1120 w 140"/>
                <a:gd name="T7" fmla="*/ 606 h 63"/>
                <a:gd name="T8" fmla="*/ 760 w 140"/>
                <a:gd name="T9" fmla="*/ 470 h 63"/>
                <a:gd name="T10" fmla="*/ 464 w 140"/>
                <a:gd name="T11" fmla="*/ 413 h 63"/>
                <a:gd name="T12" fmla="*/ 64 w 140"/>
                <a:gd name="T13" fmla="*/ 104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63">
                  <a:moveTo>
                    <a:pt x="0" y="0"/>
                  </a:moveTo>
                  <a:cubicBezTo>
                    <a:pt x="6" y="12"/>
                    <a:pt x="8" y="26"/>
                    <a:pt x="14" y="37"/>
                  </a:cubicBezTo>
                  <a:cubicBezTo>
                    <a:pt x="22" y="50"/>
                    <a:pt x="32" y="48"/>
                    <a:pt x="45" y="50"/>
                  </a:cubicBezTo>
                  <a:cubicBezTo>
                    <a:pt x="76" y="53"/>
                    <a:pt x="109" y="56"/>
                    <a:pt x="140" y="63"/>
                  </a:cubicBezTo>
                  <a:cubicBezTo>
                    <a:pt x="125" y="61"/>
                    <a:pt x="110" y="52"/>
                    <a:pt x="95" y="49"/>
                  </a:cubicBezTo>
                  <a:cubicBezTo>
                    <a:pt x="83" y="46"/>
                    <a:pt x="70" y="45"/>
                    <a:pt x="58" y="43"/>
                  </a:cubicBezTo>
                  <a:cubicBezTo>
                    <a:pt x="35" y="39"/>
                    <a:pt x="17" y="34"/>
                    <a:pt x="8" y="1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130">
              <a:extLst>
                <a:ext uri="{FF2B5EF4-FFF2-40B4-BE49-F238E27FC236}">
                  <a16:creationId xmlns:a16="http://schemas.microsoft.com/office/drawing/2014/main" id="{93337453-41A7-4B91-926F-314883E42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907"/>
              <a:ext cx="139" cy="78"/>
            </a:xfrm>
            <a:custGeom>
              <a:avLst/>
              <a:gdLst>
                <a:gd name="T0" fmla="*/ 0 w 70"/>
                <a:gd name="T1" fmla="*/ 48 h 37"/>
                <a:gd name="T2" fmla="*/ 415 w 70"/>
                <a:gd name="T3" fmla="*/ 346 h 37"/>
                <a:gd name="T4" fmla="*/ 79 w 7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37">
                  <a:moveTo>
                    <a:pt x="0" y="5"/>
                  </a:moveTo>
                  <a:cubicBezTo>
                    <a:pt x="23" y="6"/>
                    <a:pt x="55" y="3"/>
                    <a:pt x="53" y="37"/>
                  </a:cubicBezTo>
                  <a:cubicBezTo>
                    <a:pt x="70" y="6"/>
                    <a:pt x="32" y="1"/>
                    <a:pt x="10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131">
              <a:extLst>
                <a:ext uri="{FF2B5EF4-FFF2-40B4-BE49-F238E27FC236}">
                  <a16:creationId xmlns:a16="http://schemas.microsoft.com/office/drawing/2014/main" id="{9CC94B83-4345-4908-B890-F59DA56B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298"/>
              <a:ext cx="99" cy="89"/>
            </a:xfrm>
            <a:custGeom>
              <a:avLst/>
              <a:gdLst>
                <a:gd name="T0" fmla="*/ 0 w 50"/>
                <a:gd name="T1" fmla="*/ 36 h 42"/>
                <a:gd name="T2" fmla="*/ 341 w 50"/>
                <a:gd name="T3" fmla="*/ 401 h 42"/>
                <a:gd name="T4" fmla="*/ 325 w 50"/>
                <a:gd name="T5" fmla="*/ 104 h 42"/>
                <a:gd name="T6" fmla="*/ 55 w 50"/>
                <a:gd name="T7" fmla="*/ 8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42">
                  <a:moveTo>
                    <a:pt x="0" y="4"/>
                  </a:moveTo>
                  <a:cubicBezTo>
                    <a:pt x="24" y="2"/>
                    <a:pt x="45" y="17"/>
                    <a:pt x="44" y="42"/>
                  </a:cubicBezTo>
                  <a:cubicBezTo>
                    <a:pt x="50" y="34"/>
                    <a:pt x="49" y="18"/>
                    <a:pt x="42" y="11"/>
                  </a:cubicBezTo>
                  <a:cubicBezTo>
                    <a:pt x="32" y="0"/>
                    <a:pt x="18" y="5"/>
                    <a:pt x="7" y="1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132">
              <a:extLst>
                <a:ext uri="{FF2B5EF4-FFF2-40B4-BE49-F238E27FC236}">
                  <a16:creationId xmlns:a16="http://schemas.microsoft.com/office/drawing/2014/main" id="{981A1442-AD1D-442F-8342-0B4E820B4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847"/>
              <a:ext cx="86" cy="53"/>
            </a:xfrm>
            <a:custGeom>
              <a:avLst/>
              <a:gdLst>
                <a:gd name="T0" fmla="*/ 8 w 43"/>
                <a:gd name="T1" fmla="*/ 17 h 25"/>
                <a:gd name="T2" fmla="*/ 176 w 43"/>
                <a:gd name="T3" fmla="*/ 36 h 25"/>
                <a:gd name="T4" fmla="*/ 328 w 43"/>
                <a:gd name="T5" fmla="*/ 237 h 25"/>
                <a:gd name="T6" fmla="*/ 64 w 4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5">
                  <a:moveTo>
                    <a:pt x="1" y="2"/>
                  </a:moveTo>
                  <a:cubicBezTo>
                    <a:pt x="0" y="4"/>
                    <a:pt x="17" y="3"/>
                    <a:pt x="22" y="4"/>
                  </a:cubicBezTo>
                  <a:cubicBezTo>
                    <a:pt x="32" y="7"/>
                    <a:pt x="40" y="15"/>
                    <a:pt x="41" y="25"/>
                  </a:cubicBezTo>
                  <a:cubicBezTo>
                    <a:pt x="43" y="0"/>
                    <a:pt x="24" y="5"/>
                    <a:pt x="8" y="0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133">
              <a:extLst>
                <a:ext uri="{FF2B5EF4-FFF2-40B4-BE49-F238E27FC236}">
                  <a16:creationId xmlns:a16="http://schemas.microsoft.com/office/drawing/2014/main" id="{A3D6BAFB-F50E-46A2-984C-241398356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828"/>
              <a:ext cx="142" cy="223"/>
            </a:xfrm>
            <a:custGeom>
              <a:avLst/>
              <a:gdLst>
                <a:gd name="T0" fmla="*/ 0 w 71"/>
                <a:gd name="T1" fmla="*/ 49 h 105"/>
                <a:gd name="T2" fmla="*/ 488 w 71"/>
                <a:gd name="T3" fmla="*/ 1007 h 105"/>
                <a:gd name="T4" fmla="*/ 424 w 71"/>
                <a:gd name="T5" fmla="*/ 306 h 105"/>
                <a:gd name="T6" fmla="*/ 24 w 71"/>
                <a:gd name="T7" fmla="*/ 36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05">
                  <a:moveTo>
                    <a:pt x="0" y="5"/>
                  </a:moveTo>
                  <a:cubicBezTo>
                    <a:pt x="53" y="0"/>
                    <a:pt x="56" y="70"/>
                    <a:pt x="61" y="105"/>
                  </a:cubicBezTo>
                  <a:cubicBezTo>
                    <a:pt x="71" y="88"/>
                    <a:pt x="62" y="48"/>
                    <a:pt x="53" y="32"/>
                  </a:cubicBezTo>
                  <a:cubicBezTo>
                    <a:pt x="42" y="13"/>
                    <a:pt x="24" y="5"/>
                    <a:pt x="3" y="4"/>
                  </a:cubicBezTo>
                </a:path>
              </a:pathLst>
            </a:custGeom>
            <a:solidFill>
              <a:srgbClr val="ECB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134">
              <a:extLst>
                <a:ext uri="{FF2B5EF4-FFF2-40B4-BE49-F238E27FC236}">
                  <a16:creationId xmlns:a16="http://schemas.microsoft.com/office/drawing/2014/main" id="{A0114FAB-9FDB-43DB-9933-16FEB050D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471"/>
              <a:ext cx="224" cy="68"/>
            </a:xfrm>
            <a:custGeom>
              <a:avLst/>
              <a:gdLst>
                <a:gd name="T0" fmla="*/ 72 w 112"/>
                <a:gd name="T1" fmla="*/ 308 h 32"/>
                <a:gd name="T2" fmla="*/ 24 w 112"/>
                <a:gd name="T3" fmla="*/ 257 h 32"/>
                <a:gd name="T4" fmla="*/ 8 w 112"/>
                <a:gd name="T5" fmla="*/ 164 h 32"/>
                <a:gd name="T6" fmla="*/ 24 w 112"/>
                <a:gd name="T7" fmla="*/ 117 h 32"/>
                <a:gd name="T8" fmla="*/ 0 w 112"/>
                <a:gd name="T9" fmla="*/ 60 h 32"/>
                <a:gd name="T10" fmla="*/ 56 w 112"/>
                <a:gd name="T11" fmla="*/ 28 h 32"/>
                <a:gd name="T12" fmla="*/ 160 w 112"/>
                <a:gd name="T13" fmla="*/ 9 h 32"/>
                <a:gd name="T14" fmla="*/ 400 w 112"/>
                <a:gd name="T15" fmla="*/ 19 h 32"/>
                <a:gd name="T16" fmla="*/ 896 w 112"/>
                <a:gd name="T17" fmla="*/ 40 h 32"/>
                <a:gd name="T18" fmla="*/ 816 w 112"/>
                <a:gd name="T19" fmla="*/ 28 h 32"/>
                <a:gd name="T20" fmla="*/ 624 w 112"/>
                <a:gd name="T21" fmla="*/ 60 h 32"/>
                <a:gd name="T22" fmla="*/ 240 w 112"/>
                <a:gd name="T23" fmla="*/ 117 h 32"/>
                <a:gd name="T24" fmla="*/ 128 w 112"/>
                <a:gd name="T25" fmla="*/ 164 h 32"/>
                <a:gd name="T26" fmla="*/ 104 w 112"/>
                <a:gd name="T27" fmla="*/ 240 h 32"/>
                <a:gd name="T28" fmla="*/ 88 w 112"/>
                <a:gd name="T29" fmla="*/ 298 h 32"/>
                <a:gd name="T30" fmla="*/ 56 w 112"/>
                <a:gd name="T31" fmla="*/ 308 h 32"/>
                <a:gd name="T32" fmla="*/ 64 w 112"/>
                <a:gd name="T33" fmla="*/ 30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32">
                  <a:moveTo>
                    <a:pt x="9" y="32"/>
                  </a:moveTo>
                  <a:cubicBezTo>
                    <a:pt x="8" y="30"/>
                    <a:pt x="5" y="29"/>
                    <a:pt x="3" y="27"/>
                  </a:cubicBezTo>
                  <a:cubicBezTo>
                    <a:pt x="14" y="20"/>
                    <a:pt x="3" y="23"/>
                    <a:pt x="1" y="17"/>
                  </a:cubicBezTo>
                  <a:cubicBezTo>
                    <a:pt x="0" y="15"/>
                    <a:pt x="3" y="14"/>
                    <a:pt x="3" y="12"/>
                  </a:cubicBezTo>
                  <a:cubicBezTo>
                    <a:pt x="2" y="9"/>
                    <a:pt x="0" y="9"/>
                    <a:pt x="0" y="6"/>
                  </a:cubicBezTo>
                  <a:cubicBezTo>
                    <a:pt x="3" y="7"/>
                    <a:pt x="4" y="4"/>
                    <a:pt x="7" y="3"/>
                  </a:cubicBezTo>
                  <a:cubicBezTo>
                    <a:pt x="11" y="1"/>
                    <a:pt x="16" y="2"/>
                    <a:pt x="20" y="1"/>
                  </a:cubicBezTo>
                  <a:cubicBezTo>
                    <a:pt x="31" y="0"/>
                    <a:pt x="40" y="1"/>
                    <a:pt x="50" y="2"/>
                  </a:cubicBezTo>
                  <a:cubicBezTo>
                    <a:pt x="71" y="4"/>
                    <a:pt x="91" y="2"/>
                    <a:pt x="112" y="4"/>
                  </a:cubicBezTo>
                  <a:cubicBezTo>
                    <a:pt x="109" y="4"/>
                    <a:pt x="105" y="3"/>
                    <a:pt x="102" y="3"/>
                  </a:cubicBezTo>
                  <a:cubicBezTo>
                    <a:pt x="94" y="3"/>
                    <a:pt x="86" y="5"/>
                    <a:pt x="78" y="6"/>
                  </a:cubicBezTo>
                  <a:cubicBezTo>
                    <a:pt x="62" y="7"/>
                    <a:pt x="46" y="10"/>
                    <a:pt x="30" y="12"/>
                  </a:cubicBezTo>
                  <a:cubicBezTo>
                    <a:pt x="24" y="12"/>
                    <a:pt x="16" y="10"/>
                    <a:pt x="16" y="17"/>
                  </a:cubicBezTo>
                  <a:cubicBezTo>
                    <a:pt x="15" y="22"/>
                    <a:pt x="19" y="21"/>
                    <a:pt x="13" y="25"/>
                  </a:cubicBezTo>
                  <a:cubicBezTo>
                    <a:pt x="11" y="27"/>
                    <a:pt x="6" y="28"/>
                    <a:pt x="11" y="31"/>
                  </a:cubicBezTo>
                  <a:cubicBezTo>
                    <a:pt x="9" y="31"/>
                    <a:pt x="8" y="32"/>
                    <a:pt x="7" y="32"/>
                  </a:cubicBezTo>
                  <a:cubicBezTo>
                    <a:pt x="7" y="32"/>
                    <a:pt x="8" y="32"/>
                    <a:pt x="8" y="32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135">
              <a:extLst>
                <a:ext uri="{FF2B5EF4-FFF2-40B4-BE49-F238E27FC236}">
                  <a16:creationId xmlns:a16="http://schemas.microsoft.com/office/drawing/2014/main" id="{F40CD13C-8BCE-42F1-A3B2-87B1FE6A0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496"/>
              <a:ext cx="88" cy="34"/>
            </a:xfrm>
            <a:custGeom>
              <a:avLst/>
              <a:gdLst>
                <a:gd name="T0" fmla="*/ 168 w 44"/>
                <a:gd name="T1" fmla="*/ 9 h 16"/>
                <a:gd name="T2" fmla="*/ 352 w 44"/>
                <a:gd name="T3" fmla="*/ 0 h 16"/>
                <a:gd name="T4" fmla="*/ 352 w 44"/>
                <a:gd name="T5" fmla="*/ 77 h 16"/>
                <a:gd name="T6" fmla="*/ 312 w 44"/>
                <a:gd name="T7" fmla="*/ 145 h 16"/>
                <a:gd name="T8" fmla="*/ 336 w 44"/>
                <a:gd name="T9" fmla="*/ 153 h 16"/>
                <a:gd name="T10" fmla="*/ 256 w 44"/>
                <a:gd name="T11" fmla="*/ 117 h 16"/>
                <a:gd name="T12" fmla="*/ 184 w 44"/>
                <a:gd name="T13" fmla="*/ 96 h 16"/>
                <a:gd name="T14" fmla="*/ 0 w 44"/>
                <a:gd name="T15" fmla="*/ 77 h 16"/>
                <a:gd name="T16" fmla="*/ 160 w 44"/>
                <a:gd name="T17" fmla="*/ 4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6">
                  <a:moveTo>
                    <a:pt x="21" y="1"/>
                  </a:moveTo>
                  <a:cubicBezTo>
                    <a:pt x="28" y="3"/>
                    <a:pt x="37" y="0"/>
                    <a:pt x="44" y="0"/>
                  </a:cubicBezTo>
                  <a:cubicBezTo>
                    <a:pt x="36" y="3"/>
                    <a:pt x="34" y="7"/>
                    <a:pt x="44" y="8"/>
                  </a:cubicBezTo>
                  <a:cubicBezTo>
                    <a:pt x="43" y="11"/>
                    <a:pt x="41" y="13"/>
                    <a:pt x="39" y="15"/>
                  </a:cubicBezTo>
                  <a:cubicBezTo>
                    <a:pt x="40" y="16"/>
                    <a:pt x="40" y="16"/>
                    <a:pt x="42" y="16"/>
                  </a:cubicBezTo>
                  <a:cubicBezTo>
                    <a:pt x="38" y="16"/>
                    <a:pt x="36" y="13"/>
                    <a:pt x="32" y="12"/>
                  </a:cubicBezTo>
                  <a:cubicBezTo>
                    <a:pt x="30" y="11"/>
                    <a:pt x="26" y="11"/>
                    <a:pt x="23" y="10"/>
                  </a:cubicBezTo>
                  <a:cubicBezTo>
                    <a:pt x="15" y="8"/>
                    <a:pt x="7" y="9"/>
                    <a:pt x="0" y="8"/>
                  </a:cubicBezTo>
                  <a:cubicBezTo>
                    <a:pt x="6" y="7"/>
                    <a:pt x="15" y="8"/>
                    <a:pt x="20" y="5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136">
              <a:extLst>
                <a:ext uri="{FF2B5EF4-FFF2-40B4-BE49-F238E27FC236}">
                  <a16:creationId xmlns:a16="http://schemas.microsoft.com/office/drawing/2014/main" id="{21150263-BBFE-4827-B0CC-B4C5977C5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1568"/>
              <a:ext cx="54" cy="107"/>
            </a:xfrm>
            <a:custGeom>
              <a:avLst/>
              <a:gdLst>
                <a:gd name="T0" fmla="*/ 8 w 27"/>
                <a:gd name="T1" fmla="*/ 0 h 50"/>
                <a:gd name="T2" fmla="*/ 136 w 27"/>
                <a:gd name="T3" fmla="*/ 216 h 50"/>
                <a:gd name="T4" fmla="*/ 0 w 27"/>
                <a:gd name="T5" fmla="*/ 413 h 50"/>
                <a:gd name="T6" fmla="*/ 56 w 27"/>
                <a:gd name="T7" fmla="*/ 6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0">
                  <a:moveTo>
                    <a:pt x="1" y="0"/>
                  </a:moveTo>
                  <a:cubicBezTo>
                    <a:pt x="11" y="0"/>
                    <a:pt x="17" y="13"/>
                    <a:pt x="17" y="22"/>
                  </a:cubicBezTo>
                  <a:cubicBezTo>
                    <a:pt x="17" y="33"/>
                    <a:pt x="10" y="38"/>
                    <a:pt x="0" y="42"/>
                  </a:cubicBezTo>
                  <a:cubicBezTo>
                    <a:pt x="27" y="50"/>
                    <a:pt x="21" y="16"/>
                    <a:pt x="7" y="6"/>
                  </a:cubicBezTo>
                </a:path>
              </a:pathLst>
            </a:custGeom>
            <a:solidFill>
              <a:srgbClr val="E19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137">
              <a:extLst>
                <a:ext uri="{FF2B5EF4-FFF2-40B4-BE49-F238E27FC236}">
                  <a16:creationId xmlns:a16="http://schemas.microsoft.com/office/drawing/2014/main" id="{08A2A82E-9758-47D2-AD72-36D0ACA9B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060"/>
              <a:ext cx="152" cy="162"/>
            </a:xfrm>
            <a:custGeom>
              <a:avLst/>
              <a:gdLst>
                <a:gd name="T0" fmla="*/ 280 w 76"/>
                <a:gd name="T1" fmla="*/ 41 h 76"/>
                <a:gd name="T2" fmla="*/ 368 w 76"/>
                <a:gd name="T3" fmla="*/ 463 h 76"/>
                <a:gd name="T4" fmla="*/ 160 w 76"/>
                <a:gd name="T5" fmla="*/ 618 h 76"/>
                <a:gd name="T6" fmla="*/ 0 w 76"/>
                <a:gd name="T7" fmla="*/ 618 h 76"/>
                <a:gd name="T8" fmla="*/ 256 w 76"/>
                <a:gd name="T9" fmla="*/ 735 h 76"/>
                <a:gd name="T10" fmla="*/ 536 w 76"/>
                <a:gd name="T11" fmla="*/ 514 h 76"/>
                <a:gd name="T12" fmla="*/ 504 w 76"/>
                <a:gd name="T13" fmla="*/ 173 h 76"/>
                <a:gd name="T14" fmla="*/ 336 w 76"/>
                <a:gd name="T15" fmla="*/ 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76">
                  <a:moveTo>
                    <a:pt x="35" y="4"/>
                  </a:moveTo>
                  <a:cubicBezTo>
                    <a:pt x="48" y="12"/>
                    <a:pt x="57" y="35"/>
                    <a:pt x="46" y="48"/>
                  </a:cubicBezTo>
                  <a:cubicBezTo>
                    <a:pt x="39" y="55"/>
                    <a:pt x="29" y="63"/>
                    <a:pt x="20" y="64"/>
                  </a:cubicBezTo>
                  <a:cubicBezTo>
                    <a:pt x="14" y="65"/>
                    <a:pt x="4" y="62"/>
                    <a:pt x="0" y="64"/>
                  </a:cubicBezTo>
                  <a:cubicBezTo>
                    <a:pt x="9" y="70"/>
                    <a:pt x="21" y="76"/>
                    <a:pt x="32" y="76"/>
                  </a:cubicBezTo>
                  <a:cubicBezTo>
                    <a:pt x="49" y="76"/>
                    <a:pt x="58" y="66"/>
                    <a:pt x="67" y="53"/>
                  </a:cubicBezTo>
                  <a:cubicBezTo>
                    <a:pt x="76" y="40"/>
                    <a:pt x="73" y="30"/>
                    <a:pt x="63" y="18"/>
                  </a:cubicBezTo>
                  <a:cubicBezTo>
                    <a:pt x="58" y="13"/>
                    <a:pt x="51" y="0"/>
                    <a:pt x="42" y="0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138">
              <a:extLst>
                <a:ext uri="{FF2B5EF4-FFF2-40B4-BE49-F238E27FC236}">
                  <a16:creationId xmlns:a16="http://schemas.microsoft.com/office/drawing/2014/main" id="{60540257-6740-4E62-8917-12DB41219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403"/>
              <a:ext cx="117" cy="59"/>
            </a:xfrm>
            <a:custGeom>
              <a:avLst/>
              <a:gdLst>
                <a:gd name="T0" fmla="*/ 0 w 59"/>
                <a:gd name="T1" fmla="*/ 253 h 28"/>
                <a:gd name="T2" fmla="*/ 397 w 59"/>
                <a:gd name="T3" fmla="*/ 0 h 28"/>
                <a:gd name="T4" fmla="*/ 8 w 59"/>
                <a:gd name="T5" fmla="*/ 26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8">
                  <a:moveTo>
                    <a:pt x="0" y="27"/>
                  </a:moveTo>
                  <a:cubicBezTo>
                    <a:pt x="22" y="26"/>
                    <a:pt x="39" y="15"/>
                    <a:pt x="51" y="0"/>
                  </a:cubicBezTo>
                  <a:cubicBezTo>
                    <a:pt x="59" y="24"/>
                    <a:pt x="11" y="21"/>
                    <a:pt x="1" y="28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139">
              <a:extLst>
                <a:ext uri="{FF2B5EF4-FFF2-40B4-BE49-F238E27FC236}">
                  <a16:creationId xmlns:a16="http://schemas.microsoft.com/office/drawing/2014/main" id="{92D337AC-B3D6-470C-AEB4-C558A589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28"/>
              <a:ext cx="113" cy="125"/>
            </a:xfrm>
            <a:custGeom>
              <a:avLst/>
              <a:gdLst>
                <a:gd name="T0" fmla="*/ 95 w 57"/>
                <a:gd name="T1" fmla="*/ 0 h 59"/>
                <a:gd name="T2" fmla="*/ 149 w 57"/>
                <a:gd name="T3" fmla="*/ 373 h 59"/>
                <a:gd name="T4" fmla="*/ 444 w 57"/>
                <a:gd name="T5" fmla="*/ 553 h 59"/>
                <a:gd name="T6" fmla="*/ 71 w 57"/>
                <a:gd name="T7" fmla="*/ 381 h 59"/>
                <a:gd name="T8" fmla="*/ 87 w 57"/>
                <a:gd name="T9" fmla="*/ 6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9">
                  <a:moveTo>
                    <a:pt x="12" y="0"/>
                  </a:moveTo>
                  <a:cubicBezTo>
                    <a:pt x="5" y="11"/>
                    <a:pt x="10" y="30"/>
                    <a:pt x="19" y="39"/>
                  </a:cubicBezTo>
                  <a:cubicBezTo>
                    <a:pt x="29" y="50"/>
                    <a:pt x="46" y="50"/>
                    <a:pt x="57" y="58"/>
                  </a:cubicBezTo>
                  <a:cubicBezTo>
                    <a:pt x="42" y="59"/>
                    <a:pt x="19" y="52"/>
                    <a:pt x="9" y="40"/>
                  </a:cubicBezTo>
                  <a:cubicBezTo>
                    <a:pt x="3" y="32"/>
                    <a:pt x="0" y="13"/>
                    <a:pt x="11" y="7"/>
                  </a:cubicBezTo>
                </a:path>
              </a:pathLst>
            </a:custGeom>
            <a:solidFill>
              <a:srgbClr val="F7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140">
              <a:extLst>
                <a:ext uri="{FF2B5EF4-FFF2-40B4-BE49-F238E27FC236}">
                  <a16:creationId xmlns:a16="http://schemas.microsoft.com/office/drawing/2014/main" id="{CD27E7E1-B580-466D-8661-7C656B9E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619"/>
              <a:ext cx="18" cy="269"/>
            </a:xfrm>
            <a:custGeom>
              <a:avLst/>
              <a:gdLst>
                <a:gd name="T0" fmla="*/ 64 w 9"/>
                <a:gd name="T1" fmla="*/ 0 h 126"/>
                <a:gd name="T2" fmla="*/ 48 w 9"/>
                <a:gd name="T3" fmla="*/ 120 h 126"/>
                <a:gd name="T4" fmla="*/ 32 w 9"/>
                <a:gd name="T5" fmla="*/ 241 h 126"/>
                <a:gd name="T6" fmla="*/ 16 w 9"/>
                <a:gd name="T7" fmla="*/ 555 h 126"/>
                <a:gd name="T8" fmla="*/ 48 w 9"/>
                <a:gd name="T9" fmla="*/ 1225 h 126"/>
                <a:gd name="T10" fmla="*/ 32 w 9"/>
                <a:gd name="T11" fmla="*/ 856 h 126"/>
                <a:gd name="T12" fmla="*/ 32 w 9"/>
                <a:gd name="T13" fmla="*/ 583 h 126"/>
                <a:gd name="T14" fmla="*/ 72 w 9"/>
                <a:gd name="T15" fmla="*/ 19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26">
                  <a:moveTo>
                    <a:pt x="8" y="0"/>
                  </a:moveTo>
                  <a:cubicBezTo>
                    <a:pt x="9" y="4"/>
                    <a:pt x="7" y="8"/>
                    <a:pt x="6" y="12"/>
                  </a:cubicBezTo>
                  <a:cubicBezTo>
                    <a:pt x="5" y="16"/>
                    <a:pt x="4" y="21"/>
                    <a:pt x="4" y="25"/>
                  </a:cubicBezTo>
                  <a:cubicBezTo>
                    <a:pt x="2" y="36"/>
                    <a:pt x="3" y="46"/>
                    <a:pt x="2" y="57"/>
                  </a:cubicBezTo>
                  <a:cubicBezTo>
                    <a:pt x="0" y="80"/>
                    <a:pt x="0" y="104"/>
                    <a:pt x="6" y="126"/>
                  </a:cubicBezTo>
                  <a:cubicBezTo>
                    <a:pt x="2" y="114"/>
                    <a:pt x="4" y="100"/>
                    <a:pt x="4" y="88"/>
                  </a:cubicBezTo>
                  <a:cubicBezTo>
                    <a:pt x="4" y="79"/>
                    <a:pt x="4" y="69"/>
                    <a:pt x="4" y="60"/>
                  </a:cubicBezTo>
                  <a:cubicBezTo>
                    <a:pt x="5" y="41"/>
                    <a:pt x="3" y="20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141">
              <a:extLst>
                <a:ext uri="{FF2B5EF4-FFF2-40B4-BE49-F238E27FC236}">
                  <a16:creationId xmlns:a16="http://schemas.microsoft.com/office/drawing/2014/main" id="{49B6942A-644C-4752-BF0B-A27E100CD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979"/>
              <a:ext cx="36" cy="364"/>
            </a:xfrm>
            <a:custGeom>
              <a:avLst/>
              <a:gdLst>
                <a:gd name="T0" fmla="*/ 104 w 18"/>
                <a:gd name="T1" fmla="*/ 0 h 171"/>
                <a:gd name="T2" fmla="*/ 72 w 18"/>
                <a:gd name="T3" fmla="*/ 196 h 171"/>
                <a:gd name="T4" fmla="*/ 40 w 18"/>
                <a:gd name="T5" fmla="*/ 377 h 171"/>
                <a:gd name="T6" fmla="*/ 8 w 18"/>
                <a:gd name="T7" fmla="*/ 811 h 171"/>
                <a:gd name="T8" fmla="*/ 16 w 18"/>
                <a:gd name="T9" fmla="*/ 1264 h 171"/>
                <a:gd name="T10" fmla="*/ 128 w 18"/>
                <a:gd name="T11" fmla="*/ 1631 h 171"/>
                <a:gd name="T12" fmla="*/ 144 w 18"/>
                <a:gd name="T13" fmla="*/ 1650 h 171"/>
                <a:gd name="T14" fmla="*/ 56 w 18"/>
                <a:gd name="T15" fmla="*/ 1188 h 171"/>
                <a:gd name="T16" fmla="*/ 56 w 18"/>
                <a:gd name="T17" fmla="*/ 743 h 171"/>
                <a:gd name="T18" fmla="*/ 112 w 18"/>
                <a:gd name="T19" fmla="*/ 68 h 171"/>
                <a:gd name="T20" fmla="*/ 112 w 18"/>
                <a:gd name="T21" fmla="*/ 19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71">
                  <a:moveTo>
                    <a:pt x="13" y="0"/>
                  </a:moveTo>
                  <a:cubicBezTo>
                    <a:pt x="14" y="7"/>
                    <a:pt x="9" y="14"/>
                    <a:pt x="9" y="20"/>
                  </a:cubicBezTo>
                  <a:cubicBezTo>
                    <a:pt x="8" y="27"/>
                    <a:pt x="6" y="33"/>
                    <a:pt x="5" y="39"/>
                  </a:cubicBezTo>
                  <a:cubicBezTo>
                    <a:pt x="3" y="54"/>
                    <a:pt x="3" y="69"/>
                    <a:pt x="1" y="84"/>
                  </a:cubicBezTo>
                  <a:cubicBezTo>
                    <a:pt x="0" y="100"/>
                    <a:pt x="0" y="116"/>
                    <a:pt x="2" y="131"/>
                  </a:cubicBezTo>
                  <a:cubicBezTo>
                    <a:pt x="4" y="145"/>
                    <a:pt x="7" y="158"/>
                    <a:pt x="16" y="169"/>
                  </a:cubicBezTo>
                  <a:cubicBezTo>
                    <a:pt x="17" y="169"/>
                    <a:pt x="17" y="170"/>
                    <a:pt x="18" y="171"/>
                  </a:cubicBezTo>
                  <a:cubicBezTo>
                    <a:pt x="8" y="158"/>
                    <a:pt x="8" y="138"/>
                    <a:pt x="7" y="123"/>
                  </a:cubicBezTo>
                  <a:cubicBezTo>
                    <a:pt x="5" y="108"/>
                    <a:pt x="7" y="92"/>
                    <a:pt x="7" y="77"/>
                  </a:cubicBezTo>
                  <a:cubicBezTo>
                    <a:pt x="7" y="53"/>
                    <a:pt x="12" y="30"/>
                    <a:pt x="14" y="7"/>
                  </a:cubicBezTo>
                  <a:cubicBezTo>
                    <a:pt x="14" y="5"/>
                    <a:pt x="14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142">
              <a:extLst>
                <a:ext uri="{FF2B5EF4-FFF2-40B4-BE49-F238E27FC236}">
                  <a16:creationId xmlns:a16="http://schemas.microsoft.com/office/drawing/2014/main" id="{346E2431-F727-425D-AE71-07285C64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381"/>
              <a:ext cx="32" cy="260"/>
            </a:xfrm>
            <a:custGeom>
              <a:avLst/>
              <a:gdLst>
                <a:gd name="T0" fmla="*/ 72 w 16"/>
                <a:gd name="T1" fmla="*/ 0 h 122"/>
                <a:gd name="T2" fmla="*/ 16 w 16"/>
                <a:gd name="T3" fmla="*/ 746 h 122"/>
                <a:gd name="T4" fmla="*/ 128 w 16"/>
                <a:gd name="T5" fmla="*/ 1181 h 122"/>
                <a:gd name="T6" fmla="*/ 56 w 16"/>
                <a:gd name="T7" fmla="*/ 872 h 122"/>
                <a:gd name="T8" fmla="*/ 64 w 16"/>
                <a:gd name="T9" fmla="*/ 514 h 122"/>
                <a:gd name="T10" fmla="*/ 72 w 16"/>
                <a:gd name="T11" fmla="*/ 9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2">
                  <a:moveTo>
                    <a:pt x="9" y="0"/>
                  </a:moveTo>
                  <a:cubicBezTo>
                    <a:pt x="8" y="26"/>
                    <a:pt x="2" y="51"/>
                    <a:pt x="2" y="77"/>
                  </a:cubicBezTo>
                  <a:cubicBezTo>
                    <a:pt x="2" y="89"/>
                    <a:pt x="0" y="118"/>
                    <a:pt x="16" y="122"/>
                  </a:cubicBezTo>
                  <a:cubicBezTo>
                    <a:pt x="7" y="115"/>
                    <a:pt x="8" y="100"/>
                    <a:pt x="7" y="90"/>
                  </a:cubicBezTo>
                  <a:cubicBezTo>
                    <a:pt x="6" y="78"/>
                    <a:pt x="7" y="65"/>
                    <a:pt x="8" y="53"/>
                  </a:cubicBezTo>
                  <a:cubicBezTo>
                    <a:pt x="10" y="36"/>
                    <a:pt x="9" y="18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143">
              <a:extLst>
                <a:ext uri="{FF2B5EF4-FFF2-40B4-BE49-F238E27FC236}">
                  <a16:creationId xmlns:a16="http://schemas.microsoft.com/office/drawing/2014/main" id="{361C16F9-64C1-4750-A9CD-8EB931E8B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66"/>
              <a:ext cx="38" cy="262"/>
            </a:xfrm>
            <a:custGeom>
              <a:avLst/>
              <a:gdLst>
                <a:gd name="T0" fmla="*/ 144 w 19"/>
                <a:gd name="T1" fmla="*/ 0 h 123"/>
                <a:gd name="T2" fmla="*/ 96 w 19"/>
                <a:gd name="T3" fmla="*/ 358 h 123"/>
                <a:gd name="T4" fmla="*/ 56 w 19"/>
                <a:gd name="T5" fmla="*/ 667 h 123"/>
                <a:gd name="T6" fmla="*/ 120 w 19"/>
                <a:gd name="T7" fmla="*/ 1189 h 123"/>
                <a:gd name="T8" fmla="*/ 48 w 19"/>
                <a:gd name="T9" fmla="*/ 888 h 123"/>
                <a:gd name="T10" fmla="*/ 88 w 19"/>
                <a:gd name="T11" fmla="*/ 571 h 123"/>
                <a:gd name="T12" fmla="*/ 144 w 19"/>
                <a:gd name="T13" fmla="*/ 19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23">
                  <a:moveTo>
                    <a:pt x="18" y="0"/>
                  </a:moveTo>
                  <a:cubicBezTo>
                    <a:pt x="19" y="11"/>
                    <a:pt x="14" y="25"/>
                    <a:pt x="12" y="37"/>
                  </a:cubicBezTo>
                  <a:cubicBezTo>
                    <a:pt x="11" y="48"/>
                    <a:pt x="9" y="59"/>
                    <a:pt x="7" y="69"/>
                  </a:cubicBezTo>
                  <a:cubicBezTo>
                    <a:pt x="5" y="86"/>
                    <a:pt x="0" y="111"/>
                    <a:pt x="15" y="123"/>
                  </a:cubicBezTo>
                  <a:cubicBezTo>
                    <a:pt x="8" y="118"/>
                    <a:pt x="5" y="101"/>
                    <a:pt x="6" y="92"/>
                  </a:cubicBezTo>
                  <a:cubicBezTo>
                    <a:pt x="6" y="81"/>
                    <a:pt x="8" y="70"/>
                    <a:pt x="11" y="59"/>
                  </a:cubicBezTo>
                  <a:cubicBezTo>
                    <a:pt x="16" y="41"/>
                    <a:pt x="18" y="21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Freeform 144">
              <a:extLst>
                <a:ext uri="{FF2B5EF4-FFF2-40B4-BE49-F238E27FC236}">
                  <a16:creationId xmlns:a16="http://schemas.microsoft.com/office/drawing/2014/main" id="{75C79A96-6F14-420B-8DD0-302A53DB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879"/>
              <a:ext cx="36" cy="319"/>
            </a:xfrm>
            <a:custGeom>
              <a:avLst/>
              <a:gdLst>
                <a:gd name="T0" fmla="*/ 112 w 18"/>
                <a:gd name="T1" fmla="*/ 0 h 150"/>
                <a:gd name="T2" fmla="*/ 8 w 18"/>
                <a:gd name="T3" fmla="*/ 878 h 150"/>
                <a:gd name="T4" fmla="*/ 144 w 18"/>
                <a:gd name="T5" fmla="*/ 1442 h 150"/>
                <a:gd name="T6" fmla="*/ 80 w 18"/>
                <a:gd name="T7" fmla="*/ 1272 h 150"/>
                <a:gd name="T8" fmla="*/ 56 w 18"/>
                <a:gd name="T9" fmla="*/ 1008 h 150"/>
                <a:gd name="T10" fmla="*/ 40 w 18"/>
                <a:gd name="T11" fmla="*/ 810 h 150"/>
                <a:gd name="T12" fmla="*/ 64 w 18"/>
                <a:gd name="T13" fmla="*/ 587 h 150"/>
                <a:gd name="T14" fmla="*/ 104 w 18"/>
                <a:gd name="T15" fmla="*/ 257 h 150"/>
                <a:gd name="T16" fmla="*/ 104 w 18"/>
                <a:gd name="T17" fmla="*/ 9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50">
                  <a:moveTo>
                    <a:pt x="14" y="0"/>
                  </a:moveTo>
                  <a:cubicBezTo>
                    <a:pt x="14" y="31"/>
                    <a:pt x="4" y="61"/>
                    <a:pt x="1" y="91"/>
                  </a:cubicBezTo>
                  <a:cubicBezTo>
                    <a:pt x="0" y="108"/>
                    <a:pt x="1" y="142"/>
                    <a:pt x="18" y="150"/>
                  </a:cubicBezTo>
                  <a:cubicBezTo>
                    <a:pt x="13" y="147"/>
                    <a:pt x="11" y="137"/>
                    <a:pt x="10" y="132"/>
                  </a:cubicBezTo>
                  <a:cubicBezTo>
                    <a:pt x="8" y="123"/>
                    <a:pt x="8" y="115"/>
                    <a:pt x="7" y="105"/>
                  </a:cubicBezTo>
                  <a:cubicBezTo>
                    <a:pt x="7" y="98"/>
                    <a:pt x="5" y="92"/>
                    <a:pt x="5" y="84"/>
                  </a:cubicBezTo>
                  <a:cubicBezTo>
                    <a:pt x="6" y="77"/>
                    <a:pt x="7" y="69"/>
                    <a:pt x="8" y="61"/>
                  </a:cubicBezTo>
                  <a:cubicBezTo>
                    <a:pt x="9" y="50"/>
                    <a:pt x="12" y="38"/>
                    <a:pt x="13" y="27"/>
                  </a:cubicBezTo>
                  <a:cubicBezTo>
                    <a:pt x="14" y="19"/>
                    <a:pt x="17" y="8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Freeform 145">
              <a:extLst>
                <a:ext uri="{FF2B5EF4-FFF2-40B4-BE49-F238E27FC236}">
                  <a16:creationId xmlns:a16="http://schemas.microsoft.com/office/drawing/2014/main" id="{EEF01DEA-D5FF-47A1-9185-3125DFC60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568"/>
              <a:ext cx="264" cy="100"/>
            </a:xfrm>
            <a:custGeom>
              <a:avLst/>
              <a:gdLst>
                <a:gd name="T0" fmla="*/ 992 w 132"/>
                <a:gd name="T1" fmla="*/ 153 h 47"/>
                <a:gd name="T2" fmla="*/ 528 w 132"/>
                <a:gd name="T3" fmla="*/ 402 h 47"/>
                <a:gd name="T4" fmla="*/ 16 w 132"/>
                <a:gd name="T5" fmla="*/ 326 h 47"/>
                <a:gd name="T6" fmla="*/ 456 w 132"/>
                <a:gd name="T7" fmla="*/ 49 h 47"/>
                <a:gd name="T8" fmla="*/ 992 w 132"/>
                <a:gd name="T9" fmla="*/ 15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47">
                  <a:moveTo>
                    <a:pt x="124" y="16"/>
                  </a:moveTo>
                  <a:cubicBezTo>
                    <a:pt x="132" y="42"/>
                    <a:pt x="99" y="37"/>
                    <a:pt x="66" y="42"/>
                  </a:cubicBezTo>
                  <a:cubicBezTo>
                    <a:pt x="32" y="47"/>
                    <a:pt x="3" y="44"/>
                    <a:pt x="2" y="34"/>
                  </a:cubicBezTo>
                  <a:cubicBezTo>
                    <a:pt x="0" y="25"/>
                    <a:pt x="23" y="10"/>
                    <a:pt x="57" y="5"/>
                  </a:cubicBezTo>
                  <a:cubicBezTo>
                    <a:pt x="91" y="0"/>
                    <a:pt x="122" y="6"/>
                    <a:pt x="124" y="16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Freeform 146">
              <a:extLst>
                <a:ext uri="{FF2B5EF4-FFF2-40B4-BE49-F238E27FC236}">
                  <a16:creationId xmlns:a16="http://schemas.microsoft.com/office/drawing/2014/main" id="{87CF8D3C-A423-4BCC-A9B1-48C5E17FB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1919"/>
              <a:ext cx="225" cy="111"/>
            </a:xfrm>
            <a:custGeom>
              <a:avLst/>
              <a:gdLst>
                <a:gd name="T0" fmla="*/ 884 w 113"/>
                <a:gd name="T1" fmla="*/ 301 h 52"/>
                <a:gd name="T2" fmla="*/ 448 w 113"/>
                <a:gd name="T3" fmla="*/ 506 h 52"/>
                <a:gd name="T4" fmla="*/ 0 w 113"/>
                <a:gd name="T5" fmla="*/ 361 h 52"/>
                <a:gd name="T6" fmla="*/ 448 w 113"/>
                <a:gd name="T7" fmla="*/ 88 h 52"/>
                <a:gd name="T8" fmla="*/ 884 w 113"/>
                <a:gd name="T9" fmla="*/ 30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52">
                  <a:moveTo>
                    <a:pt x="112" y="31"/>
                  </a:moveTo>
                  <a:cubicBezTo>
                    <a:pt x="113" y="43"/>
                    <a:pt x="87" y="52"/>
                    <a:pt x="57" y="52"/>
                  </a:cubicBezTo>
                  <a:cubicBezTo>
                    <a:pt x="27" y="52"/>
                    <a:pt x="0" y="49"/>
                    <a:pt x="0" y="37"/>
                  </a:cubicBezTo>
                  <a:cubicBezTo>
                    <a:pt x="0" y="26"/>
                    <a:pt x="27" y="15"/>
                    <a:pt x="57" y="9"/>
                  </a:cubicBezTo>
                  <a:cubicBezTo>
                    <a:pt x="89" y="3"/>
                    <a:pt x="110" y="0"/>
                    <a:pt x="112" y="31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147">
              <a:extLst>
                <a:ext uri="{FF2B5EF4-FFF2-40B4-BE49-F238E27FC236}">
                  <a16:creationId xmlns:a16="http://schemas.microsoft.com/office/drawing/2014/main" id="{815C2EB1-0801-4135-AC63-B897546C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309"/>
              <a:ext cx="263" cy="123"/>
            </a:xfrm>
            <a:custGeom>
              <a:avLst/>
              <a:gdLst>
                <a:gd name="T0" fmla="*/ 1012 w 132"/>
                <a:gd name="T1" fmla="*/ 248 h 58"/>
                <a:gd name="T2" fmla="*/ 524 w 132"/>
                <a:gd name="T3" fmla="*/ 526 h 58"/>
                <a:gd name="T4" fmla="*/ 8 w 132"/>
                <a:gd name="T5" fmla="*/ 409 h 58"/>
                <a:gd name="T6" fmla="*/ 492 w 132"/>
                <a:gd name="T7" fmla="*/ 95 h 58"/>
                <a:gd name="T8" fmla="*/ 1012 w 132"/>
                <a:gd name="T9" fmla="*/ 24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8">
                  <a:moveTo>
                    <a:pt x="128" y="26"/>
                  </a:moveTo>
                  <a:cubicBezTo>
                    <a:pt x="132" y="49"/>
                    <a:pt x="101" y="51"/>
                    <a:pt x="66" y="55"/>
                  </a:cubicBezTo>
                  <a:cubicBezTo>
                    <a:pt x="31" y="58"/>
                    <a:pt x="2" y="53"/>
                    <a:pt x="1" y="43"/>
                  </a:cubicBezTo>
                  <a:cubicBezTo>
                    <a:pt x="0" y="32"/>
                    <a:pt x="28" y="14"/>
                    <a:pt x="62" y="10"/>
                  </a:cubicBezTo>
                  <a:cubicBezTo>
                    <a:pt x="97" y="6"/>
                    <a:pt x="124" y="0"/>
                    <a:pt x="128" y="26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Freeform 148">
              <a:extLst>
                <a:ext uri="{FF2B5EF4-FFF2-40B4-BE49-F238E27FC236}">
                  <a16:creationId xmlns:a16="http://schemas.microsoft.com/office/drawing/2014/main" id="{B8978E69-C81C-4798-AD90-4FFA5023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866"/>
              <a:ext cx="237" cy="106"/>
            </a:xfrm>
            <a:custGeom>
              <a:avLst/>
              <a:gdLst>
                <a:gd name="T0" fmla="*/ 868 w 119"/>
                <a:gd name="T1" fmla="*/ 172 h 50"/>
                <a:gd name="T2" fmla="*/ 468 w 119"/>
                <a:gd name="T3" fmla="*/ 426 h 50"/>
                <a:gd name="T4" fmla="*/ 16 w 119"/>
                <a:gd name="T5" fmla="*/ 350 h 50"/>
                <a:gd name="T6" fmla="*/ 528 w 119"/>
                <a:gd name="T7" fmla="*/ 49 h 50"/>
                <a:gd name="T8" fmla="*/ 868 w 119"/>
                <a:gd name="T9" fmla="*/ 17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50">
                  <a:moveTo>
                    <a:pt x="110" y="18"/>
                  </a:moveTo>
                  <a:cubicBezTo>
                    <a:pt x="119" y="35"/>
                    <a:pt x="89" y="40"/>
                    <a:pt x="59" y="45"/>
                  </a:cubicBezTo>
                  <a:cubicBezTo>
                    <a:pt x="29" y="50"/>
                    <a:pt x="4" y="47"/>
                    <a:pt x="2" y="37"/>
                  </a:cubicBezTo>
                  <a:cubicBezTo>
                    <a:pt x="0" y="28"/>
                    <a:pt x="37" y="10"/>
                    <a:pt x="67" y="5"/>
                  </a:cubicBezTo>
                  <a:cubicBezTo>
                    <a:pt x="97" y="0"/>
                    <a:pt x="101" y="0"/>
                    <a:pt x="110" y="18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Freeform 149">
              <a:extLst>
                <a:ext uri="{FF2B5EF4-FFF2-40B4-BE49-F238E27FC236}">
                  <a16:creationId xmlns:a16="http://schemas.microsoft.com/office/drawing/2014/main" id="{6BD7E556-A39C-4926-8153-B92ED73F9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847"/>
              <a:ext cx="182" cy="364"/>
            </a:xfrm>
            <a:custGeom>
              <a:avLst/>
              <a:gdLst>
                <a:gd name="T0" fmla="*/ 664 w 91"/>
                <a:gd name="T1" fmla="*/ 1650 h 171"/>
                <a:gd name="T2" fmla="*/ 640 w 91"/>
                <a:gd name="T3" fmla="*/ 607 h 171"/>
                <a:gd name="T4" fmla="*/ 384 w 91"/>
                <a:gd name="T5" fmla="*/ 85 h 171"/>
                <a:gd name="T6" fmla="*/ 0 w 91"/>
                <a:gd name="T7" fmla="*/ 249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71">
                  <a:moveTo>
                    <a:pt x="83" y="171"/>
                  </a:moveTo>
                  <a:cubicBezTo>
                    <a:pt x="91" y="140"/>
                    <a:pt x="88" y="93"/>
                    <a:pt x="80" y="63"/>
                  </a:cubicBezTo>
                  <a:cubicBezTo>
                    <a:pt x="74" y="44"/>
                    <a:pt x="66" y="19"/>
                    <a:pt x="48" y="9"/>
                  </a:cubicBezTo>
                  <a:cubicBezTo>
                    <a:pt x="32" y="0"/>
                    <a:pt x="2" y="6"/>
                    <a:pt x="0" y="26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Freeform 150">
              <a:extLst>
                <a:ext uri="{FF2B5EF4-FFF2-40B4-BE49-F238E27FC236}">
                  <a16:creationId xmlns:a16="http://schemas.microsoft.com/office/drawing/2014/main" id="{219CBE22-2258-4972-8693-343416540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902"/>
              <a:ext cx="168" cy="341"/>
            </a:xfrm>
            <a:custGeom>
              <a:avLst/>
              <a:gdLst>
                <a:gd name="T0" fmla="*/ 8 w 84"/>
                <a:gd name="T1" fmla="*/ 0 h 160"/>
                <a:gd name="T2" fmla="*/ 80 w 84"/>
                <a:gd name="T3" fmla="*/ 205 h 160"/>
                <a:gd name="T4" fmla="*/ 152 w 84"/>
                <a:gd name="T5" fmla="*/ 369 h 160"/>
                <a:gd name="T6" fmla="*/ 232 w 84"/>
                <a:gd name="T7" fmla="*/ 812 h 160"/>
                <a:gd name="T8" fmla="*/ 672 w 84"/>
                <a:gd name="T9" fmla="*/ 140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60">
                  <a:moveTo>
                    <a:pt x="1" y="0"/>
                  </a:moveTo>
                  <a:cubicBezTo>
                    <a:pt x="1" y="0"/>
                    <a:pt x="0" y="10"/>
                    <a:pt x="10" y="21"/>
                  </a:cubicBezTo>
                  <a:cubicBezTo>
                    <a:pt x="14" y="26"/>
                    <a:pt x="16" y="32"/>
                    <a:pt x="19" y="38"/>
                  </a:cubicBezTo>
                  <a:cubicBezTo>
                    <a:pt x="25" y="52"/>
                    <a:pt x="27" y="68"/>
                    <a:pt x="29" y="84"/>
                  </a:cubicBezTo>
                  <a:cubicBezTo>
                    <a:pt x="32" y="122"/>
                    <a:pt x="41" y="160"/>
                    <a:pt x="84" y="145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Freeform 151">
              <a:extLst>
                <a:ext uri="{FF2B5EF4-FFF2-40B4-BE49-F238E27FC236}">
                  <a16:creationId xmlns:a16="http://schemas.microsoft.com/office/drawing/2014/main" id="{6289FFA8-C66F-4AD1-A1A8-5BEF088C1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1428"/>
              <a:ext cx="2435" cy="1651"/>
            </a:xfrm>
            <a:custGeom>
              <a:avLst/>
              <a:gdLst>
                <a:gd name="T0" fmla="*/ 0 w 1221"/>
                <a:gd name="T1" fmla="*/ 694 h 776"/>
                <a:gd name="T2" fmla="*/ 263 w 1221"/>
                <a:gd name="T3" fmla="*/ 1425 h 776"/>
                <a:gd name="T4" fmla="*/ 2704 w 1221"/>
                <a:gd name="T5" fmla="*/ 1308 h 776"/>
                <a:gd name="T6" fmla="*/ 4609 w 1221"/>
                <a:gd name="T7" fmla="*/ 1928 h 776"/>
                <a:gd name="T8" fmla="*/ 3909 w 1221"/>
                <a:gd name="T9" fmla="*/ 1915 h 776"/>
                <a:gd name="T10" fmla="*/ 2260 w 1221"/>
                <a:gd name="T11" fmla="*/ 1906 h 776"/>
                <a:gd name="T12" fmla="*/ 1492 w 1221"/>
                <a:gd name="T13" fmla="*/ 2145 h 776"/>
                <a:gd name="T14" fmla="*/ 1181 w 1221"/>
                <a:gd name="T15" fmla="*/ 2119 h 776"/>
                <a:gd name="T16" fmla="*/ 349 w 1221"/>
                <a:gd name="T17" fmla="*/ 2264 h 776"/>
                <a:gd name="T18" fmla="*/ 636 w 1221"/>
                <a:gd name="T19" fmla="*/ 3468 h 776"/>
                <a:gd name="T20" fmla="*/ 1841 w 1221"/>
                <a:gd name="T21" fmla="*/ 3236 h 776"/>
                <a:gd name="T22" fmla="*/ 2768 w 1221"/>
                <a:gd name="T23" fmla="*/ 3323 h 776"/>
                <a:gd name="T24" fmla="*/ 3885 w 1221"/>
                <a:gd name="T25" fmla="*/ 3168 h 776"/>
                <a:gd name="T26" fmla="*/ 4355 w 1221"/>
                <a:gd name="T27" fmla="*/ 3179 h 776"/>
                <a:gd name="T28" fmla="*/ 6224 w 1221"/>
                <a:gd name="T29" fmla="*/ 2842 h 776"/>
                <a:gd name="T30" fmla="*/ 6519 w 1221"/>
                <a:gd name="T31" fmla="*/ 2911 h 776"/>
                <a:gd name="T32" fmla="*/ 7131 w 1221"/>
                <a:gd name="T33" fmla="*/ 3151 h 776"/>
                <a:gd name="T34" fmla="*/ 6416 w 1221"/>
                <a:gd name="T35" fmla="*/ 3457 h 776"/>
                <a:gd name="T36" fmla="*/ 5091 w 1221"/>
                <a:gd name="T37" fmla="*/ 3757 h 776"/>
                <a:gd name="T38" fmla="*/ 4569 w 1221"/>
                <a:gd name="T39" fmla="*/ 3774 h 776"/>
                <a:gd name="T40" fmla="*/ 3663 w 1221"/>
                <a:gd name="T41" fmla="*/ 3987 h 776"/>
                <a:gd name="T42" fmla="*/ 3324 w 1221"/>
                <a:gd name="T43" fmla="*/ 4074 h 776"/>
                <a:gd name="T44" fmla="*/ 2872 w 1221"/>
                <a:gd name="T45" fmla="*/ 4034 h 776"/>
                <a:gd name="T46" fmla="*/ 1611 w 1221"/>
                <a:gd name="T47" fmla="*/ 4015 h 776"/>
                <a:gd name="T48" fmla="*/ 744 w 1221"/>
                <a:gd name="T49" fmla="*/ 4142 h 776"/>
                <a:gd name="T50" fmla="*/ 967 w 1221"/>
                <a:gd name="T51" fmla="*/ 4834 h 776"/>
                <a:gd name="T52" fmla="*/ 1723 w 1221"/>
                <a:gd name="T53" fmla="*/ 5006 h 776"/>
                <a:gd name="T54" fmla="*/ 1061 w 1221"/>
                <a:gd name="T55" fmla="*/ 5451 h 776"/>
                <a:gd name="T56" fmla="*/ 1213 w 1221"/>
                <a:gd name="T57" fmla="*/ 5866 h 776"/>
                <a:gd name="T58" fmla="*/ 2283 w 1221"/>
                <a:gd name="T59" fmla="*/ 5825 h 776"/>
                <a:gd name="T60" fmla="*/ 3885 w 1221"/>
                <a:gd name="T61" fmla="*/ 5115 h 776"/>
                <a:gd name="T62" fmla="*/ 5696 w 1221"/>
                <a:gd name="T63" fmla="*/ 5115 h 776"/>
                <a:gd name="T64" fmla="*/ 6424 w 1221"/>
                <a:gd name="T65" fmla="*/ 5074 h 776"/>
                <a:gd name="T66" fmla="*/ 7740 w 1221"/>
                <a:gd name="T67" fmla="*/ 5047 h 776"/>
                <a:gd name="T68" fmla="*/ 6645 w 1221"/>
                <a:gd name="T69" fmla="*/ 5459 h 776"/>
                <a:gd name="T70" fmla="*/ 3396 w 1221"/>
                <a:gd name="T71" fmla="*/ 5732 h 776"/>
                <a:gd name="T72" fmla="*/ 2411 w 1221"/>
                <a:gd name="T73" fmla="*/ 6106 h 776"/>
                <a:gd name="T74" fmla="*/ 1213 w 1221"/>
                <a:gd name="T75" fmla="*/ 6415 h 776"/>
                <a:gd name="T76" fmla="*/ 1516 w 1221"/>
                <a:gd name="T77" fmla="*/ 7474 h 776"/>
                <a:gd name="T78" fmla="*/ 2752 w 1221"/>
                <a:gd name="T79" fmla="*/ 7242 h 776"/>
                <a:gd name="T80" fmla="*/ 3237 w 1221"/>
                <a:gd name="T81" fmla="*/ 7061 h 776"/>
                <a:gd name="T82" fmla="*/ 3909 w 1221"/>
                <a:gd name="T83" fmla="*/ 6981 h 776"/>
                <a:gd name="T84" fmla="*/ 6196 w 1221"/>
                <a:gd name="T85" fmla="*/ 6636 h 776"/>
                <a:gd name="T86" fmla="*/ 8336 w 1221"/>
                <a:gd name="T87" fmla="*/ 6559 h 776"/>
                <a:gd name="T88" fmla="*/ 9684 w 1221"/>
                <a:gd name="T89" fmla="*/ 6608 h 776"/>
                <a:gd name="T90" fmla="*/ 9319 w 1221"/>
                <a:gd name="T91" fmla="*/ 5866 h 776"/>
                <a:gd name="T92" fmla="*/ 8869 w 1221"/>
                <a:gd name="T93" fmla="*/ 5893 h 776"/>
                <a:gd name="T94" fmla="*/ 8169 w 1221"/>
                <a:gd name="T95" fmla="*/ 5781 h 776"/>
                <a:gd name="T96" fmla="*/ 7883 w 1221"/>
                <a:gd name="T97" fmla="*/ 5596 h 776"/>
                <a:gd name="T98" fmla="*/ 8216 w 1221"/>
                <a:gd name="T99" fmla="*/ 5227 h 776"/>
                <a:gd name="T100" fmla="*/ 8988 w 1221"/>
                <a:gd name="T101" fmla="*/ 4921 h 776"/>
                <a:gd name="T102" fmla="*/ 7211 w 1221"/>
                <a:gd name="T103" fmla="*/ 1068 h 776"/>
                <a:gd name="T104" fmla="*/ 5091 w 1221"/>
                <a:gd name="T105" fmla="*/ 598 h 776"/>
                <a:gd name="T106" fmla="*/ 2768 w 1221"/>
                <a:gd name="T107" fmla="*/ 117 h 776"/>
                <a:gd name="T108" fmla="*/ 0 w 1221"/>
                <a:gd name="T109" fmla="*/ 694 h 77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1" h="776">
                  <a:moveTo>
                    <a:pt x="0" y="72"/>
                  </a:move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289" y="136"/>
                    <a:pt x="341" y="136"/>
                  </a:cubicBezTo>
                  <a:cubicBezTo>
                    <a:pt x="393" y="136"/>
                    <a:pt x="481" y="128"/>
                    <a:pt x="581" y="200"/>
                  </a:cubicBezTo>
                  <a:cubicBezTo>
                    <a:pt x="581" y="200"/>
                    <a:pt x="524" y="207"/>
                    <a:pt x="493" y="199"/>
                  </a:cubicBezTo>
                  <a:cubicBezTo>
                    <a:pt x="462" y="192"/>
                    <a:pt x="315" y="188"/>
                    <a:pt x="285" y="198"/>
                  </a:cubicBezTo>
                  <a:cubicBezTo>
                    <a:pt x="255" y="207"/>
                    <a:pt x="189" y="212"/>
                    <a:pt x="188" y="223"/>
                  </a:cubicBezTo>
                  <a:cubicBezTo>
                    <a:pt x="188" y="223"/>
                    <a:pt x="176" y="217"/>
                    <a:pt x="149" y="220"/>
                  </a:cubicBezTo>
                  <a:cubicBezTo>
                    <a:pt x="122" y="223"/>
                    <a:pt x="44" y="235"/>
                    <a:pt x="44" y="235"/>
                  </a:cubicBezTo>
                  <a:cubicBezTo>
                    <a:pt x="80" y="360"/>
                    <a:pt x="80" y="360"/>
                    <a:pt x="80" y="360"/>
                  </a:cubicBezTo>
                  <a:cubicBezTo>
                    <a:pt x="80" y="360"/>
                    <a:pt x="225" y="346"/>
                    <a:pt x="232" y="336"/>
                  </a:cubicBezTo>
                  <a:cubicBezTo>
                    <a:pt x="232" y="336"/>
                    <a:pt x="289" y="346"/>
                    <a:pt x="349" y="345"/>
                  </a:cubicBezTo>
                  <a:cubicBezTo>
                    <a:pt x="409" y="344"/>
                    <a:pt x="490" y="329"/>
                    <a:pt x="490" y="329"/>
                  </a:cubicBezTo>
                  <a:cubicBezTo>
                    <a:pt x="490" y="329"/>
                    <a:pt x="506" y="334"/>
                    <a:pt x="549" y="330"/>
                  </a:cubicBezTo>
                  <a:cubicBezTo>
                    <a:pt x="591" y="327"/>
                    <a:pt x="775" y="319"/>
                    <a:pt x="785" y="295"/>
                  </a:cubicBezTo>
                  <a:cubicBezTo>
                    <a:pt x="785" y="295"/>
                    <a:pt x="801" y="304"/>
                    <a:pt x="822" y="302"/>
                  </a:cubicBezTo>
                  <a:cubicBezTo>
                    <a:pt x="844" y="301"/>
                    <a:pt x="891" y="309"/>
                    <a:pt x="899" y="327"/>
                  </a:cubicBezTo>
                  <a:cubicBezTo>
                    <a:pt x="908" y="346"/>
                    <a:pt x="844" y="356"/>
                    <a:pt x="809" y="359"/>
                  </a:cubicBezTo>
                  <a:cubicBezTo>
                    <a:pt x="775" y="362"/>
                    <a:pt x="652" y="377"/>
                    <a:pt x="642" y="390"/>
                  </a:cubicBezTo>
                  <a:cubicBezTo>
                    <a:pt x="642" y="390"/>
                    <a:pt x="600" y="386"/>
                    <a:pt x="576" y="392"/>
                  </a:cubicBezTo>
                  <a:cubicBezTo>
                    <a:pt x="553" y="399"/>
                    <a:pt x="476" y="417"/>
                    <a:pt x="462" y="414"/>
                  </a:cubicBezTo>
                  <a:cubicBezTo>
                    <a:pt x="448" y="411"/>
                    <a:pt x="419" y="417"/>
                    <a:pt x="419" y="423"/>
                  </a:cubicBezTo>
                  <a:cubicBezTo>
                    <a:pt x="419" y="423"/>
                    <a:pt x="392" y="410"/>
                    <a:pt x="362" y="419"/>
                  </a:cubicBezTo>
                  <a:cubicBezTo>
                    <a:pt x="332" y="429"/>
                    <a:pt x="247" y="412"/>
                    <a:pt x="203" y="417"/>
                  </a:cubicBezTo>
                  <a:cubicBezTo>
                    <a:pt x="158" y="423"/>
                    <a:pt x="94" y="430"/>
                    <a:pt x="94" y="430"/>
                  </a:cubicBezTo>
                  <a:cubicBezTo>
                    <a:pt x="122" y="502"/>
                    <a:pt x="122" y="502"/>
                    <a:pt x="122" y="502"/>
                  </a:cubicBezTo>
                  <a:cubicBezTo>
                    <a:pt x="122" y="502"/>
                    <a:pt x="203" y="482"/>
                    <a:pt x="217" y="520"/>
                  </a:cubicBezTo>
                  <a:cubicBezTo>
                    <a:pt x="230" y="558"/>
                    <a:pt x="134" y="566"/>
                    <a:pt x="134" y="566"/>
                  </a:cubicBezTo>
                  <a:cubicBezTo>
                    <a:pt x="153" y="609"/>
                    <a:pt x="153" y="609"/>
                    <a:pt x="153" y="609"/>
                  </a:cubicBezTo>
                  <a:cubicBezTo>
                    <a:pt x="153" y="609"/>
                    <a:pt x="255" y="610"/>
                    <a:pt x="288" y="605"/>
                  </a:cubicBezTo>
                  <a:cubicBezTo>
                    <a:pt x="378" y="590"/>
                    <a:pt x="434" y="533"/>
                    <a:pt x="490" y="531"/>
                  </a:cubicBezTo>
                  <a:cubicBezTo>
                    <a:pt x="547" y="528"/>
                    <a:pt x="712" y="546"/>
                    <a:pt x="718" y="531"/>
                  </a:cubicBezTo>
                  <a:cubicBezTo>
                    <a:pt x="718" y="531"/>
                    <a:pt x="757" y="541"/>
                    <a:pt x="810" y="527"/>
                  </a:cubicBezTo>
                  <a:cubicBezTo>
                    <a:pt x="863" y="513"/>
                    <a:pt x="966" y="501"/>
                    <a:pt x="976" y="524"/>
                  </a:cubicBezTo>
                  <a:cubicBezTo>
                    <a:pt x="987" y="547"/>
                    <a:pt x="874" y="580"/>
                    <a:pt x="838" y="567"/>
                  </a:cubicBezTo>
                  <a:cubicBezTo>
                    <a:pt x="802" y="554"/>
                    <a:pt x="495" y="574"/>
                    <a:pt x="428" y="595"/>
                  </a:cubicBezTo>
                  <a:cubicBezTo>
                    <a:pt x="361" y="615"/>
                    <a:pt x="317" y="628"/>
                    <a:pt x="304" y="634"/>
                  </a:cubicBezTo>
                  <a:cubicBezTo>
                    <a:pt x="291" y="639"/>
                    <a:pt x="148" y="649"/>
                    <a:pt x="153" y="666"/>
                  </a:cubicBezTo>
                  <a:cubicBezTo>
                    <a:pt x="191" y="776"/>
                    <a:pt x="191" y="776"/>
                    <a:pt x="191" y="776"/>
                  </a:cubicBezTo>
                  <a:cubicBezTo>
                    <a:pt x="191" y="776"/>
                    <a:pt x="321" y="761"/>
                    <a:pt x="347" y="752"/>
                  </a:cubicBezTo>
                  <a:cubicBezTo>
                    <a:pt x="373" y="744"/>
                    <a:pt x="409" y="739"/>
                    <a:pt x="408" y="733"/>
                  </a:cubicBezTo>
                  <a:cubicBezTo>
                    <a:pt x="408" y="733"/>
                    <a:pt x="432" y="743"/>
                    <a:pt x="493" y="725"/>
                  </a:cubicBezTo>
                  <a:cubicBezTo>
                    <a:pt x="554" y="706"/>
                    <a:pt x="736" y="688"/>
                    <a:pt x="781" y="689"/>
                  </a:cubicBezTo>
                  <a:cubicBezTo>
                    <a:pt x="825" y="690"/>
                    <a:pt x="1060" y="696"/>
                    <a:pt x="1051" y="681"/>
                  </a:cubicBezTo>
                  <a:cubicBezTo>
                    <a:pt x="1051" y="681"/>
                    <a:pt x="1202" y="694"/>
                    <a:pt x="1221" y="686"/>
                  </a:cubicBezTo>
                  <a:cubicBezTo>
                    <a:pt x="1175" y="609"/>
                    <a:pt x="1175" y="609"/>
                    <a:pt x="1175" y="609"/>
                  </a:cubicBezTo>
                  <a:cubicBezTo>
                    <a:pt x="1175" y="609"/>
                    <a:pt x="1131" y="607"/>
                    <a:pt x="1118" y="612"/>
                  </a:cubicBezTo>
                  <a:cubicBezTo>
                    <a:pt x="1105" y="618"/>
                    <a:pt x="1055" y="602"/>
                    <a:pt x="1030" y="600"/>
                  </a:cubicBezTo>
                  <a:cubicBezTo>
                    <a:pt x="1005" y="598"/>
                    <a:pt x="997" y="595"/>
                    <a:pt x="994" y="581"/>
                  </a:cubicBezTo>
                  <a:cubicBezTo>
                    <a:pt x="991" y="567"/>
                    <a:pt x="1025" y="557"/>
                    <a:pt x="1036" y="543"/>
                  </a:cubicBezTo>
                  <a:cubicBezTo>
                    <a:pt x="1047" y="529"/>
                    <a:pt x="1133" y="511"/>
                    <a:pt x="1133" y="511"/>
                  </a:cubicBezTo>
                  <a:cubicBezTo>
                    <a:pt x="909" y="111"/>
                    <a:pt x="909" y="111"/>
                    <a:pt x="909" y="111"/>
                  </a:cubicBezTo>
                  <a:cubicBezTo>
                    <a:pt x="909" y="111"/>
                    <a:pt x="692" y="86"/>
                    <a:pt x="642" y="62"/>
                  </a:cubicBezTo>
                  <a:cubicBezTo>
                    <a:pt x="592" y="38"/>
                    <a:pt x="515" y="0"/>
                    <a:pt x="349" y="12"/>
                  </a:cubicBezTo>
                  <a:cubicBezTo>
                    <a:pt x="183" y="24"/>
                    <a:pt x="0" y="72"/>
                    <a:pt x="0" y="7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Freeform 152">
              <a:extLst>
                <a:ext uri="{FF2B5EF4-FFF2-40B4-BE49-F238E27FC236}">
                  <a16:creationId xmlns:a16="http://schemas.microsoft.com/office/drawing/2014/main" id="{90B62E1D-DE4C-4E36-BD6A-F28F4D2FE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430"/>
              <a:ext cx="562" cy="1085"/>
            </a:xfrm>
            <a:custGeom>
              <a:avLst/>
              <a:gdLst>
                <a:gd name="T0" fmla="*/ 0 w 282"/>
                <a:gd name="T1" fmla="*/ 1059 h 510"/>
                <a:gd name="T2" fmla="*/ 839 w 282"/>
                <a:gd name="T3" fmla="*/ 181 h 510"/>
                <a:gd name="T4" fmla="*/ 1339 w 282"/>
                <a:gd name="T5" fmla="*/ 770 h 510"/>
                <a:gd name="T6" fmla="*/ 1827 w 282"/>
                <a:gd name="T7" fmla="*/ 1393 h 510"/>
                <a:gd name="T8" fmla="*/ 1835 w 282"/>
                <a:gd name="T9" fmla="*/ 2502 h 510"/>
                <a:gd name="T10" fmla="*/ 2176 w 282"/>
                <a:gd name="T11" fmla="*/ 3810 h 510"/>
                <a:gd name="T12" fmla="*/ 1772 w 282"/>
                <a:gd name="T13" fmla="*/ 4910 h 510"/>
                <a:gd name="T14" fmla="*/ 0 w 282"/>
                <a:gd name="T15" fmla="*/ 1059 h 5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2" h="510">
                  <a:moveTo>
                    <a:pt x="0" y="110"/>
                  </a:moveTo>
                  <a:cubicBezTo>
                    <a:pt x="0" y="110"/>
                    <a:pt x="25" y="0"/>
                    <a:pt x="106" y="19"/>
                  </a:cubicBezTo>
                  <a:cubicBezTo>
                    <a:pt x="170" y="35"/>
                    <a:pt x="169" y="80"/>
                    <a:pt x="169" y="80"/>
                  </a:cubicBezTo>
                  <a:cubicBezTo>
                    <a:pt x="169" y="80"/>
                    <a:pt x="208" y="94"/>
                    <a:pt x="231" y="145"/>
                  </a:cubicBezTo>
                  <a:cubicBezTo>
                    <a:pt x="254" y="196"/>
                    <a:pt x="232" y="260"/>
                    <a:pt x="232" y="260"/>
                  </a:cubicBezTo>
                  <a:cubicBezTo>
                    <a:pt x="232" y="260"/>
                    <a:pt x="282" y="293"/>
                    <a:pt x="275" y="396"/>
                  </a:cubicBezTo>
                  <a:cubicBezTo>
                    <a:pt x="268" y="499"/>
                    <a:pt x="224" y="510"/>
                    <a:pt x="224" y="510"/>
                  </a:cubicBezTo>
                  <a:lnTo>
                    <a:pt x="0" y="11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Freeform 153">
              <a:extLst>
                <a:ext uri="{FF2B5EF4-FFF2-40B4-BE49-F238E27FC236}">
                  <a16:creationId xmlns:a16="http://schemas.microsoft.com/office/drawing/2014/main" id="{E8CBC28F-AF97-4026-A069-ACE8D161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17"/>
              <a:ext cx="132" cy="270"/>
            </a:xfrm>
            <a:custGeom>
              <a:avLst/>
              <a:gdLst>
                <a:gd name="T0" fmla="*/ 0 w 66"/>
                <a:gd name="T1" fmla="*/ 478 h 127"/>
                <a:gd name="T2" fmla="*/ 288 w 66"/>
                <a:gd name="T3" fmla="*/ 136 h 127"/>
                <a:gd name="T4" fmla="*/ 368 w 66"/>
                <a:gd name="T5" fmla="*/ 1220 h 127"/>
                <a:gd name="T6" fmla="*/ 0 w 66"/>
                <a:gd name="T7" fmla="*/ 478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27">
                  <a:moveTo>
                    <a:pt x="0" y="50"/>
                  </a:moveTo>
                  <a:cubicBezTo>
                    <a:pt x="0" y="50"/>
                    <a:pt x="18" y="0"/>
                    <a:pt x="36" y="14"/>
                  </a:cubicBezTo>
                  <a:cubicBezTo>
                    <a:pt x="55" y="28"/>
                    <a:pt x="66" y="98"/>
                    <a:pt x="46" y="127"/>
                  </a:cubicBezTo>
                  <a:lnTo>
                    <a:pt x="0" y="5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154">
              <a:extLst>
                <a:ext uri="{FF2B5EF4-FFF2-40B4-BE49-F238E27FC236}">
                  <a16:creationId xmlns:a16="http://schemas.microsoft.com/office/drawing/2014/main" id="{5D027648-643E-4DEE-B054-3D37EA539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847"/>
              <a:ext cx="148" cy="447"/>
            </a:xfrm>
            <a:custGeom>
              <a:avLst/>
              <a:gdLst>
                <a:gd name="T0" fmla="*/ 288 w 74"/>
                <a:gd name="T1" fmla="*/ 0 h 210"/>
                <a:gd name="T2" fmla="*/ 232 w 74"/>
                <a:gd name="T3" fmla="*/ 1677 h 210"/>
                <a:gd name="T4" fmla="*/ 592 w 74"/>
                <a:gd name="T5" fmla="*/ 1060 h 210"/>
                <a:gd name="T6" fmla="*/ 288 w 74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210">
                  <a:moveTo>
                    <a:pt x="36" y="0"/>
                  </a:moveTo>
                  <a:cubicBezTo>
                    <a:pt x="36" y="0"/>
                    <a:pt x="0" y="138"/>
                    <a:pt x="29" y="174"/>
                  </a:cubicBezTo>
                  <a:cubicBezTo>
                    <a:pt x="57" y="210"/>
                    <a:pt x="74" y="110"/>
                    <a:pt x="74" y="110"/>
                  </a:cubicBezTo>
                  <a:lnTo>
                    <a:pt x="36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155">
              <a:extLst>
                <a:ext uri="{FF2B5EF4-FFF2-40B4-BE49-F238E27FC236}">
                  <a16:creationId xmlns:a16="http://schemas.microsoft.com/office/drawing/2014/main" id="{DFA502A8-267D-4274-B26B-D55AA52ED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632"/>
              <a:ext cx="96" cy="347"/>
            </a:xfrm>
            <a:custGeom>
              <a:avLst/>
              <a:gdLst>
                <a:gd name="T0" fmla="*/ 232 w 48"/>
                <a:gd name="T1" fmla="*/ 0 h 163"/>
                <a:gd name="T2" fmla="*/ 184 w 48"/>
                <a:gd name="T3" fmla="*/ 1428 h 163"/>
                <a:gd name="T4" fmla="*/ 384 w 48"/>
                <a:gd name="T5" fmla="*/ 426 h 163"/>
                <a:gd name="T6" fmla="*/ 232 w 48"/>
                <a:gd name="T7" fmla="*/ 0 h 1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63">
                  <a:moveTo>
                    <a:pt x="29" y="0"/>
                  </a:moveTo>
                  <a:cubicBezTo>
                    <a:pt x="29" y="0"/>
                    <a:pt x="0" y="127"/>
                    <a:pt x="23" y="148"/>
                  </a:cubicBezTo>
                  <a:cubicBezTo>
                    <a:pt x="39" y="163"/>
                    <a:pt x="48" y="44"/>
                    <a:pt x="48" y="44"/>
                  </a:cubicBezTo>
                  <a:lnTo>
                    <a:pt x="29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156">
              <a:extLst>
                <a:ext uri="{FF2B5EF4-FFF2-40B4-BE49-F238E27FC236}">
                  <a16:creationId xmlns:a16="http://schemas.microsoft.com/office/drawing/2014/main" id="{A4C14C01-01B8-415B-B68B-BB4792AD0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341"/>
              <a:ext cx="99" cy="357"/>
            </a:xfrm>
            <a:custGeom>
              <a:avLst/>
              <a:gdLst>
                <a:gd name="T0" fmla="*/ 164 w 50"/>
                <a:gd name="T1" fmla="*/ 0 h 168"/>
                <a:gd name="T2" fmla="*/ 164 w 50"/>
                <a:gd name="T3" fmla="*/ 1432 h 168"/>
                <a:gd name="T4" fmla="*/ 388 w 50"/>
                <a:gd name="T5" fmla="*/ 699 h 168"/>
                <a:gd name="T6" fmla="*/ 164 w 50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68">
                  <a:moveTo>
                    <a:pt x="21" y="0"/>
                  </a:moveTo>
                  <a:cubicBezTo>
                    <a:pt x="21" y="0"/>
                    <a:pt x="0" y="129"/>
                    <a:pt x="21" y="149"/>
                  </a:cubicBezTo>
                  <a:cubicBezTo>
                    <a:pt x="41" y="168"/>
                    <a:pt x="50" y="73"/>
                    <a:pt x="50" y="73"/>
                  </a:cubicBezTo>
                  <a:lnTo>
                    <a:pt x="21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157">
              <a:extLst>
                <a:ext uri="{FF2B5EF4-FFF2-40B4-BE49-F238E27FC236}">
                  <a16:creationId xmlns:a16="http://schemas.microsoft.com/office/drawing/2014/main" id="{009F70AC-243C-4696-AF86-04BD7D095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928"/>
              <a:ext cx="142" cy="515"/>
            </a:xfrm>
            <a:custGeom>
              <a:avLst/>
              <a:gdLst>
                <a:gd name="T0" fmla="*/ 272 w 71"/>
                <a:gd name="T1" fmla="*/ 0 h 242"/>
                <a:gd name="T2" fmla="*/ 240 w 71"/>
                <a:gd name="T3" fmla="*/ 1983 h 242"/>
                <a:gd name="T4" fmla="*/ 568 w 71"/>
                <a:gd name="T5" fmla="*/ 1205 h 242"/>
                <a:gd name="T6" fmla="*/ 272 w 71"/>
                <a:gd name="T7" fmla="*/ 0 h 2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242">
                  <a:moveTo>
                    <a:pt x="34" y="0"/>
                  </a:moveTo>
                  <a:cubicBezTo>
                    <a:pt x="34" y="0"/>
                    <a:pt x="0" y="152"/>
                    <a:pt x="30" y="206"/>
                  </a:cubicBezTo>
                  <a:cubicBezTo>
                    <a:pt x="49" y="242"/>
                    <a:pt x="71" y="125"/>
                    <a:pt x="71" y="125"/>
                  </a:cubicBezTo>
                  <a:lnTo>
                    <a:pt x="34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Freeform 158">
              <a:extLst>
                <a:ext uri="{FF2B5EF4-FFF2-40B4-BE49-F238E27FC236}">
                  <a16:creationId xmlns:a16="http://schemas.microsoft.com/office/drawing/2014/main" id="{CEE28379-E89B-44A9-9051-2CFEBD386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583"/>
              <a:ext cx="122" cy="428"/>
            </a:xfrm>
            <a:custGeom>
              <a:avLst/>
              <a:gdLst>
                <a:gd name="T0" fmla="*/ 224 w 61"/>
                <a:gd name="T1" fmla="*/ 0 h 201"/>
                <a:gd name="T2" fmla="*/ 288 w 61"/>
                <a:gd name="T3" fmla="*/ 1718 h 201"/>
                <a:gd name="T4" fmla="*/ 472 w 61"/>
                <a:gd name="T5" fmla="*/ 715 h 201"/>
                <a:gd name="T6" fmla="*/ 224 w 61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01">
                  <a:moveTo>
                    <a:pt x="28" y="0"/>
                  </a:moveTo>
                  <a:cubicBezTo>
                    <a:pt x="28" y="0"/>
                    <a:pt x="0" y="144"/>
                    <a:pt x="36" y="178"/>
                  </a:cubicBezTo>
                  <a:cubicBezTo>
                    <a:pt x="61" y="201"/>
                    <a:pt x="59" y="74"/>
                    <a:pt x="59" y="74"/>
                  </a:cubicBezTo>
                  <a:lnTo>
                    <a:pt x="28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8" name="Line 159">
              <a:extLst>
                <a:ext uri="{FF2B5EF4-FFF2-40B4-BE49-F238E27FC236}">
                  <a16:creationId xmlns:a16="http://schemas.microsoft.com/office/drawing/2014/main" id="{B4BFDD89-0B62-42B6-8702-F79392862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" y="1968"/>
              <a:ext cx="52" cy="1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Line 160">
              <a:extLst>
                <a:ext uri="{FF2B5EF4-FFF2-40B4-BE49-F238E27FC236}">
                  <a16:creationId xmlns:a16="http://schemas.microsoft.com/office/drawing/2014/main" id="{83B0F9D6-7D9C-49B6-A7CF-8D826064F5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4" y="2381"/>
              <a:ext cx="79" cy="6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Line 161">
              <a:extLst>
                <a:ext uri="{FF2B5EF4-FFF2-40B4-BE49-F238E27FC236}">
                  <a16:creationId xmlns:a16="http://schemas.microsoft.com/office/drawing/2014/main" id="{A42EBB96-FD23-417C-911B-4CB19822E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1" y="2662"/>
              <a:ext cx="62" cy="13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Line 162">
              <a:extLst>
                <a:ext uri="{FF2B5EF4-FFF2-40B4-BE49-F238E27FC236}">
                  <a16:creationId xmlns:a16="http://schemas.microsoft.com/office/drawing/2014/main" id="{4ADFECDC-8C49-4455-93DE-29C35D29E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97" y="2945"/>
              <a:ext cx="20" cy="4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Oval 163">
              <a:extLst>
                <a:ext uri="{FF2B5EF4-FFF2-40B4-BE49-F238E27FC236}">
                  <a16:creationId xmlns:a16="http://schemas.microsoft.com/office/drawing/2014/main" id="{43E25578-06B4-42BD-9FA2-10FCB7C69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" y="2039"/>
              <a:ext cx="281" cy="142"/>
            </a:xfrm>
            <a:prstGeom prst="ellips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23" name="Freeform 164">
              <a:extLst>
                <a:ext uri="{FF2B5EF4-FFF2-40B4-BE49-F238E27FC236}">
                  <a16:creationId xmlns:a16="http://schemas.microsoft.com/office/drawing/2014/main" id="{EAFEC6CE-CFC6-4CA8-B1C9-2ED9DEEC1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607"/>
              <a:ext cx="264" cy="123"/>
            </a:xfrm>
            <a:custGeom>
              <a:avLst/>
              <a:gdLst>
                <a:gd name="T0" fmla="*/ 1056 w 132"/>
                <a:gd name="T1" fmla="*/ 324 h 58"/>
                <a:gd name="T2" fmla="*/ 568 w 132"/>
                <a:gd name="T3" fmla="*/ 554 h 58"/>
                <a:gd name="T4" fmla="*/ 0 w 132"/>
                <a:gd name="T5" fmla="*/ 248 h 58"/>
                <a:gd name="T6" fmla="*/ 520 w 132"/>
                <a:gd name="T7" fmla="*/ 0 h 58"/>
                <a:gd name="T8" fmla="*/ 1056 w 132"/>
                <a:gd name="T9" fmla="*/ 3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58">
                  <a:moveTo>
                    <a:pt x="132" y="34"/>
                  </a:moveTo>
                  <a:cubicBezTo>
                    <a:pt x="132" y="48"/>
                    <a:pt x="107" y="58"/>
                    <a:pt x="71" y="58"/>
                  </a:cubicBezTo>
                  <a:cubicBezTo>
                    <a:pt x="36" y="58"/>
                    <a:pt x="0" y="41"/>
                    <a:pt x="0" y="26"/>
                  </a:cubicBezTo>
                  <a:cubicBezTo>
                    <a:pt x="0" y="12"/>
                    <a:pt x="29" y="0"/>
                    <a:pt x="65" y="0"/>
                  </a:cubicBezTo>
                  <a:cubicBezTo>
                    <a:pt x="100" y="0"/>
                    <a:pt x="132" y="19"/>
                    <a:pt x="132" y="34"/>
                  </a:cubicBezTo>
                  <a:close/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165">
              <a:extLst>
                <a:ext uri="{FF2B5EF4-FFF2-40B4-BE49-F238E27FC236}">
                  <a16:creationId xmlns:a16="http://schemas.microsoft.com/office/drawing/2014/main" id="{4982CB2E-70B7-495B-9559-0DAEE724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334"/>
              <a:ext cx="293" cy="124"/>
            </a:xfrm>
            <a:custGeom>
              <a:avLst/>
              <a:gdLst>
                <a:gd name="T0" fmla="*/ 1084 w 147"/>
                <a:gd name="T1" fmla="*/ 0 h 58"/>
                <a:gd name="T2" fmla="*/ 1132 w 147"/>
                <a:gd name="T3" fmla="*/ 88 h 58"/>
                <a:gd name="T4" fmla="*/ 616 w 147"/>
                <a:gd name="T5" fmla="*/ 526 h 58"/>
                <a:gd name="T6" fmla="*/ 0 w 147"/>
                <a:gd name="T7" fmla="*/ 402 h 58"/>
                <a:gd name="T8" fmla="*/ 0 w 147"/>
                <a:gd name="T9" fmla="*/ 33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58">
                  <a:moveTo>
                    <a:pt x="137" y="0"/>
                  </a:moveTo>
                  <a:cubicBezTo>
                    <a:pt x="140" y="3"/>
                    <a:pt x="142" y="6"/>
                    <a:pt x="143" y="9"/>
                  </a:cubicBezTo>
                  <a:cubicBezTo>
                    <a:pt x="147" y="27"/>
                    <a:pt x="124" y="50"/>
                    <a:pt x="78" y="54"/>
                  </a:cubicBezTo>
                  <a:cubicBezTo>
                    <a:pt x="38" y="57"/>
                    <a:pt x="4" y="58"/>
                    <a:pt x="0" y="41"/>
                  </a:cubicBezTo>
                  <a:cubicBezTo>
                    <a:pt x="0" y="38"/>
                    <a:pt x="0" y="36"/>
                    <a:pt x="0" y="34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Freeform 166">
              <a:extLst>
                <a:ext uri="{FF2B5EF4-FFF2-40B4-BE49-F238E27FC236}">
                  <a16:creationId xmlns:a16="http://schemas.microsoft.com/office/drawing/2014/main" id="{19C4F889-03DD-49E6-88AE-3771A9B2C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607"/>
              <a:ext cx="74" cy="55"/>
            </a:xfrm>
            <a:custGeom>
              <a:avLst/>
              <a:gdLst>
                <a:gd name="T0" fmla="*/ 160 w 37"/>
                <a:gd name="T1" fmla="*/ 0 h 26"/>
                <a:gd name="T2" fmla="*/ 24 w 37"/>
                <a:gd name="T3" fmla="*/ 161 h 26"/>
                <a:gd name="T4" fmla="*/ 296 w 37"/>
                <a:gd name="T5" fmla="*/ 209 h 26"/>
                <a:gd name="T6" fmla="*/ 200 w 37"/>
                <a:gd name="T7" fmla="*/ 197 h 26"/>
                <a:gd name="T8" fmla="*/ 88 w 37"/>
                <a:gd name="T9" fmla="*/ 152 h 26"/>
                <a:gd name="T10" fmla="*/ 80 w 37"/>
                <a:gd name="T11" fmla="*/ 59 h 26"/>
                <a:gd name="T12" fmla="*/ 128 w 37"/>
                <a:gd name="T13" fmla="*/ 8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6">
                  <a:moveTo>
                    <a:pt x="20" y="0"/>
                  </a:moveTo>
                  <a:cubicBezTo>
                    <a:pt x="15" y="0"/>
                    <a:pt x="0" y="10"/>
                    <a:pt x="3" y="17"/>
                  </a:cubicBezTo>
                  <a:cubicBezTo>
                    <a:pt x="7" y="26"/>
                    <a:pt x="30" y="23"/>
                    <a:pt x="37" y="22"/>
                  </a:cubicBezTo>
                  <a:cubicBezTo>
                    <a:pt x="34" y="20"/>
                    <a:pt x="29" y="21"/>
                    <a:pt x="25" y="21"/>
                  </a:cubicBezTo>
                  <a:cubicBezTo>
                    <a:pt x="21" y="20"/>
                    <a:pt x="14" y="19"/>
                    <a:pt x="11" y="16"/>
                  </a:cubicBezTo>
                  <a:cubicBezTo>
                    <a:pt x="8" y="13"/>
                    <a:pt x="8" y="9"/>
                    <a:pt x="10" y="6"/>
                  </a:cubicBezTo>
                  <a:cubicBezTo>
                    <a:pt x="11" y="3"/>
                    <a:pt x="13" y="3"/>
                    <a:pt x="16" y="1"/>
                  </a:cubicBezTo>
                </a:path>
              </a:pathLst>
            </a:custGeom>
            <a:solidFill>
              <a:srgbClr val="7B1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Freeform 167">
              <a:extLst>
                <a:ext uri="{FF2B5EF4-FFF2-40B4-BE49-F238E27FC236}">
                  <a16:creationId xmlns:a16="http://schemas.microsoft.com/office/drawing/2014/main" id="{5F017276-EE74-4D00-8D94-1ABD0DE4A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966"/>
              <a:ext cx="84" cy="53"/>
            </a:xfrm>
            <a:custGeom>
              <a:avLst/>
              <a:gdLst>
                <a:gd name="T0" fmla="*/ 192 w 42"/>
                <a:gd name="T1" fmla="*/ 8 h 25"/>
                <a:gd name="T2" fmla="*/ 80 w 42"/>
                <a:gd name="T3" fmla="*/ 68 h 25"/>
                <a:gd name="T4" fmla="*/ 8 w 42"/>
                <a:gd name="T5" fmla="*/ 153 h 25"/>
                <a:gd name="T6" fmla="*/ 112 w 42"/>
                <a:gd name="T7" fmla="*/ 212 h 25"/>
                <a:gd name="T8" fmla="*/ 216 w 42"/>
                <a:gd name="T9" fmla="*/ 229 h 25"/>
                <a:gd name="T10" fmla="*/ 336 w 42"/>
                <a:gd name="T11" fmla="*/ 237 h 25"/>
                <a:gd name="T12" fmla="*/ 128 w 42"/>
                <a:gd name="T13" fmla="*/ 161 h 25"/>
                <a:gd name="T14" fmla="*/ 184 w 42"/>
                <a:gd name="T15" fmla="*/ 8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5">
                  <a:moveTo>
                    <a:pt x="24" y="1"/>
                  </a:moveTo>
                  <a:cubicBezTo>
                    <a:pt x="19" y="0"/>
                    <a:pt x="13" y="4"/>
                    <a:pt x="10" y="7"/>
                  </a:cubicBezTo>
                  <a:cubicBezTo>
                    <a:pt x="6" y="9"/>
                    <a:pt x="0" y="10"/>
                    <a:pt x="1" y="16"/>
                  </a:cubicBezTo>
                  <a:cubicBezTo>
                    <a:pt x="2" y="22"/>
                    <a:pt x="10" y="21"/>
                    <a:pt x="14" y="22"/>
                  </a:cubicBezTo>
                  <a:cubicBezTo>
                    <a:pt x="19" y="23"/>
                    <a:pt x="23" y="24"/>
                    <a:pt x="27" y="24"/>
                  </a:cubicBezTo>
                  <a:cubicBezTo>
                    <a:pt x="31" y="24"/>
                    <a:pt x="37" y="23"/>
                    <a:pt x="42" y="25"/>
                  </a:cubicBezTo>
                  <a:cubicBezTo>
                    <a:pt x="33" y="23"/>
                    <a:pt x="24" y="20"/>
                    <a:pt x="16" y="17"/>
                  </a:cubicBezTo>
                  <a:cubicBezTo>
                    <a:pt x="6" y="13"/>
                    <a:pt x="19" y="3"/>
                    <a:pt x="23" y="1"/>
                  </a:cubicBezTo>
                </a:path>
              </a:pathLst>
            </a:custGeom>
            <a:solidFill>
              <a:srgbClr val="7B1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Freeform 168">
              <a:extLst>
                <a:ext uri="{FF2B5EF4-FFF2-40B4-BE49-F238E27FC236}">
                  <a16:creationId xmlns:a16="http://schemas.microsoft.com/office/drawing/2014/main" id="{6B61EAC8-E008-4855-B604-8B40E5B2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360"/>
              <a:ext cx="90" cy="59"/>
            </a:xfrm>
            <a:custGeom>
              <a:avLst/>
              <a:gdLst>
                <a:gd name="T0" fmla="*/ 216 w 45"/>
                <a:gd name="T1" fmla="*/ 0 h 28"/>
                <a:gd name="T2" fmla="*/ 120 w 45"/>
                <a:gd name="T3" fmla="*/ 57 h 28"/>
                <a:gd name="T4" fmla="*/ 56 w 45"/>
                <a:gd name="T5" fmla="*/ 133 h 28"/>
                <a:gd name="T6" fmla="*/ 360 w 45"/>
                <a:gd name="T7" fmla="*/ 253 h 28"/>
                <a:gd name="T8" fmla="*/ 248 w 45"/>
                <a:gd name="T9" fmla="*/ 204 h 28"/>
                <a:gd name="T10" fmla="*/ 168 w 45"/>
                <a:gd name="T11" fmla="*/ 169 h 28"/>
                <a:gd name="T12" fmla="*/ 232 w 45"/>
                <a:gd name="T13" fmla="*/ 27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28">
                  <a:moveTo>
                    <a:pt x="27" y="0"/>
                  </a:moveTo>
                  <a:cubicBezTo>
                    <a:pt x="23" y="0"/>
                    <a:pt x="18" y="4"/>
                    <a:pt x="15" y="6"/>
                  </a:cubicBezTo>
                  <a:cubicBezTo>
                    <a:pt x="13" y="8"/>
                    <a:pt x="9" y="11"/>
                    <a:pt x="7" y="14"/>
                  </a:cubicBezTo>
                  <a:cubicBezTo>
                    <a:pt x="0" y="28"/>
                    <a:pt x="40" y="25"/>
                    <a:pt x="45" y="27"/>
                  </a:cubicBezTo>
                  <a:cubicBezTo>
                    <a:pt x="40" y="27"/>
                    <a:pt x="36" y="24"/>
                    <a:pt x="31" y="22"/>
                  </a:cubicBezTo>
                  <a:cubicBezTo>
                    <a:pt x="28" y="21"/>
                    <a:pt x="23" y="21"/>
                    <a:pt x="21" y="18"/>
                  </a:cubicBezTo>
                  <a:cubicBezTo>
                    <a:pt x="16" y="13"/>
                    <a:pt x="25" y="6"/>
                    <a:pt x="29" y="3"/>
                  </a:cubicBezTo>
                </a:path>
              </a:pathLst>
            </a:custGeom>
            <a:solidFill>
              <a:srgbClr val="7B1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Freeform 169">
              <a:extLst>
                <a:ext uri="{FF2B5EF4-FFF2-40B4-BE49-F238E27FC236}">
                  <a16:creationId xmlns:a16="http://schemas.microsoft.com/office/drawing/2014/main" id="{D1F417E6-BB31-414B-AC58-3DEFA4CF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2909"/>
              <a:ext cx="93" cy="49"/>
            </a:xfrm>
            <a:custGeom>
              <a:avLst/>
              <a:gdLst>
                <a:gd name="T0" fmla="*/ 172 w 47"/>
                <a:gd name="T1" fmla="*/ 0 h 23"/>
                <a:gd name="T2" fmla="*/ 0 w 47"/>
                <a:gd name="T3" fmla="*/ 136 h 23"/>
                <a:gd name="T4" fmla="*/ 148 w 47"/>
                <a:gd name="T5" fmla="*/ 222 h 23"/>
                <a:gd name="T6" fmla="*/ 263 w 47"/>
                <a:gd name="T7" fmla="*/ 213 h 23"/>
                <a:gd name="T8" fmla="*/ 364 w 47"/>
                <a:gd name="T9" fmla="*/ 205 h 23"/>
                <a:gd name="T10" fmla="*/ 271 w 47"/>
                <a:gd name="T11" fmla="*/ 181 h 23"/>
                <a:gd name="T12" fmla="*/ 156 w 47"/>
                <a:gd name="T13" fmla="*/ 164 h 23"/>
                <a:gd name="T14" fmla="*/ 172 w 47"/>
                <a:gd name="T15" fmla="*/ 28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3">
                  <a:moveTo>
                    <a:pt x="22" y="0"/>
                  </a:moveTo>
                  <a:cubicBezTo>
                    <a:pt x="18" y="0"/>
                    <a:pt x="0" y="9"/>
                    <a:pt x="0" y="14"/>
                  </a:cubicBezTo>
                  <a:cubicBezTo>
                    <a:pt x="1" y="21"/>
                    <a:pt x="15" y="22"/>
                    <a:pt x="19" y="23"/>
                  </a:cubicBezTo>
                  <a:cubicBezTo>
                    <a:pt x="24" y="23"/>
                    <a:pt x="29" y="23"/>
                    <a:pt x="34" y="22"/>
                  </a:cubicBezTo>
                  <a:cubicBezTo>
                    <a:pt x="37" y="22"/>
                    <a:pt x="44" y="23"/>
                    <a:pt x="47" y="21"/>
                  </a:cubicBezTo>
                  <a:cubicBezTo>
                    <a:pt x="43" y="21"/>
                    <a:pt x="39" y="20"/>
                    <a:pt x="35" y="19"/>
                  </a:cubicBezTo>
                  <a:cubicBezTo>
                    <a:pt x="30" y="19"/>
                    <a:pt x="25" y="18"/>
                    <a:pt x="20" y="17"/>
                  </a:cubicBezTo>
                  <a:cubicBezTo>
                    <a:pt x="15" y="14"/>
                    <a:pt x="15" y="4"/>
                    <a:pt x="22" y="3"/>
                  </a:cubicBezTo>
                </a:path>
              </a:pathLst>
            </a:custGeom>
            <a:solidFill>
              <a:srgbClr val="7B1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9" name="Freeform 170">
              <a:extLst>
                <a:ext uri="{FF2B5EF4-FFF2-40B4-BE49-F238E27FC236}">
                  <a16:creationId xmlns:a16="http://schemas.microsoft.com/office/drawing/2014/main" id="{01381216-39CC-4BF1-8907-BE6B138C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73"/>
              <a:ext cx="108" cy="57"/>
            </a:xfrm>
            <a:custGeom>
              <a:avLst/>
              <a:gdLst>
                <a:gd name="T0" fmla="*/ 0 w 54"/>
                <a:gd name="T1" fmla="*/ 120 h 27"/>
                <a:gd name="T2" fmla="*/ 264 w 54"/>
                <a:gd name="T3" fmla="*/ 27 h 27"/>
                <a:gd name="T4" fmla="*/ 432 w 54"/>
                <a:gd name="T5" fmla="*/ 245 h 27"/>
                <a:gd name="T6" fmla="*/ 64 w 54"/>
                <a:gd name="T7" fmla="*/ 253 h 27"/>
                <a:gd name="T8" fmla="*/ 0 w 54"/>
                <a:gd name="T9" fmla="*/ 13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27">
                  <a:moveTo>
                    <a:pt x="0" y="13"/>
                  </a:moveTo>
                  <a:cubicBezTo>
                    <a:pt x="7" y="3"/>
                    <a:pt x="22" y="0"/>
                    <a:pt x="33" y="3"/>
                  </a:cubicBezTo>
                  <a:cubicBezTo>
                    <a:pt x="44" y="6"/>
                    <a:pt x="50" y="16"/>
                    <a:pt x="54" y="26"/>
                  </a:cubicBezTo>
                  <a:cubicBezTo>
                    <a:pt x="39" y="20"/>
                    <a:pt x="16" y="1"/>
                    <a:pt x="8" y="27"/>
                  </a:cubicBezTo>
                  <a:cubicBezTo>
                    <a:pt x="4" y="24"/>
                    <a:pt x="3" y="18"/>
                    <a:pt x="0" y="14"/>
                  </a:cubicBezTo>
                </a:path>
              </a:pathLst>
            </a:custGeom>
            <a:solidFill>
              <a:srgbClr val="A02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0" name="Freeform 171">
              <a:extLst>
                <a:ext uri="{FF2B5EF4-FFF2-40B4-BE49-F238E27FC236}">
                  <a16:creationId xmlns:a16="http://schemas.microsoft.com/office/drawing/2014/main" id="{B72B985E-CEDD-45EC-936A-C5F0B8CE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060"/>
              <a:ext cx="123" cy="106"/>
            </a:xfrm>
            <a:custGeom>
              <a:avLst/>
              <a:gdLst>
                <a:gd name="T0" fmla="*/ 256 w 62"/>
                <a:gd name="T1" fmla="*/ 0 h 50"/>
                <a:gd name="T2" fmla="*/ 71 w 62"/>
                <a:gd name="T3" fmla="*/ 95 h 50"/>
                <a:gd name="T4" fmla="*/ 8 w 62"/>
                <a:gd name="T5" fmla="*/ 297 h 50"/>
                <a:gd name="T6" fmla="*/ 188 w 62"/>
                <a:gd name="T7" fmla="*/ 426 h 50"/>
                <a:gd name="T8" fmla="*/ 351 w 62"/>
                <a:gd name="T9" fmla="*/ 458 h 50"/>
                <a:gd name="T10" fmla="*/ 484 w 62"/>
                <a:gd name="T11" fmla="*/ 477 h 50"/>
                <a:gd name="T12" fmla="*/ 359 w 62"/>
                <a:gd name="T13" fmla="*/ 426 h 50"/>
                <a:gd name="T14" fmla="*/ 196 w 62"/>
                <a:gd name="T15" fmla="*/ 297 h 50"/>
                <a:gd name="T16" fmla="*/ 188 w 62"/>
                <a:gd name="T17" fmla="*/ 144 h 50"/>
                <a:gd name="T18" fmla="*/ 288 w 62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50">
                  <a:moveTo>
                    <a:pt x="33" y="0"/>
                  </a:moveTo>
                  <a:cubicBezTo>
                    <a:pt x="25" y="1"/>
                    <a:pt x="16" y="6"/>
                    <a:pt x="9" y="10"/>
                  </a:cubicBezTo>
                  <a:cubicBezTo>
                    <a:pt x="2" y="13"/>
                    <a:pt x="0" y="24"/>
                    <a:pt x="1" y="31"/>
                  </a:cubicBezTo>
                  <a:cubicBezTo>
                    <a:pt x="4" y="42"/>
                    <a:pt x="16" y="43"/>
                    <a:pt x="24" y="45"/>
                  </a:cubicBezTo>
                  <a:cubicBezTo>
                    <a:pt x="31" y="47"/>
                    <a:pt x="38" y="47"/>
                    <a:pt x="45" y="48"/>
                  </a:cubicBezTo>
                  <a:cubicBezTo>
                    <a:pt x="50" y="49"/>
                    <a:pt x="56" y="50"/>
                    <a:pt x="62" y="50"/>
                  </a:cubicBezTo>
                  <a:cubicBezTo>
                    <a:pt x="56" y="50"/>
                    <a:pt x="50" y="47"/>
                    <a:pt x="46" y="45"/>
                  </a:cubicBezTo>
                  <a:cubicBezTo>
                    <a:pt x="38" y="42"/>
                    <a:pt x="29" y="39"/>
                    <a:pt x="25" y="31"/>
                  </a:cubicBezTo>
                  <a:cubicBezTo>
                    <a:pt x="23" y="26"/>
                    <a:pt x="22" y="20"/>
                    <a:pt x="24" y="15"/>
                  </a:cubicBezTo>
                  <a:cubicBezTo>
                    <a:pt x="26" y="10"/>
                    <a:pt x="32" y="1"/>
                    <a:pt x="37" y="0"/>
                  </a:cubicBezTo>
                </a:path>
              </a:pathLst>
            </a:custGeom>
            <a:solidFill>
              <a:srgbClr val="CC8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1" name="Freeform 172">
              <a:extLst>
                <a:ext uri="{FF2B5EF4-FFF2-40B4-BE49-F238E27FC236}">
                  <a16:creationId xmlns:a16="http://schemas.microsoft.com/office/drawing/2014/main" id="{0A095954-9993-4B1E-AA73-D2EF3A78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400"/>
              <a:ext cx="128" cy="39"/>
            </a:xfrm>
            <a:custGeom>
              <a:avLst/>
              <a:gdLst>
                <a:gd name="T0" fmla="*/ 24 w 64"/>
                <a:gd name="T1" fmla="*/ 33 h 18"/>
                <a:gd name="T2" fmla="*/ 184 w 64"/>
                <a:gd name="T3" fmla="*/ 165 h 18"/>
                <a:gd name="T4" fmla="*/ 368 w 64"/>
                <a:gd name="T5" fmla="*/ 165 h 18"/>
                <a:gd name="T6" fmla="*/ 512 w 64"/>
                <a:gd name="T7" fmla="*/ 121 h 18"/>
                <a:gd name="T8" fmla="*/ 304 w 64"/>
                <a:gd name="T9" fmla="*/ 113 h 18"/>
                <a:gd name="T10" fmla="*/ 152 w 64"/>
                <a:gd name="T11" fmla="*/ 52 h 18"/>
                <a:gd name="T12" fmla="*/ 104 w 64"/>
                <a:gd name="T13" fmla="*/ 9 h 18"/>
                <a:gd name="T14" fmla="*/ 24 w 64"/>
                <a:gd name="T15" fmla="*/ 3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8">
                  <a:moveTo>
                    <a:pt x="3" y="3"/>
                  </a:moveTo>
                  <a:cubicBezTo>
                    <a:pt x="0" y="14"/>
                    <a:pt x="16" y="17"/>
                    <a:pt x="23" y="16"/>
                  </a:cubicBezTo>
                  <a:cubicBezTo>
                    <a:pt x="31" y="16"/>
                    <a:pt x="38" y="18"/>
                    <a:pt x="46" y="16"/>
                  </a:cubicBezTo>
                  <a:cubicBezTo>
                    <a:pt x="51" y="14"/>
                    <a:pt x="58" y="11"/>
                    <a:pt x="64" y="12"/>
                  </a:cubicBezTo>
                  <a:cubicBezTo>
                    <a:pt x="56" y="11"/>
                    <a:pt x="46" y="14"/>
                    <a:pt x="38" y="11"/>
                  </a:cubicBezTo>
                  <a:cubicBezTo>
                    <a:pt x="32" y="10"/>
                    <a:pt x="24" y="10"/>
                    <a:pt x="19" y="5"/>
                  </a:cubicBezTo>
                  <a:cubicBezTo>
                    <a:pt x="17" y="3"/>
                    <a:pt x="17" y="0"/>
                    <a:pt x="13" y="1"/>
                  </a:cubicBezTo>
                  <a:cubicBezTo>
                    <a:pt x="10" y="1"/>
                    <a:pt x="6" y="3"/>
                    <a:pt x="3" y="3"/>
                  </a:cubicBezTo>
                </a:path>
              </a:pathLst>
            </a:custGeom>
            <a:solidFill>
              <a:srgbClr val="CC8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2" name="Freeform 173">
              <a:extLst>
                <a:ext uri="{FF2B5EF4-FFF2-40B4-BE49-F238E27FC236}">
                  <a16:creationId xmlns:a16="http://schemas.microsoft.com/office/drawing/2014/main" id="{5E40DA03-2057-4BF9-A539-1FF7626FD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619"/>
              <a:ext cx="114" cy="100"/>
            </a:xfrm>
            <a:custGeom>
              <a:avLst/>
              <a:gdLst>
                <a:gd name="T0" fmla="*/ 264 w 57"/>
                <a:gd name="T1" fmla="*/ 9 h 47"/>
                <a:gd name="T2" fmla="*/ 96 w 57"/>
                <a:gd name="T3" fmla="*/ 68 h 47"/>
                <a:gd name="T4" fmla="*/ 0 w 57"/>
                <a:gd name="T5" fmla="*/ 204 h 47"/>
                <a:gd name="T6" fmla="*/ 144 w 57"/>
                <a:gd name="T7" fmla="*/ 366 h 47"/>
                <a:gd name="T8" fmla="*/ 280 w 57"/>
                <a:gd name="T9" fmla="*/ 413 h 47"/>
                <a:gd name="T10" fmla="*/ 456 w 57"/>
                <a:gd name="T11" fmla="*/ 453 h 47"/>
                <a:gd name="T12" fmla="*/ 160 w 57"/>
                <a:gd name="T13" fmla="*/ 249 h 47"/>
                <a:gd name="T14" fmla="*/ 160 w 57"/>
                <a:gd name="T15" fmla="*/ 104 h 47"/>
                <a:gd name="T16" fmla="*/ 248 w 57"/>
                <a:gd name="T17" fmla="*/ 49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7">
                  <a:moveTo>
                    <a:pt x="33" y="1"/>
                  </a:moveTo>
                  <a:cubicBezTo>
                    <a:pt x="26" y="0"/>
                    <a:pt x="18" y="4"/>
                    <a:pt x="12" y="7"/>
                  </a:cubicBezTo>
                  <a:cubicBezTo>
                    <a:pt x="5" y="10"/>
                    <a:pt x="0" y="13"/>
                    <a:pt x="0" y="21"/>
                  </a:cubicBezTo>
                  <a:cubicBezTo>
                    <a:pt x="0" y="31"/>
                    <a:pt x="10" y="35"/>
                    <a:pt x="18" y="38"/>
                  </a:cubicBezTo>
                  <a:cubicBezTo>
                    <a:pt x="24" y="40"/>
                    <a:pt x="29" y="42"/>
                    <a:pt x="35" y="43"/>
                  </a:cubicBezTo>
                  <a:cubicBezTo>
                    <a:pt x="42" y="45"/>
                    <a:pt x="50" y="44"/>
                    <a:pt x="57" y="47"/>
                  </a:cubicBezTo>
                  <a:cubicBezTo>
                    <a:pt x="44" y="41"/>
                    <a:pt x="29" y="37"/>
                    <a:pt x="20" y="26"/>
                  </a:cubicBezTo>
                  <a:cubicBezTo>
                    <a:pt x="16" y="21"/>
                    <a:pt x="18" y="16"/>
                    <a:pt x="20" y="11"/>
                  </a:cubicBezTo>
                  <a:cubicBezTo>
                    <a:pt x="22" y="6"/>
                    <a:pt x="26" y="6"/>
                    <a:pt x="31" y="5"/>
                  </a:cubicBezTo>
                </a:path>
              </a:pathLst>
            </a:custGeom>
            <a:solidFill>
              <a:srgbClr val="CC8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3" name="Freeform 174">
              <a:extLst>
                <a:ext uri="{FF2B5EF4-FFF2-40B4-BE49-F238E27FC236}">
                  <a16:creationId xmlns:a16="http://schemas.microsoft.com/office/drawing/2014/main" id="{6D097DBD-41FD-40A6-9064-43A3F32A5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643"/>
              <a:ext cx="111" cy="238"/>
            </a:xfrm>
            <a:custGeom>
              <a:avLst/>
              <a:gdLst>
                <a:gd name="T0" fmla="*/ 0 w 111"/>
                <a:gd name="T1" fmla="*/ 19 h 238"/>
                <a:gd name="T2" fmla="*/ 111 w 111"/>
                <a:gd name="T3" fmla="*/ 238 h 238"/>
                <a:gd name="T4" fmla="*/ 2 w 111"/>
                <a:gd name="T5" fmla="*/ 0 h 238"/>
                <a:gd name="T6" fmla="*/ 0 w 111"/>
                <a:gd name="T7" fmla="*/ 19 h 2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238">
                  <a:moveTo>
                    <a:pt x="0" y="19"/>
                  </a:moveTo>
                  <a:lnTo>
                    <a:pt x="111" y="238"/>
                  </a:lnTo>
                  <a:lnTo>
                    <a:pt x="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4" name="Freeform 175">
              <a:extLst>
                <a:ext uri="{FF2B5EF4-FFF2-40B4-BE49-F238E27FC236}">
                  <a16:creationId xmlns:a16="http://schemas.microsoft.com/office/drawing/2014/main" id="{AFCF85D1-F574-4FDF-ABE1-B3909CF51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211"/>
              <a:ext cx="162" cy="289"/>
            </a:xfrm>
            <a:custGeom>
              <a:avLst/>
              <a:gdLst>
                <a:gd name="T0" fmla="*/ 0 w 162"/>
                <a:gd name="T1" fmla="*/ 0 h 289"/>
                <a:gd name="T2" fmla="*/ 150 w 162"/>
                <a:gd name="T3" fmla="*/ 289 h 289"/>
                <a:gd name="T4" fmla="*/ 162 w 162"/>
                <a:gd name="T5" fmla="*/ 287 h 289"/>
                <a:gd name="T6" fmla="*/ 0 w 162"/>
                <a:gd name="T7" fmla="*/ 0 h 2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289">
                  <a:moveTo>
                    <a:pt x="0" y="0"/>
                  </a:moveTo>
                  <a:lnTo>
                    <a:pt x="150" y="289"/>
                  </a:lnTo>
                  <a:lnTo>
                    <a:pt x="162" y="2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5" name="Freeform 176">
              <a:extLst>
                <a:ext uri="{FF2B5EF4-FFF2-40B4-BE49-F238E27FC236}">
                  <a16:creationId xmlns:a16="http://schemas.microsoft.com/office/drawing/2014/main" id="{CC2EA5CF-905D-4907-938D-4A0123F8E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549"/>
              <a:ext cx="1210" cy="105"/>
            </a:xfrm>
            <a:custGeom>
              <a:avLst/>
              <a:gdLst>
                <a:gd name="T0" fmla="*/ 0 w 607"/>
                <a:gd name="T1" fmla="*/ 234 h 49"/>
                <a:gd name="T2" fmla="*/ 1585 w 607"/>
                <a:gd name="T3" fmla="*/ 234 h 49"/>
                <a:gd name="T4" fmla="*/ 3580 w 607"/>
                <a:gd name="T5" fmla="*/ 362 h 49"/>
                <a:gd name="T6" fmla="*/ 4395 w 607"/>
                <a:gd name="T7" fmla="*/ 386 h 49"/>
                <a:gd name="T8" fmla="*/ 4808 w 607"/>
                <a:gd name="T9" fmla="*/ 30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7" h="49">
                  <a:moveTo>
                    <a:pt x="0" y="24"/>
                  </a:moveTo>
                  <a:cubicBezTo>
                    <a:pt x="0" y="24"/>
                    <a:pt x="94" y="0"/>
                    <a:pt x="200" y="24"/>
                  </a:cubicBezTo>
                  <a:cubicBezTo>
                    <a:pt x="306" y="49"/>
                    <a:pt x="420" y="37"/>
                    <a:pt x="452" y="37"/>
                  </a:cubicBezTo>
                  <a:cubicBezTo>
                    <a:pt x="483" y="37"/>
                    <a:pt x="524" y="32"/>
                    <a:pt x="555" y="39"/>
                  </a:cubicBezTo>
                  <a:cubicBezTo>
                    <a:pt x="567" y="42"/>
                    <a:pt x="607" y="31"/>
                    <a:pt x="607" y="3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6" name="Freeform 177">
              <a:extLst>
                <a:ext uri="{FF2B5EF4-FFF2-40B4-BE49-F238E27FC236}">
                  <a16:creationId xmlns:a16="http://schemas.microsoft.com/office/drawing/2014/main" id="{8C2ADA8A-2FEE-4817-890F-4EDF25D0D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907"/>
              <a:ext cx="1290" cy="76"/>
            </a:xfrm>
            <a:custGeom>
              <a:avLst/>
              <a:gdLst>
                <a:gd name="T0" fmla="*/ 0 w 647"/>
                <a:gd name="T1" fmla="*/ 338 h 36"/>
                <a:gd name="T2" fmla="*/ 1204 w 647"/>
                <a:gd name="T3" fmla="*/ 289 h 36"/>
                <a:gd name="T4" fmla="*/ 2949 w 647"/>
                <a:gd name="T5" fmla="*/ 76 h 36"/>
                <a:gd name="T6" fmla="*/ 5128 w 647"/>
                <a:gd name="T7" fmla="*/ 144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7" h="36">
                  <a:moveTo>
                    <a:pt x="0" y="36"/>
                  </a:moveTo>
                  <a:cubicBezTo>
                    <a:pt x="0" y="36"/>
                    <a:pt x="116" y="26"/>
                    <a:pt x="152" y="31"/>
                  </a:cubicBezTo>
                  <a:cubicBezTo>
                    <a:pt x="188" y="36"/>
                    <a:pt x="315" y="0"/>
                    <a:pt x="372" y="8"/>
                  </a:cubicBezTo>
                  <a:cubicBezTo>
                    <a:pt x="430" y="16"/>
                    <a:pt x="614" y="13"/>
                    <a:pt x="647" y="1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7" name="Freeform 178">
              <a:extLst>
                <a:ext uri="{FF2B5EF4-FFF2-40B4-BE49-F238E27FC236}">
                  <a16:creationId xmlns:a16="http://schemas.microsoft.com/office/drawing/2014/main" id="{2A721FCC-AAAB-4ED8-ACE7-8C8574DB7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2411"/>
              <a:ext cx="1312" cy="234"/>
            </a:xfrm>
            <a:custGeom>
              <a:avLst/>
              <a:gdLst>
                <a:gd name="T0" fmla="*/ 0 w 658"/>
                <a:gd name="T1" fmla="*/ 1032 h 110"/>
                <a:gd name="T2" fmla="*/ 636 w 658"/>
                <a:gd name="T3" fmla="*/ 991 h 110"/>
                <a:gd name="T4" fmla="*/ 3116 w 658"/>
                <a:gd name="T5" fmla="*/ 647 h 110"/>
                <a:gd name="T6" fmla="*/ 5216 w 658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10">
                  <a:moveTo>
                    <a:pt x="0" y="107"/>
                  </a:moveTo>
                  <a:cubicBezTo>
                    <a:pt x="0" y="107"/>
                    <a:pt x="45" y="97"/>
                    <a:pt x="80" y="103"/>
                  </a:cubicBezTo>
                  <a:cubicBezTo>
                    <a:pt x="115" y="110"/>
                    <a:pt x="315" y="58"/>
                    <a:pt x="393" y="67"/>
                  </a:cubicBezTo>
                  <a:cubicBezTo>
                    <a:pt x="472" y="77"/>
                    <a:pt x="658" y="0"/>
                    <a:pt x="658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8" name="Freeform 179">
              <a:extLst>
                <a:ext uri="{FF2B5EF4-FFF2-40B4-BE49-F238E27FC236}">
                  <a16:creationId xmlns:a16="http://schemas.microsoft.com/office/drawing/2014/main" id="{0AD0BCE3-2B78-4DA7-BC5B-EA9383FA7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56"/>
              <a:ext cx="3528" cy="2033"/>
            </a:xfrm>
            <a:custGeom>
              <a:avLst/>
              <a:gdLst>
                <a:gd name="T0" fmla="*/ 6663 w 1769"/>
                <a:gd name="T1" fmla="*/ 955 h 956"/>
                <a:gd name="T2" fmla="*/ 7363 w 1769"/>
                <a:gd name="T3" fmla="*/ 931 h 956"/>
                <a:gd name="T4" fmla="*/ 10628 w 1769"/>
                <a:gd name="T5" fmla="*/ 221 h 956"/>
                <a:gd name="T6" fmla="*/ 12104 w 1769"/>
                <a:gd name="T7" fmla="*/ 1637 h 956"/>
                <a:gd name="T8" fmla="*/ 12987 w 1769"/>
                <a:gd name="T9" fmla="*/ 2288 h 956"/>
                <a:gd name="T10" fmla="*/ 12923 w 1769"/>
                <a:gd name="T11" fmla="*/ 3098 h 956"/>
                <a:gd name="T12" fmla="*/ 13627 w 1769"/>
                <a:gd name="T13" fmla="*/ 4057 h 956"/>
                <a:gd name="T14" fmla="*/ 13500 w 1769"/>
                <a:gd name="T15" fmla="*/ 5231 h 956"/>
                <a:gd name="T16" fmla="*/ 13976 w 1769"/>
                <a:gd name="T17" fmla="*/ 6358 h 956"/>
                <a:gd name="T18" fmla="*/ 13564 w 1769"/>
                <a:gd name="T19" fmla="*/ 7503 h 956"/>
                <a:gd name="T20" fmla="*/ 11240 w 1769"/>
                <a:gd name="T21" fmla="*/ 7847 h 956"/>
                <a:gd name="T22" fmla="*/ 9407 w 1769"/>
                <a:gd name="T23" fmla="*/ 8024 h 956"/>
                <a:gd name="T24" fmla="*/ 7465 w 1769"/>
                <a:gd name="T25" fmla="*/ 8502 h 956"/>
                <a:gd name="T26" fmla="*/ 4689 w 1769"/>
                <a:gd name="T27" fmla="*/ 8221 h 956"/>
                <a:gd name="T28" fmla="*/ 2465 w 1769"/>
                <a:gd name="T29" fmla="*/ 8511 h 956"/>
                <a:gd name="T30" fmla="*/ 0 w 1769"/>
                <a:gd name="T31" fmla="*/ 8936 h 9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69" h="956">
                  <a:moveTo>
                    <a:pt x="840" y="99"/>
                  </a:moveTo>
                  <a:cubicBezTo>
                    <a:pt x="862" y="97"/>
                    <a:pt x="902" y="94"/>
                    <a:pt x="928" y="97"/>
                  </a:cubicBezTo>
                  <a:cubicBezTo>
                    <a:pt x="966" y="101"/>
                    <a:pt x="1264" y="0"/>
                    <a:pt x="1340" y="23"/>
                  </a:cubicBezTo>
                  <a:cubicBezTo>
                    <a:pt x="1417" y="46"/>
                    <a:pt x="1513" y="56"/>
                    <a:pt x="1526" y="170"/>
                  </a:cubicBezTo>
                  <a:cubicBezTo>
                    <a:pt x="1526" y="170"/>
                    <a:pt x="1593" y="165"/>
                    <a:pt x="1637" y="238"/>
                  </a:cubicBezTo>
                  <a:cubicBezTo>
                    <a:pt x="1664" y="282"/>
                    <a:pt x="1629" y="322"/>
                    <a:pt x="1629" y="322"/>
                  </a:cubicBezTo>
                  <a:cubicBezTo>
                    <a:pt x="1629" y="322"/>
                    <a:pt x="1695" y="350"/>
                    <a:pt x="1718" y="422"/>
                  </a:cubicBezTo>
                  <a:cubicBezTo>
                    <a:pt x="1741" y="494"/>
                    <a:pt x="1702" y="544"/>
                    <a:pt x="1702" y="544"/>
                  </a:cubicBezTo>
                  <a:cubicBezTo>
                    <a:pt x="1702" y="544"/>
                    <a:pt x="1755" y="582"/>
                    <a:pt x="1762" y="661"/>
                  </a:cubicBezTo>
                  <a:cubicBezTo>
                    <a:pt x="1769" y="741"/>
                    <a:pt x="1710" y="780"/>
                    <a:pt x="1710" y="780"/>
                  </a:cubicBezTo>
                  <a:cubicBezTo>
                    <a:pt x="1710" y="780"/>
                    <a:pt x="1504" y="835"/>
                    <a:pt x="1417" y="816"/>
                  </a:cubicBezTo>
                  <a:cubicBezTo>
                    <a:pt x="1289" y="787"/>
                    <a:pt x="1201" y="847"/>
                    <a:pt x="1186" y="834"/>
                  </a:cubicBezTo>
                  <a:cubicBezTo>
                    <a:pt x="1186" y="834"/>
                    <a:pt x="1056" y="894"/>
                    <a:pt x="941" y="884"/>
                  </a:cubicBezTo>
                  <a:cubicBezTo>
                    <a:pt x="826" y="874"/>
                    <a:pt x="661" y="837"/>
                    <a:pt x="591" y="855"/>
                  </a:cubicBezTo>
                  <a:cubicBezTo>
                    <a:pt x="522" y="874"/>
                    <a:pt x="462" y="921"/>
                    <a:pt x="311" y="885"/>
                  </a:cubicBezTo>
                  <a:cubicBezTo>
                    <a:pt x="204" y="860"/>
                    <a:pt x="97" y="956"/>
                    <a:pt x="0" y="92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9" name="Freeform 180">
              <a:extLst>
                <a:ext uri="{FF2B5EF4-FFF2-40B4-BE49-F238E27FC236}">
                  <a16:creationId xmlns:a16="http://schemas.microsoft.com/office/drawing/2014/main" id="{468A3DA0-90ED-493D-AB07-F079EAB1D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605"/>
              <a:ext cx="213" cy="366"/>
            </a:xfrm>
            <a:custGeom>
              <a:avLst/>
              <a:gdLst>
                <a:gd name="T0" fmla="*/ 0 w 107"/>
                <a:gd name="T1" fmla="*/ 0 h 172"/>
                <a:gd name="T2" fmla="*/ 448 w 107"/>
                <a:gd name="T3" fmla="*/ 1658 h 172"/>
                <a:gd name="T4" fmla="*/ 0 w 107"/>
                <a:gd name="T5" fmla="*/ 0 h 1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72">
                  <a:moveTo>
                    <a:pt x="0" y="0"/>
                  </a:moveTo>
                  <a:cubicBezTo>
                    <a:pt x="0" y="0"/>
                    <a:pt x="92" y="35"/>
                    <a:pt x="57" y="172"/>
                  </a:cubicBezTo>
                  <a:cubicBezTo>
                    <a:pt x="57" y="172"/>
                    <a:pt x="107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0" name="Freeform 181">
              <a:extLst>
                <a:ext uri="{FF2B5EF4-FFF2-40B4-BE49-F238E27FC236}">
                  <a16:creationId xmlns:a16="http://schemas.microsoft.com/office/drawing/2014/main" id="{478F4A70-6DF3-47DA-85CB-1E9A9046C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471"/>
              <a:ext cx="90" cy="110"/>
            </a:xfrm>
            <a:custGeom>
              <a:avLst/>
              <a:gdLst>
                <a:gd name="T0" fmla="*/ 360 w 45"/>
                <a:gd name="T1" fmla="*/ 493 h 52"/>
                <a:gd name="T2" fmla="*/ 0 w 45"/>
                <a:gd name="T3" fmla="*/ 8 h 52"/>
                <a:gd name="T4" fmla="*/ 360 w 45"/>
                <a:gd name="T5" fmla="*/ 493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2">
                  <a:moveTo>
                    <a:pt x="45" y="52"/>
                  </a:moveTo>
                  <a:cubicBezTo>
                    <a:pt x="45" y="52"/>
                    <a:pt x="29" y="5"/>
                    <a:pt x="0" y="1"/>
                  </a:cubicBezTo>
                  <a:cubicBezTo>
                    <a:pt x="0" y="1"/>
                    <a:pt x="36" y="0"/>
                    <a:pt x="45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1" name="Freeform 182">
              <a:extLst>
                <a:ext uri="{FF2B5EF4-FFF2-40B4-BE49-F238E27FC236}">
                  <a16:creationId xmlns:a16="http://schemas.microsoft.com/office/drawing/2014/main" id="{7E2DBEE7-C89F-462B-A21F-6CB57D45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053"/>
              <a:ext cx="114" cy="415"/>
            </a:xfrm>
            <a:custGeom>
              <a:avLst/>
              <a:gdLst>
                <a:gd name="T0" fmla="*/ 104 w 57"/>
                <a:gd name="T1" fmla="*/ 0 h 195"/>
                <a:gd name="T2" fmla="*/ 0 w 57"/>
                <a:gd name="T3" fmla="*/ 1879 h 195"/>
                <a:gd name="T4" fmla="*/ 104 w 57"/>
                <a:gd name="T5" fmla="*/ 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95">
                  <a:moveTo>
                    <a:pt x="13" y="0"/>
                  </a:moveTo>
                  <a:cubicBezTo>
                    <a:pt x="13" y="0"/>
                    <a:pt x="47" y="116"/>
                    <a:pt x="0" y="195"/>
                  </a:cubicBezTo>
                  <a:cubicBezTo>
                    <a:pt x="0" y="195"/>
                    <a:pt x="57" y="136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2" name="Freeform 183">
              <a:extLst>
                <a:ext uri="{FF2B5EF4-FFF2-40B4-BE49-F238E27FC236}">
                  <a16:creationId xmlns:a16="http://schemas.microsoft.com/office/drawing/2014/main" id="{B0A7475E-9743-4DE7-91C8-8F9A369C1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2653"/>
              <a:ext cx="84" cy="226"/>
            </a:xfrm>
            <a:custGeom>
              <a:avLst/>
              <a:gdLst>
                <a:gd name="T0" fmla="*/ 0 w 42"/>
                <a:gd name="T1" fmla="*/ 0 h 106"/>
                <a:gd name="T2" fmla="*/ 88 w 42"/>
                <a:gd name="T3" fmla="*/ 1028 h 106"/>
                <a:gd name="T4" fmla="*/ 0 w 42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06">
                  <a:moveTo>
                    <a:pt x="0" y="0"/>
                  </a:moveTo>
                  <a:cubicBezTo>
                    <a:pt x="0" y="0"/>
                    <a:pt x="28" y="41"/>
                    <a:pt x="11" y="106"/>
                  </a:cubicBezTo>
                  <a:cubicBezTo>
                    <a:pt x="11" y="106"/>
                    <a:pt x="42" y="4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3" name="Freeform 184">
              <a:extLst>
                <a:ext uri="{FF2B5EF4-FFF2-40B4-BE49-F238E27FC236}">
                  <a16:creationId xmlns:a16="http://schemas.microsoft.com/office/drawing/2014/main" id="{A09BE895-56F8-45AB-834A-6DE5527C2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513"/>
              <a:ext cx="317" cy="151"/>
            </a:xfrm>
            <a:custGeom>
              <a:avLst/>
              <a:gdLst>
                <a:gd name="T0" fmla="*/ 56 w 159"/>
                <a:gd name="T1" fmla="*/ 683 h 71"/>
                <a:gd name="T2" fmla="*/ 279 w 159"/>
                <a:gd name="T3" fmla="*/ 442 h 71"/>
                <a:gd name="T4" fmla="*/ 381 w 159"/>
                <a:gd name="T5" fmla="*/ 334 h 71"/>
                <a:gd name="T6" fmla="*/ 508 w 159"/>
                <a:gd name="T7" fmla="*/ 281 h 71"/>
                <a:gd name="T8" fmla="*/ 927 w 159"/>
                <a:gd name="T9" fmla="*/ 117 h 71"/>
                <a:gd name="T10" fmla="*/ 1260 w 159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71">
                  <a:moveTo>
                    <a:pt x="7" y="71"/>
                  </a:moveTo>
                  <a:cubicBezTo>
                    <a:pt x="0" y="63"/>
                    <a:pt x="31" y="49"/>
                    <a:pt x="35" y="46"/>
                  </a:cubicBezTo>
                  <a:cubicBezTo>
                    <a:pt x="40" y="42"/>
                    <a:pt x="43" y="39"/>
                    <a:pt x="48" y="35"/>
                  </a:cubicBezTo>
                  <a:cubicBezTo>
                    <a:pt x="52" y="31"/>
                    <a:pt x="59" y="31"/>
                    <a:pt x="64" y="29"/>
                  </a:cubicBezTo>
                  <a:cubicBezTo>
                    <a:pt x="82" y="23"/>
                    <a:pt x="99" y="18"/>
                    <a:pt x="117" y="12"/>
                  </a:cubicBezTo>
                  <a:cubicBezTo>
                    <a:pt x="131" y="8"/>
                    <a:pt x="146" y="6"/>
                    <a:pt x="159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4" name="Freeform 185">
              <a:extLst>
                <a:ext uri="{FF2B5EF4-FFF2-40B4-BE49-F238E27FC236}">
                  <a16:creationId xmlns:a16="http://schemas.microsoft.com/office/drawing/2014/main" id="{5BADB1BC-AFC3-42BC-8BAE-907950DF4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502"/>
              <a:ext cx="150" cy="39"/>
            </a:xfrm>
            <a:custGeom>
              <a:avLst/>
              <a:gdLst>
                <a:gd name="T0" fmla="*/ 0 w 75"/>
                <a:gd name="T1" fmla="*/ 33 h 18"/>
                <a:gd name="T2" fmla="*/ 88 w 75"/>
                <a:gd name="T3" fmla="*/ 20 h 18"/>
                <a:gd name="T4" fmla="*/ 168 w 75"/>
                <a:gd name="T5" fmla="*/ 0 h 18"/>
                <a:gd name="T6" fmla="*/ 328 w 75"/>
                <a:gd name="T7" fmla="*/ 9 h 18"/>
                <a:gd name="T8" fmla="*/ 480 w 75"/>
                <a:gd name="T9" fmla="*/ 43 h 18"/>
                <a:gd name="T10" fmla="*/ 600 w 75"/>
                <a:gd name="T11" fmla="*/ 18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8">
                  <a:moveTo>
                    <a:pt x="0" y="3"/>
                  </a:moveTo>
                  <a:cubicBezTo>
                    <a:pt x="1" y="2"/>
                    <a:pt x="8" y="3"/>
                    <a:pt x="11" y="2"/>
                  </a:cubicBezTo>
                  <a:cubicBezTo>
                    <a:pt x="15" y="2"/>
                    <a:pt x="18" y="1"/>
                    <a:pt x="21" y="0"/>
                  </a:cubicBezTo>
                  <a:cubicBezTo>
                    <a:pt x="28" y="0"/>
                    <a:pt x="35" y="0"/>
                    <a:pt x="41" y="1"/>
                  </a:cubicBezTo>
                  <a:cubicBezTo>
                    <a:pt x="48" y="2"/>
                    <a:pt x="54" y="3"/>
                    <a:pt x="60" y="4"/>
                  </a:cubicBezTo>
                  <a:cubicBezTo>
                    <a:pt x="69" y="6"/>
                    <a:pt x="69" y="12"/>
                    <a:pt x="75" y="18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5" name="Freeform 186">
              <a:extLst>
                <a:ext uri="{FF2B5EF4-FFF2-40B4-BE49-F238E27FC236}">
                  <a16:creationId xmlns:a16="http://schemas.microsoft.com/office/drawing/2014/main" id="{0F20E375-A4E8-40ED-B762-48E118E46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713"/>
              <a:ext cx="321" cy="36"/>
            </a:xfrm>
            <a:custGeom>
              <a:avLst/>
              <a:gdLst>
                <a:gd name="T0" fmla="*/ 0 w 161"/>
                <a:gd name="T1" fmla="*/ 112 h 17"/>
                <a:gd name="T2" fmla="*/ 1276 w 16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1" h="17">
                  <a:moveTo>
                    <a:pt x="0" y="12"/>
                  </a:moveTo>
                  <a:cubicBezTo>
                    <a:pt x="0" y="12"/>
                    <a:pt x="105" y="17"/>
                    <a:pt x="161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6" name="Freeform 187">
              <a:extLst>
                <a:ext uri="{FF2B5EF4-FFF2-40B4-BE49-F238E27FC236}">
                  <a16:creationId xmlns:a16="http://schemas.microsoft.com/office/drawing/2014/main" id="{986F565A-87BC-4E96-B467-CC4085CA1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164"/>
              <a:ext cx="653" cy="45"/>
            </a:xfrm>
            <a:custGeom>
              <a:avLst/>
              <a:gdLst>
                <a:gd name="T0" fmla="*/ 0 w 327"/>
                <a:gd name="T1" fmla="*/ 206 h 21"/>
                <a:gd name="T2" fmla="*/ 1172 w 327"/>
                <a:gd name="T3" fmla="*/ 0 h 21"/>
                <a:gd name="T4" fmla="*/ 2604 w 327"/>
                <a:gd name="T5" fmla="*/ 5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7" h="21">
                  <a:moveTo>
                    <a:pt x="0" y="21"/>
                  </a:moveTo>
                  <a:cubicBezTo>
                    <a:pt x="0" y="21"/>
                    <a:pt x="129" y="11"/>
                    <a:pt x="147" y="0"/>
                  </a:cubicBezTo>
                  <a:cubicBezTo>
                    <a:pt x="147" y="0"/>
                    <a:pt x="246" y="18"/>
                    <a:pt x="327" y="5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7" name="Freeform 188">
              <a:extLst>
                <a:ext uri="{FF2B5EF4-FFF2-40B4-BE49-F238E27FC236}">
                  <a16:creationId xmlns:a16="http://schemas.microsoft.com/office/drawing/2014/main" id="{1AAC54C4-FD67-47BB-A8F9-A458F8BFE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736"/>
              <a:ext cx="524" cy="22"/>
            </a:xfrm>
            <a:custGeom>
              <a:avLst/>
              <a:gdLst>
                <a:gd name="T0" fmla="*/ 0 w 263"/>
                <a:gd name="T1" fmla="*/ 106 h 10"/>
                <a:gd name="T2" fmla="*/ 2080 w 26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3" h="10">
                  <a:moveTo>
                    <a:pt x="0" y="10"/>
                  </a:moveTo>
                  <a:cubicBezTo>
                    <a:pt x="0" y="10"/>
                    <a:pt x="217" y="1"/>
                    <a:pt x="263" y="0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8" name="Freeform 189">
              <a:extLst>
                <a:ext uri="{FF2B5EF4-FFF2-40B4-BE49-F238E27FC236}">
                  <a16:creationId xmlns:a16="http://schemas.microsoft.com/office/drawing/2014/main" id="{8A3AF753-4506-48EC-8599-762A465B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734"/>
              <a:ext cx="269" cy="105"/>
            </a:xfrm>
            <a:custGeom>
              <a:avLst/>
              <a:gdLst>
                <a:gd name="T0" fmla="*/ 0 w 135"/>
                <a:gd name="T1" fmla="*/ 0 h 49"/>
                <a:gd name="T2" fmla="*/ 1068 w 135"/>
                <a:gd name="T3" fmla="*/ 48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5" h="49">
                  <a:moveTo>
                    <a:pt x="0" y="0"/>
                  </a:moveTo>
                  <a:cubicBezTo>
                    <a:pt x="0" y="0"/>
                    <a:pt x="101" y="16"/>
                    <a:pt x="135" y="49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9" name="Freeform 190">
              <a:extLst>
                <a:ext uri="{FF2B5EF4-FFF2-40B4-BE49-F238E27FC236}">
                  <a16:creationId xmlns:a16="http://schemas.microsoft.com/office/drawing/2014/main" id="{6B68891A-9B2B-464A-AAF3-EF663E72E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1862"/>
              <a:ext cx="443" cy="62"/>
            </a:xfrm>
            <a:custGeom>
              <a:avLst/>
              <a:gdLst>
                <a:gd name="T0" fmla="*/ 0 w 222"/>
                <a:gd name="T1" fmla="*/ 284 h 29"/>
                <a:gd name="T2" fmla="*/ 852 w 222"/>
                <a:gd name="T3" fmla="*/ 173 h 29"/>
                <a:gd name="T4" fmla="*/ 1764 w 222"/>
                <a:gd name="T5" fmla="*/ 17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2" h="29">
                  <a:moveTo>
                    <a:pt x="0" y="29"/>
                  </a:moveTo>
                  <a:cubicBezTo>
                    <a:pt x="33" y="19"/>
                    <a:pt x="73" y="24"/>
                    <a:pt x="107" y="18"/>
                  </a:cubicBezTo>
                  <a:cubicBezTo>
                    <a:pt x="135" y="12"/>
                    <a:pt x="199" y="0"/>
                    <a:pt x="222" y="18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0" name="Freeform 191">
              <a:extLst>
                <a:ext uri="{FF2B5EF4-FFF2-40B4-BE49-F238E27FC236}">
                  <a16:creationId xmlns:a16="http://schemas.microsoft.com/office/drawing/2014/main" id="{1E8E3E19-DCDA-4F5C-B5B9-D050DA5B3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1924"/>
              <a:ext cx="437" cy="32"/>
            </a:xfrm>
            <a:custGeom>
              <a:avLst/>
              <a:gdLst>
                <a:gd name="T0" fmla="*/ 0 w 219"/>
                <a:gd name="T1" fmla="*/ 145 h 15"/>
                <a:gd name="T2" fmla="*/ 960 w 219"/>
                <a:gd name="T3" fmla="*/ 77 h 15"/>
                <a:gd name="T4" fmla="*/ 1740 w 21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9" h="15">
                  <a:moveTo>
                    <a:pt x="0" y="15"/>
                  </a:moveTo>
                  <a:cubicBezTo>
                    <a:pt x="41" y="15"/>
                    <a:pt x="80" y="11"/>
                    <a:pt x="121" y="8"/>
                  </a:cubicBezTo>
                  <a:cubicBezTo>
                    <a:pt x="153" y="6"/>
                    <a:pt x="188" y="0"/>
                    <a:pt x="219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1" name="Freeform 192">
              <a:extLst>
                <a:ext uri="{FF2B5EF4-FFF2-40B4-BE49-F238E27FC236}">
                  <a16:creationId xmlns:a16="http://schemas.microsoft.com/office/drawing/2014/main" id="{6DCA51B8-6C75-4CC5-91C6-F86680036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968"/>
              <a:ext cx="414" cy="56"/>
            </a:xfrm>
            <a:custGeom>
              <a:avLst/>
              <a:gdLst>
                <a:gd name="T0" fmla="*/ 1640 w 208"/>
                <a:gd name="T1" fmla="*/ 0 h 26"/>
                <a:gd name="T2" fmla="*/ 0 w 208"/>
                <a:gd name="T3" fmla="*/ 261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8" h="26">
                  <a:moveTo>
                    <a:pt x="208" y="0"/>
                  </a:moveTo>
                  <a:cubicBezTo>
                    <a:pt x="139" y="13"/>
                    <a:pt x="69" y="16"/>
                    <a:pt x="0" y="2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2" name="Freeform 193">
              <a:extLst>
                <a:ext uri="{FF2B5EF4-FFF2-40B4-BE49-F238E27FC236}">
                  <a16:creationId xmlns:a16="http://schemas.microsoft.com/office/drawing/2014/main" id="{71AE75EB-190E-48B9-A737-4E1985FE1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024"/>
              <a:ext cx="398" cy="25"/>
            </a:xfrm>
            <a:custGeom>
              <a:avLst/>
              <a:gdLst>
                <a:gd name="T0" fmla="*/ 1576 w 200"/>
                <a:gd name="T1" fmla="*/ 0 h 12"/>
                <a:gd name="T2" fmla="*/ 1331 w 200"/>
                <a:gd name="T3" fmla="*/ 35 h 12"/>
                <a:gd name="T4" fmla="*/ 852 w 200"/>
                <a:gd name="T5" fmla="*/ 92 h 12"/>
                <a:gd name="T6" fmla="*/ 0 w 200"/>
                <a:gd name="T7" fmla="*/ 10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0" h="12">
                  <a:moveTo>
                    <a:pt x="200" y="0"/>
                  </a:moveTo>
                  <a:cubicBezTo>
                    <a:pt x="190" y="0"/>
                    <a:pt x="180" y="3"/>
                    <a:pt x="169" y="4"/>
                  </a:cubicBezTo>
                  <a:cubicBezTo>
                    <a:pt x="149" y="7"/>
                    <a:pt x="128" y="9"/>
                    <a:pt x="108" y="10"/>
                  </a:cubicBezTo>
                  <a:cubicBezTo>
                    <a:pt x="72" y="12"/>
                    <a:pt x="36" y="11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3" name="Freeform 194">
              <a:extLst>
                <a:ext uri="{FF2B5EF4-FFF2-40B4-BE49-F238E27FC236}">
                  <a16:creationId xmlns:a16="http://schemas.microsoft.com/office/drawing/2014/main" id="{52B4BBCE-C57F-48BD-AB10-5211E7650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079"/>
              <a:ext cx="293" cy="19"/>
            </a:xfrm>
            <a:custGeom>
              <a:avLst/>
              <a:gdLst>
                <a:gd name="T0" fmla="*/ 1164 w 147"/>
                <a:gd name="T1" fmla="*/ 0 h 9"/>
                <a:gd name="T2" fmla="*/ 1028 w 147"/>
                <a:gd name="T3" fmla="*/ 36 h 9"/>
                <a:gd name="T4" fmla="*/ 592 w 147"/>
                <a:gd name="T5" fmla="*/ 76 h 9"/>
                <a:gd name="T6" fmla="*/ 0 w 147"/>
                <a:gd name="T7" fmla="*/ 6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9">
                  <a:moveTo>
                    <a:pt x="147" y="0"/>
                  </a:moveTo>
                  <a:cubicBezTo>
                    <a:pt x="142" y="0"/>
                    <a:pt x="135" y="3"/>
                    <a:pt x="130" y="4"/>
                  </a:cubicBezTo>
                  <a:cubicBezTo>
                    <a:pt x="112" y="7"/>
                    <a:pt x="93" y="7"/>
                    <a:pt x="75" y="8"/>
                  </a:cubicBezTo>
                  <a:cubicBezTo>
                    <a:pt x="50" y="9"/>
                    <a:pt x="25" y="7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4" name="Freeform 195">
              <a:extLst>
                <a:ext uri="{FF2B5EF4-FFF2-40B4-BE49-F238E27FC236}">
                  <a16:creationId xmlns:a16="http://schemas.microsoft.com/office/drawing/2014/main" id="{62E4D95C-1402-4E01-BBC8-338A94C3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1575"/>
              <a:ext cx="692" cy="174"/>
            </a:xfrm>
            <a:custGeom>
              <a:avLst/>
              <a:gdLst>
                <a:gd name="T0" fmla="*/ 0 w 347"/>
                <a:gd name="T1" fmla="*/ 0 h 82"/>
                <a:gd name="T2" fmla="*/ 636 w 347"/>
                <a:gd name="T3" fmla="*/ 202 h 82"/>
                <a:gd name="T4" fmla="*/ 1404 w 347"/>
                <a:gd name="T5" fmla="*/ 458 h 82"/>
                <a:gd name="T6" fmla="*/ 2212 w 347"/>
                <a:gd name="T7" fmla="*/ 649 h 82"/>
                <a:gd name="T8" fmla="*/ 2752 w 347"/>
                <a:gd name="T9" fmla="*/ 783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7" h="82">
                  <a:moveTo>
                    <a:pt x="0" y="0"/>
                  </a:moveTo>
                  <a:cubicBezTo>
                    <a:pt x="24" y="2"/>
                    <a:pt x="55" y="14"/>
                    <a:pt x="80" y="21"/>
                  </a:cubicBezTo>
                  <a:cubicBezTo>
                    <a:pt x="112" y="30"/>
                    <a:pt x="144" y="39"/>
                    <a:pt x="177" y="48"/>
                  </a:cubicBezTo>
                  <a:cubicBezTo>
                    <a:pt x="210" y="57"/>
                    <a:pt x="245" y="61"/>
                    <a:pt x="279" y="68"/>
                  </a:cubicBezTo>
                  <a:cubicBezTo>
                    <a:pt x="301" y="73"/>
                    <a:pt x="326" y="75"/>
                    <a:pt x="347" y="82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5" name="Freeform 196">
              <a:extLst>
                <a:ext uri="{FF2B5EF4-FFF2-40B4-BE49-F238E27FC236}">
                  <a16:creationId xmlns:a16="http://schemas.microsoft.com/office/drawing/2014/main" id="{C9F22C02-4B08-40D2-88F0-5A9E75B32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1975"/>
              <a:ext cx="555" cy="85"/>
            </a:xfrm>
            <a:custGeom>
              <a:avLst/>
              <a:gdLst>
                <a:gd name="T0" fmla="*/ 0 w 278"/>
                <a:gd name="T1" fmla="*/ 385 h 40"/>
                <a:gd name="T2" fmla="*/ 1551 w 278"/>
                <a:gd name="T3" fmla="*/ 96 h 40"/>
                <a:gd name="T4" fmla="*/ 2212 w 278"/>
                <a:gd name="T5" fmla="*/ 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40">
                  <a:moveTo>
                    <a:pt x="0" y="40"/>
                  </a:moveTo>
                  <a:cubicBezTo>
                    <a:pt x="65" y="28"/>
                    <a:pt x="129" y="17"/>
                    <a:pt x="195" y="10"/>
                  </a:cubicBezTo>
                  <a:cubicBezTo>
                    <a:pt x="222" y="7"/>
                    <a:pt x="251" y="0"/>
                    <a:pt x="278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6" name="Freeform 197">
              <a:extLst>
                <a:ext uri="{FF2B5EF4-FFF2-40B4-BE49-F238E27FC236}">
                  <a16:creationId xmlns:a16="http://schemas.microsoft.com/office/drawing/2014/main" id="{9D389BC5-0818-4D08-AE0A-18B4E549C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726"/>
              <a:ext cx="672" cy="49"/>
            </a:xfrm>
            <a:custGeom>
              <a:avLst/>
              <a:gdLst>
                <a:gd name="T0" fmla="*/ 2672 w 337"/>
                <a:gd name="T1" fmla="*/ 222 h 23"/>
                <a:gd name="T2" fmla="*/ 2219 w 337"/>
                <a:gd name="T3" fmla="*/ 205 h 23"/>
                <a:gd name="T4" fmla="*/ 1260 w 337"/>
                <a:gd name="T5" fmla="*/ 117 h 23"/>
                <a:gd name="T6" fmla="*/ 0 w 337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7" h="23">
                  <a:moveTo>
                    <a:pt x="337" y="23"/>
                  </a:moveTo>
                  <a:cubicBezTo>
                    <a:pt x="319" y="19"/>
                    <a:pt x="298" y="21"/>
                    <a:pt x="280" y="21"/>
                  </a:cubicBezTo>
                  <a:cubicBezTo>
                    <a:pt x="239" y="20"/>
                    <a:pt x="199" y="15"/>
                    <a:pt x="159" y="12"/>
                  </a:cubicBezTo>
                  <a:cubicBezTo>
                    <a:pt x="105" y="9"/>
                    <a:pt x="53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7" name="Freeform 198">
              <a:extLst>
                <a:ext uri="{FF2B5EF4-FFF2-40B4-BE49-F238E27FC236}">
                  <a16:creationId xmlns:a16="http://schemas.microsoft.com/office/drawing/2014/main" id="{5AEABF5A-2BCF-4355-B9D4-C5BFBEE15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915"/>
              <a:ext cx="549" cy="28"/>
            </a:xfrm>
            <a:custGeom>
              <a:avLst/>
              <a:gdLst>
                <a:gd name="T0" fmla="*/ 2188 w 275"/>
                <a:gd name="T1" fmla="*/ 0 h 13"/>
                <a:gd name="T2" fmla="*/ 1084 w 275"/>
                <a:gd name="T3" fmla="*/ 60 h 13"/>
                <a:gd name="T4" fmla="*/ 439 w 275"/>
                <a:gd name="T5" fmla="*/ 88 h 13"/>
                <a:gd name="T6" fmla="*/ 0 w 275"/>
                <a:gd name="T7" fmla="*/ 12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5" h="13">
                  <a:moveTo>
                    <a:pt x="275" y="0"/>
                  </a:moveTo>
                  <a:cubicBezTo>
                    <a:pt x="233" y="13"/>
                    <a:pt x="180" y="6"/>
                    <a:pt x="136" y="6"/>
                  </a:cubicBezTo>
                  <a:cubicBezTo>
                    <a:pt x="109" y="6"/>
                    <a:pt x="82" y="7"/>
                    <a:pt x="55" y="9"/>
                  </a:cubicBezTo>
                  <a:cubicBezTo>
                    <a:pt x="37" y="11"/>
                    <a:pt x="17" y="8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8" name="Freeform 199">
              <a:extLst>
                <a:ext uri="{FF2B5EF4-FFF2-40B4-BE49-F238E27FC236}">
                  <a16:creationId xmlns:a16="http://schemas.microsoft.com/office/drawing/2014/main" id="{94F3B3E5-5C42-47E7-88A4-44A8C211A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781"/>
              <a:ext cx="656" cy="36"/>
            </a:xfrm>
            <a:custGeom>
              <a:avLst/>
              <a:gdLst>
                <a:gd name="T0" fmla="*/ 2608 w 329"/>
                <a:gd name="T1" fmla="*/ 144 h 17"/>
                <a:gd name="T2" fmla="*/ 2147 w 329"/>
                <a:gd name="T3" fmla="*/ 161 h 17"/>
                <a:gd name="T4" fmla="*/ 1372 w 329"/>
                <a:gd name="T5" fmla="*/ 76 h 17"/>
                <a:gd name="T6" fmla="*/ 540 w 329"/>
                <a:gd name="T7" fmla="*/ 49 h 17"/>
                <a:gd name="T8" fmla="*/ 0 w 329"/>
                <a:gd name="T9" fmla="*/ 5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9" h="17">
                  <a:moveTo>
                    <a:pt x="329" y="15"/>
                  </a:moveTo>
                  <a:cubicBezTo>
                    <a:pt x="309" y="15"/>
                    <a:pt x="290" y="17"/>
                    <a:pt x="271" y="17"/>
                  </a:cubicBezTo>
                  <a:cubicBezTo>
                    <a:pt x="238" y="16"/>
                    <a:pt x="206" y="9"/>
                    <a:pt x="173" y="8"/>
                  </a:cubicBezTo>
                  <a:cubicBezTo>
                    <a:pt x="138" y="7"/>
                    <a:pt x="103" y="5"/>
                    <a:pt x="68" y="5"/>
                  </a:cubicBezTo>
                  <a:cubicBezTo>
                    <a:pt x="47" y="4"/>
                    <a:pt x="20" y="0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9" name="Freeform 200">
              <a:extLst>
                <a:ext uri="{FF2B5EF4-FFF2-40B4-BE49-F238E27FC236}">
                  <a16:creationId xmlns:a16="http://schemas.microsoft.com/office/drawing/2014/main" id="{3352D49E-DF28-4063-AAB6-90507E74B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643"/>
              <a:ext cx="672" cy="123"/>
            </a:xfrm>
            <a:custGeom>
              <a:avLst/>
              <a:gdLst>
                <a:gd name="T0" fmla="*/ 0 w 337"/>
                <a:gd name="T1" fmla="*/ 0 h 58"/>
                <a:gd name="T2" fmla="*/ 295 w 337"/>
                <a:gd name="T3" fmla="*/ 59 h 58"/>
                <a:gd name="T4" fmla="*/ 752 w 337"/>
                <a:gd name="T5" fmla="*/ 144 h 58"/>
                <a:gd name="T6" fmla="*/ 1268 w 337"/>
                <a:gd name="T7" fmla="*/ 221 h 58"/>
                <a:gd name="T8" fmla="*/ 1635 w 337"/>
                <a:gd name="T9" fmla="*/ 333 h 58"/>
                <a:gd name="T10" fmla="*/ 2235 w 337"/>
                <a:gd name="T11" fmla="*/ 486 h 58"/>
                <a:gd name="T12" fmla="*/ 2672 w 337"/>
                <a:gd name="T13" fmla="*/ 554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7" h="58">
                  <a:moveTo>
                    <a:pt x="0" y="0"/>
                  </a:moveTo>
                  <a:cubicBezTo>
                    <a:pt x="12" y="3"/>
                    <a:pt x="24" y="5"/>
                    <a:pt x="37" y="6"/>
                  </a:cubicBezTo>
                  <a:cubicBezTo>
                    <a:pt x="58" y="7"/>
                    <a:pt x="75" y="11"/>
                    <a:pt x="95" y="15"/>
                  </a:cubicBezTo>
                  <a:cubicBezTo>
                    <a:pt x="116" y="19"/>
                    <a:pt x="139" y="20"/>
                    <a:pt x="160" y="23"/>
                  </a:cubicBezTo>
                  <a:cubicBezTo>
                    <a:pt x="176" y="25"/>
                    <a:pt x="191" y="31"/>
                    <a:pt x="206" y="35"/>
                  </a:cubicBezTo>
                  <a:cubicBezTo>
                    <a:pt x="231" y="41"/>
                    <a:pt x="256" y="48"/>
                    <a:pt x="282" y="51"/>
                  </a:cubicBezTo>
                  <a:cubicBezTo>
                    <a:pt x="299" y="53"/>
                    <a:pt x="321" y="54"/>
                    <a:pt x="337" y="58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0" name="Freeform 201">
              <a:extLst>
                <a:ext uri="{FF2B5EF4-FFF2-40B4-BE49-F238E27FC236}">
                  <a16:creationId xmlns:a16="http://schemas.microsoft.com/office/drawing/2014/main" id="{E99484BF-1835-463B-9414-B10EEE05B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834"/>
              <a:ext cx="599" cy="39"/>
            </a:xfrm>
            <a:custGeom>
              <a:avLst/>
              <a:gdLst>
                <a:gd name="T0" fmla="*/ 2388 w 300"/>
                <a:gd name="T1" fmla="*/ 113 h 18"/>
                <a:gd name="T2" fmla="*/ 2188 w 300"/>
                <a:gd name="T3" fmla="*/ 121 h 18"/>
                <a:gd name="T4" fmla="*/ 1893 w 300"/>
                <a:gd name="T5" fmla="*/ 165 h 18"/>
                <a:gd name="T6" fmla="*/ 1180 w 300"/>
                <a:gd name="T7" fmla="*/ 72 h 18"/>
                <a:gd name="T8" fmla="*/ 0 w 300"/>
                <a:gd name="T9" fmla="*/ 4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0" h="18">
                  <a:moveTo>
                    <a:pt x="300" y="11"/>
                  </a:moveTo>
                  <a:cubicBezTo>
                    <a:pt x="294" y="8"/>
                    <a:pt x="282" y="12"/>
                    <a:pt x="275" y="12"/>
                  </a:cubicBezTo>
                  <a:cubicBezTo>
                    <a:pt x="262" y="13"/>
                    <a:pt x="250" y="14"/>
                    <a:pt x="238" y="16"/>
                  </a:cubicBezTo>
                  <a:cubicBezTo>
                    <a:pt x="208" y="18"/>
                    <a:pt x="178" y="12"/>
                    <a:pt x="148" y="7"/>
                  </a:cubicBezTo>
                  <a:cubicBezTo>
                    <a:pt x="99" y="0"/>
                    <a:pt x="48" y="8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1" name="Freeform 202">
              <a:extLst>
                <a:ext uri="{FF2B5EF4-FFF2-40B4-BE49-F238E27FC236}">
                  <a16:creationId xmlns:a16="http://schemas.microsoft.com/office/drawing/2014/main" id="{3C7E37EA-9B48-44EC-A0A2-3E6F86946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107"/>
              <a:ext cx="652" cy="166"/>
            </a:xfrm>
            <a:custGeom>
              <a:avLst/>
              <a:gdLst>
                <a:gd name="T0" fmla="*/ 2592 w 327"/>
                <a:gd name="T1" fmla="*/ 0 h 78"/>
                <a:gd name="T2" fmla="*/ 2203 w 327"/>
                <a:gd name="T3" fmla="*/ 249 h 78"/>
                <a:gd name="T4" fmla="*/ 1467 w 327"/>
                <a:gd name="T5" fmla="*/ 549 h 78"/>
                <a:gd name="T6" fmla="*/ 612 w 327"/>
                <a:gd name="T7" fmla="*/ 683 h 78"/>
                <a:gd name="T8" fmla="*/ 0 w 327"/>
                <a:gd name="T9" fmla="*/ 751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" h="78">
                  <a:moveTo>
                    <a:pt x="327" y="0"/>
                  </a:moveTo>
                  <a:cubicBezTo>
                    <a:pt x="310" y="5"/>
                    <a:pt x="295" y="19"/>
                    <a:pt x="278" y="26"/>
                  </a:cubicBezTo>
                  <a:cubicBezTo>
                    <a:pt x="249" y="40"/>
                    <a:pt x="217" y="51"/>
                    <a:pt x="185" y="57"/>
                  </a:cubicBezTo>
                  <a:cubicBezTo>
                    <a:pt x="149" y="64"/>
                    <a:pt x="114" y="67"/>
                    <a:pt x="77" y="71"/>
                  </a:cubicBezTo>
                  <a:cubicBezTo>
                    <a:pt x="54" y="74"/>
                    <a:pt x="20" y="71"/>
                    <a:pt x="0" y="78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2" name="Freeform 203">
              <a:extLst>
                <a:ext uri="{FF2B5EF4-FFF2-40B4-BE49-F238E27FC236}">
                  <a16:creationId xmlns:a16="http://schemas.microsoft.com/office/drawing/2014/main" id="{5A2BD859-5699-4862-AA75-45F6FFEE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441"/>
              <a:ext cx="758" cy="38"/>
            </a:xfrm>
            <a:custGeom>
              <a:avLst/>
              <a:gdLst>
                <a:gd name="T0" fmla="*/ 3016 w 380"/>
                <a:gd name="T1" fmla="*/ 160 h 18"/>
                <a:gd name="T2" fmla="*/ 2460 w 380"/>
                <a:gd name="T3" fmla="*/ 93 h 18"/>
                <a:gd name="T4" fmla="*/ 1492 w 380"/>
                <a:gd name="T5" fmla="*/ 8 h 18"/>
                <a:gd name="T6" fmla="*/ 0 w 380"/>
                <a:gd name="T7" fmla="*/ 16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18">
                  <a:moveTo>
                    <a:pt x="380" y="17"/>
                  </a:moveTo>
                  <a:cubicBezTo>
                    <a:pt x="358" y="11"/>
                    <a:pt x="333" y="12"/>
                    <a:pt x="310" y="10"/>
                  </a:cubicBezTo>
                  <a:cubicBezTo>
                    <a:pt x="270" y="5"/>
                    <a:pt x="228" y="1"/>
                    <a:pt x="188" y="1"/>
                  </a:cubicBezTo>
                  <a:cubicBezTo>
                    <a:pt x="124" y="0"/>
                    <a:pt x="63" y="10"/>
                    <a:pt x="0" y="18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3" name="Freeform 204">
              <a:extLst>
                <a:ext uri="{FF2B5EF4-FFF2-40B4-BE49-F238E27FC236}">
                  <a16:creationId xmlns:a16="http://schemas.microsoft.com/office/drawing/2014/main" id="{0E4EEC4E-3523-41DE-A143-8E638A396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2173"/>
              <a:ext cx="630" cy="146"/>
            </a:xfrm>
            <a:custGeom>
              <a:avLst/>
              <a:gdLst>
                <a:gd name="T0" fmla="*/ 2504 w 316"/>
                <a:gd name="T1" fmla="*/ 0 h 69"/>
                <a:gd name="T2" fmla="*/ 1140 w 316"/>
                <a:gd name="T3" fmla="*/ 358 h 69"/>
                <a:gd name="T4" fmla="*/ 397 w 316"/>
                <a:gd name="T5" fmla="*/ 510 h 69"/>
                <a:gd name="T6" fmla="*/ 0 w 316"/>
                <a:gd name="T7" fmla="*/ 654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6" h="69">
                  <a:moveTo>
                    <a:pt x="316" y="0"/>
                  </a:moveTo>
                  <a:cubicBezTo>
                    <a:pt x="260" y="19"/>
                    <a:pt x="203" y="30"/>
                    <a:pt x="144" y="38"/>
                  </a:cubicBezTo>
                  <a:cubicBezTo>
                    <a:pt x="113" y="43"/>
                    <a:pt x="82" y="49"/>
                    <a:pt x="50" y="54"/>
                  </a:cubicBezTo>
                  <a:cubicBezTo>
                    <a:pt x="40" y="56"/>
                    <a:pt x="5" y="59"/>
                    <a:pt x="0" y="69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4" name="Freeform 205">
              <a:extLst>
                <a:ext uri="{FF2B5EF4-FFF2-40B4-BE49-F238E27FC236}">
                  <a16:creationId xmlns:a16="http://schemas.microsoft.com/office/drawing/2014/main" id="{97D20948-2904-4810-9A33-046923A60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381"/>
              <a:ext cx="730" cy="53"/>
            </a:xfrm>
            <a:custGeom>
              <a:avLst/>
              <a:gdLst>
                <a:gd name="T0" fmla="*/ 2904 w 366"/>
                <a:gd name="T1" fmla="*/ 0 h 25"/>
                <a:gd name="T2" fmla="*/ 1173 w 366"/>
                <a:gd name="T3" fmla="*/ 95 h 25"/>
                <a:gd name="T4" fmla="*/ 0 w 366"/>
                <a:gd name="T5" fmla="*/ 23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6" h="25">
                  <a:moveTo>
                    <a:pt x="366" y="0"/>
                  </a:moveTo>
                  <a:cubicBezTo>
                    <a:pt x="294" y="0"/>
                    <a:pt x="221" y="7"/>
                    <a:pt x="148" y="10"/>
                  </a:cubicBezTo>
                  <a:cubicBezTo>
                    <a:pt x="98" y="12"/>
                    <a:pt x="49" y="14"/>
                    <a:pt x="0" y="2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5" name="Freeform 206">
              <a:extLst>
                <a:ext uri="{FF2B5EF4-FFF2-40B4-BE49-F238E27FC236}">
                  <a16:creationId xmlns:a16="http://schemas.microsoft.com/office/drawing/2014/main" id="{D6514FAD-A96E-41F8-9566-5EB2DF5B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219"/>
              <a:ext cx="570" cy="117"/>
            </a:xfrm>
            <a:custGeom>
              <a:avLst/>
              <a:gdLst>
                <a:gd name="T0" fmla="*/ 2264 w 286"/>
                <a:gd name="T1" fmla="*/ 0 h 55"/>
                <a:gd name="T2" fmla="*/ 0 w 286"/>
                <a:gd name="T3" fmla="*/ 53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6" h="55">
                  <a:moveTo>
                    <a:pt x="286" y="0"/>
                  </a:moveTo>
                  <a:cubicBezTo>
                    <a:pt x="193" y="24"/>
                    <a:pt x="92" y="24"/>
                    <a:pt x="0" y="5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6" name="Freeform 207">
              <a:extLst>
                <a:ext uri="{FF2B5EF4-FFF2-40B4-BE49-F238E27FC236}">
                  <a16:creationId xmlns:a16="http://schemas.microsoft.com/office/drawing/2014/main" id="{DDA6F34F-F025-4034-94D4-E6BD957AA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287"/>
              <a:ext cx="670" cy="98"/>
            </a:xfrm>
            <a:custGeom>
              <a:avLst/>
              <a:gdLst>
                <a:gd name="T0" fmla="*/ 2664 w 336"/>
                <a:gd name="T1" fmla="*/ 0 h 46"/>
                <a:gd name="T2" fmla="*/ 1037 w 336"/>
                <a:gd name="T3" fmla="*/ 213 h 46"/>
                <a:gd name="T4" fmla="*/ 0 w 336"/>
                <a:gd name="T5" fmla="*/ 445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46">
                  <a:moveTo>
                    <a:pt x="336" y="0"/>
                  </a:moveTo>
                  <a:cubicBezTo>
                    <a:pt x="269" y="9"/>
                    <a:pt x="199" y="16"/>
                    <a:pt x="131" y="22"/>
                  </a:cubicBezTo>
                  <a:cubicBezTo>
                    <a:pt x="90" y="26"/>
                    <a:pt x="37" y="29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7" name="Freeform 208">
              <a:extLst>
                <a:ext uri="{FF2B5EF4-FFF2-40B4-BE49-F238E27FC236}">
                  <a16:creationId xmlns:a16="http://schemas.microsoft.com/office/drawing/2014/main" id="{1AF0EAF7-5501-4706-B2DE-FFEF9CE94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632"/>
              <a:ext cx="531" cy="49"/>
            </a:xfrm>
            <a:custGeom>
              <a:avLst/>
              <a:gdLst>
                <a:gd name="T0" fmla="*/ 0 w 266"/>
                <a:gd name="T1" fmla="*/ 173 h 23"/>
                <a:gd name="T2" fmla="*/ 200 w 266"/>
                <a:gd name="T3" fmla="*/ 164 h 23"/>
                <a:gd name="T4" fmla="*/ 597 w 266"/>
                <a:gd name="T5" fmla="*/ 181 h 23"/>
                <a:gd name="T6" fmla="*/ 1192 w 266"/>
                <a:gd name="T7" fmla="*/ 222 h 23"/>
                <a:gd name="T8" fmla="*/ 2116 w 266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6" h="23">
                  <a:moveTo>
                    <a:pt x="0" y="18"/>
                  </a:moveTo>
                  <a:cubicBezTo>
                    <a:pt x="1" y="18"/>
                    <a:pt x="18" y="17"/>
                    <a:pt x="25" y="17"/>
                  </a:cubicBezTo>
                  <a:cubicBezTo>
                    <a:pt x="42" y="17"/>
                    <a:pt x="58" y="18"/>
                    <a:pt x="75" y="19"/>
                  </a:cubicBezTo>
                  <a:cubicBezTo>
                    <a:pt x="100" y="21"/>
                    <a:pt x="125" y="23"/>
                    <a:pt x="150" y="23"/>
                  </a:cubicBezTo>
                  <a:cubicBezTo>
                    <a:pt x="190" y="23"/>
                    <a:pt x="231" y="13"/>
                    <a:pt x="266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8" name="Freeform 209">
              <a:extLst>
                <a:ext uri="{FF2B5EF4-FFF2-40B4-BE49-F238E27FC236}">
                  <a16:creationId xmlns:a16="http://schemas.microsoft.com/office/drawing/2014/main" id="{B4D97F34-EF6A-45A2-8F0E-0A9E5386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683"/>
              <a:ext cx="533" cy="36"/>
            </a:xfrm>
            <a:custGeom>
              <a:avLst/>
              <a:gdLst>
                <a:gd name="T0" fmla="*/ 2124 w 267"/>
                <a:gd name="T1" fmla="*/ 68 h 17"/>
                <a:gd name="T2" fmla="*/ 1559 w 267"/>
                <a:gd name="T3" fmla="*/ 59 h 17"/>
                <a:gd name="T4" fmla="*/ 1004 w 267"/>
                <a:gd name="T5" fmla="*/ 68 h 17"/>
                <a:gd name="T6" fmla="*/ 0 w 267"/>
                <a:gd name="T7" fmla="*/ 16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7" h="17">
                  <a:moveTo>
                    <a:pt x="267" y="7"/>
                  </a:moveTo>
                  <a:cubicBezTo>
                    <a:pt x="247" y="0"/>
                    <a:pt x="218" y="7"/>
                    <a:pt x="196" y="6"/>
                  </a:cubicBezTo>
                  <a:cubicBezTo>
                    <a:pt x="172" y="5"/>
                    <a:pt x="150" y="6"/>
                    <a:pt x="126" y="7"/>
                  </a:cubicBezTo>
                  <a:cubicBezTo>
                    <a:pt x="84" y="10"/>
                    <a:pt x="42" y="17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9" name="Freeform 210">
              <a:extLst>
                <a:ext uri="{FF2B5EF4-FFF2-40B4-BE49-F238E27FC236}">
                  <a16:creationId xmlns:a16="http://schemas.microsoft.com/office/drawing/2014/main" id="{48D9BF41-BCEA-4583-ACF7-5F52DAEC8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743"/>
              <a:ext cx="339" cy="21"/>
            </a:xfrm>
            <a:custGeom>
              <a:avLst/>
              <a:gdLst>
                <a:gd name="T0" fmla="*/ 1348 w 170"/>
                <a:gd name="T1" fmla="*/ 27 h 10"/>
                <a:gd name="T2" fmla="*/ 1125 w 170"/>
                <a:gd name="T3" fmla="*/ 17 h 10"/>
                <a:gd name="T4" fmla="*/ 596 w 170"/>
                <a:gd name="T5" fmla="*/ 67 h 10"/>
                <a:gd name="T6" fmla="*/ 0 w 170"/>
                <a:gd name="T7" fmla="*/ 9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10">
                  <a:moveTo>
                    <a:pt x="170" y="3"/>
                  </a:moveTo>
                  <a:cubicBezTo>
                    <a:pt x="167" y="0"/>
                    <a:pt x="149" y="1"/>
                    <a:pt x="142" y="2"/>
                  </a:cubicBezTo>
                  <a:cubicBezTo>
                    <a:pt x="120" y="3"/>
                    <a:pt x="98" y="6"/>
                    <a:pt x="75" y="7"/>
                  </a:cubicBezTo>
                  <a:cubicBezTo>
                    <a:pt x="50" y="9"/>
                    <a:pt x="24" y="10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0" name="Freeform 211">
              <a:extLst>
                <a:ext uri="{FF2B5EF4-FFF2-40B4-BE49-F238E27FC236}">
                  <a16:creationId xmlns:a16="http://schemas.microsoft.com/office/drawing/2014/main" id="{88384F3D-1DF6-4944-B322-2999A926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792"/>
              <a:ext cx="321" cy="17"/>
            </a:xfrm>
            <a:custGeom>
              <a:avLst/>
              <a:gdLst>
                <a:gd name="T0" fmla="*/ 1276 w 161"/>
                <a:gd name="T1" fmla="*/ 0 h 8"/>
                <a:gd name="T2" fmla="*/ 656 w 161"/>
                <a:gd name="T3" fmla="*/ 60 h 8"/>
                <a:gd name="T4" fmla="*/ 0 w 161"/>
                <a:gd name="T5" fmla="*/ 4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8">
                  <a:moveTo>
                    <a:pt x="161" y="0"/>
                  </a:moveTo>
                  <a:cubicBezTo>
                    <a:pt x="137" y="7"/>
                    <a:pt x="108" y="4"/>
                    <a:pt x="83" y="6"/>
                  </a:cubicBezTo>
                  <a:cubicBezTo>
                    <a:pt x="55" y="8"/>
                    <a:pt x="28" y="4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1" name="Freeform 212">
              <a:extLst>
                <a:ext uri="{FF2B5EF4-FFF2-40B4-BE49-F238E27FC236}">
                  <a16:creationId xmlns:a16="http://schemas.microsoft.com/office/drawing/2014/main" id="{D7346429-80BB-4E5B-8579-613EBA235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845"/>
              <a:ext cx="281" cy="32"/>
            </a:xfrm>
            <a:custGeom>
              <a:avLst/>
              <a:gdLst>
                <a:gd name="T0" fmla="*/ 1116 w 141"/>
                <a:gd name="T1" fmla="*/ 9 h 15"/>
                <a:gd name="T2" fmla="*/ 0 w 141"/>
                <a:gd name="T3" fmla="*/ 6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1" h="15">
                  <a:moveTo>
                    <a:pt x="141" y="1"/>
                  </a:moveTo>
                  <a:cubicBezTo>
                    <a:pt x="95" y="0"/>
                    <a:pt x="47" y="15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2" name="Freeform 213">
              <a:extLst>
                <a:ext uri="{FF2B5EF4-FFF2-40B4-BE49-F238E27FC236}">
                  <a16:creationId xmlns:a16="http://schemas.microsoft.com/office/drawing/2014/main" id="{BFA146ED-1C35-440A-BD05-64697D655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743"/>
              <a:ext cx="223" cy="23"/>
            </a:xfrm>
            <a:custGeom>
              <a:avLst/>
              <a:gdLst>
                <a:gd name="T0" fmla="*/ 0 w 112"/>
                <a:gd name="T1" fmla="*/ 0 h 11"/>
                <a:gd name="T2" fmla="*/ 559 w 112"/>
                <a:gd name="T3" fmla="*/ 84 h 11"/>
                <a:gd name="T4" fmla="*/ 884 w 112"/>
                <a:gd name="T5" fmla="*/ 5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11">
                  <a:moveTo>
                    <a:pt x="0" y="0"/>
                  </a:moveTo>
                  <a:cubicBezTo>
                    <a:pt x="13" y="11"/>
                    <a:pt x="55" y="8"/>
                    <a:pt x="71" y="9"/>
                  </a:cubicBezTo>
                  <a:cubicBezTo>
                    <a:pt x="82" y="9"/>
                    <a:pt x="103" y="11"/>
                    <a:pt x="112" y="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3" name="Freeform 214">
              <a:extLst>
                <a:ext uri="{FF2B5EF4-FFF2-40B4-BE49-F238E27FC236}">
                  <a16:creationId xmlns:a16="http://schemas.microsoft.com/office/drawing/2014/main" id="{A2807A93-EFE6-4CCD-AD56-D7080E305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792"/>
              <a:ext cx="155" cy="21"/>
            </a:xfrm>
            <a:custGeom>
              <a:avLst/>
              <a:gdLst>
                <a:gd name="T0" fmla="*/ 8 w 78"/>
                <a:gd name="T1" fmla="*/ 0 h 10"/>
                <a:gd name="T2" fmla="*/ 244 w 78"/>
                <a:gd name="T3" fmla="*/ 36 h 10"/>
                <a:gd name="T4" fmla="*/ 612 w 78"/>
                <a:gd name="T5" fmla="*/ 4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0">
                  <a:moveTo>
                    <a:pt x="1" y="0"/>
                  </a:moveTo>
                  <a:cubicBezTo>
                    <a:pt x="0" y="7"/>
                    <a:pt x="25" y="4"/>
                    <a:pt x="31" y="4"/>
                  </a:cubicBezTo>
                  <a:cubicBezTo>
                    <a:pt x="45" y="4"/>
                    <a:pt x="65" y="10"/>
                    <a:pt x="78" y="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4" name="Freeform 215">
              <a:extLst>
                <a:ext uri="{FF2B5EF4-FFF2-40B4-BE49-F238E27FC236}">
                  <a16:creationId xmlns:a16="http://schemas.microsoft.com/office/drawing/2014/main" id="{8DD25325-3C83-4F92-BA34-199FDA703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834"/>
              <a:ext cx="149" cy="15"/>
            </a:xfrm>
            <a:custGeom>
              <a:avLst/>
              <a:gdLst>
                <a:gd name="T0" fmla="*/ 0 w 75"/>
                <a:gd name="T1" fmla="*/ 0 h 7"/>
                <a:gd name="T2" fmla="*/ 588 w 75"/>
                <a:gd name="T3" fmla="*/ 2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7">
                  <a:moveTo>
                    <a:pt x="0" y="0"/>
                  </a:moveTo>
                  <a:cubicBezTo>
                    <a:pt x="23" y="7"/>
                    <a:pt x="51" y="2"/>
                    <a:pt x="75" y="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5" name="Freeform 216">
              <a:extLst>
                <a:ext uri="{FF2B5EF4-FFF2-40B4-BE49-F238E27FC236}">
                  <a16:creationId xmlns:a16="http://schemas.microsoft.com/office/drawing/2014/main" id="{02DD6D1F-CFCB-47D8-9E2F-C6BDC39C1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353"/>
              <a:ext cx="345" cy="24"/>
            </a:xfrm>
            <a:custGeom>
              <a:avLst/>
              <a:gdLst>
                <a:gd name="T0" fmla="*/ 0 w 173"/>
                <a:gd name="T1" fmla="*/ 44 h 11"/>
                <a:gd name="T2" fmla="*/ 760 w 173"/>
                <a:gd name="T3" fmla="*/ 105 h 11"/>
                <a:gd name="T4" fmla="*/ 1372 w 173"/>
                <a:gd name="T5" fmla="*/ 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11">
                  <a:moveTo>
                    <a:pt x="0" y="4"/>
                  </a:moveTo>
                  <a:cubicBezTo>
                    <a:pt x="32" y="3"/>
                    <a:pt x="64" y="11"/>
                    <a:pt x="96" y="10"/>
                  </a:cubicBezTo>
                  <a:cubicBezTo>
                    <a:pt x="122" y="10"/>
                    <a:pt x="147" y="0"/>
                    <a:pt x="173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6" name="Freeform 217">
              <a:extLst>
                <a:ext uri="{FF2B5EF4-FFF2-40B4-BE49-F238E27FC236}">
                  <a16:creationId xmlns:a16="http://schemas.microsoft.com/office/drawing/2014/main" id="{CA5023F0-062C-4039-9C32-88D91B078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404"/>
              <a:ext cx="247" cy="32"/>
            </a:xfrm>
            <a:custGeom>
              <a:avLst/>
              <a:gdLst>
                <a:gd name="T0" fmla="*/ 0 w 124"/>
                <a:gd name="T1" fmla="*/ 145 h 15"/>
                <a:gd name="T2" fmla="*/ 655 w 124"/>
                <a:gd name="T3" fmla="*/ 49 h 15"/>
                <a:gd name="T4" fmla="*/ 980 w 124"/>
                <a:gd name="T5" fmla="*/ 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15">
                  <a:moveTo>
                    <a:pt x="0" y="15"/>
                  </a:moveTo>
                  <a:cubicBezTo>
                    <a:pt x="25" y="7"/>
                    <a:pt x="57" y="7"/>
                    <a:pt x="83" y="5"/>
                  </a:cubicBezTo>
                  <a:cubicBezTo>
                    <a:pt x="96" y="3"/>
                    <a:pt x="111" y="0"/>
                    <a:pt x="124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7" name="Freeform 218">
              <a:extLst>
                <a:ext uri="{FF2B5EF4-FFF2-40B4-BE49-F238E27FC236}">
                  <a16:creationId xmlns:a16="http://schemas.microsoft.com/office/drawing/2014/main" id="{CAF6B411-C3AE-4051-B0F6-EA5041291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468"/>
              <a:ext cx="273" cy="45"/>
            </a:xfrm>
            <a:custGeom>
              <a:avLst/>
              <a:gdLst>
                <a:gd name="T0" fmla="*/ 0 w 137"/>
                <a:gd name="T1" fmla="*/ 206 h 21"/>
                <a:gd name="T2" fmla="*/ 191 w 137"/>
                <a:gd name="T3" fmla="*/ 148 h 21"/>
                <a:gd name="T4" fmla="*/ 552 w 137"/>
                <a:gd name="T5" fmla="*/ 77 h 21"/>
                <a:gd name="T6" fmla="*/ 1084 w 137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21">
                  <a:moveTo>
                    <a:pt x="0" y="21"/>
                  </a:moveTo>
                  <a:cubicBezTo>
                    <a:pt x="7" y="21"/>
                    <a:pt x="16" y="17"/>
                    <a:pt x="24" y="15"/>
                  </a:cubicBezTo>
                  <a:cubicBezTo>
                    <a:pt x="39" y="11"/>
                    <a:pt x="55" y="9"/>
                    <a:pt x="70" y="8"/>
                  </a:cubicBezTo>
                  <a:cubicBezTo>
                    <a:pt x="93" y="7"/>
                    <a:pt x="115" y="3"/>
                    <a:pt x="137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8" name="Freeform 219">
              <a:extLst>
                <a:ext uri="{FF2B5EF4-FFF2-40B4-BE49-F238E27FC236}">
                  <a16:creationId xmlns:a16="http://schemas.microsoft.com/office/drawing/2014/main" id="{17E6CC4D-A6E5-4829-855E-E71A849CE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487"/>
              <a:ext cx="444" cy="69"/>
            </a:xfrm>
            <a:custGeom>
              <a:avLst/>
              <a:gdLst>
                <a:gd name="T0" fmla="*/ 0 w 223"/>
                <a:gd name="T1" fmla="*/ 321 h 32"/>
                <a:gd name="T2" fmla="*/ 583 w 223"/>
                <a:gd name="T3" fmla="*/ 149 h 32"/>
                <a:gd name="T4" fmla="*/ 1209 w 223"/>
                <a:gd name="T5" fmla="*/ 121 h 32"/>
                <a:gd name="T6" fmla="*/ 1760 w 223"/>
                <a:gd name="T7" fmla="*/ 28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3" h="32">
                  <a:moveTo>
                    <a:pt x="0" y="32"/>
                  </a:moveTo>
                  <a:cubicBezTo>
                    <a:pt x="25" y="26"/>
                    <a:pt x="49" y="18"/>
                    <a:pt x="74" y="15"/>
                  </a:cubicBezTo>
                  <a:cubicBezTo>
                    <a:pt x="101" y="12"/>
                    <a:pt x="127" y="13"/>
                    <a:pt x="153" y="12"/>
                  </a:cubicBezTo>
                  <a:cubicBezTo>
                    <a:pt x="174" y="11"/>
                    <a:pt x="205" y="0"/>
                    <a:pt x="223" y="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9" name="Freeform 220">
              <a:extLst>
                <a:ext uri="{FF2B5EF4-FFF2-40B4-BE49-F238E27FC236}">
                  <a16:creationId xmlns:a16="http://schemas.microsoft.com/office/drawing/2014/main" id="{3FFB6E7A-ECDC-4204-8C16-B9BDA94CB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358"/>
              <a:ext cx="104" cy="4"/>
            </a:xfrm>
            <a:custGeom>
              <a:avLst/>
              <a:gdLst>
                <a:gd name="T0" fmla="*/ 0 w 52"/>
                <a:gd name="T1" fmla="*/ 8 h 2"/>
                <a:gd name="T2" fmla="*/ 416 w 5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">
                  <a:moveTo>
                    <a:pt x="0" y="1"/>
                  </a:moveTo>
                  <a:cubicBezTo>
                    <a:pt x="17" y="2"/>
                    <a:pt x="34" y="0"/>
                    <a:pt x="52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0" name="Freeform 221">
              <a:extLst>
                <a:ext uri="{FF2B5EF4-FFF2-40B4-BE49-F238E27FC236}">
                  <a16:creationId xmlns:a16="http://schemas.microsoft.com/office/drawing/2014/main" id="{3289CC9D-4AC6-4F30-BD57-0084A7CD9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407"/>
              <a:ext cx="87" cy="12"/>
            </a:xfrm>
            <a:custGeom>
              <a:avLst/>
              <a:gdLst>
                <a:gd name="T0" fmla="*/ 0 w 44"/>
                <a:gd name="T1" fmla="*/ 48 h 6"/>
                <a:gd name="T2" fmla="*/ 340 w 4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6">
                  <a:moveTo>
                    <a:pt x="0" y="6"/>
                  </a:moveTo>
                  <a:cubicBezTo>
                    <a:pt x="13" y="1"/>
                    <a:pt x="30" y="4"/>
                    <a:pt x="44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1" name="Freeform 222">
              <a:extLst>
                <a:ext uri="{FF2B5EF4-FFF2-40B4-BE49-F238E27FC236}">
                  <a16:creationId xmlns:a16="http://schemas.microsoft.com/office/drawing/2014/main" id="{4BAE4072-DB67-4A54-B9C3-D17A0BC34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458"/>
              <a:ext cx="89" cy="19"/>
            </a:xfrm>
            <a:custGeom>
              <a:avLst/>
              <a:gdLst>
                <a:gd name="T0" fmla="*/ 0 w 45"/>
                <a:gd name="T1" fmla="*/ 84 h 9"/>
                <a:gd name="T2" fmla="*/ 348 w 4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9">
                  <a:moveTo>
                    <a:pt x="0" y="9"/>
                  </a:moveTo>
                  <a:cubicBezTo>
                    <a:pt x="15" y="7"/>
                    <a:pt x="31" y="4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2" name="Freeform 223">
              <a:extLst>
                <a:ext uri="{FF2B5EF4-FFF2-40B4-BE49-F238E27FC236}">
                  <a16:creationId xmlns:a16="http://schemas.microsoft.com/office/drawing/2014/main" id="{01DA53B5-92C8-4D15-B375-F838CCE3B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539"/>
              <a:ext cx="189" cy="31"/>
            </a:xfrm>
            <a:custGeom>
              <a:avLst/>
              <a:gdLst>
                <a:gd name="T0" fmla="*/ 0 w 95"/>
                <a:gd name="T1" fmla="*/ 132 h 15"/>
                <a:gd name="T2" fmla="*/ 748 w 9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15">
                  <a:moveTo>
                    <a:pt x="0" y="15"/>
                  </a:moveTo>
                  <a:cubicBezTo>
                    <a:pt x="30" y="5"/>
                    <a:pt x="65" y="8"/>
                    <a:pt x="95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3" name="Freeform 224">
              <a:extLst>
                <a:ext uri="{FF2B5EF4-FFF2-40B4-BE49-F238E27FC236}">
                  <a16:creationId xmlns:a16="http://schemas.microsoft.com/office/drawing/2014/main" id="{8DEAC961-070F-46D6-85BF-01C4E2B85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600"/>
              <a:ext cx="208" cy="58"/>
            </a:xfrm>
            <a:custGeom>
              <a:avLst/>
              <a:gdLst>
                <a:gd name="T0" fmla="*/ 0 w 104"/>
                <a:gd name="T1" fmla="*/ 269 h 27"/>
                <a:gd name="T2" fmla="*/ 832 w 10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27">
                  <a:moveTo>
                    <a:pt x="0" y="27"/>
                  </a:moveTo>
                  <a:cubicBezTo>
                    <a:pt x="34" y="15"/>
                    <a:pt x="67" y="1"/>
                    <a:pt x="104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4" name="Freeform 225">
              <a:extLst>
                <a:ext uri="{FF2B5EF4-FFF2-40B4-BE49-F238E27FC236}">
                  <a16:creationId xmlns:a16="http://schemas.microsoft.com/office/drawing/2014/main" id="{164EC854-41D8-4912-8101-9D47FF9AE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370"/>
              <a:ext cx="66" cy="9"/>
            </a:xfrm>
            <a:custGeom>
              <a:avLst/>
              <a:gdLst>
                <a:gd name="T0" fmla="*/ 264 w 33"/>
                <a:gd name="T1" fmla="*/ 0 h 4"/>
                <a:gd name="T2" fmla="*/ 0 w 33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">
                  <a:moveTo>
                    <a:pt x="33" y="0"/>
                  </a:moveTo>
                  <a:cubicBezTo>
                    <a:pt x="23" y="2"/>
                    <a:pt x="11" y="4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5" name="Freeform 226">
              <a:extLst>
                <a:ext uri="{FF2B5EF4-FFF2-40B4-BE49-F238E27FC236}">
                  <a16:creationId xmlns:a16="http://schemas.microsoft.com/office/drawing/2014/main" id="{556A5FB9-A89D-433F-9301-A95FEC0F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15"/>
              <a:ext cx="68" cy="4"/>
            </a:xfrm>
            <a:custGeom>
              <a:avLst/>
              <a:gdLst>
                <a:gd name="T0" fmla="*/ 272 w 34"/>
                <a:gd name="T1" fmla="*/ 0 h 2"/>
                <a:gd name="T2" fmla="*/ 0 w 3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">
                  <a:moveTo>
                    <a:pt x="34" y="0"/>
                  </a:moveTo>
                  <a:cubicBezTo>
                    <a:pt x="23" y="0"/>
                    <a:pt x="11" y="2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6" name="Freeform 227">
              <a:extLst>
                <a:ext uri="{FF2B5EF4-FFF2-40B4-BE49-F238E27FC236}">
                  <a16:creationId xmlns:a16="http://schemas.microsoft.com/office/drawing/2014/main" id="{EBF31B7B-A853-45EA-B342-1D0EE856E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443"/>
              <a:ext cx="86" cy="10"/>
            </a:xfrm>
            <a:custGeom>
              <a:avLst/>
              <a:gdLst>
                <a:gd name="T0" fmla="*/ 344 w 43"/>
                <a:gd name="T1" fmla="*/ 40 h 5"/>
                <a:gd name="T2" fmla="*/ 0 w 43"/>
                <a:gd name="T3" fmla="*/ 16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5">
                  <a:moveTo>
                    <a:pt x="43" y="5"/>
                  </a:moveTo>
                  <a:cubicBezTo>
                    <a:pt x="30" y="0"/>
                    <a:pt x="14" y="2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7" name="Freeform 228">
              <a:extLst>
                <a:ext uri="{FF2B5EF4-FFF2-40B4-BE49-F238E27FC236}">
                  <a16:creationId xmlns:a16="http://schemas.microsoft.com/office/drawing/2014/main" id="{C9EA21E0-2F7D-4E79-9D8D-BF655291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624"/>
              <a:ext cx="96" cy="25"/>
            </a:xfrm>
            <a:custGeom>
              <a:avLst/>
              <a:gdLst>
                <a:gd name="T0" fmla="*/ 384 w 48"/>
                <a:gd name="T1" fmla="*/ 0 h 12"/>
                <a:gd name="T2" fmla="*/ 0 w 48"/>
                <a:gd name="T3" fmla="*/ 10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2">
                  <a:moveTo>
                    <a:pt x="48" y="0"/>
                  </a:moveTo>
                  <a:cubicBezTo>
                    <a:pt x="32" y="3"/>
                    <a:pt x="17" y="10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8" name="Freeform 229">
              <a:extLst>
                <a:ext uri="{FF2B5EF4-FFF2-40B4-BE49-F238E27FC236}">
                  <a16:creationId xmlns:a16="http://schemas.microsoft.com/office/drawing/2014/main" id="{66F15AAD-3BB5-4AF2-B5F4-CE21691D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666"/>
              <a:ext cx="86" cy="19"/>
            </a:xfrm>
            <a:custGeom>
              <a:avLst/>
              <a:gdLst>
                <a:gd name="T0" fmla="*/ 344 w 43"/>
                <a:gd name="T1" fmla="*/ 17 h 9"/>
                <a:gd name="T2" fmla="*/ 0 w 43"/>
                <a:gd name="T3" fmla="*/ 8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9">
                  <a:moveTo>
                    <a:pt x="43" y="2"/>
                  </a:moveTo>
                  <a:cubicBezTo>
                    <a:pt x="32" y="0"/>
                    <a:pt x="11" y="6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9" name="Freeform 230">
              <a:extLst>
                <a:ext uri="{FF2B5EF4-FFF2-40B4-BE49-F238E27FC236}">
                  <a16:creationId xmlns:a16="http://schemas.microsoft.com/office/drawing/2014/main" id="{2A249F90-77E6-4561-80E9-F1E174E7B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798"/>
              <a:ext cx="253" cy="55"/>
            </a:xfrm>
            <a:custGeom>
              <a:avLst/>
              <a:gdLst>
                <a:gd name="T0" fmla="*/ 1004 w 127"/>
                <a:gd name="T1" fmla="*/ 0 h 26"/>
                <a:gd name="T2" fmla="*/ 0 w 127"/>
                <a:gd name="T3" fmla="*/ 22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7" h="26">
                  <a:moveTo>
                    <a:pt x="127" y="0"/>
                  </a:moveTo>
                  <a:cubicBezTo>
                    <a:pt x="93" y="26"/>
                    <a:pt x="38" y="10"/>
                    <a:pt x="0" y="24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0" name="Freeform 231">
              <a:extLst>
                <a:ext uri="{FF2B5EF4-FFF2-40B4-BE49-F238E27FC236}">
                  <a16:creationId xmlns:a16="http://schemas.microsoft.com/office/drawing/2014/main" id="{5D43783E-D387-4F7E-8A7E-218766B9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2866"/>
              <a:ext cx="140" cy="43"/>
            </a:xfrm>
            <a:custGeom>
              <a:avLst/>
              <a:gdLst>
                <a:gd name="T0" fmla="*/ 0 w 70"/>
                <a:gd name="T1" fmla="*/ 198 h 20"/>
                <a:gd name="T2" fmla="*/ 560 w 7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0">
                  <a:moveTo>
                    <a:pt x="0" y="20"/>
                  </a:moveTo>
                  <a:cubicBezTo>
                    <a:pt x="22" y="14"/>
                    <a:pt x="47" y="0"/>
                    <a:pt x="7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1" name="Freeform 232">
              <a:extLst>
                <a:ext uri="{FF2B5EF4-FFF2-40B4-BE49-F238E27FC236}">
                  <a16:creationId xmlns:a16="http://schemas.microsoft.com/office/drawing/2014/main" id="{CC719E1D-BA97-4493-BFD6-D266DF47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847"/>
              <a:ext cx="521" cy="70"/>
            </a:xfrm>
            <a:custGeom>
              <a:avLst/>
              <a:gdLst>
                <a:gd name="T0" fmla="*/ 0 w 261"/>
                <a:gd name="T1" fmla="*/ 314 h 33"/>
                <a:gd name="T2" fmla="*/ 613 w 261"/>
                <a:gd name="T3" fmla="*/ 265 h 33"/>
                <a:gd name="T4" fmla="*/ 1311 w 261"/>
                <a:gd name="T5" fmla="*/ 180 h 33"/>
                <a:gd name="T6" fmla="*/ 1836 w 261"/>
                <a:gd name="T7" fmla="*/ 59 h 33"/>
                <a:gd name="T8" fmla="*/ 2076 w 261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3">
                  <a:moveTo>
                    <a:pt x="0" y="33"/>
                  </a:moveTo>
                  <a:cubicBezTo>
                    <a:pt x="25" y="33"/>
                    <a:pt x="51" y="31"/>
                    <a:pt x="77" y="28"/>
                  </a:cubicBezTo>
                  <a:cubicBezTo>
                    <a:pt x="106" y="24"/>
                    <a:pt x="136" y="23"/>
                    <a:pt x="165" y="19"/>
                  </a:cubicBezTo>
                  <a:cubicBezTo>
                    <a:pt x="187" y="16"/>
                    <a:pt x="210" y="10"/>
                    <a:pt x="231" y="6"/>
                  </a:cubicBezTo>
                  <a:cubicBezTo>
                    <a:pt x="241" y="4"/>
                    <a:pt x="253" y="2"/>
                    <a:pt x="261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2" name="Freeform 233">
              <a:extLst>
                <a:ext uri="{FF2B5EF4-FFF2-40B4-BE49-F238E27FC236}">
                  <a16:creationId xmlns:a16="http://schemas.microsoft.com/office/drawing/2014/main" id="{4BE8772F-D4C6-4ECF-8090-0EE92B264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817"/>
              <a:ext cx="418" cy="53"/>
            </a:xfrm>
            <a:custGeom>
              <a:avLst/>
              <a:gdLst>
                <a:gd name="T0" fmla="*/ 1656 w 210"/>
                <a:gd name="T1" fmla="*/ 0 h 25"/>
                <a:gd name="T2" fmla="*/ 1260 w 210"/>
                <a:gd name="T3" fmla="*/ 59 h 25"/>
                <a:gd name="T4" fmla="*/ 717 w 210"/>
                <a:gd name="T5" fmla="*/ 125 h 25"/>
                <a:gd name="T6" fmla="*/ 0 w 210"/>
                <a:gd name="T7" fmla="*/ 23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0" h="25">
                  <a:moveTo>
                    <a:pt x="210" y="0"/>
                  </a:moveTo>
                  <a:cubicBezTo>
                    <a:pt x="193" y="0"/>
                    <a:pt x="177" y="5"/>
                    <a:pt x="160" y="6"/>
                  </a:cubicBezTo>
                  <a:cubicBezTo>
                    <a:pt x="137" y="9"/>
                    <a:pt x="114" y="11"/>
                    <a:pt x="91" y="13"/>
                  </a:cubicBezTo>
                  <a:cubicBezTo>
                    <a:pt x="61" y="16"/>
                    <a:pt x="29" y="25"/>
                    <a:pt x="0" y="2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3" name="Freeform 234">
              <a:extLst>
                <a:ext uri="{FF2B5EF4-FFF2-40B4-BE49-F238E27FC236}">
                  <a16:creationId xmlns:a16="http://schemas.microsoft.com/office/drawing/2014/main" id="{D0D87875-163F-45C2-B087-B05EA611D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673"/>
              <a:ext cx="403" cy="61"/>
            </a:xfrm>
            <a:custGeom>
              <a:avLst/>
              <a:gdLst>
                <a:gd name="T0" fmla="*/ 1604 w 202"/>
                <a:gd name="T1" fmla="*/ 8 h 29"/>
                <a:gd name="T2" fmla="*/ 1221 w 202"/>
                <a:gd name="T3" fmla="*/ 76 h 29"/>
                <a:gd name="T4" fmla="*/ 660 w 202"/>
                <a:gd name="T5" fmla="*/ 111 h 29"/>
                <a:gd name="T6" fmla="*/ 0 w 202"/>
                <a:gd name="T7" fmla="*/ 26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2" h="29">
                  <a:moveTo>
                    <a:pt x="202" y="1"/>
                  </a:moveTo>
                  <a:cubicBezTo>
                    <a:pt x="187" y="0"/>
                    <a:pt x="169" y="7"/>
                    <a:pt x="154" y="8"/>
                  </a:cubicBezTo>
                  <a:cubicBezTo>
                    <a:pt x="130" y="9"/>
                    <a:pt x="106" y="11"/>
                    <a:pt x="83" y="12"/>
                  </a:cubicBezTo>
                  <a:cubicBezTo>
                    <a:pt x="60" y="13"/>
                    <a:pt x="20" y="18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4" name="Freeform 235">
              <a:extLst>
                <a:ext uri="{FF2B5EF4-FFF2-40B4-BE49-F238E27FC236}">
                  <a16:creationId xmlns:a16="http://schemas.microsoft.com/office/drawing/2014/main" id="{F986DB4E-ED2D-4882-94B2-D781FEBA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732"/>
              <a:ext cx="373" cy="83"/>
            </a:xfrm>
            <a:custGeom>
              <a:avLst/>
              <a:gdLst>
                <a:gd name="T0" fmla="*/ 0 w 187"/>
                <a:gd name="T1" fmla="*/ 377 h 39"/>
                <a:gd name="T2" fmla="*/ 327 w 187"/>
                <a:gd name="T3" fmla="*/ 258 h 39"/>
                <a:gd name="T4" fmla="*/ 872 w 187"/>
                <a:gd name="T5" fmla="*/ 145 h 39"/>
                <a:gd name="T6" fmla="*/ 1484 w 187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39">
                  <a:moveTo>
                    <a:pt x="0" y="39"/>
                  </a:moveTo>
                  <a:cubicBezTo>
                    <a:pt x="10" y="32"/>
                    <a:pt x="28" y="29"/>
                    <a:pt x="41" y="27"/>
                  </a:cubicBezTo>
                  <a:cubicBezTo>
                    <a:pt x="64" y="24"/>
                    <a:pt x="87" y="20"/>
                    <a:pt x="110" y="15"/>
                  </a:cubicBezTo>
                  <a:cubicBezTo>
                    <a:pt x="136" y="10"/>
                    <a:pt x="162" y="7"/>
                    <a:pt x="187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5" name="Freeform 236">
              <a:extLst>
                <a:ext uri="{FF2B5EF4-FFF2-40B4-BE49-F238E27FC236}">
                  <a16:creationId xmlns:a16="http://schemas.microsoft.com/office/drawing/2014/main" id="{5C730568-82BC-4F52-B6E4-3E0FC27D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1943"/>
              <a:ext cx="219" cy="28"/>
            </a:xfrm>
            <a:custGeom>
              <a:avLst/>
              <a:gdLst>
                <a:gd name="T0" fmla="*/ 0 w 110"/>
                <a:gd name="T1" fmla="*/ 69 h 13"/>
                <a:gd name="T2" fmla="*/ 480 w 110"/>
                <a:gd name="T3" fmla="*/ 19 h 13"/>
                <a:gd name="T4" fmla="*/ 868 w 11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13">
                  <a:moveTo>
                    <a:pt x="0" y="7"/>
                  </a:moveTo>
                  <a:cubicBezTo>
                    <a:pt x="9" y="13"/>
                    <a:pt x="47" y="3"/>
                    <a:pt x="61" y="2"/>
                  </a:cubicBezTo>
                  <a:cubicBezTo>
                    <a:pt x="77" y="1"/>
                    <a:pt x="95" y="4"/>
                    <a:pt x="11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6" name="Freeform 237">
              <a:extLst>
                <a:ext uri="{FF2B5EF4-FFF2-40B4-BE49-F238E27FC236}">
                  <a16:creationId xmlns:a16="http://schemas.microsoft.com/office/drawing/2014/main" id="{A68FF4C8-B289-42D0-9028-87720EAD3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992"/>
              <a:ext cx="199" cy="38"/>
            </a:xfrm>
            <a:custGeom>
              <a:avLst/>
              <a:gdLst>
                <a:gd name="T0" fmla="*/ 0 w 100"/>
                <a:gd name="T1" fmla="*/ 152 h 18"/>
                <a:gd name="T2" fmla="*/ 788 w 100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18">
                  <a:moveTo>
                    <a:pt x="0" y="16"/>
                  </a:moveTo>
                  <a:cubicBezTo>
                    <a:pt x="33" y="18"/>
                    <a:pt x="67" y="1"/>
                    <a:pt x="10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7" name="Freeform 238">
              <a:extLst>
                <a:ext uri="{FF2B5EF4-FFF2-40B4-BE49-F238E27FC236}">
                  <a16:creationId xmlns:a16="http://schemas.microsoft.com/office/drawing/2014/main" id="{D12B596D-756E-491F-9808-91630398F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039"/>
              <a:ext cx="215" cy="44"/>
            </a:xfrm>
            <a:custGeom>
              <a:avLst/>
              <a:gdLst>
                <a:gd name="T0" fmla="*/ 32 w 108"/>
                <a:gd name="T1" fmla="*/ 168 h 21"/>
                <a:gd name="T2" fmla="*/ 0 w 108"/>
                <a:gd name="T3" fmla="*/ 193 h 21"/>
                <a:gd name="T4" fmla="*/ 852 w 10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21">
                  <a:moveTo>
                    <a:pt x="4" y="18"/>
                  </a:moveTo>
                  <a:cubicBezTo>
                    <a:pt x="3" y="19"/>
                    <a:pt x="2" y="20"/>
                    <a:pt x="0" y="21"/>
                  </a:cubicBezTo>
                  <a:cubicBezTo>
                    <a:pt x="36" y="21"/>
                    <a:pt x="74" y="6"/>
                    <a:pt x="108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8" name="Freeform 239">
              <a:extLst>
                <a:ext uri="{FF2B5EF4-FFF2-40B4-BE49-F238E27FC236}">
                  <a16:creationId xmlns:a16="http://schemas.microsoft.com/office/drawing/2014/main" id="{806AF3DF-5276-4847-BEA2-676D0B669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2098"/>
              <a:ext cx="220" cy="53"/>
            </a:xfrm>
            <a:custGeom>
              <a:avLst/>
              <a:gdLst>
                <a:gd name="T0" fmla="*/ 0 w 110"/>
                <a:gd name="T1" fmla="*/ 172 h 25"/>
                <a:gd name="T2" fmla="*/ 880 w 110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0" h="25">
                  <a:moveTo>
                    <a:pt x="0" y="18"/>
                  </a:moveTo>
                  <a:cubicBezTo>
                    <a:pt x="1" y="25"/>
                    <a:pt x="93" y="5"/>
                    <a:pt x="11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9" name="Freeform 240">
              <a:extLst>
                <a:ext uri="{FF2B5EF4-FFF2-40B4-BE49-F238E27FC236}">
                  <a16:creationId xmlns:a16="http://schemas.microsoft.com/office/drawing/2014/main" id="{0B1BB086-6AED-44C6-A621-92BDE01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594"/>
              <a:ext cx="108" cy="17"/>
            </a:xfrm>
            <a:custGeom>
              <a:avLst/>
              <a:gdLst>
                <a:gd name="T0" fmla="*/ 0 w 54"/>
                <a:gd name="T1" fmla="*/ 77 h 8"/>
                <a:gd name="T2" fmla="*/ 432 w 54"/>
                <a:gd name="T3" fmla="*/ 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8">
                  <a:moveTo>
                    <a:pt x="0" y="8"/>
                  </a:moveTo>
                  <a:cubicBezTo>
                    <a:pt x="17" y="7"/>
                    <a:pt x="36" y="0"/>
                    <a:pt x="54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0" name="Freeform 241">
              <a:extLst>
                <a:ext uri="{FF2B5EF4-FFF2-40B4-BE49-F238E27FC236}">
                  <a16:creationId xmlns:a16="http://schemas.microsoft.com/office/drawing/2014/main" id="{CA3C2E4B-CBF0-4D53-ADC6-E3E44B06D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643"/>
              <a:ext cx="56" cy="13"/>
            </a:xfrm>
            <a:custGeom>
              <a:avLst/>
              <a:gdLst>
                <a:gd name="T0" fmla="*/ 0 w 28"/>
                <a:gd name="T1" fmla="*/ 61 h 6"/>
                <a:gd name="T2" fmla="*/ 224 w 2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9" y="5"/>
                    <a:pt x="19" y="3"/>
                    <a:pt x="28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1" name="Freeform 242">
              <a:extLst>
                <a:ext uri="{FF2B5EF4-FFF2-40B4-BE49-F238E27FC236}">
                  <a16:creationId xmlns:a16="http://schemas.microsoft.com/office/drawing/2014/main" id="{FC03911C-2F97-4A52-9B15-3A71D13F5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690"/>
              <a:ext cx="90" cy="15"/>
            </a:xfrm>
            <a:custGeom>
              <a:avLst/>
              <a:gdLst>
                <a:gd name="T0" fmla="*/ 0 w 45"/>
                <a:gd name="T1" fmla="*/ 19 h 7"/>
                <a:gd name="T2" fmla="*/ 360 w 4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7">
                  <a:moveTo>
                    <a:pt x="0" y="2"/>
                  </a:moveTo>
                  <a:cubicBezTo>
                    <a:pt x="13" y="7"/>
                    <a:pt x="31" y="0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2" name="Freeform 243">
              <a:extLst>
                <a:ext uri="{FF2B5EF4-FFF2-40B4-BE49-F238E27FC236}">
                  <a16:creationId xmlns:a16="http://schemas.microsoft.com/office/drawing/2014/main" id="{1FA735A5-4BB7-4FE6-8509-028E59A77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492"/>
              <a:ext cx="355" cy="19"/>
            </a:xfrm>
            <a:custGeom>
              <a:avLst/>
              <a:gdLst>
                <a:gd name="T0" fmla="*/ 0 w 178"/>
                <a:gd name="T1" fmla="*/ 57 h 9"/>
                <a:gd name="T2" fmla="*/ 880 w 178"/>
                <a:gd name="T3" fmla="*/ 0 h 9"/>
                <a:gd name="T4" fmla="*/ 1412 w 178"/>
                <a:gd name="T5" fmla="*/ 4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9">
                  <a:moveTo>
                    <a:pt x="0" y="6"/>
                  </a:moveTo>
                  <a:cubicBezTo>
                    <a:pt x="37" y="9"/>
                    <a:pt x="75" y="0"/>
                    <a:pt x="111" y="0"/>
                  </a:cubicBezTo>
                  <a:cubicBezTo>
                    <a:pt x="134" y="0"/>
                    <a:pt x="156" y="2"/>
                    <a:pt x="178" y="5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3" name="Freeform 244">
              <a:extLst>
                <a:ext uri="{FF2B5EF4-FFF2-40B4-BE49-F238E27FC236}">
                  <a16:creationId xmlns:a16="http://schemas.microsoft.com/office/drawing/2014/main" id="{8F034963-4B14-48F4-A7DB-34763CD4E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547"/>
              <a:ext cx="387" cy="28"/>
            </a:xfrm>
            <a:custGeom>
              <a:avLst/>
              <a:gdLst>
                <a:gd name="T0" fmla="*/ 1540 w 194"/>
                <a:gd name="T1" fmla="*/ 129 h 13"/>
                <a:gd name="T2" fmla="*/ 1135 w 194"/>
                <a:gd name="T3" fmla="*/ 52 h 13"/>
                <a:gd name="T4" fmla="*/ 565 w 194"/>
                <a:gd name="T5" fmla="*/ 52 h 13"/>
                <a:gd name="T6" fmla="*/ 0 w 194"/>
                <a:gd name="T7" fmla="*/ 6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4" h="13">
                  <a:moveTo>
                    <a:pt x="194" y="13"/>
                  </a:moveTo>
                  <a:cubicBezTo>
                    <a:pt x="177" y="11"/>
                    <a:pt x="160" y="6"/>
                    <a:pt x="143" y="5"/>
                  </a:cubicBezTo>
                  <a:cubicBezTo>
                    <a:pt x="119" y="4"/>
                    <a:pt x="95" y="5"/>
                    <a:pt x="71" y="5"/>
                  </a:cubicBezTo>
                  <a:cubicBezTo>
                    <a:pt x="49" y="5"/>
                    <a:pt x="21" y="0"/>
                    <a:pt x="0" y="6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4" name="Freeform 245">
              <a:extLst>
                <a:ext uri="{FF2B5EF4-FFF2-40B4-BE49-F238E27FC236}">
                  <a16:creationId xmlns:a16="http://schemas.microsoft.com/office/drawing/2014/main" id="{EDC9EC52-A519-414B-9E5F-28FC3262F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579"/>
              <a:ext cx="347" cy="64"/>
            </a:xfrm>
            <a:custGeom>
              <a:avLst/>
              <a:gdLst>
                <a:gd name="T0" fmla="*/ 1380 w 174"/>
                <a:gd name="T1" fmla="*/ 292 h 30"/>
                <a:gd name="T2" fmla="*/ 580 w 174"/>
                <a:gd name="T3" fmla="*/ 156 h 30"/>
                <a:gd name="T4" fmla="*/ 0 w 174"/>
                <a:gd name="T5" fmla="*/ 12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30">
                  <a:moveTo>
                    <a:pt x="174" y="30"/>
                  </a:moveTo>
                  <a:cubicBezTo>
                    <a:pt x="143" y="19"/>
                    <a:pt x="106" y="20"/>
                    <a:pt x="73" y="16"/>
                  </a:cubicBezTo>
                  <a:cubicBezTo>
                    <a:pt x="57" y="15"/>
                    <a:pt x="13" y="0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5" name="Freeform 246">
              <a:extLst>
                <a:ext uri="{FF2B5EF4-FFF2-40B4-BE49-F238E27FC236}">
                  <a16:creationId xmlns:a16="http://schemas.microsoft.com/office/drawing/2014/main" id="{FC370C0D-13FD-4954-B763-6D12D34CD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658"/>
              <a:ext cx="409" cy="98"/>
            </a:xfrm>
            <a:custGeom>
              <a:avLst/>
              <a:gdLst>
                <a:gd name="T0" fmla="*/ 1628 w 205"/>
                <a:gd name="T1" fmla="*/ 445 h 46"/>
                <a:gd name="T2" fmla="*/ 1357 w 205"/>
                <a:gd name="T3" fmla="*/ 290 h 46"/>
                <a:gd name="T4" fmla="*/ 788 w 205"/>
                <a:gd name="T5" fmla="*/ 60 h 46"/>
                <a:gd name="T6" fmla="*/ 0 w 205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5" h="46">
                  <a:moveTo>
                    <a:pt x="205" y="46"/>
                  </a:moveTo>
                  <a:cubicBezTo>
                    <a:pt x="198" y="37"/>
                    <a:pt x="181" y="34"/>
                    <a:pt x="171" y="30"/>
                  </a:cubicBezTo>
                  <a:cubicBezTo>
                    <a:pt x="147" y="20"/>
                    <a:pt x="124" y="11"/>
                    <a:pt x="99" y="6"/>
                  </a:cubicBezTo>
                  <a:cubicBezTo>
                    <a:pt x="67" y="0"/>
                    <a:pt x="3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6" name="Freeform 247">
              <a:extLst>
                <a:ext uri="{FF2B5EF4-FFF2-40B4-BE49-F238E27FC236}">
                  <a16:creationId xmlns:a16="http://schemas.microsoft.com/office/drawing/2014/main" id="{B24CAA46-C114-4EFA-A8E1-422776DC3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17"/>
              <a:ext cx="154" cy="20"/>
            </a:xfrm>
            <a:custGeom>
              <a:avLst/>
              <a:gdLst>
                <a:gd name="T0" fmla="*/ 616 w 77"/>
                <a:gd name="T1" fmla="*/ 20 h 9"/>
                <a:gd name="T2" fmla="*/ 0 w 77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9">
                  <a:moveTo>
                    <a:pt x="77" y="2"/>
                  </a:moveTo>
                  <a:cubicBezTo>
                    <a:pt x="53" y="0"/>
                    <a:pt x="23" y="3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7" name="Freeform 248">
              <a:extLst>
                <a:ext uri="{FF2B5EF4-FFF2-40B4-BE49-F238E27FC236}">
                  <a16:creationId xmlns:a16="http://schemas.microsoft.com/office/drawing/2014/main" id="{EB2B037A-DD9A-42A1-ACB9-C520608C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673"/>
              <a:ext cx="190" cy="36"/>
            </a:xfrm>
            <a:custGeom>
              <a:avLst/>
              <a:gdLst>
                <a:gd name="T0" fmla="*/ 760 w 95"/>
                <a:gd name="T1" fmla="*/ 0 h 17"/>
                <a:gd name="T2" fmla="*/ 0 w 95"/>
                <a:gd name="T3" fmla="*/ 1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17">
                  <a:moveTo>
                    <a:pt x="95" y="0"/>
                  </a:moveTo>
                  <a:cubicBezTo>
                    <a:pt x="64" y="13"/>
                    <a:pt x="32" y="13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8" name="Freeform 249">
              <a:extLst>
                <a:ext uri="{FF2B5EF4-FFF2-40B4-BE49-F238E27FC236}">
                  <a16:creationId xmlns:a16="http://schemas.microsoft.com/office/drawing/2014/main" id="{B7F8CCBA-233B-41D2-8A28-CA52479E4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611"/>
              <a:ext cx="22" cy="4"/>
            </a:xfrm>
            <a:custGeom>
              <a:avLst/>
              <a:gdLst>
                <a:gd name="T0" fmla="*/ 88 w 11"/>
                <a:gd name="T1" fmla="*/ 0 h 2"/>
                <a:gd name="T2" fmla="*/ 0 w 11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cubicBezTo>
                    <a:pt x="7" y="0"/>
                    <a:pt x="4" y="1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9" name="Freeform 250">
              <a:extLst>
                <a:ext uri="{FF2B5EF4-FFF2-40B4-BE49-F238E27FC236}">
                  <a16:creationId xmlns:a16="http://schemas.microsoft.com/office/drawing/2014/main" id="{3F7BC9F2-A515-4E66-A447-FC640627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543"/>
              <a:ext cx="34" cy="8"/>
            </a:xfrm>
            <a:custGeom>
              <a:avLst/>
              <a:gdLst>
                <a:gd name="T0" fmla="*/ 136 w 17"/>
                <a:gd name="T1" fmla="*/ 0 h 4"/>
                <a:gd name="T2" fmla="*/ 0 w 17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17" y="0"/>
                  </a:moveTo>
                  <a:cubicBezTo>
                    <a:pt x="11" y="2"/>
                    <a:pt x="6" y="3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0" name="Freeform 251">
              <a:extLst>
                <a:ext uri="{FF2B5EF4-FFF2-40B4-BE49-F238E27FC236}">
                  <a16:creationId xmlns:a16="http://schemas.microsoft.com/office/drawing/2014/main" id="{3AF30A34-705D-4A55-B226-293853AC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2949"/>
              <a:ext cx="54" cy="19"/>
            </a:xfrm>
            <a:custGeom>
              <a:avLst/>
              <a:gdLst>
                <a:gd name="T0" fmla="*/ 0 w 27"/>
                <a:gd name="T1" fmla="*/ 84 h 9"/>
                <a:gd name="T2" fmla="*/ 216 w 2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9">
                  <a:moveTo>
                    <a:pt x="0" y="9"/>
                  </a:moveTo>
                  <a:cubicBezTo>
                    <a:pt x="9" y="6"/>
                    <a:pt x="18" y="2"/>
                    <a:pt x="27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1" name="Freeform 252">
              <a:extLst>
                <a:ext uri="{FF2B5EF4-FFF2-40B4-BE49-F238E27FC236}">
                  <a16:creationId xmlns:a16="http://schemas.microsoft.com/office/drawing/2014/main" id="{484307BF-180F-4843-9410-EB454EB05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960"/>
              <a:ext cx="323" cy="66"/>
            </a:xfrm>
            <a:custGeom>
              <a:avLst/>
              <a:gdLst>
                <a:gd name="T0" fmla="*/ 0 w 162"/>
                <a:gd name="T1" fmla="*/ 300 h 31"/>
                <a:gd name="T2" fmla="*/ 696 w 162"/>
                <a:gd name="T3" fmla="*/ 213 h 31"/>
                <a:gd name="T4" fmla="*/ 1284 w 162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31">
                  <a:moveTo>
                    <a:pt x="0" y="31"/>
                  </a:moveTo>
                  <a:cubicBezTo>
                    <a:pt x="20" y="13"/>
                    <a:pt x="63" y="25"/>
                    <a:pt x="88" y="22"/>
                  </a:cubicBezTo>
                  <a:cubicBezTo>
                    <a:pt x="116" y="20"/>
                    <a:pt x="137" y="8"/>
                    <a:pt x="162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2" name="Freeform 253">
              <a:extLst>
                <a:ext uri="{FF2B5EF4-FFF2-40B4-BE49-F238E27FC236}">
                  <a16:creationId xmlns:a16="http://schemas.microsoft.com/office/drawing/2014/main" id="{4940C518-9EB9-4D6B-813B-B189C89E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2896"/>
              <a:ext cx="26" cy="6"/>
            </a:xfrm>
            <a:custGeom>
              <a:avLst/>
              <a:gdLst>
                <a:gd name="T0" fmla="*/ 104 w 13"/>
                <a:gd name="T1" fmla="*/ 0 h 3"/>
                <a:gd name="T2" fmla="*/ 0 w 1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9" y="1"/>
                    <a:pt x="4" y="3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3" name="Freeform 254">
              <a:extLst>
                <a:ext uri="{FF2B5EF4-FFF2-40B4-BE49-F238E27FC236}">
                  <a16:creationId xmlns:a16="http://schemas.microsoft.com/office/drawing/2014/main" id="{0B50A282-3F02-4349-A553-93E82DD62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883"/>
              <a:ext cx="445" cy="26"/>
            </a:xfrm>
            <a:custGeom>
              <a:avLst/>
              <a:gdLst>
                <a:gd name="T0" fmla="*/ 0 w 223"/>
                <a:gd name="T1" fmla="*/ 121 h 12"/>
                <a:gd name="T2" fmla="*/ 1032 w 223"/>
                <a:gd name="T3" fmla="*/ 93 h 12"/>
                <a:gd name="T4" fmla="*/ 1772 w 2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3" h="12">
                  <a:moveTo>
                    <a:pt x="0" y="12"/>
                  </a:moveTo>
                  <a:cubicBezTo>
                    <a:pt x="43" y="12"/>
                    <a:pt x="86" y="11"/>
                    <a:pt x="130" y="9"/>
                  </a:cubicBezTo>
                  <a:cubicBezTo>
                    <a:pt x="161" y="7"/>
                    <a:pt x="191" y="0"/>
                    <a:pt x="223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4" name="Freeform 255">
              <a:extLst>
                <a:ext uri="{FF2B5EF4-FFF2-40B4-BE49-F238E27FC236}">
                  <a16:creationId xmlns:a16="http://schemas.microsoft.com/office/drawing/2014/main" id="{DA9CF00C-E7F8-4E32-B7AB-0DD1B07B5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051"/>
              <a:ext cx="273" cy="13"/>
            </a:xfrm>
            <a:custGeom>
              <a:avLst/>
              <a:gdLst>
                <a:gd name="T0" fmla="*/ 0 w 137"/>
                <a:gd name="T1" fmla="*/ 61 h 6"/>
                <a:gd name="T2" fmla="*/ 735 w 137"/>
                <a:gd name="T3" fmla="*/ 20 h 6"/>
                <a:gd name="T4" fmla="*/ 1084 w 137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">
                  <a:moveTo>
                    <a:pt x="0" y="6"/>
                  </a:moveTo>
                  <a:cubicBezTo>
                    <a:pt x="27" y="0"/>
                    <a:pt x="64" y="6"/>
                    <a:pt x="93" y="2"/>
                  </a:cubicBezTo>
                  <a:cubicBezTo>
                    <a:pt x="107" y="0"/>
                    <a:pt x="122" y="1"/>
                    <a:pt x="137" y="1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5" name="Freeform 256">
              <a:extLst>
                <a:ext uri="{FF2B5EF4-FFF2-40B4-BE49-F238E27FC236}">
                  <a16:creationId xmlns:a16="http://schemas.microsoft.com/office/drawing/2014/main" id="{B48E36CC-4DCE-4E94-8717-CA6259675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007"/>
              <a:ext cx="196" cy="46"/>
            </a:xfrm>
            <a:custGeom>
              <a:avLst/>
              <a:gdLst>
                <a:gd name="T0" fmla="*/ 0 w 98"/>
                <a:gd name="T1" fmla="*/ 201 h 22"/>
                <a:gd name="T2" fmla="*/ 384 w 98"/>
                <a:gd name="T3" fmla="*/ 109 h 22"/>
                <a:gd name="T4" fmla="*/ 784 w 9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22">
                  <a:moveTo>
                    <a:pt x="0" y="22"/>
                  </a:moveTo>
                  <a:cubicBezTo>
                    <a:pt x="17" y="21"/>
                    <a:pt x="32" y="17"/>
                    <a:pt x="48" y="12"/>
                  </a:cubicBezTo>
                  <a:cubicBezTo>
                    <a:pt x="64" y="7"/>
                    <a:pt x="84" y="6"/>
                    <a:pt x="98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6" name="Freeform 257">
              <a:extLst>
                <a:ext uri="{FF2B5EF4-FFF2-40B4-BE49-F238E27FC236}">
                  <a16:creationId xmlns:a16="http://schemas.microsoft.com/office/drawing/2014/main" id="{5E089F76-B767-4C97-9A14-8C6339EE0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058"/>
              <a:ext cx="123" cy="51"/>
            </a:xfrm>
            <a:custGeom>
              <a:avLst/>
              <a:gdLst>
                <a:gd name="T0" fmla="*/ 0 w 62"/>
                <a:gd name="T1" fmla="*/ 230 h 24"/>
                <a:gd name="T2" fmla="*/ 484 w 62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24">
                  <a:moveTo>
                    <a:pt x="0" y="24"/>
                  </a:moveTo>
                  <a:cubicBezTo>
                    <a:pt x="18" y="17"/>
                    <a:pt x="43" y="1"/>
                    <a:pt x="62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7" name="Freeform 258">
              <a:extLst>
                <a:ext uri="{FF2B5EF4-FFF2-40B4-BE49-F238E27FC236}">
                  <a16:creationId xmlns:a16="http://schemas.microsoft.com/office/drawing/2014/main" id="{9D90B629-F2A4-469E-B4CD-4D4280479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500"/>
              <a:ext cx="140" cy="49"/>
            </a:xfrm>
            <a:custGeom>
              <a:avLst/>
              <a:gdLst>
                <a:gd name="T0" fmla="*/ 0 w 70"/>
                <a:gd name="T1" fmla="*/ 222 h 23"/>
                <a:gd name="T2" fmla="*/ 560 w 70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23">
                  <a:moveTo>
                    <a:pt x="0" y="23"/>
                  </a:moveTo>
                  <a:cubicBezTo>
                    <a:pt x="19" y="12"/>
                    <a:pt x="49" y="7"/>
                    <a:pt x="70" y="0"/>
                  </a:cubicBezTo>
                </a:path>
              </a:pathLst>
            </a:custGeom>
            <a:noFill/>
            <a:ln w="12700" cap="rnd">
              <a:solidFill>
                <a:srgbClr val="BA528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8" name="Freeform 259">
              <a:extLst>
                <a:ext uri="{FF2B5EF4-FFF2-40B4-BE49-F238E27FC236}">
                  <a16:creationId xmlns:a16="http://schemas.microsoft.com/office/drawing/2014/main" id="{2F69526B-1166-4CDF-94B7-F4E4653E6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588"/>
              <a:ext cx="208" cy="468"/>
            </a:xfrm>
            <a:custGeom>
              <a:avLst/>
              <a:gdLst>
                <a:gd name="T0" fmla="*/ 0 w 104"/>
                <a:gd name="T1" fmla="*/ 0 h 220"/>
                <a:gd name="T2" fmla="*/ 136 w 104"/>
                <a:gd name="T3" fmla="*/ 394 h 220"/>
                <a:gd name="T4" fmla="*/ 280 w 104"/>
                <a:gd name="T5" fmla="*/ 810 h 220"/>
                <a:gd name="T6" fmla="*/ 512 w 104"/>
                <a:gd name="T7" fmla="*/ 1453 h 220"/>
                <a:gd name="T8" fmla="*/ 688 w 104"/>
                <a:gd name="T9" fmla="*/ 1859 h 220"/>
                <a:gd name="T10" fmla="*/ 832 w 104"/>
                <a:gd name="T11" fmla="*/ 2119 h 2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20">
                  <a:moveTo>
                    <a:pt x="0" y="0"/>
                  </a:moveTo>
                  <a:cubicBezTo>
                    <a:pt x="1" y="12"/>
                    <a:pt x="12" y="29"/>
                    <a:pt x="17" y="41"/>
                  </a:cubicBezTo>
                  <a:cubicBezTo>
                    <a:pt x="23" y="56"/>
                    <a:pt x="29" y="70"/>
                    <a:pt x="35" y="84"/>
                  </a:cubicBezTo>
                  <a:cubicBezTo>
                    <a:pt x="45" y="106"/>
                    <a:pt x="55" y="129"/>
                    <a:pt x="64" y="151"/>
                  </a:cubicBezTo>
                  <a:cubicBezTo>
                    <a:pt x="70" y="167"/>
                    <a:pt x="77" y="180"/>
                    <a:pt x="86" y="193"/>
                  </a:cubicBezTo>
                  <a:cubicBezTo>
                    <a:pt x="92" y="201"/>
                    <a:pt x="101" y="211"/>
                    <a:pt x="104" y="22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9" name="Freeform 260">
              <a:extLst>
                <a:ext uri="{FF2B5EF4-FFF2-40B4-BE49-F238E27FC236}">
                  <a16:creationId xmlns:a16="http://schemas.microsoft.com/office/drawing/2014/main" id="{BF781F48-2E2B-4F7B-8D7C-F6D748B30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164"/>
              <a:ext cx="168" cy="355"/>
            </a:xfrm>
            <a:custGeom>
              <a:avLst/>
              <a:gdLst>
                <a:gd name="T0" fmla="*/ 0 w 84"/>
                <a:gd name="T1" fmla="*/ 0 h 167"/>
                <a:gd name="T2" fmla="*/ 224 w 84"/>
                <a:gd name="T3" fmla="*/ 519 h 167"/>
                <a:gd name="T4" fmla="*/ 440 w 84"/>
                <a:gd name="T5" fmla="*/ 1016 h 167"/>
                <a:gd name="T6" fmla="*/ 608 w 84"/>
                <a:gd name="T7" fmla="*/ 1401 h 167"/>
                <a:gd name="T8" fmla="*/ 672 w 84"/>
                <a:gd name="T9" fmla="*/ 160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67">
                  <a:moveTo>
                    <a:pt x="0" y="0"/>
                  </a:moveTo>
                  <a:cubicBezTo>
                    <a:pt x="4" y="19"/>
                    <a:pt x="19" y="37"/>
                    <a:pt x="28" y="54"/>
                  </a:cubicBezTo>
                  <a:cubicBezTo>
                    <a:pt x="37" y="71"/>
                    <a:pt x="46" y="89"/>
                    <a:pt x="55" y="106"/>
                  </a:cubicBezTo>
                  <a:cubicBezTo>
                    <a:pt x="62" y="119"/>
                    <a:pt x="70" y="132"/>
                    <a:pt x="76" y="146"/>
                  </a:cubicBezTo>
                  <a:cubicBezTo>
                    <a:pt x="79" y="153"/>
                    <a:pt x="81" y="160"/>
                    <a:pt x="84" y="16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0" name="Freeform 261">
              <a:extLst>
                <a:ext uri="{FF2B5EF4-FFF2-40B4-BE49-F238E27FC236}">
                  <a16:creationId xmlns:a16="http://schemas.microsoft.com/office/drawing/2014/main" id="{F110677B-4DF5-4361-8582-6BC5EB04F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330"/>
              <a:ext cx="107" cy="232"/>
            </a:xfrm>
            <a:custGeom>
              <a:avLst/>
              <a:gdLst>
                <a:gd name="T0" fmla="*/ 16 w 54"/>
                <a:gd name="T1" fmla="*/ 9 h 109"/>
                <a:gd name="T2" fmla="*/ 0 w 54"/>
                <a:gd name="T3" fmla="*/ 9 h 109"/>
                <a:gd name="T4" fmla="*/ 216 w 54"/>
                <a:gd name="T5" fmla="*/ 607 h 109"/>
                <a:gd name="T6" fmla="*/ 420 w 54"/>
                <a:gd name="T7" fmla="*/ 1051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109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8" y="22"/>
                    <a:pt x="18" y="42"/>
                    <a:pt x="28" y="63"/>
                  </a:cubicBezTo>
                  <a:cubicBezTo>
                    <a:pt x="36" y="79"/>
                    <a:pt x="43" y="96"/>
                    <a:pt x="54" y="10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1" name="Freeform 262">
              <a:extLst>
                <a:ext uri="{FF2B5EF4-FFF2-40B4-BE49-F238E27FC236}">
                  <a16:creationId xmlns:a16="http://schemas.microsoft.com/office/drawing/2014/main" id="{EBF56E66-5089-4F9B-91D6-65C3A38B6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166"/>
              <a:ext cx="18" cy="138"/>
            </a:xfrm>
            <a:custGeom>
              <a:avLst/>
              <a:gdLst>
                <a:gd name="T0" fmla="*/ 72 w 9"/>
                <a:gd name="T1" fmla="*/ 0 h 65"/>
                <a:gd name="T2" fmla="*/ 0 w 9"/>
                <a:gd name="T3" fmla="*/ 622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5">
                  <a:moveTo>
                    <a:pt x="9" y="0"/>
                  </a:moveTo>
                  <a:cubicBezTo>
                    <a:pt x="9" y="21"/>
                    <a:pt x="7" y="46"/>
                    <a:pt x="0" y="6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2" name="Freeform 263">
              <a:extLst>
                <a:ext uri="{FF2B5EF4-FFF2-40B4-BE49-F238E27FC236}">
                  <a16:creationId xmlns:a16="http://schemas.microsoft.com/office/drawing/2014/main" id="{F30A2568-25B4-4205-B99B-76E71045F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577"/>
              <a:ext cx="8" cy="76"/>
            </a:xfrm>
            <a:custGeom>
              <a:avLst/>
              <a:gdLst>
                <a:gd name="T0" fmla="*/ 32 w 4"/>
                <a:gd name="T1" fmla="*/ 0 h 36"/>
                <a:gd name="T2" fmla="*/ 0 w 4"/>
                <a:gd name="T3" fmla="*/ 33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6">
                  <a:moveTo>
                    <a:pt x="4" y="0"/>
                  </a:moveTo>
                  <a:cubicBezTo>
                    <a:pt x="4" y="13"/>
                    <a:pt x="1" y="24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3" name="Freeform 264">
              <a:extLst>
                <a:ext uri="{FF2B5EF4-FFF2-40B4-BE49-F238E27FC236}">
                  <a16:creationId xmlns:a16="http://schemas.microsoft.com/office/drawing/2014/main" id="{BAFC5225-5DAF-4699-AD2D-4E7653AF0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896"/>
              <a:ext cx="40" cy="219"/>
            </a:xfrm>
            <a:custGeom>
              <a:avLst/>
              <a:gdLst>
                <a:gd name="T0" fmla="*/ 160 w 20"/>
                <a:gd name="T1" fmla="*/ 0 h 103"/>
                <a:gd name="T2" fmla="*/ 0 w 20"/>
                <a:gd name="T3" fmla="*/ 991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3">
                  <a:moveTo>
                    <a:pt x="20" y="0"/>
                  </a:moveTo>
                  <a:cubicBezTo>
                    <a:pt x="14" y="36"/>
                    <a:pt x="19" y="71"/>
                    <a:pt x="0" y="10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4" name="Freeform 265">
              <a:extLst>
                <a:ext uri="{FF2B5EF4-FFF2-40B4-BE49-F238E27FC236}">
                  <a16:creationId xmlns:a16="http://schemas.microsoft.com/office/drawing/2014/main" id="{D179DC91-AF0C-4652-BA44-1B75343D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532"/>
              <a:ext cx="14" cy="43"/>
            </a:xfrm>
            <a:custGeom>
              <a:avLst/>
              <a:gdLst>
                <a:gd name="T0" fmla="*/ 56 w 7"/>
                <a:gd name="T1" fmla="*/ 0 h 20"/>
                <a:gd name="T2" fmla="*/ 0 w 7"/>
                <a:gd name="T3" fmla="*/ 19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4" y="6"/>
                    <a:pt x="2" y="14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5" name="Freeform 266">
              <a:extLst>
                <a:ext uri="{FF2B5EF4-FFF2-40B4-BE49-F238E27FC236}">
                  <a16:creationId xmlns:a16="http://schemas.microsoft.com/office/drawing/2014/main" id="{5458D9DD-BA32-497A-95AF-8D0065F1E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566"/>
              <a:ext cx="6" cy="53"/>
            </a:xfrm>
            <a:custGeom>
              <a:avLst/>
              <a:gdLst>
                <a:gd name="T0" fmla="*/ 24 w 3"/>
                <a:gd name="T1" fmla="*/ 0 h 25"/>
                <a:gd name="T2" fmla="*/ 8 w 3"/>
                <a:gd name="T3" fmla="*/ 23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5">
                  <a:moveTo>
                    <a:pt x="3" y="0"/>
                  </a:moveTo>
                  <a:cubicBezTo>
                    <a:pt x="3" y="9"/>
                    <a:pt x="0" y="17"/>
                    <a:pt x="1" y="25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6" name="Freeform 267">
              <a:extLst>
                <a:ext uri="{FF2B5EF4-FFF2-40B4-BE49-F238E27FC236}">
                  <a16:creationId xmlns:a16="http://schemas.microsoft.com/office/drawing/2014/main" id="{0135D995-B3E5-4F17-9373-4898EFB8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068"/>
              <a:ext cx="12" cy="122"/>
            </a:xfrm>
            <a:custGeom>
              <a:avLst/>
              <a:gdLst>
                <a:gd name="T0" fmla="*/ 16 w 6"/>
                <a:gd name="T1" fmla="*/ 0 h 57"/>
                <a:gd name="T2" fmla="*/ 8 w 6"/>
                <a:gd name="T3" fmla="*/ 559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7">
                  <a:moveTo>
                    <a:pt x="2" y="0"/>
                  </a:moveTo>
                  <a:cubicBezTo>
                    <a:pt x="0" y="18"/>
                    <a:pt x="6" y="38"/>
                    <a:pt x="1" y="57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7" name="Freeform 268">
              <a:extLst>
                <a:ext uri="{FF2B5EF4-FFF2-40B4-BE49-F238E27FC236}">
                  <a16:creationId xmlns:a16="http://schemas.microsoft.com/office/drawing/2014/main" id="{C8BC7590-7658-4F21-AB45-398E8D04A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145"/>
              <a:ext cx="22" cy="153"/>
            </a:xfrm>
            <a:custGeom>
              <a:avLst/>
              <a:gdLst>
                <a:gd name="T0" fmla="*/ 80 w 11"/>
                <a:gd name="T1" fmla="*/ 0 h 72"/>
                <a:gd name="T2" fmla="*/ 0 w 11"/>
                <a:gd name="T3" fmla="*/ 691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2">
                  <a:moveTo>
                    <a:pt x="10" y="0"/>
                  </a:moveTo>
                  <a:cubicBezTo>
                    <a:pt x="3" y="23"/>
                    <a:pt x="11" y="50"/>
                    <a:pt x="0" y="7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8" name="Freeform 269">
              <a:extLst>
                <a:ext uri="{FF2B5EF4-FFF2-40B4-BE49-F238E27FC236}">
                  <a16:creationId xmlns:a16="http://schemas.microsoft.com/office/drawing/2014/main" id="{5508BBF8-C5C9-48A5-9C25-952D0657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728"/>
              <a:ext cx="8" cy="108"/>
            </a:xfrm>
            <a:custGeom>
              <a:avLst/>
              <a:gdLst>
                <a:gd name="T0" fmla="*/ 0 w 4"/>
                <a:gd name="T1" fmla="*/ 0 h 51"/>
                <a:gd name="T2" fmla="*/ 24 w 4"/>
                <a:gd name="T3" fmla="*/ 485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1">
                  <a:moveTo>
                    <a:pt x="0" y="0"/>
                  </a:moveTo>
                  <a:cubicBezTo>
                    <a:pt x="4" y="17"/>
                    <a:pt x="1" y="34"/>
                    <a:pt x="3" y="5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1409">
            <a:extLst>
              <a:ext uri="{FF2B5EF4-FFF2-40B4-BE49-F238E27FC236}">
                <a16:creationId xmlns:a16="http://schemas.microsoft.com/office/drawing/2014/main" id="{69399A56-FA5D-4753-A73C-DD7927D45717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998663"/>
            <a:ext cx="3662363" cy="4008437"/>
            <a:chOff x="1105" y="1297"/>
            <a:chExt cx="2307" cy="2525"/>
          </a:xfrm>
        </p:grpSpPr>
        <p:grpSp>
          <p:nvGrpSpPr>
            <p:cNvPr id="42313" name="Group 1410">
              <a:extLst>
                <a:ext uri="{FF2B5EF4-FFF2-40B4-BE49-F238E27FC236}">
                  <a16:creationId xmlns:a16="http://schemas.microsoft.com/office/drawing/2014/main" id="{8BFDA29F-8063-4482-A105-93A0B85DC5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05" y="1297"/>
              <a:ext cx="2237" cy="2482"/>
              <a:chOff x="1105" y="1297"/>
              <a:chExt cx="2237" cy="2482"/>
            </a:xfrm>
          </p:grpSpPr>
          <p:sp>
            <p:nvSpPr>
              <p:cNvPr id="42410" name="Freeform 1411">
                <a:extLst>
                  <a:ext uri="{FF2B5EF4-FFF2-40B4-BE49-F238E27FC236}">
                    <a16:creationId xmlns:a16="http://schemas.microsoft.com/office/drawing/2014/main" id="{824016D8-34D4-4205-A755-4CBDB8699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299"/>
                <a:ext cx="1446" cy="1943"/>
              </a:xfrm>
              <a:custGeom>
                <a:avLst/>
                <a:gdLst>
                  <a:gd name="T0" fmla="*/ 28 w 3042"/>
                  <a:gd name="T1" fmla="*/ 439 h 4087"/>
                  <a:gd name="T2" fmla="*/ 327 w 3042"/>
                  <a:gd name="T3" fmla="*/ 257 h 4087"/>
                  <a:gd name="T4" fmla="*/ 327 w 3042"/>
                  <a:gd name="T5" fmla="*/ 19 h 4087"/>
                  <a:gd name="T6" fmla="*/ 299 w 3042"/>
                  <a:gd name="T7" fmla="*/ 0 h 4087"/>
                  <a:gd name="T8" fmla="*/ 0 w 3042"/>
                  <a:gd name="T9" fmla="*/ 150 h 4087"/>
                  <a:gd name="T10" fmla="*/ 0 w 3042"/>
                  <a:gd name="T11" fmla="*/ 420 h 4087"/>
                  <a:gd name="T12" fmla="*/ 28 w 3042"/>
                  <a:gd name="T13" fmla="*/ 439 h 40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2" h="4087">
                    <a:moveTo>
                      <a:pt x="263" y="4087"/>
                    </a:moveTo>
                    <a:cubicBezTo>
                      <a:pt x="263" y="4087"/>
                      <a:pt x="1494" y="2619"/>
                      <a:pt x="3042" y="2393"/>
                    </a:cubicBezTo>
                    <a:cubicBezTo>
                      <a:pt x="3041" y="2394"/>
                      <a:pt x="3042" y="175"/>
                      <a:pt x="3042" y="175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2"/>
                      <a:pt x="0" y="3912"/>
                      <a:pt x="0" y="3912"/>
                    </a:cubicBezTo>
                    <a:lnTo>
                      <a:pt x="263" y="4087"/>
                    </a:lnTo>
                    <a:close/>
                  </a:path>
                </a:pathLst>
              </a:custGeom>
              <a:solidFill>
                <a:srgbClr val="E6C8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1" name="Freeform 1412">
                <a:extLst>
                  <a:ext uri="{FF2B5EF4-FFF2-40B4-BE49-F238E27FC236}">
                    <a16:creationId xmlns:a16="http://schemas.microsoft.com/office/drawing/2014/main" id="{841970D7-DC5F-481D-A4D7-7D1B381BC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384"/>
                <a:ext cx="1322" cy="1859"/>
              </a:xfrm>
              <a:custGeom>
                <a:avLst/>
                <a:gdLst>
                  <a:gd name="T0" fmla="*/ 299 w 2779"/>
                  <a:gd name="T1" fmla="*/ 238 h 3911"/>
                  <a:gd name="T2" fmla="*/ 0 w 2779"/>
                  <a:gd name="T3" fmla="*/ 420 h 3911"/>
                  <a:gd name="T4" fmla="*/ 0 w 2779"/>
                  <a:gd name="T5" fmla="*/ 150 h 3911"/>
                  <a:gd name="T6" fmla="*/ 299 w 2779"/>
                  <a:gd name="T7" fmla="*/ 0 h 3911"/>
                  <a:gd name="T8" fmla="*/ 299 w 2779"/>
                  <a:gd name="T9" fmla="*/ 238 h 39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9" h="3911">
                    <a:moveTo>
                      <a:pt x="2779" y="2217"/>
                    </a:moveTo>
                    <a:cubicBezTo>
                      <a:pt x="1214" y="2451"/>
                      <a:pt x="0" y="3911"/>
                      <a:pt x="0" y="3911"/>
                    </a:cubicBezTo>
                    <a:cubicBezTo>
                      <a:pt x="0" y="1398"/>
                      <a:pt x="0" y="1398"/>
                      <a:pt x="0" y="1398"/>
                    </a:cubicBezTo>
                    <a:cubicBezTo>
                      <a:pt x="0" y="1398"/>
                      <a:pt x="866" y="247"/>
                      <a:pt x="2779" y="0"/>
                    </a:cubicBezTo>
                    <a:lnTo>
                      <a:pt x="2779" y="2217"/>
                    </a:lnTo>
                    <a:close/>
                  </a:path>
                </a:pathLst>
              </a:custGeom>
              <a:solidFill>
                <a:srgbClr val="D1A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2" name="Freeform 1413">
                <a:extLst>
                  <a:ext uri="{FF2B5EF4-FFF2-40B4-BE49-F238E27FC236}">
                    <a16:creationId xmlns:a16="http://schemas.microsoft.com/office/drawing/2014/main" id="{45E9A467-39A3-4EF8-B34A-9C9DEAE5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1369"/>
                <a:ext cx="1310" cy="665"/>
              </a:xfrm>
              <a:custGeom>
                <a:avLst/>
                <a:gdLst>
                  <a:gd name="T0" fmla="*/ 0 w 2754"/>
                  <a:gd name="T1" fmla="*/ 150 h 1398"/>
                  <a:gd name="T2" fmla="*/ 13 w 2754"/>
                  <a:gd name="T3" fmla="*/ 135 h 1398"/>
                  <a:gd name="T4" fmla="*/ 45 w 2754"/>
                  <a:gd name="T5" fmla="*/ 108 h 1398"/>
                  <a:gd name="T6" fmla="*/ 95 w 2754"/>
                  <a:gd name="T7" fmla="*/ 68 h 1398"/>
                  <a:gd name="T8" fmla="*/ 191 w 2754"/>
                  <a:gd name="T9" fmla="*/ 22 h 1398"/>
                  <a:gd name="T10" fmla="*/ 234 w 2754"/>
                  <a:gd name="T11" fmla="*/ 11 h 1398"/>
                  <a:gd name="T12" fmla="*/ 268 w 2754"/>
                  <a:gd name="T13" fmla="*/ 4 h 1398"/>
                  <a:gd name="T14" fmla="*/ 296 w 2754"/>
                  <a:gd name="T15" fmla="*/ 0 h 13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54" h="1398">
                    <a:moveTo>
                      <a:pt x="0" y="1398"/>
                    </a:moveTo>
                    <a:cubicBezTo>
                      <a:pt x="11" y="1344"/>
                      <a:pt x="86" y="1288"/>
                      <a:pt x="123" y="1253"/>
                    </a:cubicBezTo>
                    <a:cubicBezTo>
                      <a:pt x="213" y="1164"/>
                      <a:pt x="317" y="1087"/>
                      <a:pt x="414" y="1006"/>
                    </a:cubicBezTo>
                    <a:cubicBezTo>
                      <a:pt x="568" y="879"/>
                      <a:pt x="727" y="760"/>
                      <a:pt x="881" y="634"/>
                    </a:cubicBezTo>
                    <a:cubicBezTo>
                      <a:pt x="1130" y="430"/>
                      <a:pt x="1468" y="300"/>
                      <a:pt x="1772" y="202"/>
                    </a:cubicBezTo>
                    <a:cubicBezTo>
                      <a:pt x="1904" y="160"/>
                      <a:pt x="2039" y="138"/>
                      <a:pt x="2173" y="106"/>
                    </a:cubicBezTo>
                    <a:cubicBezTo>
                      <a:pt x="2277" y="82"/>
                      <a:pt x="2382" y="55"/>
                      <a:pt x="2486" y="35"/>
                    </a:cubicBezTo>
                    <a:cubicBezTo>
                      <a:pt x="2577" y="19"/>
                      <a:pt x="2668" y="20"/>
                      <a:pt x="2754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3" name="Freeform 1414">
                <a:extLst>
                  <a:ext uri="{FF2B5EF4-FFF2-40B4-BE49-F238E27FC236}">
                    <a16:creationId xmlns:a16="http://schemas.microsoft.com/office/drawing/2014/main" id="{36BCB248-C8E6-48AE-B2C9-BD5F4F960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326"/>
                <a:ext cx="1290" cy="680"/>
              </a:xfrm>
              <a:custGeom>
                <a:avLst/>
                <a:gdLst>
                  <a:gd name="T0" fmla="*/ 0 w 2713"/>
                  <a:gd name="T1" fmla="*/ 154 h 1430"/>
                  <a:gd name="T2" fmla="*/ 7 w 2713"/>
                  <a:gd name="T3" fmla="*/ 145 h 1430"/>
                  <a:gd name="T4" fmla="*/ 32 w 2713"/>
                  <a:gd name="T5" fmla="*/ 120 h 1430"/>
                  <a:gd name="T6" fmla="*/ 87 w 2713"/>
                  <a:gd name="T7" fmla="*/ 76 h 1430"/>
                  <a:gd name="T8" fmla="*/ 179 w 2713"/>
                  <a:gd name="T9" fmla="*/ 28 h 1430"/>
                  <a:gd name="T10" fmla="*/ 262 w 2713"/>
                  <a:gd name="T11" fmla="*/ 5 h 1430"/>
                  <a:gd name="T12" fmla="*/ 291 w 2713"/>
                  <a:gd name="T13" fmla="*/ 0 h 14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13" h="1430">
                    <a:moveTo>
                      <a:pt x="0" y="1430"/>
                    </a:moveTo>
                    <a:cubicBezTo>
                      <a:pt x="5" y="1397"/>
                      <a:pt x="46" y="1371"/>
                      <a:pt x="67" y="1348"/>
                    </a:cubicBezTo>
                    <a:cubicBezTo>
                      <a:pt x="142" y="1265"/>
                      <a:pt x="215" y="1189"/>
                      <a:pt x="297" y="1113"/>
                    </a:cubicBezTo>
                    <a:cubicBezTo>
                      <a:pt x="461" y="962"/>
                      <a:pt x="628" y="833"/>
                      <a:pt x="809" y="703"/>
                    </a:cubicBezTo>
                    <a:cubicBezTo>
                      <a:pt x="1078" y="509"/>
                      <a:pt x="1357" y="375"/>
                      <a:pt x="1668" y="263"/>
                    </a:cubicBezTo>
                    <a:cubicBezTo>
                      <a:pt x="1916" y="175"/>
                      <a:pt x="2176" y="99"/>
                      <a:pt x="2435" y="50"/>
                    </a:cubicBezTo>
                    <a:cubicBezTo>
                      <a:pt x="2525" y="33"/>
                      <a:pt x="2634" y="27"/>
                      <a:pt x="2713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4" name="Freeform 1415">
                <a:extLst>
                  <a:ext uri="{FF2B5EF4-FFF2-40B4-BE49-F238E27FC236}">
                    <a16:creationId xmlns:a16="http://schemas.microsoft.com/office/drawing/2014/main" id="{844F6DC2-0D9A-49D0-8E2E-CB2E326E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1371"/>
                <a:ext cx="1304" cy="656"/>
              </a:xfrm>
              <a:custGeom>
                <a:avLst/>
                <a:gdLst>
                  <a:gd name="T0" fmla="*/ 295 w 2741"/>
                  <a:gd name="T1" fmla="*/ 1 h 1380"/>
                  <a:gd name="T2" fmla="*/ 285 w 2741"/>
                  <a:gd name="T3" fmla="*/ 1 h 1380"/>
                  <a:gd name="T4" fmla="*/ 266 w 2741"/>
                  <a:gd name="T5" fmla="*/ 4 h 1380"/>
                  <a:gd name="T6" fmla="*/ 209 w 2741"/>
                  <a:gd name="T7" fmla="*/ 19 h 1380"/>
                  <a:gd name="T8" fmla="*/ 145 w 2741"/>
                  <a:gd name="T9" fmla="*/ 41 h 1380"/>
                  <a:gd name="T10" fmla="*/ 94 w 2741"/>
                  <a:gd name="T11" fmla="*/ 68 h 1380"/>
                  <a:gd name="T12" fmla="*/ 37 w 2741"/>
                  <a:gd name="T13" fmla="*/ 114 h 1380"/>
                  <a:gd name="T14" fmla="*/ 2 w 2741"/>
                  <a:gd name="T15" fmla="*/ 146 h 1380"/>
                  <a:gd name="T16" fmla="*/ 0 w 2741"/>
                  <a:gd name="T17" fmla="*/ 148 h 13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41" h="1380">
                    <a:moveTo>
                      <a:pt x="2741" y="10"/>
                    </a:moveTo>
                    <a:cubicBezTo>
                      <a:pt x="2713" y="0"/>
                      <a:pt x="2677" y="10"/>
                      <a:pt x="2648" y="15"/>
                    </a:cubicBezTo>
                    <a:cubicBezTo>
                      <a:pt x="2591" y="25"/>
                      <a:pt x="2533" y="34"/>
                      <a:pt x="2475" y="41"/>
                    </a:cubicBezTo>
                    <a:cubicBezTo>
                      <a:pt x="2293" y="62"/>
                      <a:pt x="2110" y="116"/>
                      <a:pt x="1937" y="174"/>
                    </a:cubicBezTo>
                    <a:cubicBezTo>
                      <a:pt x="1735" y="242"/>
                      <a:pt x="1535" y="297"/>
                      <a:pt x="1342" y="388"/>
                    </a:cubicBezTo>
                    <a:cubicBezTo>
                      <a:pt x="1180" y="464"/>
                      <a:pt x="1023" y="537"/>
                      <a:pt x="873" y="636"/>
                    </a:cubicBezTo>
                    <a:cubicBezTo>
                      <a:pt x="682" y="762"/>
                      <a:pt x="522" y="928"/>
                      <a:pt x="338" y="1062"/>
                    </a:cubicBezTo>
                    <a:cubicBezTo>
                      <a:pt x="213" y="1153"/>
                      <a:pt x="102" y="1225"/>
                      <a:pt x="17" y="1356"/>
                    </a:cubicBezTo>
                    <a:cubicBezTo>
                      <a:pt x="12" y="1364"/>
                      <a:pt x="5" y="1372"/>
                      <a:pt x="0" y="138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5" name="Freeform 1416">
                <a:extLst>
                  <a:ext uri="{FF2B5EF4-FFF2-40B4-BE49-F238E27FC236}">
                    <a16:creationId xmlns:a16="http://schemas.microsoft.com/office/drawing/2014/main" id="{F691FFA7-1E8E-4CF0-B841-B6554DE7B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1313"/>
                <a:ext cx="1308" cy="667"/>
              </a:xfrm>
              <a:custGeom>
                <a:avLst/>
                <a:gdLst>
                  <a:gd name="T0" fmla="*/ 0 w 2750"/>
                  <a:gd name="T1" fmla="*/ 151 h 1403"/>
                  <a:gd name="T2" fmla="*/ 89 w 2750"/>
                  <a:gd name="T3" fmla="*/ 72 h 1403"/>
                  <a:gd name="T4" fmla="*/ 136 w 2750"/>
                  <a:gd name="T5" fmla="*/ 44 h 1403"/>
                  <a:gd name="T6" fmla="*/ 178 w 2750"/>
                  <a:gd name="T7" fmla="*/ 26 h 1403"/>
                  <a:gd name="T8" fmla="*/ 246 w 2750"/>
                  <a:gd name="T9" fmla="*/ 11 h 1403"/>
                  <a:gd name="T10" fmla="*/ 287 w 2750"/>
                  <a:gd name="T11" fmla="*/ 1 h 1403"/>
                  <a:gd name="T12" fmla="*/ 296 w 2750"/>
                  <a:gd name="T13" fmla="*/ 0 h 14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50" h="1403">
                    <a:moveTo>
                      <a:pt x="0" y="1403"/>
                    </a:moveTo>
                    <a:cubicBezTo>
                      <a:pt x="208" y="1078"/>
                      <a:pt x="529" y="902"/>
                      <a:pt x="827" y="671"/>
                    </a:cubicBezTo>
                    <a:cubicBezTo>
                      <a:pt x="960" y="568"/>
                      <a:pt x="1107" y="481"/>
                      <a:pt x="1259" y="410"/>
                    </a:cubicBezTo>
                    <a:cubicBezTo>
                      <a:pt x="1389" y="350"/>
                      <a:pt x="1519" y="279"/>
                      <a:pt x="1659" y="242"/>
                    </a:cubicBezTo>
                    <a:cubicBezTo>
                      <a:pt x="1867" y="188"/>
                      <a:pt x="2079" y="152"/>
                      <a:pt x="2288" y="100"/>
                    </a:cubicBezTo>
                    <a:cubicBezTo>
                      <a:pt x="2413" y="68"/>
                      <a:pt x="2537" y="32"/>
                      <a:pt x="2663" y="13"/>
                    </a:cubicBezTo>
                    <a:cubicBezTo>
                      <a:pt x="2692" y="9"/>
                      <a:pt x="2720" y="2"/>
                      <a:pt x="2750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6" name="Freeform 1417">
                <a:extLst>
                  <a:ext uri="{FF2B5EF4-FFF2-40B4-BE49-F238E27FC236}">
                    <a16:creationId xmlns:a16="http://schemas.microsoft.com/office/drawing/2014/main" id="{45B3A8D0-75FC-4BE1-B2D2-460BC83EF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469"/>
                <a:ext cx="665" cy="526"/>
              </a:xfrm>
              <a:custGeom>
                <a:avLst/>
                <a:gdLst>
                  <a:gd name="T0" fmla="*/ 0 w 1398"/>
                  <a:gd name="T1" fmla="*/ 119 h 1106"/>
                  <a:gd name="T2" fmla="*/ 14 w 1398"/>
                  <a:gd name="T3" fmla="*/ 103 h 1106"/>
                  <a:gd name="T4" fmla="*/ 40 w 1398"/>
                  <a:gd name="T5" fmla="*/ 83 h 1106"/>
                  <a:gd name="T6" fmla="*/ 89 w 1398"/>
                  <a:gd name="T7" fmla="*/ 41 h 1106"/>
                  <a:gd name="T8" fmla="*/ 130 w 1398"/>
                  <a:gd name="T9" fmla="*/ 10 h 1106"/>
                  <a:gd name="T10" fmla="*/ 150 w 1398"/>
                  <a:gd name="T11" fmla="*/ 0 h 1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8" h="1106">
                    <a:moveTo>
                      <a:pt x="0" y="1106"/>
                    </a:moveTo>
                    <a:cubicBezTo>
                      <a:pt x="22" y="1051"/>
                      <a:pt x="90" y="999"/>
                      <a:pt x="131" y="960"/>
                    </a:cubicBezTo>
                    <a:cubicBezTo>
                      <a:pt x="205" y="890"/>
                      <a:pt x="293" y="830"/>
                      <a:pt x="374" y="767"/>
                    </a:cubicBezTo>
                    <a:cubicBezTo>
                      <a:pt x="531" y="645"/>
                      <a:pt x="674" y="507"/>
                      <a:pt x="827" y="378"/>
                    </a:cubicBezTo>
                    <a:cubicBezTo>
                      <a:pt x="948" y="276"/>
                      <a:pt x="1080" y="186"/>
                      <a:pt x="1210" y="95"/>
                    </a:cubicBezTo>
                    <a:cubicBezTo>
                      <a:pt x="1263" y="58"/>
                      <a:pt x="1360" y="32"/>
                      <a:pt x="1398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7" name="Freeform 1418">
                <a:extLst>
                  <a:ext uri="{FF2B5EF4-FFF2-40B4-BE49-F238E27FC236}">
                    <a16:creationId xmlns:a16="http://schemas.microsoft.com/office/drawing/2014/main" id="{C4AF9C90-D9B7-4F24-856F-1AA20E067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352"/>
                <a:ext cx="972" cy="343"/>
              </a:xfrm>
              <a:custGeom>
                <a:avLst/>
                <a:gdLst>
                  <a:gd name="T0" fmla="*/ 0 w 2046"/>
                  <a:gd name="T1" fmla="*/ 78 h 721"/>
                  <a:gd name="T2" fmla="*/ 7 w 2046"/>
                  <a:gd name="T3" fmla="*/ 74 h 721"/>
                  <a:gd name="T4" fmla="*/ 24 w 2046"/>
                  <a:gd name="T5" fmla="*/ 65 h 721"/>
                  <a:gd name="T6" fmla="*/ 61 w 2046"/>
                  <a:gd name="T7" fmla="*/ 43 h 721"/>
                  <a:gd name="T8" fmla="*/ 96 w 2046"/>
                  <a:gd name="T9" fmla="*/ 27 h 721"/>
                  <a:gd name="T10" fmla="*/ 127 w 2046"/>
                  <a:gd name="T11" fmla="*/ 17 h 721"/>
                  <a:gd name="T12" fmla="*/ 190 w 2046"/>
                  <a:gd name="T13" fmla="*/ 3 h 721"/>
                  <a:gd name="T14" fmla="*/ 219 w 2046"/>
                  <a:gd name="T15" fmla="*/ 0 h 7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46" h="721">
                    <a:moveTo>
                      <a:pt x="0" y="721"/>
                    </a:moveTo>
                    <a:cubicBezTo>
                      <a:pt x="14" y="703"/>
                      <a:pt x="45" y="697"/>
                      <a:pt x="68" y="685"/>
                    </a:cubicBezTo>
                    <a:cubicBezTo>
                      <a:pt x="121" y="659"/>
                      <a:pt x="174" y="632"/>
                      <a:pt x="225" y="604"/>
                    </a:cubicBezTo>
                    <a:cubicBezTo>
                      <a:pt x="339" y="540"/>
                      <a:pt x="451" y="453"/>
                      <a:pt x="573" y="402"/>
                    </a:cubicBezTo>
                    <a:cubicBezTo>
                      <a:pt x="683" y="355"/>
                      <a:pt x="786" y="297"/>
                      <a:pt x="897" y="251"/>
                    </a:cubicBezTo>
                    <a:cubicBezTo>
                      <a:pt x="991" y="212"/>
                      <a:pt x="1089" y="185"/>
                      <a:pt x="1186" y="155"/>
                    </a:cubicBezTo>
                    <a:cubicBezTo>
                      <a:pt x="1377" y="97"/>
                      <a:pt x="1571" y="39"/>
                      <a:pt x="1771" y="32"/>
                    </a:cubicBezTo>
                    <a:cubicBezTo>
                      <a:pt x="1867" y="28"/>
                      <a:pt x="1957" y="13"/>
                      <a:pt x="2046" y="0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8" name="Freeform 1419">
                <a:extLst>
                  <a:ext uri="{FF2B5EF4-FFF2-40B4-BE49-F238E27FC236}">
                    <a16:creationId xmlns:a16="http://schemas.microsoft.com/office/drawing/2014/main" id="{77740C99-EA11-4FC2-83E7-AF104FA65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04"/>
                <a:ext cx="408" cy="198"/>
              </a:xfrm>
              <a:custGeom>
                <a:avLst/>
                <a:gdLst>
                  <a:gd name="T0" fmla="*/ 92 w 859"/>
                  <a:gd name="T1" fmla="*/ 0 h 416"/>
                  <a:gd name="T2" fmla="*/ 71 w 859"/>
                  <a:gd name="T3" fmla="*/ 11 h 416"/>
                  <a:gd name="T4" fmla="*/ 40 w 859"/>
                  <a:gd name="T5" fmla="*/ 26 h 416"/>
                  <a:gd name="T6" fmla="*/ 15 w 859"/>
                  <a:gd name="T7" fmla="*/ 38 h 416"/>
                  <a:gd name="T8" fmla="*/ 0 w 859"/>
                  <a:gd name="T9" fmla="*/ 45 h 4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9" h="416">
                    <a:moveTo>
                      <a:pt x="859" y="0"/>
                    </a:moveTo>
                    <a:cubicBezTo>
                      <a:pt x="793" y="27"/>
                      <a:pt x="720" y="66"/>
                      <a:pt x="658" y="102"/>
                    </a:cubicBezTo>
                    <a:cubicBezTo>
                      <a:pt x="568" y="153"/>
                      <a:pt x="468" y="185"/>
                      <a:pt x="379" y="237"/>
                    </a:cubicBezTo>
                    <a:cubicBezTo>
                      <a:pt x="301" y="282"/>
                      <a:pt x="222" y="322"/>
                      <a:pt x="137" y="351"/>
                    </a:cubicBezTo>
                    <a:cubicBezTo>
                      <a:pt x="98" y="364"/>
                      <a:pt x="21" y="378"/>
                      <a:pt x="0" y="416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9" name="Freeform 1420">
                <a:extLst>
                  <a:ext uri="{FF2B5EF4-FFF2-40B4-BE49-F238E27FC236}">
                    <a16:creationId xmlns:a16="http://schemas.microsoft.com/office/drawing/2014/main" id="{5CFC5D58-4ED7-491C-9CA1-232C23485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2041"/>
                <a:ext cx="27" cy="1185"/>
              </a:xfrm>
              <a:custGeom>
                <a:avLst/>
                <a:gdLst>
                  <a:gd name="T0" fmla="*/ 1 w 58"/>
                  <a:gd name="T1" fmla="*/ 0 h 2494"/>
                  <a:gd name="T2" fmla="*/ 3 w 58"/>
                  <a:gd name="T3" fmla="*/ 37 h 2494"/>
                  <a:gd name="T4" fmla="*/ 6 w 58"/>
                  <a:gd name="T5" fmla="*/ 79 h 2494"/>
                  <a:gd name="T6" fmla="*/ 3 w 58"/>
                  <a:gd name="T7" fmla="*/ 164 h 2494"/>
                  <a:gd name="T8" fmla="*/ 0 w 58"/>
                  <a:gd name="T9" fmla="*/ 268 h 24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494">
                    <a:moveTo>
                      <a:pt x="16" y="0"/>
                    </a:moveTo>
                    <a:cubicBezTo>
                      <a:pt x="27" y="113"/>
                      <a:pt x="23" y="228"/>
                      <a:pt x="30" y="342"/>
                    </a:cubicBezTo>
                    <a:cubicBezTo>
                      <a:pt x="39" y="476"/>
                      <a:pt x="58" y="606"/>
                      <a:pt x="58" y="741"/>
                    </a:cubicBezTo>
                    <a:cubicBezTo>
                      <a:pt x="58" y="1003"/>
                      <a:pt x="40" y="1267"/>
                      <a:pt x="30" y="1529"/>
                    </a:cubicBezTo>
                    <a:cubicBezTo>
                      <a:pt x="17" y="1848"/>
                      <a:pt x="0" y="2177"/>
                      <a:pt x="7" y="2494"/>
                    </a:cubicBezTo>
                  </a:path>
                </a:pathLst>
              </a:custGeom>
              <a:noFill/>
              <a:ln w="3175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0" name="Freeform 1421">
                <a:extLst>
                  <a:ext uri="{FF2B5EF4-FFF2-40B4-BE49-F238E27FC236}">
                    <a16:creationId xmlns:a16="http://schemas.microsoft.com/office/drawing/2014/main" id="{423EA6A7-887C-4119-839D-84665DF5D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297"/>
                <a:ext cx="1447" cy="1944"/>
              </a:xfrm>
              <a:custGeom>
                <a:avLst/>
                <a:gdLst>
                  <a:gd name="T0" fmla="*/ 29 w 3043"/>
                  <a:gd name="T1" fmla="*/ 440 h 4087"/>
                  <a:gd name="T2" fmla="*/ 327 w 3043"/>
                  <a:gd name="T3" fmla="*/ 257 h 4087"/>
                  <a:gd name="T4" fmla="*/ 327 w 3043"/>
                  <a:gd name="T5" fmla="*/ 19 h 4087"/>
                  <a:gd name="T6" fmla="*/ 299 w 3043"/>
                  <a:gd name="T7" fmla="*/ 0 h 4087"/>
                  <a:gd name="T8" fmla="*/ 0 w 3043"/>
                  <a:gd name="T9" fmla="*/ 150 h 4087"/>
                  <a:gd name="T10" fmla="*/ 0 w 3043"/>
                  <a:gd name="T11" fmla="*/ 421 h 4087"/>
                  <a:gd name="T12" fmla="*/ 29 w 3043"/>
                  <a:gd name="T13" fmla="*/ 440 h 40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3" h="4087">
                    <a:moveTo>
                      <a:pt x="264" y="4087"/>
                    </a:moveTo>
                    <a:cubicBezTo>
                      <a:pt x="264" y="4087"/>
                      <a:pt x="1495" y="2619"/>
                      <a:pt x="3043" y="2393"/>
                    </a:cubicBezTo>
                    <a:cubicBezTo>
                      <a:pt x="3042" y="2394"/>
                      <a:pt x="3043" y="175"/>
                      <a:pt x="3043" y="175"/>
                    </a:cubicBezTo>
                    <a:cubicBezTo>
                      <a:pt x="2780" y="0"/>
                      <a:pt x="2780" y="0"/>
                      <a:pt x="2780" y="0"/>
                    </a:cubicBezTo>
                    <a:cubicBezTo>
                      <a:pt x="867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264" y="4087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1" name="Freeform 1422">
                <a:extLst>
                  <a:ext uri="{FF2B5EF4-FFF2-40B4-BE49-F238E27FC236}">
                    <a16:creationId xmlns:a16="http://schemas.microsoft.com/office/drawing/2014/main" id="{5B4FCFCB-EA9A-43AB-9B8F-91ECFCB27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381"/>
                <a:ext cx="1321" cy="1860"/>
              </a:xfrm>
              <a:custGeom>
                <a:avLst/>
                <a:gdLst>
                  <a:gd name="T0" fmla="*/ 299 w 2779"/>
                  <a:gd name="T1" fmla="*/ 239 h 3912"/>
                  <a:gd name="T2" fmla="*/ 0 w 2779"/>
                  <a:gd name="T3" fmla="*/ 420 h 3912"/>
                  <a:gd name="T4" fmla="*/ 0 w 2779"/>
                  <a:gd name="T5" fmla="*/ 150 h 3912"/>
                  <a:gd name="T6" fmla="*/ 299 w 2779"/>
                  <a:gd name="T7" fmla="*/ 0 h 3912"/>
                  <a:gd name="T8" fmla="*/ 299 w 2779"/>
                  <a:gd name="T9" fmla="*/ 239 h 39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9" h="3912">
                    <a:moveTo>
                      <a:pt x="2779" y="2218"/>
                    </a:moveTo>
                    <a:cubicBezTo>
                      <a:pt x="1214" y="2452"/>
                      <a:pt x="0" y="3912"/>
                      <a:pt x="0" y="3912"/>
                    </a:cubicBezTo>
                    <a:cubicBezTo>
                      <a:pt x="0" y="1398"/>
                      <a:pt x="0" y="1398"/>
                      <a:pt x="0" y="1398"/>
                    </a:cubicBezTo>
                    <a:cubicBezTo>
                      <a:pt x="0" y="1398"/>
                      <a:pt x="866" y="247"/>
                      <a:pt x="2779" y="0"/>
                    </a:cubicBezTo>
                    <a:lnTo>
                      <a:pt x="2779" y="2218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2" name="Line 1423">
                <a:extLst>
                  <a:ext uri="{FF2B5EF4-FFF2-40B4-BE49-F238E27FC236}">
                    <a16:creationId xmlns:a16="http://schemas.microsoft.com/office/drawing/2014/main" id="{62AD6578-8108-472A-941A-A5B2D3BFDE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5" y="1962"/>
                <a:ext cx="125" cy="84"/>
              </a:xfrm>
              <a:prstGeom prst="line">
                <a:avLst/>
              </a:prstGeom>
              <a:noFill/>
              <a:ln w="3175" cap="rnd">
                <a:solidFill>
                  <a:srgbClr val="201B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3" name="Freeform 1424">
                <a:extLst>
                  <a:ext uri="{FF2B5EF4-FFF2-40B4-BE49-F238E27FC236}">
                    <a16:creationId xmlns:a16="http://schemas.microsoft.com/office/drawing/2014/main" id="{95DC1662-328B-4DCF-AD5B-D4F04293A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1961"/>
                <a:ext cx="114" cy="75"/>
              </a:xfrm>
              <a:custGeom>
                <a:avLst/>
                <a:gdLst>
                  <a:gd name="T0" fmla="*/ 0 w 240"/>
                  <a:gd name="T1" fmla="*/ 0 h 159"/>
                  <a:gd name="T2" fmla="*/ 26 w 240"/>
                  <a:gd name="T3" fmla="*/ 17 h 159"/>
                  <a:gd name="T4" fmla="*/ 0 w 240"/>
                  <a:gd name="T5" fmla="*/ 0 h 1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0" h="159">
                    <a:moveTo>
                      <a:pt x="0" y="0"/>
                    </a:moveTo>
                    <a:cubicBezTo>
                      <a:pt x="240" y="159"/>
                      <a:pt x="240" y="159"/>
                      <a:pt x="240" y="159"/>
                    </a:cubicBezTo>
                    <a:cubicBezTo>
                      <a:pt x="240" y="159"/>
                      <a:pt x="165" y="32"/>
                      <a:pt x="0" y="0"/>
                    </a:cubicBezTo>
                  </a:path>
                </a:pathLst>
              </a:custGeom>
              <a:solidFill>
                <a:srgbClr val="FA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4" name="Freeform 1425">
                <a:extLst>
                  <a:ext uri="{FF2B5EF4-FFF2-40B4-BE49-F238E27FC236}">
                    <a16:creationId xmlns:a16="http://schemas.microsoft.com/office/drawing/2014/main" id="{D092A275-45AD-4267-AC77-B0993B0FD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1386"/>
                <a:ext cx="1362" cy="1893"/>
              </a:xfrm>
              <a:custGeom>
                <a:avLst/>
                <a:gdLst>
                  <a:gd name="T0" fmla="*/ 10 w 2865"/>
                  <a:gd name="T1" fmla="*/ 428 h 3981"/>
                  <a:gd name="T2" fmla="*/ 308 w 2865"/>
                  <a:gd name="T3" fmla="*/ 245 h 3981"/>
                  <a:gd name="T4" fmla="*/ 308 w 2865"/>
                  <a:gd name="T5" fmla="*/ 6 h 3981"/>
                  <a:gd name="T6" fmla="*/ 299 w 2865"/>
                  <a:gd name="T7" fmla="*/ 0 h 3981"/>
                  <a:gd name="T8" fmla="*/ 0 w 2865"/>
                  <a:gd name="T9" fmla="*/ 150 h 3981"/>
                  <a:gd name="T10" fmla="*/ 0 w 2865"/>
                  <a:gd name="T11" fmla="*/ 420 h 3981"/>
                  <a:gd name="T12" fmla="*/ 10 w 2865"/>
                  <a:gd name="T13" fmla="*/ 428 h 39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5" h="3981">
                    <a:moveTo>
                      <a:pt x="91" y="3981"/>
                    </a:moveTo>
                    <a:cubicBezTo>
                      <a:pt x="91" y="3981"/>
                      <a:pt x="1317" y="2501"/>
                      <a:pt x="2865" y="2275"/>
                    </a:cubicBezTo>
                    <a:cubicBezTo>
                      <a:pt x="2864" y="2276"/>
                      <a:pt x="2865" y="57"/>
                      <a:pt x="2865" y="57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91" y="3981"/>
                    </a:lnTo>
                    <a:close/>
                  </a:path>
                </a:pathLst>
              </a:custGeom>
              <a:solidFill>
                <a:srgbClr val="EF9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5" name="Freeform 1426">
                <a:extLst>
                  <a:ext uri="{FF2B5EF4-FFF2-40B4-BE49-F238E27FC236}">
                    <a16:creationId xmlns:a16="http://schemas.microsoft.com/office/drawing/2014/main" id="{EF4BF453-EDFF-4BE7-97BC-7AE82C20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414"/>
                <a:ext cx="1319" cy="1866"/>
              </a:xfrm>
              <a:custGeom>
                <a:avLst/>
                <a:gdLst>
                  <a:gd name="T0" fmla="*/ 298 w 2774"/>
                  <a:gd name="T1" fmla="*/ 239 h 3924"/>
                  <a:gd name="T2" fmla="*/ 0 w 2774"/>
                  <a:gd name="T3" fmla="*/ 422 h 3924"/>
                  <a:gd name="T4" fmla="*/ 0 w 2774"/>
                  <a:gd name="T5" fmla="*/ 152 h 3924"/>
                  <a:gd name="T6" fmla="*/ 298 w 2774"/>
                  <a:gd name="T7" fmla="*/ 0 h 3924"/>
                  <a:gd name="T8" fmla="*/ 298 w 2774"/>
                  <a:gd name="T9" fmla="*/ 239 h 3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4" h="3924">
                    <a:moveTo>
                      <a:pt x="2774" y="2218"/>
                    </a:moveTo>
                    <a:cubicBezTo>
                      <a:pt x="1209" y="2452"/>
                      <a:pt x="0" y="3924"/>
                      <a:pt x="0" y="3924"/>
                    </a:cubicBezTo>
                    <a:cubicBezTo>
                      <a:pt x="0" y="1410"/>
                      <a:pt x="0" y="1410"/>
                      <a:pt x="0" y="1410"/>
                    </a:cubicBezTo>
                    <a:cubicBezTo>
                      <a:pt x="0" y="1410"/>
                      <a:pt x="861" y="247"/>
                      <a:pt x="2774" y="0"/>
                    </a:cubicBezTo>
                    <a:lnTo>
                      <a:pt x="2774" y="2218"/>
                    </a:lnTo>
                    <a:close/>
                  </a:path>
                </a:pathLst>
              </a:custGeom>
              <a:solidFill>
                <a:srgbClr val="EA6B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6" name="Freeform 1427">
                <a:extLst>
                  <a:ext uri="{FF2B5EF4-FFF2-40B4-BE49-F238E27FC236}">
                    <a16:creationId xmlns:a16="http://schemas.microsoft.com/office/drawing/2014/main" id="{9D4A107F-BE2A-4A75-86DA-A63631651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1385"/>
                <a:ext cx="1363" cy="1893"/>
              </a:xfrm>
              <a:custGeom>
                <a:avLst/>
                <a:gdLst>
                  <a:gd name="T0" fmla="*/ 10 w 2865"/>
                  <a:gd name="T1" fmla="*/ 428 h 3981"/>
                  <a:gd name="T2" fmla="*/ 308 w 2865"/>
                  <a:gd name="T3" fmla="*/ 245 h 3981"/>
                  <a:gd name="T4" fmla="*/ 308 w 2865"/>
                  <a:gd name="T5" fmla="*/ 6 h 3981"/>
                  <a:gd name="T6" fmla="*/ 299 w 2865"/>
                  <a:gd name="T7" fmla="*/ 0 h 3981"/>
                  <a:gd name="T8" fmla="*/ 0 w 2865"/>
                  <a:gd name="T9" fmla="*/ 150 h 3981"/>
                  <a:gd name="T10" fmla="*/ 0 w 2865"/>
                  <a:gd name="T11" fmla="*/ 420 h 3981"/>
                  <a:gd name="T12" fmla="*/ 10 w 2865"/>
                  <a:gd name="T13" fmla="*/ 428 h 39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5" h="3981">
                    <a:moveTo>
                      <a:pt x="91" y="3981"/>
                    </a:moveTo>
                    <a:cubicBezTo>
                      <a:pt x="91" y="3981"/>
                      <a:pt x="1317" y="2501"/>
                      <a:pt x="2865" y="2275"/>
                    </a:cubicBezTo>
                    <a:cubicBezTo>
                      <a:pt x="2865" y="2277"/>
                      <a:pt x="2865" y="58"/>
                      <a:pt x="2865" y="58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2"/>
                      <a:pt x="0" y="3912"/>
                      <a:pt x="0" y="3912"/>
                    </a:cubicBezTo>
                    <a:lnTo>
                      <a:pt x="91" y="3981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7" name="Freeform 1428">
                <a:extLst>
                  <a:ext uri="{FF2B5EF4-FFF2-40B4-BE49-F238E27FC236}">
                    <a16:creationId xmlns:a16="http://schemas.microsoft.com/office/drawing/2014/main" id="{6865431F-4811-4032-BAAB-0619A5EA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413"/>
                <a:ext cx="1320" cy="1866"/>
              </a:xfrm>
              <a:custGeom>
                <a:avLst/>
                <a:gdLst>
                  <a:gd name="T0" fmla="*/ 299 w 2775"/>
                  <a:gd name="T1" fmla="*/ 239 h 3924"/>
                  <a:gd name="T2" fmla="*/ 0 w 2775"/>
                  <a:gd name="T3" fmla="*/ 422 h 3924"/>
                  <a:gd name="T4" fmla="*/ 0 w 2775"/>
                  <a:gd name="T5" fmla="*/ 152 h 3924"/>
                  <a:gd name="T6" fmla="*/ 299 w 2775"/>
                  <a:gd name="T7" fmla="*/ 0 h 3924"/>
                  <a:gd name="T8" fmla="*/ 299 w 2775"/>
                  <a:gd name="T9" fmla="*/ 239 h 3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5" h="3924">
                    <a:moveTo>
                      <a:pt x="2775" y="2218"/>
                    </a:moveTo>
                    <a:cubicBezTo>
                      <a:pt x="1210" y="2452"/>
                      <a:pt x="0" y="3924"/>
                      <a:pt x="0" y="3924"/>
                    </a:cubicBezTo>
                    <a:cubicBezTo>
                      <a:pt x="0" y="1410"/>
                      <a:pt x="0" y="1410"/>
                      <a:pt x="0" y="1410"/>
                    </a:cubicBezTo>
                    <a:cubicBezTo>
                      <a:pt x="0" y="1410"/>
                      <a:pt x="862" y="247"/>
                      <a:pt x="2775" y="0"/>
                    </a:cubicBezTo>
                    <a:lnTo>
                      <a:pt x="2775" y="2218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8" name="Freeform 1429">
                <a:extLst>
                  <a:ext uri="{FF2B5EF4-FFF2-40B4-BE49-F238E27FC236}">
                    <a16:creationId xmlns:a16="http://schemas.microsoft.com/office/drawing/2014/main" id="{9AC42508-5D19-4113-AF79-077196CAB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077"/>
                <a:ext cx="30" cy="1162"/>
              </a:xfrm>
              <a:custGeom>
                <a:avLst/>
                <a:gdLst>
                  <a:gd name="T0" fmla="*/ 0 w 64"/>
                  <a:gd name="T1" fmla="*/ 0 h 2444"/>
                  <a:gd name="T2" fmla="*/ 0 w 64"/>
                  <a:gd name="T3" fmla="*/ 262 h 2444"/>
                  <a:gd name="T4" fmla="*/ 0 w 64"/>
                  <a:gd name="T5" fmla="*/ 0 h 24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2444">
                    <a:moveTo>
                      <a:pt x="0" y="0"/>
                    </a:moveTo>
                    <a:cubicBezTo>
                      <a:pt x="5" y="2444"/>
                      <a:pt x="5" y="2444"/>
                      <a:pt x="5" y="2444"/>
                    </a:cubicBezTo>
                    <a:cubicBezTo>
                      <a:pt x="5" y="2444"/>
                      <a:pt x="64" y="229"/>
                      <a:pt x="0" y="0"/>
                    </a:cubicBezTo>
                  </a:path>
                </a:pathLst>
              </a:custGeom>
              <a:solidFill>
                <a:srgbClr val="E859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9" name="Freeform 1430">
                <a:extLst>
                  <a:ext uri="{FF2B5EF4-FFF2-40B4-BE49-F238E27FC236}">
                    <a16:creationId xmlns:a16="http://schemas.microsoft.com/office/drawing/2014/main" id="{C01E1109-C2EC-4F2B-8860-F82658F94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050"/>
                <a:ext cx="34" cy="27"/>
              </a:xfrm>
              <a:custGeom>
                <a:avLst/>
                <a:gdLst>
                  <a:gd name="T0" fmla="*/ 0 w 71"/>
                  <a:gd name="T1" fmla="*/ 0 h 57"/>
                  <a:gd name="T2" fmla="*/ 8 w 71"/>
                  <a:gd name="T3" fmla="*/ 6 h 57"/>
                  <a:gd name="T4" fmla="*/ 0 w 71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57">
                    <a:moveTo>
                      <a:pt x="0" y="0"/>
                    </a:move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60" y="7"/>
                      <a:pt x="0" y="0"/>
                    </a:cubicBezTo>
                  </a:path>
                </a:pathLst>
              </a:custGeom>
              <a:solidFill>
                <a:srgbClr val="FA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0" name="Freeform 1431">
                <a:extLst>
                  <a:ext uri="{FF2B5EF4-FFF2-40B4-BE49-F238E27FC236}">
                    <a16:creationId xmlns:a16="http://schemas.microsoft.com/office/drawing/2014/main" id="{73849AF2-5AA9-4B82-BF80-31D52AF9E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455"/>
                <a:ext cx="1362" cy="1893"/>
              </a:xfrm>
              <a:custGeom>
                <a:avLst/>
                <a:gdLst>
                  <a:gd name="T0" fmla="*/ 10 w 2865"/>
                  <a:gd name="T1" fmla="*/ 428 h 3981"/>
                  <a:gd name="T2" fmla="*/ 308 w 2865"/>
                  <a:gd name="T3" fmla="*/ 245 h 3981"/>
                  <a:gd name="T4" fmla="*/ 308 w 2865"/>
                  <a:gd name="T5" fmla="*/ 6 h 3981"/>
                  <a:gd name="T6" fmla="*/ 299 w 2865"/>
                  <a:gd name="T7" fmla="*/ 0 h 3981"/>
                  <a:gd name="T8" fmla="*/ 0 w 2865"/>
                  <a:gd name="T9" fmla="*/ 150 h 3981"/>
                  <a:gd name="T10" fmla="*/ 0 w 2865"/>
                  <a:gd name="T11" fmla="*/ 420 h 3981"/>
                  <a:gd name="T12" fmla="*/ 10 w 2865"/>
                  <a:gd name="T13" fmla="*/ 428 h 39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5" h="3981">
                    <a:moveTo>
                      <a:pt x="91" y="3981"/>
                    </a:moveTo>
                    <a:cubicBezTo>
                      <a:pt x="91" y="3981"/>
                      <a:pt x="1317" y="2500"/>
                      <a:pt x="2865" y="2275"/>
                    </a:cubicBezTo>
                    <a:cubicBezTo>
                      <a:pt x="2865" y="2276"/>
                      <a:pt x="2865" y="57"/>
                      <a:pt x="2865" y="57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91" y="3981"/>
                    </a:lnTo>
                    <a:close/>
                  </a:path>
                </a:pathLst>
              </a:custGeom>
              <a:solidFill>
                <a:srgbClr val="F08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1" name="Freeform 1432">
                <a:extLst>
                  <a:ext uri="{FF2B5EF4-FFF2-40B4-BE49-F238E27FC236}">
                    <a16:creationId xmlns:a16="http://schemas.microsoft.com/office/drawing/2014/main" id="{84D182B5-3F2E-40F9-A039-F8DADA5E3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1482"/>
                <a:ext cx="1319" cy="1866"/>
              </a:xfrm>
              <a:custGeom>
                <a:avLst/>
                <a:gdLst>
                  <a:gd name="T0" fmla="*/ 298 w 2775"/>
                  <a:gd name="T1" fmla="*/ 239 h 3924"/>
                  <a:gd name="T2" fmla="*/ 0 w 2775"/>
                  <a:gd name="T3" fmla="*/ 422 h 3924"/>
                  <a:gd name="T4" fmla="*/ 0 w 2775"/>
                  <a:gd name="T5" fmla="*/ 152 h 3924"/>
                  <a:gd name="T6" fmla="*/ 298 w 2775"/>
                  <a:gd name="T7" fmla="*/ 0 h 3924"/>
                  <a:gd name="T8" fmla="*/ 298 w 2775"/>
                  <a:gd name="T9" fmla="*/ 239 h 3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5" h="3924">
                    <a:moveTo>
                      <a:pt x="2775" y="2218"/>
                    </a:moveTo>
                    <a:cubicBezTo>
                      <a:pt x="1210" y="2452"/>
                      <a:pt x="0" y="3924"/>
                      <a:pt x="0" y="3924"/>
                    </a:cubicBezTo>
                    <a:cubicBezTo>
                      <a:pt x="0" y="1410"/>
                      <a:pt x="0" y="1410"/>
                      <a:pt x="0" y="1410"/>
                    </a:cubicBezTo>
                    <a:cubicBezTo>
                      <a:pt x="0" y="1410"/>
                      <a:pt x="862" y="247"/>
                      <a:pt x="2775" y="0"/>
                    </a:cubicBezTo>
                    <a:lnTo>
                      <a:pt x="2775" y="2218"/>
                    </a:lnTo>
                    <a:close/>
                  </a:path>
                </a:pathLst>
              </a:custGeom>
              <a:solidFill>
                <a:srgbClr val="EB6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2" name="Freeform 1433">
                <a:extLst>
                  <a:ext uri="{FF2B5EF4-FFF2-40B4-BE49-F238E27FC236}">
                    <a16:creationId xmlns:a16="http://schemas.microsoft.com/office/drawing/2014/main" id="{0E5BE685-2F74-4080-B66D-17984338D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454"/>
                <a:ext cx="1362" cy="1893"/>
              </a:xfrm>
              <a:custGeom>
                <a:avLst/>
                <a:gdLst>
                  <a:gd name="T0" fmla="*/ 10 w 2865"/>
                  <a:gd name="T1" fmla="*/ 428 h 3981"/>
                  <a:gd name="T2" fmla="*/ 308 w 2865"/>
                  <a:gd name="T3" fmla="*/ 245 h 3981"/>
                  <a:gd name="T4" fmla="*/ 308 w 2865"/>
                  <a:gd name="T5" fmla="*/ 6 h 3981"/>
                  <a:gd name="T6" fmla="*/ 299 w 2865"/>
                  <a:gd name="T7" fmla="*/ 0 h 3981"/>
                  <a:gd name="T8" fmla="*/ 0 w 2865"/>
                  <a:gd name="T9" fmla="*/ 150 h 3981"/>
                  <a:gd name="T10" fmla="*/ 0 w 2865"/>
                  <a:gd name="T11" fmla="*/ 420 h 3981"/>
                  <a:gd name="T12" fmla="*/ 10 w 2865"/>
                  <a:gd name="T13" fmla="*/ 428 h 39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65" h="3981">
                    <a:moveTo>
                      <a:pt x="91" y="3981"/>
                    </a:moveTo>
                    <a:cubicBezTo>
                      <a:pt x="91" y="3981"/>
                      <a:pt x="1317" y="2501"/>
                      <a:pt x="2865" y="2275"/>
                    </a:cubicBezTo>
                    <a:cubicBezTo>
                      <a:pt x="2864" y="2276"/>
                      <a:pt x="2865" y="57"/>
                      <a:pt x="2865" y="57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91" y="3981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3" name="Freeform 1434">
                <a:extLst>
                  <a:ext uri="{FF2B5EF4-FFF2-40B4-BE49-F238E27FC236}">
                    <a16:creationId xmlns:a16="http://schemas.microsoft.com/office/drawing/2014/main" id="{E7016461-5877-4DE8-B1B8-56B11DCD4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481"/>
                <a:ext cx="1319" cy="1866"/>
              </a:xfrm>
              <a:custGeom>
                <a:avLst/>
                <a:gdLst>
                  <a:gd name="T0" fmla="*/ 298 w 2774"/>
                  <a:gd name="T1" fmla="*/ 239 h 3924"/>
                  <a:gd name="T2" fmla="*/ 0 w 2774"/>
                  <a:gd name="T3" fmla="*/ 422 h 3924"/>
                  <a:gd name="T4" fmla="*/ 0 w 2774"/>
                  <a:gd name="T5" fmla="*/ 152 h 3924"/>
                  <a:gd name="T6" fmla="*/ 298 w 2774"/>
                  <a:gd name="T7" fmla="*/ 0 h 3924"/>
                  <a:gd name="T8" fmla="*/ 298 w 2774"/>
                  <a:gd name="T9" fmla="*/ 239 h 39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74" h="3924">
                    <a:moveTo>
                      <a:pt x="2774" y="2218"/>
                    </a:moveTo>
                    <a:cubicBezTo>
                      <a:pt x="1209" y="2452"/>
                      <a:pt x="0" y="3924"/>
                      <a:pt x="0" y="3924"/>
                    </a:cubicBezTo>
                    <a:cubicBezTo>
                      <a:pt x="0" y="1411"/>
                      <a:pt x="0" y="1411"/>
                      <a:pt x="0" y="1411"/>
                    </a:cubicBezTo>
                    <a:cubicBezTo>
                      <a:pt x="0" y="1411"/>
                      <a:pt x="861" y="247"/>
                      <a:pt x="2774" y="0"/>
                    </a:cubicBezTo>
                    <a:lnTo>
                      <a:pt x="2774" y="2218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4" name="Line 1435">
                <a:extLst>
                  <a:ext uri="{FF2B5EF4-FFF2-40B4-BE49-F238E27FC236}">
                    <a16:creationId xmlns:a16="http://schemas.microsoft.com/office/drawing/2014/main" id="{642043F3-1162-4A73-841D-B5AA747A17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33" y="2119"/>
                <a:ext cx="43" cy="33"/>
              </a:xfrm>
              <a:prstGeom prst="line">
                <a:avLst/>
              </a:prstGeom>
              <a:noFill/>
              <a:ln w="3175" cap="rnd">
                <a:solidFill>
                  <a:srgbClr val="201B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5" name="Freeform 1436">
                <a:extLst>
                  <a:ext uri="{FF2B5EF4-FFF2-40B4-BE49-F238E27FC236}">
                    <a16:creationId xmlns:a16="http://schemas.microsoft.com/office/drawing/2014/main" id="{E1059474-23F6-46F8-80D2-6CD5DED0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139"/>
                <a:ext cx="24" cy="1166"/>
              </a:xfrm>
              <a:custGeom>
                <a:avLst/>
                <a:gdLst>
                  <a:gd name="T0" fmla="*/ 0 w 50"/>
                  <a:gd name="T1" fmla="*/ 0 h 2453"/>
                  <a:gd name="T2" fmla="*/ 0 w 50"/>
                  <a:gd name="T3" fmla="*/ 263 h 2453"/>
                  <a:gd name="T4" fmla="*/ 0 w 50"/>
                  <a:gd name="T5" fmla="*/ 0 h 24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453">
                    <a:moveTo>
                      <a:pt x="5" y="0"/>
                    </a:moveTo>
                    <a:cubicBezTo>
                      <a:pt x="0" y="2453"/>
                      <a:pt x="0" y="2453"/>
                      <a:pt x="0" y="2453"/>
                    </a:cubicBezTo>
                    <a:cubicBezTo>
                      <a:pt x="0" y="2453"/>
                      <a:pt x="50" y="137"/>
                      <a:pt x="5" y="0"/>
                    </a:cubicBezTo>
                  </a:path>
                </a:pathLst>
              </a:custGeom>
              <a:solidFill>
                <a:srgbClr val="EC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6" name="Freeform 1437">
                <a:extLst>
                  <a:ext uri="{FF2B5EF4-FFF2-40B4-BE49-F238E27FC236}">
                    <a16:creationId xmlns:a16="http://schemas.microsoft.com/office/drawing/2014/main" id="{E01232EB-6747-425F-8D35-1E9C01899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2116"/>
                <a:ext cx="31" cy="25"/>
              </a:xfrm>
              <a:custGeom>
                <a:avLst/>
                <a:gdLst>
                  <a:gd name="T0" fmla="*/ 7 w 65"/>
                  <a:gd name="T1" fmla="*/ 6 h 53"/>
                  <a:gd name="T2" fmla="*/ 0 w 65"/>
                  <a:gd name="T3" fmla="*/ 0 h 53"/>
                  <a:gd name="T4" fmla="*/ 7 w 65"/>
                  <a:gd name="T5" fmla="*/ 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3">
                    <a:moveTo>
                      <a:pt x="65" y="5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5" y="0"/>
                      <a:pt x="65" y="53"/>
                    </a:cubicBezTo>
                  </a:path>
                </a:pathLst>
              </a:custGeom>
              <a:solidFill>
                <a:srgbClr val="FA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7" name="Freeform 1438">
                <a:extLst>
                  <a:ext uri="{FF2B5EF4-FFF2-40B4-BE49-F238E27FC236}">
                    <a16:creationId xmlns:a16="http://schemas.microsoft.com/office/drawing/2014/main" id="{8BD38C76-9052-4DAE-97A7-876939D94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491"/>
                <a:ext cx="1923" cy="2288"/>
              </a:xfrm>
              <a:custGeom>
                <a:avLst/>
                <a:gdLst>
                  <a:gd name="T0" fmla="*/ 136 w 4043"/>
                  <a:gd name="T1" fmla="*/ 517 h 4812"/>
                  <a:gd name="T2" fmla="*/ 435 w 4043"/>
                  <a:gd name="T3" fmla="*/ 334 h 4812"/>
                  <a:gd name="T4" fmla="*/ 435 w 4043"/>
                  <a:gd name="T5" fmla="*/ 96 h 4812"/>
                  <a:gd name="T6" fmla="*/ 299 w 4043"/>
                  <a:gd name="T7" fmla="*/ 0 h 4812"/>
                  <a:gd name="T8" fmla="*/ 0 w 4043"/>
                  <a:gd name="T9" fmla="*/ 150 h 4812"/>
                  <a:gd name="T10" fmla="*/ 0 w 4043"/>
                  <a:gd name="T11" fmla="*/ 420 h 4812"/>
                  <a:gd name="T12" fmla="*/ 136 w 4043"/>
                  <a:gd name="T13" fmla="*/ 517 h 48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43" h="4812">
                    <a:moveTo>
                      <a:pt x="1262" y="4812"/>
                    </a:moveTo>
                    <a:cubicBezTo>
                      <a:pt x="1262" y="4812"/>
                      <a:pt x="2495" y="3337"/>
                      <a:pt x="4043" y="3111"/>
                    </a:cubicBezTo>
                    <a:cubicBezTo>
                      <a:pt x="4043" y="3113"/>
                      <a:pt x="4043" y="894"/>
                      <a:pt x="4043" y="894"/>
                    </a:cubicBez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6"/>
                      <a:pt x="0" y="1397"/>
                      <a:pt x="0" y="1397"/>
                    </a:cubicBezTo>
                    <a:cubicBezTo>
                      <a:pt x="0" y="3911"/>
                      <a:pt x="0" y="3911"/>
                      <a:pt x="0" y="3911"/>
                    </a:cubicBezTo>
                    <a:lnTo>
                      <a:pt x="1262" y="4812"/>
                    </a:lnTo>
                    <a:close/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8" name="Freeform 1439">
                <a:extLst>
                  <a:ext uri="{FF2B5EF4-FFF2-40B4-BE49-F238E27FC236}">
                    <a16:creationId xmlns:a16="http://schemas.microsoft.com/office/drawing/2014/main" id="{0F2788E1-7302-4815-9689-ED44A4E8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1917"/>
                <a:ext cx="1323" cy="1862"/>
              </a:xfrm>
              <a:custGeom>
                <a:avLst/>
                <a:gdLst>
                  <a:gd name="T0" fmla="*/ 299 w 2781"/>
                  <a:gd name="T1" fmla="*/ 238 h 3918"/>
                  <a:gd name="T2" fmla="*/ 0 w 2781"/>
                  <a:gd name="T3" fmla="*/ 421 h 3918"/>
                  <a:gd name="T4" fmla="*/ 0 w 2781"/>
                  <a:gd name="T5" fmla="*/ 151 h 3918"/>
                  <a:gd name="T6" fmla="*/ 299 w 2781"/>
                  <a:gd name="T7" fmla="*/ 0 h 3918"/>
                  <a:gd name="T8" fmla="*/ 299 w 2781"/>
                  <a:gd name="T9" fmla="*/ 238 h 39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1" h="3918">
                    <a:moveTo>
                      <a:pt x="2781" y="2218"/>
                    </a:moveTo>
                    <a:cubicBezTo>
                      <a:pt x="1216" y="2452"/>
                      <a:pt x="0" y="3918"/>
                      <a:pt x="0" y="3918"/>
                    </a:cubicBezTo>
                    <a:cubicBezTo>
                      <a:pt x="0" y="1405"/>
                      <a:pt x="0" y="1405"/>
                      <a:pt x="0" y="1405"/>
                    </a:cubicBezTo>
                    <a:cubicBezTo>
                      <a:pt x="0" y="1405"/>
                      <a:pt x="868" y="247"/>
                      <a:pt x="2781" y="0"/>
                    </a:cubicBezTo>
                    <a:lnTo>
                      <a:pt x="2781" y="2218"/>
                    </a:lnTo>
                    <a:close/>
                  </a:path>
                </a:pathLst>
              </a:custGeom>
              <a:solidFill>
                <a:srgbClr val="E753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9" name="Line 1440">
                <a:extLst>
                  <a:ext uri="{FF2B5EF4-FFF2-40B4-BE49-F238E27FC236}">
                    <a16:creationId xmlns:a16="http://schemas.microsoft.com/office/drawing/2014/main" id="{A2837407-F275-4E66-AFC2-F6E134DA5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81" y="2155"/>
                <a:ext cx="600" cy="429"/>
              </a:xfrm>
              <a:prstGeom prst="line">
                <a:avLst/>
              </a:prstGeom>
              <a:noFill/>
              <a:ln w="3175" cap="rnd">
                <a:solidFill>
                  <a:srgbClr val="201B1E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0" name="Freeform 1441">
                <a:extLst>
                  <a:ext uri="{FF2B5EF4-FFF2-40B4-BE49-F238E27FC236}">
                    <a16:creationId xmlns:a16="http://schemas.microsoft.com/office/drawing/2014/main" id="{2A2C23B9-37C2-44B0-AE2C-2BC40E31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582"/>
                <a:ext cx="122" cy="1196"/>
              </a:xfrm>
              <a:custGeom>
                <a:avLst/>
                <a:gdLst>
                  <a:gd name="T0" fmla="*/ 17 w 256"/>
                  <a:gd name="T1" fmla="*/ 2 h 2516"/>
                  <a:gd name="T2" fmla="*/ 19 w 256"/>
                  <a:gd name="T3" fmla="*/ 6 h 2516"/>
                  <a:gd name="T4" fmla="*/ 20 w 256"/>
                  <a:gd name="T5" fmla="*/ 12 h 2516"/>
                  <a:gd name="T6" fmla="*/ 20 w 256"/>
                  <a:gd name="T7" fmla="*/ 31 h 2516"/>
                  <a:gd name="T8" fmla="*/ 23 w 256"/>
                  <a:gd name="T9" fmla="*/ 46 h 2516"/>
                  <a:gd name="T10" fmla="*/ 28 w 256"/>
                  <a:gd name="T11" fmla="*/ 58 h 2516"/>
                  <a:gd name="T12" fmla="*/ 24 w 256"/>
                  <a:gd name="T13" fmla="*/ 68 h 2516"/>
                  <a:gd name="T14" fmla="*/ 23 w 256"/>
                  <a:gd name="T15" fmla="*/ 81 h 2516"/>
                  <a:gd name="T16" fmla="*/ 21 w 256"/>
                  <a:gd name="T17" fmla="*/ 101 h 2516"/>
                  <a:gd name="T18" fmla="*/ 21 w 256"/>
                  <a:gd name="T19" fmla="*/ 125 h 2516"/>
                  <a:gd name="T20" fmla="*/ 22 w 256"/>
                  <a:gd name="T21" fmla="*/ 159 h 2516"/>
                  <a:gd name="T22" fmla="*/ 23 w 256"/>
                  <a:gd name="T23" fmla="*/ 178 h 2516"/>
                  <a:gd name="T24" fmla="*/ 21 w 256"/>
                  <a:gd name="T25" fmla="*/ 202 h 2516"/>
                  <a:gd name="T26" fmla="*/ 23 w 256"/>
                  <a:gd name="T27" fmla="*/ 211 h 2516"/>
                  <a:gd name="T28" fmla="*/ 20 w 256"/>
                  <a:gd name="T29" fmla="*/ 227 h 2516"/>
                  <a:gd name="T30" fmla="*/ 20 w 256"/>
                  <a:gd name="T31" fmla="*/ 238 h 2516"/>
                  <a:gd name="T32" fmla="*/ 19 w 256"/>
                  <a:gd name="T33" fmla="*/ 250 h 2516"/>
                  <a:gd name="T34" fmla="*/ 18 w 256"/>
                  <a:gd name="T35" fmla="*/ 270 h 2516"/>
                  <a:gd name="T36" fmla="*/ 17 w 256"/>
                  <a:gd name="T37" fmla="*/ 270 h 2516"/>
                  <a:gd name="T38" fmla="*/ 4 w 256"/>
                  <a:gd name="T39" fmla="*/ 220 h 2516"/>
                  <a:gd name="T40" fmla="*/ 3 w 256"/>
                  <a:gd name="T41" fmla="*/ 113 h 2516"/>
                  <a:gd name="T42" fmla="*/ 9 w 256"/>
                  <a:gd name="T43" fmla="*/ 53 h 2516"/>
                  <a:gd name="T44" fmla="*/ 12 w 256"/>
                  <a:gd name="T45" fmla="*/ 19 h 25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6" h="2516">
                    <a:moveTo>
                      <a:pt x="156" y="17"/>
                    </a:moveTo>
                    <a:cubicBezTo>
                      <a:pt x="146" y="0"/>
                      <a:pt x="167" y="44"/>
                      <a:pt x="170" y="54"/>
                    </a:cubicBezTo>
                    <a:cubicBezTo>
                      <a:pt x="176" y="73"/>
                      <a:pt x="182" y="94"/>
                      <a:pt x="187" y="114"/>
                    </a:cubicBezTo>
                    <a:cubicBezTo>
                      <a:pt x="203" y="173"/>
                      <a:pt x="180" y="226"/>
                      <a:pt x="184" y="292"/>
                    </a:cubicBezTo>
                    <a:cubicBezTo>
                      <a:pt x="187" y="339"/>
                      <a:pt x="195" y="385"/>
                      <a:pt x="211" y="430"/>
                    </a:cubicBezTo>
                    <a:cubicBezTo>
                      <a:pt x="221" y="460"/>
                      <a:pt x="256" y="509"/>
                      <a:pt x="253" y="541"/>
                    </a:cubicBezTo>
                    <a:cubicBezTo>
                      <a:pt x="251" y="568"/>
                      <a:pt x="224" y="598"/>
                      <a:pt x="218" y="627"/>
                    </a:cubicBezTo>
                    <a:cubicBezTo>
                      <a:pt x="209" y="669"/>
                      <a:pt x="217" y="709"/>
                      <a:pt x="212" y="750"/>
                    </a:cubicBezTo>
                    <a:cubicBezTo>
                      <a:pt x="204" y="820"/>
                      <a:pt x="181" y="869"/>
                      <a:pt x="192" y="944"/>
                    </a:cubicBezTo>
                    <a:cubicBezTo>
                      <a:pt x="204" y="1021"/>
                      <a:pt x="197" y="1091"/>
                      <a:pt x="193" y="1169"/>
                    </a:cubicBezTo>
                    <a:cubicBezTo>
                      <a:pt x="189" y="1269"/>
                      <a:pt x="188" y="1378"/>
                      <a:pt x="201" y="1477"/>
                    </a:cubicBezTo>
                    <a:cubicBezTo>
                      <a:pt x="209" y="1534"/>
                      <a:pt x="223" y="1601"/>
                      <a:pt x="212" y="1659"/>
                    </a:cubicBezTo>
                    <a:cubicBezTo>
                      <a:pt x="199" y="1726"/>
                      <a:pt x="165" y="1807"/>
                      <a:pt x="199" y="1877"/>
                    </a:cubicBezTo>
                    <a:cubicBezTo>
                      <a:pt x="224" y="1927"/>
                      <a:pt x="230" y="1914"/>
                      <a:pt x="212" y="1966"/>
                    </a:cubicBezTo>
                    <a:cubicBezTo>
                      <a:pt x="195" y="2013"/>
                      <a:pt x="184" y="2061"/>
                      <a:pt x="184" y="2110"/>
                    </a:cubicBezTo>
                    <a:cubicBezTo>
                      <a:pt x="184" y="2150"/>
                      <a:pt x="191" y="2180"/>
                      <a:pt x="184" y="2217"/>
                    </a:cubicBezTo>
                    <a:cubicBezTo>
                      <a:pt x="177" y="2255"/>
                      <a:pt x="170" y="2288"/>
                      <a:pt x="170" y="2328"/>
                    </a:cubicBezTo>
                    <a:cubicBezTo>
                      <a:pt x="170" y="2396"/>
                      <a:pt x="185" y="2450"/>
                      <a:pt x="165" y="2514"/>
                    </a:cubicBezTo>
                    <a:cubicBezTo>
                      <a:pt x="162" y="2515"/>
                      <a:pt x="159" y="2516"/>
                      <a:pt x="156" y="2515"/>
                    </a:cubicBezTo>
                    <a:cubicBezTo>
                      <a:pt x="67" y="2380"/>
                      <a:pt x="53" y="2200"/>
                      <a:pt x="36" y="2043"/>
                    </a:cubicBezTo>
                    <a:cubicBezTo>
                      <a:pt x="1" y="1714"/>
                      <a:pt x="0" y="1379"/>
                      <a:pt x="26" y="1050"/>
                    </a:cubicBezTo>
                    <a:cubicBezTo>
                      <a:pt x="41" y="862"/>
                      <a:pt x="44" y="676"/>
                      <a:pt x="77" y="491"/>
                    </a:cubicBezTo>
                    <a:cubicBezTo>
                      <a:pt x="94" y="394"/>
                      <a:pt x="117" y="274"/>
                      <a:pt x="110" y="175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1" name="Freeform 1442">
                <a:extLst>
                  <a:ext uri="{FF2B5EF4-FFF2-40B4-BE49-F238E27FC236}">
                    <a16:creationId xmlns:a16="http://schemas.microsoft.com/office/drawing/2014/main" id="{20BC5C35-C626-429E-B89C-5E66DCDC7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887"/>
                <a:ext cx="1319" cy="891"/>
              </a:xfrm>
              <a:custGeom>
                <a:avLst/>
                <a:gdLst>
                  <a:gd name="T0" fmla="*/ 0 w 2774"/>
                  <a:gd name="T1" fmla="*/ 202 h 1873"/>
                  <a:gd name="T2" fmla="*/ 15 w 2774"/>
                  <a:gd name="T3" fmla="*/ 191 h 1873"/>
                  <a:gd name="T4" fmla="*/ 27 w 2774"/>
                  <a:gd name="T5" fmla="*/ 176 h 1873"/>
                  <a:gd name="T6" fmla="*/ 39 w 2774"/>
                  <a:gd name="T7" fmla="*/ 166 h 1873"/>
                  <a:gd name="T8" fmla="*/ 51 w 2774"/>
                  <a:gd name="T9" fmla="*/ 153 h 1873"/>
                  <a:gd name="T10" fmla="*/ 69 w 2774"/>
                  <a:gd name="T11" fmla="*/ 137 h 1873"/>
                  <a:gd name="T12" fmla="*/ 77 w 2774"/>
                  <a:gd name="T13" fmla="*/ 135 h 1873"/>
                  <a:gd name="T14" fmla="*/ 81 w 2774"/>
                  <a:gd name="T15" fmla="*/ 125 h 1873"/>
                  <a:gd name="T16" fmla="*/ 97 w 2774"/>
                  <a:gd name="T17" fmla="*/ 114 h 1873"/>
                  <a:gd name="T18" fmla="*/ 109 w 2774"/>
                  <a:gd name="T19" fmla="*/ 102 h 1873"/>
                  <a:gd name="T20" fmla="*/ 121 w 2774"/>
                  <a:gd name="T21" fmla="*/ 98 h 1873"/>
                  <a:gd name="T22" fmla="*/ 133 w 2774"/>
                  <a:gd name="T23" fmla="*/ 89 h 1873"/>
                  <a:gd name="T24" fmla="*/ 160 w 2774"/>
                  <a:gd name="T25" fmla="*/ 75 h 1873"/>
                  <a:gd name="T26" fmla="*/ 187 w 2774"/>
                  <a:gd name="T27" fmla="*/ 58 h 1873"/>
                  <a:gd name="T28" fmla="*/ 201 w 2774"/>
                  <a:gd name="T29" fmla="*/ 53 h 1873"/>
                  <a:gd name="T30" fmla="*/ 213 w 2774"/>
                  <a:gd name="T31" fmla="*/ 46 h 1873"/>
                  <a:gd name="T32" fmla="*/ 226 w 2774"/>
                  <a:gd name="T33" fmla="*/ 44 h 1873"/>
                  <a:gd name="T34" fmla="*/ 231 w 2774"/>
                  <a:gd name="T35" fmla="*/ 44 h 1873"/>
                  <a:gd name="T36" fmla="*/ 235 w 2774"/>
                  <a:gd name="T37" fmla="*/ 37 h 1873"/>
                  <a:gd name="T38" fmla="*/ 269 w 2774"/>
                  <a:gd name="T39" fmla="*/ 31 h 1873"/>
                  <a:gd name="T40" fmla="*/ 298 w 2774"/>
                  <a:gd name="T41" fmla="*/ 20 h 1873"/>
                  <a:gd name="T42" fmla="*/ 286 w 2774"/>
                  <a:gd name="T43" fmla="*/ 10 h 1873"/>
                  <a:gd name="T44" fmla="*/ 228 w 2774"/>
                  <a:gd name="T45" fmla="*/ 8 h 1873"/>
                  <a:gd name="T46" fmla="*/ 144 w 2774"/>
                  <a:gd name="T47" fmla="*/ 38 h 1873"/>
                  <a:gd name="T48" fmla="*/ 81 w 2774"/>
                  <a:gd name="T49" fmla="*/ 82 h 1873"/>
                  <a:gd name="T50" fmla="*/ 39 w 2774"/>
                  <a:gd name="T51" fmla="*/ 124 h 1873"/>
                  <a:gd name="T52" fmla="*/ 23 w 2774"/>
                  <a:gd name="T53" fmla="*/ 148 h 1873"/>
                  <a:gd name="T54" fmla="*/ 8 w 2774"/>
                  <a:gd name="T55" fmla="*/ 174 h 187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774" h="1873">
                    <a:moveTo>
                      <a:pt x="0" y="1873"/>
                    </a:moveTo>
                    <a:cubicBezTo>
                      <a:pt x="42" y="1832"/>
                      <a:pt x="100" y="1811"/>
                      <a:pt x="144" y="1771"/>
                    </a:cubicBezTo>
                    <a:cubicBezTo>
                      <a:pt x="189" y="1730"/>
                      <a:pt x="219" y="1681"/>
                      <a:pt x="252" y="1629"/>
                    </a:cubicBezTo>
                    <a:cubicBezTo>
                      <a:pt x="290" y="1567"/>
                      <a:pt x="309" y="1572"/>
                      <a:pt x="369" y="1539"/>
                    </a:cubicBezTo>
                    <a:cubicBezTo>
                      <a:pt x="422" y="1511"/>
                      <a:pt x="438" y="1466"/>
                      <a:pt x="475" y="1422"/>
                    </a:cubicBezTo>
                    <a:cubicBezTo>
                      <a:pt x="515" y="1375"/>
                      <a:pt x="582" y="1306"/>
                      <a:pt x="639" y="1276"/>
                    </a:cubicBezTo>
                    <a:cubicBezTo>
                      <a:pt x="662" y="1264"/>
                      <a:pt x="690" y="1272"/>
                      <a:pt x="712" y="1252"/>
                    </a:cubicBezTo>
                    <a:cubicBezTo>
                      <a:pt x="731" y="1234"/>
                      <a:pt x="740" y="1182"/>
                      <a:pt x="756" y="1159"/>
                    </a:cubicBezTo>
                    <a:cubicBezTo>
                      <a:pt x="800" y="1098"/>
                      <a:pt x="851" y="1093"/>
                      <a:pt x="902" y="1057"/>
                    </a:cubicBezTo>
                    <a:cubicBezTo>
                      <a:pt x="945" y="1027"/>
                      <a:pt x="969" y="979"/>
                      <a:pt x="1014" y="953"/>
                    </a:cubicBezTo>
                    <a:cubicBezTo>
                      <a:pt x="1048" y="935"/>
                      <a:pt x="1092" y="934"/>
                      <a:pt x="1127" y="916"/>
                    </a:cubicBezTo>
                    <a:cubicBezTo>
                      <a:pt x="1168" y="896"/>
                      <a:pt x="1198" y="858"/>
                      <a:pt x="1234" y="831"/>
                    </a:cubicBezTo>
                    <a:cubicBezTo>
                      <a:pt x="1295" y="787"/>
                      <a:pt x="1417" y="690"/>
                      <a:pt x="1492" y="699"/>
                    </a:cubicBezTo>
                    <a:cubicBezTo>
                      <a:pt x="1534" y="574"/>
                      <a:pt x="1630" y="572"/>
                      <a:pt x="1743" y="534"/>
                    </a:cubicBezTo>
                    <a:cubicBezTo>
                      <a:pt x="1794" y="517"/>
                      <a:pt x="1827" y="517"/>
                      <a:pt x="1867" y="495"/>
                    </a:cubicBezTo>
                    <a:cubicBezTo>
                      <a:pt x="1904" y="474"/>
                      <a:pt x="1939" y="437"/>
                      <a:pt x="1981" y="422"/>
                    </a:cubicBezTo>
                    <a:cubicBezTo>
                      <a:pt x="2020" y="409"/>
                      <a:pt x="2062" y="417"/>
                      <a:pt x="2103" y="407"/>
                    </a:cubicBezTo>
                    <a:cubicBezTo>
                      <a:pt x="2125" y="402"/>
                      <a:pt x="2127" y="418"/>
                      <a:pt x="2147" y="405"/>
                    </a:cubicBezTo>
                    <a:cubicBezTo>
                      <a:pt x="2159" y="396"/>
                      <a:pt x="2162" y="354"/>
                      <a:pt x="2184" y="338"/>
                    </a:cubicBezTo>
                    <a:cubicBezTo>
                      <a:pt x="2275" y="273"/>
                      <a:pt x="2407" y="326"/>
                      <a:pt x="2498" y="287"/>
                    </a:cubicBezTo>
                    <a:cubicBezTo>
                      <a:pt x="2493" y="183"/>
                      <a:pt x="2717" y="191"/>
                      <a:pt x="2774" y="187"/>
                    </a:cubicBezTo>
                    <a:cubicBezTo>
                      <a:pt x="2755" y="142"/>
                      <a:pt x="2702" y="111"/>
                      <a:pt x="2656" y="88"/>
                    </a:cubicBezTo>
                    <a:cubicBezTo>
                      <a:pt x="2484" y="0"/>
                      <a:pt x="2306" y="40"/>
                      <a:pt x="2125" y="69"/>
                    </a:cubicBezTo>
                    <a:cubicBezTo>
                      <a:pt x="1841" y="115"/>
                      <a:pt x="1593" y="216"/>
                      <a:pt x="1340" y="351"/>
                    </a:cubicBezTo>
                    <a:cubicBezTo>
                      <a:pt x="1129" y="463"/>
                      <a:pt x="945" y="618"/>
                      <a:pt x="753" y="759"/>
                    </a:cubicBezTo>
                    <a:cubicBezTo>
                      <a:pt x="598" y="873"/>
                      <a:pt x="465" y="984"/>
                      <a:pt x="358" y="1147"/>
                    </a:cubicBezTo>
                    <a:cubicBezTo>
                      <a:pt x="308" y="1222"/>
                      <a:pt x="271" y="1305"/>
                      <a:pt x="219" y="1378"/>
                    </a:cubicBezTo>
                    <a:cubicBezTo>
                      <a:pt x="183" y="1428"/>
                      <a:pt x="72" y="1562"/>
                      <a:pt x="75" y="1616"/>
                    </a:cubicBezTo>
                  </a:path>
                </a:pathLst>
              </a:custGeom>
              <a:solidFill>
                <a:srgbClr val="E753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2" name="Freeform 1443">
                <a:extLst>
                  <a:ext uri="{FF2B5EF4-FFF2-40B4-BE49-F238E27FC236}">
                    <a16:creationId xmlns:a16="http://schemas.microsoft.com/office/drawing/2014/main" id="{E874E9E0-D90A-4C63-9B77-9DCA840EB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922"/>
                <a:ext cx="137" cy="1051"/>
              </a:xfrm>
              <a:custGeom>
                <a:avLst/>
                <a:gdLst>
                  <a:gd name="T0" fmla="*/ 22 w 288"/>
                  <a:gd name="T1" fmla="*/ 0 h 2211"/>
                  <a:gd name="T2" fmla="*/ 27 w 288"/>
                  <a:gd name="T3" fmla="*/ 14 h 2211"/>
                  <a:gd name="T4" fmla="*/ 26 w 288"/>
                  <a:gd name="T5" fmla="*/ 27 h 2211"/>
                  <a:gd name="T6" fmla="*/ 29 w 288"/>
                  <a:gd name="T7" fmla="*/ 66 h 2211"/>
                  <a:gd name="T8" fmla="*/ 25 w 288"/>
                  <a:gd name="T9" fmla="*/ 101 h 2211"/>
                  <a:gd name="T10" fmla="*/ 24 w 288"/>
                  <a:gd name="T11" fmla="*/ 121 h 2211"/>
                  <a:gd name="T12" fmla="*/ 25 w 288"/>
                  <a:gd name="T13" fmla="*/ 139 h 2211"/>
                  <a:gd name="T14" fmla="*/ 23 w 288"/>
                  <a:gd name="T15" fmla="*/ 164 h 2211"/>
                  <a:gd name="T16" fmla="*/ 28 w 288"/>
                  <a:gd name="T17" fmla="*/ 183 h 2211"/>
                  <a:gd name="T18" fmla="*/ 23 w 288"/>
                  <a:gd name="T19" fmla="*/ 218 h 2211"/>
                  <a:gd name="T20" fmla="*/ 20 w 288"/>
                  <a:gd name="T21" fmla="*/ 238 h 2211"/>
                  <a:gd name="T22" fmla="*/ 4 w 288"/>
                  <a:gd name="T23" fmla="*/ 190 h 2211"/>
                  <a:gd name="T24" fmla="*/ 1 w 288"/>
                  <a:gd name="T25" fmla="*/ 98 h 2211"/>
                  <a:gd name="T26" fmla="*/ 7 w 288"/>
                  <a:gd name="T27" fmla="*/ 42 h 2211"/>
                  <a:gd name="T28" fmla="*/ 14 w 288"/>
                  <a:gd name="T29" fmla="*/ 8 h 22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88" h="2211">
                    <a:moveTo>
                      <a:pt x="208" y="0"/>
                    </a:moveTo>
                    <a:cubicBezTo>
                      <a:pt x="221" y="40"/>
                      <a:pt x="240" y="93"/>
                      <a:pt x="247" y="132"/>
                    </a:cubicBezTo>
                    <a:cubicBezTo>
                      <a:pt x="253" y="169"/>
                      <a:pt x="241" y="209"/>
                      <a:pt x="239" y="252"/>
                    </a:cubicBezTo>
                    <a:cubicBezTo>
                      <a:pt x="233" y="381"/>
                      <a:pt x="238" y="493"/>
                      <a:pt x="270" y="613"/>
                    </a:cubicBezTo>
                    <a:cubicBezTo>
                      <a:pt x="176" y="640"/>
                      <a:pt x="214" y="878"/>
                      <a:pt x="231" y="944"/>
                    </a:cubicBezTo>
                    <a:cubicBezTo>
                      <a:pt x="252" y="1024"/>
                      <a:pt x="248" y="1046"/>
                      <a:pt x="228" y="1123"/>
                    </a:cubicBezTo>
                    <a:cubicBezTo>
                      <a:pt x="211" y="1188"/>
                      <a:pt x="230" y="1232"/>
                      <a:pt x="233" y="1297"/>
                    </a:cubicBezTo>
                    <a:cubicBezTo>
                      <a:pt x="236" y="1376"/>
                      <a:pt x="223" y="1445"/>
                      <a:pt x="213" y="1521"/>
                    </a:cubicBezTo>
                    <a:cubicBezTo>
                      <a:pt x="202" y="1596"/>
                      <a:pt x="241" y="1632"/>
                      <a:pt x="259" y="1698"/>
                    </a:cubicBezTo>
                    <a:cubicBezTo>
                      <a:pt x="288" y="1803"/>
                      <a:pt x="211" y="1918"/>
                      <a:pt x="219" y="2030"/>
                    </a:cubicBezTo>
                    <a:cubicBezTo>
                      <a:pt x="223" y="2090"/>
                      <a:pt x="249" y="2170"/>
                      <a:pt x="189" y="2211"/>
                    </a:cubicBezTo>
                    <a:cubicBezTo>
                      <a:pt x="87" y="2106"/>
                      <a:pt x="50" y="1903"/>
                      <a:pt x="33" y="1764"/>
                    </a:cubicBezTo>
                    <a:cubicBezTo>
                      <a:pt x="0" y="1479"/>
                      <a:pt x="11" y="1195"/>
                      <a:pt x="13" y="910"/>
                    </a:cubicBezTo>
                    <a:cubicBezTo>
                      <a:pt x="15" y="737"/>
                      <a:pt x="41" y="564"/>
                      <a:pt x="65" y="393"/>
                    </a:cubicBezTo>
                    <a:cubicBezTo>
                      <a:pt x="81" y="285"/>
                      <a:pt x="116" y="182"/>
                      <a:pt x="132" y="75"/>
                    </a:cubicBezTo>
                  </a:path>
                </a:pathLst>
              </a:custGeom>
              <a:solidFill>
                <a:srgbClr val="E753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3" name="Freeform 1444">
                <a:extLst>
                  <a:ext uri="{FF2B5EF4-FFF2-40B4-BE49-F238E27FC236}">
                    <a16:creationId xmlns:a16="http://schemas.microsoft.com/office/drawing/2014/main" id="{A3A52FC2-FF4E-4A6E-9278-EBF5BFC9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1867"/>
                <a:ext cx="1353" cy="719"/>
              </a:xfrm>
              <a:custGeom>
                <a:avLst/>
                <a:gdLst>
                  <a:gd name="T0" fmla="*/ 2 w 2845"/>
                  <a:gd name="T1" fmla="*/ 162 h 1514"/>
                  <a:gd name="T2" fmla="*/ 23 w 2845"/>
                  <a:gd name="T3" fmla="*/ 146 h 1514"/>
                  <a:gd name="T4" fmla="*/ 36 w 2845"/>
                  <a:gd name="T5" fmla="*/ 134 h 1514"/>
                  <a:gd name="T6" fmla="*/ 52 w 2845"/>
                  <a:gd name="T7" fmla="*/ 127 h 1514"/>
                  <a:gd name="T8" fmla="*/ 58 w 2845"/>
                  <a:gd name="T9" fmla="*/ 119 h 1514"/>
                  <a:gd name="T10" fmla="*/ 73 w 2845"/>
                  <a:gd name="T11" fmla="*/ 109 h 1514"/>
                  <a:gd name="T12" fmla="*/ 79 w 2845"/>
                  <a:gd name="T13" fmla="*/ 102 h 1514"/>
                  <a:gd name="T14" fmla="*/ 105 w 2845"/>
                  <a:gd name="T15" fmla="*/ 90 h 1514"/>
                  <a:gd name="T16" fmla="*/ 111 w 2845"/>
                  <a:gd name="T17" fmla="*/ 80 h 1514"/>
                  <a:gd name="T18" fmla="*/ 136 w 2845"/>
                  <a:gd name="T19" fmla="*/ 69 h 1514"/>
                  <a:gd name="T20" fmla="*/ 144 w 2845"/>
                  <a:gd name="T21" fmla="*/ 63 h 1514"/>
                  <a:gd name="T22" fmla="*/ 163 w 2845"/>
                  <a:gd name="T23" fmla="*/ 54 h 1514"/>
                  <a:gd name="T24" fmla="*/ 197 w 2845"/>
                  <a:gd name="T25" fmla="*/ 40 h 1514"/>
                  <a:gd name="T26" fmla="*/ 212 w 2845"/>
                  <a:gd name="T27" fmla="*/ 33 h 1514"/>
                  <a:gd name="T28" fmla="*/ 232 w 2845"/>
                  <a:gd name="T29" fmla="*/ 33 h 1514"/>
                  <a:gd name="T30" fmla="*/ 241 w 2845"/>
                  <a:gd name="T31" fmla="*/ 26 h 1514"/>
                  <a:gd name="T32" fmla="*/ 261 w 2845"/>
                  <a:gd name="T33" fmla="*/ 27 h 1514"/>
                  <a:gd name="T34" fmla="*/ 272 w 2845"/>
                  <a:gd name="T35" fmla="*/ 22 h 1514"/>
                  <a:gd name="T36" fmla="*/ 281 w 2845"/>
                  <a:gd name="T37" fmla="*/ 21 h 1514"/>
                  <a:gd name="T38" fmla="*/ 284 w 2845"/>
                  <a:gd name="T39" fmla="*/ 17 h 1514"/>
                  <a:gd name="T40" fmla="*/ 292 w 2845"/>
                  <a:gd name="T41" fmla="*/ 14 h 1514"/>
                  <a:gd name="T42" fmla="*/ 299 w 2845"/>
                  <a:gd name="T43" fmla="*/ 15 h 1514"/>
                  <a:gd name="T44" fmla="*/ 280 w 2845"/>
                  <a:gd name="T45" fmla="*/ 3 h 1514"/>
                  <a:gd name="T46" fmla="*/ 223 w 2845"/>
                  <a:gd name="T47" fmla="*/ 3 h 1514"/>
                  <a:gd name="T48" fmla="*/ 106 w 2845"/>
                  <a:gd name="T49" fmla="*/ 28 h 1514"/>
                  <a:gd name="T50" fmla="*/ 59 w 2845"/>
                  <a:gd name="T51" fmla="*/ 56 h 1514"/>
                  <a:gd name="T52" fmla="*/ 24 w 2845"/>
                  <a:gd name="T53" fmla="*/ 85 h 1514"/>
                  <a:gd name="T54" fmla="*/ 0 w 2845"/>
                  <a:gd name="T55" fmla="*/ 131 h 1514"/>
                  <a:gd name="T56" fmla="*/ 1 w 2845"/>
                  <a:gd name="T57" fmla="*/ 135 h 15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845" h="1514">
                    <a:moveTo>
                      <a:pt x="20" y="1514"/>
                    </a:moveTo>
                    <a:cubicBezTo>
                      <a:pt x="99" y="1503"/>
                      <a:pt x="165" y="1419"/>
                      <a:pt x="219" y="1364"/>
                    </a:cubicBezTo>
                    <a:cubicBezTo>
                      <a:pt x="258" y="1325"/>
                      <a:pt x="287" y="1282"/>
                      <a:pt x="333" y="1251"/>
                    </a:cubicBezTo>
                    <a:cubicBezTo>
                      <a:pt x="378" y="1222"/>
                      <a:pt x="443" y="1215"/>
                      <a:pt x="482" y="1187"/>
                    </a:cubicBezTo>
                    <a:cubicBezTo>
                      <a:pt x="506" y="1171"/>
                      <a:pt x="520" y="1134"/>
                      <a:pt x="539" y="1112"/>
                    </a:cubicBezTo>
                    <a:cubicBezTo>
                      <a:pt x="578" y="1066"/>
                      <a:pt x="621" y="1047"/>
                      <a:pt x="674" y="1019"/>
                    </a:cubicBezTo>
                    <a:cubicBezTo>
                      <a:pt x="721" y="994"/>
                      <a:pt x="708" y="991"/>
                      <a:pt x="741" y="951"/>
                    </a:cubicBezTo>
                    <a:cubicBezTo>
                      <a:pt x="803" y="875"/>
                      <a:pt x="901" y="884"/>
                      <a:pt x="972" y="838"/>
                    </a:cubicBezTo>
                    <a:cubicBezTo>
                      <a:pt x="1008" y="814"/>
                      <a:pt x="1003" y="788"/>
                      <a:pt x="1035" y="749"/>
                    </a:cubicBezTo>
                    <a:cubicBezTo>
                      <a:pt x="1093" y="675"/>
                      <a:pt x="1189" y="680"/>
                      <a:pt x="1267" y="643"/>
                    </a:cubicBezTo>
                    <a:cubicBezTo>
                      <a:pt x="1302" y="627"/>
                      <a:pt x="1302" y="617"/>
                      <a:pt x="1337" y="587"/>
                    </a:cubicBezTo>
                    <a:cubicBezTo>
                      <a:pt x="1382" y="547"/>
                      <a:pt x="1455" y="529"/>
                      <a:pt x="1511" y="506"/>
                    </a:cubicBezTo>
                    <a:cubicBezTo>
                      <a:pt x="1623" y="460"/>
                      <a:pt x="1730" y="435"/>
                      <a:pt x="1835" y="374"/>
                    </a:cubicBezTo>
                    <a:cubicBezTo>
                      <a:pt x="1877" y="350"/>
                      <a:pt x="1922" y="321"/>
                      <a:pt x="1969" y="310"/>
                    </a:cubicBezTo>
                    <a:cubicBezTo>
                      <a:pt x="2026" y="296"/>
                      <a:pt x="2100" y="324"/>
                      <a:pt x="2155" y="305"/>
                    </a:cubicBezTo>
                    <a:cubicBezTo>
                      <a:pt x="2193" y="292"/>
                      <a:pt x="2199" y="258"/>
                      <a:pt x="2244" y="244"/>
                    </a:cubicBezTo>
                    <a:cubicBezTo>
                      <a:pt x="2303" y="225"/>
                      <a:pt x="2370" y="267"/>
                      <a:pt x="2426" y="255"/>
                    </a:cubicBezTo>
                    <a:cubicBezTo>
                      <a:pt x="2460" y="249"/>
                      <a:pt x="2490" y="216"/>
                      <a:pt x="2527" y="207"/>
                    </a:cubicBezTo>
                    <a:cubicBezTo>
                      <a:pt x="2549" y="201"/>
                      <a:pt x="2590" y="207"/>
                      <a:pt x="2608" y="197"/>
                    </a:cubicBezTo>
                    <a:cubicBezTo>
                      <a:pt x="2624" y="189"/>
                      <a:pt x="2624" y="171"/>
                      <a:pt x="2639" y="161"/>
                    </a:cubicBezTo>
                    <a:cubicBezTo>
                      <a:pt x="2662" y="147"/>
                      <a:pt x="2675" y="131"/>
                      <a:pt x="2708" y="130"/>
                    </a:cubicBezTo>
                    <a:cubicBezTo>
                      <a:pt x="2722" y="129"/>
                      <a:pt x="2769" y="149"/>
                      <a:pt x="2777" y="143"/>
                    </a:cubicBezTo>
                    <a:cubicBezTo>
                      <a:pt x="2845" y="90"/>
                      <a:pt x="2629" y="37"/>
                      <a:pt x="2602" y="31"/>
                    </a:cubicBezTo>
                    <a:cubicBezTo>
                      <a:pt x="2444" y="0"/>
                      <a:pt x="2234" y="7"/>
                      <a:pt x="2075" y="25"/>
                    </a:cubicBezTo>
                    <a:cubicBezTo>
                      <a:pt x="1716" y="66"/>
                      <a:pt x="1317" y="107"/>
                      <a:pt x="985" y="256"/>
                    </a:cubicBezTo>
                    <a:cubicBezTo>
                      <a:pt x="831" y="326"/>
                      <a:pt x="696" y="429"/>
                      <a:pt x="554" y="520"/>
                    </a:cubicBezTo>
                    <a:cubicBezTo>
                      <a:pt x="432" y="599"/>
                      <a:pt x="317" y="684"/>
                      <a:pt x="221" y="794"/>
                    </a:cubicBezTo>
                    <a:cubicBezTo>
                      <a:pt x="121" y="906"/>
                      <a:pt x="14" y="1064"/>
                      <a:pt x="6" y="1219"/>
                    </a:cubicBezTo>
                    <a:cubicBezTo>
                      <a:pt x="5" y="1246"/>
                      <a:pt x="0" y="1259"/>
                      <a:pt x="8" y="126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4" name="Freeform 1445">
                <a:extLst>
                  <a:ext uri="{FF2B5EF4-FFF2-40B4-BE49-F238E27FC236}">
                    <a16:creationId xmlns:a16="http://schemas.microsoft.com/office/drawing/2014/main" id="{5B458B47-2DE6-4BBF-8375-0E8E126928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1" y="1916"/>
                <a:ext cx="1361" cy="1863"/>
              </a:xfrm>
              <a:custGeom>
                <a:avLst/>
                <a:gdLst>
                  <a:gd name="T0" fmla="*/ 0 w 2861"/>
                  <a:gd name="T1" fmla="*/ 421 h 3919"/>
                  <a:gd name="T2" fmla="*/ 0 w 2861"/>
                  <a:gd name="T3" fmla="*/ 421 h 3919"/>
                  <a:gd name="T4" fmla="*/ 300 w 2861"/>
                  <a:gd name="T5" fmla="*/ 165 h 3919"/>
                  <a:gd name="T6" fmla="*/ 302 w 2861"/>
                  <a:gd name="T7" fmla="*/ 122 h 3919"/>
                  <a:gd name="T8" fmla="*/ 306 w 2861"/>
                  <a:gd name="T9" fmla="*/ 68 h 3919"/>
                  <a:gd name="T10" fmla="*/ 304 w 2861"/>
                  <a:gd name="T11" fmla="*/ 15 h 3919"/>
                  <a:gd name="T12" fmla="*/ 299 w 2861"/>
                  <a:gd name="T13" fmla="*/ 0 h 3919"/>
                  <a:gd name="T14" fmla="*/ 298 w 2861"/>
                  <a:gd name="T15" fmla="*/ 3 h 3919"/>
                  <a:gd name="T16" fmla="*/ 289 w 2861"/>
                  <a:gd name="T17" fmla="*/ 3 h 3919"/>
                  <a:gd name="T18" fmla="*/ 279 w 2861"/>
                  <a:gd name="T19" fmla="*/ 10 h 3919"/>
                  <a:gd name="T20" fmla="*/ 259 w 2861"/>
                  <a:gd name="T21" fmla="*/ 16 h 3919"/>
                  <a:gd name="T22" fmla="*/ 230 w 2861"/>
                  <a:gd name="T23" fmla="*/ 22 h 3919"/>
                  <a:gd name="T24" fmla="*/ 196 w 2861"/>
                  <a:gd name="T25" fmla="*/ 29 h 3919"/>
                  <a:gd name="T26" fmla="*/ 142 w 2861"/>
                  <a:gd name="T27" fmla="*/ 52 h 3919"/>
                  <a:gd name="T28" fmla="*/ 109 w 2861"/>
                  <a:gd name="T29" fmla="*/ 69 h 3919"/>
                  <a:gd name="T30" fmla="*/ 78 w 2861"/>
                  <a:gd name="T31" fmla="*/ 91 h 3919"/>
                  <a:gd name="T32" fmla="*/ 56 w 2861"/>
                  <a:gd name="T33" fmla="*/ 108 h 3919"/>
                  <a:gd name="T34" fmla="*/ 34 w 2861"/>
                  <a:gd name="T35" fmla="*/ 123 h 3919"/>
                  <a:gd name="T36" fmla="*/ 0 w 2861"/>
                  <a:gd name="T37" fmla="*/ 152 h 3919"/>
                  <a:gd name="T38" fmla="*/ 1 w 2861"/>
                  <a:gd name="T39" fmla="*/ 156 h 3919"/>
                  <a:gd name="T40" fmla="*/ 3 w 2861"/>
                  <a:gd name="T41" fmla="*/ 182 h 3919"/>
                  <a:gd name="T42" fmla="*/ 10 w 2861"/>
                  <a:gd name="T43" fmla="*/ 209 h 3919"/>
                  <a:gd name="T44" fmla="*/ 6 w 2861"/>
                  <a:gd name="T45" fmla="*/ 231 h 3919"/>
                  <a:gd name="T46" fmla="*/ 4 w 2861"/>
                  <a:gd name="T47" fmla="*/ 276 h 3919"/>
                  <a:gd name="T48" fmla="*/ 6 w 2861"/>
                  <a:gd name="T49" fmla="*/ 328 h 3919"/>
                  <a:gd name="T50" fmla="*/ 6 w 2861"/>
                  <a:gd name="T51" fmla="*/ 362 h 3919"/>
                  <a:gd name="T52" fmla="*/ 3 w 2861"/>
                  <a:gd name="T53" fmla="*/ 388 h 3919"/>
                  <a:gd name="T54" fmla="*/ 0 w 2861"/>
                  <a:gd name="T55" fmla="*/ 420 h 3919"/>
                  <a:gd name="T56" fmla="*/ 0 w 2861"/>
                  <a:gd name="T57" fmla="*/ 421 h 3919"/>
                  <a:gd name="T58" fmla="*/ 28 w 2861"/>
                  <a:gd name="T59" fmla="*/ 395 h 3919"/>
                  <a:gd name="T60" fmla="*/ 52 w 2861"/>
                  <a:gd name="T61" fmla="*/ 372 h 3919"/>
                  <a:gd name="T62" fmla="*/ 78 w 2861"/>
                  <a:gd name="T63" fmla="*/ 354 h 3919"/>
                  <a:gd name="T64" fmla="*/ 98 w 2861"/>
                  <a:gd name="T65" fmla="*/ 333 h 3919"/>
                  <a:gd name="T66" fmla="*/ 122 w 2861"/>
                  <a:gd name="T67" fmla="*/ 318 h 3919"/>
                  <a:gd name="T68" fmla="*/ 161 w 2861"/>
                  <a:gd name="T69" fmla="*/ 294 h 3919"/>
                  <a:gd name="T70" fmla="*/ 175 w 2861"/>
                  <a:gd name="T71" fmla="*/ 281 h 3919"/>
                  <a:gd name="T72" fmla="*/ 202 w 2861"/>
                  <a:gd name="T73" fmla="*/ 272 h 3919"/>
                  <a:gd name="T74" fmla="*/ 227 w 2861"/>
                  <a:gd name="T75" fmla="*/ 263 h 3919"/>
                  <a:gd name="T76" fmla="*/ 236 w 2861"/>
                  <a:gd name="T77" fmla="*/ 256 h 3919"/>
                  <a:gd name="T78" fmla="*/ 275 w 2861"/>
                  <a:gd name="T79" fmla="*/ 243 h 3919"/>
                  <a:gd name="T80" fmla="*/ 299 w 2861"/>
                  <a:gd name="T81" fmla="*/ 240 h 3919"/>
                  <a:gd name="T82" fmla="*/ 299 w 2861"/>
                  <a:gd name="T83" fmla="*/ 238 h 3919"/>
                  <a:gd name="T84" fmla="*/ 301 w 2861"/>
                  <a:gd name="T85" fmla="*/ 220 h 39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861" h="3919">
                    <a:moveTo>
                      <a:pt x="0" y="3919"/>
                    </a:moveTo>
                    <a:cubicBezTo>
                      <a:pt x="0" y="3919"/>
                      <a:pt x="1" y="3917"/>
                      <a:pt x="4" y="3915"/>
                    </a:cubicBezTo>
                    <a:cubicBezTo>
                      <a:pt x="2" y="3915"/>
                      <a:pt x="1" y="3915"/>
                      <a:pt x="0" y="3916"/>
                    </a:cubicBezTo>
                    <a:lnTo>
                      <a:pt x="0" y="3919"/>
                    </a:lnTo>
                    <a:close/>
                    <a:moveTo>
                      <a:pt x="2833" y="1710"/>
                    </a:moveTo>
                    <a:cubicBezTo>
                      <a:pt x="2815" y="1644"/>
                      <a:pt x="2776" y="1608"/>
                      <a:pt x="2786" y="1533"/>
                    </a:cubicBezTo>
                    <a:cubicBezTo>
                      <a:pt x="2797" y="1458"/>
                      <a:pt x="2810" y="1388"/>
                      <a:pt x="2807" y="1309"/>
                    </a:cubicBezTo>
                    <a:cubicBezTo>
                      <a:pt x="2804" y="1244"/>
                      <a:pt x="2785" y="1200"/>
                      <a:pt x="2802" y="1136"/>
                    </a:cubicBezTo>
                    <a:cubicBezTo>
                      <a:pt x="2822" y="1058"/>
                      <a:pt x="2826" y="1037"/>
                      <a:pt x="2805" y="957"/>
                    </a:cubicBezTo>
                    <a:cubicBezTo>
                      <a:pt x="2788" y="890"/>
                      <a:pt x="2749" y="652"/>
                      <a:pt x="2843" y="626"/>
                    </a:cubicBezTo>
                    <a:cubicBezTo>
                      <a:pt x="2812" y="505"/>
                      <a:pt x="2807" y="394"/>
                      <a:pt x="2813" y="265"/>
                    </a:cubicBezTo>
                    <a:cubicBezTo>
                      <a:pt x="2815" y="222"/>
                      <a:pt x="2827" y="181"/>
                      <a:pt x="2821" y="144"/>
                    </a:cubicBezTo>
                    <a:cubicBezTo>
                      <a:pt x="2814" y="105"/>
                      <a:pt x="2795" y="53"/>
                      <a:pt x="2782" y="13"/>
                    </a:cubicBezTo>
                    <a:cubicBezTo>
                      <a:pt x="2782" y="0"/>
                      <a:pt x="2782" y="0"/>
                      <a:pt x="2782" y="0"/>
                    </a:cubicBezTo>
                    <a:cubicBezTo>
                      <a:pt x="2776" y="1"/>
                      <a:pt x="2770" y="2"/>
                      <a:pt x="2764" y="2"/>
                    </a:cubicBezTo>
                    <a:cubicBezTo>
                      <a:pt x="2770" y="11"/>
                      <a:pt x="2772" y="19"/>
                      <a:pt x="2767" y="28"/>
                    </a:cubicBezTo>
                    <a:cubicBezTo>
                      <a:pt x="2755" y="39"/>
                      <a:pt x="2755" y="39"/>
                      <a:pt x="2755" y="39"/>
                    </a:cubicBezTo>
                    <a:cubicBezTo>
                      <a:pt x="2745" y="43"/>
                      <a:pt x="2701" y="24"/>
                      <a:pt x="2688" y="25"/>
                    </a:cubicBezTo>
                    <a:cubicBezTo>
                      <a:pt x="2655" y="27"/>
                      <a:pt x="2641" y="42"/>
                      <a:pt x="2619" y="57"/>
                    </a:cubicBezTo>
                    <a:cubicBezTo>
                      <a:pt x="2604" y="66"/>
                      <a:pt x="2604" y="84"/>
                      <a:pt x="2588" y="93"/>
                    </a:cubicBezTo>
                    <a:cubicBezTo>
                      <a:pt x="2570" y="103"/>
                      <a:pt x="2529" y="97"/>
                      <a:pt x="2507" y="102"/>
                    </a:cubicBezTo>
                    <a:cubicBezTo>
                      <a:pt x="2470" y="111"/>
                      <a:pt x="2440" y="144"/>
                      <a:pt x="2406" y="151"/>
                    </a:cubicBezTo>
                    <a:cubicBezTo>
                      <a:pt x="2350" y="162"/>
                      <a:pt x="2283" y="120"/>
                      <a:pt x="2224" y="139"/>
                    </a:cubicBezTo>
                    <a:cubicBezTo>
                      <a:pt x="2179" y="153"/>
                      <a:pt x="2173" y="188"/>
                      <a:pt x="2135" y="201"/>
                    </a:cubicBezTo>
                    <a:cubicBezTo>
                      <a:pt x="2080" y="219"/>
                      <a:pt x="2006" y="191"/>
                      <a:pt x="1948" y="205"/>
                    </a:cubicBezTo>
                    <a:cubicBezTo>
                      <a:pt x="1902" y="217"/>
                      <a:pt x="1857" y="246"/>
                      <a:pt x="1815" y="270"/>
                    </a:cubicBezTo>
                    <a:cubicBezTo>
                      <a:pt x="1710" y="330"/>
                      <a:pt x="1602" y="355"/>
                      <a:pt x="1491" y="401"/>
                    </a:cubicBezTo>
                    <a:cubicBezTo>
                      <a:pt x="1435" y="424"/>
                      <a:pt x="1362" y="442"/>
                      <a:pt x="1316" y="483"/>
                    </a:cubicBezTo>
                    <a:cubicBezTo>
                      <a:pt x="1282" y="513"/>
                      <a:pt x="1282" y="522"/>
                      <a:pt x="1247" y="538"/>
                    </a:cubicBezTo>
                    <a:cubicBezTo>
                      <a:pt x="1169" y="576"/>
                      <a:pt x="1073" y="570"/>
                      <a:pt x="1014" y="644"/>
                    </a:cubicBezTo>
                    <a:cubicBezTo>
                      <a:pt x="983" y="683"/>
                      <a:pt x="988" y="709"/>
                      <a:pt x="952" y="733"/>
                    </a:cubicBezTo>
                    <a:cubicBezTo>
                      <a:pt x="881" y="780"/>
                      <a:pt x="783" y="771"/>
                      <a:pt x="721" y="846"/>
                    </a:cubicBezTo>
                    <a:cubicBezTo>
                      <a:pt x="687" y="887"/>
                      <a:pt x="700" y="890"/>
                      <a:pt x="654" y="914"/>
                    </a:cubicBezTo>
                    <a:cubicBezTo>
                      <a:pt x="601" y="942"/>
                      <a:pt x="557" y="961"/>
                      <a:pt x="518" y="1007"/>
                    </a:cubicBezTo>
                    <a:cubicBezTo>
                      <a:pt x="499" y="1030"/>
                      <a:pt x="485" y="1066"/>
                      <a:pt x="462" y="1083"/>
                    </a:cubicBezTo>
                    <a:cubicBezTo>
                      <a:pt x="423" y="1110"/>
                      <a:pt x="358" y="1117"/>
                      <a:pt x="313" y="1146"/>
                    </a:cubicBezTo>
                    <a:cubicBezTo>
                      <a:pt x="267" y="1177"/>
                      <a:pt x="238" y="1220"/>
                      <a:pt x="199" y="1259"/>
                    </a:cubicBezTo>
                    <a:cubicBezTo>
                      <a:pt x="144" y="1314"/>
                      <a:pt x="79" y="1398"/>
                      <a:pt x="0" y="1410"/>
                    </a:cubicBezTo>
                    <a:cubicBezTo>
                      <a:pt x="0" y="1430"/>
                      <a:pt x="0" y="1430"/>
                      <a:pt x="0" y="1430"/>
                    </a:cubicBezTo>
                    <a:cubicBezTo>
                      <a:pt x="4" y="1439"/>
                      <a:pt x="9" y="1450"/>
                      <a:pt x="11" y="1454"/>
                    </a:cubicBezTo>
                    <a:cubicBezTo>
                      <a:pt x="17" y="1474"/>
                      <a:pt x="23" y="1495"/>
                      <a:pt x="28" y="1515"/>
                    </a:cubicBezTo>
                    <a:cubicBezTo>
                      <a:pt x="44" y="1573"/>
                      <a:pt x="21" y="1627"/>
                      <a:pt x="25" y="1693"/>
                    </a:cubicBezTo>
                    <a:cubicBezTo>
                      <a:pt x="27" y="1739"/>
                      <a:pt x="36" y="1786"/>
                      <a:pt x="52" y="1830"/>
                    </a:cubicBezTo>
                    <a:cubicBezTo>
                      <a:pt x="62" y="1861"/>
                      <a:pt x="97" y="1909"/>
                      <a:pt x="94" y="1942"/>
                    </a:cubicBezTo>
                    <a:cubicBezTo>
                      <a:pt x="91" y="1968"/>
                      <a:pt x="65" y="1999"/>
                      <a:pt x="58" y="2028"/>
                    </a:cubicBezTo>
                    <a:cubicBezTo>
                      <a:pt x="49" y="2069"/>
                      <a:pt x="57" y="2109"/>
                      <a:pt x="53" y="2151"/>
                    </a:cubicBezTo>
                    <a:cubicBezTo>
                      <a:pt x="45" y="2220"/>
                      <a:pt x="22" y="2269"/>
                      <a:pt x="33" y="2344"/>
                    </a:cubicBezTo>
                    <a:cubicBezTo>
                      <a:pt x="45" y="2421"/>
                      <a:pt x="37" y="2491"/>
                      <a:pt x="34" y="2570"/>
                    </a:cubicBezTo>
                    <a:cubicBezTo>
                      <a:pt x="30" y="2670"/>
                      <a:pt x="29" y="2779"/>
                      <a:pt x="42" y="2878"/>
                    </a:cubicBezTo>
                    <a:cubicBezTo>
                      <a:pt x="50" y="2934"/>
                      <a:pt x="64" y="3001"/>
                      <a:pt x="53" y="3059"/>
                    </a:cubicBezTo>
                    <a:cubicBezTo>
                      <a:pt x="40" y="3127"/>
                      <a:pt x="5" y="3208"/>
                      <a:pt x="40" y="3278"/>
                    </a:cubicBezTo>
                    <a:cubicBezTo>
                      <a:pt x="64" y="3328"/>
                      <a:pt x="71" y="3314"/>
                      <a:pt x="53" y="3367"/>
                    </a:cubicBezTo>
                    <a:cubicBezTo>
                      <a:pt x="36" y="3413"/>
                      <a:pt x="25" y="3461"/>
                      <a:pt x="25" y="3510"/>
                    </a:cubicBezTo>
                    <a:cubicBezTo>
                      <a:pt x="25" y="3551"/>
                      <a:pt x="32" y="3580"/>
                      <a:pt x="25" y="3617"/>
                    </a:cubicBezTo>
                    <a:cubicBezTo>
                      <a:pt x="18" y="3655"/>
                      <a:pt x="11" y="3689"/>
                      <a:pt x="11" y="3729"/>
                    </a:cubicBezTo>
                    <a:cubicBezTo>
                      <a:pt x="11" y="3795"/>
                      <a:pt x="25" y="3849"/>
                      <a:pt x="6" y="3912"/>
                    </a:cubicBezTo>
                    <a:cubicBezTo>
                      <a:pt x="7" y="3911"/>
                      <a:pt x="7" y="3910"/>
                      <a:pt x="8" y="3909"/>
                    </a:cubicBezTo>
                    <a:cubicBezTo>
                      <a:pt x="6" y="3915"/>
                      <a:pt x="6" y="3915"/>
                      <a:pt x="6" y="3915"/>
                    </a:cubicBezTo>
                    <a:cubicBezTo>
                      <a:pt x="49" y="3874"/>
                      <a:pt x="106" y="3854"/>
                      <a:pt x="150" y="3814"/>
                    </a:cubicBezTo>
                    <a:cubicBezTo>
                      <a:pt x="196" y="3772"/>
                      <a:pt x="226" y="3724"/>
                      <a:pt x="259" y="3671"/>
                    </a:cubicBezTo>
                    <a:cubicBezTo>
                      <a:pt x="297" y="3610"/>
                      <a:pt x="315" y="3614"/>
                      <a:pt x="376" y="3582"/>
                    </a:cubicBezTo>
                    <a:cubicBezTo>
                      <a:pt x="429" y="3553"/>
                      <a:pt x="444" y="3508"/>
                      <a:pt x="482" y="3464"/>
                    </a:cubicBezTo>
                    <a:cubicBezTo>
                      <a:pt x="522" y="3417"/>
                      <a:pt x="588" y="3348"/>
                      <a:pt x="646" y="3318"/>
                    </a:cubicBezTo>
                    <a:cubicBezTo>
                      <a:pt x="669" y="3306"/>
                      <a:pt x="697" y="3315"/>
                      <a:pt x="719" y="3294"/>
                    </a:cubicBezTo>
                    <a:cubicBezTo>
                      <a:pt x="738" y="3277"/>
                      <a:pt x="746" y="3224"/>
                      <a:pt x="763" y="3201"/>
                    </a:cubicBezTo>
                    <a:cubicBezTo>
                      <a:pt x="806" y="3140"/>
                      <a:pt x="857" y="3135"/>
                      <a:pt x="908" y="3100"/>
                    </a:cubicBezTo>
                    <a:cubicBezTo>
                      <a:pt x="951" y="3070"/>
                      <a:pt x="976" y="3021"/>
                      <a:pt x="1021" y="2996"/>
                    </a:cubicBezTo>
                    <a:cubicBezTo>
                      <a:pt x="1055" y="2977"/>
                      <a:pt x="1099" y="2977"/>
                      <a:pt x="1134" y="2959"/>
                    </a:cubicBezTo>
                    <a:cubicBezTo>
                      <a:pt x="1175" y="2938"/>
                      <a:pt x="1205" y="2900"/>
                      <a:pt x="1241" y="2874"/>
                    </a:cubicBezTo>
                    <a:cubicBezTo>
                      <a:pt x="1302" y="2829"/>
                      <a:pt x="1423" y="2732"/>
                      <a:pt x="1499" y="2742"/>
                    </a:cubicBezTo>
                    <a:cubicBezTo>
                      <a:pt x="1513" y="2699"/>
                      <a:pt x="1534" y="2670"/>
                      <a:pt x="1559" y="2650"/>
                    </a:cubicBezTo>
                    <a:cubicBezTo>
                      <a:pt x="1581" y="2638"/>
                      <a:pt x="1602" y="2627"/>
                      <a:pt x="1624" y="2615"/>
                    </a:cubicBezTo>
                    <a:cubicBezTo>
                      <a:pt x="1661" y="2601"/>
                      <a:pt x="1704" y="2592"/>
                      <a:pt x="1749" y="2577"/>
                    </a:cubicBezTo>
                    <a:cubicBezTo>
                      <a:pt x="1801" y="2559"/>
                      <a:pt x="1833" y="2559"/>
                      <a:pt x="1873" y="2537"/>
                    </a:cubicBezTo>
                    <a:cubicBezTo>
                      <a:pt x="1911" y="2517"/>
                      <a:pt x="1946" y="2480"/>
                      <a:pt x="1987" y="2465"/>
                    </a:cubicBezTo>
                    <a:cubicBezTo>
                      <a:pt x="2026" y="2451"/>
                      <a:pt x="2069" y="2459"/>
                      <a:pt x="2110" y="2450"/>
                    </a:cubicBezTo>
                    <a:cubicBezTo>
                      <a:pt x="2132" y="2444"/>
                      <a:pt x="2134" y="2461"/>
                      <a:pt x="2154" y="2447"/>
                    </a:cubicBezTo>
                    <a:cubicBezTo>
                      <a:pt x="2166" y="2439"/>
                      <a:pt x="2169" y="2396"/>
                      <a:pt x="2191" y="2380"/>
                    </a:cubicBezTo>
                    <a:cubicBezTo>
                      <a:pt x="2281" y="2315"/>
                      <a:pt x="2413" y="2368"/>
                      <a:pt x="2505" y="2329"/>
                    </a:cubicBezTo>
                    <a:cubicBezTo>
                      <a:pt x="2503" y="2297"/>
                      <a:pt x="2524" y="2275"/>
                      <a:pt x="2555" y="2261"/>
                    </a:cubicBezTo>
                    <a:cubicBezTo>
                      <a:pt x="2599" y="2251"/>
                      <a:pt x="2644" y="2242"/>
                      <a:pt x="2689" y="2233"/>
                    </a:cubicBezTo>
                    <a:cubicBezTo>
                      <a:pt x="2728" y="2231"/>
                      <a:pt x="2763" y="2231"/>
                      <a:pt x="2781" y="2229"/>
                    </a:cubicBezTo>
                    <a:cubicBezTo>
                      <a:pt x="2779" y="2226"/>
                      <a:pt x="2777" y="2222"/>
                      <a:pt x="2775" y="2219"/>
                    </a:cubicBezTo>
                    <a:cubicBezTo>
                      <a:pt x="2777" y="2219"/>
                      <a:pt x="2779" y="2218"/>
                      <a:pt x="2782" y="2218"/>
                    </a:cubicBezTo>
                    <a:cubicBezTo>
                      <a:pt x="2782" y="2207"/>
                      <a:pt x="2782" y="2207"/>
                      <a:pt x="2782" y="2207"/>
                    </a:cubicBezTo>
                    <a:cubicBezTo>
                      <a:pt x="2817" y="2163"/>
                      <a:pt x="2796" y="2095"/>
                      <a:pt x="2793" y="2042"/>
                    </a:cubicBezTo>
                    <a:cubicBezTo>
                      <a:pt x="2784" y="1931"/>
                      <a:pt x="2861" y="1815"/>
                      <a:pt x="2833" y="171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5" name="Freeform 1446">
                <a:extLst>
                  <a:ext uri="{FF2B5EF4-FFF2-40B4-BE49-F238E27FC236}">
                    <a16:creationId xmlns:a16="http://schemas.microsoft.com/office/drawing/2014/main" id="{9A0690BB-4169-4115-ADAC-1358B738E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491"/>
                <a:ext cx="1922" cy="2288"/>
              </a:xfrm>
              <a:custGeom>
                <a:avLst/>
                <a:gdLst>
                  <a:gd name="T0" fmla="*/ 435 w 4043"/>
                  <a:gd name="T1" fmla="*/ 96 h 4812"/>
                  <a:gd name="T2" fmla="*/ 299 w 4043"/>
                  <a:gd name="T3" fmla="*/ 0 h 4812"/>
                  <a:gd name="T4" fmla="*/ 0 w 4043"/>
                  <a:gd name="T5" fmla="*/ 150 h 4812"/>
                  <a:gd name="T6" fmla="*/ 0 w 4043"/>
                  <a:gd name="T7" fmla="*/ 420 h 4812"/>
                  <a:gd name="T8" fmla="*/ 135 w 4043"/>
                  <a:gd name="T9" fmla="*/ 517 h 48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43" h="4812">
                    <a:moveTo>
                      <a:pt x="4043" y="894"/>
                    </a:moveTo>
                    <a:cubicBezTo>
                      <a:pt x="2779" y="0"/>
                      <a:pt x="2779" y="0"/>
                      <a:pt x="2779" y="0"/>
                    </a:cubicBezTo>
                    <a:cubicBezTo>
                      <a:pt x="866" y="247"/>
                      <a:pt x="0" y="1398"/>
                      <a:pt x="0" y="1398"/>
                    </a:cubicBezTo>
                    <a:cubicBezTo>
                      <a:pt x="0" y="3911"/>
                      <a:pt x="0" y="3911"/>
                      <a:pt x="0" y="3911"/>
                    </a:cubicBezTo>
                    <a:cubicBezTo>
                      <a:pt x="1262" y="4812"/>
                      <a:pt x="1262" y="4812"/>
                      <a:pt x="1262" y="4812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6" name="Freeform 1447">
                <a:extLst>
                  <a:ext uri="{FF2B5EF4-FFF2-40B4-BE49-F238E27FC236}">
                    <a16:creationId xmlns:a16="http://schemas.microsoft.com/office/drawing/2014/main" id="{F3366557-FEC2-4234-A840-14A07A961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401"/>
                <a:ext cx="72" cy="219"/>
              </a:xfrm>
              <a:custGeom>
                <a:avLst/>
                <a:gdLst>
                  <a:gd name="T0" fmla="*/ 9 w 151"/>
                  <a:gd name="T1" fmla="*/ 0 h 462"/>
                  <a:gd name="T2" fmla="*/ 11 w 151"/>
                  <a:gd name="T3" fmla="*/ 23 h 462"/>
                  <a:gd name="T4" fmla="*/ 15 w 151"/>
                  <a:gd name="T5" fmla="*/ 49 h 4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462">
                    <a:moveTo>
                      <a:pt x="79" y="0"/>
                    </a:moveTo>
                    <a:cubicBezTo>
                      <a:pt x="0" y="80"/>
                      <a:pt x="62" y="145"/>
                      <a:pt x="106" y="218"/>
                    </a:cubicBezTo>
                    <a:cubicBezTo>
                      <a:pt x="151" y="292"/>
                      <a:pt x="122" y="380"/>
                      <a:pt x="140" y="462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7" name="Freeform 1448">
                <a:extLst>
                  <a:ext uri="{FF2B5EF4-FFF2-40B4-BE49-F238E27FC236}">
                    <a16:creationId xmlns:a16="http://schemas.microsoft.com/office/drawing/2014/main" id="{3FB1BDB5-A80A-44E9-AB1C-BE26B6720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180"/>
                <a:ext cx="197" cy="104"/>
              </a:xfrm>
              <a:custGeom>
                <a:avLst/>
                <a:gdLst>
                  <a:gd name="T0" fmla="*/ 45 w 414"/>
                  <a:gd name="T1" fmla="*/ 7 h 219"/>
                  <a:gd name="T2" fmla="*/ 23 w 414"/>
                  <a:gd name="T3" fmla="*/ 18 h 219"/>
                  <a:gd name="T4" fmla="*/ 12 w 414"/>
                  <a:gd name="T5" fmla="*/ 23 h 219"/>
                  <a:gd name="T6" fmla="*/ 0 w 414"/>
                  <a:gd name="T7" fmla="*/ 23 h 2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4" h="219">
                    <a:moveTo>
                      <a:pt x="414" y="62"/>
                    </a:moveTo>
                    <a:cubicBezTo>
                      <a:pt x="349" y="0"/>
                      <a:pt x="275" y="128"/>
                      <a:pt x="217" y="164"/>
                    </a:cubicBezTo>
                    <a:cubicBezTo>
                      <a:pt x="184" y="186"/>
                      <a:pt x="148" y="205"/>
                      <a:pt x="109" y="212"/>
                    </a:cubicBezTo>
                    <a:cubicBezTo>
                      <a:pt x="69" y="219"/>
                      <a:pt x="28" y="195"/>
                      <a:pt x="0" y="218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8" name="Freeform 1449">
                <a:extLst>
                  <a:ext uri="{FF2B5EF4-FFF2-40B4-BE49-F238E27FC236}">
                    <a16:creationId xmlns:a16="http://schemas.microsoft.com/office/drawing/2014/main" id="{5C6FC1BC-2E48-4E07-868F-E32E48049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834"/>
                <a:ext cx="45" cy="194"/>
              </a:xfrm>
              <a:custGeom>
                <a:avLst/>
                <a:gdLst>
                  <a:gd name="T0" fmla="*/ 10 w 95"/>
                  <a:gd name="T1" fmla="*/ 44 h 408"/>
                  <a:gd name="T2" fmla="*/ 4 w 95"/>
                  <a:gd name="T3" fmla="*/ 24 h 408"/>
                  <a:gd name="T4" fmla="*/ 4 w 95"/>
                  <a:gd name="T5" fmla="*/ 0 h 4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408">
                    <a:moveTo>
                      <a:pt x="95" y="408"/>
                    </a:moveTo>
                    <a:cubicBezTo>
                      <a:pt x="95" y="328"/>
                      <a:pt x="66" y="293"/>
                      <a:pt x="35" y="224"/>
                    </a:cubicBezTo>
                    <a:cubicBezTo>
                      <a:pt x="0" y="148"/>
                      <a:pt x="15" y="77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9" name="Freeform 1450">
                <a:extLst>
                  <a:ext uri="{FF2B5EF4-FFF2-40B4-BE49-F238E27FC236}">
                    <a16:creationId xmlns:a16="http://schemas.microsoft.com/office/drawing/2014/main" id="{C746DA64-134E-4A1D-88C3-2310BC4E1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098"/>
                <a:ext cx="53" cy="120"/>
              </a:xfrm>
              <a:custGeom>
                <a:avLst/>
                <a:gdLst>
                  <a:gd name="T0" fmla="*/ 6 w 111"/>
                  <a:gd name="T1" fmla="*/ 27 h 252"/>
                  <a:gd name="T2" fmla="*/ 12 w 111"/>
                  <a:gd name="T3" fmla="*/ 0 h 2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252">
                    <a:moveTo>
                      <a:pt x="56" y="252"/>
                    </a:moveTo>
                    <a:cubicBezTo>
                      <a:pt x="0" y="148"/>
                      <a:pt x="104" y="99"/>
                      <a:pt x="111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0" name="Freeform 1451">
                <a:extLst>
                  <a:ext uri="{FF2B5EF4-FFF2-40B4-BE49-F238E27FC236}">
                    <a16:creationId xmlns:a16="http://schemas.microsoft.com/office/drawing/2014/main" id="{03076BA9-95ED-4B65-8360-24FB1118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3270"/>
                <a:ext cx="110" cy="226"/>
              </a:xfrm>
              <a:custGeom>
                <a:avLst/>
                <a:gdLst>
                  <a:gd name="T0" fmla="*/ 0 w 231"/>
                  <a:gd name="T1" fmla="*/ 51 h 475"/>
                  <a:gd name="T2" fmla="*/ 10 w 231"/>
                  <a:gd name="T3" fmla="*/ 29 h 475"/>
                  <a:gd name="T4" fmla="*/ 25 w 231"/>
                  <a:gd name="T5" fmla="*/ 0 h 4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1" h="475">
                    <a:moveTo>
                      <a:pt x="0" y="475"/>
                    </a:moveTo>
                    <a:cubicBezTo>
                      <a:pt x="4" y="409"/>
                      <a:pt x="79" y="335"/>
                      <a:pt x="95" y="265"/>
                    </a:cubicBezTo>
                    <a:cubicBezTo>
                      <a:pt x="115" y="179"/>
                      <a:pt x="161" y="57"/>
                      <a:pt x="231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1" name="Freeform 1452">
                <a:extLst>
                  <a:ext uri="{FF2B5EF4-FFF2-40B4-BE49-F238E27FC236}">
                    <a16:creationId xmlns:a16="http://schemas.microsoft.com/office/drawing/2014/main" id="{16536AAD-9310-43DE-AFE4-A8B15EF3E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337"/>
                <a:ext cx="187" cy="245"/>
              </a:xfrm>
              <a:custGeom>
                <a:avLst/>
                <a:gdLst>
                  <a:gd name="T0" fmla="*/ 42 w 394"/>
                  <a:gd name="T1" fmla="*/ 0 h 515"/>
                  <a:gd name="T2" fmla="*/ 23 w 394"/>
                  <a:gd name="T3" fmla="*/ 22 h 515"/>
                  <a:gd name="T4" fmla="*/ 0 w 394"/>
                  <a:gd name="T5" fmla="*/ 56 h 5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4" h="515">
                    <a:moveTo>
                      <a:pt x="394" y="5"/>
                    </a:moveTo>
                    <a:cubicBezTo>
                      <a:pt x="291" y="0"/>
                      <a:pt x="252" y="135"/>
                      <a:pt x="217" y="208"/>
                    </a:cubicBezTo>
                    <a:cubicBezTo>
                      <a:pt x="162" y="327"/>
                      <a:pt x="67" y="408"/>
                      <a:pt x="0" y="515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2" name="Freeform 1453">
                <a:extLst>
                  <a:ext uri="{FF2B5EF4-FFF2-40B4-BE49-F238E27FC236}">
                    <a16:creationId xmlns:a16="http://schemas.microsoft.com/office/drawing/2014/main" id="{84D7BDD9-28F9-42FE-B90B-711493C9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258"/>
                <a:ext cx="42" cy="159"/>
              </a:xfrm>
              <a:custGeom>
                <a:avLst/>
                <a:gdLst>
                  <a:gd name="T0" fmla="*/ 9 w 89"/>
                  <a:gd name="T1" fmla="*/ 0 h 333"/>
                  <a:gd name="T2" fmla="*/ 0 w 89"/>
                  <a:gd name="T3" fmla="*/ 36 h 3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9" h="333">
                    <a:moveTo>
                      <a:pt x="89" y="0"/>
                    </a:moveTo>
                    <a:cubicBezTo>
                      <a:pt x="30" y="97"/>
                      <a:pt x="45" y="227"/>
                      <a:pt x="0" y="333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3" name="Freeform 1454">
                <a:extLst>
                  <a:ext uri="{FF2B5EF4-FFF2-40B4-BE49-F238E27FC236}">
                    <a16:creationId xmlns:a16="http://schemas.microsoft.com/office/drawing/2014/main" id="{3E0D12A3-57EA-45E8-8EB2-DA7551F5A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307"/>
                <a:ext cx="107" cy="142"/>
              </a:xfrm>
              <a:custGeom>
                <a:avLst/>
                <a:gdLst>
                  <a:gd name="T0" fmla="*/ 23 w 225"/>
                  <a:gd name="T1" fmla="*/ 32 h 299"/>
                  <a:gd name="T2" fmla="*/ 12 w 225"/>
                  <a:gd name="T3" fmla="*/ 18 h 299"/>
                  <a:gd name="T4" fmla="*/ 0 w 225"/>
                  <a:gd name="T5" fmla="*/ 0 h 2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5" h="299">
                    <a:moveTo>
                      <a:pt x="211" y="299"/>
                    </a:moveTo>
                    <a:cubicBezTo>
                      <a:pt x="225" y="234"/>
                      <a:pt x="147" y="204"/>
                      <a:pt x="109" y="170"/>
                    </a:cubicBezTo>
                    <a:cubicBezTo>
                      <a:pt x="57" y="124"/>
                      <a:pt x="19" y="6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4" name="Freeform 1455">
                <a:extLst>
                  <a:ext uri="{FF2B5EF4-FFF2-40B4-BE49-F238E27FC236}">
                    <a16:creationId xmlns:a16="http://schemas.microsoft.com/office/drawing/2014/main" id="{149BB6ED-12E7-4E79-821E-61B275CF2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3008"/>
                <a:ext cx="230" cy="142"/>
              </a:xfrm>
              <a:custGeom>
                <a:avLst/>
                <a:gdLst>
                  <a:gd name="T0" fmla="*/ 52 w 482"/>
                  <a:gd name="T1" fmla="*/ 32 h 299"/>
                  <a:gd name="T2" fmla="*/ 28 w 482"/>
                  <a:gd name="T3" fmla="*/ 19 h 299"/>
                  <a:gd name="T4" fmla="*/ 0 w 482"/>
                  <a:gd name="T5" fmla="*/ 0 h 2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2" h="299">
                    <a:moveTo>
                      <a:pt x="482" y="299"/>
                    </a:moveTo>
                    <a:cubicBezTo>
                      <a:pt x="422" y="210"/>
                      <a:pt x="354" y="209"/>
                      <a:pt x="258" y="184"/>
                    </a:cubicBezTo>
                    <a:cubicBezTo>
                      <a:pt x="141" y="153"/>
                      <a:pt x="87" y="6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5" name="Freeform 1456">
                <a:extLst>
                  <a:ext uri="{FF2B5EF4-FFF2-40B4-BE49-F238E27FC236}">
                    <a16:creationId xmlns:a16="http://schemas.microsoft.com/office/drawing/2014/main" id="{4041B2AA-4E81-42C2-B1EF-72D0459FD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837"/>
                <a:ext cx="121" cy="129"/>
              </a:xfrm>
              <a:custGeom>
                <a:avLst/>
                <a:gdLst>
                  <a:gd name="T0" fmla="*/ 7 w 256"/>
                  <a:gd name="T1" fmla="*/ 29 h 272"/>
                  <a:gd name="T2" fmla="*/ 27 w 256"/>
                  <a:gd name="T3" fmla="*/ 0 h 2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6" h="272">
                    <a:moveTo>
                      <a:pt x="66" y="272"/>
                    </a:moveTo>
                    <a:cubicBezTo>
                      <a:pt x="0" y="123"/>
                      <a:pt x="232" y="97"/>
                      <a:pt x="256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6" name="Freeform 1457">
                <a:extLst>
                  <a:ext uri="{FF2B5EF4-FFF2-40B4-BE49-F238E27FC236}">
                    <a16:creationId xmlns:a16="http://schemas.microsoft.com/office/drawing/2014/main" id="{BAFD6C88-FE5E-41CD-AE2D-C8EA0353B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649"/>
                <a:ext cx="240" cy="188"/>
              </a:xfrm>
              <a:custGeom>
                <a:avLst/>
                <a:gdLst>
                  <a:gd name="T0" fmla="*/ 55 w 503"/>
                  <a:gd name="T1" fmla="*/ 0 h 395"/>
                  <a:gd name="T2" fmla="*/ 27 w 503"/>
                  <a:gd name="T3" fmla="*/ 15 h 395"/>
                  <a:gd name="T4" fmla="*/ 0 w 503"/>
                  <a:gd name="T5" fmla="*/ 42 h 3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3" h="395">
                    <a:moveTo>
                      <a:pt x="503" y="0"/>
                    </a:moveTo>
                    <a:cubicBezTo>
                      <a:pt x="414" y="50"/>
                      <a:pt x="322" y="48"/>
                      <a:pt x="251" y="141"/>
                    </a:cubicBezTo>
                    <a:cubicBezTo>
                      <a:pt x="176" y="240"/>
                      <a:pt x="112" y="338"/>
                      <a:pt x="0" y="395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7" name="Freeform 1458">
                <a:extLst>
                  <a:ext uri="{FF2B5EF4-FFF2-40B4-BE49-F238E27FC236}">
                    <a16:creationId xmlns:a16="http://schemas.microsoft.com/office/drawing/2014/main" id="{7B9A3A05-9A9F-477B-A06D-F6AFADABB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774"/>
                <a:ext cx="278" cy="166"/>
              </a:xfrm>
              <a:custGeom>
                <a:avLst/>
                <a:gdLst>
                  <a:gd name="T0" fmla="*/ 0 w 584"/>
                  <a:gd name="T1" fmla="*/ 16 h 349"/>
                  <a:gd name="T2" fmla="*/ 10 w 584"/>
                  <a:gd name="T3" fmla="*/ 3 h 349"/>
                  <a:gd name="T4" fmla="*/ 29 w 584"/>
                  <a:gd name="T5" fmla="*/ 4 h 349"/>
                  <a:gd name="T6" fmla="*/ 50 w 584"/>
                  <a:gd name="T7" fmla="*/ 21 h 349"/>
                  <a:gd name="T8" fmla="*/ 63 w 584"/>
                  <a:gd name="T9" fmla="*/ 38 h 3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4" h="349">
                    <a:moveTo>
                      <a:pt x="0" y="152"/>
                    </a:moveTo>
                    <a:cubicBezTo>
                      <a:pt x="38" y="121"/>
                      <a:pt x="47" y="57"/>
                      <a:pt x="88" y="29"/>
                    </a:cubicBezTo>
                    <a:cubicBezTo>
                      <a:pt x="133" y="0"/>
                      <a:pt x="214" y="25"/>
                      <a:pt x="263" y="37"/>
                    </a:cubicBezTo>
                    <a:cubicBezTo>
                      <a:pt x="359" y="60"/>
                      <a:pt x="428" y="97"/>
                      <a:pt x="467" y="193"/>
                    </a:cubicBezTo>
                    <a:cubicBezTo>
                      <a:pt x="499" y="271"/>
                      <a:pt x="517" y="302"/>
                      <a:pt x="584" y="349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8" name="Freeform 1459">
                <a:extLst>
                  <a:ext uri="{FF2B5EF4-FFF2-40B4-BE49-F238E27FC236}">
                    <a16:creationId xmlns:a16="http://schemas.microsoft.com/office/drawing/2014/main" id="{99002751-562F-4780-9FCC-5C8D4C80E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510"/>
                <a:ext cx="61" cy="19"/>
              </a:xfrm>
              <a:custGeom>
                <a:avLst/>
                <a:gdLst>
                  <a:gd name="T0" fmla="*/ 0 w 129"/>
                  <a:gd name="T1" fmla="*/ 0 h 40"/>
                  <a:gd name="T2" fmla="*/ 14 w 129"/>
                  <a:gd name="T3" fmla="*/ 3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9" h="40">
                    <a:moveTo>
                      <a:pt x="0" y="0"/>
                    </a:moveTo>
                    <a:cubicBezTo>
                      <a:pt x="29" y="40"/>
                      <a:pt x="86" y="27"/>
                      <a:pt x="129" y="27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9" name="Freeform 1460">
                <a:extLst>
                  <a:ext uri="{FF2B5EF4-FFF2-40B4-BE49-F238E27FC236}">
                    <a16:creationId xmlns:a16="http://schemas.microsoft.com/office/drawing/2014/main" id="{EA129757-6007-4A5C-8F56-7ACC5A71B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2623"/>
                <a:ext cx="136" cy="85"/>
              </a:xfrm>
              <a:custGeom>
                <a:avLst/>
                <a:gdLst>
                  <a:gd name="T0" fmla="*/ 31 w 286"/>
                  <a:gd name="T1" fmla="*/ 20 h 177"/>
                  <a:gd name="T2" fmla="*/ 17 w 286"/>
                  <a:gd name="T3" fmla="*/ 11 h 177"/>
                  <a:gd name="T4" fmla="*/ 0 w 286"/>
                  <a:gd name="T5" fmla="*/ 0 h 1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6" h="177">
                    <a:moveTo>
                      <a:pt x="286" y="177"/>
                    </a:moveTo>
                    <a:cubicBezTo>
                      <a:pt x="240" y="150"/>
                      <a:pt x="215" y="120"/>
                      <a:pt x="158" y="100"/>
                    </a:cubicBezTo>
                    <a:cubicBezTo>
                      <a:pt x="96" y="79"/>
                      <a:pt x="32" y="6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0" name="Freeform 1461">
                <a:extLst>
                  <a:ext uri="{FF2B5EF4-FFF2-40B4-BE49-F238E27FC236}">
                    <a16:creationId xmlns:a16="http://schemas.microsoft.com/office/drawing/2014/main" id="{C6FE941C-7C78-4CF0-BAE8-2E46E0659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724"/>
                <a:ext cx="105" cy="106"/>
              </a:xfrm>
              <a:custGeom>
                <a:avLst/>
                <a:gdLst>
                  <a:gd name="T0" fmla="*/ 5 w 222"/>
                  <a:gd name="T1" fmla="*/ 24 h 224"/>
                  <a:gd name="T2" fmla="*/ 24 w 222"/>
                  <a:gd name="T3" fmla="*/ 0 h 2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2" h="224">
                    <a:moveTo>
                      <a:pt x="45" y="224"/>
                    </a:moveTo>
                    <a:cubicBezTo>
                      <a:pt x="0" y="103"/>
                      <a:pt x="167" y="67"/>
                      <a:pt x="222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1" name="Freeform 1462">
                <a:extLst>
                  <a:ext uri="{FF2B5EF4-FFF2-40B4-BE49-F238E27FC236}">
                    <a16:creationId xmlns:a16="http://schemas.microsoft.com/office/drawing/2014/main" id="{B46AAFDC-7C8F-4F22-B8C1-D8D321260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166"/>
                <a:ext cx="161" cy="262"/>
              </a:xfrm>
              <a:custGeom>
                <a:avLst/>
                <a:gdLst>
                  <a:gd name="T0" fmla="*/ 0 w 340"/>
                  <a:gd name="T1" fmla="*/ 59 h 551"/>
                  <a:gd name="T2" fmla="*/ 14 w 340"/>
                  <a:gd name="T3" fmla="*/ 29 h 551"/>
                  <a:gd name="T4" fmla="*/ 36 w 340"/>
                  <a:gd name="T5" fmla="*/ 0 h 5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0" h="551">
                    <a:moveTo>
                      <a:pt x="0" y="551"/>
                    </a:moveTo>
                    <a:cubicBezTo>
                      <a:pt x="4" y="456"/>
                      <a:pt x="59" y="336"/>
                      <a:pt x="129" y="272"/>
                    </a:cubicBezTo>
                    <a:cubicBezTo>
                      <a:pt x="203" y="204"/>
                      <a:pt x="325" y="109"/>
                      <a:pt x="340" y="0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2" name="Freeform 1463">
                <a:extLst>
                  <a:ext uri="{FF2B5EF4-FFF2-40B4-BE49-F238E27FC236}">
                    <a16:creationId xmlns:a16="http://schemas.microsoft.com/office/drawing/2014/main" id="{2562AA8C-5DEB-49E9-A4CB-262515EB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737"/>
                <a:ext cx="248" cy="45"/>
              </a:xfrm>
              <a:custGeom>
                <a:avLst/>
                <a:gdLst>
                  <a:gd name="T0" fmla="*/ 0 w 523"/>
                  <a:gd name="T1" fmla="*/ 0 h 96"/>
                  <a:gd name="T2" fmla="*/ 33 w 523"/>
                  <a:gd name="T3" fmla="*/ 3 h 96"/>
                  <a:gd name="T4" fmla="*/ 56 w 523"/>
                  <a:gd name="T5" fmla="*/ 9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3" h="96">
                    <a:moveTo>
                      <a:pt x="0" y="0"/>
                    </a:moveTo>
                    <a:cubicBezTo>
                      <a:pt x="96" y="6"/>
                      <a:pt x="206" y="17"/>
                      <a:pt x="306" y="27"/>
                    </a:cubicBezTo>
                    <a:cubicBezTo>
                      <a:pt x="383" y="35"/>
                      <a:pt x="442" y="96"/>
                      <a:pt x="523" y="88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3" name="Freeform 1464">
                <a:extLst>
                  <a:ext uri="{FF2B5EF4-FFF2-40B4-BE49-F238E27FC236}">
                    <a16:creationId xmlns:a16="http://schemas.microsoft.com/office/drawing/2014/main" id="{D2A94A2B-889F-4DA4-996B-4D8E43565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042"/>
                <a:ext cx="246" cy="98"/>
              </a:xfrm>
              <a:custGeom>
                <a:avLst/>
                <a:gdLst>
                  <a:gd name="T0" fmla="*/ 56 w 517"/>
                  <a:gd name="T1" fmla="*/ 0 h 206"/>
                  <a:gd name="T2" fmla="*/ 27 w 517"/>
                  <a:gd name="T3" fmla="*/ 13 h 206"/>
                  <a:gd name="T4" fmla="*/ 0 w 517"/>
                  <a:gd name="T5" fmla="*/ 22 h 2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7" h="206">
                    <a:moveTo>
                      <a:pt x="517" y="0"/>
                    </a:moveTo>
                    <a:cubicBezTo>
                      <a:pt x="419" y="37"/>
                      <a:pt x="337" y="69"/>
                      <a:pt x="245" y="122"/>
                    </a:cubicBezTo>
                    <a:cubicBezTo>
                      <a:pt x="169" y="166"/>
                      <a:pt x="89" y="206"/>
                      <a:pt x="0" y="203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4" name="Freeform 1465">
                <a:extLst>
                  <a:ext uri="{FF2B5EF4-FFF2-40B4-BE49-F238E27FC236}">
                    <a16:creationId xmlns:a16="http://schemas.microsoft.com/office/drawing/2014/main" id="{E4530388-35E9-4ACE-A96E-005A2906D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747"/>
                <a:ext cx="59" cy="76"/>
              </a:xfrm>
              <a:custGeom>
                <a:avLst/>
                <a:gdLst>
                  <a:gd name="T0" fmla="*/ 2 w 125"/>
                  <a:gd name="T1" fmla="*/ 2 h 160"/>
                  <a:gd name="T2" fmla="*/ 10 w 125"/>
                  <a:gd name="T3" fmla="*/ 2 h 160"/>
                  <a:gd name="T4" fmla="*/ 12 w 125"/>
                  <a:gd name="T5" fmla="*/ 11 h 160"/>
                  <a:gd name="T6" fmla="*/ 0 w 125"/>
                  <a:gd name="T7" fmla="*/ 11 h 1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60">
                    <a:moveTo>
                      <a:pt x="19" y="23"/>
                    </a:moveTo>
                    <a:cubicBezTo>
                      <a:pt x="47" y="17"/>
                      <a:pt x="72" y="0"/>
                      <a:pt x="97" y="20"/>
                    </a:cubicBezTo>
                    <a:cubicBezTo>
                      <a:pt x="116" y="36"/>
                      <a:pt x="125" y="76"/>
                      <a:pt x="117" y="100"/>
                    </a:cubicBezTo>
                    <a:cubicBezTo>
                      <a:pt x="102" y="147"/>
                      <a:pt x="10" y="160"/>
                      <a:pt x="0" y="102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5" name="Freeform 1466">
                <a:extLst>
                  <a:ext uri="{FF2B5EF4-FFF2-40B4-BE49-F238E27FC236}">
                    <a16:creationId xmlns:a16="http://schemas.microsoft.com/office/drawing/2014/main" id="{9A99FC58-3297-4D00-8923-1EA91512B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329"/>
                <a:ext cx="82" cy="87"/>
              </a:xfrm>
              <a:custGeom>
                <a:avLst/>
                <a:gdLst>
                  <a:gd name="T0" fmla="*/ 3 w 173"/>
                  <a:gd name="T1" fmla="*/ 5 h 184"/>
                  <a:gd name="T2" fmla="*/ 12 w 173"/>
                  <a:gd name="T3" fmla="*/ 17 h 184"/>
                  <a:gd name="T4" fmla="*/ 3 w 173"/>
                  <a:gd name="T5" fmla="*/ 17 h 184"/>
                  <a:gd name="T6" fmla="*/ 1 w 173"/>
                  <a:gd name="T7" fmla="*/ 11 h 1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3" h="184">
                    <a:moveTo>
                      <a:pt x="26" y="48"/>
                    </a:moveTo>
                    <a:cubicBezTo>
                      <a:pt x="81" y="0"/>
                      <a:pt x="173" y="108"/>
                      <a:pt x="115" y="161"/>
                    </a:cubicBezTo>
                    <a:cubicBezTo>
                      <a:pt x="94" y="181"/>
                      <a:pt x="49" y="184"/>
                      <a:pt x="26" y="166"/>
                    </a:cubicBezTo>
                    <a:cubicBezTo>
                      <a:pt x="10" y="152"/>
                      <a:pt x="0" y="121"/>
                      <a:pt x="12" y="103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6" name="Freeform 1467">
                <a:extLst>
                  <a:ext uri="{FF2B5EF4-FFF2-40B4-BE49-F238E27FC236}">
                    <a16:creationId xmlns:a16="http://schemas.microsoft.com/office/drawing/2014/main" id="{98E753D5-75F9-4DB1-9C4D-E24C4C1F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600"/>
                <a:ext cx="65" cy="52"/>
              </a:xfrm>
              <a:custGeom>
                <a:avLst/>
                <a:gdLst>
                  <a:gd name="T0" fmla="*/ 1 w 137"/>
                  <a:gd name="T1" fmla="*/ 10 h 109"/>
                  <a:gd name="T2" fmla="*/ 2 w 137"/>
                  <a:gd name="T3" fmla="*/ 2 h 109"/>
                  <a:gd name="T4" fmla="*/ 10 w 137"/>
                  <a:gd name="T5" fmla="*/ 2 h 109"/>
                  <a:gd name="T6" fmla="*/ 7 w 137"/>
                  <a:gd name="T7" fmla="*/ 10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109">
                    <a:moveTo>
                      <a:pt x="14" y="86"/>
                    </a:moveTo>
                    <a:cubicBezTo>
                      <a:pt x="0" y="68"/>
                      <a:pt x="8" y="38"/>
                      <a:pt x="20" y="22"/>
                    </a:cubicBezTo>
                    <a:cubicBezTo>
                      <a:pt x="37" y="0"/>
                      <a:pt x="78" y="1"/>
                      <a:pt x="100" y="19"/>
                    </a:cubicBezTo>
                    <a:cubicBezTo>
                      <a:pt x="137" y="48"/>
                      <a:pt x="105" y="109"/>
                      <a:pt x="62" y="91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7" name="Freeform 1468">
                <a:extLst>
                  <a:ext uri="{FF2B5EF4-FFF2-40B4-BE49-F238E27FC236}">
                    <a16:creationId xmlns:a16="http://schemas.microsoft.com/office/drawing/2014/main" id="{34CCD2BD-1EA8-4428-ABFB-2B5F44112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811"/>
                <a:ext cx="76" cy="52"/>
              </a:xfrm>
              <a:custGeom>
                <a:avLst/>
                <a:gdLst>
                  <a:gd name="T0" fmla="*/ 12 w 159"/>
                  <a:gd name="T1" fmla="*/ 12 h 110"/>
                  <a:gd name="T2" fmla="*/ 9 w 159"/>
                  <a:gd name="T3" fmla="*/ 0 h 110"/>
                  <a:gd name="T4" fmla="*/ 6 w 159"/>
                  <a:gd name="T5" fmla="*/ 11 h 1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9" h="110">
                    <a:moveTo>
                      <a:pt x="111" y="110"/>
                    </a:moveTo>
                    <a:cubicBezTo>
                      <a:pt x="159" y="81"/>
                      <a:pt x="136" y="0"/>
                      <a:pt x="77" y="4"/>
                    </a:cubicBezTo>
                    <a:cubicBezTo>
                      <a:pt x="30" y="8"/>
                      <a:pt x="0" y="103"/>
                      <a:pt x="54" y="105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8" name="Freeform 1469">
                <a:extLst>
                  <a:ext uri="{FF2B5EF4-FFF2-40B4-BE49-F238E27FC236}">
                    <a16:creationId xmlns:a16="http://schemas.microsoft.com/office/drawing/2014/main" id="{8B816956-1943-4B9A-9FE5-37B37E738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754"/>
                <a:ext cx="84" cy="90"/>
              </a:xfrm>
              <a:custGeom>
                <a:avLst/>
                <a:gdLst>
                  <a:gd name="T0" fmla="*/ 11 w 176"/>
                  <a:gd name="T1" fmla="*/ 0 h 190"/>
                  <a:gd name="T2" fmla="*/ 3 w 176"/>
                  <a:gd name="T3" fmla="*/ 1 h 190"/>
                  <a:gd name="T4" fmla="*/ 3 w 176"/>
                  <a:gd name="T5" fmla="*/ 12 h 190"/>
                  <a:gd name="T6" fmla="*/ 13 w 176"/>
                  <a:gd name="T7" fmla="*/ 4 h 1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6" h="190">
                    <a:moveTo>
                      <a:pt x="98" y="3"/>
                    </a:moveTo>
                    <a:cubicBezTo>
                      <a:pt x="76" y="3"/>
                      <a:pt x="45" y="0"/>
                      <a:pt x="28" y="13"/>
                    </a:cubicBezTo>
                    <a:cubicBezTo>
                      <a:pt x="0" y="35"/>
                      <a:pt x="7" y="84"/>
                      <a:pt x="27" y="110"/>
                    </a:cubicBezTo>
                    <a:cubicBezTo>
                      <a:pt x="88" y="190"/>
                      <a:pt x="176" y="80"/>
                      <a:pt x="121" y="43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9" name="Freeform 1470">
                <a:extLst>
                  <a:ext uri="{FF2B5EF4-FFF2-40B4-BE49-F238E27FC236}">
                    <a16:creationId xmlns:a16="http://schemas.microsoft.com/office/drawing/2014/main" id="{2989CC3A-6BF7-4126-8C50-FDE3366FC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154"/>
                <a:ext cx="97" cy="82"/>
              </a:xfrm>
              <a:custGeom>
                <a:avLst/>
                <a:gdLst>
                  <a:gd name="T0" fmla="*/ 12 w 204"/>
                  <a:gd name="T1" fmla="*/ 18 h 173"/>
                  <a:gd name="T2" fmla="*/ 13 w 204"/>
                  <a:gd name="T3" fmla="*/ 2 h 173"/>
                  <a:gd name="T4" fmla="*/ 9 w 204"/>
                  <a:gd name="T5" fmla="*/ 17 h 1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4" h="173">
                    <a:moveTo>
                      <a:pt x="109" y="173"/>
                    </a:moveTo>
                    <a:cubicBezTo>
                      <a:pt x="131" y="133"/>
                      <a:pt x="204" y="39"/>
                      <a:pt x="119" y="19"/>
                    </a:cubicBezTo>
                    <a:cubicBezTo>
                      <a:pt x="35" y="0"/>
                      <a:pt x="0" y="144"/>
                      <a:pt x="79" y="156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0" name="Freeform 1471">
                <a:extLst>
                  <a:ext uri="{FF2B5EF4-FFF2-40B4-BE49-F238E27FC236}">
                    <a16:creationId xmlns:a16="http://schemas.microsoft.com/office/drawing/2014/main" id="{542D2C5B-C2DA-4544-A0A7-3E7ED1C50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045"/>
                <a:ext cx="73" cy="79"/>
              </a:xfrm>
              <a:custGeom>
                <a:avLst/>
                <a:gdLst>
                  <a:gd name="T0" fmla="*/ 9 w 154"/>
                  <a:gd name="T1" fmla="*/ 0 h 167"/>
                  <a:gd name="T2" fmla="*/ 11 w 154"/>
                  <a:gd name="T3" fmla="*/ 0 h 167"/>
                  <a:gd name="T4" fmla="*/ 14 w 154"/>
                  <a:gd name="T5" fmla="*/ 2 h 167"/>
                  <a:gd name="T6" fmla="*/ 14 w 154"/>
                  <a:gd name="T7" fmla="*/ 12 h 167"/>
                  <a:gd name="T8" fmla="*/ 3 w 154"/>
                  <a:gd name="T9" fmla="*/ 6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67">
                    <a:moveTo>
                      <a:pt x="86" y="1"/>
                    </a:moveTo>
                    <a:cubicBezTo>
                      <a:pt x="78" y="0"/>
                      <a:pt x="102" y="0"/>
                      <a:pt x="106" y="1"/>
                    </a:cubicBezTo>
                    <a:cubicBezTo>
                      <a:pt x="118" y="4"/>
                      <a:pt x="127" y="8"/>
                      <a:pt x="134" y="18"/>
                    </a:cubicBezTo>
                    <a:cubicBezTo>
                      <a:pt x="152" y="41"/>
                      <a:pt x="154" y="95"/>
                      <a:pt x="136" y="118"/>
                    </a:cubicBezTo>
                    <a:cubicBezTo>
                      <a:pt x="97" y="167"/>
                      <a:pt x="0" y="112"/>
                      <a:pt x="31" y="58"/>
                    </a:cubicBezTo>
                  </a:path>
                </a:pathLst>
              </a:custGeom>
              <a:noFill/>
              <a:ln w="3175" cap="rnd">
                <a:solidFill>
                  <a:srgbClr val="201B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1" name="Freeform 1472">
                <a:extLst>
                  <a:ext uri="{FF2B5EF4-FFF2-40B4-BE49-F238E27FC236}">
                    <a16:creationId xmlns:a16="http://schemas.microsoft.com/office/drawing/2014/main" id="{920AC6AA-42BB-4BC8-8DD8-61C283998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746"/>
                <a:ext cx="62" cy="90"/>
              </a:xfrm>
              <a:custGeom>
                <a:avLst/>
                <a:gdLst>
                  <a:gd name="T0" fmla="*/ 7 w 130"/>
                  <a:gd name="T1" fmla="*/ 0 h 189"/>
                  <a:gd name="T2" fmla="*/ 10 w 130"/>
                  <a:gd name="T3" fmla="*/ 5 h 189"/>
                  <a:gd name="T4" fmla="*/ 11 w 130"/>
                  <a:gd name="T5" fmla="*/ 12 h 189"/>
                  <a:gd name="T6" fmla="*/ 0 w 130"/>
                  <a:gd name="T7" fmla="*/ 19 h 189"/>
                  <a:gd name="T8" fmla="*/ 5 w 130"/>
                  <a:gd name="T9" fmla="*/ 20 h 189"/>
                  <a:gd name="T10" fmla="*/ 11 w 130"/>
                  <a:gd name="T11" fmla="*/ 18 h 189"/>
                  <a:gd name="T12" fmla="*/ 14 w 130"/>
                  <a:gd name="T13" fmla="*/ 10 h 189"/>
                  <a:gd name="T14" fmla="*/ 11 w 130"/>
                  <a:gd name="T15" fmla="*/ 3 h 189"/>
                  <a:gd name="T16" fmla="*/ 8 w 130"/>
                  <a:gd name="T17" fmla="*/ 0 h 1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189">
                    <a:moveTo>
                      <a:pt x="67" y="3"/>
                    </a:moveTo>
                    <a:cubicBezTo>
                      <a:pt x="78" y="1"/>
                      <a:pt x="92" y="34"/>
                      <a:pt x="95" y="43"/>
                    </a:cubicBezTo>
                    <a:cubicBezTo>
                      <a:pt x="102" y="64"/>
                      <a:pt x="104" y="91"/>
                      <a:pt x="100" y="113"/>
                    </a:cubicBezTo>
                    <a:cubicBezTo>
                      <a:pt x="92" y="159"/>
                      <a:pt x="43" y="180"/>
                      <a:pt x="0" y="179"/>
                    </a:cubicBezTo>
                    <a:cubicBezTo>
                      <a:pt x="14" y="184"/>
                      <a:pt x="25" y="189"/>
                      <a:pt x="41" y="188"/>
                    </a:cubicBezTo>
                    <a:cubicBezTo>
                      <a:pt x="63" y="186"/>
                      <a:pt x="83" y="181"/>
                      <a:pt x="101" y="167"/>
                    </a:cubicBezTo>
                    <a:cubicBezTo>
                      <a:pt x="123" y="149"/>
                      <a:pt x="130" y="118"/>
                      <a:pt x="128" y="91"/>
                    </a:cubicBezTo>
                    <a:cubicBezTo>
                      <a:pt x="127" y="65"/>
                      <a:pt x="119" y="44"/>
                      <a:pt x="100" y="27"/>
                    </a:cubicBezTo>
                    <a:cubicBezTo>
                      <a:pt x="92" y="18"/>
                      <a:pt x="82" y="3"/>
                      <a:pt x="70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2" name="Freeform 1473">
                <a:extLst>
                  <a:ext uri="{FF2B5EF4-FFF2-40B4-BE49-F238E27FC236}">
                    <a16:creationId xmlns:a16="http://schemas.microsoft.com/office/drawing/2014/main" id="{3288895E-86CF-4CD0-A1B2-FF571EEA3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790"/>
                <a:ext cx="163" cy="104"/>
              </a:xfrm>
              <a:custGeom>
                <a:avLst/>
                <a:gdLst>
                  <a:gd name="T0" fmla="*/ 0 w 342"/>
                  <a:gd name="T1" fmla="*/ 0 h 217"/>
                  <a:gd name="T2" fmla="*/ 4 w 342"/>
                  <a:gd name="T3" fmla="*/ 0 h 217"/>
                  <a:gd name="T4" fmla="*/ 9 w 342"/>
                  <a:gd name="T5" fmla="*/ 0 h 217"/>
                  <a:gd name="T6" fmla="*/ 20 w 342"/>
                  <a:gd name="T7" fmla="*/ 4 h 217"/>
                  <a:gd name="T8" fmla="*/ 37 w 342"/>
                  <a:gd name="T9" fmla="*/ 24 h 217"/>
                  <a:gd name="T10" fmla="*/ 35 w 342"/>
                  <a:gd name="T11" fmla="*/ 21 h 217"/>
                  <a:gd name="T12" fmla="*/ 30 w 342"/>
                  <a:gd name="T13" fmla="*/ 16 h 217"/>
                  <a:gd name="T14" fmla="*/ 19 w 342"/>
                  <a:gd name="T15" fmla="*/ 7 h 217"/>
                  <a:gd name="T16" fmla="*/ 8 w 342"/>
                  <a:gd name="T17" fmla="*/ 2 h 217"/>
                  <a:gd name="T18" fmla="*/ 4 w 342"/>
                  <a:gd name="T19" fmla="*/ 1 h 217"/>
                  <a:gd name="T20" fmla="*/ 0 w 342"/>
                  <a:gd name="T21" fmla="*/ 1 h 2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2" h="217">
                    <a:moveTo>
                      <a:pt x="7" y="5"/>
                    </a:moveTo>
                    <a:cubicBezTo>
                      <a:pt x="16" y="5"/>
                      <a:pt x="26" y="2"/>
                      <a:pt x="35" y="1"/>
                    </a:cubicBezTo>
                    <a:cubicBezTo>
                      <a:pt x="51" y="0"/>
                      <a:pt x="68" y="2"/>
                      <a:pt x="84" y="4"/>
                    </a:cubicBezTo>
                    <a:cubicBezTo>
                      <a:pt x="124" y="8"/>
                      <a:pt x="155" y="20"/>
                      <a:pt x="189" y="40"/>
                    </a:cubicBezTo>
                    <a:cubicBezTo>
                      <a:pt x="257" y="79"/>
                      <a:pt x="319" y="140"/>
                      <a:pt x="342" y="217"/>
                    </a:cubicBezTo>
                    <a:cubicBezTo>
                      <a:pt x="335" y="207"/>
                      <a:pt x="330" y="196"/>
                      <a:pt x="320" y="187"/>
                    </a:cubicBezTo>
                    <a:cubicBezTo>
                      <a:pt x="307" y="172"/>
                      <a:pt x="293" y="157"/>
                      <a:pt x="279" y="143"/>
                    </a:cubicBezTo>
                    <a:cubicBezTo>
                      <a:pt x="249" y="112"/>
                      <a:pt x="215" y="87"/>
                      <a:pt x="177" y="65"/>
                    </a:cubicBezTo>
                    <a:cubicBezTo>
                      <a:pt x="145" y="46"/>
                      <a:pt x="109" y="29"/>
                      <a:pt x="73" y="18"/>
                    </a:cubicBezTo>
                    <a:cubicBezTo>
                      <a:pt x="61" y="14"/>
                      <a:pt x="46" y="11"/>
                      <a:pt x="34" y="11"/>
                    </a:cubicBezTo>
                    <a:cubicBezTo>
                      <a:pt x="22" y="11"/>
                      <a:pt x="11" y="14"/>
                      <a:pt x="0" y="1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3" name="Freeform 1474">
                <a:extLst>
                  <a:ext uri="{FF2B5EF4-FFF2-40B4-BE49-F238E27FC236}">
                    <a16:creationId xmlns:a16="http://schemas.microsoft.com/office/drawing/2014/main" id="{F626AEE8-5B3C-43AD-9EEE-898DED4C8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371"/>
                <a:ext cx="120" cy="155"/>
              </a:xfrm>
              <a:custGeom>
                <a:avLst/>
                <a:gdLst>
                  <a:gd name="T0" fmla="*/ 0 w 253"/>
                  <a:gd name="T1" fmla="*/ 11 h 326"/>
                  <a:gd name="T2" fmla="*/ 8 w 253"/>
                  <a:gd name="T3" fmla="*/ 30 h 326"/>
                  <a:gd name="T4" fmla="*/ 27 w 253"/>
                  <a:gd name="T5" fmla="*/ 30 h 326"/>
                  <a:gd name="T6" fmla="*/ 5 w 253"/>
                  <a:gd name="T7" fmla="*/ 20 h 326"/>
                  <a:gd name="T8" fmla="*/ 5 w 253"/>
                  <a:gd name="T9" fmla="*/ 8 h 326"/>
                  <a:gd name="T10" fmla="*/ 13 w 253"/>
                  <a:gd name="T11" fmla="*/ 0 h 326"/>
                  <a:gd name="T12" fmla="*/ 4 w 253"/>
                  <a:gd name="T13" fmla="*/ 5 h 326"/>
                  <a:gd name="T14" fmla="*/ 0 w 253"/>
                  <a:gd name="T15" fmla="*/ 12 h 3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3" h="326">
                    <a:moveTo>
                      <a:pt x="3" y="106"/>
                    </a:moveTo>
                    <a:cubicBezTo>
                      <a:pt x="2" y="165"/>
                      <a:pt x="19" y="239"/>
                      <a:pt x="69" y="277"/>
                    </a:cubicBezTo>
                    <a:cubicBezTo>
                      <a:pt x="133" y="326"/>
                      <a:pt x="185" y="287"/>
                      <a:pt x="253" y="278"/>
                    </a:cubicBezTo>
                    <a:cubicBezTo>
                      <a:pt x="175" y="280"/>
                      <a:pt x="75" y="274"/>
                      <a:pt x="46" y="191"/>
                    </a:cubicBezTo>
                    <a:cubicBezTo>
                      <a:pt x="32" y="150"/>
                      <a:pt x="24" y="108"/>
                      <a:pt x="48" y="69"/>
                    </a:cubicBezTo>
                    <a:cubicBezTo>
                      <a:pt x="64" y="41"/>
                      <a:pt x="101" y="21"/>
                      <a:pt x="122" y="0"/>
                    </a:cubicBezTo>
                    <a:cubicBezTo>
                      <a:pt x="98" y="12"/>
                      <a:pt x="63" y="31"/>
                      <a:pt x="42" y="50"/>
                    </a:cubicBezTo>
                    <a:cubicBezTo>
                      <a:pt x="20" y="69"/>
                      <a:pt x="11" y="96"/>
                      <a:pt x="0" y="115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4" name="Freeform 1475">
                <a:extLst>
                  <a:ext uri="{FF2B5EF4-FFF2-40B4-BE49-F238E27FC236}">
                    <a16:creationId xmlns:a16="http://schemas.microsoft.com/office/drawing/2014/main" id="{065B0D7C-B20A-4346-BF94-18EAFA5BF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759"/>
                <a:ext cx="66" cy="75"/>
              </a:xfrm>
              <a:custGeom>
                <a:avLst/>
                <a:gdLst>
                  <a:gd name="T0" fmla="*/ 7 w 139"/>
                  <a:gd name="T1" fmla="*/ 0 h 156"/>
                  <a:gd name="T2" fmla="*/ 7 w 139"/>
                  <a:gd name="T3" fmla="*/ 10 h 156"/>
                  <a:gd name="T4" fmla="*/ 15 w 139"/>
                  <a:gd name="T5" fmla="*/ 17 h 156"/>
                  <a:gd name="T6" fmla="*/ 5 w 139"/>
                  <a:gd name="T7" fmla="*/ 0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9" h="156">
                    <a:moveTo>
                      <a:pt x="67" y="0"/>
                    </a:moveTo>
                    <a:cubicBezTo>
                      <a:pt x="40" y="16"/>
                      <a:pt x="56" y="68"/>
                      <a:pt x="67" y="90"/>
                    </a:cubicBezTo>
                    <a:cubicBezTo>
                      <a:pt x="84" y="125"/>
                      <a:pt x="106" y="136"/>
                      <a:pt x="139" y="149"/>
                    </a:cubicBezTo>
                    <a:cubicBezTo>
                      <a:pt x="58" y="156"/>
                      <a:pt x="0" y="67"/>
                      <a:pt x="51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5" name="Freeform 1476">
                <a:extLst>
                  <a:ext uri="{FF2B5EF4-FFF2-40B4-BE49-F238E27FC236}">
                    <a16:creationId xmlns:a16="http://schemas.microsoft.com/office/drawing/2014/main" id="{4B32369F-0D91-4108-ABA3-65C6A9EE9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3" y="2759"/>
                <a:ext cx="24" cy="49"/>
              </a:xfrm>
              <a:custGeom>
                <a:avLst/>
                <a:gdLst>
                  <a:gd name="T0" fmla="*/ 0 w 50"/>
                  <a:gd name="T1" fmla="*/ 0 h 102"/>
                  <a:gd name="T2" fmla="*/ 3 w 50"/>
                  <a:gd name="T3" fmla="*/ 12 h 102"/>
                  <a:gd name="T4" fmla="*/ 1 w 50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02">
                    <a:moveTo>
                      <a:pt x="0" y="0"/>
                    </a:moveTo>
                    <a:cubicBezTo>
                      <a:pt x="28" y="31"/>
                      <a:pt x="23" y="62"/>
                      <a:pt x="26" y="102"/>
                    </a:cubicBezTo>
                    <a:cubicBezTo>
                      <a:pt x="35" y="67"/>
                      <a:pt x="50" y="22"/>
                      <a:pt x="9" y="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6" name="Freeform 1477">
                <a:extLst>
                  <a:ext uri="{FF2B5EF4-FFF2-40B4-BE49-F238E27FC236}">
                    <a16:creationId xmlns:a16="http://schemas.microsoft.com/office/drawing/2014/main" id="{F2FFC0B4-F3A8-4C34-8007-4DB106380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2767"/>
                <a:ext cx="14" cy="41"/>
              </a:xfrm>
              <a:custGeom>
                <a:avLst/>
                <a:gdLst>
                  <a:gd name="T0" fmla="*/ 3 w 28"/>
                  <a:gd name="T1" fmla="*/ 0 h 87"/>
                  <a:gd name="T2" fmla="*/ 4 w 28"/>
                  <a:gd name="T3" fmla="*/ 9 h 87"/>
                  <a:gd name="T4" fmla="*/ 2 w 28"/>
                  <a:gd name="T5" fmla="*/ 0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7">
                    <a:moveTo>
                      <a:pt x="18" y="0"/>
                    </a:moveTo>
                    <a:cubicBezTo>
                      <a:pt x="18" y="29"/>
                      <a:pt x="16" y="60"/>
                      <a:pt x="28" y="87"/>
                    </a:cubicBezTo>
                    <a:cubicBezTo>
                      <a:pt x="10" y="64"/>
                      <a:pt x="0" y="29"/>
                      <a:pt x="12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7" name="Freeform 1478">
                <a:extLst>
                  <a:ext uri="{FF2B5EF4-FFF2-40B4-BE49-F238E27FC236}">
                    <a16:creationId xmlns:a16="http://schemas.microsoft.com/office/drawing/2014/main" id="{89790D55-F61E-4FDA-862C-08F075BE8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353"/>
                <a:ext cx="38" cy="69"/>
              </a:xfrm>
              <a:custGeom>
                <a:avLst/>
                <a:gdLst>
                  <a:gd name="T0" fmla="*/ 1 w 80"/>
                  <a:gd name="T1" fmla="*/ 0 h 145"/>
                  <a:gd name="T2" fmla="*/ 5 w 80"/>
                  <a:gd name="T3" fmla="*/ 10 h 145"/>
                  <a:gd name="T4" fmla="*/ 0 w 80"/>
                  <a:gd name="T5" fmla="*/ 16 h 145"/>
                  <a:gd name="T6" fmla="*/ 1 w 80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145">
                    <a:moveTo>
                      <a:pt x="12" y="0"/>
                    </a:moveTo>
                    <a:cubicBezTo>
                      <a:pt x="41" y="9"/>
                      <a:pt x="49" y="63"/>
                      <a:pt x="46" y="90"/>
                    </a:cubicBezTo>
                    <a:cubicBezTo>
                      <a:pt x="44" y="121"/>
                      <a:pt x="26" y="136"/>
                      <a:pt x="0" y="145"/>
                    </a:cubicBezTo>
                    <a:cubicBezTo>
                      <a:pt x="77" y="117"/>
                      <a:pt x="80" y="45"/>
                      <a:pt x="15" y="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8" name="Freeform 1479">
                <a:extLst>
                  <a:ext uri="{FF2B5EF4-FFF2-40B4-BE49-F238E27FC236}">
                    <a16:creationId xmlns:a16="http://schemas.microsoft.com/office/drawing/2014/main" id="{EB1C7806-42D9-40DC-BBDC-416E221F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275"/>
                <a:ext cx="97" cy="165"/>
              </a:xfrm>
              <a:custGeom>
                <a:avLst/>
                <a:gdLst>
                  <a:gd name="T0" fmla="*/ 0 w 204"/>
                  <a:gd name="T1" fmla="*/ 0 h 346"/>
                  <a:gd name="T2" fmla="*/ 6 w 204"/>
                  <a:gd name="T3" fmla="*/ 21 h 346"/>
                  <a:gd name="T4" fmla="*/ 22 w 204"/>
                  <a:gd name="T5" fmla="*/ 38 h 346"/>
                  <a:gd name="T6" fmla="*/ 4 w 204"/>
                  <a:gd name="T7" fmla="*/ 23 h 346"/>
                  <a:gd name="T8" fmla="*/ 1 w 204"/>
                  <a:gd name="T9" fmla="*/ 0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346">
                    <a:moveTo>
                      <a:pt x="6" y="0"/>
                    </a:moveTo>
                    <a:cubicBezTo>
                      <a:pt x="19" y="68"/>
                      <a:pt x="18" y="130"/>
                      <a:pt x="59" y="190"/>
                    </a:cubicBezTo>
                    <a:cubicBezTo>
                      <a:pt x="103" y="253"/>
                      <a:pt x="186" y="265"/>
                      <a:pt x="204" y="346"/>
                    </a:cubicBezTo>
                    <a:cubicBezTo>
                      <a:pt x="173" y="284"/>
                      <a:pt x="81" y="273"/>
                      <a:pt x="41" y="216"/>
                    </a:cubicBezTo>
                    <a:cubicBezTo>
                      <a:pt x="0" y="156"/>
                      <a:pt x="9" y="71"/>
                      <a:pt x="9" y="3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9" name="Freeform 1480">
                <a:extLst>
                  <a:ext uri="{FF2B5EF4-FFF2-40B4-BE49-F238E27FC236}">
                    <a16:creationId xmlns:a16="http://schemas.microsoft.com/office/drawing/2014/main" id="{E0122564-155D-427D-8500-ECE0A1493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2485"/>
                <a:ext cx="110" cy="171"/>
              </a:xfrm>
              <a:custGeom>
                <a:avLst/>
                <a:gdLst>
                  <a:gd name="T0" fmla="*/ 25 w 232"/>
                  <a:gd name="T1" fmla="*/ 0 h 359"/>
                  <a:gd name="T2" fmla="*/ 20 w 232"/>
                  <a:gd name="T3" fmla="*/ 8 h 359"/>
                  <a:gd name="T4" fmla="*/ 13 w 232"/>
                  <a:gd name="T5" fmla="*/ 18 h 359"/>
                  <a:gd name="T6" fmla="*/ 1 w 232"/>
                  <a:gd name="T7" fmla="*/ 39 h 359"/>
                  <a:gd name="T8" fmla="*/ 8 w 232"/>
                  <a:gd name="T9" fmla="*/ 28 h 359"/>
                  <a:gd name="T10" fmla="*/ 18 w 232"/>
                  <a:gd name="T11" fmla="*/ 16 h 359"/>
                  <a:gd name="T12" fmla="*/ 24 w 232"/>
                  <a:gd name="T13" fmla="*/ 1 h 3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2" h="359">
                    <a:moveTo>
                      <a:pt x="232" y="0"/>
                    </a:moveTo>
                    <a:cubicBezTo>
                      <a:pt x="213" y="19"/>
                      <a:pt x="205" y="50"/>
                      <a:pt x="191" y="72"/>
                    </a:cubicBezTo>
                    <a:cubicBezTo>
                      <a:pt x="171" y="104"/>
                      <a:pt x="148" y="133"/>
                      <a:pt x="124" y="162"/>
                    </a:cubicBezTo>
                    <a:cubicBezTo>
                      <a:pt x="88" y="208"/>
                      <a:pt x="0" y="294"/>
                      <a:pt x="9" y="359"/>
                    </a:cubicBezTo>
                    <a:cubicBezTo>
                      <a:pt x="7" y="327"/>
                      <a:pt x="48" y="283"/>
                      <a:pt x="69" y="261"/>
                    </a:cubicBezTo>
                    <a:cubicBezTo>
                      <a:pt x="103" y="224"/>
                      <a:pt x="134" y="185"/>
                      <a:pt x="164" y="144"/>
                    </a:cubicBezTo>
                    <a:cubicBezTo>
                      <a:pt x="188" y="111"/>
                      <a:pt x="223" y="55"/>
                      <a:pt x="222" y="13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0" name="Freeform 1481">
                <a:extLst>
                  <a:ext uri="{FF2B5EF4-FFF2-40B4-BE49-F238E27FC236}">
                    <a16:creationId xmlns:a16="http://schemas.microsoft.com/office/drawing/2014/main" id="{3BD6E8BB-F9C3-4CE2-AF57-CEF91BC21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044"/>
                <a:ext cx="44" cy="78"/>
              </a:xfrm>
              <a:custGeom>
                <a:avLst/>
                <a:gdLst>
                  <a:gd name="T0" fmla="*/ 3 w 91"/>
                  <a:gd name="T1" fmla="*/ 0 h 163"/>
                  <a:gd name="T2" fmla="*/ 0 w 91"/>
                  <a:gd name="T3" fmla="*/ 18 h 163"/>
                  <a:gd name="T4" fmla="*/ 10 w 91"/>
                  <a:gd name="T5" fmla="*/ 8 h 163"/>
                  <a:gd name="T6" fmla="*/ 4 w 91"/>
                  <a:gd name="T7" fmla="*/ 0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63">
                    <a:moveTo>
                      <a:pt x="31" y="0"/>
                    </a:moveTo>
                    <a:cubicBezTo>
                      <a:pt x="89" y="48"/>
                      <a:pt x="56" y="126"/>
                      <a:pt x="0" y="163"/>
                    </a:cubicBezTo>
                    <a:cubicBezTo>
                      <a:pt x="39" y="147"/>
                      <a:pt x="91" y="123"/>
                      <a:pt x="87" y="72"/>
                    </a:cubicBezTo>
                    <a:cubicBezTo>
                      <a:pt x="86" y="45"/>
                      <a:pt x="65" y="11"/>
                      <a:pt x="37" y="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1" name="Freeform 1482">
                <a:extLst>
                  <a:ext uri="{FF2B5EF4-FFF2-40B4-BE49-F238E27FC236}">
                    <a16:creationId xmlns:a16="http://schemas.microsoft.com/office/drawing/2014/main" id="{A09AF7A3-23EA-43CB-885B-3A211E498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287"/>
                <a:ext cx="113" cy="48"/>
              </a:xfrm>
              <a:custGeom>
                <a:avLst/>
                <a:gdLst>
                  <a:gd name="T0" fmla="*/ 26 w 237"/>
                  <a:gd name="T1" fmla="*/ 0 h 100"/>
                  <a:gd name="T2" fmla="*/ 14 w 237"/>
                  <a:gd name="T3" fmla="*/ 1 h 100"/>
                  <a:gd name="T4" fmla="*/ 0 w 237"/>
                  <a:gd name="T5" fmla="*/ 11 h 100"/>
                  <a:gd name="T6" fmla="*/ 6 w 237"/>
                  <a:gd name="T7" fmla="*/ 6 h 100"/>
                  <a:gd name="T8" fmla="*/ 16 w 237"/>
                  <a:gd name="T9" fmla="*/ 6 h 100"/>
                  <a:gd name="T10" fmla="*/ 25 w 237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7" h="100">
                    <a:moveTo>
                      <a:pt x="237" y="3"/>
                    </a:moveTo>
                    <a:cubicBezTo>
                      <a:pt x="201" y="10"/>
                      <a:pt x="167" y="12"/>
                      <a:pt x="131" y="15"/>
                    </a:cubicBezTo>
                    <a:cubicBezTo>
                      <a:pt x="66" y="21"/>
                      <a:pt x="46" y="58"/>
                      <a:pt x="0" y="100"/>
                    </a:cubicBezTo>
                    <a:cubicBezTo>
                      <a:pt x="19" y="86"/>
                      <a:pt x="32" y="67"/>
                      <a:pt x="55" y="58"/>
                    </a:cubicBezTo>
                    <a:cubicBezTo>
                      <a:pt x="84" y="47"/>
                      <a:pt x="116" y="59"/>
                      <a:pt x="145" y="52"/>
                    </a:cubicBezTo>
                    <a:cubicBezTo>
                      <a:pt x="176" y="46"/>
                      <a:pt x="213" y="22"/>
                      <a:pt x="230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2" name="Freeform 1483">
                <a:extLst>
                  <a:ext uri="{FF2B5EF4-FFF2-40B4-BE49-F238E27FC236}">
                    <a16:creationId xmlns:a16="http://schemas.microsoft.com/office/drawing/2014/main" id="{B47F9EF2-75CA-42D3-A5A8-5F4A06E87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630"/>
                <a:ext cx="195" cy="150"/>
              </a:xfrm>
              <a:custGeom>
                <a:avLst/>
                <a:gdLst>
                  <a:gd name="T0" fmla="*/ 0 w 410"/>
                  <a:gd name="T1" fmla="*/ 33 h 315"/>
                  <a:gd name="T2" fmla="*/ 16 w 410"/>
                  <a:gd name="T3" fmla="*/ 14 h 315"/>
                  <a:gd name="T4" fmla="*/ 32 w 410"/>
                  <a:gd name="T5" fmla="*/ 7 h 315"/>
                  <a:gd name="T6" fmla="*/ 44 w 410"/>
                  <a:gd name="T7" fmla="*/ 0 h 315"/>
                  <a:gd name="T8" fmla="*/ 20 w 410"/>
                  <a:gd name="T9" fmla="*/ 16 h 315"/>
                  <a:gd name="T10" fmla="*/ 10 w 410"/>
                  <a:gd name="T11" fmla="*/ 25 h 315"/>
                  <a:gd name="T12" fmla="*/ 1 w 410"/>
                  <a:gd name="T13" fmla="*/ 34 h 3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315">
                    <a:moveTo>
                      <a:pt x="0" y="306"/>
                    </a:moveTo>
                    <a:cubicBezTo>
                      <a:pt x="52" y="251"/>
                      <a:pt x="87" y="172"/>
                      <a:pt x="147" y="127"/>
                    </a:cubicBezTo>
                    <a:cubicBezTo>
                      <a:pt x="189" y="96"/>
                      <a:pt x="248" y="86"/>
                      <a:pt x="295" y="65"/>
                    </a:cubicBezTo>
                    <a:cubicBezTo>
                      <a:pt x="336" y="47"/>
                      <a:pt x="370" y="18"/>
                      <a:pt x="410" y="0"/>
                    </a:cubicBezTo>
                    <a:cubicBezTo>
                      <a:pt x="350" y="63"/>
                      <a:pt x="258" y="101"/>
                      <a:pt x="186" y="150"/>
                    </a:cubicBezTo>
                    <a:cubicBezTo>
                      <a:pt x="149" y="175"/>
                      <a:pt x="124" y="202"/>
                      <a:pt x="94" y="235"/>
                    </a:cubicBezTo>
                    <a:cubicBezTo>
                      <a:pt x="68" y="263"/>
                      <a:pt x="33" y="287"/>
                      <a:pt x="10" y="315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3" name="Freeform 1484">
                <a:extLst>
                  <a:ext uri="{FF2B5EF4-FFF2-40B4-BE49-F238E27FC236}">
                    <a16:creationId xmlns:a16="http://schemas.microsoft.com/office/drawing/2014/main" id="{3C2C8BB5-CC64-4D2A-9734-BBD164397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790"/>
                <a:ext cx="55" cy="185"/>
              </a:xfrm>
              <a:custGeom>
                <a:avLst/>
                <a:gdLst>
                  <a:gd name="T0" fmla="*/ 12 w 116"/>
                  <a:gd name="T1" fmla="*/ 0 h 388"/>
                  <a:gd name="T2" fmla="*/ 9 w 116"/>
                  <a:gd name="T3" fmla="*/ 10 h 388"/>
                  <a:gd name="T4" fmla="*/ 5 w 116"/>
                  <a:gd name="T5" fmla="*/ 21 h 388"/>
                  <a:gd name="T6" fmla="*/ 9 w 116"/>
                  <a:gd name="T7" fmla="*/ 42 h 388"/>
                  <a:gd name="T8" fmla="*/ 1 w 116"/>
                  <a:gd name="T9" fmla="*/ 23 h 388"/>
                  <a:gd name="T10" fmla="*/ 11 w 116"/>
                  <a:gd name="T11" fmla="*/ 3 h 3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" h="388">
                    <a:moveTo>
                      <a:pt x="115" y="0"/>
                    </a:moveTo>
                    <a:cubicBezTo>
                      <a:pt x="116" y="23"/>
                      <a:pt x="86" y="61"/>
                      <a:pt x="77" y="85"/>
                    </a:cubicBezTo>
                    <a:cubicBezTo>
                      <a:pt x="62" y="121"/>
                      <a:pt x="53" y="157"/>
                      <a:pt x="45" y="195"/>
                    </a:cubicBezTo>
                    <a:cubicBezTo>
                      <a:pt x="30" y="272"/>
                      <a:pt x="59" y="318"/>
                      <a:pt x="86" y="388"/>
                    </a:cubicBezTo>
                    <a:cubicBezTo>
                      <a:pt x="37" y="353"/>
                      <a:pt x="0" y="278"/>
                      <a:pt x="12" y="216"/>
                    </a:cubicBezTo>
                    <a:cubicBezTo>
                      <a:pt x="22" y="165"/>
                      <a:pt x="57" y="50"/>
                      <a:pt x="105" y="25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4" name="Freeform 1485">
                <a:extLst>
                  <a:ext uri="{FF2B5EF4-FFF2-40B4-BE49-F238E27FC236}">
                    <a16:creationId xmlns:a16="http://schemas.microsoft.com/office/drawing/2014/main" id="{8769C7F5-4804-4172-B66E-2D42419AC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955"/>
                <a:ext cx="45" cy="114"/>
              </a:xfrm>
              <a:custGeom>
                <a:avLst/>
                <a:gdLst>
                  <a:gd name="T0" fmla="*/ 3 w 96"/>
                  <a:gd name="T1" fmla="*/ 26 h 239"/>
                  <a:gd name="T2" fmla="*/ 0 w 96"/>
                  <a:gd name="T3" fmla="*/ 0 h 239"/>
                  <a:gd name="T4" fmla="*/ 3 w 96"/>
                  <a:gd name="T5" fmla="*/ 12 h 239"/>
                  <a:gd name="T6" fmla="*/ 4 w 96"/>
                  <a:gd name="T7" fmla="*/ 25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239">
                    <a:moveTo>
                      <a:pt x="26" y="239"/>
                    </a:moveTo>
                    <a:cubicBezTo>
                      <a:pt x="96" y="169"/>
                      <a:pt x="25" y="70"/>
                      <a:pt x="0" y="0"/>
                    </a:cubicBezTo>
                    <a:cubicBezTo>
                      <a:pt x="10" y="38"/>
                      <a:pt x="18" y="74"/>
                      <a:pt x="29" y="112"/>
                    </a:cubicBezTo>
                    <a:cubicBezTo>
                      <a:pt x="39" y="146"/>
                      <a:pt x="49" y="198"/>
                      <a:pt x="35" y="23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5" name="Freeform 1486">
                <a:extLst>
                  <a:ext uri="{FF2B5EF4-FFF2-40B4-BE49-F238E27FC236}">
                    <a16:creationId xmlns:a16="http://schemas.microsoft.com/office/drawing/2014/main" id="{FDB77A9D-170B-4B93-880E-C3C81610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994"/>
                <a:ext cx="131" cy="108"/>
              </a:xfrm>
              <a:custGeom>
                <a:avLst/>
                <a:gdLst>
                  <a:gd name="T0" fmla="*/ 2 w 275"/>
                  <a:gd name="T1" fmla="*/ 0 h 226"/>
                  <a:gd name="T2" fmla="*/ 15 w 275"/>
                  <a:gd name="T3" fmla="*/ 12 h 226"/>
                  <a:gd name="T4" fmla="*/ 23 w 275"/>
                  <a:gd name="T5" fmla="*/ 21 h 226"/>
                  <a:gd name="T6" fmla="*/ 30 w 275"/>
                  <a:gd name="T7" fmla="*/ 24 h 226"/>
                  <a:gd name="T8" fmla="*/ 14 w 275"/>
                  <a:gd name="T9" fmla="*/ 18 h 226"/>
                  <a:gd name="T10" fmla="*/ 0 w 275"/>
                  <a:gd name="T11" fmla="*/ 2 h 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5" h="226">
                    <a:moveTo>
                      <a:pt x="19" y="0"/>
                    </a:moveTo>
                    <a:cubicBezTo>
                      <a:pt x="57" y="40"/>
                      <a:pt x="103" y="75"/>
                      <a:pt x="141" y="116"/>
                    </a:cubicBezTo>
                    <a:cubicBezTo>
                      <a:pt x="163" y="140"/>
                      <a:pt x="185" y="169"/>
                      <a:pt x="210" y="188"/>
                    </a:cubicBezTo>
                    <a:cubicBezTo>
                      <a:pt x="230" y="203"/>
                      <a:pt x="255" y="208"/>
                      <a:pt x="275" y="223"/>
                    </a:cubicBezTo>
                    <a:cubicBezTo>
                      <a:pt x="224" y="226"/>
                      <a:pt x="166" y="199"/>
                      <a:pt x="128" y="166"/>
                    </a:cubicBezTo>
                    <a:cubicBezTo>
                      <a:pt x="84" y="127"/>
                      <a:pt x="54" y="40"/>
                      <a:pt x="0" y="1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6" name="Freeform 1487">
                <a:extLst>
                  <a:ext uri="{FF2B5EF4-FFF2-40B4-BE49-F238E27FC236}">
                    <a16:creationId xmlns:a16="http://schemas.microsoft.com/office/drawing/2014/main" id="{7BE317C0-F8BF-4137-BEDD-F525DB746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004"/>
                <a:ext cx="23" cy="138"/>
              </a:xfrm>
              <a:custGeom>
                <a:avLst/>
                <a:gdLst>
                  <a:gd name="T0" fmla="*/ 0 w 50"/>
                  <a:gd name="T1" fmla="*/ 31 h 291"/>
                  <a:gd name="T2" fmla="*/ 4 w 50"/>
                  <a:gd name="T3" fmla="*/ 17 h 291"/>
                  <a:gd name="T4" fmla="*/ 3 w 50"/>
                  <a:gd name="T5" fmla="*/ 0 h 291"/>
                  <a:gd name="T6" fmla="*/ 1 w 50"/>
                  <a:gd name="T7" fmla="*/ 15 h 291"/>
                  <a:gd name="T8" fmla="*/ 0 w 50"/>
                  <a:gd name="T9" fmla="*/ 30 h 2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91">
                    <a:moveTo>
                      <a:pt x="0" y="291"/>
                    </a:moveTo>
                    <a:cubicBezTo>
                      <a:pt x="31" y="247"/>
                      <a:pt x="38" y="206"/>
                      <a:pt x="44" y="154"/>
                    </a:cubicBezTo>
                    <a:cubicBezTo>
                      <a:pt x="50" y="100"/>
                      <a:pt x="21" y="53"/>
                      <a:pt x="25" y="0"/>
                    </a:cubicBezTo>
                    <a:cubicBezTo>
                      <a:pt x="28" y="45"/>
                      <a:pt x="18" y="93"/>
                      <a:pt x="15" y="138"/>
                    </a:cubicBezTo>
                    <a:cubicBezTo>
                      <a:pt x="13" y="184"/>
                      <a:pt x="17" y="234"/>
                      <a:pt x="0" y="278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7" name="Freeform 1488">
                <a:extLst>
                  <a:ext uri="{FF2B5EF4-FFF2-40B4-BE49-F238E27FC236}">
                    <a16:creationId xmlns:a16="http://schemas.microsoft.com/office/drawing/2014/main" id="{2CE4EDBC-B5DC-43E6-A7A4-8E3137F1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3122"/>
                <a:ext cx="77" cy="113"/>
              </a:xfrm>
              <a:custGeom>
                <a:avLst/>
                <a:gdLst>
                  <a:gd name="T0" fmla="*/ 17 w 163"/>
                  <a:gd name="T1" fmla="*/ 8 h 238"/>
                  <a:gd name="T2" fmla="*/ 8 w 163"/>
                  <a:gd name="T3" fmla="*/ 26 h 238"/>
                  <a:gd name="T4" fmla="*/ 16 w 163"/>
                  <a:gd name="T5" fmla="*/ 5 h 2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238">
                    <a:moveTo>
                      <a:pt x="163" y="70"/>
                    </a:moveTo>
                    <a:cubicBezTo>
                      <a:pt x="59" y="60"/>
                      <a:pt x="41" y="157"/>
                      <a:pt x="72" y="238"/>
                    </a:cubicBezTo>
                    <a:cubicBezTo>
                      <a:pt x="0" y="174"/>
                      <a:pt x="38" y="0"/>
                      <a:pt x="154" y="51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8" name="Freeform 1489">
                <a:extLst>
                  <a:ext uri="{FF2B5EF4-FFF2-40B4-BE49-F238E27FC236}">
                    <a16:creationId xmlns:a16="http://schemas.microsoft.com/office/drawing/2014/main" id="{A31F89E7-7BA2-469A-AD1C-0D1CDB990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3172"/>
                <a:ext cx="94" cy="139"/>
              </a:xfrm>
              <a:custGeom>
                <a:avLst/>
                <a:gdLst>
                  <a:gd name="T0" fmla="*/ 20 w 197"/>
                  <a:gd name="T1" fmla="*/ 2 h 294"/>
                  <a:gd name="T2" fmla="*/ 11 w 197"/>
                  <a:gd name="T3" fmla="*/ 17 h 294"/>
                  <a:gd name="T4" fmla="*/ 0 w 197"/>
                  <a:gd name="T5" fmla="*/ 31 h 294"/>
                  <a:gd name="T6" fmla="*/ 16 w 197"/>
                  <a:gd name="T7" fmla="*/ 15 h 294"/>
                  <a:gd name="T8" fmla="*/ 21 w 197"/>
                  <a:gd name="T9" fmla="*/ 0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7" h="294">
                    <a:moveTo>
                      <a:pt x="179" y="19"/>
                    </a:moveTo>
                    <a:cubicBezTo>
                      <a:pt x="183" y="71"/>
                      <a:pt x="132" y="129"/>
                      <a:pt x="101" y="166"/>
                    </a:cubicBezTo>
                    <a:cubicBezTo>
                      <a:pt x="64" y="209"/>
                      <a:pt x="27" y="244"/>
                      <a:pt x="0" y="294"/>
                    </a:cubicBezTo>
                    <a:cubicBezTo>
                      <a:pt x="37" y="227"/>
                      <a:pt x="110" y="205"/>
                      <a:pt x="150" y="143"/>
                    </a:cubicBezTo>
                    <a:cubicBezTo>
                      <a:pt x="181" y="97"/>
                      <a:pt x="197" y="55"/>
                      <a:pt x="197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9" name="Freeform 1490">
                <a:extLst>
                  <a:ext uri="{FF2B5EF4-FFF2-40B4-BE49-F238E27FC236}">
                    <a16:creationId xmlns:a16="http://schemas.microsoft.com/office/drawing/2014/main" id="{846890A3-55F6-4710-87A1-9A5E0C9C5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3214"/>
                <a:ext cx="96" cy="171"/>
              </a:xfrm>
              <a:custGeom>
                <a:avLst/>
                <a:gdLst>
                  <a:gd name="T0" fmla="*/ 0 w 201"/>
                  <a:gd name="T1" fmla="*/ 39 h 359"/>
                  <a:gd name="T2" fmla="*/ 8 w 201"/>
                  <a:gd name="T3" fmla="*/ 21 h 359"/>
                  <a:gd name="T4" fmla="*/ 22 w 201"/>
                  <a:gd name="T5" fmla="*/ 0 h 359"/>
                  <a:gd name="T6" fmla="*/ 11 w 201"/>
                  <a:gd name="T7" fmla="*/ 21 h 359"/>
                  <a:gd name="T8" fmla="*/ 2 w 201"/>
                  <a:gd name="T9" fmla="*/ 39 h 3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359">
                    <a:moveTo>
                      <a:pt x="0" y="356"/>
                    </a:moveTo>
                    <a:cubicBezTo>
                      <a:pt x="7" y="302"/>
                      <a:pt x="40" y="245"/>
                      <a:pt x="69" y="199"/>
                    </a:cubicBezTo>
                    <a:cubicBezTo>
                      <a:pt x="103" y="144"/>
                      <a:pt x="199" y="66"/>
                      <a:pt x="201" y="0"/>
                    </a:cubicBezTo>
                    <a:cubicBezTo>
                      <a:pt x="172" y="70"/>
                      <a:pt x="151" y="139"/>
                      <a:pt x="103" y="200"/>
                    </a:cubicBezTo>
                    <a:cubicBezTo>
                      <a:pt x="73" y="239"/>
                      <a:pt x="15" y="306"/>
                      <a:pt x="22" y="359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0" name="Freeform 1491">
                <a:extLst>
                  <a:ext uri="{FF2B5EF4-FFF2-40B4-BE49-F238E27FC236}">
                    <a16:creationId xmlns:a16="http://schemas.microsoft.com/office/drawing/2014/main" id="{3270BAF4-0A3F-4BD5-BC4D-4B8F5687E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904"/>
                <a:ext cx="33" cy="253"/>
              </a:xfrm>
              <a:custGeom>
                <a:avLst/>
                <a:gdLst>
                  <a:gd name="T0" fmla="*/ 2 w 68"/>
                  <a:gd name="T1" fmla="*/ 0 h 533"/>
                  <a:gd name="T2" fmla="*/ 2 w 68"/>
                  <a:gd name="T3" fmla="*/ 13 h 533"/>
                  <a:gd name="T4" fmla="*/ 1 w 68"/>
                  <a:gd name="T5" fmla="*/ 26 h 533"/>
                  <a:gd name="T6" fmla="*/ 4 w 68"/>
                  <a:gd name="T7" fmla="*/ 40 h 533"/>
                  <a:gd name="T8" fmla="*/ 4 w 68"/>
                  <a:gd name="T9" fmla="*/ 57 h 533"/>
                  <a:gd name="T10" fmla="*/ 7 w 68"/>
                  <a:gd name="T11" fmla="*/ 40 h 533"/>
                  <a:gd name="T12" fmla="*/ 3 w 68"/>
                  <a:gd name="T13" fmla="*/ 25 h 533"/>
                  <a:gd name="T14" fmla="*/ 3 w 68"/>
                  <a:gd name="T15" fmla="*/ 11 h 533"/>
                  <a:gd name="T16" fmla="*/ 0 w 68"/>
                  <a:gd name="T17" fmla="*/ 2 h 5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533">
                    <a:moveTo>
                      <a:pt x="17" y="0"/>
                    </a:moveTo>
                    <a:cubicBezTo>
                      <a:pt x="0" y="40"/>
                      <a:pt x="22" y="79"/>
                      <a:pt x="23" y="119"/>
                    </a:cubicBezTo>
                    <a:cubicBezTo>
                      <a:pt x="24" y="161"/>
                      <a:pt x="9" y="199"/>
                      <a:pt x="10" y="241"/>
                    </a:cubicBezTo>
                    <a:cubicBezTo>
                      <a:pt x="12" y="288"/>
                      <a:pt x="37" y="333"/>
                      <a:pt x="36" y="379"/>
                    </a:cubicBezTo>
                    <a:cubicBezTo>
                      <a:pt x="35" y="421"/>
                      <a:pt x="11" y="497"/>
                      <a:pt x="35" y="533"/>
                    </a:cubicBezTo>
                    <a:cubicBezTo>
                      <a:pt x="35" y="479"/>
                      <a:pt x="55" y="424"/>
                      <a:pt x="61" y="370"/>
                    </a:cubicBezTo>
                    <a:cubicBezTo>
                      <a:pt x="68" y="315"/>
                      <a:pt x="45" y="282"/>
                      <a:pt x="31" y="232"/>
                    </a:cubicBezTo>
                    <a:cubicBezTo>
                      <a:pt x="20" y="189"/>
                      <a:pt x="36" y="147"/>
                      <a:pt x="28" y="104"/>
                    </a:cubicBezTo>
                    <a:cubicBezTo>
                      <a:pt x="23" y="75"/>
                      <a:pt x="13" y="45"/>
                      <a:pt x="7" y="16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1" name="Freeform 1492">
                <a:extLst>
                  <a:ext uri="{FF2B5EF4-FFF2-40B4-BE49-F238E27FC236}">
                    <a16:creationId xmlns:a16="http://schemas.microsoft.com/office/drawing/2014/main" id="{1B44D70C-45FB-4D77-BB13-B19BAF91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554"/>
                <a:ext cx="66" cy="162"/>
              </a:xfrm>
              <a:custGeom>
                <a:avLst/>
                <a:gdLst>
                  <a:gd name="T0" fmla="*/ 15 w 137"/>
                  <a:gd name="T1" fmla="*/ 0 h 341"/>
                  <a:gd name="T2" fmla="*/ 6 w 137"/>
                  <a:gd name="T3" fmla="*/ 8 h 341"/>
                  <a:gd name="T4" fmla="*/ 0 w 137"/>
                  <a:gd name="T5" fmla="*/ 10 h 341"/>
                  <a:gd name="T6" fmla="*/ 6 w 137"/>
                  <a:gd name="T7" fmla="*/ 37 h 341"/>
                  <a:gd name="T8" fmla="*/ 7 w 137"/>
                  <a:gd name="T9" fmla="*/ 24 h 341"/>
                  <a:gd name="T10" fmla="*/ 4 w 137"/>
                  <a:gd name="T11" fmla="*/ 14 h 341"/>
                  <a:gd name="T12" fmla="*/ 14 w 137"/>
                  <a:gd name="T13" fmla="*/ 0 h 3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341">
                    <a:moveTo>
                      <a:pt x="137" y="0"/>
                    </a:moveTo>
                    <a:cubicBezTo>
                      <a:pt x="108" y="18"/>
                      <a:pt x="87" y="51"/>
                      <a:pt x="58" y="69"/>
                    </a:cubicBezTo>
                    <a:cubicBezTo>
                      <a:pt x="40" y="81"/>
                      <a:pt x="13" y="78"/>
                      <a:pt x="0" y="92"/>
                    </a:cubicBezTo>
                    <a:cubicBezTo>
                      <a:pt x="69" y="143"/>
                      <a:pt x="36" y="269"/>
                      <a:pt x="59" y="341"/>
                    </a:cubicBezTo>
                    <a:cubicBezTo>
                      <a:pt x="61" y="304"/>
                      <a:pt x="62" y="263"/>
                      <a:pt x="62" y="226"/>
                    </a:cubicBezTo>
                    <a:cubicBezTo>
                      <a:pt x="62" y="187"/>
                      <a:pt x="48" y="160"/>
                      <a:pt x="39" y="126"/>
                    </a:cubicBezTo>
                    <a:cubicBezTo>
                      <a:pt x="28" y="86"/>
                      <a:pt x="95" y="28"/>
                      <a:pt x="131" y="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2" name="Freeform 1493">
                <a:extLst>
                  <a:ext uri="{FF2B5EF4-FFF2-40B4-BE49-F238E27FC236}">
                    <a16:creationId xmlns:a16="http://schemas.microsoft.com/office/drawing/2014/main" id="{7D41F3BC-5053-477F-9AE4-B5A0E9D23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272"/>
                <a:ext cx="249" cy="68"/>
              </a:xfrm>
              <a:custGeom>
                <a:avLst/>
                <a:gdLst>
                  <a:gd name="T0" fmla="*/ 56 w 524"/>
                  <a:gd name="T1" fmla="*/ 15 h 143"/>
                  <a:gd name="T2" fmla="*/ 44 w 524"/>
                  <a:gd name="T3" fmla="*/ 3 h 143"/>
                  <a:gd name="T4" fmla="*/ 24 w 524"/>
                  <a:gd name="T5" fmla="*/ 9 h 143"/>
                  <a:gd name="T6" fmla="*/ 14 w 524"/>
                  <a:gd name="T7" fmla="*/ 7 h 143"/>
                  <a:gd name="T8" fmla="*/ 0 w 524"/>
                  <a:gd name="T9" fmla="*/ 9 h 143"/>
                  <a:gd name="T10" fmla="*/ 14 w 524"/>
                  <a:gd name="T11" fmla="*/ 12 h 143"/>
                  <a:gd name="T12" fmla="*/ 29 w 524"/>
                  <a:gd name="T13" fmla="*/ 12 h 143"/>
                  <a:gd name="T14" fmla="*/ 43 w 524"/>
                  <a:gd name="T15" fmla="*/ 6 h 143"/>
                  <a:gd name="T16" fmla="*/ 54 w 524"/>
                  <a:gd name="T17" fmla="*/ 13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4" h="143">
                    <a:moveTo>
                      <a:pt x="524" y="143"/>
                    </a:moveTo>
                    <a:cubicBezTo>
                      <a:pt x="493" y="102"/>
                      <a:pt x="464" y="52"/>
                      <a:pt x="412" y="31"/>
                    </a:cubicBezTo>
                    <a:cubicBezTo>
                      <a:pt x="336" y="0"/>
                      <a:pt x="286" y="58"/>
                      <a:pt x="224" y="87"/>
                    </a:cubicBezTo>
                    <a:cubicBezTo>
                      <a:pt x="174" y="111"/>
                      <a:pt x="171" y="86"/>
                      <a:pt x="126" y="68"/>
                    </a:cubicBezTo>
                    <a:cubicBezTo>
                      <a:pt x="81" y="50"/>
                      <a:pt x="43" y="71"/>
                      <a:pt x="0" y="82"/>
                    </a:cubicBezTo>
                    <a:cubicBezTo>
                      <a:pt x="44" y="77"/>
                      <a:pt x="93" y="95"/>
                      <a:pt x="130" y="114"/>
                    </a:cubicBezTo>
                    <a:cubicBezTo>
                      <a:pt x="181" y="140"/>
                      <a:pt x="214" y="129"/>
                      <a:pt x="266" y="111"/>
                    </a:cubicBezTo>
                    <a:cubicBezTo>
                      <a:pt x="316" y="93"/>
                      <a:pt x="346" y="55"/>
                      <a:pt x="402" y="59"/>
                    </a:cubicBezTo>
                    <a:cubicBezTo>
                      <a:pt x="454" y="62"/>
                      <a:pt x="470" y="92"/>
                      <a:pt x="505" y="12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3" name="Freeform 1494">
                <a:extLst>
                  <a:ext uri="{FF2B5EF4-FFF2-40B4-BE49-F238E27FC236}">
                    <a16:creationId xmlns:a16="http://schemas.microsoft.com/office/drawing/2014/main" id="{D46F20F5-4DFE-4D41-AC0E-9C25EC219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773"/>
                <a:ext cx="206" cy="118"/>
              </a:xfrm>
              <a:custGeom>
                <a:avLst/>
                <a:gdLst>
                  <a:gd name="T0" fmla="*/ 47 w 434"/>
                  <a:gd name="T1" fmla="*/ 16 h 248"/>
                  <a:gd name="T2" fmla="*/ 19 w 434"/>
                  <a:gd name="T3" fmla="*/ 6 h 248"/>
                  <a:gd name="T4" fmla="*/ 10 w 434"/>
                  <a:gd name="T5" fmla="*/ 18 h 248"/>
                  <a:gd name="T6" fmla="*/ 0 w 434"/>
                  <a:gd name="T7" fmla="*/ 27 h 248"/>
                  <a:gd name="T8" fmla="*/ 23 w 434"/>
                  <a:gd name="T9" fmla="*/ 9 h 248"/>
                  <a:gd name="T10" fmla="*/ 36 w 434"/>
                  <a:gd name="T11" fmla="*/ 9 h 248"/>
                  <a:gd name="T12" fmla="*/ 45 w 434"/>
                  <a:gd name="T13" fmla="*/ 16 h 2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4" h="248">
                    <a:moveTo>
                      <a:pt x="434" y="149"/>
                    </a:moveTo>
                    <a:cubicBezTo>
                      <a:pt x="370" y="82"/>
                      <a:pt x="274" y="0"/>
                      <a:pt x="177" y="58"/>
                    </a:cubicBezTo>
                    <a:cubicBezTo>
                      <a:pt x="137" y="83"/>
                      <a:pt x="120" y="127"/>
                      <a:pt x="93" y="163"/>
                    </a:cubicBezTo>
                    <a:cubicBezTo>
                      <a:pt x="65" y="198"/>
                      <a:pt x="29" y="215"/>
                      <a:pt x="0" y="248"/>
                    </a:cubicBezTo>
                    <a:cubicBezTo>
                      <a:pt x="91" y="212"/>
                      <a:pt x="123" y="106"/>
                      <a:pt x="214" y="83"/>
                    </a:cubicBezTo>
                    <a:cubicBezTo>
                      <a:pt x="249" y="75"/>
                      <a:pt x="295" y="76"/>
                      <a:pt x="331" y="84"/>
                    </a:cubicBezTo>
                    <a:cubicBezTo>
                      <a:pt x="374" y="95"/>
                      <a:pt x="394" y="126"/>
                      <a:pt x="420" y="149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4" name="Freeform 1495">
                <a:extLst>
                  <a:ext uri="{FF2B5EF4-FFF2-40B4-BE49-F238E27FC236}">
                    <a16:creationId xmlns:a16="http://schemas.microsoft.com/office/drawing/2014/main" id="{001DA18E-03EA-4606-B4D1-08801BCD6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245"/>
                <a:ext cx="114" cy="272"/>
              </a:xfrm>
              <a:custGeom>
                <a:avLst/>
                <a:gdLst>
                  <a:gd name="T0" fmla="*/ 6 w 241"/>
                  <a:gd name="T1" fmla="*/ 61 h 572"/>
                  <a:gd name="T2" fmla="*/ 21 w 241"/>
                  <a:gd name="T3" fmla="*/ 0 h 572"/>
                  <a:gd name="T4" fmla="*/ 15 w 241"/>
                  <a:gd name="T5" fmla="*/ 28 h 572"/>
                  <a:gd name="T6" fmla="*/ 16 w 241"/>
                  <a:gd name="T7" fmla="*/ 43 h 572"/>
                  <a:gd name="T8" fmla="*/ 5 w 241"/>
                  <a:gd name="T9" fmla="*/ 61 h 5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572">
                    <a:moveTo>
                      <a:pt x="59" y="572"/>
                    </a:moveTo>
                    <a:cubicBezTo>
                      <a:pt x="241" y="422"/>
                      <a:pt x="0" y="123"/>
                      <a:pt x="204" y="0"/>
                    </a:cubicBezTo>
                    <a:cubicBezTo>
                      <a:pt x="168" y="91"/>
                      <a:pt x="126" y="156"/>
                      <a:pt x="140" y="258"/>
                    </a:cubicBezTo>
                    <a:cubicBezTo>
                      <a:pt x="147" y="304"/>
                      <a:pt x="161" y="352"/>
                      <a:pt x="147" y="399"/>
                    </a:cubicBezTo>
                    <a:cubicBezTo>
                      <a:pt x="135" y="442"/>
                      <a:pt x="92" y="548"/>
                      <a:pt x="50" y="567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5" name="Freeform 1496">
                <a:extLst>
                  <a:ext uri="{FF2B5EF4-FFF2-40B4-BE49-F238E27FC236}">
                    <a16:creationId xmlns:a16="http://schemas.microsoft.com/office/drawing/2014/main" id="{604CCF82-550F-4A74-A73F-85C62780D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093"/>
                <a:ext cx="284" cy="148"/>
              </a:xfrm>
              <a:custGeom>
                <a:avLst/>
                <a:gdLst>
                  <a:gd name="T0" fmla="*/ 64 w 596"/>
                  <a:gd name="T1" fmla="*/ 0 h 312"/>
                  <a:gd name="T2" fmla="*/ 35 w 596"/>
                  <a:gd name="T3" fmla="*/ 9 h 312"/>
                  <a:gd name="T4" fmla="*/ 0 w 596"/>
                  <a:gd name="T5" fmla="*/ 33 h 312"/>
                  <a:gd name="T6" fmla="*/ 28 w 596"/>
                  <a:gd name="T7" fmla="*/ 8 h 312"/>
                  <a:gd name="T8" fmla="*/ 62 w 596"/>
                  <a:gd name="T9" fmla="*/ 2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6" h="312">
                    <a:moveTo>
                      <a:pt x="596" y="0"/>
                    </a:moveTo>
                    <a:cubicBezTo>
                      <a:pt x="507" y="43"/>
                      <a:pt x="426" y="65"/>
                      <a:pt x="326" y="78"/>
                    </a:cubicBezTo>
                    <a:cubicBezTo>
                      <a:pt x="167" y="98"/>
                      <a:pt x="89" y="187"/>
                      <a:pt x="0" y="312"/>
                    </a:cubicBezTo>
                    <a:cubicBezTo>
                      <a:pt x="38" y="183"/>
                      <a:pt x="127" y="97"/>
                      <a:pt x="259" y="70"/>
                    </a:cubicBezTo>
                    <a:cubicBezTo>
                      <a:pt x="356" y="50"/>
                      <a:pt x="485" y="59"/>
                      <a:pt x="573" y="18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6" name="Freeform 1497">
                <a:extLst>
                  <a:ext uri="{FF2B5EF4-FFF2-40B4-BE49-F238E27FC236}">
                    <a16:creationId xmlns:a16="http://schemas.microsoft.com/office/drawing/2014/main" id="{9988294E-57C8-4880-ABCE-C6E36E694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964"/>
                <a:ext cx="52" cy="182"/>
              </a:xfrm>
              <a:custGeom>
                <a:avLst/>
                <a:gdLst>
                  <a:gd name="T0" fmla="*/ 8 w 109"/>
                  <a:gd name="T1" fmla="*/ 0 h 383"/>
                  <a:gd name="T2" fmla="*/ 6 w 109"/>
                  <a:gd name="T3" fmla="*/ 19 h 383"/>
                  <a:gd name="T4" fmla="*/ 6 w 109"/>
                  <a:gd name="T5" fmla="*/ 41 h 383"/>
                  <a:gd name="T6" fmla="*/ 3 w 109"/>
                  <a:gd name="T7" fmla="*/ 21 h 383"/>
                  <a:gd name="T8" fmla="*/ 8 w 109"/>
                  <a:gd name="T9" fmla="*/ 2 h 3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383">
                    <a:moveTo>
                      <a:pt x="69" y="0"/>
                    </a:moveTo>
                    <a:cubicBezTo>
                      <a:pt x="67" y="66"/>
                      <a:pt x="79" y="105"/>
                      <a:pt x="53" y="172"/>
                    </a:cubicBezTo>
                    <a:cubicBezTo>
                      <a:pt x="27" y="241"/>
                      <a:pt x="9" y="317"/>
                      <a:pt x="55" y="383"/>
                    </a:cubicBezTo>
                    <a:cubicBezTo>
                      <a:pt x="16" y="321"/>
                      <a:pt x="0" y="267"/>
                      <a:pt x="27" y="193"/>
                    </a:cubicBezTo>
                    <a:cubicBezTo>
                      <a:pt x="39" y="159"/>
                      <a:pt x="109" y="49"/>
                      <a:pt x="69" y="23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7" name="Freeform 1498">
                <a:extLst>
                  <a:ext uri="{FF2B5EF4-FFF2-40B4-BE49-F238E27FC236}">
                    <a16:creationId xmlns:a16="http://schemas.microsoft.com/office/drawing/2014/main" id="{3CD608AE-4334-4AE5-B1D5-709DBF88B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398"/>
                <a:ext cx="48" cy="225"/>
              </a:xfrm>
              <a:custGeom>
                <a:avLst/>
                <a:gdLst>
                  <a:gd name="T0" fmla="*/ 8 w 100"/>
                  <a:gd name="T1" fmla="*/ 0 h 472"/>
                  <a:gd name="T2" fmla="*/ 4 w 100"/>
                  <a:gd name="T3" fmla="*/ 23 h 472"/>
                  <a:gd name="T4" fmla="*/ 2 w 100"/>
                  <a:gd name="T5" fmla="*/ 51 h 472"/>
                  <a:gd name="T6" fmla="*/ 4 w 100"/>
                  <a:gd name="T7" fmla="*/ 38 h 472"/>
                  <a:gd name="T8" fmla="*/ 1 w 100"/>
                  <a:gd name="T9" fmla="*/ 29 h 472"/>
                  <a:gd name="T10" fmla="*/ 8 w 100"/>
                  <a:gd name="T11" fmla="*/ 1 h 4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472">
                    <a:moveTo>
                      <a:pt x="75" y="0"/>
                    </a:moveTo>
                    <a:cubicBezTo>
                      <a:pt x="100" y="79"/>
                      <a:pt x="25" y="139"/>
                      <a:pt x="34" y="217"/>
                    </a:cubicBezTo>
                    <a:cubicBezTo>
                      <a:pt x="46" y="314"/>
                      <a:pt x="68" y="375"/>
                      <a:pt x="23" y="472"/>
                    </a:cubicBezTo>
                    <a:cubicBezTo>
                      <a:pt x="31" y="434"/>
                      <a:pt x="45" y="394"/>
                      <a:pt x="38" y="353"/>
                    </a:cubicBezTo>
                    <a:cubicBezTo>
                      <a:pt x="33" y="323"/>
                      <a:pt x="13" y="294"/>
                      <a:pt x="9" y="263"/>
                    </a:cubicBezTo>
                    <a:cubicBezTo>
                      <a:pt x="0" y="173"/>
                      <a:pt x="78" y="102"/>
                      <a:pt x="70" y="14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8" name="Freeform 1499">
                <a:extLst>
                  <a:ext uri="{FF2B5EF4-FFF2-40B4-BE49-F238E27FC236}">
                    <a16:creationId xmlns:a16="http://schemas.microsoft.com/office/drawing/2014/main" id="{45E8355B-84D8-4FA0-8CC8-D6460F17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2884"/>
                <a:ext cx="58" cy="78"/>
              </a:xfrm>
              <a:custGeom>
                <a:avLst/>
                <a:gdLst>
                  <a:gd name="T0" fmla="*/ 0 w 123"/>
                  <a:gd name="T1" fmla="*/ 0 h 163"/>
                  <a:gd name="T2" fmla="*/ 6 w 123"/>
                  <a:gd name="T3" fmla="*/ 18 h 163"/>
                  <a:gd name="T4" fmla="*/ 0 w 123"/>
                  <a:gd name="T5" fmla="*/ 0 h 1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163">
                    <a:moveTo>
                      <a:pt x="0" y="0"/>
                    </a:moveTo>
                    <a:cubicBezTo>
                      <a:pt x="86" y="5"/>
                      <a:pt x="123" y="107"/>
                      <a:pt x="57" y="163"/>
                    </a:cubicBezTo>
                    <a:cubicBezTo>
                      <a:pt x="78" y="79"/>
                      <a:pt x="52" y="61"/>
                      <a:pt x="5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9" name="Freeform 1500">
                <a:extLst>
                  <a:ext uri="{FF2B5EF4-FFF2-40B4-BE49-F238E27FC236}">
                    <a16:creationId xmlns:a16="http://schemas.microsoft.com/office/drawing/2014/main" id="{D90339DB-1149-4756-8AA0-55F4D0F29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465"/>
                <a:ext cx="47" cy="125"/>
              </a:xfrm>
              <a:custGeom>
                <a:avLst/>
                <a:gdLst>
                  <a:gd name="T0" fmla="*/ 2 w 98"/>
                  <a:gd name="T1" fmla="*/ 1 h 262"/>
                  <a:gd name="T2" fmla="*/ 0 w 98"/>
                  <a:gd name="T3" fmla="*/ 29 h 262"/>
                  <a:gd name="T4" fmla="*/ 1 w 98"/>
                  <a:gd name="T5" fmla="*/ 0 h 2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262">
                    <a:moveTo>
                      <a:pt x="23" y="9"/>
                    </a:moveTo>
                    <a:cubicBezTo>
                      <a:pt x="98" y="56"/>
                      <a:pt x="91" y="233"/>
                      <a:pt x="0" y="262"/>
                    </a:cubicBezTo>
                    <a:cubicBezTo>
                      <a:pt x="71" y="175"/>
                      <a:pt x="53" y="93"/>
                      <a:pt x="14" y="0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0" name="Freeform 1501">
                <a:extLst>
                  <a:ext uri="{FF2B5EF4-FFF2-40B4-BE49-F238E27FC236}">
                    <a16:creationId xmlns:a16="http://schemas.microsoft.com/office/drawing/2014/main" id="{503456C0-06BB-4660-8449-65058EBDB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465"/>
                <a:ext cx="77" cy="71"/>
              </a:xfrm>
              <a:custGeom>
                <a:avLst/>
                <a:gdLst>
                  <a:gd name="T0" fmla="*/ 0 w 162"/>
                  <a:gd name="T1" fmla="*/ 15 h 151"/>
                  <a:gd name="T2" fmla="*/ 18 w 162"/>
                  <a:gd name="T3" fmla="*/ 0 h 151"/>
                  <a:gd name="T4" fmla="*/ 1 w 162"/>
                  <a:gd name="T5" fmla="*/ 16 h 1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2" h="151">
                    <a:moveTo>
                      <a:pt x="0" y="141"/>
                    </a:moveTo>
                    <a:cubicBezTo>
                      <a:pt x="10" y="59"/>
                      <a:pt x="90" y="23"/>
                      <a:pt x="162" y="0"/>
                    </a:cubicBezTo>
                    <a:cubicBezTo>
                      <a:pt x="93" y="23"/>
                      <a:pt x="44" y="103"/>
                      <a:pt x="14" y="151"/>
                    </a:cubicBezTo>
                  </a:path>
                </a:pathLst>
              </a:custGeom>
              <a:solidFill>
                <a:srgbClr val="E96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1" name="Freeform 1502">
                <a:extLst>
                  <a:ext uri="{FF2B5EF4-FFF2-40B4-BE49-F238E27FC236}">
                    <a16:creationId xmlns:a16="http://schemas.microsoft.com/office/drawing/2014/main" id="{B3670195-1D50-42DB-8257-51734D0A1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764"/>
                <a:ext cx="57" cy="44"/>
              </a:xfrm>
              <a:custGeom>
                <a:avLst/>
                <a:gdLst>
                  <a:gd name="T0" fmla="*/ 0 w 119"/>
                  <a:gd name="T1" fmla="*/ 3 h 92"/>
                  <a:gd name="T2" fmla="*/ 10 w 119"/>
                  <a:gd name="T3" fmla="*/ 3 h 92"/>
                  <a:gd name="T4" fmla="*/ 6 w 119"/>
                  <a:gd name="T5" fmla="*/ 0 h 92"/>
                  <a:gd name="T6" fmla="*/ 5 w 119"/>
                  <a:gd name="T7" fmla="*/ 4 h 92"/>
                  <a:gd name="T8" fmla="*/ 0 w 119"/>
                  <a:gd name="T9" fmla="*/ 3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92">
                    <a:moveTo>
                      <a:pt x="0" y="31"/>
                    </a:moveTo>
                    <a:cubicBezTo>
                      <a:pt x="18" y="92"/>
                      <a:pt x="119" y="91"/>
                      <a:pt x="89" y="27"/>
                    </a:cubicBezTo>
                    <a:cubicBezTo>
                      <a:pt x="85" y="19"/>
                      <a:pt x="71" y="0"/>
                      <a:pt x="59" y="4"/>
                    </a:cubicBezTo>
                    <a:cubicBezTo>
                      <a:pt x="41" y="10"/>
                      <a:pt x="56" y="24"/>
                      <a:pt x="50" y="37"/>
                    </a:cubicBezTo>
                    <a:cubicBezTo>
                      <a:pt x="36" y="65"/>
                      <a:pt x="24" y="42"/>
                      <a:pt x="3" y="31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2" name="Freeform 1503">
                <a:extLst>
                  <a:ext uri="{FF2B5EF4-FFF2-40B4-BE49-F238E27FC236}">
                    <a16:creationId xmlns:a16="http://schemas.microsoft.com/office/drawing/2014/main" id="{0841841F-3831-481D-83DA-44DAB7083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766"/>
                <a:ext cx="26" cy="40"/>
              </a:xfrm>
              <a:custGeom>
                <a:avLst/>
                <a:gdLst>
                  <a:gd name="T0" fmla="*/ 0 w 56"/>
                  <a:gd name="T1" fmla="*/ 9 h 83"/>
                  <a:gd name="T2" fmla="*/ 6 w 56"/>
                  <a:gd name="T3" fmla="*/ 0 h 83"/>
                  <a:gd name="T4" fmla="*/ 0 w 56"/>
                  <a:gd name="T5" fmla="*/ 9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83">
                    <a:moveTo>
                      <a:pt x="4" y="83"/>
                    </a:moveTo>
                    <a:cubicBezTo>
                      <a:pt x="0" y="46"/>
                      <a:pt x="28" y="19"/>
                      <a:pt x="56" y="0"/>
                    </a:cubicBezTo>
                    <a:cubicBezTo>
                      <a:pt x="6" y="3"/>
                      <a:pt x="14" y="52"/>
                      <a:pt x="1" y="8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3" name="Freeform 1504">
                <a:extLst>
                  <a:ext uri="{FF2B5EF4-FFF2-40B4-BE49-F238E27FC236}">
                    <a16:creationId xmlns:a16="http://schemas.microsoft.com/office/drawing/2014/main" id="{BDA82088-8E7E-411E-BB3E-54AF952FF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2747"/>
                <a:ext cx="38" cy="77"/>
              </a:xfrm>
              <a:custGeom>
                <a:avLst/>
                <a:gdLst>
                  <a:gd name="T0" fmla="*/ 6 w 78"/>
                  <a:gd name="T1" fmla="*/ 4 h 161"/>
                  <a:gd name="T2" fmla="*/ 0 w 78"/>
                  <a:gd name="T3" fmla="*/ 10 h 161"/>
                  <a:gd name="T4" fmla="*/ 8 w 78"/>
                  <a:gd name="T5" fmla="*/ 11 h 161"/>
                  <a:gd name="T6" fmla="*/ 5 w 78"/>
                  <a:gd name="T7" fmla="*/ 5 h 1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161">
                    <a:moveTo>
                      <a:pt x="55" y="38"/>
                    </a:moveTo>
                    <a:cubicBezTo>
                      <a:pt x="32" y="0"/>
                      <a:pt x="2" y="66"/>
                      <a:pt x="5" y="87"/>
                    </a:cubicBezTo>
                    <a:cubicBezTo>
                      <a:pt x="11" y="123"/>
                      <a:pt x="78" y="161"/>
                      <a:pt x="69" y="103"/>
                    </a:cubicBezTo>
                    <a:cubicBezTo>
                      <a:pt x="0" y="99"/>
                      <a:pt x="60" y="78"/>
                      <a:pt x="43" y="4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4" name="Freeform 1505">
                <a:extLst>
                  <a:ext uri="{FF2B5EF4-FFF2-40B4-BE49-F238E27FC236}">
                    <a16:creationId xmlns:a16="http://schemas.microsoft.com/office/drawing/2014/main" id="{5F652506-00ED-4FEF-A660-44FC2662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3165"/>
                <a:ext cx="52" cy="53"/>
              </a:xfrm>
              <a:custGeom>
                <a:avLst/>
                <a:gdLst>
                  <a:gd name="T0" fmla="*/ 4 w 109"/>
                  <a:gd name="T1" fmla="*/ 12 h 110"/>
                  <a:gd name="T2" fmla="*/ 6 w 109"/>
                  <a:gd name="T3" fmla="*/ 2 h 110"/>
                  <a:gd name="T4" fmla="*/ 8 w 109"/>
                  <a:gd name="T5" fmla="*/ 9 h 110"/>
                  <a:gd name="T6" fmla="*/ 6 w 109"/>
                  <a:gd name="T7" fmla="*/ 9 h 110"/>
                  <a:gd name="T8" fmla="*/ 3 w 109"/>
                  <a:gd name="T9" fmla="*/ 13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10">
                    <a:moveTo>
                      <a:pt x="35" y="107"/>
                    </a:moveTo>
                    <a:cubicBezTo>
                      <a:pt x="0" y="92"/>
                      <a:pt x="24" y="29"/>
                      <a:pt x="53" y="19"/>
                    </a:cubicBezTo>
                    <a:cubicBezTo>
                      <a:pt x="109" y="0"/>
                      <a:pt x="84" y="59"/>
                      <a:pt x="73" y="83"/>
                    </a:cubicBezTo>
                    <a:cubicBezTo>
                      <a:pt x="69" y="84"/>
                      <a:pt x="61" y="84"/>
                      <a:pt x="57" y="83"/>
                    </a:cubicBezTo>
                    <a:cubicBezTo>
                      <a:pt x="51" y="44"/>
                      <a:pt x="24" y="86"/>
                      <a:pt x="27" y="11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5" name="Freeform 1506">
                <a:extLst>
                  <a:ext uri="{FF2B5EF4-FFF2-40B4-BE49-F238E27FC236}">
                    <a16:creationId xmlns:a16="http://schemas.microsoft.com/office/drawing/2014/main" id="{3296A02B-813F-48E7-9416-84A9FBD5E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367"/>
                <a:ext cx="49" cy="44"/>
              </a:xfrm>
              <a:custGeom>
                <a:avLst/>
                <a:gdLst>
                  <a:gd name="T0" fmla="*/ 3 w 104"/>
                  <a:gd name="T1" fmla="*/ 0 h 93"/>
                  <a:gd name="T2" fmla="*/ 10 w 104"/>
                  <a:gd name="T3" fmla="*/ 7 h 93"/>
                  <a:gd name="T4" fmla="*/ 8 w 104"/>
                  <a:gd name="T5" fmla="*/ 0 h 93"/>
                  <a:gd name="T6" fmla="*/ 2 w 104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93">
                    <a:moveTo>
                      <a:pt x="26" y="3"/>
                    </a:moveTo>
                    <a:cubicBezTo>
                      <a:pt x="0" y="46"/>
                      <a:pt x="56" y="93"/>
                      <a:pt x="96" y="67"/>
                    </a:cubicBezTo>
                    <a:cubicBezTo>
                      <a:pt x="102" y="46"/>
                      <a:pt x="104" y="0"/>
                      <a:pt x="71" y="3"/>
                    </a:cubicBezTo>
                    <a:cubicBezTo>
                      <a:pt x="75" y="50"/>
                      <a:pt x="38" y="5"/>
                      <a:pt x="21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6" name="Freeform 1507">
                <a:extLst>
                  <a:ext uri="{FF2B5EF4-FFF2-40B4-BE49-F238E27FC236}">
                    <a16:creationId xmlns:a16="http://schemas.microsoft.com/office/drawing/2014/main" id="{455D64A1-41DF-47F7-890D-17E8248C8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2598"/>
                <a:ext cx="47" cy="40"/>
              </a:xfrm>
              <a:custGeom>
                <a:avLst/>
                <a:gdLst>
                  <a:gd name="T0" fmla="*/ 3 w 100"/>
                  <a:gd name="T1" fmla="*/ 9 h 84"/>
                  <a:gd name="T2" fmla="*/ 8 w 100"/>
                  <a:gd name="T3" fmla="*/ 3 h 84"/>
                  <a:gd name="T4" fmla="*/ 8 w 100"/>
                  <a:gd name="T5" fmla="*/ 8 h 84"/>
                  <a:gd name="T6" fmla="*/ 4 w 100"/>
                  <a:gd name="T7" fmla="*/ 6 h 84"/>
                  <a:gd name="T8" fmla="*/ 4 w 100"/>
                  <a:gd name="T9" fmla="*/ 9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84">
                    <a:moveTo>
                      <a:pt x="25" y="84"/>
                    </a:moveTo>
                    <a:cubicBezTo>
                      <a:pt x="0" y="47"/>
                      <a:pt x="43" y="0"/>
                      <a:pt x="78" y="28"/>
                    </a:cubicBezTo>
                    <a:cubicBezTo>
                      <a:pt x="87" y="36"/>
                      <a:pt x="100" y="66"/>
                      <a:pt x="84" y="73"/>
                    </a:cubicBezTo>
                    <a:cubicBezTo>
                      <a:pt x="78" y="75"/>
                      <a:pt x="50" y="54"/>
                      <a:pt x="43" y="52"/>
                    </a:cubicBezTo>
                    <a:cubicBezTo>
                      <a:pt x="38" y="62"/>
                      <a:pt x="36" y="72"/>
                      <a:pt x="34" y="84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7" name="Freeform 1508">
                <a:extLst>
                  <a:ext uri="{FF2B5EF4-FFF2-40B4-BE49-F238E27FC236}">
                    <a16:creationId xmlns:a16="http://schemas.microsoft.com/office/drawing/2014/main" id="{BFF81F4B-1837-4594-9146-C73220080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536"/>
                <a:ext cx="11" cy="57"/>
              </a:xfrm>
              <a:custGeom>
                <a:avLst/>
                <a:gdLst>
                  <a:gd name="T0" fmla="*/ 0 w 22"/>
                  <a:gd name="T1" fmla="*/ 0 h 120"/>
                  <a:gd name="T2" fmla="*/ 2 w 22"/>
                  <a:gd name="T3" fmla="*/ 13 h 120"/>
                  <a:gd name="T4" fmla="*/ 0 w 22"/>
                  <a:gd name="T5" fmla="*/ 0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20">
                    <a:moveTo>
                      <a:pt x="0" y="0"/>
                    </a:moveTo>
                    <a:cubicBezTo>
                      <a:pt x="14" y="37"/>
                      <a:pt x="12" y="81"/>
                      <a:pt x="12" y="120"/>
                    </a:cubicBezTo>
                    <a:cubicBezTo>
                      <a:pt x="17" y="83"/>
                      <a:pt x="22" y="27"/>
                      <a:pt x="0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8" name="Freeform 1509">
                <a:extLst>
                  <a:ext uri="{FF2B5EF4-FFF2-40B4-BE49-F238E27FC236}">
                    <a16:creationId xmlns:a16="http://schemas.microsoft.com/office/drawing/2014/main" id="{CA0A9210-6094-45EA-9928-BD74D2B33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052"/>
                <a:ext cx="55" cy="49"/>
              </a:xfrm>
              <a:custGeom>
                <a:avLst/>
                <a:gdLst>
                  <a:gd name="T0" fmla="*/ 9 w 115"/>
                  <a:gd name="T1" fmla="*/ 0 h 102"/>
                  <a:gd name="T2" fmla="*/ 7 w 115"/>
                  <a:gd name="T3" fmla="*/ 11 h 102"/>
                  <a:gd name="T4" fmla="*/ 8 w 115"/>
                  <a:gd name="T5" fmla="*/ 5 h 102"/>
                  <a:gd name="T6" fmla="*/ 10 w 115"/>
                  <a:gd name="T7" fmla="*/ 2 h 102"/>
                  <a:gd name="T8" fmla="*/ 7 w 115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02">
                    <a:moveTo>
                      <a:pt x="80" y="6"/>
                    </a:moveTo>
                    <a:cubicBezTo>
                      <a:pt x="31" y="0"/>
                      <a:pt x="0" y="86"/>
                      <a:pt x="60" y="95"/>
                    </a:cubicBezTo>
                    <a:cubicBezTo>
                      <a:pt x="115" y="102"/>
                      <a:pt x="59" y="65"/>
                      <a:pt x="68" y="42"/>
                    </a:cubicBezTo>
                    <a:cubicBezTo>
                      <a:pt x="72" y="30"/>
                      <a:pt x="93" y="36"/>
                      <a:pt x="92" y="18"/>
                    </a:cubicBezTo>
                    <a:cubicBezTo>
                      <a:pt x="90" y="3"/>
                      <a:pt x="74" y="0"/>
                      <a:pt x="65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9" name="Freeform 1510">
                <a:extLst>
                  <a:ext uri="{FF2B5EF4-FFF2-40B4-BE49-F238E27FC236}">
                    <a16:creationId xmlns:a16="http://schemas.microsoft.com/office/drawing/2014/main" id="{A4ECA6B7-D072-4801-B0E8-CC6AF4B17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2077"/>
                <a:ext cx="37" cy="40"/>
              </a:xfrm>
              <a:custGeom>
                <a:avLst/>
                <a:gdLst>
                  <a:gd name="T0" fmla="*/ 2 w 78"/>
                  <a:gd name="T1" fmla="*/ 0 h 83"/>
                  <a:gd name="T2" fmla="*/ 9 w 78"/>
                  <a:gd name="T3" fmla="*/ 9 h 83"/>
                  <a:gd name="T4" fmla="*/ 0 w 78"/>
                  <a:gd name="T5" fmla="*/ 1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83">
                    <a:moveTo>
                      <a:pt x="20" y="0"/>
                    </a:moveTo>
                    <a:cubicBezTo>
                      <a:pt x="16" y="35"/>
                      <a:pt x="36" y="83"/>
                      <a:pt x="78" y="83"/>
                    </a:cubicBezTo>
                    <a:cubicBezTo>
                      <a:pt x="24" y="83"/>
                      <a:pt x="0" y="75"/>
                      <a:pt x="2" y="12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0" name="Freeform 1511">
                <a:extLst>
                  <a:ext uri="{FF2B5EF4-FFF2-40B4-BE49-F238E27FC236}">
                    <a16:creationId xmlns:a16="http://schemas.microsoft.com/office/drawing/2014/main" id="{94AB22B4-4D4D-4453-8CE4-1EC576B62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805"/>
                <a:ext cx="48" cy="56"/>
              </a:xfrm>
              <a:custGeom>
                <a:avLst/>
                <a:gdLst>
                  <a:gd name="T0" fmla="*/ 7 w 102"/>
                  <a:gd name="T1" fmla="*/ 11 h 118"/>
                  <a:gd name="T2" fmla="*/ 11 w 102"/>
                  <a:gd name="T3" fmla="*/ 6 h 118"/>
                  <a:gd name="T4" fmla="*/ 7 w 102"/>
                  <a:gd name="T5" fmla="*/ 8 h 118"/>
                  <a:gd name="T6" fmla="*/ 7 w 102"/>
                  <a:gd name="T7" fmla="*/ 13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118">
                    <a:moveTo>
                      <a:pt x="61" y="107"/>
                    </a:moveTo>
                    <a:cubicBezTo>
                      <a:pt x="0" y="76"/>
                      <a:pt x="89" y="0"/>
                      <a:pt x="102" y="56"/>
                    </a:cubicBezTo>
                    <a:cubicBezTo>
                      <a:pt x="89" y="61"/>
                      <a:pt x="69" y="55"/>
                      <a:pt x="62" y="71"/>
                    </a:cubicBezTo>
                    <a:cubicBezTo>
                      <a:pt x="53" y="91"/>
                      <a:pt x="90" y="105"/>
                      <a:pt x="67" y="118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1" name="Freeform 1512">
                <a:extLst>
                  <a:ext uri="{FF2B5EF4-FFF2-40B4-BE49-F238E27FC236}">
                    <a16:creationId xmlns:a16="http://schemas.microsoft.com/office/drawing/2014/main" id="{A2373AB8-6185-4489-B94C-850CB7B2D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874"/>
                <a:ext cx="33" cy="49"/>
              </a:xfrm>
              <a:custGeom>
                <a:avLst/>
                <a:gdLst>
                  <a:gd name="T0" fmla="*/ 1 w 69"/>
                  <a:gd name="T1" fmla="*/ 0 h 102"/>
                  <a:gd name="T2" fmla="*/ 2 w 69"/>
                  <a:gd name="T3" fmla="*/ 12 h 102"/>
                  <a:gd name="T4" fmla="*/ 7 w 69"/>
                  <a:gd name="T5" fmla="*/ 3 h 102"/>
                  <a:gd name="T6" fmla="*/ 1 w 69"/>
                  <a:gd name="T7" fmla="*/ 0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2">
                    <a:moveTo>
                      <a:pt x="10" y="0"/>
                    </a:moveTo>
                    <a:cubicBezTo>
                      <a:pt x="0" y="28"/>
                      <a:pt x="14" y="73"/>
                      <a:pt x="19" y="102"/>
                    </a:cubicBezTo>
                    <a:cubicBezTo>
                      <a:pt x="25" y="102"/>
                      <a:pt x="69" y="44"/>
                      <a:pt x="66" y="32"/>
                    </a:cubicBezTo>
                    <a:cubicBezTo>
                      <a:pt x="60" y="11"/>
                      <a:pt x="3" y="56"/>
                      <a:pt x="10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2" name="Freeform 1513">
                <a:extLst>
                  <a:ext uri="{FF2B5EF4-FFF2-40B4-BE49-F238E27FC236}">
                    <a16:creationId xmlns:a16="http://schemas.microsoft.com/office/drawing/2014/main" id="{ECD5BDA2-3AAD-411D-9A12-B29C8D170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659"/>
                <a:ext cx="87" cy="34"/>
              </a:xfrm>
              <a:custGeom>
                <a:avLst/>
                <a:gdLst>
                  <a:gd name="T0" fmla="*/ 0 w 184"/>
                  <a:gd name="T1" fmla="*/ 1 h 72"/>
                  <a:gd name="T2" fmla="*/ 5 w 184"/>
                  <a:gd name="T3" fmla="*/ 4 h 72"/>
                  <a:gd name="T4" fmla="*/ 9 w 184"/>
                  <a:gd name="T5" fmla="*/ 7 h 72"/>
                  <a:gd name="T6" fmla="*/ 19 w 184"/>
                  <a:gd name="T7" fmla="*/ 0 h 72"/>
                  <a:gd name="T8" fmla="*/ 10 w 184"/>
                  <a:gd name="T9" fmla="*/ 4 h 72"/>
                  <a:gd name="T10" fmla="*/ 1 w 184"/>
                  <a:gd name="T11" fmla="*/ 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72">
                    <a:moveTo>
                      <a:pt x="0" y="11"/>
                    </a:moveTo>
                    <a:cubicBezTo>
                      <a:pt x="17" y="18"/>
                      <a:pt x="35" y="23"/>
                      <a:pt x="50" y="34"/>
                    </a:cubicBezTo>
                    <a:cubicBezTo>
                      <a:pt x="61" y="41"/>
                      <a:pt x="73" y="61"/>
                      <a:pt x="85" y="65"/>
                    </a:cubicBezTo>
                    <a:cubicBezTo>
                      <a:pt x="111" y="72"/>
                      <a:pt x="170" y="28"/>
                      <a:pt x="184" y="5"/>
                    </a:cubicBezTo>
                    <a:cubicBezTo>
                      <a:pt x="156" y="0"/>
                      <a:pt x="126" y="31"/>
                      <a:pt x="97" y="34"/>
                    </a:cubicBezTo>
                    <a:cubicBezTo>
                      <a:pt x="67" y="38"/>
                      <a:pt x="38" y="27"/>
                      <a:pt x="12" y="17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3" name="Freeform 1514">
                <a:extLst>
                  <a:ext uri="{FF2B5EF4-FFF2-40B4-BE49-F238E27FC236}">
                    <a16:creationId xmlns:a16="http://schemas.microsoft.com/office/drawing/2014/main" id="{1487B006-248E-4129-BA02-AA19B192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984"/>
                <a:ext cx="52" cy="210"/>
              </a:xfrm>
              <a:custGeom>
                <a:avLst/>
                <a:gdLst>
                  <a:gd name="T0" fmla="*/ 6 w 110"/>
                  <a:gd name="T1" fmla="*/ 0 h 440"/>
                  <a:gd name="T2" fmla="*/ 11 w 110"/>
                  <a:gd name="T3" fmla="*/ 25 h 440"/>
                  <a:gd name="T4" fmla="*/ 3 w 110"/>
                  <a:gd name="T5" fmla="*/ 48 h 440"/>
                  <a:gd name="T6" fmla="*/ 8 w 110"/>
                  <a:gd name="T7" fmla="*/ 35 h 440"/>
                  <a:gd name="T8" fmla="*/ 11 w 110"/>
                  <a:gd name="T9" fmla="*/ 22 h 440"/>
                  <a:gd name="T10" fmla="*/ 6 w 110"/>
                  <a:gd name="T11" fmla="*/ 1 h 4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0" h="440">
                    <a:moveTo>
                      <a:pt x="58" y="0"/>
                    </a:moveTo>
                    <a:cubicBezTo>
                      <a:pt x="49" y="78"/>
                      <a:pt x="110" y="147"/>
                      <a:pt x="102" y="226"/>
                    </a:cubicBezTo>
                    <a:cubicBezTo>
                      <a:pt x="95" y="297"/>
                      <a:pt x="0" y="368"/>
                      <a:pt x="28" y="440"/>
                    </a:cubicBezTo>
                    <a:cubicBezTo>
                      <a:pt x="4" y="407"/>
                      <a:pt x="59" y="353"/>
                      <a:pt x="75" y="326"/>
                    </a:cubicBezTo>
                    <a:cubicBezTo>
                      <a:pt x="100" y="285"/>
                      <a:pt x="107" y="251"/>
                      <a:pt x="108" y="203"/>
                    </a:cubicBezTo>
                    <a:cubicBezTo>
                      <a:pt x="109" y="134"/>
                      <a:pt x="69" y="81"/>
                      <a:pt x="55" y="15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4" name="Freeform 1515">
                <a:extLst>
                  <a:ext uri="{FF2B5EF4-FFF2-40B4-BE49-F238E27FC236}">
                    <a16:creationId xmlns:a16="http://schemas.microsoft.com/office/drawing/2014/main" id="{FDBC4D9A-3D22-406E-9866-C3874EA65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3068"/>
                <a:ext cx="112" cy="59"/>
              </a:xfrm>
              <a:custGeom>
                <a:avLst/>
                <a:gdLst>
                  <a:gd name="T0" fmla="*/ 25 w 237"/>
                  <a:gd name="T1" fmla="*/ 2 h 125"/>
                  <a:gd name="T2" fmla="*/ 18 w 237"/>
                  <a:gd name="T3" fmla="*/ 5 h 125"/>
                  <a:gd name="T4" fmla="*/ 13 w 237"/>
                  <a:gd name="T5" fmla="*/ 9 h 125"/>
                  <a:gd name="T6" fmla="*/ 0 w 237"/>
                  <a:gd name="T7" fmla="*/ 13 h 125"/>
                  <a:gd name="T8" fmla="*/ 13 w 237"/>
                  <a:gd name="T9" fmla="*/ 5 h 125"/>
                  <a:gd name="T10" fmla="*/ 24 w 237"/>
                  <a:gd name="T11" fmla="*/ 1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7" h="125">
                    <a:moveTo>
                      <a:pt x="237" y="16"/>
                    </a:moveTo>
                    <a:cubicBezTo>
                      <a:pt x="221" y="30"/>
                      <a:pt x="192" y="31"/>
                      <a:pt x="173" y="45"/>
                    </a:cubicBezTo>
                    <a:cubicBezTo>
                      <a:pt x="156" y="57"/>
                      <a:pt x="144" y="75"/>
                      <a:pt x="128" y="86"/>
                    </a:cubicBezTo>
                    <a:cubicBezTo>
                      <a:pt x="91" y="112"/>
                      <a:pt x="41" y="108"/>
                      <a:pt x="0" y="125"/>
                    </a:cubicBezTo>
                    <a:cubicBezTo>
                      <a:pt x="48" y="113"/>
                      <a:pt x="85" y="79"/>
                      <a:pt x="121" y="46"/>
                    </a:cubicBezTo>
                    <a:cubicBezTo>
                      <a:pt x="146" y="24"/>
                      <a:pt x="192" y="0"/>
                      <a:pt x="225" y="13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5" name="Freeform 1516">
                <a:extLst>
                  <a:ext uri="{FF2B5EF4-FFF2-40B4-BE49-F238E27FC236}">
                    <a16:creationId xmlns:a16="http://schemas.microsoft.com/office/drawing/2014/main" id="{1C524B1B-0B9B-4414-B071-684D3009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3311"/>
                <a:ext cx="145" cy="93"/>
              </a:xfrm>
              <a:custGeom>
                <a:avLst/>
                <a:gdLst>
                  <a:gd name="T0" fmla="*/ 33 w 304"/>
                  <a:gd name="T1" fmla="*/ 1 h 194"/>
                  <a:gd name="T2" fmla="*/ 29 w 304"/>
                  <a:gd name="T3" fmla="*/ 2 h 194"/>
                  <a:gd name="T4" fmla="*/ 25 w 304"/>
                  <a:gd name="T5" fmla="*/ 6 h 194"/>
                  <a:gd name="T6" fmla="*/ 17 w 304"/>
                  <a:gd name="T7" fmla="*/ 13 h 194"/>
                  <a:gd name="T8" fmla="*/ 0 w 304"/>
                  <a:gd name="T9" fmla="*/ 22 h 194"/>
                  <a:gd name="T10" fmla="*/ 14 w 304"/>
                  <a:gd name="T11" fmla="*/ 11 h 194"/>
                  <a:gd name="T12" fmla="*/ 33 w 304"/>
                  <a:gd name="T13" fmla="*/ 0 h 1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" h="194">
                    <a:moveTo>
                      <a:pt x="304" y="11"/>
                    </a:moveTo>
                    <a:cubicBezTo>
                      <a:pt x="293" y="19"/>
                      <a:pt x="282" y="15"/>
                      <a:pt x="269" y="20"/>
                    </a:cubicBezTo>
                    <a:cubicBezTo>
                      <a:pt x="253" y="26"/>
                      <a:pt x="240" y="39"/>
                      <a:pt x="226" y="50"/>
                    </a:cubicBezTo>
                    <a:cubicBezTo>
                      <a:pt x="198" y="71"/>
                      <a:pt x="178" y="95"/>
                      <a:pt x="155" y="121"/>
                    </a:cubicBezTo>
                    <a:cubicBezTo>
                      <a:pt x="117" y="161"/>
                      <a:pt x="55" y="187"/>
                      <a:pt x="0" y="194"/>
                    </a:cubicBezTo>
                    <a:cubicBezTo>
                      <a:pt x="56" y="185"/>
                      <a:pt x="94" y="133"/>
                      <a:pt x="131" y="94"/>
                    </a:cubicBezTo>
                    <a:cubicBezTo>
                      <a:pt x="183" y="40"/>
                      <a:pt x="231" y="12"/>
                      <a:pt x="304" y="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6" name="Freeform 1517">
                <a:extLst>
                  <a:ext uri="{FF2B5EF4-FFF2-40B4-BE49-F238E27FC236}">
                    <a16:creationId xmlns:a16="http://schemas.microsoft.com/office/drawing/2014/main" id="{1DBD2155-F380-4AE3-8DF7-B80A4B73D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3202"/>
                <a:ext cx="66" cy="91"/>
              </a:xfrm>
              <a:custGeom>
                <a:avLst/>
                <a:gdLst>
                  <a:gd name="T0" fmla="*/ 15 w 139"/>
                  <a:gd name="T1" fmla="*/ 1 h 191"/>
                  <a:gd name="T2" fmla="*/ 0 w 139"/>
                  <a:gd name="T3" fmla="*/ 20 h 191"/>
                  <a:gd name="T4" fmla="*/ 9 w 139"/>
                  <a:gd name="T5" fmla="*/ 10 h 191"/>
                  <a:gd name="T6" fmla="*/ 15 w 139"/>
                  <a:gd name="T7" fmla="*/ 0 h 1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9" h="191">
                    <a:moveTo>
                      <a:pt x="139" y="15"/>
                    </a:moveTo>
                    <a:cubicBezTo>
                      <a:pt x="109" y="84"/>
                      <a:pt x="54" y="137"/>
                      <a:pt x="0" y="191"/>
                    </a:cubicBezTo>
                    <a:cubicBezTo>
                      <a:pt x="11" y="148"/>
                      <a:pt x="56" y="120"/>
                      <a:pt x="83" y="89"/>
                    </a:cubicBezTo>
                    <a:cubicBezTo>
                      <a:pt x="100" y="69"/>
                      <a:pt x="135" y="28"/>
                      <a:pt x="139" y="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7" name="Freeform 1518">
                <a:extLst>
                  <a:ext uri="{FF2B5EF4-FFF2-40B4-BE49-F238E27FC236}">
                    <a16:creationId xmlns:a16="http://schemas.microsoft.com/office/drawing/2014/main" id="{F900CEB1-4D50-4071-8B75-AFDB692E5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800"/>
                <a:ext cx="128" cy="70"/>
              </a:xfrm>
              <a:custGeom>
                <a:avLst/>
                <a:gdLst>
                  <a:gd name="T0" fmla="*/ 0 w 268"/>
                  <a:gd name="T1" fmla="*/ 5 h 146"/>
                  <a:gd name="T2" fmla="*/ 29 w 268"/>
                  <a:gd name="T3" fmla="*/ 16 h 146"/>
                  <a:gd name="T4" fmla="*/ 16 w 268"/>
                  <a:gd name="T5" fmla="*/ 7 h 146"/>
                  <a:gd name="T6" fmla="*/ 0 w 268"/>
                  <a:gd name="T7" fmla="*/ 6 h 1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8" h="146">
                    <a:moveTo>
                      <a:pt x="6" y="49"/>
                    </a:moveTo>
                    <a:cubicBezTo>
                      <a:pt x="99" y="0"/>
                      <a:pt x="230" y="39"/>
                      <a:pt x="268" y="146"/>
                    </a:cubicBezTo>
                    <a:cubicBezTo>
                      <a:pt x="225" y="131"/>
                      <a:pt x="187" y="83"/>
                      <a:pt x="144" y="61"/>
                    </a:cubicBezTo>
                    <a:cubicBezTo>
                      <a:pt x="106" y="42"/>
                      <a:pt x="40" y="39"/>
                      <a:pt x="0" y="52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8" name="Freeform 1519">
                <a:extLst>
                  <a:ext uri="{FF2B5EF4-FFF2-40B4-BE49-F238E27FC236}">
                    <a16:creationId xmlns:a16="http://schemas.microsoft.com/office/drawing/2014/main" id="{83E594DF-6F9E-4D9B-AE22-B2964E6FC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468"/>
                <a:ext cx="35" cy="41"/>
              </a:xfrm>
              <a:custGeom>
                <a:avLst/>
                <a:gdLst>
                  <a:gd name="T0" fmla="*/ 0 w 75"/>
                  <a:gd name="T1" fmla="*/ 0 h 85"/>
                  <a:gd name="T2" fmla="*/ 4 w 75"/>
                  <a:gd name="T3" fmla="*/ 10 h 85"/>
                  <a:gd name="T4" fmla="*/ 7 w 75"/>
                  <a:gd name="T5" fmla="*/ 3 h 85"/>
                  <a:gd name="T6" fmla="*/ 5 w 75"/>
                  <a:gd name="T7" fmla="*/ 6 h 85"/>
                  <a:gd name="T8" fmla="*/ 0 w 75"/>
                  <a:gd name="T9" fmla="*/ 1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85">
                    <a:moveTo>
                      <a:pt x="0" y="0"/>
                    </a:moveTo>
                    <a:cubicBezTo>
                      <a:pt x="26" y="20"/>
                      <a:pt x="34" y="54"/>
                      <a:pt x="38" y="85"/>
                    </a:cubicBezTo>
                    <a:cubicBezTo>
                      <a:pt x="35" y="59"/>
                      <a:pt x="54" y="41"/>
                      <a:pt x="75" y="30"/>
                    </a:cubicBezTo>
                    <a:cubicBezTo>
                      <a:pt x="60" y="31"/>
                      <a:pt x="54" y="46"/>
                      <a:pt x="47" y="57"/>
                    </a:cubicBezTo>
                    <a:cubicBezTo>
                      <a:pt x="37" y="42"/>
                      <a:pt x="26" y="18"/>
                      <a:pt x="5" y="15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9" name="Freeform 1520">
                <a:extLst>
                  <a:ext uri="{FF2B5EF4-FFF2-40B4-BE49-F238E27FC236}">
                    <a16:creationId xmlns:a16="http://schemas.microsoft.com/office/drawing/2014/main" id="{AEA94DD8-1550-4B51-9374-12CD7CCF5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326"/>
                <a:ext cx="90" cy="68"/>
              </a:xfrm>
              <a:custGeom>
                <a:avLst/>
                <a:gdLst>
                  <a:gd name="T0" fmla="*/ 21 w 188"/>
                  <a:gd name="T1" fmla="*/ 1 h 144"/>
                  <a:gd name="T2" fmla="*/ 1 w 188"/>
                  <a:gd name="T3" fmla="*/ 15 h 144"/>
                  <a:gd name="T4" fmla="*/ 5 w 188"/>
                  <a:gd name="T5" fmla="*/ 7 h 144"/>
                  <a:gd name="T6" fmla="*/ 17 w 188"/>
                  <a:gd name="T7" fmla="*/ 0 h 1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8" h="144">
                    <a:moveTo>
                      <a:pt x="188" y="15"/>
                    </a:moveTo>
                    <a:cubicBezTo>
                      <a:pt x="111" y="14"/>
                      <a:pt x="37" y="72"/>
                      <a:pt x="14" y="144"/>
                    </a:cubicBezTo>
                    <a:cubicBezTo>
                      <a:pt x="0" y="127"/>
                      <a:pt x="32" y="81"/>
                      <a:pt x="44" y="65"/>
                    </a:cubicBezTo>
                    <a:cubicBezTo>
                      <a:pt x="70" y="31"/>
                      <a:pt x="114" y="0"/>
                      <a:pt x="159" y="4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0" name="Freeform 1521">
                <a:extLst>
                  <a:ext uri="{FF2B5EF4-FFF2-40B4-BE49-F238E27FC236}">
                    <a16:creationId xmlns:a16="http://schemas.microsoft.com/office/drawing/2014/main" id="{6BA35B38-70FF-4F01-9787-337A26343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231"/>
                <a:ext cx="66" cy="126"/>
              </a:xfrm>
              <a:custGeom>
                <a:avLst/>
                <a:gdLst>
                  <a:gd name="T0" fmla="*/ 15 w 139"/>
                  <a:gd name="T1" fmla="*/ 0 h 265"/>
                  <a:gd name="T2" fmla="*/ 5 w 139"/>
                  <a:gd name="T3" fmla="*/ 9 h 265"/>
                  <a:gd name="T4" fmla="*/ 0 w 139"/>
                  <a:gd name="T5" fmla="*/ 29 h 265"/>
                  <a:gd name="T6" fmla="*/ 7 w 139"/>
                  <a:gd name="T7" fmla="*/ 11 h 265"/>
                  <a:gd name="T8" fmla="*/ 13 w 139"/>
                  <a:gd name="T9" fmla="*/ 0 h 2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65">
                    <a:moveTo>
                      <a:pt x="139" y="0"/>
                    </a:moveTo>
                    <a:cubicBezTo>
                      <a:pt x="110" y="24"/>
                      <a:pt x="73" y="50"/>
                      <a:pt x="51" y="78"/>
                    </a:cubicBezTo>
                    <a:cubicBezTo>
                      <a:pt x="12" y="128"/>
                      <a:pt x="15" y="205"/>
                      <a:pt x="3" y="265"/>
                    </a:cubicBezTo>
                    <a:cubicBezTo>
                      <a:pt x="0" y="221"/>
                      <a:pt x="42" y="144"/>
                      <a:pt x="66" y="102"/>
                    </a:cubicBezTo>
                    <a:cubicBezTo>
                      <a:pt x="81" y="75"/>
                      <a:pt x="89" y="17"/>
                      <a:pt x="121" y="6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1" name="Freeform 1522">
                <a:extLst>
                  <a:ext uri="{FF2B5EF4-FFF2-40B4-BE49-F238E27FC236}">
                    <a16:creationId xmlns:a16="http://schemas.microsoft.com/office/drawing/2014/main" id="{E75FA374-9ED0-4B17-9FF5-161491A2D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304"/>
                <a:ext cx="189" cy="38"/>
              </a:xfrm>
              <a:custGeom>
                <a:avLst/>
                <a:gdLst>
                  <a:gd name="T0" fmla="*/ 0 w 399"/>
                  <a:gd name="T1" fmla="*/ 3 h 80"/>
                  <a:gd name="T2" fmla="*/ 21 w 399"/>
                  <a:gd name="T3" fmla="*/ 3 h 80"/>
                  <a:gd name="T4" fmla="*/ 33 w 399"/>
                  <a:gd name="T5" fmla="*/ 6 h 80"/>
                  <a:gd name="T6" fmla="*/ 43 w 399"/>
                  <a:gd name="T7" fmla="*/ 3 h 80"/>
                  <a:gd name="T8" fmla="*/ 21 w 399"/>
                  <a:gd name="T9" fmla="*/ 7 h 80"/>
                  <a:gd name="T10" fmla="*/ 1 w 399"/>
                  <a:gd name="T11" fmla="*/ 3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9" h="80">
                    <a:moveTo>
                      <a:pt x="0" y="32"/>
                    </a:moveTo>
                    <a:cubicBezTo>
                      <a:pt x="72" y="17"/>
                      <a:pt x="133" y="10"/>
                      <a:pt x="202" y="29"/>
                    </a:cubicBezTo>
                    <a:cubicBezTo>
                      <a:pt x="235" y="38"/>
                      <a:pt x="274" y="51"/>
                      <a:pt x="308" y="53"/>
                    </a:cubicBezTo>
                    <a:cubicBezTo>
                      <a:pt x="344" y="55"/>
                      <a:pt x="366" y="39"/>
                      <a:pt x="399" y="31"/>
                    </a:cubicBezTo>
                    <a:cubicBezTo>
                      <a:pt x="337" y="62"/>
                      <a:pt x="271" y="80"/>
                      <a:pt x="202" y="62"/>
                    </a:cubicBezTo>
                    <a:cubicBezTo>
                      <a:pt x="141" y="47"/>
                      <a:pt x="71" y="0"/>
                      <a:pt x="9" y="28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2" name="Freeform 1523">
                <a:extLst>
                  <a:ext uri="{FF2B5EF4-FFF2-40B4-BE49-F238E27FC236}">
                    <a16:creationId xmlns:a16="http://schemas.microsoft.com/office/drawing/2014/main" id="{870F0FFB-5A47-4E6F-AA1A-F872D85A7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2022"/>
                <a:ext cx="201" cy="81"/>
              </a:xfrm>
              <a:custGeom>
                <a:avLst/>
                <a:gdLst>
                  <a:gd name="T0" fmla="*/ 45 w 422"/>
                  <a:gd name="T1" fmla="*/ 0 h 171"/>
                  <a:gd name="T2" fmla="*/ 25 w 422"/>
                  <a:gd name="T3" fmla="*/ 5 h 171"/>
                  <a:gd name="T4" fmla="*/ 0 w 422"/>
                  <a:gd name="T5" fmla="*/ 15 h 171"/>
                  <a:gd name="T6" fmla="*/ 25 w 422"/>
                  <a:gd name="T7" fmla="*/ 7 h 171"/>
                  <a:gd name="T8" fmla="*/ 46 w 422"/>
                  <a:gd name="T9" fmla="*/ 0 h 1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2" h="171">
                    <a:moveTo>
                      <a:pt x="415" y="0"/>
                    </a:moveTo>
                    <a:cubicBezTo>
                      <a:pt x="346" y="2"/>
                      <a:pt x="291" y="10"/>
                      <a:pt x="229" y="47"/>
                    </a:cubicBezTo>
                    <a:cubicBezTo>
                      <a:pt x="156" y="89"/>
                      <a:pt x="88" y="135"/>
                      <a:pt x="0" y="141"/>
                    </a:cubicBezTo>
                    <a:cubicBezTo>
                      <a:pt x="69" y="171"/>
                      <a:pt x="175" y="100"/>
                      <a:pt x="229" y="66"/>
                    </a:cubicBezTo>
                    <a:cubicBezTo>
                      <a:pt x="288" y="29"/>
                      <a:pt x="359" y="25"/>
                      <a:pt x="422" y="3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3" name="Freeform 1524">
                <a:extLst>
                  <a:ext uri="{FF2B5EF4-FFF2-40B4-BE49-F238E27FC236}">
                    <a16:creationId xmlns:a16="http://schemas.microsoft.com/office/drawing/2014/main" id="{74B556EF-C97F-48C8-AA17-9965746E6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940"/>
                <a:ext cx="77" cy="20"/>
              </a:xfrm>
              <a:custGeom>
                <a:avLst/>
                <a:gdLst>
                  <a:gd name="T0" fmla="*/ 0 w 164"/>
                  <a:gd name="T1" fmla="*/ 4 h 43"/>
                  <a:gd name="T2" fmla="*/ 9 w 164"/>
                  <a:gd name="T3" fmla="*/ 0 h 43"/>
                  <a:gd name="T4" fmla="*/ 17 w 164"/>
                  <a:gd name="T5" fmla="*/ 0 h 43"/>
                  <a:gd name="T6" fmla="*/ 17 w 164"/>
                  <a:gd name="T7" fmla="*/ 3 h 43"/>
                  <a:gd name="T8" fmla="*/ 2 w 164"/>
                  <a:gd name="T9" fmla="*/ 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43">
                    <a:moveTo>
                      <a:pt x="0" y="43"/>
                    </a:moveTo>
                    <a:cubicBezTo>
                      <a:pt x="28" y="15"/>
                      <a:pt x="45" y="0"/>
                      <a:pt x="88" y="3"/>
                    </a:cubicBezTo>
                    <a:cubicBezTo>
                      <a:pt x="112" y="4"/>
                      <a:pt x="147" y="22"/>
                      <a:pt x="163" y="0"/>
                    </a:cubicBezTo>
                    <a:cubicBezTo>
                      <a:pt x="164" y="10"/>
                      <a:pt x="164" y="22"/>
                      <a:pt x="164" y="33"/>
                    </a:cubicBezTo>
                    <a:cubicBezTo>
                      <a:pt x="113" y="27"/>
                      <a:pt x="67" y="24"/>
                      <a:pt x="16" y="34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4" name="Freeform 1525">
                <a:extLst>
                  <a:ext uri="{FF2B5EF4-FFF2-40B4-BE49-F238E27FC236}">
                    <a16:creationId xmlns:a16="http://schemas.microsoft.com/office/drawing/2014/main" id="{C096A60B-4336-434C-8FE1-C4EEFD276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2632"/>
                <a:ext cx="44" cy="262"/>
              </a:xfrm>
              <a:custGeom>
                <a:avLst/>
                <a:gdLst>
                  <a:gd name="T0" fmla="*/ 4 w 93"/>
                  <a:gd name="T1" fmla="*/ 0 h 551"/>
                  <a:gd name="T2" fmla="*/ 6 w 93"/>
                  <a:gd name="T3" fmla="*/ 17 h 551"/>
                  <a:gd name="T4" fmla="*/ 9 w 93"/>
                  <a:gd name="T5" fmla="*/ 29 h 551"/>
                  <a:gd name="T6" fmla="*/ 7 w 93"/>
                  <a:gd name="T7" fmla="*/ 41 h 551"/>
                  <a:gd name="T8" fmla="*/ 4 w 93"/>
                  <a:gd name="T9" fmla="*/ 59 h 551"/>
                  <a:gd name="T10" fmla="*/ 3 w 93"/>
                  <a:gd name="T11" fmla="*/ 43 h 551"/>
                  <a:gd name="T12" fmla="*/ 6 w 93"/>
                  <a:gd name="T13" fmla="*/ 29 h 551"/>
                  <a:gd name="T14" fmla="*/ 3 w 93"/>
                  <a:gd name="T15" fmla="*/ 2 h 5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551">
                    <a:moveTo>
                      <a:pt x="41" y="0"/>
                    </a:moveTo>
                    <a:cubicBezTo>
                      <a:pt x="31" y="56"/>
                      <a:pt x="36" y="102"/>
                      <a:pt x="57" y="155"/>
                    </a:cubicBezTo>
                    <a:cubicBezTo>
                      <a:pt x="72" y="191"/>
                      <a:pt x="90" y="224"/>
                      <a:pt x="91" y="265"/>
                    </a:cubicBezTo>
                    <a:cubicBezTo>
                      <a:pt x="93" y="308"/>
                      <a:pt x="74" y="343"/>
                      <a:pt x="61" y="384"/>
                    </a:cubicBezTo>
                    <a:cubicBezTo>
                      <a:pt x="43" y="438"/>
                      <a:pt x="47" y="495"/>
                      <a:pt x="43" y="551"/>
                    </a:cubicBezTo>
                    <a:cubicBezTo>
                      <a:pt x="22" y="511"/>
                      <a:pt x="26" y="442"/>
                      <a:pt x="28" y="397"/>
                    </a:cubicBezTo>
                    <a:cubicBezTo>
                      <a:pt x="30" y="352"/>
                      <a:pt x="52" y="313"/>
                      <a:pt x="56" y="269"/>
                    </a:cubicBezTo>
                    <a:cubicBezTo>
                      <a:pt x="65" y="188"/>
                      <a:pt x="0" y="97"/>
                      <a:pt x="31" y="19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5" name="Freeform 1526">
                <a:extLst>
                  <a:ext uri="{FF2B5EF4-FFF2-40B4-BE49-F238E27FC236}">
                    <a16:creationId xmlns:a16="http://schemas.microsoft.com/office/drawing/2014/main" id="{72557C7A-5318-4571-A133-6BC6CD540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3008"/>
                <a:ext cx="133" cy="34"/>
              </a:xfrm>
              <a:custGeom>
                <a:avLst/>
                <a:gdLst>
                  <a:gd name="T0" fmla="*/ 0 w 280"/>
                  <a:gd name="T1" fmla="*/ 0 h 73"/>
                  <a:gd name="T2" fmla="*/ 2 w 280"/>
                  <a:gd name="T3" fmla="*/ 7 h 73"/>
                  <a:gd name="T4" fmla="*/ 7 w 280"/>
                  <a:gd name="T5" fmla="*/ 5 h 73"/>
                  <a:gd name="T6" fmla="*/ 16 w 280"/>
                  <a:gd name="T7" fmla="*/ 4 h 73"/>
                  <a:gd name="T8" fmla="*/ 30 w 280"/>
                  <a:gd name="T9" fmla="*/ 4 h 73"/>
                  <a:gd name="T10" fmla="*/ 12 w 280"/>
                  <a:gd name="T11" fmla="*/ 2 h 73"/>
                  <a:gd name="T12" fmla="*/ 4 w 280"/>
                  <a:gd name="T13" fmla="*/ 3 h 73"/>
                  <a:gd name="T14" fmla="*/ 0 w 280"/>
                  <a:gd name="T15" fmla="*/ 1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0" h="73">
                    <a:moveTo>
                      <a:pt x="0" y="0"/>
                    </a:moveTo>
                    <a:cubicBezTo>
                      <a:pt x="17" y="22"/>
                      <a:pt x="14" y="48"/>
                      <a:pt x="16" y="73"/>
                    </a:cubicBezTo>
                    <a:cubicBezTo>
                      <a:pt x="31" y="70"/>
                      <a:pt x="44" y="53"/>
                      <a:pt x="60" y="46"/>
                    </a:cubicBezTo>
                    <a:cubicBezTo>
                      <a:pt x="88" y="36"/>
                      <a:pt x="121" y="38"/>
                      <a:pt x="150" y="41"/>
                    </a:cubicBezTo>
                    <a:cubicBezTo>
                      <a:pt x="194" y="45"/>
                      <a:pt x="239" y="26"/>
                      <a:pt x="280" y="42"/>
                    </a:cubicBezTo>
                    <a:cubicBezTo>
                      <a:pt x="232" y="19"/>
                      <a:pt x="163" y="11"/>
                      <a:pt x="109" y="18"/>
                    </a:cubicBezTo>
                    <a:cubicBezTo>
                      <a:pt x="85" y="22"/>
                      <a:pt x="58" y="29"/>
                      <a:pt x="34" y="30"/>
                    </a:cubicBezTo>
                    <a:cubicBezTo>
                      <a:pt x="17" y="30"/>
                      <a:pt x="12" y="23"/>
                      <a:pt x="0" y="13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6" name="Freeform 1527">
                <a:extLst>
                  <a:ext uri="{FF2B5EF4-FFF2-40B4-BE49-F238E27FC236}">
                    <a16:creationId xmlns:a16="http://schemas.microsoft.com/office/drawing/2014/main" id="{8EA0A32D-F772-44EF-8412-49C449304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439"/>
                <a:ext cx="74" cy="45"/>
              </a:xfrm>
              <a:custGeom>
                <a:avLst/>
                <a:gdLst>
                  <a:gd name="T0" fmla="*/ 0 w 156"/>
                  <a:gd name="T1" fmla="*/ 0 h 94"/>
                  <a:gd name="T2" fmla="*/ 6 w 156"/>
                  <a:gd name="T3" fmla="*/ 10 h 94"/>
                  <a:gd name="T4" fmla="*/ 13 w 156"/>
                  <a:gd name="T5" fmla="*/ 8 h 94"/>
                  <a:gd name="T6" fmla="*/ 7 w 156"/>
                  <a:gd name="T7" fmla="*/ 6 h 94"/>
                  <a:gd name="T8" fmla="*/ 0 w 156"/>
                  <a:gd name="T9" fmla="*/ 0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94">
                    <a:moveTo>
                      <a:pt x="3" y="0"/>
                    </a:moveTo>
                    <a:cubicBezTo>
                      <a:pt x="26" y="23"/>
                      <a:pt x="28" y="75"/>
                      <a:pt x="60" y="88"/>
                    </a:cubicBezTo>
                    <a:cubicBezTo>
                      <a:pt x="75" y="94"/>
                      <a:pt x="117" y="86"/>
                      <a:pt x="126" y="74"/>
                    </a:cubicBezTo>
                    <a:cubicBezTo>
                      <a:pt x="156" y="31"/>
                      <a:pt x="82" y="56"/>
                      <a:pt x="65" y="52"/>
                    </a:cubicBezTo>
                    <a:cubicBezTo>
                      <a:pt x="42" y="47"/>
                      <a:pt x="10" y="23"/>
                      <a:pt x="0" y="5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7" name="Freeform 1528">
                <a:extLst>
                  <a:ext uri="{FF2B5EF4-FFF2-40B4-BE49-F238E27FC236}">
                    <a16:creationId xmlns:a16="http://schemas.microsoft.com/office/drawing/2014/main" id="{DA3D2B59-0A93-4285-8892-3A8C9A620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3046"/>
                <a:ext cx="28" cy="239"/>
              </a:xfrm>
              <a:custGeom>
                <a:avLst/>
                <a:gdLst>
                  <a:gd name="T0" fmla="*/ 1 w 59"/>
                  <a:gd name="T1" fmla="*/ 1 h 503"/>
                  <a:gd name="T2" fmla="*/ 3 w 59"/>
                  <a:gd name="T3" fmla="*/ 23 h 503"/>
                  <a:gd name="T4" fmla="*/ 6 w 59"/>
                  <a:gd name="T5" fmla="*/ 37 h 503"/>
                  <a:gd name="T6" fmla="*/ 6 w 59"/>
                  <a:gd name="T7" fmla="*/ 54 h 503"/>
                  <a:gd name="T8" fmla="*/ 2 w 59"/>
                  <a:gd name="T9" fmla="*/ 39 h 503"/>
                  <a:gd name="T10" fmla="*/ 0 w 59"/>
                  <a:gd name="T11" fmla="*/ 26 h 503"/>
                  <a:gd name="T12" fmla="*/ 0 w 59"/>
                  <a:gd name="T13" fmla="*/ 11 h 503"/>
                  <a:gd name="T14" fmla="*/ 1 w 59"/>
                  <a:gd name="T15" fmla="*/ 0 h 5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503">
                    <a:moveTo>
                      <a:pt x="13" y="8"/>
                    </a:moveTo>
                    <a:cubicBezTo>
                      <a:pt x="59" y="44"/>
                      <a:pt x="22" y="164"/>
                      <a:pt x="30" y="216"/>
                    </a:cubicBezTo>
                    <a:cubicBezTo>
                      <a:pt x="37" y="261"/>
                      <a:pt x="54" y="303"/>
                      <a:pt x="55" y="348"/>
                    </a:cubicBezTo>
                    <a:cubicBezTo>
                      <a:pt x="58" y="400"/>
                      <a:pt x="53" y="451"/>
                      <a:pt x="53" y="503"/>
                    </a:cubicBezTo>
                    <a:cubicBezTo>
                      <a:pt x="57" y="463"/>
                      <a:pt x="27" y="405"/>
                      <a:pt x="16" y="366"/>
                    </a:cubicBezTo>
                    <a:cubicBezTo>
                      <a:pt x="5" y="325"/>
                      <a:pt x="3" y="288"/>
                      <a:pt x="3" y="245"/>
                    </a:cubicBezTo>
                    <a:cubicBezTo>
                      <a:pt x="3" y="197"/>
                      <a:pt x="0" y="151"/>
                      <a:pt x="0" y="104"/>
                    </a:cubicBezTo>
                    <a:cubicBezTo>
                      <a:pt x="0" y="68"/>
                      <a:pt x="8" y="34"/>
                      <a:pt x="8" y="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8" name="Freeform 1529">
                <a:extLst>
                  <a:ext uri="{FF2B5EF4-FFF2-40B4-BE49-F238E27FC236}">
                    <a16:creationId xmlns:a16="http://schemas.microsoft.com/office/drawing/2014/main" id="{86386713-6208-40BB-84A8-592C68E71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446"/>
                <a:ext cx="107" cy="84"/>
              </a:xfrm>
              <a:custGeom>
                <a:avLst/>
                <a:gdLst>
                  <a:gd name="T0" fmla="*/ 15 w 224"/>
                  <a:gd name="T1" fmla="*/ 0 h 177"/>
                  <a:gd name="T2" fmla="*/ 0 w 224"/>
                  <a:gd name="T3" fmla="*/ 7 h 177"/>
                  <a:gd name="T4" fmla="*/ 14 w 224"/>
                  <a:gd name="T5" fmla="*/ 8 h 177"/>
                  <a:gd name="T6" fmla="*/ 24 w 224"/>
                  <a:gd name="T7" fmla="*/ 19 h 177"/>
                  <a:gd name="T8" fmla="*/ 14 w 224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177">
                    <a:moveTo>
                      <a:pt x="137" y="4"/>
                    </a:moveTo>
                    <a:cubicBezTo>
                      <a:pt x="93" y="0"/>
                      <a:pt x="29" y="30"/>
                      <a:pt x="0" y="61"/>
                    </a:cubicBezTo>
                    <a:cubicBezTo>
                      <a:pt x="40" y="49"/>
                      <a:pt x="90" y="48"/>
                      <a:pt x="127" y="72"/>
                    </a:cubicBezTo>
                    <a:cubicBezTo>
                      <a:pt x="164" y="97"/>
                      <a:pt x="199" y="140"/>
                      <a:pt x="224" y="177"/>
                    </a:cubicBezTo>
                    <a:cubicBezTo>
                      <a:pt x="185" y="135"/>
                      <a:pt x="138" y="62"/>
                      <a:pt x="127" y="4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9" name="Freeform 1530">
                <a:extLst>
                  <a:ext uri="{FF2B5EF4-FFF2-40B4-BE49-F238E27FC236}">
                    <a16:creationId xmlns:a16="http://schemas.microsoft.com/office/drawing/2014/main" id="{37F744AA-1634-45BC-B88F-848E52973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2188"/>
                <a:ext cx="40" cy="122"/>
              </a:xfrm>
              <a:custGeom>
                <a:avLst/>
                <a:gdLst>
                  <a:gd name="T0" fmla="*/ 9 w 83"/>
                  <a:gd name="T1" fmla="*/ 6 h 255"/>
                  <a:gd name="T2" fmla="*/ 2 w 83"/>
                  <a:gd name="T3" fmla="*/ 28 h 255"/>
                  <a:gd name="T4" fmla="*/ 7 w 83"/>
                  <a:gd name="T5" fmla="*/ 5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255">
                    <a:moveTo>
                      <a:pt x="83" y="52"/>
                    </a:moveTo>
                    <a:cubicBezTo>
                      <a:pt x="4" y="0"/>
                      <a:pt x="2" y="218"/>
                      <a:pt x="21" y="255"/>
                    </a:cubicBezTo>
                    <a:cubicBezTo>
                      <a:pt x="0" y="205"/>
                      <a:pt x="18" y="79"/>
                      <a:pt x="67" y="50"/>
                    </a:cubicBezTo>
                  </a:path>
                </a:pathLst>
              </a:custGeom>
              <a:solidFill>
                <a:srgbClr val="CE3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0" name="Freeform 1531">
                <a:extLst>
                  <a:ext uri="{FF2B5EF4-FFF2-40B4-BE49-F238E27FC236}">
                    <a16:creationId xmlns:a16="http://schemas.microsoft.com/office/drawing/2014/main" id="{02EF2664-3312-4C35-961F-8D29CABA1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418"/>
                <a:ext cx="66" cy="90"/>
              </a:xfrm>
              <a:custGeom>
                <a:avLst/>
                <a:gdLst>
                  <a:gd name="T0" fmla="*/ 0 w 139"/>
                  <a:gd name="T1" fmla="*/ 0 h 191"/>
                  <a:gd name="T2" fmla="*/ 0 w 139"/>
                  <a:gd name="T3" fmla="*/ 7 h 191"/>
                  <a:gd name="T4" fmla="*/ 4 w 139"/>
                  <a:gd name="T5" fmla="*/ 15 h 191"/>
                  <a:gd name="T6" fmla="*/ 9 w 139"/>
                  <a:gd name="T7" fmla="*/ 19 h 191"/>
                  <a:gd name="T8" fmla="*/ 15 w 139"/>
                  <a:gd name="T9" fmla="*/ 19 h 191"/>
                  <a:gd name="T10" fmla="*/ 4 w 139"/>
                  <a:gd name="T11" fmla="*/ 12 h 191"/>
                  <a:gd name="T12" fmla="*/ 0 w 139"/>
                  <a:gd name="T13" fmla="*/ 6 h 191"/>
                  <a:gd name="T14" fmla="*/ 0 w 139"/>
                  <a:gd name="T15" fmla="*/ 0 h 1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9" h="191">
                    <a:moveTo>
                      <a:pt x="5" y="0"/>
                    </a:moveTo>
                    <a:cubicBezTo>
                      <a:pt x="5" y="22"/>
                      <a:pt x="0" y="43"/>
                      <a:pt x="4" y="65"/>
                    </a:cubicBezTo>
                    <a:cubicBezTo>
                      <a:pt x="8" y="94"/>
                      <a:pt x="18" y="115"/>
                      <a:pt x="35" y="138"/>
                    </a:cubicBezTo>
                    <a:cubicBezTo>
                      <a:pt x="49" y="157"/>
                      <a:pt x="63" y="174"/>
                      <a:pt x="86" y="183"/>
                    </a:cubicBezTo>
                    <a:cubicBezTo>
                      <a:pt x="104" y="191"/>
                      <a:pt x="120" y="185"/>
                      <a:pt x="139" y="186"/>
                    </a:cubicBezTo>
                    <a:cubicBezTo>
                      <a:pt x="94" y="184"/>
                      <a:pt x="60" y="144"/>
                      <a:pt x="34" y="111"/>
                    </a:cubicBezTo>
                    <a:cubicBezTo>
                      <a:pt x="21" y="95"/>
                      <a:pt x="11" y="77"/>
                      <a:pt x="6" y="57"/>
                    </a:cubicBezTo>
                    <a:cubicBezTo>
                      <a:pt x="2" y="42"/>
                      <a:pt x="6" y="19"/>
                      <a:pt x="1" y="7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1" name="Freeform 1532">
                <a:extLst>
                  <a:ext uri="{FF2B5EF4-FFF2-40B4-BE49-F238E27FC236}">
                    <a16:creationId xmlns:a16="http://schemas.microsoft.com/office/drawing/2014/main" id="{2AE3434E-4119-484A-92ED-75A061D82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762"/>
                <a:ext cx="32" cy="64"/>
              </a:xfrm>
              <a:custGeom>
                <a:avLst/>
                <a:gdLst>
                  <a:gd name="T0" fmla="*/ 4 w 67"/>
                  <a:gd name="T1" fmla="*/ 0 h 133"/>
                  <a:gd name="T2" fmla="*/ 0 w 67"/>
                  <a:gd name="T3" fmla="*/ 15 h 133"/>
                  <a:gd name="T4" fmla="*/ 4 w 67"/>
                  <a:gd name="T5" fmla="*/ 1 h 1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133">
                    <a:moveTo>
                      <a:pt x="35" y="0"/>
                    </a:moveTo>
                    <a:cubicBezTo>
                      <a:pt x="67" y="55"/>
                      <a:pt x="37" y="93"/>
                      <a:pt x="0" y="133"/>
                    </a:cubicBezTo>
                    <a:cubicBezTo>
                      <a:pt x="66" y="129"/>
                      <a:pt x="46" y="46"/>
                      <a:pt x="33" y="8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2" name="Freeform 1533">
                <a:extLst>
                  <a:ext uri="{FF2B5EF4-FFF2-40B4-BE49-F238E27FC236}">
                    <a16:creationId xmlns:a16="http://schemas.microsoft.com/office/drawing/2014/main" id="{5FCB81EE-34DC-42FC-8381-2D2DD1517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794"/>
                <a:ext cx="90" cy="62"/>
              </a:xfrm>
              <a:custGeom>
                <a:avLst/>
                <a:gdLst>
                  <a:gd name="T0" fmla="*/ 0 w 189"/>
                  <a:gd name="T1" fmla="*/ 0 h 130"/>
                  <a:gd name="T2" fmla="*/ 5 w 189"/>
                  <a:gd name="T3" fmla="*/ 2 h 130"/>
                  <a:gd name="T4" fmla="*/ 12 w 189"/>
                  <a:gd name="T5" fmla="*/ 6 h 130"/>
                  <a:gd name="T6" fmla="*/ 20 w 189"/>
                  <a:gd name="T7" fmla="*/ 14 h 130"/>
                  <a:gd name="T8" fmla="*/ 12 w 189"/>
                  <a:gd name="T9" fmla="*/ 8 h 130"/>
                  <a:gd name="T10" fmla="*/ 6 w 189"/>
                  <a:gd name="T11" fmla="*/ 4 h 130"/>
                  <a:gd name="T12" fmla="*/ 2 w 189"/>
                  <a:gd name="T13" fmla="*/ 2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130">
                    <a:moveTo>
                      <a:pt x="0" y="6"/>
                    </a:moveTo>
                    <a:cubicBezTo>
                      <a:pt x="14" y="0"/>
                      <a:pt x="37" y="17"/>
                      <a:pt x="50" y="22"/>
                    </a:cubicBezTo>
                    <a:cubicBezTo>
                      <a:pt x="73" y="31"/>
                      <a:pt x="94" y="42"/>
                      <a:pt x="115" y="54"/>
                    </a:cubicBezTo>
                    <a:cubicBezTo>
                      <a:pt x="140" y="68"/>
                      <a:pt x="189" y="97"/>
                      <a:pt x="188" y="130"/>
                    </a:cubicBezTo>
                    <a:cubicBezTo>
                      <a:pt x="169" y="106"/>
                      <a:pt x="138" y="87"/>
                      <a:pt x="112" y="71"/>
                    </a:cubicBezTo>
                    <a:cubicBezTo>
                      <a:pt x="94" y="59"/>
                      <a:pt x="76" y="42"/>
                      <a:pt x="57" y="33"/>
                    </a:cubicBezTo>
                    <a:cubicBezTo>
                      <a:pt x="46" y="27"/>
                      <a:pt x="33" y="28"/>
                      <a:pt x="23" y="21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3" name="Freeform 1534">
                <a:extLst>
                  <a:ext uri="{FF2B5EF4-FFF2-40B4-BE49-F238E27FC236}">
                    <a16:creationId xmlns:a16="http://schemas.microsoft.com/office/drawing/2014/main" id="{7F82B533-BB56-40F4-A857-B6D164154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2760"/>
                <a:ext cx="35" cy="63"/>
              </a:xfrm>
              <a:custGeom>
                <a:avLst/>
                <a:gdLst>
                  <a:gd name="T0" fmla="*/ 5 w 75"/>
                  <a:gd name="T1" fmla="*/ 0 h 131"/>
                  <a:gd name="T2" fmla="*/ 3 w 75"/>
                  <a:gd name="T3" fmla="*/ 7 h 131"/>
                  <a:gd name="T4" fmla="*/ 7 w 75"/>
                  <a:gd name="T5" fmla="*/ 14 h 131"/>
                  <a:gd name="T6" fmla="*/ 3 w 75"/>
                  <a:gd name="T7" fmla="*/ 1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131">
                    <a:moveTo>
                      <a:pt x="44" y="0"/>
                    </a:moveTo>
                    <a:cubicBezTo>
                      <a:pt x="35" y="20"/>
                      <a:pt x="30" y="43"/>
                      <a:pt x="34" y="66"/>
                    </a:cubicBezTo>
                    <a:cubicBezTo>
                      <a:pt x="39" y="95"/>
                      <a:pt x="64" y="108"/>
                      <a:pt x="75" y="131"/>
                    </a:cubicBezTo>
                    <a:cubicBezTo>
                      <a:pt x="36" y="112"/>
                      <a:pt x="0" y="49"/>
                      <a:pt x="34" y="10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4" name="Freeform 1535">
                <a:extLst>
                  <a:ext uri="{FF2B5EF4-FFF2-40B4-BE49-F238E27FC236}">
                    <a16:creationId xmlns:a16="http://schemas.microsoft.com/office/drawing/2014/main" id="{A7902566-05B9-4787-BF54-1985F3087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499"/>
                <a:ext cx="24" cy="47"/>
              </a:xfrm>
              <a:custGeom>
                <a:avLst/>
                <a:gdLst>
                  <a:gd name="T0" fmla="*/ 0 w 49"/>
                  <a:gd name="T1" fmla="*/ 0 h 99"/>
                  <a:gd name="T2" fmla="*/ 1 w 49"/>
                  <a:gd name="T3" fmla="*/ 6 h 99"/>
                  <a:gd name="T4" fmla="*/ 6 w 49"/>
                  <a:gd name="T5" fmla="*/ 1 h 99"/>
                  <a:gd name="T6" fmla="*/ 0 w 49"/>
                  <a:gd name="T7" fmla="*/ 10 h 99"/>
                  <a:gd name="T8" fmla="*/ 0 w 49"/>
                  <a:gd name="T9" fmla="*/ 2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99">
                    <a:moveTo>
                      <a:pt x="2" y="0"/>
                    </a:moveTo>
                    <a:cubicBezTo>
                      <a:pt x="5" y="17"/>
                      <a:pt x="12" y="34"/>
                      <a:pt x="13" y="52"/>
                    </a:cubicBezTo>
                    <a:cubicBezTo>
                      <a:pt x="26" y="39"/>
                      <a:pt x="36" y="21"/>
                      <a:pt x="49" y="8"/>
                    </a:cubicBezTo>
                    <a:cubicBezTo>
                      <a:pt x="37" y="40"/>
                      <a:pt x="13" y="68"/>
                      <a:pt x="0" y="99"/>
                    </a:cubicBezTo>
                    <a:cubicBezTo>
                      <a:pt x="0" y="72"/>
                      <a:pt x="6" y="44"/>
                      <a:pt x="4" y="16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5" name="Freeform 1536">
                <a:extLst>
                  <a:ext uri="{FF2B5EF4-FFF2-40B4-BE49-F238E27FC236}">
                    <a16:creationId xmlns:a16="http://schemas.microsoft.com/office/drawing/2014/main" id="{177BA86A-F612-4A6B-860F-D689B7D9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680"/>
                <a:ext cx="92" cy="77"/>
              </a:xfrm>
              <a:custGeom>
                <a:avLst/>
                <a:gdLst>
                  <a:gd name="T0" fmla="*/ 0 w 194"/>
                  <a:gd name="T1" fmla="*/ 17 h 163"/>
                  <a:gd name="T2" fmla="*/ 9 w 194"/>
                  <a:gd name="T3" fmla="*/ 5 h 163"/>
                  <a:gd name="T4" fmla="*/ 21 w 194"/>
                  <a:gd name="T5" fmla="*/ 0 h 163"/>
                  <a:gd name="T6" fmla="*/ 0 w 194"/>
                  <a:gd name="T7" fmla="*/ 17 h 1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4" h="163">
                    <a:moveTo>
                      <a:pt x="0" y="157"/>
                    </a:moveTo>
                    <a:cubicBezTo>
                      <a:pt x="11" y="119"/>
                      <a:pt x="47" y="70"/>
                      <a:pt x="79" y="46"/>
                    </a:cubicBezTo>
                    <a:cubicBezTo>
                      <a:pt x="115" y="21"/>
                      <a:pt x="155" y="15"/>
                      <a:pt x="194" y="0"/>
                    </a:cubicBezTo>
                    <a:cubicBezTo>
                      <a:pt x="121" y="44"/>
                      <a:pt x="38" y="81"/>
                      <a:pt x="0" y="163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6" name="Freeform 1537">
                <a:extLst>
                  <a:ext uri="{FF2B5EF4-FFF2-40B4-BE49-F238E27FC236}">
                    <a16:creationId xmlns:a16="http://schemas.microsoft.com/office/drawing/2014/main" id="{1C644C0F-F42B-4777-B1DE-20F1FD358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838"/>
                <a:ext cx="16" cy="95"/>
              </a:xfrm>
              <a:custGeom>
                <a:avLst/>
                <a:gdLst>
                  <a:gd name="T0" fmla="*/ 4 w 34"/>
                  <a:gd name="T1" fmla="*/ 0 h 200"/>
                  <a:gd name="T2" fmla="*/ 2 w 34"/>
                  <a:gd name="T3" fmla="*/ 10 h 200"/>
                  <a:gd name="T4" fmla="*/ 1 w 34"/>
                  <a:gd name="T5" fmla="*/ 21 h 200"/>
                  <a:gd name="T6" fmla="*/ 0 w 34"/>
                  <a:gd name="T7" fmla="*/ 14 h 200"/>
                  <a:gd name="T8" fmla="*/ 3 w 34"/>
                  <a:gd name="T9" fmla="*/ 1 h 2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00">
                    <a:moveTo>
                      <a:pt x="34" y="0"/>
                    </a:moveTo>
                    <a:cubicBezTo>
                      <a:pt x="31" y="28"/>
                      <a:pt x="23" y="62"/>
                      <a:pt x="19" y="92"/>
                    </a:cubicBezTo>
                    <a:cubicBezTo>
                      <a:pt x="14" y="130"/>
                      <a:pt x="15" y="163"/>
                      <a:pt x="15" y="200"/>
                    </a:cubicBezTo>
                    <a:cubicBezTo>
                      <a:pt x="1" y="190"/>
                      <a:pt x="3" y="149"/>
                      <a:pt x="2" y="133"/>
                    </a:cubicBezTo>
                    <a:cubicBezTo>
                      <a:pt x="0" y="98"/>
                      <a:pt x="3" y="42"/>
                      <a:pt x="25" y="12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7" name="Freeform 1538">
                <a:extLst>
                  <a:ext uri="{FF2B5EF4-FFF2-40B4-BE49-F238E27FC236}">
                    <a16:creationId xmlns:a16="http://schemas.microsoft.com/office/drawing/2014/main" id="{36873536-730E-4251-B7B1-337BD37BE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97"/>
                <a:ext cx="53" cy="24"/>
              </a:xfrm>
              <a:custGeom>
                <a:avLst/>
                <a:gdLst>
                  <a:gd name="T0" fmla="*/ 0 w 111"/>
                  <a:gd name="T1" fmla="*/ 6 h 50"/>
                  <a:gd name="T2" fmla="*/ 6 w 111"/>
                  <a:gd name="T3" fmla="*/ 2 h 50"/>
                  <a:gd name="T4" fmla="*/ 12 w 111"/>
                  <a:gd name="T5" fmla="*/ 5 h 50"/>
                  <a:gd name="T6" fmla="*/ 7 w 111"/>
                  <a:gd name="T7" fmla="*/ 1 h 50"/>
                  <a:gd name="T8" fmla="*/ 0 w 111"/>
                  <a:gd name="T9" fmla="*/ 4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50">
                    <a:moveTo>
                      <a:pt x="5" y="50"/>
                    </a:moveTo>
                    <a:cubicBezTo>
                      <a:pt x="14" y="30"/>
                      <a:pt x="35" y="21"/>
                      <a:pt x="57" y="21"/>
                    </a:cubicBezTo>
                    <a:cubicBezTo>
                      <a:pt x="83" y="20"/>
                      <a:pt x="91" y="34"/>
                      <a:pt x="111" y="47"/>
                    </a:cubicBezTo>
                    <a:cubicBezTo>
                      <a:pt x="94" y="34"/>
                      <a:pt x="86" y="15"/>
                      <a:pt x="65" y="8"/>
                    </a:cubicBezTo>
                    <a:cubicBezTo>
                      <a:pt x="39" y="0"/>
                      <a:pt x="10" y="14"/>
                      <a:pt x="0" y="40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8" name="Freeform 1539">
                <a:extLst>
                  <a:ext uri="{FF2B5EF4-FFF2-40B4-BE49-F238E27FC236}">
                    <a16:creationId xmlns:a16="http://schemas.microsoft.com/office/drawing/2014/main" id="{74B5F90F-3F88-42F4-B0DF-DDB44DACD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2587"/>
                <a:ext cx="52" cy="21"/>
              </a:xfrm>
              <a:custGeom>
                <a:avLst/>
                <a:gdLst>
                  <a:gd name="T0" fmla="*/ 0 w 110"/>
                  <a:gd name="T1" fmla="*/ 5 h 44"/>
                  <a:gd name="T2" fmla="*/ 5 w 110"/>
                  <a:gd name="T3" fmla="*/ 1 h 44"/>
                  <a:gd name="T4" fmla="*/ 12 w 110"/>
                  <a:gd name="T5" fmla="*/ 4 h 44"/>
                  <a:gd name="T6" fmla="*/ 6 w 110"/>
                  <a:gd name="T7" fmla="*/ 0 h 44"/>
                  <a:gd name="T8" fmla="*/ 0 w 110"/>
                  <a:gd name="T9" fmla="*/ 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44">
                    <a:moveTo>
                      <a:pt x="5" y="44"/>
                    </a:moveTo>
                    <a:cubicBezTo>
                      <a:pt x="15" y="37"/>
                      <a:pt x="29" y="19"/>
                      <a:pt x="46" y="15"/>
                    </a:cubicBezTo>
                    <a:cubicBezTo>
                      <a:pt x="69" y="10"/>
                      <a:pt x="92" y="23"/>
                      <a:pt x="110" y="33"/>
                    </a:cubicBezTo>
                    <a:cubicBezTo>
                      <a:pt x="94" y="21"/>
                      <a:pt x="79" y="8"/>
                      <a:pt x="56" y="5"/>
                    </a:cubicBezTo>
                    <a:cubicBezTo>
                      <a:pt x="21" y="0"/>
                      <a:pt x="17" y="21"/>
                      <a:pt x="0" y="44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9" name="Freeform 1540">
                <a:extLst>
                  <a:ext uri="{FF2B5EF4-FFF2-40B4-BE49-F238E27FC236}">
                    <a16:creationId xmlns:a16="http://schemas.microsoft.com/office/drawing/2014/main" id="{040C6580-BB3B-464F-84A5-1091D97E2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3034"/>
                <a:ext cx="10" cy="86"/>
              </a:xfrm>
              <a:custGeom>
                <a:avLst/>
                <a:gdLst>
                  <a:gd name="T0" fmla="*/ 1 w 22"/>
                  <a:gd name="T1" fmla="*/ 0 h 181"/>
                  <a:gd name="T2" fmla="*/ 2 w 22"/>
                  <a:gd name="T3" fmla="*/ 10 h 181"/>
                  <a:gd name="T4" fmla="*/ 0 w 22"/>
                  <a:gd name="T5" fmla="*/ 19 h 181"/>
                  <a:gd name="T6" fmla="*/ 0 w 22"/>
                  <a:gd name="T7" fmla="*/ 14 h 181"/>
                  <a:gd name="T8" fmla="*/ 1 w 22"/>
                  <a:gd name="T9" fmla="*/ 3 h 1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81">
                    <a:moveTo>
                      <a:pt x="11" y="0"/>
                    </a:moveTo>
                    <a:cubicBezTo>
                      <a:pt x="18" y="33"/>
                      <a:pt x="22" y="61"/>
                      <a:pt x="17" y="96"/>
                    </a:cubicBezTo>
                    <a:cubicBezTo>
                      <a:pt x="13" y="120"/>
                      <a:pt x="15" y="161"/>
                      <a:pt x="0" y="181"/>
                    </a:cubicBezTo>
                    <a:cubicBezTo>
                      <a:pt x="0" y="162"/>
                      <a:pt x="3" y="146"/>
                      <a:pt x="7" y="127"/>
                    </a:cubicBezTo>
                    <a:cubicBezTo>
                      <a:pt x="16" y="89"/>
                      <a:pt x="11" y="62"/>
                      <a:pt x="11" y="25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0" name="Freeform 1541">
                <a:extLst>
                  <a:ext uri="{FF2B5EF4-FFF2-40B4-BE49-F238E27FC236}">
                    <a16:creationId xmlns:a16="http://schemas.microsoft.com/office/drawing/2014/main" id="{DDDD9644-2D5A-4A2E-9246-1302734FD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349"/>
                <a:ext cx="33" cy="70"/>
              </a:xfrm>
              <a:custGeom>
                <a:avLst/>
                <a:gdLst>
                  <a:gd name="T0" fmla="*/ 0 w 69"/>
                  <a:gd name="T1" fmla="*/ 0 h 147"/>
                  <a:gd name="T2" fmla="*/ 2 w 69"/>
                  <a:gd name="T3" fmla="*/ 16 h 147"/>
                  <a:gd name="T4" fmla="*/ 5 w 69"/>
                  <a:gd name="T5" fmla="*/ 7 h 147"/>
                  <a:gd name="T6" fmla="*/ 0 w 69"/>
                  <a:gd name="T7" fmla="*/ 1 h 1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47">
                    <a:moveTo>
                      <a:pt x="0" y="0"/>
                    </a:moveTo>
                    <a:cubicBezTo>
                      <a:pt x="24" y="37"/>
                      <a:pt x="69" y="109"/>
                      <a:pt x="21" y="147"/>
                    </a:cubicBezTo>
                    <a:cubicBezTo>
                      <a:pt x="42" y="124"/>
                      <a:pt x="61" y="95"/>
                      <a:pt x="50" y="62"/>
                    </a:cubicBezTo>
                    <a:cubicBezTo>
                      <a:pt x="41" y="34"/>
                      <a:pt x="23" y="32"/>
                      <a:pt x="4" y="13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1" name="Freeform 1542">
                <a:extLst>
                  <a:ext uri="{FF2B5EF4-FFF2-40B4-BE49-F238E27FC236}">
                    <a16:creationId xmlns:a16="http://schemas.microsoft.com/office/drawing/2014/main" id="{D52BE1A8-8EDC-4EEE-A647-74C89CBEA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049"/>
                <a:ext cx="26" cy="64"/>
              </a:xfrm>
              <a:custGeom>
                <a:avLst/>
                <a:gdLst>
                  <a:gd name="T0" fmla="*/ 1 w 54"/>
                  <a:gd name="T1" fmla="*/ 0 h 134"/>
                  <a:gd name="T2" fmla="*/ 0 w 54"/>
                  <a:gd name="T3" fmla="*/ 15 h 134"/>
                  <a:gd name="T4" fmla="*/ 3 w 54"/>
                  <a:gd name="T5" fmla="*/ 1 h 1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34">
                    <a:moveTo>
                      <a:pt x="12" y="0"/>
                    </a:moveTo>
                    <a:cubicBezTo>
                      <a:pt x="43" y="30"/>
                      <a:pt x="44" y="122"/>
                      <a:pt x="0" y="134"/>
                    </a:cubicBezTo>
                    <a:cubicBezTo>
                      <a:pt x="54" y="120"/>
                      <a:pt x="46" y="49"/>
                      <a:pt x="24" y="12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2" name="Freeform 1543">
                <a:extLst>
                  <a:ext uri="{FF2B5EF4-FFF2-40B4-BE49-F238E27FC236}">
                    <a16:creationId xmlns:a16="http://schemas.microsoft.com/office/drawing/2014/main" id="{C78B2F7A-B7F1-42BD-B753-EC771E6C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278"/>
                <a:ext cx="77" cy="32"/>
              </a:xfrm>
              <a:custGeom>
                <a:avLst/>
                <a:gdLst>
                  <a:gd name="T0" fmla="*/ 17 w 163"/>
                  <a:gd name="T1" fmla="*/ 2 h 68"/>
                  <a:gd name="T2" fmla="*/ 0 w 163"/>
                  <a:gd name="T3" fmla="*/ 7 h 68"/>
                  <a:gd name="T4" fmla="*/ 16 w 163"/>
                  <a:gd name="T5" fmla="*/ 3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68">
                    <a:moveTo>
                      <a:pt x="163" y="23"/>
                    </a:moveTo>
                    <a:cubicBezTo>
                      <a:pt x="107" y="0"/>
                      <a:pt x="43" y="37"/>
                      <a:pt x="0" y="68"/>
                    </a:cubicBezTo>
                    <a:cubicBezTo>
                      <a:pt x="50" y="59"/>
                      <a:pt x="105" y="38"/>
                      <a:pt x="155" y="31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3" name="Freeform 1544">
                <a:extLst>
                  <a:ext uri="{FF2B5EF4-FFF2-40B4-BE49-F238E27FC236}">
                    <a16:creationId xmlns:a16="http://schemas.microsoft.com/office/drawing/2014/main" id="{28DEE78A-C9FC-4DFD-A78F-27C7E8FA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3136"/>
                <a:ext cx="57" cy="75"/>
              </a:xfrm>
              <a:custGeom>
                <a:avLst/>
                <a:gdLst>
                  <a:gd name="T0" fmla="*/ 13 w 119"/>
                  <a:gd name="T1" fmla="*/ 3 h 156"/>
                  <a:gd name="T2" fmla="*/ 2 w 119"/>
                  <a:gd name="T3" fmla="*/ 17 h 156"/>
                  <a:gd name="T4" fmla="*/ 11 w 119"/>
                  <a:gd name="T5" fmla="*/ 1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156">
                    <a:moveTo>
                      <a:pt x="119" y="26"/>
                    </a:moveTo>
                    <a:cubicBezTo>
                      <a:pt x="41" y="16"/>
                      <a:pt x="14" y="84"/>
                      <a:pt x="17" y="156"/>
                    </a:cubicBezTo>
                    <a:cubicBezTo>
                      <a:pt x="0" y="105"/>
                      <a:pt x="23" y="0"/>
                      <a:pt x="95" y="13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4" name="Freeform 1545">
                <a:extLst>
                  <a:ext uri="{FF2B5EF4-FFF2-40B4-BE49-F238E27FC236}">
                    <a16:creationId xmlns:a16="http://schemas.microsoft.com/office/drawing/2014/main" id="{885ACC0C-EC20-4E63-8294-8F603E0E0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3258"/>
                <a:ext cx="72" cy="119"/>
              </a:xfrm>
              <a:custGeom>
                <a:avLst/>
                <a:gdLst>
                  <a:gd name="T0" fmla="*/ 1 w 152"/>
                  <a:gd name="T1" fmla="*/ 27 h 251"/>
                  <a:gd name="T2" fmla="*/ 15 w 152"/>
                  <a:gd name="T3" fmla="*/ 0 h 251"/>
                  <a:gd name="T4" fmla="*/ 16 w 152"/>
                  <a:gd name="T5" fmla="*/ 0 h 251"/>
                  <a:gd name="T6" fmla="*/ 9 w 152"/>
                  <a:gd name="T7" fmla="*/ 10 h 251"/>
                  <a:gd name="T8" fmla="*/ 2 w 152"/>
                  <a:gd name="T9" fmla="*/ 22 h 2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251">
                    <a:moveTo>
                      <a:pt x="10" y="251"/>
                    </a:moveTo>
                    <a:cubicBezTo>
                      <a:pt x="0" y="179"/>
                      <a:pt x="108" y="62"/>
                      <a:pt x="142" y="1"/>
                    </a:cubicBezTo>
                    <a:cubicBezTo>
                      <a:pt x="145" y="1"/>
                      <a:pt x="150" y="1"/>
                      <a:pt x="152" y="0"/>
                    </a:cubicBezTo>
                    <a:cubicBezTo>
                      <a:pt x="126" y="27"/>
                      <a:pt x="100" y="63"/>
                      <a:pt x="80" y="95"/>
                    </a:cubicBezTo>
                    <a:cubicBezTo>
                      <a:pt x="60" y="128"/>
                      <a:pt x="51" y="185"/>
                      <a:pt x="22" y="210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5" name="Freeform 1546">
                <a:extLst>
                  <a:ext uri="{FF2B5EF4-FFF2-40B4-BE49-F238E27FC236}">
                    <a16:creationId xmlns:a16="http://schemas.microsoft.com/office/drawing/2014/main" id="{2B261789-037F-4B66-A259-5ABE1E4C1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3004"/>
                <a:ext cx="87" cy="76"/>
              </a:xfrm>
              <a:custGeom>
                <a:avLst/>
                <a:gdLst>
                  <a:gd name="T0" fmla="*/ 0 w 183"/>
                  <a:gd name="T1" fmla="*/ 0 h 160"/>
                  <a:gd name="T2" fmla="*/ 19 w 183"/>
                  <a:gd name="T3" fmla="*/ 17 h 160"/>
                  <a:gd name="T4" fmla="*/ 4 w 183"/>
                  <a:gd name="T5" fmla="*/ 2 h 1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3" h="160">
                    <a:moveTo>
                      <a:pt x="0" y="0"/>
                    </a:moveTo>
                    <a:cubicBezTo>
                      <a:pt x="70" y="27"/>
                      <a:pt x="135" y="104"/>
                      <a:pt x="183" y="160"/>
                    </a:cubicBezTo>
                    <a:cubicBezTo>
                      <a:pt x="120" y="120"/>
                      <a:pt x="85" y="78"/>
                      <a:pt x="41" y="21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6" name="Freeform 1547">
                <a:extLst>
                  <a:ext uri="{FF2B5EF4-FFF2-40B4-BE49-F238E27FC236}">
                    <a16:creationId xmlns:a16="http://schemas.microsoft.com/office/drawing/2014/main" id="{FCCE3132-15FE-4B71-B9A9-23C733B46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807"/>
                <a:ext cx="327" cy="491"/>
              </a:xfrm>
              <a:custGeom>
                <a:avLst/>
                <a:gdLst>
                  <a:gd name="T0" fmla="*/ 29 w 686"/>
                  <a:gd name="T1" fmla="*/ 9 h 1032"/>
                  <a:gd name="T2" fmla="*/ 20 w 686"/>
                  <a:gd name="T3" fmla="*/ 5 h 1032"/>
                  <a:gd name="T4" fmla="*/ 8 w 686"/>
                  <a:gd name="T5" fmla="*/ 1 h 1032"/>
                  <a:gd name="T6" fmla="*/ 5 w 686"/>
                  <a:gd name="T7" fmla="*/ 23 h 1032"/>
                  <a:gd name="T8" fmla="*/ 5 w 686"/>
                  <a:gd name="T9" fmla="*/ 32 h 1032"/>
                  <a:gd name="T10" fmla="*/ 9 w 686"/>
                  <a:gd name="T11" fmla="*/ 47 h 1032"/>
                  <a:gd name="T12" fmla="*/ 10 w 686"/>
                  <a:gd name="T13" fmla="*/ 74 h 1032"/>
                  <a:gd name="T14" fmla="*/ 7 w 686"/>
                  <a:gd name="T15" fmla="*/ 94 h 1032"/>
                  <a:gd name="T16" fmla="*/ 5 w 686"/>
                  <a:gd name="T17" fmla="*/ 106 h 1032"/>
                  <a:gd name="T18" fmla="*/ 14 w 686"/>
                  <a:gd name="T19" fmla="*/ 104 h 1032"/>
                  <a:gd name="T20" fmla="*/ 30 w 686"/>
                  <a:gd name="T21" fmla="*/ 82 h 1032"/>
                  <a:gd name="T22" fmla="*/ 39 w 686"/>
                  <a:gd name="T23" fmla="*/ 89 h 1032"/>
                  <a:gd name="T24" fmla="*/ 50 w 686"/>
                  <a:gd name="T25" fmla="*/ 80 h 1032"/>
                  <a:gd name="T26" fmla="*/ 61 w 686"/>
                  <a:gd name="T27" fmla="*/ 67 h 1032"/>
                  <a:gd name="T28" fmla="*/ 73 w 686"/>
                  <a:gd name="T29" fmla="*/ 56 h 1032"/>
                  <a:gd name="T30" fmla="*/ 62 w 686"/>
                  <a:gd name="T31" fmla="*/ 41 h 1032"/>
                  <a:gd name="T32" fmla="*/ 53 w 686"/>
                  <a:gd name="T33" fmla="*/ 37 h 1032"/>
                  <a:gd name="T34" fmla="*/ 49 w 686"/>
                  <a:gd name="T35" fmla="*/ 28 h 1032"/>
                  <a:gd name="T36" fmla="*/ 40 w 686"/>
                  <a:gd name="T37" fmla="*/ 18 h 1032"/>
                  <a:gd name="T38" fmla="*/ 28 w 686"/>
                  <a:gd name="T39" fmla="*/ 9 h 10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86" h="1032">
                    <a:moveTo>
                      <a:pt x="263" y="83"/>
                    </a:moveTo>
                    <a:cubicBezTo>
                      <a:pt x="243" y="63"/>
                      <a:pt x="204" y="56"/>
                      <a:pt x="178" y="42"/>
                    </a:cubicBezTo>
                    <a:cubicBezTo>
                      <a:pt x="145" y="24"/>
                      <a:pt x="116" y="0"/>
                      <a:pt x="76" y="15"/>
                    </a:cubicBezTo>
                    <a:cubicBezTo>
                      <a:pt x="0" y="44"/>
                      <a:pt x="30" y="155"/>
                      <a:pt x="47" y="212"/>
                    </a:cubicBezTo>
                    <a:cubicBezTo>
                      <a:pt x="56" y="243"/>
                      <a:pt x="48" y="266"/>
                      <a:pt x="47" y="299"/>
                    </a:cubicBezTo>
                    <a:cubicBezTo>
                      <a:pt x="45" y="344"/>
                      <a:pt x="66" y="388"/>
                      <a:pt x="80" y="431"/>
                    </a:cubicBezTo>
                    <a:cubicBezTo>
                      <a:pt x="106" y="515"/>
                      <a:pt x="97" y="600"/>
                      <a:pt x="89" y="686"/>
                    </a:cubicBezTo>
                    <a:cubicBezTo>
                      <a:pt x="84" y="755"/>
                      <a:pt x="84" y="812"/>
                      <a:pt x="63" y="877"/>
                    </a:cubicBezTo>
                    <a:cubicBezTo>
                      <a:pt x="55" y="904"/>
                      <a:pt x="38" y="957"/>
                      <a:pt x="47" y="985"/>
                    </a:cubicBezTo>
                    <a:cubicBezTo>
                      <a:pt x="64" y="1032"/>
                      <a:pt x="116" y="994"/>
                      <a:pt x="132" y="964"/>
                    </a:cubicBezTo>
                    <a:cubicBezTo>
                      <a:pt x="156" y="915"/>
                      <a:pt x="187" y="735"/>
                      <a:pt x="279" y="758"/>
                    </a:cubicBezTo>
                    <a:cubicBezTo>
                      <a:pt x="312" y="767"/>
                      <a:pt x="326" y="812"/>
                      <a:pt x="358" y="824"/>
                    </a:cubicBezTo>
                    <a:cubicBezTo>
                      <a:pt x="411" y="845"/>
                      <a:pt x="444" y="781"/>
                      <a:pt x="462" y="742"/>
                    </a:cubicBezTo>
                    <a:cubicBezTo>
                      <a:pt x="489" y="683"/>
                      <a:pt x="510" y="655"/>
                      <a:pt x="564" y="620"/>
                    </a:cubicBezTo>
                    <a:cubicBezTo>
                      <a:pt x="603" y="595"/>
                      <a:pt x="674" y="568"/>
                      <a:pt x="680" y="517"/>
                    </a:cubicBezTo>
                    <a:cubicBezTo>
                      <a:pt x="686" y="468"/>
                      <a:pt x="617" y="404"/>
                      <a:pt x="577" y="382"/>
                    </a:cubicBezTo>
                    <a:cubicBezTo>
                      <a:pt x="548" y="366"/>
                      <a:pt x="517" y="367"/>
                      <a:pt x="493" y="343"/>
                    </a:cubicBezTo>
                    <a:cubicBezTo>
                      <a:pt x="472" y="321"/>
                      <a:pt x="463" y="289"/>
                      <a:pt x="450" y="263"/>
                    </a:cubicBezTo>
                    <a:cubicBezTo>
                      <a:pt x="430" y="225"/>
                      <a:pt x="399" y="192"/>
                      <a:pt x="368" y="163"/>
                    </a:cubicBezTo>
                    <a:cubicBezTo>
                      <a:pt x="335" y="131"/>
                      <a:pt x="291" y="105"/>
                      <a:pt x="253" y="83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7" name="Freeform 1548">
                <a:extLst>
                  <a:ext uri="{FF2B5EF4-FFF2-40B4-BE49-F238E27FC236}">
                    <a16:creationId xmlns:a16="http://schemas.microsoft.com/office/drawing/2014/main" id="{DF934E4A-E5BF-4A49-8199-091AB0DA9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3178"/>
                <a:ext cx="232" cy="418"/>
              </a:xfrm>
              <a:custGeom>
                <a:avLst/>
                <a:gdLst>
                  <a:gd name="T0" fmla="*/ 46 w 488"/>
                  <a:gd name="T1" fmla="*/ 4 h 879"/>
                  <a:gd name="T2" fmla="*/ 39 w 488"/>
                  <a:gd name="T3" fmla="*/ 11 h 879"/>
                  <a:gd name="T4" fmla="*/ 30 w 488"/>
                  <a:gd name="T5" fmla="*/ 14 h 879"/>
                  <a:gd name="T6" fmla="*/ 29 w 488"/>
                  <a:gd name="T7" fmla="*/ 21 h 879"/>
                  <a:gd name="T8" fmla="*/ 24 w 488"/>
                  <a:gd name="T9" fmla="*/ 29 h 879"/>
                  <a:gd name="T10" fmla="*/ 12 w 488"/>
                  <a:gd name="T11" fmla="*/ 49 h 879"/>
                  <a:gd name="T12" fmla="*/ 0 w 488"/>
                  <a:gd name="T13" fmla="*/ 74 h 879"/>
                  <a:gd name="T14" fmla="*/ 3 w 488"/>
                  <a:gd name="T15" fmla="*/ 90 h 879"/>
                  <a:gd name="T16" fmla="*/ 13 w 488"/>
                  <a:gd name="T17" fmla="*/ 86 h 879"/>
                  <a:gd name="T18" fmla="*/ 21 w 488"/>
                  <a:gd name="T19" fmla="*/ 67 h 879"/>
                  <a:gd name="T20" fmla="*/ 28 w 488"/>
                  <a:gd name="T21" fmla="*/ 52 h 879"/>
                  <a:gd name="T22" fmla="*/ 37 w 488"/>
                  <a:gd name="T23" fmla="*/ 38 h 879"/>
                  <a:gd name="T24" fmla="*/ 44 w 488"/>
                  <a:gd name="T25" fmla="*/ 27 h 879"/>
                  <a:gd name="T26" fmla="*/ 51 w 488"/>
                  <a:gd name="T27" fmla="*/ 8 h 879"/>
                  <a:gd name="T28" fmla="*/ 46 w 488"/>
                  <a:gd name="T29" fmla="*/ 3 h 8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8" h="879">
                    <a:moveTo>
                      <a:pt x="424" y="41"/>
                    </a:moveTo>
                    <a:cubicBezTo>
                      <a:pt x="402" y="60"/>
                      <a:pt x="386" y="87"/>
                      <a:pt x="359" y="102"/>
                    </a:cubicBezTo>
                    <a:cubicBezTo>
                      <a:pt x="337" y="115"/>
                      <a:pt x="297" y="109"/>
                      <a:pt x="280" y="126"/>
                    </a:cubicBezTo>
                    <a:cubicBezTo>
                      <a:pt x="262" y="144"/>
                      <a:pt x="273" y="177"/>
                      <a:pt x="270" y="198"/>
                    </a:cubicBezTo>
                    <a:cubicBezTo>
                      <a:pt x="265" y="231"/>
                      <a:pt x="246" y="247"/>
                      <a:pt x="225" y="273"/>
                    </a:cubicBezTo>
                    <a:cubicBezTo>
                      <a:pt x="178" y="331"/>
                      <a:pt x="151" y="394"/>
                      <a:pt x="114" y="457"/>
                    </a:cubicBezTo>
                    <a:cubicBezTo>
                      <a:pt x="69" y="532"/>
                      <a:pt x="7" y="596"/>
                      <a:pt x="2" y="690"/>
                    </a:cubicBezTo>
                    <a:cubicBezTo>
                      <a:pt x="0" y="730"/>
                      <a:pt x="6" y="798"/>
                      <a:pt x="28" y="834"/>
                    </a:cubicBezTo>
                    <a:cubicBezTo>
                      <a:pt x="55" y="879"/>
                      <a:pt x="99" y="830"/>
                      <a:pt x="120" y="794"/>
                    </a:cubicBezTo>
                    <a:cubicBezTo>
                      <a:pt x="152" y="740"/>
                      <a:pt x="160" y="677"/>
                      <a:pt x="198" y="624"/>
                    </a:cubicBezTo>
                    <a:cubicBezTo>
                      <a:pt x="230" y="580"/>
                      <a:pt x="231" y="531"/>
                      <a:pt x="254" y="483"/>
                    </a:cubicBezTo>
                    <a:cubicBezTo>
                      <a:pt x="276" y="438"/>
                      <a:pt x="311" y="397"/>
                      <a:pt x="339" y="355"/>
                    </a:cubicBezTo>
                    <a:cubicBezTo>
                      <a:pt x="363" y="319"/>
                      <a:pt x="384" y="280"/>
                      <a:pt x="413" y="248"/>
                    </a:cubicBezTo>
                    <a:cubicBezTo>
                      <a:pt x="457" y="200"/>
                      <a:pt x="488" y="142"/>
                      <a:pt x="477" y="74"/>
                    </a:cubicBezTo>
                    <a:cubicBezTo>
                      <a:pt x="474" y="54"/>
                      <a:pt x="462" y="0"/>
                      <a:pt x="431" y="27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8" name="Freeform 1549">
                <a:extLst>
                  <a:ext uri="{FF2B5EF4-FFF2-40B4-BE49-F238E27FC236}">
                    <a16:creationId xmlns:a16="http://schemas.microsoft.com/office/drawing/2014/main" id="{6FB46C67-C9EF-4D6F-9B42-7CDC89DF5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3027"/>
                <a:ext cx="412" cy="415"/>
              </a:xfrm>
              <a:custGeom>
                <a:avLst/>
                <a:gdLst>
                  <a:gd name="T0" fmla="*/ 36 w 866"/>
                  <a:gd name="T1" fmla="*/ 1 h 874"/>
                  <a:gd name="T2" fmla="*/ 24 w 866"/>
                  <a:gd name="T3" fmla="*/ 7 h 874"/>
                  <a:gd name="T4" fmla="*/ 19 w 866"/>
                  <a:gd name="T5" fmla="*/ 23 h 874"/>
                  <a:gd name="T6" fmla="*/ 37 w 866"/>
                  <a:gd name="T7" fmla="*/ 30 h 874"/>
                  <a:gd name="T8" fmla="*/ 29 w 866"/>
                  <a:gd name="T9" fmla="*/ 48 h 874"/>
                  <a:gd name="T10" fmla="*/ 16 w 866"/>
                  <a:gd name="T11" fmla="*/ 63 h 874"/>
                  <a:gd name="T12" fmla="*/ 1 w 866"/>
                  <a:gd name="T13" fmla="*/ 81 h 874"/>
                  <a:gd name="T14" fmla="*/ 3 w 866"/>
                  <a:gd name="T15" fmla="*/ 91 h 874"/>
                  <a:gd name="T16" fmla="*/ 13 w 866"/>
                  <a:gd name="T17" fmla="*/ 85 h 874"/>
                  <a:gd name="T18" fmla="*/ 25 w 866"/>
                  <a:gd name="T19" fmla="*/ 74 h 874"/>
                  <a:gd name="T20" fmla="*/ 39 w 866"/>
                  <a:gd name="T21" fmla="*/ 66 h 874"/>
                  <a:gd name="T22" fmla="*/ 56 w 866"/>
                  <a:gd name="T23" fmla="*/ 54 h 874"/>
                  <a:gd name="T24" fmla="*/ 74 w 866"/>
                  <a:gd name="T25" fmla="*/ 49 h 874"/>
                  <a:gd name="T26" fmla="*/ 90 w 866"/>
                  <a:gd name="T27" fmla="*/ 38 h 874"/>
                  <a:gd name="T28" fmla="*/ 88 w 866"/>
                  <a:gd name="T29" fmla="*/ 27 h 874"/>
                  <a:gd name="T30" fmla="*/ 53 w 866"/>
                  <a:gd name="T31" fmla="*/ 21 h 874"/>
                  <a:gd name="T32" fmla="*/ 36 w 866"/>
                  <a:gd name="T33" fmla="*/ 4 h 8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66" h="874">
                    <a:moveTo>
                      <a:pt x="334" y="10"/>
                    </a:moveTo>
                    <a:cubicBezTo>
                      <a:pt x="265" y="4"/>
                      <a:pt x="246" y="0"/>
                      <a:pt x="220" y="67"/>
                    </a:cubicBezTo>
                    <a:cubicBezTo>
                      <a:pt x="201" y="115"/>
                      <a:pt x="127" y="180"/>
                      <a:pt x="178" y="216"/>
                    </a:cubicBezTo>
                    <a:cubicBezTo>
                      <a:pt x="225" y="250"/>
                      <a:pt x="308" y="212"/>
                      <a:pt x="339" y="280"/>
                    </a:cubicBezTo>
                    <a:cubicBezTo>
                      <a:pt x="364" y="336"/>
                      <a:pt x="307" y="414"/>
                      <a:pt x="276" y="453"/>
                    </a:cubicBezTo>
                    <a:cubicBezTo>
                      <a:pt x="233" y="509"/>
                      <a:pt x="202" y="548"/>
                      <a:pt x="145" y="592"/>
                    </a:cubicBezTo>
                    <a:cubicBezTo>
                      <a:pt x="88" y="635"/>
                      <a:pt x="28" y="689"/>
                      <a:pt x="14" y="761"/>
                    </a:cubicBezTo>
                    <a:cubicBezTo>
                      <a:pt x="8" y="786"/>
                      <a:pt x="0" y="829"/>
                      <a:pt x="26" y="847"/>
                    </a:cubicBezTo>
                    <a:cubicBezTo>
                      <a:pt x="65" y="874"/>
                      <a:pt x="97" y="820"/>
                      <a:pt x="121" y="794"/>
                    </a:cubicBezTo>
                    <a:cubicBezTo>
                      <a:pt x="157" y="755"/>
                      <a:pt x="187" y="711"/>
                      <a:pt x="235" y="686"/>
                    </a:cubicBezTo>
                    <a:cubicBezTo>
                      <a:pt x="282" y="662"/>
                      <a:pt x="326" y="649"/>
                      <a:pt x="367" y="612"/>
                    </a:cubicBezTo>
                    <a:cubicBezTo>
                      <a:pt x="414" y="570"/>
                      <a:pt x="462" y="530"/>
                      <a:pt x="523" y="507"/>
                    </a:cubicBezTo>
                    <a:cubicBezTo>
                      <a:pt x="577" y="486"/>
                      <a:pt x="632" y="499"/>
                      <a:pt x="683" y="463"/>
                    </a:cubicBezTo>
                    <a:cubicBezTo>
                      <a:pt x="727" y="433"/>
                      <a:pt x="800" y="392"/>
                      <a:pt x="835" y="351"/>
                    </a:cubicBezTo>
                    <a:cubicBezTo>
                      <a:pt x="866" y="316"/>
                      <a:pt x="860" y="277"/>
                      <a:pt x="821" y="247"/>
                    </a:cubicBezTo>
                    <a:cubicBezTo>
                      <a:pt x="732" y="177"/>
                      <a:pt x="585" y="238"/>
                      <a:pt x="490" y="199"/>
                    </a:cubicBezTo>
                    <a:cubicBezTo>
                      <a:pt x="403" y="164"/>
                      <a:pt x="386" y="94"/>
                      <a:pt x="329" y="34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9" name="Freeform 1550">
                <a:extLst>
                  <a:ext uri="{FF2B5EF4-FFF2-40B4-BE49-F238E27FC236}">
                    <a16:creationId xmlns:a16="http://schemas.microsoft.com/office/drawing/2014/main" id="{02250EAB-06E6-4887-9BF7-DCB7AE39C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429"/>
                <a:ext cx="136" cy="133"/>
              </a:xfrm>
              <a:custGeom>
                <a:avLst/>
                <a:gdLst>
                  <a:gd name="T0" fmla="*/ 11 w 285"/>
                  <a:gd name="T1" fmla="*/ 0 h 280"/>
                  <a:gd name="T2" fmla="*/ 21 w 285"/>
                  <a:gd name="T3" fmla="*/ 11 h 280"/>
                  <a:gd name="T4" fmla="*/ 10 w 285"/>
                  <a:gd name="T5" fmla="*/ 22 h 280"/>
                  <a:gd name="T6" fmla="*/ 2 w 285"/>
                  <a:gd name="T7" fmla="*/ 29 h 280"/>
                  <a:gd name="T8" fmla="*/ 6 w 285"/>
                  <a:gd name="T9" fmla="*/ 13 h 280"/>
                  <a:gd name="T10" fmla="*/ 11 w 285"/>
                  <a:gd name="T11" fmla="*/ 1 h 2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5" h="280">
                    <a:moveTo>
                      <a:pt x="106" y="0"/>
                    </a:moveTo>
                    <a:cubicBezTo>
                      <a:pt x="82" y="103"/>
                      <a:pt x="285" y="1"/>
                      <a:pt x="195" y="104"/>
                    </a:cubicBezTo>
                    <a:cubicBezTo>
                      <a:pt x="161" y="143"/>
                      <a:pt x="121" y="163"/>
                      <a:pt x="91" y="204"/>
                    </a:cubicBezTo>
                    <a:cubicBezTo>
                      <a:pt x="73" y="228"/>
                      <a:pt x="50" y="280"/>
                      <a:pt x="17" y="273"/>
                    </a:cubicBezTo>
                    <a:cubicBezTo>
                      <a:pt x="0" y="233"/>
                      <a:pt x="42" y="163"/>
                      <a:pt x="57" y="124"/>
                    </a:cubicBezTo>
                    <a:cubicBezTo>
                      <a:pt x="70" y="90"/>
                      <a:pt x="76" y="42"/>
                      <a:pt x="101" y="14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0" name="Freeform 1551">
                <a:extLst>
                  <a:ext uri="{FF2B5EF4-FFF2-40B4-BE49-F238E27FC236}">
                    <a16:creationId xmlns:a16="http://schemas.microsoft.com/office/drawing/2014/main" id="{A2683C79-8098-43F6-AE65-6DF060E0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800"/>
                <a:ext cx="336" cy="329"/>
              </a:xfrm>
              <a:custGeom>
                <a:avLst/>
                <a:gdLst>
                  <a:gd name="T0" fmla="*/ 26 w 707"/>
                  <a:gd name="T1" fmla="*/ 29 h 692"/>
                  <a:gd name="T2" fmla="*/ 30 w 707"/>
                  <a:gd name="T3" fmla="*/ 46 h 692"/>
                  <a:gd name="T4" fmla="*/ 45 w 707"/>
                  <a:gd name="T5" fmla="*/ 53 h 692"/>
                  <a:gd name="T6" fmla="*/ 74 w 707"/>
                  <a:gd name="T7" fmla="*/ 67 h 692"/>
                  <a:gd name="T8" fmla="*/ 72 w 707"/>
                  <a:gd name="T9" fmla="*/ 50 h 692"/>
                  <a:gd name="T10" fmla="*/ 69 w 707"/>
                  <a:gd name="T11" fmla="*/ 37 h 692"/>
                  <a:gd name="T12" fmla="*/ 48 w 707"/>
                  <a:gd name="T13" fmla="*/ 22 h 692"/>
                  <a:gd name="T14" fmla="*/ 16 w 707"/>
                  <a:gd name="T15" fmla="*/ 15 h 692"/>
                  <a:gd name="T16" fmla="*/ 6 w 707"/>
                  <a:gd name="T17" fmla="*/ 31 h 692"/>
                  <a:gd name="T18" fmla="*/ 5 w 707"/>
                  <a:gd name="T19" fmla="*/ 42 h 692"/>
                  <a:gd name="T20" fmla="*/ 28 w 707"/>
                  <a:gd name="T21" fmla="*/ 43 h 6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07" h="692">
                    <a:moveTo>
                      <a:pt x="237" y="274"/>
                    </a:moveTo>
                    <a:cubicBezTo>
                      <a:pt x="137" y="278"/>
                      <a:pt x="245" y="405"/>
                      <a:pt x="278" y="425"/>
                    </a:cubicBezTo>
                    <a:cubicBezTo>
                      <a:pt x="323" y="452"/>
                      <a:pt x="372" y="467"/>
                      <a:pt x="416" y="495"/>
                    </a:cubicBezTo>
                    <a:cubicBezTo>
                      <a:pt x="468" y="527"/>
                      <a:pt x="649" y="692"/>
                      <a:pt x="686" y="618"/>
                    </a:cubicBezTo>
                    <a:cubicBezTo>
                      <a:pt x="707" y="575"/>
                      <a:pt x="678" y="513"/>
                      <a:pt x="667" y="472"/>
                    </a:cubicBezTo>
                    <a:cubicBezTo>
                      <a:pt x="655" y="430"/>
                      <a:pt x="658" y="379"/>
                      <a:pt x="644" y="340"/>
                    </a:cubicBezTo>
                    <a:cubicBezTo>
                      <a:pt x="616" y="266"/>
                      <a:pt x="510" y="246"/>
                      <a:pt x="451" y="208"/>
                    </a:cubicBezTo>
                    <a:cubicBezTo>
                      <a:pt x="359" y="148"/>
                      <a:pt x="247" y="0"/>
                      <a:pt x="147" y="144"/>
                    </a:cubicBezTo>
                    <a:cubicBezTo>
                      <a:pt x="114" y="192"/>
                      <a:pt x="86" y="247"/>
                      <a:pt x="52" y="293"/>
                    </a:cubicBezTo>
                    <a:cubicBezTo>
                      <a:pt x="25" y="330"/>
                      <a:pt x="0" y="366"/>
                      <a:pt x="48" y="395"/>
                    </a:cubicBezTo>
                    <a:cubicBezTo>
                      <a:pt x="112" y="435"/>
                      <a:pt x="195" y="365"/>
                      <a:pt x="261" y="401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1" name="Freeform 1552">
                <a:extLst>
                  <a:ext uri="{FF2B5EF4-FFF2-40B4-BE49-F238E27FC236}">
                    <a16:creationId xmlns:a16="http://schemas.microsoft.com/office/drawing/2014/main" id="{4D7A18F7-7A0E-4D18-8EB6-06047662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659"/>
                <a:ext cx="213" cy="329"/>
              </a:xfrm>
              <a:custGeom>
                <a:avLst/>
                <a:gdLst>
                  <a:gd name="T0" fmla="*/ 19 w 448"/>
                  <a:gd name="T1" fmla="*/ 70 h 691"/>
                  <a:gd name="T2" fmla="*/ 22 w 448"/>
                  <a:gd name="T3" fmla="*/ 59 h 691"/>
                  <a:gd name="T4" fmla="*/ 29 w 448"/>
                  <a:gd name="T5" fmla="*/ 43 h 691"/>
                  <a:gd name="T6" fmla="*/ 37 w 448"/>
                  <a:gd name="T7" fmla="*/ 8 h 691"/>
                  <a:gd name="T8" fmla="*/ 20 w 448"/>
                  <a:gd name="T9" fmla="*/ 10 h 691"/>
                  <a:gd name="T10" fmla="*/ 23 w 448"/>
                  <a:gd name="T11" fmla="*/ 30 h 691"/>
                  <a:gd name="T12" fmla="*/ 0 w 448"/>
                  <a:gd name="T13" fmla="*/ 45 h 691"/>
                  <a:gd name="T14" fmla="*/ 12 w 448"/>
                  <a:gd name="T15" fmla="*/ 60 h 691"/>
                  <a:gd name="T16" fmla="*/ 19 w 448"/>
                  <a:gd name="T17" fmla="*/ 71 h 6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8" h="691">
                    <a:moveTo>
                      <a:pt x="171" y="651"/>
                    </a:moveTo>
                    <a:cubicBezTo>
                      <a:pt x="240" y="691"/>
                      <a:pt x="206" y="571"/>
                      <a:pt x="201" y="547"/>
                    </a:cubicBezTo>
                    <a:cubicBezTo>
                      <a:pt x="186" y="482"/>
                      <a:pt x="229" y="444"/>
                      <a:pt x="271" y="400"/>
                    </a:cubicBezTo>
                    <a:cubicBezTo>
                      <a:pt x="343" y="323"/>
                      <a:pt x="448" y="170"/>
                      <a:pt x="345" y="73"/>
                    </a:cubicBezTo>
                    <a:cubicBezTo>
                      <a:pt x="297" y="27"/>
                      <a:pt x="195" y="0"/>
                      <a:pt x="186" y="89"/>
                    </a:cubicBezTo>
                    <a:cubicBezTo>
                      <a:pt x="179" y="150"/>
                      <a:pt x="220" y="213"/>
                      <a:pt x="210" y="274"/>
                    </a:cubicBezTo>
                    <a:cubicBezTo>
                      <a:pt x="193" y="388"/>
                      <a:pt x="101" y="415"/>
                      <a:pt x="7" y="420"/>
                    </a:cubicBezTo>
                    <a:cubicBezTo>
                      <a:pt x="0" y="457"/>
                      <a:pt x="85" y="527"/>
                      <a:pt x="110" y="557"/>
                    </a:cubicBezTo>
                    <a:cubicBezTo>
                      <a:pt x="130" y="580"/>
                      <a:pt x="162" y="661"/>
                      <a:pt x="181" y="661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2" name="Freeform 1553">
                <a:extLst>
                  <a:ext uri="{FF2B5EF4-FFF2-40B4-BE49-F238E27FC236}">
                    <a16:creationId xmlns:a16="http://schemas.microsoft.com/office/drawing/2014/main" id="{3068FB90-2CD8-4342-ABE2-110BAF642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818"/>
                <a:ext cx="257" cy="360"/>
              </a:xfrm>
              <a:custGeom>
                <a:avLst/>
                <a:gdLst>
                  <a:gd name="T0" fmla="*/ 27 w 540"/>
                  <a:gd name="T1" fmla="*/ 80 h 756"/>
                  <a:gd name="T2" fmla="*/ 33 w 540"/>
                  <a:gd name="T3" fmla="*/ 63 h 756"/>
                  <a:gd name="T4" fmla="*/ 33 w 540"/>
                  <a:gd name="T5" fmla="*/ 48 h 756"/>
                  <a:gd name="T6" fmla="*/ 17 w 540"/>
                  <a:gd name="T7" fmla="*/ 25 h 756"/>
                  <a:gd name="T8" fmla="*/ 5 w 540"/>
                  <a:gd name="T9" fmla="*/ 14 h 756"/>
                  <a:gd name="T10" fmla="*/ 10 w 540"/>
                  <a:gd name="T11" fmla="*/ 7 h 756"/>
                  <a:gd name="T12" fmla="*/ 27 w 540"/>
                  <a:gd name="T13" fmla="*/ 5 h 756"/>
                  <a:gd name="T14" fmla="*/ 36 w 540"/>
                  <a:gd name="T15" fmla="*/ 5 h 756"/>
                  <a:gd name="T16" fmla="*/ 45 w 540"/>
                  <a:gd name="T17" fmla="*/ 27 h 756"/>
                  <a:gd name="T18" fmla="*/ 46 w 540"/>
                  <a:gd name="T19" fmla="*/ 39 h 756"/>
                  <a:gd name="T20" fmla="*/ 51 w 540"/>
                  <a:gd name="T21" fmla="*/ 50 h 756"/>
                  <a:gd name="T22" fmla="*/ 56 w 540"/>
                  <a:gd name="T23" fmla="*/ 61 h 756"/>
                  <a:gd name="T24" fmla="*/ 47 w 540"/>
                  <a:gd name="T25" fmla="*/ 70 h 756"/>
                  <a:gd name="T26" fmla="*/ 36 w 540"/>
                  <a:gd name="T27" fmla="*/ 74 h 756"/>
                  <a:gd name="T28" fmla="*/ 26 w 540"/>
                  <a:gd name="T29" fmla="*/ 81 h 7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0" h="756">
                    <a:moveTo>
                      <a:pt x="245" y="742"/>
                    </a:moveTo>
                    <a:cubicBezTo>
                      <a:pt x="241" y="683"/>
                      <a:pt x="297" y="635"/>
                      <a:pt x="308" y="581"/>
                    </a:cubicBezTo>
                    <a:cubicBezTo>
                      <a:pt x="316" y="541"/>
                      <a:pt x="316" y="488"/>
                      <a:pt x="305" y="448"/>
                    </a:cubicBezTo>
                    <a:cubicBezTo>
                      <a:pt x="284" y="372"/>
                      <a:pt x="206" y="288"/>
                      <a:pt x="156" y="230"/>
                    </a:cubicBezTo>
                    <a:cubicBezTo>
                      <a:pt x="122" y="191"/>
                      <a:pt x="70" y="171"/>
                      <a:pt x="41" y="132"/>
                    </a:cubicBezTo>
                    <a:cubicBezTo>
                      <a:pt x="0" y="75"/>
                      <a:pt x="38" y="70"/>
                      <a:pt x="90" y="65"/>
                    </a:cubicBezTo>
                    <a:cubicBezTo>
                      <a:pt x="142" y="60"/>
                      <a:pt x="202" y="63"/>
                      <a:pt x="250" y="42"/>
                    </a:cubicBezTo>
                    <a:cubicBezTo>
                      <a:pt x="290" y="25"/>
                      <a:pt x="304" y="0"/>
                      <a:pt x="334" y="51"/>
                    </a:cubicBezTo>
                    <a:cubicBezTo>
                      <a:pt x="367" y="106"/>
                      <a:pt x="400" y="189"/>
                      <a:pt x="420" y="250"/>
                    </a:cubicBezTo>
                    <a:cubicBezTo>
                      <a:pt x="432" y="287"/>
                      <a:pt x="428" y="324"/>
                      <a:pt x="428" y="363"/>
                    </a:cubicBezTo>
                    <a:cubicBezTo>
                      <a:pt x="429" y="409"/>
                      <a:pt x="445" y="430"/>
                      <a:pt x="476" y="467"/>
                    </a:cubicBezTo>
                    <a:cubicBezTo>
                      <a:pt x="504" y="501"/>
                      <a:pt x="540" y="514"/>
                      <a:pt x="520" y="562"/>
                    </a:cubicBezTo>
                    <a:cubicBezTo>
                      <a:pt x="506" y="598"/>
                      <a:pt x="463" y="629"/>
                      <a:pt x="430" y="646"/>
                    </a:cubicBezTo>
                    <a:cubicBezTo>
                      <a:pt x="399" y="662"/>
                      <a:pt x="361" y="671"/>
                      <a:pt x="330" y="689"/>
                    </a:cubicBezTo>
                    <a:cubicBezTo>
                      <a:pt x="301" y="707"/>
                      <a:pt x="273" y="748"/>
                      <a:pt x="240" y="756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3" name="Freeform 1554">
                <a:extLst>
                  <a:ext uri="{FF2B5EF4-FFF2-40B4-BE49-F238E27FC236}">
                    <a16:creationId xmlns:a16="http://schemas.microsoft.com/office/drawing/2014/main" id="{E64678C5-C195-4732-9C84-76997442D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493"/>
                <a:ext cx="356" cy="318"/>
              </a:xfrm>
              <a:custGeom>
                <a:avLst/>
                <a:gdLst>
                  <a:gd name="T0" fmla="*/ 47 w 748"/>
                  <a:gd name="T1" fmla="*/ 9 h 669"/>
                  <a:gd name="T2" fmla="*/ 36 w 748"/>
                  <a:gd name="T3" fmla="*/ 2 h 669"/>
                  <a:gd name="T4" fmla="*/ 23 w 748"/>
                  <a:gd name="T5" fmla="*/ 6 h 669"/>
                  <a:gd name="T6" fmla="*/ 13 w 748"/>
                  <a:gd name="T7" fmla="*/ 18 h 669"/>
                  <a:gd name="T8" fmla="*/ 5 w 748"/>
                  <a:gd name="T9" fmla="*/ 28 h 669"/>
                  <a:gd name="T10" fmla="*/ 7 w 748"/>
                  <a:gd name="T11" fmla="*/ 41 h 669"/>
                  <a:gd name="T12" fmla="*/ 4 w 748"/>
                  <a:gd name="T13" fmla="*/ 54 h 669"/>
                  <a:gd name="T14" fmla="*/ 2 w 748"/>
                  <a:gd name="T15" fmla="*/ 67 h 669"/>
                  <a:gd name="T16" fmla="*/ 16 w 748"/>
                  <a:gd name="T17" fmla="*/ 59 h 669"/>
                  <a:gd name="T18" fmla="*/ 30 w 748"/>
                  <a:gd name="T19" fmla="*/ 59 h 669"/>
                  <a:gd name="T20" fmla="*/ 43 w 748"/>
                  <a:gd name="T21" fmla="*/ 61 h 669"/>
                  <a:gd name="T22" fmla="*/ 54 w 748"/>
                  <a:gd name="T23" fmla="*/ 50 h 669"/>
                  <a:gd name="T24" fmla="*/ 67 w 748"/>
                  <a:gd name="T25" fmla="*/ 46 h 669"/>
                  <a:gd name="T26" fmla="*/ 74 w 748"/>
                  <a:gd name="T27" fmla="*/ 16 h 669"/>
                  <a:gd name="T28" fmla="*/ 67 w 748"/>
                  <a:gd name="T29" fmla="*/ 12 h 669"/>
                  <a:gd name="T30" fmla="*/ 62 w 748"/>
                  <a:gd name="T31" fmla="*/ 15 h 669"/>
                  <a:gd name="T32" fmla="*/ 58 w 748"/>
                  <a:gd name="T33" fmla="*/ 32 h 669"/>
                  <a:gd name="T34" fmla="*/ 49 w 748"/>
                  <a:gd name="T35" fmla="*/ 10 h 66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48" h="669">
                    <a:moveTo>
                      <a:pt x="434" y="79"/>
                    </a:moveTo>
                    <a:cubicBezTo>
                      <a:pt x="422" y="37"/>
                      <a:pt x="369" y="31"/>
                      <a:pt x="334" y="19"/>
                    </a:cubicBezTo>
                    <a:cubicBezTo>
                      <a:pt x="277" y="0"/>
                      <a:pt x="266" y="3"/>
                      <a:pt x="217" y="52"/>
                    </a:cubicBezTo>
                    <a:cubicBezTo>
                      <a:pt x="182" y="87"/>
                      <a:pt x="153" y="126"/>
                      <a:pt x="118" y="161"/>
                    </a:cubicBezTo>
                    <a:cubicBezTo>
                      <a:pt x="93" y="186"/>
                      <a:pt x="52" y="218"/>
                      <a:pt x="43" y="254"/>
                    </a:cubicBezTo>
                    <a:cubicBezTo>
                      <a:pt x="33" y="295"/>
                      <a:pt x="58" y="347"/>
                      <a:pt x="61" y="388"/>
                    </a:cubicBezTo>
                    <a:cubicBezTo>
                      <a:pt x="65" y="434"/>
                      <a:pt x="56" y="460"/>
                      <a:pt x="38" y="500"/>
                    </a:cubicBezTo>
                    <a:cubicBezTo>
                      <a:pt x="26" y="528"/>
                      <a:pt x="0" y="598"/>
                      <a:pt x="24" y="627"/>
                    </a:cubicBezTo>
                    <a:cubicBezTo>
                      <a:pt x="60" y="669"/>
                      <a:pt x="112" y="570"/>
                      <a:pt x="151" y="553"/>
                    </a:cubicBezTo>
                    <a:cubicBezTo>
                      <a:pt x="193" y="535"/>
                      <a:pt x="245" y="534"/>
                      <a:pt x="284" y="551"/>
                    </a:cubicBezTo>
                    <a:cubicBezTo>
                      <a:pt x="327" y="569"/>
                      <a:pt x="357" y="598"/>
                      <a:pt x="401" y="566"/>
                    </a:cubicBezTo>
                    <a:cubicBezTo>
                      <a:pt x="440" y="538"/>
                      <a:pt x="455" y="494"/>
                      <a:pt x="505" y="472"/>
                    </a:cubicBezTo>
                    <a:cubicBezTo>
                      <a:pt x="542" y="456"/>
                      <a:pt x="584" y="448"/>
                      <a:pt x="619" y="428"/>
                    </a:cubicBezTo>
                    <a:cubicBezTo>
                      <a:pt x="696" y="384"/>
                      <a:pt x="748" y="229"/>
                      <a:pt x="685" y="150"/>
                    </a:cubicBezTo>
                    <a:cubicBezTo>
                      <a:pt x="672" y="133"/>
                      <a:pt x="642" y="116"/>
                      <a:pt x="624" y="113"/>
                    </a:cubicBezTo>
                    <a:cubicBezTo>
                      <a:pt x="580" y="103"/>
                      <a:pt x="586" y="107"/>
                      <a:pt x="580" y="141"/>
                    </a:cubicBezTo>
                    <a:cubicBezTo>
                      <a:pt x="569" y="199"/>
                      <a:pt x="579" y="246"/>
                      <a:pt x="539" y="296"/>
                    </a:cubicBezTo>
                    <a:cubicBezTo>
                      <a:pt x="437" y="421"/>
                      <a:pt x="469" y="141"/>
                      <a:pt x="449" y="94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4" name="Freeform 1555">
                <a:extLst>
                  <a:ext uri="{FF2B5EF4-FFF2-40B4-BE49-F238E27FC236}">
                    <a16:creationId xmlns:a16="http://schemas.microsoft.com/office/drawing/2014/main" id="{40D9EF79-93D9-4285-888F-6C243A403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100"/>
                <a:ext cx="399" cy="206"/>
              </a:xfrm>
              <a:custGeom>
                <a:avLst/>
                <a:gdLst>
                  <a:gd name="T0" fmla="*/ 20 w 838"/>
                  <a:gd name="T1" fmla="*/ 23 h 434"/>
                  <a:gd name="T2" fmla="*/ 9 w 838"/>
                  <a:gd name="T3" fmla="*/ 33 h 434"/>
                  <a:gd name="T4" fmla="*/ 0 w 838"/>
                  <a:gd name="T5" fmla="*/ 42 h 434"/>
                  <a:gd name="T6" fmla="*/ 13 w 838"/>
                  <a:gd name="T7" fmla="*/ 41 h 434"/>
                  <a:gd name="T8" fmla="*/ 24 w 838"/>
                  <a:gd name="T9" fmla="*/ 41 h 434"/>
                  <a:gd name="T10" fmla="*/ 48 w 838"/>
                  <a:gd name="T11" fmla="*/ 40 h 434"/>
                  <a:gd name="T12" fmla="*/ 57 w 838"/>
                  <a:gd name="T13" fmla="*/ 45 h 434"/>
                  <a:gd name="T14" fmla="*/ 59 w 838"/>
                  <a:gd name="T15" fmla="*/ 34 h 434"/>
                  <a:gd name="T16" fmla="*/ 65 w 838"/>
                  <a:gd name="T17" fmla="*/ 22 h 434"/>
                  <a:gd name="T18" fmla="*/ 80 w 838"/>
                  <a:gd name="T19" fmla="*/ 8 h 434"/>
                  <a:gd name="T20" fmla="*/ 90 w 838"/>
                  <a:gd name="T21" fmla="*/ 1 h 434"/>
                  <a:gd name="T22" fmla="*/ 72 w 838"/>
                  <a:gd name="T23" fmla="*/ 0 h 434"/>
                  <a:gd name="T24" fmla="*/ 51 w 838"/>
                  <a:gd name="T25" fmla="*/ 9 h 434"/>
                  <a:gd name="T26" fmla="*/ 36 w 838"/>
                  <a:gd name="T27" fmla="*/ 19 h 434"/>
                  <a:gd name="T28" fmla="*/ 19 w 838"/>
                  <a:gd name="T29" fmla="*/ 24 h 4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38" h="434">
                    <a:moveTo>
                      <a:pt x="186" y="216"/>
                    </a:moveTo>
                    <a:cubicBezTo>
                      <a:pt x="133" y="210"/>
                      <a:pt x="111" y="281"/>
                      <a:pt x="84" y="311"/>
                    </a:cubicBezTo>
                    <a:cubicBezTo>
                      <a:pt x="60" y="339"/>
                      <a:pt x="6" y="360"/>
                      <a:pt x="0" y="397"/>
                    </a:cubicBezTo>
                    <a:cubicBezTo>
                      <a:pt x="33" y="415"/>
                      <a:pt x="82" y="379"/>
                      <a:pt x="123" y="388"/>
                    </a:cubicBezTo>
                    <a:cubicBezTo>
                      <a:pt x="174" y="398"/>
                      <a:pt x="172" y="412"/>
                      <a:pt x="222" y="387"/>
                    </a:cubicBezTo>
                    <a:cubicBezTo>
                      <a:pt x="295" y="351"/>
                      <a:pt x="369" y="327"/>
                      <a:pt x="447" y="371"/>
                    </a:cubicBezTo>
                    <a:cubicBezTo>
                      <a:pt x="469" y="384"/>
                      <a:pt x="503" y="434"/>
                      <a:pt x="531" y="415"/>
                    </a:cubicBezTo>
                    <a:cubicBezTo>
                      <a:pt x="548" y="403"/>
                      <a:pt x="541" y="339"/>
                      <a:pt x="546" y="320"/>
                    </a:cubicBezTo>
                    <a:cubicBezTo>
                      <a:pt x="555" y="286"/>
                      <a:pt x="579" y="240"/>
                      <a:pt x="598" y="210"/>
                    </a:cubicBezTo>
                    <a:cubicBezTo>
                      <a:pt x="632" y="156"/>
                      <a:pt x="688" y="108"/>
                      <a:pt x="743" y="75"/>
                    </a:cubicBezTo>
                    <a:cubicBezTo>
                      <a:pt x="771" y="58"/>
                      <a:pt x="835" y="40"/>
                      <a:pt x="838" y="8"/>
                    </a:cubicBezTo>
                    <a:cubicBezTo>
                      <a:pt x="785" y="5"/>
                      <a:pt x="716" y="0"/>
                      <a:pt x="666" y="2"/>
                    </a:cubicBezTo>
                    <a:cubicBezTo>
                      <a:pt x="601" y="4"/>
                      <a:pt x="527" y="51"/>
                      <a:pt x="474" y="82"/>
                    </a:cubicBezTo>
                    <a:cubicBezTo>
                      <a:pt x="425" y="110"/>
                      <a:pt x="386" y="154"/>
                      <a:pt x="336" y="180"/>
                    </a:cubicBezTo>
                    <a:cubicBezTo>
                      <a:pt x="287" y="206"/>
                      <a:pt x="214" y="189"/>
                      <a:pt x="175" y="221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5" name="Freeform 1556">
                <a:extLst>
                  <a:ext uri="{FF2B5EF4-FFF2-40B4-BE49-F238E27FC236}">
                    <a16:creationId xmlns:a16="http://schemas.microsoft.com/office/drawing/2014/main" id="{9317F742-5A33-493D-8D2C-C6C7192E3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947"/>
                <a:ext cx="443" cy="340"/>
              </a:xfrm>
              <a:custGeom>
                <a:avLst/>
                <a:gdLst>
                  <a:gd name="T0" fmla="*/ 0 w 932"/>
                  <a:gd name="T1" fmla="*/ 32 h 715"/>
                  <a:gd name="T2" fmla="*/ 35 w 932"/>
                  <a:gd name="T3" fmla="*/ 16 h 715"/>
                  <a:gd name="T4" fmla="*/ 68 w 932"/>
                  <a:gd name="T5" fmla="*/ 12 h 715"/>
                  <a:gd name="T6" fmla="*/ 92 w 932"/>
                  <a:gd name="T7" fmla="*/ 10 h 715"/>
                  <a:gd name="T8" fmla="*/ 88 w 932"/>
                  <a:gd name="T9" fmla="*/ 20 h 715"/>
                  <a:gd name="T10" fmla="*/ 87 w 932"/>
                  <a:gd name="T11" fmla="*/ 30 h 715"/>
                  <a:gd name="T12" fmla="*/ 92 w 932"/>
                  <a:gd name="T13" fmla="*/ 43 h 715"/>
                  <a:gd name="T14" fmla="*/ 99 w 932"/>
                  <a:gd name="T15" fmla="*/ 52 h 715"/>
                  <a:gd name="T16" fmla="*/ 85 w 932"/>
                  <a:gd name="T17" fmla="*/ 59 h 715"/>
                  <a:gd name="T18" fmla="*/ 68 w 932"/>
                  <a:gd name="T19" fmla="*/ 69 h 715"/>
                  <a:gd name="T20" fmla="*/ 52 w 932"/>
                  <a:gd name="T21" fmla="*/ 73 h 715"/>
                  <a:gd name="T22" fmla="*/ 47 w 932"/>
                  <a:gd name="T23" fmla="*/ 68 h 715"/>
                  <a:gd name="T24" fmla="*/ 58 w 932"/>
                  <a:gd name="T25" fmla="*/ 47 h 715"/>
                  <a:gd name="T26" fmla="*/ 72 w 932"/>
                  <a:gd name="T27" fmla="*/ 33 h 715"/>
                  <a:gd name="T28" fmla="*/ 69 w 932"/>
                  <a:gd name="T29" fmla="*/ 19 h 715"/>
                  <a:gd name="T30" fmla="*/ 52 w 932"/>
                  <a:gd name="T31" fmla="*/ 19 h 715"/>
                  <a:gd name="T32" fmla="*/ 35 w 932"/>
                  <a:gd name="T33" fmla="*/ 25 h 715"/>
                  <a:gd name="T34" fmla="*/ 18 w 932"/>
                  <a:gd name="T35" fmla="*/ 33 h 715"/>
                  <a:gd name="T36" fmla="*/ 8 w 932"/>
                  <a:gd name="T37" fmla="*/ 36 h 715"/>
                  <a:gd name="T38" fmla="*/ 0 w 932"/>
                  <a:gd name="T39" fmla="*/ 36 h 7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32" h="715">
                    <a:moveTo>
                      <a:pt x="5" y="302"/>
                    </a:moveTo>
                    <a:cubicBezTo>
                      <a:pt x="95" y="215"/>
                      <a:pt x="220" y="204"/>
                      <a:pt x="324" y="147"/>
                    </a:cubicBezTo>
                    <a:cubicBezTo>
                      <a:pt x="412" y="97"/>
                      <a:pt x="536" y="129"/>
                      <a:pt x="636" y="110"/>
                    </a:cubicBezTo>
                    <a:cubicBezTo>
                      <a:pt x="683" y="101"/>
                      <a:pt x="854" y="0"/>
                      <a:pt x="861" y="95"/>
                    </a:cubicBezTo>
                    <a:cubicBezTo>
                      <a:pt x="863" y="121"/>
                      <a:pt x="828" y="159"/>
                      <a:pt x="820" y="186"/>
                    </a:cubicBezTo>
                    <a:cubicBezTo>
                      <a:pt x="813" y="212"/>
                      <a:pt x="810" y="250"/>
                      <a:pt x="809" y="277"/>
                    </a:cubicBezTo>
                    <a:cubicBezTo>
                      <a:pt x="807" y="328"/>
                      <a:pt x="829" y="363"/>
                      <a:pt x="861" y="401"/>
                    </a:cubicBezTo>
                    <a:cubicBezTo>
                      <a:pt x="878" y="422"/>
                      <a:pt x="932" y="454"/>
                      <a:pt x="924" y="485"/>
                    </a:cubicBezTo>
                    <a:cubicBezTo>
                      <a:pt x="916" y="516"/>
                      <a:pt x="818" y="535"/>
                      <a:pt x="793" y="548"/>
                    </a:cubicBezTo>
                    <a:cubicBezTo>
                      <a:pt x="735" y="581"/>
                      <a:pt x="704" y="632"/>
                      <a:pt x="633" y="642"/>
                    </a:cubicBezTo>
                    <a:cubicBezTo>
                      <a:pt x="573" y="650"/>
                      <a:pt x="541" y="641"/>
                      <a:pt x="489" y="677"/>
                    </a:cubicBezTo>
                    <a:cubicBezTo>
                      <a:pt x="433" y="715"/>
                      <a:pt x="405" y="715"/>
                      <a:pt x="440" y="637"/>
                    </a:cubicBezTo>
                    <a:cubicBezTo>
                      <a:pt x="467" y="576"/>
                      <a:pt x="483" y="468"/>
                      <a:pt x="544" y="434"/>
                    </a:cubicBezTo>
                    <a:cubicBezTo>
                      <a:pt x="611" y="396"/>
                      <a:pt x="663" y="402"/>
                      <a:pt x="673" y="309"/>
                    </a:cubicBezTo>
                    <a:cubicBezTo>
                      <a:pt x="678" y="265"/>
                      <a:pt x="690" y="198"/>
                      <a:pt x="642" y="176"/>
                    </a:cubicBezTo>
                    <a:cubicBezTo>
                      <a:pt x="608" y="162"/>
                      <a:pt x="523" y="175"/>
                      <a:pt x="485" y="177"/>
                    </a:cubicBezTo>
                    <a:cubicBezTo>
                      <a:pt x="419" y="180"/>
                      <a:pt x="379" y="205"/>
                      <a:pt x="322" y="234"/>
                    </a:cubicBezTo>
                    <a:cubicBezTo>
                      <a:pt x="273" y="259"/>
                      <a:pt x="214" y="291"/>
                      <a:pt x="162" y="307"/>
                    </a:cubicBezTo>
                    <a:cubicBezTo>
                      <a:pt x="137" y="315"/>
                      <a:pt x="99" y="329"/>
                      <a:pt x="73" y="332"/>
                    </a:cubicBezTo>
                    <a:cubicBezTo>
                      <a:pt x="48" y="336"/>
                      <a:pt x="12" y="321"/>
                      <a:pt x="0" y="333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6" name="Freeform 1557">
                <a:extLst>
                  <a:ext uri="{FF2B5EF4-FFF2-40B4-BE49-F238E27FC236}">
                    <a16:creationId xmlns:a16="http://schemas.microsoft.com/office/drawing/2014/main" id="{29D04734-D493-46C0-AD60-ED37CE212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818"/>
                <a:ext cx="181" cy="256"/>
              </a:xfrm>
              <a:custGeom>
                <a:avLst/>
                <a:gdLst>
                  <a:gd name="T0" fmla="*/ 37 w 381"/>
                  <a:gd name="T1" fmla="*/ 57 h 538"/>
                  <a:gd name="T2" fmla="*/ 41 w 381"/>
                  <a:gd name="T3" fmla="*/ 52 h 538"/>
                  <a:gd name="T4" fmla="*/ 39 w 381"/>
                  <a:gd name="T5" fmla="*/ 42 h 538"/>
                  <a:gd name="T6" fmla="*/ 32 w 381"/>
                  <a:gd name="T7" fmla="*/ 24 h 538"/>
                  <a:gd name="T8" fmla="*/ 28 w 381"/>
                  <a:gd name="T9" fmla="*/ 6 h 538"/>
                  <a:gd name="T10" fmla="*/ 17 w 381"/>
                  <a:gd name="T11" fmla="*/ 6 h 538"/>
                  <a:gd name="T12" fmla="*/ 5 w 381"/>
                  <a:gd name="T13" fmla="*/ 10 h 538"/>
                  <a:gd name="T14" fmla="*/ 3 w 381"/>
                  <a:gd name="T15" fmla="*/ 18 h 538"/>
                  <a:gd name="T16" fmla="*/ 4 w 381"/>
                  <a:gd name="T17" fmla="*/ 31 h 538"/>
                  <a:gd name="T18" fmla="*/ 1 w 381"/>
                  <a:gd name="T19" fmla="*/ 35 h 538"/>
                  <a:gd name="T20" fmla="*/ 2 w 381"/>
                  <a:gd name="T21" fmla="*/ 42 h 538"/>
                  <a:gd name="T22" fmla="*/ 5 w 381"/>
                  <a:gd name="T23" fmla="*/ 47 h 538"/>
                  <a:gd name="T24" fmla="*/ 8 w 381"/>
                  <a:gd name="T25" fmla="*/ 53 h 538"/>
                  <a:gd name="T26" fmla="*/ 18 w 381"/>
                  <a:gd name="T27" fmla="*/ 55 h 538"/>
                  <a:gd name="T28" fmla="*/ 33 w 381"/>
                  <a:gd name="T29" fmla="*/ 52 h 538"/>
                  <a:gd name="T30" fmla="*/ 37 w 381"/>
                  <a:gd name="T31" fmla="*/ 56 h 538"/>
                  <a:gd name="T32" fmla="*/ 40 w 381"/>
                  <a:gd name="T33" fmla="*/ 57 h 5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81" h="538">
                    <a:moveTo>
                      <a:pt x="342" y="529"/>
                    </a:moveTo>
                    <a:cubicBezTo>
                      <a:pt x="375" y="529"/>
                      <a:pt x="381" y="520"/>
                      <a:pt x="381" y="485"/>
                    </a:cubicBezTo>
                    <a:cubicBezTo>
                      <a:pt x="381" y="453"/>
                      <a:pt x="381" y="418"/>
                      <a:pt x="364" y="389"/>
                    </a:cubicBezTo>
                    <a:cubicBezTo>
                      <a:pt x="335" y="336"/>
                      <a:pt x="316" y="281"/>
                      <a:pt x="301" y="222"/>
                    </a:cubicBezTo>
                    <a:cubicBezTo>
                      <a:pt x="286" y="166"/>
                      <a:pt x="291" y="109"/>
                      <a:pt x="264" y="56"/>
                    </a:cubicBezTo>
                    <a:cubicBezTo>
                      <a:pt x="235" y="0"/>
                      <a:pt x="197" y="30"/>
                      <a:pt x="156" y="55"/>
                    </a:cubicBezTo>
                    <a:cubicBezTo>
                      <a:pt x="121" y="76"/>
                      <a:pt x="81" y="77"/>
                      <a:pt x="47" y="95"/>
                    </a:cubicBezTo>
                    <a:cubicBezTo>
                      <a:pt x="15" y="113"/>
                      <a:pt x="12" y="132"/>
                      <a:pt x="25" y="164"/>
                    </a:cubicBezTo>
                    <a:cubicBezTo>
                      <a:pt x="38" y="198"/>
                      <a:pt x="54" y="254"/>
                      <a:pt x="39" y="291"/>
                    </a:cubicBezTo>
                    <a:cubicBezTo>
                      <a:pt x="32" y="305"/>
                      <a:pt x="19" y="314"/>
                      <a:pt x="12" y="328"/>
                    </a:cubicBezTo>
                    <a:cubicBezTo>
                      <a:pt x="0" y="350"/>
                      <a:pt x="5" y="367"/>
                      <a:pt x="16" y="388"/>
                    </a:cubicBezTo>
                    <a:cubicBezTo>
                      <a:pt x="27" y="406"/>
                      <a:pt x="41" y="420"/>
                      <a:pt x="50" y="439"/>
                    </a:cubicBezTo>
                    <a:cubicBezTo>
                      <a:pt x="59" y="455"/>
                      <a:pt x="64" y="474"/>
                      <a:pt x="74" y="490"/>
                    </a:cubicBezTo>
                    <a:cubicBezTo>
                      <a:pt x="97" y="526"/>
                      <a:pt x="134" y="524"/>
                      <a:pt x="170" y="506"/>
                    </a:cubicBezTo>
                    <a:cubicBezTo>
                      <a:pt x="216" y="482"/>
                      <a:pt x="259" y="452"/>
                      <a:pt x="306" y="486"/>
                    </a:cubicBezTo>
                    <a:cubicBezTo>
                      <a:pt x="320" y="496"/>
                      <a:pt x="333" y="508"/>
                      <a:pt x="346" y="519"/>
                    </a:cubicBezTo>
                    <a:cubicBezTo>
                      <a:pt x="352" y="523"/>
                      <a:pt x="374" y="538"/>
                      <a:pt x="373" y="532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7" name="Freeform 1558">
                <a:extLst>
                  <a:ext uri="{FF2B5EF4-FFF2-40B4-BE49-F238E27FC236}">
                    <a16:creationId xmlns:a16="http://schemas.microsoft.com/office/drawing/2014/main" id="{8B0EDF92-17C2-4E8A-A02E-510FA44B1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656"/>
                <a:ext cx="213" cy="349"/>
              </a:xfrm>
              <a:custGeom>
                <a:avLst/>
                <a:gdLst>
                  <a:gd name="T0" fmla="*/ 43 w 449"/>
                  <a:gd name="T1" fmla="*/ 0 h 734"/>
                  <a:gd name="T2" fmla="*/ 26 w 449"/>
                  <a:gd name="T3" fmla="*/ 13 h 734"/>
                  <a:gd name="T4" fmla="*/ 11 w 449"/>
                  <a:gd name="T5" fmla="*/ 26 h 734"/>
                  <a:gd name="T6" fmla="*/ 2 w 449"/>
                  <a:gd name="T7" fmla="*/ 34 h 734"/>
                  <a:gd name="T8" fmla="*/ 6 w 449"/>
                  <a:gd name="T9" fmla="*/ 47 h 734"/>
                  <a:gd name="T10" fmla="*/ 12 w 449"/>
                  <a:gd name="T11" fmla="*/ 64 h 734"/>
                  <a:gd name="T12" fmla="*/ 19 w 449"/>
                  <a:gd name="T13" fmla="*/ 74 h 734"/>
                  <a:gd name="T14" fmla="*/ 32 w 449"/>
                  <a:gd name="T15" fmla="*/ 78 h 734"/>
                  <a:gd name="T16" fmla="*/ 39 w 449"/>
                  <a:gd name="T17" fmla="*/ 78 h 734"/>
                  <a:gd name="T18" fmla="*/ 44 w 449"/>
                  <a:gd name="T19" fmla="*/ 78 h 734"/>
                  <a:gd name="T20" fmla="*/ 45 w 449"/>
                  <a:gd name="T21" fmla="*/ 78 h 734"/>
                  <a:gd name="T22" fmla="*/ 32 w 449"/>
                  <a:gd name="T23" fmla="*/ 69 h 734"/>
                  <a:gd name="T24" fmla="*/ 29 w 449"/>
                  <a:gd name="T25" fmla="*/ 58 h 734"/>
                  <a:gd name="T26" fmla="*/ 32 w 449"/>
                  <a:gd name="T27" fmla="*/ 46 h 734"/>
                  <a:gd name="T28" fmla="*/ 39 w 449"/>
                  <a:gd name="T29" fmla="*/ 32 h 734"/>
                  <a:gd name="T30" fmla="*/ 45 w 449"/>
                  <a:gd name="T31" fmla="*/ 20 h 734"/>
                  <a:gd name="T32" fmla="*/ 46 w 449"/>
                  <a:gd name="T33" fmla="*/ 11 h 734"/>
                  <a:gd name="T34" fmla="*/ 44 w 449"/>
                  <a:gd name="T35" fmla="*/ 2 h 7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49" h="734">
                    <a:moveTo>
                      <a:pt x="405" y="0"/>
                    </a:moveTo>
                    <a:cubicBezTo>
                      <a:pt x="344" y="28"/>
                      <a:pt x="292" y="80"/>
                      <a:pt x="239" y="120"/>
                    </a:cubicBezTo>
                    <a:cubicBezTo>
                      <a:pt x="194" y="153"/>
                      <a:pt x="140" y="190"/>
                      <a:pt x="107" y="237"/>
                    </a:cubicBezTo>
                    <a:cubicBezTo>
                      <a:pt x="85" y="269"/>
                      <a:pt x="38" y="281"/>
                      <a:pt x="21" y="316"/>
                    </a:cubicBezTo>
                    <a:cubicBezTo>
                      <a:pt x="0" y="359"/>
                      <a:pt x="41" y="402"/>
                      <a:pt x="56" y="438"/>
                    </a:cubicBezTo>
                    <a:cubicBezTo>
                      <a:pt x="79" y="490"/>
                      <a:pt x="99" y="544"/>
                      <a:pt x="116" y="598"/>
                    </a:cubicBezTo>
                    <a:cubicBezTo>
                      <a:pt x="127" y="634"/>
                      <a:pt x="135" y="673"/>
                      <a:pt x="173" y="689"/>
                    </a:cubicBezTo>
                    <a:cubicBezTo>
                      <a:pt x="216" y="706"/>
                      <a:pt x="258" y="715"/>
                      <a:pt x="304" y="722"/>
                    </a:cubicBezTo>
                    <a:cubicBezTo>
                      <a:pt x="324" y="725"/>
                      <a:pt x="343" y="723"/>
                      <a:pt x="364" y="723"/>
                    </a:cubicBezTo>
                    <a:cubicBezTo>
                      <a:pt x="376" y="722"/>
                      <a:pt x="401" y="734"/>
                      <a:pt x="411" y="730"/>
                    </a:cubicBezTo>
                    <a:cubicBezTo>
                      <a:pt x="413" y="729"/>
                      <a:pt x="416" y="730"/>
                      <a:pt x="418" y="729"/>
                    </a:cubicBezTo>
                    <a:cubicBezTo>
                      <a:pt x="400" y="685"/>
                      <a:pt x="328" y="675"/>
                      <a:pt x="298" y="640"/>
                    </a:cubicBezTo>
                    <a:cubicBezTo>
                      <a:pt x="277" y="615"/>
                      <a:pt x="274" y="571"/>
                      <a:pt x="274" y="540"/>
                    </a:cubicBezTo>
                    <a:cubicBezTo>
                      <a:pt x="274" y="497"/>
                      <a:pt x="285" y="466"/>
                      <a:pt x="299" y="426"/>
                    </a:cubicBezTo>
                    <a:cubicBezTo>
                      <a:pt x="316" y="380"/>
                      <a:pt x="334" y="341"/>
                      <a:pt x="362" y="302"/>
                    </a:cubicBezTo>
                    <a:cubicBezTo>
                      <a:pt x="389" y="265"/>
                      <a:pt x="410" y="236"/>
                      <a:pt x="424" y="192"/>
                    </a:cubicBezTo>
                    <a:cubicBezTo>
                      <a:pt x="436" y="158"/>
                      <a:pt x="449" y="137"/>
                      <a:pt x="437" y="101"/>
                    </a:cubicBezTo>
                    <a:cubicBezTo>
                      <a:pt x="428" y="74"/>
                      <a:pt x="415" y="48"/>
                      <a:pt x="411" y="19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8" name="Freeform 1559">
                <a:extLst>
                  <a:ext uri="{FF2B5EF4-FFF2-40B4-BE49-F238E27FC236}">
                    <a16:creationId xmlns:a16="http://schemas.microsoft.com/office/drawing/2014/main" id="{1F9B1022-F4F9-4CFE-BE05-8FA9970A7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605"/>
                <a:ext cx="154" cy="383"/>
              </a:xfrm>
              <a:custGeom>
                <a:avLst/>
                <a:gdLst>
                  <a:gd name="T0" fmla="*/ 7 w 324"/>
                  <a:gd name="T1" fmla="*/ 87 h 804"/>
                  <a:gd name="T2" fmla="*/ 4 w 324"/>
                  <a:gd name="T3" fmla="*/ 74 h 804"/>
                  <a:gd name="T4" fmla="*/ 17 w 324"/>
                  <a:gd name="T5" fmla="*/ 62 h 804"/>
                  <a:gd name="T6" fmla="*/ 16 w 324"/>
                  <a:gd name="T7" fmla="*/ 41 h 804"/>
                  <a:gd name="T8" fmla="*/ 9 w 324"/>
                  <a:gd name="T9" fmla="*/ 41 h 804"/>
                  <a:gd name="T10" fmla="*/ 3 w 324"/>
                  <a:gd name="T11" fmla="*/ 40 h 804"/>
                  <a:gd name="T12" fmla="*/ 6 w 324"/>
                  <a:gd name="T13" fmla="*/ 33 h 804"/>
                  <a:gd name="T14" fmla="*/ 6 w 324"/>
                  <a:gd name="T15" fmla="*/ 25 h 804"/>
                  <a:gd name="T16" fmla="*/ 3 w 324"/>
                  <a:gd name="T17" fmla="*/ 10 h 804"/>
                  <a:gd name="T18" fmla="*/ 12 w 324"/>
                  <a:gd name="T19" fmla="*/ 3 h 804"/>
                  <a:gd name="T20" fmla="*/ 19 w 324"/>
                  <a:gd name="T21" fmla="*/ 1 h 804"/>
                  <a:gd name="T22" fmla="*/ 25 w 324"/>
                  <a:gd name="T23" fmla="*/ 14 h 804"/>
                  <a:gd name="T24" fmla="*/ 31 w 324"/>
                  <a:gd name="T25" fmla="*/ 26 h 804"/>
                  <a:gd name="T26" fmla="*/ 33 w 324"/>
                  <a:gd name="T27" fmla="*/ 43 h 804"/>
                  <a:gd name="T28" fmla="*/ 29 w 324"/>
                  <a:gd name="T29" fmla="*/ 58 h 804"/>
                  <a:gd name="T30" fmla="*/ 32 w 324"/>
                  <a:gd name="T31" fmla="*/ 70 h 804"/>
                  <a:gd name="T32" fmla="*/ 32 w 324"/>
                  <a:gd name="T33" fmla="*/ 81 h 804"/>
                  <a:gd name="T34" fmla="*/ 19 w 324"/>
                  <a:gd name="T35" fmla="*/ 84 h 804"/>
                  <a:gd name="T36" fmla="*/ 9 w 324"/>
                  <a:gd name="T37" fmla="*/ 86 h 80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24" h="804">
                    <a:moveTo>
                      <a:pt x="63" y="804"/>
                    </a:moveTo>
                    <a:cubicBezTo>
                      <a:pt x="33" y="778"/>
                      <a:pt x="16" y="717"/>
                      <a:pt x="36" y="683"/>
                    </a:cubicBezTo>
                    <a:cubicBezTo>
                      <a:pt x="62" y="637"/>
                      <a:pt x="122" y="612"/>
                      <a:pt x="160" y="574"/>
                    </a:cubicBezTo>
                    <a:cubicBezTo>
                      <a:pt x="207" y="526"/>
                      <a:pt x="254" y="395"/>
                      <a:pt x="149" y="380"/>
                    </a:cubicBezTo>
                    <a:cubicBezTo>
                      <a:pt x="128" y="378"/>
                      <a:pt x="102" y="374"/>
                      <a:pt x="81" y="378"/>
                    </a:cubicBezTo>
                    <a:cubicBezTo>
                      <a:pt x="67" y="380"/>
                      <a:pt x="32" y="397"/>
                      <a:pt x="30" y="372"/>
                    </a:cubicBezTo>
                    <a:cubicBezTo>
                      <a:pt x="28" y="354"/>
                      <a:pt x="55" y="325"/>
                      <a:pt x="57" y="304"/>
                    </a:cubicBezTo>
                    <a:cubicBezTo>
                      <a:pt x="60" y="279"/>
                      <a:pt x="60" y="253"/>
                      <a:pt x="55" y="228"/>
                    </a:cubicBezTo>
                    <a:cubicBezTo>
                      <a:pt x="47" y="187"/>
                      <a:pt x="0" y="123"/>
                      <a:pt x="29" y="88"/>
                    </a:cubicBezTo>
                    <a:cubicBezTo>
                      <a:pt x="52" y="62"/>
                      <a:pt x="84" y="47"/>
                      <a:pt x="111" y="28"/>
                    </a:cubicBezTo>
                    <a:cubicBezTo>
                      <a:pt x="129" y="15"/>
                      <a:pt x="151" y="0"/>
                      <a:pt x="173" y="10"/>
                    </a:cubicBezTo>
                    <a:cubicBezTo>
                      <a:pt x="211" y="26"/>
                      <a:pt x="222" y="95"/>
                      <a:pt x="232" y="129"/>
                    </a:cubicBezTo>
                    <a:cubicBezTo>
                      <a:pt x="244" y="171"/>
                      <a:pt x="274" y="204"/>
                      <a:pt x="290" y="244"/>
                    </a:cubicBezTo>
                    <a:cubicBezTo>
                      <a:pt x="310" y="292"/>
                      <a:pt x="317" y="351"/>
                      <a:pt x="306" y="401"/>
                    </a:cubicBezTo>
                    <a:cubicBezTo>
                      <a:pt x="295" y="446"/>
                      <a:pt x="269" y="488"/>
                      <a:pt x="268" y="534"/>
                    </a:cubicBezTo>
                    <a:cubicBezTo>
                      <a:pt x="266" y="579"/>
                      <a:pt x="281" y="605"/>
                      <a:pt x="295" y="647"/>
                    </a:cubicBezTo>
                    <a:cubicBezTo>
                      <a:pt x="306" y="678"/>
                      <a:pt x="324" y="722"/>
                      <a:pt x="302" y="754"/>
                    </a:cubicBezTo>
                    <a:cubicBezTo>
                      <a:pt x="279" y="788"/>
                      <a:pt x="210" y="773"/>
                      <a:pt x="176" y="775"/>
                    </a:cubicBezTo>
                    <a:cubicBezTo>
                      <a:pt x="144" y="776"/>
                      <a:pt x="109" y="779"/>
                      <a:pt x="80" y="793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9" name="Freeform 1560">
                <a:extLst>
                  <a:ext uri="{FF2B5EF4-FFF2-40B4-BE49-F238E27FC236}">
                    <a16:creationId xmlns:a16="http://schemas.microsoft.com/office/drawing/2014/main" id="{6897D857-D925-4EB6-B04D-D7AA04A59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252"/>
                <a:ext cx="334" cy="407"/>
              </a:xfrm>
              <a:custGeom>
                <a:avLst/>
                <a:gdLst>
                  <a:gd name="T0" fmla="*/ 73 w 702"/>
                  <a:gd name="T1" fmla="*/ 0 h 856"/>
                  <a:gd name="T2" fmla="*/ 75 w 702"/>
                  <a:gd name="T3" fmla="*/ 7 h 856"/>
                  <a:gd name="T4" fmla="*/ 75 w 702"/>
                  <a:gd name="T5" fmla="*/ 19 h 856"/>
                  <a:gd name="T6" fmla="*/ 75 w 702"/>
                  <a:gd name="T7" fmla="*/ 31 h 856"/>
                  <a:gd name="T8" fmla="*/ 73 w 702"/>
                  <a:gd name="T9" fmla="*/ 41 h 856"/>
                  <a:gd name="T10" fmla="*/ 67 w 702"/>
                  <a:gd name="T11" fmla="*/ 60 h 856"/>
                  <a:gd name="T12" fmla="*/ 66 w 702"/>
                  <a:gd name="T13" fmla="*/ 69 h 856"/>
                  <a:gd name="T14" fmla="*/ 60 w 702"/>
                  <a:gd name="T15" fmla="*/ 75 h 856"/>
                  <a:gd name="T16" fmla="*/ 47 w 702"/>
                  <a:gd name="T17" fmla="*/ 82 h 856"/>
                  <a:gd name="T18" fmla="*/ 36 w 702"/>
                  <a:gd name="T19" fmla="*/ 87 h 856"/>
                  <a:gd name="T20" fmla="*/ 31 w 702"/>
                  <a:gd name="T21" fmla="*/ 87 h 856"/>
                  <a:gd name="T22" fmla="*/ 24 w 702"/>
                  <a:gd name="T23" fmla="*/ 90 h 856"/>
                  <a:gd name="T24" fmla="*/ 13 w 702"/>
                  <a:gd name="T25" fmla="*/ 87 h 856"/>
                  <a:gd name="T26" fmla="*/ 0 w 702"/>
                  <a:gd name="T27" fmla="*/ 85 h 856"/>
                  <a:gd name="T28" fmla="*/ 4 w 702"/>
                  <a:gd name="T29" fmla="*/ 78 h 856"/>
                  <a:gd name="T30" fmla="*/ 9 w 702"/>
                  <a:gd name="T31" fmla="*/ 70 h 856"/>
                  <a:gd name="T32" fmla="*/ 22 w 702"/>
                  <a:gd name="T33" fmla="*/ 47 h 856"/>
                  <a:gd name="T34" fmla="*/ 20 w 702"/>
                  <a:gd name="T35" fmla="*/ 30 h 856"/>
                  <a:gd name="T36" fmla="*/ 31 w 702"/>
                  <a:gd name="T37" fmla="*/ 23 h 856"/>
                  <a:gd name="T38" fmla="*/ 49 w 702"/>
                  <a:gd name="T39" fmla="*/ 16 h 856"/>
                  <a:gd name="T40" fmla="*/ 49 w 702"/>
                  <a:gd name="T41" fmla="*/ 25 h 856"/>
                  <a:gd name="T42" fmla="*/ 47 w 702"/>
                  <a:gd name="T43" fmla="*/ 37 h 856"/>
                  <a:gd name="T44" fmla="*/ 53 w 702"/>
                  <a:gd name="T45" fmla="*/ 43 h 856"/>
                  <a:gd name="T46" fmla="*/ 60 w 702"/>
                  <a:gd name="T47" fmla="*/ 36 h 856"/>
                  <a:gd name="T48" fmla="*/ 66 w 702"/>
                  <a:gd name="T49" fmla="*/ 20 h 856"/>
                  <a:gd name="T50" fmla="*/ 71 w 702"/>
                  <a:gd name="T51" fmla="*/ 2 h 8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2" h="856">
                    <a:moveTo>
                      <a:pt x="677" y="0"/>
                    </a:moveTo>
                    <a:cubicBezTo>
                      <a:pt x="680" y="22"/>
                      <a:pt x="691" y="43"/>
                      <a:pt x="695" y="66"/>
                    </a:cubicBezTo>
                    <a:cubicBezTo>
                      <a:pt x="702" y="104"/>
                      <a:pt x="694" y="145"/>
                      <a:pt x="694" y="183"/>
                    </a:cubicBezTo>
                    <a:cubicBezTo>
                      <a:pt x="694" y="218"/>
                      <a:pt x="696" y="253"/>
                      <a:pt x="698" y="288"/>
                    </a:cubicBezTo>
                    <a:cubicBezTo>
                      <a:pt x="699" y="324"/>
                      <a:pt x="691" y="346"/>
                      <a:pt x="677" y="378"/>
                    </a:cubicBezTo>
                    <a:cubicBezTo>
                      <a:pt x="651" y="437"/>
                      <a:pt x="626" y="493"/>
                      <a:pt x="619" y="558"/>
                    </a:cubicBezTo>
                    <a:cubicBezTo>
                      <a:pt x="616" y="584"/>
                      <a:pt x="614" y="612"/>
                      <a:pt x="610" y="639"/>
                    </a:cubicBezTo>
                    <a:cubicBezTo>
                      <a:pt x="603" y="674"/>
                      <a:pt x="588" y="685"/>
                      <a:pt x="558" y="701"/>
                    </a:cubicBezTo>
                    <a:cubicBezTo>
                      <a:pt x="517" y="723"/>
                      <a:pt x="474" y="740"/>
                      <a:pt x="435" y="765"/>
                    </a:cubicBezTo>
                    <a:cubicBezTo>
                      <a:pt x="406" y="783"/>
                      <a:pt x="371" y="804"/>
                      <a:pt x="337" y="809"/>
                    </a:cubicBezTo>
                    <a:cubicBezTo>
                      <a:pt x="321" y="812"/>
                      <a:pt x="306" y="808"/>
                      <a:pt x="290" y="812"/>
                    </a:cubicBezTo>
                    <a:cubicBezTo>
                      <a:pt x="268" y="818"/>
                      <a:pt x="249" y="834"/>
                      <a:pt x="228" y="841"/>
                    </a:cubicBezTo>
                    <a:cubicBezTo>
                      <a:pt x="185" y="856"/>
                      <a:pt x="165" y="810"/>
                      <a:pt x="121" y="814"/>
                    </a:cubicBezTo>
                    <a:cubicBezTo>
                      <a:pt x="87" y="818"/>
                      <a:pt x="14" y="849"/>
                      <a:pt x="4" y="793"/>
                    </a:cubicBezTo>
                    <a:cubicBezTo>
                      <a:pt x="0" y="769"/>
                      <a:pt x="21" y="744"/>
                      <a:pt x="34" y="727"/>
                    </a:cubicBezTo>
                    <a:cubicBezTo>
                      <a:pt x="51" y="702"/>
                      <a:pt x="67" y="683"/>
                      <a:pt x="80" y="655"/>
                    </a:cubicBezTo>
                    <a:cubicBezTo>
                      <a:pt x="115" y="580"/>
                      <a:pt x="173" y="515"/>
                      <a:pt x="201" y="434"/>
                    </a:cubicBezTo>
                    <a:cubicBezTo>
                      <a:pt x="218" y="383"/>
                      <a:pt x="191" y="332"/>
                      <a:pt x="191" y="281"/>
                    </a:cubicBezTo>
                    <a:cubicBezTo>
                      <a:pt x="191" y="209"/>
                      <a:pt x="253" y="241"/>
                      <a:pt x="293" y="211"/>
                    </a:cubicBezTo>
                    <a:cubicBezTo>
                      <a:pt x="324" y="189"/>
                      <a:pt x="414" y="105"/>
                      <a:pt x="450" y="149"/>
                    </a:cubicBezTo>
                    <a:cubicBezTo>
                      <a:pt x="468" y="173"/>
                      <a:pt x="458" y="207"/>
                      <a:pt x="451" y="233"/>
                    </a:cubicBezTo>
                    <a:cubicBezTo>
                      <a:pt x="441" y="270"/>
                      <a:pt x="433" y="305"/>
                      <a:pt x="437" y="345"/>
                    </a:cubicBezTo>
                    <a:cubicBezTo>
                      <a:pt x="441" y="374"/>
                      <a:pt x="454" y="406"/>
                      <a:pt x="490" y="400"/>
                    </a:cubicBezTo>
                    <a:cubicBezTo>
                      <a:pt x="520" y="395"/>
                      <a:pt x="545" y="360"/>
                      <a:pt x="562" y="337"/>
                    </a:cubicBezTo>
                    <a:cubicBezTo>
                      <a:pt x="596" y="293"/>
                      <a:pt x="601" y="244"/>
                      <a:pt x="613" y="192"/>
                    </a:cubicBezTo>
                    <a:cubicBezTo>
                      <a:pt x="626" y="133"/>
                      <a:pt x="637" y="70"/>
                      <a:pt x="664" y="16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0" name="Freeform 1561">
                <a:extLst>
                  <a:ext uri="{FF2B5EF4-FFF2-40B4-BE49-F238E27FC236}">
                    <a16:creationId xmlns:a16="http://schemas.microsoft.com/office/drawing/2014/main" id="{8079E3D7-C91A-4FE6-8F53-4F3A23728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2407"/>
                <a:ext cx="332" cy="463"/>
              </a:xfrm>
              <a:custGeom>
                <a:avLst/>
                <a:gdLst>
                  <a:gd name="T0" fmla="*/ 67 w 698"/>
                  <a:gd name="T1" fmla="*/ 68 h 975"/>
                  <a:gd name="T2" fmla="*/ 57 w 698"/>
                  <a:gd name="T3" fmla="*/ 62 h 975"/>
                  <a:gd name="T4" fmla="*/ 46 w 698"/>
                  <a:gd name="T5" fmla="*/ 59 h 975"/>
                  <a:gd name="T6" fmla="*/ 38 w 698"/>
                  <a:gd name="T7" fmla="*/ 59 h 975"/>
                  <a:gd name="T8" fmla="*/ 43 w 698"/>
                  <a:gd name="T9" fmla="*/ 36 h 975"/>
                  <a:gd name="T10" fmla="*/ 55 w 698"/>
                  <a:gd name="T11" fmla="*/ 34 h 975"/>
                  <a:gd name="T12" fmla="*/ 62 w 698"/>
                  <a:gd name="T13" fmla="*/ 30 h 975"/>
                  <a:gd name="T14" fmla="*/ 67 w 698"/>
                  <a:gd name="T15" fmla="*/ 22 h 975"/>
                  <a:gd name="T16" fmla="*/ 71 w 698"/>
                  <a:gd name="T17" fmla="*/ 13 h 975"/>
                  <a:gd name="T18" fmla="*/ 69 w 698"/>
                  <a:gd name="T19" fmla="*/ 0 h 975"/>
                  <a:gd name="T20" fmla="*/ 63 w 698"/>
                  <a:gd name="T21" fmla="*/ 3 h 975"/>
                  <a:gd name="T22" fmla="*/ 56 w 698"/>
                  <a:gd name="T23" fmla="*/ 8 h 975"/>
                  <a:gd name="T24" fmla="*/ 44 w 698"/>
                  <a:gd name="T25" fmla="*/ 9 h 975"/>
                  <a:gd name="T26" fmla="*/ 40 w 698"/>
                  <a:gd name="T27" fmla="*/ 9 h 975"/>
                  <a:gd name="T28" fmla="*/ 38 w 698"/>
                  <a:gd name="T29" fmla="*/ 14 h 975"/>
                  <a:gd name="T30" fmla="*/ 33 w 698"/>
                  <a:gd name="T31" fmla="*/ 21 h 975"/>
                  <a:gd name="T32" fmla="*/ 21 w 698"/>
                  <a:gd name="T33" fmla="*/ 43 h 975"/>
                  <a:gd name="T34" fmla="*/ 17 w 698"/>
                  <a:gd name="T35" fmla="*/ 52 h 975"/>
                  <a:gd name="T36" fmla="*/ 7 w 698"/>
                  <a:gd name="T37" fmla="*/ 62 h 975"/>
                  <a:gd name="T38" fmla="*/ 15 w 698"/>
                  <a:gd name="T39" fmla="*/ 76 h 975"/>
                  <a:gd name="T40" fmla="*/ 19 w 698"/>
                  <a:gd name="T41" fmla="*/ 89 h 975"/>
                  <a:gd name="T42" fmla="*/ 9 w 698"/>
                  <a:gd name="T43" fmla="*/ 90 h 975"/>
                  <a:gd name="T44" fmla="*/ 21 w 698"/>
                  <a:gd name="T45" fmla="*/ 95 h 975"/>
                  <a:gd name="T46" fmla="*/ 31 w 698"/>
                  <a:gd name="T47" fmla="*/ 101 h 975"/>
                  <a:gd name="T48" fmla="*/ 41 w 698"/>
                  <a:gd name="T49" fmla="*/ 94 h 975"/>
                  <a:gd name="T50" fmla="*/ 52 w 698"/>
                  <a:gd name="T51" fmla="*/ 84 h 975"/>
                  <a:gd name="T52" fmla="*/ 62 w 698"/>
                  <a:gd name="T53" fmla="*/ 73 h 975"/>
                  <a:gd name="T54" fmla="*/ 67 w 698"/>
                  <a:gd name="T55" fmla="*/ 68 h 97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98" h="975">
                    <a:moveTo>
                      <a:pt x="618" y="639"/>
                    </a:moveTo>
                    <a:cubicBezTo>
                      <a:pt x="619" y="631"/>
                      <a:pt x="542" y="588"/>
                      <a:pt x="529" y="581"/>
                    </a:cubicBezTo>
                    <a:cubicBezTo>
                      <a:pt x="495" y="561"/>
                      <a:pt x="461" y="552"/>
                      <a:pt x="422" y="554"/>
                    </a:cubicBezTo>
                    <a:cubicBezTo>
                      <a:pt x="398" y="554"/>
                      <a:pt x="372" y="561"/>
                      <a:pt x="349" y="551"/>
                    </a:cubicBezTo>
                    <a:cubicBezTo>
                      <a:pt x="265" y="517"/>
                      <a:pt x="347" y="369"/>
                      <a:pt x="397" y="339"/>
                    </a:cubicBezTo>
                    <a:cubicBezTo>
                      <a:pt x="436" y="316"/>
                      <a:pt x="468" y="320"/>
                      <a:pt x="510" y="316"/>
                    </a:cubicBezTo>
                    <a:cubicBezTo>
                      <a:pt x="533" y="314"/>
                      <a:pt x="557" y="303"/>
                      <a:pt x="573" y="285"/>
                    </a:cubicBezTo>
                    <a:cubicBezTo>
                      <a:pt x="592" y="262"/>
                      <a:pt x="604" y="229"/>
                      <a:pt x="618" y="203"/>
                    </a:cubicBezTo>
                    <a:cubicBezTo>
                      <a:pt x="633" y="177"/>
                      <a:pt x="650" y="151"/>
                      <a:pt x="662" y="124"/>
                    </a:cubicBezTo>
                    <a:cubicBezTo>
                      <a:pt x="674" y="97"/>
                      <a:pt x="698" y="0"/>
                      <a:pt x="644" y="5"/>
                    </a:cubicBezTo>
                    <a:cubicBezTo>
                      <a:pt x="628" y="6"/>
                      <a:pt x="603" y="24"/>
                      <a:pt x="589" y="31"/>
                    </a:cubicBezTo>
                    <a:cubicBezTo>
                      <a:pt x="564" y="44"/>
                      <a:pt x="540" y="59"/>
                      <a:pt x="516" y="71"/>
                    </a:cubicBezTo>
                    <a:cubicBezTo>
                      <a:pt x="486" y="86"/>
                      <a:pt x="444" y="97"/>
                      <a:pt x="412" y="86"/>
                    </a:cubicBezTo>
                    <a:cubicBezTo>
                      <a:pt x="391" y="79"/>
                      <a:pt x="383" y="62"/>
                      <a:pt x="370" y="78"/>
                    </a:cubicBezTo>
                    <a:cubicBezTo>
                      <a:pt x="360" y="89"/>
                      <a:pt x="359" y="114"/>
                      <a:pt x="353" y="128"/>
                    </a:cubicBezTo>
                    <a:cubicBezTo>
                      <a:pt x="342" y="152"/>
                      <a:pt x="327" y="175"/>
                      <a:pt x="312" y="197"/>
                    </a:cubicBezTo>
                    <a:cubicBezTo>
                      <a:pt x="266" y="262"/>
                      <a:pt x="222" y="325"/>
                      <a:pt x="194" y="400"/>
                    </a:cubicBezTo>
                    <a:cubicBezTo>
                      <a:pt x="184" y="429"/>
                      <a:pt x="171" y="459"/>
                      <a:pt x="154" y="485"/>
                    </a:cubicBezTo>
                    <a:cubicBezTo>
                      <a:pt x="129" y="523"/>
                      <a:pt x="98" y="543"/>
                      <a:pt x="67" y="575"/>
                    </a:cubicBezTo>
                    <a:cubicBezTo>
                      <a:pt x="0" y="644"/>
                      <a:pt x="86" y="683"/>
                      <a:pt x="142" y="713"/>
                    </a:cubicBezTo>
                    <a:cubicBezTo>
                      <a:pt x="189" y="738"/>
                      <a:pt x="210" y="786"/>
                      <a:pt x="174" y="828"/>
                    </a:cubicBezTo>
                    <a:cubicBezTo>
                      <a:pt x="148" y="859"/>
                      <a:pt x="117" y="840"/>
                      <a:pt x="84" y="836"/>
                    </a:cubicBezTo>
                    <a:cubicBezTo>
                      <a:pt x="104" y="866"/>
                      <a:pt x="168" y="861"/>
                      <a:pt x="196" y="891"/>
                    </a:cubicBezTo>
                    <a:cubicBezTo>
                      <a:pt x="224" y="921"/>
                      <a:pt x="242" y="975"/>
                      <a:pt x="293" y="946"/>
                    </a:cubicBezTo>
                    <a:cubicBezTo>
                      <a:pt x="322" y="930"/>
                      <a:pt x="357" y="900"/>
                      <a:pt x="380" y="875"/>
                    </a:cubicBezTo>
                    <a:cubicBezTo>
                      <a:pt x="412" y="842"/>
                      <a:pt x="449" y="816"/>
                      <a:pt x="483" y="786"/>
                    </a:cubicBezTo>
                    <a:cubicBezTo>
                      <a:pt x="518" y="756"/>
                      <a:pt x="544" y="714"/>
                      <a:pt x="575" y="679"/>
                    </a:cubicBezTo>
                    <a:cubicBezTo>
                      <a:pt x="589" y="663"/>
                      <a:pt x="603" y="643"/>
                      <a:pt x="623" y="635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1" name="Freeform 1562">
                <a:extLst>
                  <a:ext uri="{FF2B5EF4-FFF2-40B4-BE49-F238E27FC236}">
                    <a16:creationId xmlns:a16="http://schemas.microsoft.com/office/drawing/2014/main" id="{823EC29F-F31B-41DC-9A89-57F2FD22D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312"/>
                <a:ext cx="326" cy="441"/>
              </a:xfrm>
              <a:custGeom>
                <a:avLst/>
                <a:gdLst>
                  <a:gd name="T0" fmla="*/ 72 w 685"/>
                  <a:gd name="T1" fmla="*/ 36 h 929"/>
                  <a:gd name="T2" fmla="*/ 64 w 685"/>
                  <a:gd name="T3" fmla="*/ 24 h 929"/>
                  <a:gd name="T4" fmla="*/ 56 w 685"/>
                  <a:gd name="T5" fmla="*/ 19 h 929"/>
                  <a:gd name="T6" fmla="*/ 51 w 685"/>
                  <a:gd name="T7" fmla="*/ 13 h 929"/>
                  <a:gd name="T8" fmla="*/ 45 w 685"/>
                  <a:gd name="T9" fmla="*/ 10 h 929"/>
                  <a:gd name="T10" fmla="*/ 41 w 685"/>
                  <a:gd name="T11" fmla="*/ 9 h 929"/>
                  <a:gd name="T12" fmla="*/ 39 w 685"/>
                  <a:gd name="T13" fmla="*/ 5 h 929"/>
                  <a:gd name="T14" fmla="*/ 20 w 685"/>
                  <a:gd name="T15" fmla="*/ 12 h 929"/>
                  <a:gd name="T16" fmla="*/ 18 w 685"/>
                  <a:gd name="T17" fmla="*/ 23 h 929"/>
                  <a:gd name="T18" fmla="*/ 29 w 685"/>
                  <a:gd name="T19" fmla="*/ 29 h 929"/>
                  <a:gd name="T20" fmla="*/ 34 w 685"/>
                  <a:gd name="T21" fmla="*/ 34 h 929"/>
                  <a:gd name="T22" fmla="*/ 29 w 685"/>
                  <a:gd name="T23" fmla="*/ 40 h 929"/>
                  <a:gd name="T24" fmla="*/ 22 w 685"/>
                  <a:gd name="T25" fmla="*/ 47 h 929"/>
                  <a:gd name="T26" fmla="*/ 18 w 685"/>
                  <a:gd name="T27" fmla="*/ 53 h 929"/>
                  <a:gd name="T28" fmla="*/ 10 w 685"/>
                  <a:gd name="T29" fmla="*/ 71 h 929"/>
                  <a:gd name="T30" fmla="*/ 0 w 685"/>
                  <a:gd name="T31" fmla="*/ 84 h 929"/>
                  <a:gd name="T32" fmla="*/ 15 w 685"/>
                  <a:gd name="T33" fmla="*/ 91 h 929"/>
                  <a:gd name="T34" fmla="*/ 42 w 685"/>
                  <a:gd name="T35" fmla="*/ 98 h 929"/>
                  <a:gd name="T36" fmla="*/ 45 w 685"/>
                  <a:gd name="T37" fmla="*/ 85 h 929"/>
                  <a:gd name="T38" fmla="*/ 53 w 685"/>
                  <a:gd name="T39" fmla="*/ 62 h 929"/>
                  <a:gd name="T40" fmla="*/ 63 w 685"/>
                  <a:gd name="T41" fmla="*/ 44 h 929"/>
                  <a:gd name="T42" fmla="*/ 71 w 685"/>
                  <a:gd name="T43" fmla="*/ 36 h 9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85" h="929">
                    <a:moveTo>
                      <a:pt x="667" y="332"/>
                    </a:moveTo>
                    <a:cubicBezTo>
                      <a:pt x="685" y="285"/>
                      <a:pt x="629" y="244"/>
                      <a:pt x="597" y="221"/>
                    </a:cubicBezTo>
                    <a:cubicBezTo>
                      <a:pt x="573" y="205"/>
                      <a:pt x="544" y="202"/>
                      <a:pt x="521" y="184"/>
                    </a:cubicBezTo>
                    <a:cubicBezTo>
                      <a:pt x="501" y="168"/>
                      <a:pt x="491" y="142"/>
                      <a:pt x="472" y="123"/>
                    </a:cubicBezTo>
                    <a:cubicBezTo>
                      <a:pt x="456" y="108"/>
                      <a:pt x="440" y="98"/>
                      <a:pt x="419" y="92"/>
                    </a:cubicBezTo>
                    <a:cubicBezTo>
                      <a:pt x="407" y="88"/>
                      <a:pt x="395" y="89"/>
                      <a:pt x="385" y="81"/>
                    </a:cubicBezTo>
                    <a:cubicBezTo>
                      <a:pt x="373" y="72"/>
                      <a:pt x="370" y="55"/>
                      <a:pt x="357" y="46"/>
                    </a:cubicBezTo>
                    <a:cubicBezTo>
                      <a:pt x="292" y="0"/>
                      <a:pt x="223" y="61"/>
                      <a:pt x="189" y="115"/>
                    </a:cubicBezTo>
                    <a:cubicBezTo>
                      <a:pt x="170" y="146"/>
                      <a:pt x="145" y="180"/>
                      <a:pt x="164" y="217"/>
                    </a:cubicBezTo>
                    <a:cubicBezTo>
                      <a:pt x="184" y="255"/>
                      <a:pt x="227" y="266"/>
                      <a:pt x="265" y="273"/>
                    </a:cubicBezTo>
                    <a:cubicBezTo>
                      <a:pt x="289" y="278"/>
                      <a:pt x="316" y="287"/>
                      <a:pt x="313" y="317"/>
                    </a:cubicBezTo>
                    <a:cubicBezTo>
                      <a:pt x="310" y="349"/>
                      <a:pt x="286" y="365"/>
                      <a:pt x="264" y="380"/>
                    </a:cubicBezTo>
                    <a:cubicBezTo>
                      <a:pt x="242" y="396"/>
                      <a:pt x="227" y="420"/>
                      <a:pt x="205" y="436"/>
                    </a:cubicBezTo>
                    <a:cubicBezTo>
                      <a:pt x="181" y="453"/>
                      <a:pt x="172" y="463"/>
                      <a:pt x="163" y="492"/>
                    </a:cubicBezTo>
                    <a:cubicBezTo>
                      <a:pt x="144" y="555"/>
                      <a:pt x="142" y="616"/>
                      <a:pt x="95" y="666"/>
                    </a:cubicBezTo>
                    <a:cubicBezTo>
                      <a:pt x="66" y="696"/>
                      <a:pt x="0" y="741"/>
                      <a:pt x="7" y="791"/>
                    </a:cubicBezTo>
                    <a:cubicBezTo>
                      <a:pt x="16" y="856"/>
                      <a:pt x="99" y="843"/>
                      <a:pt x="143" y="852"/>
                    </a:cubicBezTo>
                    <a:cubicBezTo>
                      <a:pt x="228" y="870"/>
                      <a:pt x="302" y="929"/>
                      <a:pt x="393" y="919"/>
                    </a:cubicBezTo>
                    <a:cubicBezTo>
                      <a:pt x="444" y="913"/>
                      <a:pt x="409" y="831"/>
                      <a:pt x="414" y="797"/>
                    </a:cubicBezTo>
                    <a:cubicBezTo>
                      <a:pt x="424" y="719"/>
                      <a:pt x="468" y="653"/>
                      <a:pt x="490" y="580"/>
                    </a:cubicBezTo>
                    <a:cubicBezTo>
                      <a:pt x="510" y="512"/>
                      <a:pt x="524" y="455"/>
                      <a:pt x="583" y="411"/>
                    </a:cubicBezTo>
                    <a:cubicBezTo>
                      <a:pt x="603" y="396"/>
                      <a:pt x="667" y="364"/>
                      <a:pt x="663" y="338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2" name="Freeform 1563">
                <a:extLst>
                  <a:ext uri="{FF2B5EF4-FFF2-40B4-BE49-F238E27FC236}">
                    <a16:creationId xmlns:a16="http://schemas.microsoft.com/office/drawing/2014/main" id="{B4C1F9FD-ABB4-476F-AD7E-162061CBD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324"/>
                <a:ext cx="279" cy="328"/>
              </a:xfrm>
              <a:custGeom>
                <a:avLst/>
                <a:gdLst>
                  <a:gd name="T0" fmla="*/ 62 w 586"/>
                  <a:gd name="T1" fmla="*/ 5 h 690"/>
                  <a:gd name="T2" fmla="*/ 40 w 586"/>
                  <a:gd name="T3" fmla="*/ 6 h 690"/>
                  <a:gd name="T4" fmla="*/ 22 w 586"/>
                  <a:gd name="T5" fmla="*/ 2 h 690"/>
                  <a:gd name="T6" fmla="*/ 14 w 586"/>
                  <a:gd name="T7" fmla="*/ 9 h 690"/>
                  <a:gd name="T8" fmla="*/ 4 w 586"/>
                  <a:gd name="T9" fmla="*/ 17 h 690"/>
                  <a:gd name="T10" fmla="*/ 0 w 586"/>
                  <a:gd name="T11" fmla="*/ 25 h 690"/>
                  <a:gd name="T12" fmla="*/ 5 w 586"/>
                  <a:gd name="T13" fmla="*/ 35 h 690"/>
                  <a:gd name="T14" fmla="*/ 17 w 586"/>
                  <a:gd name="T15" fmla="*/ 36 h 690"/>
                  <a:gd name="T16" fmla="*/ 24 w 586"/>
                  <a:gd name="T17" fmla="*/ 41 h 690"/>
                  <a:gd name="T18" fmla="*/ 23 w 586"/>
                  <a:gd name="T19" fmla="*/ 54 h 690"/>
                  <a:gd name="T20" fmla="*/ 26 w 586"/>
                  <a:gd name="T21" fmla="*/ 61 h 690"/>
                  <a:gd name="T22" fmla="*/ 30 w 586"/>
                  <a:gd name="T23" fmla="*/ 69 h 690"/>
                  <a:gd name="T24" fmla="*/ 38 w 586"/>
                  <a:gd name="T25" fmla="*/ 74 h 690"/>
                  <a:gd name="T26" fmla="*/ 46 w 586"/>
                  <a:gd name="T27" fmla="*/ 65 h 690"/>
                  <a:gd name="T28" fmla="*/ 48 w 586"/>
                  <a:gd name="T29" fmla="*/ 53 h 690"/>
                  <a:gd name="T30" fmla="*/ 51 w 586"/>
                  <a:gd name="T31" fmla="*/ 43 h 690"/>
                  <a:gd name="T32" fmla="*/ 51 w 586"/>
                  <a:gd name="T33" fmla="*/ 33 h 690"/>
                  <a:gd name="T34" fmla="*/ 56 w 586"/>
                  <a:gd name="T35" fmla="*/ 29 h 690"/>
                  <a:gd name="T36" fmla="*/ 59 w 586"/>
                  <a:gd name="T37" fmla="*/ 26 h 690"/>
                  <a:gd name="T38" fmla="*/ 59 w 586"/>
                  <a:gd name="T39" fmla="*/ 19 h 690"/>
                  <a:gd name="T40" fmla="*/ 62 w 586"/>
                  <a:gd name="T41" fmla="*/ 6 h 6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86" h="690">
                    <a:moveTo>
                      <a:pt x="576" y="49"/>
                    </a:moveTo>
                    <a:cubicBezTo>
                      <a:pt x="511" y="43"/>
                      <a:pt x="442" y="70"/>
                      <a:pt x="376" y="55"/>
                    </a:cubicBezTo>
                    <a:cubicBezTo>
                      <a:pt x="324" y="44"/>
                      <a:pt x="262" y="0"/>
                      <a:pt x="207" y="22"/>
                    </a:cubicBezTo>
                    <a:cubicBezTo>
                      <a:pt x="182" y="32"/>
                      <a:pt x="156" y="66"/>
                      <a:pt x="135" y="82"/>
                    </a:cubicBezTo>
                    <a:cubicBezTo>
                      <a:pt x="104" y="108"/>
                      <a:pt x="69" y="129"/>
                      <a:pt x="40" y="156"/>
                    </a:cubicBezTo>
                    <a:cubicBezTo>
                      <a:pt x="16" y="177"/>
                      <a:pt x="0" y="196"/>
                      <a:pt x="6" y="230"/>
                    </a:cubicBezTo>
                    <a:cubicBezTo>
                      <a:pt x="12" y="261"/>
                      <a:pt x="27" y="301"/>
                      <a:pt x="51" y="323"/>
                    </a:cubicBezTo>
                    <a:cubicBezTo>
                      <a:pt x="85" y="353"/>
                      <a:pt x="113" y="330"/>
                      <a:pt x="153" y="335"/>
                    </a:cubicBezTo>
                    <a:cubicBezTo>
                      <a:pt x="182" y="339"/>
                      <a:pt x="209" y="357"/>
                      <a:pt x="222" y="383"/>
                    </a:cubicBezTo>
                    <a:cubicBezTo>
                      <a:pt x="241" y="424"/>
                      <a:pt x="189" y="455"/>
                      <a:pt x="215" y="500"/>
                    </a:cubicBezTo>
                    <a:cubicBezTo>
                      <a:pt x="228" y="523"/>
                      <a:pt x="240" y="537"/>
                      <a:pt x="244" y="565"/>
                    </a:cubicBezTo>
                    <a:cubicBezTo>
                      <a:pt x="249" y="595"/>
                      <a:pt x="256" y="622"/>
                      <a:pt x="276" y="646"/>
                    </a:cubicBezTo>
                    <a:cubicBezTo>
                      <a:pt x="294" y="667"/>
                      <a:pt x="327" y="690"/>
                      <a:pt x="356" y="686"/>
                    </a:cubicBezTo>
                    <a:cubicBezTo>
                      <a:pt x="393" y="680"/>
                      <a:pt x="408" y="637"/>
                      <a:pt x="422" y="608"/>
                    </a:cubicBezTo>
                    <a:cubicBezTo>
                      <a:pt x="439" y="572"/>
                      <a:pt x="438" y="537"/>
                      <a:pt x="443" y="497"/>
                    </a:cubicBezTo>
                    <a:cubicBezTo>
                      <a:pt x="448" y="460"/>
                      <a:pt x="464" y="433"/>
                      <a:pt x="476" y="398"/>
                    </a:cubicBezTo>
                    <a:cubicBezTo>
                      <a:pt x="486" y="367"/>
                      <a:pt x="465" y="337"/>
                      <a:pt x="476" y="308"/>
                    </a:cubicBezTo>
                    <a:cubicBezTo>
                      <a:pt x="483" y="288"/>
                      <a:pt x="503" y="272"/>
                      <a:pt x="521" y="265"/>
                    </a:cubicBezTo>
                    <a:cubicBezTo>
                      <a:pt x="537" y="258"/>
                      <a:pt x="546" y="262"/>
                      <a:pt x="549" y="243"/>
                    </a:cubicBezTo>
                    <a:cubicBezTo>
                      <a:pt x="553" y="220"/>
                      <a:pt x="543" y="199"/>
                      <a:pt x="549" y="175"/>
                    </a:cubicBezTo>
                    <a:cubicBezTo>
                      <a:pt x="558" y="142"/>
                      <a:pt x="586" y="87"/>
                      <a:pt x="572" y="53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3" name="Freeform 1564">
                <a:extLst>
                  <a:ext uri="{FF2B5EF4-FFF2-40B4-BE49-F238E27FC236}">
                    <a16:creationId xmlns:a16="http://schemas.microsoft.com/office/drawing/2014/main" id="{5A87AE67-6978-4F99-8EF8-C0893A03A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86"/>
                <a:ext cx="369" cy="311"/>
              </a:xfrm>
              <a:custGeom>
                <a:avLst/>
                <a:gdLst>
                  <a:gd name="T0" fmla="*/ 79 w 775"/>
                  <a:gd name="T1" fmla="*/ 0 h 654"/>
                  <a:gd name="T2" fmla="*/ 32 w 775"/>
                  <a:gd name="T3" fmla="*/ 21 h 654"/>
                  <a:gd name="T4" fmla="*/ 11 w 775"/>
                  <a:gd name="T5" fmla="*/ 30 h 654"/>
                  <a:gd name="T6" fmla="*/ 2 w 775"/>
                  <a:gd name="T7" fmla="*/ 56 h 654"/>
                  <a:gd name="T8" fmla="*/ 10 w 775"/>
                  <a:gd name="T9" fmla="*/ 64 h 654"/>
                  <a:gd name="T10" fmla="*/ 21 w 775"/>
                  <a:gd name="T11" fmla="*/ 55 h 654"/>
                  <a:gd name="T12" fmla="*/ 43 w 775"/>
                  <a:gd name="T13" fmla="*/ 51 h 654"/>
                  <a:gd name="T14" fmla="*/ 50 w 775"/>
                  <a:gd name="T15" fmla="*/ 64 h 654"/>
                  <a:gd name="T16" fmla="*/ 56 w 775"/>
                  <a:gd name="T17" fmla="*/ 69 h 654"/>
                  <a:gd name="T18" fmla="*/ 60 w 775"/>
                  <a:gd name="T19" fmla="*/ 57 h 654"/>
                  <a:gd name="T20" fmla="*/ 63 w 775"/>
                  <a:gd name="T21" fmla="*/ 37 h 654"/>
                  <a:gd name="T22" fmla="*/ 76 w 775"/>
                  <a:gd name="T23" fmla="*/ 23 h 654"/>
                  <a:gd name="T24" fmla="*/ 78 w 775"/>
                  <a:gd name="T25" fmla="*/ 1 h 6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5" h="654">
                    <a:moveTo>
                      <a:pt x="730" y="0"/>
                    </a:moveTo>
                    <a:cubicBezTo>
                      <a:pt x="574" y="29"/>
                      <a:pt x="457" y="165"/>
                      <a:pt x="299" y="196"/>
                    </a:cubicBezTo>
                    <a:cubicBezTo>
                      <a:pt x="225" y="211"/>
                      <a:pt x="161" y="231"/>
                      <a:pt x="104" y="284"/>
                    </a:cubicBezTo>
                    <a:cubicBezTo>
                      <a:pt x="45" y="338"/>
                      <a:pt x="0" y="445"/>
                      <a:pt x="24" y="523"/>
                    </a:cubicBezTo>
                    <a:cubicBezTo>
                      <a:pt x="35" y="559"/>
                      <a:pt x="52" y="592"/>
                      <a:pt x="94" y="593"/>
                    </a:cubicBezTo>
                    <a:cubicBezTo>
                      <a:pt x="146" y="594"/>
                      <a:pt x="165" y="541"/>
                      <a:pt x="198" y="509"/>
                    </a:cubicBezTo>
                    <a:cubicBezTo>
                      <a:pt x="251" y="458"/>
                      <a:pt x="335" y="420"/>
                      <a:pt x="395" y="476"/>
                    </a:cubicBezTo>
                    <a:cubicBezTo>
                      <a:pt x="431" y="509"/>
                      <a:pt x="442" y="558"/>
                      <a:pt x="466" y="598"/>
                    </a:cubicBezTo>
                    <a:cubicBezTo>
                      <a:pt x="477" y="616"/>
                      <a:pt x="493" y="654"/>
                      <a:pt x="520" y="646"/>
                    </a:cubicBezTo>
                    <a:cubicBezTo>
                      <a:pt x="549" y="637"/>
                      <a:pt x="549" y="553"/>
                      <a:pt x="550" y="529"/>
                    </a:cubicBezTo>
                    <a:cubicBezTo>
                      <a:pt x="551" y="469"/>
                      <a:pt x="554" y="394"/>
                      <a:pt x="583" y="340"/>
                    </a:cubicBezTo>
                    <a:cubicBezTo>
                      <a:pt x="609" y="292"/>
                      <a:pt x="665" y="254"/>
                      <a:pt x="701" y="213"/>
                    </a:cubicBezTo>
                    <a:cubicBezTo>
                      <a:pt x="752" y="154"/>
                      <a:pt x="775" y="79"/>
                      <a:pt x="721" y="12"/>
                    </a:cubicBezTo>
                  </a:path>
                </a:pathLst>
              </a:custGeom>
              <a:solidFill>
                <a:srgbClr val="E74C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4" name="Freeform 1565">
                <a:extLst>
                  <a:ext uri="{FF2B5EF4-FFF2-40B4-BE49-F238E27FC236}">
                    <a16:creationId xmlns:a16="http://schemas.microsoft.com/office/drawing/2014/main" id="{7D038713-DFC6-4BD4-B803-37A60B008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822"/>
                <a:ext cx="229" cy="227"/>
              </a:xfrm>
              <a:custGeom>
                <a:avLst/>
                <a:gdLst>
                  <a:gd name="T0" fmla="*/ 2 w 482"/>
                  <a:gd name="T1" fmla="*/ 6 h 477"/>
                  <a:gd name="T2" fmla="*/ 15 w 482"/>
                  <a:gd name="T3" fmla="*/ 6 h 477"/>
                  <a:gd name="T4" fmla="*/ 30 w 482"/>
                  <a:gd name="T5" fmla="*/ 20 h 477"/>
                  <a:gd name="T6" fmla="*/ 40 w 482"/>
                  <a:gd name="T7" fmla="*/ 34 h 477"/>
                  <a:gd name="T8" fmla="*/ 48 w 482"/>
                  <a:gd name="T9" fmla="*/ 44 h 477"/>
                  <a:gd name="T10" fmla="*/ 19 w 482"/>
                  <a:gd name="T11" fmla="*/ 17 h 477"/>
                  <a:gd name="T12" fmla="*/ 7 w 482"/>
                  <a:gd name="T13" fmla="*/ 11 h 477"/>
                  <a:gd name="T14" fmla="*/ 0 w 482"/>
                  <a:gd name="T15" fmla="*/ 9 h 4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2" h="477">
                    <a:moveTo>
                      <a:pt x="18" y="56"/>
                    </a:moveTo>
                    <a:cubicBezTo>
                      <a:pt x="20" y="0"/>
                      <a:pt x="114" y="40"/>
                      <a:pt x="139" y="57"/>
                    </a:cubicBezTo>
                    <a:cubicBezTo>
                      <a:pt x="191" y="93"/>
                      <a:pt x="224" y="147"/>
                      <a:pt x="280" y="181"/>
                    </a:cubicBezTo>
                    <a:cubicBezTo>
                      <a:pt x="335" y="215"/>
                      <a:pt x="336" y="263"/>
                      <a:pt x="371" y="313"/>
                    </a:cubicBezTo>
                    <a:cubicBezTo>
                      <a:pt x="388" y="337"/>
                      <a:pt x="482" y="379"/>
                      <a:pt x="453" y="411"/>
                    </a:cubicBezTo>
                    <a:cubicBezTo>
                      <a:pt x="392" y="477"/>
                      <a:pt x="212" y="190"/>
                      <a:pt x="179" y="156"/>
                    </a:cubicBezTo>
                    <a:cubicBezTo>
                      <a:pt x="145" y="121"/>
                      <a:pt x="113" y="106"/>
                      <a:pt x="65" y="105"/>
                    </a:cubicBezTo>
                    <a:cubicBezTo>
                      <a:pt x="42" y="105"/>
                      <a:pt x="0" y="120"/>
                      <a:pt x="2" y="80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5" name="Freeform 1566">
                <a:extLst>
                  <a:ext uri="{FF2B5EF4-FFF2-40B4-BE49-F238E27FC236}">
                    <a16:creationId xmlns:a16="http://schemas.microsoft.com/office/drawing/2014/main" id="{556DE075-C908-4281-AFC0-AC7226E0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839"/>
                <a:ext cx="99" cy="136"/>
              </a:xfrm>
              <a:custGeom>
                <a:avLst/>
                <a:gdLst>
                  <a:gd name="T0" fmla="*/ 21 w 208"/>
                  <a:gd name="T1" fmla="*/ 6 h 286"/>
                  <a:gd name="T2" fmla="*/ 9 w 208"/>
                  <a:gd name="T3" fmla="*/ 10 h 286"/>
                  <a:gd name="T4" fmla="*/ 6 w 208"/>
                  <a:gd name="T5" fmla="*/ 18 h 286"/>
                  <a:gd name="T6" fmla="*/ 0 w 208"/>
                  <a:gd name="T7" fmla="*/ 25 h 286"/>
                  <a:gd name="T8" fmla="*/ 4 w 208"/>
                  <a:gd name="T9" fmla="*/ 30 h 286"/>
                  <a:gd name="T10" fmla="*/ 11 w 208"/>
                  <a:gd name="T11" fmla="*/ 20 h 286"/>
                  <a:gd name="T12" fmla="*/ 18 w 208"/>
                  <a:gd name="T13" fmla="*/ 11 h 286"/>
                  <a:gd name="T14" fmla="*/ 22 w 208"/>
                  <a:gd name="T15" fmla="*/ 7 h 2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" h="286">
                    <a:moveTo>
                      <a:pt x="197" y="57"/>
                    </a:moveTo>
                    <a:cubicBezTo>
                      <a:pt x="163" y="0"/>
                      <a:pt x="99" y="60"/>
                      <a:pt x="83" y="97"/>
                    </a:cubicBezTo>
                    <a:cubicBezTo>
                      <a:pt x="73" y="119"/>
                      <a:pt x="66" y="141"/>
                      <a:pt x="52" y="162"/>
                    </a:cubicBezTo>
                    <a:cubicBezTo>
                      <a:pt x="39" y="181"/>
                      <a:pt x="8" y="205"/>
                      <a:pt x="4" y="229"/>
                    </a:cubicBezTo>
                    <a:cubicBezTo>
                      <a:pt x="0" y="255"/>
                      <a:pt x="10" y="276"/>
                      <a:pt x="38" y="280"/>
                    </a:cubicBezTo>
                    <a:cubicBezTo>
                      <a:pt x="94" y="286"/>
                      <a:pt x="99" y="222"/>
                      <a:pt x="108" y="186"/>
                    </a:cubicBezTo>
                    <a:cubicBezTo>
                      <a:pt x="119" y="146"/>
                      <a:pt x="131" y="126"/>
                      <a:pt x="165" y="102"/>
                    </a:cubicBezTo>
                    <a:cubicBezTo>
                      <a:pt x="183" y="90"/>
                      <a:pt x="208" y="98"/>
                      <a:pt x="201" y="65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6" name="Freeform 1567">
                <a:extLst>
                  <a:ext uri="{FF2B5EF4-FFF2-40B4-BE49-F238E27FC236}">
                    <a16:creationId xmlns:a16="http://schemas.microsoft.com/office/drawing/2014/main" id="{FA783109-CF4E-4734-BA0A-EF775AEBA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847"/>
                <a:ext cx="120" cy="192"/>
              </a:xfrm>
              <a:custGeom>
                <a:avLst/>
                <a:gdLst>
                  <a:gd name="T0" fmla="*/ 0 w 252"/>
                  <a:gd name="T1" fmla="*/ 7 h 403"/>
                  <a:gd name="T2" fmla="*/ 5 w 252"/>
                  <a:gd name="T3" fmla="*/ 5 h 403"/>
                  <a:gd name="T4" fmla="*/ 11 w 252"/>
                  <a:gd name="T5" fmla="*/ 1 h 403"/>
                  <a:gd name="T6" fmla="*/ 15 w 252"/>
                  <a:gd name="T7" fmla="*/ 9 h 403"/>
                  <a:gd name="T8" fmla="*/ 20 w 252"/>
                  <a:gd name="T9" fmla="*/ 23 h 403"/>
                  <a:gd name="T10" fmla="*/ 25 w 252"/>
                  <a:gd name="T11" fmla="*/ 37 h 403"/>
                  <a:gd name="T12" fmla="*/ 17 w 252"/>
                  <a:gd name="T13" fmla="*/ 32 h 403"/>
                  <a:gd name="T14" fmla="*/ 12 w 252"/>
                  <a:gd name="T15" fmla="*/ 16 h 403"/>
                  <a:gd name="T16" fmla="*/ 2 w 252"/>
                  <a:gd name="T17" fmla="*/ 9 h 4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2" h="403">
                    <a:moveTo>
                      <a:pt x="0" y="62"/>
                    </a:moveTo>
                    <a:cubicBezTo>
                      <a:pt x="11" y="51"/>
                      <a:pt x="28" y="48"/>
                      <a:pt x="44" y="43"/>
                    </a:cubicBezTo>
                    <a:cubicBezTo>
                      <a:pt x="64" y="37"/>
                      <a:pt x="84" y="13"/>
                      <a:pt x="100" y="9"/>
                    </a:cubicBezTo>
                    <a:cubicBezTo>
                      <a:pt x="138" y="0"/>
                      <a:pt x="139" y="51"/>
                      <a:pt x="141" y="77"/>
                    </a:cubicBezTo>
                    <a:cubicBezTo>
                      <a:pt x="144" y="128"/>
                      <a:pt x="158" y="166"/>
                      <a:pt x="184" y="210"/>
                    </a:cubicBezTo>
                    <a:cubicBezTo>
                      <a:pt x="205" y="244"/>
                      <a:pt x="252" y="299"/>
                      <a:pt x="235" y="344"/>
                    </a:cubicBezTo>
                    <a:cubicBezTo>
                      <a:pt x="212" y="403"/>
                      <a:pt x="166" y="330"/>
                      <a:pt x="154" y="300"/>
                    </a:cubicBezTo>
                    <a:cubicBezTo>
                      <a:pt x="134" y="251"/>
                      <a:pt x="131" y="199"/>
                      <a:pt x="115" y="149"/>
                    </a:cubicBezTo>
                    <a:cubicBezTo>
                      <a:pt x="96" y="91"/>
                      <a:pt x="65" y="90"/>
                      <a:pt x="19" y="81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7" name="Freeform 1568">
                <a:extLst>
                  <a:ext uri="{FF2B5EF4-FFF2-40B4-BE49-F238E27FC236}">
                    <a16:creationId xmlns:a16="http://schemas.microsoft.com/office/drawing/2014/main" id="{DDF4B6F3-12E1-4EF5-881D-C6EFD7F1F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3006"/>
                <a:ext cx="43" cy="142"/>
              </a:xfrm>
              <a:custGeom>
                <a:avLst/>
                <a:gdLst>
                  <a:gd name="T0" fmla="*/ 0 w 90"/>
                  <a:gd name="T1" fmla="*/ 1 h 300"/>
                  <a:gd name="T2" fmla="*/ 4 w 90"/>
                  <a:gd name="T3" fmla="*/ 23 h 300"/>
                  <a:gd name="T4" fmla="*/ 10 w 90"/>
                  <a:gd name="T5" fmla="*/ 20 h 300"/>
                  <a:gd name="T6" fmla="*/ 0 w 90"/>
                  <a:gd name="T7" fmla="*/ 2 h 3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300">
                    <a:moveTo>
                      <a:pt x="0" y="9"/>
                    </a:moveTo>
                    <a:cubicBezTo>
                      <a:pt x="64" y="42"/>
                      <a:pt x="36" y="163"/>
                      <a:pt x="34" y="219"/>
                    </a:cubicBezTo>
                    <a:cubicBezTo>
                      <a:pt x="31" y="300"/>
                      <a:pt x="82" y="224"/>
                      <a:pt x="86" y="185"/>
                    </a:cubicBezTo>
                    <a:cubicBezTo>
                      <a:pt x="90" y="155"/>
                      <a:pt x="45" y="0"/>
                      <a:pt x="6" y="19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8" name="Freeform 1569">
                <a:extLst>
                  <a:ext uri="{FF2B5EF4-FFF2-40B4-BE49-F238E27FC236}">
                    <a16:creationId xmlns:a16="http://schemas.microsoft.com/office/drawing/2014/main" id="{923E605B-B6A4-4DDA-B496-A2489BA8D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3240"/>
                <a:ext cx="86" cy="160"/>
              </a:xfrm>
              <a:custGeom>
                <a:avLst/>
                <a:gdLst>
                  <a:gd name="T0" fmla="*/ 19 w 181"/>
                  <a:gd name="T1" fmla="*/ 0 h 337"/>
                  <a:gd name="T2" fmla="*/ 12 w 181"/>
                  <a:gd name="T3" fmla="*/ 2 h 337"/>
                  <a:gd name="T4" fmla="*/ 14 w 181"/>
                  <a:gd name="T5" fmla="*/ 9 h 337"/>
                  <a:gd name="T6" fmla="*/ 6 w 181"/>
                  <a:gd name="T7" fmla="*/ 21 h 337"/>
                  <a:gd name="T8" fmla="*/ 0 w 181"/>
                  <a:gd name="T9" fmla="*/ 36 h 337"/>
                  <a:gd name="T10" fmla="*/ 11 w 181"/>
                  <a:gd name="T11" fmla="*/ 21 h 337"/>
                  <a:gd name="T12" fmla="*/ 16 w 181"/>
                  <a:gd name="T13" fmla="*/ 10 h 337"/>
                  <a:gd name="T14" fmla="*/ 16 w 181"/>
                  <a:gd name="T15" fmla="*/ 5 h 337"/>
                  <a:gd name="T16" fmla="*/ 19 w 181"/>
                  <a:gd name="T17" fmla="*/ 2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337">
                    <a:moveTo>
                      <a:pt x="181" y="0"/>
                    </a:moveTo>
                    <a:cubicBezTo>
                      <a:pt x="164" y="1"/>
                      <a:pt x="121" y="3"/>
                      <a:pt x="112" y="19"/>
                    </a:cubicBezTo>
                    <a:cubicBezTo>
                      <a:pt x="103" y="38"/>
                      <a:pt x="129" y="65"/>
                      <a:pt x="128" y="84"/>
                    </a:cubicBezTo>
                    <a:cubicBezTo>
                      <a:pt x="126" y="122"/>
                      <a:pt x="77" y="162"/>
                      <a:pt x="59" y="194"/>
                    </a:cubicBezTo>
                    <a:cubicBezTo>
                      <a:pt x="36" y="235"/>
                      <a:pt x="0" y="289"/>
                      <a:pt x="0" y="337"/>
                    </a:cubicBezTo>
                    <a:cubicBezTo>
                      <a:pt x="37" y="337"/>
                      <a:pt x="83" y="223"/>
                      <a:pt x="100" y="194"/>
                    </a:cubicBezTo>
                    <a:cubicBezTo>
                      <a:pt x="117" y="164"/>
                      <a:pt x="138" y="130"/>
                      <a:pt x="145" y="97"/>
                    </a:cubicBezTo>
                    <a:cubicBezTo>
                      <a:pt x="150" y="77"/>
                      <a:pt x="139" y="61"/>
                      <a:pt x="146" y="44"/>
                    </a:cubicBezTo>
                    <a:cubicBezTo>
                      <a:pt x="149" y="36"/>
                      <a:pt x="174" y="24"/>
                      <a:pt x="181" y="19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9" name="Freeform 1570">
                <a:extLst>
                  <a:ext uri="{FF2B5EF4-FFF2-40B4-BE49-F238E27FC236}">
                    <a16:creationId xmlns:a16="http://schemas.microsoft.com/office/drawing/2014/main" id="{8785D1FE-5611-466D-B1E9-3F3C9A2A2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666"/>
                <a:ext cx="126" cy="103"/>
              </a:xfrm>
              <a:custGeom>
                <a:avLst/>
                <a:gdLst>
                  <a:gd name="T0" fmla="*/ 0 w 264"/>
                  <a:gd name="T1" fmla="*/ 0 h 218"/>
                  <a:gd name="T2" fmla="*/ 22 w 264"/>
                  <a:gd name="T3" fmla="*/ 7 h 218"/>
                  <a:gd name="T4" fmla="*/ 18 w 264"/>
                  <a:gd name="T5" fmla="*/ 20 h 218"/>
                  <a:gd name="T6" fmla="*/ 13 w 264"/>
                  <a:gd name="T7" fmla="*/ 19 h 218"/>
                  <a:gd name="T8" fmla="*/ 16 w 264"/>
                  <a:gd name="T9" fmla="*/ 11 h 218"/>
                  <a:gd name="T10" fmla="*/ 0 w 264"/>
                  <a:gd name="T11" fmla="*/ 4 h 2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4" h="218">
                    <a:moveTo>
                      <a:pt x="0" y="0"/>
                    </a:moveTo>
                    <a:cubicBezTo>
                      <a:pt x="59" y="78"/>
                      <a:pt x="130" y="30"/>
                      <a:pt x="205" y="66"/>
                    </a:cubicBezTo>
                    <a:cubicBezTo>
                      <a:pt x="264" y="95"/>
                      <a:pt x="205" y="167"/>
                      <a:pt x="166" y="193"/>
                    </a:cubicBezTo>
                    <a:cubicBezTo>
                      <a:pt x="142" y="208"/>
                      <a:pt x="115" y="218"/>
                      <a:pt x="122" y="181"/>
                    </a:cubicBezTo>
                    <a:cubicBezTo>
                      <a:pt x="127" y="155"/>
                      <a:pt x="169" y="137"/>
                      <a:pt x="144" y="106"/>
                    </a:cubicBezTo>
                    <a:cubicBezTo>
                      <a:pt x="110" y="66"/>
                      <a:pt x="9" y="114"/>
                      <a:pt x="3" y="34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0" name="Freeform 1571">
                <a:extLst>
                  <a:ext uri="{FF2B5EF4-FFF2-40B4-BE49-F238E27FC236}">
                    <a16:creationId xmlns:a16="http://schemas.microsoft.com/office/drawing/2014/main" id="{ECDAE1CF-299E-4680-B538-4B042AB62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434"/>
                <a:ext cx="92" cy="187"/>
              </a:xfrm>
              <a:custGeom>
                <a:avLst/>
                <a:gdLst>
                  <a:gd name="T0" fmla="*/ 14 w 194"/>
                  <a:gd name="T1" fmla="*/ 0 h 394"/>
                  <a:gd name="T2" fmla="*/ 4 w 194"/>
                  <a:gd name="T3" fmla="*/ 29 h 394"/>
                  <a:gd name="T4" fmla="*/ 1 w 194"/>
                  <a:gd name="T5" fmla="*/ 38 h 394"/>
                  <a:gd name="T6" fmla="*/ 9 w 194"/>
                  <a:gd name="T7" fmla="*/ 39 h 394"/>
                  <a:gd name="T8" fmla="*/ 13 w 194"/>
                  <a:gd name="T9" fmla="*/ 30 h 394"/>
                  <a:gd name="T10" fmla="*/ 15 w 194"/>
                  <a:gd name="T11" fmla="*/ 19 h 394"/>
                  <a:gd name="T12" fmla="*/ 13 w 194"/>
                  <a:gd name="T13" fmla="*/ 1 h 3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94">
                    <a:moveTo>
                      <a:pt x="133" y="0"/>
                    </a:moveTo>
                    <a:cubicBezTo>
                      <a:pt x="156" y="97"/>
                      <a:pt x="104" y="205"/>
                      <a:pt x="42" y="275"/>
                    </a:cubicBezTo>
                    <a:cubicBezTo>
                      <a:pt x="23" y="298"/>
                      <a:pt x="0" y="323"/>
                      <a:pt x="9" y="356"/>
                    </a:cubicBezTo>
                    <a:cubicBezTo>
                      <a:pt x="19" y="394"/>
                      <a:pt x="55" y="392"/>
                      <a:pt x="84" y="369"/>
                    </a:cubicBezTo>
                    <a:cubicBezTo>
                      <a:pt x="107" y="349"/>
                      <a:pt x="123" y="314"/>
                      <a:pt x="124" y="285"/>
                    </a:cubicBezTo>
                    <a:cubicBezTo>
                      <a:pt x="125" y="243"/>
                      <a:pt x="119" y="223"/>
                      <a:pt x="139" y="182"/>
                    </a:cubicBezTo>
                    <a:cubicBezTo>
                      <a:pt x="153" y="152"/>
                      <a:pt x="194" y="13"/>
                      <a:pt x="127" y="13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1" name="Freeform 1572">
                <a:extLst>
                  <a:ext uri="{FF2B5EF4-FFF2-40B4-BE49-F238E27FC236}">
                    <a16:creationId xmlns:a16="http://schemas.microsoft.com/office/drawing/2014/main" id="{CA056AFE-7E0C-4521-AF5E-ED749F4B1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2183"/>
                <a:ext cx="162" cy="147"/>
              </a:xfrm>
              <a:custGeom>
                <a:avLst/>
                <a:gdLst>
                  <a:gd name="T0" fmla="*/ 34 w 341"/>
                  <a:gd name="T1" fmla="*/ 0 h 308"/>
                  <a:gd name="T2" fmla="*/ 13 w 341"/>
                  <a:gd name="T3" fmla="*/ 8 h 308"/>
                  <a:gd name="T4" fmla="*/ 5 w 341"/>
                  <a:gd name="T5" fmla="*/ 30 h 308"/>
                  <a:gd name="T6" fmla="*/ 13 w 341"/>
                  <a:gd name="T7" fmla="*/ 26 h 308"/>
                  <a:gd name="T8" fmla="*/ 22 w 341"/>
                  <a:gd name="T9" fmla="*/ 12 h 308"/>
                  <a:gd name="T10" fmla="*/ 34 w 341"/>
                  <a:gd name="T11" fmla="*/ 1 h 3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1" h="308">
                    <a:moveTo>
                      <a:pt x="320" y="0"/>
                    </a:moveTo>
                    <a:cubicBezTo>
                      <a:pt x="254" y="5"/>
                      <a:pt x="170" y="30"/>
                      <a:pt x="117" y="69"/>
                    </a:cubicBezTo>
                    <a:cubicBezTo>
                      <a:pt x="64" y="108"/>
                      <a:pt x="0" y="202"/>
                      <a:pt x="51" y="270"/>
                    </a:cubicBezTo>
                    <a:cubicBezTo>
                      <a:pt x="80" y="308"/>
                      <a:pt x="104" y="269"/>
                      <a:pt x="118" y="237"/>
                    </a:cubicBezTo>
                    <a:cubicBezTo>
                      <a:pt x="138" y="189"/>
                      <a:pt x="161" y="147"/>
                      <a:pt x="203" y="114"/>
                    </a:cubicBezTo>
                    <a:cubicBezTo>
                      <a:pt x="234" y="91"/>
                      <a:pt x="341" y="66"/>
                      <a:pt x="320" y="12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2" name="Freeform 1573">
                <a:extLst>
                  <a:ext uri="{FF2B5EF4-FFF2-40B4-BE49-F238E27FC236}">
                    <a16:creationId xmlns:a16="http://schemas.microsoft.com/office/drawing/2014/main" id="{FB4B41E8-CFF8-42C1-9AB2-E161721E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128"/>
                <a:ext cx="120" cy="124"/>
              </a:xfrm>
              <a:custGeom>
                <a:avLst/>
                <a:gdLst>
                  <a:gd name="T0" fmla="*/ 27 w 252"/>
                  <a:gd name="T1" fmla="*/ 0 h 261"/>
                  <a:gd name="T2" fmla="*/ 14 w 252"/>
                  <a:gd name="T3" fmla="*/ 15 h 261"/>
                  <a:gd name="T4" fmla="*/ 6 w 252"/>
                  <a:gd name="T5" fmla="*/ 28 h 261"/>
                  <a:gd name="T6" fmla="*/ 7 w 252"/>
                  <a:gd name="T7" fmla="*/ 13 h 261"/>
                  <a:gd name="T8" fmla="*/ 21 w 252"/>
                  <a:gd name="T9" fmla="*/ 1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" h="261">
                    <a:moveTo>
                      <a:pt x="252" y="0"/>
                    </a:moveTo>
                    <a:cubicBezTo>
                      <a:pt x="199" y="42"/>
                      <a:pt x="161" y="80"/>
                      <a:pt x="126" y="138"/>
                    </a:cubicBezTo>
                    <a:cubicBezTo>
                      <a:pt x="114" y="158"/>
                      <a:pt x="82" y="261"/>
                      <a:pt x="52" y="256"/>
                    </a:cubicBezTo>
                    <a:cubicBezTo>
                      <a:pt x="0" y="246"/>
                      <a:pt x="54" y="145"/>
                      <a:pt x="67" y="125"/>
                    </a:cubicBezTo>
                    <a:cubicBezTo>
                      <a:pt x="102" y="75"/>
                      <a:pt x="157" y="51"/>
                      <a:pt x="199" y="9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3" name="Freeform 1574">
                <a:extLst>
                  <a:ext uri="{FF2B5EF4-FFF2-40B4-BE49-F238E27FC236}">
                    <a16:creationId xmlns:a16="http://schemas.microsoft.com/office/drawing/2014/main" id="{43E3510D-D8FE-49EF-8B54-80B4F2413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128"/>
                <a:ext cx="100" cy="117"/>
              </a:xfrm>
              <a:custGeom>
                <a:avLst/>
                <a:gdLst>
                  <a:gd name="T0" fmla="*/ 23 w 209"/>
                  <a:gd name="T1" fmla="*/ 0 h 246"/>
                  <a:gd name="T2" fmla="*/ 15 w 209"/>
                  <a:gd name="T3" fmla="*/ 8 h 246"/>
                  <a:gd name="T4" fmla="*/ 6 w 209"/>
                  <a:gd name="T5" fmla="*/ 11 h 246"/>
                  <a:gd name="T6" fmla="*/ 0 w 209"/>
                  <a:gd name="T7" fmla="*/ 27 h 246"/>
                  <a:gd name="T8" fmla="*/ 7 w 209"/>
                  <a:gd name="T9" fmla="*/ 21 h 246"/>
                  <a:gd name="T10" fmla="*/ 10 w 209"/>
                  <a:gd name="T11" fmla="*/ 18 h 246"/>
                  <a:gd name="T12" fmla="*/ 11 w 209"/>
                  <a:gd name="T13" fmla="*/ 15 h 246"/>
                  <a:gd name="T14" fmla="*/ 17 w 209"/>
                  <a:gd name="T15" fmla="*/ 10 h 246"/>
                  <a:gd name="T16" fmla="*/ 22 w 209"/>
                  <a:gd name="T17" fmla="*/ 5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9" h="246">
                    <a:moveTo>
                      <a:pt x="209" y="0"/>
                    </a:moveTo>
                    <a:cubicBezTo>
                      <a:pt x="185" y="26"/>
                      <a:pt x="170" y="55"/>
                      <a:pt x="137" y="71"/>
                    </a:cubicBezTo>
                    <a:cubicBezTo>
                      <a:pt x="108" y="86"/>
                      <a:pt x="82" y="87"/>
                      <a:pt x="56" y="106"/>
                    </a:cubicBezTo>
                    <a:cubicBezTo>
                      <a:pt x="6" y="141"/>
                      <a:pt x="0" y="187"/>
                      <a:pt x="3" y="246"/>
                    </a:cubicBezTo>
                    <a:cubicBezTo>
                      <a:pt x="27" y="244"/>
                      <a:pt x="49" y="217"/>
                      <a:pt x="65" y="200"/>
                    </a:cubicBezTo>
                    <a:cubicBezTo>
                      <a:pt x="73" y="192"/>
                      <a:pt x="88" y="179"/>
                      <a:pt x="93" y="169"/>
                    </a:cubicBezTo>
                    <a:cubicBezTo>
                      <a:pt x="97" y="160"/>
                      <a:pt x="95" y="149"/>
                      <a:pt x="99" y="141"/>
                    </a:cubicBezTo>
                    <a:cubicBezTo>
                      <a:pt x="112" y="112"/>
                      <a:pt x="126" y="103"/>
                      <a:pt x="152" y="87"/>
                    </a:cubicBezTo>
                    <a:cubicBezTo>
                      <a:pt x="171" y="75"/>
                      <a:pt x="199" y="66"/>
                      <a:pt x="199" y="41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4" name="Freeform 1575">
                <a:extLst>
                  <a:ext uri="{FF2B5EF4-FFF2-40B4-BE49-F238E27FC236}">
                    <a16:creationId xmlns:a16="http://schemas.microsoft.com/office/drawing/2014/main" id="{5730EED9-401F-45CB-A1D7-1D4227427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623"/>
                <a:ext cx="58" cy="118"/>
              </a:xfrm>
              <a:custGeom>
                <a:avLst/>
                <a:gdLst>
                  <a:gd name="T0" fmla="*/ 0 w 121"/>
                  <a:gd name="T1" fmla="*/ 5 h 249"/>
                  <a:gd name="T2" fmla="*/ 5 w 121"/>
                  <a:gd name="T3" fmla="*/ 7 h 249"/>
                  <a:gd name="T4" fmla="*/ 8 w 121"/>
                  <a:gd name="T5" fmla="*/ 15 h 249"/>
                  <a:gd name="T6" fmla="*/ 13 w 121"/>
                  <a:gd name="T7" fmla="*/ 22 h 249"/>
                  <a:gd name="T8" fmla="*/ 10 w 121"/>
                  <a:gd name="T9" fmla="*/ 27 h 249"/>
                  <a:gd name="T10" fmla="*/ 3 w 121"/>
                  <a:gd name="T11" fmla="*/ 19 h 249"/>
                  <a:gd name="T12" fmla="*/ 0 w 121"/>
                  <a:gd name="T13" fmla="*/ 6 h 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249">
                    <a:moveTo>
                      <a:pt x="0" y="44"/>
                    </a:moveTo>
                    <a:cubicBezTo>
                      <a:pt x="6" y="0"/>
                      <a:pt x="42" y="42"/>
                      <a:pt x="47" y="63"/>
                    </a:cubicBezTo>
                    <a:cubicBezTo>
                      <a:pt x="55" y="92"/>
                      <a:pt x="59" y="113"/>
                      <a:pt x="74" y="141"/>
                    </a:cubicBezTo>
                    <a:cubicBezTo>
                      <a:pt x="84" y="159"/>
                      <a:pt x="116" y="188"/>
                      <a:pt x="118" y="209"/>
                    </a:cubicBezTo>
                    <a:cubicBezTo>
                      <a:pt x="121" y="228"/>
                      <a:pt x="109" y="247"/>
                      <a:pt x="87" y="248"/>
                    </a:cubicBezTo>
                    <a:cubicBezTo>
                      <a:pt x="52" y="249"/>
                      <a:pt x="37" y="204"/>
                      <a:pt x="31" y="177"/>
                    </a:cubicBezTo>
                    <a:cubicBezTo>
                      <a:pt x="26" y="156"/>
                      <a:pt x="33" y="63"/>
                      <a:pt x="6" y="56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5" name="Freeform 1576">
                <a:extLst>
                  <a:ext uri="{FF2B5EF4-FFF2-40B4-BE49-F238E27FC236}">
                    <a16:creationId xmlns:a16="http://schemas.microsoft.com/office/drawing/2014/main" id="{19534ECB-B6C0-4969-B9E8-4ED9BCF18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384"/>
                <a:ext cx="128" cy="190"/>
              </a:xfrm>
              <a:custGeom>
                <a:avLst/>
                <a:gdLst>
                  <a:gd name="T0" fmla="*/ 17 w 270"/>
                  <a:gd name="T1" fmla="*/ 0 h 400"/>
                  <a:gd name="T2" fmla="*/ 27 w 270"/>
                  <a:gd name="T3" fmla="*/ 0 h 400"/>
                  <a:gd name="T4" fmla="*/ 19 w 270"/>
                  <a:gd name="T5" fmla="*/ 18 h 400"/>
                  <a:gd name="T6" fmla="*/ 11 w 270"/>
                  <a:gd name="T7" fmla="*/ 41 h 400"/>
                  <a:gd name="T8" fmla="*/ 14 w 270"/>
                  <a:gd name="T9" fmla="*/ 21 h 400"/>
                  <a:gd name="T10" fmla="*/ 16 w 270"/>
                  <a:gd name="T11" fmla="*/ 4 h 4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0" h="400">
                    <a:moveTo>
                      <a:pt x="160" y="0"/>
                    </a:moveTo>
                    <a:cubicBezTo>
                      <a:pt x="191" y="16"/>
                      <a:pt x="226" y="5"/>
                      <a:pt x="259" y="2"/>
                    </a:cubicBezTo>
                    <a:cubicBezTo>
                      <a:pt x="270" y="79"/>
                      <a:pt x="214" y="108"/>
                      <a:pt x="178" y="167"/>
                    </a:cubicBezTo>
                    <a:cubicBezTo>
                      <a:pt x="151" y="213"/>
                      <a:pt x="149" y="375"/>
                      <a:pt x="101" y="383"/>
                    </a:cubicBezTo>
                    <a:cubicBezTo>
                      <a:pt x="0" y="400"/>
                      <a:pt x="127" y="214"/>
                      <a:pt x="136" y="194"/>
                    </a:cubicBezTo>
                    <a:cubicBezTo>
                      <a:pt x="158" y="140"/>
                      <a:pt x="146" y="86"/>
                      <a:pt x="151" y="34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6" name="Freeform 1577">
                <a:extLst>
                  <a:ext uri="{FF2B5EF4-FFF2-40B4-BE49-F238E27FC236}">
                    <a16:creationId xmlns:a16="http://schemas.microsoft.com/office/drawing/2014/main" id="{847263EA-6E91-4C6C-B43B-313F9599F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451"/>
                <a:ext cx="158" cy="251"/>
              </a:xfrm>
              <a:custGeom>
                <a:avLst/>
                <a:gdLst>
                  <a:gd name="T0" fmla="*/ 28 w 333"/>
                  <a:gd name="T1" fmla="*/ 0 h 528"/>
                  <a:gd name="T2" fmla="*/ 27 w 333"/>
                  <a:gd name="T3" fmla="*/ 16 h 528"/>
                  <a:gd name="T4" fmla="*/ 13 w 333"/>
                  <a:gd name="T5" fmla="*/ 26 h 528"/>
                  <a:gd name="T6" fmla="*/ 11 w 333"/>
                  <a:gd name="T7" fmla="*/ 41 h 528"/>
                  <a:gd name="T8" fmla="*/ 0 w 333"/>
                  <a:gd name="T9" fmla="*/ 56 h 528"/>
                  <a:gd name="T10" fmla="*/ 17 w 333"/>
                  <a:gd name="T11" fmla="*/ 51 h 528"/>
                  <a:gd name="T12" fmla="*/ 19 w 333"/>
                  <a:gd name="T13" fmla="*/ 36 h 528"/>
                  <a:gd name="T14" fmla="*/ 33 w 333"/>
                  <a:gd name="T15" fmla="*/ 22 h 528"/>
                  <a:gd name="T16" fmla="*/ 33 w 333"/>
                  <a:gd name="T17" fmla="*/ 3 h 5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3" h="528">
                    <a:moveTo>
                      <a:pt x="266" y="0"/>
                    </a:moveTo>
                    <a:cubicBezTo>
                      <a:pt x="282" y="54"/>
                      <a:pt x="280" y="104"/>
                      <a:pt x="248" y="150"/>
                    </a:cubicBezTo>
                    <a:cubicBezTo>
                      <a:pt x="215" y="198"/>
                      <a:pt x="154" y="200"/>
                      <a:pt x="124" y="242"/>
                    </a:cubicBezTo>
                    <a:cubicBezTo>
                      <a:pt x="95" y="285"/>
                      <a:pt x="119" y="342"/>
                      <a:pt x="102" y="386"/>
                    </a:cubicBezTo>
                    <a:cubicBezTo>
                      <a:pt x="81" y="439"/>
                      <a:pt x="19" y="466"/>
                      <a:pt x="0" y="518"/>
                    </a:cubicBezTo>
                    <a:cubicBezTo>
                      <a:pt x="28" y="528"/>
                      <a:pt x="138" y="502"/>
                      <a:pt x="158" y="475"/>
                    </a:cubicBezTo>
                    <a:cubicBezTo>
                      <a:pt x="185" y="440"/>
                      <a:pt x="156" y="375"/>
                      <a:pt x="176" y="332"/>
                    </a:cubicBezTo>
                    <a:cubicBezTo>
                      <a:pt x="201" y="278"/>
                      <a:pt x="278" y="252"/>
                      <a:pt x="306" y="201"/>
                    </a:cubicBezTo>
                    <a:cubicBezTo>
                      <a:pt x="333" y="153"/>
                      <a:pt x="330" y="75"/>
                      <a:pt x="308" y="25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7" name="Freeform 1578">
                <a:extLst>
                  <a:ext uri="{FF2B5EF4-FFF2-40B4-BE49-F238E27FC236}">
                    <a16:creationId xmlns:a16="http://schemas.microsoft.com/office/drawing/2014/main" id="{D2D979F9-AEDB-47A4-8819-153A23567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2535"/>
                <a:ext cx="82" cy="174"/>
              </a:xfrm>
              <a:custGeom>
                <a:avLst/>
                <a:gdLst>
                  <a:gd name="T0" fmla="*/ 19 w 172"/>
                  <a:gd name="T1" fmla="*/ 0 h 366"/>
                  <a:gd name="T2" fmla="*/ 19 w 172"/>
                  <a:gd name="T3" fmla="*/ 2 h 366"/>
                  <a:gd name="T4" fmla="*/ 5 w 172"/>
                  <a:gd name="T5" fmla="*/ 39 h 366"/>
                  <a:gd name="T6" fmla="*/ 16 w 172"/>
                  <a:gd name="T7" fmla="*/ 6 h 3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2" h="366">
                    <a:moveTo>
                      <a:pt x="170" y="0"/>
                    </a:moveTo>
                    <a:cubicBezTo>
                      <a:pt x="172" y="8"/>
                      <a:pt x="171" y="16"/>
                      <a:pt x="169" y="24"/>
                    </a:cubicBezTo>
                    <a:cubicBezTo>
                      <a:pt x="0" y="39"/>
                      <a:pt x="41" y="250"/>
                      <a:pt x="46" y="366"/>
                    </a:cubicBezTo>
                    <a:cubicBezTo>
                      <a:pt x="119" y="366"/>
                      <a:pt x="99" y="117"/>
                      <a:pt x="145" y="58"/>
                    </a:cubicBezTo>
                  </a:path>
                </a:pathLst>
              </a:custGeom>
              <a:solidFill>
                <a:srgbClr val="D22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8" name="Freeform 1579">
                <a:extLst>
                  <a:ext uri="{FF2B5EF4-FFF2-40B4-BE49-F238E27FC236}">
                    <a16:creationId xmlns:a16="http://schemas.microsoft.com/office/drawing/2014/main" id="{95CECCE7-C289-494F-B65F-9F78329D4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151"/>
                <a:ext cx="582" cy="418"/>
              </a:xfrm>
              <a:custGeom>
                <a:avLst/>
                <a:gdLst>
                  <a:gd name="T0" fmla="*/ 0 w 1224"/>
                  <a:gd name="T1" fmla="*/ 0 h 879"/>
                  <a:gd name="T2" fmla="*/ 132 w 1224"/>
                  <a:gd name="T3" fmla="*/ 95 h 879"/>
                  <a:gd name="T4" fmla="*/ 0 w 1224"/>
                  <a:gd name="T5" fmla="*/ 0 h 8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4" h="879">
                    <a:moveTo>
                      <a:pt x="0" y="0"/>
                    </a:moveTo>
                    <a:cubicBezTo>
                      <a:pt x="1224" y="879"/>
                      <a:pt x="1224" y="879"/>
                      <a:pt x="1224" y="879"/>
                    </a:cubicBezTo>
                    <a:cubicBezTo>
                      <a:pt x="1224" y="879"/>
                      <a:pt x="252" y="101"/>
                      <a:pt x="0" y="0"/>
                    </a:cubicBezTo>
                  </a:path>
                </a:pathLst>
              </a:custGeom>
              <a:solidFill>
                <a:srgbClr val="DF1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9" name="Freeform 1580">
                <a:extLst>
                  <a:ext uri="{FF2B5EF4-FFF2-40B4-BE49-F238E27FC236}">
                    <a16:creationId xmlns:a16="http://schemas.microsoft.com/office/drawing/2014/main" id="{60DD8F68-5DC2-4540-AC82-6372B062E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111"/>
                <a:ext cx="635" cy="392"/>
              </a:xfrm>
              <a:custGeom>
                <a:avLst/>
                <a:gdLst>
                  <a:gd name="T0" fmla="*/ 0 w 1337"/>
                  <a:gd name="T1" fmla="*/ 0 h 823"/>
                  <a:gd name="T2" fmla="*/ 48 w 1337"/>
                  <a:gd name="T3" fmla="*/ 26 h 823"/>
                  <a:gd name="T4" fmla="*/ 95 w 1337"/>
                  <a:gd name="T5" fmla="*/ 56 h 823"/>
                  <a:gd name="T6" fmla="*/ 126 w 1337"/>
                  <a:gd name="T7" fmla="*/ 74 h 823"/>
                  <a:gd name="T8" fmla="*/ 143 w 1337"/>
                  <a:gd name="T9" fmla="*/ 89 h 8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7" h="823">
                    <a:moveTo>
                      <a:pt x="0" y="0"/>
                    </a:moveTo>
                    <a:cubicBezTo>
                      <a:pt x="137" y="88"/>
                      <a:pt x="304" y="150"/>
                      <a:pt x="449" y="237"/>
                    </a:cubicBezTo>
                    <a:cubicBezTo>
                      <a:pt x="604" y="330"/>
                      <a:pt x="720" y="450"/>
                      <a:pt x="889" y="520"/>
                    </a:cubicBezTo>
                    <a:cubicBezTo>
                      <a:pt x="990" y="561"/>
                      <a:pt x="1086" y="619"/>
                      <a:pt x="1172" y="687"/>
                    </a:cubicBezTo>
                    <a:cubicBezTo>
                      <a:pt x="1223" y="728"/>
                      <a:pt x="1295" y="765"/>
                      <a:pt x="1337" y="823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0" name="Freeform 1581">
                <a:extLst>
                  <a:ext uri="{FF2B5EF4-FFF2-40B4-BE49-F238E27FC236}">
                    <a16:creationId xmlns:a16="http://schemas.microsoft.com/office/drawing/2014/main" id="{838CE92A-BA7D-4D05-AD16-9CC373FEC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981"/>
                <a:ext cx="598" cy="445"/>
              </a:xfrm>
              <a:custGeom>
                <a:avLst/>
                <a:gdLst>
                  <a:gd name="T0" fmla="*/ 0 w 1257"/>
                  <a:gd name="T1" fmla="*/ 0 h 937"/>
                  <a:gd name="T2" fmla="*/ 16 w 1257"/>
                  <a:gd name="T3" fmla="*/ 13 h 937"/>
                  <a:gd name="T4" fmla="*/ 54 w 1257"/>
                  <a:gd name="T5" fmla="*/ 30 h 937"/>
                  <a:gd name="T6" fmla="*/ 102 w 1257"/>
                  <a:gd name="T7" fmla="*/ 68 h 937"/>
                  <a:gd name="T8" fmla="*/ 122 w 1257"/>
                  <a:gd name="T9" fmla="*/ 88 h 937"/>
                  <a:gd name="T10" fmla="*/ 135 w 1257"/>
                  <a:gd name="T11" fmla="*/ 100 h 9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7" h="937">
                    <a:moveTo>
                      <a:pt x="0" y="0"/>
                    </a:moveTo>
                    <a:cubicBezTo>
                      <a:pt x="51" y="34"/>
                      <a:pt x="93" y="81"/>
                      <a:pt x="145" y="117"/>
                    </a:cubicBezTo>
                    <a:cubicBezTo>
                      <a:pt x="260" y="198"/>
                      <a:pt x="377" y="227"/>
                      <a:pt x="502" y="284"/>
                    </a:cubicBezTo>
                    <a:cubicBezTo>
                      <a:pt x="678" y="364"/>
                      <a:pt x="813" y="502"/>
                      <a:pt x="949" y="634"/>
                    </a:cubicBezTo>
                    <a:cubicBezTo>
                      <a:pt x="1014" y="697"/>
                      <a:pt x="1071" y="759"/>
                      <a:pt x="1130" y="826"/>
                    </a:cubicBezTo>
                    <a:cubicBezTo>
                      <a:pt x="1165" y="865"/>
                      <a:pt x="1238" y="902"/>
                      <a:pt x="1257" y="937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1" name="Freeform 1582">
                <a:extLst>
                  <a:ext uri="{FF2B5EF4-FFF2-40B4-BE49-F238E27FC236}">
                    <a16:creationId xmlns:a16="http://schemas.microsoft.com/office/drawing/2014/main" id="{47FDD3F1-DCC1-48C2-8962-5D8ACD60C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1828"/>
                <a:ext cx="557" cy="467"/>
              </a:xfrm>
              <a:custGeom>
                <a:avLst/>
                <a:gdLst>
                  <a:gd name="T0" fmla="*/ 125 w 1172"/>
                  <a:gd name="T1" fmla="*/ 104 h 983"/>
                  <a:gd name="T2" fmla="*/ 116 w 1172"/>
                  <a:gd name="T3" fmla="*/ 95 h 983"/>
                  <a:gd name="T4" fmla="*/ 92 w 1172"/>
                  <a:gd name="T5" fmla="*/ 67 h 983"/>
                  <a:gd name="T6" fmla="*/ 47 w 1172"/>
                  <a:gd name="T7" fmla="*/ 32 h 983"/>
                  <a:gd name="T8" fmla="*/ 17 w 1172"/>
                  <a:gd name="T9" fmla="*/ 13 h 983"/>
                  <a:gd name="T10" fmla="*/ 0 w 1172"/>
                  <a:gd name="T11" fmla="*/ 0 h 9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2" h="983">
                    <a:moveTo>
                      <a:pt x="1170" y="967"/>
                    </a:moveTo>
                    <a:cubicBezTo>
                      <a:pt x="1172" y="983"/>
                      <a:pt x="1101" y="900"/>
                      <a:pt x="1082" y="881"/>
                    </a:cubicBezTo>
                    <a:cubicBezTo>
                      <a:pt x="1000" y="798"/>
                      <a:pt x="930" y="719"/>
                      <a:pt x="858" y="628"/>
                    </a:cubicBezTo>
                    <a:cubicBezTo>
                      <a:pt x="747" y="489"/>
                      <a:pt x="589" y="392"/>
                      <a:pt x="437" y="301"/>
                    </a:cubicBezTo>
                    <a:cubicBezTo>
                      <a:pt x="341" y="245"/>
                      <a:pt x="247" y="181"/>
                      <a:pt x="157" y="117"/>
                    </a:cubicBezTo>
                    <a:cubicBezTo>
                      <a:pt x="103" y="78"/>
                      <a:pt x="57" y="30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2" name="Freeform 1583">
                <a:extLst>
                  <a:ext uri="{FF2B5EF4-FFF2-40B4-BE49-F238E27FC236}">
                    <a16:creationId xmlns:a16="http://schemas.microsoft.com/office/drawing/2014/main" id="{42E3BDCF-FB6E-4DBB-B395-77A9628E4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055"/>
                <a:ext cx="570" cy="274"/>
              </a:xfrm>
              <a:custGeom>
                <a:avLst/>
                <a:gdLst>
                  <a:gd name="T0" fmla="*/ 129 w 1199"/>
                  <a:gd name="T1" fmla="*/ 62 h 576"/>
                  <a:gd name="T2" fmla="*/ 97 w 1199"/>
                  <a:gd name="T3" fmla="*/ 45 h 576"/>
                  <a:gd name="T4" fmla="*/ 47 w 1199"/>
                  <a:gd name="T5" fmla="*/ 31 h 576"/>
                  <a:gd name="T6" fmla="*/ 18 w 1199"/>
                  <a:gd name="T7" fmla="*/ 10 h 576"/>
                  <a:gd name="T8" fmla="*/ 0 w 1199"/>
                  <a:gd name="T9" fmla="*/ 0 h 5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9" h="576">
                    <a:moveTo>
                      <a:pt x="1199" y="576"/>
                    </a:moveTo>
                    <a:cubicBezTo>
                      <a:pt x="1094" y="545"/>
                      <a:pt x="1002" y="456"/>
                      <a:pt x="896" y="420"/>
                    </a:cubicBezTo>
                    <a:cubicBezTo>
                      <a:pt x="745" y="369"/>
                      <a:pt x="583" y="367"/>
                      <a:pt x="438" y="289"/>
                    </a:cubicBezTo>
                    <a:cubicBezTo>
                      <a:pt x="341" y="237"/>
                      <a:pt x="246" y="171"/>
                      <a:pt x="163" y="99"/>
                    </a:cubicBezTo>
                    <a:cubicBezTo>
                      <a:pt x="114" y="57"/>
                      <a:pt x="35" y="3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3" name="Freeform 1584">
                <a:extLst>
                  <a:ext uri="{FF2B5EF4-FFF2-40B4-BE49-F238E27FC236}">
                    <a16:creationId xmlns:a16="http://schemas.microsoft.com/office/drawing/2014/main" id="{CC8B2F29-CC42-41C6-A992-8930BE617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867"/>
                <a:ext cx="595" cy="435"/>
              </a:xfrm>
              <a:custGeom>
                <a:avLst/>
                <a:gdLst>
                  <a:gd name="T0" fmla="*/ 135 w 1251"/>
                  <a:gd name="T1" fmla="*/ 99 h 914"/>
                  <a:gd name="T2" fmla="*/ 117 w 1251"/>
                  <a:gd name="T3" fmla="*/ 83 h 914"/>
                  <a:gd name="T4" fmla="*/ 97 w 1251"/>
                  <a:gd name="T5" fmla="*/ 63 h 914"/>
                  <a:gd name="T6" fmla="*/ 48 w 1251"/>
                  <a:gd name="T7" fmla="*/ 41 h 914"/>
                  <a:gd name="T8" fmla="*/ 0 w 1251"/>
                  <a:gd name="T9" fmla="*/ 0 h 9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1" h="914">
                    <a:moveTo>
                      <a:pt x="1251" y="914"/>
                    </a:moveTo>
                    <a:cubicBezTo>
                      <a:pt x="1190" y="880"/>
                      <a:pt x="1146" y="814"/>
                      <a:pt x="1094" y="768"/>
                    </a:cubicBezTo>
                    <a:cubicBezTo>
                      <a:pt x="1028" y="710"/>
                      <a:pt x="970" y="642"/>
                      <a:pt x="903" y="586"/>
                    </a:cubicBezTo>
                    <a:cubicBezTo>
                      <a:pt x="765" y="473"/>
                      <a:pt x="599" y="457"/>
                      <a:pt x="446" y="378"/>
                    </a:cubicBezTo>
                    <a:cubicBezTo>
                      <a:pt x="281" y="291"/>
                      <a:pt x="136" y="125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4" name="Freeform 1585">
                <a:extLst>
                  <a:ext uri="{FF2B5EF4-FFF2-40B4-BE49-F238E27FC236}">
                    <a16:creationId xmlns:a16="http://schemas.microsoft.com/office/drawing/2014/main" id="{7B77A95F-0C38-4308-BE9F-E319941D6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596"/>
                <a:ext cx="587" cy="427"/>
              </a:xfrm>
              <a:custGeom>
                <a:avLst/>
                <a:gdLst>
                  <a:gd name="T0" fmla="*/ 133 w 1234"/>
                  <a:gd name="T1" fmla="*/ 94 h 900"/>
                  <a:gd name="T2" fmla="*/ 117 w 1234"/>
                  <a:gd name="T3" fmla="*/ 85 h 900"/>
                  <a:gd name="T4" fmla="*/ 85 w 1234"/>
                  <a:gd name="T5" fmla="*/ 67 h 900"/>
                  <a:gd name="T6" fmla="*/ 37 w 1234"/>
                  <a:gd name="T7" fmla="*/ 31 h 900"/>
                  <a:gd name="T8" fmla="*/ 0 w 1234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4" h="900">
                    <a:moveTo>
                      <a:pt x="1234" y="885"/>
                    </a:moveTo>
                    <a:cubicBezTo>
                      <a:pt x="1217" y="900"/>
                      <a:pt x="1121" y="816"/>
                      <a:pt x="1093" y="796"/>
                    </a:cubicBezTo>
                    <a:cubicBezTo>
                      <a:pt x="999" y="729"/>
                      <a:pt x="890" y="684"/>
                      <a:pt x="790" y="625"/>
                    </a:cubicBezTo>
                    <a:cubicBezTo>
                      <a:pt x="632" y="531"/>
                      <a:pt x="478" y="413"/>
                      <a:pt x="345" y="286"/>
                    </a:cubicBezTo>
                    <a:cubicBezTo>
                      <a:pt x="236" y="182"/>
                      <a:pt x="106" y="84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5" name="Freeform 1586">
                <a:extLst>
                  <a:ext uri="{FF2B5EF4-FFF2-40B4-BE49-F238E27FC236}">
                    <a16:creationId xmlns:a16="http://schemas.microsoft.com/office/drawing/2014/main" id="{BBE3FDC6-C196-494B-A9A3-D62F8829D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521"/>
                <a:ext cx="634" cy="434"/>
              </a:xfrm>
              <a:custGeom>
                <a:avLst/>
                <a:gdLst>
                  <a:gd name="T0" fmla="*/ 144 w 1333"/>
                  <a:gd name="T1" fmla="*/ 97 h 913"/>
                  <a:gd name="T2" fmla="*/ 115 w 1333"/>
                  <a:gd name="T3" fmla="*/ 81 h 913"/>
                  <a:gd name="T4" fmla="*/ 82 w 1333"/>
                  <a:gd name="T5" fmla="*/ 60 h 913"/>
                  <a:gd name="T6" fmla="*/ 33 w 1333"/>
                  <a:gd name="T7" fmla="*/ 27 h 913"/>
                  <a:gd name="T8" fmla="*/ 12 w 1333"/>
                  <a:gd name="T9" fmla="*/ 8 h 913"/>
                  <a:gd name="T10" fmla="*/ 0 w 1333"/>
                  <a:gd name="T11" fmla="*/ 0 h 9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3" h="913">
                    <a:moveTo>
                      <a:pt x="1333" y="903"/>
                    </a:moveTo>
                    <a:cubicBezTo>
                      <a:pt x="1261" y="913"/>
                      <a:pt x="1127" y="800"/>
                      <a:pt x="1071" y="758"/>
                    </a:cubicBezTo>
                    <a:cubicBezTo>
                      <a:pt x="972" y="685"/>
                      <a:pt x="866" y="626"/>
                      <a:pt x="764" y="557"/>
                    </a:cubicBezTo>
                    <a:cubicBezTo>
                      <a:pt x="612" y="456"/>
                      <a:pt x="449" y="369"/>
                      <a:pt x="309" y="250"/>
                    </a:cubicBezTo>
                    <a:cubicBezTo>
                      <a:pt x="239" y="191"/>
                      <a:pt x="184" y="122"/>
                      <a:pt x="112" y="69"/>
                    </a:cubicBezTo>
                    <a:cubicBezTo>
                      <a:pt x="76" y="43"/>
                      <a:pt x="36" y="26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6" name="Freeform 1587">
                <a:extLst>
                  <a:ext uri="{FF2B5EF4-FFF2-40B4-BE49-F238E27FC236}">
                    <a16:creationId xmlns:a16="http://schemas.microsoft.com/office/drawing/2014/main" id="{0816C3C7-D8C4-4735-8B91-9A32A8629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643"/>
                <a:ext cx="612" cy="437"/>
              </a:xfrm>
              <a:custGeom>
                <a:avLst/>
                <a:gdLst>
                  <a:gd name="T0" fmla="*/ 138 w 1286"/>
                  <a:gd name="T1" fmla="*/ 99 h 920"/>
                  <a:gd name="T2" fmla="*/ 109 w 1286"/>
                  <a:gd name="T3" fmla="*/ 78 h 920"/>
                  <a:gd name="T4" fmla="*/ 78 w 1286"/>
                  <a:gd name="T5" fmla="*/ 54 h 920"/>
                  <a:gd name="T6" fmla="*/ 30 w 1286"/>
                  <a:gd name="T7" fmla="*/ 23 h 920"/>
                  <a:gd name="T8" fmla="*/ 0 w 1286"/>
                  <a:gd name="T9" fmla="*/ 0 h 9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6" h="920">
                    <a:moveTo>
                      <a:pt x="1286" y="920"/>
                    </a:moveTo>
                    <a:cubicBezTo>
                      <a:pt x="1191" y="898"/>
                      <a:pt x="1089" y="788"/>
                      <a:pt x="1014" y="730"/>
                    </a:cubicBezTo>
                    <a:cubicBezTo>
                      <a:pt x="915" y="655"/>
                      <a:pt x="826" y="569"/>
                      <a:pt x="722" y="501"/>
                    </a:cubicBezTo>
                    <a:cubicBezTo>
                      <a:pt x="575" y="405"/>
                      <a:pt x="407" y="323"/>
                      <a:pt x="274" y="210"/>
                    </a:cubicBezTo>
                    <a:cubicBezTo>
                      <a:pt x="204" y="152"/>
                      <a:pt x="90" y="16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7" name="Freeform 1588">
                <a:extLst>
                  <a:ext uri="{FF2B5EF4-FFF2-40B4-BE49-F238E27FC236}">
                    <a16:creationId xmlns:a16="http://schemas.microsoft.com/office/drawing/2014/main" id="{54048432-E22D-4D91-8094-09CE1B967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543"/>
                <a:ext cx="693" cy="408"/>
              </a:xfrm>
              <a:custGeom>
                <a:avLst/>
                <a:gdLst>
                  <a:gd name="T0" fmla="*/ 157 w 1456"/>
                  <a:gd name="T1" fmla="*/ 91 h 858"/>
                  <a:gd name="T2" fmla="*/ 136 w 1456"/>
                  <a:gd name="T3" fmla="*/ 91 h 858"/>
                  <a:gd name="T4" fmla="*/ 102 w 1456"/>
                  <a:gd name="T5" fmla="*/ 75 h 858"/>
                  <a:gd name="T6" fmla="*/ 45 w 1456"/>
                  <a:gd name="T7" fmla="*/ 38 h 858"/>
                  <a:gd name="T8" fmla="*/ 0 w 1456"/>
                  <a:gd name="T9" fmla="*/ 0 h 8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6" h="858">
                    <a:moveTo>
                      <a:pt x="1456" y="844"/>
                    </a:moveTo>
                    <a:cubicBezTo>
                      <a:pt x="1412" y="810"/>
                      <a:pt x="1319" y="858"/>
                      <a:pt x="1262" y="843"/>
                    </a:cubicBezTo>
                    <a:cubicBezTo>
                      <a:pt x="1149" y="814"/>
                      <a:pt x="1049" y="754"/>
                      <a:pt x="948" y="700"/>
                    </a:cubicBezTo>
                    <a:cubicBezTo>
                      <a:pt x="765" y="603"/>
                      <a:pt x="575" y="493"/>
                      <a:pt x="418" y="355"/>
                    </a:cubicBezTo>
                    <a:cubicBezTo>
                      <a:pt x="300" y="252"/>
                      <a:pt x="156" y="34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8" name="Freeform 1589">
                <a:extLst>
                  <a:ext uri="{FF2B5EF4-FFF2-40B4-BE49-F238E27FC236}">
                    <a16:creationId xmlns:a16="http://schemas.microsoft.com/office/drawing/2014/main" id="{3B0903BB-4DD5-4259-8317-1C952F013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585"/>
                <a:ext cx="523" cy="407"/>
              </a:xfrm>
              <a:custGeom>
                <a:avLst/>
                <a:gdLst>
                  <a:gd name="T0" fmla="*/ 118 w 1100"/>
                  <a:gd name="T1" fmla="*/ 92 h 856"/>
                  <a:gd name="T2" fmla="*/ 90 w 1100"/>
                  <a:gd name="T3" fmla="*/ 64 h 856"/>
                  <a:gd name="T4" fmla="*/ 39 w 1100"/>
                  <a:gd name="T5" fmla="*/ 30 h 856"/>
                  <a:gd name="T6" fmla="*/ 10 w 1100"/>
                  <a:gd name="T7" fmla="*/ 10 h 856"/>
                  <a:gd name="T8" fmla="*/ 0 w 1100"/>
                  <a:gd name="T9" fmla="*/ 0 h 8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0" h="856">
                    <a:moveTo>
                      <a:pt x="1100" y="856"/>
                    </a:moveTo>
                    <a:cubicBezTo>
                      <a:pt x="1055" y="750"/>
                      <a:pt x="927" y="663"/>
                      <a:pt x="838" y="593"/>
                    </a:cubicBezTo>
                    <a:cubicBezTo>
                      <a:pt x="689" y="474"/>
                      <a:pt x="520" y="383"/>
                      <a:pt x="360" y="279"/>
                    </a:cubicBezTo>
                    <a:cubicBezTo>
                      <a:pt x="272" y="222"/>
                      <a:pt x="173" y="161"/>
                      <a:pt x="94" y="93"/>
                    </a:cubicBezTo>
                    <a:cubicBezTo>
                      <a:pt x="62" y="66"/>
                      <a:pt x="34" y="17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9" name="Freeform 1590">
                <a:extLst>
                  <a:ext uri="{FF2B5EF4-FFF2-40B4-BE49-F238E27FC236}">
                    <a16:creationId xmlns:a16="http://schemas.microsoft.com/office/drawing/2014/main" id="{8958D21F-BC57-4C3A-BC71-5793DE4F9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742"/>
                <a:ext cx="589" cy="438"/>
              </a:xfrm>
              <a:custGeom>
                <a:avLst/>
                <a:gdLst>
                  <a:gd name="T0" fmla="*/ 133 w 1239"/>
                  <a:gd name="T1" fmla="*/ 100 h 920"/>
                  <a:gd name="T2" fmla="*/ 77 w 1239"/>
                  <a:gd name="T3" fmla="*/ 64 h 920"/>
                  <a:gd name="T4" fmla="*/ 32 w 1239"/>
                  <a:gd name="T5" fmla="*/ 22 h 920"/>
                  <a:gd name="T6" fmla="*/ 0 w 1239"/>
                  <a:gd name="T7" fmla="*/ 0 h 9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9" h="920">
                    <a:moveTo>
                      <a:pt x="1239" y="920"/>
                    </a:moveTo>
                    <a:cubicBezTo>
                      <a:pt x="1051" y="856"/>
                      <a:pt x="875" y="709"/>
                      <a:pt x="715" y="592"/>
                    </a:cubicBezTo>
                    <a:cubicBezTo>
                      <a:pt x="558" y="479"/>
                      <a:pt x="435" y="340"/>
                      <a:pt x="298" y="205"/>
                    </a:cubicBezTo>
                    <a:cubicBezTo>
                      <a:pt x="216" y="125"/>
                      <a:pt x="109" y="29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0" name="Freeform 1591">
                <a:extLst>
                  <a:ext uri="{FF2B5EF4-FFF2-40B4-BE49-F238E27FC236}">
                    <a16:creationId xmlns:a16="http://schemas.microsoft.com/office/drawing/2014/main" id="{32552968-CE10-4010-B6F9-0292B497C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1665"/>
                <a:ext cx="612" cy="398"/>
              </a:xfrm>
              <a:custGeom>
                <a:avLst/>
                <a:gdLst>
                  <a:gd name="T0" fmla="*/ 138 w 1286"/>
                  <a:gd name="T1" fmla="*/ 90 h 838"/>
                  <a:gd name="T2" fmla="*/ 96 w 1286"/>
                  <a:gd name="T3" fmla="*/ 68 h 838"/>
                  <a:gd name="T4" fmla="*/ 65 w 1286"/>
                  <a:gd name="T5" fmla="*/ 52 h 838"/>
                  <a:gd name="T6" fmla="*/ 39 w 1286"/>
                  <a:gd name="T7" fmla="*/ 31 h 838"/>
                  <a:gd name="T8" fmla="*/ 0 w 1286"/>
                  <a:gd name="T9" fmla="*/ 0 h 8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6" h="838">
                    <a:moveTo>
                      <a:pt x="1286" y="838"/>
                    </a:moveTo>
                    <a:cubicBezTo>
                      <a:pt x="1167" y="756"/>
                      <a:pt x="1017" y="703"/>
                      <a:pt x="886" y="640"/>
                    </a:cubicBezTo>
                    <a:cubicBezTo>
                      <a:pt x="783" y="591"/>
                      <a:pt x="685" y="560"/>
                      <a:pt x="598" y="483"/>
                    </a:cubicBezTo>
                    <a:cubicBezTo>
                      <a:pt x="522" y="416"/>
                      <a:pt x="440" y="356"/>
                      <a:pt x="363" y="290"/>
                    </a:cubicBezTo>
                    <a:cubicBezTo>
                      <a:pt x="244" y="189"/>
                      <a:pt x="116" y="86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1" name="Freeform 1592">
                <a:extLst>
                  <a:ext uri="{FF2B5EF4-FFF2-40B4-BE49-F238E27FC236}">
                    <a16:creationId xmlns:a16="http://schemas.microsoft.com/office/drawing/2014/main" id="{E730D97D-AB9A-4427-9493-0BBE7C3FD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779"/>
                <a:ext cx="567" cy="486"/>
              </a:xfrm>
              <a:custGeom>
                <a:avLst/>
                <a:gdLst>
                  <a:gd name="T0" fmla="*/ 128 w 1194"/>
                  <a:gd name="T1" fmla="*/ 110 h 1024"/>
                  <a:gd name="T2" fmla="*/ 81 w 1194"/>
                  <a:gd name="T3" fmla="*/ 68 h 1024"/>
                  <a:gd name="T4" fmla="*/ 38 w 1194"/>
                  <a:gd name="T5" fmla="*/ 26 h 1024"/>
                  <a:gd name="T6" fmla="*/ 0 w 1194"/>
                  <a:gd name="T7" fmla="*/ 0 h 10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4" h="1024">
                    <a:moveTo>
                      <a:pt x="1194" y="1024"/>
                    </a:moveTo>
                    <a:cubicBezTo>
                      <a:pt x="995" y="985"/>
                      <a:pt x="892" y="759"/>
                      <a:pt x="757" y="634"/>
                    </a:cubicBezTo>
                    <a:cubicBezTo>
                      <a:pt x="620" y="507"/>
                      <a:pt x="499" y="365"/>
                      <a:pt x="361" y="238"/>
                    </a:cubicBezTo>
                    <a:cubicBezTo>
                      <a:pt x="251" y="137"/>
                      <a:pt x="99" y="93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2" name="Freeform 1593">
                <a:extLst>
                  <a:ext uri="{FF2B5EF4-FFF2-40B4-BE49-F238E27FC236}">
                    <a16:creationId xmlns:a16="http://schemas.microsoft.com/office/drawing/2014/main" id="{A7CE55A9-9A3C-49F7-B142-A3F17143A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892"/>
                <a:ext cx="620" cy="429"/>
              </a:xfrm>
              <a:custGeom>
                <a:avLst/>
                <a:gdLst>
                  <a:gd name="T0" fmla="*/ 0 w 1304"/>
                  <a:gd name="T1" fmla="*/ 0 h 902"/>
                  <a:gd name="T2" fmla="*/ 100 w 1304"/>
                  <a:gd name="T3" fmla="*/ 75 h 902"/>
                  <a:gd name="T4" fmla="*/ 140 w 1304"/>
                  <a:gd name="T5" fmla="*/ 97 h 9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4" h="902">
                    <a:moveTo>
                      <a:pt x="0" y="0"/>
                    </a:moveTo>
                    <a:cubicBezTo>
                      <a:pt x="314" y="225"/>
                      <a:pt x="560" y="550"/>
                      <a:pt x="927" y="693"/>
                    </a:cubicBezTo>
                    <a:cubicBezTo>
                      <a:pt x="1056" y="744"/>
                      <a:pt x="1214" y="800"/>
                      <a:pt x="1304" y="902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3" name="Freeform 1594">
                <a:extLst>
                  <a:ext uri="{FF2B5EF4-FFF2-40B4-BE49-F238E27FC236}">
                    <a16:creationId xmlns:a16="http://schemas.microsoft.com/office/drawing/2014/main" id="{FF372101-E7BC-4545-A1ED-4F1139103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1718"/>
                <a:ext cx="617" cy="429"/>
              </a:xfrm>
              <a:custGeom>
                <a:avLst/>
                <a:gdLst>
                  <a:gd name="T0" fmla="*/ 139 w 1298"/>
                  <a:gd name="T1" fmla="*/ 97 h 902"/>
                  <a:gd name="T2" fmla="*/ 89 w 1298"/>
                  <a:gd name="T3" fmla="*/ 70 h 902"/>
                  <a:gd name="T4" fmla="*/ 45 w 1298"/>
                  <a:gd name="T5" fmla="*/ 29 h 902"/>
                  <a:gd name="T6" fmla="*/ 17 w 1298"/>
                  <a:gd name="T7" fmla="*/ 7 h 902"/>
                  <a:gd name="T8" fmla="*/ 0 w 1298"/>
                  <a:gd name="T9" fmla="*/ 0 h 9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8" h="902">
                    <a:moveTo>
                      <a:pt x="1298" y="902"/>
                    </a:moveTo>
                    <a:cubicBezTo>
                      <a:pt x="1165" y="779"/>
                      <a:pt x="976" y="752"/>
                      <a:pt x="828" y="653"/>
                    </a:cubicBezTo>
                    <a:cubicBezTo>
                      <a:pt x="674" y="550"/>
                      <a:pt x="539" y="408"/>
                      <a:pt x="419" y="267"/>
                    </a:cubicBezTo>
                    <a:cubicBezTo>
                      <a:pt x="341" y="176"/>
                      <a:pt x="260" y="121"/>
                      <a:pt x="156" y="62"/>
                    </a:cubicBezTo>
                    <a:cubicBezTo>
                      <a:pt x="105" y="34"/>
                      <a:pt x="48" y="26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4" name="Freeform 1595">
                <a:extLst>
                  <a:ext uri="{FF2B5EF4-FFF2-40B4-BE49-F238E27FC236}">
                    <a16:creationId xmlns:a16="http://schemas.microsoft.com/office/drawing/2014/main" id="{B33754FB-D4DF-4524-8CBB-02E264755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1809"/>
                <a:ext cx="440" cy="390"/>
              </a:xfrm>
              <a:custGeom>
                <a:avLst/>
                <a:gdLst>
                  <a:gd name="T0" fmla="*/ 0 w 925"/>
                  <a:gd name="T1" fmla="*/ 0 h 820"/>
                  <a:gd name="T2" fmla="*/ 10 w 925"/>
                  <a:gd name="T3" fmla="*/ 11 h 820"/>
                  <a:gd name="T4" fmla="*/ 27 w 925"/>
                  <a:gd name="T5" fmla="*/ 30 h 820"/>
                  <a:gd name="T6" fmla="*/ 59 w 925"/>
                  <a:gd name="T7" fmla="*/ 61 h 820"/>
                  <a:gd name="T8" fmla="*/ 99 w 925"/>
                  <a:gd name="T9" fmla="*/ 88 h 8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5" h="820">
                    <a:moveTo>
                      <a:pt x="0" y="0"/>
                    </a:moveTo>
                    <a:cubicBezTo>
                      <a:pt x="44" y="11"/>
                      <a:pt x="73" y="65"/>
                      <a:pt x="99" y="100"/>
                    </a:cubicBezTo>
                    <a:cubicBezTo>
                      <a:pt x="145" y="162"/>
                      <a:pt x="198" y="217"/>
                      <a:pt x="245" y="279"/>
                    </a:cubicBezTo>
                    <a:cubicBezTo>
                      <a:pt x="330" y="393"/>
                      <a:pt x="437" y="479"/>
                      <a:pt x="546" y="570"/>
                    </a:cubicBezTo>
                    <a:cubicBezTo>
                      <a:pt x="661" y="667"/>
                      <a:pt x="795" y="748"/>
                      <a:pt x="925" y="82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5" name="Freeform 1596">
                <a:extLst>
                  <a:ext uri="{FF2B5EF4-FFF2-40B4-BE49-F238E27FC236}">
                    <a16:creationId xmlns:a16="http://schemas.microsoft.com/office/drawing/2014/main" id="{51D88530-E53F-48EE-95CC-8B870CC89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1907"/>
                <a:ext cx="585" cy="469"/>
              </a:xfrm>
              <a:custGeom>
                <a:avLst/>
                <a:gdLst>
                  <a:gd name="T0" fmla="*/ 23 w 1229"/>
                  <a:gd name="T1" fmla="*/ 9 h 986"/>
                  <a:gd name="T2" fmla="*/ 9 w 1229"/>
                  <a:gd name="T3" fmla="*/ 1 h 986"/>
                  <a:gd name="T4" fmla="*/ 3 w 1229"/>
                  <a:gd name="T5" fmla="*/ 6 h 986"/>
                  <a:gd name="T6" fmla="*/ 25 w 1229"/>
                  <a:gd name="T7" fmla="*/ 21 h 986"/>
                  <a:gd name="T8" fmla="*/ 54 w 1229"/>
                  <a:gd name="T9" fmla="*/ 41 h 986"/>
                  <a:gd name="T10" fmla="*/ 80 w 1229"/>
                  <a:gd name="T11" fmla="*/ 62 h 986"/>
                  <a:gd name="T12" fmla="*/ 106 w 1229"/>
                  <a:gd name="T13" fmla="*/ 78 h 986"/>
                  <a:gd name="T14" fmla="*/ 132 w 1229"/>
                  <a:gd name="T15" fmla="*/ 106 h 9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29" h="986">
                    <a:moveTo>
                      <a:pt x="211" y="84"/>
                    </a:moveTo>
                    <a:cubicBezTo>
                      <a:pt x="175" y="50"/>
                      <a:pt x="132" y="18"/>
                      <a:pt x="83" y="8"/>
                    </a:cubicBezTo>
                    <a:cubicBezTo>
                      <a:pt x="40" y="0"/>
                      <a:pt x="0" y="3"/>
                      <a:pt x="26" y="55"/>
                    </a:cubicBezTo>
                    <a:cubicBezTo>
                      <a:pt x="52" y="109"/>
                      <a:pt x="178" y="167"/>
                      <a:pt x="230" y="196"/>
                    </a:cubicBezTo>
                    <a:cubicBezTo>
                      <a:pt x="331" y="252"/>
                      <a:pt x="415" y="303"/>
                      <a:pt x="502" y="379"/>
                    </a:cubicBezTo>
                    <a:cubicBezTo>
                      <a:pt x="579" y="447"/>
                      <a:pt x="661" y="519"/>
                      <a:pt x="745" y="579"/>
                    </a:cubicBezTo>
                    <a:cubicBezTo>
                      <a:pt x="821" y="633"/>
                      <a:pt x="914" y="665"/>
                      <a:pt x="986" y="722"/>
                    </a:cubicBezTo>
                    <a:cubicBezTo>
                      <a:pt x="1079" y="796"/>
                      <a:pt x="1137" y="921"/>
                      <a:pt x="1229" y="986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6" name="Freeform 1597">
                <a:extLst>
                  <a:ext uri="{FF2B5EF4-FFF2-40B4-BE49-F238E27FC236}">
                    <a16:creationId xmlns:a16="http://schemas.microsoft.com/office/drawing/2014/main" id="{4CDD5E12-4C92-4C9B-A015-A30B98C8B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613"/>
                <a:ext cx="581" cy="445"/>
              </a:xfrm>
              <a:custGeom>
                <a:avLst/>
                <a:gdLst>
                  <a:gd name="T0" fmla="*/ 33 w 1221"/>
                  <a:gd name="T1" fmla="*/ 28 h 937"/>
                  <a:gd name="T2" fmla="*/ 0 w 1221"/>
                  <a:gd name="T3" fmla="*/ 2 h 937"/>
                  <a:gd name="T4" fmla="*/ 32 w 1221"/>
                  <a:gd name="T5" fmla="*/ 22 h 937"/>
                  <a:gd name="T6" fmla="*/ 71 w 1221"/>
                  <a:gd name="T7" fmla="*/ 58 h 937"/>
                  <a:gd name="T8" fmla="*/ 108 w 1221"/>
                  <a:gd name="T9" fmla="*/ 84 h 937"/>
                  <a:gd name="T10" fmla="*/ 131 w 1221"/>
                  <a:gd name="T11" fmla="*/ 100 h 9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21" h="937">
                    <a:moveTo>
                      <a:pt x="309" y="267"/>
                    </a:moveTo>
                    <a:cubicBezTo>
                      <a:pt x="244" y="233"/>
                      <a:pt x="0" y="107"/>
                      <a:pt x="7" y="18"/>
                    </a:cubicBezTo>
                    <a:cubicBezTo>
                      <a:pt x="128" y="0"/>
                      <a:pt x="224" y="125"/>
                      <a:pt x="296" y="205"/>
                    </a:cubicBezTo>
                    <a:cubicBezTo>
                      <a:pt x="410" y="330"/>
                      <a:pt x="514" y="454"/>
                      <a:pt x="664" y="539"/>
                    </a:cubicBezTo>
                    <a:cubicBezTo>
                      <a:pt x="790" y="611"/>
                      <a:pt x="889" y="694"/>
                      <a:pt x="1000" y="786"/>
                    </a:cubicBezTo>
                    <a:cubicBezTo>
                      <a:pt x="1034" y="813"/>
                      <a:pt x="1221" y="926"/>
                      <a:pt x="1217" y="937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7" name="Freeform 1598">
                <a:extLst>
                  <a:ext uri="{FF2B5EF4-FFF2-40B4-BE49-F238E27FC236}">
                    <a16:creationId xmlns:a16="http://schemas.microsoft.com/office/drawing/2014/main" id="{A8EE1483-201F-4FFC-BC21-02994A879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555"/>
                <a:ext cx="600" cy="456"/>
              </a:xfrm>
              <a:custGeom>
                <a:avLst/>
                <a:gdLst>
                  <a:gd name="T0" fmla="*/ 8 w 1263"/>
                  <a:gd name="T1" fmla="*/ 2 h 960"/>
                  <a:gd name="T2" fmla="*/ 1 w 1263"/>
                  <a:gd name="T3" fmla="*/ 6 h 960"/>
                  <a:gd name="T4" fmla="*/ 19 w 1263"/>
                  <a:gd name="T5" fmla="*/ 18 h 960"/>
                  <a:gd name="T6" fmla="*/ 67 w 1263"/>
                  <a:gd name="T7" fmla="*/ 58 h 960"/>
                  <a:gd name="T8" fmla="*/ 112 w 1263"/>
                  <a:gd name="T9" fmla="*/ 94 h 960"/>
                  <a:gd name="T10" fmla="*/ 135 w 1263"/>
                  <a:gd name="T11" fmla="*/ 103 h 9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3" h="960">
                    <a:moveTo>
                      <a:pt x="76" y="22"/>
                    </a:moveTo>
                    <a:cubicBezTo>
                      <a:pt x="40" y="0"/>
                      <a:pt x="0" y="7"/>
                      <a:pt x="12" y="57"/>
                    </a:cubicBezTo>
                    <a:cubicBezTo>
                      <a:pt x="25" y="110"/>
                      <a:pt x="130" y="146"/>
                      <a:pt x="175" y="169"/>
                    </a:cubicBezTo>
                    <a:cubicBezTo>
                      <a:pt x="362" y="267"/>
                      <a:pt x="485" y="388"/>
                      <a:pt x="628" y="540"/>
                    </a:cubicBezTo>
                    <a:cubicBezTo>
                      <a:pt x="752" y="672"/>
                      <a:pt x="882" y="789"/>
                      <a:pt x="1041" y="873"/>
                    </a:cubicBezTo>
                    <a:cubicBezTo>
                      <a:pt x="1112" y="910"/>
                      <a:pt x="1202" y="913"/>
                      <a:pt x="1263" y="96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8" name="Freeform 1599">
                <a:extLst>
                  <a:ext uri="{FF2B5EF4-FFF2-40B4-BE49-F238E27FC236}">
                    <a16:creationId xmlns:a16="http://schemas.microsoft.com/office/drawing/2014/main" id="{EA756FA2-B5B7-499C-9BDD-EE094FBBB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982"/>
                <a:ext cx="355" cy="260"/>
              </a:xfrm>
              <a:custGeom>
                <a:avLst/>
                <a:gdLst>
                  <a:gd name="T0" fmla="*/ 16 w 748"/>
                  <a:gd name="T1" fmla="*/ 5 h 546"/>
                  <a:gd name="T2" fmla="*/ 9 w 748"/>
                  <a:gd name="T3" fmla="*/ 11 h 546"/>
                  <a:gd name="T4" fmla="*/ 23 w 748"/>
                  <a:gd name="T5" fmla="*/ 18 h 546"/>
                  <a:gd name="T6" fmla="*/ 37 w 748"/>
                  <a:gd name="T7" fmla="*/ 29 h 546"/>
                  <a:gd name="T8" fmla="*/ 63 w 748"/>
                  <a:gd name="T9" fmla="*/ 48 h 546"/>
                  <a:gd name="T10" fmla="*/ 80 w 748"/>
                  <a:gd name="T11" fmla="*/ 59 h 5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8" h="546">
                    <a:moveTo>
                      <a:pt x="152" y="44"/>
                    </a:moveTo>
                    <a:cubicBezTo>
                      <a:pt x="86" y="0"/>
                      <a:pt x="0" y="47"/>
                      <a:pt x="88" y="104"/>
                    </a:cubicBezTo>
                    <a:cubicBezTo>
                      <a:pt x="125" y="128"/>
                      <a:pt x="174" y="144"/>
                      <a:pt x="215" y="166"/>
                    </a:cubicBezTo>
                    <a:cubicBezTo>
                      <a:pt x="266" y="193"/>
                      <a:pt x="299" y="230"/>
                      <a:pt x="343" y="266"/>
                    </a:cubicBezTo>
                    <a:cubicBezTo>
                      <a:pt x="420" y="328"/>
                      <a:pt x="495" y="400"/>
                      <a:pt x="586" y="438"/>
                    </a:cubicBezTo>
                    <a:cubicBezTo>
                      <a:pt x="649" y="464"/>
                      <a:pt x="691" y="525"/>
                      <a:pt x="748" y="546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9" name="Freeform 1600">
                <a:extLst>
                  <a:ext uri="{FF2B5EF4-FFF2-40B4-BE49-F238E27FC236}">
                    <a16:creationId xmlns:a16="http://schemas.microsoft.com/office/drawing/2014/main" id="{3BE7B367-FD5F-487F-886F-9698135BA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752"/>
                <a:ext cx="287" cy="213"/>
              </a:xfrm>
              <a:custGeom>
                <a:avLst/>
                <a:gdLst>
                  <a:gd name="T0" fmla="*/ 16 w 605"/>
                  <a:gd name="T1" fmla="*/ 19 h 450"/>
                  <a:gd name="T2" fmla="*/ 0 w 605"/>
                  <a:gd name="T3" fmla="*/ 2 h 450"/>
                  <a:gd name="T4" fmla="*/ 16 w 605"/>
                  <a:gd name="T5" fmla="*/ 15 h 450"/>
                  <a:gd name="T6" fmla="*/ 39 w 605"/>
                  <a:gd name="T7" fmla="*/ 28 h 450"/>
                  <a:gd name="T8" fmla="*/ 65 w 605"/>
                  <a:gd name="T9" fmla="*/ 48 h 4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450">
                    <a:moveTo>
                      <a:pt x="147" y="179"/>
                    </a:moveTo>
                    <a:cubicBezTo>
                      <a:pt x="101" y="144"/>
                      <a:pt x="6" y="79"/>
                      <a:pt x="0" y="22"/>
                    </a:cubicBezTo>
                    <a:cubicBezTo>
                      <a:pt x="48" y="0"/>
                      <a:pt x="119" y="109"/>
                      <a:pt x="152" y="140"/>
                    </a:cubicBezTo>
                    <a:cubicBezTo>
                      <a:pt x="215" y="197"/>
                      <a:pt x="293" y="220"/>
                      <a:pt x="364" y="262"/>
                    </a:cubicBezTo>
                    <a:cubicBezTo>
                      <a:pt x="450" y="312"/>
                      <a:pt x="531" y="389"/>
                      <a:pt x="605" y="45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0" name="Freeform 1601">
                <a:extLst>
                  <a:ext uri="{FF2B5EF4-FFF2-40B4-BE49-F238E27FC236}">
                    <a16:creationId xmlns:a16="http://schemas.microsoft.com/office/drawing/2014/main" id="{855B30EE-B0BB-4315-BE59-623A9BDD7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078"/>
                <a:ext cx="338" cy="248"/>
              </a:xfrm>
              <a:custGeom>
                <a:avLst/>
                <a:gdLst>
                  <a:gd name="T0" fmla="*/ 32 w 712"/>
                  <a:gd name="T1" fmla="*/ 25 h 523"/>
                  <a:gd name="T2" fmla="*/ 2 w 712"/>
                  <a:gd name="T3" fmla="*/ 0 h 523"/>
                  <a:gd name="T4" fmla="*/ 20 w 712"/>
                  <a:gd name="T5" fmla="*/ 11 h 523"/>
                  <a:gd name="T6" fmla="*/ 40 w 712"/>
                  <a:gd name="T7" fmla="*/ 22 h 523"/>
                  <a:gd name="T8" fmla="*/ 61 w 712"/>
                  <a:gd name="T9" fmla="*/ 37 h 523"/>
                  <a:gd name="T10" fmla="*/ 76 w 712"/>
                  <a:gd name="T11" fmla="*/ 56 h 5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2" h="523">
                    <a:moveTo>
                      <a:pt x="298" y="237"/>
                    </a:moveTo>
                    <a:cubicBezTo>
                      <a:pt x="265" y="153"/>
                      <a:pt x="0" y="91"/>
                      <a:pt x="18" y="1"/>
                    </a:cubicBezTo>
                    <a:cubicBezTo>
                      <a:pt x="82" y="0"/>
                      <a:pt x="142" y="69"/>
                      <a:pt x="191" y="104"/>
                    </a:cubicBezTo>
                    <a:cubicBezTo>
                      <a:pt x="248" y="144"/>
                      <a:pt x="310" y="176"/>
                      <a:pt x="372" y="207"/>
                    </a:cubicBezTo>
                    <a:cubicBezTo>
                      <a:pt x="448" y="244"/>
                      <a:pt x="509" y="286"/>
                      <a:pt x="571" y="352"/>
                    </a:cubicBezTo>
                    <a:cubicBezTo>
                      <a:pt x="619" y="403"/>
                      <a:pt x="657" y="485"/>
                      <a:pt x="712" y="523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1" name="Freeform 1602">
                <a:extLst>
                  <a:ext uri="{FF2B5EF4-FFF2-40B4-BE49-F238E27FC236}">
                    <a16:creationId xmlns:a16="http://schemas.microsoft.com/office/drawing/2014/main" id="{E7B86A56-C6A3-4352-8811-A76CBDC9F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78"/>
                <a:ext cx="316" cy="326"/>
              </a:xfrm>
              <a:custGeom>
                <a:avLst/>
                <a:gdLst>
                  <a:gd name="T0" fmla="*/ 71 w 666"/>
                  <a:gd name="T1" fmla="*/ 74 h 686"/>
                  <a:gd name="T2" fmla="*/ 56 w 666"/>
                  <a:gd name="T3" fmla="*/ 51 h 686"/>
                  <a:gd name="T4" fmla="*/ 28 w 666"/>
                  <a:gd name="T5" fmla="*/ 31 h 686"/>
                  <a:gd name="T6" fmla="*/ 0 w 666"/>
                  <a:gd name="T7" fmla="*/ 8 h 686"/>
                  <a:gd name="T8" fmla="*/ 16 w 666"/>
                  <a:gd name="T9" fmla="*/ 15 h 686"/>
                  <a:gd name="T10" fmla="*/ 29 w 666"/>
                  <a:gd name="T11" fmla="*/ 29 h 6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6" h="686">
                    <a:moveTo>
                      <a:pt x="666" y="686"/>
                    </a:moveTo>
                    <a:cubicBezTo>
                      <a:pt x="615" y="614"/>
                      <a:pt x="585" y="543"/>
                      <a:pt x="518" y="480"/>
                    </a:cubicBezTo>
                    <a:cubicBezTo>
                      <a:pt x="442" y="408"/>
                      <a:pt x="349" y="358"/>
                      <a:pt x="268" y="292"/>
                    </a:cubicBezTo>
                    <a:cubicBezTo>
                      <a:pt x="183" y="223"/>
                      <a:pt x="68" y="149"/>
                      <a:pt x="0" y="70"/>
                    </a:cubicBezTo>
                    <a:cubicBezTo>
                      <a:pt x="50" y="0"/>
                      <a:pt x="124" y="105"/>
                      <a:pt x="152" y="144"/>
                    </a:cubicBezTo>
                    <a:cubicBezTo>
                      <a:pt x="189" y="194"/>
                      <a:pt x="231" y="234"/>
                      <a:pt x="272" y="272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2" name="Freeform 1603">
                <a:extLst>
                  <a:ext uri="{FF2B5EF4-FFF2-40B4-BE49-F238E27FC236}">
                    <a16:creationId xmlns:a16="http://schemas.microsoft.com/office/drawing/2014/main" id="{67005E4E-C4BD-456C-B727-B968C55AC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794"/>
                <a:ext cx="317" cy="194"/>
              </a:xfrm>
              <a:custGeom>
                <a:avLst/>
                <a:gdLst>
                  <a:gd name="T0" fmla="*/ 72 w 666"/>
                  <a:gd name="T1" fmla="*/ 44 h 408"/>
                  <a:gd name="T2" fmla="*/ 53 w 666"/>
                  <a:gd name="T3" fmla="*/ 34 h 408"/>
                  <a:gd name="T4" fmla="*/ 26 w 666"/>
                  <a:gd name="T5" fmla="*/ 15 h 408"/>
                  <a:gd name="T6" fmla="*/ 10 w 666"/>
                  <a:gd name="T7" fmla="*/ 1 h 408"/>
                  <a:gd name="T8" fmla="*/ 2 w 666"/>
                  <a:gd name="T9" fmla="*/ 5 h 408"/>
                  <a:gd name="T10" fmla="*/ 12 w 666"/>
                  <a:gd name="T11" fmla="*/ 10 h 408"/>
                  <a:gd name="T12" fmla="*/ 27 w 666"/>
                  <a:gd name="T13" fmla="*/ 18 h 4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6" h="408">
                    <a:moveTo>
                      <a:pt x="666" y="408"/>
                    </a:moveTo>
                    <a:cubicBezTo>
                      <a:pt x="609" y="385"/>
                      <a:pt x="554" y="341"/>
                      <a:pt x="496" y="316"/>
                    </a:cubicBezTo>
                    <a:cubicBezTo>
                      <a:pt x="397" y="273"/>
                      <a:pt x="316" y="212"/>
                      <a:pt x="239" y="137"/>
                    </a:cubicBezTo>
                    <a:cubicBezTo>
                      <a:pt x="192" y="92"/>
                      <a:pt x="149" y="35"/>
                      <a:pt x="86" y="11"/>
                    </a:cubicBezTo>
                    <a:cubicBezTo>
                      <a:pt x="58" y="0"/>
                      <a:pt x="0" y="6"/>
                      <a:pt x="24" y="50"/>
                    </a:cubicBezTo>
                    <a:cubicBezTo>
                      <a:pt x="40" y="79"/>
                      <a:pt x="86" y="82"/>
                      <a:pt x="114" y="94"/>
                    </a:cubicBezTo>
                    <a:cubicBezTo>
                      <a:pt x="156" y="111"/>
                      <a:pt x="214" y="129"/>
                      <a:pt x="245" y="165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3" name="Freeform 1604">
                <a:extLst>
                  <a:ext uri="{FF2B5EF4-FFF2-40B4-BE49-F238E27FC236}">
                    <a16:creationId xmlns:a16="http://schemas.microsoft.com/office/drawing/2014/main" id="{8DB0FCF7-AA5A-4797-AF54-ABFC91B70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1829"/>
                <a:ext cx="364" cy="288"/>
              </a:xfrm>
              <a:custGeom>
                <a:avLst/>
                <a:gdLst>
                  <a:gd name="T0" fmla="*/ 82 w 764"/>
                  <a:gd name="T1" fmla="*/ 65 h 606"/>
                  <a:gd name="T2" fmla="*/ 74 w 764"/>
                  <a:gd name="T3" fmla="*/ 61 h 606"/>
                  <a:gd name="T4" fmla="*/ 51 w 764"/>
                  <a:gd name="T5" fmla="*/ 49 h 606"/>
                  <a:gd name="T6" fmla="*/ 29 w 764"/>
                  <a:gd name="T7" fmla="*/ 36 h 606"/>
                  <a:gd name="T8" fmla="*/ 17 w 764"/>
                  <a:gd name="T9" fmla="*/ 23 h 606"/>
                  <a:gd name="T10" fmla="*/ 8 w 764"/>
                  <a:gd name="T11" fmla="*/ 10 h 606"/>
                  <a:gd name="T12" fmla="*/ 0 w 764"/>
                  <a:gd name="T13" fmla="*/ 4 h 606"/>
                  <a:gd name="T14" fmla="*/ 10 w 764"/>
                  <a:gd name="T15" fmla="*/ 7 h 606"/>
                  <a:gd name="T16" fmla="*/ 17 w 764"/>
                  <a:gd name="T17" fmla="*/ 19 h 606"/>
                  <a:gd name="T18" fmla="*/ 27 w 764"/>
                  <a:gd name="T19" fmla="*/ 30 h 6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4" h="606">
                    <a:moveTo>
                      <a:pt x="764" y="606"/>
                    </a:moveTo>
                    <a:cubicBezTo>
                      <a:pt x="741" y="590"/>
                      <a:pt x="712" y="576"/>
                      <a:pt x="685" y="565"/>
                    </a:cubicBezTo>
                    <a:cubicBezTo>
                      <a:pt x="610" y="533"/>
                      <a:pt x="537" y="497"/>
                      <a:pt x="466" y="457"/>
                    </a:cubicBezTo>
                    <a:cubicBezTo>
                      <a:pt x="399" y="420"/>
                      <a:pt x="327" y="380"/>
                      <a:pt x="265" y="337"/>
                    </a:cubicBezTo>
                    <a:cubicBezTo>
                      <a:pt x="222" y="307"/>
                      <a:pt x="189" y="260"/>
                      <a:pt x="157" y="219"/>
                    </a:cubicBezTo>
                    <a:cubicBezTo>
                      <a:pt x="125" y="179"/>
                      <a:pt x="104" y="132"/>
                      <a:pt x="69" y="94"/>
                    </a:cubicBezTo>
                    <a:cubicBezTo>
                      <a:pt x="53" y="77"/>
                      <a:pt x="25" y="41"/>
                      <a:pt x="0" y="40"/>
                    </a:cubicBezTo>
                    <a:cubicBezTo>
                      <a:pt x="6" y="0"/>
                      <a:pt x="80" y="55"/>
                      <a:pt x="91" y="67"/>
                    </a:cubicBezTo>
                    <a:cubicBezTo>
                      <a:pt x="121" y="99"/>
                      <a:pt x="138" y="137"/>
                      <a:pt x="159" y="174"/>
                    </a:cubicBezTo>
                    <a:cubicBezTo>
                      <a:pt x="181" y="214"/>
                      <a:pt x="230" y="245"/>
                      <a:pt x="248" y="283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4" name="Freeform 1605">
                <a:extLst>
                  <a:ext uri="{FF2B5EF4-FFF2-40B4-BE49-F238E27FC236}">
                    <a16:creationId xmlns:a16="http://schemas.microsoft.com/office/drawing/2014/main" id="{5D8F8C9D-0830-4345-A90D-0A17243B2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487"/>
                <a:ext cx="584" cy="438"/>
              </a:xfrm>
              <a:custGeom>
                <a:avLst/>
                <a:gdLst>
                  <a:gd name="T0" fmla="*/ 132 w 1230"/>
                  <a:gd name="T1" fmla="*/ 99 h 921"/>
                  <a:gd name="T2" fmla="*/ 110 w 1230"/>
                  <a:gd name="T3" fmla="*/ 82 h 921"/>
                  <a:gd name="T4" fmla="*/ 85 w 1230"/>
                  <a:gd name="T5" fmla="*/ 69 h 921"/>
                  <a:gd name="T6" fmla="*/ 51 w 1230"/>
                  <a:gd name="T7" fmla="*/ 40 h 921"/>
                  <a:gd name="T8" fmla="*/ 33 w 1230"/>
                  <a:gd name="T9" fmla="*/ 28 h 921"/>
                  <a:gd name="T10" fmla="*/ 19 w 1230"/>
                  <a:gd name="T11" fmla="*/ 15 h 921"/>
                  <a:gd name="T12" fmla="*/ 11 w 1230"/>
                  <a:gd name="T13" fmla="*/ 10 h 921"/>
                  <a:gd name="T14" fmla="*/ 7 w 1230"/>
                  <a:gd name="T15" fmla="*/ 3 h 921"/>
                  <a:gd name="T16" fmla="*/ 5 w 1230"/>
                  <a:gd name="T17" fmla="*/ 6 h 9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30" h="921">
                    <a:moveTo>
                      <a:pt x="1230" y="921"/>
                    </a:moveTo>
                    <a:cubicBezTo>
                      <a:pt x="1170" y="857"/>
                      <a:pt x="1107" y="798"/>
                      <a:pt x="1024" y="760"/>
                    </a:cubicBezTo>
                    <a:cubicBezTo>
                      <a:pt x="946" y="724"/>
                      <a:pt x="867" y="689"/>
                      <a:pt x="795" y="641"/>
                    </a:cubicBezTo>
                    <a:cubicBezTo>
                      <a:pt x="678" y="563"/>
                      <a:pt x="614" y="421"/>
                      <a:pt x="479" y="371"/>
                    </a:cubicBezTo>
                    <a:cubicBezTo>
                      <a:pt x="416" y="347"/>
                      <a:pt x="361" y="299"/>
                      <a:pt x="307" y="258"/>
                    </a:cubicBezTo>
                    <a:cubicBezTo>
                      <a:pt x="259" y="221"/>
                      <a:pt x="220" y="174"/>
                      <a:pt x="173" y="139"/>
                    </a:cubicBezTo>
                    <a:cubicBezTo>
                      <a:pt x="151" y="123"/>
                      <a:pt x="123" y="116"/>
                      <a:pt x="104" y="98"/>
                    </a:cubicBezTo>
                    <a:cubicBezTo>
                      <a:pt x="85" y="80"/>
                      <a:pt x="87" y="49"/>
                      <a:pt x="66" y="31"/>
                    </a:cubicBezTo>
                    <a:cubicBezTo>
                      <a:pt x="30" y="0"/>
                      <a:pt x="0" y="45"/>
                      <a:pt x="47" y="59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5" name="Freeform 1606">
                <a:extLst>
                  <a:ext uri="{FF2B5EF4-FFF2-40B4-BE49-F238E27FC236}">
                    <a16:creationId xmlns:a16="http://schemas.microsoft.com/office/drawing/2014/main" id="{456AA93C-0415-4A3C-91F2-A93E2322F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1660"/>
                <a:ext cx="303" cy="211"/>
              </a:xfrm>
              <a:custGeom>
                <a:avLst/>
                <a:gdLst>
                  <a:gd name="T0" fmla="*/ 16 w 636"/>
                  <a:gd name="T1" fmla="*/ 18 h 445"/>
                  <a:gd name="T2" fmla="*/ 2 w 636"/>
                  <a:gd name="T3" fmla="*/ 6 h 445"/>
                  <a:gd name="T4" fmla="*/ 22 w 636"/>
                  <a:gd name="T5" fmla="*/ 18 h 445"/>
                  <a:gd name="T6" fmla="*/ 52 w 636"/>
                  <a:gd name="T7" fmla="*/ 40 h 445"/>
                  <a:gd name="T8" fmla="*/ 69 w 636"/>
                  <a:gd name="T9" fmla="*/ 47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6" h="445">
                    <a:moveTo>
                      <a:pt x="145" y="176"/>
                    </a:moveTo>
                    <a:cubicBezTo>
                      <a:pt x="117" y="174"/>
                      <a:pt x="0" y="102"/>
                      <a:pt x="19" y="57"/>
                    </a:cubicBezTo>
                    <a:cubicBezTo>
                      <a:pt x="42" y="0"/>
                      <a:pt x="186" y="138"/>
                      <a:pt x="208" y="162"/>
                    </a:cubicBezTo>
                    <a:cubicBezTo>
                      <a:pt x="291" y="252"/>
                      <a:pt x="361" y="335"/>
                      <a:pt x="482" y="375"/>
                    </a:cubicBezTo>
                    <a:cubicBezTo>
                      <a:pt x="534" y="392"/>
                      <a:pt x="590" y="417"/>
                      <a:pt x="636" y="445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6" name="Freeform 1607">
                <a:extLst>
                  <a:ext uri="{FF2B5EF4-FFF2-40B4-BE49-F238E27FC236}">
                    <a16:creationId xmlns:a16="http://schemas.microsoft.com/office/drawing/2014/main" id="{A93769D7-B5AA-4C17-AF23-C8B433532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562"/>
                <a:ext cx="259" cy="190"/>
              </a:xfrm>
              <a:custGeom>
                <a:avLst/>
                <a:gdLst>
                  <a:gd name="T0" fmla="*/ 16 w 546"/>
                  <a:gd name="T1" fmla="*/ 7 h 400"/>
                  <a:gd name="T2" fmla="*/ 2 w 546"/>
                  <a:gd name="T3" fmla="*/ 2 h 400"/>
                  <a:gd name="T4" fmla="*/ 21 w 546"/>
                  <a:gd name="T5" fmla="*/ 16 h 400"/>
                  <a:gd name="T6" fmla="*/ 58 w 546"/>
                  <a:gd name="T7" fmla="*/ 43 h 4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6" h="400">
                    <a:moveTo>
                      <a:pt x="147" y="67"/>
                    </a:moveTo>
                    <a:cubicBezTo>
                      <a:pt x="100" y="52"/>
                      <a:pt x="77" y="0"/>
                      <a:pt x="17" y="21"/>
                    </a:cubicBezTo>
                    <a:cubicBezTo>
                      <a:pt x="0" y="88"/>
                      <a:pt x="153" y="129"/>
                      <a:pt x="197" y="147"/>
                    </a:cubicBezTo>
                    <a:cubicBezTo>
                      <a:pt x="332" y="203"/>
                      <a:pt x="448" y="291"/>
                      <a:pt x="546" y="400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7" name="Freeform 1608">
                <a:extLst>
                  <a:ext uri="{FF2B5EF4-FFF2-40B4-BE49-F238E27FC236}">
                    <a16:creationId xmlns:a16="http://schemas.microsoft.com/office/drawing/2014/main" id="{CDE7E01C-D162-4707-97E6-F0E122D8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1525"/>
                <a:ext cx="424" cy="350"/>
              </a:xfrm>
              <a:custGeom>
                <a:avLst/>
                <a:gdLst>
                  <a:gd name="T0" fmla="*/ 27 w 891"/>
                  <a:gd name="T1" fmla="*/ 24 h 735"/>
                  <a:gd name="T2" fmla="*/ 8 w 891"/>
                  <a:gd name="T3" fmla="*/ 7 h 735"/>
                  <a:gd name="T4" fmla="*/ 0 w 891"/>
                  <a:gd name="T5" fmla="*/ 0 h 735"/>
                  <a:gd name="T6" fmla="*/ 13 w 891"/>
                  <a:gd name="T7" fmla="*/ 7 h 735"/>
                  <a:gd name="T8" fmla="*/ 34 w 891"/>
                  <a:gd name="T9" fmla="*/ 25 h 735"/>
                  <a:gd name="T10" fmla="*/ 59 w 891"/>
                  <a:gd name="T11" fmla="*/ 51 h 735"/>
                  <a:gd name="T12" fmla="*/ 96 w 891"/>
                  <a:gd name="T13" fmla="*/ 80 h 7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1" h="735">
                    <a:moveTo>
                      <a:pt x="250" y="218"/>
                    </a:moveTo>
                    <a:cubicBezTo>
                      <a:pt x="212" y="160"/>
                      <a:pt x="128" y="111"/>
                      <a:pt x="74" y="68"/>
                    </a:cubicBezTo>
                    <a:cubicBezTo>
                      <a:pt x="52" y="51"/>
                      <a:pt x="0" y="36"/>
                      <a:pt x="5" y="3"/>
                    </a:cubicBezTo>
                    <a:cubicBezTo>
                      <a:pt x="41" y="0"/>
                      <a:pt x="91" y="43"/>
                      <a:pt x="120" y="63"/>
                    </a:cubicBezTo>
                    <a:cubicBezTo>
                      <a:pt x="195" y="115"/>
                      <a:pt x="252" y="169"/>
                      <a:pt x="316" y="234"/>
                    </a:cubicBezTo>
                    <a:cubicBezTo>
                      <a:pt x="393" y="312"/>
                      <a:pt x="461" y="399"/>
                      <a:pt x="545" y="470"/>
                    </a:cubicBezTo>
                    <a:cubicBezTo>
                      <a:pt x="655" y="563"/>
                      <a:pt x="802" y="621"/>
                      <a:pt x="891" y="735"/>
                    </a:cubicBezTo>
                  </a:path>
                </a:pathLst>
              </a:custGeom>
              <a:noFill/>
              <a:ln w="3175" cap="flat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8" name="Freeform 1609">
                <a:extLst>
                  <a:ext uri="{FF2B5EF4-FFF2-40B4-BE49-F238E27FC236}">
                    <a16:creationId xmlns:a16="http://schemas.microsoft.com/office/drawing/2014/main" id="{A2852433-9FA4-4D9B-9E18-49F77E1D1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195"/>
                <a:ext cx="612" cy="932"/>
              </a:xfrm>
              <a:custGeom>
                <a:avLst/>
                <a:gdLst>
                  <a:gd name="T0" fmla="*/ 0 w 1287"/>
                  <a:gd name="T1" fmla="*/ 0 h 1960"/>
                  <a:gd name="T2" fmla="*/ 14 w 1287"/>
                  <a:gd name="T3" fmla="*/ 18 h 1960"/>
                  <a:gd name="T4" fmla="*/ 43 w 1287"/>
                  <a:gd name="T5" fmla="*/ 75 h 1960"/>
                  <a:gd name="T6" fmla="*/ 76 w 1287"/>
                  <a:gd name="T7" fmla="*/ 134 h 1960"/>
                  <a:gd name="T8" fmla="*/ 97 w 1287"/>
                  <a:gd name="T9" fmla="*/ 158 h 1960"/>
                  <a:gd name="T10" fmla="*/ 116 w 1287"/>
                  <a:gd name="T11" fmla="*/ 175 h 1960"/>
                  <a:gd name="T12" fmla="*/ 132 w 1287"/>
                  <a:gd name="T13" fmla="*/ 200 h 1960"/>
                  <a:gd name="T14" fmla="*/ 138 w 1287"/>
                  <a:gd name="T15" fmla="*/ 211 h 19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87" h="1960">
                    <a:moveTo>
                      <a:pt x="0" y="0"/>
                    </a:moveTo>
                    <a:cubicBezTo>
                      <a:pt x="40" y="55"/>
                      <a:pt x="88" y="107"/>
                      <a:pt x="128" y="164"/>
                    </a:cubicBezTo>
                    <a:cubicBezTo>
                      <a:pt x="247" y="333"/>
                      <a:pt x="320" y="514"/>
                      <a:pt x="404" y="701"/>
                    </a:cubicBezTo>
                    <a:cubicBezTo>
                      <a:pt x="491" y="897"/>
                      <a:pt x="585" y="1066"/>
                      <a:pt x="708" y="1242"/>
                    </a:cubicBezTo>
                    <a:cubicBezTo>
                      <a:pt x="765" y="1324"/>
                      <a:pt x="825" y="1408"/>
                      <a:pt x="902" y="1473"/>
                    </a:cubicBezTo>
                    <a:cubicBezTo>
                      <a:pt x="962" y="1524"/>
                      <a:pt x="1024" y="1563"/>
                      <a:pt x="1078" y="1621"/>
                    </a:cubicBezTo>
                    <a:cubicBezTo>
                      <a:pt x="1148" y="1698"/>
                      <a:pt x="1176" y="1776"/>
                      <a:pt x="1228" y="1861"/>
                    </a:cubicBezTo>
                    <a:cubicBezTo>
                      <a:pt x="1247" y="1892"/>
                      <a:pt x="1279" y="1926"/>
                      <a:pt x="1287" y="1960"/>
                    </a:cubicBezTo>
                  </a:path>
                </a:pathLst>
              </a:custGeom>
              <a:noFill/>
              <a:ln w="3175" cap="rnd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9" name="Freeform 1610">
                <a:extLst>
                  <a:ext uri="{FF2B5EF4-FFF2-40B4-BE49-F238E27FC236}">
                    <a16:creationId xmlns:a16="http://schemas.microsoft.com/office/drawing/2014/main" id="{00180470-D886-49DC-B4C5-E43F27E2E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548"/>
                <a:ext cx="602" cy="1027"/>
              </a:xfrm>
              <a:custGeom>
                <a:avLst/>
                <a:gdLst>
                  <a:gd name="T0" fmla="*/ 0 w 1267"/>
                  <a:gd name="T1" fmla="*/ 0 h 2159"/>
                  <a:gd name="T2" fmla="*/ 25 w 1267"/>
                  <a:gd name="T3" fmla="*/ 38 h 2159"/>
                  <a:gd name="T4" fmla="*/ 64 w 1267"/>
                  <a:gd name="T5" fmla="*/ 99 h 2159"/>
                  <a:gd name="T6" fmla="*/ 110 w 1267"/>
                  <a:gd name="T7" fmla="*/ 176 h 2159"/>
                  <a:gd name="T8" fmla="*/ 127 w 1267"/>
                  <a:gd name="T9" fmla="*/ 215 h 2159"/>
                  <a:gd name="T10" fmla="*/ 136 w 1267"/>
                  <a:gd name="T11" fmla="*/ 233 h 2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7" h="2159">
                    <a:moveTo>
                      <a:pt x="0" y="0"/>
                    </a:moveTo>
                    <a:cubicBezTo>
                      <a:pt x="97" y="107"/>
                      <a:pt x="140" y="235"/>
                      <a:pt x="231" y="351"/>
                    </a:cubicBezTo>
                    <a:cubicBezTo>
                      <a:pt x="373" y="532"/>
                      <a:pt x="497" y="713"/>
                      <a:pt x="594" y="922"/>
                    </a:cubicBezTo>
                    <a:cubicBezTo>
                      <a:pt x="712" y="1177"/>
                      <a:pt x="919" y="1378"/>
                      <a:pt x="1026" y="1637"/>
                    </a:cubicBezTo>
                    <a:cubicBezTo>
                      <a:pt x="1076" y="1757"/>
                      <a:pt x="1128" y="1875"/>
                      <a:pt x="1180" y="1994"/>
                    </a:cubicBezTo>
                    <a:cubicBezTo>
                      <a:pt x="1206" y="2053"/>
                      <a:pt x="1230" y="2112"/>
                      <a:pt x="1267" y="2159"/>
                    </a:cubicBezTo>
                  </a:path>
                </a:pathLst>
              </a:custGeom>
              <a:noFill/>
              <a:ln w="3175" cap="rnd">
                <a:solidFill>
                  <a:srgbClr val="4E0C2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314" name="Freeform 1611">
              <a:extLst>
                <a:ext uri="{FF2B5EF4-FFF2-40B4-BE49-F238E27FC236}">
                  <a16:creationId xmlns:a16="http://schemas.microsoft.com/office/drawing/2014/main" id="{83FC073F-B33A-475C-BC5B-81460A8E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879"/>
              <a:ext cx="512" cy="835"/>
            </a:xfrm>
            <a:custGeom>
              <a:avLst/>
              <a:gdLst>
                <a:gd name="T0" fmla="*/ 116 w 1077"/>
                <a:gd name="T1" fmla="*/ 189 h 1756"/>
                <a:gd name="T2" fmla="*/ 99 w 1077"/>
                <a:gd name="T3" fmla="*/ 167 h 1756"/>
                <a:gd name="T4" fmla="*/ 68 w 1077"/>
                <a:gd name="T5" fmla="*/ 123 h 1756"/>
                <a:gd name="T6" fmla="*/ 27 w 1077"/>
                <a:gd name="T7" fmla="*/ 47 h 1756"/>
                <a:gd name="T8" fmla="*/ 0 w 1077"/>
                <a:gd name="T9" fmla="*/ 0 h 17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7" h="1756">
                  <a:moveTo>
                    <a:pt x="1077" y="1756"/>
                  </a:moveTo>
                  <a:cubicBezTo>
                    <a:pt x="1044" y="1679"/>
                    <a:pt x="965" y="1622"/>
                    <a:pt x="920" y="1551"/>
                  </a:cubicBezTo>
                  <a:cubicBezTo>
                    <a:pt x="831" y="1410"/>
                    <a:pt x="729" y="1277"/>
                    <a:pt x="631" y="1142"/>
                  </a:cubicBezTo>
                  <a:cubicBezTo>
                    <a:pt x="473" y="925"/>
                    <a:pt x="365" y="673"/>
                    <a:pt x="250" y="433"/>
                  </a:cubicBezTo>
                  <a:cubicBezTo>
                    <a:pt x="174" y="274"/>
                    <a:pt x="89" y="137"/>
                    <a:pt x="0" y="0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5" name="Freeform 1612">
              <a:extLst>
                <a:ext uri="{FF2B5EF4-FFF2-40B4-BE49-F238E27FC236}">
                  <a16:creationId xmlns:a16="http://schemas.microsoft.com/office/drawing/2014/main" id="{AD134C9A-C5FD-45E1-9B7E-16F4F82D4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304"/>
              <a:ext cx="526" cy="672"/>
            </a:xfrm>
            <a:custGeom>
              <a:avLst/>
              <a:gdLst>
                <a:gd name="T0" fmla="*/ 0 w 1106"/>
                <a:gd name="T1" fmla="*/ 0 h 1415"/>
                <a:gd name="T2" fmla="*/ 49 w 1106"/>
                <a:gd name="T3" fmla="*/ 46 h 1415"/>
                <a:gd name="T4" fmla="*/ 87 w 1106"/>
                <a:gd name="T5" fmla="*/ 104 h 1415"/>
                <a:gd name="T6" fmla="*/ 119 w 1106"/>
                <a:gd name="T7" fmla="*/ 151 h 1415"/>
                <a:gd name="T8" fmla="*/ 118 w 1106"/>
                <a:gd name="T9" fmla="*/ 151 h 1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6" h="1415">
                  <a:moveTo>
                    <a:pt x="0" y="0"/>
                  </a:moveTo>
                  <a:cubicBezTo>
                    <a:pt x="137" y="155"/>
                    <a:pt x="316" y="269"/>
                    <a:pt x="451" y="425"/>
                  </a:cubicBezTo>
                  <a:cubicBezTo>
                    <a:pt x="596" y="594"/>
                    <a:pt x="680" y="795"/>
                    <a:pt x="810" y="973"/>
                  </a:cubicBezTo>
                  <a:cubicBezTo>
                    <a:pt x="913" y="1115"/>
                    <a:pt x="1016" y="1261"/>
                    <a:pt x="1106" y="1406"/>
                  </a:cubicBezTo>
                  <a:cubicBezTo>
                    <a:pt x="1104" y="1415"/>
                    <a:pt x="1101" y="1405"/>
                    <a:pt x="1095" y="1404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6" name="Freeform 1613">
              <a:extLst>
                <a:ext uri="{FF2B5EF4-FFF2-40B4-BE49-F238E27FC236}">
                  <a16:creationId xmlns:a16="http://schemas.microsoft.com/office/drawing/2014/main" id="{5ED7631B-8AF9-4D8A-96BF-A8A8E4C04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621"/>
              <a:ext cx="537" cy="948"/>
            </a:xfrm>
            <a:custGeom>
              <a:avLst/>
              <a:gdLst>
                <a:gd name="T0" fmla="*/ 0 w 1130"/>
                <a:gd name="T1" fmla="*/ 0 h 1995"/>
                <a:gd name="T2" fmla="*/ 34 w 1130"/>
                <a:gd name="T3" fmla="*/ 76 h 1995"/>
                <a:gd name="T4" fmla="*/ 62 w 1130"/>
                <a:gd name="T5" fmla="*/ 124 h 1995"/>
                <a:gd name="T6" fmla="*/ 88 w 1130"/>
                <a:gd name="T7" fmla="*/ 160 h 1995"/>
                <a:gd name="T8" fmla="*/ 112 w 1130"/>
                <a:gd name="T9" fmla="*/ 195 h 1995"/>
                <a:gd name="T10" fmla="*/ 121 w 1130"/>
                <a:gd name="T11" fmla="*/ 214 h 19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0" h="1995">
                  <a:moveTo>
                    <a:pt x="0" y="0"/>
                  </a:moveTo>
                  <a:cubicBezTo>
                    <a:pt x="187" y="171"/>
                    <a:pt x="208" y="492"/>
                    <a:pt x="320" y="708"/>
                  </a:cubicBezTo>
                  <a:cubicBezTo>
                    <a:pt x="399" y="859"/>
                    <a:pt x="492" y="1009"/>
                    <a:pt x="579" y="1154"/>
                  </a:cubicBezTo>
                  <a:cubicBezTo>
                    <a:pt x="652" y="1274"/>
                    <a:pt x="733" y="1387"/>
                    <a:pt x="825" y="1492"/>
                  </a:cubicBezTo>
                  <a:cubicBezTo>
                    <a:pt x="915" y="1593"/>
                    <a:pt x="995" y="1695"/>
                    <a:pt x="1046" y="1820"/>
                  </a:cubicBezTo>
                  <a:cubicBezTo>
                    <a:pt x="1067" y="1871"/>
                    <a:pt x="1088" y="1962"/>
                    <a:pt x="1130" y="1995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7" name="Freeform 1614">
              <a:extLst>
                <a:ext uri="{FF2B5EF4-FFF2-40B4-BE49-F238E27FC236}">
                  <a16:creationId xmlns:a16="http://schemas.microsoft.com/office/drawing/2014/main" id="{F2EDCD1F-D1C3-4CDA-9333-B0FE5E39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976"/>
              <a:ext cx="401" cy="663"/>
            </a:xfrm>
            <a:custGeom>
              <a:avLst/>
              <a:gdLst>
                <a:gd name="T0" fmla="*/ 0 w 844"/>
                <a:gd name="T1" fmla="*/ 0 h 1395"/>
                <a:gd name="T2" fmla="*/ 24 w 844"/>
                <a:gd name="T3" fmla="*/ 65 h 1395"/>
                <a:gd name="T4" fmla="*/ 59 w 844"/>
                <a:gd name="T5" fmla="*/ 113 h 1395"/>
                <a:gd name="T6" fmla="*/ 91 w 844"/>
                <a:gd name="T7" fmla="*/ 150 h 13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4" h="1395">
                  <a:moveTo>
                    <a:pt x="0" y="0"/>
                  </a:moveTo>
                  <a:cubicBezTo>
                    <a:pt x="138" y="172"/>
                    <a:pt x="126" y="410"/>
                    <a:pt x="224" y="606"/>
                  </a:cubicBezTo>
                  <a:cubicBezTo>
                    <a:pt x="314" y="786"/>
                    <a:pt x="430" y="907"/>
                    <a:pt x="556" y="1055"/>
                  </a:cubicBezTo>
                  <a:cubicBezTo>
                    <a:pt x="655" y="1171"/>
                    <a:pt x="743" y="1291"/>
                    <a:pt x="844" y="1395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Freeform 1615">
              <a:extLst>
                <a:ext uri="{FF2B5EF4-FFF2-40B4-BE49-F238E27FC236}">
                  <a16:creationId xmlns:a16="http://schemas.microsoft.com/office/drawing/2014/main" id="{BB1D5DBC-27AF-4D38-AE32-B8D6985FA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332"/>
              <a:ext cx="608" cy="1031"/>
            </a:xfrm>
            <a:custGeom>
              <a:avLst/>
              <a:gdLst>
                <a:gd name="T0" fmla="*/ 0 w 1278"/>
                <a:gd name="T1" fmla="*/ 0 h 2169"/>
                <a:gd name="T2" fmla="*/ 23 w 1278"/>
                <a:gd name="T3" fmla="*/ 45 h 2169"/>
                <a:gd name="T4" fmla="*/ 39 w 1278"/>
                <a:gd name="T5" fmla="*/ 83 h 2169"/>
                <a:gd name="T6" fmla="*/ 58 w 1278"/>
                <a:gd name="T7" fmla="*/ 112 h 2169"/>
                <a:gd name="T8" fmla="*/ 109 w 1278"/>
                <a:gd name="T9" fmla="*/ 174 h 2169"/>
                <a:gd name="T10" fmla="*/ 127 w 1278"/>
                <a:gd name="T11" fmla="*/ 215 h 2169"/>
                <a:gd name="T12" fmla="*/ 137 w 1278"/>
                <a:gd name="T13" fmla="*/ 233 h 2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8" h="2169">
                  <a:moveTo>
                    <a:pt x="0" y="0"/>
                  </a:moveTo>
                  <a:cubicBezTo>
                    <a:pt x="124" y="107"/>
                    <a:pt x="162" y="272"/>
                    <a:pt x="216" y="419"/>
                  </a:cubicBezTo>
                  <a:cubicBezTo>
                    <a:pt x="259" y="537"/>
                    <a:pt x="300" y="664"/>
                    <a:pt x="359" y="775"/>
                  </a:cubicBezTo>
                  <a:cubicBezTo>
                    <a:pt x="409" y="868"/>
                    <a:pt x="481" y="957"/>
                    <a:pt x="541" y="1045"/>
                  </a:cubicBezTo>
                  <a:cubicBezTo>
                    <a:pt x="682" y="1251"/>
                    <a:pt x="896" y="1397"/>
                    <a:pt x="1015" y="1618"/>
                  </a:cubicBezTo>
                  <a:cubicBezTo>
                    <a:pt x="1079" y="1736"/>
                    <a:pt x="1139" y="1870"/>
                    <a:pt x="1177" y="1998"/>
                  </a:cubicBezTo>
                  <a:cubicBezTo>
                    <a:pt x="1194" y="2056"/>
                    <a:pt x="1228" y="2141"/>
                    <a:pt x="1278" y="2169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9" name="Freeform 1616">
              <a:extLst>
                <a:ext uri="{FF2B5EF4-FFF2-40B4-BE49-F238E27FC236}">
                  <a16:creationId xmlns:a16="http://schemas.microsoft.com/office/drawing/2014/main" id="{83589CF3-D752-4F68-BC61-AEAF8315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509"/>
              <a:ext cx="314" cy="412"/>
            </a:xfrm>
            <a:custGeom>
              <a:avLst/>
              <a:gdLst>
                <a:gd name="T0" fmla="*/ 0 w 661"/>
                <a:gd name="T1" fmla="*/ 0 h 866"/>
                <a:gd name="T2" fmla="*/ 23 w 661"/>
                <a:gd name="T3" fmla="*/ 21 h 866"/>
                <a:gd name="T4" fmla="*/ 44 w 661"/>
                <a:gd name="T5" fmla="*/ 54 h 866"/>
                <a:gd name="T6" fmla="*/ 60 w 661"/>
                <a:gd name="T7" fmla="*/ 79 h 866"/>
                <a:gd name="T8" fmla="*/ 71 w 661"/>
                <a:gd name="T9" fmla="*/ 93 h 866"/>
                <a:gd name="T10" fmla="*/ 68 w 661"/>
                <a:gd name="T11" fmla="*/ 91 h 8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1" h="866">
                  <a:moveTo>
                    <a:pt x="0" y="0"/>
                  </a:moveTo>
                  <a:cubicBezTo>
                    <a:pt x="78" y="21"/>
                    <a:pt x="173" y="134"/>
                    <a:pt x="216" y="199"/>
                  </a:cubicBezTo>
                  <a:cubicBezTo>
                    <a:pt x="285" y="300"/>
                    <a:pt x="336" y="406"/>
                    <a:pt x="410" y="505"/>
                  </a:cubicBezTo>
                  <a:cubicBezTo>
                    <a:pt x="464" y="577"/>
                    <a:pt x="508" y="659"/>
                    <a:pt x="560" y="733"/>
                  </a:cubicBezTo>
                  <a:cubicBezTo>
                    <a:pt x="592" y="778"/>
                    <a:pt x="634" y="821"/>
                    <a:pt x="661" y="866"/>
                  </a:cubicBezTo>
                  <a:cubicBezTo>
                    <a:pt x="647" y="865"/>
                    <a:pt x="643" y="857"/>
                    <a:pt x="632" y="848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0" name="Freeform 1617">
              <a:extLst>
                <a:ext uri="{FF2B5EF4-FFF2-40B4-BE49-F238E27FC236}">
                  <a16:creationId xmlns:a16="http://schemas.microsoft.com/office/drawing/2014/main" id="{21EEF89B-51D3-4B01-B969-8D58C6FE1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370"/>
              <a:ext cx="345" cy="487"/>
            </a:xfrm>
            <a:custGeom>
              <a:avLst/>
              <a:gdLst>
                <a:gd name="T0" fmla="*/ 78 w 726"/>
                <a:gd name="T1" fmla="*/ 110 h 1024"/>
                <a:gd name="T2" fmla="*/ 67 w 726"/>
                <a:gd name="T3" fmla="*/ 97 h 1024"/>
                <a:gd name="T4" fmla="*/ 49 w 726"/>
                <a:gd name="T5" fmla="*/ 66 h 1024"/>
                <a:gd name="T6" fmla="*/ 19 w 726"/>
                <a:gd name="T7" fmla="*/ 27 h 1024"/>
                <a:gd name="T8" fmla="*/ 0 w 726"/>
                <a:gd name="T9" fmla="*/ 0 h 10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6" h="1024">
                  <a:moveTo>
                    <a:pt x="726" y="1024"/>
                  </a:moveTo>
                  <a:cubicBezTo>
                    <a:pt x="683" y="1006"/>
                    <a:pt x="650" y="945"/>
                    <a:pt x="625" y="902"/>
                  </a:cubicBezTo>
                  <a:cubicBezTo>
                    <a:pt x="569" y="806"/>
                    <a:pt x="515" y="709"/>
                    <a:pt x="455" y="615"/>
                  </a:cubicBezTo>
                  <a:cubicBezTo>
                    <a:pt x="375" y="487"/>
                    <a:pt x="275" y="367"/>
                    <a:pt x="177" y="253"/>
                  </a:cubicBezTo>
                  <a:cubicBezTo>
                    <a:pt x="108" y="173"/>
                    <a:pt x="63" y="76"/>
                    <a:pt x="0" y="0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1" name="Freeform 1618">
              <a:extLst>
                <a:ext uri="{FF2B5EF4-FFF2-40B4-BE49-F238E27FC236}">
                  <a16:creationId xmlns:a16="http://schemas.microsoft.com/office/drawing/2014/main" id="{912DC95B-DFBF-4146-83C0-747BF3940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712"/>
              <a:ext cx="595" cy="1038"/>
            </a:xfrm>
            <a:custGeom>
              <a:avLst/>
              <a:gdLst>
                <a:gd name="T0" fmla="*/ 0 w 1252"/>
                <a:gd name="T1" fmla="*/ 0 h 2183"/>
                <a:gd name="T2" fmla="*/ 10 w 1252"/>
                <a:gd name="T3" fmla="*/ 15 h 2183"/>
                <a:gd name="T4" fmla="*/ 26 w 1252"/>
                <a:gd name="T5" fmla="*/ 45 h 2183"/>
                <a:gd name="T6" fmla="*/ 53 w 1252"/>
                <a:gd name="T7" fmla="*/ 93 h 2183"/>
                <a:gd name="T8" fmla="*/ 100 w 1252"/>
                <a:gd name="T9" fmla="*/ 166 h 2183"/>
                <a:gd name="T10" fmla="*/ 121 w 1252"/>
                <a:gd name="T11" fmla="*/ 213 h 2183"/>
                <a:gd name="T12" fmla="*/ 134 w 1252"/>
                <a:gd name="T13" fmla="*/ 235 h 2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2" h="2183">
                  <a:moveTo>
                    <a:pt x="0" y="0"/>
                  </a:moveTo>
                  <a:cubicBezTo>
                    <a:pt x="26" y="49"/>
                    <a:pt x="63" y="93"/>
                    <a:pt x="94" y="140"/>
                  </a:cubicBezTo>
                  <a:cubicBezTo>
                    <a:pt x="150" y="228"/>
                    <a:pt x="191" y="325"/>
                    <a:pt x="240" y="417"/>
                  </a:cubicBezTo>
                  <a:cubicBezTo>
                    <a:pt x="320" y="571"/>
                    <a:pt x="396" y="726"/>
                    <a:pt x="497" y="868"/>
                  </a:cubicBezTo>
                  <a:cubicBezTo>
                    <a:pt x="653" y="1086"/>
                    <a:pt x="821" y="1300"/>
                    <a:pt x="930" y="1546"/>
                  </a:cubicBezTo>
                  <a:cubicBezTo>
                    <a:pt x="994" y="1690"/>
                    <a:pt x="1046" y="1845"/>
                    <a:pt x="1129" y="1978"/>
                  </a:cubicBezTo>
                  <a:cubicBezTo>
                    <a:pt x="1168" y="2040"/>
                    <a:pt x="1244" y="2110"/>
                    <a:pt x="1252" y="2183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2" name="Freeform 1619">
              <a:extLst>
                <a:ext uri="{FF2B5EF4-FFF2-40B4-BE49-F238E27FC236}">
                  <a16:creationId xmlns:a16="http://schemas.microsoft.com/office/drawing/2014/main" id="{FEC7776C-AC0F-425E-8691-80214DC96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3088"/>
              <a:ext cx="275" cy="459"/>
            </a:xfrm>
            <a:custGeom>
              <a:avLst/>
              <a:gdLst>
                <a:gd name="T0" fmla="*/ 0 w 579"/>
                <a:gd name="T1" fmla="*/ 0 h 966"/>
                <a:gd name="T2" fmla="*/ 18 w 579"/>
                <a:gd name="T3" fmla="*/ 42 h 966"/>
                <a:gd name="T4" fmla="*/ 39 w 579"/>
                <a:gd name="T5" fmla="*/ 67 h 966"/>
                <a:gd name="T6" fmla="*/ 53 w 579"/>
                <a:gd name="T7" fmla="*/ 87 h 966"/>
                <a:gd name="T8" fmla="*/ 62 w 579"/>
                <a:gd name="T9" fmla="*/ 104 h 9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9" h="966">
                  <a:moveTo>
                    <a:pt x="0" y="0"/>
                  </a:moveTo>
                  <a:cubicBezTo>
                    <a:pt x="89" y="117"/>
                    <a:pt x="85" y="274"/>
                    <a:pt x="171" y="392"/>
                  </a:cubicBezTo>
                  <a:cubicBezTo>
                    <a:pt x="231" y="475"/>
                    <a:pt x="306" y="545"/>
                    <a:pt x="364" y="626"/>
                  </a:cubicBezTo>
                  <a:cubicBezTo>
                    <a:pt x="409" y="689"/>
                    <a:pt x="461" y="747"/>
                    <a:pt x="497" y="815"/>
                  </a:cubicBezTo>
                  <a:cubicBezTo>
                    <a:pt x="524" y="865"/>
                    <a:pt x="554" y="920"/>
                    <a:pt x="579" y="966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3" name="Freeform 1620">
              <a:extLst>
                <a:ext uri="{FF2B5EF4-FFF2-40B4-BE49-F238E27FC236}">
                  <a16:creationId xmlns:a16="http://schemas.microsoft.com/office/drawing/2014/main" id="{117F0731-D1D3-4BB3-9D21-DF74712D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3271"/>
              <a:ext cx="94" cy="140"/>
            </a:xfrm>
            <a:custGeom>
              <a:avLst/>
              <a:gdLst>
                <a:gd name="T0" fmla="*/ 0 w 199"/>
                <a:gd name="T1" fmla="*/ 0 h 293"/>
                <a:gd name="T2" fmla="*/ 21 w 199"/>
                <a:gd name="T3" fmla="*/ 32 h 2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9" h="293">
                  <a:moveTo>
                    <a:pt x="0" y="0"/>
                  </a:moveTo>
                  <a:cubicBezTo>
                    <a:pt x="101" y="67"/>
                    <a:pt x="117" y="210"/>
                    <a:pt x="199" y="293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4" name="Freeform 1621">
              <a:extLst>
                <a:ext uri="{FF2B5EF4-FFF2-40B4-BE49-F238E27FC236}">
                  <a16:creationId xmlns:a16="http://schemas.microsoft.com/office/drawing/2014/main" id="{0308C6F7-1756-4B84-B948-EC5997834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559"/>
              <a:ext cx="395" cy="465"/>
            </a:xfrm>
            <a:custGeom>
              <a:avLst/>
              <a:gdLst>
                <a:gd name="T0" fmla="*/ 0 w 831"/>
                <a:gd name="T1" fmla="*/ 0 h 977"/>
                <a:gd name="T2" fmla="*/ 26 w 831"/>
                <a:gd name="T3" fmla="*/ 24 h 977"/>
                <a:gd name="T4" fmla="*/ 59 w 831"/>
                <a:gd name="T5" fmla="*/ 64 h 977"/>
                <a:gd name="T6" fmla="*/ 78 w 831"/>
                <a:gd name="T7" fmla="*/ 92 h 977"/>
                <a:gd name="T8" fmla="*/ 89 w 831"/>
                <a:gd name="T9" fmla="*/ 105 h 9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1" h="977">
                  <a:moveTo>
                    <a:pt x="0" y="0"/>
                  </a:moveTo>
                  <a:cubicBezTo>
                    <a:pt x="86" y="56"/>
                    <a:pt x="174" y="152"/>
                    <a:pt x="244" y="227"/>
                  </a:cubicBezTo>
                  <a:cubicBezTo>
                    <a:pt x="355" y="345"/>
                    <a:pt x="453" y="466"/>
                    <a:pt x="553" y="593"/>
                  </a:cubicBezTo>
                  <a:cubicBezTo>
                    <a:pt x="620" y="677"/>
                    <a:pt x="671" y="768"/>
                    <a:pt x="732" y="856"/>
                  </a:cubicBezTo>
                  <a:cubicBezTo>
                    <a:pt x="760" y="896"/>
                    <a:pt x="813" y="944"/>
                    <a:pt x="831" y="977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5" name="Freeform 1622">
              <a:extLst>
                <a:ext uri="{FF2B5EF4-FFF2-40B4-BE49-F238E27FC236}">
                  <a16:creationId xmlns:a16="http://schemas.microsoft.com/office/drawing/2014/main" id="{BAE6871A-34EA-4769-8838-81B8CFF65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985"/>
              <a:ext cx="317" cy="537"/>
            </a:xfrm>
            <a:custGeom>
              <a:avLst/>
              <a:gdLst>
                <a:gd name="T0" fmla="*/ 0 w 667"/>
                <a:gd name="T1" fmla="*/ 0 h 1130"/>
                <a:gd name="T2" fmla="*/ 19 w 667"/>
                <a:gd name="T3" fmla="*/ 47 h 1130"/>
                <a:gd name="T4" fmla="*/ 45 w 667"/>
                <a:gd name="T5" fmla="*/ 92 h 1130"/>
                <a:gd name="T6" fmla="*/ 72 w 667"/>
                <a:gd name="T7" fmla="*/ 121 h 1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7" h="1130">
                  <a:moveTo>
                    <a:pt x="0" y="0"/>
                  </a:moveTo>
                  <a:cubicBezTo>
                    <a:pt x="82" y="129"/>
                    <a:pt x="124" y="292"/>
                    <a:pt x="180" y="434"/>
                  </a:cubicBezTo>
                  <a:cubicBezTo>
                    <a:pt x="240" y="587"/>
                    <a:pt x="309" y="738"/>
                    <a:pt x="421" y="861"/>
                  </a:cubicBezTo>
                  <a:cubicBezTo>
                    <a:pt x="501" y="948"/>
                    <a:pt x="577" y="1063"/>
                    <a:pt x="667" y="1130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Freeform 1623">
              <a:extLst>
                <a:ext uri="{FF2B5EF4-FFF2-40B4-BE49-F238E27FC236}">
                  <a16:creationId xmlns:a16="http://schemas.microsoft.com/office/drawing/2014/main" id="{66F3EAC1-9C91-456E-8299-2F7F6A741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460"/>
              <a:ext cx="198" cy="205"/>
            </a:xfrm>
            <a:custGeom>
              <a:avLst/>
              <a:gdLst>
                <a:gd name="T0" fmla="*/ 0 w 418"/>
                <a:gd name="T1" fmla="*/ 0 h 432"/>
                <a:gd name="T2" fmla="*/ 7 w 418"/>
                <a:gd name="T3" fmla="*/ 8 h 432"/>
                <a:gd name="T4" fmla="*/ 18 w 418"/>
                <a:gd name="T5" fmla="*/ 19 h 432"/>
                <a:gd name="T6" fmla="*/ 33 w 418"/>
                <a:gd name="T7" fmla="*/ 31 h 432"/>
                <a:gd name="T8" fmla="*/ 44 w 418"/>
                <a:gd name="T9" fmla="*/ 46 h 4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8" h="432">
                  <a:moveTo>
                    <a:pt x="0" y="0"/>
                  </a:moveTo>
                  <a:cubicBezTo>
                    <a:pt x="28" y="12"/>
                    <a:pt x="48" y="46"/>
                    <a:pt x="67" y="69"/>
                  </a:cubicBezTo>
                  <a:cubicBezTo>
                    <a:pt x="98" y="107"/>
                    <a:pt x="131" y="144"/>
                    <a:pt x="168" y="176"/>
                  </a:cubicBezTo>
                  <a:cubicBezTo>
                    <a:pt x="215" y="216"/>
                    <a:pt x="268" y="250"/>
                    <a:pt x="312" y="292"/>
                  </a:cubicBezTo>
                  <a:cubicBezTo>
                    <a:pt x="342" y="320"/>
                    <a:pt x="418" y="396"/>
                    <a:pt x="415" y="432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7" name="Freeform 1624">
              <a:extLst>
                <a:ext uri="{FF2B5EF4-FFF2-40B4-BE49-F238E27FC236}">
                  <a16:creationId xmlns:a16="http://schemas.microsoft.com/office/drawing/2014/main" id="{376630EA-FD8C-4228-B02D-742ABD877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438"/>
              <a:ext cx="450" cy="736"/>
            </a:xfrm>
            <a:custGeom>
              <a:avLst/>
              <a:gdLst>
                <a:gd name="T0" fmla="*/ 0 w 945"/>
                <a:gd name="T1" fmla="*/ 0 h 1549"/>
                <a:gd name="T2" fmla="*/ 10 w 945"/>
                <a:gd name="T3" fmla="*/ 26 h 1549"/>
                <a:gd name="T4" fmla="*/ 22 w 945"/>
                <a:gd name="T5" fmla="*/ 53 h 1549"/>
                <a:gd name="T6" fmla="*/ 56 w 945"/>
                <a:gd name="T7" fmla="*/ 94 h 1549"/>
                <a:gd name="T8" fmla="*/ 87 w 945"/>
                <a:gd name="T9" fmla="*/ 134 h 1549"/>
                <a:gd name="T10" fmla="*/ 102 w 945"/>
                <a:gd name="T11" fmla="*/ 166 h 15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5" h="1549">
                  <a:moveTo>
                    <a:pt x="0" y="0"/>
                  </a:moveTo>
                  <a:cubicBezTo>
                    <a:pt x="10" y="77"/>
                    <a:pt x="69" y="169"/>
                    <a:pt x="96" y="243"/>
                  </a:cubicBezTo>
                  <a:cubicBezTo>
                    <a:pt x="127" y="327"/>
                    <a:pt x="162" y="414"/>
                    <a:pt x="205" y="492"/>
                  </a:cubicBezTo>
                  <a:cubicBezTo>
                    <a:pt x="286" y="635"/>
                    <a:pt x="409" y="754"/>
                    <a:pt x="515" y="877"/>
                  </a:cubicBezTo>
                  <a:cubicBezTo>
                    <a:pt x="617" y="996"/>
                    <a:pt x="718" y="1119"/>
                    <a:pt x="803" y="1250"/>
                  </a:cubicBezTo>
                  <a:cubicBezTo>
                    <a:pt x="866" y="1346"/>
                    <a:pt x="891" y="1453"/>
                    <a:pt x="945" y="1549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8" name="Freeform 1625">
              <a:extLst>
                <a:ext uri="{FF2B5EF4-FFF2-40B4-BE49-F238E27FC236}">
                  <a16:creationId xmlns:a16="http://schemas.microsoft.com/office/drawing/2014/main" id="{07BE609A-7C70-471F-84DE-A2A1294FA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402"/>
              <a:ext cx="243" cy="318"/>
            </a:xfrm>
            <a:custGeom>
              <a:avLst/>
              <a:gdLst>
                <a:gd name="T0" fmla="*/ 0 w 512"/>
                <a:gd name="T1" fmla="*/ 0 h 668"/>
                <a:gd name="T2" fmla="*/ 35 w 512"/>
                <a:gd name="T3" fmla="*/ 45 h 668"/>
                <a:gd name="T4" fmla="*/ 53 w 512"/>
                <a:gd name="T5" fmla="*/ 72 h 6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2" h="668">
                  <a:moveTo>
                    <a:pt x="0" y="0"/>
                  </a:moveTo>
                  <a:cubicBezTo>
                    <a:pt x="63" y="154"/>
                    <a:pt x="220" y="289"/>
                    <a:pt x="329" y="413"/>
                  </a:cubicBezTo>
                  <a:cubicBezTo>
                    <a:pt x="371" y="460"/>
                    <a:pt x="512" y="618"/>
                    <a:pt x="497" y="668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9" name="Freeform 1626">
              <a:extLst>
                <a:ext uri="{FF2B5EF4-FFF2-40B4-BE49-F238E27FC236}">
                  <a16:creationId xmlns:a16="http://schemas.microsoft.com/office/drawing/2014/main" id="{E2FCDBEB-B91B-4440-9770-319756FBF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128"/>
              <a:ext cx="606" cy="434"/>
            </a:xfrm>
            <a:custGeom>
              <a:avLst/>
              <a:gdLst>
                <a:gd name="T0" fmla="*/ 137 w 1274"/>
                <a:gd name="T1" fmla="*/ 98 h 914"/>
                <a:gd name="T2" fmla="*/ 92 w 1274"/>
                <a:gd name="T3" fmla="*/ 64 h 914"/>
                <a:gd name="T4" fmla="*/ 45 w 1274"/>
                <a:gd name="T5" fmla="*/ 28 h 914"/>
                <a:gd name="T6" fmla="*/ 17 w 1274"/>
                <a:gd name="T7" fmla="*/ 13 h 914"/>
                <a:gd name="T8" fmla="*/ 0 w 1274"/>
                <a:gd name="T9" fmla="*/ 0 h 914"/>
                <a:gd name="T10" fmla="*/ 4 w 1274"/>
                <a:gd name="T11" fmla="*/ 0 h 9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4" h="914">
                  <a:moveTo>
                    <a:pt x="1274" y="914"/>
                  </a:moveTo>
                  <a:cubicBezTo>
                    <a:pt x="1163" y="772"/>
                    <a:pt x="1010" y="679"/>
                    <a:pt x="855" y="594"/>
                  </a:cubicBezTo>
                  <a:cubicBezTo>
                    <a:pt x="693" y="505"/>
                    <a:pt x="553" y="382"/>
                    <a:pt x="417" y="259"/>
                  </a:cubicBezTo>
                  <a:cubicBezTo>
                    <a:pt x="341" y="189"/>
                    <a:pt x="250" y="167"/>
                    <a:pt x="158" y="127"/>
                  </a:cubicBezTo>
                  <a:cubicBezTo>
                    <a:pt x="117" y="110"/>
                    <a:pt x="9" y="47"/>
                    <a:pt x="0" y="3"/>
                  </a:cubicBezTo>
                  <a:cubicBezTo>
                    <a:pt x="12" y="2"/>
                    <a:pt x="28" y="0"/>
                    <a:pt x="39" y="3"/>
                  </a:cubicBezTo>
                </a:path>
              </a:pathLst>
            </a:custGeom>
            <a:noFill/>
            <a:ln w="3175" cap="rnd">
              <a:solidFill>
                <a:srgbClr val="4E0C2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0" name="Freeform 1627">
              <a:extLst>
                <a:ext uri="{FF2B5EF4-FFF2-40B4-BE49-F238E27FC236}">
                  <a16:creationId xmlns:a16="http://schemas.microsoft.com/office/drawing/2014/main" id="{988A9DD5-3132-4F17-ACFA-93B400AB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198"/>
              <a:ext cx="30" cy="1134"/>
            </a:xfrm>
            <a:custGeom>
              <a:avLst/>
              <a:gdLst>
                <a:gd name="T0" fmla="*/ 1 w 63"/>
                <a:gd name="T1" fmla="*/ 0 h 2384"/>
                <a:gd name="T2" fmla="*/ 0 w 63"/>
                <a:gd name="T3" fmla="*/ 256 h 2384"/>
                <a:gd name="T4" fmla="*/ 1 w 63"/>
                <a:gd name="T5" fmla="*/ 0 h 23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2384">
                  <a:moveTo>
                    <a:pt x="9" y="0"/>
                  </a:moveTo>
                  <a:cubicBezTo>
                    <a:pt x="0" y="2384"/>
                    <a:pt x="0" y="2384"/>
                    <a:pt x="0" y="2384"/>
                  </a:cubicBezTo>
                  <a:cubicBezTo>
                    <a:pt x="0" y="2384"/>
                    <a:pt x="63" y="179"/>
                    <a:pt x="9" y="0"/>
                  </a:cubicBezTo>
                </a:path>
              </a:pathLst>
            </a:custGeom>
            <a:solidFill>
              <a:srgbClr val="E74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1" name="Freeform 1628">
              <a:extLst>
                <a:ext uri="{FF2B5EF4-FFF2-40B4-BE49-F238E27FC236}">
                  <a16:creationId xmlns:a16="http://schemas.microsoft.com/office/drawing/2014/main" id="{95CE4144-4231-4797-B7AB-40E50642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159"/>
              <a:ext cx="573" cy="410"/>
            </a:xfrm>
            <a:custGeom>
              <a:avLst/>
              <a:gdLst>
                <a:gd name="T0" fmla="*/ 0 w 1204"/>
                <a:gd name="T1" fmla="*/ 0 h 861"/>
                <a:gd name="T2" fmla="*/ 130 w 1204"/>
                <a:gd name="T3" fmla="*/ 93 h 861"/>
                <a:gd name="T4" fmla="*/ 0 w 1204"/>
                <a:gd name="T5" fmla="*/ 0 h 8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4" h="861">
                  <a:moveTo>
                    <a:pt x="0" y="0"/>
                  </a:moveTo>
                  <a:cubicBezTo>
                    <a:pt x="1204" y="861"/>
                    <a:pt x="1204" y="861"/>
                    <a:pt x="1204" y="861"/>
                  </a:cubicBezTo>
                  <a:cubicBezTo>
                    <a:pt x="1204" y="861"/>
                    <a:pt x="125" y="59"/>
                    <a:pt x="0" y="0"/>
                  </a:cubicBezTo>
                </a:path>
              </a:pathLst>
            </a:custGeom>
            <a:solidFill>
              <a:srgbClr val="FA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2" name="Freeform 1629">
              <a:extLst>
                <a:ext uri="{FF2B5EF4-FFF2-40B4-BE49-F238E27FC236}">
                  <a16:creationId xmlns:a16="http://schemas.microsoft.com/office/drawing/2014/main" id="{0CCDCADF-ECE8-47E9-A6CF-0F49DFA98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915"/>
              <a:ext cx="1395" cy="1905"/>
            </a:xfrm>
            <a:custGeom>
              <a:avLst/>
              <a:gdLst>
                <a:gd name="T0" fmla="*/ 316 w 2932"/>
                <a:gd name="T1" fmla="*/ 10 h 4008"/>
                <a:gd name="T2" fmla="*/ 299 w 2932"/>
                <a:gd name="T3" fmla="*/ 0 h 4008"/>
                <a:gd name="T4" fmla="*/ 298 w 2932"/>
                <a:gd name="T5" fmla="*/ 0 h 4008"/>
                <a:gd name="T6" fmla="*/ 298 w 2932"/>
                <a:gd name="T7" fmla="*/ 3 h 4008"/>
                <a:gd name="T8" fmla="*/ 297 w 2932"/>
                <a:gd name="T9" fmla="*/ 4 h 4008"/>
                <a:gd name="T10" fmla="*/ 289 w 2932"/>
                <a:gd name="T11" fmla="*/ 2 h 4008"/>
                <a:gd name="T12" fmla="*/ 282 w 2932"/>
                <a:gd name="T13" fmla="*/ 6 h 4008"/>
                <a:gd name="T14" fmla="*/ 279 w 2932"/>
                <a:gd name="T15" fmla="*/ 10 h 4008"/>
                <a:gd name="T16" fmla="*/ 270 w 2932"/>
                <a:gd name="T17" fmla="*/ 11 h 4008"/>
                <a:gd name="T18" fmla="*/ 259 w 2932"/>
                <a:gd name="T19" fmla="*/ 16 h 4008"/>
                <a:gd name="T20" fmla="*/ 239 w 2932"/>
                <a:gd name="T21" fmla="*/ 15 h 4008"/>
                <a:gd name="T22" fmla="*/ 230 w 2932"/>
                <a:gd name="T23" fmla="*/ 21 h 4008"/>
                <a:gd name="T24" fmla="*/ 210 w 2932"/>
                <a:gd name="T25" fmla="*/ 22 h 4008"/>
                <a:gd name="T26" fmla="*/ 196 w 2932"/>
                <a:gd name="T27" fmla="*/ 29 h 4008"/>
                <a:gd name="T28" fmla="*/ 160 w 2932"/>
                <a:gd name="T29" fmla="*/ 43 h 4008"/>
                <a:gd name="T30" fmla="*/ 142 w 2932"/>
                <a:gd name="T31" fmla="*/ 52 h 4008"/>
                <a:gd name="T32" fmla="*/ 134 w 2932"/>
                <a:gd name="T33" fmla="*/ 58 h 4008"/>
                <a:gd name="T34" fmla="*/ 109 w 2932"/>
                <a:gd name="T35" fmla="*/ 69 h 4008"/>
                <a:gd name="T36" fmla="*/ 102 w 2932"/>
                <a:gd name="T37" fmla="*/ 78 h 4008"/>
                <a:gd name="T38" fmla="*/ 78 w 2932"/>
                <a:gd name="T39" fmla="*/ 91 h 4008"/>
                <a:gd name="T40" fmla="*/ 70 w 2932"/>
                <a:gd name="T41" fmla="*/ 98 h 4008"/>
                <a:gd name="T42" fmla="*/ 56 w 2932"/>
                <a:gd name="T43" fmla="*/ 108 h 4008"/>
                <a:gd name="T44" fmla="*/ 49 w 2932"/>
                <a:gd name="T45" fmla="*/ 116 h 4008"/>
                <a:gd name="T46" fmla="*/ 33 w 2932"/>
                <a:gd name="T47" fmla="*/ 123 h 4008"/>
                <a:gd name="T48" fmla="*/ 21 w 2932"/>
                <a:gd name="T49" fmla="*/ 135 h 4008"/>
                <a:gd name="T50" fmla="*/ 0 w 2932"/>
                <a:gd name="T51" fmla="*/ 151 h 4008"/>
                <a:gd name="T52" fmla="*/ 0 w 2932"/>
                <a:gd name="T53" fmla="*/ 154 h 4008"/>
                <a:gd name="T54" fmla="*/ 1 w 2932"/>
                <a:gd name="T55" fmla="*/ 156 h 4008"/>
                <a:gd name="T56" fmla="*/ 3 w 2932"/>
                <a:gd name="T57" fmla="*/ 163 h 4008"/>
                <a:gd name="T58" fmla="*/ 2 w 2932"/>
                <a:gd name="T59" fmla="*/ 182 h 4008"/>
                <a:gd name="T60" fmla="*/ 5 w 2932"/>
                <a:gd name="T61" fmla="*/ 197 h 4008"/>
                <a:gd name="T62" fmla="*/ 10 w 2932"/>
                <a:gd name="T63" fmla="*/ 209 h 4008"/>
                <a:gd name="T64" fmla="*/ 6 w 2932"/>
                <a:gd name="T65" fmla="*/ 218 h 4008"/>
                <a:gd name="T66" fmla="*/ 6 w 2932"/>
                <a:gd name="T67" fmla="*/ 231 h 4008"/>
                <a:gd name="T68" fmla="*/ 3 w 2932"/>
                <a:gd name="T69" fmla="*/ 251 h 4008"/>
                <a:gd name="T70" fmla="*/ 4 w 2932"/>
                <a:gd name="T71" fmla="*/ 276 h 4008"/>
                <a:gd name="T72" fmla="*/ 5 w 2932"/>
                <a:gd name="T73" fmla="*/ 309 h 4008"/>
                <a:gd name="T74" fmla="*/ 6 w 2932"/>
                <a:gd name="T75" fmla="*/ 328 h 4008"/>
                <a:gd name="T76" fmla="*/ 4 w 2932"/>
                <a:gd name="T77" fmla="*/ 352 h 4008"/>
                <a:gd name="T78" fmla="*/ 6 w 2932"/>
                <a:gd name="T79" fmla="*/ 361 h 4008"/>
                <a:gd name="T80" fmla="*/ 2 w 2932"/>
                <a:gd name="T81" fmla="*/ 377 h 4008"/>
                <a:gd name="T82" fmla="*/ 2 w 2932"/>
                <a:gd name="T83" fmla="*/ 388 h 4008"/>
                <a:gd name="T84" fmla="*/ 1 w 2932"/>
                <a:gd name="T85" fmla="*/ 400 h 4008"/>
                <a:gd name="T86" fmla="*/ 0 w 2932"/>
                <a:gd name="T87" fmla="*/ 420 h 4008"/>
                <a:gd name="T88" fmla="*/ 0 w 2932"/>
                <a:gd name="T89" fmla="*/ 421 h 4008"/>
                <a:gd name="T90" fmla="*/ 17 w 2932"/>
                <a:gd name="T91" fmla="*/ 430 h 40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32" h="4008">
                  <a:moveTo>
                    <a:pt x="2932" y="92"/>
                  </a:moveTo>
                  <a:cubicBezTo>
                    <a:pt x="2781" y="0"/>
                    <a:pt x="2781" y="0"/>
                    <a:pt x="2781" y="0"/>
                  </a:cubicBezTo>
                  <a:cubicBezTo>
                    <a:pt x="2775" y="0"/>
                    <a:pt x="2769" y="1"/>
                    <a:pt x="2764" y="2"/>
                  </a:cubicBezTo>
                  <a:cubicBezTo>
                    <a:pt x="2770" y="10"/>
                    <a:pt x="2771" y="18"/>
                    <a:pt x="2766" y="27"/>
                  </a:cubicBezTo>
                  <a:cubicBezTo>
                    <a:pt x="2755" y="38"/>
                    <a:pt x="2755" y="38"/>
                    <a:pt x="2755" y="38"/>
                  </a:cubicBezTo>
                  <a:cubicBezTo>
                    <a:pt x="2744" y="42"/>
                    <a:pt x="2700" y="24"/>
                    <a:pt x="2687" y="24"/>
                  </a:cubicBezTo>
                  <a:cubicBezTo>
                    <a:pt x="2654" y="26"/>
                    <a:pt x="2641" y="41"/>
                    <a:pt x="2618" y="56"/>
                  </a:cubicBezTo>
                  <a:cubicBezTo>
                    <a:pt x="2603" y="66"/>
                    <a:pt x="2603" y="83"/>
                    <a:pt x="2587" y="92"/>
                  </a:cubicBezTo>
                  <a:cubicBezTo>
                    <a:pt x="2569" y="102"/>
                    <a:pt x="2528" y="96"/>
                    <a:pt x="2506" y="101"/>
                  </a:cubicBezTo>
                  <a:cubicBezTo>
                    <a:pt x="2469" y="110"/>
                    <a:pt x="2439" y="143"/>
                    <a:pt x="2405" y="150"/>
                  </a:cubicBezTo>
                  <a:cubicBezTo>
                    <a:pt x="2349" y="162"/>
                    <a:pt x="2282" y="120"/>
                    <a:pt x="2223" y="139"/>
                  </a:cubicBezTo>
                  <a:cubicBezTo>
                    <a:pt x="2179" y="153"/>
                    <a:pt x="2173" y="187"/>
                    <a:pt x="2135" y="200"/>
                  </a:cubicBezTo>
                  <a:cubicBezTo>
                    <a:pt x="2079" y="219"/>
                    <a:pt x="2005" y="191"/>
                    <a:pt x="1948" y="205"/>
                  </a:cubicBezTo>
                  <a:cubicBezTo>
                    <a:pt x="1901" y="216"/>
                    <a:pt x="1856" y="245"/>
                    <a:pt x="1814" y="269"/>
                  </a:cubicBezTo>
                  <a:cubicBezTo>
                    <a:pt x="1709" y="330"/>
                    <a:pt x="1602" y="355"/>
                    <a:pt x="1490" y="400"/>
                  </a:cubicBezTo>
                  <a:cubicBezTo>
                    <a:pt x="1434" y="424"/>
                    <a:pt x="1362" y="441"/>
                    <a:pt x="1316" y="482"/>
                  </a:cubicBezTo>
                  <a:cubicBezTo>
                    <a:pt x="1282" y="512"/>
                    <a:pt x="1281" y="521"/>
                    <a:pt x="1247" y="538"/>
                  </a:cubicBezTo>
                  <a:cubicBezTo>
                    <a:pt x="1168" y="575"/>
                    <a:pt x="1072" y="570"/>
                    <a:pt x="1014" y="643"/>
                  </a:cubicBezTo>
                  <a:cubicBezTo>
                    <a:pt x="982" y="682"/>
                    <a:pt x="988" y="708"/>
                    <a:pt x="951" y="732"/>
                  </a:cubicBezTo>
                  <a:cubicBezTo>
                    <a:pt x="880" y="779"/>
                    <a:pt x="783" y="770"/>
                    <a:pt x="720" y="845"/>
                  </a:cubicBezTo>
                  <a:cubicBezTo>
                    <a:pt x="687" y="886"/>
                    <a:pt x="700" y="889"/>
                    <a:pt x="653" y="914"/>
                  </a:cubicBezTo>
                  <a:cubicBezTo>
                    <a:pt x="600" y="941"/>
                    <a:pt x="557" y="961"/>
                    <a:pt x="518" y="1007"/>
                  </a:cubicBezTo>
                  <a:cubicBezTo>
                    <a:pt x="499" y="1029"/>
                    <a:pt x="485" y="1066"/>
                    <a:pt x="461" y="1082"/>
                  </a:cubicBezTo>
                  <a:cubicBezTo>
                    <a:pt x="422" y="1110"/>
                    <a:pt x="357" y="1116"/>
                    <a:pt x="312" y="1146"/>
                  </a:cubicBezTo>
                  <a:cubicBezTo>
                    <a:pt x="266" y="1176"/>
                    <a:pt x="237" y="1220"/>
                    <a:pt x="198" y="1259"/>
                  </a:cubicBezTo>
                  <a:cubicBezTo>
                    <a:pt x="144" y="1314"/>
                    <a:pt x="78" y="1397"/>
                    <a:pt x="0" y="1409"/>
                  </a:cubicBezTo>
                  <a:cubicBezTo>
                    <a:pt x="0" y="1429"/>
                    <a:pt x="0" y="1429"/>
                    <a:pt x="0" y="1429"/>
                  </a:cubicBezTo>
                  <a:cubicBezTo>
                    <a:pt x="4" y="1439"/>
                    <a:pt x="9" y="1450"/>
                    <a:pt x="10" y="1454"/>
                  </a:cubicBezTo>
                  <a:cubicBezTo>
                    <a:pt x="17" y="1473"/>
                    <a:pt x="22" y="1494"/>
                    <a:pt x="27" y="1514"/>
                  </a:cubicBezTo>
                  <a:cubicBezTo>
                    <a:pt x="43" y="1573"/>
                    <a:pt x="21" y="1626"/>
                    <a:pt x="24" y="1692"/>
                  </a:cubicBezTo>
                  <a:cubicBezTo>
                    <a:pt x="27" y="1738"/>
                    <a:pt x="36" y="1785"/>
                    <a:pt x="51" y="1830"/>
                  </a:cubicBezTo>
                  <a:cubicBezTo>
                    <a:pt x="61" y="1860"/>
                    <a:pt x="96" y="1909"/>
                    <a:pt x="93" y="1941"/>
                  </a:cubicBezTo>
                  <a:cubicBezTo>
                    <a:pt x="91" y="1967"/>
                    <a:pt x="64" y="1998"/>
                    <a:pt x="58" y="2027"/>
                  </a:cubicBezTo>
                  <a:cubicBezTo>
                    <a:pt x="49" y="2068"/>
                    <a:pt x="57" y="2109"/>
                    <a:pt x="52" y="2150"/>
                  </a:cubicBezTo>
                  <a:cubicBezTo>
                    <a:pt x="44" y="2219"/>
                    <a:pt x="21" y="2269"/>
                    <a:pt x="32" y="2343"/>
                  </a:cubicBezTo>
                  <a:cubicBezTo>
                    <a:pt x="44" y="2421"/>
                    <a:pt x="37" y="2491"/>
                    <a:pt x="33" y="2569"/>
                  </a:cubicBezTo>
                  <a:cubicBezTo>
                    <a:pt x="29" y="2669"/>
                    <a:pt x="28" y="2778"/>
                    <a:pt x="41" y="2877"/>
                  </a:cubicBezTo>
                  <a:cubicBezTo>
                    <a:pt x="49" y="2933"/>
                    <a:pt x="63" y="3001"/>
                    <a:pt x="52" y="3058"/>
                  </a:cubicBezTo>
                  <a:cubicBezTo>
                    <a:pt x="39" y="3126"/>
                    <a:pt x="5" y="3207"/>
                    <a:pt x="39" y="3277"/>
                  </a:cubicBezTo>
                  <a:cubicBezTo>
                    <a:pt x="64" y="3327"/>
                    <a:pt x="71" y="3314"/>
                    <a:pt x="52" y="3366"/>
                  </a:cubicBezTo>
                  <a:cubicBezTo>
                    <a:pt x="35" y="3412"/>
                    <a:pt x="24" y="3461"/>
                    <a:pt x="24" y="3510"/>
                  </a:cubicBezTo>
                  <a:cubicBezTo>
                    <a:pt x="24" y="3550"/>
                    <a:pt x="31" y="3579"/>
                    <a:pt x="24" y="3616"/>
                  </a:cubicBezTo>
                  <a:cubicBezTo>
                    <a:pt x="17" y="3654"/>
                    <a:pt x="10" y="3688"/>
                    <a:pt x="10" y="3728"/>
                  </a:cubicBezTo>
                  <a:cubicBezTo>
                    <a:pt x="10" y="3794"/>
                    <a:pt x="24" y="3848"/>
                    <a:pt x="5" y="3911"/>
                  </a:cubicBezTo>
                  <a:cubicBezTo>
                    <a:pt x="6" y="3910"/>
                    <a:pt x="6" y="3915"/>
                    <a:pt x="6" y="3915"/>
                  </a:cubicBezTo>
                  <a:cubicBezTo>
                    <a:pt x="156" y="4008"/>
                    <a:pt x="156" y="4008"/>
                    <a:pt x="156" y="4008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3" name="Freeform 1630">
              <a:extLst>
                <a:ext uri="{FF2B5EF4-FFF2-40B4-BE49-F238E27FC236}">
                  <a16:creationId xmlns:a16="http://schemas.microsoft.com/office/drawing/2014/main" id="{FF0EAAF3-79EB-497E-9B37-CD004DF39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958"/>
              <a:ext cx="1357" cy="1862"/>
            </a:xfrm>
            <a:custGeom>
              <a:avLst/>
              <a:gdLst>
                <a:gd name="T0" fmla="*/ 0 w 2855"/>
                <a:gd name="T1" fmla="*/ 421 h 3916"/>
                <a:gd name="T2" fmla="*/ 16 w 2855"/>
                <a:gd name="T3" fmla="*/ 410 h 3916"/>
                <a:gd name="T4" fmla="*/ 27 w 2855"/>
                <a:gd name="T5" fmla="*/ 395 h 3916"/>
                <a:gd name="T6" fmla="*/ 40 w 2855"/>
                <a:gd name="T7" fmla="*/ 385 h 3916"/>
                <a:gd name="T8" fmla="*/ 51 w 2855"/>
                <a:gd name="T9" fmla="*/ 372 h 3916"/>
                <a:gd name="T10" fmla="*/ 68 w 2855"/>
                <a:gd name="T11" fmla="*/ 357 h 3916"/>
                <a:gd name="T12" fmla="*/ 77 w 2855"/>
                <a:gd name="T13" fmla="*/ 354 h 3916"/>
                <a:gd name="T14" fmla="*/ 81 w 2855"/>
                <a:gd name="T15" fmla="*/ 344 h 3916"/>
                <a:gd name="T16" fmla="*/ 97 w 2855"/>
                <a:gd name="T17" fmla="*/ 333 h 3916"/>
                <a:gd name="T18" fmla="*/ 109 w 2855"/>
                <a:gd name="T19" fmla="*/ 322 h 3916"/>
                <a:gd name="T20" fmla="*/ 121 w 2855"/>
                <a:gd name="T21" fmla="*/ 318 h 3916"/>
                <a:gd name="T22" fmla="*/ 133 w 2855"/>
                <a:gd name="T23" fmla="*/ 309 h 3916"/>
                <a:gd name="T24" fmla="*/ 160 w 2855"/>
                <a:gd name="T25" fmla="*/ 295 h 3916"/>
                <a:gd name="T26" fmla="*/ 167 w 2855"/>
                <a:gd name="T27" fmla="*/ 285 h 3916"/>
                <a:gd name="T28" fmla="*/ 174 w 2855"/>
                <a:gd name="T29" fmla="*/ 281 h 3916"/>
                <a:gd name="T30" fmla="*/ 187 w 2855"/>
                <a:gd name="T31" fmla="*/ 277 h 3916"/>
                <a:gd name="T32" fmla="*/ 201 w 2855"/>
                <a:gd name="T33" fmla="*/ 272 h 3916"/>
                <a:gd name="T34" fmla="*/ 213 w 2855"/>
                <a:gd name="T35" fmla="*/ 265 h 3916"/>
                <a:gd name="T36" fmla="*/ 226 w 2855"/>
                <a:gd name="T37" fmla="*/ 263 h 3916"/>
                <a:gd name="T38" fmla="*/ 231 w 2855"/>
                <a:gd name="T39" fmla="*/ 263 h 3916"/>
                <a:gd name="T40" fmla="*/ 235 w 2855"/>
                <a:gd name="T41" fmla="*/ 256 h 3916"/>
                <a:gd name="T42" fmla="*/ 269 w 2855"/>
                <a:gd name="T43" fmla="*/ 251 h 3916"/>
                <a:gd name="T44" fmla="*/ 274 w 2855"/>
                <a:gd name="T45" fmla="*/ 243 h 3916"/>
                <a:gd name="T46" fmla="*/ 288 w 2855"/>
                <a:gd name="T47" fmla="*/ 240 h 3916"/>
                <a:gd name="T48" fmla="*/ 298 w 2855"/>
                <a:gd name="T49" fmla="*/ 240 h 3916"/>
                <a:gd name="T50" fmla="*/ 298 w 2855"/>
                <a:gd name="T51" fmla="*/ 239 h 3916"/>
                <a:gd name="T52" fmla="*/ 298 w 2855"/>
                <a:gd name="T53" fmla="*/ 239 h 3916"/>
                <a:gd name="T54" fmla="*/ 298 w 2855"/>
                <a:gd name="T55" fmla="*/ 237 h 3916"/>
                <a:gd name="T56" fmla="*/ 299 w 2855"/>
                <a:gd name="T57" fmla="*/ 220 h 3916"/>
                <a:gd name="T58" fmla="*/ 304 w 2855"/>
                <a:gd name="T59" fmla="*/ 184 h 3916"/>
                <a:gd name="T60" fmla="*/ 298 w 2855"/>
                <a:gd name="T61" fmla="*/ 165 h 3916"/>
                <a:gd name="T62" fmla="*/ 301 w 2855"/>
                <a:gd name="T63" fmla="*/ 141 h 3916"/>
                <a:gd name="T64" fmla="*/ 300 w 2855"/>
                <a:gd name="T65" fmla="*/ 122 h 3916"/>
                <a:gd name="T66" fmla="*/ 300 w 2855"/>
                <a:gd name="T67" fmla="*/ 103 h 3916"/>
                <a:gd name="T68" fmla="*/ 305 w 2855"/>
                <a:gd name="T69" fmla="*/ 68 h 3916"/>
                <a:gd name="T70" fmla="*/ 301 w 2855"/>
                <a:gd name="T71" fmla="*/ 29 h 3916"/>
                <a:gd name="T72" fmla="*/ 302 w 2855"/>
                <a:gd name="T73" fmla="*/ 15 h 3916"/>
                <a:gd name="T74" fmla="*/ 298 w 2855"/>
                <a:gd name="T75" fmla="*/ 1 h 3916"/>
                <a:gd name="T76" fmla="*/ 298 w 2855"/>
                <a:gd name="T77" fmla="*/ 0 h 39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55" h="3916">
                  <a:moveTo>
                    <a:pt x="0" y="3916"/>
                  </a:moveTo>
                  <a:cubicBezTo>
                    <a:pt x="43" y="3874"/>
                    <a:pt x="101" y="3854"/>
                    <a:pt x="145" y="3814"/>
                  </a:cubicBezTo>
                  <a:cubicBezTo>
                    <a:pt x="190" y="3773"/>
                    <a:pt x="220" y="3724"/>
                    <a:pt x="253" y="3671"/>
                  </a:cubicBezTo>
                  <a:cubicBezTo>
                    <a:pt x="291" y="3610"/>
                    <a:pt x="310" y="3614"/>
                    <a:pt x="370" y="3582"/>
                  </a:cubicBezTo>
                  <a:cubicBezTo>
                    <a:pt x="423" y="3553"/>
                    <a:pt x="438" y="3508"/>
                    <a:pt x="476" y="3464"/>
                  </a:cubicBezTo>
                  <a:cubicBezTo>
                    <a:pt x="516" y="3418"/>
                    <a:pt x="583" y="3348"/>
                    <a:pt x="640" y="3319"/>
                  </a:cubicBezTo>
                  <a:cubicBezTo>
                    <a:pt x="663" y="3306"/>
                    <a:pt x="691" y="3315"/>
                    <a:pt x="713" y="3294"/>
                  </a:cubicBezTo>
                  <a:cubicBezTo>
                    <a:pt x="732" y="3277"/>
                    <a:pt x="740" y="3225"/>
                    <a:pt x="757" y="3202"/>
                  </a:cubicBezTo>
                  <a:cubicBezTo>
                    <a:pt x="801" y="3141"/>
                    <a:pt x="851" y="3136"/>
                    <a:pt x="903" y="3100"/>
                  </a:cubicBezTo>
                  <a:cubicBezTo>
                    <a:pt x="946" y="3070"/>
                    <a:pt x="970" y="3022"/>
                    <a:pt x="1015" y="2996"/>
                  </a:cubicBezTo>
                  <a:cubicBezTo>
                    <a:pt x="1049" y="2977"/>
                    <a:pt x="1093" y="2977"/>
                    <a:pt x="1128" y="2959"/>
                  </a:cubicBezTo>
                  <a:cubicBezTo>
                    <a:pt x="1169" y="2938"/>
                    <a:pt x="1199" y="2900"/>
                    <a:pt x="1235" y="2874"/>
                  </a:cubicBezTo>
                  <a:cubicBezTo>
                    <a:pt x="1296" y="2829"/>
                    <a:pt x="1418" y="2733"/>
                    <a:pt x="1493" y="2742"/>
                  </a:cubicBezTo>
                  <a:cubicBezTo>
                    <a:pt x="1508" y="2699"/>
                    <a:pt x="1528" y="2671"/>
                    <a:pt x="1554" y="2650"/>
                  </a:cubicBezTo>
                  <a:cubicBezTo>
                    <a:pt x="1575" y="2639"/>
                    <a:pt x="1596" y="2627"/>
                    <a:pt x="1618" y="2616"/>
                  </a:cubicBezTo>
                  <a:cubicBezTo>
                    <a:pt x="1655" y="2602"/>
                    <a:pt x="1698" y="2592"/>
                    <a:pt x="1744" y="2577"/>
                  </a:cubicBezTo>
                  <a:cubicBezTo>
                    <a:pt x="1795" y="2560"/>
                    <a:pt x="1828" y="2559"/>
                    <a:pt x="1868" y="2537"/>
                  </a:cubicBezTo>
                  <a:cubicBezTo>
                    <a:pt x="1905" y="2517"/>
                    <a:pt x="1940" y="2480"/>
                    <a:pt x="1981" y="2465"/>
                  </a:cubicBezTo>
                  <a:cubicBezTo>
                    <a:pt x="2020" y="2451"/>
                    <a:pt x="2063" y="2459"/>
                    <a:pt x="2104" y="2450"/>
                  </a:cubicBezTo>
                  <a:cubicBezTo>
                    <a:pt x="2126" y="2445"/>
                    <a:pt x="2128" y="2461"/>
                    <a:pt x="2148" y="2447"/>
                  </a:cubicBezTo>
                  <a:cubicBezTo>
                    <a:pt x="2160" y="2439"/>
                    <a:pt x="2163" y="2397"/>
                    <a:pt x="2185" y="2381"/>
                  </a:cubicBezTo>
                  <a:cubicBezTo>
                    <a:pt x="2276" y="2315"/>
                    <a:pt x="2408" y="2368"/>
                    <a:pt x="2499" y="2330"/>
                  </a:cubicBezTo>
                  <a:cubicBezTo>
                    <a:pt x="2497" y="2297"/>
                    <a:pt x="2518" y="2276"/>
                    <a:pt x="2549" y="2261"/>
                  </a:cubicBezTo>
                  <a:cubicBezTo>
                    <a:pt x="2593" y="2251"/>
                    <a:pt x="2638" y="2242"/>
                    <a:pt x="2683" y="2234"/>
                  </a:cubicBezTo>
                  <a:cubicBezTo>
                    <a:pt x="2722" y="2231"/>
                    <a:pt x="2757" y="2231"/>
                    <a:pt x="2775" y="2230"/>
                  </a:cubicBezTo>
                  <a:cubicBezTo>
                    <a:pt x="2773" y="2226"/>
                    <a:pt x="2771" y="2223"/>
                    <a:pt x="2769" y="2219"/>
                  </a:cubicBezTo>
                  <a:cubicBezTo>
                    <a:pt x="2772" y="2219"/>
                    <a:pt x="2774" y="2219"/>
                    <a:pt x="2776" y="2218"/>
                  </a:cubicBezTo>
                  <a:cubicBezTo>
                    <a:pt x="2776" y="2207"/>
                    <a:pt x="2776" y="2207"/>
                    <a:pt x="2776" y="2207"/>
                  </a:cubicBezTo>
                  <a:cubicBezTo>
                    <a:pt x="2811" y="2163"/>
                    <a:pt x="2791" y="2095"/>
                    <a:pt x="2787" y="2043"/>
                  </a:cubicBezTo>
                  <a:cubicBezTo>
                    <a:pt x="2779" y="1931"/>
                    <a:pt x="2855" y="1816"/>
                    <a:pt x="2827" y="1711"/>
                  </a:cubicBezTo>
                  <a:cubicBezTo>
                    <a:pt x="2809" y="1644"/>
                    <a:pt x="2770" y="1609"/>
                    <a:pt x="2780" y="1533"/>
                  </a:cubicBezTo>
                  <a:cubicBezTo>
                    <a:pt x="2791" y="1458"/>
                    <a:pt x="2804" y="1389"/>
                    <a:pt x="2801" y="1309"/>
                  </a:cubicBezTo>
                  <a:cubicBezTo>
                    <a:pt x="2798" y="1244"/>
                    <a:pt x="2779" y="1200"/>
                    <a:pt x="2796" y="1136"/>
                  </a:cubicBezTo>
                  <a:cubicBezTo>
                    <a:pt x="2816" y="1059"/>
                    <a:pt x="2820" y="1037"/>
                    <a:pt x="2799" y="957"/>
                  </a:cubicBezTo>
                  <a:cubicBezTo>
                    <a:pt x="2782" y="890"/>
                    <a:pt x="2744" y="652"/>
                    <a:pt x="2837" y="626"/>
                  </a:cubicBezTo>
                  <a:cubicBezTo>
                    <a:pt x="2806" y="505"/>
                    <a:pt x="2801" y="394"/>
                    <a:pt x="2807" y="265"/>
                  </a:cubicBezTo>
                  <a:cubicBezTo>
                    <a:pt x="2809" y="222"/>
                    <a:pt x="2821" y="181"/>
                    <a:pt x="2815" y="144"/>
                  </a:cubicBezTo>
                  <a:cubicBezTo>
                    <a:pt x="2808" y="105"/>
                    <a:pt x="2789" y="53"/>
                    <a:pt x="2776" y="13"/>
                  </a:cubicBezTo>
                  <a:cubicBezTo>
                    <a:pt x="2776" y="0"/>
                    <a:pt x="2776" y="0"/>
                    <a:pt x="2776" y="0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Freeform 1631">
              <a:extLst>
                <a:ext uri="{FF2B5EF4-FFF2-40B4-BE49-F238E27FC236}">
                  <a16:creationId xmlns:a16="http://schemas.microsoft.com/office/drawing/2014/main" id="{2575CF49-AF67-4579-B7BF-3C3198CC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915"/>
              <a:ext cx="1395" cy="1905"/>
            </a:xfrm>
            <a:custGeom>
              <a:avLst/>
              <a:gdLst>
                <a:gd name="T0" fmla="*/ 316 w 2932"/>
                <a:gd name="T1" fmla="*/ 10 h 4008"/>
                <a:gd name="T2" fmla="*/ 299 w 2932"/>
                <a:gd name="T3" fmla="*/ 0 h 4008"/>
                <a:gd name="T4" fmla="*/ 298 w 2932"/>
                <a:gd name="T5" fmla="*/ 0 h 4008"/>
                <a:gd name="T6" fmla="*/ 298 w 2932"/>
                <a:gd name="T7" fmla="*/ 3 h 4008"/>
                <a:gd name="T8" fmla="*/ 297 w 2932"/>
                <a:gd name="T9" fmla="*/ 4 h 4008"/>
                <a:gd name="T10" fmla="*/ 289 w 2932"/>
                <a:gd name="T11" fmla="*/ 2 h 4008"/>
                <a:gd name="T12" fmla="*/ 282 w 2932"/>
                <a:gd name="T13" fmla="*/ 6 h 4008"/>
                <a:gd name="T14" fmla="*/ 279 w 2932"/>
                <a:gd name="T15" fmla="*/ 10 h 4008"/>
                <a:gd name="T16" fmla="*/ 270 w 2932"/>
                <a:gd name="T17" fmla="*/ 11 h 4008"/>
                <a:gd name="T18" fmla="*/ 259 w 2932"/>
                <a:gd name="T19" fmla="*/ 16 h 4008"/>
                <a:gd name="T20" fmla="*/ 239 w 2932"/>
                <a:gd name="T21" fmla="*/ 15 h 4008"/>
                <a:gd name="T22" fmla="*/ 230 w 2932"/>
                <a:gd name="T23" fmla="*/ 21 h 4008"/>
                <a:gd name="T24" fmla="*/ 210 w 2932"/>
                <a:gd name="T25" fmla="*/ 22 h 4008"/>
                <a:gd name="T26" fmla="*/ 196 w 2932"/>
                <a:gd name="T27" fmla="*/ 29 h 4008"/>
                <a:gd name="T28" fmla="*/ 160 w 2932"/>
                <a:gd name="T29" fmla="*/ 43 h 4008"/>
                <a:gd name="T30" fmla="*/ 142 w 2932"/>
                <a:gd name="T31" fmla="*/ 52 h 4008"/>
                <a:gd name="T32" fmla="*/ 134 w 2932"/>
                <a:gd name="T33" fmla="*/ 58 h 4008"/>
                <a:gd name="T34" fmla="*/ 109 w 2932"/>
                <a:gd name="T35" fmla="*/ 69 h 4008"/>
                <a:gd name="T36" fmla="*/ 102 w 2932"/>
                <a:gd name="T37" fmla="*/ 78 h 4008"/>
                <a:gd name="T38" fmla="*/ 78 w 2932"/>
                <a:gd name="T39" fmla="*/ 91 h 4008"/>
                <a:gd name="T40" fmla="*/ 70 w 2932"/>
                <a:gd name="T41" fmla="*/ 98 h 4008"/>
                <a:gd name="T42" fmla="*/ 56 w 2932"/>
                <a:gd name="T43" fmla="*/ 108 h 4008"/>
                <a:gd name="T44" fmla="*/ 49 w 2932"/>
                <a:gd name="T45" fmla="*/ 116 h 4008"/>
                <a:gd name="T46" fmla="*/ 33 w 2932"/>
                <a:gd name="T47" fmla="*/ 123 h 4008"/>
                <a:gd name="T48" fmla="*/ 21 w 2932"/>
                <a:gd name="T49" fmla="*/ 135 h 4008"/>
                <a:gd name="T50" fmla="*/ 0 w 2932"/>
                <a:gd name="T51" fmla="*/ 151 h 4008"/>
                <a:gd name="T52" fmla="*/ 0 w 2932"/>
                <a:gd name="T53" fmla="*/ 154 h 4008"/>
                <a:gd name="T54" fmla="*/ 1 w 2932"/>
                <a:gd name="T55" fmla="*/ 156 h 4008"/>
                <a:gd name="T56" fmla="*/ 3 w 2932"/>
                <a:gd name="T57" fmla="*/ 163 h 4008"/>
                <a:gd name="T58" fmla="*/ 2 w 2932"/>
                <a:gd name="T59" fmla="*/ 182 h 4008"/>
                <a:gd name="T60" fmla="*/ 5 w 2932"/>
                <a:gd name="T61" fmla="*/ 197 h 4008"/>
                <a:gd name="T62" fmla="*/ 10 w 2932"/>
                <a:gd name="T63" fmla="*/ 209 h 4008"/>
                <a:gd name="T64" fmla="*/ 6 w 2932"/>
                <a:gd name="T65" fmla="*/ 218 h 4008"/>
                <a:gd name="T66" fmla="*/ 6 w 2932"/>
                <a:gd name="T67" fmla="*/ 231 h 4008"/>
                <a:gd name="T68" fmla="*/ 3 w 2932"/>
                <a:gd name="T69" fmla="*/ 251 h 4008"/>
                <a:gd name="T70" fmla="*/ 4 w 2932"/>
                <a:gd name="T71" fmla="*/ 276 h 4008"/>
                <a:gd name="T72" fmla="*/ 5 w 2932"/>
                <a:gd name="T73" fmla="*/ 309 h 4008"/>
                <a:gd name="T74" fmla="*/ 6 w 2932"/>
                <a:gd name="T75" fmla="*/ 328 h 4008"/>
                <a:gd name="T76" fmla="*/ 4 w 2932"/>
                <a:gd name="T77" fmla="*/ 352 h 4008"/>
                <a:gd name="T78" fmla="*/ 6 w 2932"/>
                <a:gd name="T79" fmla="*/ 361 h 4008"/>
                <a:gd name="T80" fmla="*/ 2 w 2932"/>
                <a:gd name="T81" fmla="*/ 377 h 4008"/>
                <a:gd name="T82" fmla="*/ 2 w 2932"/>
                <a:gd name="T83" fmla="*/ 388 h 4008"/>
                <a:gd name="T84" fmla="*/ 1 w 2932"/>
                <a:gd name="T85" fmla="*/ 400 h 4008"/>
                <a:gd name="T86" fmla="*/ 0 w 2932"/>
                <a:gd name="T87" fmla="*/ 420 h 4008"/>
                <a:gd name="T88" fmla="*/ 0 w 2932"/>
                <a:gd name="T89" fmla="*/ 421 h 4008"/>
                <a:gd name="T90" fmla="*/ 17 w 2932"/>
                <a:gd name="T91" fmla="*/ 430 h 40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32" h="4008">
                  <a:moveTo>
                    <a:pt x="2932" y="92"/>
                  </a:moveTo>
                  <a:cubicBezTo>
                    <a:pt x="2781" y="0"/>
                    <a:pt x="2781" y="0"/>
                    <a:pt x="2781" y="0"/>
                  </a:cubicBezTo>
                  <a:cubicBezTo>
                    <a:pt x="2775" y="0"/>
                    <a:pt x="2769" y="1"/>
                    <a:pt x="2764" y="2"/>
                  </a:cubicBezTo>
                  <a:cubicBezTo>
                    <a:pt x="2770" y="10"/>
                    <a:pt x="2771" y="18"/>
                    <a:pt x="2766" y="27"/>
                  </a:cubicBezTo>
                  <a:cubicBezTo>
                    <a:pt x="2755" y="38"/>
                    <a:pt x="2755" y="38"/>
                    <a:pt x="2755" y="38"/>
                  </a:cubicBezTo>
                  <a:cubicBezTo>
                    <a:pt x="2744" y="42"/>
                    <a:pt x="2700" y="24"/>
                    <a:pt x="2687" y="24"/>
                  </a:cubicBezTo>
                  <a:cubicBezTo>
                    <a:pt x="2654" y="26"/>
                    <a:pt x="2641" y="41"/>
                    <a:pt x="2618" y="56"/>
                  </a:cubicBezTo>
                  <a:cubicBezTo>
                    <a:pt x="2603" y="66"/>
                    <a:pt x="2603" y="83"/>
                    <a:pt x="2587" y="92"/>
                  </a:cubicBezTo>
                  <a:cubicBezTo>
                    <a:pt x="2569" y="102"/>
                    <a:pt x="2528" y="96"/>
                    <a:pt x="2506" y="101"/>
                  </a:cubicBezTo>
                  <a:cubicBezTo>
                    <a:pt x="2469" y="110"/>
                    <a:pt x="2439" y="143"/>
                    <a:pt x="2405" y="150"/>
                  </a:cubicBezTo>
                  <a:cubicBezTo>
                    <a:pt x="2349" y="162"/>
                    <a:pt x="2282" y="120"/>
                    <a:pt x="2223" y="139"/>
                  </a:cubicBezTo>
                  <a:cubicBezTo>
                    <a:pt x="2179" y="153"/>
                    <a:pt x="2173" y="187"/>
                    <a:pt x="2135" y="200"/>
                  </a:cubicBezTo>
                  <a:cubicBezTo>
                    <a:pt x="2079" y="219"/>
                    <a:pt x="2005" y="191"/>
                    <a:pt x="1948" y="205"/>
                  </a:cubicBezTo>
                  <a:cubicBezTo>
                    <a:pt x="1901" y="216"/>
                    <a:pt x="1856" y="245"/>
                    <a:pt x="1814" y="269"/>
                  </a:cubicBezTo>
                  <a:cubicBezTo>
                    <a:pt x="1709" y="330"/>
                    <a:pt x="1602" y="355"/>
                    <a:pt x="1490" y="400"/>
                  </a:cubicBezTo>
                  <a:cubicBezTo>
                    <a:pt x="1434" y="424"/>
                    <a:pt x="1362" y="441"/>
                    <a:pt x="1316" y="482"/>
                  </a:cubicBezTo>
                  <a:cubicBezTo>
                    <a:pt x="1282" y="512"/>
                    <a:pt x="1281" y="521"/>
                    <a:pt x="1247" y="538"/>
                  </a:cubicBezTo>
                  <a:cubicBezTo>
                    <a:pt x="1168" y="575"/>
                    <a:pt x="1072" y="570"/>
                    <a:pt x="1014" y="643"/>
                  </a:cubicBezTo>
                  <a:cubicBezTo>
                    <a:pt x="982" y="682"/>
                    <a:pt x="988" y="708"/>
                    <a:pt x="951" y="732"/>
                  </a:cubicBezTo>
                  <a:cubicBezTo>
                    <a:pt x="880" y="779"/>
                    <a:pt x="783" y="770"/>
                    <a:pt x="720" y="845"/>
                  </a:cubicBezTo>
                  <a:cubicBezTo>
                    <a:pt x="687" y="886"/>
                    <a:pt x="700" y="889"/>
                    <a:pt x="653" y="914"/>
                  </a:cubicBezTo>
                  <a:cubicBezTo>
                    <a:pt x="600" y="941"/>
                    <a:pt x="557" y="961"/>
                    <a:pt x="518" y="1007"/>
                  </a:cubicBezTo>
                  <a:cubicBezTo>
                    <a:pt x="499" y="1029"/>
                    <a:pt x="485" y="1066"/>
                    <a:pt x="461" y="1082"/>
                  </a:cubicBezTo>
                  <a:cubicBezTo>
                    <a:pt x="422" y="1110"/>
                    <a:pt x="357" y="1116"/>
                    <a:pt x="312" y="1146"/>
                  </a:cubicBezTo>
                  <a:cubicBezTo>
                    <a:pt x="266" y="1176"/>
                    <a:pt x="237" y="1220"/>
                    <a:pt x="198" y="1259"/>
                  </a:cubicBezTo>
                  <a:cubicBezTo>
                    <a:pt x="144" y="1314"/>
                    <a:pt x="78" y="1397"/>
                    <a:pt x="0" y="1409"/>
                  </a:cubicBezTo>
                  <a:cubicBezTo>
                    <a:pt x="0" y="1429"/>
                    <a:pt x="0" y="1429"/>
                    <a:pt x="0" y="1429"/>
                  </a:cubicBezTo>
                  <a:cubicBezTo>
                    <a:pt x="4" y="1439"/>
                    <a:pt x="9" y="1450"/>
                    <a:pt x="10" y="1454"/>
                  </a:cubicBezTo>
                  <a:cubicBezTo>
                    <a:pt x="17" y="1473"/>
                    <a:pt x="22" y="1494"/>
                    <a:pt x="27" y="1514"/>
                  </a:cubicBezTo>
                  <a:cubicBezTo>
                    <a:pt x="43" y="1573"/>
                    <a:pt x="21" y="1626"/>
                    <a:pt x="24" y="1692"/>
                  </a:cubicBezTo>
                  <a:cubicBezTo>
                    <a:pt x="27" y="1738"/>
                    <a:pt x="36" y="1785"/>
                    <a:pt x="51" y="1830"/>
                  </a:cubicBezTo>
                  <a:cubicBezTo>
                    <a:pt x="61" y="1860"/>
                    <a:pt x="96" y="1909"/>
                    <a:pt x="93" y="1941"/>
                  </a:cubicBezTo>
                  <a:cubicBezTo>
                    <a:pt x="91" y="1967"/>
                    <a:pt x="64" y="1998"/>
                    <a:pt x="58" y="2027"/>
                  </a:cubicBezTo>
                  <a:cubicBezTo>
                    <a:pt x="49" y="2068"/>
                    <a:pt x="57" y="2109"/>
                    <a:pt x="52" y="2150"/>
                  </a:cubicBezTo>
                  <a:cubicBezTo>
                    <a:pt x="44" y="2219"/>
                    <a:pt x="21" y="2269"/>
                    <a:pt x="32" y="2343"/>
                  </a:cubicBezTo>
                  <a:cubicBezTo>
                    <a:pt x="44" y="2421"/>
                    <a:pt x="37" y="2491"/>
                    <a:pt x="33" y="2569"/>
                  </a:cubicBezTo>
                  <a:cubicBezTo>
                    <a:pt x="29" y="2669"/>
                    <a:pt x="28" y="2778"/>
                    <a:pt x="41" y="2877"/>
                  </a:cubicBezTo>
                  <a:cubicBezTo>
                    <a:pt x="49" y="2933"/>
                    <a:pt x="63" y="3001"/>
                    <a:pt x="52" y="3058"/>
                  </a:cubicBezTo>
                  <a:cubicBezTo>
                    <a:pt x="39" y="3126"/>
                    <a:pt x="5" y="3207"/>
                    <a:pt x="39" y="3277"/>
                  </a:cubicBezTo>
                  <a:cubicBezTo>
                    <a:pt x="64" y="3327"/>
                    <a:pt x="71" y="3314"/>
                    <a:pt x="52" y="3366"/>
                  </a:cubicBezTo>
                  <a:cubicBezTo>
                    <a:pt x="35" y="3412"/>
                    <a:pt x="24" y="3461"/>
                    <a:pt x="24" y="3510"/>
                  </a:cubicBezTo>
                  <a:cubicBezTo>
                    <a:pt x="24" y="3550"/>
                    <a:pt x="31" y="3579"/>
                    <a:pt x="24" y="3616"/>
                  </a:cubicBezTo>
                  <a:cubicBezTo>
                    <a:pt x="17" y="3654"/>
                    <a:pt x="10" y="3688"/>
                    <a:pt x="10" y="3728"/>
                  </a:cubicBezTo>
                  <a:cubicBezTo>
                    <a:pt x="10" y="3794"/>
                    <a:pt x="24" y="3848"/>
                    <a:pt x="5" y="3911"/>
                  </a:cubicBezTo>
                  <a:cubicBezTo>
                    <a:pt x="6" y="3910"/>
                    <a:pt x="6" y="3915"/>
                    <a:pt x="6" y="3915"/>
                  </a:cubicBezTo>
                  <a:cubicBezTo>
                    <a:pt x="156" y="4008"/>
                    <a:pt x="156" y="4008"/>
                    <a:pt x="156" y="4008"/>
                  </a:cubicBezTo>
                </a:path>
              </a:pathLst>
            </a:custGeom>
            <a:noFill/>
            <a:ln w="3175" cap="flat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5" name="Freeform 1632">
              <a:extLst>
                <a:ext uri="{FF2B5EF4-FFF2-40B4-BE49-F238E27FC236}">
                  <a16:creationId xmlns:a16="http://schemas.microsoft.com/office/drawing/2014/main" id="{93681C12-500C-45AD-A637-FC1CB48F9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958"/>
              <a:ext cx="1357" cy="1862"/>
            </a:xfrm>
            <a:custGeom>
              <a:avLst/>
              <a:gdLst>
                <a:gd name="T0" fmla="*/ 0 w 2855"/>
                <a:gd name="T1" fmla="*/ 421 h 3916"/>
                <a:gd name="T2" fmla="*/ 16 w 2855"/>
                <a:gd name="T3" fmla="*/ 410 h 3916"/>
                <a:gd name="T4" fmla="*/ 27 w 2855"/>
                <a:gd name="T5" fmla="*/ 395 h 3916"/>
                <a:gd name="T6" fmla="*/ 40 w 2855"/>
                <a:gd name="T7" fmla="*/ 385 h 3916"/>
                <a:gd name="T8" fmla="*/ 51 w 2855"/>
                <a:gd name="T9" fmla="*/ 372 h 3916"/>
                <a:gd name="T10" fmla="*/ 68 w 2855"/>
                <a:gd name="T11" fmla="*/ 357 h 3916"/>
                <a:gd name="T12" fmla="*/ 77 w 2855"/>
                <a:gd name="T13" fmla="*/ 354 h 3916"/>
                <a:gd name="T14" fmla="*/ 81 w 2855"/>
                <a:gd name="T15" fmla="*/ 344 h 3916"/>
                <a:gd name="T16" fmla="*/ 97 w 2855"/>
                <a:gd name="T17" fmla="*/ 333 h 3916"/>
                <a:gd name="T18" fmla="*/ 109 w 2855"/>
                <a:gd name="T19" fmla="*/ 322 h 3916"/>
                <a:gd name="T20" fmla="*/ 121 w 2855"/>
                <a:gd name="T21" fmla="*/ 318 h 3916"/>
                <a:gd name="T22" fmla="*/ 133 w 2855"/>
                <a:gd name="T23" fmla="*/ 309 h 3916"/>
                <a:gd name="T24" fmla="*/ 160 w 2855"/>
                <a:gd name="T25" fmla="*/ 295 h 3916"/>
                <a:gd name="T26" fmla="*/ 167 w 2855"/>
                <a:gd name="T27" fmla="*/ 285 h 3916"/>
                <a:gd name="T28" fmla="*/ 174 w 2855"/>
                <a:gd name="T29" fmla="*/ 281 h 3916"/>
                <a:gd name="T30" fmla="*/ 187 w 2855"/>
                <a:gd name="T31" fmla="*/ 277 h 3916"/>
                <a:gd name="T32" fmla="*/ 201 w 2855"/>
                <a:gd name="T33" fmla="*/ 272 h 3916"/>
                <a:gd name="T34" fmla="*/ 213 w 2855"/>
                <a:gd name="T35" fmla="*/ 265 h 3916"/>
                <a:gd name="T36" fmla="*/ 226 w 2855"/>
                <a:gd name="T37" fmla="*/ 263 h 3916"/>
                <a:gd name="T38" fmla="*/ 231 w 2855"/>
                <a:gd name="T39" fmla="*/ 263 h 3916"/>
                <a:gd name="T40" fmla="*/ 235 w 2855"/>
                <a:gd name="T41" fmla="*/ 256 h 3916"/>
                <a:gd name="T42" fmla="*/ 269 w 2855"/>
                <a:gd name="T43" fmla="*/ 251 h 3916"/>
                <a:gd name="T44" fmla="*/ 274 w 2855"/>
                <a:gd name="T45" fmla="*/ 243 h 3916"/>
                <a:gd name="T46" fmla="*/ 288 w 2855"/>
                <a:gd name="T47" fmla="*/ 240 h 3916"/>
                <a:gd name="T48" fmla="*/ 298 w 2855"/>
                <a:gd name="T49" fmla="*/ 240 h 3916"/>
                <a:gd name="T50" fmla="*/ 298 w 2855"/>
                <a:gd name="T51" fmla="*/ 239 h 3916"/>
                <a:gd name="T52" fmla="*/ 298 w 2855"/>
                <a:gd name="T53" fmla="*/ 239 h 3916"/>
                <a:gd name="T54" fmla="*/ 298 w 2855"/>
                <a:gd name="T55" fmla="*/ 237 h 3916"/>
                <a:gd name="T56" fmla="*/ 299 w 2855"/>
                <a:gd name="T57" fmla="*/ 220 h 3916"/>
                <a:gd name="T58" fmla="*/ 304 w 2855"/>
                <a:gd name="T59" fmla="*/ 184 h 3916"/>
                <a:gd name="T60" fmla="*/ 298 w 2855"/>
                <a:gd name="T61" fmla="*/ 165 h 3916"/>
                <a:gd name="T62" fmla="*/ 301 w 2855"/>
                <a:gd name="T63" fmla="*/ 141 h 3916"/>
                <a:gd name="T64" fmla="*/ 300 w 2855"/>
                <a:gd name="T65" fmla="*/ 122 h 3916"/>
                <a:gd name="T66" fmla="*/ 300 w 2855"/>
                <a:gd name="T67" fmla="*/ 103 h 3916"/>
                <a:gd name="T68" fmla="*/ 305 w 2855"/>
                <a:gd name="T69" fmla="*/ 68 h 3916"/>
                <a:gd name="T70" fmla="*/ 301 w 2855"/>
                <a:gd name="T71" fmla="*/ 29 h 3916"/>
                <a:gd name="T72" fmla="*/ 302 w 2855"/>
                <a:gd name="T73" fmla="*/ 15 h 3916"/>
                <a:gd name="T74" fmla="*/ 298 w 2855"/>
                <a:gd name="T75" fmla="*/ 1 h 3916"/>
                <a:gd name="T76" fmla="*/ 298 w 2855"/>
                <a:gd name="T77" fmla="*/ 0 h 39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55" h="3916">
                  <a:moveTo>
                    <a:pt x="0" y="3916"/>
                  </a:moveTo>
                  <a:cubicBezTo>
                    <a:pt x="43" y="3874"/>
                    <a:pt x="101" y="3854"/>
                    <a:pt x="145" y="3814"/>
                  </a:cubicBezTo>
                  <a:cubicBezTo>
                    <a:pt x="190" y="3773"/>
                    <a:pt x="220" y="3724"/>
                    <a:pt x="253" y="3671"/>
                  </a:cubicBezTo>
                  <a:cubicBezTo>
                    <a:pt x="291" y="3610"/>
                    <a:pt x="310" y="3614"/>
                    <a:pt x="370" y="3582"/>
                  </a:cubicBezTo>
                  <a:cubicBezTo>
                    <a:pt x="423" y="3553"/>
                    <a:pt x="438" y="3508"/>
                    <a:pt x="476" y="3464"/>
                  </a:cubicBezTo>
                  <a:cubicBezTo>
                    <a:pt x="516" y="3418"/>
                    <a:pt x="583" y="3348"/>
                    <a:pt x="640" y="3319"/>
                  </a:cubicBezTo>
                  <a:cubicBezTo>
                    <a:pt x="663" y="3306"/>
                    <a:pt x="691" y="3315"/>
                    <a:pt x="713" y="3294"/>
                  </a:cubicBezTo>
                  <a:cubicBezTo>
                    <a:pt x="732" y="3277"/>
                    <a:pt x="740" y="3225"/>
                    <a:pt x="757" y="3202"/>
                  </a:cubicBezTo>
                  <a:cubicBezTo>
                    <a:pt x="801" y="3141"/>
                    <a:pt x="851" y="3136"/>
                    <a:pt x="903" y="3100"/>
                  </a:cubicBezTo>
                  <a:cubicBezTo>
                    <a:pt x="946" y="3070"/>
                    <a:pt x="970" y="3022"/>
                    <a:pt x="1015" y="2996"/>
                  </a:cubicBezTo>
                  <a:cubicBezTo>
                    <a:pt x="1049" y="2977"/>
                    <a:pt x="1093" y="2977"/>
                    <a:pt x="1128" y="2959"/>
                  </a:cubicBezTo>
                  <a:cubicBezTo>
                    <a:pt x="1169" y="2938"/>
                    <a:pt x="1199" y="2900"/>
                    <a:pt x="1235" y="2874"/>
                  </a:cubicBezTo>
                  <a:cubicBezTo>
                    <a:pt x="1296" y="2829"/>
                    <a:pt x="1418" y="2733"/>
                    <a:pt x="1493" y="2742"/>
                  </a:cubicBezTo>
                  <a:cubicBezTo>
                    <a:pt x="1508" y="2699"/>
                    <a:pt x="1528" y="2671"/>
                    <a:pt x="1554" y="2650"/>
                  </a:cubicBezTo>
                  <a:cubicBezTo>
                    <a:pt x="1575" y="2639"/>
                    <a:pt x="1596" y="2627"/>
                    <a:pt x="1618" y="2616"/>
                  </a:cubicBezTo>
                  <a:cubicBezTo>
                    <a:pt x="1655" y="2602"/>
                    <a:pt x="1698" y="2592"/>
                    <a:pt x="1744" y="2577"/>
                  </a:cubicBezTo>
                  <a:cubicBezTo>
                    <a:pt x="1795" y="2560"/>
                    <a:pt x="1828" y="2559"/>
                    <a:pt x="1868" y="2537"/>
                  </a:cubicBezTo>
                  <a:cubicBezTo>
                    <a:pt x="1905" y="2517"/>
                    <a:pt x="1940" y="2480"/>
                    <a:pt x="1981" y="2465"/>
                  </a:cubicBezTo>
                  <a:cubicBezTo>
                    <a:pt x="2020" y="2451"/>
                    <a:pt x="2063" y="2459"/>
                    <a:pt x="2104" y="2450"/>
                  </a:cubicBezTo>
                  <a:cubicBezTo>
                    <a:pt x="2126" y="2445"/>
                    <a:pt x="2128" y="2461"/>
                    <a:pt x="2148" y="2447"/>
                  </a:cubicBezTo>
                  <a:cubicBezTo>
                    <a:pt x="2160" y="2439"/>
                    <a:pt x="2163" y="2397"/>
                    <a:pt x="2185" y="2381"/>
                  </a:cubicBezTo>
                  <a:cubicBezTo>
                    <a:pt x="2276" y="2315"/>
                    <a:pt x="2408" y="2368"/>
                    <a:pt x="2499" y="2330"/>
                  </a:cubicBezTo>
                  <a:cubicBezTo>
                    <a:pt x="2497" y="2297"/>
                    <a:pt x="2518" y="2276"/>
                    <a:pt x="2549" y="2261"/>
                  </a:cubicBezTo>
                  <a:cubicBezTo>
                    <a:pt x="2593" y="2251"/>
                    <a:pt x="2638" y="2242"/>
                    <a:pt x="2683" y="2234"/>
                  </a:cubicBezTo>
                  <a:cubicBezTo>
                    <a:pt x="2722" y="2231"/>
                    <a:pt x="2757" y="2231"/>
                    <a:pt x="2775" y="2230"/>
                  </a:cubicBezTo>
                  <a:cubicBezTo>
                    <a:pt x="2773" y="2226"/>
                    <a:pt x="2771" y="2223"/>
                    <a:pt x="2769" y="2219"/>
                  </a:cubicBezTo>
                  <a:cubicBezTo>
                    <a:pt x="2772" y="2219"/>
                    <a:pt x="2774" y="2219"/>
                    <a:pt x="2776" y="2218"/>
                  </a:cubicBezTo>
                  <a:cubicBezTo>
                    <a:pt x="2776" y="2207"/>
                    <a:pt x="2776" y="2207"/>
                    <a:pt x="2776" y="2207"/>
                  </a:cubicBezTo>
                  <a:cubicBezTo>
                    <a:pt x="2811" y="2163"/>
                    <a:pt x="2791" y="2095"/>
                    <a:pt x="2787" y="2043"/>
                  </a:cubicBezTo>
                  <a:cubicBezTo>
                    <a:pt x="2779" y="1931"/>
                    <a:pt x="2855" y="1816"/>
                    <a:pt x="2827" y="1711"/>
                  </a:cubicBezTo>
                  <a:cubicBezTo>
                    <a:pt x="2809" y="1644"/>
                    <a:pt x="2770" y="1609"/>
                    <a:pt x="2780" y="1533"/>
                  </a:cubicBezTo>
                  <a:cubicBezTo>
                    <a:pt x="2791" y="1458"/>
                    <a:pt x="2804" y="1389"/>
                    <a:pt x="2801" y="1309"/>
                  </a:cubicBezTo>
                  <a:cubicBezTo>
                    <a:pt x="2798" y="1244"/>
                    <a:pt x="2779" y="1200"/>
                    <a:pt x="2796" y="1136"/>
                  </a:cubicBezTo>
                  <a:cubicBezTo>
                    <a:pt x="2816" y="1059"/>
                    <a:pt x="2820" y="1037"/>
                    <a:pt x="2799" y="957"/>
                  </a:cubicBezTo>
                  <a:cubicBezTo>
                    <a:pt x="2782" y="890"/>
                    <a:pt x="2744" y="652"/>
                    <a:pt x="2837" y="626"/>
                  </a:cubicBezTo>
                  <a:cubicBezTo>
                    <a:pt x="2806" y="505"/>
                    <a:pt x="2801" y="394"/>
                    <a:pt x="2807" y="265"/>
                  </a:cubicBezTo>
                  <a:cubicBezTo>
                    <a:pt x="2809" y="222"/>
                    <a:pt x="2821" y="181"/>
                    <a:pt x="2815" y="144"/>
                  </a:cubicBezTo>
                  <a:cubicBezTo>
                    <a:pt x="2808" y="105"/>
                    <a:pt x="2789" y="53"/>
                    <a:pt x="2776" y="13"/>
                  </a:cubicBezTo>
                  <a:cubicBezTo>
                    <a:pt x="2776" y="0"/>
                    <a:pt x="2776" y="0"/>
                    <a:pt x="2776" y="0"/>
                  </a:cubicBezTo>
                </a:path>
              </a:pathLst>
            </a:custGeom>
            <a:noFill/>
            <a:ln w="3175" cap="flat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Freeform 1633">
              <a:extLst>
                <a:ext uri="{FF2B5EF4-FFF2-40B4-BE49-F238E27FC236}">
                  <a16:creationId xmlns:a16="http://schemas.microsoft.com/office/drawing/2014/main" id="{86C82557-DECC-4185-AB15-D80F5452E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2" y="1958"/>
              <a:ext cx="1360" cy="1864"/>
            </a:xfrm>
            <a:custGeom>
              <a:avLst/>
              <a:gdLst>
                <a:gd name="T0" fmla="*/ 0 w 2861"/>
                <a:gd name="T1" fmla="*/ 421 h 3919"/>
                <a:gd name="T2" fmla="*/ 0 w 2861"/>
                <a:gd name="T3" fmla="*/ 422 h 3919"/>
                <a:gd name="T4" fmla="*/ 299 w 2861"/>
                <a:gd name="T5" fmla="*/ 165 h 3919"/>
                <a:gd name="T6" fmla="*/ 301 w 2861"/>
                <a:gd name="T7" fmla="*/ 122 h 3919"/>
                <a:gd name="T8" fmla="*/ 305 w 2861"/>
                <a:gd name="T9" fmla="*/ 68 h 3919"/>
                <a:gd name="T10" fmla="*/ 303 w 2861"/>
                <a:gd name="T11" fmla="*/ 15 h 3919"/>
                <a:gd name="T12" fmla="*/ 299 w 2861"/>
                <a:gd name="T13" fmla="*/ 0 h 3919"/>
                <a:gd name="T14" fmla="*/ 297 w 2861"/>
                <a:gd name="T15" fmla="*/ 3 h 3919"/>
                <a:gd name="T16" fmla="*/ 289 w 2861"/>
                <a:gd name="T17" fmla="*/ 3 h 3919"/>
                <a:gd name="T18" fmla="*/ 278 w 2861"/>
                <a:gd name="T19" fmla="*/ 10 h 3919"/>
                <a:gd name="T20" fmla="*/ 259 w 2861"/>
                <a:gd name="T21" fmla="*/ 16 h 3919"/>
                <a:gd name="T22" fmla="*/ 229 w 2861"/>
                <a:gd name="T23" fmla="*/ 22 h 3919"/>
                <a:gd name="T24" fmla="*/ 195 w 2861"/>
                <a:gd name="T25" fmla="*/ 29 h 3919"/>
                <a:gd name="T26" fmla="*/ 142 w 2861"/>
                <a:gd name="T27" fmla="*/ 52 h 3919"/>
                <a:gd name="T28" fmla="*/ 109 w 2861"/>
                <a:gd name="T29" fmla="*/ 69 h 3919"/>
                <a:gd name="T30" fmla="*/ 77 w 2861"/>
                <a:gd name="T31" fmla="*/ 91 h 3919"/>
                <a:gd name="T32" fmla="*/ 56 w 2861"/>
                <a:gd name="T33" fmla="*/ 108 h 3919"/>
                <a:gd name="T34" fmla="*/ 34 w 2861"/>
                <a:gd name="T35" fmla="*/ 124 h 3919"/>
                <a:gd name="T36" fmla="*/ 0 w 2861"/>
                <a:gd name="T37" fmla="*/ 152 h 3919"/>
                <a:gd name="T38" fmla="*/ 1 w 2861"/>
                <a:gd name="T39" fmla="*/ 156 h 3919"/>
                <a:gd name="T40" fmla="*/ 3 w 2861"/>
                <a:gd name="T41" fmla="*/ 182 h 3919"/>
                <a:gd name="T42" fmla="*/ 10 w 2861"/>
                <a:gd name="T43" fmla="*/ 209 h 3919"/>
                <a:gd name="T44" fmla="*/ 6 w 2861"/>
                <a:gd name="T45" fmla="*/ 232 h 3919"/>
                <a:gd name="T46" fmla="*/ 4 w 2861"/>
                <a:gd name="T47" fmla="*/ 276 h 3919"/>
                <a:gd name="T48" fmla="*/ 6 w 2861"/>
                <a:gd name="T49" fmla="*/ 329 h 3919"/>
                <a:gd name="T50" fmla="*/ 6 w 2861"/>
                <a:gd name="T51" fmla="*/ 362 h 3919"/>
                <a:gd name="T52" fmla="*/ 3 w 2861"/>
                <a:gd name="T53" fmla="*/ 389 h 3919"/>
                <a:gd name="T54" fmla="*/ 0 w 2861"/>
                <a:gd name="T55" fmla="*/ 421 h 3919"/>
                <a:gd name="T56" fmla="*/ 0 w 2861"/>
                <a:gd name="T57" fmla="*/ 421 h 3919"/>
                <a:gd name="T58" fmla="*/ 28 w 2861"/>
                <a:gd name="T59" fmla="*/ 395 h 3919"/>
                <a:gd name="T60" fmla="*/ 52 w 2861"/>
                <a:gd name="T61" fmla="*/ 373 h 3919"/>
                <a:gd name="T62" fmla="*/ 77 w 2861"/>
                <a:gd name="T63" fmla="*/ 354 h 3919"/>
                <a:gd name="T64" fmla="*/ 97 w 2861"/>
                <a:gd name="T65" fmla="*/ 333 h 3919"/>
                <a:gd name="T66" fmla="*/ 122 w 2861"/>
                <a:gd name="T67" fmla="*/ 318 h 3919"/>
                <a:gd name="T68" fmla="*/ 161 w 2861"/>
                <a:gd name="T69" fmla="*/ 295 h 3919"/>
                <a:gd name="T70" fmla="*/ 174 w 2861"/>
                <a:gd name="T71" fmla="*/ 282 h 3919"/>
                <a:gd name="T72" fmla="*/ 202 w 2861"/>
                <a:gd name="T73" fmla="*/ 273 h 3919"/>
                <a:gd name="T74" fmla="*/ 227 w 2861"/>
                <a:gd name="T75" fmla="*/ 263 h 3919"/>
                <a:gd name="T76" fmla="*/ 235 w 2861"/>
                <a:gd name="T77" fmla="*/ 256 h 3919"/>
                <a:gd name="T78" fmla="*/ 275 w 2861"/>
                <a:gd name="T79" fmla="*/ 243 h 3919"/>
                <a:gd name="T80" fmla="*/ 299 w 2861"/>
                <a:gd name="T81" fmla="*/ 240 h 3919"/>
                <a:gd name="T82" fmla="*/ 299 w 2861"/>
                <a:gd name="T83" fmla="*/ 239 h 3919"/>
                <a:gd name="T84" fmla="*/ 300 w 2861"/>
                <a:gd name="T85" fmla="*/ 220 h 39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61" h="3919">
                  <a:moveTo>
                    <a:pt x="0" y="3919"/>
                  </a:moveTo>
                  <a:cubicBezTo>
                    <a:pt x="0" y="3919"/>
                    <a:pt x="2" y="3918"/>
                    <a:pt x="4" y="3915"/>
                  </a:cubicBezTo>
                  <a:cubicBezTo>
                    <a:pt x="3" y="3915"/>
                    <a:pt x="2" y="3916"/>
                    <a:pt x="0" y="3916"/>
                  </a:cubicBezTo>
                  <a:lnTo>
                    <a:pt x="0" y="3919"/>
                  </a:lnTo>
                  <a:close/>
                  <a:moveTo>
                    <a:pt x="2833" y="1711"/>
                  </a:moveTo>
                  <a:cubicBezTo>
                    <a:pt x="2815" y="1644"/>
                    <a:pt x="2776" y="1609"/>
                    <a:pt x="2786" y="1533"/>
                  </a:cubicBezTo>
                  <a:cubicBezTo>
                    <a:pt x="2797" y="1458"/>
                    <a:pt x="2810" y="1389"/>
                    <a:pt x="2807" y="1309"/>
                  </a:cubicBezTo>
                  <a:cubicBezTo>
                    <a:pt x="2804" y="1244"/>
                    <a:pt x="2785" y="1200"/>
                    <a:pt x="2802" y="1136"/>
                  </a:cubicBezTo>
                  <a:cubicBezTo>
                    <a:pt x="2822" y="1059"/>
                    <a:pt x="2826" y="1037"/>
                    <a:pt x="2805" y="957"/>
                  </a:cubicBezTo>
                  <a:cubicBezTo>
                    <a:pt x="2788" y="890"/>
                    <a:pt x="2750" y="652"/>
                    <a:pt x="2843" y="626"/>
                  </a:cubicBezTo>
                  <a:cubicBezTo>
                    <a:pt x="2812" y="505"/>
                    <a:pt x="2807" y="394"/>
                    <a:pt x="2813" y="265"/>
                  </a:cubicBezTo>
                  <a:cubicBezTo>
                    <a:pt x="2815" y="222"/>
                    <a:pt x="2827" y="181"/>
                    <a:pt x="2821" y="144"/>
                  </a:cubicBezTo>
                  <a:cubicBezTo>
                    <a:pt x="2814" y="105"/>
                    <a:pt x="2795" y="53"/>
                    <a:pt x="2782" y="13"/>
                  </a:cubicBezTo>
                  <a:cubicBezTo>
                    <a:pt x="2782" y="0"/>
                    <a:pt x="2782" y="0"/>
                    <a:pt x="2782" y="0"/>
                  </a:cubicBezTo>
                  <a:cubicBezTo>
                    <a:pt x="2776" y="1"/>
                    <a:pt x="2770" y="2"/>
                    <a:pt x="2765" y="3"/>
                  </a:cubicBezTo>
                  <a:cubicBezTo>
                    <a:pt x="2771" y="11"/>
                    <a:pt x="2772" y="19"/>
                    <a:pt x="2767" y="28"/>
                  </a:cubicBezTo>
                  <a:cubicBezTo>
                    <a:pt x="2756" y="39"/>
                    <a:pt x="2756" y="39"/>
                    <a:pt x="2756" y="39"/>
                  </a:cubicBezTo>
                  <a:cubicBezTo>
                    <a:pt x="2745" y="43"/>
                    <a:pt x="2701" y="25"/>
                    <a:pt x="2688" y="25"/>
                  </a:cubicBezTo>
                  <a:cubicBezTo>
                    <a:pt x="2655" y="27"/>
                    <a:pt x="2642" y="42"/>
                    <a:pt x="2619" y="57"/>
                  </a:cubicBezTo>
                  <a:cubicBezTo>
                    <a:pt x="2604" y="67"/>
                    <a:pt x="2604" y="84"/>
                    <a:pt x="2588" y="93"/>
                  </a:cubicBezTo>
                  <a:cubicBezTo>
                    <a:pt x="2570" y="103"/>
                    <a:pt x="2529" y="97"/>
                    <a:pt x="2507" y="102"/>
                  </a:cubicBezTo>
                  <a:cubicBezTo>
                    <a:pt x="2470" y="111"/>
                    <a:pt x="2440" y="144"/>
                    <a:pt x="2406" y="151"/>
                  </a:cubicBezTo>
                  <a:cubicBezTo>
                    <a:pt x="2350" y="163"/>
                    <a:pt x="2283" y="121"/>
                    <a:pt x="2224" y="140"/>
                  </a:cubicBezTo>
                  <a:cubicBezTo>
                    <a:pt x="2179" y="154"/>
                    <a:pt x="2173" y="188"/>
                    <a:pt x="2135" y="201"/>
                  </a:cubicBezTo>
                  <a:cubicBezTo>
                    <a:pt x="2080" y="220"/>
                    <a:pt x="2006" y="191"/>
                    <a:pt x="1949" y="206"/>
                  </a:cubicBezTo>
                  <a:cubicBezTo>
                    <a:pt x="1902" y="217"/>
                    <a:pt x="1857" y="246"/>
                    <a:pt x="1815" y="270"/>
                  </a:cubicBezTo>
                  <a:cubicBezTo>
                    <a:pt x="1710" y="330"/>
                    <a:pt x="1603" y="356"/>
                    <a:pt x="1491" y="401"/>
                  </a:cubicBezTo>
                  <a:cubicBezTo>
                    <a:pt x="1435" y="424"/>
                    <a:pt x="1362" y="442"/>
                    <a:pt x="1316" y="483"/>
                  </a:cubicBezTo>
                  <a:cubicBezTo>
                    <a:pt x="1282" y="513"/>
                    <a:pt x="1282" y="522"/>
                    <a:pt x="1247" y="539"/>
                  </a:cubicBezTo>
                  <a:cubicBezTo>
                    <a:pt x="1169" y="576"/>
                    <a:pt x="1073" y="571"/>
                    <a:pt x="1014" y="644"/>
                  </a:cubicBezTo>
                  <a:cubicBezTo>
                    <a:pt x="983" y="683"/>
                    <a:pt x="988" y="709"/>
                    <a:pt x="952" y="733"/>
                  </a:cubicBezTo>
                  <a:cubicBezTo>
                    <a:pt x="881" y="780"/>
                    <a:pt x="783" y="771"/>
                    <a:pt x="721" y="846"/>
                  </a:cubicBezTo>
                  <a:cubicBezTo>
                    <a:pt x="688" y="887"/>
                    <a:pt x="701" y="890"/>
                    <a:pt x="654" y="915"/>
                  </a:cubicBezTo>
                  <a:cubicBezTo>
                    <a:pt x="601" y="942"/>
                    <a:pt x="557" y="962"/>
                    <a:pt x="518" y="1008"/>
                  </a:cubicBezTo>
                  <a:cubicBezTo>
                    <a:pt x="500" y="1030"/>
                    <a:pt x="485" y="1066"/>
                    <a:pt x="462" y="1083"/>
                  </a:cubicBezTo>
                  <a:cubicBezTo>
                    <a:pt x="423" y="1111"/>
                    <a:pt x="358" y="1117"/>
                    <a:pt x="313" y="1147"/>
                  </a:cubicBezTo>
                  <a:cubicBezTo>
                    <a:pt x="267" y="1177"/>
                    <a:pt x="238" y="1221"/>
                    <a:pt x="199" y="1260"/>
                  </a:cubicBezTo>
                  <a:cubicBezTo>
                    <a:pt x="144" y="1315"/>
                    <a:pt x="79" y="1398"/>
                    <a:pt x="0" y="1410"/>
                  </a:cubicBezTo>
                  <a:cubicBezTo>
                    <a:pt x="0" y="1430"/>
                    <a:pt x="0" y="1430"/>
                    <a:pt x="0" y="1430"/>
                  </a:cubicBezTo>
                  <a:cubicBezTo>
                    <a:pt x="5" y="1439"/>
                    <a:pt x="9" y="1450"/>
                    <a:pt x="11" y="1455"/>
                  </a:cubicBezTo>
                  <a:cubicBezTo>
                    <a:pt x="17" y="1474"/>
                    <a:pt x="23" y="1495"/>
                    <a:pt x="28" y="1515"/>
                  </a:cubicBezTo>
                  <a:cubicBezTo>
                    <a:pt x="44" y="1574"/>
                    <a:pt x="21" y="1627"/>
                    <a:pt x="25" y="1693"/>
                  </a:cubicBezTo>
                  <a:cubicBezTo>
                    <a:pt x="27" y="1739"/>
                    <a:pt x="36" y="1786"/>
                    <a:pt x="52" y="1830"/>
                  </a:cubicBezTo>
                  <a:cubicBezTo>
                    <a:pt x="62" y="1861"/>
                    <a:pt x="97" y="1909"/>
                    <a:pt x="94" y="1942"/>
                  </a:cubicBezTo>
                  <a:cubicBezTo>
                    <a:pt x="91" y="1968"/>
                    <a:pt x="65" y="1999"/>
                    <a:pt x="59" y="2028"/>
                  </a:cubicBezTo>
                  <a:cubicBezTo>
                    <a:pt x="49" y="2069"/>
                    <a:pt x="57" y="2110"/>
                    <a:pt x="53" y="2151"/>
                  </a:cubicBezTo>
                  <a:cubicBezTo>
                    <a:pt x="45" y="2220"/>
                    <a:pt x="22" y="2270"/>
                    <a:pt x="33" y="2344"/>
                  </a:cubicBezTo>
                  <a:cubicBezTo>
                    <a:pt x="45" y="2422"/>
                    <a:pt x="38" y="2492"/>
                    <a:pt x="34" y="2570"/>
                  </a:cubicBezTo>
                  <a:cubicBezTo>
                    <a:pt x="30" y="2670"/>
                    <a:pt x="29" y="2779"/>
                    <a:pt x="42" y="2878"/>
                  </a:cubicBezTo>
                  <a:cubicBezTo>
                    <a:pt x="50" y="2934"/>
                    <a:pt x="64" y="3002"/>
                    <a:pt x="53" y="3059"/>
                  </a:cubicBezTo>
                  <a:cubicBezTo>
                    <a:pt x="40" y="3127"/>
                    <a:pt x="6" y="3208"/>
                    <a:pt x="40" y="3278"/>
                  </a:cubicBezTo>
                  <a:cubicBezTo>
                    <a:pt x="65" y="3328"/>
                    <a:pt x="71" y="3315"/>
                    <a:pt x="53" y="3367"/>
                  </a:cubicBezTo>
                  <a:cubicBezTo>
                    <a:pt x="36" y="3413"/>
                    <a:pt x="25" y="3462"/>
                    <a:pt x="25" y="3511"/>
                  </a:cubicBezTo>
                  <a:cubicBezTo>
                    <a:pt x="25" y="3551"/>
                    <a:pt x="32" y="3580"/>
                    <a:pt x="25" y="3617"/>
                  </a:cubicBezTo>
                  <a:cubicBezTo>
                    <a:pt x="18" y="3655"/>
                    <a:pt x="11" y="3689"/>
                    <a:pt x="11" y="3729"/>
                  </a:cubicBezTo>
                  <a:cubicBezTo>
                    <a:pt x="11" y="3795"/>
                    <a:pt x="25" y="3849"/>
                    <a:pt x="6" y="3912"/>
                  </a:cubicBezTo>
                  <a:cubicBezTo>
                    <a:pt x="7" y="3911"/>
                    <a:pt x="8" y="3910"/>
                    <a:pt x="8" y="3910"/>
                  </a:cubicBezTo>
                  <a:cubicBezTo>
                    <a:pt x="6" y="3916"/>
                    <a:pt x="6" y="3916"/>
                    <a:pt x="6" y="3916"/>
                  </a:cubicBezTo>
                  <a:cubicBezTo>
                    <a:pt x="49" y="3874"/>
                    <a:pt x="107" y="3854"/>
                    <a:pt x="151" y="3814"/>
                  </a:cubicBezTo>
                  <a:cubicBezTo>
                    <a:pt x="196" y="3773"/>
                    <a:pt x="226" y="3724"/>
                    <a:pt x="259" y="3671"/>
                  </a:cubicBezTo>
                  <a:cubicBezTo>
                    <a:pt x="297" y="3610"/>
                    <a:pt x="316" y="3614"/>
                    <a:pt x="376" y="3582"/>
                  </a:cubicBezTo>
                  <a:cubicBezTo>
                    <a:pt x="429" y="3553"/>
                    <a:pt x="444" y="3508"/>
                    <a:pt x="482" y="3464"/>
                  </a:cubicBezTo>
                  <a:cubicBezTo>
                    <a:pt x="522" y="3418"/>
                    <a:pt x="589" y="3348"/>
                    <a:pt x="646" y="3319"/>
                  </a:cubicBezTo>
                  <a:cubicBezTo>
                    <a:pt x="669" y="3306"/>
                    <a:pt x="697" y="3315"/>
                    <a:pt x="719" y="3294"/>
                  </a:cubicBezTo>
                  <a:cubicBezTo>
                    <a:pt x="738" y="3277"/>
                    <a:pt x="746" y="3225"/>
                    <a:pt x="763" y="3202"/>
                  </a:cubicBezTo>
                  <a:cubicBezTo>
                    <a:pt x="807" y="3141"/>
                    <a:pt x="857" y="3136"/>
                    <a:pt x="909" y="3100"/>
                  </a:cubicBezTo>
                  <a:cubicBezTo>
                    <a:pt x="952" y="3070"/>
                    <a:pt x="976" y="3022"/>
                    <a:pt x="1021" y="2996"/>
                  </a:cubicBezTo>
                  <a:cubicBezTo>
                    <a:pt x="1055" y="2977"/>
                    <a:pt x="1099" y="2977"/>
                    <a:pt x="1134" y="2959"/>
                  </a:cubicBezTo>
                  <a:cubicBezTo>
                    <a:pt x="1175" y="2938"/>
                    <a:pt x="1205" y="2900"/>
                    <a:pt x="1241" y="2874"/>
                  </a:cubicBezTo>
                  <a:cubicBezTo>
                    <a:pt x="1302" y="2829"/>
                    <a:pt x="1424" y="2733"/>
                    <a:pt x="1499" y="2742"/>
                  </a:cubicBezTo>
                  <a:cubicBezTo>
                    <a:pt x="1514" y="2699"/>
                    <a:pt x="1534" y="2671"/>
                    <a:pt x="1560" y="2650"/>
                  </a:cubicBezTo>
                  <a:cubicBezTo>
                    <a:pt x="1581" y="2639"/>
                    <a:pt x="1602" y="2627"/>
                    <a:pt x="1624" y="2616"/>
                  </a:cubicBezTo>
                  <a:cubicBezTo>
                    <a:pt x="1661" y="2602"/>
                    <a:pt x="1704" y="2592"/>
                    <a:pt x="1750" y="2577"/>
                  </a:cubicBezTo>
                  <a:cubicBezTo>
                    <a:pt x="1801" y="2560"/>
                    <a:pt x="1834" y="2559"/>
                    <a:pt x="1874" y="2537"/>
                  </a:cubicBezTo>
                  <a:cubicBezTo>
                    <a:pt x="1911" y="2517"/>
                    <a:pt x="1946" y="2480"/>
                    <a:pt x="1987" y="2465"/>
                  </a:cubicBezTo>
                  <a:cubicBezTo>
                    <a:pt x="2026" y="2451"/>
                    <a:pt x="2069" y="2459"/>
                    <a:pt x="2110" y="2450"/>
                  </a:cubicBezTo>
                  <a:cubicBezTo>
                    <a:pt x="2132" y="2445"/>
                    <a:pt x="2134" y="2461"/>
                    <a:pt x="2154" y="2447"/>
                  </a:cubicBezTo>
                  <a:cubicBezTo>
                    <a:pt x="2166" y="2439"/>
                    <a:pt x="2169" y="2397"/>
                    <a:pt x="2191" y="2381"/>
                  </a:cubicBezTo>
                  <a:cubicBezTo>
                    <a:pt x="2282" y="2315"/>
                    <a:pt x="2414" y="2368"/>
                    <a:pt x="2505" y="2330"/>
                  </a:cubicBezTo>
                  <a:cubicBezTo>
                    <a:pt x="2503" y="2297"/>
                    <a:pt x="2524" y="2276"/>
                    <a:pt x="2555" y="2261"/>
                  </a:cubicBezTo>
                  <a:cubicBezTo>
                    <a:pt x="2599" y="2251"/>
                    <a:pt x="2644" y="2242"/>
                    <a:pt x="2689" y="2234"/>
                  </a:cubicBezTo>
                  <a:cubicBezTo>
                    <a:pt x="2728" y="2231"/>
                    <a:pt x="2763" y="2231"/>
                    <a:pt x="2781" y="2230"/>
                  </a:cubicBezTo>
                  <a:cubicBezTo>
                    <a:pt x="2779" y="2226"/>
                    <a:pt x="2777" y="2223"/>
                    <a:pt x="2775" y="2219"/>
                  </a:cubicBezTo>
                  <a:cubicBezTo>
                    <a:pt x="2778" y="2219"/>
                    <a:pt x="2780" y="2219"/>
                    <a:pt x="2782" y="2218"/>
                  </a:cubicBezTo>
                  <a:cubicBezTo>
                    <a:pt x="2782" y="2207"/>
                    <a:pt x="2782" y="2207"/>
                    <a:pt x="2782" y="2207"/>
                  </a:cubicBezTo>
                  <a:cubicBezTo>
                    <a:pt x="2817" y="2163"/>
                    <a:pt x="2797" y="2095"/>
                    <a:pt x="2793" y="2043"/>
                  </a:cubicBezTo>
                  <a:cubicBezTo>
                    <a:pt x="2785" y="1931"/>
                    <a:pt x="2861" y="1816"/>
                    <a:pt x="2833" y="1711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Line 1634">
              <a:extLst>
                <a:ext uri="{FF2B5EF4-FFF2-40B4-BE49-F238E27FC236}">
                  <a16:creationId xmlns:a16="http://schemas.microsoft.com/office/drawing/2014/main" id="{F9A3ABBB-B629-4545-BB82-FCDEA43675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80" y="2584"/>
              <a:ext cx="72" cy="45"/>
            </a:xfrm>
            <a:prstGeom prst="line">
              <a:avLst/>
            </a:prstGeom>
            <a:noFill/>
            <a:ln w="3175" cap="rnd">
              <a:solidFill>
                <a:srgbClr val="201B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Freeform 1635">
              <a:extLst>
                <a:ext uri="{FF2B5EF4-FFF2-40B4-BE49-F238E27FC236}">
                  <a16:creationId xmlns:a16="http://schemas.microsoft.com/office/drawing/2014/main" id="{09C3CBD4-CA95-4E57-BFD3-A2A614F7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616"/>
              <a:ext cx="338" cy="60"/>
            </a:xfrm>
            <a:custGeom>
              <a:avLst/>
              <a:gdLst>
                <a:gd name="T0" fmla="*/ 75 w 712"/>
                <a:gd name="T1" fmla="*/ 6 h 126"/>
                <a:gd name="T2" fmla="*/ 57 w 712"/>
                <a:gd name="T3" fmla="*/ 3 h 126"/>
                <a:gd name="T4" fmla="*/ 39 w 712"/>
                <a:gd name="T5" fmla="*/ 1 h 126"/>
                <a:gd name="T6" fmla="*/ 19 w 712"/>
                <a:gd name="T7" fmla="*/ 5 h 126"/>
                <a:gd name="T8" fmla="*/ 0 w 712"/>
                <a:gd name="T9" fmla="*/ 10 h 126"/>
                <a:gd name="T10" fmla="*/ 21 w 712"/>
                <a:gd name="T11" fmla="*/ 11 h 126"/>
                <a:gd name="T12" fmla="*/ 47 w 712"/>
                <a:gd name="T13" fmla="*/ 11 h 126"/>
                <a:gd name="T14" fmla="*/ 76 w 712"/>
                <a:gd name="T15" fmla="*/ 8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2" h="126">
                  <a:moveTo>
                    <a:pt x="699" y="57"/>
                  </a:moveTo>
                  <a:cubicBezTo>
                    <a:pt x="650" y="38"/>
                    <a:pt x="589" y="42"/>
                    <a:pt x="537" y="32"/>
                  </a:cubicBezTo>
                  <a:cubicBezTo>
                    <a:pt x="479" y="19"/>
                    <a:pt x="426" y="0"/>
                    <a:pt x="363" y="8"/>
                  </a:cubicBezTo>
                  <a:cubicBezTo>
                    <a:pt x="306" y="14"/>
                    <a:pt x="240" y="33"/>
                    <a:pt x="184" y="50"/>
                  </a:cubicBezTo>
                  <a:cubicBezTo>
                    <a:pt x="130" y="67"/>
                    <a:pt x="42" y="66"/>
                    <a:pt x="0" y="86"/>
                  </a:cubicBezTo>
                  <a:cubicBezTo>
                    <a:pt x="66" y="81"/>
                    <a:pt x="132" y="108"/>
                    <a:pt x="200" y="102"/>
                  </a:cubicBezTo>
                  <a:cubicBezTo>
                    <a:pt x="281" y="96"/>
                    <a:pt x="362" y="87"/>
                    <a:pt x="442" y="104"/>
                  </a:cubicBezTo>
                  <a:cubicBezTo>
                    <a:pt x="543" y="126"/>
                    <a:pt x="625" y="94"/>
                    <a:pt x="712" y="70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Freeform 1636">
              <a:extLst>
                <a:ext uri="{FF2B5EF4-FFF2-40B4-BE49-F238E27FC236}">
                  <a16:creationId xmlns:a16="http://schemas.microsoft.com/office/drawing/2014/main" id="{5E0BA26D-83D6-4D28-B29B-D3124076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316"/>
              <a:ext cx="241" cy="280"/>
            </a:xfrm>
            <a:custGeom>
              <a:avLst/>
              <a:gdLst>
                <a:gd name="T0" fmla="*/ 0 w 507"/>
                <a:gd name="T1" fmla="*/ 60 h 589"/>
                <a:gd name="T2" fmla="*/ 10 w 507"/>
                <a:gd name="T3" fmla="*/ 39 h 589"/>
                <a:gd name="T4" fmla="*/ 19 w 507"/>
                <a:gd name="T5" fmla="*/ 21 h 589"/>
                <a:gd name="T6" fmla="*/ 55 w 507"/>
                <a:gd name="T7" fmla="*/ 0 h 589"/>
                <a:gd name="T8" fmla="*/ 22 w 507"/>
                <a:gd name="T9" fmla="*/ 38 h 589"/>
                <a:gd name="T10" fmla="*/ 0 w 507"/>
                <a:gd name="T11" fmla="*/ 63 h 5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7" h="589">
                  <a:moveTo>
                    <a:pt x="0" y="560"/>
                  </a:moveTo>
                  <a:cubicBezTo>
                    <a:pt x="49" y="531"/>
                    <a:pt x="75" y="417"/>
                    <a:pt x="96" y="365"/>
                  </a:cubicBezTo>
                  <a:cubicBezTo>
                    <a:pt x="120" y="307"/>
                    <a:pt x="135" y="247"/>
                    <a:pt x="171" y="194"/>
                  </a:cubicBezTo>
                  <a:cubicBezTo>
                    <a:pt x="251" y="78"/>
                    <a:pt x="395" y="55"/>
                    <a:pt x="507" y="0"/>
                  </a:cubicBezTo>
                  <a:cubicBezTo>
                    <a:pt x="354" y="81"/>
                    <a:pt x="297" y="214"/>
                    <a:pt x="207" y="352"/>
                  </a:cubicBezTo>
                  <a:cubicBezTo>
                    <a:pt x="156" y="429"/>
                    <a:pt x="83" y="544"/>
                    <a:pt x="0" y="589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Freeform 1637">
              <a:extLst>
                <a:ext uri="{FF2B5EF4-FFF2-40B4-BE49-F238E27FC236}">
                  <a16:creationId xmlns:a16="http://schemas.microsoft.com/office/drawing/2014/main" id="{FF0BD653-A0C3-441A-B990-0A2447BCA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968"/>
              <a:ext cx="257" cy="373"/>
            </a:xfrm>
            <a:custGeom>
              <a:avLst/>
              <a:gdLst>
                <a:gd name="T0" fmla="*/ 0 w 539"/>
                <a:gd name="T1" fmla="*/ 84 h 785"/>
                <a:gd name="T2" fmla="*/ 15 w 539"/>
                <a:gd name="T3" fmla="*/ 62 h 785"/>
                <a:gd name="T4" fmla="*/ 31 w 539"/>
                <a:gd name="T5" fmla="*/ 40 h 785"/>
                <a:gd name="T6" fmla="*/ 46 w 539"/>
                <a:gd name="T7" fmla="*/ 19 h 785"/>
                <a:gd name="T8" fmla="*/ 59 w 539"/>
                <a:gd name="T9" fmla="*/ 0 h 785"/>
                <a:gd name="T10" fmla="*/ 42 w 539"/>
                <a:gd name="T11" fmla="*/ 34 h 785"/>
                <a:gd name="T12" fmla="*/ 49 w 539"/>
                <a:gd name="T13" fmla="*/ 48 h 785"/>
                <a:gd name="T14" fmla="*/ 37 w 539"/>
                <a:gd name="T15" fmla="*/ 57 h 785"/>
                <a:gd name="T16" fmla="*/ 26 w 539"/>
                <a:gd name="T17" fmla="*/ 65 h 785"/>
                <a:gd name="T18" fmla="*/ 1 w 539"/>
                <a:gd name="T19" fmla="*/ 83 h 7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9" h="785">
                  <a:moveTo>
                    <a:pt x="0" y="785"/>
                  </a:moveTo>
                  <a:cubicBezTo>
                    <a:pt x="27" y="711"/>
                    <a:pt x="101" y="649"/>
                    <a:pt x="141" y="580"/>
                  </a:cubicBezTo>
                  <a:cubicBezTo>
                    <a:pt x="184" y="506"/>
                    <a:pt x="233" y="436"/>
                    <a:pt x="286" y="370"/>
                  </a:cubicBezTo>
                  <a:cubicBezTo>
                    <a:pt x="335" y="311"/>
                    <a:pt x="383" y="246"/>
                    <a:pt x="424" y="182"/>
                  </a:cubicBezTo>
                  <a:cubicBezTo>
                    <a:pt x="458" y="128"/>
                    <a:pt x="488" y="39"/>
                    <a:pt x="539" y="0"/>
                  </a:cubicBezTo>
                  <a:cubicBezTo>
                    <a:pt x="532" y="113"/>
                    <a:pt x="431" y="216"/>
                    <a:pt x="391" y="319"/>
                  </a:cubicBezTo>
                  <a:cubicBezTo>
                    <a:pt x="365" y="388"/>
                    <a:pt x="379" y="430"/>
                    <a:pt x="452" y="445"/>
                  </a:cubicBezTo>
                  <a:cubicBezTo>
                    <a:pt x="417" y="475"/>
                    <a:pt x="368" y="481"/>
                    <a:pt x="337" y="527"/>
                  </a:cubicBezTo>
                  <a:cubicBezTo>
                    <a:pt x="306" y="575"/>
                    <a:pt x="298" y="588"/>
                    <a:pt x="241" y="605"/>
                  </a:cubicBezTo>
                  <a:cubicBezTo>
                    <a:pt x="151" y="632"/>
                    <a:pt x="78" y="708"/>
                    <a:pt x="12" y="773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Freeform 1638">
              <a:extLst>
                <a:ext uri="{FF2B5EF4-FFF2-40B4-BE49-F238E27FC236}">
                  <a16:creationId xmlns:a16="http://schemas.microsoft.com/office/drawing/2014/main" id="{00F5CBBC-38FA-47EF-BA00-87AC3C6CD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954"/>
              <a:ext cx="319" cy="139"/>
            </a:xfrm>
            <a:custGeom>
              <a:avLst/>
              <a:gdLst>
                <a:gd name="T0" fmla="*/ 4 w 670"/>
                <a:gd name="T1" fmla="*/ 13 h 293"/>
                <a:gd name="T2" fmla="*/ 42 w 670"/>
                <a:gd name="T3" fmla="*/ 4 h 293"/>
                <a:gd name="T4" fmla="*/ 58 w 670"/>
                <a:gd name="T5" fmla="*/ 3 h 293"/>
                <a:gd name="T6" fmla="*/ 71 w 670"/>
                <a:gd name="T7" fmla="*/ 0 h 293"/>
                <a:gd name="T8" fmla="*/ 55 w 670"/>
                <a:gd name="T9" fmla="*/ 17 h 293"/>
                <a:gd name="T10" fmla="*/ 44 w 670"/>
                <a:gd name="T11" fmla="*/ 28 h 293"/>
                <a:gd name="T12" fmla="*/ 34 w 670"/>
                <a:gd name="T13" fmla="*/ 29 h 293"/>
                <a:gd name="T14" fmla="*/ 12 w 670"/>
                <a:gd name="T15" fmla="*/ 21 h 293"/>
                <a:gd name="T16" fmla="*/ 0 w 670"/>
                <a:gd name="T17" fmla="*/ 14 h 2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0" h="293">
                  <a:moveTo>
                    <a:pt x="33" y="117"/>
                  </a:moveTo>
                  <a:cubicBezTo>
                    <a:pt x="159" y="107"/>
                    <a:pt x="260" y="44"/>
                    <a:pt x="386" y="38"/>
                  </a:cubicBezTo>
                  <a:cubicBezTo>
                    <a:pt x="434" y="35"/>
                    <a:pt x="487" y="36"/>
                    <a:pt x="535" y="29"/>
                  </a:cubicBezTo>
                  <a:cubicBezTo>
                    <a:pt x="578" y="24"/>
                    <a:pt x="614" y="0"/>
                    <a:pt x="656" y="1"/>
                  </a:cubicBezTo>
                  <a:cubicBezTo>
                    <a:pt x="670" y="63"/>
                    <a:pt x="548" y="125"/>
                    <a:pt x="510" y="159"/>
                  </a:cubicBezTo>
                  <a:cubicBezTo>
                    <a:pt x="475" y="191"/>
                    <a:pt x="446" y="233"/>
                    <a:pt x="411" y="263"/>
                  </a:cubicBezTo>
                  <a:cubicBezTo>
                    <a:pt x="376" y="293"/>
                    <a:pt x="359" y="287"/>
                    <a:pt x="317" y="271"/>
                  </a:cubicBezTo>
                  <a:cubicBezTo>
                    <a:pt x="251" y="244"/>
                    <a:pt x="179" y="225"/>
                    <a:pt x="116" y="193"/>
                  </a:cubicBezTo>
                  <a:cubicBezTo>
                    <a:pt x="80" y="174"/>
                    <a:pt x="28" y="159"/>
                    <a:pt x="0" y="133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Freeform 1639">
              <a:extLst>
                <a:ext uri="{FF2B5EF4-FFF2-40B4-BE49-F238E27FC236}">
                  <a16:creationId xmlns:a16="http://schemas.microsoft.com/office/drawing/2014/main" id="{3761B794-8822-436D-A2EB-0F7737C43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892"/>
              <a:ext cx="270" cy="158"/>
            </a:xfrm>
            <a:custGeom>
              <a:avLst/>
              <a:gdLst>
                <a:gd name="T0" fmla="*/ 46 w 568"/>
                <a:gd name="T1" fmla="*/ 27 h 333"/>
                <a:gd name="T2" fmla="*/ 19 w 568"/>
                <a:gd name="T3" fmla="*/ 19 h 333"/>
                <a:gd name="T4" fmla="*/ 9 w 568"/>
                <a:gd name="T5" fmla="*/ 10 h 333"/>
                <a:gd name="T6" fmla="*/ 5 w 568"/>
                <a:gd name="T7" fmla="*/ 0 h 333"/>
                <a:gd name="T8" fmla="*/ 1 w 568"/>
                <a:gd name="T9" fmla="*/ 18 h 333"/>
                <a:gd name="T10" fmla="*/ 3 w 568"/>
                <a:gd name="T11" fmla="*/ 27 h 333"/>
                <a:gd name="T12" fmla="*/ 14 w 568"/>
                <a:gd name="T13" fmla="*/ 26 h 333"/>
                <a:gd name="T14" fmla="*/ 52 w 568"/>
                <a:gd name="T15" fmla="*/ 33 h 333"/>
                <a:gd name="T16" fmla="*/ 61 w 568"/>
                <a:gd name="T17" fmla="*/ 36 h 3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333">
                  <a:moveTo>
                    <a:pt x="432" y="255"/>
                  </a:moveTo>
                  <a:cubicBezTo>
                    <a:pt x="336" y="255"/>
                    <a:pt x="256" y="230"/>
                    <a:pt x="177" y="177"/>
                  </a:cubicBezTo>
                  <a:cubicBezTo>
                    <a:pt x="143" y="154"/>
                    <a:pt x="112" y="132"/>
                    <a:pt x="87" y="98"/>
                  </a:cubicBezTo>
                  <a:cubicBezTo>
                    <a:pt x="64" y="67"/>
                    <a:pt x="64" y="33"/>
                    <a:pt x="45" y="0"/>
                  </a:cubicBezTo>
                  <a:cubicBezTo>
                    <a:pt x="0" y="46"/>
                    <a:pt x="15" y="107"/>
                    <a:pt x="15" y="169"/>
                  </a:cubicBezTo>
                  <a:cubicBezTo>
                    <a:pt x="15" y="198"/>
                    <a:pt x="1" y="232"/>
                    <a:pt x="29" y="249"/>
                  </a:cubicBezTo>
                  <a:cubicBezTo>
                    <a:pt x="54" y="264"/>
                    <a:pt x="101" y="241"/>
                    <a:pt x="128" y="241"/>
                  </a:cubicBezTo>
                  <a:cubicBezTo>
                    <a:pt x="246" y="241"/>
                    <a:pt x="369" y="278"/>
                    <a:pt x="483" y="305"/>
                  </a:cubicBezTo>
                  <a:cubicBezTo>
                    <a:pt x="510" y="312"/>
                    <a:pt x="542" y="320"/>
                    <a:pt x="568" y="333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Freeform 1640">
              <a:extLst>
                <a:ext uri="{FF2B5EF4-FFF2-40B4-BE49-F238E27FC236}">
                  <a16:creationId xmlns:a16="http://schemas.microsoft.com/office/drawing/2014/main" id="{BD3CA28D-B0DE-47B0-BD56-9F804B23B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913"/>
              <a:ext cx="190" cy="151"/>
            </a:xfrm>
            <a:custGeom>
              <a:avLst/>
              <a:gdLst>
                <a:gd name="T0" fmla="*/ 8 w 400"/>
                <a:gd name="T1" fmla="*/ 15 h 317"/>
                <a:gd name="T2" fmla="*/ 18 w 400"/>
                <a:gd name="T3" fmla="*/ 3 h 317"/>
                <a:gd name="T4" fmla="*/ 31 w 400"/>
                <a:gd name="T5" fmla="*/ 0 h 317"/>
                <a:gd name="T6" fmla="*/ 43 w 400"/>
                <a:gd name="T7" fmla="*/ 6 h 317"/>
                <a:gd name="T8" fmla="*/ 36 w 400"/>
                <a:gd name="T9" fmla="*/ 7 h 317"/>
                <a:gd name="T10" fmla="*/ 27 w 400"/>
                <a:gd name="T11" fmla="*/ 10 h 317"/>
                <a:gd name="T12" fmla="*/ 15 w 400"/>
                <a:gd name="T13" fmla="*/ 16 h 317"/>
                <a:gd name="T14" fmla="*/ 0 w 400"/>
                <a:gd name="T15" fmla="*/ 34 h 3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0" h="317">
                  <a:moveTo>
                    <a:pt x="75" y="141"/>
                  </a:moveTo>
                  <a:cubicBezTo>
                    <a:pt x="103" y="104"/>
                    <a:pt x="147" y="66"/>
                    <a:pt x="170" y="29"/>
                  </a:cubicBezTo>
                  <a:cubicBezTo>
                    <a:pt x="211" y="14"/>
                    <a:pt x="242" y="0"/>
                    <a:pt x="289" y="5"/>
                  </a:cubicBezTo>
                  <a:cubicBezTo>
                    <a:pt x="319" y="8"/>
                    <a:pt x="388" y="22"/>
                    <a:pt x="400" y="56"/>
                  </a:cubicBezTo>
                  <a:cubicBezTo>
                    <a:pt x="381" y="72"/>
                    <a:pt x="358" y="63"/>
                    <a:pt x="335" y="67"/>
                  </a:cubicBezTo>
                  <a:cubicBezTo>
                    <a:pt x="306" y="72"/>
                    <a:pt x="280" y="81"/>
                    <a:pt x="251" y="86"/>
                  </a:cubicBezTo>
                  <a:cubicBezTo>
                    <a:pt x="211" y="92"/>
                    <a:pt x="170" y="122"/>
                    <a:pt x="139" y="144"/>
                  </a:cubicBezTo>
                  <a:cubicBezTo>
                    <a:pt x="78" y="188"/>
                    <a:pt x="45" y="260"/>
                    <a:pt x="0" y="317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Freeform 1641">
              <a:extLst>
                <a:ext uri="{FF2B5EF4-FFF2-40B4-BE49-F238E27FC236}">
                  <a16:creationId xmlns:a16="http://schemas.microsoft.com/office/drawing/2014/main" id="{B794973D-EB3E-4BFC-87E5-233EA307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398"/>
              <a:ext cx="179" cy="230"/>
            </a:xfrm>
            <a:custGeom>
              <a:avLst/>
              <a:gdLst>
                <a:gd name="T0" fmla="*/ 0 w 375"/>
                <a:gd name="T1" fmla="*/ 49 h 484"/>
                <a:gd name="T2" fmla="*/ 15 w 375"/>
                <a:gd name="T3" fmla="*/ 48 h 484"/>
                <a:gd name="T4" fmla="*/ 23 w 375"/>
                <a:gd name="T5" fmla="*/ 34 h 484"/>
                <a:gd name="T6" fmla="*/ 31 w 375"/>
                <a:gd name="T7" fmla="*/ 16 h 484"/>
                <a:gd name="T8" fmla="*/ 41 w 375"/>
                <a:gd name="T9" fmla="*/ 0 h 484"/>
                <a:gd name="T10" fmla="*/ 21 w 375"/>
                <a:gd name="T11" fmla="*/ 25 h 484"/>
                <a:gd name="T12" fmla="*/ 14 w 375"/>
                <a:gd name="T13" fmla="*/ 32 h 484"/>
                <a:gd name="T14" fmla="*/ 4 w 375"/>
                <a:gd name="T15" fmla="*/ 32 h 484"/>
                <a:gd name="T16" fmla="*/ 7 w 375"/>
                <a:gd name="T17" fmla="*/ 42 h 484"/>
                <a:gd name="T18" fmla="*/ 1 w 375"/>
                <a:gd name="T19" fmla="*/ 50 h 4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5" h="484">
                  <a:moveTo>
                    <a:pt x="0" y="458"/>
                  </a:moveTo>
                  <a:cubicBezTo>
                    <a:pt x="23" y="484"/>
                    <a:pt x="111" y="457"/>
                    <a:pt x="138" y="444"/>
                  </a:cubicBezTo>
                  <a:cubicBezTo>
                    <a:pt x="191" y="419"/>
                    <a:pt x="198" y="366"/>
                    <a:pt x="216" y="316"/>
                  </a:cubicBezTo>
                  <a:cubicBezTo>
                    <a:pt x="235" y="263"/>
                    <a:pt x="257" y="204"/>
                    <a:pt x="280" y="151"/>
                  </a:cubicBezTo>
                  <a:cubicBezTo>
                    <a:pt x="304" y="96"/>
                    <a:pt x="343" y="54"/>
                    <a:pt x="375" y="0"/>
                  </a:cubicBezTo>
                  <a:cubicBezTo>
                    <a:pt x="304" y="51"/>
                    <a:pt x="235" y="152"/>
                    <a:pt x="191" y="229"/>
                  </a:cubicBezTo>
                  <a:cubicBezTo>
                    <a:pt x="175" y="258"/>
                    <a:pt x="161" y="287"/>
                    <a:pt x="129" y="301"/>
                  </a:cubicBezTo>
                  <a:cubicBezTo>
                    <a:pt x="96" y="315"/>
                    <a:pt x="75" y="301"/>
                    <a:pt x="40" y="303"/>
                  </a:cubicBezTo>
                  <a:cubicBezTo>
                    <a:pt x="22" y="335"/>
                    <a:pt x="60" y="359"/>
                    <a:pt x="60" y="390"/>
                  </a:cubicBezTo>
                  <a:cubicBezTo>
                    <a:pt x="59" y="422"/>
                    <a:pt x="33" y="442"/>
                    <a:pt x="13" y="462"/>
                  </a:cubicBezTo>
                </a:path>
              </a:pathLst>
            </a:custGeom>
            <a:solidFill>
              <a:srgbClr val="F8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Freeform 1642">
              <a:extLst>
                <a:ext uri="{FF2B5EF4-FFF2-40B4-BE49-F238E27FC236}">
                  <a16:creationId xmlns:a16="http://schemas.microsoft.com/office/drawing/2014/main" id="{DC750DAD-FFBA-4B61-90F8-D07B62C61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878"/>
              <a:ext cx="181" cy="129"/>
            </a:xfrm>
            <a:custGeom>
              <a:avLst/>
              <a:gdLst>
                <a:gd name="T0" fmla="*/ 0 w 382"/>
                <a:gd name="T1" fmla="*/ 1 h 270"/>
                <a:gd name="T2" fmla="*/ 36 w 382"/>
                <a:gd name="T3" fmla="*/ 25 h 270"/>
                <a:gd name="T4" fmla="*/ 39 w 382"/>
                <a:gd name="T5" fmla="*/ 23 h 270"/>
                <a:gd name="T6" fmla="*/ 36 w 382"/>
                <a:gd name="T7" fmla="*/ 20 h 270"/>
                <a:gd name="T8" fmla="*/ 33 w 382"/>
                <a:gd name="T9" fmla="*/ 15 h 270"/>
                <a:gd name="T10" fmla="*/ 31 w 382"/>
                <a:gd name="T11" fmla="*/ 10 h 270"/>
                <a:gd name="T12" fmla="*/ 17 w 382"/>
                <a:gd name="T13" fmla="*/ 9 h 270"/>
                <a:gd name="T14" fmla="*/ 6 w 382"/>
                <a:gd name="T15" fmla="*/ 3 h 270"/>
                <a:gd name="T16" fmla="*/ 0 w 382"/>
                <a:gd name="T17" fmla="*/ 0 h 2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2" h="270">
                  <a:moveTo>
                    <a:pt x="0" y="13"/>
                  </a:moveTo>
                  <a:cubicBezTo>
                    <a:pt x="70" y="123"/>
                    <a:pt x="186" y="270"/>
                    <a:pt x="334" y="226"/>
                  </a:cubicBezTo>
                  <a:cubicBezTo>
                    <a:pt x="342" y="223"/>
                    <a:pt x="366" y="221"/>
                    <a:pt x="371" y="211"/>
                  </a:cubicBezTo>
                  <a:cubicBezTo>
                    <a:pt x="382" y="184"/>
                    <a:pt x="358" y="192"/>
                    <a:pt x="341" y="178"/>
                  </a:cubicBezTo>
                  <a:cubicBezTo>
                    <a:pt x="326" y="165"/>
                    <a:pt x="317" y="157"/>
                    <a:pt x="308" y="139"/>
                  </a:cubicBezTo>
                  <a:cubicBezTo>
                    <a:pt x="301" y="125"/>
                    <a:pt x="303" y="101"/>
                    <a:pt x="290" y="92"/>
                  </a:cubicBezTo>
                  <a:cubicBezTo>
                    <a:pt x="263" y="74"/>
                    <a:pt x="194" y="93"/>
                    <a:pt x="160" y="81"/>
                  </a:cubicBezTo>
                  <a:cubicBezTo>
                    <a:pt x="123" y="69"/>
                    <a:pt x="91" y="47"/>
                    <a:pt x="56" y="27"/>
                  </a:cubicBezTo>
                  <a:cubicBezTo>
                    <a:pt x="38" y="17"/>
                    <a:pt x="19" y="9"/>
                    <a:pt x="0" y="0"/>
                  </a:cubicBezTo>
                </a:path>
              </a:pathLst>
            </a:custGeom>
            <a:solidFill>
              <a:srgbClr val="F8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Freeform 1643">
              <a:extLst>
                <a:ext uri="{FF2B5EF4-FFF2-40B4-BE49-F238E27FC236}">
                  <a16:creationId xmlns:a16="http://schemas.microsoft.com/office/drawing/2014/main" id="{69F2EA8F-0442-4D5D-A04A-9E735DB26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705"/>
              <a:ext cx="180" cy="191"/>
            </a:xfrm>
            <a:custGeom>
              <a:avLst/>
              <a:gdLst>
                <a:gd name="T0" fmla="*/ 9 w 379"/>
                <a:gd name="T1" fmla="*/ 37 h 402"/>
                <a:gd name="T2" fmla="*/ 37 w 379"/>
                <a:gd name="T3" fmla="*/ 38 h 402"/>
                <a:gd name="T4" fmla="*/ 38 w 379"/>
                <a:gd name="T5" fmla="*/ 16 h 402"/>
                <a:gd name="T6" fmla="*/ 20 w 379"/>
                <a:gd name="T7" fmla="*/ 3 h 402"/>
                <a:gd name="T8" fmla="*/ 0 w 379"/>
                <a:gd name="T9" fmla="*/ 4 h 4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" h="402">
                  <a:moveTo>
                    <a:pt x="91" y="341"/>
                  </a:moveTo>
                  <a:cubicBezTo>
                    <a:pt x="145" y="344"/>
                    <a:pt x="297" y="402"/>
                    <a:pt x="345" y="357"/>
                  </a:cubicBezTo>
                  <a:cubicBezTo>
                    <a:pt x="379" y="324"/>
                    <a:pt x="371" y="187"/>
                    <a:pt x="359" y="147"/>
                  </a:cubicBezTo>
                  <a:cubicBezTo>
                    <a:pt x="340" y="85"/>
                    <a:pt x="251" y="45"/>
                    <a:pt x="189" y="25"/>
                  </a:cubicBezTo>
                  <a:cubicBezTo>
                    <a:pt x="130" y="7"/>
                    <a:pt x="48" y="0"/>
                    <a:pt x="0" y="4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1644">
              <a:extLst>
                <a:ext uri="{FF2B5EF4-FFF2-40B4-BE49-F238E27FC236}">
                  <a16:creationId xmlns:a16="http://schemas.microsoft.com/office/drawing/2014/main" id="{C84CD594-9002-4635-AD3E-B1D32649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987"/>
              <a:ext cx="171" cy="152"/>
            </a:xfrm>
            <a:custGeom>
              <a:avLst/>
              <a:gdLst>
                <a:gd name="T0" fmla="*/ 33 w 360"/>
                <a:gd name="T1" fmla="*/ 0 h 320"/>
                <a:gd name="T2" fmla="*/ 37 w 360"/>
                <a:gd name="T3" fmla="*/ 14 h 320"/>
                <a:gd name="T4" fmla="*/ 23 w 360"/>
                <a:gd name="T5" fmla="*/ 26 h 320"/>
                <a:gd name="T6" fmla="*/ 0 w 360"/>
                <a:gd name="T7" fmla="*/ 29 h 3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0" h="320">
                  <a:moveTo>
                    <a:pt x="312" y="0"/>
                  </a:moveTo>
                  <a:cubicBezTo>
                    <a:pt x="335" y="31"/>
                    <a:pt x="360" y="93"/>
                    <a:pt x="343" y="129"/>
                  </a:cubicBezTo>
                  <a:cubicBezTo>
                    <a:pt x="323" y="174"/>
                    <a:pt x="254" y="213"/>
                    <a:pt x="213" y="237"/>
                  </a:cubicBezTo>
                  <a:cubicBezTo>
                    <a:pt x="151" y="273"/>
                    <a:pt x="60" y="320"/>
                    <a:pt x="0" y="26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1645">
              <a:extLst>
                <a:ext uri="{FF2B5EF4-FFF2-40B4-BE49-F238E27FC236}">
                  <a16:creationId xmlns:a16="http://schemas.microsoft.com/office/drawing/2014/main" id="{DD5B27CA-67A0-4621-83C9-61B90AE58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846"/>
              <a:ext cx="163" cy="111"/>
            </a:xfrm>
            <a:custGeom>
              <a:avLst/>
              <a:gdLst>
                <a:gd name="T0" fmla="*/ 0 w 342"/>
                <a:gd name="T1" fmla="*/ 4 h 234"/>
                <a:gd name="T2" fmla="*/ 12 w 342"/>
                <a:gd name="T3" fmla="*/ 0 h 234"/>
                <a:gd name="T4" fmla="*/ 24 w 342"/>
                <a:gd name="T5" fmla="*/ 8 h 234"/>
                <a:gd name="T6" fmla="*/ 37 w 342"/>
                <a:gd name="T7" fmla="*/ 25 h 2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2" h="234">
                  <a:moveTo>
                    <a:pt x="0" y="40"/>
                  </a:moveTo>
                  <a:cubicBezTo>
                    <a:pt x="24" y="23"/>
                    <a:pt x="82" y="0"/>
                    <a:pt x="112" y="0"/>
                  </a:cubicBezTo>
                  <a:cubicBezTo>
                    <a:pt x="155" y="1"/>
                    <a:pt x="194" y="44"/>
                    <a:pt x="225" y="71"/>
                  </a:cubicBezTo>
                  <a:cubicBezTo>
                    <a:pt x="271" y="109"/>
                    <a:pt x="342" y="168"/>
                    <a:pt x="340" y="23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1646">
              <a:extLst>
                <a:ext uri="{FF2B5EF4-FFF2-40B4-BE49-F238E27FC236}">
                  <a16:creationId xmlns:a16="http://schemas.microsoft.com/office/drawing/2014/main" id="{F519DF2E-8E77-48A0-AF57-B3003806C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429"/>
              <a:ext cx="232" cy="182"/>
            </a:xfrm>
            <a:custGeom>
              <a:avLst/>
              <a:gdLst>
                <a:gd name="T0" fmla="*/ 0 w 488"/>
                <a:gd name="T1" fmla="*/ 41 h 383"/>
                <a:gd name="T2" fmla="*/ 52 w 488"/>
                <a:gd name="T3" fmla="*/ 11 h 3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8" h="383">
                  <a:moveTo>
                    <a:pt x="0" y="383"/>
                  </a:moveTo>
                  <a:cubicBezTo>
                    <a:pt x="0" y="137"/>
                    <a:pt x="278" y="0"/>
                    <a:pt x="488" y="10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1647">
              <a:extLst>
                <a:ext uri="{FF2B5EF4-FFF2-40B4-BE49-F238E27FC236}">
                  <a16:creationId xmlns:a16="http://schemas.microsoft.com/office/drawing/2014/main" id="{DC97BD6F-1FE5-439A-8501-16C590167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271"/>
              <a:ext cx="249" cy="199"/>
            </a:xfrm>
            <a:custGeom>
              <a:avLst/>
              <a:gdLst>
                <a:gd name="T0" fmla="*/ 1 w 523"/>
                <a:gd name="T1" fmla="*/ 45 h 419"/>
                <a:gd name="T2" fmla="*/ 22 w 523"/>
                <a:gd name="T3" fmla="*/ 3 h 419"/>
                <a:gd name="T4" fmla="*/ 57 w 523"/>
                <a:gd name="T5" fmla="*/ 17 h 4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3" h="419">
                  <a:moveTo>
                    <a:pt x="14" y="419"/>
                  </a:moveTo>
                  <a:cubicBezTo>
                    <a:pt x="14" y="242"/>
                    <a:pt x="0" y="69"/>
                    <a:pt x="205" y="28"/>
                  </a:cubicBezTo>
                  <a:cubicBezTo>
                    <a:pt x="347" y="0"/>
                    <a:pt x="477" y="9"/>
                    <a:pt x="523" y="15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1648">
              <a:extLst>
                <a:ext uri="{FF2B5EF4-FFF2-40B4-BE49-F238E27FC236}">
                  <a16:creationId xmlns:a16="http://schemas.microsoft.com/office/drawing/2014/main" id="{D59DEDDB-0320-4F82-B1A2-51AF5546B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311"/>
              <a:ext cx="248" cy="253"/>
            </a:xfrm>
            <a:custGeom>
              <a:avLst/>
              <a:gdLst>
                <a:gd name="T0" fmla="*/ 56 w 521"/>
                <a:gd name="T1" fmla="*/ 2 h 532"/>
                <a:gd name="T2" fmla="*/ 31 w 521"/>
                <a:gd name="T3" fmla="*/ 10 h 532"/>
                <a:gd name="T4" fmla="*/ 10 w 521"/>
                <a:gd name="T5" fmla="*/ 25 h 532"/>
                <a:gd name="T6" fmla="*/ 31 w 521"/>
                <a:gd name="T7" fmla="*/ 57 h 5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532">
                  <a:moveTo>
                    <a:pt x="521" y="16"/>
                  </a:moveTo>
                  <a:cubicBezTo>
                    <a:pt x="415" y="0"/>
                    <a:pt x="382" y="42"/>
                    <a:pt x="287" y="95"/>
                  </a:cubicBezTo>
                  <a:cubicBezTo>
                    <a:pt x="231" y="128"/>
                    <a:pt x="123" y="173"/>
                    <a:pt x="91" y="230"/>
                  </a:cubicBezTo>
                  <a:cubicBezTo>
                    <a:pt x="0" y="389"/>
                    <a:pt x="165" y="496"/>
                    <a:pt x="287" y="532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1649">
              <a:extLst>
                <a:ext uri="{FF2B5EF4-FFF2-40B4-BE49-F238E27FC236}">
                  <a16:creationId xmlns:a16="http://schemas.microsoft.com/office/drawing/2014/main" id="{93F46E56-E91A-4F6B-A355-C174FCB9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470"/>
              <a:ext cx="123" cy="162"/>
            </a:xfrm>
            <a:custGeom>
              <a:avLst/>
              <a:gdLst>
                <a:gd name="T0" fmla="*/ 28 w 259"/>
                <a:gd name="T1" fmla="*/ 0 h 340"/>
                <a:gd name="T2" fmla="*/ 5 w 259"/>
                <a:gd name="T3" fmla="*/ 17 h 340"/>
                <a:gd name="T4" fmla="*/ 0 w 259"/>
                <a:gd name="T5" fmla="*/ 37 h 3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9" h="340">
                  <a:moveTo>
                    <a:pt x="259" y="0"/>
                  </a:moveTo>
                  <a:cubicBezTo>
                    <a:pt x="195" y="67"/>
                    <a:pt x="95" y="74"/>
                    <a:pt x="48" y="156"/>
                  </a:cubicBezTo>
                  <a:cubicBezTo>
                    <a:pt x="19" y="207"/>
                    <a:pt x="0" y="279"/>
                    <a:pt x="4" y="34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1650">
              <a:extLst>
                <a:ext uri="{FF2B5EF4-FFF2-40B4-BE49-F238E27FC236}">
                  <a16:creationId xmlns:a16="http://schemas.microsoft.com/office/drawing/2014/main" id="{2FFBEB0D-9B84-40DD-BEFE-BDDCCE22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618"/>
              <a:ext cx="268" cy="149"/>
            </a:xfrm>
            <a:custGeom>
              <a:avLst/>
              <a:gdLst>
                <a:gd name="T0" fmla="*/ 0 w 563"/>
                <a:gd name="T1" fmla="*/ 0 h 312"/>
                <a:gd name="T2" fmla="*/ 34 w 563"/>
                <a:gd name="T3" fmla="*/ 30 h 312"/>
                <a:gd name="T4" fmla="*/ 60 w 563"/>
                <a:gd name="T5" fmla="*/ 4 h 3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3" h="312">
                  <a:moveTo>
                    <a:pt x="0" y="0"/>
                  </a:moveTo>
                  <a:cubicBezTo>
                    <a:pt x="110" y="127"/>
                    <a:pt x="125" y="312"/>
                    <a:pt x="318" y="274"/>
                  </a:cubicBezTo>
                  <a:cubicBezTo>
                    <a:pt x="457" y="246"/>
                    <a:pt x="563" y="193"/>
                    <a:pt x="552" y="35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1651">
              <a:extLst>
                <a:ext uri="{FF2B5EF4-FFF2-40B4-BE49-F238E27FC236}">
                  <a16:creationId xmlns:a16="http://schemas.microsoft.com/office/drawing/2014/main" id="{2142CFD9-528F-4B22-ACA7-942BD881B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17"/>
              <a:ext cx="323" cy="242"/>
            </a:xfrm>
            <a:custGeom>
              <a:avLst/>
              <a:gdLst>
                <a:gd name="T0" fmla="*/ 14 w 679"/>
                <a:gd name="T1" fmla="*/ 55 h 509"/>
                <a:gd name="T2" fmla="*/ 6 w 679"/>
                <a:gd name="T3" fmla="*/ 28 h 509"/>
                <a:gd name="T4" fmla="*/ 39 w 679"/>
                <a:gd name="T5" fmla="*/ 6 h 509"/>
                <a:gd name="T6" fmla="*/ 73 w 679"/>
                <a:gd name="T7" fmla="*/ 37 h 5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9" h="509">
                  <a:moveTo>
                    <a:pt x="127" y="509"/>
                  </a:moveTo>
                  <a:cubicBezTo>
                    <a:pt x="96" y="420"/>
                    <a:pt x="0" y="346"/>
                    <a:pt x="56" y="254"/>
                  </a:cubicBezTo>
                  <a:cubicBezTo>
                    <a:pt x="111" y="163"/>
                    <a:pt x="264" y="85"/>
                    <a:pt x="362" y="57"/>
                  </a:cubicBezTo>
                  <a:cubicBezTo>
                    <a:pt x="565" y="0"/>
                    <a:pt x="659" y="178"/>
                    <a:pt x="679" y="33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1652">
              <a:extLst>
                <a:ext uri="{FF2B5EF4-FFF2-40B4-BE49-F238E27FC236}">
                  <a16:creationId xmlns:a16="http://schemas.microsoft.com/office/drawing/2014/main" id="{9467A343-B5A9-47E1-9708-184C1712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107"/>
              <a:ext cx="261" cy="195"/>
            </a:xfrm>
            <a:custGeom>
              <a:avLst/>
              <a:gdLst>
                <a:gd name="T0" fmla="*/ 0 w 548"/>
                <a:gd name="T1" fmla="*/ 14 h 411"/>
                <a:gd name="T2" fmla="*/ 50 w 548"/>
                <a:gd name="T3" fmla="*/ 17 h 411"/>
                <a:gd name="T4" fmla="*/ 57 w 548"/>
                <a:gd name="T5" fmla="*/ 29 h 411"/>
                <a:gd name="T6" fmla="*/ 54 w 548"/>
                <a:gd name="T7" fmla="*/ 44 h 4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8" h="411">
                  <a:moveTo>
                    <a:pt x="0" y="128"/>
                  </a:moveTo>
                  <a:cubicBezTo>
                    <a:pt x="125" y="0"/>
                    <a:pt x="329" y="67"/>
                    <a:pt x="460" y="154"/>
                  </a:cubicBezTo>
                  <a:cubicBezTo>
                    <a:pt x="512" y="189"/>
                    <a:pt x="514" y="212"/>
                    <a:pt x="523" y="276"/>
                  </a:cubicBezTo>
                  <a:cubicBezTo>
                    <a:pt x="529" y="317"/>
                    <a:pt x="548" y="393"/>
                    <a:pt x="502" y="41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1653">
              <a:extLst>
                <a:ext uri="{FF2B5EF4-FFF2-40B4-BE49-F238E27FC236}">
                  <a16:creationId xmlns:a16="http://schemas.microsoft.com/office/drawing/2014/main" id="{B745C702-F48E-4890-8F65-444D2154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006"/>
              <a:ext cx="51" cy="141"/>
            </a:xfrm>
            <a:custGeom>
              <a:avLst/>
              <a:gdLst>
                <a:gd name="T0" fmla="*/ 0 w 108"/>
                <a:gd name="T1" fmla="*/ 32 h 297"/>
                <a:gd name="T2" fmla="*/ 10 w 108"/>
                <a:gd name="T3" fmla="*/ 18 h 297"/>
                <a:gd name="T4" fmla="*/ 10 w 108"/>
                <a:gd name="T5" fmla="*/ 0 h 2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297">
                  <a:moveTo>
                    <a:pt x="0" y="297"/>
                  </a:moveTo>
                  <a:cubicBezTo>
                    <a:pt x="78" y="253"/>
                    <a:pt x="99" y="273"/>
                    <a:pt x="99" y="170"/>
                  </a:cubicBezTo>
                  <a:cubicBezTo>
                    <a:pt x="99" y="114"/>
                    <a:pt x="108" y="49"/>
                    <a:pt x="99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1654">
              <a:extLst>
                <a:ext uri="{FF2B5EF4-FFF2-40B4-BE49-F238E27FC236}">
                  <a16:creationId xmlns:a16="http://schemas.microsoft.com/office/drawing/2014/main" id="{142446E5-7169-4B28-B318-44CE0705B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056"/>
              <a:ext cx="33" cy="84"/>
            </a:xfrm>
            <a:custGeom>
              <a:avLst/>
              <a:gdLst>
                <a:gd name="T0" fmla="*/ 8 w 68"/>
                <a:gd name="T1" fmla="*/ 19 h 177"/>
                <a:gd name="T2" fmla="*/ 0 w 68"/>
                <a:gd name="T3" fmla="*/ 0 h 1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177">
                  <a:moveTo>
                    <a:pt x="68" y="177"/>
                  </a:moveTo>
                  <a:cubicBezTo>
                    <a:pt x="0" y="161"/>
                    <a:pt x="15" y="50"/>
                    <a:pt x="4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1655">
              <a:extLst>
                <a:ext uri="{FF2B5EF4-FFF2-40B4-BE49-F238E27FC236}">
                  <a16:creationId xmlns:a16="http://schemas.microsoft.com/office/drawing/2014/main" id="{9397E8C5-FEA2-4B03-B6A1-A35CCDD1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201"/>
              <a:ext cx="95" cy="33"/>
            </a:xfrm>
            <a:custGeom>
              <a:avLst/>
              <a:gdLst>
                <a:gd name="T0" fmla="*/ 0 w 198"/>
                <a:gd name="T1" fmla="*/ 0 h 70"/>
                <a:gd name="T2" fmla="*/ 22 w 198"/>
                <a:gd name="T3" fmla="*/ 3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8" h="70">
                  <a:moveTo>
                    <a:pt x="0" y="0"/>
                  </a:moveTo>
                  <a:cubicBezTo>
                    <a:pt x="51" y="28"/>
                    <a:pt x="148" y="70"/>
                    <a:pt x="198" y="2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1656">
              <a:extLst>
                <a:ext uri="{FF2B5EF4-FFF2-40B4-BE49-F238E27FC236}">
                  <a16:creationId xmlns:a16="http://schemas.microsoft.com/office/drawing/2014/main" id="{4F4941B0-4D0A-4860-AE96-A26E50CB2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190"/>
              <a:ext cx="130" cy="73"/>
            </a:xfrm>
            <a:custGeom>
              <a:avLst/>
              <a:gdLst>
                <a:gd name="T0" fmla="*/ 29 w 275"/>
                <a:gd name="T1" fmla="*/ 13 h 153"/>
                <a:gd name="T2" fmla="*/ 13 w 275"/>
                <a:gd name="T3" fmla="*/ 11 h 153"/>
                <a:gd name="T4" fmla="*/ 0 w 275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5" h="153">
                  <a:moveTo>
                    <a:pt x="275" y="117"/>
                  </a:moveTo>
                  <a:cubicBezTo>
                    <a:pt x="208" y="153"/>
                    <a:pt x="186" y="142"/>
                    <a:pt x="122" y="101"/>
                  </a:cubicBezTo>
                  <a:cubicBezTo>
                    <a:pt x="76" y="72"/>
                    <a:pt x="35" y="43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1657">
              <a:extLst>
                <a:ext uri="{FF2B5EF4-FFF2-40B4-BE49-F238E27FC236}">
                  <a16:creationId xmlns:a16="http://schemas.microsoft.com/office/drawing/2014/main" id="{4D83364D-C5D0-4B17-897E-860C3F09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236"/>
              <a:ext cx="118" cy="277"/>
            </a:xfrm>
            <a:custGeom>
              <a:avLst/>
              <a:gdLst>
                <a:gd name="T0" fmla="*/ 27 w 249"/>
                <a:gd name="T1" fmla="*/ 0 h 584"/>
                <a:gd name="T2" fmla="*/ 6 w 249"/>
                <a:gd name="T3" fmla="*/ 15 h 584"/>
                <a:gd name="T4" fmla="*/ 3 w 249"/>
                <a:gd name="T5" fmla="*/ 36 h 584"/>
                <a:gd name="T6" fmla="*/ 9 w 249"/>
                <a:gd name="T7" fmla="*/ 53 h 584"/>
                <a:gd name="T8" fmla="*/ 18 w 249"/>
                <a:gd name="T9" fmla="*/ 62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584">
                  <a:moveTo>
                    <a:pt x="249" y="0"/>
                  </a:moveTo>
                  <a:cubicBezTo>
                    <a:pt x="176" y="1"/>
                    <a:pt x="94" y="92"/>
                    <a:pt x="52" y="144"/>
                  </a:cubicBezTo>
                  <a:cubicBezTo>
                    <a:pt x="0" y="207"/>
                    <a:pt x="9" y="262"/>
                    <a:pt x="30" y="334"/>
                  </a:cubicBezTo>
                  <a:cubicBezTo>
                    <a:pt x="47" y="388"/>
                    <a:pt x="50" y="450"/>
                    <a:pt x="81" y="498"/>
                  </a:cubicBezTo>
                  <a:cubicBezTo>
                    <a:pt x="105" y="535"/>
                    <a:pt x="144" y="559"/>
                    <a:pt x="173" y="58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1" name="Freeform 1658">
              <a:extLst>
                <a:ext uri="{FF2B5EF4-FFF2-40B4-BE49-F238E27FC236}">
                  <a16:creationId xmlns:a16="http://schemas.microsoft.com/office/drawing/2014/main" id="{ACFA4791-7E91-4ED5-9EAB-8BCCC5EE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337"/>
              <a:ext cx="181" cy="46"/>
            </a:xfrm>
            <a:custGeom>
              <a:avLst/>
              <a:gdLst>
                <a:gd name="T0" fmla="*/ 41 w 381"/>
                <a:gd name="T1" fmla="*/ 11 h 96"/>
                <a:gd name="T2" fmla="*/ 16 w 381"/>
                <a:gd name="T3" fmla="*/ 10 h 96"/>
                <a:gd name="T4" fmla="*/ 0 w 381"/>
                <a:gd name="T5" fmla="*/ 0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96">
                  <a:moveTo>
                    <a:pt x="381" y="96"/>
                  </a:moveTo>
                  <a:cubicBezTo>
                    <a:pt x="303" y="79"/>
                    <a:pt x="233" y="93"/>
                    <a:pt x="152" y="91"/>
                  </a:cubicBezTo>
                  <a:cubicBezTo>
                    <a:pt x="78" y="89"/>
                    <a:pt x="48" y="4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Freeform 1659">
              <a:extLst>
                <a:ext uri="{FF2B5EF4-FFF2-40B4-BE49-F238E27FC236}">
                  <a16:creationId xmlns:a16="http://schemas.microsoft.com/office/drawing/2014/main" id="{99F0F5E2-9F5C-45E4-8DF8-DBC2B0EAB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381"/>
              <a:ext cx="155" cy="265"/>
            </a:xfrm>
            <a:custGeom>
              <a:avLst/>
              <a:gdLst>
                <a:gd name="T0" fmla="*/ 16 w 325"/>
                <a:gd name="T1" fmla="*/ 0 h 559"/>
                <a:gd name="T2" fmla="*/ 3 w 325"/>
                <a:gd name="T3" fmla="*/ 30 h 559"/>
                <a:gd name="T4" fmla="*/ 5 w 325"/>
                <a:gd name="T5" fmla="*/ 50 h 559"/>
                <a:gd name="T6" fmla="*/ 35 w 325"/>
                <a:gd name="T7" fmla="*/ 60 h 5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5" h="559">
                  <a:moveTo>
                    <a:pt x="152" y="0"/>
                  </a:moveTo>
                  <a:cubicBezTo>
                    <a:pt x="68" y="76"/>
                    <a:pt x="26" y="164"/>
                    <a:pt x="30" y="280"/>
                  </a:cubicBezTo>
                  <a:cubicBezTo>
                    <a:pt x="32" y="342"/>
                    <a:pt x="0" y="430"/>
                    <a:pt x="45" y="468"/>
                  </a:cubicBezTo>
                  <a:cubicBezTo>
                    <a:pt x="110" y="524"/>
                    <a:pt x="254" y="558"/>
                    <a:pt x="325" y="55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3" name="Freeform 1660">
              <a:extLst>
                <a:ext uri="{FF2B5EF4-FFF2-40B4-BE49-F238E27FC236}">
                  <a16:creationId xmlns:a16="http://schemas.microsoft.com/office/drawing/2014/main" id="{ACBFF5CF-AA7C-4474-8453-6757A5D77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477"/>
              <a:ext cx="193" cy="80"/>
            </a:xfrm>
            <a:custGeom>
              <a:avLst/>
              <a:gdLst>
                <a:gd name="T0" fmla="*/ 44 w 406"/>
                <a:gd name="T1" fmla="*/ 13 h 169"/>
                <a:gd name="T2" fmla="*/ 30 w 406"/>
                <a:gd name="T3" fmla="*/ 16 h 169"/>
                <a:gd name="T4" fmla="*/ 17 w 406"/>
                <a:gd name="T5" fmla="*/ 15 h 169"/>
                <a:gd name="T6" fmla="*/ 0 w 406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" h="169">
                  <a:moveTo>
                    <a:pt x="406" y="122"/>
                  </a:moveTo>
                  <a:cubicBezTo>
                    <a:pt x="369" y="116"/>
                    <a:pt x="320" y="138"/>
                    <a:pt x="284" y="146"/>
                  </a:cubicBezTo>
                  <a:cubicBezTo>
                    <a:pt x="228" y="158"/>
                    <a:pt x="207" y="169"/>
                    <a:pt x="155" y="140"/>
                  </a:cubicBezTo>
                  <a:cubicBezTo>
                    <a:pt x="91" y="105"/>
                    <a:pt x="52" y="35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4" name="Freeform 1661">
              <a:extLst>
                <a:ext uri="{FF2B5EF4-FFF2-40B4-BE49-F238E27FC236}">
                  <a16:creationId xmlns:a16="http://schemas.microsoft.com/office/drawing/2014/main" id="{CE00F6C5-A7B4-47CA-81E9-545435E56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542"/>
              <a:ext cx="219" cy="188"/>
            </a:xfrm>
            <a:custGeom>
              <a:avLst/>
              <a:gdLst>
                <a:gd name="T0" fmla="*/ 6 w 460"/>
                <a:gd name="T1" fmla="*/ 0 h 396"/>
                <a:gd name="T2" fmla="*/ 0 w 460"/>
                <a:gd name="T3" fmla="*/ 13 h 396"/>
                <a:gd name="T4" fmla="*/ 4 w 460"/>
                <a:gd name="T5" fmla="*/ 26 h 396"/>
                <a:gd name="T6" fmla="*/ 29 w 460"/>
                <a:gd name="T7" fmla="*/ 41 h 396"/>
                <a:gd name="T8" fmla="*/ 50 w 460"/>
                <a:gd name="T9" fmla="*/ 21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0" h="396">
                  <a:moveTo>
                    <a:pt x="54" y="0"/>
                  </a:moveTo>
                  <a:cubicBezTo>
                    <a:pt x="38" y="43"/>
                    <a:pt x="7" y="67"/>
                    <a:pt x="3" y="118"/>
                  </a:cubicBezTo>
                  <a:cubicBezTo>
                    <a:pt x="0" y="162"/>
                    <a:pt x="10" y="203"/>
                    <a:pt x="34" y="240"/>
                  </a:cubicBezTo>
                  <a:cubicBezTo>
                    <a:pt x="73" y="301"/>
                    <a:pt x="191" y="381"/>
                    <a:pt x="262" y="387"/>
                  </a:cubicBezTo>
                  <a:cubicBezTo>
                    <a:pt x="375" y="396"/>
                    <a:pt x="424" y="265"/>
                    <a:pt x="460" y="19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5" name="Freeform 1662">
              <a:extLst>
                <a:ext uri="{FF2B5EF4-FFF2-40B4-BE49-F238E27FC236}">
                  <a16:creationId xmlns:a16="http://schemas.microsoft.com/office/drawing/2014/main" id="{3CF46EC8-6C37-44B7-9333-4A142D362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636"/>
              <a:ext cx="95" cy="109"/>
            </a:xfrm>
            <a:custGeom>
              <a:avLst/>
              <a:gdLst>
                <a:gd name="T0" fmla="*/ 22 w 198"/>
                <a:gd name="T1" fmla="*/ 0 h 230"/>
                <a:gd name="T2" fmla="*/ 7 w 198"/>
                <a:gd name="T3" fmla="*/ 10 h 230"/>
                <a:gd name="T4" fmla="*/ 0 w 198"/>
                <a:gd name="T5" fmla="*/ 25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230">
                  <a:moveTo>
                    <a:pt x="198" y="2"/>
                  </a:moveTo>
                  <a:cubicBezTo>
                    <a:pt x="128" y="0"/>
                    <a:pt x="109" y="42"/>
                    <a:pt x="60" y="93"/>
                  </a:cubicBezTo>
                  <a:cubicBezTo>
                    <a:pt x="17" y="138"/>
                    <a:pt x="21" y="191"/>
                    <a:pt x="0" y="23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Freeform 1663">
              <a:extLst>
                <a:ext uri="{FF2B5EF4-FFF2-40B4-BE49-F238E27FC236}">
                  <a16:creationId xmlns:a16="http://schemas.microsoft.com/office/drawing/2014/main" id="{53C64190-DB83-42AC-B0E9-0C77F1F4F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723"/>
              <a:ext cx="71" cy="172"/>
            </a:xfrm>
            <a:custGeom>
              <a:avLst/>
              <a:gdLst>
                <a:gd name="T0" fmla="*/ 0 w 149"/>
                <a:gd name="T1" fmla="*/ 39 h 361"/>
                <a:gd name="T2" fmla="*/ 11 w 149"/>
                <a:gd name="T3" fmla="*/ 0 h 3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9" h="361">
                  <a:moveTo>
                    <a:pt x="0" y="361"/>
                  </a:moveTo>
                  <a:cubicBezTo>
                    <a:pt x="144" y="320"/>
                    <a:pt x="149" y="115"/>
                    <a:pt x="107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7" name="Freeform 1664">
              <a:extLst>
                <a:ext uri="{FF2B5EF4-FFF2-40B4-BE49-F238E27FC236}">
                  <a16:creationId xmlns:a16="http://schemas.microsoft.com/office/drawing/2014/main" id="{4D1C1954-19E1-47BE-8DE8-D10D02D0B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564"/>
              <a:ext cx="29" cy="150"/>
            </a:xfrm>
            <a:custGeom>
              <a:avLst/>
              <a:gdLst>
                <a:gd name="T0" fmla="*/ 7 w 60"/>
                <a:gd name="T1" fmla="*/ 34 h 315"/>
                <a:gd name="T2" fmla="*/ 3 w 60"/>
                <a:gd name="T3" fmla="*/ 17 h 315"/>
                <a:gd name="T4" fmla="*/ 6 w 60"/>
                <a:gd name="T5" fmla="*/ 0 h 3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15">
                  <a:moveTo>
                    <a:pt x="60" y="315"/>
                  </a:moveTo>
                  <a:cubicBezTo>
                    <a:pt x="0" y="283"/>
                    <a:pt x="21" y="210"/>
                    <a:pt x="28" y="158"/>
                  </a:cubicBezTo>
                  <a:cubicBezTo>
                    <a:pt x="35" y="107"/>
                    <a:pt x="32" y="47"/>
                    <a:pt x="5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8" name="Freeform 1665">
              <a:extLst>
                <a:ext uri="{FF2B5EF4-FFF2-40B4-BE49-F238E27FC236}">
                  <a16:creationId xmlns:a16="http://schemas.microsoft.com/office/drawing/2014/main" id="{ADD6B48F-1A7A-49F1-A319-DC3A505E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2653"/>
              <a:ext cx="214" cy="239"/>
            </a:xfrm>
            <a:custGeom>
              <a:avLst/>
              <a:gdLst>
                <a:gd name="T0" fmla="*/ 0 w 450"/>
                <a:gd name="T1" fmla="*/ 43 h 502"/>
                <a:gd name="T2" fmla="*/ 29 w 450"/>
                <a:gd name="T3" fmla="*/ 52 h 502"/>
                <a:gd name="T4" fmla="*/ 45 w 450"/>
                <a:gd name="T5" fmla="*/ 38 h 502"/>
                <a:gd name="T6" fmla="*/ 45 w 450"/>
                <a:gd name="T7" fmla="*/ 17 h 502"/>
                <a:gd name="T8" fmla="*/ 40 w 450"/>
                <a:gd name="T9" fmla="*/ 0 h 5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502">
                  <a:moveTo>
                    <a:pt x="0" y="401"/>
                  </a:moveTo>
                  <a:cubicBezTo>
                    <a:pt x="83" y="440"/>
                    <a:pt x="181" y="502"/>
                    <a:pt x="273" y="484"/>
                  </a:cubicBezTo>
                  <a:cubicBezTo>
                    <a:pt x="354" y="468"/>
                    <a:pt x="387" y="428"/>
                    <a:pt x="418" y="356"/>
                  </a:cubicBezTo>
                  <a:cubicBezTo>
                    <a:pt x="450" y="279"/>
                    <a:pt x="423" y="229"/>
                    <a:pt x="416" y="153"/>
                  </a:cubicBezTo>
                  <a:cubicBezTo>
                    <a:pt x="411" y="94"/>
                    <a:pt x="412" y="41"/>
                    <a:pt x="371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9" name="Freeform 1666">
              <a:extLst>
                <a:ext uri="{FF2B5EF4-FFF2-40B4-BE49-F238E27FC236}">
                  <a16:creationId xmlns:a16="http://schemas.microsoft.com/office/drawing/2014/main" id="{8702B468-DA16-4D22-963B-9A61A7C88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743"/>
              <a:ext cx="174" cy="112"/>
            </a:xfrm>
            <a:custGeom>
              <a:avLst/>
              <a:gdLst>
                <a:gd name="T0" fmla="*/ 0 w 366"/>
                <a:gd name="T1" fmla="*/ 11 h 237"/>
                <a:gd name="T2" fmla="*/ 9 w 366"/>
                <a:gd name="T3" fmla="*/ 23 h 237"/>
                <a:gd name="T4" fmla="*/ 32 w 366"/>
                <a:gd name="T5" fmla="*/ 20 h 237"/>
                <a:gd name="T6" fmla="*/ 39 w 366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6" h="237">
                  <a:moveTo>
                    <a:pt x="0" y="102"/>
                  </a:moveTo>
                  <a:cubicBezTo>
                    <a:pt x="27" y="139"/>
                    <a:pt x="35" y="199"/>
                    <a:pt x="84" y="217"/>
                  </a:cubicBezTo>
                  <a:cubicBezTo>
                    <a:pt x="136" y="237"/>
                    <a:pt x="248" y="217"/>
                    <a:pt x="294" y="192"/>
                  </a:cubicBezTo>
                  <a:cubicBezTo>
                    <a:pt x="359" y="157"/>
                    <a:pt x="366" y="65"/>
                    <a:pt x="36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Freeform 1667">
              <a:extLst>
                <a:ext uri="{FF2B5EF4-FFF2-40B4-BE49-F238E27FC236}">
                  <a16:creationId xmlns:a16="http://schemas.microsoft.com/office/drawing/2014/main" id="{86C2B450-F5B1-408E-A1F8-2D5744517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731"/>
              <a:ext cx="256" cy="202"/>
            </a:xfrm>
            <a:custGeom>
              <a:avLst/>
              <a:gdLst>
                <a:gd name="T0" fmla="*/ 0 w 538"/>
                <a:gd name="T1" fmla="*/ 27 h 424"/>
                <a:gd name="T2" fmla="*/ 12 w 538"/>
                <a:gd name="T3" fmla="*/ 43 h 424"/>
                <a:gd name="T4" fmla="*/ 27 w 538"/>
                <a:gd name="T5" fmla="*/ 45 h 424"/>
                <a:gd name="T6" fmla="*/ 47 w 538"/>
                <a:gd name="T7" fmla="*/ 38 h 424"/>
                <a:gd name="T8" fmla="*/ 45 w 538"/>
                <a:gd name="T9" fmla="*/ 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24">
                  <a:moveTo>
                    <a:pt x="0" y="249"/>
                  </a:moveTo>
                  <a:cubicBezTo>
                    <a:pt x="21" y="293"/>
                    <a:pt x="70" y="367"/>
                    <a:pt x="112" y="396"/>
                  </a:cubicBezTo>
                  <a:cubicBezTo>
                    <a:pt x="152" y="424"/>
                    <a:pt x="200" y="416"/>
                    <a:pt x="249" y="416"/>
                  </a:cubicBezTo>
                  <a:cubicBezTo>
                    <a:pt x="326" y="416"/>
                    <a:pt x="374" y="393"/>
                    <a:pt x="437" y="349"/>
                  </a:cubicBezTo>
                  <a:cubicBezTo>
                    <a:pt x="538" y="277"/>
                    <a:pt x="478" y="82"/>
                    <a:pt x="416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1" name="Freeform 1668">
              <a:extLst>
                <a:ext uri="{FF2B5EF4-FFF2-40B4-BE49-F238E27FC236}">
                  <a16:creationId xmlns:a16="http://schemas.microsoft.com/office/drawing/2014/main" id="{8CDA2664-5860-46D2-BAFB-8FC120C5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555"/>
              <a:ext cx="172" cy="241"/>
            </a:xfrm>
            <a:custGeom>
              <a:avLst/>
              <a:gdLst>
                <a:gd name="T0" fmla="*/ 0 w 362"/>
                <a:gd name="T1" fmla="*/ 52 h 507"/>
                <a:gd name="T2" fmla="*/ 32 w 362"/>
                <a:gd name="T3" fmla="*/ 45 h 507"/>
                <a:gd name="T4" fmla="*/ 38 w 362"/>
                <a:gd name="T5" fmla="*/ 26 h 507"/>
                <a:gd name="T6" fmla="*/ 24 w 362"/>
                <a:gd name="T7" fmla="*/ 1 h 5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2" h="507">
                  <a:moveTo>
                    <a:pt x="0" y="481"/>
                  </a:moveTo>
                  <a:cubicBezTo>
                    <a:pt x="82" y="507"/>
                    <a:pt x="250" y="485"/>
                    <a:pt x="300" y="414"/>
                  </a:cubicBezTo>
                  <a:cubicBezTo>
                    <a:pt x="332" y="369"/>
                    <a:pt x="349" y="291"/>
                    <a:pt x="356" y="237"/>
                  </a:cubicBezTo>
                  <a:cubicBezTo>
                    <a:pt x="362" y="185"/>
                    <a:pt x="290" y="0"/>
                    <a:pt x="224" y="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2" name="Freeform 1669">
              <a:extLst>
                <a:ext uri="{FF2B5EF4-FFF2-40B4-BE49-F238E27FC236}">
                  <a16:creationId xmlns:a16="http://schemas.microsoft.com/office/drawing/2014/main" id="{B6B1B136-6FA7-4E37-BF5B-157A839C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313"/>
              <a:ext cx="150" cy="361"/>
            </a:xfrm>
            <a:custGeom>
              <a:avLst/>
              <a:gdLst>
                <a:gd name="T0" fmla="*/ 0 w 316"/>
                <a:gd name="T1" fmla="*/ 72 h 759"/>
                <a:gd name="T2" fmla="*/ 19 w 316"/>
                <a:gd name="T3" fmla="*/ 59 h 759"/>
                <a:gd name="T4" fmla="*/ 34 w 316"/>
                <a:gd name="T5" fmla="*/ 40 h 759"/>
                <a:gd name="T6" fmla="*/ 32 w 316"/>
                <a:gd name="T7" fmla="*/ 28 h 759"/>
                <a:gd name="T8" fmla="*/ 33 w 316"/>
                <a:gd name="T9" fmla="*/ 14 h 759"/>
                <a:gd name="T10" fmla="*/ 28 w 316"/>
                <a:gd name="T11" fmla="*/ 0 h 7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6" h="759">
                  <a:moveTo>
                    <a:pt x="0" y="670"/>
                  </a:moveTo>
                  <a:cubicBezTo>
                    <a:pt x="73" y="759"/>
                    <a:pt x="132" y="601"/>
                    <a:pt x="178" y="552"/>
                  </a:cubicBezTo>
                  <a:cubicBezTo>
                    <a:pt x="224" y="503"/>
                    <a:pt x="316" y="443"/>
                    <a:pt x="314" y="369"/>
                  </a:cubicBezTo>
                  <a:cubicBezTo>
                    <a:pt x="313" y="333"/>
                    <a:pt x="298" y="297"/>
                    <a:pt x="300" y="258"/>
                  </a:cubicBezTo>
                  <a:cubicBezTo>
                    <a:pt x="301" y="214"/>
                    <a:pt x="305" y="171"/>
                    <a:pt x="305" y="127"/>
                  </a:cubicBezTo>
                  <a:cubicBezTo>
                    <a:pt x="305" y="81"/>
                    <a:pt x="313" y="22"/>
                    <a:pt x="264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3" name="Freeform 1670">
              <a:extLst>
                <a:ext uri="{FF2B5EF4-FFF2-40B4-BE49-F238E27FC236}">
                  <a16:creationId xmlns:a16="http://schemas.microsoft.com/office/drawing/2014/main" id="{0EF302E2-A821-465F-A92A-E757F30D4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487"/>
              <a:ext cx="113" cy="39"/>
            </a:xfrm>
            <a:custGeom>
              <a:avLst/>
              <a:gdLst>
                <a:gd name="T0" fmla="*/ 0 w 239"/>
                <a:gd name="T1" fmla="*/ 0 h 83"/>
                <a:gd name="T2" fmla="*/ 25 w 239"/>
                <a:gd name="T3" fmla="*/ 4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9" h="83">
                  <a:moveTo>
                    <a:pt x="0" y="0"/>
                  </a:moveTo>
                  <a:cubicBezTo>
                    <a:pt x="70" y="83"/>
                    <a:pt x="153" y="22"/>
                    <a:pt x="239" y="4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Freeform 1671">
              <a:extLst>
                <a:ext uri="{FF2B5EF4-FFF2-40B4-BE49-F238E27FC236}">
                  <a16:creationId xmlns:a16="http://schemas.microsoft.com/office/drawing/2014/main" id="{220AB6B3-F7E5-4255-B076-37DB752BD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605"/>
              <a:ext cx="202" cy="123"/>
            </a:xfrm>
            <a:custGeom>
              <a:avLst/>
              <a:gdLst>
                <a:gd name="T0" fmla="*/ 0 w 424"/>
                <a:gd name="T1" fmla="*/ 0 h 258"/>
                <a:gd name="T2" fmla="*/ 10 w 424"/>
                <a:gd name="T3" fmla="*/ 17 h 258"/>
                <a:gd name="T4" fmla="*/ 25 w 424"/>
                <a:gd name="T5" fmla="*/ 20 h 258"/>
                <a:gd name="T6" fmla="*/ 36 w 424"/>
                <a:gd name="T7" fmla="*/ 27 h 258"/>
                <a:gd name="T8" fmla="*/ 46 w 424"/>
                <a:gd name="T9" fmla="*/ 26 h 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4" h="258">
                  <a:moveTo>
                    <a:pt x="2" y="0"/>
                  </a:moveTo>
                  <a:cubicBezTo>
                    <a:pt x="0" y="63"/>
                    <a:pt x="27" y="128"/>
                    <a:pt x="88" y="153"/>
                  </a:cubicBezTo>
                  <a:cubicBezTo>
                    <a:pt x="132" y="171"/>
                    <a:pt x="192" y="157"/>
                    <a:pt x="235" y="180"/>
                  </a:cubicBezTo>
                  <a:cubicBezTo>
                    <a:pt x="271" y="199"/>
                    <a:pt x="285" y="235"/>
                    <a:pt x="332" y="248"/>
                  </a:cubicBezTo>
                  <a:cubicBezTo>
                    <a:pt x="366" y="258"/>
                    <a:pt x="393" y="253"/>
                    <a:pt x="424" y="24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5" name="Freeform 1672">
              <a:extLst>
                <a:ext uri="{FF2B5EF4-FFF2-40B4-BE49-F238E27FC236}">
                  <a16:creationId xmlns:a16="http://schemas.microsoft.com/office/drawing/2014/main" id="{B463B67E-0879-4073-A844-05DB59F4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690"/>
              <a:ext cx="247" cy="197"/>
            </a:xfrm>
            <a:custGeom>
              <a:avLst/>
              <a:gdLst>
                <a:gd name="T0" fmla="*/ 5 w 520"/>
                <a:gd name="T1" fmla="*/ 17 h 415"/>
                <a:gd name="T2" fmla="*/ 22 w 520"/>
                <a:gd name="T3" fmla="*/ 41 h 415"/>
                <a:gd name="T4" fmla="*/ 44 w 520"/>
                <a:gd name="T5" fmla="*/ 36 h 415"/>
                <a:gd name="T6" fmla="*/ 56 w 520"/>
                <a:gd name="T7" fmla="*/ 19 h 415"/>
                <a:gd name="T8" fmla="*/ 52 w 520"/>
                <a:gd name="T9" fmla="*/ 0 h 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0" h="415">
                  <a:moveTo>
                    <a:pt x="51" y="158"/>
                  </a:moveTo>
                  <a:cubicBezTo>
                    <a:pt x="0" y="263"/>
                    <a:pt x="105" y="350"/>
                    <a:pt x="202" y="386"/>
                  </a:cubicBezTo>
                  <a:cubicBezTo>
                    <a:pt x="278" y="415"/>
                    <a:pt x="351" y="377"/>
                    <a:pt x="411" y="332"/>
                  </a:cubicBezTo>
                  <a:cubicBezTo>
                    <a:pt x="462" y="293"/>
                    <a:pt x="520" y="250"/>
                    <a:pt x="518" y="183"/>
                  </a:cubicBezTo>
                  <a:cubicBezTo>
                    <a:pt x="516" y="122"/>
                    <a:pt x="498" y="60"/>
                    <a:pt x="488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6" name="Freeform 1673">
              <a:extLst>
                <a:ext uri="{FF2B5EF4-FFF2-40B4-BE49-F238E27FC236}">
                  <a16:creationId xmlns:a16="http://schemas.microsoft.com/office/drawing/2014/main" id="{EF049B50-3642-4AA7-A42C-1A38CAA92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866"/>
              <a:ext cx="244" cy="136"/>
            </a:xfrm>
            <a:custGeom>
              <a:avLst/>
              <a:gdLst>
                <a:gd name="T0" fmla="*/ 0 w 513"/>
                <a:gd name="T1" fmla="*/ 12 h 287"/>
                <a:gd name="T2" fmla="*/ 13 w 513"/>
                <a:gd name="T3" fmla="*/ 30 h 287"/>
                <a:gd name="T4" fmla="*/ 34 w 513"/>
                <a:gd name="T5" fmla="*/ 28 h 287"/>
                <a:gd name="T6" fmla="*/ 49 w 513"/>
                <a:gd name="T7" fmla="*/ 16 h 287"/>
                <a:gd name="T8" fmla="*/ 55 w 513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3" h="287">
                  <a:moveTo>
                    <a:pt x="0" y="117"/>
                  </a:moveTo>
                  <a:cubicBezTo>
                    <a:pt x="26" y="196"/>
                    <a:pt x="26" y="278"/>
                    <a:pt x="122" y="284"/>
                  </a:cubicBezTo>
                  <a:cubicBezTo>
                    <a:pt x="183" y="287"/>
                    <a:pt x="261" y="278"/>
                    <a:pt x="320" y="264"/>
                  </a:cubicBezTo>
                  <a:cubicBezTo>
                    <a:pt x="395" y="246"/>
                    <a:pt x="418" y="216"/>
                    <a:pt x="449" y="147"/>
                  </a:cubicBezTo>
                  <a:cubicBezTo>
                    <a:pt x="469" y="103"/>
                    <a:pt x="513" y="46"/>
                    <a:pt x="508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7" name="Freeform 1674">
              <a:extLst>
                <a:ext uri="{FF2B5EF4-FFF2-40B4-BE49-F238E27FC236}">
                  <a16:creationId xmlns:a16="http://schemas.microsoft.com/office/drawing/2014/main" id="{6BF73D6C-8E18-47B4-8E86-0D32A3EF0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977"/>
              <a:ext cx="29" cy="123"/>
            </a:xfrm>
            <a:custGeom>
              <a:avLst/>
              <a:gdLst>
                <a:gd name="T0" fmla="*/ 4 w 61"/>
                <a:gd name="T1" fmla="*/ 0 h 259"/>
                <a:gd name="T2" fmla="*/ 2 w 61"/>
                <a:gd name="T3" fmla="*/ 15 h 259"/>
                <a:gd name="T4" fmla="*/ 7 w 61"/>
                <a:gd name="T5" fmla="*/ 28 h 2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59">
                  <a:moveTo>
                    <a:pt x="35" y="0"/>
                  </a:moveTo>
                  <a:cubicBezTo>
                    <a:pt x="22" y="57"/>
                    <a:pt x="0" y="77"/>
                    <a:pt x="19" y="137"/>
                  </a:cubicBezTo>
                  <a:cubicBezTo>
                    <a:pt x="32" y="176"/>
                    <a:pt x="47" y="231"/>
                    <a:pt x="61" y="25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Freeform 1675">
              <a:extLst>
                <a:ext uri="{FF2B5EF4-FFF2-40B4-BE49-F238E27FC236}">
                  <a16:creationId xmlns:a16="http://schemas.microsoft.com/office/drawing/2014/main" id="{0A713854-C177-4324-917D-27952F8F2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875"/>
              <a:ext cx="141" cy="145"/>
            </a:xfrm>
            <a:custGeom>
              <a:avLst/>
              <a:gdLst>
                <a:gd name="T0" fmla="*/ 0 w 295"/>
                <a:gd name="T1" fmla="*/ 0 h 306"/>
                <a:gd name="T2" fmla="*/ 32 w 295"/>
                <a:gd name="T3" fmla="*/ 33 h 3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5" h="306">
                  <a:moveTo>
                    <a:pt x="0" y="7"/>
                  </a:moveTo>
                  <a:cubicBezTo>
                    <a:pt x="166" y="0"/>
                    <a:pt x="252" y="171"/>
                    <a:pt x="295" y="306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9" name="Freeform 1676">
              <a:extLst>
                <a:ext uri="{FF2B5EF4-FFF2-40B4-BE49-F238E27FC236}">
                  <a16:creationId xmlns:a16="http://schemas.microsoft.com/office/drawing/2014/main" id="{08430F76-F64C-41C4-B418-EE95B05B3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951"/>
              <a:ext cx="82" cy="21"/>
            </a:xfrm>
            <a:custGeom>
              <a:avLst/>
              <a:gdLst>
                <a:gd name="T0" fmla="*/ 0 w 173"/>
                <a:gd name="T1" fmla="*/ 0 h 46"/>
                <a:gd name="T2" fmla="*/ 7 w 173"/>
                <a:gd name="T3" fmla="*/ 5 h 46"/>
                <a:gd name="T4" fmla="*/ 18 w 173"/>
                <a:gd name="T5" fmla="*/ 2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46">
                  <a:moveTo>
                    <a:pt x="0" y="0"/>
                  </a:moveTo>
                  <a:cubicBezTo>
                    <a:pt x="23" y="10"/>
                    <a:pt x="44" y="28"/>
                    <a:pt x="61" y="46"/>
                  </a:cubicBezTo>
                  <a:cubicBezTo>
                    <a:pt x="87" y="28"/>
                    <a:pt x="152" y="27"/>
                    <a:pt x="173" y="25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0" name="Freeform 1677">
              <a:extLst>
                <a:ext uri="{FF2B5EF4-FFF2-40B4-BE49-F238E27FC236}">
                  <a16:creationId xmlns:a16="http://schemas.microsoft.com/office/drawing/2014/main" id="{D2D2898E-1F05-41B1-9BB0-D933E6CF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871"/>
              <a:ext cx="31" cy="70"/>
            </a:xfrm>
            <a:custGeom>
              <a:avLst/>
              <a:gdLst>
                <a:gd name="T0" fmla="*/ 7 w 66"/>
                <a:gd name="T1" fmla="*/ 0 h 148"/>
                <a:gd name="T2" fmla="*/ 0 w 66"/>
                <a:gd name="T3" fmla="*/ 16 h 1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48">
                  <a:moveTo>
                    <a:pt x="66" y="0"/>
                  </a:moveTo>
                  <a:cubicBezTo>
                    <a:pt x="60" y="48"/>
                    <a:pt x="39" y="115"/>
                    <a:pt x="0" y="14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1" name="Freeform 1678">
              <a:extLst>
                <a:ext uri="{FF2B5EF4-FFF2-40B4-BE49-F238E27FC236}">
                  <a16:creationId xmlns:a16="http://schemas.microsoft.com/office/drawing/2014/main" id="{C9239CF9-3DFB-4AD1-BF27-55DF09738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924"/>
              <a:ext cx="236" cy="99"/>
            </a:xfrm>
            <a:custGeom>
              <a:avLst/>
              <a:gdLst>
                <a:gd name="T0" fmla="*/ 0 w 497"/>
                <a:gd name="T1" fmla="*/ 0 h 209"/>
                <a:gd name="T2" fmla="*/ 12 w 497"/>
                <a:gd name="T3" fmla="*/ 17 h 209"/>
                <a:gd name="T4" fmla="*/ 31 w 497"/>
                <a:gd name="T5" fmla="*/ 21 h 209"/>
                <a:gd name="T6" fmla="*/ 50 w 497"/>
                <a:gd name="T7" fmla="*/ 0 h 2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209">
                  <a:moveTo>
                    <a:pt x="0" y="5"/>
                  </a:moveTo>
                  <a:cubicBezTo>
                    <a:pt x="32" y="70"/>
                    <a:pt x="45" y="135"/>
                    <a:pt x="116" y="158"/>
                  </a:cubicBezTo>
                  <a:cubicBezTo>
                    <a:pt x="164" y="173"/>
                    <a:pt x="246" y="209"/>
                    <a:pt x="294" y="202"/>
                  </a:cubicBezTo>
                  <a:cubicBezTo>
                    <a:pt x="358" y="193"/>
                    <a:pt x="497" y="52"/>
                    <a:pt x="472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Freeform 1679">
              <a:extLst>
                <a:ext uri="{FF2B5EF4-FFF2-40B4-BE49-F238E27FC236}">
                  <a16:creationId xmlns:a16="http://schemas.microsoft.com/office/drawing/2014/main" id="{5CB2B112-73A3-467C-A22B-DA2D3620F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3006"/>
              <a:ext cx="50" cy="174"/>
            </a:xfrm>
            <a:custGeom>
              <a:avLst/>
              <a:gdLst>
                <a:gd name="T0" fmla="*/ 11 w 105"/>
                <a:gd name="T1" fmla="*/ 0 h 366"/>
                <a:gd name="T2" fmla="*/ 0 w 105"/>
                <a:gd name="T3" fmla="*/ 22 h 366"/>
                <a:gd name="T4" fmla="*/ 6 w 105"/>
                <a:gd name="T5" fmla="*/ 39 h 3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366">
                  <a:moveTo>
                    <a:pt x="105" y="0"/>
                  </a:moveTo>
                  <a:cubicBezTo>
                    <a:pt x="39" y="31"/>
                    <a:pt x="0" y="133"/>
                    <a:pt x="3" y="204"/>
                  </a:cubicBezTo>
                  <a:cubicBezTo>
                    <a:pt x="6" y="261"/>
                    <a:pt x="53" y="317"/>
                    <a:pt x="54" y="366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3" name="Freeform 1680">
              <a:extLst>
                <a:ext uri="{FF2B5EF4-FFF2-40B4-BE49-F238E27FC236}">
                  <a16:creationId xmlns:a16="http://schemas.microsoft.com/office/drawing/2014/main" id="{03953669-5F0C-4C00-8CD3-DB6139915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023"/>
              <a:ext cx="210" cy="132"/>
            </a:xfrm>
            <a:custGeom>
              <a:avLst/>
              <a:gdLst>
                <a:gd name="T0" fmla="*/ 1 w 441"/>
                <a:gd name="T1" fmla="*/ 0 h 277"/>
                <a:gd name="T2" fmla="*/ 3 w 441"/>
                <a:gd name="T3" fmla="*/ 17 h 277"/>
                <a:gd name="T4" fmla="*/ 17 w 441"/>
                <a:gd name="T5" fmla="*/ 28 h 277"/>
                <a:gd name="T6" fmla="*/ 36 w 441"/>
                <a:gd name="T7" fmla="*/ 27 h 277"/>
                <a:gd name="T8" fmla="*/ 48 w 441"/>
                <a:gd name="T9" fmla="*/ 24 h 2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1" h="277">
                  <a:moveTo>
                    <a:pt x="15" y="0"/>
                  </a:moveTo>
                  <a:cubicBezTo>
                    <a:pt x="13" y="52"/>
                    <a:pt x="0" y="110"/>
                    <a:pt x="25" y="158"/>
                  </a:cubicBezTo>
                  <a:cubicBezTo>
                    <a:pt x="49" y="203"/>
                    <a:pt x="109" y="235"/>
                    <a:pt x="157" y="255"/>
                  </a:cubicBezTo>
                  <a:cubicBezTo>
                    <a:pt x="213" y="277"/>
                    <a:pt x="270" y="257"/>
                    <a:pt x="330" y="249"/>
                  </a:cubicBezTo>
                  <a:cubicBezTo>
                    <a:pt x="365" y="245"/>
                    <a:pt x="415" y="238"/>
                    <a:pt x="441" y="21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4" name="Freeform 1681">
              <a:extLst>
                <a:ext uri="{FF2B5EF4-FFF2-40B4-BE49-F238E27FC236}">
                  <a16:creationId xmlns:a16="http://schemas.microsoft.com/office/drawing/2014/main" id="{29A6D9D5-0F31-4E61-818C-BD7999D51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948"/>
              <a:ext cx="237" cy="156"/>
            </a:xfrm>
            <a:custGeom>
              <a:avLst/>
              <a:gdLst>
                <a:gd name="T0" fmla="*/ 54 w 498"/>
                <a:gd name="T1" fmla="*/ 17 h 328"/>
                <a:gd name="T2" fmla="*/ 13 w 498"/>
                <a:gd name="T3" fmla="*/ 27 h 328"/>
                <a:gd name="T4" fmla="*/ 0 w 498"/>
                <a:gd name="T5" fmla="*/ 0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8" h="328">
                  <a:moveTo>
                    <a:pt x="498" y="157"/>
                  </a:moveTo>
                  <a:cubicBezTo>
                    <a:pt x="355" y="143"/>
                    <a:pt x="261" y="328"/>
                    <a:pt x="122" y="250"/>
                  </a:cubicBezTo>
                  <a:cubicBezTo>
                    <a:pt x="13" y="188"/>
                    <a:pt x="24" y="109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5" name="Freeform 1682">
              <a:extLst>
                <a:ext uri="{FF2B5EF4-FFF2-40B4-BE49-F238E27FC236}">
                  <a16:creationId xmlns:a16="http://schemas.microsoft.com/office/drawing/2014/main" id="{716D7833-756F-4596-94CB-A4ADAC6CB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3035"/>
              <a:ext cx="242" cy="113"/>
            </a:xfrm>
            <a:custGeom>
              <a:avLst/>
              <a:gdLst>
                <a:gd name="T0" fmla="*/ 2 w 510"/>
                <a:gd name="T1" fmla="*/ 0 h 238"/>
                <a:gd name="T2" fmla="*/ 35 w 510"/>
                <a:gd name="T3" fmla="*/ 25 h 238"/>
                <a:gd name="T4" fmla="*/ 51 w 510"/>
                <a:gd name="T5" fmla="*/ 17 h 238"/>
                <a:gd name="T6" fmla="*/ 55 w 510"/>
                <a:gd name="T7" fmla="*/ 2 h 2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0" h="238">
                  <a:moveTo>
                    <a:pt x="23" y="0"/>
                  </a:moveTo>
                  <a:cubicBezTo>
                    <a:pt x="0" y="187"/>
                    <a:pt x="166" y="238"/>
                    <a:pt x="322" y="233"/>
                  </a:cubicBezTo>
                  <a:cubicBezTo>
                    <a:pt x="386" y="232"/>
                    <a:pt x="439" y="211"/>
                    <a:pt x="475" y="157"/>
                  </a:cubicBezTo>
                  <a:cubicBezTo>
                    <a:pt x="503" y="116"/>
                    <a:pt x="494" y="63"/>
                    <a:pt x="510" y="2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Freeform 1683">
              <a:extLst>
                <a:ext uri="{FF2B5EF4-FFF2-40B4-BE49-F238E27FC236}">
                  <a16:creationId xmlns:a16="http://schemas.microsoft.com/office/drawing/2014/main" id="{E4638EB1-4E87-4930-9730-0F29361F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115"/>
              <a:ext cx="45" cy="157"/>
            </a:xfrm>
            <a:custGeom>
              <a:avLst/>
              <a:gdLst>
                <a:gd name="T0" fmla="*/ 6 w 96"/>
                <a:gd name="T1" fmla="*/ 0 h 331"/>
                <a:gd name="T2" fmla="*/ 0 w 96"/>
                <a:gd name="T3" fmla="*/ 22 h 331"/>
                <a:gd name="T4" fmla="*/ 10 w 96"/>
                <a:gd name="T5" fmla="*/ 35 h 3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331">
                  <a:moveTo>
                    <a:pt x="60" y="0"/>
                  </a:moveTo>
                  <a:cubicBezTo>
                    <a:pt x="22" y="42"/>
                    <a:pt x="0" y="144"/>
                    <a:pt x="4" y="210"/>
                  </a:cubicBezTo>
                  <a:cubicBezTo>
                    <a:pt x="8" y="274"/>
                    <a:pt x="61" y="288"/>
                    <a:pt x="96" y="33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7" name="Freeform 1684">
              <a:extLst>
                <a:ext uri="{FF2B5EF4-FFF2-40B4-BE49-F238E27FC236}">
                  <a16:creationId xmlns:a16="http://schemas.microsoft.com/office/drawing/2014/main" id="{F5642491-9799-4CA8-85DB-1079189C4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3105"/>
              <a:ext cx="231" cy="118"/>
            </a:xfrm>
            <a:custGeom>
              <a:avLst/>
              <a:gdLst>
                <a:gd name="T0" fmla="*/ 52 w 487"/>
                <a:gd name="T1" fmla="*/ 22 h 247"/>
                <a:gd name="T2" fmla="*/ 28 w 487"/>
                <a:gd name="T3" fmla="*/ 26 h 247"/>
                <a:gd name="T4" fmla="*/ 15 w 487"/>
                <a:gd name="T5" fmla="*/ 21 h 247"/>
                <a:gd name="T6" fmla="*/ 0 w 487"/>
                <a:gd name="T7" fmla="*/ 0 h 2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7" h="247">
                  <a:moveTo>
                    <a:pt x="487" y="203"/>
                  </a:moveTo>
                  <a:cubicBezTo>
                    <a:pt x="409" y="204"/>
                    <a:pt x="340" y="233"/>
                    <a:pt x="263" y="240"/>
                  </a:cubicBezTo>
                  <a:cubicBezTo>
                    <a:pt x="191" y="247"/>
                    <a:pt x="181" y="241"/>
                    <a:pt x="137" y="189"/>
                  </a:cubicBezTo>
                  <a:cubicBezTo>
                    <a:pt x="88" y="130"/>
                    <a:pt x="61" y="40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8" name="Freeform 1685">
              <a:extLst>
                <a:ext uri="{FF2B5EF4-FFF2-40B4-BE49-F238E27FC236}">
                  <a16:creationId xmlns:a16="http://schemas.microsoft.com/office/drawing/2014/main" id="{D7C7331A-9F41-4258-A7A6-6CF0C203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3222"/>
              <a:ext cx="49" cy="186"/>
            </a:xfrm>
            <a:custGeom>
              <a:avLst/>
              <a:gdLst>
                <a:gd name="T0" fmla="*/ 11 w 103"/>
                <a:gd name="T1" fmla="*/ 0 h 393"/>
                <a:gd name="T2" fmla="*/ 2 w 103"/>
                <a:gd name="T3" fmla="*/ 22 h 393"/>
                <a:gd name="T4" fmla="*/ 3 w 103"/>
                <a:gd name="T5" fmla="*/ 42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93">
                  <a:moveTo>
                    <a:pt x="103" y="0"/>
                  </a:moveTo>
                  <a:cubicBezTo>
                    <a:pt x="14" y="54"/>
                    <a:pt x="21" y="102"/>
                    <a:pt x="17" y="204"/>
                  </a:cubicBezTo>
                  <a:cubicBezTo>
                    <a:pt x="15" y="262"/>
                    <a:pt x="0" y="342"/>
                    <a:pt x="26" y="39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9" name="Freeform 1686">
              <a:extLst>
                <a:ext uri="{FF2B5EF4-FFF2-40B4-BE49-F238E27FC236}">
                  <a16:creationId xmlns:a16="http://schemas.microsoft.com/office/drawing/2014/main" id="{B7AC9CEF-7C4B-4BF0-868E-301D20F5B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3137"/>
              <a:ext cx="185" cy="195"/>
            </a:xfrm>
            <a:custGeom>
              <a:avLst/>
              <a:gdLst>
                <a:gd name="T0" fmla="*/ 42 w 390"/>
                <a:gd name="T1" fmla="*/ 44 h 410"/>
                <a:gd name="T2" fmla="*/ 19 w 390"/>
                <a:gd name="T3" fmla="*/ 37 h 410"/>
                <a:gd name="T4" fmla="*/ 4 w 390"/>
                <a:gd name="T5" fmla="*/ 29 h 410"/>
                <a:gd name="T6" fmla="*/ 0 w 390"/>
                <a:gd name="T7" fmla="*/ 10 h 410"/>
                <a:gd name="T8" fmla="*/ 1 w 390"/>
                <a:gd name="T9" fmla="*/ 4 h 410"/>
                <a:gd name="T10" fmla="*/ 1 w 390"/>
                <a:gd name="T11" fmla="*/ 1 h 4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0" h="410">
                  <a:moveTo>
                    <a:pt x="390" y="410"/>
                  </a:moveTo>
                  <a:cubicBezTo>
                    <a:pt x="324" y="376"/>
                    <a:pt x="249" y="364"/>
                    <a:pt x="179" y="340"/>
                  </a:cubicBezTo>
                  <a:cubicBezTo>
                    <a:pt x="125" y="321"/>
                    <a:pt x="70" y="317"/>
                    <a:pt x="35" y="264"/>
                  </a:cubicBezTo>
                  <a:cubicBezTo>
                    <a:pt x="3" y="215"/>
                    <a:pt x="0" y="146"/>
                    <a:pt x="1" y="89"/>
                  </a:cubicBezTo>
                  <a:cubicBezTo>
                    <a:pt x="1" y="73"/>
                    <a:pt x="6" y="53"/>
                    <a:pt x="9" y="38"/>
                  </a:cubicBezTo>
                  <a:cubicBezTo>
                    <a:pt x="11" y="26"/>
                    <a:pt x="22" y="0"/>
                    <a:pt x="14" y="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Freeform 1687">
              <a:extLst>
                <a:ext uri="{FF2B5EF4-FFF2-40B4-BE49-F238E27FC236}">
                  <a16:creationId xmlns:a16="http://schemas.microsoft.com/office/drawing/2014/main" id="{4F13FE5F-67E3-4214-8087-9CC79C1CA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131"/>
              <a:ext cx="235" cy="212"/>
            </a:xfrm>
            <a:custGeom>
              <a:avLst/>
              <a:gdLst>
                <a:gd name="T0" fmla="*/ 4 w 493"/>
                <a:gd name="T1" fmla="*/ 0 h 445"/>
                <a:gd name="T2" fmla="*/ 3 w 493"/>
                <a:gd name="T3" fmla="*/ 30 h 445"/>
                <a:gd name="T4" fmla="*/ 24 w 493"/>
                <a:gd name="T5" fmla="*/ 45 h 445"/>
                <a:gd name="T6" fmla="*/ 33 w 493"/>
                <a:gd name="T7" fmla="*/ 46 h 445"/>
                <a:gd name="T8" fmla="*/ 45 w 493"/>
                <a:gd name="T9" fmla="*/ 39 h 445"/>
                <a:gd name="T10" fmla="*/ 53 w 493"/>
                <a:gd name="T11" fmla="*/ 27 h 4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3" h="445">
                  <a:moveTo>
                    <a:pt x="39" y="0"/>
                  </a:moveTo>
                  <a:cubicBezTo>
                    <a:pt x="14" y="71"/>
                    <a:pt x="0" y="207"/>
                    <a:pt x="31" y="280"/>
                  </a:cubicBezTo>
                  <a:cubicBezTo>
                    <a:pt x="67" y="363"/>
                    <a:pt x="147" y="383"/>
                    <a:pt x="221" y="418"/>
                  </a:cubicBezTo>
                  <a:cubicBezTo>
                    <a:pt x="261" y="438"/>
                    <a:pt x="261" y="445"/>
                    <a:pt x="304" y="423"/>
                  </a:cubicBezTo>
                  <a:cubicBezTo>
                    <a:pt x="340" y="405"/>
                    <a:pt x="379" y="380"/>
                    <a:pt x="414" y="358"/>
                  </a:cubicBezTo>
                  <a:cubicBezTo>
                    <a:pt x="467" y="325"/>
                    <a:pt x="473" y="299"/>
                    <a:pt x="493" y="246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1" name="Freeform 1688">
              <a:extLst>
                <a:ext uri="{FF2B5EF4-FFF2-40B4-BE49-F238E27FC236}">
                  <a16:creationId xmlns:a16="http://schemas.microsoft.com/office/drawing/2014/main" id="{F747576E-3509-4D03-A345-88E9A9862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279"/>
              <a:ext cx="27" cy="72"/>
            </a:xfrm>
            <a:custGeom>
              <a:avLst/>
              <a:gdLst>
                <a:gd name="T0" fmla="*/ 6 w 56"/>
                <a:gd name="T1" fmla="*/ 0 h 151"/>
                <a:gd name="T2" fmla="*/ 0 w 56"/>
                <a:gd name="T3" fmla="*/ 16 h 1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51">
                  <a:moveTo>
                    <a:pt x="56" y="0"/>
                  </a:moveTo>
                  <a:cubicBezTo>
                    <a:pt x="27" y="27"/>
                    <a:pt x="16" y="114"/>
                    <a:pt x="0" y="15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2" name="Freeform 1689">
              <a:extLst>
                <a:ext uri="{FF2B5EF4-FFF2-40B4-BE49-F238E27FC236}">
                  <a16:creationId xmlns:a16="http://schemas.microsoft.com/office/drawing/2014/main" id="{F8BBFDE2-0A1D-4DA3-BCED-B19D14A9F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320"/>
              <a:ext cx="226" cy="216"/>
            </a:xfrm>
            <a:custGeom>
              <a:avLst/>
              <a:gdLst>
                <a:gd name="T0" fmla="*/ 40 w 475"/>
                <a:gd name="T1" fmla="*/ 0 h 454"/>
                <a:gd name="T2" fmla="*/ 40 w 475"/>
                <a:gd name="T3" fmla="*/ 44 h 454"/>
                <a:gd name="T4" fmla="*/ 17 w 475"/>
                <a:gd name="T5" fmla="*/ 49 h 454"/>
                <a:gd name="T6" fmla="*/ 0 w 475"/>
                <a:gd name="T7" fmla="*/ 42 h 4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5" h="454">
                  <a:moveTo>
                    <a:pt x="376" y="0"/>
                  </a:moveTo>
                  <a:cubicBezTo>
                    <a:pt x="475" y="143"/>
                    <a:pt x="443" y="265"/>
                    <a:pt x="375" y="405"/>
                  </a:cubicBezTo>
                  <a:cubicBezTo>
                    <a:pt x="299" y="407"/>
                    <a:pt x="232" y="454"/>
                    <a:pt x="155" y="453"/>
                  </a:cubicBezTo>
                  <a:cubicBezTo>
                    <a:pt x="105" y="453"/>
                    <a:pt x="38" y="419"/>
                    <a:pt x="0" y="389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3" name="Freeform 1690">
              <a:extLst>
                <a:ext uri="{FF2B5EF4-FFF2-40B4-BE49-F238E27FC236}">
                  <a16:creationId xmlns:a16="http://schemas.microsoft.com/office/drawing/2014/main" id="{01173770-BD1D-4621-96A8-8639522E2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3464"/>
              <a:ext cx="89" cy="82"/>
            </a:xfrm>
            <a:custGeom>
              <a:avLst/>
              <a:gdLst>
                <a:gd name="T0" fmla="*/ 0 w 186"/>
                <a:gd name="T1" fmla="*/ 0 h 174"/>
                <a:gd name="T2" fmla="*/ 21 w 186"/>
                <a:gd name="T3" fmla="*/ 18 h 174"/>
                <a:gd name="T4" fmla="*/ 20 w 186"/>
                <a:gd name="T5" fmla="*/ 17 h 1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174">
                  <a:moveTo>
                    <a:pt x="6" y="0"/>
                  </a:moveTo>
                  <a:cubicBezTo>
                    <a:pt x="0" y="98"/>
                    <a:pt x="114" y="141"/>
                    <a:pt x="186" y="174"/>
                  </a:cubicBezTo>
                  <a:cubicBezTo>
                    <a:pt x="180" y="172"/>
                    <a:pt x="181" y="168"/>
                    <a:pt x="178" y="16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Freeform 1691">
              <a:extLst>
                <a:ext uri="{FF2B5EF4-FFF2-40B4-BE49-F238E27FC236}">
                  <a16:creationId xmlns:a16="http://schemas.microsoft.com/office/drawing/2014/main" id="{BC688DEB-4170-4977-940C-30C1F7D2A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854"/>
              <a:ext cx="491" cy="149"/>
            </a:xfrm>
            <a:custGeom>
              <a:avLst/>
              <a:gdLst>
                <a:gd name="T0" fmla="*/ 0 w 1032"/>
                <a:gd name="T1" fmla="*/ 0 h 315"/>
                <a:gd name="T2" fmla="*/ 19 w 1032"/>
                <a:gd name="T3" fmla="*/ 22 h 315"/>
                <a:gd name="T4" fmla="*/ 47 w 1032"/>
                <a:gd name="T5" fmla="*/ 32 h 315"/>
                <a:gd name="T6" fmla="*/ 77 w 1032"/>
                <a:gd name="T7" fmla="*/ 22 h 315"/>
                <a:gd name="T8" fmla="*/ 111 w 1032"/>
                <a:gd name="T9" fmla="*/ 18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2" h="315">
                  <a:moveTo>
                    <a:pt x="0" y="0"/>
                  </a:moveTo>
                  <a:cubicBezTo>
                    <a:pt x="69" y="23"/>
                    <a:pt x="115" y="158"/>
                    <a:pt x="174" y="211"/>
                  </a:cubicBezTo>
                  <a:cubicBezTo>
                    <a:pt x="244" y="273"/>
                    <a:pt x="334" y="315"/>
                    <a:pt x="432" y="302"/>
                  </a:cubicBezTo>
                  <a:cubicBezTo>
                    <a:pt x="529" y="290"/>
                    <a:pt x="610" y="223"/>
                    <a:pt x="711" y="209"/>
                  </a:cubicBezTo>
                  <a:cubicBezTo>
                    <a:pt x="818" y="195"/>
                    <a:pt x="932" y="222"/>
                    <a:pt x="1032" y="169"/>
                  </a:cubicBezTo>
                </a:path>
              </a:pathLst>
            </a:custGeom>
            <a:noFill/>
            <a:ln w="158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5" name="Freeform 1692">
              <a:extLst>
                <a:ext uri="{FF2B5EF4-FFF2-40B4-BE49-F238E27FC236}">
                  <a16:creationId xmlns:a16="http://schemas.microsoft.com/office/drawing/2014/main" id="{255AF920-1299-4CDA-8C87-97B8BBA26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307"/>
              <a:ext cx="699" cy="338"/>
            </a:xfrm>
            <a:custGeom>
              <a:avLst/>
              <a:gdLst>
                <a:gd name="T0" fmla="*/ 158 w 1471"/>
                <a:gd name="T1" fmla="*/ 0 h 711"/>
                <a:gd name="T2" fmla="*/ 114 w 1471"/>
                <a:gd name="T3" fmla="*/ 29 h 711"/>
                <a:gd name="T4" fmla="*/ 86 w 1471"/>
                <a:gd name="T5" fmla="*/ 73 h 711"/>
                <a:gd name="T6" fmla="*/ 42 w 1471"/>
                <a:gd name="T7" fmla="*/ 68 h 711"/>
                <a:gd name="T8" fmla="*/ 0 w 1471"/>
                <a:gd name="T9" fmla="*/ 77 h 7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1" h="711">
                  <a:moveTo>
                    <a:pt x="1471" y="0"/>
                  </a:moveTo>
                  <a:cubicBezTo>
                    <a:pt x="1310" y="13"/>
                    <a:pt x="1137" y="137"/>
                    <a:pt x="1056" y="272"/>
                  </a:cubicBezTo>
                  <a:cubicBezTo>
                    <a:pt x="977" y="406"/>
                    <a:pt x="966" y="635"/>
                    <a:pt x="796" y="676"/>
                  </a:cubicBezTo>
                  <a:cubicBezTo>
                    <a:pt x="654" y="711"/>
                    <a:pt x="533" y="629"/>
                    <a:pt x="395" y="634"/>
                  </a:cubicBezTo>
                  <a:cubicBezTo>
                    <a:pt x="272" y="637"/>
                    <a:pt x="119" y="685"/>
                    <a:pt x="0" y="710"/>
                  </a:cubicBezTo>
                </a:path>
              </a:pathLst>
            </a:custGeom>
            <a:noFill/>
            <a:ln w="158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" name="Freeform 1693">
              <a:extLst>
                <a:ext uri="{FF2B5EF4-FFF2-40B4-BE49-F238E27FC236}">
                  <a16:creationId xmlns:a16="http://schemas.microsoft.com/office/drawing/2014/main" id="{8D117D0E-920C-4A4D-B27B-FC9D15B4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896"/>
              <a:ext cx="419" cy="488"/>
            </a:xfrm>
            <a:custGeom>
              <a:avLst/>
              <a:gdLst>
                <a:gd name="T0" fmla="*/ 95 w 880"/>
                <a:gd name="T1" fmla="*/ 1 h 1027"/>
                <a:gd name="T2" fmla="*/ 50 w 880"/>
                <a:gd name="T3" fmla="*/ 50 h 1027"/>
                <a:gd name="T4" fmla="*/ 32 w 880"/>
                <a:gd name="T5" fmla="*/ 78 h 1027"/>
                <a:gd name="T6" fmla="*/ 0 w 880"/>
                <a:gd name="T7" fmla="*/ 110 h 10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0" h="1027">
                  <a:moveTo>
                    <a:pt x="880" y="12"/>
                  </a:moveTo>
                  <a:cubicBezTo>
                    <a:pt x="723" y="0"/>
                    <a:pt x="557" y="364"/>
                    <a:pt x="467" y="469"/>
                  </a:cubicBezTo>
                  <a:cubicBezTo>
                    <a:pt x="395" y="552"/>
                    <a:pt x="353" y="640"/>
                    <a:pt x="294" y="729"/>
                  </a:cubicBezTo>
                  <a:cubicBezTo>
                    <a:pt x="211" y="853"/>
                    <a:pt x="150" y="992"/>
                    <a:pt x="0" y="1027"/>
                  </a:cubicBezTo>
                </a:path>
              </a:pathLst>
            </a:custGeom>
            <a:noFill/>
            <a:ln w="158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7" name="Freeform 1694">
              <a:extLst>
                <a:ext uri="{FF2B5EF4-FFF2-40B4-BE49-F238E27FC236}">
                  <a16:creationId xmlns:a16="http://schemas.microsoft.com/office/drawing/2014/main" id="{95D950A6-75AF-4A1D-8FFD-EA03CADF5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964"/>
              <a:ext cx="65" cy="34"/>
            </a:xfrm>
            <a:custGeom>
              <a:avLst/>
              <a:gdLst>
                <a:gd name="T0" fmla="*/ 15 w 136"/>
                <a:gd name="T1" fmla="*/ 8 h 72"/>
                <a:gd name="T2" fmla="*/ 7 w 136"/>
                <a:gd name="T3" fmla="*/ 4 h 72"/>
                <a:gd name="T4" fmla="*/ 0 w 136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72">
                  <a:moveTo>
                    <a:pt x="136" y="72"/>
                  </a:moveTo>
                  <a:cubicBezTo>
                    <a:pt x="125" y="49"/>
                    <a:pt x="88" y="48"/>
                    <a:pt x="65" y="41"/>
                  </a:cubicBezTo>
                  <a:cubicBezTo>
                    <a:pt x="43" y="34"/>
                    <a:pt x="14" y="18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Freeform 1695">
              <a:extLst>
                <a:ext uri="{FF2B5EF4-FFF2-40B4-BE49-F238E27FC236}">
                  <a16:creationId xmlns:a16="http://schemas.microsoft.com/office/drawing/2014/main" id="{1B638B11-0AAD-49E5-A14F-187B30FD8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014"/>
              <a:ext cx="71" cy="40"/>
            </a:xfrm>
            <a:custGeom>
              <a:avLst/>
              <a:gdLst>
                <a:gd name="T0" fmla="*/ 16 w 149"/>
                <a:gd name="T1" fmla="*/ 9 h 85"/>
                <a:gd name="T2" fmla="*/ 0 w 149"/>
                <a:gd name="T3" fmla="*/ 0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9" h="85">
                  <a:moveTo>
                    <a:pt x="149" y="85"/>
                  </a:moveTo>
                  <a:cubicBezTo>
                    <a:pt x="147" y="50"/>
                    <a:pt x="29" y="2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" name="Freeform 1696">
              <a:extLst>
                <a:ext uri="{FF2B5EF4-FFF2-40B4-BE49-F238E27FC236}">
                  <a16:creationId xmlns:a16="http://schemas.microsoft.com/office/drawing/2014/main" id="{62BCFB87-64BA-40D0-B65F-F02DD813D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162"/>
              <a:ext cx="86" cy="24"/>
            </a:xfrm>
            <a:custGeom>
              <a:avLst/>
              <a:gdLst>
                <a:gd name="T0" fmla="*/ 20 w 180"/>
                <a:gd name="T1" fmla="*/ 5 h 51"/>
                <a:gd name="T2" fmla="*/ 0 w 180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0" h="51">
                  <a:moveTo>
                    <a:pt x="180" y="51"/>
                  </a:moveTo>
                  <a:cubicBezTo>
                    <a:pt x="123" y="39"/>
                    <a:pt x="49" y="25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" name="Freeform 1697">
              <a:extLst>
                <a:ext uri="{FF2B5EF4-FFF2-40B4-BE49-F238E27FC236}">
                  <a16:creationId xmlns:a16="http://schemas.microsoft.com/office/drawing/2014/main" id="{9938DC8B-D353-483E-B4B9-42BC7DE1E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2314"/>
              <a:ext cx="104" cy="20"/>
            </a:xfrm>
            <a:custGeom>
              <a:avLst/>
              <a:gdLst>
                <a:gd name="T0" fmla="*/ 23 w 219"/>
                <a:gd name="T1" fmla="*/ 5 h 41"/>
                <a:gd name="T2" fmla="*/ 9 w 219"/>
                <a:gd name="T3" fmla="*/ 2 h 41"/>
                <a:gd name="T4" fmla="*/ 0 w 219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9" h="41">
                  <a:moveTo>
                    <a:pt x="219" y="41"/>
                  </a:moveTo>
                  <a:cubicBezTo>
                    <a:pt x="182" y="18"/>
                    <a:pt x="121" y="28"/>
                    <a:pt x="80" y="17"/>
                  </a:cubicBezTo>
                  <a:cubicBezTo>
                    <a:pt x="53" y="10"/>
                    <a:pt x="28" y="4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" name="Freeform 1698">
              <a:extLst>
                <a:ext uri="{FF2B5EF4-FFF2-40B4-BE49-F238E27FC236}">
                  <a16:creationId xmlns:a16="http://schemas.microsoft.com/office/drawing/2014/main" id="{8F729E75-84F0-499F-8484-122C55360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444"/>
              <a:ext cx="95" cy="33"/>
            </a:xfrm>
            <a:custGeom>
              <a:avLst/>
              <a:gdLst>
                <a:gd name="T0" fmla="*/ 21 w 201"/>
                <a:gd name="T1" fmla="*/ 8 h 69"/>
                <a:gd name="T2" fmla="*/ 8 w 201"/>
                <a:gd name="T3" fmla="*/ 3 h 69"/>
                <a:gd name="T4" fmla="*/ 0 w 201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1" h="69">
                  <a:moveTo>
                    <a:pt x="201" y="69"/>
                  </a:moveTo>
                  <a:cubicBezTo>
                    <a:pt x="167" y="43"/>
                    <a:pt x="110" y="39"/>
                    <a:pt x="70" y="27"/>
                  </a:cubicBezTo>
                  <a:cubicBezTo>
                    <a:pt x="44" y="20"/>
                    <a:pt x="23" y="1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Freeform 1699">
              <a:extLst>
                <a:ext uri="{FF2B5EF4-FFF2-40B4-BE49-F238E27FC236}">
                  <a16:creationId xmlns:a16="http://schemas.microsoft.com/office/drawing/2014/main" id="{7332A791-80FD-49A0-9B11-78AEFC248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715"/>
              <a:ext cx="73" cy="11"/>
            </a:xfrm>
            <a:custGeom>
              <a:avLst/>
              <a:gdLst>
                <a:gd name="T0" fmla="*/ 17 w 154"/>
                <a:gd name="T1" fmla="*/ 2 h 23"/>
                <a:gd name="T2" fmla="*/ 0 w 15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4" h="23">
                  <a:moveTo>
                    <a:pt x="154" y="23"/>
                  </a:moveTo>
                  <a:cubicBezTo>
                    <a:pt x="100" y="20"/>
                    <a:pt x="48" y="2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" name="Freeform 1700">
              <a:extLst>
                <a:ext uri="{FF2B5EF4-FFF2-40B4-BE49-F238E27FC236}">
                  <a16:creationId xmlns:a16="http://schemas.microsoft.com/office/drawing/2014/main" id="{6E7C26F1-87F2-4EE7-BEFD-95314384A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857"/>
              <a:ext cx="77" cy="19"/>
            </a:xfrm>
            <a:custGeom>
              <a:avLst/>
              <a:gdLst>
                <a:gd name="T0" fmla="*/ 18 w 161"/>
                <a:gd name="T1" fmla="*/ 4 h 39"/>
                <a:gd name="T2" fmla="*/ 8 w 161"/>
                <a:gd name="T3" fmla="*/ 3 h 39"/>
                <a:gd name="T4" fmla="*/ 0 w 16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39">
                  <a:moveTo>
                    <a:pt x="161" y="39"/>
                  </a:moveTo>
                  <a:cubicBezTo>
                    <a:pt x="133" y="29"/>
                    <a:pt x="103" y="32"/>
                    <a:pt x="73" y="25"/>
                  </a:cubicBezTo>
                  <a:cubicBezTo>
                    <a:pt x="49" y="20"/>
                    <a:pt x="24" y="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" name="Freeform 1701">
              <a:extLst>
                <a:ext uri="{FF2B5EF4-FFF2-40B4-BE49-F238E27FC236}">
                  <a16:creationId xmlns:a16="http://schemas.microsoft.com/office/drawing/2014/main" id="{E12CED26-E38D-4C41-A6B7-CC12B2B59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3095"/>
              <a:ext cx="62" cy="20"/>
            </a:xfrm>
            <a:custGeom>
              <a:avLst/>
              <a:gdLst>
                <a:gd name="T0" fmla="*/ 14 w 131"/>
                <a:gd name="T1" fmla="*/ 4 h 43"/>
                <a:gd name="T2" fmla="*/ 0 w 131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1" h="43">
                  <a:moveTo>
                    <a:pt x="131" y="43"/>
                  </a:moveTo>
                  <a:cubicBezTo>
                    <a:pt x="94" y="41"/>
                    <a:pt x="30" y="18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" name="Freeform 1702">
              <a:extLst>
                <a:ext uri="{FF2B5EF4-FFF2-40B4-BE49-F238E27FC236}">
                  <a16:creationId xmlns:a16="http://schemas.microsoft.com/office/drawing/2014/main" id="{63C502E7-168C-4617-9586-B08ECC19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332"/>
              <a:ext cx="60" cy="20"/>
            </a:xfrm>
            <a:custGeom>
              <a:avLst/>
              <a:gdLst>
                <a:gd name="T0" fmla="*/ 14 w 125"/>
                <a:gd name="T1" fmla="*/ 5 h 41"/>
                <a:gd name="T2" fmla="*/ 6 w 125"/>
                <a:gd name="T3" fmla="*/ 3 h 41"/>
                <a:gd name="T4" fmla="*/ 0 w 125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41">
                  <a:moveTo>
                    <a:pt x="125" y="41"/>
                  </a:moveTo>
                  <a:cubicBezTo>
                    <a:pt x="106" y="25"/>
                    <a:pt x="75" y="31"/>
                    <a:pt x="52" y="24"/>
                  </a:cubicBezTo>
                  <a:cubicBezTo>
                    <a:pt x="33" y="19"/>
                    <a:pt x="15" y="8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Freeform 1703">
              <a:extLst>
                <a:ext uri="{FF2B5EF4-FFF2-40B4-BE49-F238E27FC236}">
                  <a16:creationId xmlns:a16="http://schemas.microsoft.com/office/drawing/2014/main" id="{F6C24447-A638-4E3B-BFC5-072390CFF0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2" y="1958"/>
              <a:ext cx="1360" cy="1864"/>
            </a:xfrm>
            <a:custGeom>
              <a:avLst/>
              <a:gdLst>
                <a:gd name="T0" fmla="*/ 0 w 2861"/>
                <a:gd name="T1" fmla="*/ 421 h 3919"/>
                <a:gd name="T2" fmla="*/ 0 w 2861"/>
                <a:gd name="T3" fmla="*/ 422 h 3919"/>
                <a:gd name="T4" fmla="*/ 299 w 2861"/>
                <a:gd name="T5" fmla="*/ 165 h 3919"/>
                <a:gd name="T6" fmla="*/ 301 w 2861"/>
                <a:gd name="T7" fmla="*/ 122 h 3919"/>
                <a:gd name="T8" fmla="*/ 305 w 2861"/>
                <a:gd name="T9" fmla="*/ 68 h 3919"/>
                <a:gd name="T10" fmla="*/ 303 w 2861"/>
                <a:gd name="T11" fmla="*/ 15 h 3919"/>
                <a:gd name="T12" fmla="*/ 299 w 2861"/>
                <a:gd name="T13" fmla="*/ 0 h 3919"/>
                <a:gd name="T14" fmla="*/ 297 w 2861"/>
                <a:gd name="T15" fmla="*/ 3 h 3919"/>
                <a:gd name="T16" fmla="*/ 289 w 2861"/>
                <a:gd name="T17" fmla="*/ 3 h 3919"/>
                <a:gd name="T18" fmla="*/ 278 w 2861"/>
                <a:gd name="T19" fmla="*/ 10 h 3919"/>
                <a:gd name="T20" fmla="*/ 259 w 2861"/>
                <a:gd name="T21" fmla="*/ 16 h 3919"/>
                <a:gd name="T22" fmla="*/ 229 w 2861"/>
                <a:gd name="T23" fmla="*/ 22 h 3919"/>
                <a:gd name="T24" fmla="*/ 195 w 2861"/>
                <a:gd name="T25" fmla="*/ 29 h 3919"/>
                <a:gd name="T26" fmla="*/ 142 w 2861"/>
                <a:gd name="T27" fmla="*/ 52 h 3919"/>
                <a:gd name="T28" fmla="*/ 109 w 2861"/>
                <a:gd name="T29" fmla="*/ 69 h 3919"/>
                <a:gd name="T30" fmla="*/ 77 w 2861"/>
                <a:gd name="T31" fmla="*/ 91 h 3919"/>
                <a:gd name="T32" fmla="*/ 56 w 2861"/>
                <a:gd name="T33" fmla="*/ 108 h 3919"/>
                <a:gd name="T34" fmla="*/ 34 w 2861"/>
                <a:gd name="T35" fmla="*/ 124 h 3919"/>
                <a:gd name="T36" fmla="*/ 0 w 2861"/>
                <a:gd name="T37" fmla="*/ 152 h 3919"/>
                <a:gd name="T38" fmla="*/ 1 w 2861"/>
                <a:gd name="T39" fmla="*/ 156 h 3919"/>
                <a:gd name="T40" fmla="*/ 3 w 2861"/>
                <a:gd name="T41" fmla="*/ 182 h 3919"/>
                <a:gd name="T42" fmla="*/ 10 w 2861"/>
                <a:gd name="T43" fmla="*/ 209 h 3919"/>
                <a:gd name="T44" fmla="*/ 6 w 2861"/>
                <a:gd name="T45" fmla="*/ 232 h 3919"/>
                <a:gd name="T46" fmla="*/ 4 w 2861"/>
                <a:gd name="T47" fmla="*/ 276 h 3919"/>
                <a:gd name="T48" fmla="*/ 6 w 2861"/>
                <a:gd name="T49" fmla="*/ 329 h 3919"/>
                <a:gd name="T50" fmla="*/ 6 w 2861"/>
                <a:gd name="T51" fmla="*/ 362 h 3919"/>
                <a:gd name="T52" fmla="*/ 3 w 2861"/>
                <a:gd name="T53" fmla="*/ 389 h 3919"/>
                <a:gd name="T54" fmla="*/ 0 w 2861"/>
                <a:gd name="T55" fmla="*/ 421 h 3919"/>
                <a:gd name="T56" fmla="*/ 0 w 2861"/>
                <a:gd name="T57" fmla="*/ 421 h 3919"/>
                <a:gd name="T58" fmla="*/ 28 w 2861"/>
                <a:gd name="T59" fmla="*/ 395 h 3919"/>
                <a:gd name="T60" fmla="*/ 52 w 2861"/>
                <a:gd name="T61" fmla="*/ 373 h 3919"/>
                <a:gd name="T62" fmla="*/ 77 w 2861"/>
                <a:gd name="T63" fmla="*/ 354 h 3919"/>
                <a:gd name="T64" fmla="*/ 97 w 2861"/>
                <a:gd name="T65" fmla="*/ 333 h 3919"/>
                <a:gd name="T66" fmla="*/ 122 w 2861"/>
                <a:gd name="T67" fmla="*/ 318 h 3919"/>
                <a:gd name="T68" fmla="*/ 161 w 2861"/>
                <a:gd name="T69" fmla="*/ 295 h 3919"/>
                <a:gd name="T70" fmla="*/ 174 w 2861"/>
                <a:gd name="T71" fmla="*/ 282 h 3919"/>
                <a:gd name="T72" fmla="*/ 202 w 2861"/>
                <a:gd name="T73" fmla="*/ 273 h 3919"/>
                <a:gd name="T74" fmla="*/ 227 w 2861"/>
                <a:gd name="T75" fmla="*/ 263 h 3919"/>
                <a:gd name="T76" fmla="*/ 235 w 2861"/>
                <a:gd name="T77" fmla="*/ 256 h 3919"/>
                <a:gd name="T78" fmla="*/ 275 w 2861"/>
                <a:gd name="T79" fmla="*/ 243 h 3919"/>
                <a:gd name="T80" fmla="*/ 299 w 2861"/>
                <a:gd name="T81" fmla="*/ 240 h 3919"/>
                <a:gd name="T82" fmla="*/ 299 w 2861"/>
                <a:gd name="T83" fmla="*/ 239 h 3919"/>
                <a:gd name="T84" fmla="*/ 300 w 2861"/>
                <a:gd name="T85" fmla="*/ 220 h 39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61" h="3919">
                  <a:moveTo>
                    <a:pt x="0" y="3919"/>
                  </a:moveTo>
                  <a:cubicBezTo>
                    <a:pt x="0" y="3919"/>
                    <a:pt x="2" y="3918"/>
                    <a:pt x="4" y="3915"/>
                  </a:cubicBezTo>
                  <a:cubicBezTo>
                    <a:pt x="3" y="3915"/>
                    <a:pt x="2" y="3916"/>
                    <a:pt x="0" y="3916"/>
                  </a:cubicBezTo>
                  <a:lnTo>
                    <a:pt x="0" y="3919"/>
                  </a:lnTo>
                  <a:close/>
                  <a:moveTo>
                    <a:pt x="2833" y="1711"/>
                  </a:moveTo>
                  <a:cubicBezTo>
                    <a:pt x="2815" y="1644"/>
                    <a:pt x="2776" y="1609"/>
                    <a:pt x="2786" y="1533"/>
                  </a:cubicBezTo>
                  <a:cubicBezTo>
                    <a:pt x="2797" y="1458"/>
                    <a:pt x="2810" y="1389"/>
                    <a:pt x="2807" y="1309"/>
                  </a:cubicBezTo>
                  <a:cubicBezTo>
                    <a:pt x="2804" y="1244"/>
                    <a:pt x="2785" y="1200"/>
                    <a:pt x="2802" y="1136"/>
                  </a:cubicBezTo>
                  <a:cubicBezTo>
                    <a:pt x="2822" y="1059"/>
                    <a:pt x="2826" y="1037"/>
                    <a:pt x="2805" y="957"/>
                  </a:cubicBezTo>
                  <a:cubicBezTo>
                    <a:pt x="2788" y="890"/>
                    <a:pt x="2750" y="652"/>
                    <a:pt x="2843" y="626"/>
                  </a:cubicBezTo>
                  <a:cubicBezTo>
                    <a:pt x="2812" y="505"/>
                    <a:pt x="2807" y="394"/>
                    <a:pt x="2813" y="265"/>
                  </a:cubicBezTo>
                  <a:cubicBezTo>
                    <a:pt x="2815" y="222"/>
                    <a:pt x="2827" y="181"/>
                    <a:pt x="2821" y="144"/>
                  </a:cubicBezTo>
                  <a:cubicBezTo>
                    <a:pt x="2814" y="105"/>
                    <a:pt x="2795" y="53"/>
                    <a:pt x="2782" y="13"/>
                  </a:cubicBezTo>
                  <a:cubicBezTo>
                    <a:pt x="2782" y="0"/>
                    <a:pt x="2782" y="0"/>
                    <a:pt x="2782" y="0"/>
                  </a:cubicBezTo>
                  <a:cubicBezTo>
                    <a:pt x="2776" y="1"/>
                    <a:pt x="2770" y="2"/>
                    <a:pt x="2765" y="3"/>
                  </a:cubicBezTo>
                  <a:cubicBezTo>
                    <a:pt x="2771" y="11"/>
                    <a:pt x="2772" y="19"/>
                    <a:pt x="2767" y="28"/>
                  </a:cubicBezTo>
                  <a:cubicBezTo>
                    <a:pt x="2756" y="39"/>
                    <a:pt x="2756" y="39"/>
                    <a:pt x="2756" y="39"/>
                  </a:cubicBezTo>
                  <a:cubicBezTo>
                    <a:pt x="2745" y="43"/>
                    <a:pt x="2701" y="25"/>
                    <a:pt x="2688" y="25"/>
                  </a:cubicBezTo>
                  <a:cubicBezTo>
                    <a:pt x="2655" y="27"/>
                    <a:pt x="2642" y="42"/>
                    <a:pt x="2619" y="57"/>
                  </a:cubicBezTo>
                  <a:cubicBezTo>
                    <a:pt x="2604" y="67"/>
                    <a:pt x="2604" y="84"/>
                    <a:pt x="2588" y="93"/>
                  </a:cubicBezTo>
                  <a:cubicBezTo>
                    <a:pt x="2570" y="103"/>
                    <a:pt x="2529" y="97"/>
                    <a:pt x="2507" y="102"/>
                  </a:cubicBezTo>
                  <a:cubicBezTo>
                    <a:pt x="2470" y="111"/>
                    <a:pt x="2440" y="144"/>
                    <a:pt x="2406" y="151"/>
                  </a:cubicBezTo>
                  <a:cubicBezTo>
                    <a:pt x="2350" y="163"/>
                    <a:pt x="2283" y="121"/>
                    <a:pt x="2224" y="140"/>
                  </a:cubicBezTo>
                  <a:cubicBezTo>
                    <a:pt x="2179" y="154"/>
                    <a:pt x="2173" y="188"/>
                    <a:pt x="2135" y="201"/>
                  </a:cubicBezTo>
                  <a:cubicBezTo>
                    <a:pt x="2080" y="220"/>
                    <a:pt x="2006" y="191"/>
                    <a:pt x="1949" y="206"/>
                  </a:cubicBezTo>
                  <a:cubicBezTo>
                    <a:pt x="1902" y="217"/>
                    <a:pt x="1857" y="246"/>
                    <a:pt x="1815" y="270"/>
                  </a:cubicBezTo>
                  <a:cubicBezTo>
                    <a:pt x="1710" y="330"/>
                    <a:pt x="1603" y="356"/>
                    <a:pt x="1491" y="401"/>
                  </a:cubicBezTo>
                  <a:cubicBezTo>
                    <a:pt x="1435" y="424"/>
                    <a:pt x="1362" y="442"/>
                    <a:pt x="1316" y="483"/>
                  </a:cubicBezTo>
                  <a:cubicBezTo>
                    <a:pt x="1282" y="513"/>
                    <a:pt x="1282" y="522"/>
                    <a:pt x="1247" y="539"/>
                  </a:cubicBezTo>
                  <a:cubicBezTo>
                    <a:pt x="1169" y="576"/>
                    <a:pt x="1073" y="571"/>
                    <a:pt x="1014" y="644"/>
                  </a:cubicBezTo>
                  <a:cubicBezTo>
                    <a:pt x="983" y="683"/>
                    <a:pt x="988" y="709"/>
                    <a:pt x="952" y="733"/>
                  </a:cubicBezTo>
                  <a:cubicBezTo>
                    <a:pt x="881" y="780"/>
                    <a:pt x="783" y="771"/>
                    <a:pt x="721" y="846"/>
                  </a:cubicBezTo>
                  <a:cubicBezTo>
                    <a:pt x="688" y="887"/>
                    <a:pt x="701" y="890"/>
                    <a:pt x="654" y="915"/>
                  </a:cubicBezTo>
                  <a:cubicBezTo>
                    <a:pt x="601" y="942"/>
                    <a:pt x="557" y="962"/>
                    <a:pt x="518" y="1008"/>
                  </a:cubicBezTo>
                  <a:cubicBezTo>
                    <a:pt x="500" y="1030"/>
                    <a:pt x="485" y="1066"/>
                    <a:pt x="462" y="1083"/>
                  </a:cubicBezTo>
                  <a:cubicBezTo>
                    <a:pt x="423" y="1111"/>
                    <a:pt x="358" y="1117"/>
                    <a:pt x="313" y="1147"/>
                  </a:cubicBezTo>
                  <a:cubicBezTo>
                    <a:pt x="267" y="1177"/>
                    <a:pt x="238" y="1221"/>
                    <a:pt x="199" y="1260"/>
                  </a:cubicBezTo>
                  <a:cubicBezTo>
                    <a:pt x="144" y="1315"/>
                    <a:pt x="79" y="1398"/>
                    <a:pt x="0" y="1410"/>
                  </a:cubicBezTo>
                  <a:cubicBezTo>
                    <a:pt x="0" y="1430"/>
                    <a:pt x="0" y="1430"/>
                    <a:pt x="0" y="1430"/>
                  </a:cubicBezTo>
                  <a:cubicBezTo>
                    <a:pt x="5" y="1439"/>
                    <a:pt x="9" y="1450"/>
                    <a:pt x="11" y="1455"/>
                  </a:cubicBezTo>
                  <a:cubicBezTo>
                    <a:pt x="17" y="1474"/>
                    <a:pt x="23" y="1495"/>
                    <a:pt x="28" y="1515"/>
                  </a:cubicBezTo>
                  <a:cubicBezTo>
                    <a:pt x="44" y="1574"/>
                    <a:pt x="21" y="1627"/>
                    <a:pt x="25" y="1693"/>
                  </a:cubicBezTo>
                  <a:cubicBezTo>
                    <a:pt x="27" y="1739"/>
                    <a:pt x="36" y="1786"/>
                    <a:pt x="52" y="1830"/>
                  </a:cubicBezTo>
                  <a:cubicBezTo>
                    <a:pt x="62" y="1861"/>
                    <a:pt x="97" y="1909"/>
                    <a:pt x="94" y="1942"/>
                  </a:cubicBezTo>
                  <a:cubicBezTo>
                    <a:pt x="91" y="1968"/>
                    <a:pt x="65" y="1999"/>
                    <a:pt x="59" y="2028"/>
                  </a:cubicBezTo>
                  <a:cubicBezTo>
                    <a:pt x="49" y="2069"/>
                    <a:pt x="57" y="2110"/>
                    <a:pt x="53" y="2151"/>
                  </a:cubicBezTo>
                  <a:cubicBezTo>
                    <a:pt x="45" y="2220"/>
                    <a:pt x="22" y="2270"/>
                    <a:pt x="33" y="2344"/>
                  </a:cubicBezTo>
                  <a:cubicBezTo>
                    <a:pt x="45" y="2422"/>
                    <a:pt x="38" y="2492"/>
                    <a:pt x="34" y="2570"/>
                  </a:cubicBezTo>
                  <a:cubicBezTo>
                    <a:pt x="30" y="2670"/>
                    <a:pt x="29" y="2779"/>
                    <a:pt x="42" y="2878"/>
                  </a:cubicBezTo>
                  <a:cubicBezTo>
                    <a:pt x="50" y="2934"/>
                    <a:pt x="64" y="3002"/>
                    <a:pt x="53" y="3059"/>
                  </a:cubicBezTo>
                  <a:cubicBezTo>
                    <a:pt x="40" y="3127"/>
                    <a:pt x="6" y="3208"/>
                    <a:pt x="40" y="3278"/>
                  </a:cubicBezTo>
                  <a:cubicBezTo>
                    <a:pt x="65" y="3328"/>
                    <a:pt x="71" y="3315"/>
                    <a:pt x="53" y="3367"/>
                  </a:cubicBezTo>
                  <a:cubicBezTo>
                    <a:pt x="36" y="3413"/>
                    <a:pt x="25" y="3462"/>
                    <a:pt x="25" y="3511"/>
                  </a:cubicBezTo>
                  <a:cubicBezTo>
                    <a:pt x="25" y="3551"/>
                    <a:pt x="32" y="3580"/>
                    <a:pt x="25" y="3617"/>
                  </a:cubicBezTo>
                  <a:cubicBezTo>
                    <a:pt x="18" y="3655"/>
                    <a:pt x="11" y="3689"/>
                    <a:pt x="11" y="3729"/>
                  </a:cubicBezTo>
                  <a:cubicBezTo>
                    <a:pt x="11" y="3795"/>
                    <a:pt x="25" y="3849"/>
                    <a:pt x="6" y="3912"/>
                  </a:cubicBezTo>
                  <a:cubicBezTo>
                    <a:pt x="7" y="3911"/>
                    <a:pt x="8" y="3910"/>
                    <a:pt x="8" y="3910"/>
                  </a:cubicBezTo>
                  <a:cubicBezTo>
                    <a:pt x="6" y="3916"/>
                    <a:pt x="6" y="3916"/>
                    <a:pt x="6" y="3916"/>
                  </a:cubicBezTo>
                  <a:cubicBezTo>
                    <a:pt x="49" y="3874"/>
                    <a:pt x="107" y="3854"/>
                    <a:pt x="151" y="3814"/>
                  </a:cubicBezTo>
                  <a:cubicBezTo>
                    <a:pt x="196" y="3773"/>
                    <a:pt x="226" y="3724"/>
                    <a:pt x="259" y="3671"/>
                  </a:cubicBezTo>
                  <a:cubicBezTo>
                    <a:pt x="297" y="3610"/>
                    <a:pt x="316" y="3614"/>
                    <a:pt x="376" y="3582"/>
                  </a:cubicBezTo>
                  <a:cubicBezTo>
                    <a:pt x="429" y="3553"/>
                    <a:pt x="444" y="3508"/>
                    <a:pt x="482" y="3464"/>
                  </a:cubicBezTo>
                  <a:cubicBezTo>
                    <a:pt x="522" y="3418"/>
                    <a:pt x="589" y="3348"/>
                    <a:pt x="646" y="3319"/>
                  </a:cubicBezTo>
                  <a:cubicBezTo>
                    <a:pt x="669" y="3306"/>
                    <a:pt x="697" y="3315"/>
                    <a:pt x="719" y="3294"/>
                  </a:cubicBezTo>
                  <a:cubicBezTo>
                    <a:pt x="738" y="3277"/>
                    <a:pt x="746" y="3225"/>
                    <a:pt x="763" y="3202"/>
                  </a:cubicBezTo>
                  <a:cubicBezTo>
                    <a:pt x="807" y="3141"/>
                    <a:pt x="857" y="3136"/>
                    <a:pt x="909" y="3100"/>
                  </a:cubicBezTo>
                  <a:cubicBezTo>
                    <a:pt x="952" y="3070"/>
                    <a:pt x="976" y="3022"/>
                    <a:pt x="1021" y="2996"/>
                  </a:cubicBezTo>
                  <a:cubicBezTo>
                    <a:pt x="1055" y="2977"/>
                    <a:pt x="1099" y="2977"/>
                    <a:pt x="1134" y="2959"/>
                  </a:cubicBezTo>
                  <a:cubicBezTo>
                    <a:pt x="1175" y="2938"/>
                    <a:pt x="1205" y="2900"/>
                    <a:pt x="1241" y="2874"/>
                  </a:cubicBezTo>
                  <a:cubicBezTo>
                    <a:pt x="1302" y="2829"/>
                    <a:pt x="1424" y="2733"/>
                    <a:pt x="1499" y="2742"/>
                  </a:cubicBezTo>
                  <a:cubicBezTo>
                    <a:pt x="1514" y="2699"/>
                    <a:pt x="1534" y="2671"/>
                    <a:pt x="1560" y="2650"/>
                  </a:cubicBezTo>
                  <a:cubicBezTo>
                    <a:pt x="1581" y="2639"/>
                    <a:pt x="1602" y="2627"/>
                    <a:pt x="1624" y="2616"/>
                  </a:cubicBezTo>
                  <a:cubicBezTo>
                    <a:pt x="1661" y="2602"/>
                    <a:pt x="1704" y="2592"/>
                    <a:pt x="1750" y="2577"/>
                  </a:cubicBezTo>
                  <a:cubicBezTo>
                    <a:pt x="1801" y="2560"/>
                    <a:pt x="1834" y="2559"/>
                    <a:pt x="1874" y="2537"/>
                  </a:cubicBezTo>
                  <a:cubicBezTo>
                    <a:pt x="1911" y="2517"/>
                    <a:pt x="1946" y="2480"/>
                    <a:pt x="1987" y="2465"/>
                  </a:cubicBezTo>
                  <a:cubicBezTo>
                    <a:pt x="2026" y="2451"/>
                    <a:pt x="2069" y="2459"/>
                    <a:pt x="2110" y="2450"/>
                  </a:cubicBezTo>
                  <a:cubicBezTo>
                    <a:pt x="2132" y="2445"/>
                    <a:pt x="2134" y="2461"/>
                    <a:pt x="2154" y="2447"/>
                  </a:cubicBezTo>
                  <a:cubicBezTo>
                    <a:pt x="2166" y="2439"/>
                    <a:pt x="2169" y="2397"/>
                    <a:pt x="2191" y="2381"/>
                  </a:cubicBezTo>
                  <a:cubicBezTo>
                    <a:pt x="2282" y="2315"/>
                    <a:pt x="2414" y="2368"/>
                    <a:pt x="2505" y="2330"/>
                  </a:cubicBezTo>
                  <a:cubicBezTo>
                    <a:pt x="2503" y="2297"/>
                    <a:pt x="2524" y="2276"/>
                    <a:pt x="2555" y="2261"/>
                  </a:cubicBezTo>
                  <a:cubicBezTo>
                    <a:pt x="2599" y="2251"/>
                    <a:pt x="2644" y="2242"/>
                    <a:pt x="2689" y="2234"/>
                  </a:cubicBezTo>
                  <a:cubicBezTo>
                    <a:pt x="2728" y="2231"/>
                    <a:pt x="2763" y="2231"/>
                    <a:pt x="2781" y="2230"/>
                  </a:cubicBezTo>
                  <a:cubicBezTo>
                    <a:pt x="2779" y="2226"/>
                    <a:pt x="2777" y="2223"/>
                    <a:pt x="2775" y="2219"/>
                  </a:cubicBezTo>
                  <a:cubicBezTo>
                    <a:pt x="2778" y="2219"/>
                    <a:pt x="2780" y="2219"/>
                    <a:pt x="2782" y="2218"/>
                  </a:cubicBezTo>
                  <a:cubicBezTo>
                    <a:pt x="2782" y="2207"/>
                    <a:pt x="2782" y="2207"/>
                    <a:pt x="2782" y="2207"/>
                  </a:cubicBezTo>
                  <a:cubicBezTo>
                    <a:pt x="2817" y="2163"/>
                    <a:pt x="2797" y="2095"/>
                    <a:pt x="2793" y="2043"/>
                  </a:cubicBezTo>
                  <a:cubicBezTo>
                    <a:pt x="2785" y="1931"/>
                    <a:pt x="2861" y="1816"/>
                    <a:pt x="2833" y="1711"/>
                  </a:cubicBezTo>
                  <a:close/>
                </a:path>
              </a:pathLst>
            </a:custGeom>
            <a:noFill/>
            <a:ln w="3175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" name="Line 1704">
              <a:extLst>
                <a:ext uri="{FF2B5EF4-FFF2-40B4-BE49-F238E27FC236}">
                  <a16:creationId xmlns:a16="http://schemas.microsoft.com/office/drawing/2014/main" id="{D4821275-E380-49A5-BCF5-C00A9D61B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80" y="2077"/>
              <a:ext cx="61" cy="40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" name="Line 1705">
              <a:extLst>
                <a:ext uri="{FF2B5EF4-FFF2-40B4-BE49-F238E27FC236}">
                  <a16:creationId xmlns:a16="http://schemas.microsoft.com/office/drawing/2014/main" id="{1CA6080A-4A2C-42C9-877F-5E6294F78F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7" y="1415"/>
              <a:ext cx="41" cy="31"/>
            </a:xfrm>
            <a:prstGeom prst="line">
              <a:avLst/>
            </a:prstGeom>
            <a:noFill/>
            <a:ln w="31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" name="Line 1706">
              <a:extLst>
                <a:ext uri="{FF2B5EF4-FFF2-40B4-BE49-F238E27FC236}">
                  <a16:creationId xmlns:a16="http://schemas.microsoft.com/office/drawing/2014/main" id="{FEB0F937-4CBE-4489-BAF5-810A41D7A2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88" y="3278"/>
              <a:ext cx="39" cy="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1" name="Rectangle 38">
            <a:extLst>
              <a:ext uri="{FF2B5EF4-FFF2-40B4-BE49-F238E27FC236}">
                <a16:creationId xmlns:a16="http://schemas.microsoft.com/office/drawing/2014/main" id="{9232ACF0-AB2F-4FF7-BF4B-FAB0CD4106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Layers of the heart</a:t>
            </a:r>
          </a:p>
        </p:txBody>
      </p:sp>
      <p:sp>
        <p:nvSpPr>
          <p:cNvPr id="22532" name="Text Box 462">
            <a:extLst>
              <a:ext uri="{FF2B5EF4-FFF2-40B4-BE49-F238E27FC236}">
                <a16:creationId xmlns:a16="http://schemas.microsoft.com/office/drawing/2014/main" id="{3D8BE590-DDA5-4C43-B652-BDFB59F51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5446713"/>
            <a:ext cx="12668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Pericardium</a:t>
            </a:r>
          </a:p>
        </p:txBody>
      </p:sp>
      <p:sp>
        <p:nvSpPr>
          <p:cNvPr id="22533" name="Text Box 463">
            <a:extLst>
              <a:ext uri="{FF2B5EF4-FFF2-40B4-BE49-F238E27FC236}">
                <a16:creationId xmlns:a16="http://schemas.microsoft.com/office/drawing/2014/main" id="{14FEA8AA-A16C-4B06-A897-F6C380926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5856288"/>
            <a:ext cx="12906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Myocardium</a:t>
            </a:r>
          </a:p>
        </p:txBody>
      </p:sp>
      <p:sp>
        <p:nvSpPr>
          <p:cNvPr id="22534" name="Line 465">
            <a:extLst>
              <a:ext uri="{FF2B5EF4-FFF2-40B4-BE49-F238E27FC236}">
                <a16:creationId xmlns:a16="http://schemas.microsoft.com/office/drawing/2014/main" id="{5E44DA4B-3010-4708-A8F7-1797210745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81400" y="5399088"/>
            <a:ext cx="228600" cy="5334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35" name="Text Box 466">
            <a:extLst>
              <a:ext uri="{FF2B5EF4-FFF2-40B4-BE49-F238E27FC236}">
                <a16:creationId xmlns:a16="http://schemas.microsoft.com/office/drawing/2014/main" id="{B7F7D79B-7FD0-46E2-A537-1CA1D8BAF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284288"/>
            <a:ext cx="17494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Fibrous pericardium</a:t>
            </a:r>
          </a:p>
        </p:txBody>
      </p:sp>
      <p:sp>
        <p:nvSpPr>
          <p:cNvPr id="22536" name="Line 467">
            <a:extLst>
              <a:ext uri="{FF2B5EF4-FFF2-40B4-BE49-F238E27FC236}">
                <a16:creationId xmlns:a16="http://schemas.microsoft.com/office/drawing/2014/main" id="{19EFDF8A-AD00-4181-AE6A-93112E8C4E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62525" y="1589088"/>
            <a:ext cx="228600" cy="4572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37" name="Text Box 468">
            <a:extLst>
              <a:ext uri="{FF2B5EF4-FFF2-40B4-BE49-F238E27FC236}">
                <a16:creationId xmlns:a16="http://schemas.microsoft.com/office/drawing/2014/main" id="{353A1C13-3B2E-416B-8CAF-B22433A82A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7325" y="1503363"/>
            <a:ext cx="29019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Serous pericardium (parietal layer)</a:t>
            </a:r>
          </a:p>
        </p:txBody>
      </p:sp>
      <p:sp>
        <p:nvSpPr>
          <p:cNvPr id="22538" name="Line 469">
            <a:extLst>
              <a:ext uri="{FF2B5EF4-FFF2-40B4-BE49-F238E27FC236}">
                <a16:creationId xmlns:a16="http://schemas.microsoft.com/office/drawing/2014/main" id="{84B2B588-6E49-4CAF-8DDB-A102EA0692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3975" y="1712913"/>
            <a:ext cx="228600" cy="4572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39" name="Text Box 470">
            <a:extLst>
              <a:ext uri="{FF2B5EF4-FFF2-40B4-BE49-F238E27FC236}">
                <a16:creationId xmlns:a16="http://schemas.microsoft.com/office/drawing/2014/main" id="{973E89CE-0E6C-4384-92FD-248DB551D8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5" y="1798638"/>
            <a:ext cx="154463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Pericardial space</a:t>
            </a:r>
          </a:p>
        </p:txBody>
      </p:sp>
      <p:sp>
        <p:nvSpPr>
          <p:cNvPr id="22540" name="Text Box 472">
            <a:extLst>
              <a:ext uri="{FF2B5EF4-FFF2-40B4-BE49-F238E27FC236}">
                <a16:creationId xmlns:a16="http://schemas.microsoft.com/office/drawing/2014/main" id="{2AAB9E6F-2DE1-4F20-BB4C-3429038EF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4050" y="2093913"/>
            <a:ext cx="39671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Serous pericardium (visceral layer - Epicardium)</a:t>
            </a:r>
          </a:p>
        </p:txBody>
      </p:sp>
      <p:sp>
        <p:nvSpPr>
          <p:cNvPr id="22541" name="Text Box 474">
            <a:extLst>
              <a:ext uri="{FF2B5EF4-FFF2-40B4-BE49-F238E27FC236}">
                <a16:creationId xmlns:a16="http://schemas.microsoft.com/office/drawing/2014/main" id="{DF269093-25D7-4445-B2DC-51D46705B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3675" y="2903538"/>
            <a:ext cx="12287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Endocardium</a:t>
            </a:r>
          </a:p>
        </p:txBody>
      </p:sp>
      <p:grpSp>
        <p:nvGrpSpPr>
          <p:cNvPr id="41997" name="Group 1097">
            <a:extLst>
              <a:ext uri="{FF2B5EF4-FFF2-40B4-BE49-F238E27FC236}">
                <a16:creationId xmlns:a16="http://schemas.microsoft.com/office/drawing/2014/main" id="{4161AF9F-0585-4316-9845-6E04E14D46B3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3189288"/>
            <a:ext cx="1343025" cy="1928812"/>
            <a:chOff x="3555" y="1873"/>
            <a:chExt cx="846" cy="1215"/>
          </a:xfrm>
        </p:grpSpPr>
        <p:sp>
          <p:nvSpPr>
            <p:cNvPr id="42293" name="Freeform 1098">
              <a:extLst>
                <a:ext uri="{FF2B5EF4-FFF2-40B4-BE49-F238E27FC236}">
                  <a16:creationId xmlns:a16="http://schemas.microsoft.com/office/drawing/2014/main" id="{0B00BD98-2AEE-4EC7-9AB1-009F634AD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874"/>
              <a:ext cx="846" cy="1213"/>
            </a:xfrm>
            <a:custGeom>
              <a:avLst/>
              <a:gdLst>
                <a:gd name="T0" fmla="*/ 56 w 971"/>
                <a:gd name="T1" fmla="*/ 1048 h 1305"/>
                <a:gd name="T2" fmla="*/ 642 w 971"/>
                <a:gd name="T3" fmla="*/ 613 h 1305"/>
                <a:gd name="T4" fmla="*/ 642 w 971"/>
                <a:gd name="T5" fmla="*/ 45 h 1305"/>
                <a:gd name="T6" fmla="*/ 586 w 971"/>
                <a:gd name="T7" fmla="*/ 0 h 1305"/>
                <a:gd name="T8" fmla="*/ 0 w 971"/>
                <a:gd name="T9" fmla="*/ 359 h 1305"/>
                <a:gd name="T10" fmla="*/ 0 w 971"/>
                <a:gd name="T11" fmla="*/ 1003 h 1305"/>
                <a:gd name="T12" fmla="*/ 56 w 971"/>
                <a:gd name="T13" fmla="*/ 1048 h 1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1" h="1305">
                  <a:moveTo>
                    <a:pt x="84" y="1305"/>
                  </a:moveTo>
                  <a:cubicBezTo>
                    <a:pt x="84" y="1305"/>
                    <a:pt x="477" y="836"/>
                    <a:pt x="971" y="764"/>
                  </a:cubicBezTo>
                  <a:cubicBezTo>
                    <a:pt x="971" y="765"/>
                    <a:pt x="971" y="56"/>
                    <a:pt x="971" y="56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9"/>
                    <a:pt x="0" y="447"/>
                    <a:pt x="0" y="447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84" y="1305"/>
                  </a:lnTo>
                  <a:close/>
                </a:path>
              </a:pathLst>
            </a:custGeom>
            <a:solidFill>
              <a:srgbClr val="EAD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4" name="Freeform 1099">
              <a:extLst>
                <a:ext uri="{FF2B5EF4-FFF2-40B4-BE49-F238E27FC236}">
                  <a16:creationId xmlns:a16="http://schemas.microsoft.com/office/drawing/2014/main" id="{361ADCDC-0103-45AE-8B0C-9BC65219E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927"/>
              <a:ext cx="773" cy="1161"/>
            </a:xfrm>
            <a:custGeom>
              <a:avLst/>
              <a:gdLst>
                <a:gd name="T0" fmla="*/ 587 w 887"/>
                <a:gd name="T1" fmla="*/ 569 h 1249"/>
                <a:gd name="T2" fmla="*/ 0 w 887"/>
                <a:gd name="T3" fmla="*/ 1003 h 1249"/>
                <a:gd name="T4" fmla="*/ 0 w 887"/>
                <a:gd name="T5" fmla="*/ 359 h 1249"/>
                <a:gd name="T6" fmla="*/ 587 w 887"/>
                <a:gd name="T7" fmla="*/ 0 h 1249"/>
                <a:gd name="T8" fmla="*/ 587 w 887"/>
                <a:gd name="T9" fmla="*/ 569 h 1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" h="1249">
                  <a:moveTo>
                    <a:pt x="887" y="708"/>
                  </a:moveTo>
                  <a:cubicBezTo>
                    <a:pt x="387" y="783"/>
                    <a:pt x="0" y="1249"/>
                    <a:pt x="0" y="1249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0" y="446"/>
                    <a:pt x="276" y="79"/>
                    <a:pt x="887" y="0"/>
                  </a:cubicBezTo>
                  <a:lnTo>
                    <a:pt x="887" y="708"/>
                  </a:lnTo>
                  <a:close/>
                </a:path>
              </a:pathLst>
            </a:custGeom>
            <a:solidFill>
              <a:srgbClr val="D8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5" name="Freeform 1100">
              <a:extLst>
                <a:ext uri="{FF2B5EF4-FFF2-40B4-BE49-F238E27FC236}">
                  <a16:creationId xmlns:a16="http://schemas.microsoft.com/office/drawing/2014/main" id="{A7EDCE5F-262F-4785-B05A-F924A96C3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300"/>
              <a:ext cx="44" cy="726"/>
            </a:xfrm>
            <a:custGeom>
              <a:avLst/>
              <a:gdLst>
                <a:gd name="T0" fmla="*/ 0 w 51"/>
                <a:gd name="T1" fmla="*/ 0 h 781"/>
                <a:gd name="T2" fmla="*/ 1 w 51"/>
                <a:gd name="T3" fmla="*/ 627 h 781"/>
                <a:gd name="T4" fmla="*/ 0 w 51"/>
                <a:gd name="T5" fmla="*/ 0 h 7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81">
                  <a:moveTo>
                    <a:pt x="0" y="0"/>
                  </a:moveTo>
                  <a:cubicBezTo>
                    <a:pt x="1" y="781"/>
                    <a:pt x="1" y="781"/>
                    <a:pt x="1" y="781"/>
                  </a:cubicBezTo>
                  <a:cubicBezTo>
                    <a:pt x="1" y="781"/>
                    <a:pt x="51" y="151"/>
                    <a:pt x="0" y="0"/>
                  </a:cubicBezTo>
                  <a:close/>
                </a:path>
              </a:pathLst>
            </a:custGeom>
            <a:solidFill>
              <a:srgbClr val="DDB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6" name="Freeform 1101">
              <a:extLst>
                <a:ext uri="{FF2B5EF4-FFF2-40B4-BE49-F238E27FC236}">
                  <a16:creationId xmlns:a16="http://schemas.microsoft.com/office/drawing/2014/main" id="{5F0C074E-9C23-42CE-B8CE-213CA930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918"/>
              <a:ext cx="766" cy="415"/>
            </a:xfrm>
            <a:custGeom>
              <a:avLst/>
              <a:gdLst>
                <a:gd name="T0" fmla="*/ 0 w 879"/>
                <a:gd name="T1" fmla="*/ 357 h 447"/>
                <a:gd name="T2" fmla="*/ 26 w 879"/>
                <a:gd name="T3" fmla="*/ 319 h 447"/>
                <a:gd name="T4" fmla="*/ 87 w 879"/>
                <a:gd name="T5" fmla="*/ 258 h 447"/>
                <a:gd name="T6" fmla="*/ 186 w 879"/>
                <a:gd name="T7" fmla="*/ 162 h 447"/>
                <a:gd name="T8" fmla="*/ 374 w 879"/>
                <a:gd name="T9" fmla="*/ 52 h 447"/>
                <a:gd name="T10" fmla="*/ 459 w 879"/>
                <a:gd name="T11" fmla="*/ 28 h 447"/>
                <a:gd name="T12" fmla="*/ 525 w 879"/>
                <a:gd name="T13" fmla="*/ 9 h 447"/>
                <a:gd name="T14" fmla="*/ 582 w 879"/>
                <a:gd name="T15" fmla="*/ 0 h 4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9" h="447">
                  <a:moveTo>
                    <a:pt x="0" y="447"/>
                  </a:moveTo>
                  <a:cubicBezTo>
                    <a:pt x="3" y="429"/>
                    <a:pt x="27" y="412"/>
                    <a:pt x="39" y="400"/>
                  </a:cubicBezTo>
                  <a:cubicBezTo>
                    <a:pt x="68" y="372"/>
                    <a:pt x="101" y="347"/>
                    <a:pt x="132" y="322"/>
                  </a:cubicBezTo>
                  <a:cubicBezTo>
                    <a:pt x="181" y="281"/>
                    <a:pt x="232" y="243"/>
                    <a:pt x="281" y="203"/>
                  </a:cubicBezTo>
                  <a:cubicBezTo>
                    <a:pt x="361" y="138"/>
                    <a:pt x="468" y="96"/>
                    <a:pt x="565" y="65"/>
                  </a:cubicBezTo>
                  <a:cubicBezTo>
                    <a:pt x="608" y="51"/>
                    <a:pt x="650" y="44"/>
                    <a:pt x="694" y="34"/>
                  </a:cubicBezTo>
                  <a:cubicBezTo>
                    <a:pt x="727" y="26"/>
                    <a:pt x="760" y="18"/>
                    <a:pt x="793" y="12"/>
                  </a:cubicBezTo>
                  <a:cubicBezTo>
                    <a:pt x="822" y="6"/>
                    <a:pt x="851" y="7"/>
                    <a:pt x="87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7" name="Freeform 1102">
              <a:extLst>
                <a:ext uri="{FF2B5EF4-FFF2-40B4-BE49-F238E27FC236}">
                  <a16:creationId xmlns:a16="http://schemas.microsoft.com/office/drawing/2014/main" id="{1E6166D8-BDD7-4F18-A343-CF660D186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91"/>
              <a:ext cx="754" cy="425"/>
            </a:xfrm>
            <a:custGeom>
              <a:avLst/>
              <a:gdLst>
                <a:gd name="T0" fmla="*/ 0 w 866"/>
                <a:gd name="T1" fmla="*/ 367 h 457"/>
                <a:gd name="T2" fmla="*/ 14 w 866"/>
                <a:gd name="T3" fmla="*/ 347 h 457"/>
                <a:gd name="T4" fmla="*/ 63 w 866"/>
                <a:gd name="T5" fmla="*/ 286 h 457"/>
                <a:gd name="T6" fmla="*/ 171 w 866"/>
                <a:gd name="T7" fmla="*/ 180 h 457"/>
                <a:gd name="T8" fmla="*/ 351 w 866"/>
                <a:gd name="T9" fmla="*/ 68 h 457"/>
                <a:gd name="T10" fmla="*/ 513 w 866"/>
                <a:gd name="T11" fmla="*/ 13 h 457"/>
                <a:gd name="T12" fmla="*/ 571 w 866"/>
                <a:gd name="T13" fmla="*/ 0 h 4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6" h="457">
                  <a:moveTo>
                    <a:pt x="0" y="457"/>
                  </a:moveTo>
                  <a:cubicBezTo>
                    <a:pt x="1" y="446"/>
                    <a:pt x="14" y="438"/>
                    <a:pt x="21" y="431"/>
                  </a:cubicBezTo>
                  <a:cubicBezTo>
                    <a:pt x="45" y="404"/>
                    <a:pt x="69" y="380"/>
                    <a:pt x="95" y="356"/>
                  </a:cubicBezTo>
                  <a:cubicBezTo>
                    <a:pt x="147" y="307"/>
                    <a:pt x="200" y="266"/>
                    <a:pt x="258" y="225"/>
                  </a:cubicBezTo>
                  <a:cubicBezTo>
                    <a:pt x="344" y="163"/>
                    <a:pt x="433" y="120"/>
                    <a:pt x="532" y="84"/>
                  </a:cubicBezTo>
                  <a:cubicBezTo>
                    <a:pt x="612" y="56"/>
                    <a:pt x="694" y="32"/>
                    <a:pt x="777" y="16"/>
                  </a:cubicBezTo>
                  <a:cubicBezTo>
                    <a:pt x="806" y="11"/>
                    <a:pt x="841" y="9"/>
                    <a:pt x="86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8" name="Freeform 1103">
              <a:extLst>
                <a:ext uri="{FF2B5EF4-FFF2-40B4-BE49-F238E27FC236}">
                  <a16:creationId xmlns:a16="http://schemas.microsoft.com/office/drawing/2014/main" id="{8EA92A1B-BE7B-459C-8139-891A9BAE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919"/>
              <a:ext cx="763" cy="410"/>
            </a:xfrm>
            <a:custGeom>
              <a:avLst/>
              <a:gdLst>
                <a:gd name="T0" fmla="*/ 580 w 875"/>
                <a:gd name="T1" fmla="*/ 3 h 440"/>
                <a:gd name="T2" fmla="*/ 562 w 875"/>
                <a:gd name="T3" fmla="*/ 4 h 440"/>
                <a:gd name="T4" fmla="*/ 524 w 875"/>
                <a:gd name="T5" fmla="*/ 10 h 440"/>
                <a:gd name="T6" fmla="*/ 410 w 875"/>
                <a:gd name="T7" fmla="*/ 45 h 440"/>
                <a:gd name="T8" fmla="*/ 283 w 875"/>
                <a:gd name="T9" fmla="*/ 100 h 440"/>
                <a:gd name="T10" fmla="*/ 185 w 875"/>
                <a:gd name="T11" fmla="*/ 164 h 440"/>
                <a:gd name="T12" fmla="*/ 72 w 875"/>
                <a:gd name="T13" fmla="*/ 274 h 440"/>
                <a:gd name="T14" fmla="*/ 3 w 875"/>
                <a:gd name="T15" fmla="*/ 350 h 440"/>
                <a:gd name="T16" fmla="*/ 0 w 875"/>
                <a:gd name="T17" fmla="*/ 356 h 4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5" h="440">
                  <a:moveTo>
                    <a:pt x="875" y="3"/>
                  </a:moveTo>
                  <a:cubicBezTo>
                    <a:pt x="866" y="0"/>
                    <a:pt x="855" y="3"/>
                    <a:pt x="846" y="4"/>
                  </a:cubicBezTo>
                  <a:cubicBezTo>
                    <a:pt x="827" y="8"/>
                    <a:pt x="809" y="10"/>
                    <a:pt x="790" y="13"/>
                  </a:cubicBezTo>
                  <a:cubicBezTo>
                    <a:pt x="732" y="20"/>
                    <a:pt x="674" y="37"/>
                    <a:pt x="618" y="55"/>
                  </a:cubicBezTo>
                  <a:cubicBezTo>
                    <a:pt x="554" y="77"/>
                    <a:pt x="490" y="94"/>
                    <a:pt x="428" y="123"/>
                  </a:cubicBezTo>
                  <a:cubicBezTo>
                    <a:pt x="377" y="148"/>
                    <a:pt x="327" y="171"/>
                    <a:pt x="279" y="203"/>
                  </a:cubicBezTo>
                  <a:cubicBezTo>
                    <a:pt x="218" y="243"/>
                    <a:pt x="167" y="296"/>
                    <a:pt x="108" y="339"/>
                  </a:cubicBezTo>
                  <a:cubicBezTo>
                    <a:pt x="68" y="368"/>
                    <a:pt x="33" y="391"/>
                    <a:pt x="6" y="433"/>
                  </a:cubicBezTo>
                  <a:cubicBezTo>
                    <a:pt x="4" y="435"/>
                    <a:pt x="2" y="437"/>
                    <a:pt x="0" y="44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9" name="Freeform 1104">
              <a:extLst>
                <a:ext uri="{FF2B5EF4-FFF2-40B4-BE49-F238E27FC236}">
                  <a16:creationId xmlns:a16="http://schemas.microsoft.com/office/drawing/2014/main" id="{0C0E4D8E-6CD1-41FD-8C39-B9C0AAA71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882"/>
              <a:ext cx="765" cy="417"/>
            </a:xfrm>
            <a:custGeom>
              <a:avLst/>
              <a:gdLst>
                <a:gd name="T0" fmla="*/ 0 w 878"/>
                <a:gd name="T1" fmla="*/ 361 h 448"/>
                <a:gd name="T2" fmla="*/ 174 w 878"/>
                <a:gd name="T3" fmla="*/ 172 h 448"/>
                <a:gd name="T4" fmla="*/ 266 w 878"/>
                <a:gd name="T5" fmla="*/ 106 h 448"/>
                <a:gd name="T6" fmla="*/ 350 w 878"/>
                <a:gd name="T7" fmla="*/ 63 h 448"/>
                <a:gd name="T8" fmla="*/ 483 w 878"/>
                <a:gd name="T9" fmla="*/ 26 h 448"/>
                <a:gd name="T10" fmla="*/ 563 w 878"/>
                <a:gd name="T11" fmla="*/ 4 h 448"/>
                <a:gd name="T12" fmla="*/ 581 w 878"/>
                <a:gd name="T13" fmla="*/ 0 h 4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8" h="448">
                  <a:moveTo>
                    <a:pt x="0" y="448"/>
                  </a:moveTo>
                  <a:cubicBezTo>
                    <a:pt x="66" y="344"/>
                    <a:pt x="168" y="288"/>
                    <a:pt x="264" y="214"/>
                  </a:cubicBezTo>
                  <a:cubicBezTo>
                    <a:pt x="306" y="182"/>
                    <a:pt x="353" y="154"/>
                    <a:pt x="402" y="131"/>
                  </a:cubicBezTo>
                  <a:cubicBezTo>
                    <a:pt x="443" y="112"/>
                    <a:pt x="485" y="89"/>
                    <a:pt x="529" y="78"/>
                  </a:cubicBezTo>
                  <a:cubicBezTo>
                    <a:pt x="596" y="60"/>
                    <a:pt x="663" y="49"/>
                    <a:pt x="730" y="32"/>
                  </a:cubicBezTo>
                  <a:cubicBezTo>
                    <a:pt x="770" y="22"/>
                    <a:pt x="810" y="11"/>
                    <a:pt x="850" y="4"/>
                  </a:cubicBezTo>
                  <a:cubicBezTo>
                    <a:pt x="859" y="3"/>
                    <a:pt x="868" y="1"/>
                    <a:pt x="878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0" name="Freeform 1105">
              <a:extLst>
                <a:ext uri="{FF2B5EF4-FFF2-40B4-BE49-F238E27FC236}">
                  <a16:creationId xmlns:a16="http://schemas.microsoft.com/office/drawing/2014/main" id="{16C125C7-72B8-405D-9EA0-B4715D70C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980"/>
              <a:ext cx="388" cy="328"/>
            </a:xfrm>
            <a:custGeom>
              <a:avLst/>
              <a:gdLst>
                <a:gd name="T0" fmla="*/ 0 w 446"/>
                <a:gd name="T1" fmla="*/ 283 h 353"/>
                <a:gd name="T2" fmla="*/ 28 w 446"/>
                <a:gd name="T3" fmla="*/ 246 h 353"/>
                <a:gd name="T4" fmla="*/ 78 w 446"/>
                <a:gd name="T5" fmla="*/ 197 h 353"/>
                <a:gd name="T6" fmla="*/ 174 w 446"/>
                <a:gd name="T7" fmla="*/ 97 h 353"/>
                <a:gd name="T8" fmla="*/ 254 w 446"/>
                <a:gd name="T9" fmla="*/ 25 h 353"/>
                <a:gd name="T10" fmla="*/ 294 w 446"/>
                <a:gd name="T11" fmla="*/ 0 h 3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6" h="353">
                  <a:moveTo>
                    <a:pt x="0" y="353"/>
                  </a:moveTo>
                  <a:cubicBezTo>
                    <a:pt x="7" y="336"/>
                    <a:pt x="29" y="319"/>
                    <a:pt x="42" y="307"/>
                  </a:cubicBezTo>
                  <a:cubicBezTo>
                    <a:pt x="65" y="284"/>
                    <a:pt x="94" y="265"/>
                    <a:pt x="119" y="245"/>
                  </a:cubicBezTo>
                  <a:cubicBezTo>
                    <a:pt x="169" y="206"/>
                    <a:pt x="215" y="162"/>
                    <a:pt x="264" y="121"/>
                  </a:cubicBezTo>
                  <a:cubicBezTo>
                    <a:pt x="303" y="88"/>
                    <a:pt x="345" y="60"/>
                    <a:pt x="386" y="31"/>
                  </a:cubicBezTo>
                  <a:cubicBezTo>
                    <a:pt x="403" y="19"/>
                    <a:pt x="434" y="11"/>
                    <a:pt x="44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1" name="Freeform 1106">
              <a:extLst>
                <a:ext uri="{FF2B5EF4-FFF2-40B4-BE49-F238E27FC236}">
                  <a16:creationId xmlns:a16="http://schemas.microsoft.com/office/drawing/2014/main" id="{7A0C6FEF-D56E-436E-8AC6-F5ADAF267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907"/>
              <a:ext cx="569" cy="214"/>
            </a:xfrm>
            <a:custGeom>
              <a:avLst/>
              <a:gdLst>
                <a:gd name="T0" fmla="*/ 0 w 654"/>
                <a:gd name="T1" fmla="*/ 185 h 230"/>
                <a:gd name="T2" fmla="*/ 15 w 654"/>
                <a:gd name="T3" fmla="*/ 176 h 230"/>
                <a:gd name="T4" fmla="*/ 48 w 654"/>
                <a:gd name="T5" fmla="*/ 155 h 230"/>
                <a:gd name="T6" fmla="*/ 120 w 654"/>
                <a:gd name="T7" fmla="*/ 103 h 230"/>
                <a:gd name="T8" fmla="*/ 189 w 654"/>
                <a:gd name="T9" fmla="*/ 64 h 230"/>
                <a:gd name="T10" fmla="*/ 250 w 654"/>
                <a:gd name="T11" fmla="*/ 40 h 230"/>
                <a:gd name="T12" fmla="*/ 372 w 654"/>
                <a:gd name="T13" fmla="*/ 7 h 230"/>
                <a:gd name="T14" fmla="*/ 431 w 654"/>
                <a:gd name="T15" fmla="*/ 0 h 2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4" h="230">
                  <a:moveTo>
                    <a:pt x="0" y="230"/>
                  </a:moveTo>
                  <a:cubicBezTo>
                    <a:pt x="5" y="224"/>
                    <a:pt x="14" y="222"/>
                    <a:pt x="22" y="218"/>
                  </a:cubicBezTo>
                  <a:cubicBezTo>
                    <a:pt x="39" y="210"/>
                    <a:pt x="56" y="202"/>
                    <a:pt x="72" y="193"/>
                  </a:cubicBezTo>
                  <a:cubicBezTo>
                    <a:pt x="109" y="172"/>
                    <a:pt x="144" y="144"/>
                    <a:pt x="183" y="128"/>
                  </a:cubicBezTo>
                  <a:cubicBezTo>
                    <a:pt x="218" y="113"/>
                    <a:pt x="251" y="95"/>
                    <a:pt x="286" y="80"/>
                  </a:cubicBezTo>
                  <a:cubicBezTo>
                    <a:pt x="316" y="67"/>
                    <a:pt x="348" y="59"/>
                    <a:pt x="379" y="49"/>
                  </a:cubicBezTo>
                  <a:cubicBezTo>
                    <a:pt x="440" y="31"/>
                    <a:pt x="502" y="12"/>
                    <a:pt x="566" y="10"/>
                  </a:cubicBezTo>
                  <a:cubicBezTo>
                    <a:pt x="596" y="9"/>
                    <a:pt x="625" y="4"/>
                    <a:pt x="65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2" name="Freeform 1107">
              <a:extLst>
                <a:ext uri="{FF2B5EF4-FFF2-40B4-BE49-F238E27FC236}">
                  <a16:creationId xmlns:a16="http://schemas.microsoft.com/office/drawing/2014/main" id="{D84572AB-077D-445E-A607-EAE3E7E4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940"/>
              <a:ext cx="238" cy="123"/>
            </a:xfrm>
            <a:custGeom>
              <a:avLst/>
              <a:gdLst>
                <a:gd name="T0" fmla="*/ 180 w 274"/>
                <a:gd name="T1" fmla="*/ 0 h 132"/>
                <a:gd name="T2" fmla="*/ 137 w 274"/>
                <a:gd name="T3" fmla="*/ 26 h 132"/>
                <a:gd name="T4" fmla="*/ 79 w 274"/>
                <a:gd name="T5" fmla="*/ 61 h 132"/>
                <a:gd name="T6" fmla="*/ 29 w 274"/>
                <a:gd name="T7" fmla="*/ 90 h 132"/>
                <a:gd name="T8" fmla="*/ 0 w 274"/>
                <a:gd name="T9" fmla="*/ 107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4" h="132">
                  <a:moveTo>
                    <a:pt x="274" y="0"/>
                  </a:moveTo>
                  <a:cubicBezTo>
                    <a:pt x="253" y="8"/>
                    <a:pt x="230" y="21"/>
                    <a:pt x="210" y="32"/>
                  </a:cubicBezTo>
                  <a:cubicBezTo>
                    <a:pt x="181" y="49"/>
                    <a:pt x="149" y="59"/>
                    <a:pt x="121" y="75"/>
                  </a:cubicBezTo>
                  <a:cubicBezTo>
                    <a:pt x="96" y="90"/>
                    <a:pt x="71" y="102"/>
                    <a:pt x="44" y="112"/>
                  </a:cubicBezTo>
                  <a:cubicBezTo>
                    <a:pt x="31" y="116"/>
                    <a:pt x="7" y="120"/>
                    <a:pt x="0" y="1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3" name="Freeform 1108">
              <a:extLst>
                <a:ext uri="{FF2B5EF4-FFF2-40B4-BE49-F238E27FC236}">
                  <a16:creationId xmlns:a16="http://schemas.microsoft.com/office/drawing/2014/main" id="{D2CFC4F5-8817-4DB5-B678-D20D7CF30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337"/>
              <a:ext cx="16" cy="734"/>
            </a:xfrm>
            <a:custGeom>
              <a:avLst/>
              <a:gdLst>
                <a:gd name="T0" fmla="*/ 3 w 19"/>
                <a:gd name="T1" fmla="*/ 0 h 790"/>
                <a:gd name="T2" fmla="*/ 6 w 19"/>
                <a:gd name="T3" fmla="*/ 87 h 790"/>
                <a:gd name="T4" fmla="*/ 11 w 19"/>
                <a:gd name="T5" fmla="*/ 190 h 790"/>
                <a:gd name="T6" fmla="*/ 6 w 19"/>
                <a:gd name="T7" fmla="*/ 391 h 790"/>
                <a:gd name="T8" fmla="*/ 3 w 19"/>
                <a:gd name="T9" fmla="*/ 634 h 7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90">
                  <a:moveTo>
                    <a:pt x="6" y="0"/>
                  </a:moveTo>
                  <a:cubicBezTo>
                    <a:pt x="9" y="36"/>
                    <a:pt x="8" y="73"/>
                    <a:pt x="10" y="109"/>
                  </a:cubicBezTo>
                  <a:cubicBezTo>
                    <a:pt x="13" y="152"/>
                    <a:pt x="19" y="194"/>
                    <a:pt x="19" y="237"/>
                  </a:cubicBezTo>
                  <a:cubicBezTo>
                    <a:pt x="19" y="320"/>
                    <a:pt x="13" y="405"/>
                    <a:pt x="10" y="488"/>
                  </a:cubicBezTo>
                  <a:cubicBezTo>
                    <a:pt x="6" y="590"/>
                    <a:pt x="0" y="689"/>
                    <a:pt x="3" y="79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4" name="Freeform 1109">
              <a:extLst>
                <a:ext uri="{FF2B5EF4-FFF2-40B4-BE49-F238E27FC236}">
                  <a16:creationId xmlns:a16="http://schemas.microsoft.com/office/drawing/2014/main" id="{AC823402-CD51-46DB-A743-277201A4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314"/>
              <a:ext cx="20" cy="739"/>
            </a:xfrm>
            <a:custGeom>
              <a:avLst/>
              <a:gdLst>
                <a:gd name="T0" fmla="*/ 14 w 22"/>
                <a:gd name="T1" fmla="*/ 0 h 795"/>
                <a:gd name="T2" fmla="*/ 14 w 22"/>
                <a:gd name="T3" fmla="*/ 83 h 795"/>
                <a:gd name="T4" fmla="*/ 16 w 22"/>
                <a:gd name="T5" fmla="*/ 215 h 795"/>
                <a:gd name="T6" fmla="*/ 8 w 22"/>
                <a:gd name="T7" fmla="*/ 460 h 795"/>
                <a:gd name="T8" fmla="*/ 5 w 22"/>
                <a:gd name="T9" fmla="*/ 590 h 795"/>
                <a:gd name="T10" fmla="*/ 5 w 22"/>
                <a:gd name="T11" fmla="*/ 639 h 7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795">
                  <a:moveTo>
                    <a:pt x="18" y="0"/>
                  </a:moveTo>
                  <a:cubicBezTo>
                    <a:pt x="5" y="7"/>
                    <a:pt x="18" y="88"/>
                    <a:pt x="18" y="103"/>
                  </a:cubicBezTo>
                  <a:cubicBezTo>
                    <a:pt x="19" y="158"/>
                    <a:pt x="22" y="212"/>
                    <a:pt x="22" y="267"/>
                  </a:cubicBezTo>
                  <a:cubicBezTo>
                    <a:pt x="22" y="368"/>
                    <a:pt x="17" y="471"/>
                    <a:pt x="11" y="572"/>
                  </a:cubicBezTo>
                  <a:cubicBezTo>
                    <a:pt x="8" y="626"/>
                    <a:pt x="6" y="681"/>
                    <a:pt x="6" y="735"/>
                  </a:cubicBezTo>
                  <a:cubicBezTo>
                    <a:pt x="6" y="746"/>
                    <a:pt x="0" y="792"/>
                    <a:pt x="6" y="79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5" name="Freeform 1110">
              <a:extLst>
                <a:ext uri="{FF2B5EF4-FFF2-40B4-BE49-F238E27FC236}">
                  <a16:creationId xmlns:a16="http://schemas.microsoft.com/office/drawing/2014/main" id="{B53D1561-0218-4F4F-8D71-9EB15DD7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298"/>
              <a:ext cx="12" cy="746"/>
            </a:xfrm>
            <a:custGeom>
              <a:avLst/>
              <a:gdLst>
                <a:gd name="T0" fmla="*/ 4 w 14"/>
                <a:gd name="T1" fmla="*/ 0 h 803"/>
                <a:gd name="T2" fmla="*/ 3 w 14"/>
                <a:gd name="T3" fmla="*/ 196 h 803"/>
                <a:gd name="T4" fmla="*/ 3 w 14"/>
                <a:gd name="T5" fmla="*/ 375 h 803"/>
                <a:gd name="T6" fmla="*/ 4 w 14"/>
                <a:gd name="T7" fmla="*/ 542 h 803"/>
                <a:gd name="T8" fmla="*/ 3 w 14"/>
                <a:gd name="T9" fmla="*/ 604 h 803"/>
                <a:gd name="T10" fmla="*/ 8 w 14"/>
                <a:gd name="T11" fmla="*/ 638 h 803"/>
                <a:gd name="T12" fmla="*/ 8 w 14"/>
                <a:gd name="T13" fmla="*/ 644 h 8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803">
                  <a:moveTo>
                    <a:pt x="7" y="0"/>
                  </a:moveTo>
                  <a:cubicBezTo>
                    <a:pt x="7" y="82"/>
                    <a:pt x="8" y="163"/>
                    <a:pt x="6" y="244"/>
                  </a:cubicBezTo>
                  <a:cubicBezTo>
                    <a:pt x="3" y="318"/>
                    <a:pt x="0" y="394"/>
                    <a:pt x="6" y="468"/>
                  </a:cubicBezTo>
                  <a:cubicBezTo>
                    <a:pt x="11" y="538"/>
                    <a:pt x="14" y="606"/>
                    <a:pt x="7" y="676"/>
                  </a:cubicBezTo>
                  <a:cubicBezTo>
                    <a:pt x="5" y="701"/>
                    <a:pt x="4" y="728"/>
                    <a:pt x="6" y="754"/>
                  </a:cubicBezTo>
                  <a:cubicBezTo>
                    <a:pt x="6" y="768"/>
                    <a:pt x="11" y="782"/>
                    <a:pt x="12" y="796"/>
                  </a:cubicBezTo>
                  <a:cubicBezTo>
                    <a:pt x="12" y="798"/>
                    <a:pt x="12" y="801"/>
                    <a:pt x="12" y="80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6" name="Freeform 1111">
              <a:extLst>
                <a:ext uri="{FF2B5EF4-FFF2-40B4-BE49-F238E27FC236}">
                  <a16:creationId xmlns:a16="http://schemas.microsoft.com/office/drawing/2014/main" id="{CC4FC461-73AD-461C-BD01-465561C4B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326"/>
              <a:ext cx="16" cy="730"/>
            </a:xfrm>
            <a:custGeom>
              <a:avLst/>
              <a:gdLst>
                <a:gd name="T0" fmla="*/ 5 w 19"/>
                <a:gd name="T1" fmla="*/ 0 h 785"/>
                <a:gd name="T2" fmla="*/ 3 w 19"/>
                <a:gd name="T3" fmla="*/ 98 h 785"/>
                <a:gd name="T4" fmla="*/ 8 w 19"/>
                <a:gd name="T5" fmla="*/ 213 h 785"/>
                <a:gd name="T6" fmla="*/ 7 w 19"/>
                <a:gd name="T7" fmla="*/ 331 h 785"/>
                <a:gd name="T8" fmla="*/ 6 w 19"/>
                <a:gd name="T9" fmla="*/ 435 h 785"/>
                <a:gd name="T10" fmla="*/ 5 w 19"/>
                <a:gd name="T11" fmla="*/ 571 h 785"/>
                <a:gd name="T12" fmla="*/ 9 w 19"/>
                <a:gd name="T13" fmla="*/ 631 h 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785">
                  <a:moveTo>
                    <a:pt x="8" y="0"/>
                  </a:moveTo>
                  <a:cubicBezTo>
                    <a:pt x="9" y="40"/>
                    <a:pt x="3" y="81"/>
                    <a:pt x="5" y="121"/>
                  </a:cubicBezTo>
                  <a:cubicBezTo>
                    <a:pt x="6" y="169"/>
                    <a:pt x="11" y="217"/>
                    <a:pt x="13" y="264"/>
                  </a:cubicBezTo>
                  <a:cubicBezTo>
                    <a:pt x="16" y="313"/>
                    <a:pt x="13" y="363"/>
                    <a:pt x="12" y="412"/>
                  </a:cubicBezTo>
                  <a:cubicBezTo>
                    <a:pt x="11" y="455"/>
                    <a:pt x="13" y="498"/>
                    <a:pt x="9" y="541"/>
                  </a:cubicBezTo>
                  <a:cubicBezTo>
                    <a:pt x="4" y="597"/>
                    <a:pt x="0" y="654"/>
                    <a:pt x="8" y="710"/>
                  </a:cubicBezTo>
                  <a:cubicBezTo>
                    <a:pt x="11" y="733"/>
                    <a:pt x="19" y="761"/>
                    <a:pt x="16" y="78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7" name="Freeform 1112">
              <a:extLst>
                <a:ext uri="{FF2B5EF4-FFF2-40B4-BE49-F238E27FC236}">
                  <a16:creationId xmlns:a16="http://schemas.microsoft.com/office/drawing/2014/main" id="{BC8E63AD-2D18-4216-8DE3-A19AF4322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303"/>
              <a:ext cx="16" cy="495"/>
            </a:xfrm>
            <a:custGeom>
              <a:avLst/>
              <a:gdLst>
                <a:gd name="T0" fmla="*/ 4 w 18"/>
                <a:gd name="T1" fmla="*/ 4 h 532"/>
                <a:gd name="T2" fmla="*/ 4 w 18"/>
                <a:gd name="T3" fmla="*/ 0 h 532"/>
                <a:gd name="T4" fmla="*/ 4 w 18"/>
                <a:gd name="T5" fmla="*/ 52 h 532"/>
                <a:gd name="T6" fmla="*/ 4 w 18"/>
                <a:gd name="T7" fmla="*/ 127 h 532"/>
                <a:gd name="T8" fmla="*/ 3 w 18"/>
                <a:gd name="T9" fmla="*/ 264 h 532"/>
                <a:gd name="T10" fmla="*/ 8 w 18"/>
                <a:gd name="T11" fmla="*/ 367 h 532"/>
                <a:gd name="T12" fmla="*/ 8 w 18"/>
                <a:gd name="T13" fmla="*/ 429 h 5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32">
                  <a:moveTo>
                    <a:pt x="5" y="4"/>
                  </a:moveTo>
                  <a:cubicBezTo>
                    <a:pt x="5" y="3"/>
                    <a:pt x="5" y="1"/>
                    <a:pt x="5" y="0"/>
                  </a:cubicBezTo>
                  <a:cubicBezTo>
                    <a:pt x="4" y="21"/>
                    <a:pt x="6" y="44"/>
                    <a:pt x="7" y="65"/>
                  </a:cubicBezTo>
                  <a:cubicBezTo>
                    <a:pt x="8" y="97"/>
                    <a:pt x="8" y="127"/>
                    <a:pt x="7" y="158"/>
                  </a:cubicBezTo>
                  <a:cubicBezTo>
                    <a:pt x="4" y="215"/>
                    <a:pt x="0" y="272"/>
                    <a:pt x="3" y="328"/>
                  </a:cubicBezTo>
                  <a:cubicBezTo>
                    <a:pt x="5" y="371"/>
                    <a:pt x="7" y="412"/>
                    <a:pt x="11" y="455"/>
                  </a:cubicBezTo>
                  <a:cubicBezTo>
                    <a:pt x="14" y="479"/>
                    <a:pt x="18" y="509"/>
                    <a:pt x="11" y="53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8" name="Freeform 1113">
              <a:extLst>
                <a:ext uri="{FF2B5EF4-FFF2-40B4-BE49-F238E27FC236}">
                  <a16:creationId xmlns:a16="http://schemas.microsoft.com/office/drawing/2014/main" id="{9D65C849-EDDC-473C-A7E6-D317C5E5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816"/>
              <a:ext cx="20" cy="246"/>
            </a:xfrm>
            <a:custGeom>
              <a:avLst/>
              <a:gdLst>
                <a:gd name="T0" fmla="*/ 11 w 22"/>
                <a:gd name="T1" fmla="*/ 212 h 265"/>
                <a:gd name="T2" fmla="*/ 2 w 22"/>
                <a:gd name="T3" fmla="*/ 90 h 265"/>
                <a:gd name="T4" fmla="*/ 4 w 22"/>
                <a:gd name="T5" fmla="*/ 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65">
                  <a:moveTo>
                    <a:pt x="14" y="265"/>
                  </a:moveTo>
                  <a:cubicBezTo>
                    <a:pt x="14" y="214"/>
                    <a:pt x="0" y="163"/>
                    <a:pt x="2" y="112"/>
                  </a:cubicBezTo>
                  <a:cubicBezTo>
                    <a:pt x="4" y="82"/>
                    <a:pt x="22" y="27"/>
                    <a:pt x="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9" name="Freeform 1114">
              <a:extLst>
                <a:ext uri="{FF2B5EF4-FFF2-40B4-BE49-F238E27FC236}">
                  <a16:creationId xmlns:a16="http://schemas.microsoft.com/office/drawing/2014/main" id="{4314A1E2-DC06-4407-99F8-B607466C3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873"/>
              <a:ext cx="846" cy="1213"/>
            </a:xfrm>
            <a:custGeom>
              <a:avLst/>
              <a:gdLst>
                <a:gd name="T0" fmla="*/ 56 w 972"/>
                <a:gd name="T1" fmla="*/ 1048 h 1305"/>
                <a:gd name="T2" fmla="*/ 641 w 972"/>
                <a:gd name="T3" fmla="*/ 613 h 1305"/>
                <a:gd name="T4" fmla="*/ 641 w 972"/>
                <a:gd name="T5" fmla="*/ 45 h 1305"/>
                <a:gd name="T6" fmla="*/ 586 w 972"/>
                <a:gd name="T7" fmla="*/ 0 h 1305"/>
                <a:gd name="T8" fmla="*/ 0 w 972"/>
                <a:gd name="T9" fmla="*/ 359 h 1305"/>
                <a:gd name="T10" fmla="*/ 0 w 972"/>
                <a:gd name="T11" fmla="*/ 1003 h 1305"/>
                <a:gd name="T12" fmla="*/ 56 w 972"/>
                <a:gd name="T13" fmla="*/ 1048 h 1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305">
                  <a:moveTo>
                    <a:pt x="84" y="1305"/>
                  </a:moveTo>
                  <a:cubicBezTo>
                    <a:pt x="84" y="1305"/>
                    <a:pt x="477" y="836"/>
                    <a:pt x="972" y="764"/>
                  </a:cubicBezTo>
                  <a:cubicBezTo>
                    <a:pt x="971" y="764"/>
                    <a:pt x="972" y="56"/>
                    <a:pt x="972" y="56"/>
                  </a:cubicBezTo>
                  <a:cubicBezTo>
                    <a:pt x="888" y="0"/>
                    <a:pt x="888" y="0"/>
                    <a:pt x="888" y="0"/>
                  </a:cubicBezTo>
                  <a:cubicBezTo>
                    <a:pt x="277" y="79"/>
                    <a:pt x="0" y="446"/>
                    <a:pt x="0" y="446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84" y="1305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0" name="Freeform 1115">
              <a:extLst>
                <a:ext uri="{FF2B5EF4-FFF2-40B4-BE49-F238E27FC236}">
                  <a16:creationId xmlns:a16="http://schemas.microsoft.com/office/drawing/2014/main" id="{3CF4FCBC-BF2E-4B1A-8FB4-A352EBE34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925"/>
              <a:ext cx="773" cy="1161"/>
            </a:xfrm>
            <a:custGeom>
              <a:avLst/>
              <a:gdLst>
                <a:gd name="T0" fmla="*/ 587 w 887"/>
                <a:gd name="T1" fmla="*/ 569 h 1249"/>
                <a:gd name="T2" fmla="*/ 0 w 887"/>
                <a:gd name="T3" fmla="*/ 1003 h 1249"/>
                <a:gd name="T4" fmla="*/ 0 w 887"/>
                <a:gd name="T5" fmla="*/ 360 h 1249"/>
                <a:gd name="T6" fmla="*/ 587 w 887"/>
                <a:gd name="T7" fmla="*/ 0 h 1249"/>
                <a:gd name="T8" fmla="*/ 587 w 887"/>
                <a:gd name="T9" fmla="*/ 569 h 1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" h="1249">
                  <a:moveTo>
                    <a:pt x="887" y="708"/>
                  </a:moveTo>
                  <a:cubicBezTo>
                    <a:pt x="388" y="783"/>
                    <a:pt x="0" y="1249"/>
                    <a:pt x="0" y="1249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0" y="447"/>
                    <a:pt x="277" y="79"/>
                    <a:pt x="887" y="0"/>
                  </a:cubicBezTo>
                  <a:lnTo>
                    <a:pt x="887" y="708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1" name="Line 1116">
              <a:extLst>
                <a:ext uri="{FF2B5EF4-FFF2-40B4-BE49-F238E27FC236}">
                  <a16:creationId xmlns:a16="http://schemas.microsoft.com/office/drawing/2014/main" id="{B9A47C42-BB15-4D89-B8B5-8BCD0B9C5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5" y="2288"/>
              <a:ext cx="73" cy="53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2" name="Freeform 1117">
              <a:extLst>
                <a:ext uri="{FF2B5EF4-FFF2-40B4-BE49-F238E27FC236}">
                  <a16:creationId xmlns:a16="http://schemas.microsoft.com/office/drawing/2014/main" id="{5D4DE0A6-03B5-4A03-AB67-B59E96C5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287"/>
              <a:ext cx="66" cy="47"/>
            </a:xfrm>
            <a:custGeom>
              <a:avLst/>
              <a:gdLst>
                <a:gd name="T0" fmla="*/ 0 w 76"/>
                <a:gd name="T1" fmla="*/ 0 h 51"/>
                <a:gd name="T2" fmla="*/ 50 w 76"/>
                <a:gd name="T3" fmla="*/ 40 h 51"/>
                <a:gd name="T4" fmla="*/ 0 w 76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1">
                  <a:moveTo>
                    <a:pt x="0" y="0"/>
                  </a:moveTo>
                  <a:cubicBezTo>
                    <a:pt x="76" y="51"/>
                    <a:pt x="76" y="51"/>
                    <a:pt x="76" y="51"/>
                  </a:cubicBezTo>
                  <a:cubicBezTo>
                    <a:pt x="76" y="51"/>
                    <a:pt x="52" y="11"/>
                    <a:pt x="0" y="0"/>
                  </a:cubicBezTo>
                  <a:close/>
                </a:path>
              </a:pathLst>
            </a:custGeom>
            <a:solidFill>
              <a:srgbClr val="FA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8" name="Group 1118">
            <a:extLst>
              <a:ext uri="{FF2B5EF4-FFF2-40B4-BE49-F238E27FC236}">
                <a16:creationId xmlns:a16="http://schemas.microsoft.com/office/drawing/2014/main" id="{4248B06A-BC75-4F1F-AB07-97B74D4D2FF3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3341688"/>
            <a:ext cx="1262063" cy="1871662"/>
            <a:chOff x="3793" y="2065"/>
            <a:chExt cx="795" cy="1179"/>
          </a:xfrm>
        </p:grpSpPr>
        <p:sp>
          <p:nvSpPr>
            <p:cNvPr id="42287" name="Freeform 1119">
              <a:extLst>
                <a:ext uri="{FF2B5EF4-FFF2-40B4-BE49-F238E27FC236}">
                  <a16:creationId xmlns:a16="http://schemas.microsoft.com/office/drawing/2014/main" id="{9D4F32BF-B4A0-4841-BAE0-202F0A65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066"/>
              <a:ext cx="794" cy="1178"/>
            </a:xfrm>
            <a:custGeom>
              <a:avLst/>
              <a:gdLst>
                <a:gd name="T0" fmla="*/ 19 w 915"/>
                <a:gd name="T1" fmla="*/ 1012 h 1271"/>
                <a:gd name="T2" fmla="*/ 598 w 915"/>
                <a:gd name="T3" fmla="*/ 578 h 1271"/>
                <a:gd name="T4" fmla="*/ 598 w 915"/>
                <a:gd name="T5" fmla="*/ 15 h 1271"/>
                <a:gd name="T6" fmla="*/ 580 w 915"/>
                <a:gd name="T7" fmla="*/ 0 h 1271"/>
                <a:gd name="T8" fmla="*/ 0 w 915"/>
                <a:gd name="T9" fmla="*/ 355 h 1271"/>
                <a:gd name="T10" fmla="*/ 0 w 915"/>
                <a:gd name="T11" fmla="*/ 994 h 1271"/>
                <a:gd name="T12" fmla="*/ 19 w 915"/>
                <a:gd name="T13" fmla="*/ 1012 h 1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5" h="1271">
                  <a:moveTo>
                    <a:pt x="29" y="1271"/>
                  </a:moveTo>
                  <a:cubicBezTo>
                    <a:pt x="29" y="1271"/>
                    <a:pt x="420" y="798"/>
                    <a:pt x="915" y="726"/>
                  </a:cubicBezTo>
                  <a:cubicBezTo>
                    <a:pt x="914" y="726"/>
                    <a:pt x="915" y="18"/>
                    <a:pt x="915" y="18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8"/>
                    <a:pt x="0" y="446"/>
                    <a:pt x="0" y="446"/>
                  </a:cubicBezTo>
                  <a:cubicBezTo>
                    <a:pt x="0" y="1248"/>
                    <a:pt x="0" y="1248"/>
                    <a:pt x="0" y="1248"/>
                  </a:cubicBezTo>
                  <a:lnTo>
                    <a:pt x="29" y="1271"/>
                  </a:lnTo>
                  <a:close/>
                </a:path>
              </a:pathLst>
            </a:custGeom>
            <a:solidFill>
              <a:srgbClr val="F3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8" name="Freeform 1120">
              <a:extLst>
                <a:ext uri="{FF2B5EF4-FFF2-40B4-BE49-F238E27FC236}">
                  <a16:creationId xmlns:a16="http://schemas.microsoft.com/office/drawing/2014/main" id="{C0AA9D56-3464-4CCE-8EA7-CFCB922CC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083"/>
              <a:ext cx="768" cy="1161"/>
            </a:xfrm>
            <a:custGeom>
              <a:avLst/>
              <a:gdLst>
                <a:gd name="T0" fmla="*/ 578 w 885"/>
                <a:gd name="T1" fmla="*/ 563 h 1253"/>
                <a:gd name="T2" fmla="*/ 0 w 885"/>
                <a:gd name="T3" fmla="*/ 997 h 1253"/>
                <a:gd name="T4" fmla="*/ 0 w 885"/>
                <a:gd name="T5" fmla="*/ 359 h 1253"/>
                <a:gd name="T6" fmla="*/ 578 w 885"/>
                <a:gd name="T7" fmla="*/ 0 h 1253"/>
                <a:gd name="T8" fmla="*/ 578 w 885"/>
                <a:gd name="T9" fmla="*/ 563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5" h="1253">
                  <a:moveTo>
                    <a:pt x="885" y="708"/>
                  </a:moveTo>
                  <a:cubicBezTo>
                    <a:pt x="386" y="783"/>
                    <a:pt x="0" y="1253"/>
                    <a:pt x="0" y="1253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1"/>
                    <a:pt x="275" y="79"/>
                    <a:pt x="885" y="0"/>
                  </a:cubicBezTo>
                  <a:lnTo>
                    <a:pt x="885" y="708"/>
                  </a:lnTo>
                  <a:close/>
                </a:path>
              </a:pathLst>
            </a:custGeom>
            <a:solidFill>
              <a:srgbClr val="EE8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9" name="Freeform 1121">
              <a:extLst>
                <a:ext uri="{FF2B5EF4-FFF2-40B4-BE49-F238E27FC236}">
                  <a16:creationId xmlns:a16="http://schemas.microsoft.com/office/drawing/2014/main" id="{2F0C24FC-FFED-4E29-A83D-215A6B89B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065"/>
              <a:ext cx="794" cy="1178"/>
            </a:xfrm>
            <a:custGeom>
              <a:avLst/>
              <a:gdLst>
                <a:gd name="T0" fmla="*/ 19 w 915"/>
                <a:gd name="T1" fmla="*/ 1012 h 1271"/>
                <a:gd name="T2" fmla="*/ 598 w 915"/>
                <a:gd name="T3" fmla="*/ 579 h 1271"/>
                <a:gd name="T4" fmla="*/ 598 w 915"/>
                <a:gd name="T5" fmla="*/ 15 h 1271"/>
                <a:gd name="T6" fmla="*/ 580 w 915"/>
                <a:gd name="T7" fmla="*/ 0 h 1271"/>
                <a:gd name="T8" fmla="*/ 0 w 915"/>
                <a:gd name="T9" fmla="*/ 355 h 1271"/>
                <a:gd name="T10" fmla="*/ 0 w 915"/>
                <a:gd name="T11" fmla="*/ 994 h 1271"/>
                <a:gd name="T12" fmla="*/ 19 w 915"/>
                <a:gd name="T13" fmla="*/ 1012 h 1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5" h="1271">
                  <a:moveTo>
                    <a:pt x="29" y="1271"/>
                  </a:moveTo>
                  <a:cubicBezTo>
                    <a:pt x="29" y="1271"/>
                    <a:pt x="420" y="799"/>
                    <a:pt x="915" y="727"/>
                  </a:cubicBezTo>
                  <a:cubicBezTo>
                    <a:pt x="914" y="727"/>
                    <a:pt x="915" y="18"/>
                    <a:pt x="915" y="18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9"/>
                    <a:pt x="0" y="446"/>
                    <a:pt x="0" y="446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29" y="1271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0" name="Freeform 1122">
              <a:extLst>
                <a:ext uri="{FF2B5EF4-FFF2-40B4-BE49-F238E27FC236}">
                  <a16:creationId xmlns:a16="http://schemas.microsoft.com/office/drawing/2014/main" id="{AEBBF2DB-DB08-42F0-ABC7-6F69E156B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83"/>
              <a:ext cx="768" cy="1161"/>
            </a:xfrm>
            <a:custGeom>
              <a:avLst/>
              <a:gdLst>
                <a:gd name="T0" fmla="*/ 578 w 885"/>
                <a:gd name="T1" fmla="*/ 563 h 1253"/>
                <a:gd name="T2" fmla="*/ 0 w 885"/>
                <a:gd name="T3" fmla="*/ 997 h 1253"/>
                <a:gd name="T4" fmla="*/ 0 w 885"/>
                <a:gd name="T5" fmla="*/ 358 h 1253"/>
                <a:gd name="T6" fmla="*/ 578 w 885"/>
                <a:gd name="T7" fmla="*/ 0 h 1253"/>
                <a:gd name="T8" fmla="*/ 578 w 885"/>
                <a:gd name="T9" fmla="*/ 563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5" h="1253">
                  <a:moveTo>
                    <a:pt x="885" y="708"/>
                  </a:moveTo>
                  <a:cubicBezTo>
                    <a:pt x="386" y="783"/>
                    <a:pt x="0" y="1253"/>
                    <a:pt x="0" y="1253"/>
                  </a:cubicBezTo>
                  <a:cubicBezTo>
                    <a:pt x="0" y="450"/>
                    <a:pt x="0" y="450"/>
                    <a:pt x="0" y="450"/>
                  </a:cubicBezTo>
                  <a:cubicBezTo>
                    <a:pt x="0" y="450"/>
                    <a:pt x="275" y="79"/>
                    <a:pt x="885" y="0"/>
                  </a:cubicBezTo>
                  <a:lnTo>
                    <a:pt x="885" y="708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1" name="Freeform 1123">
              <a:extLst>
                <a:ext uri="{FF2B5EF4-FFF2-40B4-BE49-F238E27FC236}">
                  <a16:creationId xmlns:a16="http://schemas.microsoft.com/office/drawing/2014/main" id="{30D01942-7212-4397-8E07-3E7501C98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495"/>
              <a:ext cx="17" cy="724"/>
            </a:xfrm>
            <a:custGeom>
              <a:avLst/>
              <a:gdLst>
                <a:gd name="T0" fmla="*/ 0 w 20"/>
                <a:gd name="T1" fmla="*/ 0 h 781"/>
                <a:gd name="T2" fmla="*/ 1 w 20"/>
                <a:gd name="T3" fmla="*/ 622 h 781"/>
                <a:gd name="T4" fmla="*/ 0 w 20"/>
                <a:gd name="T5" fmla="*/ 0 h 7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781">
                  <a:moveTo>
                    <a:pt x="0" y="0"/>
                  </a:moveTo>
                  <a:cubicBezTo>
                    <a:pt x="1" y="781"/>
                    <a:pt x="1" y="781"/>
                    <a:pt x="1" y="781"/>
                  </a:cubicBezTo>
                  <a:cubicBezTo>
                    <a:pt x="1" y="781"/>
                    <a:pt x="20" y="73"/>
                    <a:pt x="0" y="0"/>
                  </a:cubicBezTo>
                  <a:close/>
                </a:path>
              </a:pathLst>
            </a:custGeom>
            <a:solidFill>
              <a:srgbClr val="EA7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2" name="Freeform 1124">
              <a:extLst>
                <a:ext uri="{FF2B5EF4-FFF2-40B4-BE49-F238E27FC236}">
                  <a16:creationId xmlns:a16="http://schemas.microsoft.com/office/drawing/2014/main" id="{C40A679B-95CF-4283-AD09-206AFA966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478"/>
              <a:ext cx="20" cy="17"/>
            </a:xfrm>
            <a:custGeom>
              <a:avLst/>
              <a:gdLst>
                <a:gd name="T0" fmla="*/ 0 w 23"/>
                <a:gd name="T1" fmla="*/ 0 h 18"/>
                <a:gd name="T2" fmla="*/ 15 w 23"/>
                <a:gd name="T3" fmla="*/ 15 h 18"/>
                <a:gd name="T4" fmla="*/ 0 w 2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0" y="0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FA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9" name="Group 1125">
            <a:extLst>
              <a:ext uri="{FF2B5EF4-FFF2-40B4-BE49-F238E27FC236}">
                <a16:creationId xmlns:a16="http://schemas.microsoft.com/office/drawing/2014/main" id="{28E204AF-CE28-4DC6-B0FD-3E8C2F446DA8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3570288"/>
            <a:ext cx="1263650" cy="1871662"/>
            <a:chOff x="4081" y="2307"/>
            <a:chExt cx="796" cy="1179"/>
          </a:xfrm>
        </p:grpSpPr>
        <p:sp>
          <p:nvSpPr>
            <p:cNvPr id="42280" name="Freeform 1126">
              <a:extLst>
                <a:ext uri="{FF2B5EF4-FFF2-40B4-BE49-F238E27FC236}">
                  <a16:creationId xmlns:a16="http://schemas.microsoft.com/office/drawing/2014/main" id="{80A3CAD5-45CD-47E1-ACF3-C49433F7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307"/>
              <a:ext cx="796" cy="1178"/>
            </a:xfrm>
            <a:custGeom>
              <a:avLst/>
              <a:gdLst>
                <a:gd name="T0" fmla="*/ 19 w 915"/>
                <a:gd name="T1" fmla="*/ 1012 h 1271"/>
                <a:gd name="T2" fmla="*/ 602 w 915"/>
                <a:gd name="T3" fmla="*/ 579 h 1271"/>
                <a:gd name="T4" fmla="*/ 602 w 915"/>
                <a:gd name="T5" fmla="*/ 16 h 1271"/>
                <a:gd name="T6" fmla="*/ 585 w 915"/>
                <a:gd name="T7" fmla="*/ 0 h 1271"/>
                <a:gd name="T8" fmla="*/ 0 w 915"/>
                <a:gd name="T9" fmla="*/ 356 h 1271"/>
                <a:gd name="T10" fmla="*/ 0 w 915"/>
                <a:gd name="T11" fmla="*/ 994 h 1271"/>
                <a:gd name="T12" fmla="*/ 19 w 915"/>
                <a:gd name="T13" fmla="*/ 1012 h 1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5" h="1271">
                  <a:moveTo>
                    <a:pt x="29" y="1271"/>
                  </a:moveTo>
                  <a:cubicBezTo>
                    <a:pt x="29" y="1271"/>
                    <a:pt x="421" y="799"/>
                    <a:pt x="915" y="727"/>
                  </a:cubicBezTo>
                  <a:cubicBezTo>
                    <a:pt x="915" y="727"/>
                    <a:pt x="915" y="19"/>
                    <a:pt x="915" y="19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7" y="79"/>
                    <a:pt x="0" y="447"/>
                    <a:pt x="0" y="447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29" y="1271"/>
                  </a:lnTo>
                  <a:close/>
                </a:path>
              </a:pathLst>
            </a:custGeom>
            <a:solidFill>
              <a:srgbClr val="F4A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1" name="Freeform 1127">
              <a:extLst>
                <a:ext uri="{FF2B5EF4-FFF2-40B4-BE49-F238E27FC236}">
                  <a16:creationId xmlns:a16="http://schemas.microsoft.com/office/drawing/2014/main" id="{6BD5B4C0-04FE-4F36-A08D-FD69EC885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24"/>
              <a:ext cx="771" cy="1162"/>
            </a:xfrm>
            <a:custGeom>
              <a:avLst/>
              <a:gdLst>
                <a:gd name="T0" fmla="*/ 584 w 886"/>
                <a:gd name="T1" fmla="*/ 565 h 1253"/>
                <a:gd name="T2" fmla="*/ 0 w 886"/>
                <a:gd name="T3" fmla="*/ 1000 h 1253"/>
                <a:gd name="T4" fmla="*/ 0 w 886"/>
                <a:gd name="T5" fmla="*/ 359 h 1253"/>
                <a:gd name="T6" fmla="*/ 584 w 886"/>
                <a:gd name="T7" fmla="*/ 0 h 1253"/>
                <a:gd name="T8" fmla="*/ 584 w 886"/>
                <a:gd name="T9" fmla="*/ 565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6" h="1253">
                  <a:moveTo>
                    <a:pt x="886" y="708"/>
                  </a:moveTo>
                  <a:cubicBezTo>
                    <a:pt x="386" y="783"/>
                    <a:pt x="0" y="1253"/>
                    <a:pt x="0" y="1253"/>
                  </a:cubicBezTo>
                  <a:cubicBezTo>
                    <a:pt x="0" y="450"/>
                    <a:pt x="0" y="450"/>
                    <a:pt x="0" y="450"/>
                  </a:cubicBezTo>
                  <a:cubicBezTo>
                    <a:pt x="0" y="450"/>
                    <a:pt x="275" y="79"/>
                    <a:pt x="886" y="0"/>
                  </a:cubicBezTo>
                  <a:lnTo>
                    <a:pt x="886" y="708"/>
                  </a:lnTo>
                  <a:close/>
                </a:path>
              </a:pathLst>
            </a:custGeom>
            <a:solidFill>
              <a:srgbClr val="EF8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2" name="Freeform 1128">
              <a:extLst>
                <a:ext uri="{FF2B5EF4-FFF2-40B4-BE49-F238E27FC236}">
                  <a16:creationId xmlns:a16="http://schemas.microsoft.com/office/drawing/2014/main" id="{048F0F72-3884-41A9-A135-64C3B252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307"/>
              <a:ext cx="795" cy="1178"/>
            </a:xfrm>
            <a:custGeom>
              <a:avLst/>
              <a:gdLst>
                <a:gd name="T0" fmla="*/ 19 w 914"/>
                <a:gd name="T1" fmla="*/ 1012 h 1271"/>
                <a:gd name="T2" fmla="*/ 601 w 914"/>
                <a:gd name="T3" fmla="*/ 578 h 1271"/>
                <a:gd name="T4" fmla="*/ 601 w 914"/>
                <a:gd name="T5" fmla="*/ 15 h 1271"/>
                <a:gd name="T6" fmla="*/ 584 w 914"/>
                <a:gd name="T7" fmla="*/ 0 h 1271"/>
                <a:gd name="T8" fmla="*/ 0 w 914"/>
                <a:gd name="T9" fmla="*/ 355 h 1271"/>
                <a:gd name="T10" fmla="*/ 0 w 914"/>
                <a:gd name="T11" fmla="*/ 994 h 1271"/>
                <a:gd name="T12" fmla="*/ 19 w 914"/>
                <a:gd name="T13" fmla="*/ 1012 h 1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4" h="1271">
                  <a:moveTo>
                    <a:pt x="29" y="1271"/>
                  </a:moveTo>
                  <a:cubicBezTo>
                    <a:pt x="29" y="1271"/>
                    <a:pt x="420" y="798"/>
                    <a:pt x="914" y="726"/>
                  </a:cubicBezTo>
                  <a:cubicBezTo>
                    <a:pt x="914" y="726"/>
                    <a:pt x="914" y="18"/>
                    <a:pt x="914" y="18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8"/>
                    <a:pt x="0" y="446"/>
                    <a:pt x="0" y="446"/>
                  </a:cubicBezTo>
                  <a:cubicBezTo>
                    <a:pt x="0" y="1248"/>
                    <a:pt x="0" y="1248"/>
                    <a:pt x="0" y="1248"/>
                  </a:cubicBezTo>
                  <a:lnTo>
                    <a:pt x="29" y="1271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3" name="Freeform 1129">
              <a:extLst>
                <a:ext uri="{FF2B5EF4-FFF2-40B4-BE49-F238E27FC236}">
                  <a16:creationId xmlns:a16="http://schemas.microsoft.com/office/drawing/2014/main" id="{8C5945BD-AEF7-4320-A45C-26ABD5082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23"/>
              <a:ext cx="771" cy="1162"/>
            </a:xfrm>
            <a:custGeom>
              <a:avLst/>
              <a:gdLst>
                <a:gd name="T0" fmla="*/ 584 w 886"/>
                <a:gd name="T1" fmla="*/ 565 h 1253"/>
                <a:gd name="T2" fmla="*/ 0 w 886"/>
                <a:gd name="T3" fmla="*/ 1000 h 1253"/>
                <a:gd name="T4" fmla="*/ 0 w 886"/>
                <a:gd name="T5" fmla="*/ 360 h 1253"/>
                <a:gd name="T6" fmla="*/ 584 w 886"/>
                <a:gd name="T7" fmla="*/ 0 h 1253"/>
                <a:gd name="T8" fmla="*/ 584 w 886"/>
                <a:gd name="T9" fmla="*/ 565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6" h="1253">
                  <a:moveTo>
                    <a:pt x="886" y="708"/>
                  </a:moveTo>
                  <a:cubicBezTo>
                    <a:pt x="387" y="783"/>
                    <a:pt x="0" y="1253"/>
                    <a:pt x="0" y="1253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1"/>
                    <a:pt x="275" y="79"/>
                    <a:pt x="886" y="0"/>
                  </a:cubicBezTo>
                  <a:lnTo>
                    <a:pt x="886" y="708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4" name="Line 1130">
              <a:extLst>
                <a:ext uri="{FF2B5EF4-FFF2-40B4-BE49-F238E27FC236}">
                  <a16:creationId xmlns:a16="http://schemas.microsoft.com/office/drawing/2014/main" id="{1E368156-DF86-4367-8A27-4FC18CAF00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2" y="2720"/>
              <a:ext cx="24" cy="2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5" name="Freeform 1131">
              <a:extLst>
                <a:ext uri="{FF2B5EF4-FFF2-40B4-BE49-F238E27FC236}">
                  <a16:creationId xmlns:a16="http://schemas.microsoft.com/office/drawing/2014/main" id="{14A05D41-B9DE-4C18-9D2B-61D1FE363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733"/>
              <a:ext cx="14" cy="726"/>
            </a:xfrm>
            <a:custGeom>
              <a:avLst/>
              <a:gdLst>
                <a:gd name="T0" fmla="*/ 1 w 16"/>
                <a:gd name="T1" fmla="*/ 0 h 783"/>
                <a:gd name="T2" fmla="*/ 0 w 16"/>
                <a:gd name="T3" fmla="*/ 624 h 783"/>
                <a:gd name="T4" fmla="*/ 1 w 16"/>
                <a:gd name="T5" fmla="*/ 0 h 7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83">
                  <a:moveTo>
                    <a:pt x="1" y="0"/>
                  </a:moveTo>
                  <a:cubicBezTo>
                    <a:pt x="0" y="783"/>
                    <a:pt x="0" y="783"/>
                    <a:pt x="0" y="783"/>
                  </a:cubicBezTo>
                  <a:cubicBezTo>
                    <a:pt x="0" y="783"/>
                    <a:pt x="16" y="44"/>
                    <a:pt x="1" y="0"/>
                  </a:cubicBezTo>
                  <a:close/>
                </a:path>
              </a:pathLst>
            </a:custGeom>
            <a:solidFill>
              <a:srgbClr val="F08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6" name="Freeform 1132">
              <a:extLst>
                <a:ext uri="{FF2B5EF4-FFF2-40B4-BE49-F238E27FC236}">
                  <a16:creationId xmlns:a16="http://schemas.microsoft.com/office/drawing/2014/main" id="{DC97FFE7-E730-47D0-9A94-DDA58F5BE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718"/>
              <a:ext cx="17" cy="16"/>
            </a:xfrm>
            <a:custGeom>
              <a:avLst/>
              <a:gdLst>
                <a:gd name="T0" fmla="*/ 12 w 20"/>
                <a:gd name="T1" fmla="*/ 14 h 17"/>
                <a:gd name="T2" fmla="*/ 0 w 20"/>
                <a:gd name="T3" fmla="*/ 1 h 17"/>
                <a:gd name="T4" fmla="*/ 12 w 20"/>
                <a:gd name="T5" fmla="*/ 1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7">
                  <a:moveTo>
                    <a:pt x="20" y="17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4" y="0"/>
                    <a:pt x="20" y="17"/>
                  </a:cubicBezTo>
                  <a:close/>
                </a:path>
              </a:pathLst>
            </a:custGeom>
            <a:solidFill>
              <a:srgbClr val="FA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000" name="Group 1133">
            <a:extLst>
              <a:ext uri="{FF2B5EF4-FFF2-40B4-BE49-F238E27FC236}">
                <a16:creationId xmlns:a16="http://schemas.microsoft.com/office/drawing/2014/main" id="{8522091C-5108-419D-8C43-88C4968F700E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3798888"/>
            <a:ext cx="1857375" cy="2247900"/>
            <a:chOff x="2850" y="1410"/>
            <a:chExt cx="1858" cy="2184"/>
          </a:xfrm>
        </p:grpSpPr>
        <p:sp>
          <p:nvSpPr>
            <p:cNvPr id="42085" name="Freeform 1134">
              <a:extLst>
                <a:ext uri="{FF2B5EF4-FFF2-40B4-BE49-F238E27FC236}">
                  <a16:creationId xmlns:a16="http://schemas.microsoft.com/office/drawing/2014/main" id="{F9280D49-704D-496C-A9C7-5E0798586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422"/>
              <a:ext cx="1250" cy="1770"/>
            </a:xfrm>
            <a:custGeom>
              <a:avLst/>
              <a:gdLst>
                <a:gd name="T0" fmla="*/ 2489 w 886"/>
                <a:gd name="T1" fmla="*/ 1996 h 1253"/>
                <a:gd name="T2" fmla="*/ 0 w 886"/>
                <a:gd name="T3" fmla="*/ 3532 h 1253"/>
                <a:gd name="T4" fmla="*/ 0 w 886"/>
                <a:gd name="T5" fmla="*/ 1269 h 1253"/>
                <a:gd name="T6" fmla="*/ 2489 w 886"/>
                <a:gd name="T7" fmla="*/ 0 h 1253"/>
                <a:gd name="T8" fmla="*/ 2489 w 886"/>
                <a:gd name="T9" fmla="*/ 1996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6" h="1253">
                  <a:moveTo>
                    <a:pt x="886" y="708"/>
                  </a:moveTo>
                  <a:cubicBezTo>
                    <a:pt x="386" y="783"/>
                    <a:pt x="0" y="1253"/>
                    <a:pt x="0" y="1253"/>
                  </a:cubicBezTo>
                  <a:cubicBezTo>
                    <a:pt x="0" y="450"/>
                    <a:pt x="0" y="450"/>
                    <a:pt x="0" y="450"/>
                  </a:cubicBezTo>
                  <a:cubicBezTo>
                    <a:pt x="0" y="450"/>
                    <a:pt x="275" y="79"/>
                    <a:pt x="886" y="0"/>
                  </a:cubicBezTo>
                  <a:lnTo>
                    <a:pt x="886" y="708"/>
                  </a:lnTo>
                  <a:close/>
                </a:path>
              </a:pathLst>
            </a:custGeom>
            <a:solidFill>
              <a:srgbClr val="EF8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1135">
              <a:extLst>
                <a:ext uri="{FF2B5EF4-FFF2-40B4-BE49-F238E27FC236}">
                  <a16:creationId xmlns:a16="http://schemas.microsoft.com/office/drawing/2014/main" id="{0D855A9E-B3AB-4E0D-9E8F-85B7645D6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420"/>
              <a:ext cx="1250" cy="1770"/>
            </a:xfrm>
            <a:custGeom>
              <a:avLst/>
              <a:gdLst>
                <a:gd name="T0" fmla="*/ 2489 w 886"/>
                <a:gd name="T1" fmla="*/ 1996 h 1253"/>
                <a:gd name="T2" fmla="*/ 0 w 886"/>
                <a:gd name="T3" fmla="*/ 3532 h 1253"/>
                <a:gd name="T4" fmla="*/ 0 w 886"/>
                <a:gd name="T5" fmla="*/ 1271 h 1253"/>
                <a:gd name="T6" fmla="*/ 2489 w 886"/>
                <a:gd name="T7" fmla="*/ 0 h 1253"/>
                <a:gd name="T8" fmla="*/ 2489 w 886"/>
                <a:gd name="T9" fmla="*/ 1996 h 1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6" h="1253">
                  <a:moveTo>
                    <a:pt x="886" y="708"/>
                  </a:moveTo>
                  <a:cubicBezTo>
                    <a:pt x="387" y="783"/>
                    <a:pt x="0" y="1253"/>
                    <a:pt x="0" y="1253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1"/>
                    <a:pt x="275" y="79"/>
                    <a:pt x="886" y="0"/>
                  </a:cubicBezTo>
                  <a:lnTo>
                    <a:pt x="886" y="708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1136">
              <a:extLst>
                <a:ext uri="{FF2B5EF4-FFF2-40B4-BE49-F238E27FC236}">
                  <a16:creationId xmlns:a16="http://schemas.microsoft.com/office/drawing/2014/main" id="{EFB2BDFF-649D-42FA-BEA0-44E438FA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423"/>
              <a:ext cx="1821" cy="2170"/>
            </a:xfrm>
            <a:custGeom>
              <a:avLst/>
              <a:gdLst>
                <a:gd name="T0" fmla="*/ 1130 w 1291"/>
                <a:gd name="T1" fmla="*/ 4332 h 1536"/>
                <a:gd name="T2" fmla="*/ 3624 w 1291"/>
                <a:gd name="T3" fmla="*/ 2800 h 1536"/>
                <a:gd name="T4" fmla="*/ 3624 w 1291"/>
                <a:gd name="T5" fmla="*/ 804 h 1536"/>
                <a:gd name="T6" fmla="*/ 2490 w 1291"/>
                <a:gd name="T7" fmla="*/ 0 h 1536"/>
                <a:gd name="T8" fmla="*/ 0 w 1291"/>
                <a:gd name="T9" fmla="*/ 1257 h 1536"/>
                <a:gd name="T10" fmla="*/ 0 w 1291"/>
                <a:gd name="T11" fmla="*/ 3523 h 1536"/>
                <a:gd name="T12" fmla="*/ 1130 w 1291"/>
                <a:gd name="T13" fmla="*/ 4332 h 1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1" h="1536">
                  <a:moveTo>
                    <a:pt x="403" y="1536"/>
                  </a:moveTo>
                  <a:cubicBezTo>
                    <a:pt x="403" y="1536"/>
                    <a:pt x="796" y="1065"/>
                    <a:pt x="1291" y="993"/>
                  </a:cubicBezTo>
                  <a:cubicBezTo>
                    <a:pt x="1290" y="994"/>
                    <a:pt x="1291" y="285"/>
                    <a:pt x="1291" y="285"/>
                  </a:cubicBezTo>
                  <a:cubicBezTo>
                    <a:pt x="887" y="0"/>
                    <a:pt x="887" y="0"/>
                    <a:pt x="887" y="0"/>
                  </a:cubicBezTo>
                  <a:cubicBezTo>
                    <a:pt x="276" y="79"/>
                    <a:pt x="0" y="446"/>
                    <a:pt x="0" y="446"/>
                  </a:cubicBezTo>
                  <a:cubicBezTo>
                    <a:pt x="0" y="1249"/>
                    <a:pt x="0" y="1249"/>
                    <a:pt x="0" y="1249"/>
                  </a:cubicBezTo>
                  <a:lnTo>
                    <a:pt x="403" y="1536"/>
                  </a:lnTo>
                  <a:close/>
                </a:path>
              </a:pathLst>
            </a:custGeom>
            <a:solidFill>
              <a:srgbClr val="E7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1137">
              <a:extLst>
                <a:ext uri="{FF2B5EF4-FFF2-40B4-BE49-F238E27FC236}">
                  <a16:creationId xmlns:a16="http://schemas.microsoft.com/office/drawing/2014/main" id="{13FCC6C4-1FA5-470C-B9B1-8B0339DE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827"/>
              <a:ext cx="1252" cy="1767"/>
            </a:xfrm>
            <a:custGeom>
              <a:avLst/>
              <a:gdLst>
                <a:gd name="T0" fmla="*/ 2494 w 887"/>
                <a:gd name="T1" fmla="*/ 1994 h 1251"/>
                <a:gd name="T2" fmla="*/ 0 w 887"/>
                <a:gd name="T3" fmla="*/ 3526 h 1251"/>
                <a:gd name="T4" fmla="*/ 0 w 887"/>
                <a:gd name="T5" fmla="*/ 1263 h 1251"/>
                <a:gd name="T6" fmla="*/ 2494 w 887"/>
                <a:gd name="T7" fmla="*/ 0 h 1251"/>
                <a:gd name="T8" fmla="*/ 2494 w 887"/>
                <a:gd name="T9" fmla="*/ 1994 h 12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" h="1251">
                  <a:moveTo>
                    <a:pt x="887" y="708"/>
                  </a:moveTo>
                  <a:cubicBezTo>
                    <a:pt x="388" y="783"/>
                    <a:pt x="0" y="1251"/>
                    <a:pt x="0" y="1251"/>
                  </a:cubicBezTo>
                  <a:cubicBezTo>
                    <a:pt x="0" y="448"/>
                    <a:pt x="0" y="448"/>
                    <a:pt x="0" y="448"/>
                  </a:cubicBezTo>
                  <a:cubicBezTo>
                    <a:pt x="0" y="448"/>
                    <a:pt x="277" y="79"/>
                    <a:pt x="887" y="0"/>
                  </a:cubicBezTo>
                  <a:lnTo>
                    <a:pt x="887" y="708"/>
                  </a:lnTo>
                  <a:close/>
                </a:path>
              </a:pathLst>
            </a:custGeom>
            <a:solidFill>
              <a:srgbClr val="E5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Line 1138">
              <a:extLst>
                <a:ext uri="{FF2B5EF4-FFF2-40B4-BE49-F238E27FC236}">
                  <a16:creationId xmlns:a16="http://schemas.microsoft.com/office/drawing/2014/main" id="{A4528D0A-B85E-42B6-8160-F2ACA6933F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2" y="2053"/>
              <a:ext cx="568" cy="407"/>
            </a:xfrm>
            <a:prstGeom prst="lin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1139">
              <a:extLst>
                <a:ext uri="{FF2B5EF4-FFF2-40B4-BE49-F238E27FC236}">
                  <a16:creationId xmlns:a16="http://schemas.microsoft.com/office/drawing/2014/main" id="{A2C7C0B2-FE69-4970-8C5C-B5A9A1C0D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459"/>
              <a:ext cx="115" cy="1134"/>
            </a:xfrm>
            <a:custGeom>
              <a:avLst/>
              <a:gdLst>
                <a:gd name="T0" fmla="*/ 141 w 81"/>
                <a:gd name="T1" fmla="*/ 14 h 803"/>
                <a:gd name="T2" fmla="*/ 155 w 81"/>
                <a:gd name="T3" fmla="*/ 48 h 803"/>
                <a:gd name="T4" fmla="*/ 169 w 81"/>
                <a:gd name="T5" fmla="*/ 102 h 803"/>
                <a:gd name="T6" fmla="*/ 165 w 81"/>
                <a:gd name="T7" fmla="*/ 261 h 803"/>
                <a:gd name="T8" fmla="*/ 192 w 81"/>
                <a:gd name="T9" fmla="*/ 386 h 803"/>
                <a:gd name="T10" fmla="*/ 230 w 81"/>
                <a:gd name="T11" fmla="*/ 487 h 803"/>
                <a:gd name="T12" fmla="*/ 197 w 81"/>
                <a:gd name="T13" fmla="*/ 562 h 803"/>
                <a:gd name="T14" fmla="*/ 192 w 81"/>
                <a:gd name="T15" fmla="*/ 674 h 803"/>
                <a:gd name="T16" fmla="*/ 176 w 81"/>
                <a:gd name="T17" fmla="*/ 847 h 803"/>
                <a:gd name="T18" fmla="*/ 176 w 81"/>
                <a:gd name="T19" fmla="*/ 1051 h 803"/>
                <a:gd name="T20" fmla="*/ 183 w 81"/>
                <a:gd name="T21" fmla="*/ 1330 h 803"/>
                <a:gd name="T22" fmla="*/ 192 w 81"/>
                <a:gd name="T23" fmla="*/ 1490 h 803"/>
                <a:gd name="T24" fmla="*/ 179 w 81"/>
                <a:gd name="T25" fmla="*/ 1688 h 803"/>
                <a:gd name="T26" fmla="*/ 192 w 81"/>
                <a:gd name="T27" fmla="*/ 1769 h 803"/>
                <a:gd name="T28" fmla="*/ 165 w 81"/>
                <a:gd name="T29" fmla="*/ 1895 h 803"/>
                <a:gd name="T30" fmla="*/ 165 w 81"/>
                <a:gd name="T31" fmla="*/ 1994 h 803"/>
                <a:gd name="T32" fmla="*/ 155 w 81"/>
                <a:gd name="T33" fmla="*/ 2091 h 803"/>
                <a:gd name="T34" fmla="*/ 149 w 81"/>
                <a:gd name="T35" fmla="*/ 2260 h 803"/>
                <a:gd name="T36" fmla="*/ 141 w 81"/>
                <a:gd name="T37" fmla="*/ 2261 h 803"/>
                <a:gd name="T38" fmla="*/ 33 w 81"/>
                <a:gd name="T39" fmla="*/ 1837 h 803"/>
                <a:gd name="T40" fmla="*/ 23 w 81"/>
                <a:gd name="T41" fmla="*/ 943 h 803"/>
                <a:gd name="T42" fmla="*/ 68 w 81"/>
                <a:gd name="T43" fmla="*/ 439 h 803"/>
                <a:gd name="T44" fmla="*/ 101 w 81"/>
                <a:gd name="T45" fmla="*/ 158 h 8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1" h="803">
                  <a:moveTo>
                    <a:pt x="49" y="5"/>
                  </a:moveTo>
                  <a:cubicBezTo>
                    <a:pt x="46" y="0"/>
                    <a:pt x="53" y="14"/>
                    <a:pt x="54" y="17"/>
                  </a:cubicBezTo>
                  <a:cubicBezTo>
                    <a:pt x="56" y="23"/>
                    <a:pt x="58" y="30"/>
                    <a:pt x="59" y="36"/>
                  </a:cubicBezTo>
                  <a:cubicBezTo>
                    <a:pt x="64" y="55"/>
                    <a:pt x="57" y="72"/>
                    <a:pt x="58" y="93"/>
                  </a:cubicBezTo>
                  <a:cubicBezTo>
                    <a:pt x="59" y="108"/>
                    <a:pt x="62" y="123"/>
                    <a:pt x="67" y="137"/>
                  </a:cubicBezTo>
                  <a:cubicBezTo>
                    <a:pt x="70" y="147"/>
                    <a:pt x="81" y="162"/>
                    <a:pt x="80" y="173"/>
                  </a:cubicBezTo>
                  <a:cubicBezTo>
                    <a:pt x="80" y="181"/>
                    <a:pt x="71" y="191"/>
                    <a:pt x="69" y="200"/>
                  </a:cubicBezTo>
                  <a:cubicBezTo>
                    <a:pt x="66" y="213"/>
                    <a:pt x="69" y="226"/>
                    <a:pt x="67" y="239"/>
                  </a:cubicBezTo>
                  <a:cubicBezTo>
                    <a:pt x="65" y="262"/>
                    <a:pt x="58" y="277"/>
                    <a:pt x="61" y="301"/>
                  </a:cubicBezTo>
                  <a:cubicBezTo>
                    <a:pt x="65" y="326"/>
                    <a:pt x="62" y="348"/>
                    <a:pt x="61" y="373"/>
                  </a:cubicBezTo>
                  <a:cubicBezTo>
                    <a:pt x="60" y="405"/>
                    <a:pt x="60" y="440"/>
                    <a:pt x="64" y="472"/>
                  </a:cubicBezTo>
                  <a:cubicBezTo>
                    <a:pt x="66" y="489"/>
                    <a:pt x="71" y="511"/>
                    <a:pt x="67" y="529"/>
                  </a:cubicBezTo>
                  <a:cubicBezTo>
                    <a:pt x="63" y="551"/>
                    <a:pt x="52" y="577"/>
                    <a:pt x="63" y="599"/>
                  </a:cubicBezTo>
                  <a:cubicBezTo>
                    <a:pt x="71" y="615"/>
                    <a:pt x="73" y="611"/>
                    <a:pt x="67" y="628"/>
                  </a:cubicBezTo>
                  <a:cubicBezTo>
                    <a:pt x="62" y="642"/>
                    <a:pt x="58" y="658"/>
                    <a:pt x="58" y="673"/>
                  </a:cubicBezTo>
                  <a:cubicBezTo>
                    <a:pt x="58" y="686"/>
                    <a:pt x="61" y="696"/>
                    <a:pt x="58" y="708"/>
                  </a:cubicBezTo>
                  <a:cubicBezTo>
                    <a:pt x="56" y="720"/>
                    <a:pt x="54" y="730"/>
                    <a:pt x="54" y="743"/>
                  </a:cubicBezTo>
                  <a:cubicBezTo>
                    <a:pt x="54" y="765"/>
                    <a:pt x="59" y="782"/>
                    <a:pt x="52" y="802"/>
                  </a:cubicBezTo>
                  <a:cubicBezTo>
                    <a:pt x="51" y="803"/>
                    <a:pt x="50" y="803"/>
                    <a:pt x="49" y="803"/>
                  </a:cubicBezTo>
                  <a:cubicBezTo>
                    <a:pt x="21" y="760"/>
                    <a:pt x="17" y="702"/>
                    <a:pt x="11" y="652"/>
                  </a:cubicBezTo>
                  <a:cubicBezTo>
                    <a:pt x="0" y="547"/>
                    <a:pt x="0" y="440"/>
                    <a:pt x="8" y="335"/>
                  </a:cubicBezTo>
                  <a:cubicBezTo>
                    <a:pt x="13" y="275"/>
                    <a:pt x="14" y="216"/>
                    <a:pt x="24" y="156"/>
                  </a:cubicBezTo>
                  <a:cubicBezTo>
                    <a:pt x="30" y="126"/>
                    <a:pt x="37" y="87"/>
                    <a:pt x="35" y="56"/>
                  </a:cubicBezTo>
                </a:path>
              </a:pathLst>
            </a:custGeom>
            <a:solidFill>
              <a:srgbClr val="E7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1140">
              <a:extLst>
                <a:ext uri="{FF2B5EF4-FFF2-40B4-BE49-F238E27FC236}">
                  <a16:creationId xmlns:a16="http://schemas.microsoft.com/office/drawing/2014/main" id="{E74AD0DF-D262-48F0-AA6D-BB39213DB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748"/>
              <a:ext cx="1250" cy="845"/>
            </a:xfrm>
            <a:custGeom>
              <a:avLst/>
              <a:gdLst>
                <a:gd name="T0" fmla="*/ 0 w 886"/>
                <a:gd name="T1" fmla="*/ 1687 h 598"/>
                <a:gd name="T2" fmla="*/ 130 w 886"/>
                <a:gd name="T3" fmla="*/ 1594 h 598"/>
                <a:gd name="T4" fmla="*/ 227 w 886"/>
                <a:gd name="T5" fmla="*/ 1468 h 598"/>
                <a:gd name="T6" fmla="*/ 330 w 886"/>
                <a:gd name="T7" fmla="*/ 1386 h 598"/>
                <a:gd name="T8" fmla="*/ 426 w 886"/>
                <a:gd name="T9" fmla="*/ 1282 h 598"/>
                <a:gd name="T10" fmla="*/ 576 w 886"/>
                <a:gd name="T11" fmla="*/ 1149 h 598"/>
                <a:gd name="T12" fmla="*/ 641 w 886"/>
                <a:gd name="T13" fmla="*/ 1126 h 598"/>
                <a:gd name="T14" fmla="*/ 679 w 886"/>
                <a:gd name="T15" fmla="*/ 1044 h 598"/>
                <a:gd name="T16" fmla="*/ 808 w 886"/>
                <a:gd name="T17" fmla="*/ 951 h 598"/>
                <a:gd name="T18" fmla="*/ 910 w 886"/>
                <a:gd name="T19" fmla="*/ 859 h 598"/>
                <a:gd name="T20" fmla="*/ 1012 w 886"/>
                <a:gd name="T21" fmla="*/ 825 h 598"/>
                <a:gd name="T22" fmla="*/ 1109 w 886"/>
                <a:gd name="T23" fmla="*/ 746 h 598"/>
                <a:gd name="T24" fmla="*/ 1339 w 886"/>
                <a:gd name="T25" fmla="*/ 629 h 598"/>
                <a:gd name="T26" fmla="*/ 1565 w 886"/>
                <a:gd name="T27" fmla="*/ 479 h 598"/>
                <a:gd name="T28" fmla="*/ 1676 w 886"/>
                <a:gd name="T29" fmla="*/ 445 h 598"/>
                <a:gd name="T30" fmla="*/ 1778 w 886"/>
                <a:gd name="T31" fmla="*/ 382 h 598"/>
                <a:gd name="T32" fmla="*/ 1886 w 886"/>
                <a:gd name="T33" fmla="*/ 367 h 598"/>
                <a:gd name="T34" fmla="*/ 1927 w 886"/>
                <a:gd name="T35" fmla="*/ 363 h 598"/>
                <a:gd name="T36" fmla="*/ 1961 w 886"/>
                <a:gd name="T37" fmla="*/ 305 h 598"/>
                <a:gd name="T38" fmla="*/ 2242 w 886"/>
                <a:gd name="T39" fmla="*/ 257 h 598"/>
                <a:gd name="T40" fmla="*/ 2489 w 886"/>
                <a:gd name="T41" fmla="*/ 170 h 598"/>
                <a:gd name="T42" fmla="*/ 2384 w 886"/>
                <a:gd name="T43" fmla="*/ 81 h 598"/>
                <a:gd name="T44" fmla="*/ 1907 w 886"/>
                <a:gd name="T45" fmla="*/ 62 h 598"/>
                <a:gd name="T46" fmla="*/ 1202 w 886"/>
                <a:gd name="T47" fmla="*/ 315 h 598"/>
                <a:gd name="T48" fmla="*/ 677 w 886"/>
                <a:gd name="T49" fmla="*/ 683 h 598"/>
                <a:gd name="T50" fmla="*/ 323 w 886"/>
                <a:gd name="T51" fmla="*/ 1033 h 598"/>
                <a:gd name="T52" fmla="*/ 199 w 886"/>
                <a:gd name="T53" fmla="*/ 1242 h 598"/>
                <a:gd name="T54" fmla="*/ 68 w 886"/>
                <a:gd name="T55" fmla="*/ 1455 h 59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86" h="598">
                  <a:moveTo>
                    <a:pt x="0" y="598"/>
                  </a:moveTo>
                  <a:cubicBezTo>
                    <a:pt x="14" y="585"/>
                    <a:pt x="32" y="578"/>
                    <a:pt x="46" y="565"/>
                  </a:cubicBezTo>
                  <a:cubicBezTo>
                    <a:pt x="61" y="552"/>
                    <a:pt x="71" y="537"/>
                    <a:pt x="81" y="520"/>
                  </a:cubicBezTo>
                  <a:cubicBezTo>
                    <a:pt x="93" y="500"/>
                    <a:pt x="99" y="502"/>
                    <a:pt x="118" y="491"/>
                  </a:cubicBezTo>
                  <a:cubicBezTo>
                    <a:pt x="135" y="482"/>
                    <a:pt x="140" y="468"/>
                    <a:pt x="152" y="454"/>
                  </a:cubicBezTo>
                  <a:cubicBezTo>
                    <a:pt x="165" y="439"/>
                    <a:pt x="186" y="417"/>
                    <a:pt x="205" y="407"/>
                  </a:cubicBezTo>
                  <a:cubicBezTo>
                    <a:pt x="212" y="403"/>
                    <a:pt x="221" y="406"/>
                    <a:pt x="228" y="399"/>
                  </a:cubicBezTo>
                  <a:cubicBezTo>
                    <a:pt x="234" y="394"/>
                    <a:pt x="237" y="377"/>
                    <a:pt x="242" y="370"/>
                  </a:cubicBezTo>
                  <a:cubicBezTo>
                    <a:pt x="256" y="350"/>
                    <a:pt x="272" y="349"/>
                    <a:pt x="288" y="337"/>
                  </a:cubicBezTo>
                  <a:cubicBezTo>
                    <a:pt x="302" y="328"/>
                    <a:pt x="310" y="312"/>
                    <a:pt x="324" y="304"/>
                  </a:cubicBezTo>
                  <a:cubicBezTo>
                    <a:pt x="335" y="298"/>
                    <a:pt x="349" y="298"/>
                    <a:pt x="360" y="292"/>
                  </a:cubicBezTo>
                  <a:cubicBezTo>
                    <a:pt x="373" y="286"/>
                    <a:pt x="383" y="274"/>
                    <a:pt x="395" y="265"/>
                  </a:cubicBezTo>
                  <a:cubicBezTo>
                    <a:pt x="414" y="251"/>
                    <a:pt x="453" y="220"/>
                    <a:pt x="477" y="223"/>
                  </a:cubicBezTo>
                  <a:cubicBezTo>
                    <a:pt x="490" y="183"/>
                    <a:pt x="521" y="183"/>
                    <a:pt x="557" y="170"/>
                  </a:cubicBezTo>
                  <a:cubicBezTo>
                    <a:pt x="573" y="165"/>
                    <a:pt x="584" y="165"/>
                    <a:pt x="597" y="158"/>
                  </a:cubicBezTo>
                  <a:cubicBezTo>
                    <a:pt x="609" y="151"/>
                    <a:pt x="620" y="139"/>
                    <a:pt x="633" y="135"/>
                  </a:cubicBezTo>
                  <a:cubicBezTo>
                    <a:pt x="645" y="130"/>
                    <a:pt x="659" y="133"/>
                    <a:pt x="672" y="130"/>
                  </a:cubicBezTo>
                  <a:cubicBezTo>
                    <a:pt x="679" y="128"/>
                    <a:pt x="680" y="133"/>
                    <a:pt x="686" y="129"/>
                  </a:cubicBezTo>
                  <a:cubicBezTo>
                    <a:pt x="690" y="126"/>
                    <a:pt x="691" y="113"/>
                    <a:pt x="698" y="108"/>
                  </a:cubicBezTo>
                  <a:cubicBezTo>
                    <a:pt x="727" y="87"/>
                    <a:pt x="769" y="104"/>
                    <a:pt x="798" y="91"/>
                  </a:cubicBezTo>
                  <a:cubicBezTo>
                    <a:pt x="796" y="58"/>
                    <a:pt x="868" y="61"/>
                    <a:pt x="886" y="60"/>
                  </a:cubicBezTo>
                  <a:cubicBezTo>
                    <a:pt x="880" y="45"/>
                    <a:pt x="863" y="35"/>
                    <a:pt x="849" y="28"/>
                  </a:cubicBezTo>
                  <a:cubicBezTo>
                    <a:pt x="794" y="0"/>
                    <a:pt x="737" y="13"/>
                    <a:pt x="679" y="22"/>
                  </a:cubicBezTo>
                  <a:cubicBezTo>
                    <a:pt x="588" y="37"/>
                    <a:pt x="509" y="69"/>
                    <a:pt x="428" y="112"/>
                  </a:cubicBezTo>
                  <a:cubicBezTo>
                    <a:pt x="361" y="148"/>
                    <a:pt x="302" y="197"/>
                    <a:pt x="241" y="242"/>
                  </a:cubicBezTo>
                  <a:cubicBezTo>
                    <a:pt x="191" y="279"/>
                    <a:pt x="149" y="314"/>
                    <a:pt x="115" y="366"/>
                  </a:cubicBezTo>
                  <a:cubicBezTo>
                    <a:pt x="99" y="390"/>
                    <a:pt x="87" y="416"/>
                    <a:pt x="71" y="440"/>
                  </a:cubicBezTo>
                  <a:cubicBezTo>
                    <a:pt x="59" y="456"/>
                    <a:pt x="24" y="499"/>
                    <a:pt x="24" y="516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1141">
              <a:extLst>
                <a:ext uri="{FF2B5EF4-FFF2-40B4-BE49-F238E27FC236}">
                  <a16:creationId xmlns:a16="http://schemas.microsoft.com/office/drawing/2014/main" id="{4C1FE53A-8F12-430E-814F-B7FF73FE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1833"/>
              <a:ext cx="130" cy="997"/>
            </a:xfrm>
            <a:custGeom>
              <a:avLst/>
              <a:gdLst>
                <a:gd name="T0" fmla="*/ 185 w 92"/>
                <a:gd name="T1" fmla="*/ 0 h 706"/>
                <a:gd name="T2" fmla="*/ 223 w 92"/>
                <a:gd name="T3" fmla="*/ 117 h 706"/>
                <a:gd name="T4" fmla="*/ 213 w 92"/>
                <a:gd name="T5" fmla="*/ 226 h 706"/>
                <a:gd name="T6" fmla="*/ 243 w 92"/>
                <a:gd name="T7" fmla="*/ 548 h 706"/>
                <a:gd name="T8" fmla="*/ 209 w 92"/>
                <a:gd name="T9" fmla="*/ 847 h 706"/>
                <a:gd name="T10" fmla="*/ 206 w 92"/>
                <a:gd name="T11" fmla="*/ 1010 h 706"/>
                <a:gd name="T12" fmla="*/ 209 w 92"/>
                <a:gd name="T13" fmla="*/ 1166 h 706"/>
                <a:gd name="T14" fmla="*/ 192 w 92"/>
                <a:gd name="T15" fmla="*/ 1366 h 706"/>
                <a:gd name="T16" fmla="*/ 233 w 92"/>
                <a:gd name="T17" fmla="*/ 1525 h 706"/>
                <a:gd name="T18" fmla="*/ 198 w 92"/>
                <a:gd name="T19" fmla="*/ 1825 h 706"/>
                <a:gd name="T20" fmla="*/ 172 w 92"/>
                <a:gd name="T21" fmla="*/ 1988 h 706"/>
                <a:gd name="T22" fmla="*/ 33 w 92"/>
                <a:gd name="T23" fmla="*/ 1586 h 706"/>
                <a:gd name="T24" fmla="*/ 11 w 92"/>
                <a:gd name="T25" fmla="*/ 818 h 706"/>
                <a:gd name="T26" fmla="*/ 59 w 92"/>
                <a:gd name="T27" fmla="*/ 353 h 706"/>
                <a:gd name="T28" fmla="*/ 117 w 92"/>
                <a:gd name="T29" fmla="*/ 68 h 70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2" h="706">
                  <a:moveTo>
                    <a:pt x="66" y="0"/>
                  </a:moveTo>
                  <a:cubicBezTo>
                    <a:pt x="71" y="13"/>
                    <a:pt x="77" y="29"/>
                    <a:pt x="79" y="42"/>
                  </a:cubicBezTo>
                  <a:cubicBezTo>
                    <a:pt x="81" y="54"/>
                    <a:pt x="77" y="67"/>
                    <a:pt x="76" y="80"/>
                  </a:cubicBezTo>
                  <a:cubicBezTo>
                    <a:pt x="75" y="121"/>
                    <a:pt x="76" y="157"/>
                    <a:pt x="86" y="195"/>
                  </a:cubicBezTo>
                  <a:cubicBezTo>
                    <a:pt x="56" y="204"/>
                    <a:pt x="68" y="280"/>
                    <a:pt x="74" y="301"/>
                  </a:cubicBezTo>
                  <a:cubicBezTo>
                    <a:pt x="81" y="327"/>
                    <a:pt x="79" y="334"/>
                    <a:pt x="73" y="358"/>
                  </a:cubicBezTo>
                  <a:cubicBezTo>
                    <a:pt x="68" y="379"/>
                    <a:pt x="74" y="393"/>
                    <a:pt x="74" y="414"/>
                  </a:cubicBezTo>
                  <a:cubicBezTo>
                    <a:pt x="75" y="439"/>
                    <a:pt x="72" y="461"/>
                    <a:pt x="68" y="485"/>
                  </a:cubicBezTo>
                  <a:cubicBezTo>
                    <a:pt x="65" y="509"/>
                    <a:pt x="77" y="521"/>
                    <a:pt x="83" y="542"/>
                  </a:cubicBezTo>
                  <a:cubicBezTo>
                    <a:pt x="92" y="575"/>
                    <a:pt x="67" y="612"/>
                    <a:pt x="70" y="648"/>
                  </a:cubicBezTo>
                  <a:cubicBezTo>
                    <a:pt x="71" y="667"/>
                    <a:pt x="80" y="692"/>
                    <a:pt x="61" y="706"/>
                  </a:cubicBezTo>
                  <a:cubicBezTo>
                    <a:pt x="28" y="672"/>
                    <a:pt x="16" y="607"/>
                    <a:pt x="11" y="563"/>
                  </a:cubicBezTo>
                  <a:cubicBezTo>
                    <a:pt x="0" y="472"/>
                    <a:pt x="4" y="381"/>
                    <a:pt x="4" y="290"/>
                  </a:cubicBezTo>
                  <a:cubicBezTo>
                    <a:pt x="5" y="235"/>
                    <a:pt x="13" y="180"/>
                    <a:pt x="21" y="125"/>
                  </a:cubicBezTo>
                  <a:cubicBezTo>
                    <a:pt x="26" y="91"/>
                    <a:pt x="37" y="58"/>
                    <a:pt x="42" y="24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1142">
              <a:extLst>
                <a:ext uri="{FF2B5EF4-FFF2-40B4-BE49-F238E27FC236}">
                  <a16:creationId xmlns:a16="http://schemas.microsoft.com/office/drawing/2014/main" id="{C9234E2D-232B-4DB6-A341-CE33129B0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779"/>
              <a:ext cx="1281" cy="684"/>
            </a:xfrm>
            <a:custGeom>
              <a:avLst/>
              <a:gdLst>
                <a:gd name="T0" fmla="*/ 16 w 908"/>
                <a:gd name="T1" fmla="*/ 1367 h 484"/>
                <a:gd name="T2" fmla="*/ 198 w 908"/>
                <a:gd name="T3" fmla="*/ 1231 h 484"/>
                <a:gd name="T4" fmla="*/ 299 w 908"/>
                <a:gd name="T5" fmla="*/ 1128 h 484"/>
                <a:gd name="T6" fmla="*/ 432 w 908"/>
                <a:gd name="T7" fmla="*/ 1070 h 484"/>
                <a:gd name="T8" fmla="*/ 484 w 908"/>
                <a:gd name="T9" fmla="*/ 1002 h 484"/>
                <a:gd name="T10" fmla="*/ 602 w 908"/>
                <a:gd name="T11" fmla="*/ 920 h 484"/>
                <a:gd name="T12" fmla="*/ 664 w 908"/>
                <a:gd name="T13" fmla="*/ 859 h 484"/>
                <a:gd name="T14" fmla="*/ 870 w 908"/>
                <a:gd name="T15" fmla="*/ 757 h 484"/>
                <a:gd name="T16" fmla="*/ 927 w 908"/>
                <a:gd name="T17" fmla="*/ 676 h 484"/>
                <a:gd name="T18" fmla="*/ 1137 w 908"/>
                <a:gd name="T19" fmla="*/ 581 h 484"/>
                <a:gd name="T20" fmla="*/ 1198 w 908"/>
                <a:gd name="T21" fmla="*/ 531 h 484"/>
                <a:gd name="T22" fmla="*/ 1356 w 908"/>
                <a:gd name="T23" fmla="*/ 458 h 484"/>
                <a:gd name="T24" fmla="*/ 1646 w 908"/>
                <a:gd name="T25" fmla="*/ 339 h 484"/>
                <a:gd name="T26" fmla="*/ 1765 w 908"/>
                <a:gd name="T27" fmla="*/ 280 h 484"/>
                <a:gd name="T28" fmla="*/ 1933 w 908"/>
                <a:gd name="T29" fmla="*/ 276 h 484"/>
                <a:gd name="T30" fmla="*/ 2010 w 908"/>
                <a:gd name="T31" fmla="*/ 219 h 484"/>
                <a:gd name="T32" fmla="*/ 2175 w 908"/>
                <a:gd name="T33" fmla="*/ 232 h 484"/>
                <a:gd name="T34" fmla="*/ 2267 w 908"/>
                <a:gd name="T35" fmla="*/ 185 h 484"/>
                <a:gd name="T36" fmla="*/ 2339 w 908"/>
                <a:gd name="T37" fmla="*/ 178 h 484"/>
                <a:gd name="T38" fmla="*/ 2366 w 908"/>
                <a:gd name="T39" fmla="*/ 146 h 484"/>
                <a:gd name="T40" fmla="*/ 2427 w 908"/>
                <a:gd name="T41" fmla="*/ 117 h 484"/>
                <a:gd name="T42" fmla="*/ 2490 w 908"/>
                <a:gd name="T43" fmla="*/ 130 h 484"/>
                <a:gd name="T44" fmla="*/ 2332 w 908"/>
                <a:gd name="T45" fmla="*/ 28 h 484"/>
                <a:gd name="T46" fmla="*/ 1861 w 908"/>
                <a:gd name="T47" fmla="*/ 23 h 484"/>
                <a:gd name="T48" fmla="*/ 882 w 908"/>
                <a:gd name="T49" fmla="*/ 232 h 484"/>
                <a:gd name="T50" fmla="*/ 498 w 908"/>
                <a:gd name="T51" fmla="*/ 469 h 484"/>
                <a:gd name="T52" fmla="*/ 198 w 908"/>
                <a:gd name="T53" fmla="*/ 717 h 484"/>
                <a:gd name="T54" fmla="*/ 6 w 908"/>
                <a:gd name="T55" fmla="*/ 1098 h 484"/>
                <a:gd name="T56" fmla="*/ 6 w 908"/>
                <a:gd name="T57" fmla="*/ 1140 h 48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08" h="484">
                  <a:moveTo>
                    <a:pt x="6" y="484"/>
                  </a:moveTo>
                  <a:cubicBezTo>
                    <a:pt x="31" y="480"/>
                    <a:pt x="53" y="453"/>
                    <a:pt x="70" y="436"/>
                  </a:cubicBezTo>
                  <a:cubicBezTo>
                    <a:pt x="82" y="423"/>
                    <a:pt x="92" y="410"/>
                    <a:pt x="106" y="400"/>
                  </a:cubicBezTo>
                  <a:cubicBezTo>
                    <a:pt x="121" y="390"/>
                    <a:pt x="141" y="388"/>
                    <a:pt x="154" y="379"/>
                  </a:cubicBezTo>
                  <a:cubicBezTo>
                    <a:pt x="161" y="374"/>
                    <a:pt x="166" y="362"/>
                    <a:pt x="172" y="355"/>
                  </a:cubicBezTo>
                  <a:cubicBezTo>
                    <a:pt x="184" y="341"/>
                    <a:pt x="198" y="334"/>
                    <a:pt x="215" y="326"/>
                  </a:cubicBezTo>
                  <a:cubicBezTo>
                    <a:pt x="230" y="318"/>
                    <a:pt x="226" y="317"/>
                    <a:pt x="237" y="304"/>
                  </a:cubicBezTo>
                  <a:cubicBezTo>
                    <a:pt x="257" y="280"/>
                    <a:pt x="288" y="283"/>
                    <a:pt x="310" y="268"/>
                  </a:cubicBezTo>
                  <a:cubicBezTo>
                    <a:pt x="322" y="260"/>
                    <a:pt x="320" y="252"/>
                    <a:pt x="330" y="239"/>
                  </a:cubicBezTo>
                  <a:cubicBezTo>
                    <a:pt x="349" y="216"/>
                    <a:pt x="380" y="218"/>
                    <a:pt x="405" y="206"/>
                  </a:cubicBezTo>
                  <a:cubicBezTo>
                    <a:pt x="416" y="200"/>
                    <a:pt x="416" y="197"/>
                    <a:pt x="427" y="188"/>
                  </a:cubicBezTo>
                  <a:cubicBezTo>
                    <a:pt x="441" y="175"/>
                    <a:pt x="465" y="169"/>
                    <a:pt x="483" y="162"/>
                  </a:cubicBezTo>
                  <a:cubicBezTo>
                    <a:pt x="518" y="147"/>
                    <a:pt x="552" y="139"/>
                    <a:pt x="586" y="120"/>
                  </a:cubicBezTo>
                  <a:cubicBezTo>
                    <a:pt x="599" y="112"/>
                    <a:pt x="614" y="103"/>
                    <a:pt x="629" y="99"/>
                  </a:cubicBezTo>
                  <a:cubicBezTo>
                    <a:pt x="647" y="95"/>
                    <a:pt x="670" y="104"/>
                    <a:pt x="688" y="98"/>
                  </a:cubicBezTo>
                  <a:cubicBezTo>
                    <a:pt x="700" y="94"/>
                    <a:pt x="702" y="83"/>
                    <a:pt x="716" y="78"/>
                  </a:cubicBezTo>
                  <a:cubicBezTo>
                    <a:pt x="735" y="72"/>
                    <a:pt x="757" y="86"/>
                    <a:pt x="775" y="82"/>
                  </a:cubicBezTo>
                  <a:cubicBezTo>
                    <a:pt x="785" y="80"/>
                    <a:pt x="795" y="69"/>
                    <a:pt x="807" y="66"/>
                  </a:cubicBezTo>
                  <a:cubicBezTo>
                    <a:pt x="814" y="65"/>
                    <a:pt x="827" y="67"/>
                    <a:pt x="833" y="63"/>
                  </a:cubicBezTo>
                  <a:cubicBezTo>
                    <a:pt x="838" y="61"/>
                    <a:pt x="838" y="55"/>
                    <a:pt x="843" y="52"/>
                  </a:cubicBezTo>
                  <a:cubicBezTo>
                    <a:pt x="850" y="47"/>
                    <a:pt x="854" y="42"/>
                    <a:pt x="864" y="42"/>
                  </a:cubicBezTo>
                  <a:cubicBezTo>
                    <a:pt x="869" y="42"/>
                    <a:pt x="884" y="48"/>
                    <a:pt x="887" y="46"/>
                  </a:cubicBezTo>
                  <a:cubicBezTo>
                    <a:pt x="908" y="29"/>
                    <a:pt x="839" y="12"/>
                    <a:pt x="831" y="10"/>
                  </a:cubicBezTo>
                  <a:cubicBezTo>
                    <a:pt x="780" y="0"/>
                    <a:pt x="713" y="2"/>
                    <a:pt x="663" y="8"/>
                  </a:cubicBezTo>
                  <a:cubicBezTo>
                    <a:pt x="548" y="21"/>
                    <a:pt x="421" y="34"/>
                    <a:pt x="314" y="82"/>
                  </a:cubicBezTo>
                  <a:cubicBezTo>
                    <a:pt x="265" y="104"/>
                    <a:pt x="222" y="137"/>
                    <a:pt x="177" y="166"/>
                  </a:cubicBezTo>
                  <a:cubicBezTo>
                    <a:pt x="138" y="192"/>
                    <a:pt x="101" y="219"/>
                    <a:pt x="70" y="254"/>
                  </a:cubicBezTo>
                  <a:cubicBezTo>
                    <a:pt x="39" y="290"/>
                    <a:pt x="5" y="340"/>
                    <a:pt x="2" y="389"/>
                  </a:cubicBezTo>
                  <a:cubicBezTo>
                    <a:pt x="2" y="398"/>
                    <a:pt x="0" y="402"/>
                    <a:pt x="2" y="404"/>
                  </a:cubicBezTo>
                </a:path>
              </a:pathLst>
            </a:custGeom>
            <a:solidFill>
              <a:srgbClr val="E7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1143">
              <a:extLst>
                <a:ext uri="{FF2B5EF4-FFF2-40B4-BE49-F238E27FC236}">
                  <a16:creationId xmlns:a16="http://schemas.microsoft.com/office/drawing/2014/main" id="{1C43F6F1-6043-4DF0-AC70-E16B9FD8A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0" y="1827"/>
              <a:ext cx="1288" cy="1767"/>
            </a:xfrm>
            <a:custGeom>
              <a:avLst/>
              <a:gdLst>
                <a:gd name="T0" fmla="*/ 2496 w 913"/>
                <a:gd name="T1" fmla="*/ 1379 h 1251"/>
                <a:gd name="T2" fmla="*/ 2510 w 913"/>
                <a:gd name="T3" fmla="*/ 1020 h 1251"/>
                <a:gd name="T4" fmla="*/ 2548 w 913"/>
                <a:gd name="T5" fmla="*/ 561 h 1251"/>
                <a:gd name="T6" fmla="*/ 2528 w 913"/>
                <a:gd name="T7" fmla="*/ 130 h 1251"/>
                <a:gd name="T8" fmla="*/ 2494 w 913"/>
                <a:gd name="T9" fmla="*/ 0 h 1251"/>
                <a:gd name="T10" fmla="*/ 2480 w 913"/>
                <a:gd name="T11" fmla="*/ 23 h 1251"/>
                <a:gd name="T12" fmla="*/ 2408 w 913"/>
                <a:gd name="T13" fmla="*/ 23 h 1251"/>
                <a:gd name="T14" fmla="*/ 2319 w 913"/>
                <a:gd name="T15" fmla="*/ 82 h 1251"/>
                <a:gd name="T16" fmla="*/ 2156 w 913"/>
                <a:gd name="T17" fmla="*/ 136 h 1251"/>
                <a:gd name="T18" fmla="*/ 1913 w 913"/>
                <a:gd name="T19" fmla="*/ 179 h 1251"/>
                <a:gd name="T20" fmla="*/ 1627 w 913"/>
                <a:gd name="T21" fmla="*/ 242 h 1251"/>
                <a:gd name="T22" fmla="*/ 1181 w 913"/>
                <a:gd name="T23" fmla="*/ 435 h 1251"/>
                <a:gd name="T24" fmla="*/ 910 w 913"/>
                <a:gd name="T25" fmla="*/ 579 h 1251"/>
                <a:gd name="T26" fmla="*/ 645 w 913"/>
                <a:gd name="T27" fmla="*/ 760 h 1251"/>
                <a:gd name="T28" fmla="*/ 464 w 913"/>
                <a:gd name="T29" fmla="*/ 904 h 1251"/>
                <a:gd name="T30" fmla="*/ 281 w 913"/>
                <a:gd name="T31" fmla="*/ 1031 h 1251"/>
                <a:gd name="T32" fmla="*/ 0 w 913"/>
                <a:gd name="T33" fmla="*/ 1268 h 1251"/>
                <a:gd name="T34" fmla="*/ 8 w 913"/>
                <a:gd name="T35" fmla="*/ 1307 h 1251"/>
                <a:gd name="T36" fmla="*/ 23 w 913"/>
                <a:gd name="T37" fmla="*/ 1523 h 1251"/>
                <a:gd name="T38" fmla="*/ 83 w 913"/>
                <a:gd name="T39" fmla="*/ 1743 h 1251"/>
                <a:gd name="T40" fmla="*/ 48 w 913"/>
                <a:gd name="T41" fmla="*/ 1934 h 1251"/>
                <a:gd name="T42" fmla="*/ 32 w 913"/>
                <a:gd name="T43" fmla="*/ 2311 h 1251"/>
                <a:gd name="T44" fmla="*/ 48 w 913"/>
                <a:gd name="T45" fmla="*/ 2751 h 1251"/>
                <a:gd name="T46" fmla="*/ 48 w 913"/>
                <a:gd name="T47" fmla="*/ 3027 h 1251"/>
                <a:gd name="T48" fmla="*/ 23 w 913"/>
                <a:gd name="T49" fmla="*/ 3252 h 1251"/>
                <a:gd name="T50" fmla="*/ 6 w 913"/>
                <a:gd name="T51" fmla="*/ 3517 h 1251"/>
                <a:gd name="T52" fmla="*/ 6 w 913"/>
                <a:gd name="T53" fmla="*/ 3523 h 1251"/>
                <a:gd name="T54" fmla="*/ 231 w 913"/>
                <a:gd name="T55" fmla="*/ 3302 h 1251"/>
                <a:gd name="T56" fmla="*/ 432 w 913"/>
                <a:gd name="T57" fmla="*/ 3116 h 1251"/>
                <a:gd name="T58" fmla="*/ 643 w 913"/>
                <a:gd name="T59" fmla="*/ 2963 h 1251"/>
                <a:gd name="T60" fmla="*/ 814 w 913"/>
                <a:gd name="T61" fmla="*/ 2787 h 1251"/>
                <a:gd name="T62" fmla="*/ 1017 w 913"/>
                <a:gd name="T63" fmla="*/ 2660 h 1251"/>
                <a:gd name="T64" fmla="*/ 1342 w 913"/>
                <a:gd name="T65" fmla="*/ 2466 h 1251"/>
                <a:gd name="T66" fmla="*/ 1454 w 913"/>
                <a:gd name="T67" fmla="*/ 2352 h 1251"/>
                <a:gd name="T68" fmla="*/ 1680 w 913"/>
                <a:gd name="T69" fmla="*/ 2283 h 1251"/>
                <a:gd name="T70" fmla="*/ 1889 w 913"/>
                <a:gd name="T71" fmla="*/ 2205 h 1251"/>
                <a:gd name="T72" fmla="*/ 1962 w 913"/>
                <a:gd name="T73" fmla="*/ 2141 h 1251"/>
                <a:gd name="T74" fmla="*/ 2288 w 913"/>
                <a:gd name="T75" fmla="*/ 2031 h 1251"/>
                <a:gd name="T76" fmla="*/ 2490 w 913"/>
                <a:gd name="T77" fmla="*/ 2003 h 1251"/>
                <a:gd name="T78" fmla="*/ 2494 w 913"/>
                <a:gd name="T79" fmla="*/ 1994 h 1251"/>
                <a:gd name="T80" fmla="*/ 2501 w 913"/>
                <a:gd name="T81" fmla="*/ 1838 h 1251"/>
                <a:gd name="T82" fmla="*/ 0 w 913"/>
                <a:gd name="T83" fmla="*/ 3526 h 1251"/>
                <a:gd name="T84" fmla="*/ 0 w 913"/>
                <a:gd name="T85" fmla="*/ 3523 h 12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13" h="1251">
                  <a:moveTo>
                    <a:pt x="904" y="546"/>
                  </a:moveTo>
                  <a:cubicBezTo>
                    <a:pt x="898" y="524"/>
                    <a:pt x="886" y="513"/>
                    <a:pt x="889" y="489"/>
                  </a:cubicBezTo>
                  <a:cubicBezTo>
                    <a:pt x="893" y="465"/>
                    <a:pt x="897" y="443"/>
                    <a:pt x="896" y="417"/>
                  </a:cubicBezTo>
                  <a:cubicBezTo>
                    <a:pt x="895" y="397"/>
                    <a:pt x="889" y="383"/>
                    <a:pt x="894" y="362"/>
                  </a:cubicBezTo>
                  <a:cubicBezTo>
                    <a:pt x="901" y="337"/>
                    <a:pt x="902" y="330"/>
                    <a:pt x="895" y="305"/>
                  </a:cubicBezTo>
                  <a:cubicBezTo>
                    <a:pt x="890" y="284"/>
                    <a:pt x="878" y="208"/>
                    <a:pt x="907" y="199"/>
                  </a:cubicBezTo>
                  <a:cubicBezTo>
                    <a:pt x="897" y="161"/>
                    <a:pt x="896" y="125"/>
                    <a:pt x="898" y="84"/>
                  </a:cubicBezTo>
                  <a:cubicBezTo>
                    <a:pt x="898" y="70"/>
                    <a:pt x="902" y="57"/>
                    <a:pt x="900" y="46"/>
                  </a:cubicBezTo>
                  <a:cubicBezTo>
                    <a:pt x="898" y="33"/>
                    <a:pt x="892" y="16"/>
                    <a:pt x="888" y="4"/>
                  </a:cubicBezTo>
                  <a:cubicBezTo>
                    <a:pt x="888" y="0"/>
                    <a:pt x="888" y="0"/>
                    <a:pt x="888" y="0"/>
                  </a:cubicBezTo>
                  <a:cubicBezTo>
                    <a:pt x="886" y="0"/>
                    <a:pt x="884" y="0"/>
                    <a:pt x="882" y="0"/>
                  </a:cubicBezTo>
                  <a:cubicBezTo>
                    <a:pt x="884" y="3"/>
                    <a:pt x="885" y="6"/>
                    <a:pt x="883" y="8"/>
                  </a:cubicBezTo>
                  <a:cubicBezTo>
                    <a:pt x="879" y="12"/>
                    <a:pt x="879" y="12"/>
                    <a:pt x="879" y="12"/>
                  </a:cubicBezTo>
                  <a:cubicBezTo>
                    <a:pt x="876" y="13"/>
                    <a:pt x="862" y="7"/>
                    <a:pt x="858" y="8"/>
                  </a:cubicBezTo>
                  <a:cubicBezTo>
                    <a:pt x="847" y="8"/>
                    <a:pt x="843" y="13"/>
                    <a:pt x="836" y="18"/>
                  </a:cubicBezTo>
                  <a:cubicBezTo>
                    <a:pt x="831" y="21"/>
                    <a:pt x="831" y="26"/>
                    <a:pt x="826" y="29"/>
                  </a:cubicBezTo>
                  <a:cubicBezTo>
                    <a:pt x="820" y="32"/>
                    <a:pt x="807" y="30"/>
                    <a:pt x="800" y="32"/>
                  </a:cubicBezTo>
                  <a:cubicBezTo>
                    <a:pt x="788" y="35"/>
                    <a:pt x="779" y="45"/>
                    <a:pt x="768" y="48"/>
                  </a:cubicBezTo>
                  <a:cubicBezTo>
                    <a:pt x="750" y="51"/>
                    <a:pt x="729" y="38"/>
                    <a:pt x="710" y="44"/>
                  </a:cubicBezTo>
                  <a:cubicBezTo>
                    <a:pt x="695" y="49"/>
                    <a:pt x="694" y="59"/>
                    <a:pt x="681" y="64"/>
                  </a:cubicBezTo>
                  <a:cubicBezTo>
                    <a:pt x="664" y="70"/>
                    <a:pt x="640" y="61"/>
                    <a:pt x="622" y="65"/>
                  </a:cubicBezTo>
                  <a:cubicBezTo>
                    <a:pt x="607" y="69"/>
                    <a:pt x="592" y="78"/>
                    <a:pt x="579" y="86"/>
                  </a:cubicBezTo>
                  <a:cubicBezTo>
                    <a:pt x="546" y="105"/>
                    <a:pt x="511" y="113"/>
                    <a:pt x="476" y="128"/>
                  </a:cubicBezTo>
                  <a:cubicBezTo>
                    <a:pt x="458" y="135"/>
                    <a:pt x="435" y="141"/>
                    <a:pt x="420" y="154"/>
                  </a:cubicBezTo>
                  <a:cubicBezTo>
                    <a:pt x="409" y="163"/>
                    <a:pt x="409" y="166"/>
                    <a:pt x="398" y="171"/>
                  </a:cubicBezTo>
                  <a:cubicBezTo>
                    <a:pt x="373" y="183"/>
                    <a:pt x="342" y="182"/>
                    <a:pt x="324" y="205"/>
                  </a:cubicBezTo>
                  <a:cubicBezTo>
                    <a:pt x="314" y="218"/>
                    <a:pt x="315" y="226"/>
                    <a:pt x="304" y="234"/>
                  </a:cubicBezTo>
                  <a:cubicBezTo>
                    <a:pt x="281" y="248"/>
                    <a:pt x="250" y="246"/>
                    <a:pt x="230" y="270"/>
                  </a:cubicBezTo>
                  <a:cubicBezTo>
                    <a:pt x="219" y="283"/>
                    <a:pt x="223" y="284"/>
                    <a:pt x="208" y="291"/>
                  </a:cubicBezTo>
                  <a:cubicBezTo>
                    <a:pt x="192" y="300"/>
                    <a:pt x="178" y="306"/>
                    <a:pt x="165" y="321"/>
                  </a:cubicBezTo>
                  <a:cubicBezTo>
                    <a:pt x="159" y="328"/>
                    <a:pt x="155" y="340"/>
                    <a:pt x="147" y="345"/>
                  </a:cubicBezTo>
                  <a:cubicBezTo>
                    <a:pt x="135" y="354"/>
                    <a:pt x="114" y="356"/>
                    <a:pt x="100" y="366"/>
                  </a:cubicBezTo>
                  <a:cubicBezTo>
                    <a:pt x="85" y="375"/>
                    <a:pt x="76" y="389"/>
                    <a:pt x="63" y="402"/>
                  </a:cubicBezTo>
                  <a:cubicBezTo>
                    <a:pt x="46" y="419"/>
                    <a:pt x="25" y="446"/>
                    <a:pt x="0" y="45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9"/>
                    <a:pt x="3" y="463"/>
                    <a:pt x="3" y="464"/>
                  </a:cubicBezTo>
                  <a:cubicBezTo>
                    <a:pt x="5" y="470"/>
                    <a:pt x="7" y="477"/>
                    <a:pt x="9" y="483"/>
                  </a:cubicBezTo>
                  <a:cubicBezTo>
                    <a:pt x="14" y="502"/>
                    <a:pt x="6" y="519"/>
                    <a:pt x="8" y="540"/>
                  </a:cubicBezTo>
                  <a:cubicBezTo>
                    <a:pt x="8" y="555"/>
                    <a:pt x="11" y="570"/>
                    <a:pt x="16" y="584"/>
                  </a:cubicBezTo>
                  <a:cubicBezTo>
                    <a:pt x="20" y="594"/>
                    <a:pt x="31" y="609"/>
                    <a:pt x="30" y="619"/>
                  </a:cubicBezTo>
                  <a:cubicBezTo>
                    <a:pt x="29" y="628"/>
                    <a:pt x="20" y="638"/>
                    <a:pt x="18" y="647"/>
                  </a:cubicBezTo>
                  <a:cubicBezTo>
                    <a:pt x="15" y="660"/>
                    <a:pt x="18" y="673"/>
                    <a:pt x="17" y="686"/>
                  </a:cubicBezTo>
                  <a:cubicBezTo>
                    <a:pt x="14" y="708"/>
                    <a:pt x="7" y="724"/>
                    <a:pt x="10" y="748"/>
                  </a:cubicBezTo>
                  <a:cubicBezTo>
                    <a:pt x="14" y="773"/>
                    <a:pt x="12" y="795"/>
                    <a:pt x="11" y="820"/>
                  </a:cubicBezTo>
                  <a:cubicBezTo>
                    <a:pt x="9" y="852"/>
                    <a:pt x="9" y="887"/>
                    <a:pt x="13" y="918"/>
                  </a:cubicBezTo>
                  <a:cubicBezTo>
                    <a:pt x="16" y="936"/>
                    <a:pt x="20" y="958"/>
                    <a:pt x="17" y="976"/>
                  </a:cubicBezTo>
                  <a:cubicBezTo>
                    <a:pt x="12" y="998"/>
                    <a:pt x="1" y="1024"/>
                    <a:pt x="12" y="1046"/>
                  </a:cubicBezTo>
                  <a:cubicBezTo>
                    <a:pt x="20" y="1062"/>
                    <a:pt x="22" y="1058"/>
                    <a:pt x="17" y="1074"/>
                  </a:cubicBezTo>
                  <a:cubicBezTo>
                    <a:pt x="11" y="1089"/>
                    <a:pt x="8" y="1105"/>
                    <a:pt x="8" y="1120"/>
                  </a:cubicBezTo>
                  <a:cubicBezTo>
                    <a:pt x="8" y="1133"/>
                    <a:pt x="10" y="1142"/>
                    <a:pt x="8" y="1154"/>
                  </a:cubicBezTo>
                  <a:cubicBezTo>
                    <a:pt x="5" y="1166"/>
                    <a:pt x="3" y="1177"/>
                    <a:pt x="3" y="1190"/>
                  </a:cubicBezTo>
                  <a:cubicBezTo>
                    <a:pt x="3" y="1211"/>
                    <a:pt x="8" y="1228"/>
                    <a:pt x="2" y="1248"/>
                  </a:cubicBezTo>
                  <a:cubicBezTo>
                    <a:pt x="2" y="1248"/>
                    <a:pt x="2" y="1248"/>
                    <a:pt x="2" y="1248"/>
                  </a:cubicBezTo>
                  <a:cubicBezTo>
                    <a:pt x="2" y="1250"/>
                    <a:pt x="2" y="1250"/>
                    <a:pt x="2" y="1250"/>
                  </a:cubicBezTo>
                  <a:cubicBezTo>
                    <a:pt x="15" y="1236"/>
                    <a:pt x="34" y="1230"/>
                    <a:pt x="48" y="1217"/>
                  </a:cubicBezTo>
                  <a:cubicBezTo>
                    <a:pt x="62" y="1204"/>
                    <a:pt x="72" y="1188"/>
                    <a:pt x="82" y="1172"/>
                  </a:cubicBezTo>
                  <a:cubicBezTo>
                    <a:pt x="95" y="1152"/>
                    <a:pt x="100" y="1153"/>
                    <a:pt x="120" y="1143"/>
                  </a:cubicBezTo>
                  <a:cubicBezTo>
                    <a:pt x="137" y="1134"/>
                    <a:pt x="142" y="1120"/>
                    <a:pt x="154" y="1106"/>
                  </a:cubicBezTo>
                  <a:cubicBezTo>
                    <a:pt x="166" y="1091"/>
                    <a:pt x="188" y="1068"/>
                    <a:pt x="206" y="1059"/>
                  </a:cubicBezTo>
                  <a:cubicBezTo>
                    <a:pt x="213" y="1055"/>
                    <a:pt x="222" y="1058"/>
                    <a:pt x="229" y="1051"/>
                  </a:cubicBezTo>
                  <a:cubicBezTo>
                    <a:pt x="235" y="1046"/>
                    <a:pt x="238" y="1029"/>
                    <a:pt x="243" y="1022"/>
                  </a:cubicBezTo>
                  <a:cubicBezTo>
                    <a:pt x="257" y="1002"/>
                    <a:pt x="273" y="1001"/>
                    <a:pt x="290" y="989"/>
                  </a:cubicBezTo>
                  <a:cubicBezTo>
                    <a:pt x="303" y="980"/>
                    <a:pt x="311" y="964"/>
                    <a:pt x="326" y="956"/>
                  </a:cubicBezTo>
                  <a:cubicBezTo>
                    <a:pt x="336" y="950"/>
                    <a:pt x="351" y="950"/>
                    <a:pt x="362" y="944"/>
                  </a:cubicBezTo>
                  <a:cubicBezTo>
                    <a:pt x="375" y="938"/>
                    <a:pt x="384" y="925"/>
                    <a:pt x="396" y="917"/>
                  </a:cubicBezTo>
                  <a:cubicBezTo>
                    <a:pt x="415" y="903"/>
                    <a:pt x="454" y="872"/>
                    <a:pt x="478" y="875"/>
                  </a:cubicBezTo>
                  <a:cubicBezTo>
                    <a:pt x="483" y="861"/>
                    <a:pt x="489" y="852"/>
                    <a:pt x="498" y="846"/>
                  </a:cubicBezTo>
                  <a:cubicBezTo>
                    <a:pt x="504" y="842"/>
                    <a:pt x="511" y="838"/>
                    <a:pt x="518" y="835"/>
                  </a:cubicBezTo>
                  <a:cubicBezTo>
                    <a:pt x="530" y="830"/>
                    <a:pt x="544" y="827"/>
                    <a:pt x="558" y="822"/>
                  </a:cubicBezTo>
                  <a:cubicBezTo>
                    <a:pt x="575" y="817"/>
                    <a:pt x="585" y="817"/>
                    <a:pt x="598" y="810"/>
                  </a:cubicBezTo>
                  <a:cubicBezTo>
                    <a:pt x="610" y="803"/>
                    <a:pt x="621" y="791"/>
                    <a:pt x="634" y="786"/>
                  </a:cubicBezTo>
                  <a:cubicBezTo>
                    <a:pt x="647" y="782"/>
                    <a:pt x="660" y="785"/>
                    <a:pt x="673" y="782"/>
                  </a:cubicBezTo>
                  <a:cubicBezTo>
                    <a:pt x="680" y="780"/>
                    <a:pt x="681" y="785"/>
                    <a:pt x="687" y="781"/>
                  </a:cubicBezTo>
                  <a:cubicBezTo>
                    <a:pt x="691" y="778"/>
                    <a:pt x="692" y="765"/>
                    <a:pt x="699" y="760"/>
                  </a:cubicBezTo>
                  <a:cubicBezTo>
                    <a:pt x="728" y="739"/>
                    <a:pt x="770" y="756"/>
                    <a:pt x="799" y="743"/>
                  </a:cubicBezTo>
                  <a:cubicBezTo>
                    <a:pt x="799" y="733"/>
                    <a:pt x="806" y="726"/>
                    <a:pt x="815" y="721"/>
                  </a:cubicBezTo>
                  <a:cubicBezTo>
                    <a:pt x="830" y="718"/>
                    <a:pt x="844" y="715"/>
                    <a:pt x="858" y="713"/>
                  </a:cubicBezTo>
                  <a:cubicBezTo>
                    <a:pt x="871" y="712"/>
                    <a:pt x="882" y="712"/>
                    <a:pt x="887" y="711"/>
                  </a:cubicBezTo>
                  <a:cubicBezTo>
                    <a:pt x="887" y="710"/>
                    <a:pt x="886" y="709"/>
                    <a:pt x="886" y="708"/>
                  </a:cubicBezTo>
                  <a:cubicBezTo>
                    <a:pt x="886" y="708"/>
                    <a:pt x="887" y="708"/>
                    <a:pt x="888" y="708"/>
                  </a:cubicBezTo>
                  <a:cubicBezTo>
                    <a:pt x="888" y="704"/>
                    <a:pt x="888" y="704"/>
                    <a:pt x="888" y="704"/>
                  </a:cubicBezTo>
                  <a:cubicBezTo>
                    <a:pt x="899" y="690"/>
                    <a:pt x="893" y="668"/>
                    <a:pt x="891" y="652"/>
                  </a:cubicBezTo>
                  <a:cubicBezTo>
                    <a:pt x="889" y="616"/>
                    <a:pt x="913" y="579"/>
                    <a:pt x="904" y="546"/>
                  </a:cubicBezTo>
                  <a:close/>
                  <a:moveTo>
                    <a:pt x="0" y="1251"/>
                  </a:moveTo>
                  <a:cubicBezTo>
                    <a:pt x="0" y="1251"/>
                    <a:pt x="0" y="1250"/>
                    <a:pt x="1" y="1249"/>
                  </a:cubicBezTo>
                  <a:cubicBezTo>
                    <a:pt x="1" y="1250"/>
                    <a:pt x="0" y="1250"/>
                    <a:pt x="0" y="1250"/>
                  </a:cubicBezTo>
                  <a:lnTo>
                    <a:pt x="0" y="1251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1144">
              <a:extLst>
                <a:ext uri="{FF2B5EF4-FFF2-40B4-BE49-F238E27FC236}">
                  <a16:creationId xmlns:a16="http://schemas.microsoft.com/office/drawing/2014/main" id="{BBC582F4-DEF4-4A81-9BDB-CE5CB10E8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423"/>
              <a:ext cx="1822" cy="2171"/>
            </a:xfrm>
            <a:custGeom>
              <a:avLst/>
              <a:gdLst>
                <a:gd name="T0" fmla="*/ 3628 w 1291"/>
                <a:gd name="T1" fmla="*/ 807 h 1537"/>
                <a:gd name="T2" fmla="*/ 2495 w 1291"/>
                <a:gd name="T3" fmla="*/ 0 h 1537"/>
                <a:gd name="T4" fmla="*/ 0 w 1291"/>
                <a:gd name="T5" fmla="*/ 1259 h 1537"/>
                <a:gd name="T6" fmla="*/ 0 w 1291"/>
                <a:gd name="T7" fmla="*/ 3520 h 1537"/>
                <a:gd name="T8" fmla="*/ 1133 w 1291"/>
                <a:gd name="T9" fmla="*/ 4332 h 1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1" h="1537">
                  <a:moveTo>
                    <a:pt x="1291" y="286"/>
                  </a:moveTo>
                  <a:cubicBezTo>
                    <a:pt x="888" y="0"/>
                    <a:pt x="888" y="0"/>
                    <a:pt x="888" y="0"/>
                  </a:cubicBezTo>
                  <a:cubicBezTo>
                    <a:pt x="277" y="79"/>
                    <a:pt x="0" y="447"/>
                    <a:pt x="0" y="447"/>
                  </a:cubicBezTo>
                  <a:cubicBezTo>
                    <a:pt x="0" y="1249"/>
                    <a:pt x="0" y="1249"/>
                    <a:pt x="0" y="1249"/>
                  </a:cubicBezTo>
                  <a:cubicBezTo>
                    <a:pt x="403" y="1537"/>
                    <a:pt x="403" y="1537"/>
                    <a:pt x="403" y="153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1145">
              <a:extLst>
                <a:ext uri="{FF2B5EF4-FFF2-40B4-BE49-F238E27FC236}">
                  <a16:creationId xmlns:a16="http://schemas.microsoft.com/office/drawing/2014/main" id="{BD5300E5-D937-43F8-93CA-57FD91BAD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286"/>
              <a:ext cx="68" cy="208"/>
            </a:xfrm>
            <a:custGeom>
              <a:avLst/>
              <a:gdLst>
                <a:gd name="T0" fmla="*/ 71 w 48"/>
                <a:gd name="T1" fmla="*/ 0 h 147"/>
                <a:gd name="T2" fmla="*/ 96 w 48"/>
                <a:gd name="T3" fmla="*/ 197 h 147"/>
                <a:gd name="T4" fmla="*/ 129 w 48"/>
                <a:gd name="T5" fmla="*/ 416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47">
                  <a:moveTo>
                    <a:pt x="25" y="0"/>
                  </a:moveTo>
                  <a:cubicBezTo>
                    <a:pt x="0" y="25"/>
                    <a:pt x="20" y="46"/>
                    <a:pt x="34" y="69"/>
                  </a:cubicBezTo>
                  <a:cubicBezTo>
                    <a:pt x="48" y="93"/>
                    <a:pt x="39" y="121"/>
                    <a:pt x="45" y="14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1146">
              <a:extLst>
                <a:ext uri="{FF2B5EF4-FFF2-40B4-BE49-F238E27FC236}">
                  <a16:creationId xmlns:a16="http://schemas.microsoft.com/office/drawing/2014/main" id="{FB9384E4-8F97-4567-9BE1-6B0C3B483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077"/>
              <a:ext cx="187" cy="99"/>
            </a:xfrm>
            <a:custGeom>
              <a:avLst/>
              <a:gdLst>
                <a:gd name="T0" fmla="*/ 370 w 133"/>
                <a:gd name="T1" fmla="*/ 57 h 70"/>
                <a:gd name="T2" fmla="*/ 194 w 133"/>
                <a:gd name="T3" fmla="*/ 150 h 70"/>
                <a:gd name="T4" fmla="*/ 97 w 133"/>
                <a:gd name="T5" fmla="*/ 192 h 70"/>
                <a:gd name="T6" fmla="*/ 0 w 133"/>
                <a:gd name="T7" fmla="*/ 198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70">
                  <a:moveTo>
                    <a:pt x="133" y="20"/>
                  </a:moveTo>
                  <a:cubicBezTo>
                    <a:pt x="112" y="0"/>
                    <a:pt x="88" y="41"/>
                    <a:pt x="70" y="53"/>
                  </a:cubicBezTo>
                  <a:cubicBezTo>
                    <a:pt x="59" y="59"/>
                    <a:pt x="48" y="66"/>
                    <a:pt x="35" y="68"/>
                  </a:cubicBezTo>
                  <a:cubicBezTo>
                    <a:pt x="22" y="70"/>
                    <a:pt x="9" y="62"/>
                    <a:pt x="0" y="7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1147">
              <a:extLst>
                <a:ext uri="{FF2B5EF4-FFF2-40B4-BE49-F238E27FC236}">
                  <a16:creationId xmlns:a16="http://schemas.microsoft.com/office/drawing/2014/main" id="{06973D4C-6332-41AD-BC90-AE000DB36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697"/>
              <a:ext cx="43" cy="184"/>
            </a:xfrm>
            <a:custGeom>
              <a:avLst/>
              <a:gdLst>
                <a:gd name="T0" fmla="*/ 89 w 30"/>
                <a:gd name="T1" fmla="*/ 368 h 130"/>
                <a:gd name="T2" fmla="*/ 33 w 30"/>
                <a:gd name="T3" fmla="*/ 201 h 130"/>
                <a:gd name="T4" fmla="*/ 33 w 30"/>
                <a:gd name="T5" fmla="*/ 0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30">
                  <a:moveTo>
                    <a:pt x="30" y="130"/>
                  </a:moveTo>
                  <a:cubicBezTo>
                    <a:pt x="30" y="104"/>
                    <a:pt x="21" y="93"/>
                    <a:pt x="11" y="71"/>
                  </a:cubicBezTo>
                  <a:cubicBezTo>
                    <a:pt x="0" y="47"/>
                    <a:pt x="5" y="24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9" name="Freeform 1148">
              <a:extLst>
                <a:ext uri="{FF2B5EF4-FFF2-40B4-BE49-F238E27FC236}">
                  <a16:creationId xmlns:a16="http://schemas.microsoft.com/office/drawing/2014/main" id="{3E957864-5FB8-4010-ABC3-139FDB17C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949"/>
              <a:ext cx="50" cy="113"/>
            </a:xfrm>
            <a:custGeom>
              <a:avLst/>
              <a:gdLst>
                <a:gd name="T0" fmla="*/ 53 w 35"/>
                <a:gd name="T1" fmla="*/ 226 h 80"/>
                <a:gd name="T2" fmla="*/ 101 w 35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80">
                  <a:moveTo>
                    <a:pt x="18" y="80"/>
                  </a:moveTo>
                  <a:cubicBezTo>
                    <a:pt x="0" y="47"/>
                    <a:pt x="33" y="31"/>
                    <a:pt x="35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1149">
              <a:extLst>
                <a:ext uri="{FF2B5EF4-FFF2-40B4-BE49-F238E27FC236}">
                  <a16:creationId xmlns:a16="http://schemas.microsoft.com/office/drawing/2014/main" id="{C5D22912-74EF-452D-BBFB-56E4CB44B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111"/>
              <a:ext cx="105" cy="215"/>
            </a:xfrm>
            <a:custGeom>
              <a:avLst/>
              <a:gdLst>
                <a:gd name="T0" fmla="*/ 0 w 74"/>
                <a:gd name="T1" fmla="*/ 430 h 152"/>
                <a:gd name="T2" fmla="*/ 88 w 74"/>
                <a:gd name="T3" fmla="*/ 238 h 152"/>
                <a:gd name="T4" fmla="*/ 211 w 74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52">
                  <a:moveTo>
                    <a:pt x="0" y="152"/>
                  </a:moveTo>
                  <a:cubicBezTo>
                    <a:pt x="2" y="130"/>
                    <a:pt x="25" y="107"/>
                    <a:pt x="31" y="84"/>
                  </a:cubicBezTo>
                  <a:cubicBezTo>
                    <a:pt x="37" y="57"/>
                    <a:pt x="51" y="18"/>
                    <a:pt x="74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1150">
              <a:extLst>
                <a:ext uri="{FF2B5EF4-FFF2-40B4-BE49-F238E27FC236}">
                  <a16:creationId xmlns:a16="http://schemas.microsoft.com/office/drawing/2014/main" id="{B8E3E2AA-FE3B-4A1B-BC4B-910A84B1C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2225"/>
              <a:ext cx="177" cy="232"/>
            </a:xfrm>
            <a:custGeom>
              <a:avLst/>
              <a:gdLst>
                <a:gd name="T0" fmla="*/ 350 w 126"/>
                <a:gd name="T1" fmla="*/ 6 h 164"/>
                <a:gd name="T2" fmla="*/ 194 w 126"/>
                <a:gd name="T3" fmla="*/ 190 h 164"/>
                <a:gd name="T4" fmla="*/ 0 w 126"/>
                <a:gd name="T5" fmla="*/ 464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64">
                  <a:moveTo>
                    <a:pt x="126" y="2"/>
                  </a:moveTo>
                  <a:cubicBezTo>
                    <a:pt x="93" y="0"/>
                    <a:pt x="81" y="43"/>
                    <a:pt x="70" y="67"/>
                  </a:cubicBezTo>
                  <a:cubicBezTo>
                    <a:pt x="52" y="104"/>
                    <a:pt x="22" y="130"/>
                    <a:pt x="0" y="16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1151">
              <a:extLst>
                <a:ext uri="{FF2B5EF4-FFF2-40B4-BE49-F238E27FC236}">
                  <a16:creationId xmlns:a16="http://schemas.microsoft.com/office/drawing/2014/main" id="{1C02783A-B3F1-46A3-AFAC-C32870284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151"/>
              <a:ext cx="41" cy="151"/>
            </a:xfrm>
            <a:custGeom>
              <a:avLst/>
              <a:gdLst>
                <a:gd name="T0" fmla="*/ 82 w 29"/>
                <a:gd name="T1" fmla="*/ 0 h 107"/>
                <a:gd name="T2" fmla="*/ 0 w 29"/>
                <a:gd name="T3" fmla="*/ 301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7">
                  <a:moveTo>
                    <a:pt x="29" y="0"/>
                  </a:moveTo>
                  <a:cubicBezTo>
                    <a:pt x="10" y="31"/>
                    <a:pt x="15" y="73"/>
                    <a:pt x="0" y="10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1152">
              <a:extLst>
                <a:ext uri="{FF2B5EF4-FFF2-40B4-BE49-F238E27FC236}">
                  <a16:creationId xmlns:a16="http://schemas.microsoft.com/office/drawing/2014/main" id="{FE12BB98-7F1B-412E-86D4-B6694C996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197"/>
              <a:ext cx="101" cy="134"/>
            </a:xfrm>
            <a:custGeom>
              <a:avLst/>
              <a:gdLst>
                <a:gd name="T0" fmla="*/ 185 w 72"/>
                <a:gd name="T1" fmla="*/ 267 h 95"/>
                <a:gd name="T2" fmla="*/ 97 w 72"/>
                <a:gd name="T3" fmla="*/ 151 h 95"/>
                <a:gd name="T4" fmla="*/ 0 w 72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95">
                  <a:moveTo>
                    <a:pt x="67" y="95"/>
                  </a:moveTo>
                  <a:cubicBezTo>
                    <a:pt x="72" y="75"/>
                    <a:pt x="47" y="65"/>
                    <a:pt x="35" y="54"/>
                  </a:cubicBezTo>
                  <a:cubicBezTo>
                    <a:pt x="18" y="40"/>
                    <a:pt x="6" y="2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1153">
              <a:extLst>
                <a:ext uri="{FF2B5EF4-FFF2-40B4-BE49-F238E27FC236}">
                  <a16:creationId xmlns:a16="http://schemas.microsoft.com/office/drawing/2014/main" id="{9DED93D2-103E-4298-87EC-AEBA3DF74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863"/>
              <a:ext cx="218" cy="134"/>
            </a:xfrm>
            <a:custGeom>
              <a:avLst/>
              <a:gdLst>
                <a:gd name="T0" fmla="*/ 437 w 154"/>
                <a:gd name="T1" fmla="*/ 267 h 95"/>
                <a:gd name="T2" fmla="*/ 235 w 154"/>
                <a:gd name="T3" fmla="*/ 165 h 95"/>
                <a:gd name="T4" fmla="*/ 0 w 154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95">
                  <a:moveTo>
                    <a:pt x="154" y="95"/>
                  </a:moveTo>
                  <a:cubicBezTo>
                    <a:pt x="135" y="67"/>
                    <a:pt x="113" y="66"/>
                    <a:pt x="83" y="59"/>
                  </a:cubicBezTo>
                  <a:cubicBezTo>
                    <a:pt x="45" y="49"/>
                    <a:pt x="28" y="2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1154">
              <a:extLst>
                <a:ext uri="{FF2B5EF4-FFF2-40B4-BE49-F238E27FC236}">
                  <a16:creationId xmlns:a16="http://schemas.microsoft.com/office/drawing/2014/main" id="{D6856EAF-968C-4E34-B0C5-E7C93B91F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700"/>
              <a:ext cx="116" cy="123"/>
            </a:xfrm>
            <a:custGeom>
              <a:avLst/>
              <a:gdLst>
                <a:gd name="T0" fmla="*/ 59 w 82"/>
                <a:gd name="T1" fmla="*/ 246 h 87"/>
                <a:gd name="T2" fmla="*/ 232 w 82"/>
                <a:gd name="T3" fmla="*/ 0 h 8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87">
                  <a:moveTo>
                    <a:pt x="21" y="87"/>
                  </a:moveTo>
                  <a:cubicBezTo>
                    <a:pt x="0" y="39"/>
                    <a:pt x="74" y="31"/>
                    <a:pt x="82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1155">
              <a:extLst>
                <a:ext uri="{FF2B5EF4-FFF2-40B4-BE49-F238E27FC236}">
                  <a16:creationId xmlns:a16="http://schemas.microsoft.com/office/drawing/2014/main" id="{77ED505C-1655-437B-9804-39FB0072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522"/>
              <a:ext cx="228" cy="178"/>
            </a:xfrm>
            <a:custGeom>
              <a:avLst/>
              <a:gdLst>
                <a:gd name="T0" fmla="*/ 457 w 161"/>
                <a:gd name="T1" fmla="*/ 0 h 126"/>
                <a:gd name="T2" fmla="*/ 231 w 161"/>
                <a:gd name="T3" fmla="*/ 127 h 126"/>
                <a:gd name="T4" fmla="*/ 0 w 161"/>
                <a:gd name="T5" fmla="*/ 355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126">
                  <a:moveTo>
                    <a:pt x="161" y="0"/>
                  </a:moveTo>
                  <a:cubicBezTo>
                    <a:pt x="132" y="16"/>
                    <a:pt x="103" y="15"/>
                    <a:pt x="81" y="45"/>
                  </a:cubicBezTo>
                  <a:cubicBezTo>
                    <a:pt x="57" y="77"/>
                    <a:pt x="36" y="108"/>
                    <a:pt x="0" y="126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1156">
              <a:extLst>
                <a:ext uri="{FF2B5EF4-FFF2-40B4-BE49-F238E27FC236}">
                  <a16:creationId xmlns:a16="http://schemas.microsoft.com/office/drawing/2014/main" id="{8AC6957F-B8BA-4889-B32C-243948BB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2641"/>
              <a:ext cx="264" cy="157"/>
            </a:xfrm>
            <a:custGeom>
              <a:avLst/>
              <a:gdLst>
                <a:gd name="T0" fmla="*/ 0 w 187"/>
                <a:gd name="T1" fmla="*/ 136 h 111"/>
                <a:gd name="T2" fmla="*/ 82 w 187"/>
                <a:gd name="T3" fmla="*/ 25 h 111"/>
                <a:gd name="T4" fmla="*/ 237 w 187"/>
                <a:gd name="T5" fmla="*/ 34 h 111"/>
                <a:gd name="T6" fmla="*/ 422 w 187"/>
                <a:gd name="T7" fmla="*/ 173 h 111"/>
                <a:gd name="T8" fmla="*/ 527 w 187"/>
                <a:gd name="T9" fmla="*/ 314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111">
                  <a:moveTo>
                    <a:pt x="0" y="48"/>
                  </a:moveTo>
                  <a:cubicBezTo>
                    <a:pt x="13" y="38"/>
                    <a:pt x="15" y="18"/>
                    <a:pt x="29" y="9"/>
                  </a:cubicBezTo>
                  <a:cubicBezTo>
                    <a:pt x="43" y="0"/>
                    <a:pt x="69" y="8"/>
                    <a:pt x="84" y="12"/>
                  </a:cubicBezTo>
                  <a:cubicBezTo>
                    <a:pt x="115" y="19"/>
                    <a:pt x="137" y="31"/>
                    <a:pt x="150" y="61"/>
                  </a:cubicBezTo>
                  <a:cubicBezTo>
                    <a:pt x="160" y="86"/>
                    <a:pt x="166" y="96"/>
                    <a:pt x="187" y="11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1157">
              <a:extLst>
                <a:ext uri="{FF2B5EF4-FFF2-40B4-BE49-F238E27FC236}">
                  <a16:creationId xmlns:a16="http://schemas.microsoft.com/office/drawing/2014/main" id="{7C7449CA-C124-4AD4-84E6-CBF047238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391"/>
              <a:ext cx="58" cy="17"/>
            </a:xfrm>
            <a:custGeom>
              <a:avLst/>
              <a:gdLst>
                <a:gd name="T0" fmla="*/ 0 w 41"/>
                <a:gd name="T1" fmla="*/ 0 h 12"/>
                <a:gd name="T2" fmla="*/ 116 w 41"/>
                <a:gd name="T3" fmla="*/ 2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2">
                  <a:moveTo>
                    <a:pt x="0" y="0"/>
                  </a:moveTo>
                  <a:cubicBezTo>
                    <a:pt x="9" y="12"/>
                    <a:pt x="27" y="8"/>
                    <a:pt x="41" y="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1158">
              <a:extLst>
                <a:ext uri="{FF2B5EF4-FFF2-40B4-BE49-F238E27FC236}">
                  <a16:creationId xmlns:a16="http://schemas.microsoft.com/office/drawing/2014/main" id="{61D5A67D-566D-43AA-8856-DF1245405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498"/>
              <a:ext cx="129" cy="79"/>
            </a:xfrm>
            <a:custGeom>
              <a:avLst/>
              <a:gdLst>
                <a:gd name="T0" fmla="*/ 259 w 91"/>
                <a:gd name="T1" fmla="*/ 157 h 56"/>
                <a:gd name="T2" fmla="*/ 143 w 91"/>
                <a:gd name="T3" fmla="*/ 89 h 56"/>
                <a:gd name="T4" fmla="*/ 0 w 91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56">
                  <a:moveTo>
                    <a:pt x="91" y="56"/>
                  </a:moveTo>
                  <a:cubicBezTo>
                    <a:pt x="77" y="47"/>
                    <a:pt x="68" y="38"/>
                    <a:pt x="50" y="32"/>
                  </a:cubicBezTo>
                  <a:cubicBezTo>
                    <a:pt x="30" y="25"/>
                    <a:pt x="10" y="21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1159">
              <a:extLst>
                <a:ext uri="{FF2B5EF4-FFF2-40B4-BE49-F238E27FC236}">
                  <a16:creationId xmlns:a16="http://schemas.microsoft.com/office/drawing/2014/main" id="{B473FA31-EAB4-468E-9449-4DE15B878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593"/>
              <a:ext cx="100" cy="101"/>
            </a:xfrm>
            <a:custGeom>
              <a:avLst/>
              <a:gdLst>
                <a:gd name="T0" fmla="*/ 42 w 71"/>
                <a:gd name="T1" fmla="*/ 199 h 72"/>
                <a:gd name="T2" fmla="*/ 199 w 71"/>
                <a:gd name="T3" fmla="*/ 0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72">
                  <a:moveTo>
                    <a:pt x="15" y="72"/>
                  </a:moveTo>
                  <a:cubicBezTo>
                    <a:pt x="0" y="33"/>
                    <a:pt x="54" y="21"/>
                    <a:pt x="71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1160">
              <a:extLst>
                <a:ext uri="{FF2B5EF4-FFF2-40B4-BE49-F238E27FC236}">
                  <a16:creationId xmlns:a16="http://schemas.microsoft.com/office/drawing/2014/main" id="{BDD74A4E-8E5C-4AE8-B134-D9A6E720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3012"/>
              <a:ext cx="153" cy="249"/>
            </a:xfrm>
            <a:custGeom>
              <a:avLst/>
              <a:gdLst>
                <a:gd name="T0" fmla="*/ 0 w 109"/>
                <a:gd name="T1" fmla="*/ 498 h 176"/>
                <a:gd name="T2" fmla="*/ 114 w 109"/>
                <a:gd name="T3" fmla="*/ 246 h 176"/>
                <a:gd name="T4" fmla="*/ 302 w 109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176">
                  <a:moveTo>
                    <a:pt x="0" y="176"/>
                  </a:moveTo>
                  <a:cubicBezTo>
                    <a:pt x="1" y="146"/>
                    <a:pt x="19" y="107"/>
                    <a:pt x="41" y="87"/>
                  </a:cubicBezTo>
                  <a:cubicBezTo>
                    <a:pt x="65" y="65"/>
                    <a:pt x="104" y="35"/>
                    <a:pt x="109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1161">
              <a:extLst>
                <a:ext uri="{FF2B5EF4-FFF2-40B4-BE49-F238E27FC236}">
                  <a16:creationId xmlns:a16="http://schemas.microsoft.com/office/drawing/2014/main" id="{FDEE03EF-F5B9-439D-965C-3C5074AD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605"/>
              <a:ext cx="236" cy="43"/>
            </a:xfrm>
            <a:custGeom>
              <a:avLst/>
              <a:gdLst>
                <a:gd name="T0" fmla="*/ 0 w 167"/>
                <a:gd name="T1" fmla="*/ 0 h 30"/>
                <a:gd name="T2" fmla="*/ 274 w 167"/>
                <a:gd name="T3" fmla="*/ 23 h 30"/>
                <a:gd name="T4" fmla="*/ 472 w 167"/>
                <a:gd name="T5" fmla="*/ 8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30">
                  <a:moveTo>
                    <a:pt x="0" y="0"/>
                  </a:moveTo>
                  <a:cubicBezTo>
                    <a:pt x="30" y="1"/>
                    <a:pt x="66" y="5"/>
                    <a:pt x="97" y="8"/>
                  </a:cubicBezTo>
                  <a:cubicBezTo>
                    <a:pt x="122" y="11"/>
                    <a:pt x="141" y="30"/>
                    <a:pt x="167" y="2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1162">
              <a:extLst>
                <a:ext uri="{FF2B5EF4-FFF2-40B4-BE49-F238E27FC236}">
                  <a16:creationId xmlns:a16="http://schemas.microsoft.com/office/drawing/2014/main" id="{0FD10A7F-2522-4EE8-96CE-C1F6425AA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946"/>
              <a:ext cx="232" cy="93"/>
            </a:xfrm>
            <a:custGeom>
              <a:avLst/>
              <a:gdLst>
                <a:gd name="T0" fmla="*/ 458 w 165"/>
                <a:gd name="T1" fmla="*/ 0 h 66"/>
                <a:gd name="T2" fmla="*/ 218 w 165"/>
                <a:gd name="T3" fmla="*/ 110 h 66"/>
                <a:gd name="T4" fmla="*/ 0 w 165"/>
                <a:gd name="T5" fmla="*/ 183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66">
                  <a:moveTo>
                    <a:pt x="165" y="0"/>
                  </a:moveTo>
                  <a:cubicBezTo>
                    <a:pt x="134" y="12"/>
                    <a:pt x="107" y="22"/>
                    <a:pt x="78" y="39"/>
                  </a:cubicBezTo>
                  <a:cubicBezTo>
                    <a:pt x="54" y="53"/>
                    <a:pt x="28" y="66"/>
                    <a:pt x="0" y="6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1163">
              <a:extLst>
                <a:ext uri="{FF2B5EF4-FFF2-40B4-BE49-F238E27FC236}">
                  <a16:creationId xmlns:a16="http://schemas.microsoft.com/office/drawing/2014/main" id="{52B0344E-7F25-4910-968E-4450D3945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615"/>
              <a:ext cx="56" cy="72"/>
            </a:xfrm>
            <a:custGeom>
              <a:avLst/>
              <a:gdLst>
                <a:gd name="T0" fmla="*/ 15 w 40"/>
                <a:gd name="T1" fmla="*/ 20 h 51"/>
                <a:gd name="T2" fmla="*/ 84 w 40"/>
                <a:gd name="T3" fmla="*/ 16 h 51"/>
                <a:gd name="T4" fmla="*/ 102 w 40"/>
                <a:gd name="T5" fmla="*/ 88 h 51"/>
                <a:gd name="T6" fmla="*/ 0 w 40"/>
                <a:gd name="T7" fmla="*/ 9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51">
                  <a:moveTo>
                    <a:pt x="6" y="7"/>
                  </a:moveTo>
                  <a:cubicBezTo>
                    <a:pt x="15" y="5"/>
                    <a:pt x="23" y="0"/>
                    <a:pt x="31" y="6"/>
                  </a:cubicBezTo>
                  <a:cubicBezTo>
                    <a:pt x="37" y="11"/>
                    <a:pt x="40" y="24"/>
                    <a:pt x="37" y="31"/>
                  </a:cubicBezTo>
                  <a:cubicBezTo>
                    <a:pt x="32" y="46"/>
                    <a:pt x="3" y="51"/>
                    <a:pt x="0" y="3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1164">
              <a:extLst>
                <a:ext uri="{FF2B5EF4-FFF2-40B4-BE49-F238E27FC236}">
                  <a16:creationId xmlns:a16="http://schemas.microsoft.com/office/drawing/2014/main" id="{DA4D644A-F99A-4176-A5A6-93D60785F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218"/>
              <a:ext cx="79" cy="84"/>
            </a:xfrm>
            <a:custGeom>
              <a:avLst/>
              <a:gdLst>
                <a:gd name="T0" fmla="*/ 25 w 56"/>
                <a:gd name="T1" fmla="*/ 43 h 59"/>
                <a:gd name="T2" fmla="*/ 103 w 56"/>
                <a:gd name="T3" fmla="*/ 148 h 59"/>
                <a:gd name="T4" fmla="*/ 25 w 56"/>
                <a:gd name="T5" fmla="*/ 152 h 59"/>
                <a:gd name="T6" fmla="*/ 11 w 56"/>
                <a:gd name="T7" fmla="*/ 95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9">
                  <a:moveTo>
                    <a:pt x="9" y="15"/>
                  </a:moveTo>
                  <a:cubicBezTo>
                    <a:pt x="26" y="0"/>
                    <a:pt x="56" y="34"/>
                    <a:pt x="37" y="51"/>
                  </a:cubicBezTo>
                  <a:cubicBezTo>
                    <a:pt x="30" y="57"/>
                    <a:pt x="16" y="59"/>
                    <a:pt x="9" y="53"/>
                  </a:cubicBezTo>
                  <a:cubicBezTo>
                    <a:pt x="4" y="48"/>
                    <a:pt x="0" y="38"/>
                    <a:pt x="4" y="3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1165">
              <a:extLst>
                <a:ext uri="{FF2B5EF4-FFF2-40B4-BE49-F238E27FC236}">
                  <a16:creationId xmlns:a16="http://schemas.microsoft.com/office/drawing/2014/main" id="{0D1693CD-71B5-4121-A6AE-4210D2E56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475"/>
              <a:ext cx="62" cy="50"/>
            </a:xfrm>
            <a:custGeom>
              <a:avLst/>
              <a:gdLst>
                <a:gd name="T0" fmla="*/ 14 w 44"/>
                <a:gd name="T1" fmla="*/ 80 h 35"/>
                <a:gd name="T2" fmla="*/ 20 w 44"/>
                <a:gd name="T3" fmla="*/ 20 h 35"/>
                <a:gd name="T4" fmla="*/ 89 w 44"/>
                <a:gd name="T5" fmla="*/ 19 h 35"/>
                <a:gd name="T6" fmla="*/ 55 w 44"/>
                <a:gd name="T7" fmla="*/ 84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5">
                  <a:moveTo>
                    <a:pt x="5" y="27"/>
                  </a:moveTo>
                  <a:cubicBezTo>
                    <a:pt x="0" y="21"/>
                    <a:pt x="3" y="12"/>
                    <a:pt x="7" y="7"/>
                  </a:cubicBezTo>
                  <a:cubicBezTo>
                    <a:pt x="12" y="0"/>
                    <a:pt x="25" y="0"/>
                    <a:pt x="32" y="6"/>
                  </a:cubicBezTo>
                  <a:cubicBezTo>
                    <a:pt x="44" y="15"/>
                    <a:pt x="34" y="35"/>
                    <a:pt x="20" y="2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1166">
              <a:extLst>
                <a:ext uri="{FF2B5EF4-FFF2-40B4-BE49-F238E27FC236}">
                  <a16:creationId xmlns:a16="http://schemas.microsoft.com/office/drawing/2014/main" id="{6D265BE4-2031-49B8-9E8F-3E6EDDE46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675"/>
              <a:ext cx="71" cy="50"/>
            </a:xfrm>
            <a:custGeom>
              <a:avLst/>
              <a:gdLst>
                <a:gd name="T0" fmla="*/ 97 w 51"/>
                <a:gd name="T1" fmla="*/ 96 h 36"/>
                <a:gd name="T2" fmla="*/ 68 w 51"/>
                <a:gd name="T3" fmla="*/ 6 h 36"/>
                <a:gd name="T4" fmla="*/ 46 w 51"/>
                <a:gd name="T5" fmla="*/ 9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6">
                  <a:moveTo>
                    <a:pt x="36" y="36"/>
                  </a:moveTo>
                  <a:cubicBezTo>
                    <a:pt x="51" y="26"/>
                    <a:pt x="44" y="0"/>
                    <a:pt x="25" y="2"/>
                  </a:cubicBezTo>
                  <a:cubicBezTo>
                    <a:pt x="10" y="3"/>
                    <a:pt x="0" y="33"/>
                    <a:pt x="17" y="3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1167">
              <a:extLst>
                <a:ext uri="{FF2B5EF4-FFF2-40B4-BE49-F238E27FC236}">
                  <a16:creationId xmlns:a16="http://schemas.microsoft.com/office/drawing/2014/main" id="{D5D2DCB8-0689-4845-94F2-FAA2F11E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621"/>
              <a:ext cx="79" cy="86"/>
            </a:xfrm>
            <a:custGeom>
              <a:avLst/>
              <a:gdLst>
                <a:gd name="T0" fmla="*/ 87 w 56"/>
                <a:gd name="T1" fmla="*/ 1 h 61"/>
                <a:gd name="T2" fmla="*/ 25 w 56"/>
                <a:gd name="T3" fmla="*/ 11 h 61"/>
                <a:gd name="T4" fmla="*/ 25 w 56"/>
                <a:gd name="T5" fmla="*/ 97 h 61"/>
                <a:gd name="T6" fmla="*/ 110 w 56"/>
                <a:gd name="T7" fmla="*/ 39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61">
                  <a:moveTo>
                    <a:pt x="31" y="1"/>
                  </a:moveTo>
                  <a:cubicBezTo>
                    <a:pt x="24" y="1"/>
                    <a:pt x="15" y="0"/>
                    <a:pt x="9" y="4"/>
                  </a:cubicBezTo>
                  <a:cubicBezTo>
                    <a:pt x="0" y="11"/>
                    <a:pt x="3" y="27"/>
                    <a:pt x="9" y="35"/>
                  </a:cubicBezTo>
                  <a:cubicBezTo>
                    <a:pt x="28" y="61"/>
                    <a:pt x="56" y="26"/>
                    <a:pt x="39" y="1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1168">
              <a:extLst>
                <a:ext uri="{FF2B5EF4-FFF2-40B4-BE49-F238E27FC236}">
                  <a16:creationId xmlns:a16="http://schemas.microsoft.com/office/drawing/2014/main" id="{B8E5409B-90E9-4BB5-A228-61EAF1C3D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3001"/>
              <a:ext cx="91" cy="78"/>
            </a:xfrm>
            <a:custGeom>
              <a:avLst/>
              <a:gdLst>
                <a:gd name="T0" fmla="*/ 97 w 65"/>
                <a:gd name="T1" fmla="*/ 157 h 55"/>
                <a:gd name="T2" fmla="*/ 104 w 65"/>
                <a:gd name="T3" fmla="*/ 18 h 55"/>
                <a:gd name="T4" fmla="*/ 69 w 65"/>
                <a:gd name="T5" fmla="*/ 143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5">
                  <a:moveTo>
                    <a:pt x="35" y="55"/>
                  </a:moveTo>
                  <a:cubicBezTo>
                    <a:pt x="42" y="42"/>
                    <a:pt x="65" y="12"/>
                    <a:pt x="38" y="6"/>
                  </a:cubicBezTo>
                  <a:cubicBezTo>
                    <a:pt x="11" y="0"/>
                    <a:pt x="0" y="46"/>
                    <a:pt x="25" y="5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1169">
              <a:extLst>
                <a:ext uri="{FF2B5EF4-FFF2-40B4-BE49-F238E27FC236}">
                  <a16:creationId xmlns:a16="http://schemas.microsoft.com/office/drawing/2014/main" id="{2974C497-3D70-48A6-9E33-8ADAA196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949"/>
              <a:ext cx="71" cy="74"/>
            </a:xfrm>
            <a:custGeom>
              <a:avLst/>
              <a:gdLst>
                <a:gd name="T0" fmla="*/ 81 w 50"/>
                <a:gd name="T1" fmla="*/ 0 h 53"/>
                <a:gd name="T2" fmla="*/ 97 w 50"/>
                <a:gd name="T3" fmla="*/ 0 h 53"/>
                <a:gd name="T4" fmla="*/ 124 w 50"/>
                <a:gd name="T5" fmla="*/ 15 h 53"/>
                <a:gd name="T6" fmla="*/ 125 w 50"/>
                <a:gd name="T7" fmla="*/ 103 h 53"/>
                <a:gd name="T8" fmla="*/ 28 w 50"/>
                <a:gd name="T9" fmla="*/ 5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3">
                  <a:moveTo>
                    <a:pt x="28" y="0"/>
                  </a:moveTo>
                  <a:cubicBezTo>
                    <a:pt x="25" y="0"/>
                    <a:pt x="33" y="0"/>
                    <a:pt x="34" y="0"/>
                  </a:cubicBezTo>
                  <a:cubicBezTo>
                    <a:pt x="38" y="1"/>
                    <a:pt x="41" y="3"/>
                    <a:pt x="43" y="6"/>
                  </a:cubicBezTo>
                  <a:cubicBezTo>
                    <a:pt x="49" y="13"/>
                    <a:pt x="50" y="30"/>
                    <a:pt x="44" y="38"/>
                  </a:cubicBezTo>
                  <a:cubicBezTo>
                    <a:pt x="31" y="53"/>
                    <a:pt x="0" y="36"/>
                    <a:pt x="10" y="1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1170">
              <a:extLst>
                <a:ext uri="{FF2B5EF4-FFF2-40B4-BE49-F238E27FC236}">
                  <a16:creationId xmlns:a16="http://schemas.microsoft.com/office/drawing/2014/main" id="{E0682321-8A82-4186-ACB6-3FB8ADCEB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614"/>
              <a:ext cx="60" cy="85"/>
            </a:xfrm>
            <a:custGeom>
              <a:avLst/>
              <a:gdLst>
                <a:gd name="T0" fmla="*/ 63 w 42"/>
                <a:gd name="T1" fmla="*/ 1 h 60"/>
                <a:gd name="T2" fmla="*/ 90 w 42"/>
                <a:gd name="T3" fmla="*/ 40 h 60"/>
                <a:gd name="T4" fmla="*/ 94 w 42"/>
                <a:gd name="T5" fmla="*/ 102 h 60"/>
                <a:gd name="T6" fmla="*/ 0 w 42"/>
                <a:gd name="T7" fmla="*/ 163 h 60"/>
                <a:gd name="T8" fmla="*/ 39 w 42"/>
                <a:gd name="T9" fmla="*/ 170 h 60"/>
                <a:gd name="T10" fmla="*/ 94 w 42"/>
                <a:gd name="T11" fmla="*/ 150 h 60"/>
                <a:gd name="T12" fmla="*/ 120 w 42"/>
                <a:gd name="T13" fmla="*/ 82 h 60"/>
                <a:gd name="T14" fmla="*/ 94 w 42"/>
                <a:gd name="T15" fmla="*/ 26 h 60"/>
                <a:gd name="T16" fmla="*/ 67 w 42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60">
                  <a:moveTo>
                    <a:pt x="22" y="1"/>
                  </a:moveTo>
                  <a:cubicBezTo>
                    <a:pt x="25" y="0"/>
                    <a:pt x="30" y="11"/>
                    <a:pt x="31" y="14"/>
                  </a:cubicBezTo>
                  <a:cubicBezTo>
                    <a:pt x="33" y="20"/>
                    <a:pt x="34" y="29"/>
                    <a:pt x="32" y="36"/>
                  </a:cubicBezTo>
                  <a:cubicBezTo>
                    <a:pt x="30" y="51"/>
                    <a:pt x="14" y="58"/>
                    <a:pt x="0" y="57"/>
                  </a:cubicBezTo>
                  <a:cubicBezTo>
                    <a:pt x="5" y="59"/>
                    <a:pt x="8" y="60"/>
                    <a:pt x="13" y="60"/>
                  </a:cubicBezTo>
                  <a:cubicBezTo>
                    <a:pt x="20" y="59"/>
                    <a:pt x="27" y="58"/>
                    <a:pt x="32" y="53"/>
                  </a:cubicBezTo>
                  <a:cubicBezTo>
                    <a:pt x="40" y="48"/>
                    <a:pt x="42" y="38"/>
                    <a:pt x="41" y="29"/>
                  </a:cubicBezTo>
                  <a:cubicBezTo>
                    <a:pt x="41" y="21"/>
                    <a:pt x="38" y="14"/>
                    <a:pt x="32" y="9"/>
                  </a:cubicBezTo>
                  <a:cubicBezTo>
                    <a:pt x="30" y="6"/>
                    <a:pt x="26" y="1"/>
                    <a:pt x="23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1171">
              <a:extLst>
                <a:ext uri="{FF2B5EF4-FFF2-40B4-BE49-F238E27FC236}">
                  <a16:creationId xmlns:a16="http://schemas.microsoft.com/office/drawing/2014/main" id="{4EA5ED0A-1115-45E4-8016-B9287DB5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56"/>
              <a:ext cx="154" cy="98"/>
            </a:xfrm>
            <a:custGeom>
              <a:avLst/>
              <a:gdLst>
                <a:gd name="T0" fmla="*/ 6 w 109"/>
                <a:gd name="T1" fmla="*/ 1 h 69"/>
                <a:gd name="T2" fmla="*/ 32 w 109"/>
                <a:gd name="T3" fmla="*/ 0 h 69"/>
                <a:gd name="T4" fmla="*/ 76 w 109"/>
                <a:gd name="T5" fmla="*/ 1 h 69"/>
                <a:gd name="T6" fmla="*/ 170 w 109"/>
                <a:gd name="T7" fmla="*/ 34 h 69"/>
                <a:gd name="T8" fmla="*/ 308 w 109"/>
                <a:gd name="T9" fmla="*/ 197 h 69"/>
                <a:gd name="T10" fmla="*/ 287 w 109"/>
                <a:gd name="T11" fmla="*/ 169 h 69"/>
                <a:gd name="T12" fmla="*/ 251 w 109"/>
                <a:gd name="T13" fmla="*/ 129 h 69"/>
                <a:gd name="T14" fmla="*/ 158 w 109"/>
                <a:gd name="T15" fmla="*/ 61 h 69"/>
                <a:gd name="T16" fmla="*/ 64 w 109"/>
                <a:gd name="T17" fmla="*/ 14 h 69"/>
                <a:gd name="T18" fmla="*/ 32 w 109"/>
                <a:gd name="T19" fmla="*/ 9 h 69"/>
                <a:gd name="T20" fmla="*/ 0 w 109"/>
                <a:gd name="T21" fmla="*/ 13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9" h="69">
                  <a:moveTo>
                    <a:pt x="2" y="1"/>
                  </a:moveTo>
                  <a:cubicBezTo>
                    <a:pt x="5" y="1"/>
                    <a:pt x="8" y="0"/>
                    <a:pt x="11" y="0"/>
                  </a:cubicBezTo>
                  <a:cubicBezTo>
                    <a:pt x="16" y="0"/>
                    <a:pt x="21" y="0"/>
                    <a:pt x="27" y="1"/>
                  </a:cubicBezTo>
                  <a:cubicBezTo>
                    <a:pt x="39" y="2"/>
                    <a:pt x="49" y="6"/>
                    <a:pt x="60" y="12"/>
                  </a:cubicBezTo>
                  <a:cubicBezTo>
                    <a:pt x="82" y="25"/>
                    <a:pt x="102" y="45"/>
                    <a:pt x="109" y="69"/>
                  </a:cubicBezTo>
                  <a:cubicBezTo>
                    <a:pt x="107" y="66"/>
                    <a:pt x="105" y="62"/>
                    <a:pt x="102" y="59"/>
                  </a:cubicBezTo>
                  <a:cubicBezTo>
                    <a:pt x="98" y="55"/>
                    <a:pt x="94" y="50"/>
                    <a:pt x="89" y="45"/>
                  </a:cubicBezTo>
                  <a:cubicBezTo>
                    <a:pt x="79" y="35"/>
                    <a:pt x="68" y="28"/>
                    <a:pt x="56" y="21"/>
                  </a:cubicBezTo>
                  <a:cubicBezTo>
                    <a:pt x="46" y="15"/>
                    <a:pt x="35" y="9"/>
                    <a:pt x="23" y="5"/>
                  </a:cubicBezTo>
                  <a:cubicBezTo>
                    <a:pt x="19" y="4"/>
                    <a:pt x="15" y="3"/>
                    <a:pt x="11" y="3"/>
                  </a:cubicBezTo>
                  <a:cubicBezTo>
                    <a:pt x="7" y="3"/>
                    <a:pt x="3" y="4"/>
                    <a:pt x="0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1172">
              <a:extLst>
                <a:ext uri="{FF2B5EF4-FFF2-40B4-BE49-F238E27FC236}">
                  <a16:creationId xmlns:a16="http://schemas.microsoft.com/office/drawing/2014/main" id="{2DAE940F-36DC-4CA3-BDDA-D30768405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258"/>
              <a:ext cx="115" cy="147"/>
            </a:xfrm>
            <a:custGeom>
              <a:avLst/>
              <a:gdLst>
                <a:gd name="T0" fmla="*/ 1 w 81"/>
                <a:gd name="T1" fmla="*/ 96 h 104"/>
                <a:gd name="T2" fmla="*/ 62 w 81"/>
                <a:gd name="T3" fmla="*/ 252 h 104"/>
                <a:gd name="T4" fmla="*/ 231 w 81"/>
                <a:gd name="T5" fmla="*/ 252 h 104"/>
                <a:gd name="T6" fmla="*/ 43 w 81"/>
                <a:gd name="T7" fmla="*/ 172 h 104"/>
                <a:gd name="T8" fmla="*/ 47 w 81"/>
                <a:gd name="T9" fmla="*/ 62 h 104"/>
                <a:gd name="T10" fmla="*/ 111 w 81"/>
                <a:gd name="T11" fmla="*/ 0 h 104"/>
                <a:gd name="T12" fmla="*/ 40 w 81"/>
                <a:gd name="T13" fmla="*/ 47 h 104"/>
                <a:gd name="T14" fmla="*/ 0 w 81"/>
                <a:gd name="T15" fmla="*/ 105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104">
                  <a:moveTo>
                    <a:pt x="1" y="34"/>
                  </a:moveTo>
                  <a:cubicBezTo>
                    <a:pt x="1" y="53"/>
                    <a:pt x="7" y="76"/>
                    <a:pt x="22" y="89"/>
                  </a:cubicBezTo>
                  <a:cubicBezTo>
                    <a:pt x="43" y="104"/>
                    <a:pt x="59" y="92"/>
                    <a:pt x="81" y="89"/>
                  </a:cubicBezTo>
                  <a:cubicBezTo>
                    <a:pt x="56" y="90"/>
                    <a:pt x="25" y="88"/>
                    <a:pt x="15" y="61"/>
                  </a:cubicBezTo>
                  <a:cubicBezTo>
                    <a:pt x="11" y="48"/>
                    <a:pt x="8" y="35"/>
                    <a:pt x="16" y="22"/>
                  </a:cubicBezTo>
                  <a:cubicBezTo>
                    <a:pt x="21" y="13"/>
                    <a:pt x="33" y="7"/>
                    <a:pt x="39" y="0"/>
                  </a:cubicBezTo>
                  <a:cubicBezTo>
                    <a:pt x="32" y="4"/>
                    <a:pt x="20" y="10"/>
                    <a:pt x="14" y="16"/>
                  </a:cubicBezTo>
                  <a:cubicBezTo>
                    <a:pt x="7" y="22"/>
                    <a:pt x="4" y="31"/>
                    <a:pt x="0" y="37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1173">
              <a:extLst>
                <a:ext uri="{FF2B5EF4-FFF2-40B4-BE49-F238E27FC236}">
                  <a16:creationId xmlns:a16="http://schemas.microsoft.com/office/drawing/2014/main" id="{1EFB6382-01FB-4135-9B03-91A688AA7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627"/>
              <a:ext cx="62" cy="70"/>
            </a:xfrm>
            <a:custGeom>
              <a:avLst/>
              <a:gdLst>
                <a:gd name="T0" fmla="*/ 59 w 44"/>
                <a:gd name="T1" fmla="*/ 0 h 50"/>
                <a:gd name="T2" fmla="*/ 59 w 44"/>
                <a:gd name="T3" fmla="*/ 80 h 50"/>
                <a:gd name="T4" fmla="*/ 123 w 44"/>
                <a:gd name="T5" fmla="*/ 132 h 50"/>
                <a:gd name="T6" fmla="*/ 45 w 4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50">
                  <a:moveTo>
                    <a:pt x="21" y="0"/>
                  </a:moveTo>
                  <a:cubicBezTo>
                    <a:pt x="13" y="5"/>
                    <a:pt x="18" y="22"/>
                    <a:pt x="21" y="29"/>
                  </a:cubicBezTo>
                  <a:cubicBezTo>
                    <a:pt x="27" y="40"/>
                    <a:pt x="34" y="43"/>
                    <a:pt x="44" y="48"/>
                  </a:cubicBezTo>
                  <a:cubicBezTo>
                    <a:pt x="19" y="50"/>
                    <a:pt x="0" y="21"/>
                    <a:pt x="16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1174">
              <a:extLst>
                <a:ext uri="{FF2B5EF4-FFF2-40B4-BE49-F238E27FC236}">
                  <a16:creationId xmlns:a16="http://schemas.microsoft.com/office/drawing/2014/main" id="{B09EB468-4A0D-4576-8594-88A095C5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2627"/>
              <a:ext cx="24" cy="46"/>
            </a:xfrm>
            <a:custGeom>
              <a:avLst/>
              <a:gdLst>
                <a:gd name="T0" fmla="*/ 0 w 17"/>
                <a:gd name="T1" fmla="*/ 0 h 33"/>
                <a:gd name="T2" fmla="*/ 25 w 17"/>
                <a:gd name="T3" fmla="*/ 89 h 33"/>
                <a:gd name="T4" fmla="*/ 8 w 17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cubicBezTo>
                    <a:pt x="9" y="10"/>
                    <a:pt x="8" y="20"/>
                    <a:pt x="9" y="33"/>
                  </a:cubicBezTo>
                  <a:cubicBezTo>
                    <a:pt x="12" y="21"/>
                    <a:pt x="17" y="7"/>
                    <a:pt x="3" y="2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1175">
              <a:extLst>
                <a:ext uri="{FF2B5EF4-FFF2-40B4-BE49-F238E27FC236}">
                  <a16:creationId xmlns:a16="http://schemas.microsoft.com/office/drawing/2014/main" id="{90DB633E-4B3B-4369-AA48-EC9390F64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634"/>
              <a:ext cx="13" cy="38"/>
            </a:xfrm>
            <a:custGeom>
              <a:avLst/>
              <a:gdLst>
                <a:gd name="T0" fmla="*/ 14 w 9"/>
                <a:gd name="T1" fmla="*/ 0 h 27"/>
                <a:gd name="T2" fmla="*/ 27 w 9"/>
                <a:gd name="T3" fmla="*/ 75 h 27"/>
                <a:gd name="T4" fmla="*/ 9 w 9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7">
                  <a:moveTo>
                    <a:pt x="5" y="0"/>
                  </a:moveTo>
                  <a:cubicBezTo>
                    <a:pt x="5" y="9"/>
                    <a:pt x="5" y="19"/>
                    <a:pt x="9" y="27"/>
                  </a:cubicBezTo>
                  <a:cubicBezTo>
                    <a:pt x="3" y="20"/>
                    <a:pt x="0" y="9"/>
                    <a:pt x="3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1176">
              <a:extLst>
                <a:ext uri="{FF2B5EF4-FFF2-40B4-BE49-F238E27FC236}">
                  <a16:creationId xmlns:a16="http://schemas.microsoft.com/office/drawing/2014/main" id="{33AD7D6A-CCEE-4676-B90E-558F5F979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241"/>
              <a:ext cx="35" cy="65"/>
            </a:xfrm>
            <a:custGeom>
              <a:avLst/>
              <a:gdLst>
                <a:gd name="T0" fmla="*/ 8 w 25"/>
                <a:gd name="T1" fmla="*/ 0 h 46"/>
                <a:gd name="T2" fmla="*/ 39 w 25"/>
                <a:gd name="T3" fmla="*/ 82 h 46"/>
                <a:gd name="T4" fmla="*/ 0 w 25"/>
                <a:gd name="T5" fmla="*/ 130 h 46"/>
                <a:gd name="T6" fmla="*/ 11 w 25"/>
                <a:gd name="T7" fmla="*/ 6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6">
                  <a:moveTo>
                    <a:pt x="3" y="0"/>
                  </a:moveTo>
                  <a:cubicBezTo>
                    <a:pt x="13" y="3"/>
                    <a:pt x="15" y="20"/>
                    <a:pt x="14" y="29"/>
                  </a:cubicBezTo>
                  <a:cubicBezTo>
                    <a:pt x="14" y="39"/>
                    <a:pt x="8" y="43"/>
                    <a:pt x="0" y="46"/>
                  </a:cubicBezTo>
                  <a:cubicBezTo>
                    <a:pt x="24" y="37"/>
                    <a:pt x="25" y="14"/>
                    <a:pt x="4" y="2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1177">
              <a:extLst>
                <a:ext uri="{FF2B5EF4-FFF2-40B4-BE49-F238E27FC236}">
                  <a16:creationId xmlns:a16="http://schemas.microsoft.com/office/drawing/2014/main" id="{636CDE31-ACA5-4E82-AD0F-4BE2ADD8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168"/>
              <a:ext cx="91" cy="156"/>
            </a:xfrm>
            <a:custGeom>
              <a:avLst/>
              <a:gdLst>
                <a:gd name="T0" fmla="*/ 1 w 65"/>
                <a:gd name="T1" fmla="*/ 0 h 111"/>
                <a:gd name="T2" fmla="*/ 49 w 65"/>
                <a:gd name="T3" fmla="*/ 170 h 111"/>
                <a:gd name="T4" fmla="*/ 178 w 65"/>
                <a:gd name="T5" fmla="*/ 308 h 111"/>
                <a:gd name="T6" fmla="*/ 35 w 65"/>
                <a:gd name="T7" fmla="*/ 191 h 111"/>
                <a:gd name="T8" fmla="*/ 6 w 65"/>
                <a:gd name="T9" fmla="*/ 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1">
                  <a:moveTo>
                    <a:pt x="1" y="0"/>
                  </a:moveTo>
                  <a:cubicBezTo>
                    <a:pt x="6" y="22"/>
                    <a:pt x="5" y="41"/>
                    <a:pt x="18" y="61"/>
                  </a:cubicBezTo>
                  <a:cubicBezTo>
                    <a:pt x="32" y="81"/>
                    <a:pt x="59" y="84"/>
                    <a:pt x="65" y="111"/>
                  </a:cubicBezTo>
                  <a:cubicBezTo>
                    <a:pt x="55" y="91"/>
                    <a:pt x="25" y="87"/>
                    <a:pt x="13" y="69"/>
                  </a:cubicBezTo>
                  <a:cubicBezTo>
                    <a:pt x="0" y="50"/>
                    <a:pt x="2" y="23"/>
                    <a:pt x="2" y="1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1178">
              <a:extLst>
                <a:ext uri="{FF2B5EF4-FFF2-40B4-BE49-F238E27FC236}">
                  <a16:creationId xmlns:a16="http://schemas.microsoft.com/office/drawing/2014/main" id="{4DCAAADC-B132-4CA5-B73D-0E4DD656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367"/>
              <a:ext cx="104" cy="161"/>
            </a:xfrm>
            <a:custGeom>
              <a:avLst/>
              <a:gdLst>
                <a:gd name="T0" fmla="*/ 205 w 74"/>
                <a:gd name="T1" fmla="*/ 0 h 114"/>
                <a:gd name="T2" fmla="*/ 170 w 74"/>
                <a:gd name="T3" fmla="*/ 64 h 114"/>
                <a:gd name="T4" fmla="*/ 111 w 74"/>
                <a:gd name="T5" fmla="*/ 145 h 114"/>
                <a:gd name="T6" fmla="*/ 8 w 74"/>
                <a:gd name="T7" fmla="*/ 321 h 114"/>
                <a:gd name="T8" fmla="*/ 62 w 74"/>
                <a:gd name="T9" fmla="*/ 233 h 114"/>
                <a:gd name="T10" fmla="*/ 146 w 74"/>
                <a:gd name="T11" fmla="*/ 130 h 114"/>
                <a:gd name="T12" fmla="*/ 198 w 74"/>
                <a:gd name="T13" fmla="*/ 11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14">
                  <a:moveTo>
                    <a:pt x="74" y="0"/>
                  </a:moveTo>
                  <a:cubicBezTo>
                    <a:pt x="69" y="6"/>
                    <a:pt x="66" y="16"/>
                    <a:pt x="61" y="23"/>
                  </a:cubicBezTo>
                  <a:cubicBezTo>
                    <a:pt x="55" y="33"/>
                    <a:pt x="48" y="42"/>
                    <a:pt x="40" y="52"/>
                  </a:cubicBezTo>
                  <a:cubicBezTo>
                    <a:pt x="29" y="66"/>
                    <a:pt x="0" y="94"/>
                    <a:pt x="3" y="114"/>
                  </a:cubicBezTo>
                  <a:cubicBezTo>
                    <a:pt x="3" y="104"/>
                    <a:pt x="16" y="90"/>
                    <a:pt x="22" y="83"/>
                  </a:cubicBezTo>
                  <a:cubicBezTo>
                    <a:pt x="33" y="71"/>
                    <a:pt x="43" y="59"/>
                    <a:pt x="53" y="46"/>
                  </a:cubicBezTo>
                  <a:cubicBezTo>
                    <a:pt x="60" y="35"/>
                    <a:pt x="72" y="17"/>
                    <a:pt x="71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1179">
              <a:extLst>
                <a:ext uri="{FF2B5EF4-FFF2-40B4-BE49-F238E27FC236}">
                  <a16:creationId xmlns:a16="http://schemas.microsoft.com/office/drawing/2014/main" id="{653F65F9-AEEA-48F6-ADBA-13E28D162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949"/>
              <a:ext cx="41" cy="73"/>
            </a:xfrm>
            <a:custGeom>
              <a:avLst/>
              <a:gdLst>
                <a:gd name="T0" fmla="*/ 25 w 29"/>
                <a:gd name="T1" fmla="*/ 0 h 52"/>
                <a:gd name="T2" fmla="*/ 0 w 29"/>
                <a:gd name="T3" fmla="*/ 143 h 52"/>
                <a:gd name="T4" fmla="*/ 81 w 29"/>
                <a:gd name="T5" fmla="*/ 63 h 52"/>
                <a:gd name="T6" fmla="*/ 33 w 29"/>
                <a:gd name="T7" fmla="*/ 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2">
                  <a:moveTo>
                    <a:pt x="9" y="0"/>
                  </a:moveTo>
                  <a:cubicBezTo>
                    <a:pt x="28" y="15"/>
                    <a:pt x="18" y="40"/>
                    <a:pt x="0" y="52"/>
                  </a:cubicBezTo>
                  <a:cubicBezTo>
                    <a:pt x="12" y="47"/>
                    <a:pt x="29" y="39"/>
                    <a:pt x="28" y="23"/>
                  </a:cubicBezTo>
                  <a:cubicBezTo>
                    <a:pt x="27" y="14"/>
                    <a:pt x="20" y="3"/>
                    <a:pt x="11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1180">
              <a:extLst>
                <a:ext uri="{FF2B5EF4-FFF2-40B4-BE49-F238E27FC236}">
                  <a16:creationId xmlns:a16="http://schemas.microsoft.com/office/drawing/2014/main" id="{BD4E726F-8F40-46BE-BE05-096581653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179"/>
              <a:ext cx="105" cy="45"/>
            </a:xfrm>
            <a:custGeom>
              <a:avLst/>
              <a:gdLst>
                <a:gd name="T0" fmla="*/ 206 w 75"/>
                <a:gd name="T1" fmla="*/ 1 h 32"/>
                <a:gd name="T2" fmla="*/ 116 w 75"/>
                <a:gd name="T3" fmla="*/ 14 h 32"/>
                <a:gd name="T4" fmla="*/ 0 w 75"/>
                <a:gd name="T5" fmla="*/ 89 h 32"/>
                <a:gd name="T6" fmla="*/ 48 w 75"/>
                <a:gd name="T7" fmla="*/ 49 h 32"/>
                <a:gd name="T8" fmla="*/ 126 w 75"/>
                <a:gd name="T9" fmla="*/ 48 h 32"/>
                <a:gd name="T10" fmla="*/ 200 w 75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2">
                  <a:moveTo>
                    <a:pt x="75" y="1"/>
                  </a:moveTo>
                  <a:cubicBezTo>
                    <a:pt x="64" y="3"/>
                    <a:pt x="53" y="4"/>
                    <a:pt x="42" y="5"/>
                  </a:cubicBezTo>
                  <a:cubicBezTo>
                    <a:pt x="21" y="7"/>
                    <a:pt x="15" y="18"/>
                    <a:pt x="0" y="32"/>
                  </a:cubicBezTo>
                  <a:cubicBezTo>
                    <a:pt x="6" y="27"/>
                    <a:pt x="10" y="21"/>
                    <a:pt x="17" y="18"/>
                  </a:cubicBezTo>
                  <a:cubicBezTo>
                    <a:pt x="27" y="15"/>
                    <a:pt x="37" y="19"/>
                    <a:pt x="46" y="17"/>
                  </a:cubicBezTo>
                  <a:cubicBezTo>
                    <a:pt x="56" y="14"/>
                    <a:pt x="68" y="7"/>
                    <a:pt x="73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1181">
              <a:extLst>
                <a:ext uri="{FF2B5EF4-FFF2-40B4-BE49-F238E27FC236}">
                  <a16:creationId xmlns:a16="http://schemas.microsoft.com/office/drawing/2014/main" id="{ED879EB8-8F12-4A77-A1E6-9224514F5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504"/>
              <a:ext cx="184" cy="142"/>
            </a:xfrm>
            <a:custGeom>
              <a:avLst/>
              <a:gdLst>
                <a:gd name="T0" fmla="*/ 0 w 131"/>
                <a:gd name="T1" fmla="*/ 273 h 101"/>
                <a:gd name="T2" fmla="*/ 131 w 131"/>
                <a:gd name="T3" fmla="*/ 115 h 101"/>
                <a:gd name="T4" fmla="*/ 263 w 131"/>
                <a:gd name="T5" fmla="*/ 59 h 101"/>
                <a:gd name="T6" fmla="*/ 362 w 131"/>
                <a:gd name="T7" fmla="*/ 0 h 101"/>
                <a:gd name="T8" fmla="*/ 166 w 131"/>
                <a:gd name="T9" fmla="*/ 132 h 101"/>
                <a:gd name="T10" fmla="*/ 87 w 131"/>
                <a:gd name="T11" fmla="*/ 208 h 101"/>
                <a:gd name="T12" fmla="*/ 8 w 131"/>
                <a:gd name="T13" fmla="*/ 281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01">
                  <a:moveTo>
                    <a:pt x="0" y="98"/>
                  </a:moveTo>
                  <a:cubicBezTo>
                    <a:pt x="17" y="80"/>
                    <a:pt x="28" y="55"/>
                    <a:pt x="47" y="41"/>
                  </a:cubicBezTo>
                  <a:cubicBezTo>
                    <a:pt x="61" y="31"/>
                    <a:pt x="80" y="27"/>
                    <a:pt x="95" y="21"/>
                  </a:cubicBezTo>
                  <a:cubicBezTo>
                    <a:pt x="108" y="15"/>
                    <a:pt x="118" y="6"/>
                    <a:pt x="131" y="0"/>
                  </a:cubicBezTo>
                  <a:cubicBezTo>
                    <a:pt x="112" y="20"/>
                    <a:pt x="83" y="32"/>
                    <a:pt x="60" y="48"/>
                  </a:cubicBezTo>
                  <a:cubicBezTo>
                    <a:pt x="48" y="56"/>
                    <a:pt x="40" y="65"/>
                    <a:pt x="31" y="75"/>
                  </a:cubicBezTo>
                  <a:cubicBezTo>
                    <a:pt x="22" y="84"/>
                    <a:pt x="11" y="92"/>
                    <a:pt x="3" y="101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1182">
              <a:extLst>
                <a:ext uri="{FF2B5EF4-FFF2-40B4-BE49-F238E27FC236}">
                  <a16:creationId xmlns:a16="http://schemas.microsoft.com/office/drawing/2014/main" id="{6EE4ACCC-0E6A-44B9-8CFE-14CF69C3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656"/>
              <a:ext cx="52" cy="174"/>
            </a:xfrm>
            <a:custGeom>
              <a:avLst/>
              <a:gdLst>
                <a:gd name="T0" fmla="*/ 101 w 37"/>
                <a:gd name="T1" fmla="*/ 0 h 123"/>
                <a:gd name="T2" fmla="*/ 67 w 37"/>
                <a:gd name="T3" fmla="*/ 76 h 123"/>
                <a:gd name="T4" fmla="*/ 39 w 37"/>
                <a:gd name="T5" fmla="*/ 175 h 123"/>
                <a:gd name="T6" fmla="*/ 74 w 37"/>
                <a:gd name="T7" fmla="*/ 348 h 123"/>
                <a:gd name="T8" fmla="*/ 11 w 37"/>
                <a:gd name="T9" fmla="*/ 197 h 123"/>
                <a:gd name="T10" fmla="*/ 91 w 37"/>
                <a:gd name="T11" fmla="*/ 2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23">
                  <a:moveTo>
                    <a:pt x="36" y="0"/>
                  </a:moveTo>
                  <a:cubicBezTo>
                    <a:pt x="37" y="7"/>
                    <a:pt x="27" y="19"/>
                    <a:pt x="24" y="27"/>
                  </a:cubicBezTo>
                  <a:cubicBezTo>
                    <a:pt x="20" y="38"/>
                    <a:pt x="17" y="50"/>
                    <a:pt x="14" y="62"/>
                  </a:cubicBezTo>
                  <a:cubicBezTo>
                    <a:pt x="9" y="87"/>
                    <a:pt x="19" y="101"/>
                    <a:pt x="27" y="123"/>
                  </a:cubicBezTo>
                  <a:cubicBezTo>
                    <a:pt x="11" y="112"/>
                    <a:pt x="0" y="88"/>
                    <a:pt x="4" y="69"/>
                  </a:cubicBezTo>
                  <a:cubicBezTo>
                    <a:pt x="7" y="52"/>
                    <a:pt x="18" y="16"/>
                    <a:pt x="33" y="8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Freeform 1183">
              <a:extLst>
                <a:ext uri="{FF2B5EF4-FFF2-40B4-BE49-F238E27FC236}">
                  <a16:creationId xmlns:a16="http://schemas.microsoft.com/office/drawing/2014/main" id="{5DE32527-6568-40FB-87C9-43CE7DFA0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812"/>
              <a:ext cx="44" cy="108"/>
            </a:xfrm>
            <a:custGeom>
              <a:avLst/>
              <a:gdLst>
                <a:gd name="T0" fmla="*/ 23 w 31"/>
                <a:gd name="T1" fmla="*/ 212 h 77"/>
                <a:gd name="T2" fmla="*/ 0 w 31"/>
                <a:gd name="T3" fmla="*/ 0 h 77"/>
                <a:gd name="T4" fmla="*/ 28 w 31"/>
                <a:gd name="T5" fmla="*/ 98 h 77"/>
                <a:gd name="T6" fmla="*/ 33 w 31"/>
                <a:gd name="T7" fmla="*/ 205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77">
                  <a:moveTo>
                    <a:pt x="8" y="77"/>
                  </a:moveTo>
                  <a:cubicBezTo>
                    <a:pt x="31" y="54"/>
                    <a:pt x="8" y="23"/>
                    <a:pt x="0" y="0"/>
                  </a:cubicBezTo>
                  <a:cubicBezTo>
                    <a:pt x="3" y="13"/>
                    <a:pt x="6" y="24"/>
                    <a:pt x="10" y="36"/>
                  </a:cubicBezTo>
                  <a:cubicBezTo>
                    <a:pt x="13" y="47"/>
                    <a:pt x="16" y="64"/>
                    <a:pt x="11" y="7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5" name="Freeform 1184">
              <a:extLst>
                <a:ext uri="{FF2B5EF4-FFF2-40B4-BE49-F238E27FC236}">
                  <a16:creationId xmlns:a16="http://schemas.microsoft.com/office/drawing/2014/main" id="{A189E489-1267-4EEC-8F62-1039950C9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850"/>
              <a:ext cx="124" cy="102"/>
            </a:xfrm>
            <a:custGeom>
              <a:avLst/>
              <a:gdLst>
                <a:gd name="T0" fmla="*/ 16 w 88"/>
                <a:gd name="T1" fmla="*/ 0 h 72"/>
                <a:gd name="T2" fmla="*/ 125 w 88"/>
                <a:gd name="T3" fmla="*/ 105 h 72"/>
                <a:gd name="T4" fmla="*/ 190 w 88"/>
                <a:gd name="T5" fmla="*/ 170 h 72"/>
                <a:gd name="T6" fmla="*/ 247 w 88"/>
                <a:gd name="T7" fmla="*/ 203 h 72"/>
                <a:gd name="T8" fmla="*/ 116 w 88"/>
                <a:gd name="T9" fmla="*/ 150 h 72"/>
                <a:gd name="T10" fmla="*/ 0 w 88"/>
                <a:gd name="T11" fmla="*/ 14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72">
                  <a:moveTo>
                    <a:pt x="6" y="0"/>
                  </a:moveTo>
                  <a:cubicBezTo>
                    <a:pt x="19" y="12"/>
                    <a:pt x="33" y="24"/>
                    <a:pt x="45" y="37"/>
                  </a:cubicBezTo>
                  <a:cubicBezTo>
                    <a:pt x="52" y="44"/>
                    <a:pt x="59" y="53"/>
                    <a:pt x="68" y="60"/>
                  </a:cubicBezTo>
                  <a:cubicBezTo>
                    <a:pt x="74" y="65"/>
                    <a:pt x="82" y="66"/>
                    <a:pt x="88" y="71"/>
                  </a:cubicBezTo>
                  <a:cubicBezTo>
                    <a:pt x="72" y="72"/>
                    <a:pt x="53" y="63"/>
                    <a:pt x="41" y="53"/>
                  </a:cubicBezTo>
                  <a:cubicBezTo>
                    <a:pt x="27" y="40"/>
                    <a:pt x="18" y="12"/>
                    <a:pt x="0" y="5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6" name="Freeform 1185">
              <a:extLst>
                <a:ext uri="{FF2B5EF4-FFF2-40B4-BE49-F238E27FC236}">
                  <a16:creationId xmlns:a16="http://schemas.microsoft.com/office/drawing/2014/main" id="{AEE240D7-D22B-4C62-8A17-6A0D18C97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858"/>
              <a:ext cx="24" cy="132"/>
            </a:xfrm>
            <a:custGeom>
              <a:avLst/>
              <a:gdLst>
                <a:gd name="T0" fmla="*/ 0 w 17"/>
                <a:gd name="T1" fmla="*/ 265 h 93"/>
                <a:gd name="T2" fmla="*/ 42 w 17"/>
                <a:gd name="T3" fmla="*/ 141 h 93"/>
                <a:gd name="T4" fmla="*/ 23 w 17"/>
                <a:gd name="T5" fmla="*/ 0 h 93"/>
                <a:gd name="T6" fmla="*/ 14 w 17"/>
                <a:gd name="T7" fmla="*/ 125 h 93"/>
                <a:gd name="T8" fmla="*/ 0 w 17"/>
                <a:gd name="T9" fmla="*/ 254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3">
                  <a:moveTo>
                    <a:pt x="0" y="93"/>
                  </a:moveTo>
                  <a:cubicBezTo>
                    <a:pt x="11" y="79"/>
                    <a:pt x="13" y="66"/>
                    <a:pt x="15" y="49"/>
                  </a:cubicBezTo>
                  <a:cubicBezTo>
                    <a:pt x="17" y="32"/>
                    <a:pt x="7" y="17"/>
                    <a:pt x="8" y="0"/>
                  </a:cubicBezTo>
                  <a:cubicBezTo>
                    <a:pt x="10" y="14"/>
                    <a:pt x="6" y="30"/>
                    <a:pt x="5" y="44"/>
                  </a:cubicBezTo>
                  <a:cubicBezTo>
                    <a:pt x="5" y="59"/>
                    <a:pt x="6" y="75"/>
                    <a:pt x="0" y="89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7" name="Freeform 1186">
              <a:extLst>
                <a:ext uri="{FF2B5EF4-FFF2-40B4-BE49-F238E27FC236}">
                  <a16:creationId xmlns:a16="http://schemas.microsoft.com/office/drawing/2014/main" id="{BA88DEF9-A929-4198-A24A-E2CF8DD99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971"/>
              <a:ext cx="73" cy="108"/>
            </a:xfrm>
            <a:custGeom>
              <a:avLst/>
              <a:gdLst>
                <a:gd name="T0" fmla="*/ 143 w 52"/>
                <a:gd name="T1" fmla="*/ 63 h 76"/>
                <a:gd name="T2" fmla="*/ 63 w 52"/>
                <a:gd name="T3" fmla="*/ 217 h 76"/>
                <a:gd name="T4" fmla="*/ 136 w 52"/>
                <a:gd name="T5" fmla="*/ 47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6">
                  <a:moveTo>
                    <a:pt x="52" y="22"/>
                  </a:moveTo>
                  <a:cubicBezTo>
                    <a:pt x="19" y="19"/>
                    <a:pt x="13" y="50"/>
                    <a:pt x="23" y="76"/>
                  </a:cubicBezTo>
                  <a:cubicBezTo>
                    <a:pt x="0" y="55"/>
                    <a:pt x="12" y="0"/>
                    <a:pt x="49" y="16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Freeform 1187">
              <a:extLst>
                <a:ext uri="{FF2B5EF4-FFF2-40B4-BE49-F238E27FC236}">
                  <a16:creationId xmlns:a16="http://schemas.microsoft.com/office/drawing/2014/main" id="{435FD9FC-02FD-4440-9240-12A60867A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018"/>
              <a:ext cx="89" cy="133"/>
            </a:xfrm>
            <a:custGeom>
              <a:avLst/>
              <a:gdLst>
                <a:gd name="T0" fmla="*/ 161 w 63"/>
                <a:gd name="T1" fmla="*/ 16 h 94"/>
                <a:gd name="T2" fmla="*/ 93 w 63"/>
                <a:gd name="T3" fmla="*/ 150 h 94"/>
                <a:gd name="T4" fmla="*/ 0 w 63"/>
                <a:gd name="T5" fmla="*/ 266 h 94"/>
                <a:gd name="T6" fmla="*/ 137 w 63"/>
                <a:gd name="T7" fmla="*/ 130 h 94"/>
                <a:gd name="T8" fmla="*/ 178 w 63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4">
                  <a:moveTo>
                    <a:pt x="57" y="6"/>
                  </a:moveTo>
                  <a:cubicBezTo>
                    <a:pt x="59" y="22"/>
                    <a:pt x="43" y="41"/>
                    <a:pt x="33" y="53"/>
                  </a:cubicBezTo>
                  <a:cubicBezTo>
                    <a:pt x="21" y="66"/>
                    <a:pt x="9" y="78"/>
                    <a:pt x="0" y="94"/>
                  </a:cubicBezTo>
                  <a:cubicBezTo>
                    <a:pt x="12" y="72"/>
                    <a:pt x="36" y="65"/>
                    <a:pt x="49" y="46"/>
                  </a:cubicBezTo>
                  <a:cubicBezTo>
                    <a:pt x="58" y="31"/>
                    <a:pt x="63" y="17"/>
                    <a:pt x="63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9" name="Freeform 1188">
              <a:extLst>
                <a:ext uri="{FF2B5EF4-FFF2-40B4-BE49-F238E27FC236}">
                  <a16:creationId xmlns:a16="http://schemas.microsoft.com/office/drawing/2014/main" id="{DF7CAB26-EB94-4A7E-8CF9-DF1CF9E8A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3057"/>
              <a:ext cx="91" cy="163"/>
            </a:xfrm>
            <a:custGeom>
              <a:avLst/>
              <a:gdLst>
                <a:gd name="T0" fmla="*/ 0 w 65"/>
                <a:gd name="T1" fmla="*/ 326 h 115"/>
                <a:gd name="T2" fmla="*/ 63 w 65"/>
                <a:gd name="T3" fmla="*/ 183 h 115"/>
                <a:gd name="T4" fmla="*/ 178 w 65"/>
                <a:gd name="T5" fmla="*/ 0 h 115"/>
                <a:gd name="T6" fmla="*/ 90 w 65"/>
                <a:gd name="T7" fmla="*/ 183 h 115"/>
                <a:gd name="T8" fmla="*/ 20 w 65"/>
                <a:gd name="T9" fmla="*/ 327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5">
                  <a:moveTo>
                    <a:pt x="0" y="114"/>
                  </a:moveTo>
                  <a:cubicBezTo>
                    <a:pt x="3" y="97"/>
                    <a:pt x="13" y="78"/>
                    <a:pt x="23" y="64"/>
                  </a:cubicBezTo>
                  <a:cubicBezTo>
                    <a:pt x="33" y="46"/>
                    <a:pt x="64" y="21"/>
                    <a:pt x="65" y="0"/>
                  </a:cubicBezTo>
                  <a:cubicBezTo>
                    <a:pt x="55" y="22"/>
                    <a:pt x="49" y="45"/>
                    <a:pt x="33" y="64"/>
                  </a:cubicBezTo>
                  <a:cubicBezTo>
                    <a:pt x="24" y="76"/>
                    <a:pt x="5" y="98"/>
                    <a:pt x="7" y="115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1189">
              <a:extLst>
                <a:ext uri="{FF2B5EF4-FFF2-40B4-BE49-F238E27FC236}">
                  <a16:creationId xmlns:a16="http://schemas.microsoft.com/office/drawing/2014/main" id="{47AA0E10-CEB2-45F9-A544-67A23B211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3329"/>
              <a:ext cx="117" cy="123"/>
            </a:xfrm>
            <a:custGeom>
              <a:avLst/>
              <a:gdLst>
                <a:gd name="T0" fmla="*/ 0 w 83"/>
                <a:gd name="T1" fmla="*/ 226 h 87"/>
                <a:gd name="T2" fmla="*/ 145 w 83"/>
                <a:gd name="T3" fmla="*/ 136 h 87"/>
                <a:gd name="T4" fmla="*/ 190 w 83"/>
                <a:gd name="T5" fmla="*/ 57 h 87"/>
                <a:gd name="T6" fmla="*/ 233 w 83"/>
                <a:gd name="T7" fmla="*/ 0 h 87"/>
                <a:gd name="T8" fmla="*/ 121 w 83"/>
                <a:gd name="T9" fmla="*/ 127 h 87"/>
                <a:gd name="T10" fmla="*/ 69 w 83"/>
                <a:gd name="T11" fmla="*/ 189 h 87"/>
                <a:gd name="T12" fmla="*/ 14 w 83"/>
                <a:gd name="T13" fmla="*/ 218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87">
                  <a:moveTo>
                    <a:pt x="0" y="80"/>
                  </a:moveTo>
                  <a:cubicBezTo>
                    <a:pt x="18" y="87"/>
                    <a:pt x="44" y="61"/>
                    <a:pt x="52" y="48"/>
                  </a:cubicBezTo>
                  <a:cubicBezTo>
                    <a:pt x="58" y="39"/>
                    <a:pt x="62" y="29"/>
                    <a:pt x="68" y="20"/>
                  </a:cubicBezTo>
                  <a:cubicBezTo>
                    <a:pt x="73" y="13"/>
                    <a:pt x="81" y="7"/>
                    <a:pt x="83" y="0"/>
                  </a:cubicBezTo>
                  <a:cubicBezTo>
                    <a:pt x="66" y="8"/>
                    <a:pt x="54" y="30"/>
                    <a:pt x="43" y="45"/>
                  </a:cubicBezTo>
                  <a:cubicBezTo>
                    <a:pt x="37" y="52"/>
                    <a:pt x="33" y="62"/>
                    <a:pt x="25" y="67"/>
                  </a:cubicBezTo>
                  <a:cubicBezTo>
                    <a:pt x="20" y="70"/>
                    <a:pt x="7" y="72"/>
                    <a:pt x="5" y="77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1190">
              <a:extLst>
                <a:ext uri="{FF2B5EF4-FFF2-40B4-BE49-F238E27FC236}">
                  <a16:creationId xmlns:a16="http://schemas.microsoft.com/office/drawing/2014/main" id="{6C5B802C-1281-4D9E-9541-0C41AED68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339"/>
              <a:ext cx="21" cy="199"/>
            </a:xfrm>
            <a:custGeom>
              <a:avLst/>
              <a:gdLst>
                <a:gd name="T0" fmla="*/ 29 w 15"/>
                <a:gd name="T1" fmla="*/ 0 h 141"/>
                <a:gd name="T2" fmla="*/ 20 w 15"/>
                <a:gd name="T3" fmla="*/ 68 h 141"/>
                <a:gd name="T4" fmla="*/ 15 w 15"/>
                <a:gd name="T5" fmla="*/ 171 h 141"/>
                <a:gd name="T6" fmla="*/ 21 w 15"/>
                <a:gd name="T7" fmla="*/ 279 h 141"/>
                <a:gd name="T8" fmla="*/ 15 w 15"/>
                <a:gd name="T9" fmla="*/ 397 h 141"/>
                <a:gd name="T10" fmla="*/ 28 w 15"/>
                <a:gd name="T11" fmla="*/ 313 h 141"/>
                <a:gd name="T12" fmla="*/ 39 w 15"/>
                <a:gd name="T13" fmla="*/ 199 h 141"/>
                <a:gd name="T14" fmla="*/ 28 w 15"/>
                <a:gd name="T15" fmla="*/ 11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141">
                  <a:moveTo>
                    <a:pt x="11" y="0"/>
                  </a:moveTo>
                  <a:cubicBezTo>
                    <a:pt x="12" y="8"/>
                    <a:pt x="8" y="16"/>
                    <a:pt x="7" y="24"/>
                  </a:cubicBezTo>
                  <a:cubicBezTo>
                    <a:pt x="6" y="36"/>
                    <a:pt x="6" y="48"/>
                    <a:pt x="6" y="61"/>
                  </a:cubicBezTo>
                  <a:cubicBezTo>
                    <a:pt x="7" y="73"/>
                    <a:pt x="9" y="86"/>
                    <a:pt x="8" y="99"/>
                  </a:cubicBezTo>
                  <a:cubicBezTo>
                    <a:pt x="6" y="111"/>
                    <a:pt x="0" y="129"/>
                    <a:pt x="6" y="141"/>
                  </a:cubicBezTo>
                  <a:cubicBezTo>
                    <a:pt x="4" y="131"/>
                    <a:pt x="8" y="120"/>
                    <a:pt x="10" y="111"/>
                  </a:cubicBezTo>
                  <a:cubicBezTo>
                    <a:pt x="14" y="98"/>
                    <a:pt x="15" y="85"/>
                    <a:pt x="14" y="71"/>
                  </a:cubicBezTo>
                  <a:cubicBezTo>
                    <a:pt x="13" y="48"/>
                    <a:pt x="7" y="28"/>
                    <a:pt x="10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Freeform 1191">
              <a:extLst>
                <a:ext uri="{FF2B5EF4-FFF2-40B4-BE49-F238E27FC236}">
                  <a16:creationId xmlns:a16="http://schemas.microsoft.com/office/drawing/2014/main" id="{119ABD73-32AD-4A01-8E2B-6CED713A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2764"/>
              <a:ext cx="31" cy="240"/>
            </a:xfrm>
            <a:custGeom>
              <a:avLst/>
              <a:gdLst>
                <a:gd name="T0" fmla="*/ 14 w 22"/>
                <a:gd name="T1" fmla="*/ 0 h 170"/>
                <a:gd name="T2" fmla="*/ 20 w 22"/>
                <a:gd name="T3" fmla="*/ 107 h 170"/>
                <a:gd name="T4" fmla="*/ 8 w 22"/>
                <a:gd name="T5" fmla="*/ 217 h 170"/>
                <a:gd name="T6" fmla="*/ 34 w 22"/>
                <a:gd name="T7" fmla="*/ 340 h 170"/>
                <a:gd name="T8" fmla="*/ 32 w 22"/>
                <a:gd name="T9" fmla="*/ 479 h 170"/>
                <a:gd name="T10" fmla="*/ 55 w 22"/>
                <a:gd name="T11" fmla="*/ 333 h 170"/>
                <a:gd name="T12" fmla="*/ 28 w 22"/>
                <a:gd name="T13" fmla="*/ 208 h 170"/>
                <a:gd name="T14" fmla="*/ 25 w 22"/>
                <a:gd name="T15" fmla="*/ 93 h 170"/>
                <a:gd name="T16" fmla="*/ 6 w 22"/>
                <a:gd name="T17" fmla="*/ 14 h 1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70">
                  <a:moveTo>
                    <a:pt x="5" y="0"/>
                  </a:moveTo>
                  <a:cubicBezTo>
                    <a:pt x="0" y="12"/>
                    <a:pt x="7" y="25"/>
                    <a:pt x="7" y="38"/>
                  </a:cubicBezTo>
                  <a:cubicBezTo>
                    <a:pt x="8" y="51"/>
                    <a:pt x="3" y="63"/>
                    <a:pt x="3" y="77"/>
                  </a:cubicBezTo>
                  <a:cubicBezTo>
                    <a:pt x="4" y="91"/>
                    <a:pt x="12" y="106"/>
                    <a:pt x="12" y="121"/>
                  </a:cubicBezTo>
                  <a:cubicBezTo>
                    <a:pt x="11" y="134"/>
                    <a:pt x="4" y="158"/>
                    <a:pt x="11" y="170"/>
                  </a:cubicBezTo>
                  <a:cubicBezTo>
                    <a:pt x="11" y="153"/>
                    <a:pt x="18" y="135"/>
                    <a:pt x="20" y="118"/>
                  </a:cubicBezTo>
                  <a:cubicBezTo>
                    <a:pt x="22" y="100"/>
                    <a:pt x="14" y="90"/>
                    <a:pt x="10" y="74"/>
                  </a:cubicBezTo>
                  <a:cubicBezTo>
                    <a:pt x="6" y="60"/>
                    <a:pt x="12" y="47"/>
                    <a:pt x="9" y="33"/>
                  </a:cubicBezTo>
                  <a:cubicBezTo>
                    <a:pt x="8" y="24"/>
                    <a:pt x="4" y="14"/>
                    <a:pt x="2" y="5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3" name="Freeform 1192">
              <a:extLst>
                <a:ext uri="{FF2B5EF4-FFF2-40B4-BE49-F238E27FC236}">
                  <a16:creationId xmlns:a16="http://schemas.microsoft.com/office/drawing/2014/main" id="{1B0BFFA0-DA6E-4A9F-8B1E-E59E183D5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432"/>
              <a:ext cx="60" cy="154"/>
            </a:xfrm>
            <a:custGeom>
              <a:avLst/>
              <a:gdLst>
                <a:gd name="T0" fmla="*/ 117 w 43"/>
                <a:gd name="T1" fmla="*/ 0 h 109"/>
                <a:gd name="T2" fmla="*/ 49 w 43"/>
                <a:gd name="T3" fmla="*/ 62 h 109"/>
                <a:gd name="T4" fmla="*/ 0 w 43"/>
                <a:gd name="T5" fmla="*/ 82 h 109"/>
                <a:gd name="T6" fmla="*/ 49 w 43"/>
                <a:gd name="T7" fmla="*/ 308 h 109"/>
                <a:gd name="T8" fmla="*/ 54 w 43"/>
                <a:gd name="T9" fmla="*/ 203 h 109"/>
                <a:gd name="T10" fmla="*/ 33 w 43"/>
                <a:gd name="T11" fmla="*/ 114 h 109"/>
                <a:gd name="T12" fmla="*/ 112 w 43"/>
                <a:gd name="T13" fmla="*/ 1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09">
                  <a:moveTo>
                    <a:pt x="43" y="0"/>
                  </a:moveTo>
                  <a:cubicBezTo>
                    <a:pt x="34" y="5"/>
                    <a:pt x="28" y="16"/>
                    <a:pt x="18" y="22"/>
                  </a:cubicBezTo>
                  <a:cubicBezTo>
                    <a:pt x="12" y="25"/>
                    <a:pt x="4" y="25"/>
                    <a:pt x="0" y="29"/>
                  </a:cubicBezTo>
                  <a:cubicBezTo>
                    <a:pt x="22" y="45"/>
                    <a:pt x="11" y="86"/>
                    <a:pt x="18" y="109"/>
                  </a:cubicBezTo>
                  <a:cubicBezTo>
                    <a:pt x="19" y="97"/>
                    <a:pt x="20" y="84"/>
                    <a:pt x="20" y="72"/>
                  </a:cubicBezTo>
                  <a:cubicBezTo>
                    <a:pt x="19" y="59"/>
                    <a:pt x="15" y="51"/>
                    <a:pt x="12" y="40"/>
                  </a:cubicBezTo>
                  <a:cubicBezTo>
                    <a:pt x="9" y="27"/>
                    <a:pt x="30" y="9"/>
                    <a:pt x="41" y="1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4" name="Freeform 1193">
              <a:extLst>
                <a:ext uri="{FF2B5EF4-FFF2-40B4-BE49-F238E27FC236}">
                  <a16:creationId xmlns:a16="http://schemas.microsoft.com/office/drawing/2014/main" id="{CE8FBFF5-7B38-4233-9CB4-6E1B30086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165"/>
              <a:ext cx="236" cy="63"/>
            </a:xfrm>
            <a:custGeom>
              <a:avLst/>
              <a:gdLst>
                <a:gd name="T0" fmla="*/ 472 w 167"/>
                <a:gd name="T1" fmla="*/ 123 h 45"/>
                <a:gd name="T2" fmla="*/ 373 w 167"/>
                <a:gd name="T3" fmla="*/ 28 h 45"/>
                <a:gd name="T4" fmla="*/ 203 w 167"/>
                <a:gd name="T5" fmla="*/ 74 h 45"/>
                <a:gd name="T6" fmla="*/ 114 w 167"/>
                <a:gd name="T7" fmla="*/ 57 h 45"/>
                <a:gd name="T8" fmla="*/ 0 w 167"/>
                <a:gd name="T9" fmla="*/ 70 h 45"/>
                <a:gd name="T10" fmla="*/ 117 w 167"/>
                <a:gd name="T11" fmla="*/ 98 h 45"/>
                <a:gd name="T12" fmla="*/ 240 w 167"/>
                <a:gd name="T13" fmla="*/ 97 h 45"/>
                <a:gd name="T14" fmla="*/ 362 w 167"/>
                <a:gd name="T15" fmla="*/ 49 h 45"/>
                <a:gd name="T16" fmla="*/ 455 w 167"/>
                <a:gd name="T17" fmla="*/ 108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7" h="45">
                  <a:moveTo>
                    <a:pt x="167" y="45"/>
                  </a:moveTo>
                  <a:cubicBezTo>
                    <a:pt x="157" y="32"/>
                    <a:pt x="148" y="16"/>
                    <a:pt x="132" y="10"/>
                  </a:cubicBezTo>
                  <a:cubicBezTo>
                    <a:pt x="107" y="0"/>
                    <a:pt x="91" y="18"/>
                    <a:pt x="72" y="27"/>
                  </a:cubicBezTo>
                  <a:cubicBezTo>
                    <a:pt x="55" y="35"/>
                    <a:pt x="55" y="27"/>
                    <a:pt x="40" y="21"/>
                  </a:cubicBezTo>
                  <a:cubicBezTo>
                    <a:pt x="26" y="16"/>
                    <a:pt x="14" y="22"/>
                    <a:pt x="0" y="26"/>
                  </a:cubicBezTo>
                  <a:cubicBezTo>
                    <a:pt x="14" y="24"/>
                    <a:pt x="30" y="30"/>
                    <a:pt x="42" y="36"/>
                  </a:cubicBezTo>
                  <a:cubicBezTo>
                    <a:pt x="58" y="44"/>
                    <a:pt x="68" y="41"/>
                    <a:pt x="85" y="35"/>
                  </a:cubicBezTo>
                  <a:cubicBezTo>
                    <a:pt x="101" y="30"/>
                    <a:pt x="110" y="17"/>
                    <a:pt x="128" y="18"/>
                  </a:cubicBezTo>
                  <a:cubicBezTo>
                    <a:pt x="145" y="19"/>
                    <a:pt x="150" y="29"/>
                    <a:pt x="161" y="39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5" name="Freeform 1194">
              <a:extLst>
                <a:ext uri="{FF2B5EF4-FFF2-40B4-BE49-F238E27FC236}">
                  <a16:creationId xmlns:a16="http://schemas.microsoft.com/office/drawing/2014/main" id="{204DF9CC-C44F-46BA-A7B0-E1ACE0842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639"/>
              <a:ext cx="197" cy="112"/>
            </a:xfrm>
            <a:custGeom>
              <a:avLst/>
              <a:gdLst>
                <a:gd name="T0" fmla="*/ 395 w 139"/>
                <a:gd name="T1" fmla="*/ 136 h 79"/>
                <a:gd name="T2" fmla="*/ 163 w 139"/>
                <a:gd name="T3" fmla="*/ 54 h 79"/>
                <a:gd name="T4" fmla="*/ 86 w 139"/>
                <a:gd name="T5" fmla="*/ 149 h 79"/>
                <a:gd name="T6" fmla="*/ 0 w 139"/>
                <a:gd name="T7" fmla="*/ 225 h 79"/>
                <a:gd name="T8" fmla="*/ 193 w 139"/>
                <a:gd name="T9" fmla="*/ 77 h 79"/>
                <a:gd name="T10" fmla="*/ 302 w 139"/>
                <a:gd name="T11" fmla="*/ 77 h 79"/>
                <a:gd name="T12" fmla="*/ 381 w 139"/>
                <a:gd name="T13" fmla="*/ 136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79">
                  <a:moveTo>
                    <a:pt x="139" y="48"/>
                  </a:moveTo>
                  <a:cubicBezTo>
                    <a:pt x="118" y="26"/>
                    <a:pt x="87" y="0"/>
                    <a:pt x="57" y="19"/>
                  </a:cubicBezTo>
                  <a:cubicBezTo>
                    <a:pt x="44" y="27"/>
                    <a:pt x="38" y="41"/>
                    <a:pt x="30" y="52"/>
                  </a:cubicBezTo>
                  <a:cubicBezTo>
                    <a:pt x="21" y="64"/>
                    <a:pt x="9" y="69"/>
                    <a:pt x="0" y="79"/>
                  </a:cubicBezTo>
                  <a:cubicBezTo>
                    <a:pt x="29" y="68"/>
                    <a:pt x="39" y="34"/>
                    <a:pt x="68" y="27"/>
                  </a:cubicBezTo>
                  <a:cubicBezTo>
                    <a:pt x="80" y="24"/>
                    <a:pt x="94" y="24"/>
                    <a:pt x="106" y="27"/>
                  </a:cubicBezTo>
                  <a:cubicBezTo>
                    <a:pt x="119" y="30"/>
                    <a:pt x="126" y="40"/>
                    <a:pt x="134" y="48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Freeform 1195">
              <a:extLst>
                <a:ext uri="{FF2B5EF4-FFF2-40B4-BE49-F238E27FC236}">
                  <a16:creationId xmlns:a16="http://schemas.microsoft.com/office/drawing/2014/main" id="{89351C19-198A-455D-84D4-89E992D6E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138"/>
              <a:ext cx="109" cy="258"/>
            </a:xfrm>
            <a:custGeom>
              <a:avLst/>
              <a:gdLst>
                <a:gd name="T0" fmla="*/ 54 w 77"/>
                <a:gd name="T1" fmla="*/ 513 h 183"/>
                <a:gd name="T2" fmla="*/ 184 w 77"/>
                <a:gd name="T3" fmla="*/ 0 h 183"/>
                <a:gd name="T4" fmla="*/ 129 w 77"/>
                <a:gd name="T5" fmla="*/ 231 h 183"/>
                <a:gd name="T6" fmla="*/ 134 w 77"/>
                <a:gd name="T7" fmla="*/ 358 h 183"/>
                <a:gd name="T8" fmla="*/ 47 w 77"/>
                <a:gd name="T9" fmla="*/ 508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83">
                  <a:moveTo>
                    <a:pt x="19" y="183"/>
                  </a:moveTo>
                  <a:cubicBezTo>
                    <a:pt x="77" y="135"/>
                    <a:pt x="0" y="40"/>
                    <a:pt x="65" y="0"/>
                  </a:cubicBezTo>
                  <a:cubicBezTo>
                    <a:pt x="54" y="29"/>
                    <a:pt x="40" y="50"/>
                    <a:pt x="45" y="82"/>
                  </a:cubicBezTo>
                  <a:cubicBezTo>
                    <a:pt x="47" y="97"/>
                    <a:pt x="51" y="113"/>
                    <a:pt x="47" y="128"/>
                  </a:cubicBezTo>
                  <a:cubicBezTo>
                    <a:pt x="43" y="141"/>
                    <a:pt x="29" y="175"/>
                    <a:pt x="16" y="181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7" name="Freeform 1196">
              <a:extLst>
                <a:ext uri="{FF2B5EF4-FFF2-40B4-BE49-F238E27FC236}">
                  <a16:creationId xmlns:a16="http://schemas.microsoft.com/office/drawing/2014/main" id="{9D012B70-CAC2-4765-B3A1-FD8000ACB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1994"/>
              <a:ext cx="268" cy="141"/>
            </a:xfrm>
            <a:custGeom>
              <a:avLst/>
              <a:gdLst>
                <a:gd name="T0" fmla="*/ 533 w 190"/>
                <a:gd name="T1" fmla="*/ 0 h 100"/>
                <a:gd name="T2" fmla="*/ 292 w 190"/>
                <a:gd name="T3" fmla="*/ 69 h 100"/>
                <a:gd name="T4" fmla="*/ 0 w 190"/>
                <a:gd name="T5" fmla="*/ 281 h 100"/>
                <a:gd name="T6" fmla="*/ 233 w 190"/>
                <a:gd name="T7" fmla="*/ 63 h 100"/>
                <a:gd name="T8" fmla="*/ 513 w 190"/>
                <a:gd name="T9" fmla="*/ 16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00">
                  <a:moveTo>
                    <a:pt x="190" y="0"/>
                  </a:moveTo>
                  <a:cubicBezTo>
                    <a:pt x="162" y="14"/>
                    <a:pt x="136" y="21"/>
                    <a:pt x="104" y="25"/>
                  </a:cubicBezTo>
                  <a:cubicBezTo>
                    <a:pt x="53" y="32"/>
                    <a:pt x="29" y="60"/>
                    <a:pt x="0" y="100"/>
                  </a:cubicBezTo>
                  <a:cubicBezTo>
                    <a:pt x="12" y="59"/>
                    <a:pt x="41" y="31"/>
                    <a:pt x="83" y="23"/>
                  </a:cubicBezTo>
                  <a:cubicBezTo>
                    <a:pt x="114" y="16"/>
                    <a:pt x="155" y="19"/>
                    <a:pt x="183" y="6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1197">
              <a:extLst>
                <a:ext uri="{FF2B5EF4-FFF2-40B4-BE49-F238E27FC236}">
                  <a16:creationId xmlns:a16="http://schemas.microsoft.com/office/drawing/2014/main" id="{E0DC360D-0825-4D91-92FA-02067A5D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1871"/>
              <a:ext cx="49" cy="174"/>
            </a:xfrm>
            <a:custGeom>
              <a:avLst/>
              <a:gdLst>
                <a:gd name="T0" fmla="*/ 60 w 35"/>
                <a:gd name="T1" fmla="*/ 0 h 123"/>
                <a:gd name="T2" fmla="*/ 48 w 35"/>
                <a:gd name="T3" fmla="*/ 158 h 123"/>
                <a:gd name="T4" fmla="*/ 49 w 35"/>
                <a:gd name="T5" fmla="*/ 348 h 123"/>
                <a:gd name="T6" fmla="*/ 25 w 35"/>
                <a:gd name="T7" fmla="*/ 175 h 123"/>
                <a:gd name="T8" fmla="*/ 60 w 35"/>
                <a:gd name="T9" fmla="*/ 23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3">
                  <a:moveTo>
                    <a:pt x="22" y="0"/>
                  </a:moveTo>
                  <a:cubicBezTo>
                    <a:pt x="21" y="22"/>
                    <a:pt x="25" y="34"/>
                    <a:pt x="17" y="56"/>
                  </a:cubicBezTo>
                  <a:cubicBezTo>
                    <a:pt x="9" y="77"/>
                    <a:pt x="3" y="102"/>
                    <a:pt x="18" y="123"/>
                  </a:cubicBezTo>
                  <a:cubicBezTo>
                    <a:pt x="5" y="103"/>
                    <a:pt x="0" y="86"/>
                    <a:pt x="9" y="62"/>
                  </a:cubicBezTo>
                  <a:cubicBezTo>
                    <a:pt x="13" y="51"/>
                    <a:pt x="35" y="16"/>
                    <a:pt x="22" y="8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1198">
              <a:extLst>
                <a:ext uri="{FF2B5EF4-FFF2-40B4-BE49-F238E27FC236}">
                  <a16:creationId xmlns:a16="http://schemas.microsoft.com/office/drawing/2014/main" id="{DA824A7A-2013-46F4-9A92-06A2CFF5A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283"/>
              <a:ext cx="45" cy="214"/>
            </a:xfrm>
            <a:custGeom>
              <a:avLst/>
              <a:gdLst>
                <a:gd name="T0" fmla="*/ 68 w 32"/>
                <a:gd name="T1" fmla="*/ 0 h 151"/>
                <a:gd name="T2" fmla="*/ 30 w 32"/>
                <a:gd name="T3" fmla="*/ 197 h 151"/>
                <a:gd name="T4" fmla="*/ 21 w 32"/>
                <a:gd name="T5" fmla="*/ 429 h 151"/>
                <a:gd name="T6" fmla="*/ 34 w 32"/>
                <a:gd name="T7" fmla="*/ 322 h 151"/>
                <a:gd name="T8" fmla="*/ 8 w 32"/>
                <a:gd name="T9" fmla="*/ 240 h 151"/>
                <a:gd name="T10" fmla="*/ 63 w 32"/>
                <a:gd name="T11" fmla="*/ 14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51">
                  <a:moveTo>
                    <a:pt x="24" y="0"/>
                  </a:moveTo>
                  <a:cubicBezTo>
                    <a:pt x="32" y="25"/>
                    <a:pt x="8" y="45"/>
                    <a:pt x="11" y="69"/>
                  </a:cubicBezTo>
                  <a:cubicBezTo>
                    <a:pt x="15" y="101"/>
                    <a:pt x="22" y="120"/>
                    <a:pt x="8" y="151"/>
                  </a:cubicBezTo>
                  <a:cubicBezTo>
                    <a:pt x="10" y="139"/>
                    <a:pt x="14" y="126"/>
                    <a:pt x="12" y="113"/>
                  </a:cubicBezTo>
                  <a:cubicBezTo>
                    <a:pt x="10" y="103"/>
                    <a:pt x="4" y="94"/>
                    <a:pt x="3" y="84"/>
                  </a:cubicBezTo>
                  <a:cubicBezTo>
                    <a:pt x="0" y="56"/>
                    <a:pt x="25" y="33"/>
                    <a:pt x="23" y="5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Freeform 1199">
              <a:extLst>
                <a:ext uri="{FF2B5EF4-FFF2-40B4-BE49-F238E27FC236}">
                  <a16:creationId xmlns:a16="http://schemas.microsoft.com/office/drawing/2014/main" id="{082E9A42-F1EF-4BA6-8F16-1663ACCF5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745"/>
              <a:ext cx="55" cy="74"/>
            </a:xfrm>
            <a:custGeom>
              <a:avLst/>
              <a:gdLst>
                <a:gd name="T0" fmla="*/ 0 w 39"/>
                <a:gd name="T1" fmla="*/ 0 h 52"/>
                <a:gd name="T2" fmla="*/ 49 w 39"/>
                <a:gd name="T3" fmla="*/ 149 h 52"/>
                <a:gd name="T4" fmla="*/ 6 w 39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2">
                  <a:moveTo>
                    <a:pt x="0" y="0"/>
                  </a:moveTo>
                  <a:cubicBezTo>
                    <a:pt x="28" y="1"/>
                    <a:pt x="39" y="34"/>
                    <a:pt x="18" y="52"/>
                  </a:cubicBezTo>
                  <a:cubicBezTo>
                    <a:pt x="25" y="25"/>
                    <a:pt x="17" y="19"/>
                    <a:pt x="2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1" name="Freeform 1200">
              <a:extLst>
                <a:ext uri="{FF2B5EF4-FFF2-40B4-BE49-F238E27FC236}">
                  <a16:creationId xmlns:a16="http://schemas.microsoft.com/office/drawing/2014/main" id="{156BA2EF-8A93-49D5-BF5E-72DA4C42E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347"/>
              <a:ext cx="45" cy="119"/>
            </a:xfrm>
            <a:custGeom>
              <a:avLst/>
              <a:gdLst>
                <a:gd name="T0" fmla="*/ 21 w 32"/>
                <a:gd name="T1" fmla="*/ 9 h 84"/>
                <a:gd name="T2" fmla="*/ 0 w 32"/>
                <a:gd name="T3" fmla="*/ 239 h 84"/>
                <a:gd name="T4" fmla="*/ 14 w 32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84">
                  <a:moveTo>
                    <a:pt x="8" y="3"/>
                  </a:moveTo>
                  <a:cubicBezTo>
                    <a:pt x="32" y="18"/>
                    <a:pt x="29" y="75"/>
                    <a:pt x="0" y="84"/>
                  </a:cubicBezTo>
                  <a:cubicBezTo>
                    <a:pt x="23" y="56"/>
                    <a:pt x="17" y="30"/>
                    <a:pt x="5" y="0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2" name="Freeform 1201">
              <a:extLst>
                <a:ext uri="{FF2B5EF4-FFF2-40B4-BE49-F238E27FC236}">
                  <a16:creationId xmlns:a16="http://schemas.microsoft.com/office/drawing/2014/main" id="{5D8671B7-B27B-4501-8E33-EF0C1117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347"/>
              <a:ext cx="74" cy="68"/>
            </a:xfrm>
            <a:custGeom>
              <a:avLst/>
              <a:gdLst>
                <a:gd name="T0" fmla="*/ 0 w 52"/>
                <a:gd name="T1" fmla="*/ 129 h 48"/>
                <a:gd name="T2" fmla="*/ 149 w 52"/>
                <a:gd name="T3" fmla="*/ 0 h 48"/>
                <a:gd name="T4" fmla="*/ 14 w 52"/>
                <a:gd name="T5" fmla="*/ 13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8">
                  <a:moveTo>
                    <a:pt x="0" y="45"/>
                  </a:moveTo>
                  <a:cubicBezTo>
                    <a:pt x="3" y="19"/>
                    <a:pt x="29" y="7"/>
                    <a:pt x="52" y="0"/>
                  </a:cubicBezTo>
                  <a:cubicBezTo>
                    <a:pt x="30" y="7"/>
                    <a:pt x="14" y="33"/>
                    <a:pt x="5" y="48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3" name="Freeform 1202">
              <a:extLst>
                <a:ext uri="{FF2B5EF4-FFF2-40B4-BE49-F238E27FC236}">
                  <a16:creationId xmlns:a16="http://schemas.microsoft.com/office/drawing/2014/main" id="{033AA77C-A044-4922-8E40-C1A45623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2631"/>
              <a:ext cx="53" cy="42"/>
            </a:xfrm>
            <a:custGeom>
              <a:avLst/>
              <a:gdLst>
                <a:gd name="T0" fmla="*/ 0 w 38"/>
                <a:gd name="T1" fmla="*/ 28 h 30"/>
                <a:gd name="T2" fmla="*/ 75 w 38"/>
                <a:gd name="T3" fmla="*/ 25 h 30"/>
                <a:gd name="T4" fmla="*/ 49 w 38"/>
                <a:gd name="T5" fmla="*/ 1 h 30"/>
                <a:gd name="T6" fmla="*/ 43 w 38"/>
                <a:gd name="T7" fmla="*/ 34 h 30"/>
                <a:gd name="T8" fmla="*/ 1 w 38"/>
                <a:gd name="T9" fmla="*/ 2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0">
                  <a:moveTo>
                    <a:pt x="0" y="10"/>
                  </a:moveTo>
                  <a:cubicBezTo>
                    <a:pt x="6" y="30"/>
                    <a:pt x="38" y="29"/>
                    <a:pt x="28" y="9"/>
                  </a:cubicBezTo>
                  <a:cubicBezTo>
                    <a:pt x="27" y="6"/>
                    <a:pt x="22" y="0"/>
                    <a:pt x="18" y="1"/>
                  </a:cubicBezTo>
                  <a:cubicBezTo>
                    <a:pt x="13" y="3"/>
                    <a:pt x="18" y="8"/>
                    <a:pt x="16" y="12"/>
                  </a:cubicBezTo>
                  <a:cubicBezTo>
                    <a:pt x="11" y="21"/>
                    <a:pt x="7" y="13"/>
                    <a:pt x="1" y="1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4" name="Freeform 1203">
              <a:extLst>
                <a:ext uri="{FF2B5EF4-FFF2-40B4-BE49-F238E27FC236}">
                  <a16:creationId xmlns:a16="http://schemas.microsoft.com/office/drawing/2014/main" id="{8A7AFBC9-9BE2-4509-9F3A-03E2CB3EC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632"/>
              <a:ext cx="26" cy="38"/>
            </a:xfrm>
            <a:custGeom>
              <a:avLst/>
              <a:gdLst>
                <a:gd name="T0" fmla="*/ 1 w 18"/>
                <a:gd name="T1" fmla="*/ 75 h 27"/>
                <a:gd name="T2" fmla="*/ 55 w 18"/>
                <a:gd name="T3" fmla="*/ 0 h 27"/>
                <a:gd name="T4" fmla="*/ 0 w 18"/>
                <a:gd name="T5" fmla="*/ 7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1" y="27"/>
                  </a:moveTo>
                  <a:cubicBezTo>
                    <a:pt x="0" y="15"/>
                    <a:pt x="9" y="6"/>
                    <a:pt x="18" y="0"/>
                  </a:cubicBezTo>
                  <a:cubicBezTo>
                    <a:pt x="2" y="1"/>
                    <a:pt x="5" y="17"/>
                    <a:pt x="0" y="2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5" name="Freeform 1204">
              <a:extLst>
                <a:ext uri="{FF2B5EF4-FFF2-40B4-BE49-F238E27FC236}">
                  <a16:creationId xmlns:a16="http://schemas.microsoft.com/office/drawing/2014/main" id="{1238594E-22DA-4D1B-A27C-8DFE38A69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615"/>
              <a:ext cx="35" cy="72"/>
            </a:xfrm>
            <a:custGeom>
              <a:avLst/>
              <a:gdLst>
                <a:gd name="T0" fmla="*/ 48 w 25"/>
                <a:gd name="T1" fmla="*/ 34 h 51"/>
                <a:gd name="T2" fmla="*/ 6 w 25"/>
                <a:gd name="T3" fmla="*/ 79 h 51"/>
                <a:gd name="T4" fmla="*/ 60 w 25"/>
                <a:gd name="T5" fmla="*/ 90 h 51"/>
                <a:gd name="T6" fmla="*/ 39 w 25"/>
                <a:gd name="T7" fmla="*/ 4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1">
                  <a:moveTo>
                    <a:pt x="17" y="12"/>
                  </a:moveTo>
                  <a:cubicBezTo>
                    <a:pt x="10" y="0"/>
                    <a:pt x="1" y="21"/>
                    <a:pt x="2" y="28"/>
                  </a:cubicBezTo>
                  <a:cubicBezTo>
                    <a:pt x="3" y="39"/>
                    <a:pt x="25" y="51"/>
                    <a:pt x="22" y="32"/>
                  </a:cubicBezTo>
                  <a:cubicBezTo>
                    <a:pt x="0" y="31"/>
                    <a:pt x="19" y="25"/>
                    <a:pt x="14" y="1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6" name="Freeform 1205">
              <a:extLst>
                <a:ext uri="{FF2B5EF4-FFF2-40B4-BE49-F238E27FC236}">
                  <a16:creationId xmlns:a16="http://schemas.microsoft.com/office/drawing/2014/main" id="{EB0D1511-B4B8-4D91-B76E-87ECF70A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012"/>
              <a:ext cx="49" cy="50"/>
            </a:xfrm>
            <a:custGeom>
              <a:avLst/>
              <a:gdLst>
                <a:gd name="T0" fmla="*/ 29 w 35"/>
                <a:gd name="T1" fmla="*/ 100 h 35"/>
                <a:gd name="T2" fmla="*/ 48 w 35"/>
                <a:gd name="T3" fmla="*/ 19 h 35"/>
                <a:gd name="T4" fmla="*/ 63 w 35"/>
                <a:gd name="T5" fmla="*/ 76 h 35"/>
                <a:gd name="T6" fmla="*/ 49 w 35"/>
                <a:gd name="T7" fmla="*/ 76 h 35"/>
                <a:gd name="T8" fmla="*/ 21 w 35"/>
                <a:gd name="T9" fmla="*/ 10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11" y="34"/>
                  </a:moveTo>
                  <a:cubicBezTo>
                    <a:pt x="0" y="29"/>
                    <a:pt x="8" y="9"/>
                    <a:pt x="17" y="6"/>
                  </a:cubicBezTo>
                  <a:cubicBezTo>
                    <a:pt x="35" y="0"/>
                    <a:pt x="27" y="18"/>
                    <a:pt x="23" y="26"/>
                  </a:cubicBezTo>
                  <a:cubicBezTo>
                    <a:pt x="22" y="26"/>
                    <a:pt x="19" y="26"/>
                    <a:pt x="18" y="26"/>
                  </a:cubicBezTo>
                  <a:cubicBezTo>
                    <a:pt x="16" y="14"/>
                    <a:pt x="7" y="27"/>
                    <a:pt x="8" y="3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7" name="Freeform 1206">
              <a:extLst>
                <a:ext uri="{FF2B5EF4-FFF2-40B4-BE49-F238E27FC236}">
                  <a16:creationId xmlns:a16="http://schemas.microsoft.com/office/drawing/2014/main" id="{533A8B78-D237-4096-8228-C833C1675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254"/>
              <a:ext cx="48" cy="42"/>
            </a:xfrm>
            <a:custGeom>
              <a:avLst/>
              <a:gdLst>
                <a:gd name="T0" fmla="*/ 25 w 34"/>
                <a:gd name="T1" fmla="*/ 1 h 30"/>
                <a:gd name="T2" fmla="*/ 88 w 34"/>
                <a:gd name="T3" fmla="*/ 60 h 30"/>
                <a:gd name="T4" fmla="*/ 64 w 34"/>
                <a:gd name="T5" fmla="*/ 1 h 30"/>
                <a:gd name="T6" fmla="*/ 20 w 34"/>
                <a:gd name="T7" fmla="*/ 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0">
                  <a:moveTo>
                    <a:pt x="9" y="1"/>
                  </a:moveTo>
                  <a:cubicBezTo>
                    <a:pt x="0" y="15"/>
                    <a:pt x="18" y="30"/>
                    <a:pt x="31" y="22"/>
                  </a:cubicBezTo>
                  <a:cubicBezTo>
                    <a:pt x="33" y="15"/>
                    <a:pt x="34" y="0"/>
                    <a:pt x="23" y="1"/>
                  </a:cubicBezTo>
                  <a:cubicBezTo>
                    <a:pt x="24" y="16"/>
                    <a:pt x="12" y="2"/>
                    <a:pt x="7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Freeform 1207">
              <a:extLst>
                <a:ext uri="{FF2B5EF4-FFF2-40B4-BE49-F238E27FC236}">
                  <a16:creationId xmlns:a16="http://schemas.microsoft.com/office/drawing/2014/main" id="{E01493C0-32D3-4875-9B05-BB881F9C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473"/>
              <a:ext cx="45" cy="38"/>
            </a:xfrm>
            <a:custGeom>
              <a:avLst/>
              <a:gdLst>
                <a:gd name="T0" fmla="*/ 25 w 32"/>
                <a:gd name="T1" fmla="*/ 75 h 27"/>
                <a:gd name="T2" fmla="*/ 73 w 32"/>
                <a:gd name="T3" fmla="*/ 25 h 27"/>
                <a:gd name="T4" fmla="*/ 75 w 32"/>
                <a:gd name="T5" fmla="*/ 68 h 27"/>
                <a:gd name="T6" fmla="*/ 39 w 32"/>
                <a:gd name="T7" fmla="*/ 48 h 27"/>
                <a:gd name="T8" fmla="*/ 30 w 32"/>
                <a:gd name="T9" fmla="*/ 7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9" y="27"/>
                  </a:moveTo>
                  <a:cubicBezTo>
                    <a:pt x="0" y="15"/>
                    <a:pt x="15" y="0"/>
                    <a:pt x="26" y="9"/>
                  </a:cubicBezTo>
                  <a:cubicBezTo>
                    <a:pt x="29" y="12"/>
                    <a:pt x="32" y="21"/>
                    <a:pt x="27" y="24"/>
                  </a:cubicBezTo>
                  <a:cubicBezTo>
                    <a:pt x="25" y="24"/>
                    <a:pt x="17" y="18"/>
                    <a:pt x="14" y="17"/>
                  </a:cubicBezTo>
                  <a:cubicBezTo>
                    <a:pt x="13" y="20"/>
                    <a:pt x="12" y="24"/>
                    <a:pt x="11" y="27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9" name="Freeform 1208">
              <a:extLst>
                <a:ext uri="{FF2B5EF4-FFF2-40B4-BE49-F238E27FC236}">
                  <a16:creationId xmlns:a16="http://schemas.microsoft.com/office/drawing/2014/main" id="{CA32F526-E831-4A13-BE32-8716F587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415"/>
              <a:ext cx="10" cy="53"/>
            </a:xfrm>
            <a:custGeom>
              <a:avLst/>
              <a:gdLst>
                <a:gd name="T0" fmla="*/ 0 w 7"/>
                <a:gd name="T1" fmla="*/ 0 h 38"/>
                <a:gd name="T2" fmla="*/ 13 w 7"/>
                <a:gd name="T3" fmla="*/ 103 h 38"/>
                <a:gd name="T4" fmla="*/ 0 w 7"/>
                <a:gd name="T5" fmla="*/ 6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8">
                  <a:moveTo>
                    <a:pt x="0" y="0"/>
                  </a:moveTo>
                  <a:cubicBezTo>
                    <a:pt x="5" y="11"/>
                    <a:pt x="4" y="25"/>
                    <a:pt x="4" y="38"/>
                  </a:cubicBezTo>
                  <a:cubicBezTo>
                    <a:pt x="5" y="26"/>
                    <a:pt x="7" y="8"/>
                    <a:pt x="0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0" name="Freeform 1209">
              <a:extLst>
                <a:ext uri="{FF2B5EF4-FFF2-40B4-BE49-F238E27FC236}">
                  <a16:creationId xmlns:a16="http://schemas.microsoft.com/office/drawing/2014/main" id="{10951211-87E2-412D-A244-A12D1CE8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956"/>
              <a:ext cx="53" cy="46"/>
            </a:xfrm>
            <a:custGeom>
              <a:avLst/>
              <a:gdLst>
                <a:gd name="T0" fmla="*/ 76 w 37"/>
                <a:gd name="T1" fmla="*/ 6 h 33"/>
                <a:gd name="T2" fmla="*/ 60 w 37"/>
                <a:gd name="T3" fmla="*/ 82 h 33"/>
                <a:gd name="T4" fmla="*/ 66 w 37"/>
                <a:gd name="T5" fmla="*/ 35 h 33"/>
                <a:gd name="T6" fmla="*/ 89 w 37"/>
                <a:gd name="T7" fmla="*/ 15 h 33"/>
                <a:gd name="T8" fmla="*/ 62 w 37"/>
                <a:gd name="T9" fmla="*/ 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3">
                  <a:moveTo>
                    <a:pt x="26" y="2"/>
                  </a:moveTo>
                  <a:cubicBezTo>
                    <a:pt x="10" y="0"/>
                    <a:pt x="0" y="27"/>
                    <a:pt x="20" y="30"/>
                  </a:cubicBezTo>
                  <a:cubicBezTo>
                    <a:pt x="37" y="33"/>
                    <a:pt x="19" y="21"/>
                    <a:pt x="22" y="13"/>
                  </a:cubicBezTo>
                  <a:cubicBezTo>
                    <a:pt x="24" y="9"/>
                    <a:pt x="30" y="11"/>
                    <a:pt x="30" y="6"/>
                  </a:cubicBezTo>
                  <a:cubicBezTo>
                    <a:pt x="29" y="1"/>
                    <a:pt x="24" y="0"/>
                    <a:pt x="21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1" name="Freeform 1210">
              <a:extLst>
                <a:ext uri="{FF2B5EF4-FFF2-40B4-BE49-F238E27FC236}">
                  <a16:creationId xmlns:a16="http://schemas.microsoft.com/office/drawing/2014/main" id="{2FD6EE2C-9C1D-400B-8679-4C42E14C0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980"/>
              <a:ext cx="35" cy="36"/>
            </a:xfrm>
            <a:custGeom>
              <a:avLst/>
              <a:gdLst>
                <a:gd name="T0" fmla="*/ 15 w 25"/>
                <a:gd name="T1" fmla="*/ 0 h 26"/>
                <a:gd name="T2" fmla="*/ 69 w 25"/>
                <a:gd name="T3" fmla="*/ 69 h 26"/>
                <a:gd name="T4" fmla="*/ 0 w 25"/>
                <a:gd name="T5" fmla="*/ 1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6">
                  <a:moveTo>
                    <a:pt x="6" y="0"/>
                  </a:moveTo>
                  <a:cubicBezTo>
                    <a:pt x="5" y="11"/>
                    <a:pt x="11" y="26"/>
                    <a:pt x="25" y="26"/>
                  </a:cubicBezTo>
                  <a:cubicBezTo>
                    <a:pt x="7" y="26"/>
                    <a:pt x="0" y="24"/>
                    <a:pt x="0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2" name="Freeform 1211">
              <a:extLst>
                <a:ext uri="{FF2B5EF4-FFF2-40B4-BE49-F238E27FC236}">
                  <a16:creationId xmlns:a16="http://schemas.microsoft.com/office/drawing/2014/main" id="{726C086A-B923-4E78-AF18-BBB2B1A85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669"/>
              <a:ext cx="45" cy="54"/>
            </a:xfrm>
            <a:custGeom>
              <a:avLst/>
              <a:gdLst>
                <a:gd name="T0" fmla="*/ 53 w 32"/>
                <a:gd name="T1" fmla="*/ 101 h 38"/>
                <a:gd name="T2" fmla="*/ 89 w 32"/>
                <a:gd name="T3" fmla="*/ 53 h 38"/>
                <a:gd name="T4" fmla="*/ 55 w 32"/>
                <a:gd name="T5" fmla="*/ 67 h 38"/>
                <a:gd name="T6" fmla="*/ 59 w 32"/>
                <a:gd name="T7" fmla="*/ 10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8">
                  <a:moveTo>
                    <a:pt x="19" y="35"/>
                  </a:moveTo>
                  <a:cubicBezTo>
                    <a:pt x="0" y="25"/>
                    <a:pt x="28" y="0"/>
                    <a:pt x="32" y="18"/>
                  </a:cubicBezTo>
                  <a:cubicBezTo>
                    <a:pt x="28" y="20"/>
                    <a:pt x="22" y="18"/>
                    <a:pt x="20" y="23"/>
                  </a:cubicBezTo>
                  <a:cubicBezTo>
                    <a:pt x="17" y="30"/>
                    <a:pt x="29" y="34"/>
                    <a:pt x="21" y="38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3" name="Freeform 1212">
              <a:extLst>
                <a:ext uri="{FF2B5EF4-FFF2-40B4-BE49-F238E27FC236}">
                  <a16:creationId xmlns:a16="http://schemas.microsoft.com/office/drawing/2014/main" id="{E97110B9-DFFA-45A8-B4E7-A5607DECE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735"/>
              <a:ext cx="31" cy="46"/>
            </a:xfrm>
            <a:custGeom>
              <a:avLst/>
              <a:gdLst>
                <a:gd name="T0" fmla="*/ 8 w 22"/>
                <a:gd name="T1" fmla="*/ 0 h 32"/>
                <a:gd name="T2" fmla="*/ 16 w 22"/>
                <a:gd name="T3" fmla="*/ 95 h 32"/>
                <a:gd name="T4" fmla="*/ 59 w 22"/>
                <a:gd name="T5" fmla="*/ 29 h 32"/>
                <a:gd name="T6" fmla="*/ 8 w 22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2">
                  <a:moveTo>
                    <a:pt x="3" y="0"/>
                  </a:moveTo>
                  <a:cubicBezTo>
                    <a:pt x="0" y="9"/>
                    <a:pt x="4" y="23"/>
                    <a:pt x="6" y="32"/>
                  </a:cubicBezTo>
                  <a:cubicBezTo>
                    <a:pt x="8" y="32"/>
                    <a:pt x="22" y="14"/>
                    <a:pt x="21" y="10"/>
                  </a:cubicBezTo>
                  <a:cubicBezTo>
                    <a:pt x="19" y="3"/>
                    <a:pt x="1" y="18"/>
                    <a:pt x="3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4" name="Freeform 1213">
              <a:extLst>
                <a:ext uri="{FF2B5EF4-FFF2-40B4-BE49-F238E27FC236}">
                  <a16:creationId xmlns:a16="http://schemas.microsoft.com/office/drawing/2014/main" id="{142F6160-CA38-490F-A49C-E4DC54A1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32"/>
              <a:ext cx="82" cy="32"/>
            </a:xfrm>
            <a:custGeom>
              <a:avLst/>
              <a:gdLst>
                <a:gd name="T0" fmla="*/ 0 w 58"/>
                <a:gd name="T1" fmla="*/ 8 h 23"/>
                <a:gd name="T2" fmla="*/ 47 w 58"/>
                <a:gd name="T3" fmla="*/ 26 h 23"/>
                <a:gd name="T4" fmla="*/ 76 w 58"/>
                <a:gd name="T5" fmla="*/ 54 h 23"/>
                <a:gd name="T6" fmla="*/ 164 w 58"/>
                <a:gd name="T7" fmla="*/ 1 h 23"/>
                <a:gd name="T8" fmla="*/ 88 w 58"/>
                <a:gd name="T9" fmla="*/ 29 h 23"/>
                <a:gd name="T10" fmla="*/ 8 w 58"/>
                <a:gd name="T11" fmla="*/ 1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23">
                  <a:moveTo>
                    <a:pt x="0" y="3"/>
                  </a:moveTo>
                  <a:cubicBezTo>
                    <a:pt x="5" y="5"/>
                    <a:pt x="11" y="7"/>
                    <a:pt x="16" y="10"/>
                  </a:cubicBezTo>
                  <a:cubicBezTo>
                    <a:pt x="19" y="13"/>
                    <a:pt x="23" y="19"/>
                    <a:pt x="27" y="20"/>
                  </a:cubicBezTo>
                  <a:cubicBezTo>
                    <a:pt x="35" y="23"/>
                    <a:pt x="54" y="8"/>
                    <a:pt x="58" y="1"/>
                  </a:cubicBezTo>
                  <a:cubicBezTo>
                    <a:pt x="49" y="0"/>
                    <a:pt x="40" y="10"/>
                    <a:pt x="31" y="11"/>
                  </a:cubicBezTo>
                  <a:cubicBezTo>
                    <a:pt x="21" y="12"/>
                    <a:pt x="12" y="8"/>
                    <a:pt x="3" y="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5" name="Freeform 1214">
              <a:extLst>
                <a:ext uri="{FF2B5EF4-FFF2-40B4-BE49-F238E27FC236}">
                  <a16:creationId xmlns:a16="http://schemas.microsoft.com/office/drawing/2014/main" id="{4E6C6F27-48A9-416A-BFEB-AA65A91DD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840"/>
              <a:ext cx="49" cy="199"/>
            </a:xfrm>
            <a:custGeom>
              <a:avLst/>
              <a:gdLst>
                <a:gd name="T0" fmla="*/ 49 w 35"/>
                <a:gd name="T1" fmla="*/ 0 h 141"/>
                <a:gd name="T2" fmla="*/ 88 w 35"/>
                <a:gd name="T3" fmla="*/ 203 h 141"/>
                <a:gd name="T4" fmla="*/ 25 w 35"/>
                <a:gd name="T5" fmla="*/ 397 h 141"/>
                <a:gd name="T6" fmla="*/ 67 w 35"/>
                <a:gd name="T7" fmla="*/ 292 h 141"/>
                <a:gd name="T8" fmla="*/ 94 w 35"/>
                <a:gd name="T9" fmla="*/ 183 h 141"/>
                <a:gd name="T10" fmla="*/ 48 w 35"/>
                <a:gd name="T11" fmla="*/ 14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41">
                  <a:moveTo>
                    <a:pt x="18" y="0"/>
                  </a:moveTo>
                  <a:cubicBezTo>
                    <a:pt x="15" y="25"/>
                    <a:pt x="35" y="47"/>
                    <a:pt x="32" y="72"/>
                  </a:cubicBezTo>
                  <a:cubicBezTo>
                    <a:pt x="30" y="95"/>
                    <a:pt x="0" y="118"/>
                    <a:pt x="9" y="141"/>
                  </a:cubicBezTo>
                  <a:cubicBezTo>
                    <a:pt x="1" y="130"/>
                    <a:pt x="18" y="113"/>
                    <a:pt x="24" y="104"/>
                  </a:cubicBezTo>
                  <a:cubicBezTo>
                    <a:pt x="32" y="91"/>
                    <a:pt x="34" y="80"/>
                    <a:pt x="34" y="65"/>
                  </a:cubicBezTo>
                  <a:cubicBezTo>
                    <a:pt x="35" y="43"/>
                    <a:pt x="22" y="26"/>
                    <a:pt x="17" y="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Freeform 1215">
              <a:extLst>
                <a:ext uri="{FF2B5EF4-FFF2-40B4-BE49-F238E27FC236}">
                  <a16:creationId xmlns:a16="http://schemas.microsoft.com/office/drawing/2014/main" id="{6E394E31-6FE0-4401-9724-A023E100B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919"/>
              <a:ext cx="107" cy="57"/>
            </a:xfrm>
            <a:custGeom>
              <a:avLst/>
              <a:gdLst>
                <a:gd name="T0" fmla="*/ 213 w 76"/>
                <a:gd name="T1" fmla="*/ 14 h 40"/>
                <a:gd name="T2" fmla="*/ 156 w 76"/>
                <a:gd name="T3" fmla="*/ 41 h 40"/>
                <a:gd name="T4" fmla="*/ 115 w 76"/>
                <a:gd name="T5" fmla="*/ 77 h 40"/>
                <a:gd name="T6" fmla="*/ 0 w 76"/>
                <a:gd name="T7" fmla="*/ 115 h 40"/>
                <a:gd name="T8" fmla="*/ 108 w 76"/>
                <a:gd name="T9" fmla="*/ 43 h 40"/>
                <a:gd name="T10" fmla="*/ 200 w 76"/>
                <a:gd name="T11" fmla="*/ 1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0">
                  <a:moveTo>
                    <a:pt x="76" y="5"/>
                  </a:moveTo>
                  <a:cubicBezTo>
                    <a:pt x="71" y="9"/>
                    <a:pt x="62" y="10"/>
                    <a:pt x="56" y="14"/>
                  </a:cubicBezTo>
                  <a:cubicBezTo>
                    <a:pt x="50" y="18"/>
                    <a:pt x="47" y="24"/>
                    <a:pt x="41" y="27"/>
                  </a:cubicBezTo>
                  <a:cubicBezTo>
                    <a:pt x="30" y="36"/>
                    <a:pt x="14" y="34"/>
                    <a:pt x="0" y="40"/>
                  </a:cubicBezTo>
                  <a:cubicBezTo>
                    <a:pt x="16" y="36"/>
                    <a:pt x="28" y="25"/>
                    <a:pt x="39" y="15"/>
                  </a:cubicBezTo>
                  <a:cubicBezTo>
                    <a:pt x="47" y="7"/>
                    <a:pt x="62" y="0"/>
                    <a:pt x="72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7" name="Freeform 1216">
              <a:extLst>
                <a:ext uri="{FF2B5EF4-FFF2-40B4-BE49-F238E27FC236}">
                  <a16:creationId xmlns:a16="http://schemas.microsoft.com/office/drawing/2014/main" id="{AD3C4B82-1C6F-4CB5-B100-AABF77354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149"/>
              <a:ext cx="137" cy="88"/>
            </a:xfrm>
            <a:custGeom>
              <a:avLst/>
              <a:gdLst>
                <a:gd name="T0" fmla="*/ 273 w 97"/>
                <a:gd name="T1" fmla="*/ 13 h 62"/>
                <a:gd name="T2" fmla="*/ 242 w 97"/>
                <a:gd name="T3" fmla="*/ 20 h 62"/>
                <a:gd name="T4" fmla="*/ 203 w 97"/>
                <a:gd name="T5" fmla="*/ 47 h 62"/>
                <a:gd name="T6" fmla="*/ 137 w 97"/>
                <a:gd name="T7" fmla="*/ 111 h 62"/>
                <a:gd name="T8" fmla="*/ 0 w 97"/>
                <a:gd name="T9" fmla="*/ 177 h 62"/>
                <a:gd name="T10" fmla="*/ 117 w 97"/>
                <a:gd name="T11" fmla="*/ 88 h 62"/>
                <a:gd name="T12" fmla="*/ 273 w 97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62">
                  <a:moveTo>
                    <a:pt x="97" y="4"/>
                  </a:moveTo>
                  <a:cubicBezTo>
                    <a:pt x="93" y="7"/>
                    <a:pt x="90" y="5"/>
                    <a:pt x="86" y="7"/>
                  </a:cubicBezTo>
                  <a:cubicBezTo>
                    <a:pt x="81" y="9"/>
                    <a:pt x="76" y="13"/>
                    <a:pt x="72" y="16"/>
                  </a:cubicBezTo>
                  <a:cubicBezTo>
                    <a:pt x="63" y="23"/>
                    <a:pt x="57" y="31"/>
                    <a:pt x="49" y="39"/>
                  </a:cubicBezTo>
                  <a:cubicBezTo>
                    <a:pt x="37" y="52"/>
                    <a:pt x="17" y="60"/>
                    <a:pt x="0" y="62"/>
                  </a:cubicBezTo>
                  <a:cubicBezTo>
                    <a:pt x="18" y="60"/>
                    <a:pt x="30" y="43"/>
                    <a:pt x="42" y="31"/>
                  </a:cubicBezTo>
                  <a:cubicBezTo>
                    <a:pt x="58" y="13"/>
                    <a:pt x="74" y="4"/>
                    <a:pt x="97" y="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8" name="Freeform 1217">
              <a:extLst>
                <a:ext uri="{FF2B5EF4-FFF2-40B4-BE49-F238E27FC236}">
                  <a16:creationId xmlns:a16="http://schemas.microsoft.com/office/drawing/2014/main" id="{8F4D5E66-2974-42EA-978A-9F7B1950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046"/>
              <a:ext cx="62" cy="86"/>
            </a:xfrm>
            <a:custGeom>
              <a:avLst/>
              <a:gdLst>
                <a:gd name="T0" fmla="*/ 123 w 44"/>
                <a:gd name="T1" fmla="*/ 14 h 61"/>
                <a:gd name="T2" fmla="*/ 0 w 44"/>
                <a:gd name="T3" fmla="*/ 171 h 61"/>
                <a:gd name="T4" fmla="*/ 76 w 44"/>
                <a:gd name="T5" fmla="*/ 78 h 61"/>
                <a:gd name="T6" fmla="*/ 123 w 44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61">
                  <a:moveTo>
                    <a:pt x="44" y="5"/>
                  </a:moveTo>
                  <a:cubicBezTo>
                    <a:pt x="35" y="27"/>
                    <a:pt x="17" y="44"/>
                    <a:pt x="0" y="61"/>
                  </a:cubicBezTo>
                  <a:cubicBezTo>
                    <a:pt x="4" y="47"/>
                    <a:pt x="18" y="39"/>
                    <a:pt x="27" y="28"/>
                  </a:cubicBezTo>
                  <a:cubicBezTo>
                    <a:pt x="32" y="22"/>
                    <a:pt x="43" y="9"/>
                    <a:pt x="44" y="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9" name="Freeform 1218">
              <a:extLst>
                <a:ext uri="{FF2B5EF4-FFF2-40B4-BE49-F238E27FC236}">
                  <a16:creationId xmlns:a16="http://schemas.microsoft.com/office/drawing/2014/main" id="{45C2E56A-94CD-4570-A68F-38C4D0E9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665"/>
              <a:ext cx="120" cy="66"/>
            </a:xfrm>
            <a:custGeom>
              <a:avLst/>
              <a:gdLst>
                <a:gd name="T0" fmla="*/ 6 w 85"/>
                <a:gd name="T1" fmla="*/ 44 h 47"/>
                <a:gd name="T2" fmla="*/ 239 w 85"/>
                <a:gd name="T3" fmla="*/ 131 h 47"/>
                <a:gd name="T4" fmla="*/ 130 w 85"/>
                <a:gd name="T5" fmla="*/ 55 h 47"/>
                <a:gd name="T6" fmla="*/ 0 w 85"/>
                <a:gd name="T7" fmla="*/ 4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47">
                  <a:moveTo>
                    <a:pt x="2" y="16"/>
                  </a:moveTo>
                  <a:cubicBezTo>
                    <a:pt x="31" y="0"/>
                    <a:pt x="73" y="13"/>
                    <a:pt x="85" y="47"/>
                  </a:cubicBezTo>
                  <a:cubicBezTo>
                    <a:pt x="72" y="42"/>
                    <a:pt x="60" y="27"/>
                    <a:pt x="46" y="20"/>
                  </a:cubicBezTo>
                  <a:cubicBezTo>
                    <a:pt x="34" y="14"/>
                    <a:pt x="13" y="13"/>
                    <a:pt x="0" y="17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0" name="Freeform 1219">
              <a:extLst>
                <a:ext uri="{FF2B5EF4-FFF2-40B4-BE49-F238E27FC236}">
                  <a16:creationId xmlns:a16="http://schemas.microsoft.com/office/drawing/2014/main" id="{9785AE29-005B-45B6-BB11-31CAB0221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351"/>
              <a:ext cx="34" cy="38"/>
            </a:xfrm>
            <a:custGeom>
              <a:avLst/>
              <a:gdLst>
                <a:gd name="T0" fmla="*/ 0 w 24"/>
                <a:gd name="T1" fmla="*/ 0 h 27"/>
                <a:gd name="T2" fmla="*/ 34 w 24"/>
                <a:gd name="T3" fmla="*/ 75 h 27"/>
                <a:gd name="T4" fmla="*/ 68 w 24"/>
                <a:gd name="T5" fmla="*/ 25 h 27"/>
                <a:gd name="T6" fmla="*/ 43 w 24"/>
                <a:gd name="T7" fmla="*/ 49 h 27"/>
                <a:gd name="T8" fmla="*/ 6 w 24"/>
                <a:gd name="T9" fmla="*/ 1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0" y="0"/>
                  </a:moveTo>
                  <a:cubicBezTo>
                    <a:pt x="9" y="6"/>
                    <a:pt x="11" y="17"/>
                    <a:pt x="12" y="27"/>
                  </a:cubicBezTo>
                  <a:cubicBezTo>
                    <a:pt x="11" y="18"/>
                    <a:pt x="17" y="13"/>
                    <a:pt x="24" y="9"/>
                  </a:cubicBezTo>
                  <a:cubicBezTo>
                    <a:pt x="20" y="9"/>
                    <a:pt x="17" y="14"/>
                    <a:pt x="15" y="18"/>
                  </a:cubicBezTo>
                  <a:cubicBezTo>
                    <a:pt x="12" y="13"/>
                    <a:pt x="9" y="5"/>
                    <a:pt x="2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1" name="Freeform 1220">
              <a:extLst>
                <a:ext uri="{FF2B5EF4-FFF2-40B4-BE49-F238E27FC236}">
                  <a16:creationId xmlns:a16="http://schemas.microsoft.com/office/drawing/2014/main" id="{A15D9AF7-36C6-4133-A2F7-EA6D577F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216"/>
              <a:ext cx="85" cy="65"/>
            </a:xfrm>
            <a:custGeom>
              <a:avLst/>
              <a:gdLst>
                <a:gd name="T0" fmla="*/ 170 w 60"/>
                <a:gd name="T1" fmla="*/ 14 h 46"/>
                <a:gd name="T2" fmla="*/ 14 w 60"/>
                <a:gd name="T3" fmla="*/ 130 h 46"/>
                <a:gd name="T4" fmla="*/ 40 w 60"/>
                <a:gd name="T5" fmla="*/ 59 h 46"/>
                <a:gd name="T6" fmla="*/ 145 w 60"/>
                <a:gd name="T7" fmla="*/ 1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6">
                  <a:moveTo>
                    <a:pt x="60" y="5"/>
                  </a:moveTo>
                  <a:cubicBezTo>
                    <a:pt x="36" y="4"/>
                    <a:pt x="12" y="23"/>
                    <a:pt x="5" y="46"/>
                  </a:cubicBezTo>
                  <a:cubicBezTo>
                    <a:pt x="0" y="40"/>
                    <a:pt x="10" y="26"/>
                    <a:pt x="14" y="21"/>
                  </a:cubicBezTo>
                  <a:cubicBezTo>
                    <a:pt x="23" y="10"/>
                    <a:pt x="37" y="0"/>
                    <a:pt x="51" y="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2" name="Freeform 1221">
              <a:extLst>
                <a:ext uri="{FF2B5EF4-FFF2-40B4-BE49-F238E27FC236}">
                  <a16:creationId xmlns:a16="http://schemas.microsoft.com/office/drawing/2014/main" id="{FE8E0663-61D3-4541-BD4C-80A61454D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125"/>
              <a:ext cx="62" cy="120"/>
            </a:xfrm>
            <a:custGeom>
              <a:avLst/>
              <a:gdLst>
                <a:gd name="T0" fmla="*/ 123 w 44"/>
                <a:gd name="T1" fmla="*/ 0 h 85"/>
                <a:gd name="T2" fmla="*/ 45 w 44"/>
                <a:gd name="T3" fmla="*/ 69 h 85"/>
                <a:gd name="T4" fmla="*/ 1 w 44"/>
                <a:gd name="T5" fmla="*/ 239 h 85"/>
                <a:gd name="T6" fmla="*/ 59 w 44"/>
                <a:gd name="T7" fmla="*/ 93 h 85"/>
                <a:gd name="T8" fmla="*/ 107 w 44"/>
                <a:gd name="T9" fmla="*/ 6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5">
                  <a:moveTo>
                    <a:pt x="44" y="0"/>
                  </a:moveTo>
                  <a:cubicBezTo>
                    <a:pt x="35" y="8"/>
                    <a:pt x="23" y="16"/>
                    <a:pt x="16" y="25"/>
                  </a:cubicBezTo>
                  <a:cubicBezTo>
                    <a:pt x="4" y="41"/>
                    <a:pt x="4" y="66"/>
                    <a:pt x="1" y="85"/>
                  </a:cubicBezTo>
                  <a:cubicBezTo>
                    <a:pt x="0" y="71"/>
                    <a:pt x="13" y="46"/>
                    <a:pt x="21" y="33"/>
                  </a:cubicBezTo>
                  <a:cubicBezTo>
                    <a:pt x="25" y="24"/>
                    <a:pt x="28" y="6"/>
                    <a:pt x="38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3" name="Freeform 1222">
              <a:extLst>
                <a:ext uri="{FF2B5EF4-FFF2-40B4-BE49-F238E27FC236}">
                  <a16:creationId xmlns:a16="http://schemas.microsoft.com/office/drawing/2014/main" id="{6AFF0014-DBC6-45F8-A75A-B253E64C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194"/>
              <a:ext cx="181" cy="36"/>
            </a:xfrm>
            <a:custGeom>
              <a:avLst/>
              <a:gdLst>
                <a:gd name="T0" fmla="*/ 0 w 128"/>
                <a:gd name="T1" fmla="*/ 29 h 25"/>
                <a:gd name="T2" fmla="*/ 184 w 128"/>
                <a:gd name="T3" fmla="*/ 27 h 25"/>
                <a:gd name="T4" fmla="*/ 280 w 128"/>
                <a:gd name="T5" fmla="*/ 50 h 25"/>
                <a:gd name="T6" fmla="*/ 362 w 128"/>
                <a:gd name="T7" fmla="*/ 29 h 25"/>
                <a:gd name="T8" fmla="*/ 184 w 128"/>
                <a:gd name="T9" fmla="*/ 60 h 25"/>
                <a:gd name="T10" fmla="*/ 8 w 128"/>
                <a:gd name="T11" fmla="*/ 2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25">
                  <a:moveTo>
                    <a:pt x="0" y="10"/>
                  </a:moveTo>
                  <a:cubicBezTo>
                    <a:pt x="23" y="5"/>
                    <a:pt x="43" y="3"/>
                    <a:pt x="65" y="9"/>
                  </a:cubicBezTo>
                  <a:cubicBezTo>
                    <a:pt x="75" y="12"/>
                    <a:pt x="88" y="16"/>
                    <a:pt x="99" y="17"/>
                  </a:cubicBezTo>
                  <a:cubicBezTo>
                    <a:pt x="110" y="17"/>
                    <a:pt x="117" y="12"/>
                    <a:pt x="128" y="10"/>
                  </a:cubicBezTo>
                  <a:cubicBezTo>
                    <a:pt x="108" y="19"/>
                    <a:pt x="87" y="25"/>
                    <a:pt x="65" y="20"/>
                  </a:cubicBezTo>
                  <a:cubicBezTo>
                    <a:pt x="45" y="15"/>
                    <a:pt x="23" y="0"/>
                    <a:pt x="3" y="9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Freeform 1223">
              <a:extLst>
                <a:ext uri="{FF2B5EF4-FFF2-40B4-BE49-F238E27FC236}">
                  <a16:creationId xmlns:a16="http://schemas.microsoft.com/office/drawing/2014/main" id="{B7E977C8-20BA-4050-94F6-9559E65E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927"/>
              <a:ext cx="191" cy="77"/>
            </a:xfrm>
            <a:custGeom>
              <a:avLst/>
              <a:gdLst>
                <a:gd name="T0" fmla="*/ 376 w 135"/>
                <a:gd name="T1" fmla="*/ 0 h 54"/>
                <a:gd name="T2" fmla="*/ 207 w 135"/>
                <a:gd name="T3" fmla="*/ 43 h 54"/>
                <a:gd name="T4" fmla="*/ 0 w 135"/>
                <a:gd name="T5" fmla="*/ 130 h 54"/>
                <a:gd name="T6" fmla="*/ 207 w 135"/>
                <a:gd name="T7" fmla="*/ 61 h 54"/>
                <a:gd name="T8" fmla="*/ 382 w 135"/>
                <a:gd name="T9" fmla="*/ 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54">
                  <a:moveTo>
                    <a:pt x="133" y="0"/>
                  </a:moveTo>
                  <a:cubicBezTo>
                    <a:pt x="110" y="0"/>
                    <a:pt x="93" y="3"/>
                    <a:pt x="73" y="15"/>
                  </a:cubicBezTo>
                  <a:cubicBezTo>
                    <a:pt x="50" y="28"/>
                    <a:pt x="28" y="43"/>
                    <a:pt x="0" y="45"/>
                  </a:cubicBezTo>
                  <a:cubicBezTo>
                    <a:pt x="22" y="54"/>
                    <a:pt x="56" y="32"/>
                    <a:pt x="73" y="21"/>
                  </a:cubicBezTo>
                  <a:cubicBezTo>
                    <a:pt x="92" y="9"/>
                    <a:pt x="115" y="8"/>
                    <a:pt x="135" y="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5" name="Freeform 1224">
              <a:extLst>
                <a:ext uri="{FF2B5EF4-FFF2-40B4-BE49-F238E27FC236}">
                  <a16:creationId xmlns:a16="http://schemas.microsoft.com/office/drawing/2014/main" id="{AB976968-1673-43CC-B995-7BB1DB44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848"/>
              <a:ext cx="73" cy="20"/>
            </a:xfrm>
            <a:custGeom>
              <a:avLst/>
              <a:gdLst>
                <a:gd name="T0" fmla="*/ 0 w 52"/>
                <a:gd name="T1" fmla="*/ 41 h 14"/>
                <a:gd name="T2" fmla="*/ 77 w 52"/>
                <a:gd name="T3" fmla="*/ 1 h 14"/>
                <a:gd name="T4" fmla="*/ 143 w 52"/>
                <a:gd name="T5" fmla="*/ 0 h 14"/>
                <a:gd name="T6" fmla="*/ 143 w 52"/>
                <a:gd name="T7" fmla="*/ 33 h 14"/>
                <a:gd name="T8" fmla="*/ 14 w 52"/>
                <a:gd name="T9" fmla="*/ 3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">
                  <a:moveTo>
                    <a:pt x="0" y="14"/>
                  </a:moveTo>
                  <a:cubicBezTo>
                    <a:pt x="9" y="5"/>
                    <a:pt x="14" y="0"/>
                    <a:pt x="28" y="1"/>
                  </a:cubicBezTo>
                  <a:cubicBezTo>
                    <a:pt x="35" y="2"/>
                    <a:pt x="47" y="7"/>
                    <a:pt x="52" y="0"/>
                  </a:cubicBezTo>
                  <a:cubicBezTo>
                    <a:pt x="52" y="4"/>
                    <a:pt x="52" y="7"/>
                    <a:pt x="52" y="11"/>
                  </a:cubicBezTo>
                  <a:cubicBezTo>
                    <a:pt x="36" y="9"/>
                    <a:pt x="21" y="8"/>
                    <a:pt x="5" y="1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6" name="Freeform 1225">
              <a:extLst>
                <a:ext uri="{FF2B5EF4-FFF2-40B4-BE49-F238E27FC236}">
                  <a16:creationId xmlns:a16="http://schemas.microsoft.com/office/drawing/2014/main" id="{F3ACB56E-72D6-4469-B71E-BAE47E102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505"/>
              <a:ext cx="42" cy="249"/>
            </a:xfrm>
            <a:custGeom>
              <a:avLst/>
              <a:gdLst>
                <a:gd name="T0" fmla="*/ 35 w 30"/>
                <a:gd name="T1" fmla="*/ 0 h 176"/>
                <a:gd name="T2" fmla="*/ 49 w 30"/>
                <a:gd name="T3" fmla="*/ 139 h 176"/>
                <a:gd name="T4" fmla="*/ 80 w 30"/>
                <a:gd name="T5" fmla="*/ 241 h 176"/>
                <a:gd name="T6" fmla="*/ 53 w 30"/>
                <a:gd name="T7" fmla="*/ 348 h 176"/>
                <a:gd name="T8" fmla="*/ 39 w 30"/>
                <a:gd name="T9" fmla="*/ 498 h 176"/>
                <a:gd name="T10" fmla="*/ 25 w 30"/>
                <a:gd name="T11" fmla="*/ 361 h 176"/>
                <a:gd name="T12" fmla="*/ 49 w 30"/>
                <a:gd name="T13" fmla="*/ 245 h 176"/>
                <a:gd name="T14" fmla="*/ 28 w 30"/>
                <a:gd name="T15" fmla="*/ 16 h 1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76">
                  <a:moveTo>
                    <a:pt x="13" y="0"/>
                  </a:moveTo>
                  <a:cubicBezTo>
                    <a:pt x="10" y="18"/>
                    <a:pt x="11" y="33"/>
                    <a:pt x="18" y="49"/>
                  </a:cubicBezTo>
                  <a:cubicBezTo>
                    <a:pt x="23" y="61"/>
                    <a:pt x="29" y="72"/>
                    <a:pt x="29" y="85"/>
                  </a:cubicBezTo>
                  <a:cubicBezTo>
                    <a:pt x="30" y="98"/>
                    <a:pt x="24" y="110"/>
                    <a:pt x="19" y="123"/>
                  </a:cubicBezTo>
                  <a:cubicBezTo>
                    <a:pt x="14" y="140"/>
                    <a:pt x="15" y="158"/>
                    <a:pt x="14" y="176"/>
                  </a:cubicBezTo>
                  <a:cubicBezTo>
                    <a:pt x="7" y="163"/>
                    <a:pt x="8" y="141"/>
                    <a:pt x="9" y="127"/>
                  </a:cubicBezTo>
                  <a:cubicBezTo>
                    <a:pt x="10" y="113"/>
                    <a:pt x="17" y="100"/>
                    <a:pt x="18" y="86"/>
                  </a:cubicBezTo>
                  <a:cubicBezTo>
                    <a:pt x="21" y="60"/>
                    <a:pt x="0" y="31"/>
                    <a:pt x="10" y="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7" name="Freeform 1226">
              <a:extLst>
                <a:ext uri="{FF2B5EF4-FFF2-40B4-BE49-F238E27FC236}">
                  <a16:creationId xmlns:a16="http://schemas.microsoft.com/office/drawing/2014/main" id="{E6A2C3A6-88F6-403A-96FA-4FE2D425B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863"/>
              <a:ext cx="125" cy="32"/>
            </a:xfrm>
            <a:custGeom>
              <a:avLst/>
              <a:gdLst>
                <a:gd name="T0" fmla="*/ 0 w 89"/>
                <a:gd name="T1" fmla="*/ 0 h 23"/>
                <a:gd name="T2" fmla="*/ 14 w 89"/>
                <a:gd name="T3" fmla="*/ 63 h 23"/>
                <a:gd name="T4" fmla="*/ 53 w 89"/>
                <a:gd name="T5" fmla="*/ 36 h 23"/>
                <a:gd name="T6" fmla="*/ 131 w 89"/>
                <a:gd name="T7" fmla="*/ 35 h 23"/>
                <a:gd name="T8" fmla="*/ 247 w 89"/>
                <a:gd name="T9" fmla="*/ 35 h 23"/>
                <a:gd name="T10" fmla="*/ 94 w 89"/>
                <a:gd name="T11" fmla="*/ 14 h 23"/>
                <a:gd name="T12" fmla="*/ 28 w 89"/>
                <a:gd name="T13" fmla="*/ 25 h 23"/>
                <a:gd name="T14" fmla="*/ 0 w 89"/>
                <a:gd name="T15" fmla="*/ 1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23">
                  <a:moveTo>
                    <a:pt x="0" y="0"/>
                  </a:moveTo>
                  <a:cubicBezTo>
                    <a:pt x="5" y="6"/>
                    <a:pt x="4" y="15"/>
                    <a:pt x="5" y="23"/>
                  </a:cubicBezTo>
                  <a:cubicBezTo>
                    <a:pt x="10" y="22"/>
                    <a:pt x="13" y="16"/>
                    <a:pt x="19" y="14"/>
                  </a:cubicBezTo>
                  <a:cubicBezTo>
                    <a:pt x="28" y="11"/>
                    <a:pt x="38" y="12"/>
                    <a:pt x="47" y="13"/>
                  </a:cubicBezTo>
                  <a:cubicBezTo>
                    <a:pt x="62" y="14"/>
                    <a:pt x="76" y="8"/>
                    <a:pt x="89" y="13"/>
                  </a:cubicBezTo>
                  <a:cubicBezTo>
                    <a:pt x="74" y="6"/>
                    <a:pt x="51" y="3"/>
                    <a:pt x="34" y="5"/>
                  </a:cubicBezTo>
                  <a:cubicBezTo>
                    <a:pt x="27" y="7"/>
                    <a:pt x="18" y="9"/>
                    <a:pt x="10" y="9"/>
                  </a:cubicBezTo>
                  <a:cubicBezTo>
                    <a:pt x="5" y="9"/>
                    <a:pt x="3" y="7"/>
                    <a:pt x="0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8" name="Freeform 1227">
              <a:extLst>
                <a:ext uri="{FF2B5EF4-FFF2-40B4-BE49-F238E27FC236}">
                  <a16:creationId xmlns:a16="http://schemas.microsoft.com/office/drawing/2014/main" id="{9EFF0F88-9F9F-41FE-B1AC-461A5915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271"/>
              <a:ext cx="71" cy="42"/>
            </a:xfrm>
            <a:custGeom>
              <a:avLst/>
              <a:gdLst>
                <a:gd name="T0" fmla="*/ 1 w 50"/>
                <a:gd name="T1" fmla="*/ 0 h 30"/>
                <a:gd name="T2" fmla="*/ 54 w 50"/>
                <a:gd name="T3" fmla="*/ 77 h 30"/>
                <a:gd name="T4" fmla="*/ 115 w 50"/>
                <a:gd name="T5" fmla="*/ 67 h 30"/>
                <a:gd name="T6" fmla="*/ 61 w 50"/>
                <a:gd name="T7" fmla="*/ 48 h 30"/>
                <a:gd name="T8" fmla="*/ 0 w 50"/>
                <a:gd name="T9" fmla="*/ 6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0">
                  <a:moveTo>
                    <a:pt x="1" y="0"/>
                  </a:moveTo>
                  <a:cubicBezTo>
                    <a:pt x="8" y="7"/>
                    <a:pt x="9" y="24"/>
                    <a:pt x="19" y="28"/>
                  </a:cubicBezTo>
                  <a:cubicBezTo>
                    <a:pt x="24" y="30"/>
                    <a:pt x="37" y="28"/>
                    <a:pt x="40" y="24"/>
                  </a:cubicBezTo>
                  <a:cubicBezTo>
                    <a:pt x="50" y="10"/>
                    <a:pt x="26" y="18"/>
                    <a:pt x="21" y="17"/>
                  </a:cubicBezTo>
                  <a:cubicBezTo>
                    <a:pt x="13" y="15"/>
                    <a:pt x="3" y="8"/>
                    <a:pt x="0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9" name="Freeform 1228">
              <a:extLst>
                <a:ext uri="{FF2B5EF4-FFF2-40B4-BE49-F238E27FC236}">
                  <a16:creationId xmlns:a16="http://schemas.microsoft.com/office/drawing/2014/main" id="{A269BC8C-92E7-4849-8DB0-A55FCB99C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898"/>
              <a:ext cx="26" cy="227"/>
            </a:xfrm>
            <a:custGeom>
              <a:avLst/>
              <a:gdLst>
                <a:gd name="T0" fmla="*/ 13 w 18"/>
                <a:gd name="T1" fmla="*/ 8 h 161"/>
                <a:gd name="T2" fmla="*/ 27 w 18"/>
                <a:gd name="T3" fmla="*/ 193 h 161"/>
                <a:gd name="T4" fmla="*/ 52 w 18"/>
                <a:gd name="T5" fmla="*/ 314 h 161"/>
                <a:gd name="T6" fmla="*/ 48 w 18"/>
                <a:gd name="T7" fmla="*/ 451 h 161"/>
                <a:gd name="T8" fmla="*/ 14 w 18"/>
                <a:gd name="T9" fmla="*/ 329 h 161"/>
                <a:gd name="T10" fmla="*/ 0 w 18"/>
                <a:gd name="T11" fmla="*/ 221 h 161"/>
                <a:gd name="T12" fmla="*/ 0 w 18"/>
                <a:gd name="T13" fmla="*/ 93 h 161"/>
                <a:gd name="T14" fmla="*/ 6 w 18"/>
                <a:gd name="T15" fmla="*/ 0 h 1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61">
                  <a:moveTo>
                    <a:pt x="4" y="3"/>
                  </a:moveTo>
                  <a:cubicBezTo>
                    <a:pt x="18" y="15"/>
                    <a:pt x="7" y="53"/>
                    <a:pt x="9" y="69"/>
                  </a:cubicBezTo>
                  <a:cubicBezTo>
                    <a:pt x="11" y="84"/>
                    <a:pt x="17" y="97"/>
                    <a:pt x="17" y="112"/>
                  </a:cubicBezTo>
                  <a:cubicBezTo>
                    <a:pt x="18" y="128"/>
                    <a:pt x="16" y="145"/>
                    <a:pt x="16" y="161"/>
                  </a:cubicBezTo>
                  <a:cubicBezTo>
                    <a:pt x="18" y="148"/>
                    <a:pt x="8" y="130"/>
                    <a:pt x="5" y="117"/>
                  </a:cubicBezTo>
                  <a:cubicBezTo>
                    <a:pt x="1" y="104"/>
                    <a:pt x="0" y="92"/>
                    <a:pt x="0" y="79"/>
                  </a:cubicBezTo>
                  <a:cubicBezTo>
                    <a:pt x="0" y="64"/>
                    <a:pt x="0" y="49"/>
                    <a:pt x="0" y="33"/>
                  </a:cubicBezTo>
                  <a:cubicBezTo>
                    <a:pt x="0" y="22"/>
                    <a:pt x="2" y="11"/>
                    <a:pt x="2" y="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0" name="Freeform 1229">
              <a:extLst>
                <a:ext uri="{FF2B5EF4-FFF2-40B4-BE49-F238E27FC236}">
                  <a16:creationId xmlns:a16="http://schemas.microsoft.com/office/drawing/2014/main" id="{5CF63E92-B524-44F1-8272-4D8C7A9F8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330"/>
              <a:ext cx="102" cy="79"/>
            </a:xfrm>
            <a:custGeom>
              <a:avLst/>
              <a:gdLst>
                <a:gd name="T0" fmla="*/ 125 w 72"/>
                <a:gd name="T1" fmla="*/ 1 h 56"/>
                <a:gd name="T2" fmla="*/ 0 w 72"/>
                <a:gd name="T3" fmla="*/ 54 h 56"/>
                <a:gd name="T4" fmla="*/ 116 w 72"/>
                <a:gd name="T5" fmla="*/ 63 h 56"/>
                <a:gd name="T6" fmla="*/ 205 w 72"/>
                <a:gd name="T7" fmla="*/ 157 h 56"/>
                <a:gd name="T8" fmla="*/ 116 w 72"/>
                <a:gd name="T9" fmla="*/ 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6">
                  <a:moveTo>
                    <a:pt x="44" y="1"/>
                  </a:moveTo>
                  <a:cubicBezTo>
                    <a:pt x="30" y="0"/>
                    <a:pt x="10" y="9"/>
                    <a:pt x="0" y="19"/>
                  </a:cubicBezTo>
                  <a:cubicBezTo>
                    <a:pt x="13" y="15"/>
                    <a:pt x="29" y="15"/>
                    <a:pt x="41" y="23"/>
                  </a:cubicBezTo>
                  <a:cubicBezTo>
                    <a:pt x="53" y="31"/>
                    <a:pt x="64" y="44"/>
                    <a:pt x="72" y="56"/>
                  </a:cubicBezTo>
                  <a:cubicBezTo>
                    <a:pt x="59" y="42"/>
                    <a:pt x="44" y="19"/>
                    <a:pt x="41" y="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1" name="Freeform 1230">
              <a:extLst>
                <a:ext uri="{FF2B5EF4-FFF2-40B4-BE49-F238E27FC236}">
                  <a16:creationId xmlns:a16="http://schemas.microsoft.com/office/drawing/2014/main" id="{A581CF5F-4A52-432E-A090-081549E1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084"/>
              <a:ext cx="37" cy="116"/>
            </a:xfrm>
            <a:custGeom>
              <a:avLst/>
              <a:gdLst>
                <a:gd name="T0" fmla="*/ 75 w 26"/>
                <a:gd name="T1" fmla="*/ 48 h 82"/>
                <a:gd name="T2" fmla="*/ 20 w 26"/>
                <a:gd name="T3" fmla="*/ 232 h 82"/>
                <a:gd name="T4" fmla="*/ 61 w 26"/>
                <a:gd name="T5" fmla="*/ 47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2">
                  <a:moveTo>
                    <a:pt x="26" y="17"/>
                  </a:moveTo>
                  <a:cubicBezTo>
                    <a:pt x="1" y="0"/>
                    <a:pt x="0" y="70"/>
                    <a:pt x="7" y="82"/>
                  </a:cubicBezTo>
                  <a:cubicBezTo>
                    <a:pt x="0" y="66"/>
                    <a:pt x="6" y="26"/>
                    <a:pt x="21" y="1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Freeform 1231">
              <a:extLst>
                <a:ext uri="{FF2B5EF4-FFF2-40B4-BE49-F238E27FC236}">
                  <a16:creationId xmlns:a16="http://schemas.microsoft.com/office/drawing/2014/main" id="{6C85A0EE-7551-427D-AC4E-BE423072E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302"/>
              <a:ext cx="62" cy="86"/>
            </a:xfrm>
            <a:custGeom>
              <a:avLst/>
              <a:gdLst>
                <a:gd name="T0" fmla="*/ 1 w 44"/>
                <a:gd name="T1" fmla="*/ 0 h 61"/>
                <a:gd name="T2" fmla="*/ 1 w 44"/>
                <a:gd name="T3" fmla="*/ 59 h 61"/>
                <a:gd name="T4" fmla="*/ 32 w 44"/>
                <a:gd name="T5" fmla="*/ 123 h 61"/>
                <a:gd name="T6" fmla="*/ 76 w 44"/>
                <a:gd name="T7" fmla="*/ 165 h 61"/>
                <a:gd name="T8" fmla="*/ 123 w 44"/>
                <a:gd name="T9" fmla="*/ 169 h 61"/>
                <a:gd name="T10" fmla="*/ 32 w 44"/>
                <a:gd name="T11" fmla="*/ 102 h 61"/>
                <a:gd name="T12" fmla="*/ 6 w 44"/>
                <a:gd name="T13" fmla="*/ 54 h 61"/>
                <a:gd name="T14" fmla="*/ 0 w 44"/>
                <a:gd name="T15" fmla="*/ 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61">
                  <a:moveTo>
                    <a:pt x="1" y="0"/>
                  </a:moveTo>
                  <a:cubicBezTo>
                    <a:pt x="2" y="7"/>
                    <a:pt x="0" y="14"/>
                    <a:pt x="1" y="21"/>
                  </a:cubicBezTo>
                  <a:cubicBezTo>
                    <a:pt x="2" y="30"/>
                    <a:pt x="6" y="37"/>
                    <a:pt x="11" y="44"/>
                  </a:cubicBezTo>
                  <a:cubicBezTo>
                    <a:pt x="16" y="50"/>
                    <a:pt x="20" y="56"/>
                    <a:pt x="27" y="59"/>
                  </a:cubicBezTo>
                  <a:cubicBezTo>
                    <a:pt x="33" y="61"/>
                    <a:pt x="38" y="59"/>
                    <a:pt x="44" y="60"/>
                  </a:cubicBezTo>
                  <a:cubicBezTo>
                    <a:pt x="30" y="59"/>
                    <a:pt x="19" y="46"/>
                    <a:pt x="11" y="36"/>
                  </a:cubicBezTo>
                  <a:cubicBezTo>
                    <a:pt x="7" y="31"/>
                    <a:pt x="4" y="25"/>
                    <a:pt x="2" y="19"/>
                  </a:cubicBezTo>
                  <a:cubicBezTo>
                    <a:pt x="0" y="14"/>
                    <a:pt x="2" y="7"/>
                    <a:pt x="0" y="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3" name="Freeform 1232">
              <a:extLst>
                <a:ext uri="{FF2B5EF4-FFF2-40B4-BE49-F238E27FC236}">
                  <a16:creationId xmlns:a16="http://schemas.microsoft.com/office/drawing/2014/main" id="{B4BD5EB5-439D-4346-803B-960C9338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629"/>
              <a:ext cx="31" cy="60"/>
            </a:xfrm>
            <a:custGeom>
              <a:avLst/>
              <a:gdLst>
                <a:gd name="T0" fmla="*/ 32 w 22"/>
                <a:gd name="T1" fmla="*/ 0 h 42"/>
                <a:gd name="T2" fmla="*/ 0 w 22"/>
                <a:gd name="T3" fmla="*/ 123 h 42"/>
                <a:gd name="T4" fmla="*/ 28 w 22"/>
                <a:gd name="T5" fmla="*/ 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2">
                  <a:moveTo>
                    <a:pt x="11" y="0"/>
                  </a:moveTo>
                  <a:cubicBezTo>
                    <a:pt x="22" y="17"/>
                    <a:pt x="12" y="30"/>
                    <a:pt x="0" y="42"/>
                  </a:cubicBezTo>
                  <a:cubicBezTo>
                    <a:pt x="21" y="41"/>
                    <a:pt x="15" y="15"/>
                    <a:pt x="10" y="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4" name="Freeform 1233">
              <a:extLst>
                <a:ext uri="{FF2B5EF4-FFF2-40B4-BE49-F238E27FC236}">
                  <a16:creationId xmlns:a16="http://schemas.microsoft.com/office/drawing/2014/main" id="{E98A345C-5C9A-4D50-B8E7-7A49BCE3C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659"/>
              <a:ext cx="85" cy="59"/>
            </a:xfrm>
            <a:custGeom>
              <a:avLst/>
              <a:gdLst>
                <a:gd name="T0" fmla="*/ 0 w 60"/>
                <a:gd name="T1" fmla="*/ 6 h 42"/>
                <a:gd name="T2" fmla="*/ 47 w 60"/>
                <a:gd name="T3" fmla="*/ 20 h 42"/>
                <a:gd name="T4" fmla="*/ 102 w 60"/>
                <a:gd name="T5" fmla="*/ 48 h 42"/>
                <a:gd name="T6" fmla="*/ 170 w 60"/>
                <a:gd name="T7" fmla="*/ 117 h 42"/>
                <a:gd name="T8" fmla="*/ 102 w 60"/>
                <a:gd name="T9" fmla="*/ 63 h 42"/>
                <a:gd name="T10" fmla="*/ 52 w 60"/>
                <a:gd name="T11" fmla="*/ 29 h 42"/>
                <a:gd name="T12" fmla="*/ 20 w 60"/>
                <a:gd name="T13" fmla="*/ 2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2">
                  <a:moveTo>
                    <a:pt x="0" y="2"/>
                  </a:moveTo>
                  <a:cubicBezTo>
                    <a:pt x="4" y="0"/>
                    <a:pt x="11" y="6"/>
                    <a:pt x="16" y="7"/>
                  </a:cubicBezTo>
                  <a:cubicBezTo>
                    <a:pt x="23" y="10"/>
                    <a:pt x="30" y="14"/>
                    <a:pt x="36" y="17"/>
                  </a:cubicBezTo>
                  <a:cubicBezTo>
                    <a:pt x="44" y="22"/>
                    <a:pt x="60" y="31"/>
                    <a:pt x="60" y="42"/>
                  </a:cubicBezTo>
                  <a:cubicBezTo>
                    <a:pt x="54" y="34"/>
                    <a:pt x="44" y="28"/>
                    <a:pt x="36" y="23"/>
                  </a:cubicBezTo>
                  <a:cubicBezTo>
                    <a:pt x="30" y="19"/>
                    <a:pt x="24" y="14"/>
                    <a:pt x="18" y="11"/>
                  </a:cubicBezTo>
                  <a:cubicBezTo>
                    <a:pt x="14" y="9"/>
                    <a:pt x="10" y="9"/>
                    <a:pt x="7" y="7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5" name="Freeform 1234">
              <a:extLst>
                <a:ext uri="{FF2B5EF4-FFF2-40B4-BE49-F238E27FC236}">
                  <a16:creationId xmlns:a16="http://schemas.microsoft.com/office/drawing/2014/main" id="{7C213D26-DA26-42AC-A915-16974DAE5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627"/>
              <a:ext cx="34" cy="59"/>
            </a:xfrm>
            <a:custGeom>
              <a:avLst/>
              <a:gdLst>
                <a:gd name="T0" fmla="*/ 40 w 24"/>
                <a:gd name="T1" fmla="*/ 0 h 42"/>
                <a:gd name="T2" fmla="*/ 33 w 24"/>
                <a:gd name="T3" fmla="*/ 62 h 42"/>
                <a:gd name="T4" fmla="*/ 68 w 24"/>
                <a:gd name="T5" fmla="*/ 117 h 42"/>
                <a:gd name="T6" fmla="*/ 33 w 24"/>
                <a:gd name="T7" fmla="*/ 11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2">
                  <a:moveTo>
                    <a:pt x="14" y="0"/>
                  </a:moveTo>
                  <a:cubicBezTo>
                    <a:pt x="11" y="7"/>
                    <a:pt x="10" y="14"/>
                    <a:pt x="11" y="22"/>
                  </a:cubicBezTo>
                  <a:cubicBezTo>
                    <a:pt x="13" y="31"/>
                    <a:pt x="21" y="35"/>
                    <a:pt x="24" y="42"/>
                  </a:cubicBezTo>
                  <a:cubicBezTo>
                    <a:pt x="12" y="36"/>
                    <a:pt x="0" y="16"/>
                    <a:pt x="11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Freeform 1235">
              <a:extLst>
                <a:ext uri="{FF2B5EF4-FFF2-40B4-BE49-F238E27FC236}">
                  <a16:creationId xmlns:a16="http://schemas.microsoft.com/office/drawing/2014/main" id="{98E7BBAD-37D3-4FFC-9546-8708DF1C4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379"/>
              <a:ext cx="23" cy="46"/>
            </a:xfrm>
            <a:custGeom>
              <a:avLst/>
              <a:gdLst>
                <a:gd name="T0" fmla="*/ 1 w 16"/>
                <a:gd name="T1" fmla="*/ 0 h 32"/>
                <a:gd name="T2" fmla="*/ 14 w 16"/>
                <a:gd name="T3" fmla="*/ 50 h 32"/>
                <a:gd name="T4" fmla="*/ 47 w 16"/>
                <a:gd name="T5" fmla="*/ 9 h 32"/>
                <a:gd name="T6" fmla="*/ 0 w 16"/>
                <a:gd name="T7" fmla="*/ 95 h 32"/>
                <a:gd name="T8" fmla="*/ 6 w 16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2">
                  <a:moveTo>
                    <a:pt x="1" y="0"/>
                  </a:moveTo>
                  <a:cubicBezTo>
                    <a:pt x="2" y="6"/>
                    <a:pt x="4" y="11"/>
                    <a:pt x="5" y="17"/>
                  </a:cubicBezTo>
                  <a:cubicBezTo>
                    <a:pt x="9" y="13"/>
                    <a:pt x="12" y="7"/>
                    <a:pt x="16" y="3"/>
                  </a:cubicBezTo>
                  <a:cubicBezTo>
                    <a:pt x="12" y="13"/>
                    <a:pt x="5" y="22"/>
                    <a:pt x="0" y="32"/>
                  </a:cubicBezTo>
                  <a:cubicBezTo>
                    <a:pt x="1" y="23"/>
                    <a:pt x="2" y="14"/>
                    <a:pt x="2" y="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7" name="Freeform 1236">
              <a:extLst>
                <a:ext uri="{FF2B5EF4-FFF2-40B4-BE49-F238E27FC236}">
                  <a16:creationId xmlns:a16="http://schemas.microsoft.com/office/drawing/2014/main" id="{BD4EB2D9-5ED6-4D09-9FAB-7C9E1610D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550"/>
              <a:ext cx="88" cy="74"/>
            </a:xfrm>
            <a:custGeom>
              <a:avLst/>
              <a:gdLst>
                <a:gd name="T0" fmla="*/ 0 w 62"/>
                <a:gd name="T1" fmla="*/ 144 h 52"/>
                <a:gd name="T2" fmla="*/ 71 w 62"/>
                <a:gd name="T3" fmla="*/ 43 h 52"/>
                <a:gd name="T4" fmla="*/ 177 w 62"/>
                <a:gd name="T5" fmla="*/ 0 h 52"/>
                <a:gd name="T6" fmla="*/ 0 w 62"/>
                <a:gd name="T7" fmla="*/ 149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52">
                  <a:moveTo>
                    <a:pt x="0" y="50"/>
                  </a:moveTo>
                  <a:cubicBezTo>
                    <a:pt x="4" y="38"/>
                    <a:pt x="15" y="22"/>
                    <a:pt x="25" y="15"/>
                  </a:cubicBezTo>
                  <a:cubicBezTo>
                    <a:pt x="37" y="7"/>
                    <a:pt x="50" y="5"/>
                    <a:pt x="62" y="0"/>
                  </a:cubicBezTo>
                  <a:cubicBezTo>
                    <a:pt x="39" y="14"/>
                    <a:pt x="12" y="26"/>
                    <a:pt x="0" y="52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8" name="Freeform 1237">
              <a:extLst>
                <a:ext uri="{FF2B5EF4-FFF2-40B4-BE49-F238E27FC236}">
                  <a16:creationId xmlns:a16="http://schemas.microsoft.com/office/drawing/2014/main" id="{8D58AAA6-7802-44BB-A3BF-CF95859E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700"/>
              <a:ext cx="14" cy="92"/>
            </a:xfrm>
            <a:custGeom>
              <a:avLst/>
              <a:gdLst>
                <a:gd name="T0" fmla="*/ 28 w 10"/>
                <a:gd name="T1" fmla="*/ 0 h 65"/>
                <a:gd name="T2" fmla="*/ 15 w 10"/>
                <a:gd name="T3" fmla="*/ 84 h 65"/>
                <a:gd name="T4" fmla="*/ 11 w 10"/>
                <a:gd name="T5" fmla="*/ 184 h 65"/>
                <a:gd name="T6" fmla="*/ 0 w 10"/>
                <a:gd name="T7" fmla="*/ 122 h 65"/>
                <a:gd name="T8" fmla="*/ 21 w 10"/>
                <a:gd name="T9" fmla="*/ 1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10" y="0"/>
                  </a:moveTo>
                  <a:cubicBezTo>
                    <a:pt x="10" y="10"/>
                    <a:pt x="7" y="20"/>
                    <a:pt x="6" y="30"/>
                  </a:cubicBezTo>
                  <a:cubicBezTo>
                    <a:pt x="4" y="42"/>
                    <a:pt x="5" y="53"/>
                    <a:pt x="4" y="65"/>
                  </a:cubicBezTo>
                  <a:cubicBezTo>
                    <a:pt x="0" y="61"/>
                    <a:pt x="1" y="48"/>
                    <a:pt x="0" y="43"/>
                  </a:cubicBezTo>
                  <a:cubicBezTo>
                    <a:pt x="0" y="32"/>
                    <a:pt x="1" y="14"/>
                    <a:pt x="8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9" name="Freeform 1238">
              <a:extLst>
                <a:ext uri="{FF2B5EF4-FFF2-40B4-BE49-F238E27FC236}">
                  <a16:creationId xmlns:a16="http://schemas.microsoft.com/office/drawing/2014/main" id="{62DFF7B3-48E0-490F-B004-9689A224D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662"/>
              <a:ext cx="49" cy="23"/>
            </a:xfrm>
            <a:custGeom>
              <a:avLst/>
              <a:gdLst>
                <a:gd name="T0" fmla="*/ 1 w 35"/>
                <a:gd name="T1" fmla="*/ 47 h 16"/>
                <a:gd name="T2" fmla="*/ 49 w 35"/>
                <a:gd name="T3" fmla="*/ 20 h 16"/>
                <a:gd name="T4" fmla="*/ 97 w 35"/>
                <a:gd name="T5" fmla="*/ 46 h 16"/>
                <a:gd name="T6" fmla="*/ 55 w 35"/>
                <a:gd name="T7" fmla="*/ 9 h 16"/>
                <a:gd name="T8" fmla="*/ 0 w 35"/>
                <a:gd name="T9" fmla="*/ 3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6">
                  <a:moveTo>
                    <a:pt x="1" y="16"/>
                  </a:moveTo>
                  <a:cubicBezTo>
                    <a:pt x="4" y="10"/>
                    <a:pt x="11" y="7"/>
                    <a:pt x="18" y="7"/>
                  </a:cubicBezTo>
                  <a:cubicBezTo>
                    <a:pt x="26" y="7"/>
                    <a:pt x="29" y="11"/>
                    <a:pt x="35" y="15"/>
                  </a:cubicBezTo>
                  <a:cubicBezTo>
                    <a:pt x="30" y="11"/>
                    <a:pt x="27" y="5"/>
                    <a:pt x="20" y="3"/>
                  </a:cubicBezTo>
                  <a:cubicBezTo>
                    <a:pt x="12" y="0"/>
                    <a:pt x="3" y="5"/>
                    <a:pt x="0" y="1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Freeform 1239">
              <a:extLst>
                <a:ext uri="{FF2B5EF4-FFF2-40B4-BE49-F238E27FC236}">
                  <a16:creationId xmlns:a16="http://schemas.microsoft.com/office/drawing/2014/main" id="{4A3F1672-5982-41DA-B491-12503A8F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464"/>
              <a:ext cx="49" cy="19"/>
            </a:xfrm>
            <a:custGeom>
              <a:avLst/>
              <a:gdLst>
                <a:gd name="T0" fmla="*/ 1 w 35"/>
                <a:gd name="T1" fmla="*/ 41 h 13"/>
                <a:gd name="T2" fmla="*/ 41 w 35"/>
                <a:gd name="T3" fmla="*/ 13 h 13"/>
                <a:gd name="T4" fmla="*/ 97 w 35"/>
                <a:gd name="T5" fmla="*/ 32 h 13"/>
                <a:gd name="T6" fmla="*/ 49 w 35"/>
                <a:gd name="T7" fmla="*/ 1 h 13"/>
                <a:gd name="T8" fmla="*/ 0 w 35"/>
                <a:gd name="T9" fmla="*/ 4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3">
                  <a:moveTo>
                    <a:pt x="1" y="13"/>
                  </a:moveTo>
                  <a:cubicBezTo>
                    <a:pt x="5" y="11"/>
                    <a:pt x="9" y="6"/>
                    <a:pt x="15" y="4"/>
                  </a:cubicBezTo>
                  <a:cubicBezTo>
                    <a:pt x="22" y="2"/>
                    <a:pt x="29" y="7"/>
                    <a:pt x="35" y="10"/>
                  </a:cubicBezTo>
                  <a:cubicBezTo>
                    <a:pt x="30" y="6"/>
                    <a:pt x="25" y="2"/>
                    <a:pt x="18" y="1"/>
                  </a:cubicBezTo>
                  <a:cubicBezTo>
                    <a:pt x="7" y="0"/>
                    <a:pt x="6" y="6"/>
                    <a:pt x="0" y="1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1" name="Freeform 1240">
              <a:extLst>
                <a:ext uri="{FF2B5EF4-FFF2-40B4-BE49-F238E27FC236}">
                  <a16:creationId xmlns:a16="http://schemas.microsoft.com/office/drawing/2014/main" id="{4DA4545D-3005-4F4B-946A-B82457B1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887"/>
              <a:ext cx="9" cy="81"/>
            </a:xfrm>
            <a:custGeom>
              <a:avLst/>
              <a:gdLst>
                <a:gd name="T0" fmla="*/ 6 w 7"/>
                <a:gd name="T1" fmla="*/ 0 h 58"/>
                <a:gd name="T2" fmla="*/ 10 w 7"/>
                <a:gd name="T3" fmla="*/ 84 h 58"/>
                <a:gd name="T4" fmla="*/ 0 w 7"/>
                <a:gd name="T5" fmla="*/ 158 h 58"/>
                <a:gd name="T6" fmla="*/ 5 w 7"/>
                <a:gd name="T7" fmla="*/ 112 h 58"/>
                <a:gd name="T8" fmla="*/ 6 w 7"/>
                <a:gd name="T9" fmla="*/ 2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8">
                  <a:moveTo>
                    <a:pt x="3" y="0"/>
                  </a:moveTo>
                  <a:cubicBezTo>
                    <a:pt x="5" y="11"/>
                    <a:pt x="7" y="20"/>
                    <a:pt x="5" y="31"/>
                  </a:cubicBezTo>
                  <a:cubicBezTo>
                    <a:pt x="4" y="39"/>
                    <a:pt x="4" y="52"/>
                    <a:pt x="0" y="58"/>
                  </a:cubicBezTo>
                  <a:cubicBezTo>
                    <a:pt x="0" y="52"/>
                    <a:pt x="1" y="47"/>
                    <a:pt x="2" y="41"/>
                  </a:cubicBezTo>
                  <a:cubicBezTo>
                    <a:pt x="5" y="29"/>
                    <a:pt x="3" y="20"/>
                    <a:pt x="3" y="8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2" name="Freeform 1241">
              <a:extLst>
                <a:ext uri="{FF2B5EF4-FFF2-40B4-BE49-F238E27FC236}">
                  <a16:creationId xmlns:a16="http://schemas.microsoft.com/office/drawing/2014/main" id="{D359FCD9-5AB0-4594-B2AD-154D31F6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237"/>
              <a:ext cx="31" cy="66"/>
            </a:xfrm>
            <a:custGeom>
              <a:avLst/>
              <a:gdLst>
                <a:gd name="T0" fmla="*/ 0 w 22"/>
                <a:gd name="T1" fmla="*/ 0 h 47"/>
                <a:gd name="T2" fmla="*/ 20 w 22"/>
                <a:gd name="T3" fmla="*/ 131 h 47"/>
                <a:gd name="T4" fmla="*/ 45 w 22"/>
                <a:gd name="T5" fmla="*/ 55 h 47"/>
                <a:gd name="T6" fmla="*/ 1 w 22"/>
                <a:gd name="T7" fmla="*/ 11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7">
                  <a:moveTo>
                    <a:pt x="0" y="0"/>
                  </a:moveTo>
                  <a:cubicBezTo>
                    <a:pt x="8" y="12"/>
                    <a:pt x="22" y="35"/>
                    <a:pt x="7" y="47"/>
                  </a:cubicBezTo>
                  <a:cubicBezTo>
                    <a:pt x="14" y="40"/>
                    <a:pt x="19" y="31"/>
                    <a:pt x="16" y="20"/>
                  </a:cubicBezTo>
                  <a:cubicBezTo>
                    <a:pt x="13" y="11"/>
                    <a:pt x="7" y="11"/>
                    <a:pt x="1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3" name="Freeform 1242">
              <a:extLst>
                <a:ext uri="{FF2B5EF4-FFF2-40B4-BE49-F238E27FC236}">
                  <a16:creationId xmlns:a16="http://schemas.microsoft.com/office/drawing/2014/main" id="{E7447C24-09D9-4862-8D60-ED803D442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953"/>
              <a:ext cx="24" cy="61"/>
            </a:xfrm>
            <a:custGeom>
              <a:avLst/>
              <a:gdLst>
                <a:gd name="T0" fmla="*/ 11 w 17"/>
                <a:gd name="T1" fmla="*/ 0 h 43"/>
                <a:gd name="T2" fmla="*/ 0 w 17"/>
                <a:gd name="T3" fmla="*/ 123 h 43"/>
                <a:gd name="T4" fmla="*/ 23 w 17"/>
                <a:gd name="T5" fmla="*/ 1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3">
                  <a:moveTo>
                    <a:pt x="4" y="0"/>
                  </a:moveTo>
                  <a:cubicBezTo>
                    <a:pt x="14" y="10"/>
                    <a:pt x="14" y="39"/>
                    <a:pt x="0" y="43"/>
                  </a:cubicBezTo>
                  <a:cubicBezTo>
                    <a:pt x="17" y="38"/>
                    <a:pt x="15" y="15"/>
                    <a:pt x="8" y="4"/>
                  </a:cubicBezTo>
                </a:path>
              </a:pathLst>
            </a:custGeom>
            <a:solidFill>
              <a:srgbClr val="E9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4" name="Freeform 1243">
              <a:extLst>
                <a:ext uri="{FF2B5EF4-FFF2-40B4-BE49-F238E27FC236}">
                  <a16:creationId xmlns:a16="http://schemas.microsoft.com/office/drawing/2014/main" id="{3CABF4CF-9E31-4B0B-86CE-596AE2837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70"/>
              <a:ext cx="74" cy="30"/>
            </a:xfrm>
            <a:custGeom>
              <a:avLst/>
              <a:gdLst>
                <a:gd name="T0" fmla="*/ 149 w 52"/>
                <a:gd name="T1" fmla="*/ 20 h 21"/>
                <a:gd name="T2" fmla="*/ 0 w 52"/>
                <a:gd name="T3" fmla="*/ 61 h 21"/>
                <a:gd name="T4" fmla="*/ 144 w 52"/>
                <a:gd name="T5" fmla="*/ 2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1">
                  <a:moveTo>
                    <a:pt x="52" y="7"/>
                  </a:moveTo>
                  <a:cubicBezTo>
                    <a:pt x="34" y="0"/>
                    <a:pt x="14" y="11"/>
                    <a:pt x="0" y="21"/>
                  </a:cubicBezTo>
                  <a:cubicBezTo>
                    <a:pt x="16" y="18"/>
                    <a:pt x="34" y="12"/>
                    <a:pt x="50" y="1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5" name="Freeform 1244">
              <a:extLst>
                <a:ext uri="{FF2B5EF4-FFF2-40B4-BE49-F238E27FC236}">
                  <a16:creationId xmlns:a16="http://schemas.microsoft.com/office/drawing/2014/main" id="{41894067-2456-4852-8223-7FEFB41B1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984"/>
              <a:ext cx="53" cy="71"/>
            </a:xfrm>
            <a:custGeom>
              <a:avLst/>
              <a:gdLst>
                <a:gd name="T0" fmla="*/ 103 w 38"/>
                <a:gd name="T1" fmla="*/ 23 h 50"/>
                <a:gd name="T2" fmla="*/ 14 w 38"/>
                <a:gd name="T3" fmla="*/ 143 h 50"/>
                <a:gd name="T4" fmla="*/ 82 w 38"/>
                <a:gd name="T5" fmla="*/ 13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50">
                  <a:moveTo>
                    <a:pt x="38" y="8"/>
                  </a:moveTo>
                  <a:cubicBezTo>
                    <a:pt x="13" y="5"/>
                    <a:pt x="4" y="27"/>
                    <a:pt x="5" y="50"/>
                  </a:cubicBezTo>
                  <a:cubicBezTo>
                    <a:pt x="0" y="34"/>
                    <a:pt x="7" y="0"/>
                    <a:pt x="30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6" name="Freeform 1245">
              <a:extLst>
                <a:ext uri="{FF2B5EF4-FFF2-40B4-BE49-F238E27FC236}">
                  <a16:creationId xmlns:a16="http://schemas.microsoft.com/office/drawing/2014/main" id="{7025CB3A-1601-42ED-B28A-2FFFF892A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100"/>
              <a:ext cx="68" cy="113"/>
            </a:xfrm>
            <a:custGeom>
              <a:avLst/>
              <a:gdLst>
                <a:gd name="T0" fmla="*/ 9 w 48"/>
                <a:gd name="T1" fmla="*/ 226 h 80"/>
                <a:gd name="T2" fmla="*/ 129 w 48"/>
                <a:gd name="T3" fmla="*/ 0 h 80"/>
                <a:gd name="T4" fmla="*/ 136 w 48"/>
                <a:gd name="T5" fmla="*/ 0 h 80"/>
                <a:gd name="T6" fmla="*/ 71 w 48"/>
                <a:gd name="T7" fmla="*/ 83 h 80"/>
                <a:gd name="T8" fmla="*/ 20 w 48"/>
                <a:gd name="T9" fmla="*/ 18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0">
                  <a:moveTo>
                    <a:pt x="3" y="80"/>
                  </a:moveTo>
                  <a:cubicBezTo>
                    <a:pt x="0" y="57"/>
                    <a:pt x="34" y="19"/>
                    <a:pt x="45" y="0"/>
                  </a:cubicBezTo>
                  <a:cubicBezTo>
                    <a:pt x="46" y="0"/>
                    <a:pt x="48" y="0"/>
                    <a:pt x="48" y="0"/>
                  </a:cubicBezTo>
                  <a:cubicBezTo>
                    <a:pt x="40" y="8"/>
                    <a:pt x="32" y="20"/>
                    <a:pt x="25" y="30"/>
                  </a:cubicBezTo>
                  <a:cubicBezTo>
                    <a:pt x="19" y="40"/>
                    <a:pt x="16" y="58"/>
                    <a:pt x="7" y="6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7" name="Freeform 1246">
              <a:extLst>
                <a:ext uri="{FF2B5EF4-FFF2-40B4-BE49-F238E27FC236}">
                  <a16:creationId xmlns:a16="http://schemas.microsoft.com/office/drawing/2014/main" id="{47A9F2F0-AE00-47F2-8AD1-36D59251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858"/>
              <a:ext cx="82" cy="74"/>
            </a:xfrm>
            <a:custGeom>
              <a:avLst/>
              <a:gdLst>
                <a:gd name="T0" fmla="*/ 0 w 58"/>
                <a:gd name="T1" fmla="*/ 0 h 52"/>
                <a:gd name="T2" fmla="*/ 164 w 58"/>
                <a:gd name="T3" fmla="*/ 149 h 52"/>
                <a:gd name="T4" fmla="*/ 35 w 58"/>
                <a:gd name="T5" fmla="*/ 2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2">
                  <a:moveTo>
                    <a:pt x="0" y="0"/>
                  </a:moveTo>
                  <a:cubicBezTo>
                    <a:pt x="22" y="9"/>
                    <a:pt x="43" y="33"/>
                    <a:pt x="58" y="52"/>
                  </a:cubicBezTo>
                  <a:cubicBezTo>
                    <a:pt x="38" y="39"/>
                    <a:pt x="27" y="25"/>
                    <a:pt x="13" y="7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8" name="Freeform 1247">
              <a:extLst>
                <a:ext uri="{FF2B5EF4-FFF2-40B4-BE49-F238E27FC236}">
                  <a16:creationId xmlns:a16="http://schemas.microsoft.com/office/drawing/2014/main" id="{7E922D77-E314-41B1-9D41-BAB3C3FD4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672"/>
              <a:ext cx="311" cy="466"/>
            </a:xfrm>
            <a:custGeom>
              <a:avLst/>
              <a:gdLst>
                <a:gd name="T0" fmla="*/ 240 w 220"/>
                <a:gd name="T1" fmla="*/ 76 h 330"/>
                <a:gd name="T2" fmla="*/ 164 w 220"/>
                <a:gd name="T3" fmla="*/ 35 h 330"/>
                <a:gd name="T4" fmla="*/ 69 w 220"/>
                <a:gd name="T5" fmla="*/ 14 h 330"/>
                <a:gd name="T6" fmla="*/ 47 w 220"/>
                <a:gd name="T7" fmla="*/ 192 h 330"/>
                <a:gd name="T8" fmla="*/ 47 w 220"/>
                <a:gd name="T9" fmla="*/ 271 h 330"/>
                <a:gd name="T10" fmla="*/ 74 w 220"/>
                <a:gd name="T11" fmla="*/ 388 h 330"/>
                <a:gd name="T12" fmla="*/ 82 w 220"/>
                <a:gd name="T13" fmla="*/ 616 h 330"/>
                <a:gd name="T14" fmla="*/ 59 w 220"/>
                <a:gd name="T15" fmla="*/ 788 h 330"/>
                <a:gd name="T16" fmla="*/ 47 w 220"/>
                <a:gd name="T17" fmla="*/ 887 h 330"/>
                <a:gd name="T18" fmla="*/ 122 w 220"/>
                <a:gd name="T19" fmla="*/ 867 h 330"/>
                <a:gd name="T20" fmla="*/ 254 w 220"/>
                <a:gd name="T21" fmla="*/ 682 h 330"/>
                <a:gd name="T22" fmla="*/ 325 w 220"/>
                <a:gd name="T23" fmla="*/ 740 h 330"/>
                <a:gd name="T24" fmla="*/ 417 w 220"/>
                <a:gd name="T25" fmla="*/ 668 h 330"/>
                <a:gd name="T26" fmla="*/ 512 w 220"/>
                <a:gd name="T27" fmla="*/ 558 h 330"/>
                <a:gd name="T28" fmla="*/ 615 w 220"/>
                <a:gd name="T29" fmla="*/ 465 h 330"/>
                <a:gd name="T30" fmla="*/ 523 w 220"/>
                <a:gd name="T31" fmla="*/ 343 h 330"/>
                <a:gd name="T32" fmla="*/ 445 w 220"/>
                <a:gd name="T33" fmla="*/ 309 h 330"/>
                <a:gd name="T34" fmla="*/ 407 w 220"/>
                <a:gd name="T35" fmla="*/ 237 h 330"/>
                <a:gd name="T36" fmla="*/ 334 w 220"/>
                <a:gd name="T37" fmla="*/ 145 h 330"/>
                <a:gd name="T38" fmla="*/ 230 w 220"/>
                <a:gd name="T39" fmla="*/ 76 h 3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20" h="330">
                  <a:moveTo>
                    <a:pt x="85" y="27"/>
                  </a:moveTo>
                  <a:cubicBezTo>
                    <a:pt x="78" y="20"/>
                    <a:pt x="66" y="18"/>
                    <a:pt x="58" y="13"/>
                  </a:cubicBezTo>
                  <a:cubicBezTo>
                    <a:pt x="47" y="8"/>
                    <a:pt x="38" y="0"/>
                    <a:pt x="25" y="5"/>
                  </a:cubicBezTo>
                  <a:cubicBezTo>
                    <a:pt x="0" y="14"/>
                    <a:pt x="10" y="50"/>
                    <a:pt x="16" y="68"/>
                  </a:cubicBezTo>
                  <a:cubicBezTo>
                    <a:pt x="19" y="78"/>
                    <a:pt x="16" y="85"/>
                    <a:pt x="16" y="96"/>
                  </a:cubicBezTo>
                  <a:cubicBezTo>
                    <a:pt x="15" y="110"/>
                    <a:pt x="22" y="124"/>
                    <a:pt x="26" y="138"/>
                  </a:cubicBezTo>
                  <a:cubicBezTo>
                    <a:pt x="35" y="165"/>
                    <a:pt x="31" y="192"/>
                    <a:pt x="29" y="219"/>
                  </a:cubicBezTo>
                  <a:cubicBezTo>
                    <a:pt x="27" y="241"/>
                    <a:pt x="27" y="259"/>
                    <a:pt x="21" y="280"/>
                  </a:cubicBezTo>
                  <a:cubicBezTo>
                    <a:pt x="18" y="289"/>
                    <a:pt x="13" y="306"/>
                    <a:pt x="16" y="315"/>
                  </a:cubicBezTo>
                  <a:cubicBezTo>
                    <a:pt x="21" y="330"/>
                    <a:pt x="38" y="317"/>
                    <a:pt x="43" y="308"/>
                  </a:cubicBezTo>
                  <a:cubicBezTo>
                    <a:pt x="51" y="292"/>
                    <a:pt x="60" y="235"/>
                    <a:pt x="90" y="242"/>
                  </a:cubicBezTo>
                  <a:cubicBezTo>
                    <a:pt x="100" y="245"/>
                    <a:pt x="105" y="259"/>
                    <a:pt x="115" y="263"/>
                  </a:cubicBezTo>
                  <a:cubicBezTo>
                    <a:pt x="132" y="270"/>
                    <a:pt x="142" y="250"/>
                    <a:pt x="148" y="237"/>
                  </a:cubicBezTo>
                  <a:cubicBezTo>
                    <a:pt x="157" y="218"/>
                    <a:pt x="164" y="209"/>
                    <a:pt x="181" y="198"/>
                  </a:cubicBezTo>
                  <a:cubicBezTo>
                    <a:pt x="193" y="190"/>
                    <a:pt x="216" y="182"/>
                    <a:pt x="218" y="165"/>
                  </a:cubicBezTo>
                  <a:cubicBezTo>
                    <a:pt x="220" y="149"/>
                    <a:pt x="198" y="129"/>
                    <a:pt x="185" y="122"/>
                  </a:cubicBezTo>
                  <a:cubicBezTo>
                    <a:pt x="176" y="117"/>
                    <a:pt x="166" y="117"/>
                    <a:pt x="158" y="110"/>
                  </a:cubicBezTo>
                  <a:cubicBezTo>
                    <a:pt x="151" y="103"/>
                    <a:pt x="149" y="92"/>
                    <a:pt x="144" y="84"/>
                  </a:cubicBezTo>
                  <a:cubicBezTo>
                    <a:pt x="138" y="72"/>
                    <a:pt x="128" y="62"/>
                    <a:pt x="118" y="52"/>
                  </a:cubicBezTo>
                  <a:cubicBezTo>
                    <a:pt x="108" y="42"/>
                    <a:pt x="93" y="34"/>
                    <a:pt x="81" y="27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9" name="Freeform 1248">
              <a:extLst>
                <a:ext uri="{FF2B5EF4-FFF2-40B4-BE49-F238E27FC236}">
                  <a16:creationId xmlns:a16="http://schemas.microsoft.com/office/drawing/2014/main" id="{B0FCC918-71BB-4AAE-8446-2B1FCB76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3024"/>
              <a:ext cx="221" cy="396"/>
            </a:xfrm>
            <a:custGeom>
              <a:avLst/>
              <a:gdLst>
                <a:gd name="T0" fmla="*/ 384 w 156"/>
                <a:gd name="T1" fmla="*/ 35 h 281"/>
                <a:gd name="T2" fmla="*/ 327 w 156"/>
                <a:gd name="T3" fmla="*/ 93 h 281"/>
                <a:gd name="T4" fmla="*/ 254 w 156"/>
                <a:gd name="T5" fmla="*/ 116 h 281"/>
                <a:gd name="T6" fmla="*/ 245 w 156"/>
                <a:gd name="T7" fmla="*/ 176 h 281"/>
                <a:gd name="T8" fmla="*/ 205 w 156"/>
                <a:gd name="T9" fmla="*/ 244 h 281"/>
                <a:gd name="T10" fmla="*/ 102 w 156"/>
                <a:gd name="T11" fmla="*/ 409 h 281"/>
                <a:gd name="T12" fmla="*/ 1 w 156"/>
                <a:gd name="T13" fmla="*/ 616 h 281"/>
                <a:gd name="T14" fmla="*/ 26 w 156"/>
                <a:gd name="T15" fmla="*/ 744 h 281"/>
                <a:gd name="T16" fmla="*/ 109 w 156"/>
                <a:gd name="T17" fmla="*/ 712 h 281"/>
                <a:gd name="T18" fmla="*/ 179 w 156"/>
                <a:gd name="T19" fmla="*/ 559 h 281"/>
                <a:gd name="T20" fmla="*/ 231 w 156"/>
                <a:gd name="T21" fmla="*/ 431 h 281"/>
                <a:gd name="T22" fmla="*/ 307 w 156"/>
                <a:gd name="T23" fmla="*/ 320 h 281"/>
                <a:gd name="T24" fmla="*/ 375 w 156"/>
                <a:gd name="T25" fmla="*/ 220 h 281"/>
                <a:gd name="T26" fmla="*/ 432 w 156"/>
                <a:gd name="T27" fmla="*/ 68 h 281"/>
                <a:gd name="T28" fmla="*/ 390 w 156"/>
                <a:gd name="T29" fmla="*/ 25 h 2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281">
                  <a:moveTo>
                    <a:pt x="135" y="13"/>
                  </a:moveTo>
                  <a:cubicBezTo>
                    <a:pt x="128" y="19"/>
                    <a:pt x="123" y="28"/>
                    <a:pt x="115" y="33"/>
                  </a:cubicBezTo>
                  <a:cubicBezTo>
                    <a:pt x="107" y="37"/>
                    <a:pt x="95" y="35"/>
                    <a:pt x="89" y="41"/>
                  </a:cubicBezTo>
                  <a:cubicBezTo>
                    <a:pt x="84" y="46"/>
                    <a:pt x="87" y="57"/>
                    <a:pt x="86" y="63"/>
                  </a:cubicBezTo>
                  <a:cubicBezTo>
                    <a:pt x="85" y="74"/>
                    <a:pt x="78" y="79"/>
                    <a:pt x="72" y="87"/>
                  </a:cubicBezTo>
                  <a:cubicBezTo>
                    <a:pt x="57" y="106"/>
                    <a:pt x="48" y="126"/>
                    <a:pt x="36" y="146"/>
                  </a:cubicBezTo>
                  <a:cubicBezTo>
                    <a:pt x="22" y="170"/>
                    <a:pt x="2" y="191"/>
                    <a:pt x="1" y="220"/>
                  </a:cubicBezTo>
                  <a:cubicBezTo>
                    <a:pt x="0" y="233"/>
                    <a:pt x="2" y="255"/>
                    <a:pt x="9" y="266"/>
                  </a:cubicBezTo>
                  <a:cubicBezTo>
                    <a:pt x="17" y="281"/>
                    <a:pt x="31" y="265"/>
                    <a:pt x="38" y="254"/>
                  </a:cubicBezTo>
                  <a:cubicBezTo>
                    <a:pt x="48" y="236"/>
                    <a:pt x="51" y="216"/>
                    <a:pt x="63" y="200"/>
                  </a:cubicBezTo>
                  <a:cubicBezTo>
                    <a:pt x="73" y="186"/>
                    <a:pt x="74" y="170"/>
                    <a:pt x="81" y="154"/>
                  </a:cubicBezTo>
                  <a:cubicBezTo>
                    <a:pt x="88" y="140"/>
                    <a:pt x="99" y="127"/>
                    <a:pt x="108" y="114"/>
                  </a:cubicBezTo>
                  <a:cubicBezTo>
                    <a:pt x="116" y="102"/>
                    <a:pt x="123" y="90"/>
                    <a:pt x="132" y="79"/>
                  </a:cubicBezTo>
                  <a:cubicBezTo>
                    <a:pt x="146" y="64"/>
                    <a:pt x="156" y="45"/>
                    <a:pt x="152" y="24"/>
                  </a:cubicBezTo>
                  <a:cubicBezTo>
                    <a:pt x="151" y="17"/>
                    <a:pt x="147" y="0"/>
                    <a:pt x="137" y="9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0" name="Freeform 1249">
              <a:extLst>
                <a:ext uri="{FF2B5EF4-FFF2-40B4-BE49-F238E27FC236}">
                  <a16:creationId xmlns:a16="http://schemas.microsoft.com/office/drawing/2014/main" id="{01F2C82D-A8DC-4708-9A51-7A8356C4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879"/>
              <a:ext cx="389" cy="395"/>
            </a:xfrm>
            <a:custGeom>
              <a:avLst/>
              <a:gdLst>
                <a:gd name="T0" fmla="*/ 300 w 276"/>
                <a:gd name="T1" fmla="*/ 11 h 279"/>
                <a:gd name="T2" fmla="*/ 197 w 276"/>
                <a:gd name="T3" fmla="*/ 62 h 279"/>
                <a:gd name="T4" fmla="*/ 159 w 276"/>
                <a:gd name="T5" fmla="*/ 197 h 279"/>
                <a:gd name="T6" fmla="*/ 302 w 276"/>
                <a:gd name="T7" fmla="*/ 255 h 279"/>
                <a:gd name="T8" fmla="*/ 247 w 276"/>
                <a:gd name="T9" fmla="*/ 411 h 279"/>
                <a:gd name="T10" fmla="*/ 130 w 276"/>
                <a:gd name="T11" fmla="*/ 537 h 279"/>
                <a:gd name="T12" fmla="*/ 11 w 276"/>
                <a:gd name="T13" fmla="*/ 689 h 279"/>
                <a:gd name="T14" fmla="*/ 23 w 276"/>
                <a:gd name="T15" fmla="*/ 770 h 279"/>
                <a:gd name="T16" fmla="*/ 110 w 276"/>
                <a:gd name="T17" fmla="*/ 722 h 279"/>
                <a:gd name="T18" fmla="*/ 210 w 276"/>
                <a:gd name="T19" fmla="*/ 622 h 279"/>
                <a:gd name="T20" fmla="*/ 328 w 276"/>
                <a:gd name="T21" fmla="*/ 555 h 279"/>
                <a:gd name="T22" fmla="*/ 467 w 276"/>
                <a:gd name="T23" fmla="*/ 459 h 279"/>
                <a:gd name="T24" fmla="*/ 610 w 276"/>
                <a:gd name="T25" fmla="*/ 420 h 279"/>
                <a:gd name="T26" fmla="*/ 747 w 276"/>
                <a:gd name="T27" fmla="*/ 319 h 279"/>
                <a:gd name="T28" fmla="*/ 733 w 276"/>
                <a:gd name="T29" fmla="*/ 225 h 279"/>
                <a:gd name="T30" fmla="*/ 437 w 276"/>
                <a:gd name="T31" fmla="*/ 183 h 279"/>
                <a:gd name="T32" fmla="*/ 295 w 276"/>
                <a:gd name="T33" fmla="*/ 33 h 2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6" h="279">
                  <a:moveTo>
                    <a:pt x="107" y="4"/>
                  </a:moveTo>
                  <a:cubicBezTo>
                    <a:pt x="85" y="1"/>
                    <a:pt x="78" y="0"/>
                    <a:pt x="70" y="22"/>
                  </a:cubicBezTo>
                  <a:cubicBezTo>
                    <a:pt x="64" y="37"/>
                    <a:pt x="40" y="58"/>
                    <a:pt x="57" y="69"/>
                  </a:cubicBezTo>
                  <a:cubicBezTo>
                    <a:pt x="72" y="80"/>
                    <a:pt x="98" y="68"/>
                    <a:pt x="108" y="90"/>
                  </a:cubicBezTo>
                  <a:cubicBezTo>
                    <a:pt x="116" y="108"/>
                    <a:pt x="98" y="132"/>
                    <a:pt x="88" y="145"/>
                  </a:cubicBezTo>
                  <a:cubicBezTo>
                    <a:pt x="74" y="163"/>
                    <a:pt x="65" y="175"/>
                    <a:pt x="46" y="189"/>
                  </a:cubicBezTo>
                  <a:cubicBezTo>
                    <a:pt x="28" y="203"/>
                    <a:pt x="9" y="220"/>
                    <a:pt x="4" y="243"/>
                  </a:cubicBezTo>
                  <a:cubicBezTo>
                    <a:pt x="3" y="251"/>
                    <a:pt x="0" y="265"/>
                    <a:pt x="8" y="271"/>
                  </a:cubicBezTo>
                  <a:cubicBezTo>
                    <a:pt x="21" y="279"/>
                    <a:pt x="31" y="262"/>
                    <a:pt x="39" y="254"/>
                  </a:cubicBezTo>
                  <a:cubicBezTo>
                    <a:pt x="50" y="241"/>
                    <a:pt x="60" y="227"/>
                    <a:pt x="75" y="219"/>
                  </a:cubicBezTo>
                  <a:cubicBezTo>
                    <a:pt x="90" y="212"/>
                    <a:pt x="104" y="207"/>
                    <a:pt x="117" y="196"/>
                  </a:cubicBezTo>
                  <a:cubicBezTo>
                    <a:pt x="132" y="182"/>
                    <a:pt x="148" y="170"/>
                    <a:pt x="167" y="162"/>
                  </a:cubicBezTo>
                  <a:cubicBezTo>
                    <a:pt x="184" y="155"/>
                    <a:pt x="202" y="160"/>
                    <a:pt x="218" y="148"/>
                  </a:cubicBezTo>
                  <a:cubicBezTo>
                    <a:pt x="232" y="138"/>
                    <a:pt x="255" y="125"/>
                    <a:pt x="267" y="112"/>
                  </a:cubicBezTo>
                  <a:cubicBezTo>
                    <a:pt x="276" y="101"/>
                    <a:pt x="274" y="89"/>
                    <a:pt x="262" y="79"/>
                  </a:cubicBezTo>
                  <a:cubicBezTo>
                    <a:pt x="234" y="57"/>
                    <a:pt x="187" y="76"/>
                    <a:pt x="156" y="64"/>
                  </a:cubicBezTo>
                  <a:cubicBezTo>
                    <a:pt x="129" y="53"/>
                    <a:pt x="123" y="30"/>
                    <a:pt x="105" y="11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1" name="Freeform 1250">
              <a:extLst>
                <a:ext uri="{FF2B5EF4-FFF2-40B4-BE49-F238E27FC236}">
                  <a16:creationId xmlns:a16="http://schemas.microsoft.com/office/drawing/2014/main" id="{A5F0C810-301D-499C-8F3D-ABCFD1FA6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262"/>
              <a:ext cx="129" cy="126"/>
            </a:xfrm>
            <a:custGeom>
              <a:avLst/>
              <a:gdLst>
                <a:gd name="T0" fmla="*/ 96 w 91"/>
                <a:gd name="T1" fmla="*/ 0 h 89"/>
                <a:gd name="T2" fmla="*/ 177 w 91"/>
                <a:gd name="T3" fmla="*/ 95 h 89"/>
                <a:gd name="T4" fmla="*/ 82 w 91"/>
                <a:gd name="T5" fmla="*/ 184 h 89"/>
                <a:gd name="T6" fmla="*/ 14 w 91"/>
                <a:gd name="T7" fmla="*/ 246 h 89"/>
                <a:gd name="T8" fmla="*/ 52 w 91"/>
                <a:gd name="T9" fmla="*/ 110 h 89"/>
                <a:gd name="T10" fmla="*/ 91 w 91"/>
                <a:gd name="T11" fmla="*/ 11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89">
                  <a:moveTo>
                    <a:pt x="34" y="0"/>
                  </a:moveTo>
                  <a:cubicBezTo>
                    <a:pt x="26" y="33"/>
                    <a:pt x="91" y="0"/>
                    <a:pt x="62" y="33"/>
                  </a:cubicBezTo>
                  <a:cubicBezTo>
                    <a:pt x="51" y="45"/>
                    <a:pt x="39" y="52"/>
                    <a:pt x="29" y="65"/>
                  </a:cubicBezTo>
                  <a:cubicBezTo>
                    <a:pt x="23" y="73"/>
                    <a:pt x="16" y="89"/>
                    <a:pt x="5" y="87"/>
                  </a:cubicBezTo>
                  <a:cubicBezTo>
                    <a:pt x="0" y="74"/>
                    <a:pt x="13" y="52"/>
                    <a:pt x="18" y="39"/>
                  </a:cubicBezTo>
                  <a:cubicBezTo>
                    <a:pt x="22" y="29"/>
                    <a:pt x="24" y="13"/>
                    <a:pt x="32" y="4"/>
                  </a:cubicBezTo>
                </a:path>
              </a:pathLst>
            </a:custGeom>
            <a:solidFill>
              <a:srgbClr val="E5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Freeform 1251">
              <a:extLst>
                <a:ext uri="{FF2B5EF4-FFF2-40B4-BE49-F238E27FC236}">
                  <a16:creationId xmlns:a16="http://schemas.microsoft.com/office/drawing/2014/main" id="{DE9D571A-4ED8-41E8-B6EE-612EAAA79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665"/>
              <a:ext cx="319" cy="312"/>
            </a:xfrm>
            <a:custGeom>
              <a:avLst/>
              <a:gdLst>
                <a:gd name="T0" fmla="*/ 213 w 226"/>
                <a:gd name="T1" fmla="*/ 247 h 221"/>
                <a:gd name="T2" fmla="*/ 251 w 226"/>
                <a:gd name="T3" fmla="*/ 383 h 221"/>
                <a:gd name="T4" fmla="*/ 374 w 226"/>
                <a:gd name="T5" fmla="*/ 445 h 221"/>
                <a:gd name="T6" fmla="*/ 615 w 226"/>
                <a:gd name="T7" fmla="*/ 558 h 221"/>
                <a:gd name="T8" fmla="*/ 600 w 226"/>
                <a:gd name="T9" fmla="*/ 425 h 221"/>
                <a:gd name="T10" fmla="*/ 580 w 226"/>
                <a:gd name="T11" fmla="*/ 306 h 221"/>
                <a:gd name="T12" fmla="*/ 405 w 226"/>
                <a:gd name="T13" fmla="*/ 189 h 221"/>
                <a:gd name="T14" fmla="*/ 131 w 226"/>
                <a:gd name="T15" fmla="*/ 130 h 221"/>
                <a:gd name="T16" fmla="*/ 48 w 226"/>
                <a:gd name="T17" fmla="*/ 265 h 221"/>
                <a:gd name="T18" fmla="*/ 42 w 226"/>
                <a:gd name="T19" fmla="*/ 357 h 221"/>
                <a:gd name="T20" fmla="*/ 233 w 226"/>
                <a:gd name="T21" fmla="*/ 363 h 2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6" h="221">
                  <a:moveTo>
                    <a:pt x="76" y="88"/>
                  </a:moveTo>
                  <a:cubicBezTo>
                    <a:pt x="44" y="89"/>
                    <a:pt x="78" y="130"/>
                    <a:pt x="89" y="136"/>
                  </a:cubicBezTo>
                  <a:cubicBezTo>
                    <a:pt x="103" y="145"/>
                    <a:pt x="119" y="149"/>
                    <a:pt x="133" y="158"/>
                  </a:cubicBezTo>
                  <a:cubicBezTo>
                    <a:pt x="150" y="168"/>
                    <a:pt x="207" y="221"/>
                    <a:pt x="219" y="198"/>
                  </a:cubicBezTo>
                  <a:cubicBezTo>
                    <a:pt x="226" y="184"/>
                    <a:pt x="217" y="164"/>
                    <a:pt x="213" y="151"/>
                  </a:cubicBezTo>
                  <a:cubicBezTo>
                    <a:pt x="209" y="138"/>
                    <a:pt x="210" y="121"/>
                    <a:pt x="206" y="109"/>
                  </a:cubicBezTo>
                  <a:cubicBezTo>
                    <a:pt x="197" y="85"/>
                    <a:pt x="163" y="79"/>
                    <a:pt x="144" y="67"/>
                  </a:cubicBezTo>
                  <a:cubicBezTo>
                    <a:pt x="115" y="48"/>
                    <a:pt x="79" y="0"/>
                    <a:pt x="47" y="46"/>
                  </a:cubicBezTo>
                  <a:cubicBezTo>
                    <a:pt x="36" y="62"/>
                    <a:pt x="28" y="79"/>
                    <a:pt x="17" y="94"/>
                  </a:cubicBezTo>
                  <a:cubicBezTo>
                    <a:pt x="8" y="106"/>
                    <a:pt x="0" y="117"/>
                    <a:pt x="15" y="127"/>
                  </a:cubicBezTo>
                  <a:cubicBezTo>
                    <a:pt x="36" y="139"/>
                    <a:pt x="63" y="117"/>
                    <a:pt x="83" y="129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3" name="Freeform 1252">
              <a:extLst>
                <a:ext uri="{FF2B5EF4-FFF2-40B4-BE49-F238E27FC236}">
                  <a16:creationId xmlns:a16="http://schemas.microsoft.com/office/drawing/2014/main" id="{FC7F99F8-241F-4A6A-B317-9D1CBD707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31"/>
              <a:ext cx="201" cy="312"/>
            </a:xfrm>
            <a:custGeom>
              <a:avLst/>
              <a:gdLst>
                <a:gd name="T0" fmla="*/ 152 w 143"/>
                <a:gd name="T1" fmla="*/ 586 h 221"/>
                <a:gd name="T2" fmla="*/ 180 w 143"/>
                <a:gd name="T3" fmla="*/ 493 h 221"/>
                <a:gd name="T4" fmla="*/ 240 w 143"/>
                <a:gd name="T5" fmla="*/ 361 h 221"/>
                <a:gd name="T6" fmla="*/ 308 w 143"/>
                <a:gd name="T7" fmla="*/ 68 h 221"/>
                <a:gd name="T8" fmla="*/ 166 w 143"/>
                <a:gd name="T9" fmla="*/ 82 h 221"/>
                <a:gd name="T10" fmla="*/ 190 w 143"/>
                <a:gd name="T11" fmla="*/ 247 h 221"/>
                <a:gd name="T12" fmla="*/ 8 w 143"/>
                <a:gd name="T13" fmla="*/ 381 h 221"/>
                <a:gd name="T14" fmla="*/ 101 w 143"/>
                <a:gd name="T15" fmla="*/ 500 h 221"/>
                <a:gd name="T16" fmla="*/ 162 w 143"/>
                <a:gd name="T17" fmla="*/ 594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221">
                  <a:moveTo>
                    <a:pt x="55" y="208"/>
                  </a:moveTo>
                  <a:cubicBezTo>
                    <a:pt x="77" y="221"/>
                    <a:pt x="66" y="183"/>
                    <a:pt x="65" y="175"/>
                  </a:cubicBezTo>
                  <a:cubicBezTo>
                    <a:pt x="60" y="154"/>
                    <a:pt x="73" y="142"/>
                    <a:pt x="87" y="128"/>
                  </a:cubicBezTo>
                  <a:cubicBezTo>
                    <a:pt x="110" y="104"/>
                    <a:pt x="143" y="55"/>
                    <a:pt x="111" y="24"/>
                  </a:cubicBezTo>
                  <a:cubicBezTo>
                    <a:pt x="95" y="9"/>
                    <a:pt x="63" y="0"/>
                    <a:pt x="60" y="29"/>
                  </a:cubicBezTo>
                  <a:cubicBezTo>
                    <a:pt x="58" y="48"/>
                    <a:pt x="71" y="68"/>
                    <a:pt x="68" y="88"/>
                  </a:cubicBezTo>
                  <a:cubicBezTo>
                    <a:pt x="62" y="124"/>
                    <a:pt x="33" y="133"/>
                    <a:pt x="3" y="135"/>
                  </a:cubicBezTo>
                  <a:cubicBezTo>
                    <a:pt x="0" y="147"/>
                    <a:pt x="28" y="169"/>
                    <a:pt x="36" y="178"/>
                  </a:cubicBezTo>
                  <a:cubicBezTo>
                    <a:pt x="42" y="186"/>
                    <a:pt x="52" y="212"/>
                    <a:pt x="58" y="211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4" name="Freeform 1253">
              <a:extLst>
                <a:ext uri="{FF2B5EF4-FFF2-40B4-BE49-F238E27FC236}">
                  <a16:creationId xmlns:a16="http://schemas.microsoft.com/office/drawing/2014/main" id="{423D017E-9F31-479A-BDC3-7111C14A0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683"/>
              <a:ext cx="243" cy="341"/>
            </a:xfrm>
            <a:custGeom>
              <a:avLst/>
              <a:gdLst>
                <a:gd name="T0" fmla="*/ 219 w 172"/>
                <a:gd name="T1" fmla="*/ 669 h 241"/>
                <a:gd name="T2" fmla="*/ 275 w 172"/>
                <a:gd name="T3" fmla="*/ 525 h 241"/>
                <a:gd name="T4" fmla="*/ 274 w 172"/>
                <a:gd name="T5" fmla="*/ 405 h 241"/>
                <a:gd name="T6" fmla="*/ 141 w 172"/>
                <a:gd name="T7" fmla="*/ 207 h 241"/>
                <a:gd name="T8" fmla="*/ 35 w 172"/>
                <a:gd name="T9" fmla="*/ 117 h 241"/>
                <a:gd name="T10" fmla="*/ 82 w 172"/>
                <a:gd name="T11" fmla="*/ 57 h 241"/>
                <a:gd name="T12" fmla="*/ 226 w 172"/>
                <a:gd name="T13" fmla="*/ 35 h 241"/>
                <a:gd name="T14" fmla="*/ 301 w 172"/>
                <a:gd name="T15" fmla="*/ 47 h 241"/>
                <a:gd name="T16" fmla="*/ 377 w 172"/>
                <a:gd name="T17" fmla="*/ 224 h 241"/>
                <a:gd name="T18" fmla="*/ 387 w 172"/>
                <a:gd name="T19" fmla="*/ 328 h 241"/>
                <a:gd name="T20" fmla="*/ 429 w 172"/>
                <a:gd name="T21" fmla="*/ 423 h 241"/>
                <a:gd name="T22" fmla="*/ 469 w 172"/>
                <a:gd name="T23" fmla="*/ 507 h 241"/>
                <a:gd name="T24" fmla="*/ 387 w 172"/>
                <a:gd name="T25" fmla="*/ 583 h 241"/>
                <a:gd name="T26" fmla="*/ 295 w 172"/>
                <a:gd name="T27" fmla="*/ 623 h 241"/>
                <a:gd name="T28" fmla="*/ 218 w 172"/>
                <a:gd name="T29" fmla="*/ 682 h 2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2" h="241">
                  <a:moveTo>
                    <a:pt x="78" y="236"/>
                  </a:moveTo>
                  <a:cubicBezTo>
                    <a:pt x="77" y="218"/>
                    <a:pt x="95" y="202"/>
                    <a:pt x="98" y="185"/>
                  </a:cubicBezTo>
                  <a:cubicBezTo>
                    <a:pt x="101" y="172"/>
                    <a:pt x="101" y="155"/>
                    <a:pt x="97" y="143"/>
                  </a:cubicBezTo>
                  <a:cubicBezTo>
                    <a:pt x="91" y="118"/>
                    <a:pt x="66" y="92"/>
                    <a:pt x="50" y="73"/>
                  </a:cubicBezTo>
                  <a:cubicBezTo>
                    <a:pt x="39" y="61"/>
                    <a:pt x="22" y="54"/>
                    <a:pt x="13" y="42"/>
                  </a:cubicBezTo>
                  <a:cubicBezTo>
                    <a:pt x="0" y="23"/>
                    <a:pt x="12" y="22"/>
                    <a:pt x="29" y="20"/>
                  </a:cubicBezTo>
                  <a:cubicBezTo>
                    <a:pt x="45" y="19"/>
                    <a:pt x="64" y="20"/>
                    <a:pt x="80" y="13"/>
                  </a:cubicBezTo>
                  <a:cubicBezTo>
                    <a:pt x="93" y="8"/>
                    <a:pt x="97" y="0"/>
                    <a:pt x="107" y="16"/>
                  </a:cubicBezTo>
                  <a:cubicBezTo>
                    <a:pt x="117" y="33"/>
                    <a:pt x="128" y="60"/>
                    <a:pt x="134" y="79"/>
                  </a:cubicBezTo>
                  <a:cubicBezTo>
                    <a:pt x="138" y="91"/>
                    <a:pt x="137" y="103"/>
                    <a:pt x="137" y="116"/>
                  </a:cubicBezTo>
                  <a:cubicBezTo>
                    <a:pt x="137" y="130"/>
                    <a:pt x="142" y="137"/>
                    <a:pt x="152" y="149"/>
                  </a:cubicBezTo>
                  <a:cubicBezTo>
                    <a:pt x="161" y="160"/>
                    <a:pt x="172" y="164"/>
                    <a:pt x="166" y="179"/>
                  </a:cubicBezTo>
                  <a:cubicBezTo>
                    <a:pt x="161" y="191"/>
                    <a:pt x="148" y="200"/>
                    <a:pt x="137" y="206"/>
                  </a:cubicBezTo>
                  <a:cubicBezTo>
                    <a:pt x="127" y="211"/>
                    <a:pt x="115" y="214"/>
                    <a:pt x="105" y="220"/>
                  </a:cubicBezTo>
                  <a:cubicBezTo>
                    <a:pt x="96" y="225"/>
                    <a:pt x="87" y="238"/>
                    <a:pt x="77" y="241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5" name="Freeform 1254">
              <a:extLst>
                <a:ext uri="{FF2B5EF4-FFF2-40B4-BE49-F238E27FC236}">
                  <a16:creationId xmlns:a16="http://schemas.microsoft.com/office/drawing/2014/main" id="{68523D03-0CA1-474A-B04E-3B96F7637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374"/>
              <a:ext cx="337" cy="301"/>
            </a:xfrm>
            <a:custGeom>
              <a:avLst/>
              <a:gdLst>
                <a:gd name="T0" fmla="*/ 389 w 239"/>
                <a:gd name="T1" fmla="*/ 69 h 213"/>
                <a:gd name="T2" fmla="*/ 300 w 239"/>
                <a:gd name="T3" fmla="*/ 16 h 213"/>
                <a:gd name="T4" fmla="*/ 197 w 239"/>
                <a:gd name="T5" fmla="*/ 48 h 213"/>
                <a:gd name="T6" fmla="*/ 107 w 239"/>
                <a:gd name="T7" fmla="*/ 144 h 213"/>
                <a:gd name="T8" fmla="*/ 39 w 239"/>
                <a:gd name="T9" fmla="*/ 228 h 213"/>
                <a:gd name="T10" fmla="*/ 55 w 239"/>
                <a:gd name="T11" fmla="*/ 349 h 213"/>
                <a:gd name="T12" fmla="*/ 35 w 239"/>
                <a:gd name="T13" fmla="*/ 449 h 213"/>
                <a:gd name="T14" fmla="*/ 23 w 239"/>
                <a:gd name="T15" fmla="*/ 565 h 213"/>
                <a:gd name="T16" fmla="*/ 137 w 239"/>
                <a:gd name="T17" fmla="*/ 497 h 213"/>
                <a:gd name="T18" fmla="*/ 254 w 239"/>
                <a:gd name="T19" fmla="*/ 497 h 213"/>
                <a:gd name="T20" fmla="*/ 358 w 239"/>
                <a:gd name="T21" fmla="*/ 512 h 213"/>
                <a:gd name="T22" fmla="*/ 453 w 239"/>
                <a:gd name="T23" fmla="*/ 424 h 213"/>
                <a:gd name="T24" fmla="*/ 554 w 239"/>
                <a:gd name="T25" fmla="*/ 383 h 213"/>
                <a:gd name="T26" fmla="*/ 615 w 239"/>
                <a:gd name="T27" fmla="*/ 136 h 213"/>
                <a:gd name="T28" fmla="*/ 561 w 239"/>
                <a:gd name="T29" fmla="*/ 102 h 213"/>
                <a:gd name="T30" fmla="*/ 520 w 239"/>
                <a:gd name="T31" fmla="*/ 127 h 213"/>
                <a:gd name="T32" fmla="*/ 484 w 239"/>
                <a:gd name="T33" fmla="*/ 266 h 213"/>
                <a:gd name="T34" fmla="*/ 403 w 239"/>
                <a:gd name="T35" fmla="*/ 83 h 2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9" h="213">
                  <a:moveTo>
                    <a:pt x="139" y="25"/>
                  </a:moveTo>
                  <a:cubicBezTo>
                    <a:pt x="135" y="12"/>
                    <a:pt x="118" y="10"/>
                    <a:pt x="107" y="6"/>
                  </a:cubicBezTo>
                  <a:cubicBezTo>
                    <a:pt x="89" y="0"/>
                    <a:pt x="85" y="1"/>
                    <a:pt x="70" y="17"/>
                  </a:cubicBezTo>
                  <a:cubicBezTo>
                    <a:pt x="59" y="28"/>
                    <a:pt x="49" y="40"/>
                    <a:pt x="38" y="51"/>
                  </a:cubicBezTo>
                  <a:cubicBezTo>
                    <a:pt x="30" y="59"/>
                    <a:pt x="17" y="70"/>
                    <a:pt x="14" y="81"/>
                  </a:cubicBezTo>
                  <a:cubicBezTo>
                    <a:pt x="11" y="94"/>
                    <a:pt x="19" y="110"/>
                    <a:pt x="20" y="124"/>
                  </a:cubicBezTo>
                  <a:cubicBezTo>
                    <a:pt x="21" y="138"/>
                    <a:pt x="18" y="147"/>
                    <a:pt x="13" y="159"/>
                  </a:cubicBezTo>
                  <a:cubicBezTo>
                    <a:pt x="9" y="168"/>
                    <a:pt x="0" y="191"/>
                    <a:pt x="8" y="200"/>
                  </a:cubicBezTo>
                  <a:cubicBezTo>
                    <a:pt x="20" y="213"/>
                    <a:pt x="36" y="182"/>
                    <a:pt x="49" y="176"/>
                  </a:cubicBezTo>
                  <a:cubicBezTo>
                    <a:pt x="62" y="171"/>
                    <a:pt x="79" y="170"/>
                    <a:pt x="91" y="176"/>
                  </a:cubicBezTo>
                  <a:cubicBezTo>
                    <a:pt x="105" y="182"/>
                    <a:pt x="114" y="191"/>
                    <a:pt x="128" y="181"/>
                  </a:cubicBezTo>
                  <a:cubicBezTo>
                    <a:pt x="141" y="172"/>
                    <a:pt x="146" y="157"/>
                    <a:pt x="162" y="150"/>
                  </a:cubicBezTo>
                  <a:cubicBezTo>
                    <a:pt x="174" y="145"/>
                    <a:pt x="187" y="143"/>
                    <a:pt x="198" y="136"/>
                  </a:cubicBezTo>
                  <a:cubicBezTo>
                    <a:pt x="223" y="122"/>
                    <a:pt x="239" y="73"/>
                    <a:pt x="219" y="48"/>
                  </a:cubicBezTo>
                  <a:cubicBezTo>
                    <a:pt x="215" y="42"/>
                    <a:pt x="205" y="37"/>
                    <a:pt x="200" y="36"/>
                  </a:cubicBezTo>
                  <a:cubicBezTo>
                    <a:pt x="186" y="33"/>
                    <a:pt x="188" y="34"/>
                    <a:pt x="186" y="45"/>
                  </a:cubicBezTo>
                  <a:cubicBezTo>
                    <a:pt x="182" y="63"/>
                    <a:pt x="185" y="78"/>
                    <a:pt x="172" y="94"/>
                  </a:cubicBezTo>
                  <a:cubicBezTo>
                    <a:pt x="140" y="134"/>
                    <a:pt x="150" y="45"/>
                    <a:pt x="144" y="30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Freeform 1255">
              <a:extLst>
                <a:ext uri="{FF2B5EF4-FFF2-40B4-BE49-F238E27FC236}">
                  <a16:creationId xmlns:a16="http://schemas.microsoft.com/office/drawing/2014/main" id="{57E6B445-B4AB-46E4-80F6-074D7FD81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001"/>
              <a:ext cx="376" cy="196"/>
            </a:xfrm>
            <a:custGeom>
              <a:avLst/>
              <a:gdLst>
                <a:gd name="T0" fmla="*/ 165 w 267"/>
                <a:gd name="T1" fmla="*/ 193 h 139"/>
                <a:gd name="T2" fmla="*/ 76 w 267"/>
                <a:gd name="T3" fmla="*/ 278 h 139"/>
                <a:gd name="T4" fmla="*/ 0 w 267"/>
                <a:gd name="T5" fmla="*/ 355 h 139"/>
                <a:gd name="T6" fmla="*/ 108 w 267"/>
                <a:gd name="T7" fmla="*/ 348 h 139"/>
                <a:gd name="T8" fmla="*/ 199 w 267"/>
                <a:gd name="T9" fmla="*/ 348 h 139"/>
                <a:gd name="T10" fmla="*/ 399 w 267"/>
                <a:gd name="T11" fmla="*/ 334 h 139"/>
                <a:gd name="T12" fmla="*/ 472 w 267"/>
                <a:gd name="T13" fmla="*/ 374 h 139"/>
                <a:gd name="T14" fmla="*/ 486 w 267"/>
                <a:gd name="T15" fmla="*/ 286 h 139"/>
                <a:gd name="T16" fmla="*/ 534 w 267"/>
                <a:gd name="T17" fmla="*/ 188 h 139"/>
                <a:gd name="T18" fmla="*/ 662 w 267"/>
                <a:gd name="T19" fmla="*/ 68 h 139"/>
                <a:gd name="T20" fmla="*/ 745 w 267"/>
                <a:gd name="T21" fmla="*/ 8 h 139"/>
                <a:gd name="T22" fmla="*/ 593 w 267"/>
                <a:gd name="T23" fmla="*/ 1 h 139"/>
                <a:gd name="T24" fmla="*/ 422 w 267"/>
                <a:gd name="T25" fmla="*/ 73 h 139"/>
                <a:gd name="T26" fmla="*/ 300 w 267"/>
                <a:gd name="T27" fmla="*/ 164 h 139"/>
                <a:gd name="T28" fmla="*/ 156 w 267"/>
                <a:gd name="T29" fmla="*/ 199 h 1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7" h="139">
                  <a:moveTo>
                    <a:pt x="59" y="69"/>
                  </a:moveTo>
                  <a:cubicBezTo>
                    <a:pt x="42" y="67"/>
                    <a:pt x="35" y="90"/>
                    <a:pt x="27" y="99"/>
                  </a:cubicBezTo>
                  <a:cubicBezTo>
                    <a:pt x="19" y="108"/>
                    <a:pt x="2" y="115"/>
                    <a:pt x="0" y="127"/>
                  </a:cubicBezTo>
                  <a:cubicBezTo>
                    <a:pt x="10" y="133"/>
                    <a:pt x="26" y="121"/>
                    <a:pt x="39" y="124"/>
                  </a:cubicBezTo>
                  <a:cubicBezTo>
                    <a:pt x="55" y="127"/>
                    <a:pt x="55" y="132"/>
                    <a:pt x="71" y="124"/>
                  </a:cubicBezTo>
                  <a:cubicBezTo>
                    <a:pt x="94" y="112"/>
                    <a:pt x="118" y="104"/>
                    <a:pt x="143" y="119"/>
                  </a:cubicBezTo>
                  <a:cubicBezTo>
                    <a:pt x="150" y="123"/>
                    <a:pt x="161" y="139"/>
                    <a:pt x="169" y="133"/>
                  </a:cubicBezTo>
                  <a:cubicBezTo>
                    <a:pt x="175" y="129"/>
                    <a:pt x="173" y="108"/>
                    <a:pt x="174" y="102"/>
                  </a:cubicBezTo>
                  <a:cubicBezTo>
                    <a:pt x="177" y="92"/>
                    <a:pt x="185" y="77"/>
                    <a:pt x="191" y="67"/>
                  </a:cubicBezTo>
                  <a:cubicBezTo>
                    <a:pt x="202" y="50"/>
                    <a:pt x="220" y="35"/>
                    <a:pt x="237" y="24"/>
                  </a:cubicBezTo>
                  <a:cubicBezTo>
                    <a:pt x="246" y="19"/>
                    <a:pt x="266" y="13"/>
                    <a:pt x="267" y="3"/>
                  </a:cubicBezTo>
                  <a:cubicBezTo>
                    <a:pt x="250" y="2"/>
                    <a:pt x="228" y="0"/>
                    <a:pt x="212" y="1"/>
                  </a:cubicBezTo>
                  <a:cubicBezTo>
                    <a:pt x="192" y="2"/>
                    <a:pt x="168" y="16"/>
                    <a:pt x="151" y="26"/>
                  </a:cubicBezTo>
                  <a:cubicBezTo>
                    <a:pt x="136" y="35"/>
                    <a:pt x="123" y="49"/>
                    <a:pt x="107" y="58"/>
                  </a:cubicBezTo>
                  <a:cubicBezTo>
                    <a:pt x="91" y="66"/>
                    <a:pt x="68" y="60"/>
                    <a:pt x="56" y="71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7" name="Freeform 1256">
              <a:extLst>
                <a:ext uri="{FF2B5EF4-FFF2-40B4-BE49-F238E27FC236}">
                  <a16:creationId xmlns:a16="http://schemas.microsoft.com/office/drawing/2014/main" id="{8519FBC6-7279-4667-8815-3963905A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857"/>
              <a:ext cx="420" cy="322"/>
            </a:xfrm>
            <a:custGeom>
              <a:avLst/>
              <a:gdLst>
                <a:gd name="T0" fmla="*/ 6 w 298"/>
                <a:gd name="T1" fmla="*/ 271 h 228"/>
                <a:gd name="T2" fmla="*/ 292 w 298"/>
                <a:gd name="T3" fmla="*/ 130 h 228"/>
                <a:gd name="T4" fmla="*/ 568 w 298"/>
                <a:gd name="T5" fmla="*/ 97 h 228"/>
                <a:gd name="T6" fmla="*/ 771 w 298"/>
                <a:gd name="T7" fmla="*/ 83 h 228"/>
                <a:gd name="T8" fmla="*/ 733 w 298"/>
                <a:gd name="T9" fmla="*/ 165 h 228"/>
                <a:gd name="T10" fmla="*/ 724 w 298"/>
                <a:gd name="T11" fmla="*/ 247 h 228"/>
                <a:gd name="T12" fmla="*/ 771 w 298"/>
                <a:gd name="T13" fmla="*/ 362 h 228"/>
                <a:gd name="T14" fmla="*/ 826 w 298"/>
                <a:gd name="T15" fmla="*/ 432 h 228"/>
                <a:gd name="T16" fmla="*/ 712 w 298"/>
                <a:gd name="T17" fmla="*/ 493 h 228"/>
                <a:gd name="T18" fmla="*/ 567 w 298"/>
                <a:gd name="T19" fmla="*/ 575 h 228"/>
                <a:gd name="T20" fmla="*/ 438 w 298"/>
                <a:gd name="T21" fmla="*/ 609 h 228"/>
                <a:gd name="T22" fmla="*/ 395 w 298"/>
                <a:gd name="T23" fmla="*/ 572 h 228"/>
                <a:gd name="T24" fmla="*/ 486 w 298"/>
                <a:gd name="T25" fmla="*/ 388 h 228"/>
                <a:gd name="T26" fmla="*/ 602 w 298"/>
                <a:gd name="T27" fmla="*/ 275 h 228"/>
                <a:gd name="T28" fmla="*/ 574 w 298"/>
                <a:gd name="T29" fmla="*/ 158 h 228"/>
                <a:gd name="T30" fmla="*/ 433 w 298"/>
                <a:gd name="T31" fmla="*/ 158 h 228"/>
                <a:gd name="T32" fmla="*/ 288 w 298"/>
                <a:gd name="T33" fmla="*/ 209 h 228"/>
                <a:gd name="T34" fmla="*/ 145 w 298"/>
                <a:gd name="T35" fmla="*/ 275 h 228"/>
                <a:gd name="T36" fmla="*/ 68 w 298"/>
                <a:gd name="T37" fmla="*/ 299 h 228"/>
                <a:gd name="T38" fmla="*/ 0 w 298"/>
                <a:gd name="T39" fmla="*/ 299 h 2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8" h="228">
                  <a:moveTo>
                    <a:pt x="2" y="96"/>
                  </a:moveTo>
                  <a:cubicBezTo>
                    <a:pt x="31" y="68"/>
                    <a:pt x="71" y="65"/>
                    <a:pt x="104" y="46"/>
                  </a:cubicBezTo>
                  <a:cubicBezTo>
                    <a:pt x="132" y="31"/>
                    <a:pt x="172" y="41"/>
                    <a:pt x="203" y="35"/>
                  </a:cubicBezTo>
                  <a:cubicBezTo>
                    <a:pt x="218" y="32"/>
                    <a:pt x="273" y="0"/>
                    <a:pt x="275" y="30"/>
                  </a:cubicBezTo>
                  <a:cubicBezTo>
                    <a:pt x="276" y="38"/>
                    <a:pt x="265" y="50"/>
                    <a:pt x="262" y="59"/>
                  </a:cubicBezTo>
                  <a:cubicBezTo>
                    <a:pt x="260" y="67"/>
                    <a:pt x="259" y="79"/>
                    <a:pt x="259" y="88"/>
                  </a:cubicBezTo>
                  <a:cubicBezTo>
                    <a:pt x="258" y="104"/>
                    <a:pt x="265" y="115"/>
                    <a:pt x="275" y="128"/>
                  </a:cubicBezTo>
                  <a:cubicBezTo>
                    <a:pt x="281" y="134"/>
                    <a:pt x="298" y="144"/>
                    <a:pt x="295" y="154"/>
                  </a:cubicBezTo>
                  <a:cubicBezTo>
                    <a:pt x="293" y="164"/>
                    <a:pt x="262" y="170"/>
                    <a:pt x="254" y="175"/>
                  </a:cubicBezTo>
                  <a:cubicBezTo>
                    <a:pt x="235" y="185"/>
                    <a:pt x="225" y="201"/>
                    <a:pt x="202" y="204"/>
                  </a:cubicBezTo>
                  <a:cubicBezTo>
                    <a:pt x="183" y="207"/>
                    <a:pt x="173" y="204"/>
                    <a:pt x="157" y="216"/>
                  </a:cubicBezTo>
                  <a:cubicBezTo>
                    <a:pt x="139" y="228"/>
                    <a:pt x="130" y="228"/>
                    <a:pt x="141" y="203"/>
                  </a:cubicBezTo>
                  <a:cubicBezTo>
                    <a:pt x="149" y="184"/>
                    <a:pt x="155" y="149"/>
                    <a:pt x="174" y="138"/>
                  </a:cubicBezTo>
                  <a:cubicBezTo>
                    <a:pt x="196" y="126"/>
                    <a:pt x="212" y="128"/>
                    <a:pt x="215" y="98"/>
                  </a:cubicBezTo>
                  <a:cubicBezTo>
                    <a:pt x="217" y="84"/>
                    <a:pt x="221" y="63"/>
                    <a:pt x="205" y="56"/>
                  </a:cubicBezTo>
                  <a:cubicBezTo>
                    <a:pt x="195" y="51"/>
                    <a:pt x="167" y="56"/>
                    <a:pt x="155" y="56"/>
                  </a:cubicBezTo>
                  <a:cubicBezTo>
                    <a:pt x="134" y="57"/>
                    <a:pt x="121" y="65"/>
                    <a:pt x="103" y="74"/>
                  </a:cubicBezTo>
                  <a:cubicBezTo>
                    <a:pt x="88" y="82"/>
                    <a:pt x="69" y="92"/>
                    <a:pt x="52" y="98"/>
                  </a:cubicBezTo>
                  <a:cubicBezTo>
                    <a:pt x="44" y="100"/>
                    <a:pt x="32" y="105"/>
                    <a:pt x="24" y="106"/>
                  </a:cubicBezTo>
                  <a:cubicBezTo>
                    <a:pt x="16" y="107"/>
                    <a:pt x="4" y="102"/>
                    <a:pt x="0" y="106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8" name="Freeform 1257">
              <a:extLst>
                <a:ext uri="{FF2B5EF4-FFF2-40B4-BE49-F238E27FC236}">
                  <a16:creationId xmlns:a16="http://schemas.microsoft.com/office/drawing/2014/main" id="{72CD9083-E111-45E7-973A-3DF25ECAF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682"/>
              <a:ext cx="171" cy="243"/>
            </a:xfrm>
            <a:custGeom>
              <a:avLst/>
              <a:gdLst>
                <a:gd name="T0" fmla="*/ 308 w 121"/>
                <a:gd name="T1" fmla="*/ 478 h 172"/>
                <a:gd name="T2" fmla="*/ 342 w 121"/>
                <a:gd name="T3" fmla="*/ 437 h 172"/>
                <a:gd name="T4" fmla="*/ 328 w 121"/>
                <a:gd name="T5" fmla="*/ 349 h 172"/>
                <a:gd name="T6" fmla="*/ 271 w 121"/>
                <a:gd name="T7" fmla="*/ 199 h 172"/>
                <a:gd name="T8" fmla="*/ 237 w 121"/>
                <a:gd name="T9" fmla="*/ 49 h 172"/>
                <a:gd name="T10" fmla="*/ 138 w 121"/>
                <a:gd name="T11" fmla="*/ 49 h 172"/>
                <a:gd name="T12" fmla="*/ 42 w 121"/>
                <a:gd name="T13" fmla="*/ 88 h 172"/>
                <a:gd name="T14" fmla="*/ 23 w 121"/>
                <a:gd name="T15" fmla="*/ 150 h 172"/>
                <a:gd name="T16" fmla="*/ 34 w 121"/>
                <a:gd name="T17" fmla="*/ 261 h 172"/>
                <a:gd name="T18" fmla="*/ 8 w 121"/>
                <a:gd name="T19" fmla="*/ 295 h 172"/>
                <a:gd name="T20" fmla="*/ 14 w 121"/>
                <a:gd name="T21" fmla="*/ 349 h 172"/>
                <a:gd name="T22" fmla="*/ 47 w 121"/>
                <a:gd name="T23" fmla="*/ 396 h 172"/>
                <a:gd name="T24" fmla="*/ 66 w 121"/>
                <a:gd name="T25" fmla="*/ 439 h 172"/>
                <a:gd name="T26" fmla="*/ 151 w 121"/>
                <a:gd name="T27" fmla="*/ 458 h 172"/>
                <a:gd name="T28" fmla="*/ 274 w 121"/>
                <a:gd name="T29" fmla="*/ 437 h 172"/>
                <a:gd name="T30" fmla="*/ 309 w 121"/>
                <a:gd name="T31" fmla="*/ 469 h 172"/>
                <a:gd name="T32" fmla="*/ 335 w 121"/>
                <a:gd name="T33" fmla="*/ 479 h 1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172">
                  <a:moveTo>
                    <a:pt x="109" y="169"/>
                  </a:moveTo>
                  <a:cubicBezTo>
                    <a:pt x="119" y="169"/>
                    <a:pt x="121" y="166"/>
                    <a:pt x="121" y="155"/>
                  </a:cubicBezTo>
                  <a:cubicBezTo>
                    <a:pt x="121" y="145"/>
                    <a:pt x="121" y="134"/>
                    <a:pt x="116" y="124"/>
                  </a:cubicBezTo>
                  <a:cubicBezTo>
                    <a:pt x="107" y="107"/>
                    <a:pt x="101" y="90"/>
                    <a:pt x="96" y="71"/>
                  </a:cubicBezTo>
                  <a:cubicBezTo>
                    <a:pt x="91" y="53"/>
                    <a:pt x="93" y="35"/>
                    <a:pt x="84" y="18"/>
                  </a:cubicBezTo>
                  <a:cubicBezTo>
                    <a:pt x="75" y="0"/>
                    <a:pt x="63" y="10"/>
                    <a:pt x="49" y="18"/>
                  </a:cubicBezTo>
                  <a:cubicBezTo>
                    <a:pt x="38" y="24"/>
                    <a:pt x="26" y="25"/>
                    <a:pt x="15" y="31"/>
                  </a:cubicBezTo>
                  <a:cubicBezTo>
                    <a:pt x="5" y="36"/>
                    <a:pt x="3" y="42"/>
                    <a:pt x="8" y="53"/>
                  </a:cubicBezTo>
                  <a:cubicBezTo>
                    <a:pt x="12" y="63"/>
                    <a:pt x="17" y="81"/>
                    <a:pt x="12" y="93"/>
                  </a:cubicBezTo>
                  <a:cubicBezTo>
                    <a:pt x="10" y="98"/>
                    <a:pt x="6" y="100"/>
                    <a:pt x="3" y="105"/>
                  </a:cubicBezTo>
                  <a:cubicBezTo>
                    <a:pt x="0" y="112"/>
                    <a:pt x="1" y="117"/>
                    <a:pt x="5" y="124"/>
                  </a:cubicBezTo>
                  <a:cubicBezTo>
                    <a:pt x="8" y="130"/>
                    <a:pt x="13" y="134"/>
                    <a:pt x="16" y="140"/>
                  </a:cubicBezTo>
                  <a:cubicBezTo>
                    <a:pt x="18" y="146"/>
                    <a:pt x="20" y="151"/>
                    <a:pt x="23" y="156"/>
                  </a:cubicBezTo>
                  <a:cubicBezTo>
                    <a:pt x="31" y="168"/>
                    <a:pt x="43" y="167"/>
                    <a:pt x="54" y="162"/>
                  </a:cubicBezTo>
                  <a:cubicBezTo>
                    <a:pt x="69" y="154"/>
                    <a:pt x="82" y="145"/>
                    <a:pt x="97" y="155"/>
                  </a:cubicBezTo>
                  <a:cubicBezTo>
                    <a:pt x="102" y="159"/>
                    <a:pt x="106" y="162"/>
                    <a:pt x="110" y="166"/>
                  </a:cubicBezTo>
                  <a:cubicBezTo>
                    <a:pt x="112" y="167"/>
                    <a:pt x="119" y="172"/>
                    <a:pt x="119" y="170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9" name="Freeform 1258">
              <a:extLst>
                <a:ext uri="{FF2B5EF4-FFF2-40B4-BE49-F238E27FC236}">
                  <a16:creationId xmlns:a16="http://schemas.microsoft.com/office/drawing/2014/main" id="{F8077FDC-AECB-4DB9-8F9E-53238AD1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529"/>
              <a:ext cx="203" cy="331"/>
            </a:xfrm>
            <a:custGeom>
              <a:avLst/>
              <a:gdLst>
                <a:gd name="T0" fmla="*/ 362 w 144"/>
                <a:gd name="T1" fmla="*/ 0 h 234"/>
                <a:gd name="T2" fmla="*/ 213 w 144"/>
                <a:gd name="T3" fmla="*/ 108 h 234"/>
                <a:gd name="T4" fmla="*/ 96 w 144"/>
                <a:gd name="T5" fmla="*/ 212 h 234"/>
                <a:gd name="T6" fmla="*/ 20 w 144"/>
                <a:gd name="T7" fmla="*/ 286 h 234"/>
                <a:gd name="T8" fmla="*/ 49 w 144"/>
                <a:gd name="T9" fmla="*/ 395 h 234"/>
                <a:gd name="T10" fmla="*/ 103 w 144"/>
                <a:gd name="T11" fmla="*/ 540 h 234"/>
                <a:gd name="T12" fmla="*/ 155 w 144"/>
                <a:gd name="T13" fmla="*/ 622 h 234"/>
                <a:gd name="T14" fmla="*/ 272 w 144"/>
                <a:gd name="T15" fmla="*/ 651 h 234"/>
                <a:gd name="T16" fmla="*/ 326 w 144"/>
                <a:gd name="T17" fmla="*/ 651 h 234"/>
                <a:gd name="T18" fmla="*/ 368 w 144"/>
                <a:gd name="T19" fmla="*/ 661 h 234"/>
                <a:gd name="T20" fmla="*/ 372 w 144"/>
                <a:gd name="T21" fmla="*/ 661 h 234"/>
                <a:gd name="T22" fmla="*/ 266 w 144"/>
                <a:gd name="T23" fmla="*/ 579 h 234"/>
                <a:gd name="T24" fmla="*/ 247 w 144"/>
                <a:gd name="T25" fmla="*/ 487 h 234"/>
                <a:gd name="T26" fmla="*/ 268 w 144"/>
                <a:gd name="T27" fmla="*/ 385 h 234"/>
                <a:gd name="T28" fmla="*/ 326 w 144"/>
                <a:gd name="T29" fmla="*/ 272 h 234"/>
                <a:gd name="T30" fmla="*/ 382 w 144"/>
                <a:gd name="T31" fmla="*/ 173 h 234"/>
                <a:gd name="T32" fmla="*/ 392 w 144"/>
                <a:gd name="T33" fmla="*/ 91 h 234"/>
                <a:gd name="T34" fmla="*/ 368 w 144"/>
                <a:gd name="T35" fmla="*/ 16 h 2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4" h="234">
                  <a:moveTo>
                    <a:pt x="129" y="0"/>
                  </a:moveTo>
                  <a:cubicBezTo>
                    <a:pt x="110" y="9"/>
                    <a:pt x="93" y="25"/>
                    <a:pt x="76" y="38"/>
                  </a:cubicBezTo>
                  <a:cubicBezTo>
                    <a:pt x="62" y="49"/>
                    <a:pt x="45" y="60"/>
                    <a:pt x="34" y="75"/>
                  </a:cubicBezTo>
                  <a:cubicBezTo>
                    <a:pt x="27" y="85"/>
                    <a:pt x="12" y="90"/>
                    <a:pt x="7" y="101"/>
                  </a:cubicBezTo>
                  <a:cubicBezTo>
                    <a:pt x="0" y="114"/>
                    <a:pt x="13" y="128"/>
                    <a:pt x="18" y="139"/>
                  </a:cubicBezTo>
                  <a:cubicBezTo>
                    <a:pt x="25" y="156"/>
                    <a:pt x="32" y="173"/>
                    <a:pt x="37" y="191"/>
                  </a:cubicBezTo>
                  <a:cubicBezTo>
                    <a:pt x="41" y="202"/>
                    <a:pt x="43" y="215"/>
                    <a:pt x="55" y="220"/>
                  </a:cubicBezTo>
                  <a:cubicBezTo>
                    <a:pt x="69" y="225"/>
                    <a:pt x="82" y="228"/>
                    <a:pt x="97" y="230"/>
                  </a:cubicBezTo>
                  <a:cubicBezTo>
                    <a:pt x="104" y="231"/>
                    <a:pt x="110" y="231"/>
                    <a:pt x="116" y="230"/>
                  </a:cubicBezTo>
                  <a:cubicBezTo>
                    <a:pt x="120" y="230"/>
                    <a:pt x="128" y="234"/>
                    <a:pt x="131" y="233"/>
                  </a:cubicBezTo>
                  <a:cubicBezTo>
                    <a:pt x="132" y="232"/>
                    <a:pt x="133" y="233"/>
                    <a:pt x="133" y="233"/>
                  </a:cubicBezTo>
                  <a:cubicBezTo>
                    <a:pt x="128" y="218"/>
                    <a:pt x="105" y="215"/>
                    <a:pt x="95" y="204"/>
                  </a:cubicBezTo>
                  <a:cubicBezTo>
                    <a:pt x="89" y="196"/>
                    <a:pt x="88" y="182"/>
                    <a:pt x="88" y="172"/>
                  </a:cubicBezTo>
                  <a:cubicBezTo>
                    <a:pt x="88" y="158"/>
                    <a:pt x="91" y="148"/>
                    <a:pt x="96" y="136"/>
                  </a:cubicBezTo>
                  <a:cubicBezTo>
                    <a:pt x="101" y="121"/>
                    <a:pt x="107" y="109"/>
                    <a:pt x="116" y="96"/>
                  </a:cubicBezTo>
                  <a:cubicBezTo>
                    <a:pt x="124" y="84"/>
                    <a:pt x="131" y="75"/>
                    <a:pt x="136" y="61"/>
                  </a:cubicBezTo>
                  <a:cubicBezTo>
                    <a:pt x="139" y="50"/>
                    <a:pt x="144" y="44"/>
                    <a:pt x="140" y="32"/>
                  </a:cubicBezTo>
                  <a:cubicBezTo>
                    <a:pt x="137" y="23"/>
                    <a:pt x="133" y="15"/>
                    <a:pt x="131" y="6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0" name="Freeform 1259">
              <a:extLst>
                <a:ext uri="{FF2B5EF4-FFF2-40B4-BE49-F238E27FC236}">
                  <a16:creationId xmlns:a16="http://schemas.microsoft.com/office/drawing/2014/main" id="{B37BE067-9FF0-4502-8124-D38133892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481"/>
              <a:ext cx="146" cy="362"/>
            </a:xfrm>
            <a:custGeom>
              <a:avLst/>
              <a:gdLst>
                <a:gd name="T0" fmla="*/ 58 w 104"/>
                <a:gd name="T1" fmla="*/ 724 h 256"/>
                <a:gd name="T2" fmla="*/ 34 w 104"/>
                <a:gd name="T3" fmla="*/ 614 h 256"/>
                <a:gd name="T4" fmla="*/ 143 w 104"/>
                <a:gd name="T5" fmla="*/ 518 h 256"/>
                <a:gd name="T6" fmla="*/ 132 w 104"/>
                <a:gd name="T7" fmla="*/ 342 h 256"/>
                <a:gd name="T8" fmla="*/ 74 w 104"/>
                <a:gd name="T9" fmla="*/ 339 h 256"/>
                <a:gd name="T10" fmla="*/ 28 w 104"/>
                <a:gd name="T11" fmla="*/ 334 h 256"/>
                <a:gd name="T12" fmla="*/ 53 w 104"/>
                <a:gd name="T13" fmla="*/ 274 h 256"/>
                <a:gd name="T14" fmla="*/ 49 w 104"/>
                <a:gd name="T15" fmla="*/ 204 h 256"/>
                <a:gd name="T16" fmla="*/ 28 w 104"/>
                <a:gd name="T17" fmla="*/ 81 h 256"/>
                <a:gd name="T18" fmla="*/ 101 w 104"/>
                <a:gd name="T19" fmla="*/ 23 h 256"/>
                <a:gd name="T20" fmla="*/ 156 w 104"/>
                <a:gd name="T21" fmla="*/ 8 h 256"/>
                <a:gd name="T22" fmla="*/ 206 w 104"/>
                <a:gd name="T23" fmla="*/ 116 h 256"/>
                <a:gd name="T24" fmla="*/ 258 w 104"/>
                <a:gd name="T25" fmla="*/ 218 h 256"/>
                <a:gd name="T26" fmla="*/ 272 w 104"/>
                <a:gd name="T27" fmla="*/ 361 h 256"/>
                <a:gd name="T28" fmla="*/ 239 w 104"/>
                <a:gd name="T29" fmla="*/ 479 h 256"/>
                <a:gd name="T30" fmla="*/ 263 w 104"/>
                <a:gd name="T31" fmla="*/ 581 h 256"/>
                <a:gd name="T32" fmla="*/ 268 w 104"/>
                <a:gd name="T33" fmla="*/ 677 h 256"/>
                <a:gd name="T34" fmla="*/ 157 w 104"/>
                <a:gd name="T35" fmla="*/ 699 h 256"/>
                <a:gd name="T36" fmla="*/ 73 w 104"/>
                <a:gd name="T37" fmla="*/ 716 h 2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4" h="256">
                  <a:moveTo>
                    <a:pt x="21" y="256"/>
                  </a:moveTo>
                  <a:cubicBezTo>
                    <a:pt x="11" y="248"/>
                    <a:pt x="6" y="228"/>
                    <a:pt x="12" y="217"/>
                  </a:cubicBezTo>
                  <a:cubicBezTo>
                    <a:pt x="21" y="203"/>
                    <a:pt x="40" y="195"/>
                    <a:pt x="52" y="183"/>
                  </a:cubicBezTo>
                  <a:cubicBezTo>
                    <a:pt x="67" y="168"/>
                    <a:pt x="82" y="126"/>
                    <a:pt x="48" y="121"/>
                  </a:cubicBezTo>
                  <a:cubicBezTo>
                    <a:pt x="42" y="120"/>
                    <a:pt x="33" y="119"/>
                    <a:pt x="27" y="120"/>
                  </a:cubicBezTo>
                  <a:cubicBezTo>
                    <a:pt x="22" y="121"/>
                    <a:pt x="11" y="126"/>
                    <a:pt x="10" y="118"/>
                  </a:cubicBezTo>
                  <a:cubicBezTo>
                    <a:pt x="10" y="112"/>
                    <a:pt x="18" y="103"/>
                    <a:pt x="19" y="97"/>
                  </a:cubicBezTo>
                  <a:cubicBezTo>
                    <a:pt x="20" y="89"/>
                    <a:pt x="20" y="80"/>
                    <a:pt x="18" y="72"/>
                  </a:cubicBezTo>
                  <a:cubicBezTo>
                    <a:pt x="16" y="59"/>
                    <a:pt x="0" y="39"/>
                    <a:pt x="10" y="28"/>
                  </a:cubicBezTo>
                  <a:cubicBezTo>
                    <a:pt x="17" y="19"/>
                    <a:pt x="27" y="14"/>
                    <a:pt x="36" y="8"/>
                  </a:cubicBezTo>
                  <a:cubicBezTo>
                    <a:pt x="42" y="4"/>
                    <a:pt x="49" y="0"/>
                    <a:pt x="56" y="3"/>
                  </a:cubicBezTo>
                  <a:cubicBezTo>
                    <a:pt x="68" y="8"/>
                    <a:pt x="71" y="30"/>
                    <a:pt x="75" y="41"/>
                  </a:cubicBezTo>
                  <a:cubicBezTo>
                    <a:pt x="79" y="54"/>
                    <a:pt x="88" y="65"/>
                    <a:pt x="93" y="77"/>
                  </a:cubicBezTo>
                  <a:cubicBezTo>
                    <a:pt x="99" y="93"/>
                    <a:pt x="102" y="112"/>
                    <a:pt x="98" y="127"/>
                  </a:cubicBezTo>
                  <a:cubicBezTo>
                    <a:pt x="95" y="142"/>
                    <a:pt x="87" y="155"/>
                    <a:pt x="86" y="170"/>
                  </a:cubicBezTo>
                  <a:cubicBezTo>
                    <a:pt x="86" y="184"/>
                    <a:pt x="90" y="193"/>
                    <a:pt x="95" y="206"/>
                  </a:cubicBezTo>
                  <a:cubicBezTo>
                    <a:pt x="98" y="216"/>
                    <a:pt x="104" y="230"/>
                    <a:pt x="97" y="240"/>
                  </a:cubicBezTo>
                  <a:cubicBezTo>
                    <a:pt x="90" y="251"/>
                    <a:pt x="68" y="246"/>
                    <a:pt x="57" y="247"/>
                  </a:cubicBezTo>
                  <a:cubicBezTo>
                    <a:pt x="47" y="247"/>
                    <a:pt x="36" y="248"/>
                    <a:pt x="26" y="253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1" name="Freeform 1260">
              <a:extLst>
                <a:ext uri="{FF2B5EF4-FFF2-40B4-BE49-F238E27FC236}">
                  <a16:creationId xmlns:a16="http://schemas.microsoft.com/office/drawing/2014/main" id="{5FA473FB-6EAD-4184-8056-D7087ED4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2145"/>
              <a:ext cx="316" cy="387"/>
            </a:xfrm>
            <a:custGeom>
              <a:avLst/>
              <a:gdLst>
                <a:gd name="T0" fmla="*/ 607 w 224"/>
                <a:gd name="T1" fmla="*/ 0 h 274"/>
                <a:gd name="T2" fmla="*/ 624 w 224"/>
                <a:gd name="T3" fmla="*/ 59 h 274"/>
                <a:gd name="T4" fmla="*/ 621 w 224"/>
                <a:gd name="T5" fmla="*/ 165 h 274"/>
                <a:gd name="T6" fmla="*/ 624 w 224"/>
                <a:gd name="T7" fmla="*/ 260 h 274"/>
                <a:gd name="T8" fmla="*/ 607 w 224"/>
                <a:gd name="T9" fmla="*/ 342 h 274"/>
                <a:gd name="T10" fmla="*/ 553 w 224"/>
                <a:gd name="T11" fmla="*/ 501 h 274"/>
                <a:gd name="T12" fmla="*/ 546 w 224"/>
                <a:gd name="T13" fmla="*/ 575 h 274"/>
                <a:gd name="T14" fmla="*/ 499 w 224"/>
                <a:gd name="T15" fmla="*/ 630 h 274"/>
                <a:gd name="T16" fmla="*/ 388 w 224"/>
                <a:gd name="T17" fmla="*/ 688 h 274"/>
                <a:gd name="T18" fmla="*/ 300 w 224"/>
                <a:gd name="T19" fmla="*/ 730 h 274"/>
                <a:gd name="T20" fmla="*/ 258 w 224"/>
                <a:gd name="T21" fmla="*/ 732 h 274"/>
                <a:gd name="T22" fmla="*/ 203 w 224"/>
                <a:gd name="T23" fmla="*/ 758 h 274"/>
                <a:gd name="T24" fmla="*/ 107 w 224"/>
                <a:gd name="T25" fmla="*/ 732 h 274"/>
                <a:gd name="T26" fmla="*/ 1 w 224"/>
                <a:gd name="T27" fmla="*/ 712 h 274"/>
                <a:gd name="T28" fmla="*/ 28 w 224"/>
                <a:gd name="T29" fmla="*/ 654 h 274"/>
                <a:gd name="T30" fmla="*/ 69 w 224"/>
                <a:gd name="T31" fmla="*/ 592 h 274"/>
                <a:gd name="T32" fmla="*/ 179 w 224"/>
                <a:gd name="T33" fmla="*/ 391 h 274"/>
                <a:gd name="T34" fmla="*/ 171 w 224"/>
                <a:gd name="T35" fmla="*/ 253 h 274"/>
                <a:gd name="T36" fmla="*/ 261 w 224"/>
                <a:gd name="T37" fmla="*/ 192 h 274"/>
                <a:gd name="T38" fmla="*/ 402 w 224"/>
                <a:gd name="T39" fmla="*/ 136 h 274"/>
                <a:gd name="T40" fmla="*/ 403 w 224"/>
                <a:gd name="T41" fmla="*/ 212 h 274"/>
                <a:gd name="T42" fmla="*/ 391 w 224"/>
                <a:gd name="T43" fmla="*/ 309 h 274"/>
                <a:gd name="T44" fmla="*/ 437 w 224"/>
                <a:gd name="T45" fmla="*/ 362 h 274"/>
                <a:gd name="T46" fmla="*/ 504 w 224"/>
                <a:gd name="T47" fmla="*/ 305 h 274"/>
                <a:gd name="T48" fmla="*/ 547 w 224"/>
                <a:gd name="T49" fmla="*/ 175 h 274"/>
                <a:gd name="T50" fmla="*/ 595 w 224"/>
                <a:gd name="T51" fmla="*/ 14 h 2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24" h="274">
                  <a:moveTo>
                    <a:pt x="216" y="0"/>
                  </a:moveTo>
                  <a:cubicBezTo>
                    <a:pt x="217" y="7"/>
                    <a:pt x="220" y="14"/>
                    <a:pt x="222" y="21"/>
                  </a:cubicBezTo>
                  <a:cubicBezTo>
                    <a:pt x="224" y="34"/>
                    <a:pt x="221" y="46"/>
                    <a:pt x="221" y="59"/>
                  </a:cubicBezTo>
                  <a:cubicBezTo>
                    <a:pt x="221" y="70"/>
                    <a:pt x="222" y="81"/>
                    <a:pt x="222" y="92"/>
                  </a:cubicBezTo>
                  <a:cubicBezTo>
                    <a:pt x="223" y="104"/>
                    <a:pt x="220" y="111"/>
                    <a:pt x="216" y="121"/>
                  </a:cubicBezTo>
                  <a:cubicBezTo>
                    <a:pt x="208" y="140"/>
                    <a:pt x="199" y="158"/>
                    <a:pt x="197" y="178"/>
                  </a:cubicBezTo>
                  <a:cubicBezTo>
                    <a:pt x="196" y="187"/>
                    <a:pt x="196" y="196"/>
                    <a:pt x="194" y="204"/>
                  </a:cubicBezTo>
                  <a:cubicBezTo>
                    <a:pt x="192" y="216"/>
                    <a:pt x="188" y="219"/>
                    <a:pt x="178" y="224"/>
                  </a:cubicBezTo>
                  <a:cubicBezTo>
                    <a:pt x="165" y="231"/>
                    <a:pt x="151" y="237"/>
                    <a:pt x="138" y="244"/>
                  </a:cubicBezTo>
                  <a:cubicBezTo>
                    <a:pt x="129" y="250"/>
                    <a:pt x="118" y="257"/>
                    <a:pt x="107" y="259"/>
                  </a:cubicBezTo>
                  <a:cubicBezTo>
                    <a:pt x="102" y="259"/>
                    <a:pt x="97" y="258"/>
                    <a:pt x="92" y="260"/>
                  </a:cubicBezTo>
                  <a:cubicBezTo>
                    <a:pt x="85" y="262"/>
                    <a:pt x="79" y="266"/>
                    <a:pt x="72" y="269"/>
                  </a:cubicBezTo>
                  <a:cubicBezTo>
                    <a:pt x="59" y="274"/>
                    <a:pt x="52" y="259"/>
                    <a:pt x="38" y="260"/>
                  </a:cubicBezTo>
                  <a:cubicBezTo>
                    <a:pt x="28" y="261"/>
                    <a:pt x="4" y="271"/>
                    <a:pt x="1" y="253"/>
                  </a:cubicBezTo>
                  <a:cubicBezTo>
                    <a:pt x="0" y="246"/>
                    <a:pt x="6" y="238"/>
                    <a:pt x="10" y="232"/>
                  </a:cubicBezTo>
                  <a:cubicBezTo>
                    <a:pt x="16" y="224"/>
                    <a:pt x="21" y="218"/>
                    <a:pt x="25" y="210"/>
                  </a:cubicBezTo>
                  <a:cubicBezTo>
                    <a:pt x="36" y="185"/>
                    <a:pt x="55" y="165"/>
                    <a:pt x="64" y="139"/>
                  </a:cubicBezTo>
                  <a:cubicBezTo>
                    <a:pt x="69" y="123"/>
                    <a:pt x="61" y="106"/>
                    <a:pt x="61" y="90"/>
                  </a:cubicBezTo>
                  <a:cubicBezTo>
                    <a:pt x="61" y="67"/>
                    <a:pt x="80" y="77"/>
                    <a:pt x="93" y="68"/>
                  </a:cubicBezTo>
                  <a:cubicBezTo>
                    <a:pt x="103" y="61"/>
                    <a:pt x="132" y="34"/>
                    <a:pt x="143" y="48"/>
                  </a:cubicBezTo>
                  <a:cubicBezTo>
                    <a:pt x="149" y="56"/>
                    <a:pt x="146" y="66"/>
                    <a:pt x="144" y="75"/>
                  </a:cubicBezTo>
                  <a:cubicBezTo>
                    <a:pt x="140" y="87"/>
                    <a:pt x="138" y="98"/>
                    <a:pt x="139" y="110"/>
                  </a:cubicBezTo>
                  <a:cubicBezTo>
                    <a:pt x="140" y="120"/>
                    <a:pt x="145" y="130"/>
                    <a:pt x="156" y="128"/>
                  </a:cubicBezTo>
                  <a:cubicBezTo>
                    <a:pt x="166" y="127"/>
                    <a:pt x="174" y="115"/>
                    <a:pt x="179" y="108"/>
                  </a:cubicBezTo>
                  <a:cubicBezTo>
                    <a:pt x="190" y="94"/>
                    <a:pt x="192" y="78"/>
                    <a:pt x="195" y="62"/>
                  </a:cubicBezTo>
                  <a:cubicBezTo>
                    <a:pt x="200" y="43"/>
                    <a:pt x="203" y="23"/>
                    <a:pt x="212" y="5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2" name="Freeform 1261">
              <a:extLst>
                <a:ext uri="{FF2B5EF4-FFF2-40B4-BE49-F238E27FC236}">
                  <a16:creationId xmlns:a16="http://schemas.microsoft.com/office/drawing/2014/main" id="{9D1598C3-FCD4-4E28-BB48-A7F8F42FF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292"/>
              <a:ext cx="314" cy="439"/>
            </a:xfrm>
            <a:custGeom>
              <a:avLst/>
              <a:gdLst>
                <a:gd name="T0" fmla="*/ 549 w 223"/>
                <a:gd name="T1" fmla="*/ 575 h 311"/>
                <a:gd name="T2" fmla="*/ 472 w 223"/>
                <a:gd name="T3" fmla="*/ 519 h 311"/>
                <a:gd name="T4" fmla="*/ 375 w 223"/>
                <a:gd name="T5" fmla="*/ 498 h 311"/>
                <a:gd name="T6" fmla="*/ 310 w 223"/>
                <a:gd name="T7" fmla="*/ 494 h 311"/>
                <a:gd name="T8" fmla="*/ 355 w 223"/>
                <a:gd name="T9" fmla="*/ 303 h 311"/>
                <a:gd name="T10" fmla="*/ 456 w 223"/>
                <a:gd name="T11" fmla="*/ 285 h 311"/>
                <a:gd name="T12" fmla="*/ 511 w 223"/>
                <a:gd name="T13" fmla="*/ 255 h 311"/>
                <a:gd name="T14" fmla="*/ 549 w 223"/>
                <a:gd name="T15" fmla="*/ 184 h 311"/>
                <a:gd name="T16" fmla="*/ 589 w 223"/>
                <a:gd name="T17" fmla="*/ 110 h 311"/>
                <a:gd name="T18" fmla="*/ 573 w 223"/>
                <a:gd name="T19" fmla="*/ 6 h 311"/>
                <a:gd name="T20" fmla="*/ 525 w 223"/>
                <a:gd name="T21" fmla="*/ 28 h 311"/>
                <a:gd name="T22" fmla="*/ 458 w 223"/>
                <a:gd name="T23" fmla="*/ 64 h 311"/>
                <a:gd name="T24" fmla="*/ 365 w 223"/>
                <a:gd name="T25" fmla="*/ 79 h 311"/>
                <a:gd name="T26" fmla="*/ 329 w 223"/>
                <a:gd name="T27" fmla="*/ 69 h 311"/>
                <a:gd name="T28" fmla="*/ 313 w 223"/>
                <a:gd name="T29" fmla="*/ 116 h 311"/>
                <a:gd name="T30" fmla="*/ 276 w 223"/>
                <a:gd name="T31" fmla="*/ 178 h 311"/>
                <a:gd name="T32" fmla="*/ 173 w 223"/>
                <a:gd name="T33" fmla="*/ 360 h 311"/>
                <a:gd name="T34" fmla="*/ 137 w 223"/>
                <a:gd name="T35" fmla="*/ 436 h 311"/>
                <a:gd name="T36" fmla="*/ 59 w 223"/>
                <a:gd name="T37" fmla="*/ 518 h 311"/>
                <a:gd name="T38" fmla="*/ 125 w 223"/>
                <a:gd name="T39" fmla="*/ 642 h 311"/>
                <a:gd name="T40" fmla="*/ 152 w 223"/>
                <a:gd name="T41" fmla="*/ 744 h 311"/>
                <a:gd name="T42" fmla="*/ 76 w 223"/>
                <a:gd name="T43" fmla="*/ 751 h 311"/>
                <a:gd name="T44" fmla="*/ 173 w 223"/>
                <a:gd name="T45" fmla="*/ 800 h 311"/>
                <a:gd name="T46" fmla="*/ 259 w 223"/>
                <a:gd name="T47" fmla="*/ 848 h 311"/>
                <a:gd name="T48" fmla="*/ 337 w 223"/>
                <a:gd name="T49" fmla="*/ 785 h 311"/>
                <a:gd name="T50" fmla="*/ 431 w 223"/>
                <a:gd name="T51" fmla="*/ 706 h 311"/>
                <a:gd name="T52" fmla="*/ 511 w 223"/>
                <a:gd name="T53" fmla="*/ 610 h 311"/>
                <a:gd name="T54" fmla="*/ 553 w 223"/>
                <a:gd name="T55" fmla="*/ 572 h 31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23" h="311">
                  <a:moveTo>
                    <a:pt x="197" y="204"/>
                  </a:moveTo>
                  <a:cubicBezTo>
                    <a:pt x="197" y="202"/>
                    <a:pt x="173" y="188"/>
                    <a:pt x="169" y="185"/>
                  </a:cubicBezTo>
                  <a:cubicBezTo>
                    <a:pt x="158" y="179"/>
                    <a:pt x="147" y="176"/>
                    <a:pt x="134" y="177"/>
                  </a:cubicBezTo>
                  <a:cubicBezTo>
                    <a:pt x="127" y="177"/>
                    <a:pt x="118" y="179"/>
                    <a:pt x="111" y="176"/>
                  </a:cubicBezTo>
                  <a:cubicBezTo>
                    <a:pt x="84" y="165"/>
                    <a:pt x="110" y="118"/>
                    <a:pt x="127" y="108"/>
                  </a:cubicBezTo>
                  <a:cubicBezTo>
                    <a:pt x="139" y="101"/>
                    <a:pt x="149" y="102"/>
                    <a:pt x="163" y="101"/>
                  </a:cubicBezTo>
                  <a:cubicBezTo>
                    <a:pt x="170" y="100"/>
                    <a:pt x="178" y="97"/>
                    <a:pt x="183" y="91"/>
                  </a:cubicBezTo>
                  <a:cubicBezTo>
                    <a:pt x="189" y="84"/>
                    <a:pt x="193" y="73"/>
                    <a:pt x="197" y="65"/>
                  </a:cubicBezTo>
                  <a:cubicBezTo>
                    <a:pt x="202" y="56"/>
                    <a:pt x="207" y="48"/>
                    <a:pt x="211" y="39"/>
                  </a:cubicBezTo>
                  <a:cubicBezTo>
                    <a:pt x="215" y="31"/>
                    <a:pt x="223" y="0"/>
                    <a:pt x="205" y="2"/>
                  </a:cubicBezTo>
                  <a:cubicBezTo>
                    <a:pt x="200" y="2"/>
                    <a:pt x="192" y="8"/>
                    <a:pt x="188" y="10"/>
                  </a:cubicBezTo>
                  <a:cubicBezTo>
                    <a:pt x="180" y="14"/>
                    <a:pt x="172" y="19"/>
                    <a:pt x="164" y="23"/>
                  </a:cubicBezTo>
                  <a:cubicBezTo>
                    <a:pt x="155" y="27"/>
                    <a:pt x="142" y="31"/>
                    <a:pt x="131" y="28"/>
                  </a:cubicBezTo>
                  <a:cubicBezTo>
                    <a:pt x="124" y="25"/>
                    <a:pt x="122" y="20"/>
                    <a:pt x="118" y="25"/>
                  </a:cubicBezTo>
                  <a:cubicBezTo>
                    <a:pt x="115" y="29"/>
                    <a:pt x="114" y="36"/>
                    <a:pt x="112" y="41"/>
                  </a:cubicBezTo>
                  <a:cubicBezTo>
                    <a:pt x="109" y="48"/>
                    <a:pt x="104" y="56"/>
                    <a:pt x="99" y="63"/>
                  </a:cubicBezTo>
                  <a:cubicBezTo>
                    <a:pt x="85" y="84"/>
                    <a:pt x="71" y="104"/>
                    <a:pt x="62" y="128"/>
                  </a:cubicBezTo>
                  <a:cubicBezTo>
                    <a:pt x="58" y="137"/>
                    <a:pt x="54" y="147"/>
                    <a:pt x="49" y="155"/>
                  </a:cubicBezTo>
                  <a:cubicBezTo>
                    <a:pt x="41" y="167"/>
                    <a:pt x="31" y="173"/>
                    <a:pt x="21" y="184"/>
                  </a:cubicBezTo>
                  <a:cubicBezTo>
                    <a:pt x="0" y="206"/>
                    <a:pt x="27" y="218"/>
                    <a:pt x="45" y="228"/>
                  </a:cubicBezTo>
                  <a:cubicBezTo>
                    <a:pt x="60" y="236"/>
                    <a:pt x="67" y="251"/>
                    <a:pt x="55" y="264"/>
                  </a:cubicBezTo>
                  <a:cubicBezTo>
                    <a:pt x="47" y="274"/>
                    <a:pt x="37" y="268"/>
                    <a:pt x="27" y="267"/>
                  </a:cubicBezTo>
                  <a:cubicBezTo>
                    <a:pt x="33" y="276"/>
                    <a:pt x="53" y="275"/>
                    <a:pt x="62" y="285"/>
                  </a:cubicBezTo>
                  <a:cubicBezTo>
                    <a:pt x="71" y="294"/>
                    <a:pt x="77" y="311"/>
                    <a:pt x="93" y="302"/>
                  </a:cubicBezTo>
                  <a:cubicBezTo>
                    <a:pt x="103" y="297"/>
                    <a:pt x="114" y="287"/>
                    <a:pt x="121" y="279"/>
                  </a:cubicBezTo>
                  <a:cubicBezTo>
                    <a:pt x="131" y="269"/>
                    <a:pt x="143" y="261"/>
                    <a:pt x="154" y="251"/>
                  </a:cubicBezTo>
                  <a:cubicBezTo>
                    <a:pt x="165" y="241"/>
                    <a:pt x="173" y="228"/>
                    <a:pt x="183" y="217"/>
                  </a:cubicBezTo>
                  <a:cubicBezTo>
                    <a:pt x="188" y="212"/>
                    <a:pt x="192" y="205"/>
                    <a:pt x="198" y="203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3" name="Freeform 1262">
              <a:extLst>
                <a:ext uri="{FF2B5EF4-FFF2-40B4-BE49-F238E27FC236}">
                  <a16:creationId xmlns:a16="http://schemas.microsoft.com/office/drawing/2014/main" id="{95422468-6197-45E1-9025-82422F74D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201"/>
              <a:ext cx="309" cy="420"/>
            </a:xfrm>
            <a:custGeom>
              <a:avLst/>
              <a:gdLst>
                <a:gd name="T0" fmla="*/ 600 w 219"/>
                <a:gd name="T1" fmla="*/ 300 h 297"/>
                <a:gd name="T2" fmla="*/ 536 w 219"/>
                <a:gd name="T3" fmla="*/ 199 h 297"/>
                <a:gd name="T4" fmla="*/ 470 w 219"/>
                <a:gd name="T5" fmla="*/ 165 h 297"/>
                <a:gd name="T6" fmla="*/ 425 w 219"/>
                <a:gd name="T7" fmla="*/ 115 h 297"/>
                <a:gd name="T8" fmla="*/ 377 w 219"/>
                <a:gd name="T9" fmla="*/ 82 h 297"/>
                <a:gd name="T10" fmla="*/ 347 w 219"/>
                <a:gd name="T11" fmla="*/ 74 h 297"/>
                <a:gd name="T12" fmla="*/ 320 w 219"/>
                <a:gd name="T13" fmla="*/ 42 h 297"/>
                <a:gd name="T14" fmla="*/ 171 w 219"/>
                <a:gd name="T15" fmla="*/ 105 h 297"/>
                <a:gd name="T16" fmla="*/ 150 w 219"/>
                <a:gd name="T17" fmla="*/ 198 h 297"/>
                <a:gd name="T18" fmla="*/ 238 w 219"/>
                <a:gd name="T19" fmla="*/ 246 h 297"/>
                <a:gd name="T20" fmla="*/ 281 w 219"/>
                <a:gd name="T21" fmla="*/ 286 h 297"/>
                <a:gd name="T22" fmla="*/ 237 w 219"/>
                <a:gd name="T23" fmla="*/ 346 h 297"/>
                <a:gd name="T24" fmla="*/ 185 w 219"/>
                <a:gd name="T25" fmla="*/ 395 h 297"/>
                <a:gd name="T26" fmla="*/ 145 w 219"/>
                <a:gd name="T27" fmla="*/ 444 h 297"/>
                <a:gd name="T28" fmla="*/ 83 w 219"/>
                <a:gd name="T29" fmla="*/ 602 h 297"/>
                <a:gd name="T30" fmla="*/ 6 w 219"/>
                <a:gd name="T31" fmla="*/ 716 h 297"/>
                <a:gd name="T32" fmla="*/ 130 w 219"/>
                <a:gd name="T33" fmla="*/ 769 h 297"/>
                <a:gd name="T34" fmla="*/ 354 w 219"/>
                <a:gd name="T35" fmla="*/ 827 h 297"/>
                <a:gd name="T36" fmla="*/ 370 w 219"/>
                <a:gd name="T37" fmla="*/ 723 h 297"/>
                <a:gd name="T38" fmla="*/ 442 w 219"/>
                <a:gd name="T39" fmla="*/ 525 h 297"/>
                <a:gd name="T40" fmla="*/ 522 w 219"/>
                <a:gd name="T41" fmla="*/ 371 h 297"/>
                <a:gd name="T42" fmla="*/ 595 w 219"/>
                <a:gd name="T43" fmla="*/ 305 h 29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9" h="297">
                  <a:moveTo>
                    <a:pt x="213" y="106"/>
                  </a:moveTo>
                  <a:cubicBezTo>
                    <a:pt x="219" y="91"/>
                    <a:pt x="201" y="78"/>
                    <a:pt x="191" y="71"/>
                  </a:cubicBezTo>
                  <a:cubicBezTo>
                    <a:pt x="183" y="65"/>
                    <a:pt x="174" y="65"/>
                    <a:pt x="167" y="59"/>
                  </a:cubicBezTo>
                  <a:cubicBezTo>
                    <a:pt x="160" y="54"/>
                    <a:pt x="157" y="46"/>
                    <a:pt x="151" y="40"/>
                  </a:cubicBezTo>
                  <a:cubicBezTo>
                    <a:pt x="146" y="35"/>
                    <a:pt x="141" y="32"/>
                    <a:pt x="134" y="29"/>
                  </a:cubicBezTo>
                  <a:cubicBezTo>
                    <a:pt x="130" y="28"/>
                    <a:pt x="126" y="28"/>
                    <a:pt x="123" y="26"/>
                  </a:cubicBezTo>
                  <a:cubicBezTo>
                    <a:pt x="119" y="23"/>
                    <a:pt x="118" y="18"/>
                    <a:pt x="114" y="15"/>
                  </a:cubicBezTo>
                  <a:cubicBezTo>
                    <a:pt x="93" y="0"/>
                    <a:pt x="71" y="20"/>
                    <a:pt x="61" y="37"/>
                  </a:cubicBezTo>
                  <a:cubicBezTo>
                    <a:pt x="54" y="47"/>
                    <a:pt x="47" y="58"/>
                    <a:pt x="53" y="70"/>
                  </a:cubicBezTo>
                  <a:cubicBezTo>
                    <a:pt x="59" y="82"/>
                    <a:pt x="73" y="85"/>
                    <a:pt x="85" y="87"/>
                  </a:cubicBezTo>
                  <a:cubicBezTo>
                    <a:pt x="92" y="89"/>
                    <a:pt x="101" y="92"/>
                    <a:pt x="100" y="101"/>
                  </a:cubicBezTo>
                  <a:cubicBezTo>
                    <a:pt x="99" y="112"/>
                    <a:pt x="92" y="117"/>
                    <a:pt x="84" y="122"/>
                  </a:cubicBezTo>
                  <a:cubicBezTo>
                    <a:pt x="77" y="126"/>
                    <a:pt x="73" y="134"/>
                    <a:pt x="66" y="139"/>
                  </a:cubicBezTo>
                  <a:cubicBezTo>
                    <a:pt x="58" y="145"/>
                    <a:pt x="55" y="148"/>
                    <a:pt x="52" y="157"/>
                  </a:cubicBezTo>
                  <a:cubicBezTo>
                    <a:pt x="46" y="177"/>
                    <a:pt x="46" y="197"/>
                    <a:pt x="30" y="213"/>
                  </a:cubicBezTo>
                  <a:cubicBezTo>
                    <a:pt x="21" y="223"/>
                    <a:pt x="0" y="237"/>
                    <a:pt x="2" y="253"/>
                  </a:cubicBezTo>
                  <a:cubicBezTo>
                    <a:pt x="5" y="274"/>
                    <a:pt x="32" y="269"/>
                    <a:pt x="46" y="272"/>
                  </a:cubicBezTo>
                  <a:cubicBezTo>
                    <a:pt x="73" y="278"/>
                    <a:pt x="97" y="297"/>
                    <a:pt x="126" y="293"/>
                  </a:cubicBezTo>
                  <a:cubicBezTo>
                    <a:pt x="142" y="292"/>
                    <a:pt x="131" y="265"/>
                    <a:pt x="132" y="255"/>
                  </a:cubicBezTo>
                  <a:cubicBezTo>
                    <a:pt x="135" y="230"/>
                    <a:pt x="150" y="209"/>
                    <a:pt x="157" y="185"/>
                  </a:cubicBezTo>
                  <a:cubicBezTo>
                    <a:pt x="163" y="164"/>
                    <a:pt x="168" y="146"/>
                    <a:pt x="186" y="131"/>
                  </a:cubicBezTo>
                  <a:cubicBezTo>
                    <a:pt x="193" y="127"/>
                    <a:pt x="213" y="116"/>
                    <a:pt x="212" y="108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4" name="Freeform 1263">
              <a:extLst>
                <a:ext uri="{FF2B5EF4-FFF2-40B4-BE49-F238E27FC236}">
                  <a16:creationId xmlns:a16="http://schemas.microsoft.com/office/drawing/2014/main" id="{521270E8-D6DA-463A-842D-5BE0E7456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213"/>
              <a:ext cx="265" cy="312"/>
            </a:xfrm>
            <a:custGeom>
              <a:avLst/>
              <a:gdLst>
                <a:gd name="T0" fmla="*/ 514 w 188"/>
                <a:gd name="T1" fmla="*/ 45 h 221"/>
                <a:gd name="T2" fmla="*/ 340 w 188"/>
                <a:gd name="T3" fmla="*/ 49 h 221"/>
                <a:gd name="T4" fmla="*/ 187 w 188"/>
                <a:gd name="T5" fmla="*/ 23 h 221"/>
                <a:gd name="T6" fmla="*/ 123 w 188"/>
                <a:gd name="T7" fmla="*/ 76 h 221"/>
                <a:gd name="T8" fmla="*/ 35 w 188"/>
                <a:gd name="T9" fmla="*/ 141 h 221"/>
                <a:gd name="T10" fmla="*/ 6 w 188"/>
                <a:gd name="T11" fmla="*/ 208 h 221"/>
                <a:gd name="T12" fmla="*/ 48 w 188"/>
                <a:gd name="T13" fmla="*/ 289 h 221"/>
                <a:gd name="T14" fmla="*/ 137 w 188"/>
                <a:gd name="T15" fmla="*/ 304 h 221"/>
                <a:gd name="T16" fmla="*/ 199 w 188"/>
                <a:gd name="T17" fmla="*/ 347 h 221"/>
                <a:gd name="T18" fmla="*/ 193 w 188"/>
                <a:gd name="T19" fmla="*/ 450 h 221"/>
                <a:gd name="T20" fmla="*/ 218 w 188"/>
                <a:gd name="T21" fmla="*/ 510 h 221"/>
                <a:gd name="T22" fmla="*/ 248 w 188"/>
                <a:gd name="T23" fmla="*/ 582 h 221"/>
                <a:gd name="T24" fmla="*/ 320 w 188"/>
                <a:gd name="T25" fmla="*/ 616 h 221"/>
                <a:gd name="T26" fmla="*/ 378 w 188"/>
                <a:gd name="T27" fmla="*/ 548 h 221"/>
                <a:gd name="T28" fmla="*/ 398 w 188"/>
                <a:gd name="T29" fmla="*/ 446 h 221"/>
                <a:gd name="T30" fmla="*/ 426 w 188"/>
                <a:gd name="T31" fmla="*/ 357 h 221"/>
                <a:gd name="T32" fmla="*/ 426 w 188"/>
                <a:gd name="T33" fmla="*/ 280 h 221"/>
                <a:gd name="T34" fmla="*/ 467 w 188"/>
                <a:gd name="T35" fmla="*/ 239 h 221"/>
                <a:gd name="T36" fmla="*/ 493 w 188"/>
                <a:gd name="T37" fmla="*/ 219 h 221"/>
                <a:gd name="T38" fmla="*/ 493 w 188"/>
                <a:gd name="T39" fmla="*/ 158 h 221"/>
                <a:gd name="T40" fmla="*/ 513 w 188"/>
                <a:gd name="T41" fmla="*/ 48 h 2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8" h="221">
                  <a:moveTo>
                    <a:pt x="184" y="16"/>
                  </a:moveTo>
                  <a:cubicBezTo>
                    <a:pt x="164" y="14"/>
                    <a:pt x="142" y="23"/>
                    <a:pt x="121" y="18"/>
                  </a:cubicBezTo>
                  <a:cubicBezTo>
                    <a:pt x="104" y="15"/>
                    <a:pt x="84" y="0"/>
                    <a:pt x="67" y="8"/>
                  </a:cubicBezTo>
                  <a:cubicBezTo>
                    <a:pt x="59" y="11"/>
                    <a:pt x="50" y="21"/>
                    <a:pt x="44" y="27"/>
                  </a:cubicBezTo>
                  <a:cubicBezTo>
                    <a:pt x="34" y="35"/>
                    <a:pt x="23" y="42"/>
                    <a:pt x="13" y="50"/>
                  </a:cubicBezTo>
                  <a:cubicBezTo>
                    <a:pt x="6" y="57"/>
                    <a:pt x="0" y="63"/>
                    <a:pt x="2" y="74"/>
                  </a:cubicBezTo>
                  <a:cubicBezTo>
                    <a:pt x="4" y="84"/>
                    <a:pt x="9" y="97"/>
                    <a:pt x="17" y="103"/>
                  </a:cubicBezTo>
                  <a:cubicBezTo>
                    <a:pt x="28" y="113"/>
                    <a:pt x="36" y="106"/>
                    <a:pt x="49" y="108"/>
                  </a:cubicBezTo>
                  <a:cubicBezTo>
                    <a:pt x="58" y="109"/>
                    <a:pt x="67" y="114"/>
                    <a:pt x="71" y="123"/>
                  </a:cubicBezTo>
                  <a:cubicBezTo>
                    <a:pt x="78" y="136"/>
                    <a:pt x="61" y="146"/>
                    <a:pt x="69" y="160"/>
                  </a:cubicBezTo>
                  <a:cubicBezTo>
                    <a:pt x="73" y="167"/>
                    <a:pt x="77" y="172"/>
                    <a:pt x="78" y="181"/>
                  </a:cubicBezTo>
                  <a:cubicBezTo>
                    <a:pt x="80" y="190"/>
                    <a:pt x="82" y="199"/>
                    <a:pt x="89" y="207"/>
                  </a:cubicBezTo>
                  <a:cubicBezTo>
                    <a:pt x="94" y="214"/>
                    <a:pt x="105" y="221"/>
                    <a:pt x="114" y="219"/>
                  </a:cubicBezTo>
                  <a:cubicBezTo>
                    <a:pt x="126" y="218"/>
                    <a:pt x="131" y="204"/>
                    <a:pt x="135" y="195"/>
                  </a:cubicBezTo>
                  <a:cubicBezTo>
                    <a:pt x="141" y="183"/>
                    <a:pt x="140" y="172"/>
                    <a:pt x="142" y="159"/>
                  </a:cubicBezTo>
                  <a:cubicBezTo>
                    <a:pt x="143" y="147"/>
                    <a:pt x="149" y="139"/>
                    <a:pt x="152" y="127"/>
                  </a:cubicBezTo>
                  <a:cubicBezTo>
                    <a:pt x="155" y="118"/>
                    <a:pt x="149" y="108"/>
                    <a:pt x="152" y="99"/>
                  </a:cubicBezTo>
                  <a:cubicBezTo>
                    <a:pt x="155" y="92"/>
                    <a:pt x="161" y="87"/>
                    <a:pt x="167" y="85"/>
                  </a:cubicBezTo>
                  <a:cubicBezTo>
                    <a:pt x="172" y="83"/>
                    <a:pt x="175" y="84"/>
                    <a:pt x="176" y="78"/>
                  </a:cubicBezTo>
                  <a:cubicBezTo>
                    <a:pt x="177" y="71"/>
                    <a:pt x="174" y="64"/>
                    <a:pt x="176" y="56"/>
                  </a:cubicBezTo>
                  <a:cubicBezTo>
                    <a:pt x="179" y="46"/>
                    <a:pt x="188" y="28"/>
                    <a:pt x="183" y="17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5" name="Freeform 1264">
              <a:extLst>
                <a:ext uri="{FF2B5EF4-FFF2-40B4-BE49-F238E27FC236}">
                  <a16:creationId xmlns:a16="http://schemas.microsoft.com/office/drawing/2014/main" id="{C8B7D9BA-EDE5-41C6-AE66-3937B43C0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988"/>
              <a:ext cx="350" cy="295"/>
            </a:xfrm>
            <a:custGeom>
              <a:avLst/>
              <a:gdLst>
                <a:gd name="T0" fmla="*/ 655 w 248"/>
                <a:gd name="T1" fmla="*/ 0 h 209"/>
                <a:gd name="T2" fmla="*/ 270 w 248"/>
                <a:gd name="T3" fmla="*/ 178 h 209"/>
                <a:gd name="T4" fmla="*/ 96 w 248"/>
                <a:gd name="T5" fmla="*/ 253 h 209"/>
                <a:gd name="T6" fmla="*/ 23 w 248"/>
                <a:gd name="T7" fmla="*/ 470 h 209"/>
                <a:gd name="T8" fmla="*/ 88 w 248"/>
                <a:gd name="T9" fmla="*/ 532 h 209"/>
                <a:gd name="T10" fmla="*/ 179 w 248"/>
                <a:gd name="T11" fmla="*/ 456 h 209"/>
                <a:gd name="T12" fmla="*/ 357 w 248"/>
                <a:gd name="T13" fmla="*/ 428 h 209"/>
                <a:gd name="T14" fmla="*/ 418 w 248"/>
                <a:gd name="T15" fmla="*/ 538 h 209"/>
                <a:gd name="T16" fmla="*/ 470 w 248"/>
                <a:gd name="T17" fmla="*/ 580 h 209"/>
                <a:gd name="T18" fmla="*/ 494 w 248"/>
                <a:gd name="T19" fmla="*/ 476 h 209"/>
                <a:gd name="T20" fmla="*/ 526 w 248"/>
                <a:gd name="T21" fmla="*/ 303 h 209"/>
                <a:gd name="T22" fmla="*/ 629 w 248"/>
                <a:gd name="T23" fmla="*/ 192 h 209"/>
                <a:gd name="T24" fmla="*/ 649 w 248"/>
                <a:gd name="T25" fmla="*/ 11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8" h="209">
                  <a:moveTo>
                    <a:pt x="233" y="0"/>
                  </a:moveTo>
                  <a:cubicBezTo>
                    <a:pt x="184" y="9"/>
                    <a:pt x="146" y="53"/>
                    <a:pt x="96" y="63"/>
                  </a:cubicBezTo>
                  <a:cubicBezTo>
                    <a:pt x="72" y="67"/>
                    <a:pt x="52" y="74"/>
                    <a:pt x="34" y="90"/>
                  </a:cubicBezTo>
                  <a:cubicBezTo>
                    <a:pt x="15" y="108"/>
                    <a:pt x="0" y="142"/>
                    <a:pt x="8" y="167"/>
                  </a:cubicBezTo>
                  <a:cubicBezTo>
                    <a:pt x="12" y="178"/>
                    <a:pt x="17" y="189"/>
                    <a:pt x="31" y="189"/>
                  </a:cubicBezTo>
                  <a:cubicBezTo>
                    <a:pt x="47" y="189"/>
                    <a:pt x="53" y="173"/>
                    <a:pt x="64" y="162"/>
                  </a:cubicBezTo>
                  <a:cubicBezTo>
                    <a:pt x="81" y="146"/>
                    <a:pt x="108" y="134"/>
                    <a:pt x="127" y="152"/>
                  </a:cubicBezTo>
                  <a:cubicBezTo>
                    <a:pt x="138" y="162"/>
                    <a:pt x="142" y="178"/>
                    <a:pt x="149" y="191"/>
                  </a:cubicBezTo>
                  <a:cubicBezTo>
                    <a:pt x="153" y="197"/>
                    <a:pt x="158" y="209"/>
                    <a:pt x="167" y="206"/>
                  </a:cubicBezTo>
                  <a:cubicBezTo>
                    <a:pt x="176" y="203"/>
                    <a:pt x="176" y="177"/>
                    <a:pt x="176" y="169"/>
                  </a:cubicBezTo>
                  <a:cubicBezTo>
                    <a:pt x="177" y="150"/>
                    <a:pt x="177" y="126"/>
                    <a:pt x="187" y="108"/>
                  </a:cubicBezTo>
                  <a:cubicBezTo>
                    <a:pt x="195" y="93"/>
                    <a:pt x="213" y="81"/>
                    <a:pt x="224" y="68"/>
                  </a:cubicBezTo>
                  <a:cubicBezTo>
                    <a:pt x="241" y="49"/>
                    <a:pt x="248" y="25"/>
                    <a:pt x="231" y="4"/>
                  </a:cubicBezTo>
                </a:path>
              </a:pathLst>
            </a:custGeom>
            <a:solidFill>
              <a:srgbClr val="E3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6" name="Freeform 1265">
              <a:extLst>
                <a:ext uri="{FF2B5EF4-FFF2-40B4-BE49-F238E27FC236}">
                  <a16:creationId xmlns:a16="http://schemas.microsoft.com/office/drawing/2014/main" id="{4FD139C7-5474-4C51-A950-0CF63A37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686"/>
              <a:ext cx="217" cy="215"/>
            </a:xfrm>
            <a:custGeom>
              <a:avLst/>
              <a:gdLst>
                <a:gd name="T0" fmla="*/ 16 w 154"/>
                <a:gd name="T1" fmla="*/ 50 h 152"/>
                <a:gd name="T2" fmla="*/ 125 w 154"/>
                <a:gd name="T3" fmla="*/ 50 h 152"/>
                <a:gd name="T4" fmla="*/ 252 w 154"/>
                <a:gd name="T5" fmla="*/ 164 h 152"/>
                <a:gd name="T6" fmla="*/ 334 w 154"/>
                <a:gd name="T7" fmla="*/ 281 h 152"/>
                <a:gd name="T8" fmla="*/ 404 w 154"/>
                <a:gd name="T9" fmla="*/ 371 h 152"/>
                <a:gd name="T10" fmla="*/ 159 w 154"/>
                <a:gd name="T11" fmla="*/ 141 h 152"/>
                <a:gd name="T12" fmla="*/ 59 w 154"/>
                <a:gd name="T13" fmla="*/ 96 h 152"/>
                <a:gd name="T14" fmla="*/ 1 w 154"/>
                <a:gd name="T15" fmla="*/ 74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52">
                  <a:moveTo>
                    <a:pt x="6" y="18"/>
                  </a:moveTo>
                  <a:cubicBezTo>
                    <a:pt x="7" y="0"/>
                    <a:pt x="37" y="13"/>
                    <a:pt x="45" y="18"/>
                  </a:cubicBezTo>
                  <a:cubicBezTo>
                    <a:pt x="61" y="30"/>
                    <a:pt x="72" y="47"/>
                    <a:pt x="90" y="58"/>
                  </a:cubicBezTo>
                  <a:cubicBezTo>
                    <a:pt x="107" y="69"/>
                    <a:pt x="108" y="84"/>
                    <a:pt x="119" y="100"/>
                  </a:cubicBezTo>
                  <a:cubicBezTo>
                    <a:pt x="124" y="108"/>
                    <a:pt x="154" y="121"/>
                    <a:pt x="145" y="131"/>
                  </a:cubicBezTo>
                  <a:cubicBezTo>
                    <a:pt x="126" y="152"/>
                    <a:pt x="68" y="61"/>
                    <a:pt x="57" y="50"/>
                  </a:cubicBezTo>
                  <a:cubicBezTo>
                    <a:pt x="47" y="39"/>
                    <a:pt x="36" y="34"/>
                    <a:pt x="21" y="34"/>
                  </a:cubicBezTo>
                  <a:cubicBezTo>
                    <a:pt x="14" y="34"/>
                    <a:pt x="0" y="38"/>
                    <a:pt x="1" y="2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7" name="Freeform 1266">
              <a:extLst>
                <a:ext uri="{FF2B5EF4-FFF2-40B4-BE49-F238E27FC236}">
                  <a16:creationId xmlns:a16="http://schemas.microsoft.com/office/drawing/2014/main" id="{BDBA5FEA-1926-454B-9F90-2CFFD840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701"/>
              <a:ext cx="93" cy="129"/>
            </a:xfrm>
            <a:custGeom>
              <a:avLst/>
              <a:gdLst>
                <a:gd name="T0" fmla="*/ 176 w 66"/>
                <a:gd name="T1" fmla="*/ 54 h 91"/>
                <a:gd name="T2" fmla="*/ 73 w 66"/>
                <a:gd name="T3" fmla="*/ 88 h 91"/>
                <a:gd name="T4" fmla="*/ 45 w 66"/>
                <a:gd name="T5" fmla="*/ 149 h 91"/>
                <a:gd name="T6" fmla="*/ 1 w 66"/>
                <a:gd name="T7" fmla="*/ 207 h 91"/>
                <a:gd name="T8" fmla="*/ 34 w 66"/>
                <a:gd name="T9" fmla="*/ 254 h 91"/>
                <a:gd name="T10" fmla="*/ 96 w 66"/>
                <a:gd name="T11" fmla="*/ 170 h 91"/>
                <a:gd name="T12" fmla="*/ 145 w 66"/>
                <a:gd name="T13" fmla="*/ 95 h 91"/>
                <a:gd name="T14" fmla="*/ 179 w 66"/>
                <a:gd name="T15" fmla="*/ 61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91">
                  <a:moveTo>
                    <a:pt x="63" y="19"/>
                  </a:moveTo>
                  <a:cubicBezTo>
                    <a:pt x="52" y="0"/>
                    <a:pt x="31" y="20"/>
                    <a:pt x="26" y="31"/>
                  </a:cubicBezTo>
                  <a:cubicBezTo>
                    <a:pt x="23" y="38"/>
                    <a:pt x="21" y="45"/>
                    <a:pt x="16" y="52"/>
                  </a:cubicBezTo>
                  <a:cubicBezTo>
                    <a:pt x="12" y="58"/>
                    <a:pt x="2" y="66"/>
                    <a:pt x="1" y="73"/>
                  </a:cubicBezTo>
                  <a:cubicBezTo>
                    <a:pt x="0" y="82"/>
                    <a:pt x="3" y="89"/>
                    <a:pt x="12" y="89"/>
                  </a:cubicBezTo>
                  <a:cubicBezTo>
                    <a:pt x="30" y="91"/>
                    <a:pt x="31" y="71"/>
                    <a:pt x="34" y="60"/>
                  </a:cubicBezTo>
                  <a:cubicBezTo>
                    <a:pt x="38" y="47"/>
                    <a:pt x="41" y="40"/>
                    <a:pt x="52" y="33"/>
                  </a:cubicBezTo>
                  <a:cubicBezTo>
                    <a:pt x="58" y="29"/>
                    <a:pt x="66" y="31"/>
                    <a:pt x="64" y="2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8" name="Freeform 1267">
              <a:extLst>
                <a:ext uri="{FF2B5EF4-FFF2-40B4-BE49-F238E27FC236}">
                  <a16:creationId xmlns:a16="http://schemas.microsoft.com/office/drawing/2014/main" id="{DF617180-E0BD-4B67-811E-3355862E7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710"/>
              <a:ext cx="113" cy="181"/>
            </a:xfrm>
            <a:custGeom>
              <a:avLst/>
              <a:gdLst>
                <a:gd name="T0" fmla="*/ 0 w 80"/>
                <a:gd name="T1" fmla="*/ 57 h 128"/>
                <a:gd name="T2" fmla="*/ 40 w 80"/>
                <a:gd name="T3" fmla="*/ 40 h 128"/>
                <a:gd name="T4" fmla="*/ 90 w 80"/>
                <a:gd name="T5" fmla="*/ 8 h 128"/>
                <a:gd name="T6" fmla="*/ 127 w 80"/>
                <a:gd name="T7" fmla="*/ 68 h 128"/>
                <a:gd name="T8" fmla="*/ 165 w 80"/>
                <a:gd name="T9" fmla="*/ 189 h 128"/>
                <a:gd name="T10" fmla="*/ 212 w 80"/>
                <a:gd name="T11" fmla="*/ 313 h 128"/>
                <a:gd name="T12" fmla="*/ 137 w 80"/>
                <a:gd name="T13" fmla="*/ 272 h 128"/>
                <a:gd name="T14" fmla="*/ 103 w 80"/>
                <a:gd name="T15" fmla="*/ 132 h 128"/>
                <a:gd name="T16" fmla="*/ 16 w 80"/>
                <a:gd name="T17" fmla="*/ 69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128">
                  <a:moveTo>
                    <a:pt x="0" y="20"/>
                  </a:moveTo>
                  <a:cubicBezTo>
                    <a:pt x="3" y="16"/>
                    <a:pt x="9" y="15"/>
                    <a:pt x="14" y="14"/>
                  </a:cubicBezTo>
                  <a:cubicBezTo>
                    <a:pt x="20" y="11"/>
                    <a:pt x="27" y="4"/>
                    <a:pt x="32" y="3"/>
                  </a:cubicBezTo>
                  <a:cubicBezTo>
                    <a:pt x="44" y="0"/>
                    <a:pt x="44" y="16"/>
                    <a:pt x="45" y="24"/>
                  </a:cubicBezTo>
                  <a:cubicBezTo>
                    <a:pt x="46" y="41"/>
                    <a:pt x="50" y="53"/>
                    <a:pt x="59" y="67"/>
                  </a:cubicBezTo>
                  <a:cubicBezTo>
                    <a:pt x="65" y="78"/>
                    <a:pt x="80" y="95"/>
                    <a:pt x="75" y="110"/>
                  </a:cubicBezTo>
                  <a:cubicBezTo>
                    <a:pt x="68" y="128"/>
                    <a:pt x="53" y="105"/>
                    <a:pt x="49" y="96"/>
                  </a:cubicBezTo>
                  <a:cubicBezTo>
                    <a:pt x="43" y="80"/>
                    <a:pt x="42" y="63"/>
                    <a:pt x="37" y="47"/>
                  </a:cubicBezTo>
                  <a:cubicBezTo>
                    <a:pt x="31" y="29"/>
                    <a:pt x="21" y="28"/>
                    <a:pt x="6" y="25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9" name="Freeform 1268">
              <a:extLst>
                <a:ext uri="{FF2B5EF4-FFF2-40B4-BE49-F238E27FC236}">
                  <a16:creationId xmlns:a16="http://schemas.microsoft.com/office/drawing/2014/main" id="{240A1552-3D84-4045-8F40-9AFE465AD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860"/>
              <a:ext cx="41" cy="135"/>
            </a:xfrm>
            <a:custGeom>
              <a:avLst/>
              <a:gdLst>
                <a:gd name="T0" fmla="*/ 0 w 29"/>
                <a:gd name="T1" fmla="*/ 8 h 96"/>
                <a:gd name="T2" fmla="*/ 33 w 29"/>
                <a:gd name="T3" fmla="*/ 194 h 96"/>
                <a:gd name="T4" fmla="*/ 81 w 29"/>
                <a:gd name="T5" fmla="*/ 165 h 96"/>
                <a:gd name="T6" fmla="*/ 6 w 29"/>
                <a:gd name="T7" fmla="*/ 15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96">
                  <a:moveTo>
                    <a:pt x="0" y="3"/>
                  </a:moveTo>
                  <a:cubicBezTo>
                    <a:pt x="21" y="14"/>
                    <a:pt x="12" y="52"/>
                    <a:pt x="11" y="70"/>
                  </a:cubicBezTo>
                  <a:cubicBezTo>
                    <a:pt x="10" y="96"/>
                    <a:pt x="26" y="72"/>
                    <a:pt x="28" y="59"/>
                  </a:cubicBezTo>
                  <a:cubicBezTo>
                    <a:pt x="29" y="50"/>
                    <a:pt x="15" y="0"/>
                    <a:pt x="2" y="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0" name="Freeform 1269">
              <a:extLst>
                <a:ext uri="{FF2B5EF4-FFF2-40B4-BE49-F238E27FC236}">
                  <a16:creationId xmlns:a16="http://schemas.microsoft.com/office/drawing/2014/main" id="{143E8917-4787-41BA-B82C-4DC747173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083"/>
              <a:ext cx="82" cy="151"/>
            </a:xfrm>
            <a:custGeom>
              <a:avLst/>
              <a:gdLst>
                <a:gd name="T0" fmla="*/ 164 w 58"/>
                <a:gd name="T1" fmla="*/ 0 h 107"/>
                <a:gd name="T2" fmla="*/ 102 w 58"/>
                <a:gd name="T3" fmla="*/ 16 h 107"/>
                <a:gd name="T4" fmla="*/ 116 w 58"/>
                <a:gd name="T5" fmla="*/ 76 h 107"/>
                <a:gd name="T6" fmla="*/ 54 w 58"/>
                <a:gd name="T7" fmla="*/ 174 h 107"/>
                <a:gd name="T8" fmla="*/ 1 w 58"/>
                <a:gd name="T9" fmla="*/ 301 h 107"/>
                <a:gd name="T10" fmla="*/ 90 w 58"/>
                <a:gd name="T11" fmla="*/ 174 h 107"/>
                <a:gd name="T12" fmla="*/ 131 w 58"/>
                <a:gd name="T13" fmla="*/ 87 h 107"/>
                <a:gd name="T14" fmla="*/ 131 w 58"/>
                <a:gd name="T15" fmla="*/ 40 h 107"/>
                <a:gd name="T16" fmla="*/ 164 w 58"/>
                <a:gd name="T17" fmla="*/ 16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07">
                  <a:moveTo>
                    <a:pt x="58" y="0"/>
                  </a:moveTo>
                  <a:cubicBezTo>
                    <a:pt x="53" y="0"/>
                    <a:pt x="39" y="1"/>
                    <a:pt x="36" y="6"/>
                  </a:cubicBezTo>
                  <a:cubicBezTo>
                    <a:pt x="33" y="12"/>
                    <a:pt x="42" y="20"/>
                    <a:pt x="41" y="27"/>
                  </a:cubicBezTo>
                  <a:cubicBezTo>
                    <a:pt x="41" y="39"/>
                    <a:pt x="25" y="51"/>
                    <a:pt x="19" y="62"/>
                  </a:cubicBezTo>
                  <a:cubicBezTo>
                    <a:pt x="12" y="75"/>
                    <a:pt x="0" y="92"/>
                    <a:pt x="1" y="107"/>
                  </a:cubicBezTo>
                  <a:cubicBezTo>
                    <a:pt x="12" y="107"/>
                    <a:pt x="27" y="71"/>
                    <a:pt x="32" y="62"/>
                  </a:cubicBezTo>
                  <a:cubicBezTo>
                    <a:pt x="38" y="52"/>
                    <a:pt x="45" y="41"/>
                    <a:pt x="47" y="31"/>
                  </a:cubicBezTo>
                  <a:cubicBezTo>
                    <a:pt x="48" y="24"/>
                    <a:pt x="45" y="19"/>
                    <a:pt x="47" y="14"/>
                  </a:cubicBezTo>
                  <a:cubicBezTo>
                    <a:pt x="48" y="11"/>
                    <a:pt x="56" y="8"/>
                    <a:pt x="58" y="6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1" name="Freeform 1270">
              <a:extLst>
                <a:ext uri="{FF2B5EF4-FFF2-40B4-BE49-F238E27FC236}">
                  <a16:creationId xmlns:a16="http://schemas.microsoft.com/office/drawing/2014/main" id="{BC3DCDB6-0D04-4965-924C-208AC7DF7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538"/>
              <a:ext cx="118" cy="98"/>
            </a:xfrm>
            <a:custGeom>
              <a:avLst/>
              <a:gdLst>
                <a:gd name="T0" fmla="*/ 0 w 84"/>
                <a:gd name="T1" fmla="*/ 0 h 70"/>
                <a:gd name="T2" fmla="*/ 180 w 84"/>
                <a:gd name="T3" fmla="*/ 57 h 70"/>
                <a:gd name="T4" fmla="*/ 146 w 84"/>
                <a:gd name="T5" fmla="*/ 171 h 70"/>
                <a:gd name="T6" fmla="*/ 108 w 84"/>
                <a:gd name="T7" fmla="*/ 158 h 70"/>
                <a:gd name="T8" fmla="*/ 128 w 84"/>
                <a:gd name="T9" fmla="*/ 94 h 70"/>
                <a:gd name="T10" fmla="*/ 1 w 84"/>
                <a:gd name="T11" fmla="*/ 2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0">
                  <a:moveTo>
                    <a:pt x="0" y="0"/>
                  </a:moveTo>
                  <a:cubicBezTo>
                    <a:pt x="19" y="25"/>
                    <a:pt x="42" y="10"/>
                    <a:pt x="65" y="21"/>
                  </a:cubicBezTo>
                  <a:cubicBezTo>
                    <a:pt x="84" y="30"/>
                    <a:pt x="66" y="53"/>
                    <a:pt x="53" y="62"/>
                  </a:cubicBezTo>
                  <a:cubicBezTo>
                    <a:pt x="46" y="66"/>
                    <a:pt x="37" y="70"/>
                    <a:pt x="39" y="58"/>
                  </a:cubicBezTo>
                  <a:cubicBezTo>
                    <a:pt x="41" y="50"/>
                    <a:pt x="54" y="44"/>
                    <a:pt x="46" y="34"/>
                  </a:cubicBezTo>
                  <a:cubicBezTo>
                    <a:pt x="35" y="21"/>
                    <a:pt x="3" y="36"/>
                    <a:pt x="1" y="11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2" name="Freeform 1271">
              <a:extLst>
                <a:ext uri="{FF2B5EF4-FFF2-40B4-BE49-F238E27FC236}">
                  <a16:creationId xmlns:a16="http://schemas.microsoft.com/office/drawing/2014/main" id="{B0D15582-7844-4294-88BB-9ED20262D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317"/>
              <a:ext cx="88" cy="178"/>
            </a:xfrm>
            <a:custGeom>
              <a:avLst/>
              <a:gdLst>
                <a:gd name="T0" fmla="*/ 123 w 62"/>
                <a:gd name="T1" fmla="*/ 0 h 126"/>
                <a:gd name="T2" fmla="*/ 40 w 62"/>
                <a:gd name="T3" fmla="*/ 247 h 126"/>
                <a:gd name="T4" fmla="*/ 9 w 62"/>
                <a:gd name="T5" fmla="*/ 321 h 126"/>
                <a:gd name="T6" fmla="*/ 77 w 62"/>
                <a:gd name="T7" fmla="*/ 333 h 126"/>
                <a:gd name="T8" fmla="*/ 115 w 62"/>
                <a:gd name="T9" fmla="*/ 257 h 126"/>
                <a:gd name="T10" fmla="*/ 125 w 62"/>
                <a:gd name="T11" fmla="*/ 164 h 126"/>
                <a:gd name="T12" fmla="*/ 116 w 62"/>
                <a:gd name="T13" fmla="*/ 11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26">
                  <a:moveTo>
                    <a:pt x="43" y="0"/>
                  </a:moveTo>
                  <a:cubicBezTo>
                    <a:pt x="50" y="31"/>
                    <a:pt x="33" y="66"/>
                    <a:pt x="14" y="88"/>
                  </a:cubicBezTo>
                  <a:cubicBezTo>
                    <a:pt x="7" y="95"/>
                    <a:pt x="0" y="103"/>
                    <a:pt x="3" y="114"/>
                  </a:cubicBezTo>
                  <a:cubicBezTo>
                    <a:pt x="6" y="126"/>
                    <a:pt x="18" y="125"/>
                    <a:pt x="27" y="118"/>
                  </a:cubicBezTo>
                  <a:cubicBezTo>
                    <a:pt x="34" y="112"/>
                    <a:pt x="39" y="101"/>
                    <a:pt x="40" y="91"/>
                  </a:cubicBezTo>
                  <a:cubicBezTo>
                    <a:pt x="40" y="78"/>
                    <a:pt x="38" y="71"/>
                    <a:pt x="44" y="58"/>
                  </a:cubicBezTo>
                  <a:cubicBezTo>
                    <a:pt x="49" y="49"/>
                    <a:pt x="62" y="4"/>
                    <a:pt x="41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3" name="Freeform 1272">
              <a:extLst>
                <a:ext uri="{FF2B5EF4-FFF2-40B4-BE49-F238E27FC236}">
                  <a16:creationId xmlns:a16="http://schemas.microsoft.com/office/drawing/2014/main" id="{83BE46F7-4F4F-4E2A-B4D0-90561E77B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080"/>
              <a:ext cx="153" cy="138"/>
            </a:xfrm>
            <a:custGeom>
              <a:avLst/>
              <a:gdLst>
                <a:gd name="T0" fmla="*/ 282 w 109"/>
                <a:gd name="T1" fmla="*/ 0 h 98"/>
                <a:gd name="T2" fmla="*/ 102 w 109"/>
                <a:gd name="T3" fmla="*/ 62 h 98"/>
                <a:gd name="T4" fmla="*/ 44 w 109"/>
                <a:gd name="T5" fmla="*/ 239 h 98"/>
                <a:gd name="T6" fmla="*/ 102 w 109"/>
                <a:gd name="T7" fmla="*/ 213 h 98"/>
                <a:gd name="T8" fmla="*/ 180 w 109"/>
                <a:gd name="T9" fmla="*/ 101 h 98"/>
                <a:gd name="T10" fmla="*/ 282 w 109"/>
                <a:gd name="T11" fmla="*/ 11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98">
                  <a:moveTo>
                    <a:pt x="102" y="0"/>
                  </a:moveTo>
                  <a:cubicBezTo>
                    <a:pt x="81" y="2"/>
                    <a:pt x="54" y="10"/>
                    <a:pt x="37" y="22"/>
                  </a:cubicBezTo>
                  <a:cubicBezTo>
                    <a:pt x="20" y="34"/>
                    <a:pt x="0" y="65"/>
                    <a:pt x="16" y="86"/>
                  </a:cubicBezTo>
                  <a:cubicBezTo>
                    <a:pt x="25" y="98"/>
                    <a:pt x="33" y="86"/>
                    <a:pt x="37" y="76"/>
                  </a:cubicBezTo>
                  <a:cubicBezTo>
                    <a:pt x="44" y="60"/>
                    <a:pt x="51" y="47"/>
                    <a:pt x="65" y="36"/>
                  </a:cubicBezTo>
                  <a:cubicBezTo>
                    <a:pt x="74" y="29"/>
                    <a:pt x="109" y="21"/>
                    <a:pt x="102" y="4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4" name="Freeform 1273">
              <a:extLst>
                <a:ext uri="{FF2B5EF4-FFF2-40B4-BE49-F238E27FC236}">
                  <a16:creationId xmlns:a16="http://schemas.microsoft.com/office/drawing/2014/main" id="{0D8ABD18-37AA-4B9C-A753-04C75734D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028"/>
              <a:ext cx="113" cy="117"/>
            </a:xfrm>
            <a:custGeom>
              <a:avLst/>
              <a:gdLst>
                <a:gd name="T0" fmla="*/ 226 w 80"/>
                <a:gd name="T1" fmla="*/ 0 h 83"/>
                <a:gd name="T2" fmla="*/ 114 w 80"/>
                <a:gd name="T3" fmla="*/ 123 h 83"/>
                <a:gd name="T4" fmla="*/ 45 w 80"/>
                <a:gd name="T5" fmla="*/ 231 h 83"/>
                <a:gd name="T6" fmla="*/ 59 w 80"/>
                <a:gd name="T7" fmla="*/ 111 h 83"/>
                <a:gd name="T8" fmla="*/ 178 w 80"/>
                <a:gd name="T9" fmla="*/ 8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3">
                  <a:moveTo>
                    <a:pt x="80" y="0"/>
                  </a:moveTo>
                  <a:cubicBezTo>
                    <a:pt x="63" y="13"/>
                    <a:pt x="51" y="25"/>
                    <a:pt x="40" y="44"/>
                  </a:cubicBezTo>
                  <a:cubicBezTo>
                    <a:pt x="36" y="51"/>
                    <a:pt x="26" y="83"/>
                    <a:pt x="16" y="82"/>
                  </a:cubicBezTo>
                  <a:cubicBezTo>
                    <a:pt x="0" y="79"/>
                    <a:pt x="17" y="46"/>
                    <a:pt x="21" y="40"/>
                  </a:cubicBezTo>
                  <a:cubicBezTo>
                    <a:pt x="32" y="24"/>
                    <a:pt x="50" y="16"/>
                    <a:pt x="63" y="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5" name="Freeform 1274">
              <a:extLst>
                <a:ext uri="{FF2B5EF4-FFF2-40B4-BE49-F238E27FC236}">
                  <a16:creationId xmlns:a16="http://schemas.microsoft.com/office/drawing/2014/main" id="{31B2C6B0-F2B7-4C4A-ABF6-AC0634E2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2028"/>
              <a:ext cx="93" cy="111"/>
            </a:xfrm>
            <a:custGeom>
              <a:avLst/>
              <a:gdLst>
                <a:gd name="T0" fmla="*/ 185 w 66"/>
                <a:gd name="T1" fmla="*/ 0 h 79"/>
                <a:gd name="T2" fmla="*/ 121 w 66"/>
                <a:gd name="T3" fmla="*/ 63 h 79"/>
                <a:gd name="T4" fmla="*/ 48 w 66"/>
                <a:gd name="T5" fmla="*/ 94 h 79"/>
                <a:gd name="T6" fmla="*/ 1 w 66"/>
                <a:gd name="T7" fmla="*/ 219 h 79"/>
                <a:gd name="T8" fmla="*/ 55 w 66"/>
                <a:gd name="T9" fmla="*/ 177 h 79"/>
                <a:gd name="T10" fmla="*/ 82 w 66"/>
                <a:gd name="T11" fmla="*/ 150 h 79"/>
                <a:gd name="T12" fmla="*/ 87 w 66"/>
                <a:gd name="T13" fmla="*/ 125 h 79"/>
                <a:gd name="T14" fmla="*/ 135 w 66"/>
                <a:gd name="T15" fmla="*/ 77 h 79"/>
                <a:gd name="T16" fmla="*/ 176 w 66"/>
                <a:gd name="T17" fmla="*/ 35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79">
                  <a:moveTo>
                    <a:pt x="66" y="0"/>
                  </a:moveTo>
                  <a:cubicBezTo>
                    <a:pt x="59" y="8"/>
                    <a:pt x="54" y="18"/>
                    <a:pt x="43" y="23"/>
                  </a:cubicBezTo>
                  <a:cubicBezTo>
                    <a:pt x="34" y="27"/>
                    <a:pt x="26" y="28"/>
                    <a:pt x="17" y="34"/>
                  </a:cubicBezTo>
                  <a:cubicBezTo>
                    <a:pt x="2" y="45"/>
                    <a:pt x="0" y="60"/>
                    <a:pt x="1" y="79"/>
                  </a:cubicBezTo>
                  <a:cubicBezTo>
                    <a:pt x="8" y="78"/>
                    <a:pt x="15" y="69"/>
                    <a:pt x="20" y="64"/>
                  </a:cubicBezTo>
                  <a:cubicBezTo>
                    <a:pt x="23" y="61"/>
                    <a:pt x="28" y="57"/>
                    <a:pt x="29" y="54"/>
                  </a:cubicBezTo>
                  <a:cubicBezTo>
                    <a:pt x="31" y="51"/>
                    <a:pt x="30" y="47"/>
                    <a:pt x="31" y="45"/>
                  </a:cubicBezTo>
                  <a:cubicBezTo>
                    <a:pt x="35" y="36"/>
                    <a:pt x="40" y="33"/>
                    <a:pt x="48" y="28"/>
                  </a:cubicBezTo>
                  <a:cubicBezTo>
                    <a:pt x="54" y="24"/>
                    <a:pt x="63" y="21"/>
                    <a:pt x="63" y="13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6" name="Freeform 1275">
              <a:extLst>
                <a:ext uri="{FF2B5EF4-FFF2-40B4-BE49-F238E27FC236}">
                  <a16:creationId xmlns:a16="http://schemas.microsoft.com/office/drawing/2014/main" id="{63C3FC69-2A97-47CE-AED2-3FACFCE1F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497"/>
              <a:ext cx="55" cy="111"/>
            </a:xfrm>
            <a:custGeom>
              <a:avLst/>
              <a:gdLst>
                <a:gd name="T0" fmla="*/ 0 w 39"/>
                <a:gd name="T1" fmla="*/ 39 h 79"/>
                <a:gd name="T2" fmla="*/ 42 w 39"/>
                <a:gd name="T3" fmla="*/ 55 h 79"/>
                <a:gd name="T4" fmla="*/ 68 w 39"/>
                <a:gd name="T5" fmla="*/ 125 h 79"/>
                <a:gd name="T6" fmla="*/ 107 w 39"/>
                <a:gd name="T7" fmla="*/ 185 h 79"/>
                <a:gd name="T8" fmla="*/ 78 w 39"/>
                <a:gd name="T9" fmla="*/ 219 h 79"/>
                <a:gd name="T10" fmla="*/ 28 w 39"/>
                <a:gd name="T11" fmla="*/ 157 h 79"/>
                <a:gd name="T12" fmla="*/ 6 w 39"/>
                <a:gd name="T13" fmla="*/ 49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79">
                  <a:moveTo>
                    <a:pt x="0" y="14"/>
                  </a:moveTo>
                  <a:cubicBezTo>
                    <a:pt x="2" y="0"/>
                    <a:pt x="14" y="13"/>
                    <a:pt x="15" y="20"/>
                  </a:cubicBezTo>
                  <a:cubicBezTo>
                    <a:pt x="18" y="29"/>
                    <a:pt x="19" y="36"/>
                    <a:pt x="24" y="45"/>
                  </a:cubicBezTo>
                  <a:cubicBezTo>
                    <a:pt x="27" y="51"/>
                    <a:pt x="37" y="60"/>
                    <a:pt x="38" y="67"/>
                  </a:cubicBezTo>
                  <a:cubicBezTo>
                    <a:pt x="39" y="73"/>
                    <a:pt x="35" y="79"/>
                    <a:pt x="28" y="79"/>
                  </a:cubicBezTo>
                  <a:cubicBezTo>
                    <a:pt x="17" y="79"/>
                    <a:pt x="12" y="65"/>
                    <a:pt x="10" y="57"/>
                  </a:cubicBezTo>
                  <a:cubicBezTo>
                    <a:pt x="8" y="50"/>
                    <a:pt x="11" y="20"/>
                    <a:pt x="2" y="18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7" name="Freeform 1276">
              <a:extLst>
                <a:ext uri="{FF2B5EF4-FFF2-40B4-BE49-F238E27FC236}">
                  <a16:creationId xmlns:a16="http://schemas.microsoft.com/office/drawing/2014/main" id="{5654ED64-054B-4863-BD27-68C625D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271"/>
              <a:ext cx="121" cy="179"/>
            </a:xfrm>
            <a:custGeom>
              <a:avLst/>
              <a:gdLst>
                <a:gd name="T0" fmla="*/ 142 w 86"/>
                <a:gd name="T1" fmla="*/ 0 h 127"/>
                <a:gd name="T2" fmla="*/ 232 w 86"/>
                <a:gd name="T3" fmla="*/ 0 h 127"/>
                <a:gd name="T4" fmla="*/ 159 w 86"/>
                <a:gd name="T5" fmla="*/ 149 h 127"/>
                <a:gd name="T6" fmla="*/ 89 w 86"/>
                <a:gd name="T7" fmla="*/ 341 h 127"/>
                <a:gd name="T8" fmla="*/ 121 w 86"/>
                <a:gd name="T9" fmla="*/ 173 h 127"/>
                <a:gd name="T10" fmla="*/ 135 w 86"/>
                <a:gd name="T11" fmla="*/ 28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27">
                  <a:moveTo>
                    <a:pt x="51" y="0"/>
                  </a:moveTo>
                  <a:cubicBezTo>
                    <a:pt x="61" y="5"/>
                    <a:pt x="72" y="1"/>
                    <a:pt x="83" y="0"/>
                  </a:cubicBezTo>
                  <a:cubicBezTo>
                    <a:pt x="86" y="25"/>
                    <a:pt x="69" y="34"/>
                    <a:pt x="57" y="53"/>
                  </a:cubicBezTo>
                  <a:cubicBezTo>
                    <a:pt x="48" y="68"/>
                    <a:pt x="48" y="119"/>
                    <a:pt x="32" y="122"/>
                  </a:cubicBezTo>
                  <a:cubicBezTo>
                    <a:pt x="0" y="127"/>
                    <a:pt x="41" y="68"/>
                    <a:pt x="43" y="62"/>
                  </a:cubicBezTo>
                  <a:cubicBezTo>
                    <a:pt x="51" y="45"/>
                    <a:pt x="47" y="27"/>
                    <a:pt x="48" y="10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8" name="Freeform 1277">
              <a:extLst>
                <a:ext uri="{FF2B5EF4-FFF2-40B4-BE49-F238E27FC236}">
                  <a16:creationId xmlns:a16="http://schemas.microsoft.com/office/drawing/2014/main" id="{EABBDAE6-DB37-4BC9-A0FD-79A9AFC3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334"/>
              <a:ext cx="151" cy="239"/>
            </a:xfrm>
            <a:custGeom>
              <a:avLst/>
              <a:gdLst>
                <a:gd name="T0" fmla="*/ 238 w 107"/>
                <a:gd name="T1" fmla="*/ 0 h 169"/>
                <a:gd name="T2" fmla="*/ 224 w 107"/>
                <a:gd name="T3" fmla="*/ 136 h 169"/>
                <a:gd name="T4" fmla="*/ 111 w 107"/>
                <a:gd name="T5" fmla="*/ 218 h 169"/>
                <a:gd name="T6" fmla="*/ 93 w 107"/>
                <a:gd name="T7" fmla="*/ 348 h 169"/>
                <a:gd name="T8" fmla="*/ 0 w 107"/>
                <a:gd name="T9" fmla="*/ 470 h 169"/>
                <a:gd name="T10" fmla="*/ 144 w 107"/>
                <a:gd name="T11" fmla="*/ 430 h 169"/>
                <a:gd name="T12" fmla="*/ 159 w 107"/>
                <a:gd name="T13" fmla="*/ 300 h 169"/>
                <a:gd name="T14" fmla="*/ 275 w 107"/>
                <a:gd name="T15" fmla="*/ 182 h 169"/>
                <a:gd name="T16" fmla="*/ 279 w 107"/>
                <a:gd name="T17" fmla="*/ 23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169">
                  <a:moveTo>
                    <a:pt x="85" y="0"/>
                  </a:moveTo>
                  <a:cubicBezTo>
                    <a:pt x="90" y="17"/>
                    <a:pt x="90" y="33"/>
                    <a:pt x="80" y="48"/>
                  </a:cubicBezTo>
                  <a:cubicBezTo>
                    <a:pt x="69" y="63"/>
                    <a:pt x="49" y="64"/>
                    <a:pt x="40" y="77"/>
                  </a:cubicBezTo>
                  <a:cubicBezTo>
                    <a:pt x="31" y="91"/>
                    <a:pt x="38" y="109"/>
                    <a:pt x="33" y="123"/>
                  </a:cubicBezTo>
                  <a:cubicBezTo>
                    <a:pt x="26" y="140"/>
                    <a:pt x="6" y="149"/>
                    <a:pt x="0" y="166"/>
                  </a:cubicBezTo>
                  <a:cubicBezTo>
                    <a:pt x="9" y="169"/>
                    <a:pt x="44" y="160"/>
                    <a:pt x="51" y="152"/>
                  </a:cubicBezTo>
                  <a:cubicBezTo>
                    <a:pt x="59" y="141"/>
                    <a:pt x="50" y="120"/>
                    <a:pt x="57" y="106"/>
                  </a:cubicBezTo>
                  <a:cubicBezTo>
                    <a:pt x="65" y="89"/>
                    <a:pt x="89" y="81"/>
                    <a:pt x="98" y="64"/>
                  </a:cubicBezTo>
                  <a:cubicBezTo>
                    <a:pt x="107" y="49"/>
                    <a:pt x="106" y="24"/>
                    <a:pt x="99" y="8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9" name="Freeform 1278">
              <a:extLst>
                <a:ext uri="{FF2B5EF4-FFF2-40B4-BE49-F238E27FC236}">
                  <a16:creationId xmlns:a16="http://schemas.microsoft.com/office/drawing/2014/main" id="{1559337D-4FE9-4300-A3D6-BAF999709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413"/>
              <a:ext cx="77" cy="166"/>
            </a:xfrm>
            <a:custGeom>
              <a:avLst/>
              <a:gdLst>
                <a:gd name="T0" fmla="*/ 148 w 55"/>
                <a:gd name="T1" fmla="*/ 0 h 117"/>
                <a:gd name="T2" fmla="*/ 148 w 55"/>
                <a:gd name="T3" fmla="*/ 23 h 117"/>
                <a:gd name="T4" fmla="*/ 41 w 55"/>
                <a:gd name="T5" fmla="*/ 335 h 117"/>
                <a:gd name="T6" fmla="*/ 126 w 55"/>
                <a:gd name="T7" fmla="*/ 54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117">
                  <a:moveTo>
                    <a:pt x="54" y="0"/>
                  </a:moveTo>
                  <a:cubicBezTo>
                    <a:pt x="55" y="3"/>
                    <a:pt x="55" y="5"/>
                    <a:pt x="54" y="8"/>
                  </a:cubicBezTo>
                  <a:cubicBezTo>
                    <a:pt x="0" y="13"/>
                    <a:pt x="13" y="80"/>
                    <a:pt x="15" y="117"/>
                  </a:cubicBezTo>
                  <a:cubicBezTo>
                    <a:pt x="38" y="117"/>
                    <a:pt x="32" y="37"/>
                    <a:pt x="46" y="19"/>
                  </a:cubicBezTo>
                </a:path>
              </a:pathLst>
            </a:custGeom>
            <a:solidFill>
              <a:srgbClr val="DE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0" name="Freeform 1279">
              <a:extLst>
                <a:ext uri="{FF2B5EF4-FFF2-40B4-BE49-F238E27FC236}">
                  <a16:creationId xmlns:a16="http://schemas.microsoft.com/office/drawing/2014/main" id="{14F0EBA1-421E-469E-8AB0-82227A864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049"/>
              <a:ext cx="551" cy="397"/>
            </a:xfrm>
            <a:custGeom>
              <a:avLst/>
              <a:gdLst>
                <a:gd name="T0" fmla="*/ 0 w 391"/>
                <a:gd name="T1" fmla="*/ 0 h 281"/>
                <a:gd name="T2" fmla="*/ 1094 w 391"/>
                <a:gd name="T3" fmla="*/ 793 h 281"/>
                <a:gd name="T4" fmla="*/ 0 w 391"/>
                <a:gd name="T5" fmla="*/ 0 h 2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1" h="281">
                  <a:moveTo>
                    <a:pt x="0" y="0"/>
                  </a:moveTo>
                  <a:cubicBezTo>
                    <a:pt x="391" y="281"/>
                    <a:pt x="391" y="281"/>
                    <a:pt x="391" y="281"/>
                  </a:cubicBezTo>
                  <a:cubicBezTo>
                    <a:pt x="391" y="281"/>
                    <a:pt x="80" y="33"/>
                    <a:pt x="0" y="0"/>
                  </a:cubicBezTo>
                  <a:close/>
                </a:path>
              </a:pathLst>
            </a:custGeom>
            <a:solidFill>
              <a:srgbClr val="E5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1" name="Freeform 1280">
              <a:extLst>
                <a:ext uri="{FF2B5EF4-FFF2-40B4-BE49-F238E27FC236}">
                  <a16:creationId xmlns:a16="http://schemas.microsoft.com/office/drawing/2014/main" id="{88597756-B725-462B-98C1-E2CA7488F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2"/>
              <a:ext cx="601" cy="372"/>
            </a:xfrm>
            <a:custGeom>
              <a:avLst/>
              <a:gdLst>
                <a:gd name="T0" fmla="*/ 0 w 426"/>
                <a:gd name="T1" fmla="*/ 0 h 263"/>
                <a:gd name="T2" fmla="*/ 402 w 426"/>
                <a:gd name="T3" fmla="*/ 212 h 263"/>
                <a:gd name="T4" fmla="*/ 794 w 426"/>
                <a:gd name="T5" fmla="*/ 470 h 263"/>
                <a:gd name="T6" fmla="*/ 1051 w 426"/>
                <a:gd name="T7" fmla="*/ 620 h 263"/>
                <a:gd name="T8" fmla="*/ 1196 w 426"/>
                <a:gd name="T9" fmla="*/ 744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6" h="263">
                  <a:moveTo>
                    <a:pt x="0" y="0"/>
                  </a:moveTo>
                  <a:cubicBezTo>
                    <a:pt x="43" y="28"/>
                    <a:pt x="97" y="48"/>
                    <a:pt x="143" y="75"/>
                  </a:cubicBezTo>
                  <a:cubicBezTo>
                    <a:pt x="193" y="105"/>
                    <a:pt x="229" y="144"/>
                    <a:pt x="283" y="166"/>
                  </a:cubicBezTo>
                  <a:cubicBezTo>
                    <a:pt x="316" y="179"/>
                    <a:pt x="346" y="197"/>
                    <a:pt x="374" y="219"/>
                  </a:cubicBezTo>
                  <a:cubicBezTo>
                    <a:pt x="390" y="232"/>
                    <a:pt x="413" y="244"/>
                    <a:pt x="426" y="263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2" name="Freeform 1281">
              <a:extLst>
                <a:ext uri="{FF2B5EF4-FFF2-40B4-BE49-F238E27FC236}">
                  <a16:creationId xmlns:a16="http://schemas.microsoft.com/office/drawing/2014/main" id="{C7F5D779-A093-4B18-91FC-DE54D5F9F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88"/>
              <a:ext cx="566" cy="422"/>
            </a:xfrm>
            <a:custGeom>
              <a:avLst/>
              <a:gdLst>
                <a:gd name="T0" fmla="*/ 0 w 401"/>
                <a:gd name="T1" fmla="*/ 0 h 299"/>
                <a:gd name="T2" fmla="*/ 130 w 401"/>
                <a:gd name="T3" fmla="*/ 103 h 299"/>
                <a:gd name="T4" fmla="*/ 450 w 401"/>
                <a:gd name="T5" fmla="*/ 255 h 299"/>
                <a:gd name="T6" fmla="*/ 853 w 401"/>
                <a:gd name="T7" fmla="*/ 567 h 299"/>
                <a:gd name="T8" fmla="*/ 1016 w 401"/>
                <a:gd name="T9" fmla="*/ 742 h 299"/>
                <a:gd name="T10" fmla="*/ 1128 w 401"/>
                <a:gd name="T11" fmla="*/ 841 h 2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1" h="299">
                  <a:moveTo>
                    <a:pt x="0" y="0"/>
                  </a:moveTo>
                  <a:cubicBezTo>
                    <a:pt x="16" y="11"/>
                    <a:pt x="30" y="26"/>
                    <a:pt x="46" y="37"/>
                  </a:cubicBezTo>
                  <a:cubicBezTo>
                    <a:pt x="83" y="63"/>
                    <a:pt x="120" y="73"/>
                    <a:pt x="160" y="91"/>
                  </a:cubicBezTo>
                  <a:cubicBezTo>
                    <a:pt x="216" y="116"/>
                    <a:pt x="259" y="160"/>
                    <a:pt x="303" y="202"/>
                  </a:cubicBezTo>
                  <a:cubicBezTo>
                    <a:pt x="324" y="223"/>
                    <a:pt x="342" y="242"/>
                    <a:pt x="361" y="264"/>
                  </a:cubicBezTo>
                  <a:cubicBezTo>
                    <a:pt x="372" y="276"/>
                    <a:pt x="395" y="288"/>
                    <a:pt x="401" y="299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3" name="Freeform 1282">
              <a:extLst>
                <a:ext uri="{FF2B5EF4-FFF2-40B4-BE49-F238E27FC236}">
                  <a16:creationId xmlns:a16="http://schemas.microsoft.com/office/drawing/2014/main" id="{B714589F-C32B-477A-94E0-D4ACC9B21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744"/>
              <a:ext cx="528" cy="442"/>
            </a:xfrm>
            <a:custGeom>
              <a:avLst/>
              <a:gdLst>
                <a:gd name="T0" fmla="*/ 1052 w 374"/>
                <a:gd name="T1" fmla="*/ 867 h 313"/>
                <a:gd name="T2" fmla="*/ 973 w 374"/>
                <a:gd name="T3" fmla="*/ 792 h 313"/>
                <a:gd name="T4" fmla="*/ 771 w 374"/>
                <a:gd name="T5" fmla="*/ 562 h 313"/>
                <a:gd name="T6" fmla="*/ 395 w 374"/>
                <a:gd name="T7" fmla="*/ 271 h 313"/>
                <a:gd name="T8" fmla="*/ 141 w 374"/>
                <a:gd name="T9" fmla="*/ 103 h 313"/>
                <a:gd name="T10" fmla="*/ 0 w 374"/>
                <a:gd name="T11" fmla="*/ 0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4" h="313">
                  <a:moveTo>
                    <a:pt x="374" y="308"/>
                  </a:moveTo>
                  <a:cubicBezTo>
                    <a:pt x="374" y="313"/>
                    <a:pt x="352" y="287"/>
                    <a:pt x="346" y="281"/>
                  </a:cubicBezTo>
                  <a:cubicBezTo>
                    <a:pt x="320" y="254"/>
                    <a:pt x="297" y="229"/>
                    <a:pt x="274" y="200"/>
                  </a:cubicBezTo>
                  <a:cubicBezTo>
                    <a:pt x="239" y="156"/>
                    <a:pt x="188" y="125"/>
                    <a:pt x="140" y="96"/>
                  </a:cubicBezTo>
                  <a:cubicBezTo>
                    <a:pt x="109" y="78"/>
                    <a:pt x="79" y="57"/>
                    <a:pt x="50" y="37"/>
                  </a:cubicBezTo>
                  <a:cubicBezTo>
                    <a:pt x="33" y="24"/>
                    <a:pt x="18" y="9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4" name="Freeform 1283">
              <a:extLst>
                <a:ext uri="{FF2B5EF4-FFF2-40B4-BE49-F238E27FC236}">
                  <a16:creationId xmlns:a16="http://schemas.microsoft.com/office/drawing/2014/main" id="{433C0003-50FE-4043-88D3-9BF9E271D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958"/>
              <a:ext cx="540" cy="260"/>
            </a:xfrm>
            <a:custGeom>
              <a:avLst/>
              <a:gdLst>
                <a:gd name="T0" fmla="*/ 1073 w 383"/>
                <a:gd name="T1" fmla="*/ 519 h 184"/>
                <a:gd name="T2" fmla="*/ 801 w 383"/>
                <a:gd name="T3" fmla="*/ 377 h 184"/>
                <a:gd name="T4" fmla="*/ 392 w 383"/>
                <a:gd name="T5" fmla="*/ 260 h 184"/>
                <a:gd name="T6" fmla="*/ 145 w 383"/>
                <a:gd name="T7" fmla="*/ 90 h 184"/>
                <a:gd name="T8" fmla="*/ 0 w 383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3" h="184">
                  <a:moveTo>
                    <a:pt x="383" y="184"/>
                  </a:moveTo>
                  <a:cubicBezTo>
                    <a:pt x="349" y="174"/>
                    <a:pt x="320" y="146"/>
                    <a:pt x="286" y="134"/>
                  </a:cubicBezTo>
                  <a:cubicBezTo>
                    <a:pt x="238" y="118"/>
                    <a:pt x="186" y="117"/>
                    <a:pt x="140" y="92"/>
                  </a:cubicBezTo>
                  <a:cubicBezTo>
                    <a:pt x="109" y="76"/>
                    <a:pt x="78" y="55"/>
                    <a:pt x="52" y="32"/>
                  </a:cubicBezTo>
                  <a:cubicBezTo>
                    <a:pt x="37" y="18"/>
                    <a:pt x="11" y="1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5" name="Freeform 1284">
              <a:extLst>
                <a:ext uri="{FF2B5EF4-FFF2-40B4-BE49-F238E27FC236}">
                  <a16:creationId xmlns:a16="http://schemas.microsoft.com/office/drawing/2014/main" id="{EA39A2AF-6EA6-402A-B2CD-9C60D2D9D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780"/>
              <a:ext cx="564" cy="412"/>
            </a:xfrm>
            <a:custGeom>
              <a:avLst/>
              <a:gdLst>
                <a:gd name="T0" fmla="*/ 1121 w 400"/>
                <a:gd name="T1" fmla="*/ 825 h 291"/>
                <a:gd name="T2" fmla="*/ 979 w 400"/>
                <a:gd name="T3" fmla="*/ 695 h 291"/>
                <a:gd name="T4" fmla="*/ 807 w 400"/>
                <a:gd name="T5" fmla="*/ 531 h 291"/>
                <a:gd name="T6" fmla="*/ 402 w 400"/>
                <a:gd name="T7" fmla="*/ 341 h 291"/>
                <a:gd name="T8" fmla="*/ 0 w 400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291">
                  <a:moveTo>
                    <a:pt x="400" y="291"/>
                  </a:moveTo>
                  <a:cubicBezTo>
                    <a:pt x="380" y="281"/>
                    <a:pt x="366" y="260"/>
                    <a:pt x="349" y="245"/>
                  </a:cubicBezTo>
                  <a:cubicBezTo>
                    <a:pt x="328" y="226"/>
                    <a:pt x="310" y="205"/>
                    <a:pt x="288" y="187"/>
                  </a:cubicBezTo>
                  <a:cubicBezTo>
                    <a:pt x="245" y="151"/>
                    <a:pt x="191" y="146"/>
                    <a:pt x="143" y="120"/>
                  </a:cubicBezTo>
                  <a:cubicBezTo>
                    <a:pt x="90" y="93"/>
                    <a:pt x="44" y="4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6" name="Freeform 1285">
              <a:extLst>
                <a:ext uri="{FF2B5EF4-FFF2-40B4-BE49-F238E27FC236}">
                  <a16:creationId xmlns:a16="http://schemas.microsoft.com/office/drawing/2014/main" id="{CE6F2102-EAF3-48BE-A4D5-978A97AD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523"/>
              <a:ext cx="556" cy="406"/>
            </a:xfrm>
            <a:custGeom>
              <a:avLst/>
              <a:gdLst>
                <a:gd name="T0" fmla="*/ 1108 w 394"/>
                <a:gd name="T1" fmla="*/ 798 h 287"/>
                <a:gd name="T2" fmla="*/ 979 w 394"/>
                <a:gd name="T3" fmla="*/ 719 h 287"/>
                <a:gd name="T4" fmla="*/ 708 w 394"/>
                <a:gd name="T5" fmla="*/ 564 h 287"/>
                <a:gd name="T6" fmla="*/ 309 w 394"/>
                <a:gd name="T7" fmla="*/ 257 h 287"/>
                <a:gd name="T8" fmla="*/ 0 w 394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287">
                  <a:moveTo>
                    <a:pt x="394" y="282"/>
                  </a:moveTo>
                  <a:cubicBezTo>
                    <a:pt x="388" y="287"/>
                    <a:pt x="358" y="260"/>
                    <a:pt x="349" y="254"/>
                  </a:cubicBezTo>
                  <a:cubicBezTo>
                    <a:pt x="319" y="232"/>
                    <a:pt x="284" y="218"/>
                    <a:pt x="252" y="199"/>
                  </a:cubicBezTo>
                  <a:cubicBezTo>
                    <a:pt x="202" y="169"/>
                    <a:pt x="152" y="131"/>
                    <a:pt x="110" y="91"/>
                  </a:cubicBezTo>
                  <a:cubicBezTo>
                    <a:pt x="75" y="58"/>
                    <a:pt x="34" y="26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7" name="Freeform 1286">
              <a:extLst>
                <a:ext uri="{FF2B5EF4-FFF2-40B4-BE49-F238E27FC236}">
                  <a16:creationId xmlns:a16="http://schemas.microsoft.com/office/drawing/2014/main" id="{BB9B5A1E-4755-456F-8BD6-90F990B0A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451"/>
              <a:ext cx="600" cy="413"/>
            </a:xfrm>
            <a:custGeom>
              <a:avLst/>
              <a:gdLst>
                <a:gd name="T0" fmla="*/ 1196 w 425"/>
                <a:gd name="T1" fmla="*/ 815 h 292"/>
                <a:gd name="T2" fmla="*/ 959 w 425"/>
                <a:gd name="T3" fmla="*/ 685 h 292"/>
                <a:gd name="T4" fmla="*/ 683 w 425"/>
                <a:gd name="T5" fmla="*/ 504 h 292"/>
                <a:gd name="T6" fmla="*/ 275 w 425"/>
                <a:gd name="T7" fmla="*/ 226 h 292"/>
                <a:gd name="T8" fmla="*/ 97 w 425"/>
                <a:gd name="T9" fmla="*/ 62 h 292"/>
                <a:gd name="T10" fmla="*/ 0 w 425"/>
                <a:gd name="T11" fmla="*/ 0 h 2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5" h="292">
                  <a:moveTo>
                    <a:pt x="425" y="288"/>
                  </a:moveTo>
                  <a:cubicBezTo>
                    <a:pt x="402" y="292"/>
                    <a:pt x="360" y="256"/>
                    <a:pt x="341" y="242"/>
                  </a:cubicBezTo>
                  <a:cubicBezTo>
                    <a:pt x="310" y="219"/>
                    <a:pt x="276" y="200"/>
                    <a:pt x="243" y="178"/>
                  </a:cubicBezTo>
                  <a:cubicBezTo>
                    <a:pt x="195" y="146"/>
                    <a:pt x="143" y="118"/>
                    <a:pt x="98" y="80"/>
                  </a:cubicBezTo>
                  <a:cubicBezTo>
                    <a:pt x="76" y="61"/>
                    <a:pt x="58" y="39"/>
                    <a:pt x="35" y="22"/>
                  </a:cubicBezTo>
                  <a:cubicBezTo>
                    <a:pt x="24" y="14"/>
                    <a:pt x="11" y="9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8" name="Freeform 1287">
              <a:extLst>
                <a:ext uri="{FF2B5EF4-FFF2-40B4-BE49-F238E27FC236}">
                  <a16:creationId xmlns:a16="http://schemas.microsoft.com/office/drawing/2014/main" id="{2D3F6D94-EE31-4C80-862D-CDD256322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567"/>
              <a:ext cx="579" cy="415"/>
            </a:xfrm>
            <a:custGeom>
              <a:avLst/>
              <a:gdLst>
                <a:gd name="T0" fmla="*/ 1155 w 410"/>
                <a:gd name="T1" fmla="*/ 827 h 294"/>
                <a:gd name="T2" fmla="*/ 909 w 410"/>
                <a:gd name="T3" fmla="*/ 655 h 294"/>
                <a:gd name="T4" fmla="*/ 648 w 410"/>
                <a:gd name="T5" fmla="*/ 450 h 294"/>
                <a:gd name="T6" fmla="*/ 246 w 410"/>
                <a:gd name="T7" fmla="*/ 189 h 294"/>
                <a:gd name="T8" fmla="*/ 0 w 410"/>
                <a:gd name="T9" fmla="*/ 0 h 2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0" h="294">
                  <a:moveTo>
                    <a:pt x="410" y="294"/>
                  </a:moveTo>
                  <a:cubicBezTo>
                    <a:pt x="380" y="287"/>
                    <a:pt x="347" y="252"/>
                    <a:pt x="323" y="233"/>
                  </a:cubicBezTo>
                  <a:cubicBezTo>
                    <a:pt x="292" y="209"/>
                    <a:pt x="264" y="181"/>
                    <a:pt x="230" y="160"/>
                  </a:cubicBezTo>
                  <a:cubicBezTo>
                    <a:pt x="183" y="129"/>
                    <a:pt x="130" y="103"/>
                    <a:pt x="87" y="67"/>
                  </a:cubicBezTo>
                  <a:cubicBezTo>
                    <a:pt x="65" y="48"/>
                    <a:pt x="28" y="5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9" name="Freeform 1288">
              <a:extLst>
                <a:ext uri="{FF2B5EF4-FFF2-40B4-BE49-F238E27FC236}">
                  <a16:creationId xmlns:a16="http://schemas.microsoft.com/office/drawing/2014/main" id="{4366C18E-DCCB-43DF-A798-302B1252B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473"/>
              <a:ext cx="654" cy="387"/>
            </a:xfrm>
            <a:custGeom>
              <a:avLst/>
              <a:gdLst>
                <a:gd name="T0" fmla="*/ 1300 w 464"/>
                <a:gd name="T1" fmla="*/ 760 h 274"/>
                <a:gd name="T2" fmla="*/ 1126 w 464"/>
                <a:gd name="T3" fmla="*/ 758 h 274"/>
                <a:gd name="T4" fmla="*/ 846 w 464"/>
                <a:gd name="T5" fmla="*/ 630 h 274"/>
                <a:gd name="T6" fmla="*/ 372 w 464"/>
                <a:gd name="T7" fmla="*/ 321 h 274"/>
                <a:gd name="T8" fmla="*/ 0 w 464"/>
                <a:gd name="T9" fmla="*/ 0 h 2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4" h="274">
                  <a:moveTo>
                    <a:pt x="464" y="270"/>
                  </a:moveTo>
                  <a:cubicBezTo>
                    <a:pt x="450" y="259"/>
                    <a:pt x="421" y="274"/>
                    <a:pt x="402" y="269"/>
                  </a:cubicBezTo>
                  <a:cubicBezTo>
                    <a:pt x="366" y="260"/>
                    <a:pt x="335" y="241"/>
                    <a:pt x="302" y="224"/>
                  </a:cubicBezTo>
                  <a:cubicBezTo>
                    <a:pt x="244" y="193"/>
                    <a:pt x="183" y="158"/>
                    <a:pt x="133" y="114"/>
                  </a:cubicBezTo>
                  <a:cubicBezTo>
                    <a:pt x="95" y="81"/>
                    <a:pt x="49" y="1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0" name="Freeform 1289">
              <a:extLst>
                <a:ext uri="{FF2B5EF4-FFF2-40B4-BE49-F238E27FC236}">
                  <a16:creationId xmlns:a16="http://schemas.microsoft.com/office/drawing/2014/main" id="{41301317-C2BD-4255-98DD-1805B42EA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512"/>
              <a:ext cx="497" cy="386"/>
            </a:xfrm>
            <a:custGeom>
              <a:avLst/>
              <a:gdLst>
                <a:gd name="T0" fmla="*/ 991 w 352"/>
                <a:gd name="T1" fmla="*/ 772 h 273"/>
                <a:gd name="T2" fmla="*/ 754 w 352"/>
                <a:gd name="T3" fmla="*/ 534 h 273"/>
                <a:gd name="T4" fmla="*/ 323 w 352"/>
                <a:gd name="T5" fmla="*/ 252 h 273"/>
                <a:gd name="T6" fmla="*/ 88 w 352"/>
                <a:gd name="T7" fmla="*/ 83 h 273"/>
                <a:gd name="T8" fmla="*/ 0 w 352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273">
                  <a:moveTo>
                    <a:pt x="352" y="273"/>
                  </a:moveTo>
                  <a:cubicBezTo>
                    <a:pt x="337" y="239"/>
                    <a:pt x="296" y="212"/>
                    <a:pt x="268" y="189"/>
                  </a:cubicBezTo>
                  <a:cubicBezTo>
                    <a:pt x="220" y="151"/>
                    <a:pt x="167" y="122"/>
                    <a:pt x="115" y="89"/>
                  </a:cubicBezTo>
                  <a:cubicBezTo>
                    <a:pt x="87" y="71"/>
                    <a:pt x="56" y="51"/>
                    <a:pt x="31" y="30"/>
                  </a:cubicBezTo>
                  <a:cubicBezTo>
                    <a:pt x="20" y="21"/>
                    <a:pt x="12" y="6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1" name="Freeform 1290">
              <a:extLst>
                <a:ext uri="{FF2B5EF4-FFF2-40B4-BE49-F238E27FC236}">
                  <a16:creationId xmlns:a16="http://schemas.microsoft.com/office/drawing/2014/main" id="{F3072811-D81E-40C1-800A-643BABA5A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662"/>
              <a:ext cx="558" cy="415"/>
            </a:xfrm>
            <a:custGeom>
              <a:avLst/>
              <a:gdLst>
                <a:gd name="T0" fmla="*/ 1108 w 396"/>
                <a:gd name="T1" fmla="*/ 827 h 294"/>
                <a:gd name="T2" fmla="*/ 637 w 396"/>
                <a:gd name="T3" fmla="*/ 532 h 294"/>
                <a:gd name="T4" fmla="*/ 266 w 396"/>
                <a:gd name="T5" fmla="*/ 185 h 294"/>
                <a:gd name="T6" fmla="*/ 0 w 396"/>
                <a:gd name="T7" fmla="*/ 0 h 2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6" h="294">
                  <a:moveTo>
                    <a:pt x="396" y="294"/>
                  </a:moveTo>
                  <a:cubicBezTo>
                    <a:pt x="335" y="273"/>
                    <a:pt x="279" y="226"/>
                    <a:pt x="228" y="189"/>
                  </a:cubicBezTo>
                  <a:cubicBezTo>
                    <a:pt x="178" y="153"/>
                    <a:pt x="139" y="108"/>
                    <a:pt x="95" y="66"/>
                  </a:cubicBezTo>
                  <a:cubicBezTo>
                    <a:pt x="69" y="40"/>
                    <a:pt x="35" y="9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2" name="Freeform 1291">
              <a:extLst>
                <a:ext uri="{FF2B5EF4-FFF2-40B4-BE49-F238E27FC236}">
                  <a16:creationId xmlns:a16="http://schemas.microsoft.com/office/drawing/2014/main" id="{4CD50048-ED2D-4DA8-8B26-5EE4EB19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588"/>
              <a:ext cx="580" cy="379"/>
            </a:xfrm>
            <a:custGeom>
              <a:avLst/>
              <a:gdLst>
                <a:gd name="T0" fmla="*/ 1154 w 411"/>
                <a:gd name="T1" fmla="*/ 758 h 268"/>
                <a:gd name="T2" fmla="*/ 795 w 411"/>
                <a:gd name="T3" fmla="*/ 576 h 268"/>
                <a:gd name="T4" fmla="*/ 538 w 411"/>
                <a:gd name="T5" fmla="*/ 436 h 268"/>
                <a:gd name="T6" fmla="*/ 326 w 411"/>
                <a:gd name="T7" fmla="*/ 260 h 268"/>
                <a:gd name="T8" fmla="*/ 0 w 411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1" h="268">
                  <a:moveTo>
                    <a:pt x="411" y="268"/>
                  </a:moveTo>
                  <a:cubicBezTo>
                    <a:pt x="373" y="241"/>
                    <a:pt x="325" y="224"/>
                    <a:pt x="283" y="204"/>
                  </a:cubicBezTo>
                  <a:cubicBezTo>
                    <a:pt x="250" y="189"/>
                    <a:pt x="219" y="179"/>
                    <a:pt x="191" y="154"/>
                  </a:cubicBezTo>
                  <a:cubicBezTo>
                    <a:pt x="167" y="133"/>
                    <a:pt x="141" y="114"/>
                    <a:pt x="116" y="92"/>
                  </a:cubicBezTo>
                  <a:cubicBezTo>
                    <a:pt x="78" y="60"/>
                    <a:pt x="37" y="27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3" name="Freeform 1292">
              <a:extLst>
                <a:ext uri="{FF2B5EF4-FFF2-40B4-BE49-F238E27FC236}">
                  <a16:creationId xmlns:a16="http://schemas.microsoft.com/office/drawing/2014/main" id="{12E3FE28-A897-4B34-9988-BD4546F4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696"/>
              <a:ext cx="537" cy="462"/>
            </a:xfrm>
            <a:custGeom>
              <a:avLst/>
              <a:gdLst>
                <a:gd name="T0" fmla="*/ 1067 w 381"/>
                <a:gd name="T1" fmla="*/ 923 h 327"/>
                <a:gd name="T2" fmla="*/ 678 w 381"/>
                <a:gd name="T3" fmla="*/ 572 h 327"/>
                <a:gd name="T4" fmla="*/ 324 w 381"/>
                <a:gd name="T5" fmla="*/ 213 h 327"/>
                <a:gd name="T6" fmla="*/ 0 w 381"/>
                <a:gd name="T7" fmla="*/ 0 h 3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1" h="327">
                  <a:moveTo>
                    <a:pt x="381" y="327"/>
                  </a:moveTo>
                  <a:cubicBezTo>
                    <a:pt x="318" y="315"/>
                    <a:pt x="285" y="243"/>
                    <a:pt x="242" y="203"/>
                  </a:cubicBezTo>
                  <a:cubicBezTo>
                    <a:pt x="198" y="162"/>
                    <a:pt x="160" y="117"/>
                    <a:pt x="116" y="76"/>
                  </a:cubicBezTo>
                  <a:cubicBezTo>
                    <a:pt x="81" y="44"/>
                    <a:pt x="32" y="3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4" name="Freeform 1293">
              <a:extLst>
                <a:ext uri="{FF2B5EF4-FFF2-40B4-BE49-F238E27FC236}">
                  <a16:creationId xmlns:a16="http://schemas.microsoft.com/office/drawing/2014/main" id="{8751D983-2688-40BF-8E0F-BE0D0DD15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803"/>
              <a:ext cx="588" cy="407"/>
            </a:xfrm>
            <a:custGeom>
              <a:avLst/>
              <a:gdLst>
                <a:gd name="T0" fmla="*/ 0 w 417"/>
                <a:gd name="T1" fmla="*/ 0 h 288"/>
                <a:gd name="T2" fmla="*/ 829 w 417"/>
                <a:gd name="T3" fmla="*/ 627 h 288"/>
                <a:gd name="T4" fmla="*/ 1169 w 417"/>
                <a:gd name="T5" fmla="*/ 813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7" h="288">
                  <a:moveTo>
                    <a:pt x="0" y="0"/>
                  </a:moveTo>
                  <a:cubicBezTo>
                    <a:pt x="101" y="72"/>
                    <a:pt x="179" y="176"/>
                    <a:pt x="296" y="222"/>
                  </a:cubicBezTo>
                  <a:cubicBezTo>
                    <a:pt x="338" y="238"/>
                    <a:pt x="388" y="256"/>
                    <a:pt x="417" y="288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5" name="Freeform 1294">
              <a:extLst>
                <a:ext uri="{FF2B5EF4-FFF2-40B4-BE49-F238E27FC236}">
                  <a16:creationId xmlns:a16="http://schemas.microsoft.com/office/drawing/2014/main" id="{90D6B139-7D11-4F4F-B79B-C94D9785C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638"/>
              <a:ext cx="584" cy="407"/>
            </a:xfrm>
            <a:custGeom>
              <a:avLst/>
              <a:gdLst>
                <a:gd name="T0" fmla="*/ 1162 w 414"/>
                <a:gd name="T1" fmla="*/ 813 h 288"/>
                <a:gd name="T2" fmla="*/ 741 w 414"/>
                <a:gd name="T3" fmla="*/ 589 h 288"/>
                <a:gd name="T4" fmla="*/ 377 w 414"/>
                <a:gd name="T5" fmla="*/ 243 h 288"/>
                <a:gd name="T6" fmla="*/ 141 w 414"/>
                <a:gd name="T7" fmla="*/ 57 h 288"/>
                <a:gd name="T8" fmla="*/ 0 w 41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4" h="288">
                  <a:moveTo>
                    <a:pt x="414" y="288"/>
                  </a:moveTo>
                  <a:cubicBezTo>
                    <a:pt x="372" y="249"/>
                    <a:pt x="311" y="241"/>
                    <a:pt x="264" y="209"/>
                  </a:cubicBezTo>
                  <a:cubicBezTo>
                    <a:pt x="215" y="176"/>
                    <a:pt x="172" y="131"/>
                    <a:pt x="134" y="86"/>
                  </a:cubicBezTo>
                  <a:cubicBezTo>
                    <a:pt x="109" y="57"/>
                    <a:pt x="83" y="39"/>
                    <a:pt x="50" y="20"/>
                  </a:cubicBezTo>
                  <a:cubicBezTo>
                    <a:pt x="33" y="11"/>
                    <a:pt x="15" y="9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6" name="Freeform 1295">
              <a:extLst>
                <a:ext uri="{FF2B5EF4-FFF2-40B4-BE49-F238E27FC236}">
                  <a16:creationId xmlns:a16="http://schemas.microsoft.com/office/drawing/2014/main" id="{BAC98501-6DDE-44EB-A1DF-E5B531798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725"/>
              <a:ext cx="417" cy="370"/>
            </a:xfrm>
            <a:custGeom>
              <a:avLst/>
              <a:gdLst>
                <a:gd name="T0" fmla="*/ 0 w 296"/>
                <a:gd name="T1" fmla="*/ 0 h 262"/>
                <a:gd name="T2" fmla="*/ 89 w 296"/>
                <a:gd name="T3" fmla="*/ 90 h 262"/>
                <a:gd name="T4" fmla="*/ 220 w 296"/>
                <a:gd name="T5" fmla="*/ 251 h 262"/>
                <a:gd name="T6" fmla="*/ 490 w 296"/>
                <a:gd name="T7" fmla="*/ 513 h 262"/>
                <a:gd name="T8" fmla="*/ 827 w 296"/>
                <a:gd name="T9" fmla="*/ 739 h 2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62">
                  <a:moveTo>
                    <a:pt x="0" y="0"/>
                  </a:moveTo>
                  <a:cubicBezTo>
                    <a:pt x="14" y="3"/>
                    <a:pt x="24" y="21"/>
                    <a:pt x="32" y="32"/>
                  </a:cubicBezTo>
                  <a:cubicBezTo>
                    <a:pt x="47" y="51"/>
                    <a:pt x="64" y="69"/>
                    <a:pt x="79" y="89"/>
                  </a:cubicBezTo>
                  <a:cubicBezTo>
                    <a:pt x="106" y="125"/>
                    <a:pt x="140" y="153"/>
                    <a:pt x="175" y="182"/>
                  </a:cubicBezTo>
                  <a:cubicBezTo>
                    <a:pt x="212" y="213"/>
                    <a:pt x="254" y="239"/>
                    <a:pt x="296" y="262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7" name="Freeform 1296">
              <a:extLst>
                <a:ext uri="{FF2B5EF4-FFF2-40B4-BE49-F238E27FC236}">
                  <a16:creationId xmlns:a16="http://schemas.microsoft.com/office/drawing/2014/main" id="{6B816A9F-0CF8-4B8E-9EA9-F95558AB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819"/>
              <a:ext cx="555" cy="445"/>
            </a:xfrm>
            <a:custGeom>
              <a:avLst/>
              <a:gdLst>
                <a:gd name="T0" fmla="*/ 189 w 393"/>
                <a:gd name="T1" fmla="*/ 76 h 315"/>
                <a:gd name="T2" fmla="*/ 73 w 393"/>
                <a:gd name="T3" fmla="*/ 6 h 315"/>
                <a:gd name="T4" fmla="*/ 23 w 393"/>
                <a:gd name="T5" fmla="*/ 48 h 315"/>
                <a:gd name="T6" fmla="*/ 205 w 393"/>
                <a:gd name="T7" fmla="*/ 175 h 315"/>
                <a:gd name="T8" fmla="*/ 450 w 393"/>
                <a:gd name="T9" fmla="*/ 342 h 315"/>
                <a:gd name="T10" fmla="*/ 671 w 393"/>
                <a:gd name="T11" fmla="*/ 521 h 315"/>
                <a:gd name="T12" fmla="*/ 887 w 393"/>
                <a:gd name="T13" fmla="*/ 648 h 315"/>
                <a:gd name="T14" fmla="*/ 1107 w 393"/>
                <a:gd name="T15" fmla="*/ 889 h 3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3" h="315">
                  <a:moveTo>
                    <a:pt x="67" y="27"/>
                  </a:moveTo>
                  <a:cubicBezTo>
                    <a:pt x="56" y="16"/>
                    <a:pt x="42" y="5"/>
                    <a:pt x="26" y="2"/>
                  </a:cubicBezTo>
                  <a:cubicBezTo>
                    <a:pt x="13" y="0"/>
                    <a:pt x="0" y="1"/>
                    <a:pt x="8" y="17"/>
                  </a:cubicBezTo>
                  <a:cubicBezTo>
                    <a:pt x="17" y="35"/>
                    <a:pt x="57" y="53"/>
                    <a:pt x="73" y="62"/>
                  </a:cubicBezTo>
                  <a:cubicBezTo>
                    <a:pt x="106" y="80"/>
                    <a:pt x="133" y="96"/>
                    <a:pt x="160" y="121"/>
                  </a:cubicBezTo>
                  <a:cubicBezTo>
                    <a:pt x="185" y="143"/>
                    <a:pt x="211" y="165"/>
                    <a:pt x="238" y="185"/>
                  </a:cubicBezTo>
                  <a:cubicBezTo>
                    <a:pt x="262" y="202"/>
                    <a:pt x="292" y="212"/>
                    <a:pt x="315" y="230"/>
                  </a:cubicBezTo>
                  <a:cubicBezTo>
                    <a:pt x="344" y="254"/>
                    <a:pt x="363" y="294"/>
                    <a:pt x="393" y="315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8" name="Freeform 1297">
              <a:extLst>
                <a:ext uri="{FF2B5EF4-FFF2-40B4-BE49-F238E27FC236}">
                  <a16:creationId xmlns:a16="http://schemas.microsoft.com/office/drawing/2014/main" id="{5E90D6FF-67B2-41B5-925B-1B0DC295C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539"/>
              <a:ext cx="550" cy="422"/>
            </a:xfrm>
            <a:custGeom>
              <a:avLst/>
              <a:gdLst>
                <a:gd name="T0" fmla="*/ 278 w 390"/>
                <a:gd name="T1" fmla="*/ 239 h 299"/>
                <a:gd name="T2" fmla="*/ 6 w 390"/>
                <a:gd name="T3" fmla="*/ 16 h 299"/>
                <a:gd name="T4" fmla="*/ 265 w 390"/>
                <a:gd name="T5" fmla="*/ 183 h 299"/>
                <a:gd name="T6" fmla="*/ 595 w 390"/>
                <a:gd name="T7" fmla="*/ 484 h 299"/>
                <a:gd name="T8" fmla="*/ 896 w 390"/>
                <a:gd name="T9" fmla="*/ 706 h 299"/>
                <a:gd name="T10" fmla="*/ 1087 w 390"/>
                <a:gd name="T11" fmla="*/ 841 h 2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0" h="299">
                  <a:moveTo>
                    <a:pt x="99" y="85"/>
                  </a:moveTo>
                  <a:cubicBezTo>
                    <a:pt x="78" y="74"/>
                    <a:pt x="0" y="34"/>
                    <a:pt x="2" y="6"/>
                  </a:cubicBezTo>
                  <a:cubicBezTo>
                    <a:pt x="41" y="0"/>
                    <a:pt x="71" y="40"/>
                    <a:pt x="94" y="65"/>
                  </a:cubicBezTo>
                  <a:cubicBezTo>
                    <a:pt x="131" y="105"/>
                    <a:pt x="164" y="145"/>
                    <a:pt x="212" y="172"/>
                  </a:cubicBezTo>
                  <a:cubicBezTo>
                    <a:pt x="252" y="195"/>
                    <a:pt x="284" y="221"/>
                    <a:pt x="319" y="251"/>
                  </a:cubicBezTo>
                  <a:cubicBezTo>
                    <a:pt x="330" y="259"/>
                    <a:pt x="390" y="296"/>
                    <a:pt x="388" y="299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9" name="Freeform 1298">
              <a:extLst>
                <a:ext uri="{FF2B5EF4-FFF2-40B4-BE49-F238E27FC236}">
                  <a16:creationId xmlns:a16="http://schemas.microsoft.com/office/drawing/2014/main" id="{E081722D-8D4C-4EDF-BB6D-D3AE17A89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484"/>
              <a:ext cx="570" cy="432"/>
            </a:xfrm>
            <a:custGeom>
              <a:avLst/>
              <a:gdLst>
                <a:gd name="T0" fmla="*/ 69 w 404"/>
                <a:gd name="T1" fmla="*/ 20 h 306"/>
                <a:gd name="T2" fmla="*/ 11 w 404"/>
                <a:gd name="T3" fmla="*/ 49 h 306"/>
                <a:gd name="T4" fmla="*/ 157 w 404"/>
                <a:gd name="T5" fmla="*/ 151 h 306"/>
                <a:gd name="T6" fmla="*/ 566 w 404"/>
                <a:gd name="T7" fmla="*/ 484 h 306"/>
                <a:gd name="T8" fmla="*/ 935 w 404"/>
                <a:gd name="T9" fmla="*/ 785 h 306"/>
                <a:gd name="T10" fmla="*/ 1134 w 404"/>
                <a:gd name="T11" fmla="*/ 861 h 3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4" h="306">
                  <a:moveTo>
                    <a:pt x="25" y="7"/>
                  </a:moveTo>
                  <a:cubicBezTo>
                    <a:pt x="13" y="0"/>
                    <a:pt x="0" y="2"/>
                    <a:pt x="4" y="18"/>
                  </a:cubicBezTo>
                  <a:cubicBezTo>
                    <a:pt x="8" y="35"/>
                    <a:pt x="42" y="46"/>
                    <a:pt x="56" y="54"/>
                  </a:cubicBezTo>
                  <a:cubicBezTo>
                    <a:pt x="116" y="85"/>
                    <a:pt x="155" y="124"/>
                    <a:pt x="201" y="172"/>
                  </a:cubicBezTo>
                  <a:cubicBezTo>
                    <a:pt x="241" y="214"/>
                    <a:pt x="282" y="252"/>
                    <a:pt x="333" y="279"/>
                  </a:cubicBezTo>
                  <a:cubicBezTo>
                    <a:pt x="355" y="290"/>
                    <a:pt x="384" y="291"/>
                    <a:pt x="404" y="306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0" name="Freeform 1299">
              <a:extLst>
                <a:ext uri="{FF2B5EF4-FFF2-40B4-BE49-F238E27FC236}">
                  <a16:creationId xmlns:a16="http://schemas.microsoft.com/office/drawing/2014/main" id="{1E84BA71-AFB3-4FE2-98E4-A5553F75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889"/>
              <a:ext cx="337" cy="246"/>
            </a:xfrm>
            <a:custGeom>
              <a:avLst/>
              <a:gdLst>
                <a:gd name="T0" fmla="*/ 137 w 239"/>
                <a:gd name="T1" fmla="*/ 40 h 174"/>
                <a:gd name="T2" fmla="*/ 78 w 239"/>
                <a:gd name="T3" fmla="*/ 93 h 174"/>
                <a:gd name="T4" fmla="*/ 193 w 239"/>
                <a:gd name="T5" fmla="*/ 150 h 174"/>
                <a:gd name="T6" fmla="*/ 309 w 239"/>
                <a:gd name="T7" fmla="*/ 240 h 174"/>
                <a:gd name="T8" fmla="*/ 525 w 239"/>
                <a:gd name="T9" fmla="*/ 396 h 174"/>
                <a:gd name="T10" fmla="*/ 670 w 239"/>
                <a:gd name="T11" fmla="*/ 492 h 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74">
                  <a:moveTo>
                    <a:pt x="49" y="14"/>
                  </a:moveTo>
                  <a:cubicBezTo>
                    <a:pt x="28" y="0"/>
                    <a:pt x="0" y="15"/>
                    <a:pt x="28" y="33"/>
                  </a:cubicBezTo>
                  <a:cubicBezTo>
                    <a:pt x="40" y="41"/>
                    <a:pt x="56" y="46"/>
                    <a:pt x="69" y="53"/>
                  </a:cubicBezTo>
                  <a:cubicBezTo>
                    <a:pt x="85" y="61"/>
                    <a:pt x="96" y="73"/>
                    <a:pt x="110" y="85"/>
                  </a:cubicBezTo>
                  <a:cubicBezTo>
                    <a:pt x="135" y="105"/>
                    <a:pt x="159" y="128"/>
                    <a:pt x="187" y="140"/>
                  </a:cubicBezTo>
                  <a:cubicBezTo>
                    <a:pt x="208" y="148"/>
                    <a:pt x="221" y="168"/>
                    <a:pt x="239" y="174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1" name="Freeform 1300">
              <a:extLst>
                <a:ext uri="{FF2B5EF4-FFF2-40B4-BE49-F238E27FC236}">
                  <a16:creationId xmlns:a16="http://schemas.microsoft.com/office/drawing/2014/main" id="{BF324B12-4607-4C95-BB62-43F48E94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670"/>
              <a:ext cx="272" cy="204"/>
            </a:xfrm>
            <a:custGeom>
              <a:avLst/>
              <a:gdLst>
                <a:gd name="T0" fmla="*/ 131 w 193"/>
                <a:gd name="T1" fmla="*/ 163 h 144"/>
                <a:gd name="T2" fmla="*/ 0 w 193"/>
                <a:gd name="T3" fmla="*/ 20 h 144"/>
                <a:gd name="T4" fmla="*/ 137 w 193"/>
                <a:gd name="T5" fmla="*/ 129 h 144"/>
                <a:gd name="T6" fmla="*/ 324 w 193"/>
                <a:gd name="T7" fmla="*/ 239 h 144"/>
                <a:gd name="T8" fmla="*/ 540 w 193"/>
                <a:gd name="T9" fmla="*/ 409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144">
                  <a:moveTo>
                    <a:pt x="47" y="57"/>
                  </a:moveTo>
                  <a:cubicBezTo>
                    <a:pt x="32" y="46"/>
                    <a:pt x="2" y="25"/>
                    <a:pt x="0" y="7"/>
                  </a:cubicBezTo>
                  <a:cubicBezTo>
                    <a:pt x="15" y="0"/>
                    <a:pt x="38" y="35"/>
                    <a:pt x="49" y="45"/>
                  </a:cubicBezTo>
                  <a:cubicBezTo>
                    <a:pt x="68" y="63"/>
                    <a:pt x="94" y="70"/>
                    <a:pt x="116" y="84"/>
                  </a:cubicBezTo>
                  <a:cubicBezTo>
                    <a:pt x="144" y="100"/>
                    <a:pt x="170" y="124"/>
                    <a:pt x="193" y="144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2" name="Freeform 1301">
              <a:extLst>
                <a:ext uri="{FF2B5EF4-FFF2-40B4-BE49-F238E27FC236}">
                  <a16:creationId xmlns:a16="http://schemas.microsoft.com/office/drawing/2014/main" id="{2BEA0F38-284D-4F10-A6CD-E3A827DC3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980"/>
              <a:ext cx="322" cy="236"/>
            </a:xfrm>
            <a:custGeom>
              <a:avLst/>
              <a:gdLst>
                <a:gd name="T0" fmla="*/ 271 w 228"/>
                <a:gd name="T1" fmla="*/ 213 h 167"/>
                <a:gd name="T2" fmla="*/ 16 w 228"/>
                <a:gd name="T3" fmla="*/ 1 h 167"/>
                <a:gd name="T4" fmla="*/ 171 w 228"/>
                <a:gd name="T5" fmla="*/ 93 h 167"/>
                <a:gd name="T6" fmla="*/ 335 w 228"/>
                <a:gd name="T7" fmla="*/ 185 h 167"/>
                <a:gd name="T8" fmla="*/ 514 w 228"/>
                <a:gd name="T9" fmla="*/ 315 h 167"/>
                <a:gd name="T10" fmla="*/ 643 w 228"/>
                <a:gd name="T11" fmla="*/ 472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8" h="167">
                  <a:moveTo>
                    <a:pt x="96" y="76"/>
                  </a:moveTo>
                  <a:cubicBezTo>
                    <a:pt x="85" y="49"/>
                    <a:pt x="0" y="29"/>
                    <a:pt x="6" y="1"/>
                  </a:cubicBezTo>
                  <a:cubicBezTo>
                    <a:pt x="26" y="0"/>
                    <a:pt x="46" y="22"/>
                    <a:pt x="61" y="33"/>
                  </a:cubicBezTo>
                  <a:cubicBezTo>
                    <a:pt x="80" y="46"/>
                    <a:pt x="99" y="56"/>
                    <a:pt x="119" y="66"/>
                  </a:cubicBezTo>
                  <a:cubicBezTo>
                    <a:pt x="144" y="78"/>
                    <a:pt x="163" y="91"/>
                    <a:pt x="183" y="112"/>
                  </a:cubicBezTo>
                  <a:cubicBezTo>
                    <a:pt x="198" y="129"/>
                    <a:pt x="210" y="155"/>
                    <a:pt x="228" y="167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3" name="Freeform 1302">
              <a:extLst>
                <a:ext uri="{FF2B5EF4-FFF2-40B4-BE49-F238E27FC236}">
                  <a16:creationId xmlns:a16="http://schemas.microsoft.com/office/drawing/2014/main" id="{6A9FDE3E-4A85-4DD0-93A8-175BAE43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410"/>
              <a:ext cx="300" cy="310"/>
            </a:xfrm>
            <a:custGeom>
              <a:avLst/>
              <a:gdLst>
                <a:gd name="T0" fmla="*/ 601 w 212"/>
                <a:gd name="T1" fmla="*/ 621 h 219"/>
                <a:gd name="T2" fmla="*/ 467 w 212"/>
                <a:gd name="T3" fmla="*/ 437 h 219"/>
                <a:gd name="T4" fmla="*/ 241 w 212"/>
                <a:gd name="T5" fmla="*/ 265 h 219"/>
                <a:gd name="T6" fmla="*/ 0 w 212"/>
                <a:gd name="T7" fmla="*/ 67 h 219"/>
                <a:gd name="T8" fmla="*/ 136 w 212"/>
                <a:gd name="T9" fmla="*/ 130 h 219"/>
                <a:gd name="T10" fmla="*/ 245 w 212"/>
                <a:gd name="T11" fmla="*/ 246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219">
                  <a:moveTo>
                    <a:pt x="212" y="219"/>
                  </a:moveTo>
                  <a:cubicBezTo>
                    <a:pt x="196" y="196"/>
                    <a:pt x="186" y="174"/>
                    <a:pt x="165" y="154"/>
                  </a:cubicBezTo>
                  <a:cubicBezTo>
                    <a:pt x="141" y="131"/>
                    <a:pt x="111" y="115"/>
                    <a:pt x="85" y="93"/>
                  </a:cubicBezTo>
                  <a:cubicBezTo>
                    <a:pt x="58" y="71"/>
                    <a:pt x="21" y="48"/>
                    <a:pt x="0" y="23"/>
                  </a:cubicBezTo>
                  <a:cubicBezTo>
                    <a:pt x="16" y="0"/>
                    <a:pt x="39" y="34"/>
                    <a:pt x="48" y="46"/>
                  </a:cubicBezTo>
                  <a:cubicBezTo>
                    <a:pt x="60" y="62"/>
                    <a:pt x="73" y="75"/>
                    <a:pt x="86" y="87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4" name="Freeform 1303">
              <a:extLst>
                <a:ext uri="{FF2B5EF4-FFF2-40B4-BE49-F238E27FC236}">
                  <a16:creationId xmlns:a16="http://schemas.microsoft.com/office/drawing/2014/main" id="{E5D91839-2D95-4A1F-B366-A034B93C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711"/>
              <a:ext cx="301" cy="184"/>
            </a:xfrm>
            <a:custGeom>
              <a:avLst/>
              <a:gdLst>
                <a:gd name="T0" fmla="*/ 601 w 213"/>
                <a:gd name="T1" fmla="*/ 368 h 130"/>
                <a:gd name="T2" fmla="*/ 445 w 213"/>
                <a:gd name="T3" fmla="*/ 286 h 130"/>
                <a:gd name="T4" fmla="*/ 213 w 213"/>
                <a:gd name="T5" fmla="*/ 125 h 130"/>
                <a:gd name="T6" fmla="*/ 81 w 213"/>
                <a:gd name="T7" fmla="*/ 8 h 130"/>
                <a:gd name="T8" fmla="*/ 23 w 213"/>
                <a:gd name="T9" fmla="*/ 47 h 130"/>
                <a:gd name="T10" fmla="*/ 103 w 213"/>
                <a:gd name="T11" fmla="*/ 84 h 130"/>
                <a:gd name="T12" fmla="*/ 219 w 213"/>
                <a:gd name="T13" fmla="*/ 15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130">
                  <a:moveTo>
                    <a:pt x="213" y="130"/>
                  </a:moveTo>
                  <a:cubicBezTo>
                    <a:pt x="195" y="123"/>
                    <a:pt x="177" y="109"/>
                    <a:pt x="158" y="101"/>
                  </a:cubicBezTo>
                  <a:cubicBezTo>
                    <a:pt x="127" y="87"/>
                    <a:pt x="101" y="68"/>
                    <a:pt x="76" y="44"/>
                  </a:cubicBezTo>
                  <a:cubicBezTo>
                    <a:pt x="62" y="29"/>
                    <a:pt x="48" y="11"/>
                    <a:pt x="28" y="3"/>
                  </a:cubicBezTo>
                  <a:cubicBezTo>
                    <a:pt x="19" y="0"/>
                    <a:pt x="0" y="2"/>
                    <a:pt x="8" y="16"/>
                  </a:cubicBezTo>
                  <a:cubicBezTo>
                    <a:pt x="13" y="25"/>
                    <a:pt x="28" y="26"/>
                    <a:pt x="37" y="30"/>
                  </a:cubicBezTo>
                  <a:cubicBezTo>
                    <a:pt x="50" y="35"/>
                    <a:pt x="68" y="41"/>
                    <a:pt x="78" y="53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5" name="Freeform 1304">
              <a:extLst>
                <a:ext uri="{FF2B5EF4-FFF2-40B4-BE49-F238E27FC236}">
                  <a16:creationId xmlns:a16="http://schemas.microsoft.com/office/drawing/2014/main" id="{1012DA9A-F936-4F60-8AA8-13FE692EC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1744"/>
              <a:ext cx="344" cy="272"/>
            </a:xfrm>
            <a:custGeom>
              <a:avLst/>
              <a:gdLst>
                <a:gd name="T0" fmla="*/ 684 w 244"/>
                <a:gd name="T1" fmla="*/ 540 h 193"/>
                <a:gd name="T2" fmla="*/ 610 w 244"/>
                <a:gd name="T3" fmla="*/ 505 h 193"/>
                <a:gd name="T4" fmla="*/ 416 w 244"/>
                <a:gd name="T5" fmla="*/ 409 h 193"/>
                <a:gd name="T6" fmla="*/ 234 w 244"/>
                <a:gd name="T7" fmla="*/ 300 h 193"/>
                <a:gd name="T8" fmla="*/ 137 w 244"/>
                <a:gd name="T9" fmla="*/ 197 h 193"/>
                <a:gd name="T10" fmla="*/ 62 w 244"/>
                <a:gd name="T11" fmla="*/ 83 h 193"/>
                <a:gd name="T12" fmla="*/ 0 w 244"/>
                <a:gd name="T13" fmla="*/ 34 h 193"/>
                <a:gd name="T14" fmla="*/ 82 w 244"/>
                <a:gd name="T15" fmla="*/ 59 h 193"/>
                <a:gd name="T16" fmla="*/ 140 w 244"/>
                <a:gd name="T17" fmla="*/ 155 h 193"/>
                <a:gd name="T18" fmla="*/ 220 w 244"/>
                <a:gd name="T19" fmla="*/ 252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4" h="193">
                  <a:moveTo>
                    <a:pt x="244" y="193"/>
                  </a:moveTo>
                  <a:cubicBezTo>
                    <a:pt x="236" y="188"/>
                    <a:pt x="227" y="184"/>
                    <a:pt x="218" y="180"/>
                  </a:cubicBezTo>
                  <a:cubicBezTo>
                    <a:pt x="194" y="170"/>
                    <a:pt x="171" y="158"/>
                    <a:pt x="148" y="146"/>
                  </a:cubicBezTo>
                  <a:cubicBezTo>
                    <a:pt x="127" y="134"/>
                    <a:pt x="104" y="121"/>
                    <a:pt x="84" y="107"/>
                  </a:cubicBezTo>
                  <a:cubicBezTo>
                    <a:pt x="70" y="98"/>
                    <a:pt x="60" y="83"/>
                    <a:pt x="49" y="70"/>
                  </a:cubicBezTo>
                  <a:cubicBezTo>
                    <a:pt x="39" y="57"/>
                    <a:pt x="33" y="42"/>
                    <a:pt x="22" y="30"/>
                  </a:cubicBezTo>
                  <a:cubicBezTo>
                    <a:pt x="16" y="24"/>
                    <a:pt x="7" y="13"/>
                    <a:pt x="0" y="12"/>
                  </a:cubicBezTo>
                  <a:cubicBezTo>
                    <a:pt x="1" y="0"/>
                    <a:pt x="25" y="17"/>
                    <a:pt x="29" y="21"/>
                  </a:cubicBezTo>
                  <a:cubicBezTo>
                    <a:pt x="38" y="32"/>
                    <a:pt x="43" y="43"/>
                    <a:pt x="50" y="55"/>
                  </a:cubicBezTo>
                  <a:cubicBezTo>
                    <a:pt x="57" y="68"/>
                    <a:pt x="73" y="78"/>
                    <a:pt x="79" y="90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6" name="Freeform 1305">
              <a:extLst>
                <a:ext uri="{FF2B5EF4-FFF2-40B4-BE49-F238E27FC236}">
                  <a16:creationId xmlns:a16="http://schemas.microsoft.com/office/drawing/2014/main" id="{A034C2C9-56A6-46D7-8621-0FC64FD25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419"/>
              <a:ext cx="555" cy="415"/>
            </a:xfrm>
            <a:custGeom>
              <a:avLst/>
              <a:gdLst>
                <a:gd name="T0" fmla="*/ 1107 w 393"/>
                <a:gd name="T1" fmla="*/ 827 h 294"/>
                <a:gd name="T2" fmla="*/ 921 w 393"/>
                <a:gd name="T3" fmla="*/ 683 h 294"/>
                <a:gd name="T4" fmla="*/ 716 w 393"/>
                <a:gd name="T5" fmla="*/ 576 h 294"/>
                <a:gd name="T6" fmla="*/ 431 w 393"/>
                <a:gd name="T7" fmla="*/ 335 h 294"/>
                <a:gd name="T8" fmla="*/ 275 w 393"/>
                <a:gd name="T9" fmla="*/ 231 h 294"/>
                <a:gd name="T10" fmla="*/ 158 w 393"/>
                <a:gd name="T11" fmla="*/ 127 h 294"/>
                <a:gd name="T12" fmla="*/ 96 w 393"/>
                <a:gd name="T13" fmla="*/ 88 h 294"/>
                <a:gd name="T14" fmla="*/ 59 w 393"/>
                <a:gd name="T15" fmla="*/ 28 h 294"/>
                <a:gd name="T16" fmla="*/ 42 w 393"/>
                <a:gd name="T17" fmla="*/ 54 h 2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3" h="294">
                  <a:moveTo>
                    <a:pt x="393" y="294"/>
                  </a:moveTo>
                  <a:cubicBezTo>
                    <a:pt x="374" y="274"/>
                    <a:pt x="354" y="255"/>
                    <a:pt x="327" y="243"/>
                  </a:cubicBezTo>
                  <a:cubicBezTo>
                    <a:pt x="302" y="231"/>
                    <a:pt x="277" y="220"/>
                    <a:pt x="254" y="205"/>
                  </a:cubicBezTo>
                  <a:cubicBezTo>
                    <a:pt x="217" y="180"/>
                    <a:pt x="196" y="135"/>
                    <a:pt x="153" y="119"/>
                  </a:cubicBezTo>
                  <a:cubicBezTo>
                    <a:pt x="133" y="111"/>
                    <a:pt x="116" y="96"/>
                    <a:pt x="98" y="82"/>
                  </a:cubicBezTo>
                  <a:cubicBezTo>
                    <a:pt x="83" y="71"/>
                    <a:pt x="70" y="56"/>
                    <a:pt x="56" y="45"/>
                  </a:cubicBezTo>
                  <a:cubicBezTo>
                    <a:pt x="49" y="39"/>
                    <a:pt x="40" y="37"/>
                    <a:pt x="34" y="31"/>
                  </a:cubicBezTo>
                  <a:cubicBezTo>
                    <a:pt x="28" y="26"/>
                    <a:pt x="28" y="16"/>
                    <a:pt x="21" y="10"/>
                  </a:cubicBezTo>
                  <a:cubicBezTo>
                    <a:pt x="10" y="0"/>
                    <a:pt x="0" y="15"/>
                    <a:pt x="15" y="19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7" name="Freeform 1306">
              <a:extLst>
                <a:ext uri="{FF2B5EF4-FFF2-40B4-BE49-F238E27FC236}">
                  <a16:creationId xmlns:a16="http://schemas.microsoft.com/office/drawing/2014/main" id="{F1E22E46-8ED0-4DF4-893F-A49473723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583"/>
              <a:ext cx="286" cy="200"/>
            </a:xfrm>
            <a:custGeom>
              <a:avLst/>
              <a:gdLst>
                <a:gd name="T0" fmla="*/ 130 w 203"/>
                <a:gd name="T1" fmla="*/ 159 h 142"/>
                <a:gd name="T2" fmla="*/ 15 w 203"/>
                <a:gd name="T3" fmla="*/ 54 h 142"/>
                <a:gd name="T4" fmla="*/ 185 w 203"/>
                <a:gd name="T5" fmla="*/ 145 h 142"/>
                <a:gd name="T6" fmla="*/ 431 w 203"/>
                <a:gd name="T7" fmla="*/ 335 h 142"/>
                <a:gd name="T8" fmla="*/ 568 w 203"/>
                <a:gd name="T9" fmla="*/ 397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142">
                  <a:moveTo>
                    <a:pt x="46" y="57"/>
                  </a:moveTo>
                  <a:cubicBezTo>
                    <a:pt x="37" y="56"/>
                    <a:pt x="0" y="33"/>
                    <a:pt x="6" y="19"/>
                  </a:cubicBezTo>
                  <a:cubicBezTo>
                    <a:pt x="13" y="0"/>
                    <a:pt x="59" y="45"/>
                    <a:pt x="66" y="52"/>
                  </a:cubicBezTo>
                  <a:cubicBezTo>
                    <a:pt x="93" y="81"/>
                    <a:pt x="115" y="108"/>
                    <a:pt x="154" y="120"/>
                  </a:cubicBezTo>
                  <a:cubicBezTo>
                    <a:pt x="170" y="126"/>
                    <a:pt x="188" y="134"/>
                    <a:pt x="203" y="142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8" name="Freeform 1307">
              <a:extLst>
                <a:ext uri="{FF2B5EF4-FFF2-40B4-BE49-F238E27FC236}">
                  <a16:creationId xmlns:a16="http://schemas.microsoft.com/office/drawing/2014/main" id="{104E662B-CFCE-411E-A005-600E53A4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1491"/>
              <a:ext cx="245" cy="181"/>
            </a:xfrm>
            <a:custGeom>
              <a:avLst/>
              <a:gdLst>
                <a:gd name="T0" fmla="*/ 131 w 174"/>
                <a:gd name="T1" fmla="*/ 59 h 128"/>
                <a:gd name="T2" fmla="*/ 14 w 174"/>
                <a:gd name="T3" fmla="*/ 20 h 128"/>
                <a:gd name="T4" fmla="*/ 176 w 174"/>
                <a:gd name="T5" fmla="*/ 132 h 128"/>
                <a:gd name="T6" fmla="*/ 486 w 174"/>
                <a:gd name="T7" fmla="*/ 362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" h="128">
                  <a:moveTo>
                    <a:pt x="47" y="21"/>
                  </a:moveTo>
                  <a:cubicBezTo>
                    <a:pt x="32" y="17"/>
                    <a:pt x="24" y="0"/>
                    <a:pt x="5" y="7"/>
                  </a:cubicBezTo>
                  <a:cubicBezTo>
                    <a:pt x="0" y="28"/>
                    <a:pt x="49" y="41"/>
                    <a:pt x="63" y="47"/>
                  </a:cubicBezTo>
                  <a:cubicBezTo>
                    <a:pt x="106" y="65"/>
                    <a:pt x="143" y="93"/>
                    <a:pt x="174" y="128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9" name="Freeform 1308">
              <a:extLst>
                <a:ext uri="{FF2B5EF4-FFF2-40B4-BE49-F238E27FC236}">
                  <a16:creationId xmlns:a16="http://schemas.microsoft.com/office/drawing/2014/main" id="{F85D4BEF-E167-4262-BA94-FD42521D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1456"/>
              <a:ext cx="402" cy="332"/>
            </a:xfrm>
            <a:custGeom>
              <a:avLst/>
              <a:gdLst>
                <a:gd name="T0" fmla="*/ 224 w 285"/>
                <a:gd name="T1" fmla="*/ 198 h 235"/>
                <a:gd name="T2" fmla="*/ 68 w 285"/>
                <a:gd name="T3" fmla="*/ 62 h 235"/>
                <a:gd name="T4" fmla="*/ 6 w 285"/>
                <a:gd name="T5" fmla="*/ 1 h 235"/>
                <a:gd name="T6" fmla="*/ 110 w 285"/>
                <a:gd name="T7" fmla="*/ 57 h 235"/>
                <a:gd name="T8" fmla="*/ 282 w 285"/>
                <a:gd name="T9" fmla="*/ 212 h 235"/>
                <a:gd name="T10" fmla="*/ 491 w 285"/>
                <a:gd name="T11" fmla="*/ 424 h 235"/>
                <a:gd name="T12" fmla="*/ 800 w 285"/>
                <a:gd name="T13" fmla="*/ 663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235">
                  <a:moveTo>
                    <a:pt x="80" y="70"/>
                  </a:moveTo>
                  <a:cubicBezTo>
                    <a:pt x="68" y="51"/>
                    <a:pt x="41" y="36"/>
                    <a:pt x="24" y="22"/>
                  </a:cubicBezTo>
                  <a:cubicBezTo>
                    <a:pt x="17" y="16"/>
                    <a:pt x="0" y="12"/>
                    <a:pt x="2" y="1"/>
                  </a:cubicBezTo>
                  <a:cubicBezTo>
                    <a:pt x="14" y="0"/>
                    <a:pt x="30" y="14"/>
                    <a:pt x="39" y="20"/>
                  </a:cubicBezTo>
                  <a:cubicBezTo>
                    <a:pt x="63" y="37"/>
                    <a:pt x="81" y="54"/>
                    <a:pt x="101" y="75"/>
                  </a:cubicBezTo>
                  <a:cubicBezTo>
                    <a:pt x="126" y="100"/>
                    <a:pt x="148" y="128"/>
                    <a:pt x="175" y="150"/>
                  </a:cubicBezTo>
                  <a:cubicBezTo>
                    <a:pt x="210" y="180"/>
                    <a:pt x="257" y="198"/>
                    <a:pt x="285" y="235"/>
                  </a:cubicBezTo>
                </a:path>
              </a:pathLst>
            </a:custGeom>
            <a:noFill/>
            <a:ln w="9525" cap="flat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0" name="Freeform 1309">
              <a:extLst>
                <a:ext uri="{FF2B5EF4-FFF2-40B4-BE49-F238E27FC236}">
                  <a16:creationId xmlns:a16="http://schemas.microsoft.com/office/drawing/2014/main" id="{7CE75084-6E24-4439-8179-CD3158FBF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091"/>
              <a:ext cx="580" cy="885"/>
            </a:xfrm>
            <a:custGeom>
              <a:avLst/>
              <a:gdLst>
                <a:gd name="T0" fmla="*/ 0 w 411"/>
                <a:gd name="T1" fmla="*/ 0 h 626"/>
                <a:gd name="T2" fmla="*/ 116 w 411"/>
                <a:gd name="T3" fmla="*/ 148 h 626"/>
                <a:gd name="T4" fmla="*/ 363 w 411"/>
                <a:gd name="T5" fmla="*/ 633 h 626"/>
                <a:gd name="T6" fmla="*/ 635 w 411"/>
                <a:gd name="T7" fmla="*/ 1120 h 626"/>
                <a:gd name="T8" fmla="*/ 809 w 411"/>
                <a:gd name="T9" fmla="*/ 1328 h 626"/>
                <a:gd name="T10" fmla="*/ 965 w 411"/>
                <a:gd name="T11" fmla="*/ 1463 h 626"/>
                <a:gd name="T12" fmla="*/ 1101 w 411"/>
                <a:gd name="T13" fmla="*/ 1680 h 626"/>
                <a:gd name="T14" fmla="*/ 1154 w 411"/>
                <a:gd name="T15" fmla="*/ 1769 h 6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1" h="626">
                  <a:moveTo>
                    <a:pt x="0" y="0"/>
                  </a:moveTo>
                  <a:cubicBezTo>
                    <a:pt x="13" y="18"/>
                    <a:pt x="28" y="34"/>
                    <a:pt x="41" y="52"/>
                  </a:cubicBezTo>
                  <a:cubicBezTo>
                    <a:pt x="79" y="106"/>
                    <a:pt x="102" y="164"/>
                    <a:pt x="129" y="224"/>
                  </a:cubicBezTo>
                  <a:cubicBezTo>
                    <a:pt x="157" y="286"/>
                    <a:pt x="187" y="340"/>
                    <a:pt x="226" y="396"/>
                  </a:cubicBezTo>
                  <a:cubicBezTo>
                    <a:pt x="244" y="423"/>
                    <a:pt x="263" y="450"/>
                    <a:pt x="288" y="470"/>
                  </a:cubicBezTo>
                  <a:cubicBezTo>
                    <a:pt x="307" y="486"/>
                    <a:pt x="327" y="499"/>
                    <a:pt x="344" y="518"/>
                  </a:cubicBezTo>
                  <a:cubicBezTo>
                    <a:pt x="366" y="542"/>
                    <a:pt x="375" y="567"/>
                    <a:pt x="392" y="594"/>
                  </a:cubicBezTo>
                  <a:cubicBezTo>
                    <a:pt x="398" y="604"/>
                    <a:pt x="408" y="615"/>
                    <a:pt x="411" y="626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1" name="Freeform 1310">
              <a:extLst>
                <a:ext uri="{FF2B5EF4-FFF2-40B4-BE49-F238E27FC236}">
                  <a16:creationId xmlns:a16="http://schemas.microsoft.com/office/drawing/2014/main" id="{59A0F762-F082-479E-9E7B-E8C819457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426"/>
              <a:ext cx="570" cy="973"/>
            </a:xfrm>
            <a:custGeom>
              <a:avLst/>
              <a:gdLst>
                <a:gd name="T0" fmla="*/ 0 w 404"/>
                <a:gd name="T1" fmla="*/ 0 h 689"/>
                <a:gd name="T2" fmla="*/ 205 w 404"/>
                <a:gd name="T3" fmla="*/ 315 h 689"/>
                <a:gd name="T4" fmla="*/ 532 w 404"/>
                <a:gd name="T5" fmla="*/ 832 h 689"/>
                <a:gd name="T6" fmla="*/ 917 w 404"/>
                <a:gd name="T7" fmla="*/ 1474 h 689"/>
                <a:gd name="T8" fmla="*/ 1055 w 404"/>
                <a:gd name="T9" fmla="*/ 1795 h 689"/>
                <a:gd name="T10" fmla="*/ 1134 w 404"/>
                <a:gd name="T11" fmla="*/ 1940 h 6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4" h="689">
                  <a:moveTo>
                    <a:pt x="0" y="0"/>
                  </a:moveTo>
                  <a:cubicBezTo>
                    <a:pt x="30" y="34"/>
                    <a:pt x="44" y="75"/>
                    <a:pt x="73" y="112"/>
                  </a:cubicBezTo>
                  <a:cubicBezTo>
                    <a:pt x="119" y="170"/>
                    <a:pt x="158" y="228"/>
                    <a:pt x="189" y="295"/>
                  </a:cubicBezTo>
                  <a:cubicBezTo>
                    <a:pt x="227" y="376"/>
                    <a:pt x="293" y="440"/>
                    <a:pt x="327" y="523"/>
                  </a:cubicBezTo>
                  <a:cubicBezTo>
                    <a:pt x="343" y="561"/>
                    <a:pt x="360" y="599"/>
                    <a:pt x="376" y="637"/>
                  </a:cubicBezTo>
                  <a:cubicBezTo>
                    <a:pt x="385" y="656"/>
                    <a:pt x="392" y="674"/>
                    <a:pt x="404" y="689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2" name="Freeform 1311">
              <a:extLst>
                <a:ext uri="{FF2B5EF4-FFF2-40B4-BE49-F238E27FC236}">
                  <a16:creationId xmlns:a16="http://schemas.microsoft.com/office/drawing/2014/main" id="{50B6C93D-8440-4569-A3F1-59F72C5DD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740"/>
              <a:ext cx="486" cy="792"/>
            </a:xfrm>
            <a:custGeom>
              <a:avLst/>
              <a:gdLst>
                <a:gd name="T0" fmla="*/ 971 w 344"/>
                <a:gd name="T1" fmla="*/ 1578 h 561"/>
                <a:gd name="T2" fmla="*/ 828 w 344"/>
                <a:gd name="T3" fmla="*/ 1395 h 561"/>
                <a:gd name="T4" fmla="*/ 567 w 344"/>
                <a:gd name="T5" fmla="*/ 1026 h 561"/>
                <a:gd name="T6" fmla="*/ 226 w 344"/>
                <a:gd name="T7" fmla="*/ 391 h 561"/>
                <a:gd name="T8" fmla="*/ 0 w 344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561">
                  <a:moveTo>
                    <a:pt x="344" y="561"/>
                  </a:moveTo>
                  <a:cubicBezTo>
                    <a:pt x="333" y="536"/>
                    <a:pt x="308" y="518"/>
                    <a:pt x="294" y="496"/>
                  </a:cubicBezTo>
                  <a:cubicBezTo>
                    <a:pt x="265" y="451"/>
                    <a:pt x="233" y="408"/>
                    <a:pt x="201" y="365"/>
                  </a:cubicBezTo>
                  <a:cubicBezTo>
                    <a:pt x="151" y="296"/>
                    <a:pt x="117" y="215"/>
                    <a:pt x="80" y="139"/>
                  </a:cubicBezTo>
                  <a:cubicBezTo>
                    <a:pt x="55" y="88"/>
                    <a:pt x="28" y="4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3" name="Freeform 1312">
              <a:extLst>
                <a:ext uri="{FF2B5EF4-FFF2-40B4-BE49-F238E27FC236}">
                  <a16:creationId xmlns:a16="http://schemas.microsoft.com/office/drawing/2014/main" id="{4212BDBF-0523-470F-AAEA-B24B91E7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194"/>
              <a:ext cx="498" cy="639"/>
            </a:xfrm>
            <a:custGeom>
              <a:avLst/>
              <a:gdLst>
                <a:gd name="T0" fmla="*/ 0 w 353"/>
                <a:gd name="T1" fmla="*/ 0 h 452"/>
                <a:gd name="T2" fmla="*/ 403 w 353"/>
                <a:gd name="T3" fmla="*/ 383 h 452"/>
                <a:gd name="T4" fmla="*/ 725 w 353"/>
                <a:gd name="T5" fmla="*/ 875 h 452"/>
                <a:gd name="T6" fmla="*/ 992 w 353"/>
                <a:gd name="T7" fmla="*/ 1270 h 452"/>
                <a:gd name="T8" fmla="*/ 979 w 353"/>
                <a:gd name="T9" fmla="*/ 1265 h 4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3" h="452">
                  <a:moveTo>
                    <a:pt x="0" y="0"/>
                  </a:moveTo>
                  <a:cubicBezTo>
                    <a:pt x="43" y="49"/>
                    <a:pt x="101" y="86"/>
                    <a:pt x="144" y="136"/>
                  </a:cubicBezTo>
                  <a:cubicBezTo>
                    <a:pt x="190" y="189"/>
                    <a:pt x="217" y="254"/>
                    <a:pt x="258" y="310"/>
                  </a:cubicBezTo>
                  <a:cubicBezTo>
                    <a:pt x="291" y="356"/>
                    <a:pt x="324" y="402"/>
                    <a:pt x="353" y="449"/>
                  </a:cubicBezTo>
                  <a:cubicBezTo>
                    <a:pt x="352" y="452"/>
                    <a:pt x="351" y="448"/>
                    <a:pt x="349" y="448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4" name="Freeform 1313">
              <a:extLst>
                <a:ext uri="{FF2B5EF4-FFF2-40B4-BE49-F238E27FC236}">
                  <a16:creationId xmlns:a16="http://schemas.microsoft.com/office/drawing/2014/main" id="{0211FC14-D1B6-4C4B-93F4-82AFADAA7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495"/>
              <a:ext cx="509" cy="900"/>
            </a:xfrm>
            <a:custGeom>
              <a:avLst/>
              <a:gdLst>
                <a:gd name="T0" fmla="*/ 0 w 361"/>
                <a:gd name="T1" fmla="*/ 0 h 637"/>
                <a:gd name="T2" fmla="*/ 288 w 361"/>
                <a:gd name="T3" fmla="*/ 637 h 637"/>
                <a:gd name="T4" fmla="*/ 519 w 361"/>
                <a:gd name="T5" fmla="*/ 1038 h 637"/>
                <a:gd name="T6" fmla="*/ 740 w 361"/>
                <a:gd name="T7" fmla="*/ 1344 h 637"/>
                <a:gd name="T8" fmla="*/ 936 w 361"/>
                <a:gd name="T9" fmla="*/ 1639 h 637"/>
                <a:gd name="T10" fmla="*/ 1012 w 361"/>
                <a:gd name="T11" fmla="*/ 1797 h 6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1" h="637">
                  <a:moveTo>
                    <a:pt x="0" y="0"/>
                  </a:moveTo>
                  <a:cubicBezTo>
                    <a:pt x="60" y="54"/>
                    <a:pt x="67" y="157"/>
                    <a:pt x="103" y="226"/>
                  </a:cubicBezTo>
                  <a:cubicBezTo>
                    <a:pt x="128" y="274"/>
                    <a:pt x="157" y="322"/>
                    <a:pt x="185" y="368"/>
                  </a:cubicBezTo>
                  <a:cubicBezTo>
                    <a:pt x="208" y="406"/>
                    <a:pt x="234" y="443"/>
                    <a:pt x="264" y="476"/>
                  </a:cubicBezTo>
                  <a:cubicBezTo>
                    <a:pt x="292" y="508"/>
                    <a:pt x="318" y="541"/>
                    <a:pt x="334" y="581"/>
                  </a:cubicBezTo>
                  <a:cubicBezTo>
                    <a:pt x="341" y="597"/>
                    <a:pt x="348" y="626"/>
                    <a:pt x="361" y="637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5" name="Freeform 1314">
              <a:extLst>
                <a:ext uri="{FF2B5EF4-FFF2-40B4-BE49-F238E27FC236}">
                  <a16:creationId xmlns:a16="http://schemas.microsoft.com/office/drawing/2014/main" id="{54D33E79-1892-40EF-ABC7-1AA92632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831"/>
              <a:ext cx="380" cy="629"/>
            </a:xfrm>
            <a:custGeom>
              <a:avLst/>
              <a:gdLst>
                <a:gd name="T0" fmla="*/ 0 w 270"/>
                <a:gd name="T1" fmla="*/ 0 h 445"/>
                <a:gd name="T2" fmla="*/ 200 w 270"/>
                <a:gd name="T3" fmla="*/ 547 h 445"/>
                <a:gd name="T4" fmla="*/ 497 w 270"/>
                <a:gd name="T5" fmla="*/ 951 h 445"/>
                <a:gd name="T6" fmla="*/ 753 w 270"/>
                <a:gd name="T7" fmla="*/ 1257 h 4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0" h="445">
                  <a:moveTo>
                    <a:pt x="0" y="0"/>
                  </a:moveTo>
                  <a:cubicBezTo>
                    <a:pt x="44" y="55"/>
                    <a:pt x="40" y="131"/>
                    <a:pt x="72" y="194"/>
                  </a:cubicBezTo>
                  <a:cubicBezTo>
                    <a:pt x="100" y="251"/>
                    <a:pt x="137" y="290"/>
                    <a:pt x="178" y="337"/>
                  </a:cubicBezTo>
                  <a:cubicBezTo>
                    <a:pt x="209" y="374"/>
                    <a:pt x="237" y="412"/>
                    <a:pt x="270" y="445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6" name="Freeform 1315">
              <a:extLst>
                <a:ext uri="{FF2B5EF4-FFF2-40B4-BE49-F238E27FC236}">
                  <a16:creationId xmlns:a16="http://schemas.microsoft.com/office/drawing/2014/main" id="{8CD94B08-EB10-46EF-9D83-EEC93CD3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221"/>
              <a:ext cx="576" cy="979"/>
            </a:xfrm>
            <a:custGeom>
              <a:avLst/>
              <a:gdLst>
                <a:gd name="T0" fmla="*/ 0 w 408"/>
                <a:gd name="T1" fmla="*/ 0 h 693"/>
                <a:gd name="T2" fmla="*/ 193 w 408"/>
                <a:gd name="T3" fmla="*/ 377 h 693"/>
                <a:gd name="T4" fmla="*/ 320 w 408"/>
                <a:gd name="T5" fmla="*/ 696 h 693"/>
                <a:gd name="T6" fmla="*/ 484 w 408"/>
                <a:gd name="T7" fmla="*/ 942 h 693"/>
                <a:gd name="T8" fmla="*/ 911 w 408"/>
                <a:gd name="T9" fmla="*/ 1455 h 693"/>
                <a:gd name="T10" fmla="*/ 1059 w 408"/>
                <a:gd name="T11" fmla="*/ 1798 h 693"/>
                <a:gd name="T12" fmla="*/ 1148 w 408"/>
                <a:gd name="T13" fmla="*/ 1954 h 6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8" h="693">
                  <a:moveTo>
                    <a:pt x="0" y="0"/>
                  </a:moveTo>
                  <a:cubicBezTo>
                    <a:pt x="39" y="34"/>
                    <a:pt x="51" y="87"/>
                    <a:pt x="69" y="134"/>
                  </a:cubicBezTo>
                  <a:cubicBezTo>
                    <a:pt x="82" y="171"/>
                    <a:pt x="95" y="212"/>
                    <a:pt x="114" y="247"/>
                  </a:cubicBezTo>
                  <a:cubicBezTo>
                    <a:pt x="130" y="277"/>
                    <a:pt x="153" y="305"/>
                    <a:pt x="172" y="334"/>
                  </a:cubicBezTo>
                  <a:cubicBezTo>
                    <a:pt x="217" y="399"/>
                    <a:pt x="286" y="446"/>
                    <a:pt x="324" y="516"/>
                  </a:cubicBezTo>
                  <a:cubicBezTo>
                    <a:pt x="344" y="554"/>
                    <a:pt x="363" y="597"/>
                    <a:pt x="376" y="638"/>
                  </a:cubicBezTo>
                  <a:cubicBezTo>
                    <a:pt x="381" y="656"/>
                    <a:pt x="392" y="684"/>
                    <a:pt x="408" y="693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7" name="Freeform 1316">
              <a:extLst>
                <a:ext uri="{FF2B5EF4-FFF2-40B4-BE49-F238E27FC236}">
                  <a16:creationId xmlns:a16="http://schemas.microsoft.com/office/drawing/2014/main" id="{CF4B4B71-74F9-4B5F-96D6-379C6FC4D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389"/>
              <a:ext cx="297" cy="390"/>
            </a:xfrm>
            <a:custGeom>
              <a:avLst/>
              <a:gdLst>
                <a:gd name="T0" fmla="*/ 0 w 211"/>
                <a:gd name="T1" fmla="*/ 0 h 276"/>
                <a:gd name="T2" fmla="*/ 196 w 211"/>
                <a:gd name="T3" fmla="*/ 178 h 276"/>
                <a:gd name="T4" fmla="*/ 365 w 211"/>
                <a:gd name="T5" fmla="*/ 455 h 276"/>
                <a:gd name="T6" fmla="*/ 500 w 211"/>
                <a:gd name="T7" fmla="*/ 661 h 276"/>
                <a:gd name="T8" fmla="*/ 588 w 211"/>
                <a:gd name="T9" fmla="*/ 779 h 276"/>
                <a:gd name="T10" fmla="*/ 563 w 211"/>
                <a:gd name="T11" fmla="*/ 764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276">
                  <a:moveTo>
                    <a:pt x="0" y="0"/>
                  </a:moveTo>
                  <a:cubicBezTo>
                    <a:pt x="25" y="7"/>
                    <a:pt x="56" y="43"/>
                    <a:pt x="70" y="63"/>
                  </a:cubicBezTo>
                  <a:cubicBezTo>
                    <a:pt x="91" y="96"/>
                    <a:pt x="108" y="130"/>
                    <a:pt x="131" y="161"/>
                  </a:cubicBezTo>
                  <a:cubicBezTo>
                    <a:pt x="149" y="184"/>
                    <a:pt x="163" y="210"/>
                    <a:pt x="179" y="234"/>
                  </a:cubicBezTo>
                  <a:cubicBezTo>
                    <a:pt x="189" y="248"/>
                    <a:pt x="203" y="262"/>
                    <a:pt x="211" y="276"/>
                  </a:cubicBezTo>
                  <a:cubicBezTo>
                    <a:pt x="207" y="276"/>
                    <a:pt x="206" y="273"/>
                    <a:pt x="202" y="271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8" name="Freeform 1317">
              <a:extLst>
                <a:ext uri="{FF2B5EF4-FFF2-40B4-BE49-F238E27FC236}">
                  <a16:creationId xmlns:a16="http://schemas.microsoft.com/office/drawing/2014/main" id="{C68C1F63-D719-40E2-8393-6FC40EB1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258"/>
              <a:ext cx="326" cy="460"/>
            </a:xfrm>
            <a:custGeom>
              <a:avLst/>
              <a:gdLst>
                <a:gd name="T0" fmla="*/ 649 w 231"/>
                <a:gd name="T1" fmla="*/ 916 h 326"/>
                <a:gd name="T2" fmla="*/ 560 w 231"/>
                <a:gd name="T3" fmla="*/ 806 h 326"/>
                <a:gd name="T4" fmla="*/ 408 w 231"/>
                <a:gd name="T5" fmla="*/ 552 h 326"/>
                <a:gd name="T6" fmla="*/ 157 w 231"/>
                <a:gd name="T7" fmla="*/ 224 h 326"/>
                <a:gd name="T8" fmla="*/ 0 w 231"/>
                <a:gd name="T9" fmla="*/ 0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1" h="326">
                  <a:moveTo>
                    <a:pt x="231" y="326"/>
                  </a:moveTo>
                  <a:cubicBezTo>
                    <a:pt x="218" y="321"/>
                    <a:pt x="207" y="301"/>
                    <a:pt x="199" y="287"/>
                  </a:cubicBezTo>
                  <a:cubicBezTo>
                    <a:pt x="181" y="257"/>
                    <a:pt x="164" y="226"/>
                    <a:pt x="145" y="196"/>
                  </a:cubicBezTo>
                  <a:cubicBezTo>
                    <a:pt x="120" y="155"/>
                    <a:pt x="88" y="117"/>
                    <a:pt x="56" y="80"/>
                  </a:cubicBezTo>
                  <a:cubicBezTo>
                    <a:pt x="34" y="55"/>
                    <a:pt x="20" y="2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9" name="Freeform 1318">
              <a:extLst>
                <a:ext uri="{FF2B5EF4-FFF2-40B4-BE49-F238E27FC236}">
                  <a16:creationId xmlns:a16="http://schemas.microsoft.com/office/drawing/2014/main" id="{4E6520A8-8C31-4E57-BFBC-263E4A9F7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581"/>
              <a:ext cx="563" cy="985"/>
            </a:xfrm>
            <a:custGeom>
              <a:avLst/>
              <a:gdLst>
                <a:gd name="T0" fmla="*/ 0 w 399"/>
                <a:gd name="T1" fmla="*/ 0 h 697"/>
                <a:gd name="T2" fmla="*/ 83 w 399"/>
                <a:gd name="T3" fmla="*/ 127 h 697"/>
                <a:gd name="T4" fmla="*/ 213 w 399"/>
                <a:gd name="T5" fmla="*/ 376 h 697"/>
                <a:gd name="T6" fmla="*/ 444 w 399"/>
                <a:gd name="T7" fmla="*/ 781 h 697"/>
                <a:gd name="T8" fmla="*/ 834 w 399"/>
                <a:gd name="T9" fmla="*/ 1393 h 697"/>
                <a:gd name="T10" fmla="*/ 1012 w 399"/>
                <a:gd name="T11" fmla="*/ 1783 h 697"/>
                <a:gd name="T12" fmla="*/ 1120 w 399"/>
                <a:gd name="T13" fmla="*/ 1967 h 6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9" h="697">
                  <a:moveTo>
                    <a:pt x="0" y="0"/>
                  </a:moveTo>
                  <a:cubicBezTo>
                    <a:pt x="8" y="16"/>
                    <a:pt x="20" y="30"/>
                    <a:pt x="30" y="45"/>
                  </a:cubicBezTo>
                  <a:cubicBezTo>
                    <a:pt x="48" y="73"/>
                    <a:pt x="61" y="104"/>
                    <a:pt x="76" y="133"/>
                  </a:cubicBezTo>
                  <a:cubicBezTo>
                    <a:pt x="102" y="183"/>
                    <a:pt x="126" y="232"/>
                    <a:pt x="158" y="277"/>
                  </a:cubicBezTo>
                  <a:cubicBezTo>
                    <a:pt x="208" y="347"/>
                    <a:pt x="262" y="415"/>
                    <a:pt x="297" y="494"/>
                  </a:cubicBezTo>
                  <a:cubicBezTo>
                    <a:pt x="317" y="540"/>
                    <a:pt x="334" y="589"/>
                    <a:pt x="360" y="632"/>
                  </a:cubicBezTo>
                  <a:cubicBezTo>
                    <a:pt x="372" y="652"/>
                    <a:pt x="397" y="674"/>
                    <a:pt x="399" y="697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0" name="Freeform 1319">
              <a:extLst>
                <a:ext uri="{FF2B5EF4-FFF2-40B4-BE49-F238E27FC236}">
                  <a16:creationId xmlns:a16="http://schemas.microsoft.com/office/drawing/2014/main" id="{BAC413C8-B208-45AB-9AD5-D33DD1A8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939"/>
              <a:ext cx="261" cy="435"/>
            </a:xfrm>
            <a:custGeom>
              <a:avLst/>
              <a:gdLst>
                <a:gd name="T0" fmla="*/ 0 w 185"/>
                <a:gd name="T1" fmla="*/ 0 h 308"/>
                <a:gd name="T2" fmla="*/ 151 w 185"/>
                <a:gd name="T3" fmla="*/ 353 h 308"/>
                <a:gd name="T4" fmla="*/ 326 w 185"/>
                <a:gd name="T5" fmla="*/ 561 h 308"/>
                <a:gd name="T6" fmla="*/ 444 w 185"/>
                <a:gd name="T7" fmla="*/ 732 h 308"/>
                <a:gd name="T8" fmla="*/ 519 w 185"/>
                <a:gd name="T9" fmla="*/ 867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308">
                  <a:moveTo>
                    <a:pt x="0" y="0"/>
                  </a:moveTo>
                  <a:cubicBezTo>
                    <a:pt x="28" y="37"/>
                    <a:pt x="27" y="87"/>
                    <a:pt x="54" y="125"/>
                  </a:cubicBezTo>
                  <a:cubicBezTo>
                    <a:pt x="74" y="151"/>
                    <a:pt x="98" y="174"/>
                    <a:pt x="116" y="199"/>
                  </a:cubicBezTo>
                  <a:cubicBezTo>
                    <a:pt x="130" y="220"/>
                    <a:pt x="147" y="238"/>
                    <a:pt x="158" y="260"/>
                  </a:cubicBezTo>
                  <a:cubicBezTo>
                    <a:pt x="167" y="276"/>
                    <a:pt x="177" y="293"/>
                    <a:pt x="185" y="308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1" name="Freeform 1320">
              <a:extLst>
                <a:ext uri="{FF2B5EF4-FFF2-40B4-BE49-F238E27FC236}">
                  <a16:creationId xmlns:a16="http://schemas.microsoft.com/office/drawing/2014/main" id="{EBA8FB43-78FE-4206-9B5B-E5067C401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3113"/>
              <a:ext cx="89" cy="131"/>
            </a:xfrm>
            <a:custGeom>
              <a:avLst/>
              <a:gdLst>
                <a:gd name="T0" fmla="*/ 0 w 63"/>
                <a:gd name="T1" fmla="*/ 0 h 93"/>
                <a:gd name="T2" fmla="*/ 178 w 63"/>
                <a:gd name="T3" fmla="*/ 261 h 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93">
                  <a:moveTo>
                    <a:pt x="0" y="0"/>
                  </a:moveTo>
                  <a:cubicBezTo>
                    <a:pt x="32" y="21"/>
                    <a:pt x="37" y="67"/>
                    <a:pt x="63" y="93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2" name="Freeform 1321">
              <a:extLst>
                <a:ext uri="{FF2B5EF4-FFF2-40B4-BE49-F238E27FC236}">
                  <a16:creationId xmlns:a16="http://schemas.microsoft.com/office/drawing/2014/main" id="{AA534857-D38B-4144-AB5A-28824EE1B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437"/>
              <a:ext cx="374" cy="441"/>
            </a:xfrm>
            <a:custGeom>
              <a:avLst/>
              <a:gdLst>
                <a:gd name="T0" fmla="*/ 0 w 265"/>
                <a:gd name="T1" fmla="*/ 0 h 312"/>
                <a:gd name="T2" fmla="*/ 219 w 265"/>
                <a:gd name="T3" fmla="*/ 204 h 312"/>
                <a:gd name="T4" fmla="*/ 498 w 265"/>
                <a:gd name="T5" fmla="*/ 533 h 312"/>
                <a:gd name="T6" fmla="*/ 658 w 265"/>
                <a:gd name="T7" fmla="*/ 772 h 312"/>
                <a:gd name="T8" fmla="*/ 745 w 265"/>
                <a:gd name="T9" fmla="*/ 881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5" h="312">
                  <a:moveTo>
                    <a:pt x="0" y="0"/>
                  </a:moveTo>
                  <a:cubicBezTo>
                    <a:pt x="27" y="17"/>
                    <a:pt x="56" y="48"/>
                    <a:pt x="78" y="72"/>
                  </a:cubicBezTo>
                  <a:cubicBezTo>
                    <a:pt x="113" y="110"/>
                    <a:pt x="145" y="148"/>
                    <a:pt x="177" y="189"/>
                  </a:cubicBezTo>
                  <a:cubicBezTo>
                    <a:pt x="198" y="216"/>
                    <a:pt x="214" y="245"/>
                    <a:pt x="234" y="273"/>
                  </a:cubicBezTo>
                  <a:cubicBezTo>
                    <a:pt x="243" y="286"/>
                    <a:pt x="260" y="301"/>
                    <a:pt x="265" y="312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3" name="Freeform 1322">
              <a:extLst>
                <a:ext uri="{FF2B5EF4-FFF2-40B4-BE49-F238E27FC236}">
                  <a16:creationId xmlns:a16="http://schemas.microsoft.com/office/drawing/2014/main" id="{6F2732BE-32A4-4140-8B44-10AA9E2D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840"/>
              <a:ext cx="300" cy="510"/>
            </a:xfrm>
            <a:custGeom>
              <a:avLst/>
              <a:gdLst>
                <a:gd name="T0" fmla="*/ 0 w 213"/>
                <a:gd name="T1" fmla="*/ 0 h 361"/>
                <a:gd name="T2" fmla="*/ 162 w 213"/>
                <a:gd name="T3" fmla="*/ 391 h 361"/>
                <a:gd name="T4" fmla="*/ 377 w 213"/>
                <a:gd name="T5" fmla="*/ 777 h 361"/>
                <a:gd name="T6" fmla="*/ 596 w 213"/>
                <a:gd name="T7" fmla="*/ 1017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3" h="361">
                  <a:moveTo>
                    <a:pt x="0" y="0"/>
                  </a:moveTo>
                  <a:cubicBezTo>
                    <a:pt x="27" y="42"/>
                    <a:pt x="40" y="93"/>
                    <a:pt x="58" y="139"/>
                  </a:cubicBezTo>
                  <a:cubicBezTo>
                    <a:pt x="77" y="188"/>
                    <a:pt x="99" y="236"/>
                    <a:pt x="135" y="275"/>
                  </a:cubicBezTo>
                  <a:cubicBezTo>
                    <a:pt x="160" y="303"/>
                    <a:pt x="185" y="340"/>
                    <a:pt x="213" y="361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4" name="Freeform 1323">
              <a:extLst>
                <a:ext uri="{FF2B5EF4-FFF2-40B4-BE49-F238E27FC236}">
                  <a16:creationId xmlns:a16="http://schemas.microsoft.com/office/drawing/2014/main" id="{102ECACB-80EF-4956-8850-4D29961E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343"/>
              <a:ext cx="189" cy="195"/>
            </a:xfrm>
            <a:custGeom>
              <a:avLst/>
              <a:gdLst>
                <a:gd name="T0" fmla="*/ 0 w 134"/>
                <a:gd name="T1" fmla="*/ 0 h 138"/>
                <a:gd name="T2" fmla="*/ 62 w 134"/>
                <a:gd name="T3" fmla="*/ 62 h 138"/>
                <a:gd name="T4" fmla="*/ 151 w 134"/>
                <a:gd name="T5" fmla="*/ 158 h 138"/>
                <a:gd name="T6" fmla="*/ 281 w 134"/>
                <a:gd name="T7" fmla="*/ 261 h 138"/>
                <a:gd name="T8" fmla="*/ 374 w 134"/>
                <a:gd name="T9" fmla="*/ 39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38">
                  <a:moveTo>
                    <a:pt x="0" y="0"/>
                  </a:moveTo>
                  <a:cubicBezTo>
                    <a:pt x="9" y="4"/>
                    <a:pt x="16" y="14"/>
                    <a:pt x="22" y="22"/>
                  </a:cubicBezTo>
                  <a:cubicBezTo>
                    <a:pt x="32" y="34"/>
                    <a:pt x="42" y="46"/>
                    <a:pt x="54" y="56"/>
                  </a:cubicBezTo>
                  <a:cubicBezTo>
                    <a:pt x="69" y="69"/>
                    <a:pt x="86" y="80"/>
                    <a:pt x="100" y="93"/>
                  </a:cubicBezTo>
                  <a:cubicBezTo>
                    <a:pt x="109" y="102"/>
                    <a:pt x="134" y="126"/>
                    <a:pt x="133" y="138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5" name="Freeform 1324">
              <a:extLst>
                <a:ext uri="{FF2B5EF4-FFF2-40B4-BE49-F238E27FC236}">
                  <a16:creationId xmlns:a16="http://schemas.microsoft.com/office/drawing/2014/main" id="{C3638346-6CDD-4F59-B354-15843D8E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321"/>
              <a:ext cx="426" cy="698"/>
            </a:xfrm>
            <a:custGeom>
              <a:avLst/>
              <a:gdLst>
                <a:gd name="T0" fmla="*/ 0 w 302"/>
                <a:gd name="T1" fmla="*/ 0 h 494"/>
                <a:gd name="T2" fmla="*/ 87 w 302"/>
                <a:gd name="T3" fmla="*/ 218 h 494"/>
                <a:gd name="T4" fmla="*/ 185 w 302"/>
                <a:gd name="T5" fmla="*/ 444 h 494"/>
                <a:gd name="T6" fmla="*/ 464 w 302"/>
                <a:gd name="T7" fmla="*/ 791 h 494"/>
                <a:gd name="T8" fmla="*/ 722 w 302"/>
                <a:gd name="T9" fmla="*/ 1126 h 494"/>
                <a:gd name="T10" fmla="*/ 848 w 302"/>
                <a:gd name="T11" fmla="*/ 1393 h 4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2" h="494">
                  <a:moveTo>
                    <a:pt x="0" y="0"/>
                  </a:moveTo>
                  <a:cubicBezTo>
                    <a:pt x="4" y="24"/>
                    <a:pt x="22" y="54"/>
                    <a:pt x="31" y="77"/>
                  </a:cubicBezTo>
                  <a:cubicBezTo>
                    <a:pt x="41" y="104"/>
                    <a:pt x="52" y="132"/>
                    <a:pt x="66" y="157"/>
                  </a:cubicBezTo>
                  <a:cubicBezTo>
                    <a:pt x="91" y="203"/>
                    <a:pt x="131" y="240"/>
                    <a:pt x="165" y="280"/>
                  </a:cubicBezTo>
                  <a:cubicBezTo>
                    <a:pt x="197" y="318"/>
                    <a:pt x="230" y="357"/>
                    <a:pt x="257" y="399"/>
                  </a:cubicBezTo>
                  <a:cubicBezTo>
                    <a:pt x="277" y="429"/>
                    <a:pt x="285" y="464"/>
                    <a:pt x="302" y="494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6" name="Freeform 1325">
              <a:extLst>
                <a:ext uri="{FF2B5EF4-FFF2-40B4-BE49-F238E27FC236}">
                  <a16:creationId xmlns:a16="http://schemas.microsoft.com/office/drawing/2014/main" id="{A8DBD784-7E01-44B8-97F4-A492C921F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288"/>
              <a:ext cx="231" cy="300"/>
            </a:xfrm>
            <a:custGeom>
              <a:avLst/>
              <a:gdLst>
                <a:gd name="T0" fmla="*/ 0 w 164"/>
                <a:gd name="T1" fmla="*/ 0 h 213"/>
                <a:gd name="T2" fmla="*/ 293 w 164"/>
                <a:gd name="T3" fmla="*/ 369 h 213"/>
                <a:gd name="T4" fmla="*/ 445 w 164"/>
                <a:gd name="T5" fmla="*/ 596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213">
                  <a:moveTo>
                    <a:pt x="0" y="0"/>
                  </a:moveTo>
                  <a:cubicBezTo>
                    <a:pt x="20" y="49"/>
                    <a:pt x="70" y="92"/>
                    <a:pt x="105" y="132"/>
                  </a:cubicBezTo>
                  <a:cubicBezTo>
                    <a:pt x="119" y="147"/>
                    <a:pt x="164" y="197"/>
                    <a:pt x="159" y="213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7" name="Freeform 1326">
              <a:extLst>
                <a:ext uri="{FF2B5EF4-FFF2-40B4-BE49-F238E27FC236}">
                  <a16:creationId xmlns:a16="http://schemas.microsoft.com/office/drawing/2014/main" id="{1C1ABCAC-B88A-44E4-8937-A590D0C4E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28"/>
              <a:ext cx="574" cy="411"/>
            </a:xfrm>
            <a:custGeom>
              <a:avLst/>
              <a:gdLst>
                <a:gd name="T0" fmla="*/ 1142 w 407"/>
                <a:gd name="T1" fmla="*/ 819 h 291"/>
                <a:gd name="T2" fmla="*/ 766 w 407"/>
                <a:gd name="T3" fmla="*/ 532 h 291"/>
                <a:gd name="T4" fmla="*/ 374 w 407"/>
                <a:gd name="T5" fmla="*/ 232 h 291"/>
                <a:gd name="T6" fmla="*/ 141 w 407"/>
                <a:gd name="T7" fmla="*/ 112 h 291"/>
                <a:gd name="T8" fmla="*/ 0 w 407"/>
                <a:gd name="T9" fmla="*/ 1 h 291"/>
                <a:gd name="T10" fmla="*/ 35 w 407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" h="291">
                  <a:moveTo>
                    <a:pt x="407" y="291"/>
                  </a:moveTo>
                  <a:cubicBezTo>
                    <a:pt x="371" y="246"/>
                    <a:pt x="323" y="217"/>
                    <a:pt x="273" y="189"/>
                  </a:cubicBezTo>
                  <a:cubicBezTo>
                    <a:pt x="221" y="161"/>
                    <a:pt x="177" y="121"/>
                    <a:pt x="133" y="82"/>
                  </a:cubicBezTo>
                  <a:cubicBezTo>
                    <a:pt x="109" y="60"/>
                    <a:pt x="80" y="53"/>
                    <a:pt x="50" y="40"/>
                  </a:cubicBezTo>
                  <a:cubicBezTo>
                    <a:pt x="37" y="35"/>
                    <a:pt x="3" y="15"/>
                    <a:pt x="0" y="1"/>
                  </a:cubicBezTo>
                  <a:cubicBezTo>
                    <a:pt x="4" y="0"/>
                    <a:pt x="9" y="0"/>
                    <a:pt x="13" y="0"/>
                  </a:cubicBezTo>
                </a:path>
              </a:pathLst>
            </a:custGeom>
            <a:noFill/>
            <a:ln w="9525" cap="rnd">
              <a:solidFill>
                <a:srgbClr val="6A113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8" name="Freeform 1327">
              <a:extLst>
                <a:ext uri="{FF2B5EF4-FFF2-40B4-BE49-F238E27FC236}">
                  <a16:creationId xmlns:a16="http://schemas.microsoft.com/office/drawing/2014/main" id="{CB121F80-9DFC-471F-88D6-BB96851DB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094"/>
              <a:ext cx="28" cy="1075"/>
            </a:xfrm>
            <a:custGeom>
              <a:avLst/>
              <a:gdLst>
                <a:gd name="T0" fmla="*/ 8 w 20"/>
                <a:gd name="T1" fmla="*/ 0 h 761"/>
                <a:gd name="T2" fmla="*/ 0 w 20"/>
                <a:gd name="T3" fmla="*/ 2146 h 761"/>
                <a:gd name="T4" fmla="*/ 8 w 20"/>
                <a:gd name="T5" fmla="*/ 0 h 7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761">
                  <a:moveTo>
                    <a:pt x="3" y="0"/>
                  </a:moveTo>
                  <a:cubicBezTo>
                    <a:pt x="0" y="761"/>
                    <a:pt x="0" y="761"/>
                    <a:pt x="0" y="761"/>
                  </a:cubicBezTo>
                  <a:cubicBezTo>
                    <a:pt x="0" y="761"/>
                    <a:pt x="20" y="57"/>
                    <a:pt x="3" y="0"/>
                  </a:cubicBezTo>
                  <a:close/>
                </a:path>
              </a:pathLst>
            </a:custGeom>
            <a:solidFill>
              <a:srgbClr val="E7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9" name="Freeform 1328">
              <a:extLst>
                <a:ext uri="{FF2B5EF4-FFF2-40B4-BE49-F238E27FC236}">
                  <a16:creationId xmlns:a16="http://schemas.microsoft.com/office/drawing/2014/main" id="{BE0B2CC8-AF9A-4ABD-8618-46A7F4411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057"/>
              <a:ext cx="543" cy="389"/>
            </a:xfrm>
            <a:custGeom>
              <a:avLst/>
              <a:gdLst>
                <a:gd name="T0" fmla="*/ 0 w 385"/>
                <a:gd name="T1" fmla="*/ 0 h 275"/>
                <a:gd name="T2" fmla="*/ 1080 w 385"/>
                <a:gd name="T3" fmla="*/ 778 h 275"/>
                <a:gd name="T4" fmla="*/ 0 w 385"/>
                <a:gd name="T5" fmla="*/ 0 h 2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275">
                  <a:moveTo>
                    <a:pt x="0" y="0"/>
                  </a:moveTo>
                  <a:cubicBezTo>
                    <a:pt x="385" y="275"/>
                    <a:pt x="385" y="275"/>
                    <a:pt x="385" y="275"/>
                  </a:cubicBezTo>
                  <a:cubicBezTo>
                    <a:pt x="385" y="275"/>
                    <a:pt x="40" y="19"/>
                    <a:pt x="0" y="0"/>
                  </a:cubicBezTo>
                  <a:close/>
                </a:path>
              </a:pathLst>
            </a:custGeom>
            <a:solidFill>
              <a:srgbClr val="FA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001" name="Group 1329">
            <a:extLst>
              <a:ext uri="{FF2B5EF4-FFF2-40B4-BE49-F238E27FC236}">
                <a16:creationId xmlns:a16="http://schemas.microsoft.com/office/drawing/2014/main" id="{9435276C-18F1-409F-9011-E49E1A877F24}"/>
              </a:ext>
            </a:extLst>
          </p:cNvPr>
          <p:cNvGrpSpPr>
            <a:grpSpLocks/>
          </p:cNvGrpSpPr>
          <p:nvPr/>
        </p:nvGrpSpPr>
        <p:grpSpPr bwMode="auto">
          <a:xfrm>
            <a:off x="8729663" y="4468813"/>
            <a:ext cx="1328737" cy="1768475"/>
            <a:chOff x="4661" y="2834"/>
            <a:chExt cx="837" cy="1114"/>
          </a:xfrm>
        </p:grpSpPr>
        <p:sp>
          <p:nvSpPr>
            <p:cNvPr id="42006" name="Freeform 1330">
              <a:extLst>
                <a:ext uri="{FF2B5EF4-FFF2-40B4-BE49-F238E27FC236}">
                  <a16:creationId xmlns:a16="http://schemas.microsoft.com/office/drawing/2014/main" id="{5F928C9C-C156-4F32-8EFF-39EC85C06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834"/>
              <a:ext cx="814" cy="1113"/>
            </a:xfrm>
            <a:custGeom>
              <a:avLst/>
              <a:gdLst>
                <a:gd name="T0" fmla="*/ 1884 w 535"/>
                <a:gd name="T1" fmla="*/ 61 h 732"/>
                <a:gd name="T2" fmla="*/ 1789 w 535"/>
                <a:gd name="T3" fmla="*/ 0 h 732"/>
                <a:gd name="T4" fmla="*/ 1779 w 535"/>
                <a:gd name="T5" fmla="*/ 5 h 732"/>
                <a:gd name="T6" fmla="*/ 1779 w 535"/>
                <a:gd name="T7" fmla="*/ 18 h 732"/>
                <a:gd name="T8" fmla="*/ 1771 w 535"/>
                <a:gd name="T9" fmla="*/ 26 h 732"/>
                <a:gd name="T10" fmla="*/ 1730 w 535"/>
                <a:gd name="T11" fmla="*/ 18 h 732"/>
                <a:gd name="T12" fmla="*/ 1683 w 535"/>
                <a:gd name="T13" fmla="*/ 40 h 732"/>
                <a:gd name="T14" fmla="*/ 1661 w 535"/>
                <a:gd name="T15" fmla="*/ 61 h 732"/>
                <a:gd name="T16" fmla="*/ 1613 w 535"/>
                <a:gd name="T17" fmla="*/ 67 h 732"/>
                <a:gd name="T18" fmla="*/ 1546 w 535"/>
                <a:gd name="T19" fmla="*/ 99 h 732"/>
                <a:gd name="T20" fmla="*/ 1430 w 535"/>
                <a:gd name="T21" fmla="*/ 93 h 732"/>
                <a:gd name="T22" fmla="*/ 1372 w 535"/>
                <a:gd name="T23" fmla="*/ 129 h 732"/>
                <a:gd name="T24" fmla="*/ 1255 w 535"/>
                <a:gd name="T25" fmla="*/ 134 h 732"/>
                <a:gd name="T26" fmla="*/ 1167 w 535"/>
                <a:gd name="T27" fmla="*/ 176 h 732"/>
                <a:gd name="T28" fmla="*/ 959 w 535"/>
                <a:gd name="T29" fmla="*/ 262 h 732"/>
                <a:gd name="T30" fmla="*/ 844 w 535"/>
                <a:gd name="T31" fmla="*/ 310 h 732"/>
                <a:gd name="T32" fmla="*/ 803 w 535"/>
                <a:gd name="T33" fmla="*/ 350 h 732"/>
                <a:gd name="T34" fmla="*/ 651 w 535"/>
                <a:gd name="T35" fmla="*/ 414 h 732"/>
                <a:gd name="T36" fmla="*/ 613 w 535"/>
                <a:gd name="T37" fmla="*/ 471 h 732"/>
                <a:gd name="T38" fmla="*/ 466 w 535"/>
                <a:gd name="T39" fmla="*/ 546 h 732"/>
                <a:gd name="T40" fmla="*/ 418 w 535"/>
                <a:gd name="T41" fmla="*/ 587 h 732"/>
                <a:gd name="T42" fmla="*/ 336 w 535"/>
                <a:gd name="T43" fmla="*/ 648 h 732"/>
                <a:gd name="T44" fmla="*/ 297 w 535"/>
                <a:gd name="T45" fmla="*/ 696 h 732"/>
                <a:gd name="T46" fmla="*/ 201 w 535"/>
                <a:gd name="T47" fmla="*/ 737 h 732"/>
                <a:gd name="T48" fmla="*/ 128 w 535"/>
                <a:gd name="T49" fmla="*/ 809 h 732"/>
                <a:gd name="T50" fmla="*/ 0 w 535"/>
                <a:gd name="T51" fmla="*/ 906 h 732"/>
                <a:gd name="T52" fmla="*/ 0 w 535"/>
                <a:gd name="T53" fmla="*/ 918 h 732"/>
                <a:gd name="T54" fmla="*/ 8 w 535"/>
                <a:gd name="T55" fmla="*/ 934 h 732"/>
                <a:gd name="T56" fmla="*/ 18 w 535"/>
                <a:gd name="T57" fmla="*/ 973 h 732"/>
                <a:gd name="T58" fmla="*/ 18 w 535"/>
                <a:gd name="T59" fmla="*/ 1087 h 732"/>
                <a:gd name="T60" fmla="*/ 32 w 535"/>
                <a:gd name="T61" fmla="*/ 1174 h 732"/>
                <a:gd name="T62" fmla="*/ 61 w 535"/>
                <a:gd name="T63" fmla="*/ 1248 h 732"/>
                <a:gd name="T64" fmla="*/ 40 w 535"/>
                <a:gd name="T65" fmla="*/ 1305 h 732"/>
                <a:gd name="T66" fmla="*/ 35 w 535"/>
                <a:gd name="T67" fmla="*/ 1382 h 732"/>
                <a:gd name="T68" fmla="*/ 21 w 535"/>
                <a:gd name="T69" fmla="*/ 1505 h 732"/>
                <a:gd name="T70" fmla="*/ 21 w 535"/>
                <a:gd name="T71" fmla="*/ 1648 h 732"/>
                <a:gd name="T72" fmla="*/ 27 w 535"/>
                <a:gd name="T73" fmla="*/ 1849 h 732"/>
                <a:gd name="T74" fmla="*/ 35 w 535"/>
                <a:gd name="T75" fmla="*/ 1964 h 732"/>
                <a:gd name="T76" fmla="*/ 26 w 535"/>
                <a:gd name="T77" fmla="*/ 2106 h 732"/>
                <a:gd name="T78" fmla="*/ 35 w 535"/>
                <a:gd name="T79" fmla="*/ 2162 h 732"/>
                <a:gd name="T80" fmla="*/ 18 w 535"/>
                <a:gd name="T81" fmla="*/ 2253 h 732"/>
                <a:gd name="T82" fmla="*/ 18 w 535"/>
                <a:gd name="T83" fmla="*/ 2323 h 732"/>
                <a:gd name="T84" fmla="*/ 8 w 535"/>
                <a:gd name="T85" fmla="*/ 2393 h 732"/>
                <a:gd name="T86" fmla="*/ 5 w 535"/>
                <a:gd name="T87" fmla="*/ 2510 h 732"/>
                <a:gd name="T88" fmla="*/ 5 w 535"/>
                <a:gd name="T89" fmla="*/ 2513 h 732"/>
                <a:gd name="T90" fmla="*/ 102 w 535"/>
                <a:gd name="T91" fmla="*/ 2573 h 7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5" h="732">
                  <a:moveTo>
                    <a:pt x="535" y="17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507" y="1"/>
                    <a:pt x="506" y="1"/>
                    <a:pt x="505" y="1"/>
                  </a:cubicBezTo>
                  <a:cubicBezTo>
                    <a:pt x="506" y="2"/>
                    <a:pt x="506" y="4"/>
                    <a:pt x="505" y="5"/>
                  </a:cubicBezTo>
                  <a:cubicBezTo>
                    <a:pt x="503" y="7"/>
                    <a:pt x="503" y="7"/>
                    <a:pt x="503" y="7"/>
                  </a:cubicBezTo>
                  <a:cubicBezTo>
                    <a:pt x="501" y="8"/>
                    <a:pt x="493" y="5"/>
                    <a:pt x="491" y="5"/>
                  </a:cubicBezTo>
                  <a:cubicBezTo>
                    <a:pt x="485" y="5"/>
                    <a:pt x="482" y="8"/>
                    <a:pt x="478" y="11"/>
                  </a:cubicBezTo>
                  <a:cubicBezTo>
                    <a:pt x="475" y="12"/>
                    <a:pt x="475" y="16"/>
                    <a:pt x="472" y="17"/>
                  </a:cubicBezTo>
                  <a:cubicBezTo>
                    <a:pt x="469" y="19"/>
                    <a:pt x="462" y="18"/>
                    <a:pt x="458" y="19"/>
                  </a:cubicBezTo>
                  <a:cubicBezTo>
                    <a:pt x="451" y="21"/>
                    <a:pt x="445" y="27"/>
                    <a:pt x="439" y="28"/>
                  </a:cubicBezTo>
                  <a:cubicBezTo>
                    <a:pt x="429" y="30"/>
                    <a:pt x="417" y="22"/>
                    <a:pt x="406" y="26"/>
                  </a:cubicBezTo>
                  <a:cubicBezTo>
                    <a:pt x="398" y="28"/>
                    <a:pt x="397" y="35"/>
                    <a:pt x="390" y="37"/>
                  </a:cubicBezTo>
                  <a:cubicBezTo>
                    <a:pt x="380" y="40"/>
                    <a:pt x="366" y="35"/>
                    <a:pt x="356" y="38"/>
                  </a:cubicBezTo>
                  <a:cubicBezTo>
                    <a:pt x="347" y="40"/>
                    <a:pt x="339" y="45"/>
                    <a:pt x="331" y="50"/>
                  </a:cubicBezTo>
                  <a:cubicBezTo>
                    <a:pt x="312" y="61"/>
                    <a:pt x="293" y="65"/>
                    <a:pt x="272" y="74"/>
                  </a:cubicBezTo>
                  <a:cubicBezTo>
                    <a:pt x="262" y="78"/>
                    <a:pt x="249" y="81"/>
                    <a:pt x="240" y="88"/>
                  </a:cubicBezTo>
                  <a:cubicBezTo>
                    <a:pt x="234" y="94"/>
                    <a:pt x="234" y="96"/>
                    <a:pt x="228" y="99"/>
                  </a:cubicBezTo>
                  <a:cubicBezTo>
                    <a:pt x="213" y="106"/>
                    <a:pt x="196" y="104"/>
                    <a:pt x="185" y="118"/>
                  </a:cubicBezTo>
                  <a:cubicBezTo>
                    <a:pt x="180" y="125"/>
                    <a:pt x="180" y="130"/>
                    <a:pt x="174" y="134"/>
                  </a:cubicBezTo>
                  <a:cubicBezTo>
                    <a:pt x="161" y="143"/>
                    <a:pt x="143" y="141"/>
                    <a:pt x="132" y="155"/>
                  </a:cubicBezTo>
                  <a:cubicBezTo>
                    <a:pt x="126" y="162"/>
                    <a:pt x="128" y="163"/>
                    <a:pt x="119" y="167"/>
                  </a:cubicBezTo>
                  <a:cubicBezTo>
                    <a:pt x="110" y="172"/>
                    <a:pt x="102" y="176"/>
                    <a:pt x="95" y="184"/>
                  </a:cubicBezTo>
                  <a:cubicBezTo>
                    <a:pt x="91" y="188"/>
                    <a:pt x="89" y="195"/>
                    <a:pt x="84" y="198"/>
                  </a:cubicBezTo>
                  <a:cubicBezTo>
                    <a:pt x="77" y="203"/>
                    <a:pt x="65" y="204"/>
                    <a:pt x="57" y="210"/>
                  </a:cubicBezTo>
                  <a:cubicBezTo>
                    <a:pt x="49" y="215"/>
                    <a:pt x="43" y="223"/>
                    <a:pt x="36" y="230"/>
                  </a:cubicBezTo>
                  <a:cubicBezTo>
                    <a:pt x="26" y="240"/>
                    <a:pt x="14" y="256"/>
                    <a:pt x="0" y="25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1" y="263"/>
                    <a:pt x="2" y="265"/>
                    <a:pt x="2" y="266"/>
                  </a:cubicBezTo>
                  <a:cubicBezTo>
                    <a:pt x="3" y="269"/>
                    <a:pt x="4" y="273"/>
                    <a:pt x="5" y="277"/>
                  </a:cubicBezTo>
                  <a:cubicBezTo>
                    <a:pt x="8" y="288"/>
                    <a:pt x="4" y="297"/>
                    <a:pt x="5" y="309"/>
                  </a:cubicBezTo>
                  <a:cubicBezTo>
                    <a:pt x="5" y="318"/>
                    <a:pt x="7" y="326"/>
                    <a:pt x="9" y="334"/>
                  </a:cubicBezTo>
                  <a:cubicBezTo>
                    <a:pt x="11" y="340"/>
                    <a:pt x="18" y="349"/>
                    <a:pt x="17" y="355"/>
                  </a:cubicBezTo>
                  <a:cubicBezTo>
                    <a:pt x="17" y="360"/>
                    <a:pt x="12" y="365"/>
                    <a:pt x="11" y="371"/>
                  </a:cubicBezTo>
                  <a:cubicBezTo>
                    <a:pt x="9" y="378"/>
                    <a:pt x="11" y="385"/>
                    <a:pt x="10" y="393"/>
                  </a:cubicBezTo>
                  <a:cubicBezTo>
                    <a:pt x="8" y="406"/>
                    <a:pt x="4" y="415"/>
                    <a:pt x="6" y="428"/>
                  </a:cubicBezTo>
                  <a:cubicBezTo>
                    <a:pt x="8" y="442"/>
                    <a:pt x="7" y="455"/>
                    <a:pt x="6" y="469"/>
                  </a:cubicBezTo>
                  <a:cubicBezTo>
                    <a:pt x="6" y="488"/>
                    <a:pt x="5" y="508"/>
                    <a:pt x="8" y="526"/>
                  </a:cubicBezTo>
                  <a:cubicBezTo>
                    <a:pt x="9" y="536"/>
                    <a:pt x="12" y="548"/>
                    <a:pt x="10" y="559"/>
                  </a:cubicBezTo>
                  <a:cubicBezTo>
                    <a:pt x="7" y="571"/>
                    <a:pt x="1" y="586"/>
                    <a:pt x="7" y="599"/>
                  </a:cubicBezTo>
                  <a:cubicBezTo>
                    <a:pt x="12" y="608"/>
                    <a:pt x="13" y="605"/>
                    <a:pt x="10" y="615"/>
                  </a:cubicBezTo>
                  <a:cubicBezTo>
                    <a:pt x="7" y="623"/>
                    <a:pt x="5" y="632"/>
                    <a:pt x="5" y="641"/>
                  </a:cubicBezTo>
                  <a:cubicBezTo>
                    <a:pt x="5" y="649"/>
                    <a:pt x="6" y="654"/>
                    <a:pt x="5" y="661"/>
                  </a:cubicBezTo>
                  <a:cubicBezTo>
                    <a:pt x="3" y="668"/>
                    <a:pt x="2" y="674"/>
                    <a:pt x="2" y="681"/>
                  </a:cubicBezTo>
                  <a:cubicBezTo>
                    <a:pt x="2" y="693"/>
                    <a:pt x="5" y="703"/>
                    <a:pt x="1" y="714"/>
                  </a:cubicBezTo>
                  <a:cubicBezTo>
                    <a:pt x="1" y="714"/>
                    <a:pt x="1" y="715"/>
                    <a:pt x="1" y="715"/>
                  </a:cubicBezTo>
                  <a:cubicBezTo>
                    <a:pt x="29" y="732"/>
                    <a:pt x="29" y="732"/>
                    <a:pt x="29" y="732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1331">
              <a:extLst>
                <a:ext uri="{FF2B5EF4-FFF2-40B4-BE49-F238E27FC236}">
                  <a16:creationId xmlns:a16="http://schemas.microsoft.com/office/drawing/2014/main" id="{DBD3B486-B0F0-4290-85AB-C9A1AFF69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859"/>
              <a:ext cx="793" cy="1088"/>
            </a:xfrm>
            <a:custGeom>
              <a:avLst/>
              <a:gdLst>
                <a:gd name="T0" fmla="*/ 0 w 521"/>
                <a:gd name="T1" fmla="*/ 2520 h 715"/>
                <a:gd name="T2" fmla="*/ 93 w 521"/>
                <a:gd name="T3" fmla="*/ 2458 h 715"/>
                <a:gd name="T4" fmla="*/ 163 w 521"/>
                <a:gd name="T5" fmla="*/ 2362 h 715"/>
                <a:gd name="T6" fmla="*/ 236 w 521"/>
                <a:gd name="T7" fmla="*/ 2304 h 715"/>
                <a:gd name="T8" fmla="*/ 306 w 521"/>
                <a:gd name="T9" fmla="*/ 2229 h 715"/>
                <a:gd name="T10" fmla="*/ 409 w 521"/>
                <a:gd name="T11" fmla="*/ 2135 h 715"/>
                <a:gd name="T12" fmla="*/ 458 w 521"/>
                <a:gd name="T13" fmla="*/ 2121 h 715"/>
                <a:gd name="T14" fmla="*/ 487 w 521"/>
                <a:gd name="T15" fmla="*/ 2060 h 715"/>
                <a:gd name="T16" fmla="*/ 580 w 521"/>
                <a:gd name="T17" fmla="*/ 1993 h 715"/>
                <a:gd name="T18" fmla="*/ 653 w 521"/>
                <a:gd name="T19" fmla="*/ 1926 h 715"/>
                <a:gd name="T20" fmla="*/ 728 w 521"/>
                <a:gd name="T21" fmla="*/ 1904 h 715"/>
                <a:gd name="T22" fmla="*/ 793 w 521"/>
                <a:gd name="T23" fmla="*/ 1850 h 715"/>
                <a:gd name="T24" fmla="*/ 959 w 521"/>
                <a:gd name="T25" fmla="*/ 1765 h 715"/>
                <a:gd name="T26" fmla="*/ 998 w 521"/>
                <a:gd name="T27" fmla="*/ 1704 h 715"/>
                <a:gd name="T28" fmla="*/ 1040 w 521"/>
                <a:gd name="T29" fmla="*/ 1683 h 715"/>
                <a:gd name="T30" fmla="*/ 1122 w 521"/>
                <a:gd name="T31" fmla="*/ 1660 h 715"/>
                <a:gd name="T32" fmla="*/ 1202 w 521"/>
                <a:gd name="T33" fmla="*/ 1633 h 715"/>
                <a:gd name="T34" fmla="*/ 1272 w 521"/>
                <a:gd name="T35" fmla="*/ 1586 h 715"/>
                <a:gd name="T36" fmla="*/ 1353 w 521"/>
                <a:gd name="T37" fmla="*/ 1575 h 715"/>
                <a:gd name="T38" fmla="*/ 1384 w 521"/>
                <a:gd name="T39" fmla="*/ 1575 h 715"/>
                <a:gd name="T40" fmla="*/ 1406 w 521"/>
                <a:gd name="T41" fmla="*/ 1532 h 715"/>
                <a:gd name="T42" fmla="*/ 1607 w 521"/>
                <a:gd name="T43" fmla="*/ 1500 h 715"/>
                <a:gd name="T44" fmla="*/ 1641 w 521"/>
                <a:gd name="T45" fmla="*/ 1455 h 715"/>
                <a:gd name="T46" fmla="*/ 1723 w 521"/>
                <a:gd name="T47" fmla="*/ 1438 h 715"/>
                <a:gd name="T48" fmla="*/ 1784 w 521"/>
                <a:gd name="T49" fmla="*/ 1433 h 715"/>
                <a:gd name="T50" fmla="*/ 1781 w 521"/>
                <a:gd name="T51" fmla="*/ 1426 h 715"/>
                <a:gd name="T52" fmla="*/ 1784 w 521"/>
                <a:gd name="T53" fmla="*/ 1426 h 715"/>
                <a:gd name="T54" fmla="*/ 1784 w 521"/>
                <a:gd name="T55" fmla="*/ 1420 h 715"/>
                <a:gd name="T56" fmla="*/ 1791 w 521"/>
                <a:gd name="T57" fmla="*/ 1315 h 715"/>
                <a:gd name="T58" fmla="*/ 1819 w 521"/>
                <a:gd name="T59" fmla="*/ 1102 h 715"/>
                <a:gd name="T60" fmla="*/ 1788 w 521"/>
                <a:gd name="T61" fmla="*/ 986 h 715"/>
                <a:gd name="T62" fmla="*/ 1802 w 521"/>
                <a:gd name="T63" fmla="*/ 843 h 715"/>
                <a:gd name="T64" fmla="*/ 1798 w 521"/>
                <a:gd name="T65" fmla="*/ 733 h 715"/>
                <a:gd name="T66" fmla="*/ 1802 w 521"/>
                <a:gd name="T67" fmla="*/ 616 h 715"/>
                <a:gd name="T68" fmla="*/ 1825 w 521"/>
                <a:gd name="T69" fmla="*/ 405 h 715"/>
                <a:gd name="T70" fmla="*/ 1805 w 521"/>
                <a:gd name="T71" fmla="*/ 173 h 715"/>
                <a:gd name="T72" fmla="*/ 1810 w 521"/>
                <a:gd name="T73" fmla="*/ 94 h 715"/>
                <a:gd name="T74" fmla="*/ 1784 w 521"/>
                <a:gd name="T75" fmla="*/ 12 h 715"/>
                <a:gd name="T76" fmla="*/ 1784 w 521"/>
                <a:gd name="T77" fmla="*/ 0 h 7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21" h="715">
                  <a:moveTo>
                    <a:pt x="0" y="715"/>
                  </a:moveTo>
                  <a:cubicBezTo>
                    <a:pt x="7" y="708"/>
                    <a:pt x="18" y="704"/>
                    <a:pt x="26" y="697"/>
                  </a:cubicBezTo>
                  <a:cubicBezTo>
                    <a:pt x="34" y="689"/>
                    <a:pt x="40" y="680"/>
                    <a:pt x="46" y="670"/>
                  </a:cubicBezTo>
                  <a:cubicBezTo>
                    <a:pt x="53" y="659"/>
                    <a:pt x="56" y="660"/>
                    <a:pt x="67" y="654"/>
                  </a:cubicBezTo>
                  <a:cubicBezTo>
                    <a:pt x="77" y="649"/>
                    <a:pt x="80" y="641"/>
                    <a:pt x="87" y="633"/>
                  </a:cubicBezTo>
                  <a:cubicBezTo>
                    <a:pt x="94" y="624"/>
                    <a:pt x="106" y="611"/>
                    <a:pt x="116" y="606"/>
                  </a:cubicBezTo>
                  <a:cubicBezTo>
                    <a:pt x="121" y="604"/>
                    <a:pt x="126" y="605"/>
                    <a:pt x="130" y="602"/>
                  </a:cubicBezTo>
                  <a:cubicBezTo>
                    <a:pt x="133" y="598"/>
                    <a:pt x="135" y="589"/>
                    <a:pt x="138" y="585"/>
                  </a:cubicBezTo>
                  <a:cubicBezTo>
                    <a:pt x="146" y="574"/>
                    <a:pt x="155" y="573"/>
                    <a:pt x="164" y="566"/>
                  </a:cubicBezTo>
                  <a:cubicBezTo>
                    <a:pt x="172" y="561"/>
                    <a:pt x="177" y="552"/>
                    <a:pt x="185" y="547"/>
                  </a:cubicBezTo>
                  <a:cubicBezTo>
                    <a:pt x="191" y="544"/>
                    <a:pt x="199" y="544"/>
                    <a:pt x="206" y="540"/>
                  </a:cubicBezTo>
                  <a:cubicBezTo>
                    <a:pt x="213" y="537"/>
                    <a:pt x="218" y="530"/>
                    <a:pt x="225" y="525"/>
                  </a:cubicBezTo>
                  <a:cubicBezTo>
                    <a:pt x="236" y="517"/>
                    <a:pt x="258" y="499"/>
                    <a:pt x="272" y="501"/>
                  </a:cubicBezTo>
                  <a:cubicBezTo>
                    <a:pt x="275" y="493"/>
                    <a:pt x="279" y="488"/>
                    <a:pt x="283" y="484"/>
                  </a:cubicBezTo>
                  <a:cubicBezTo>
                    <a:pt x="287" y="482"/>
                    <a:pt x="291" y="480"/>
                    <a:pt x="295" y="478"/>
                  </a:cubicBezTo>
                  <a:cubicBezTo>
                    <a:pt x="302" y="475"/>
                    <a:pt x="310" y="473"/>
                    <a:pt x="318" y="471"/>
                  </a:cubicBezTo>
                  <a:cubicBezTo>
                    <a:pt x="327" y="468"/>
                    <a:pt x="333" y="467"/>
                    <a:pt x="341" y="463"/>
                  </a:cubicBezTo>
                  <a:cubicBezTo>
                    <a:pt x="347" y="460"/>
                    <a:pt x="354" y="453"/>
                    <a:pt x="361" y="450"/>
                  </a:cubicBezTo>
                  <a:cubicBezTo>
                    <a:pt x="368" y="448"/>
                    <a:pt x="376" y="449"/>
                    <a:pt x="384" y="447"/>
                  </a:cubicBezTo>
                  <a:cubicBezTo>
                    <a:pt x="388" y="447"/>
                    <a:pt x="388" y="450"/>
                    <a:pt x="392" y="447"/>
                  </a:cubicBezTo>
                  <a:cubicBezTo>
                    <a:pt x="394" y="445"/>
                    <a:pt x="395" y="438"/>
                    <a:pt x="399" y="435"/>
                  </a:cubicBezTo>
                  <a:cubicBezTo>
                    <a:pt x="415" y="423"/>
                    <a:pt x="439" y="433"/>
                    <a:pt x="456" y="426"/>
                  </a:cubicBezTo>
                  <a:cubicBezTo>
                    <a:pt x="456" y="420"/>
                    <a:pt x="459" y="416"/>
                    <a:pt x="465" y="413"/>
                  </a:cubicBezTo>
                  <a:cubicBezTo>
                    <a:pt x="473" y="411"/>
                    <a:pt x="481" y="410"/>
                    <a:pt x="489" y="408"/>
                  </a:cubicBezTo>
                  <a:cubicBezTo>
                    <a:pt x="497" y="408"/>
                    <a:pt x="503" y="408"/>
                    <a:pt x="506" y="407"/>
                  </a:cubicBezTo>
                  <a:cubicBezTo>
                    <a:pt x="506" y="407"/>
                    <a:pt x="506" y="406"/>
                    <a:pt x="505" y="405"/>
                  </a:cubicBezTo>
                  <a:cubicBezTo>
                    <a:pt x="506" y="405"/>
                    <a:pt x="506" y="405"/>
                    <a:pt x="506" y="405"/>
                  </a:cubicBezTo>
                  <a:cubicBezTo>
                    <a:pt x="506" y="403"/>
                    <a:pt x="506" y="403"/>
                    <a:pt x="506" y="403"/>
                  </a:cubicBezTo>
                  <a:cubicBezTo>
                    <a:pt x="513" y="395"/>
                    <a:pt x="509" y="383"/>
                    <a:pt x="508" y="373"/>
                  </a:cubicBezTo>
                  <a:cubicBezTo>
                    <a:pt x="507" y="353"/>
                    <a:pt x="521" y="332"/>
                    <a:pt x="516" y="313"/>
                  </a:cubicBezTo>
                  <a:cubicBezTo>
                    <a:pt x="512" y="300"/>
                    <a:pt x="505" y="294"/>
                    <a:pt x="507" y="280"/>
                  </a:cubicBezTo>
                  <a:cubicBezTo>
                    <a:pt x="509" y="266"/>
                    <a:pt x="511" y="254"/>
                    <a:pt x="511" y="239"/>
                  </a:cubicBezTo>
                  <a:cubicBezTo>
                    <a:pt x="510" y="227"/>
                    <a:pt x="507" y="219"/>
                    <a:pt x="510" y="208"/>
                  </a:cubicBezTo>
                  <a:cubicBezTo>
                    <a:pt x="514" y="194"/>
                    <a:pt x="514" y="190"/>
                    <a:pt x="511" y="175"/>
                  </a:cubicBezTo>
                  <a:cubicBezTo>
                    <a:pt x="507" y="163"/>
                    <a:pt x="500" y="119"/>
                    <a:pt x="518" y="115"/>
                  </a:cubicBezTo>
                  <a:cubicBezTo>
                    <a:pt x="512" y="93"/>
                    <a:pt x="511" y="72"/>
                    <a:pt x="512" y="49"/>
                  </a:cubicBezTo>
                  <a:cubicBezTo>
                    <a:pt x="512" y="41"/>
                    <a:pt x="515" y="33"/>
                    <a:pt x="513" y="27"/>
                  </a:cubicBezTo>
                  <a:cubicBezTo>
                    <a:pt x="512" y="20"/>
                    <a:pt x="509" y="10"/>
                    <a:pt x="506" y="3"/>
                  </a:cubicBezTo>
                  <a:cubicBezTo>
                    <a:pt x="506" y="0"/>
                    <a:pt x="506" y="0"/>
                    <a:pt x="506" y="0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1332">
              <a:extLst>
                <a:ext uri="{FF2B5EF4-FFF2-40B4-BE49-F238E27FC236}">
                  <a16:creationId xmlns:a16="http://schemas.microsoft.com/office/drawing/2014/main" id="{CACD28D0-D0E0-4B84-90C9-9C65D79BB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834"/>
              <a:ext cx="814" cy="1113"/>
            </a:xfrm>
            <a:custGeom>
              <a:avLst/>
              <a:gdLst>
                <a:gd name="T0" fmla="*/ 1884 w 535"/>
                <a:gd name="T1" fmla="*/ 61 h 732"/>
                <a:gd name="T2" fmla="*/ 1789 w 535"/>
                <a:gd name="T3" fmla="*/ 0 h 732"/>
                <a:gd name="T4" fmla="*/ 1779 w 535"/>
                <a:gd name="T5" fmla="*/ 5 h 732"/>
                <a:gd name="T6" fmla="*/ 1779 w 535"/>
                <a:gd name="T7" fmla="*/ 18 h 732"/>
                <a:gd name="T8" fmla="*/ 1771 w 535"/>
                <a:gd name="T9" fmla="*/ 26 h 732"/>
                <a:gd name="T10" fmla="*/ 1730 w 535"/>
                <a:gd name="T11" fmla="*/ 18 h 732"/>
                <a:gd name="T12" fmla="*/ 1683 w 535"/>
                <a:gd name="T13" fmla="*/ 40 h 732"/>
                <a:gd name="T14" fmla="*/ 1661 w 535"/>
                <a:gd name="T15" fmla="*/ 61 h 732"/>
                <a:gd name="T16" fmla="*/ 1613 w 535"/>
                <a:gd name="T17" fmla="*/ 67 h 732"/>
                <a:gd name="T18" fmla="*/ 1546 w 535"/>
                <a:gd name="T19" fmla="*/ 99 h 732"/>
                <a:gd name="T20" fmla="*/ 1430 w 535"/>
                <a:gd name="T21" fmla="*/ 93 h 732"/>
                <a:gd name="T22" fmla="*/ 1372 w 535"/>
                <a:gd name="T23" fmla="*/ 129 h 732"/>
                <a:gd name="T24" fmla="*/ 1255 w 535"/>
                <a:gd name="T25" fmla="*/ 134 h 732"/>
                <a:gd name="T26" fmla="*/ 1167 w 535"/>
                <a:gd name="T27" fmla="*/ 176 h 732"/>
                <a:gd name="T28" fmla="*/ 959 w 535"/>
                <a:gd name="T29" fmla="*/ 262 h 732"/>
                <a:gd name="T30" fmla="*/ 844 w 535"/>
                <a:gd name="T31" fmla="*/ 310 h 732"/>
                <a:gd name="T32" fmla="*/ 803 w 535"/>
                <a:gd name="T33" fmla="*/ 350 h 732"/>
                <a:gd name="T34" fmla="*/ 651 w 535"/>
                <a:gd name="T35" fmla="*/ 414 h 732"/>
                <a:gd name="T36" fmla="*/ 613 w 535"/>
                <a:gd name="T37" fmla="*/ 471 h 732"/>
                <a:gd name="T38" fmla="*/ 466 w 535"/>
                <a:gd name="T39" fmla="*/ 546 h 732"/>
                <a:gd name="T40" fmla="*/ 418 w 535"/>
                <a:gd name="T41" fmla="*/ 587 h 732"/>
                <a:gd name="T42" fmla="*/ 336 w 535"/>
                <a:gd name="T43" fmla="*/ 648 h 732"/>
                <a:gd name="T44" fmla="*/ 297 w 535"/>
                <a:gd name="T45" fmla="*/ 696 h 732"/>
                <a:gd name="T46" fmla="*/ 201 w 535"/>
                <a:gd name="T47" fmla="*/ 737 h 732"/>
                <a:gd name="T48" fmla="*/ 128 w 535"/>
                <a:gd name="T49" fmla="*/ 809 h 732"/>
                <a:gd name="T50" fmla="*/ 0 w 535"/>
                <a:gd name="T51" fmla="*/ 906 h 732"/>
                <a:gd name="T52" fmla="*/ 0 w 535"/>
                <a:gd name="T53" fmla="*/ 918 h 732"/>
                <a:gd name="T54" fmla="*/ 8 w 535"/>
                <a:gd name="T55" fmla="*/ 934 h 732"/>
                <a:gd name="T56" fmla="*/ 18 w 535"/>
                <a:gd name="T57" fmla="*/ 973 h 732"/>
                <a:gd name="T58" fmla="*/ 18 w 535"/>
                <a:gd name="T59" fmla="*/ 1087 h 732"/>
                <a:gd name="T60" fmla="*/ 32 w 535"/>
                <a:gd name="T61" fmla="*/ 1174 h 732"/>
                <a:gd name="T62" fmla="*/ 61 w 535"/>
                <a:gd name="T63" fmla="*/ 1248 h 732"/>
                <a:gd name="T64" fmla="*/ 40 w 535"/>
                <a:gd name="T65" fmla="*/ 1305 h 732"/>
                <a:gd name="T66" fmla="*/ 35 w 535"/>
                <a:gd name="T67" fmla="*/ 1382 h 732"/>
                <a:gd name="T68" fmla="*/ 21 w 535"/>
                <a:gd name="T69" fmla="*/ 1505 h 732"/>
                <a:gd name="T70" fmla="*/ 21 w 535"/>
                <a:gd name="T71" fmla="*/ 1648 h 732"/>
                <a:gd name="T72" fmla="*/ 27 w 535"/>
                <a:gd name="T73" fmla="*/ 1849 h 732"/>
                <a:gd name="T74" fmla="*/ 35 w 535"/>
                <a:gd name="T75" fmla="*/ 1964 h 732"/>
                <a:gd name="T76" fmla="*/ 26 w 535"/>
                <a:gd name="T77" fmla="*/ 2106 h 732"/>
                <a:gd name="T78" fmla="*/ 35 w 535"/>
                <a:gd name="T79" fmla="*/ 2162 h 732"/>
                <a:gd name="T80" fmla="*/ 18 w 535"/>
                <a:gd name="T81" fmla="*/ 2253 h 732"/>
                <a:gd name="T82" fmla="*/ 18 w 535"/>
                <a:gd name="T83" fmla="*/ 2323 h 732"/>
                <a:gd name="T84" fmla="*/ 8 w 535"/>
                <a:gd name="T85" fmla="*/ 2393 h 732"/>
                <a:gd name="T86" fmla="*/ 5 w 535"/>
                <a:gd name="T87" fmla="*/ 2510 h 732"/>
                <a:gd name="T88" fmla="*/ 5 w 535"/>
                <a:gd name="T89" fmla="*/ 2513 h 732"/>
                <a:gd name="T90" fmla="*/ 102 w 535"/>
                <a:gd name="T91" fmla="*/ 2573 h 7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5" h="732">
                  <a:moveTo>
                    <a:pt x="535" y="17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507" y="1"/>
                    <a:pt x="506" y="1"/>
                    <a:pt x="505" y="1"/>
                  </a:cubicBezTo>
                  <a:cubicBezTo>
                    <a:pt x="506" y="2"/>
                    <a:pt x="506" y="4"/>
                    <a:pt x="505" y="5"/>
                  </a:cubicBezTo>
                  <a:cubicBezTo>
                    <a:pt x="503" y="7"/>
                    <a:pt x="503" y="7"/>
                    <a:pt x="503" y="7"/>
                  </a:cubicBezTo>
                  <a:cubicBezTo>
                    <a:pt x="501" y="8"/>
                    <a:pt x="493" y="5"/>
                    <a:pt x="491" y="5"/>
                  </a:cubicBezTo>
                  <a:cubicBezTo>
                    <a:pt x="485" y="5"/>
                    <a:pt x="482" y="8"/>
                    <a:pt x="478" y="11"/>
                  </a:cubicBezTo>
                  <a:cubicBezTo>
                    <a:pt x="475" y="12"/>
                    <a:pt x="475" y="16"/>
                    <a:pt x="472" y="17"/>
                  </a:cubicBezTo>
                  <a:cubicBezTo>
                    <a:pt x="469" y="19"/>
                    <a:pt x="462" y="18"/>
                    <a:pt x="458" y="19"/>
                  </a:cubicBezTo>
                  <a:cubicBezTo>
                    <a:pt x="451" y="21"/>
                    <a:pt x="445" y="27"/>
                    <a:pt x="439" y="28"/>
                  </a:cubicBezTo>
                  <a:cubicBezTo>
                    <a:pt x="429" y="30"/>
                    <a:pt x="417" y="22"/>
                    <a:pt x="406" y="26"/>
                  </a:cubicBezTo>
                  <a:cubicBezTo>
                    <a:pt x="398" y="28"/>
                    <a:pt x="397" y="35"/>
                    <a:pt x="390" y="37"/>
                  </a:cubicBezTo>
                  <a:cubicBezTo>
                    <a:pt x="380" y="40"/>
                    <a:pt x="366" y="35"/>
                    <a:pt x="356" y="38"/>
                  </a:cubicBezTo>
                  <a:cubicBezTo>
                    <a:pt x="347" y="40"/>
                    <a:pt x="339" y="45"/>
                    <a:pt x="331" y="50"/>
                  </a:cubicBezTo>
                  <a:cubicBezTo>
                    <a:pt x="312" y="61"/>
                    <a:pt x="293" y="65"/>
                    <a:pt x="272" y="74"/>
                  </a:cubicBezTo>
                  <a:cubicBezTo>
                    <a:pt x="262" y="78"/>
                    <a:pt x="249" y="81"/>
                    <a:pt x="240" y="88"/>
                  </a:cubicBezTo>
                  <a:cubicBezTo>
                    <a:pt x="234" y="94"/>
                    <a:pt x="234" y="96"/>
                    <a:pt x="228" y="99"/>
                  </a:cubicBezTo>
                  <a:cubicBezTo>
                    <a:pt x="213" y="106"/>
                    <a:pt x="196" y="104"/>
                    <a:pt x="185" y="118"/>
                  </a:cubicBezTo>
                  <a:cubicBezTo>
                    <a:pt x="180" y="125"/>
                    <a:pt x="180" y="130"/>
                    <a:pt x="174" y="134"/>
                  </a:cubicBezTo>
                  <a:cubicBezTo>
                    <a:pt x="161" y="143"/>
                    <a:pt x="143" y="141"/>
                    <a:pt x="132" y="155"/>
                  </a:cubicBezTo>
                  <a:cubicBezTo>
                    <a:pt x="126" y="162"/>
                    <a:pt x="128" y="163"/>
                    <a:pt x="119" y="167"/>
                  </a:cubicBezTo>
                  <a:cubicBezTo>
                    <a:pt x="110" y="172"/>
                    <a:pt x="102" y="176"/>
                    <a:pt x="95" y="184"/>
                  </a:cubicBezTo>
                  <a:cubicBezTo>
                    <a:pt x="91" y="188"/>
                    <a:pt x="89" y="195"/>
                    <a:pt x="84" y="198"/>
                  </a:cubicBezTo>
                  <a:cubicBezTo>
                    <a:pt x="77" y="203"/>
                    <a:pt x="65" y="204"/>
                    <a:pt x="57" y="210"/>
                  </a:cubicBezTo>
                  <a:cubicBezTo>
                    <a:pt x="49" y="215"/>
                    <a:pt x="43" y="223"/>
                    <a:pt x="36" y="230"/>
                  </a:cubicBezTo>
                  <a:cubicBezTo>
                    <a:pt x="26" y="240"/>
                    <a:pt x="14" y="256"/>
                    <a:pt x="0" y="25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1" y="263"/>
                    <a:pt x="2" y="265"/>
                    <a:pt x="2" y="266"/>
                  </a:cubicBezTo>
                  <a:cubicBezTo>
                    <a:pt x="3" y="269"/>
                    <a:pt x="4" y="273"/>
                    <a:pt x="5" y="277"/>
                  </a:cubicBezTo>
                  <a:cubicBezTo>
                    <a:pt x="8" y="288"/>
                    <a:pt x="4" y="297"/>
                    <a:pt x="5" y="309"/>
                  </a:cubicBezTo>
                  <a:cubicBezTo>
                    <a:pt x="5" y="318"/>
                    <a:pt x="7" y="326"/>
                    <a:pt x="9" y="334"/>
                  </a:cubicBezTo>
                  <a:cubicBezTo>
                    <a:pt x="11" y="340"/>
                    <a:pt x="18" y="349"/>
                    <a:pt x="17" y="355"/>
                  </a:cubicBezTo>
                  <a:cubicBezTo>
                    <a:pt x="17" y="360"/>
                    <a:pt x="12" y="365"/>
                    <a:pt x="11" y="371"/>
                  </a:cubicBezTo>
                  <a:cubicBezTo>
                    <a:pt x="9" y="378"/>
                    <a:pt x="11" y="385"/>
                    <a:pt x="10" y="393"/>
                  </a:cubicBezTo>
                  <a:cubicBezTo>
                    <a:pt x="8" y="406"/>
                    <a:pt x="4" y="415"/>
                    <a:pt x="6" y="428"/>
                  </a:cubicBezTo>
                  <a:cubicBezTo>
                    <a:pt x="8" y="442"/>
                    <a:pt x="7" y="455"/>
                    <a:pt x="6" y="469"/>
                  </a:cubicBezTo>
                  <a:cubicBezTo>
                    <a:pt x="6" y="488"/>
                    <a:pt x="5" y="508"/>
                    <a:pt x="8" y="526"/>
                  </a:cubicBezTo>
                  <a:cubicBezTo>
                    <a:pt x="9" y="536"/>
                    <a:pt x="12" y="548"/>
                    <a:pt x="10" y="559"/>
                  </a:cubicBezTo>
                  <a:cubicBezTo>
                    <a:pt x="7" y="571"/>
                    <a:pt x="1" y="586"/>
                    <a:pt x="7" y="599"/>
                  </a:cubicBezTo>
                  <a:cubicBezTo>
                    <a:pt x="12" y="608"/>
                    <a:pt x="13" y="605"/>
                    <a:pt x="10" y="615"/>
                  </a:cubicBezTo>
                  <a:cubicBezTo>
                    <a:pt x="7" y="623"/>
                    <a:pt x="5" y="632"/>
                    <a:pt x="5" y="641"/>
                  </a:cubicBezTo>
                  <a:cubicBezTo>
                    <a:pt x="5" y="649"/>
                    <a:pt x="6" y="654"/>
                    <a:pt x="5" y="661"/>
                  </a:cubicBezTo>
                  <a:cubicBezTo>
                    <a:pt x="3" y="668"/>
                    <a:pt x="2" y="674"/>
                    <a:pt x="2" y="681"/>
                  </a:cubicBezTo>
                  <a:cubicBezTo>
                    <a:pt x="2" y="693"/>
                    <a:pt x="5" y="703"/>
                    <a:pt x="1" y="714"/>
                  </a:cubicBezTo>
                  <a:cubicBezTo>
                    <a:pt x="1" y="714"/>
                    <a:pt x="1" y="715"/>
                    <a:pt x="1" y="715"/>
                  </a:cubicBezTo>
                  <a:cubicBezTo>
                    <a:pt x="29" y="732"/>
                    <a:pt x="29" y="732"/>
                    <a:pt x="29" y="732"/>
                  </a:cubicBezTo>
                </a:path>
              </a:pathLst>
            </a:custGeom>
            <a:noFill/>
            <a:ln w="9525" cap="flat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1333">
              <a:extLst>
                <a:ext uri="{FF2B5EF4-FFF2-40B4-BE49-F238E27FC236}">
                  <a16:creationId xmlns:a16="http://schemas.microsoft.com/office/drawing/2014/main" id="{33EB1427-FF6E-44CF-AED5-9B0DA6AF8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859"/>
              <a:ext cx="793" cy="1088"/>
            </a:xfrm>
            <a:custGeom>
              <a:avLst/>
              <a:gdLst>
                <a:gd name="T0" fmla="*/ 0 w 521"/>
                <a:gd name="T1" fmla="*/ 2520 h 715"/>
                <a:gd name="T2" fmla="*/ 93 w 521"/>
                <a:gd name="T3" fmla="*/ 2458 h 715"/>
                <a:gd name="T4" fmla="*/ 163 w 521"/>
                <a:gd name="T5" fmla="*/ 2362 h 715"/>
                <a:gd name="T6" fmla="*/ 236 w 521"/>
                <a:gd name="T7" fmla="*/ 2304 h 715"/>
                <a:gd name="T8" fmla="*/ 306 w 521"/>
                <a:gd name="T9" fmla="*/ 2229 h 715"/>
                <a:gd name="T10" fmla="*/ 409 w 521"/>
                <a:gd name="T11" fmla="*/ 2135 h 715"/>
                <a:gd name="T12" fmla="*/ 458 w 521"/>
                <a:gd name="T13" fmla="*/ 2121 h 715"/>
                <a:gd name="T14" fmla="*/ 487 w 521"/>
                <a:gd name="T15" fmla="*/ 2060 h 715"/>
                <a:gd name="T16" fmla="*/ 580 w 521"/>
                <a:gd name="T17" fmla="*/ 1993 h 715"/>
                <a:gd name="T18" fmla="*/ 653 w 521"/>
                <a:gd name="T19" fmla="*/ 1926 h 715"/>
                <a:gd name="T20" fmla="*/ 728 w 521"/>
                <a:gd name="T21" fmla="*/ 1904 h 715"/>
                <a:gd name="T22" fmla="*/ 793 w 521"/>
                <a:gd name="T23" fmla="*/ 1850 h 715"/>
                <a:gd name="T24" fmla="*/ 959 w 521"/>
                <a:gd name="T25" fmla="*/ 1765 h 715"/>
                <a:gd name="T26" fmla="*/ 998 w 521"/>
                <a:gd name="T27" fmla="*/ 1704 h 715"/>
                <a:gd name="T28" fmla="*/ 1040 w 521"/>
                <a:gd name="T29" fmla="*/ 1683 h 715"/>
                <a:gd name="T30" fmla="*/ 1122 w 521"/>
                <a:gd name="T31" fmla="*/ 1660 h 715"/>
                <a:gd name="T32" fmla="*/ 1202 w 521"/>
                <a:gd name="T33" fmla="*/ 1633 h 715"/>
                <a:gd name="T34" fmla="*/ 1272 w 521"/>
                <a:gd name="T35" fmla="*/ 1586 h 715"/>
                <a:gd name="T36" fmla="*/ 1353 w 521"/>
                <a:gd name="T37" fmla="*/ 1575 h 715"/>
                <a:gd name="T38" fmla="*/ 1384 w 521"/>
                <a:gd name="T39" fmla="*/ 1575 h 715"/>
                <a:gd name="T40" fmla="*/ 1406 w 521"/>
                <a:gd name="T41" fmla="*/ 1532 h 715"/>
                <a:gd name="T42" fmla="*/ 1607 w 521"/>
                <a:gd name="T43" fmla="*/ 1500 h 715"/>
                <a:gd name="T44" fmla="*/ 1641 w 521"/>
                <a:gd name="T45" fmla="*/ 1455 h 715"/>
                <a:gd name="T46" fmla="*/ 1723 w 521"/>
                <a:gd name="T47" fmla="*/ 1438 h 715"/>
                <a:gd name="T48" fmla="*/ 1784 w 521"/>
                <a:gd name="T49" fmla="*/ 1433 h 715"/>
                <a:gd name="T50" fmla="*/ 1781 w 521"/>
                <a:gd name="T51" fmla="*/ 1426 h 715"/>
                <a:gd name="T52" fmla="*/ 1784 w 521"/>
                <a:gd name="T53" fmla="*/ 1426 h 715"/>
                <a:gd name="T54" fmla="*/ 1784 w 521"/>
                <a:gd name="T55" fmla="*/ 1420 h 715"/>
                <a:gd name="T56" fmla="*/ 1791 w 521"/>
                <a:gd name="T57" fmla="*/ 1315 h 715"/>
                <a:gd name="T58" fmla="*/ 1819 w 521"/>
                <a:gd name="T59" fmla="*/ 1102 h 715"/>
                <a:gd name="T60" fmla="*/ 1788 w 521"/>
                <a:gd name="T61" fmla="*/ 986 h 715"/>
                <a:gd name="T62" fmla="*/ 1802 w 521"/>
                <a:gd name="T63" fmla="*/ 843 h 715"/>
                <a:gd name="T64" fmla="*/ 1798 w 521"/>
                <a:gd name="T65" fmla="*/ 733 h 715"/>
                <a:gd name="T66" fmla="*/ 1802 w 521"/>
                <a:gd name="T67" fmla="*/ 616 h 715"/>
                <a:gd name="T68" fmla="*/ 1825 w 521"/>
                <a:gd name="T69" fmla="*/ 405 h 715"/>
                <a:gd name="T70" fmla="*/ 1805 w 521"/>
                <a:gd name="T71" fmla="*/ 173 h 715"/>
                <a:gd name="T72" fmla="*/ 1810 w 521"/>
                <a:gd name="T73" fmla="*/ 94 h 715"/>
                <a:gd name="T74" fmla="*/ 1784 w 521"/>
                <a:gd name="T75" fmla="*/ 12 h 715"/>
                <a:gd name="T76" fmla="*/ 1784 w 521"/>
                <a:gd name="T77" fmla="*/ 0 h 7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21" h="715">
                  <a:moveTo>
                    <a:pt x="0" y="715"/>
                  </a:moveTo>
                  <a:cubicBezTo>
                    <a:pt x="7" y="708"/>
                    <a:pt x="18" y="704"/>
                    <a:pt x="26" y="697"/>
                  </a:cubicBezTo>
                  <a:cubicBezTo>
                    <a:pt x="34" y="689"/>
                    <a:pt x="40" y="680"/>
                    <a:pt x="46" y="670"/>
                  </a:cubicBezTo>
                  <a:cubicBezTo>
                    <a:pt x="53" y="659"/>
                    <a:pt x="56" y="660"/>
                    <a:pt x="67" y="654"/>
                  </a:cubicBezTo>
                  <a:cubicBezTo>
                    <a:pt x="77" y="649"/>
                    <a:pt x="80" y="641"/>
                    <a:pt x="87" y="633"/>
                  </a:cubicBezTo>
                  <a:cubicBezTo>
                    <a:pt x="94" y="624"/>
                    <a:pt x="106" y="611"/>
                    <a:pt x="116" y="606"/>
                  </a:cubicBezTo>
                  <a:cubicBezTo>
                    <a:pt x="121" y="604"/>
                    <a:pt x="126" y="605"/>
                    <a:pt x="130" y="602"/>
                  </a:cubicBezTo>
                  <a:cubicBezTo>
                    <a:pt x="133" y="598"/>
                    <a:pt x="135" y="589"/>
                    <a:pt x="138" y="585"/>
                  </a:cubicBezTo>
                  <a:cubicBezTo>
                    <a:pt x="146" y="574"/>
                    <a:pt x="155" y="573"/>
                    <a:pt x="164" y="566"/>
                  </a:cubicBezTo>
                  <a:cubicBezTo>
                    <a:pt x="172" y="561"/>
                    <a:pt x="177" y="552"/>
                    <a:pt x="185" y="547"/>
                  </a:cubicBezTo>
                  <a:cubicBezTo>
                    <a:pt x="191" y="544"/>
                    <a:pt x="199" y="544"/>
                    <a:pt x="206" y="540"/>
                  </a:cubicBezTo>
                  <a:cubicBezTo>
                    <a:pt x="213" y="537"/>
                    <a:pt x="218" y="530"/>
                    <a:pt x="225" y="525"/>
                  </a:cubicBezTo>
                  <a:cubicBezTo>
                    <a:pt x="236" y="517"/>
                    <a:pt x="258" y="499"/>
                    <a:pt x="272" y="501"/>
                  </a:cubicBezTo>
                  <a:cubicBezTo>
                    <a:pt x="275" y="493"/>
                    <a:pt x="279" y="488"/>
                    <a:pt x="283" y="484"/>
                  </a:cubicBezTo>
                  <a:cubicBezTo>
                    <a:pt x="287" y="482"/>
                    <a:pt x="291" y="480"/>
                    <a:pt x="295" y="478"/>
                  </a:cubicBezTo>
                  <a:cubicBezTo>
                    <a:pt x="302" y="475"/>
                    <a:pt x="310" y="473"/>
                    <a:pt x="318" y="471"/>
                  </a:cubicBezTo>
                  <a:cubicBezTo>
                    <a:pt x="327" y="468"/>
                    <a:pt x="333" y="467"/>
                    <a:pt x="341" y="463"/>
                  </a:cubicBezTo>
                  <a:cubicBezTo>
                    <a:pt x="347" y="460"/>
                    <a:pt x="354" y="453"/>
                    <a:pt x="361" y="450"/>
                  </a:cubicBezTo>
                  <a:cubicBezTo>
                    <a:pt x="368" y="448"/>
                    <a:pt x="376" y="449"/>
                    <a:pt x="384" y="447"/>
                  </a:cubicBezTo>
                  <a:cubicBezTo>
                    <a:pt x="388" y="447"/>
                    <a:pt x="388" y="450"/>
                    <a:pt x="392" y="447"/>
                  </a:cubicBezTo>
                  <a:cubicBezTo>
                    <a:pt x="394" y="445"/>
                    <a:pt x="395" y="438"/>
                    <a:pt x="399" y="435"/>
                  </a:cubicBezTo>
                  <a:cubicBezTo>
                    <a:pt x="415" y="423"/>
                    <a:pt x="439" y="433"/>
                    <a:pt x="456" y="426"/>
                  </a:cubicBezTo>
                  <a:cubicBezTo>
                    <a:pt x="456" y="420"/>
                    <a:pt x="459" y="416"/>
                    <a:pt x="465" y="413"/>
                  </a:cubicBezTo>
                  <a:cubicBezTo>
                    <a:pt x="473" y="411"/>
                    <a:pt x="481" y="410"/>
                    <a:pt x="489" y="408"/>
                  </a:cubicBezTo>
                  <a:cubicBezTo>
                    <a:pt x="497" y="408"/>
                    <a:pt x="503" y="408"/>
                    <a:pt x="506" y="407"/>
                  </a:cubicBezTo>
                  <a:cubicBezTo>
                    <a:pt x="506" y="407"/>
                    <a:pt x="506" y="406"/>
                    <a:pt x="505" y="405"/>
                  </a:cubicBezTo>
                  <a:cubicBezTo>
                    <a:pt x="506" y="405"/>
                    <a:pt x="506" y="405"/>
                    <a:pt x="506" y="405"/>
                  </a:cubicBezTo>
                  <a:cubicBezTo>
                    <a:pt x="506" y="403"/>
                    <a:pt x="506" y="403"/>
                    <a:pt x="506" y="403"/>
                  </a:cubicBezTo>
                  <a:cubicBezTo>
                    <a:pt x="513" y="395"/>
                    <a:pt x="509" y="383"/>
                    <a:pt x="508" y="373"/>
                  </a:cubicBezTo>
                  <a:cubicBezTo>
                    <a:pt x="507" y="353"/>
                    <a:pt x="521" y="332"/>
                    <a:pt x="516" y="313"/>
                  </a:cubicBezTo>
                  <a:cubicBezTo>
                    <a:pt x="512" y="300"/>
                    <a:pt x="505" y="294"/>
                    <a:pt x="507" y="280"/>
                  </a:cubicBezTo>
                  <a:cubicBezTo>
                    <a:pt x="509" y="266"/>
                    <a:pt x="511" y="254"/>
                    <a:pt x="511" y="239"/>
                  </a:cubicBezTo>
                  <a:cubicBezTo>
                    <a:pt x="510" y="227"/>
                    <a:pt x="507" y="219"/>
                    <a:pt x="510" y="208"/>
                  </a:cubicBezTo>
                  <a:cubicBezTo>
                    <a:pt x="514" y="194"/>
                    <a:pt x="514" y="190"/>
                    <a:pt x="511" y="175"/>
                  </a:cubicBezTo>
                  <a:cubicBezTo>
                    <a:pt x="507" y="163"/>
                    <a:pt x="500" y="119"/>
                    <a:pt x="518" y="115"/>
                  </a:cubicBezTo>
                  <a:cubicBezTo>
                    <a:pt x="512" y="93"/>
                    <a:pt x="511" y="72"/>
                    <a:pt x="512" y="49"/>
                  </a:cubicBezTo>
                  <a:cubicBezTo>
                    <a:pt x="512" y="41"/>
                    <a:pt x="515" y="33"/>
                    <a:pt x="513" y="27"/>
                  </a:cubicBezTo>
                  <a:cubicBezTo>
                    <a:pt x="512" y="20"/>
                    <a:pt x="509" y="10"/>
                    <a:pt x="506" y="3"/>
                  </a:cubicBezTo>
                  <a:cubicBezTo>
                    <a:pt x="506" y="0"/>
                    <a:pt x="506" y="0"/>
                    <a:pt x="506" y="0"/>
                  </a:cubicBezTo>
                </a:path>
              </a:pathLst>
            </a:custGeom>
            <a:noFill/>
            <a:ln w="9525" cap="flat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1334">
              <a:extLst>
                <a:ext uri="{FF2B5EF4-FFF2-40B4-BE49-F238E27FC236}">
                  <a16:creationId xmlns:a16="http://schemas.microsoft.com/office/drawing/2014/main" id="{B2A551FB-4D37-4215-8CD9-F0AFDBFB8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3" y="2859"/>
              <a:ext cx="795" cy="1089"/>
            </a:xfrm>
            <a:custGeom>
              <a:avLst/>
              <a:gdLst>
                <a:gd name="T0" fmla="*/ 0 w 522"/>
                <a:gd name="T1" fmla="*/ 2514 h 716"/>
                <a:gd name="T2" fmla="*/ 0 w 522"/>
                <a:gd name="T3" fmla="*/ 2519 h 716"/>
                <a:gd name="T4" fmla="*/ 1796 w 522"/>
                <a:gd name="T5" fmla="*/ 986 h 716"/>
                <a:gd name="T6" fmla="*/ 1805 w 522"/>
                <a:gd name="T7" fmla="*/ 732 h 716"/>
                <a:gd name="T8" fmla="*/ 1832 w 522"/>
                <a:gd name="T9" fmla="*/ 405 h 716"/>
                <a:gd name="T10" fmla="*/ 1817 w 522"/>
                <a:gd name="T11" fmla="*/ 94 h 716"/>
                <a:gd name="T12" fmla="*/ 1791 w 522"/>
                <a:gd name="T13" fmla="*/ 0 h 716"/>
                <a:gd name="T14" fmla="*/ 1783 w 522"/>
                <a:gd name="T15" fmla="*/ 18 h 716"/>
                <a:gd name="T16" fmla="*/ 1730 w 522"/>
                <a:gd name="T17" fmla="*/ 18 h 716"/>
                <a:gd name="T18" fmla="*/ 1668 w 522"/>
                <a:gd name="T19" fmla="*/ 61 h 716"/>
                <a:gd name="T20" fmla="*/ 1552 w 522"/>
                <a:gd name="T21" fmla="*/ 99 h 716"/>
                <a:gd name="T22" fmla="*/ 1374 w 522"/>
                <a:gd name="T23" fmla="*/ 129 h 716"/>
                <a:gd name="T24" fmla="*/ 1170 w 522"/>
                <a:gd name="T25" fmla="*/ 176 h 716"/>
                <a:gd name="T26" fmla="*/ 848 w 522"/>
                <a:gd name="T27" fmla="*/ 310 h 716"/>
                <a:gd name="T28" fmla="*/ 653 w 522"/>
                <a:gd name="T29" fmla="*/ 414 h 716"/>
                <a:gd name="T30" fmla="*/ 465 w 522"/>
                <a:gd name="T31" fmla="*/ 546 h 716"/>
                <a:gd name="T32" fmla="*/ 332 w 522"/>
                <a:gd name="T33" fmla="*/ 648 h 716"/>
                <a:gd name="T34" fmla="*/ 203 w 522"/>
                <a:gd name="T35" fmla="*/ 738 h 716"/>
                <a:gd name="T36" fmla="*/ 0 w 522"/>
                <a:gd name="T37" fmla="*/ 906 h 716"/>
                <a:gd name="T38" fmla="*/ 8 w 522"/>
                <a:gd name="T39" fmla="*/ 937 h 716"/>
                <a:gd name="T40" fmla="*/ 14 w 522"/>
                <a:gd name="T41" fmla="*/ 1087 h 716"/>
                <a:gd name="T42" fmla="*/ 61 w 522"/>
                <a:gd name="T43" fmla="*/ 1249 h 716"/>
                <a:gd name="T44" fmla="*/ 32 w 522"/>
                <a:gd name="T45" fmla="*/ 1384 h 716"/>
                <a:gd name="T46" fmla="*/ 21 w 522"/>
                <a:gd name="T47" fmla="*/ 1649 h 716"/>
                <a:gd name="T48" fmla="*/ 32 w 522"/>
                <a:gd name="T49" fmla="*/ 1967 h 716"/>
                <a:gd name="T50" fmla="*/ 32 w 522"/>
                <a:gd name="T51" fmla="*/ 2163 h 716"/>
                <a:gd name="T52" fmla="*/ 14 w 522"/>
                <a:gd name="T53" fmla="*/ 2326 h 716"/>
                <a:gd name="T54" fmla="*/ 5 w 522"/>
                <a:gd name="T55" fmla="*/ 2513 h 716"/>
                <a:gd name="T56" fmla="*/ 5 w 522"/>
                <a:gd name="T57" fmla="*/ 2514 h 716"/>
                <a:gd name="T58" fmla="*/ 168 w 522"/>
                <a:gd name="T59" fmla="*/ 2357 h 716"/>
                <a:gd name="T60" fmla="*/ 311 w 522"/>
                <a:gd name="T61" fmla="*/ 2228 h 716"/>
                <a:gd name="T62" fmla="*/ 465 w 522"/>
                <a:gd name="T63" fmla="*/ 2119 h 716"/>
                <a:gd name="T64" fmla="*/ 582 w 522"/>
                <a:gd name="T65" fmla="*/ 1992 h 716"/>
                <a:gd name="T66" fmla="*/ 731 w 522"/>
                <a:gd name="T67" fmla="*/ 1900 h 716"/>
                <a:gd name="T68" fmla="*/ 966 w 522"/>
                <a:gd name="T69" fmla="*/ 1763 h 716"/>
                <a:gd name="T70" fmla="*/ 1046 w 522"/>
                <a:gd name="T71" fmla="*/ 1682 h 716"/>
                <a:gd name="T72" fmla="*/ 1208 w 522"/>
                <a:gd name="T73" fmla="*/ 1629 h 716"/>
                <a:gd name="T74" fmla="*/ 1359 w 522"/>
                <a:gd name="T75" fmla="*/ 1573 h 716"/>
                <a:gd name="T76" fmla="*/ 1413 w 522"/>
                <a:gd name="T77" fmla="*/ 1532 h 716"/>
                <a:gd name="T78" fmla="*/ 1646 w 522"/>
                <a:gd name="T79" fmla="*/ 1453 h 716"/>
                <a:gd name="T80" fmla="*/ 1791 w 522"/>
                <a:gd name="T81" fmla="*/ 1431 h 716"/>
                <a:gd name="T82" fmla="*/ 1791 w 522"/>
                <a:gd name="T83" fmla="*/ 1425 h 716"/>
                <a:gd name="T84" fmla="*/ 1797 w 522"/>
                <a:gd name="T85" fmla="*/ 1311 h 7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2" h="716">
                  <a:moveTo>
                    <a:pt x="0" y="716"/>
                  </a:moveTo>
                  <a:cubicBezTo>
                    <a:pt x="0" y="716"/>
                    <a:pt x="0" y="715"/>
                    <a:pt x="0" y="715"/>
                  </a:cubicBezTo>
                  <a:cubicBezTo>
                    <a:pt x="0" y="715"/>
                    <a:pt x="0" y="715"/>
                    <a:pt x="0" y="715"/>
                  </a:cubicBezTo>
                  <a:lnTo>
                    <a:pt x="0" y="716"/>
                  </a:lnTo>
                  <a:close/>
                  <a:moveTo>
                    <a:pt x="517" y="313"/>
                  </a:moveTo>
                  <a:cubicBezTo>
                    <a:pt x="513" y="300"/>
                    <a:pt x="506" y="294"/>
                    <a:pt x="508" y="280"/>
                  </a:cubicBezTo>
                  <a:cubicBezTo>
                    <a:pt x="510" y="266"/>
                    <a:pt x="512" y="254"/>
                    <a:pt x="512" y="239"/>
                  </a:cubicBezTo>
                  <a:cubicBezTo>
                    <a:pt x="511" y="227"/>
                    <a:pt x="508" y="219"/>
                    <a:pt x="511" y="208"/>
                  </a:cubicBezTo>
                  <a:cubicBezTo>
                    <a:pt x="515" y="194"/>
                    <a:pt x="515" y="190"/>
                    <a:pt x="512" y="175"/>
                  </a:cubicBezTo>
                  <a:cubicBezTo>
                    <a:pt x="508" y="163"/>
                    <a:pt x="501" y="119"/>
                    <a:pt x="519" y="115"/>
                  </a:cubicBezTo>
                  <a:cubicBezTo>
                    <a:pt x="513" y="93"/>
                    <a:pt x="512" y="72"/>
                    <a:pt x="513" y="49"/>
                  </a:cubicBezTo>
                  <a:cubicBezTo>
                    <a:pt x="513" y="41"/>
                    <a:pt x="516" y="33"/>
                    <a:pt x="514" y="27"/>
                  </a:cubicBezTo>
                  <a:cubicBezTo>
                    <a:pt x="513" y="20"/>
                    <a:pt x="510" y="10"/>
                    <a:pt x="507" y="3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506" y="0"/>
                    <a:pt x="505" y="1"/>
                    <a:pt x="504" y="1"/>
                  </a:cubicBezTo>
                  <a:cubicBezTo>
                    <a:pt x="505" y="2"/>
                    <a:pt x="506" y="4"/>
                    <a:pt x="505" y="5"/>
                  </a:cubicBezTo>
                  <a:cubicBezTo>
                    <a:pt x="503" y="7"/>
                    <a:pt x="503" y="7"/>
                    <a:pt x="503" y="7"/>
                  </a:cubicBezTo>
                  <a:cubicBezTo>
                    <a:pt x="501" y="8"/>
                    <a:pt x="493" y="5"/>
                    <a:pt x="490" y="5"/>
                  </a:cubicBezTo>
                  <a:cubicBezTo>
                    <a:pt x="484" y="5"/>
                    <a:pt x="482" y="8"/>
                    <a:pt x="478" y="11"/>
                  </a:cubicBezTo>
                  <a:cubicBezTo>
                    <a:pt x="475" y="12"/>
                    <a:pt x="475" y="16"/>
                    <a:pt x="472" y="17"/>
                  </a:cubicBezTo>
                  <a:cubicBezTo>
                    <a:pt x="469" y="19"/>
                    <a:pt x="461" y="18"/>
                    <a:pt x="457" y="19"/>
                  </a:cubicBezTo>
                  <a:cubicBezTo>
                    <a:pt x="450" y="21"/>
                    <a:pt x="445" y="27"/>
                    <a:pt x="439" y="28"/>
                  </a:cubicBezTo>
                  <a:cubicBezTo>
                    <a:pt x="429" y="30"/>
                    <a:pt x="416" y="22"/>
                    <a:pt x="405" y="26"/>
                  </a:cubicBezTo>
                  <a:cubicBezTo>
                    <a:pt x="397" y="28"/>
                    <a:pt x="396" y="35"/>
                    <a:pt x="389" y="37"/>
                  </a:cubicBezTo>
                  <a:cubicBezTo>
                    <a:pt x="379" y="40"/>
                    <a:pt x="366" y="35"/>
                    <a:pt x="355" y="38"/>
                  </a:cubicBezTo>
                  <a:cubicBezTo>
                    <a:pt x="347" y="40"/>
                    <a:pt x="338" y="45"/>
                    <a:pt x="331" y="50"/>
                  </a:cubicBezTo>
                  <a:cubicBezTo>
                    <a:pt x="312" y="61"/>
                    <a:pt x="292" y="65"/>
                    <a:pt x="272" y="74"/>
                  </a:cubicBezTo>
                  <a:cubicBezTo>
                    <a:pt x="262" y="78"/>
                    <a:pt x="248" y="81"/>
                    <a:pt x="240" y="88"/>
                  </a:cubicBezTo>
                  <a:cubicBezTo>
                    <a:pt x="234" y="94"/>
                    <a:pt x="234" y="96"/>
                    <a:pt x="227" y="99"/>
                  </a:cubicBezTo>
                  <a:cubicBezTo>
                    <a:pt x="213" y="105"/>
                    <a:pt x="195" y="104"/>
                    <a:pt x="185" y="118"/>
                  </a:cubicBezTo>
                  <a:cubicBezTo>
                    <a:pt x="179" y="125"/>
                    <a:pt x="180" y="130"/>
                    <a:pt x="173" y="134"/>
                  </a:cubicBezTo>
                  <a:cubicBezTo>
                    <a:pt x="160" y="143"/>
                    <a:pt x="143" y="141"/>
                    <a:pt x="131" y="155"/>
                  </a:cubicBezTo>
                  <a:cubicBezTo>
                    <a:pt x="125" y="162"/>
                    <a:pt x="127" y="163"/>
                    <a:pt x="119" y="167"/>
                  </a:cubicBezTo>
                  <a:cubicBezTo>
                    <a:pt x="109" y="172"/>
                    <a:pt x="101" y="176"/>
                    <a:pt x="94" y="184"/>
                  </a:cubicBezTo>
                  <a:cubicBezTo>
                    <a:pt x="91" y="188"/>
                    <a:pt x="88" y="195"/>
                    <a:pt x="84" y="198"/>
                  </a:cubicBezTo>
                  <a:cubicBezTo>
                    <a:pt x="77" y="203"/>
                    <a:pt x="65" y="204"/>
                    <a:pt x="57" y="210"/>
                  </a:cubicBezTo>
                  <a:cubicBezTo>
                    <a:pt x="48" y="215"/>
                    <a:pt x="43" y="223"/>
                    <a:pt x="36" y="230"/>
                  </a:cubicBezTo>
                  <a:cubicBezTo>
                    <a:pt x="26" y="240"/>
                    <a:pt x="14" y="255"/>
                    <a:pt x="0" y="25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63"/>
                    <a:pt x="1" y="265"/>
                    <a:pt x="2" y="266"/>
                  </a:cubicBezTo>
                  <a:cubicBezTo>
                    <a:pt x="3" y="269"/>
                    <a:pt x="4" y="273"/>
                    <a:pt x="5" y="277"/>
                  </a:cubicBezTo>
                  <a:cubicBezTo>
                    <a:pt x="8" y="288"/>
                    <a:pt x="3" y="297"/>
                    <a:pt x="4" y="309"/>
                  </a:cubicBezTo>
                  <a:cubicBezTo>
                    <a:pt x="5" y="318"/>
                    <a:pt x="6" y="326"/>
                    <a:pt x="9" y="334"/>
                  </a:cubicBezTo>
                  <a:cubicBezTo>
                    <a:pt x="11" y="340"/>
                    <a:pt x="17" y="349"/>
                    <a:pt x="17" y="355"/>
                  </a:cubicBezTo>
                  <a:cubicBezTo>
                    <a:pt x="16" y="360"/>
                    <a:pt x="11" y="365"/>
                    <a:pt x="10" y="370"/>
                  </a:cubicBezTo>
                  <a:cubicBezTo>
                    <a:pt x="9" y="378"/>
                    <a:pt x="10" y="385"/>
                    <a:pt x="9" y="393"/>
                  </a:cubicBezTo>
                  <a:cubicBezTo>
                    <a:pt x="8" y="406"/>
                    <a:pt x="4" y="415"/>
                    <a:pt x="6" y="428"/>
                  </a:cubicBezTo>
                  <a:cubicBezTo>
                    <a:pt x="8" y="442"/>
                    <a:pt x="6" y="455"/>
                    <a:pt x="6" y="469"/>
                  </a:cubicBezTo>
                  <a:cubicBezTo>
                    <a:pt x="5" y="488"/>
                    <a:pt x="5" y="508"/>
                    <a:pt x="7" y="526"/>
                  </a:cubicBezTo>
                  <a:cubicBezTo>
                    <a:pt x="9" y="536"/>
                    <a:pt x="11" y="548"/>
                    <a:pt x="9" y="559"/>
                  </a:cubicBezTo>
                  <a:cubicBezTo>
                    <a:pt x="7" y="571"/>
                    <a:pt x="1" y="586"/>
                    <a:pt x="7" y="599"/>
                  </a:cubicBezTo>
                  <a:cubicBezTo>
                    <a:pt x="11" y="608"/>
                    <a:pt x="13" y="605"/>
                    <a:pt x="9" y="615"/>
                  </a:cubicBezTo>
                  <a:cubicBezTo>
                    <a:pt x="6" y="623"/>
                    <a:pt x="4" y="632"/>
                    <a:pt x="4" y="641"/>
                  </a:cubicBezTo>
                  <a:cubicBezTo>
                    <a:pt x="4" y="649"/>
                    <a:pt x="5" y="654"/>
                    <a:pt x="4" y="661"/>
                  </a:cubicBezTo>
                  <a:cubicBezTo>
                    <a:pt x="3" y="668"/>
                    <a:pt x="2" y="674"/>
                    <a:pt x="2" y="681"/>
                  </a:cubicBezTo>
                  <a:cubicBezTo>
                    <a:pt x="2" y="693"/>
                    <a:pt x="4" y="703"/>
                    <a:pt x="1" y="714"/>
                  </a:cubicBezTo>
                  <a:cubicBezTo>
                    <a:pt x="1" y="714"/>
                    <a:pt x="1" y="714"/>
                    <a:pt x="1" y="714"/>
                  </a:cubicBezTo>
                  <a:cubicBezTo>
                    <a:pt x="1" y="715"/>
                    <a:pt x="1" y="715"/>
                    <a:pt x="1" y="715"/>
                  </a:cubicBezTo>
                  <a:cubicBezTo>
                    <a:pt x="8" y="708"/>
                    <a:pt x="19" y="704"/>
                    <a:pt x="27" y="697"/>
                  </a:cubicBezTo>
                  <a:cubicBezTo>
                    <a:pt x="35" y="689"/>
                    <a:pt x="41" y="680"/>
                    <a:pt x="47" y="670"/>
                  </a:cubicBezTo>
                  <a:cubicBezTo>
                    <a:pt x="54" y="659"/>
                    <a:pt x="57" y="660"/>
                    <a:pt x="68" y="654"/>
                  </a:cubicBezTo>
                  <a:cubicBezTo>
                    <a:pt x="78" y="649"/>
                    <a:pt x="81" y="641"/>
                    <a:pt x="88" y="633"/>
                  </a:cubicBezTo>
                  <a:cubicBezTo>
                    <a:pt x="95" y="624"/>
                    <a:pt x="107" y="611"/>
                    <a:pt x="117" y="606"/>
                  </a:cubicBezTo>
                  <a:cubicBezTo>
                    <a:pt x="122" y="604"/>
                    <a:pt x="127" y="605"/>
                    <a:pt x="131" y="602"/>
                  </a:cubicBezTo>
                  <a:cubicBezTo>
                    <a:pt x="134" y="598"/>
                    <a:pt x="136" y="589"/>
                    <a:pt x="139" y="585"/>
                  </a:cubicBezTo>
                  <a:cubicBezTo>
                    <a:pt x="147" y="574"/>
                    <a:pt x="156" y="573"/>
                    <a:pt x="165" y="566"/>
                  </a:cubicBezTo>
                  <a:cubicBezTo>
                    <a:pt x="173" y="561"/>
                    <a:pt x="178" y="552"/>
                    <a:pt x="186" y="547"/>
                  </a:cubicBezTo>
                  <a:cubicBezTo>
                    <a:pt x="192" y="544"/>
                    <a:pt x="200" y="544"/>
                    <a:pt x="207" y="540"/>
                  </a:cubicBezTo>
                  <a:cubicBezTo>
                    <a:pt x="214" y="537"/>
                    <a:pt x="219" y="530"/>
                    <a:pt x="226" y="525"/>
                  </a:cubicBezTo>
                  <a:cubicBezTo>
                    <a:pt x="237" y="517"/>
                    <a:pt x="259" y="499"/>
                    <a:pt x="273" y="501"/>
                  </a:cubicBezTo>
                  <a:cubicBezTo>
                    <a:pt x="276" y="493"/>
                    <a:pt x="280" y="488"/>
                    <a:pt x="284" y="484"/>
                  </a:cubicBezTo>
                  <a:cubicBezTo>
                    <a:pt x="288" y="482"/>
                    <a:pt x="292" y="480"/>
                    <a:pt x="296" y="478"/>
                  </a:cubicBezTo>
                  <a:cubicBezTo>
                    <a:pt x="303" y="475"/>
                    <a:pt x="311" y="473"/>
                    <a:pt x="319" y="471"/>
                  </a:cubicBezTo>
                  <a:cubicBezTo>
                    <a:pt x="328" y="468"/>
                    <a:pt x="334" y="467"/>
                    <a:pt x="342" y="463"/>
                  </a:cubicBezTo>
                  <a:cubicBezTo>
                    <a:pt x="348" y="460"/>
                    <a:pt x="355" y="453"/>
                    <a:pt x="362" y="450"/>
                  </a:cubicBezTo>
                  <a:cubicBezTo>
                    <a:pt x="369" y="448"/>
                    <a:pt x="377" y="449"/>
                    <a:pt x="385" y="447"/>
                  </a:cubicBezTo>
                  <a:cubicBezTo>
                    <a:pt x="389" y="447"/>
                    <a:pt x="389" y="450"/>
                    <a:pt x="393" y="447"/>
                  </a:cubicBezTo>
                  <a:cubicBezTo>
                    <a:pt x="395" y="445"/>
                    <a:pt x="396" y="438"/>
                    <a:pt x="400" y="435"/>
                  </a:cubicBezTo>
                  <a:cubicBezTo>
                    <a:pt x="416" y="423"/>
                    <a:pt x="440" y="433"/>
                    <a:pt x="457" y="426"/>
                  </a:cubicBezTo>
                  <a:cubicBezTo>
                    <a:pt x="457" y="420"/>
                    <a:pt x="460" y="416"/>
                    <a:pt x="466" y="413"/>
                  </a:cubicBezTo>
                  <a:cubicBezTo>
                    <a:pt x="474" y="411"/>
                    <a:pt x="482" y="410"/>
                    <a:pt x="490" y="408"/>
                  </a:cubicBezTo>
                  <a:cubicBezTo>
                    <a:pt x="498" y="408"/>
                    <a:pt x="504" y="408"/>
                    <a:pt x="507" y="407"/>
                  </a:cubicBezTo>
                  <a:cubicBezTo>
                    <a:pt x="507" y="407"/>
                    <a:pt x="507" y="406"/>
                    <a:pt x="506" y="405"/>
                  </a:cubicBezTo>
                  <a:cubicBezTo>
                    <a:pt x="507" y="405"/>
                    <a:pt x="507" y="405"/>
                    <a:pt x="507" y="405"/>
                  </a:cubicBezTo>
                  <a:cubicBezTo>
                    <a:pt x="507" y="403"/>
                    <a:pt x="507" y="403"/>
                    <a:pt x="507" y="403"/>
                  </a:cubicBezTo>
                  <a:cubicBezTo>
                    <a:pt x="514" y="395"/>
                    <a:pt x="510" y="383"/>
                    <a:pt x="509" y="373"/>
                  </a:cubicBezTo>
                  <a:cubicBezTo>
                    <a:pt x="508" y="353"/>
                    <a:pt x="522" y="332"/>
                    <a:pt x="517" y="313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Line 1335">
              <a:extLst>
                <a:ext uri="{FF2B5EF4-FFF2-40B4-BE49-F238E27FC236}">
                  <a16:creationId xmlns:a16="http://schemas.microsoft.com/office/drawing/2014/main" id="{CD58D2D1-AE37-4638-A952-0BFC0182F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61" y="3226"/>
              <a:ext cx="42" cy="26"/>
            </a:xfrm>
            <a:prstGeom prst="line">
              <a:avLst/>
            </a:prstGeom>
            <a:noFill/>
            <a:ln w="9525" cap="rnd">
              <a:solidFill>
                <a:srgbClr val="201B1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1336">
              <a:extLst>
                <a:ext uri="{FF2B5EF4-FFF2-40B4-BE49-F238E27FC236}">
                  <a16:creationId xmlns:a16="http://schemas.microsoft.com/office/drawing/2014/main" id="{A1AAFC90-EB81-40DB-8215-5C809030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244"/>
              <a:ext cx="198" cy="35"/>
            </a:xfrm>
            <a:custGeom>
              <a:avLst/>
              <a:gdLst>
                <a:gd name="T0" fmla="*/ 452 w 130"/>
                <a:gd name="T1" fmla="*/ 35 h 23"/>
                <a:gd name="T2" fmla="*/ 346 w 130"/>
                <a:gd name="T3" fmla="*/ 21 h 23"/>
                <a:gd name="T4" fmla="*/ 236 w 130"/>
                <a:gd name="T5" fmla="*/ 5 h 23"/>
                <a:gd name="T6" fmla="*/ 120 w 130"/>
                <a:gd name="T7" fmla="*/ 32 h 23"/>
                <a:gd name="T8" fmla="*/ 0 w 130"/>
                <a:gd name="T9" fmla="*/ 56 h 23"/>
                <a:gd name="T10" fmla="*/ 129 w 130"/>
                <a:gd name="T11" fmla="*/ 67 h 23"/>
                <a:gd name="T12" fmla="*/ 285 w 130"/>
                <a:gd name="T13" fmla="*/ 67 h 23"/>
                <a:gd name="T14" fmla="*/ 460 w 130"/>
                <a:gd name="T15" fmla="*/ 46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0" h="23">
                  <a:moveTo>
                    <a:pt x="128" y="10"/>
                  </a:moveTo>
                  <a:cubicBezTo>
                    <a:pt x="119" y="7"/>
                    <a:pt x="108" y="8"/>
                    <a:pt x="98" y="6"/>
                  </a:cubicBezTo>
                  <a:cubicBezTo>
                    <a:pt x="88" y="3"/>
                    <a:pt x="78" y="0"/>
                    <a:pt x="67" y="1"/>
                  </a:cubicBezTo>
                  <a:cubicBezTo>
                    <a:pt x="56" y="2"/>
                    <a:pt x="44" y="6"/>
                    <a:pt x="34" y="9"/>
                  </a:cubicBezTo>
                  <a:cubicBezTo>
                    <a:pt x="24" y="12"/>
                    <a:pt x="8" y="12"/>
                    <a:pt x="0" y="16"/>
                  </a:cubicBezTo>
                  <a:cubicBezTo>
                    <a:pt x="12" y="15"/>
                    <a:pt x="24" y="20"/>
                    <a:pt x="37" y="19"/>
                  </a:cubicBezTo>
                  <a:cubicBezTo>
                    <a:pt x="52" y="17"/>
                    <a:pt x="66" y="16"/>
                    <a:pt x="81" y="19"/>
                  </a:cubicBezTo>
                  <a:cubicBezTo>
                    <a:pt x="99" y="23"/>
                    <a:pt x="115" y="17"/>
                    <a:pt x="130" y="13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1337">
              <a:extLst>
                <a:ext uri="{FF2B5EF4-FFF2-40B4-BE49-F238E27FC236}">
                  <a16:creationId xmlns:a16="http://schemas.microsoft.com/office/drawing/2014/main" id="{5B01956E-799F-402E-90C2-3CC18D5BA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3069"/>
              <a:ext cx="140" cy="163"/>
            </a:xfrm>
            <a:custGeom>
              <a:avLst/>
              <a:gdLst>
                <a:gd name="T0" fmla="*/ 0 w 92"/>
                <a:gd name="T1" fmla="*/ 360 h 107"/>
                <a:gd name="T2" fmla="*/ 61 w 92"/>
                <a:gd name="T3" fmla="*/ 235 h 107"/>
                <a:gd name="T4" fmla="*/ 110 w 92"/>
                <a:gd name="T5" fmla="*/ 123 h 107"/>
                <a:gd name="T6" fmla="*/ 324 w 92"/>
                <a:gd name="T7" fmla="*/ 0 h 107"/>
                <a:gd name="T8" fmla="*/ 129 w 92"/>
                <a:gd name="T9" fmla="*/ 225 h 107"/>
                <a:gd name="T10" fmla="*/ 0 w 92"/>
                <a:gd name="T11" fmla="*/ 378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07">
                  <a:moveTo>
                    <a:pt x="0" y="102"/>
                  </a:moveTo>
                  <a:cubicBezTo>
                    <a:pt x="8" y="97"/>
                    <a:pt x="13" y="76"/>
                    <a:pt x="17" y="66"/>
                  </a:cubicBezTo>
                  <a:cubicBezTo>
                    <a:pt x="22" y="56"/>
                    <a:pt x="24" y="45"/>
                    <a:pt x="31" y="35"/>
                  </a:cubicBezTo>
                  <a:cubicBezTo>
                    <a:pt x="45" y="14"/>
                    <a:pt x="72" y="10"/>
                    <a:pt x="92" y="0"/>
                  </a:cubicBezTo>
                  <a:cubicBezTo>
                    <a:pt x="64" y="15"/>
                    <a:pt x="54" y="39"/>
                    <a:pt x="37" y="64"/>
                  </a:cubicBezTo>
                  <a:cubicBezTo>
                    <a:pt x="28" y="78"/>
                    <a:pt x="15" y="99"/>
                    <a:pt x="0" y="107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1338">
              <a:extLst>
                <a:ext uri="{FF2B5EF4-FFF2-40B4-BE49-F238E27FC236}">
                  <a16:creationId xmlns:a16="http://schemas.microsoft.com/office/drawing/2014/main" id="{632FFB90-CE0C-408C-B3DA-C22715175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450"/>
              <a:ext cx="149" cy="217"/>
            </a:xfrm>
            <a:custGeom>
              <a:avLst/>
              <a:gdLst>
                <a:gd name="T0" fmla="*/ 0 w 98"/>
                <a:gd name="T1" fmla="*/ 499 h 143"/>
                <a:gd name="T2" fmla="*/ 88 w 98"/>
                <a:gd name="T3" fmla="*/ 370 h 143"/>
                <a:gd name="T4" fmla="*/ 182 w 98"/>
                <a:gd name="T5" fmla="*/ 237 h 143"/>
                <a:gd name="T6" fmla="*/ 271 w 98"/>
                <a:gd name="T7" fmla="*/ 115 h 143"/>
                <a:gd name="T8" fmla="*/ 345 w 98"/>
                <a:gd name="T9" fmla="*/ 0 h 143"/>
                <a:gd name="T10" fmla="*/ 249 w 98"/>
                <a:gd name="T11" fmla="*/ 203 h 143"/>
                <a:gd name="T12" fmla="*/ 289 w 98"/>
                <a:gd name="T13" fmla="*/ 284 h 143"/>
                <a:gd name="T14" fmla="*/ 214 w 98"/>
                <a:gd name="T15" fmla="*/ 337 h 143"/>
                <a:gd name="T16" fmla="*/ 155 w 98"/>
                <a:gd name="T17" fmla="*/ 384 h 143"/>
                <a:gd name="T18" fmla="*/ 8 w 98"/>
                <a:gd name="T19" fmla="*/ 493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43">
                  <a:moveTo>
                    <a:pt x="0" y="143"/>
                  </a:moveTo>
                  <a:cubicBezTo>
                    <a:pt x="5" y="130"/>
                    <a:pt x="18" y="118"/>
                    <a:pt x="25" y="106"/>
                  </a:cubicBezTo>
                  <a:cubicBezTo>
                    <a:pt x="33" y="92"/>
                    <a:pt x="42" y="80"/>
                    <a:pt x="52" y="68"/>
                  </a:cubicBezTo>
                  <a:cubicBezTo>
                    <a:pt x="61" y="57"/>
                    <a:pt x="70" y="45"/>
                    <a:pt x="77" y="33"/>
                  </a:cubicBezTo>
                  <a:cubicBezTo>
                    <a:pt x="83" y="23"/>
                    <a:pt x="89" y="7"/>
                    <a:pt x="98" y="0"/>
                  </a:cubicBezTo>
                  <a:cubicBezTo>
                    <a:pt x="97" y="21"/>
                    <a:pt x="78" y="39"/>
                    <a:pt x="71" y="58"/>
                  </a:cubicBezTo>
                  <a:cubicBezTo>
                    <a:pt x="66" y="71"/>
                    <a:pt x="69" y="78"/>
                    <a:pt x="82" y="81"/>
                  </a:cubicBezTo>
                  <a:cubicBezTo>
                    <a:pt x="76" y="87"/>
                    <a:pt x="67" y="88"/>
                    <a:pt x="61" y="96"/>
                  </a:cubicBezTo>
                  <a:cubicBezTo>
                    <a:pt x="56" y="105"/>
                    <a:pt x="54" y="107"/>
                    <a:pt x="44" y="110"/>
                  </a:cubicBezTo>
                  <a:cubicBezTo>
                    <a:pt x="27" y="115"/>
                    <a:pt x="14" y="129"/>
                    <a:pt x="2" y="141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1339">
              <a:extLst>
                <a:ext uri="{FF2B5EF4-FFF2-40B4-BE49-F238E27FC236}">
                  <a16:creationId xmlns:a16="http://schemas.microsoft.com/office/drawing/2014/main" id="{734D10F5-1DA0-44F9-92AE-DC85CFCF5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3442"/>
              <a:ext cx="186" cy="81"/>
            </a:xfrm>
            <a:custGeom>
              <a:avLst/>
              <a:gdLst>
                <a:gd name="T0" fmla="*/ 21 w 122"/>
                <a:gd name="T1" fmla="*/ 75 h 53"/>
                <a:gd name="T2" fmla="*/ 249 w 122"/>
                <a:gd name="T3" fmla="*/ 21 h 53"/>
                <a:gd name="T4" fmla="*/ 346 w 122"/>
                <a:gd name="T5" fmla="*/ 18 h 53"/>
                <a:gd name="T6" fmla="*/ 425 w 122"/>
                <a:gd name="T7" fmla="*/ 0 h 53"/>
                <a:gd name="T8" fmla="*/ 329 w 122"/>
                <a:gd name="T9" fmla="*/ 102 h 53"/>
                <a:gd name="T10" fmla="*/ 265 w 122"/>
                <a:gd name="T11" fmla="*/ 171 h 53"/>
                <a:gd name="T12" fmla="*/ 204 w 122"/>
                <a:gd name="T13" fmla="*/ 176 h 53"/>
                <a:gd name="T14" fmla="*/ 75 w 122"/>
                <a:gd name="T15" fmla="*/ 124 h 53"/>
                <a:gd name="T16" fmla="*/ 0 w 122"/>
                <a:gd name="T17" fmla="*/ 8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53">
                  <a:moveTo>
                    <a:pt x="6" y="21"/>
                  </a:moveTo>
                  <a:cubicBezTo>
                    <a:pt x="29" y="19"/>
                    <a:pt x="47" y="8"/>
                    <a:pt x="70" y="6"/>
                  </a:cubicBezTo>
                  <a:cubicBezTo>
                    <a:pt x="79" y="6"/>
                    <a:pt x="89" y="6"/>
                    <a:pt x="98" y="5"/>
                  </a:cubicBezTo>
                  <a:cubicBezTo>
                    <a:pt x="105" y="4"/>
                    <a:pt x="112" y="0"/>
                    <a:pt x="120" y="0"/>
                  </a:cubicBezTo>
                  <a:cubicBezTo>
                    <a:pt x="122" y="11"/>
                    <a:pt x="100" y="22"/>
                    <a:pt x="93" y="29"/>
                  </a:cubicBezTo>
                  <a:cubicBezTo>
                    <a:pt x="87" y="34"/>
                    <a:pt x="81" y="42"/>
                    <a:pt x="75" y="48"/>
                  </a:cubicBezTo>
                  <a:cubicBezTo>
                    <a:pt x="68" y="53"/>
                    <a:pt x="65" y="52"/>
                    <a:pt x="58" y="49"/>
                  </a:cubicBezTo>
                  <a:cubicBezTo>
                    <a:pt x="46" y="44"/>
                    <a:pt x="32" y="41"/>
                    <a:pt x="21" y="35"/>
                  </a:cubicBezTo>
                  <a:cubicBezTo>
                    <a:pt x="14" y="31"/>
                    <a:pt x="5" y="29"/>
                    <a:pt x="0" y="24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1340">
              <a:extLst>
                <a:ext uri="{FF2B5EF4-FFF2-40B4-BE49-F238E27FC236}">
                  <a16:creationId xmlns:a16="http://schemas.microsoft.com/office/drawing/2014/main" id="{A82BAA3D-0F59-4CA2-9AB8-E4546F21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3405"/>
              <a:ext cx="159" cy="92"/>
            </a:xfrm>
            <a:custGeom>
              <a:avLst/>
              <a:gdLst>
                <a:gd name="T0" fmla="*/ 283 w 104"/>
                <a:gd name="T1" fmla="*/ 167 h 60"/>
                <a:gd name="T2" fmla="*/ 115 w 104"/>
                <a:gd name="T3" fmla="*/ 115 h 60"/>
                <a:gd name="T4" fmla="*/ 57 w 104"/>
                <a:gd name="T5" fmla="*/ 66 h 60"/>
                <a:gd name="T6" fmla="*/ 28 w 104"/>
                <a:gd name="T7" fmla="*/ 0 h 60"/>
                <a:gd name="T8" fmla="*/ 12 w 104"/>
                <a:gd name="T9" fmla="*/ 109 h 60"/>
                <a:gd name="T10" fmla="*/ 18 w 104"/>
                <a:gd name="T11" fmla="*/ 163 h 60"/>
                <a:gd name="T12" fmla="*/ 87 w 104"/>
                <a:gd name="T13" fmla="*/ 158 h 60"/>
                <a:gd name="T14" fmla="*/ 315 w 104"/>
                <a:gd name="T15" fmla="*/ 198 h 60"/>
                <a:gd name="T16" fmla="*/ 372 w 104"/>
                <a:gd name="T17" fmla="*/ 216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60">
                  <a:moveTo>
                    <a:pt x="79" y="46"/>
                  </a:moveTo>
                  <a:cubicBezTo>
                    <a:pt x="61" y="46"/>
                    <a:pt x="47" y="42"/>
                    <a:pt x="32" y="32"/>
                  </a:cubicBezTo>
                  <a:cubicBezTo>
                    <a:pt x="26" y="28"/>
                    <a:pt x="21" y="24"/>
                    <a:pt x="16" y="18"/>
                  </a:cubicBezTo>
                  <a:cubicBezTo>
                    <a:pt x="12" y="12"/>
                    <a:pt x="12" y="6"/>
                    <a:pt x="8" y="0"/>
                  </a:cubicBezTo>
                  <a:cubicBezTo>
                    <a:pt x="0" y="8"/>
                    <a:pt x="3" y="19"/>
                    <a:pt x="3" y="30"/>
                  </a:cubicBezTo>
                  <a:cubicBezTo>
                    <a:pt x="3" y="36"/>
                    <a:pt x="0" y="42"/>
                    <a:pt x="5" y="45"/>
                  </a:cubicBezTo>
                  <a:cubicBezTo>
                    <a:pt x="10" y="48"/>
                    <a:pt x="19" y="44"/>
                    <a:pt x="24" y="44"/>
                  </a:cubicBezTo>
                  <a:cubicBezTo>
                    <a:pt x="45" y="44"/>
                    <a:pt x="67" y="50"/>
                    <a:pt x="88" y="55"/>
                  </a:cubicBezTo>
                  <a:cubicBezTo>
                    <a:pt x="93" y="57"/>
                    <a:pt x="99" y="58"/>
                    <a:pt x="104" y="60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1341">
              <a:extLst>
                <a:ext uri="{FF2B5EF4-FFF2-40B4-BE49-F238E27FC236}">
                  <a16:creationId xmlns:a16="http://schemas.microsoft.com/office/drawing/2014/main" id="{4D96956A-8C2E-4435-91C9-C8A9E815B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" y="3418"/>
              <a:ext cx="111" cy="88"/>
            </a:xfrm>
            <a:custGeom>
              <a:avLst/>
              <a:gdLst>
                <a:gd name="T0" fmla="*/ 46 w 73"/>
                <a:gd name="T1" fmla="*/ 90 h 58"/>
                <a:gd name="T2" fmla="*/ 108 w 73"/>
                <a:gd name="T3" fmla="*/ 18 h 58"/>
                <a:gd name="T4" fmla="*/ 182 w 73"/>
                <a:gd name="T5" fmla="*/ 5 h 58"/>
                <a:gd name="T6" fmla="*/ 257 w 73"/>
                <a:gd name="T7" fmla="*/ 35 h 58"/>
                <a:gd name="T8" fmla="*/ 214 w 73"/>
                <a:gd name="T9" fmla="*/ 41 h 58"/>
                <a:gd name="T10" fmla="*/ 157 w 73"/>
                <a:gd name="T11" fmla="*/ 55 h 58"/>
                <a:gd name="T12" fmla="*/ 88 w 73"/>
                <a:gd name="T13" fmla="*/ 90 h 58"/>
                <a:gd name="T14" fmla="*/ 0 w 73"/>
                <a:gd name="T15" fmla="*/ 203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8">
                  <a:moveTo>
                    <a:pt x="13" y="26"/>
                  </a:moveTo>
                  <a:cubicBezTo>
                    <a:pt x="18" y="19"/>
                    <a:pt x="26" y="12"/>
                    <a:pt x="31" y="5"/>
                  </a:cubicBezTo>
                  <a:cubicBezTo>
                    <a:pt x="38" y="3"/>
                    <a:pt x="44" y="0"/>
                    <a:pt x="52" y="1"/>
                  </a:cubicBezTo>
                  <a:cubicBezTo>
                    <a:pt x="58" y="2"/>
                    <a:pt x="70" y="4"/>
                    <a:pt x="73" y="10"/>
                  </a:cubicBezTo>
                  <a:cubicBezTo>
                    <a:pt x="69" y="13"/>
                    <a:pt x="65" y="12"/>
                    <a:pt x="61" y="12"/>
                  </a:cubicBezTo>
                  <a:cubicBezTo>
                    <a:pt x="55" y="13"/>
                    <a:pt x="51" y="15"/>
                    <a:pt x="45" y="16"/>
                  </a:cubicBezTo>
                  <a:cubicBezTo>
                    <a:pt x="38" y="17"/>
                    <a:pt x="30" y="22"/>
                    <a:pt x="25" y="26"/>
                  </a:cubicBezTo>
                  <a:cubicBezTo>
                    <a:pt x="14" y="34"/>
                    <a:pt x="8" y="47"/>
                    <a:pt x="0" y="58"/>
                  </a:cubicBezTo>
                </a:path>
              </a:pathLst>
            </a:custGeom>
            <a:solidFill>
              <a:srgbClr val="F2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1342">
              <a:extLst>
                <a:ext uri="{FF2B5EF4-FFF2-40B4-BE49-F238E27FC236}">
                  <a16:creationId xmlns:a16="http://schemas.microsoft.com/office/drawing/2014/main" id="{B8F9F1EF-C175-4841-8D26-B92573E43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3117"/>
              <a:ext cx="103" cy="135"/>
            </a:xfrm>
            <a:custGeom>
              <a:avLst/>
              <a:gdLst>
                <a:gd name="T0" fmla="*/ 0 w 68"/>
                <a:gd name="T1" fmla="*/ 293 h 89"/>
                <a:gd name="T2" fmla="*/ 88 w 68"/>
                <a:gd name="T3" fmla="*/ 284 h 89"/>
                <a:gd name="T4" fmla="*/ 135 w 68"/>
                <a:gd name="T5" fmla="*/ 202 h 89"/>
                <a:gd name="T6" fmla="*/ 177 w 68"/>
                <a:gd name="T7" fmla="*/ 97 h 89"/>
                <a:gd name="T8" fmla="*/ 236 w 68"/>
                <a:gd name="T9" fmla="*/ 0 h 89"/>
                <a:gd name="T10" fmla="*/ 121 w 68"/>
                <a:gd name="T11" fmla="*/ 147 h 89"/>
                <a:gd name="T12" fmla="*/ 80 w 68"/>
                <a:gd name="T13" fmla="*/ 191 h 89"/>
                <a:gd name="T14" fmla="*/ 26 w 68"/>
                <a:gd name="T15" fmla="*/ 191 h 89"/>
                <a:gd name="T16" fmla="*/ 39 w 68"/>
                <a:gd name="T17" fmla="*/ 249 h 89"/>
                <a:gd name="T18" fmla="*/ 8 w 68"/>
                <a:gd name="T19" fmla="*/ 293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89">
                  <a:moveTo>
                    <a:pt x="0" y="84"/>
                  </a:moveTo>
                  <a:cubicBezTo>
                    <a:pt x="4" y="89"/>
                    <a:pt x="20" y="83"/>
                    <a:pt x="25" y="81"/>
                  </a:cubicBezTo>
                  <a:cubicBezTo>
                    <a:pt x="35" y="77"/>
                    <a:pt x="36" y="67"/>
                    <a:pt x="39" y="58"/>
                  </a:cubicBezTo>
                  <a:cubicBezTo>
                    <a:pt x="43" y="48"/>
                    <a:pt x="46" y="37"/>
                    <a:pt x="51" y="28"/>
                  </a:cubicBezTo>
                  <a:cubicBezTo>
                    <a:pt x="55" y="18"/>
                    <a:pt x="62" y="10"/>
                    <a:pt x="68" y="0"/>
                  </a:cubicBezTo>
                  <a:cubicBezTo>
                    <a:pt x="55" y="9"/>
                    <a:pt x="43" y="28"/>
                    <a:pt x="35" y="42"/>
                  </a:cubicBezTo>
                  <a:cubicBezTo>
                    <a:pt x="32" y="47"/>
                    <a:pt x="29" y="53"/>
                    <a:pt x="23" y="55"/>
                  </a:cubicBezTo>
                  <a:cubicBezTo>
                    <a:pt x="17" y="58"/>
                    <a:pt x="13" y="55"/>
                    <a:pt x="7" y="55"/>
                  </a:cubicBezTo>
                  <a:cubicBezTo>
                    <a:pt x="4" y="61"/>
                    <a:pt x="11" y="66"/>
                    <a:pt x="11" y="71"/>
                  </a:cubicBezTo>
                  <a:cubicBezTo>
                    <a:pt x="10" y="77"/>
                    <a:pt x="6" y="81"/>
                    <a:pt x="2" y="84"/>
                  </a:cubicBezTo>
                </a:path>
              </a:pathLst>
            </a:custGeom>
            <a:solidFill>
              <a:srgbClr val="F8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1343">
              <a:extLst>
                <a:ext uri="{FF2B5EF4-FFF2-40B4-BE49-F238E27FC236}">
                  <a16:creationId xmlns:a16="http://schemas.microsoft.com/office/drawing/2014/main" id="{8ABA4DB5-61D2-4280-AC30-B15B016DD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398"/>
              <a:ext cx="107" cy="74"/>
            </a:xfrm>
            <a:custGeom>
              <a:avLst/>
              <a:gdLst>
                <a:gd name="T0" fmla="*/ 0 w 70"/>
                <a:gd name="T1" fmla="*/ 8 h 49"/>
                <a:gd name="T2" fmla="*/ 217 w 70"/>
                <a:gd name="T3" fmla="*/ 142 h 49"/>
                <a:gd name="T4" fmla="*/ 243 w 70"/>
                <a:gd name="T5" fmla="*/ 130 h 49"/>
                <a:gd name="T6" fmla="*/ 225 w 70"/>
                <a:gd name="T7" fmla="*/ 109 h 49"/>
                <a:gd name="T8" fmla="*/ 203 w 70"/>
                <a:gd name="T9" fmla="*/ 86 h 49"/>
                <a:gd name="T10" fmla="*/ 190 w 70"/>
                <a:gd name="T11" fmla="*/ 54 h 49"/>
                <a:gd name="T12" fmla="*/ 107 w 70"/>
                <a:gd name="T13" fmla="*/ 48 h 49"/>
                <a:gd name="T14" fmla="*/ 40 w 70"/>
                <a:gd name="T15" fmla="*/ 18 h 49"/>
                <a:gd name="T16" fmla="*/ 0 w 70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49">
                  <a:moveTo>
                    <a:pt x="0" y="2"/>
                  </a:moveTo>
                  <a:cubicBezTo>
                    <a:pt x="13" y="22"/>
                    <a:pt x="34" y="49"/>
                    <a:pt x="61" y="41"/>
                  </a:cubicBezTo>
                  <a:cubicBezTo>
                    <a:pt x="63" y="40"/>
                    <a:pt x="67" y="40"/>
                    <a:pt x="68" y="38"/>
                  </a:cubicBezTo>
                  <a:cubicBezTo>
                    <a:pt x="70" y="33"/>
                    <a:pt x="66" y="35"/>
                    <a:pt x="63" y="32"/>
                  </a:cubicBezTo>
                  <a:cubicBezTo>
                    <a:pt x="60" y="30"/>
                    <a:pt x="58" y="28"/>
                    <a:pt x="57" y="25"/>
                  </a:cubicBezTo>
                  <a:cubicBezTo>
                    <a:pt x="55" y="22"/>
                    <a:pt x="56" y="18"/>
                    <a:pt x="53" y="16"/>
                  </a:cubicBezTo>
                  <a:cubicBezTo>
                    <a:pt x="48" y="13"/>
                    <a:pt x="36" y="16"/>
                    <a:pt x="30" y="14"/>
                  </a:cubicBezTo>
                  <a:cubicBezTo>
                    <a:pt x="23" y="12"/>
                    <a:pt x="17" y="8"/>
                    <a:pt x="11" y="5"/>
                  </a:cubicBezTo>
                  <a:cubicBezTo>
                    <a:pt x="7" y="3"/>
                    <a:pt x="4" y="1"/>
                    <a:pt x="0" y="0"/>
                  </a:cubicBezTo>
                </a:path>
              </a:pathLst>
            </a:custGeom>
            <a:solidFill>
              <a:srgbClr val="F8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1344">
              <a:extLst>
                <a:ext uri="{FF2B5EF4-FFF2-40B4-BE49-F238E27FC236}">
                  <a16:creationId xmlns:a16="http://schemas.microsoft.com/office/drawing/2014/main" id="{8BCC3AEF-F7BD-44F9-A320-02B2568E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3296"/>
              <a:ext cx="105" cy="111"/>
            </a:xfrm>
            <a:custGeom>
              <a:avLst/>
              <a:gdLst>
                <a:gd name="T0" fmla="*/ 61 w 69"/>
                <a:gd name="T1" fmla="*/ 217 h 73"/>
                <a:gd name="T2" fmla="*/ 222 w 69"/>
                <a:gd name="T3" fmla="*/ 230 h 73"/>
                <a:gd name="T4" fmla="*/ 231 w 69"/>
                <a:gd name="T5" fmla="*/ 94 h 73"/>
                <a:gd name="T6" fmla="*/ 123 w 69"/>
                <a:gd name="T7" fmla="*/ 18 h 73"/>
                <a:gd name="T8" fmla="*/ 0 w 69"/>
                <a:gd name="T9" fmla="*/ 26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73">
                  <a:moveTo>
                    <a:pt x="17" y="62"/>
                  </a:moveTo>
                  <a:cubicBezTo>
                    <a:pt x="27" y="63"/>
                    <a:pt x="54" y="73"/>
                    <a:pt x="63" y="65"/>
                  </a:cubicBezTo>
                  <a:cubicBezTo>
                    <a:pt x="69" y="59"/>
                    <a:pt x="68" y="34"/>
                    <a:pt x="66" y="27"/>
                  </a:cubicBezTo>
                  <a:cubicBezTo>
                    <a:pt x="62" y="15"/>
                    <a:pt x="46" y="8"/>
                    <a:pt x="35" y="5"/>
                  </a:cubicBezTo>
                  <a:cubicBezTo>
                    <a:pt x="24" y="1"/>
                    <a:pt x="9" y="0"/>
                    <a:pt x="0" y="7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1345">
              <a:extLst>
                <a:ext uri="{FF2B5EF4-FFF2-40B4-BE49-F238E27FC236}">
                  <a16:creationId xmlns:a16="http://schemas.microsoft.com/office/drawing/2014/main" id="{3CACC171-74B3-4A98-803E-B1A276B3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3460"/>
              <a:ext cx="100" cy="90"/>
            </a:xfrm>
            <a:custGeom>
              <a:avLst/>
              <a:gdLst>
                <a:gd name="T0" fmla="*/ 197 w 66"/>
                <a:gd name="T1" fmla="*/ 0 h 59"/>
                <a:gd name="T2" fmla="*/ 218 w 66"/>
                <a:gd name="T3" fmla="*/ 85 h 59"/>
                <a:gd name="T4" fmla="*/ 135 w 66"/>
                <a:gd name="T5" fmla="*/ 156 h 59"/>
                <a:gd name="T6" fmla="*/ 0 w 66"/>
                <a:gd name="T7" fmla="*/ 174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59">
                  <a:moveTo>
                    <a:pt x="57" y="0"/>
                  </a:moveTo>
                  <a:cubicBezTo>
                    <a:pt x="61" y="6"/>
                    <a:pt x="66" y="17"/>
                    <a:pt x="63" y="24"/>
                  </a:cubicBezTo>
                  <a:cubicBezTo>
                    <a:pt x="59" y="32"/>
                    <a:pt x="47" y="39"/>
                    <a:pt x="39" y="44"/>
                  </a:cubicBezTo>
                  <a:cubicBezTo>
                    <a:pt x="28" y="50"/>
                    <a:pt x="11" y="59"/>
                    <a:pt x="0" y="49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1346">
              <a:extLst>
                <a:ext uri="{FF2B5EF4-FFF2-40B4-BE49-F238E27FC236}">
                  <a16:creationId xmlns:a16="http://schemas.microsoft.com/office/drawing/2014/main" id="{4F74E228-7DC8-4102-BC02-BBC5AC50C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3378"/>
              <a:ext cx="95" cy="66"/>
            </a:xfrm>
            <a:custGeom>
              <a:avLst/>
              <a:gdLst>
                <a:gd name="T0" fmla="*/ 0 w 62"/>
                <a:gd name="T1" fmla="*/ 26 h 43"/>
                <a:gd name="T2" fmla="*/ 74 w 62"/>
                <a:gd name="T3" fmla="*/ 0 h 43"/>
                <a:gd name="T4" fmla="*/ 149 w 62"/>
                <a:gd name="T5" fmla="*/ 48 h 43"/>
                <a:gd name="T6" fmla="*/ 224 w 62"/>
                <a:gd name="T7" fmla="*/ 15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3">
                  <a:moveTo>
                    <a:pt x="0" y="7"/>
                  </a:moveTo>
                  <a:cubicBezTo>
                    <a:pt x="4" y="4"/>
                    <a:pt x="15" y="0"/>
                    <a:pt x="20" y="0"/>
                  </a:cubicBezTo>
                  <a:cubicBezTo>
                    <a:pt x="28" y="0"/>
                    <a:pt x="35" y="8"/>
                    <a:pt x="41" y="13"/>
                  </a:cubicBezTo>
                  <a:cubicBezTo>
                    <a:pt x="49" y="20"/>
                    <a:pt x="62" y="31"/>
                    <a:pt x="62" y="4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1347">
              <a:extLst>
                <a:ext uri="{FF2B5EF4-FFF2-40B4-BE49-F238E27FC236}">
                  <a16:creationId xmlns:a16="http://schemas.microsoft.com/office/drawing/2014/main" id="{CEA21DA2-D168-4348-990D-49CA94DA1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3135"/>
              <a:ext cx="137" cy="106"/>
            </a:xfrm>
            <a:custGeom>
              <a:avLst/>
              <a:gdLst>
                <a:gd name="T0" fmla="*/ 0 w 90"/>
                <a:gd name="T1" fmla="*/ 244 h 70"/>
                <a:gd name="T2" fmla="*/ 318 w 90"/>
                <a:gd name="T3" fmla="*/ 62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70">
                  <a:moveTo>
                    <a:pt x="0" y="70"/>
                  </a:moveTo>
                  <a:cubicBezTo>
                    <a:pt x="0" y="25"/>
                    <a:pt x="51" y="0"/>
                    <a:pt x="90" y="1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1348">
              <a:extLst>
                <a:ext uri="{FF2B5EF4-FFF2-40B4-BE49-F238E27FC236}">
                  <a16:creationId xmlns:a16="http://schemas.microsoft.com/office/drawing/2014/main" id="{A0544EB2-647D-493A-8EC7-C103204CF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3042"/>
              <a:ext cx="146" cy="117"/>
            </a:xfrm>
            <a:custGeom>
              <a:avLst/>
              <a:gdLst>
                <a:gd name="T0" fmla="*/ 12 w 96"/>
                <a:gd name="T1" fmla="*/ 270 h 77"/>
                <a:gd name="T2" fmla="*/ 134 w 96"/>
                <a:gd name="T3" fmla="*/ 18 h 77"/>
                <a:gd name="T4" fmla="*/ 338 w 96"/>
                <a:gd name="T5" fmla="*/ 102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77">
                  <a:moveTo>
                    <a:pt x="3" y="77"/>
                  </a:moveTo>
                  <a:cubicBezTo>
                    <a:pt x="3" y="44"/>
                    <a:pt x="0" y="13"/>
                    <a:pt x="38" y="5"/>
                  </a:cubicBezTo>
                  <a:cubicBezTo>
                    <a:pt x="64" y="0"/>
                    <a:pt x="87" y="2"/>
                    <a:pt x="96" y="29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1349">
              <a:extLst>
                <a:ext uri="{FF2B5EF4-FFF2-40B4-BE49-F238E27FC236}">
                  <a16:creationId xmlns:a16="http://schemas.microsoft.com/office/drawing/2014/main" id="{C1DE82D7-2735-4DF9-B5CC-06283BC7F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3066"/>
              <a:ext cx="145" cy="148"/>
            </a:xfrm>
            <a:custGeom>
              <a:avLst/>
              <a:gdLst>
                <a:gd name="T0" fmla="*/ 337 w 95"/>
                <a:gd name="T1" fmla="*/ 12 h 97"/>
                <a:gd name="T2" fmla="*/ 185 w 95"/>
                <a:gd name="T3" fmla="*/ 61 h 97"/>
                <a:gd name="T4" fmla="*/ 61 w 95"/>
                <a:gd name="T5" fmla="*/ 150 h 97"/>
                <a:gd name="T6" fmla="*/ 185 w 95"/>
                <a:gd name="T7" fmla="*/ 345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97">
                  <a:moveTo>
                    <a:pt x="95" y="3"/>
                  </a:moveTo>
                  <a:cubicBezTo>
                    <a:pt x="76" y="0"/>
                    <a:pt x="70" y="7"/>
                    <a:pt x="52" y="17"/>
                  </a:cubicBezTo>
                  <a:cubicBezTo>
                    <a:pt x="42" y="23"/>
                    <a:pt x="22" y="31"/>
                    <a:pt x="17" y="42"/>
                  </a:cubicBezTo>
                  <a:cubicBezTo>
                    <a:pt x="0" y="71"/>
                    <a:pt x="30" y="90"/>
                    <a:pt x="52" y="97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1350">
              <a:extLst>
                <a:ext uri="{FF2B5EF4-FFF2-40B4-BE49-F238E27FC236}">
                  <a16:creationId xmlns:a16="http://schemas.microsoft.com/office/drawing/2014/main" id="{0F8943CC-CCBB-4822-AFB9-A4C5EE723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3159"/>
              <a:ext cx="72" cy="94"/>
            </a:xfrm>
            <a:custGeom>
              <a:avLst/>
              <a:gdLst>
                <a:gd name="T0" fmla="*/ 169 w 47"/>
                <a:gd name="T1" fmla="*/ 0 h 62"/>
                <a:gd name="T2" fmla="*/ 32 w 47"/>
                <a:gd name="T3" fmla="*/ 97 h 62"/>
                <a:gd name="T4" fmla="*/ 5 w 47"/>
                <a:gd name="T5" fmla="*/ 217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62">
                  <a:moveTo>
                    <a:pt x="47" y="0"/>
                  </a:moveTo>
                  <a:cubicBezTo>
                    <a:pt x="35" y="12"/>
                    <a:pt x="17" y="13"/>
                    <a:pt x="9" y="28"/>
                  </a:cubicBezTo>
                  <a:cubicBezTo>
                    <a:pt x="3" y="38"/>
                    <a:pt x="0" y="51"/>
                    <a:pt x="1" y="6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1351">
              <a:extLst>
                <a:ext uri="{FF2B5EF4-FFF2-40B4-BE49-F238E27FC236}">
                  <a16:creationId xmlns:a16="http://schemas.microsoft.com/office/drawing/2014/main" id="{1B5EA85D-9919-47E7-B2C1-85D17E6D2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3246"/>
              <a:ext cx="156" cy="86"/>
            </a:xfrm>
            <a:custGeom>
              <a:avLst/>
              <a:gdLst>
                <a:gd name="T0" fmla="*/ 0 w 103"/>
                <a:gd name="T1" fmla="*/ 0 h 57"/>
                <a:gd name="T2" fmla="*/ 201 w 103"/>
                <a:gd name="T3" fmla="*/ 170 h 57"/>
                <a:gd name="T4" fmla="*/ 351 w 103"/>
                <a:gd name="T5" fmla="*/ 21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57">
                  <a:moveTo>
                    <a:pt x="0" y="0"/>
                  </a:moveTo>
                  <a:cubicBezTo>
                    <a:pt x="20" y="23"/>
                    <a:pt x="23" y="57"/>
                    <a:pt x="58" y="50"/>
                  </a:cubicBezTo>
                  <a:cubicBezTo>
                    <a:pt x="83" y="45"/>
                    <a:pt x="103" y="35"/>
                    <a:pt x="101" y="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1352">
              <a:extLst>
                <a:ext uri="{FF2B5EF4-FFF2-40B4-BE49-F238E27FC236}">
                  <a16:creationId xmlns:a16="http://schemas.microsoft.com/office/drawing/2014/main" id="{33B4939D-A7B0-407C-8D3B-281F48252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952"/>
              <a:ext cx="188" cy="142"/>
            </a:xfrm>
            <a:custGeom>
              <a:avLst/>
              <a:gdLst>
                <a:gd name="T0" fmla="*/ 80 w 124"/>
                <a:gd name="T1" fmla="*/ 331 h 93"/>
                <a:gd name="T2" fmla="*/ 35 w 124"/>
                <a:gd name="T3" fmla="*/ 168 h 93"/>
                <a:gd name="T4" fmla="*/ 230 w 124"/>
                <a:gd name="T5" fmla="*/ 40 h 93"/>
                <a:gd name="T6" fmla="*/ 432 w 124"/>
                <a:gd name="T7" fmla="*/ 221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4" h="93">
                  <a:moveTo>
                    <a:pt x="23" y="93"/>
                  </a:moveTo>
                  <a:cubicBezTo>
                    <a:pt x="18" y="77"/>
                    <a:pt x="0" y="63"/>
                    <a:pt x="10" y="47"/>
                  </a:cubicBezTo>
                  <a:cubicBezTo>
                    <a:pt x="20" y="30"/>
                    <a:pt x="48" y="16"/>
                    <a:pt x="66" y="11"/>
                  </a:cubicBezTo>
                  <a:cubicBezTo>
                    <a:pt x="103" y="0"/>
                    <a:pt x="120" y="33"/>
                    <a:pt x="124" y="6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1353">
              <a:extLst>
                <a:ext uri="{FF2B5EF4-FFF2-40B4-BE49-F238E27FC236}">
                  <a16:creationId xmlns:a16="http://schemas.microsoft.com/office/drawing/2014/main" id="{2D8AE999-7968-42CF-9177-1B66D515D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2946"/>
              <a:ext cx="152" cy="114"/>
            </a:xfrm>
            <a:custGeom>
              <a:avLst/>
              <a:gdLst>
                <a:gd name="T0" fmla="*/ 0 w 100"/>
                <a:gd name="T1" fmla="*/ 84 h 75"/>
                <a:gd name="T2" fmla="*/ 296 w 100"/>
                <a:gd name="T3" fmla="*/ 99 h 75"/>
                <a:gd name="T4" fmla="*/ 337 w 100"/>
                <a:gd name="T5" fmla="*/ 181 h 75"/>
                <a:gd name="T6" fmla="*/ 324 w 100"/>
                <a:gd name="T7" fmla="*/ 263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5">
                  <a:moveTo>
                    <a:pt x="0" y="24"/>
                  </a:moveTo>
                  <a:cubicBezTo>
                    <a:pt x="23" y="0"/>
                    <a:pt x="60" y="12"/>
                    <a:pt x="84" y="28"/>
                  </a:cubicBezTo>
                  <a:cubicBezTo>
                    <a:pt x="94" y="35"/>
                    <a:pt x="94" y="39"/>
                    <a:pt x="96" y="51"/>
                  </a:cubicBezTo>
                  <a:cubicBezTo>
                    <a:pt x="97" y="58"/>
                    <a:pt x="100" y="72"/>
                    <a:pt x="92" y="7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1354">
              <a:extLst>
                <a:ext uri="{FF2B5EF4-FFF2-40B4-BE49-F238E27FC236}">
                  <a16:creationId xmlns:a16="http://schemas.microsoft.com/office/drawing/2014/main" id="{3E3D0617-4F7B-4788-82CF-894C08EBD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" y="2888"/>
              <a:ext cx="31" cy="82"/>
            </a:xfrm>
            <a:custGeom>
              <a:avLst/>
              <a:gdLst>
                <a:gd name="T0" fmla="*/ 0 w 20"/>
                <a:gd name="T1" fmla="*/ 190 h 54"/>
                <a:gd name="T2" fmla="*/ 67 w 20"/>
                <a:gd name="T3" fmla="*/ 108 h 54"/>
                <a:gd name="T4" fmla="*/ 67 w 20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4">
                  <a:moveTo>
                    <a:pt x="0" y="54"/>
                  </a:moveTo>
                  <a:cubicBezTo>
                    <a:pt x="15" y="46"/>
                    <a:pt x="18" y="49"/>
                    <a:pt x="18" y="31"/>
                  </a:cubicBezTo>
                  <a:cubicBezTo>
                    <a:pt x="18" y="20"/>
                    <a:pt x="20" y="8"/>
                    <a:pt x="18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1355">
              <a:extLst>
                <a:ext uri="{FF2B5EF4-FFF2-40B4-BE49-F238E27FC236}">
                  <a16:creationId xmlns:a16="http://schemas.microsoft.com/office/drawing/2014/main" id="{512251BA-891B-44FC-A16B-A3187237C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917"/>
              <a:ext cx="20" cy="49"/>
            </a:xfrm>
            <a:custGeom>
              <a:avLst/>
              <a:gdLst>
                <a:gd name="T0" fmla="*/ 48 w 13"/>
                <a:gd name="T1" fmla="*/ 115 h 32"/>
                <a:gd name="T2" fmla="*/ 5 w 13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32"/>
                  </a:moveTo>
                  <a:cubicBezTo>
                    <a:pt x="0" y="29"/>
                    <a:pt x="3" y="9"/>
                    <a:pt x="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1356">
              <a:extLst>
                <a:ext uri="{FF2B5EF4-FFF2-40B4-BE49-F238E27FC236}">
                  <a16:creationId xmlns:a16="http://schemas.microsoft.com/office/drawing/2014/main" id="{27775415-9304-4630-906B-306FAD78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" y="3001"/>
              <a:ext cx="56" cy="20"/>
            </a:xfrm>
            <a:custGeom>
              <a:avLst/>
              <a:gdLst>
                <a:gd name="T0" fmla="*/ 0 w 37"/>
                <a:gd name="T1" fmla="*/ 0 h 13"/>
                <a:gd name="T2" fmla="*/ 129 w 37"/>
                <a:gd name="T3" fmla="*/ 2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3">
                  <a:moveTo>
                    <a:pt x="0" y="0"/>
                  </a:moveTo>
                  <a:cubicBezTo>
                    <a:pt x="10" y="6"/>
                    <a:pt x="27" y="13"/>
                    <a:pt x="37" y="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1357">
              <a:extLst>
                <a:ext uri="{FF2B5EF4-FFF2-40B4-BE49-F238E27FC236}">
                  <a16:creationId xmlns:a16="http://schemas.microsoft.com/office/drawing/2014/main" id="{86134084-78B1-4D1D-B38D-70AD4B7E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995"/>
              <a:ext cx="76" cy="42"/>
            </a:xfrm>
            <a:custGeom>
              <a:avLst/>
              <a:gdLst>
                <a:gd name="T0" fmla="*/ 176 w 50"/>
                <a:gd name="T1" fmla="*/ 72 h 28"/>
                <a:gd name="T2" fmla="*/ 76 w 50"/>
                <a:gd name="T3" fmla="*/ 66 h 28"/>
                <a:gd name="T4" fmla="*/ 0 w 50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8">
                  <a:moveTo>
                    <a:pt x="50" y="21"/>
                  </a:moveTo>
                  <a:cubicBezTo>
                    <a:pt x="38" y="28"/>
                    <a:pt x="34" y="26"/>
                    <a:pt x="22" y="19"/>
                  </a:cubicBezTo>
                  <a:cubicBezTo>
                    <a:pt x="14" y="13"/>
                    <a:pt x="6" y="8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1358">
              <a:extLst>
                <a:ext uri="{FF2B5EF4-FFF2-40B4-BE49-F238E27FC236}">
                  <a16:creationId xmlns:a16="http://schemas.microsoft.com/office/drawing/2014/main" id="{66D54FAC-5961-40D1-B445-2A4333ABB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022"/>
              <a:ext cx="70" cy="161"/>
            </a:xfrm>
            <a:custGeom>
              <a:avLst/>
              <a:gdLst>
                <a:gd name="T0" fmla="*/ 163 w 46"/>
                <a:gd name="T1" fmla="*/ 0 h 106"/>
                <a:gd name="T2" fmla="*/ 35 w 46"/>
                <a:gd name="T3" fmla="*/ 90 h 106"/>
                <a:gd name="T4" fmla="*/ 21 w 46"/>
                <a:gd name="T5" fmla="*/ 214 h 106"/>
                <a:gd name="T6" fmla="*/ 53 w 46"/>
                <a:gd name="T7" fmla="*/ 319 h 106"/>
                <a:gd name="T8" fmla="*/ 114 w 46"/>
                <a:gd name="T9" fmla="*/ 372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06">
                  <a:moveTo>
                    <a:pt x="46" y="0"/>
                  </a:moveTo>
                  <a:cubicBezTo>
                    <a:pt x="32" y="0"/>
                    <a:pt x="17" y="16"/>
                    <a:pt x="10" y="26"/>
                  </a:cubicBezTo>
                  <a:cubicBezTo>
                    <a:pt x="0" y="37"/>
                    <a:pt x="2" y="48"/>
                    <a:pt x="6" y="61"/>
                  </a:cubicBezTo>
                  <a:cubicBezTo>
                    <a:pt x="9" y="71"/>
                    <a:pt x="9" y="82"/>
                    <a:pt x="15" y="91"/>
                  </a:cubicBezTo>
                  <a:cubicBezTo>
                    <a:pt x="19" y="97"/>
                    <a:pt x="26" y="102"/>
                    <a:pt x="32" y="10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1359">
              <a:extLst>
                <a:ext uri="{FF2B5EF4-FFF2-40B4-BE49-F238E27FC236}">
                  <a16:creationId xmlns:a16="http://schemas.microsoft.com/office/drawing/2014/main" id="{F07DF842-DE6D-405B-80F7-672A1281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3082"/>
              <a:ext cx="106" cy="25"/>
            </a:xfrm>
            <a:custGeom>
              <a:avLst/>
              <a:gdLst>
                <a:gd name="T0" fmla="*/ 244 w 70"/>
                <a:gd name="T1" fmla="*/ 54 h 17"/>
                <a:gd name="T2" fmla="*/ 97 w 70"/>
                <a:gd name="T3" fmla="*/ 51 h 17"/>
                <a:gd name="T4" fmla="*/ 0 w 7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7">
                  <a:moveTo>
                    <a:pt x="70" y="17"/>
                  </a:moveTo>
                  <a:cubicBezTo>
                    <a:pt x="56" y="14"/>
                    <a:pt x="43" y="17"/>
                    <a:pt x="28" y="16"/>
                  </a:cubicBezTo>
                  <a:cubicBezTo>
                    <a:pt x="14" y="16"/>
                    <a:pt x="9" y="7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1360">
              <a:extLst>
                <a:ext uri="{FF2B5EF4-FFF2-40B4-BE49-F238E27FC236}">
                  <a16:creationId xmlns:a16="http://schemas.microsoft.com/office/drawing/2014/main" id="{15321BC4-6F69-4942-8BAF-51BF108DB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3106"/>
              <a:ext cx="90" cy="155"/>
            </a:xfrm>
            <a:custGeom>
              <a:avLst/>
              <a:gdLst>
                <a:gd name="T0" fmla="*/ 101 w 59"/>
                <a:gd name="T1" fmla="*/ 0 h 102"/>
                <a:gd name="T2" fmla="*/ 21 w 59"/>
                <a:gd name="T3" fmla="*/ 181 h 102"/>
                <a:gd name="T4" fmla="*/ 27 w 59"/>
                <a:gd name="T5" fmla="*/ 302 h 102"/>
                <a:gd name="T6" fmla="*/ 209 w 59"/>
                <a:gd name="T7" fmla="*/ 35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02">
                  <a:moveTo>
                    <a:pt x="28" y="0"/>
                  </a:moveTo>
                  <a:cubicBezTo>
                    <a:pt x="12" y="14"/>
                    <a:pt x="5" y="30"/>
                    <a:pt x="6" y="51"/>
                  </a:cubicBezTo>
                  <a:cubicBezTo>
                    <a:pt x="6" y="63"/>
                    <a:pt x="0" y="79"/>
                    <a:pt x="8" y="86"/>
                  </a:cubicBezTo>
                  <a:cubicBezTo>
                    <a:pt x="20" y="96"/>
                    <a:pt x="46" y="102"/>
                    <a:pt x="59" y="10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1361">
              <a:extLst>
                <a:ext uri="{FF2B5EF4-FFF2-40B4-BE49-F238E27FC236}">
                  <a16:creationId xmlns:a16="http://schemas.microsoft.com/office/drawing/2014/main" id="{53F7EE61-EAE5-4B08-8897-D716B6CB7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3162"/>
              <a:ext cx="114" cy="47"/>
            </a:xfrm>
            <a:custGeom>
              <a:avLst/>
              <a:gdLst>
                <a:gd name="T0" fmla="*/ 263 w 75"/>
                <a:gd name="T1" fmla="*/ 80 h 31"/>
                <a:gd name="T2" fmla="*/ 182 w 75"/>
                <a:gd name="T3" fmla="*/ 94 h 31"/>
                <a:gd name="T4" fmla="*/ 102 w 75"/>
                <a:gd name="T5" fmla="*/ 89 h 31"/>
                <a:gd name="T6" fmla="*/ 0 w 75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31">
                  <a:moveTo>
                    <a:pt x="75" y="23"/>
                  </a:moveTo>
                  <a:cubicBezTo>
                    <a:pt x="68" y="22"/>
                    <a:pt x="59" y="26"/>
                    <a:pt x="52" y="27"/>
                  </a:cubicBezTo>
                  <a:cubicBezTo>
                    <a:pt x="42" y="29"/>
                    <a:pt x="38" y="31"/>
                    <a:pt x="29" y="26"/>
                  </a:cubicBezTo>
                  <a:cubicBezTo>
                    <a:pt x="17" y="20"/>
                    <a:pt x="10" y="7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1362">
              <a:extLst>
                <a:ext uri="{FF2B5EF4-FFF2-40B4-BE49-F238E27FC236}">
                  <a16:creationId xmlns:a16="http://schemas.microsoft.com/office/drawing/2014/main" id="{94200BF1-9EC0-4E89-8E6C-5ED3F936E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202"/>
              <a:ext cx="128" cy="109"/>
            </a:xfrm>
            <a:custGeom>
              <a:avLst/>
              <a:gdLst>
                <a:gd name="T0" fmla="*/ 35 w 84"/>
                <a:gd name="T1" fmla="*/ 0 h 72"/>
                <a:gd name="T2" fmla="*/ 5 w 84"/>
                <a:gd name="T3" fmla="*/ 73 h 72"/>
                <a:gd name="T4" fmla="*/ 21 w 84"/>
                <a:gd name="T5" fmla="*/ 148 h 72"/>
                <a:gd name="T6" fmla="*/ 169 w 84"/>
                <a:gd name="T7" fmla="*/ 242 h 72"/>
                <a:gd name="T8" fmla="*/ 297 w 84"/>
                <a:gd name="T9" fmla="*/ 12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72">
                  <a:moveTo>
                    <a:pt x="10" y="0"/>
                  </a:moveTo>
                  <a:cubicBezTo>
                    <a:pt x="7" y="7"/>
                    <a:pt x="1" y="12"/>
                    <a:pt x="1" y="21"/>
                  </a:cubicBezTo>
                  <a:cubicBezTo>
                    <a:pt x="0" y="29"/>
                    <a:pt x="2" y="37"/>
                    <a:pt x="6" y="43"/>
                  </a:cubicBezTo>
                  <a:cubicBezTo>
                    <a:pt x="14" y="54"/>
                    <a:pt x="35" y="69"/>
                    <a:pt x="48" y="70"/>
                  </a:cubicBezTo>
                  <a:cubicBezTo>
                    <a:pt x="69" y="72"/>
                    <a:pt x="78" y="48"/>
                    <a:pt x="84" y="3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1363">
              <a:extLst>
                <a:ext uri="{FF2B5EF4-FFF2-40B4-BE49-F238E27FC236}">
                  <a16:creationId xmlns:a16="http://schemas.microsoft.com/office/drawing/2014/main" id="{8CBBA4E6-34E1-4028-A765-9F5B5026C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255"/>
              <a:ext cx="56" cy="64"/>
            </a:xfrm>
            <a:custGeom>
              <a:avLst/>
              <a:gdLst>
                <a:gd name="T0" fmla="*/ 129 w 37"/>
                <a:gd name="T1" fmla="*/ 5 h 42"/>
                <a:gd name="T2" fmla="*/ 39 w 37"/>
                <a:gd name="T3" fmla="*/ 61 h 42"/>
                <a:gd name="T4" fmla="*/ 0 w 37"/>
                <a:gd name="T5" fmla="*/ 14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2">
                  <a:moveTo>
                    <a:pt x="37" y="1"/>
                  </a:moveTo>
                  <a:cubicBezTo>
                    <a:pt x="24" y="0"/>
                    <a:pt x="20" y="8"/>
                    <a:pt x="11" y="17"/>
                  </a:cubicBezTo>
                  <a:cubicBezTo>
                    <a:pt x="4" y="26"/>
                    <a:pt x="4" y="35"/>
                    <a:pt x="0" y="4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1364">
              <a:extLst>
                <a:ext uri="{FF2B5EF4-FFF2-40B4-BE49-F238E27FC236}">
                  <a16:creationId xmlns:a16="http://schemas.microsoft.com/office/drawing/2014/main" id="{F9E4C943-6537-4A81-BCCB-A58C2A783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3307"/>
              <a:ext cx="41" cy="100"/>
            </a:xfrm>
            <a:custGeom>
              <a:avLst/>
              <a:gdLst>
                <a:gd name="T0" fmla="*/ 0 w 27"/>
                <a:gd name="T1" fmla="*/ 230 h 66"/>
                <a:gd name="T2" fmla="*/ 70 w 27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6">
                  <a:moveTo>
                    <a:pt x="0" y="66"/>
                  </a:moveTo>
                  <a:cubicBezTo>
                    <a:pt x="27" y="58"/>
                    <a:pt x="27" y="21"/>
                    <a:pt x="2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1365">
              <a:extLst>
                <a:ext uri="{FF2B5EF4-FFF2-40B4-BE49-F238E27FC236}">
                  <a16:creationId xmlns:a16="http://schemas.microsoft.com/office/drawing/2014/main" id="{FE0E4EBE-7108-4A93-A4B7-BAF68F860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3214"/>
              <a:ext cx="16" cy="87"/>
            </a:xfrm>
            <a:custGeom>
              <a:avLst/>
              <a:gdLst>
                <a:gd name="T0" fmla="*/ 33 w 11"/>
                <a:gd name="T1" fmla="*/ 203 h 57"/>
                <a:gd name="T2" fmla="*/ 15 w 11"/>
                <a:gd name="T3" fmla="*/ 102 h 57"/>
                <a:gd name="T4" fmla="*/ 28 w 11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7">
                  <a:moveTo>
                    <a:pt x="11" y="57"/>
                  </a:moveTo>
                  <a:cubicBezTo>
                    <a:pt x="0" y="52"/>
                    <a:pt x="4" y="38"/>
                    <a:pt x="5" y="29"/>
                  </a:cubicBezTo>
                  <a:cubicBezTo>
                    <a:pt x="6" y="19"/>
                    <a:pt x="6" y="8"/>
                    <a:pt x="9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1366">
              <a:extLst>
                <a:ext uri="{FF2B5EF4-FFF2-40B4-BE49-F238E27FC236}">
                  <a16:creationId xmlns:a16="http://schemas.microsoft.com/office/drawing/2014/main" id="{C4BFFC1E-38EE-4174-B4BE-43E41F9A0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3266"/>
              <a:ext cx="125" cy="139"/>
            </a:xfrm>
            <a:custGeom>
              <a:avLst/>
              <a:gdLst>
                <a:gd name="T0" fmla="*/ 0 w 82"/>
                <a:gd name="T1" fmla="*/ 251 h 92"/>
                <a:gd name="T2" fmla="*/ 174 w 82"/>
                <a:gd name="T3" fmla="*/ 304 h 92"/>
                <a:gd name="T4" fmla="*/ 270 w 82"/>
                <a:gd name="T5" fmla="*/ 224 h 92"/>
                <a:gd name="T6" fmla="*/ 270 w 82"/>
                <a:gd name="T7" fmla="*/ 95 h 92"/>
                <a:gd name="T8" fmla="*/ 236 w 8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2">
                  <a:moveTo>
                    <a:pt x="0" y="73"/>
                  </a:moveTo>
                  <a:cubicBezTo>
                    <a:pt x="15" y="81"/>
                    <a:pt x="33" y="92"/>
                    <a:pt x="49" y="88"/>
                  </a:cubicBezTo>
                  <a:cubicBezTo>
                    <a:pt x="64" y="86"/>
                    <a:pt x="70" y="78"/>
                    <a:pt x="76" y="65"/>
                  </a:cubicBezTo>
                  <a:cubicBezTo>
                    <a:pt x="82" y="51"/>
                    <a:pt x="77" y="42"/>
                    <a:pt x="76" y="28"/>
                  </a:cubicBezTo>
                  <a:cubicBezTo>
                    <a:pt x="75" y="17"/>
                    <a:pt x="75" y="8"/>
                    <a:pt x="67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1367">
              <a:extLst>
                <a:ext uri="{FF2B5EF4-FFF2-40B4-BE49-F238E27FC236}">
                  <a16:creationId xmlns:a16="http://schemas.microsoft.com/office/drawing/2014/main" id="{6252FFD9-0D2D-47E0-BB03-1097FBDF1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3317"/>
              <a:ext cx="102" cy="67"/>
            </a:xfrm>
            <a:custGeom>
              <a:avLst/>
              <a:gdLst>
                <a:gd name="T0" fmla="*/ 0 w 67"/>
                <a:gd name="T1" fmla="*/ 67 h 44"/>
                <a:gd name="T2" fmla="*/ 56 w 67"/>
                <a:gd name="T3" fmla="*/ 142 h 44"/>
                <a:gd name="T4" fmla="*/ 190 w 67"/>
                <a:gd name="T5" fmla="*/ 128 h 44"/>
                <a:gd name="T6" fmla="*/ 231 w 67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44">
                  <a:moveTo>
                    <a:pt x="0" y="19"/>
                  </a:moveTo>
                  <a:cubicBezTo>
                    <a:pt x="5" y="26"/>
                    <a:pt x="7" y="37"/>
                    <a:pt x="16" y="40"/>
                  </a:cubicBezTo>
                  <a:cubicBezTo>
                    <a:pt x="25" y="44"/>
                    <a:pt x="46" y="40"/>
                    <a:pt x="54" y="36"/>
                  </a:cubicBezTo>
                  <a:cubicBezTo>
                    <a:pt x="66" y="29"/>
                    <a:pt x="67" y="12"/>
                    <a:pt x="66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1368">
              <a:extLst>
                <a:ext uri="{FF2B5EF4-FFF2-40B4-BE49-F238E27FC236}">
                  <a16:creationId xmlns:a16="http://schemas.microsoft.com/office/drawing/2014/main" id="{DC26EF06-AB2F-4CF9-9283-B531F7A5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3311"/>
              <a:ext cx="149" cy="117"/>
            </a:xfrm>
            <a:custGeom>
              <a:avLst/>
              <a:gdLst>
                <a:gd name="T0" fmla="*/ 0 w 98"/>
                <a:gd name="T1" fmla="*/ 157 h 77"/>
                <a:gd name="T2" fmla="*/ 70 w 98"/>
                <a:gd name="T3" fmla="*/ 252 h 77"/>
                <a:gd name="T4" fmla="*/ 157 w 98"/>
                <a:gd name="T5" fmla="*/ 266 h 77"/>
                <a:gd name="T6" fmla="*/ 277 w 98"/>
                <a:gd name="T7" fmla="*/ 223 h 77"/>
                <a:gd name="T8" fmla="*/ 268 w 98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7">
                  <a:moveTo>
                    <a:pt x="0" y="45"/>
                  </a:moveTo>
                  <a:cubicBezTo>
                    <a:pt x="4" y="53"/>
                    <a:pt x="13" y="67"/>
                    <a:pt x="20" y="72"/>
                  </a:cubicBezTo>
                  <a:cubicBezTo>
                    <a:pt x="27" y="77"/>
                    <a:pt x="36" y="76"/>
                    <a:pt x="45" y="76"/>
                  </a:cubicBezTo>
                  <a:cubicBezTo>
                    <a:pt x="59" y="76"/>
                    <a:pt x="68" y="72"/>
                    <a:pt x="79" y="64"/>
                  </a:cubicBezTo>
                  <a:cubicBezTo>
                    <a:pt x="98" y="51"/>
                    <a:pt x="87" y="15"/>
                    <a:pt x="76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1369">
              <a:extLst>
                <a:ext uri="{FF2B5EF4-FFF2-40B4-BE49-F238E27FC236}">
                  <a16:creationId xmlns:a16="http://schemas.microsoft.com/office/drawing/2014/main" id="{CD174ED9-EE98-40E0-A111-A78128CE8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208"/>
              <a:ext cx="101" cy="141"/>
            </a:xfrm>
            <a:custGeom>
              <a:avLst/>
              <a:gdLst>
                <a:gd name="T0" fmla="*/ 0 w 66"/>
                <a:gd name="T1" fmla="*/ 306 h 93"/>
                <a:gd name="T2" fmla="*/ 194 w 66"/>
                <a:gd name="T3" fmla="*/ 264 h 93"/>
                <a:gd name="T4" fmla="*/ 233 w 66"/>
                <a:gd name="T5" fmla="*/ 155 h 93"/>
                <a:gd name="T6" fmla="*/ 147 w 66"/>
                <a:gd name="T7" fmla="*/ 8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93">
                  <a:moveTo>
                    <a:pt x="0" y="88"/>
                  </a:moveTo>
                  <a:cubicBezTo>
                    <a:pt x="15" y="93"/>
                    <a:pt x="45" y="89"/>
                    <a:pt x="54" y="76"/>
                  </a:cubicBezTo>
                  <a:cubicBezTo>
                    <a:pt x="60" y="68"/>
                    <a:pt x="63" y="54"/>
                    <a:pt x="65" y="44"/>
                  </a:cubicBezTo>
                  <a:cubicBezTo>
                    <a:pt x="66" y="34"/>
                    <a:pt x="53" y="0"/>
                    <a:pt x="41" y="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1370">
              <a:extLst>
                <a:ext uri="{FF2B5EF4-FFF2-40B4-BE49-F238E27FC236}">
                  <a16:creationId xmlns:a16="http://schemas.microsoft.com/office/drawing/2014/main" id="{7D47E806-2CA5-4FF4-A84B-959348CFF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3066"/>
              <a:ext cx="86" cy="212"/>
            </a:xfrm>
            <a:custGeom>
              <a:avLst/>
              <a:gdLst>
                <a:gd name="T0" fmla="*/ 0 w 57"/>
                <a:gd name="T1" fmla="*/ 438 h 139"/>
                <a:gd name="T2" fmla="*/ 109 w 57"/>
                <a:gd name="T3" fmla="*/ 358 h 139"/>
                <a:gd name="T4" fmla="*/ 196 w 57"/>
                <a:gd name="T5" fmla="*/ 243 h 139"/>
                <a:gd name="T6" fmla="*/ 184 w 57"/>
                <a:gd name="T7" fmla="*/ 169 h 139"/>
                <a:gd name="T8" fmla="*/ 189 w 57"/>
                <a:gd name="T9" fmla="*/ 85 h 139"/>
                <a:gd name="T10" fmla="*/ 164 w 57"/>
                <a:gd name="T11" fmla="*/ 0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39">
                  <a:moveTo>
                    <a:pt x="0" y="123"/>
                  </a:moveTo>
                  <a:cubicBezTo>
                    <a:pt x="13" y="139"/>
                    <a:pt x="24" y="110"/>
                    <a:pt x="32" y="101"/>
                  </a:cubicBezTo>
                  <a:cubicBezTo>
                    <a:pt x="41" y="92"/>
                    <a:pt x="57" y="81"/>
                    <a:pt x="57" y="68"/>
                  </a:cubicBezTo>
                  <a:cubicBezTo>
                    <a:pt x="57" y="61"/>
                    <a:pt x="54" y="55"/>
                    <a:pt x="54" y="48"/>
                  </a:cubicBezTo>
                  <a:cubicBezTo>
                    <a:pt x="55" y="40"/>
                    <a:pt x="55" y="32"/>
                    <a:pt x="55" y="24"/>
                  </a:cubicBezTo>
                  <a:cubicBezTo>
                    <a:pt x="55" y="15"/>
                    <a:pt x="57" y="5"/>
                    <a:pt x="48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1371">
              <a:extLst>
                <a:ext uri="{FF2B5EF4-FFF2-40B4-BE49-F238E27FC236}">
                  <a16:creationId xmlns:a16="http://schemas.microsoft.com/office/drawing/2014/main" id="{D05992D2-36D6-42B3-98E6-989E5C7F4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" y="3168"/>
              <a:ext cx="67" cy="25"/>
            </a:xfrm>
            <a:custGeom>
              <a:avLst/>
              <a:gdLst>
                <a:gd name="T0" fmla="*/ 0 w 44"/>
                <a:gd name="T1" fmla="*/ 0 h 16"/>
                <a:gd name="T2" fmla="*/ 155 w 44"/>
                <a:gd name="T3" fmla="*/ 3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6">
                  <a:moveTo>
                    <a:pt x="0" y="0"/>
                  </a:moveTo>
                  <a:cubicBezTo>
                    <a:pt x="13" y="16"/>
                    <a:pt x="28" y="4"/>
                    <a:pt x="44" y="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1372">
              <a:extLst>
                <a:ext uri="{FF2B5EF4-FFF2-40B4-BE49-F238E27FC236}">
                  <a16:creationId xmlns:a16="http://schemas.microsoft.com/office/drawing/2014/main" id="{AA0C78D4-E9DE-4F99-8484-F31572FA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" y="3238"/>
              <a:ext cx="118" cy="72"/>
            </a:xfrm>
            <a:custGeom>
              <a:avLst/>
              <a:gdLst>
                <a:gd name="T0" fmla="*/ 5 w 78"/>
                <a:gd name="T1" fmla="*/ 0 h 47"/>
                <a:gd name="T2" fmla="*/ 59 w 78"/>
                <a:gd name="T3" fmla="*/ 97 h 47"/>
                <a:gd name="T4" fmla="*/ 148 w 78"/>
                <a:gd name="T5" fmla="*/ 115 h 47"/>
                <a:gd name="T6" fmla="*/ 210 w 78"/>
                <a:gd name="T7" fmla="*/ 162 h 47"/>
                <a:gd name="T8" fmla="*/ 271 w 78"/>
                <a:gd name="T9" fmla="*/ 15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47">
                  <a:moveTo>
                    <a:pt x="1" y="0"/>
                  </a:moveTo>
                  <a:cubicBezTo>
                    <a:pt x="0" y="11"/>
                    <a:pt x="6" y="23"/>
                    <a:pt x="17" y="27"/>
                  </a:cubicBezTo>
                  <a:cubicBezTo>
                    <a:pt x="25" y="31"/>
                    <a:pt x="36" y="28"/>
                    <a:pt x="43" y="32"/>
                  </a:cubicBezTo>
                  <a:cubicBezTo>
                    <a:pt x="50" y="36"/>
                    <a:pt x="53" y="42"/>
                    <a:pt x="61" y="45"/>
                  </a:cubicBezTo>
                  <a:cubicBezTo>
                    <a:pt x="67" y="47"/>
                    <a:pt x="72" y="46"/>
                    <a:pt x="78" y="44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1373">
              <a:extLst>
                <a:ext uri="{FF2B5EF4-FFF2-40B4-BE49-F238E27FC236}">
                  <a16:creationId xmlns:a16="http://schemas.microsoft.com/office/drawing/2014/main" id="{7D71AA99-3868-4F3C-8F28-9A79F1334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3287"/>
              <a:ext cx="144" cy="115"/>
            </a:xfrm>
            <a:custGeom>
              <a:avLst/>
              <a:gdLst>
                <a:gd name="T0" fmla="*/ 32 w 95"/>
                <a:gd name="T1" fmla="*/ 101 h 76"/>
                <a:gd name="T2" fmla="*/ 126 w 95"/>
                <a:gd name="T3" fmla="*/ 245 h 76"/>
                <a:gd name="T4" fmla="*/ 262 w 95"/>
                <a:gd name="T5" fmla="*/ 210 h 76"/>
                <a:gd name="T6" fmla="*/ 326 w 95"/>
                <a:gd name="T7" fmla="*/ 115 h 76"/>
                <a:gd name="T8" fmla="*/ 311 w 95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76">
                  <a:moveTo>
                    <a:pt x="9" y="29"/>
                  </a:moveTo>
                  <a:cubicBezTo>
                    <a:pt x="0" y="48"/>
                    <a:pt x="19" y="64"/>
                    <a:pt x="36" y="71"/>
                  </a:cubicBezTo>
                  <a:cubicBezTo>
                    <a:pt x="50" y="76"/>
                    <a:pt x="64" y="69"/>
                    <a:pt x="75" y="61"/>
                  </a:cubicBezTo>
                  <a:cubicBezTo>
                    <a:pt x="84" y="54"/>
                    <a:pt x="95" y="46"/>
                    <a:pt x="94" y="33"/>
                  </a:cubicBezTo>
                  <a:cubicBezTo>
                    <a:pt x="94" y="22"/>
                    <a:pt x="90" y="11"/>
                    <a:pt x="89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1374">
              <a:extLst>
                <a:ext uri="{FF2B5EF4-FFF2-40B4-BE49-F238E27FC236}">
                  <a16:creationId xmlns:a16="http://schemas.microsoft.com/office/drawing/2014/main" id="{7E7E0463-2DCA-47E4-A0A3-79EB5A9C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3390"/>
              <a:ext cx="141" cy="79"/>
            </a:xfrm>
            <a:custGeom>
              <a:avLst/>
              <a:gdLst>
                <a:gd name="T0" fmla="*/ 0 w 93"/>
                <a:gd name="T1" fmla="*/ 74 h 52"/>
                <a:gd name="T2" fmla="*/ 76 w 93"/>
                <a:gd name="T3" fmla="*/ 182 h 52"/>
                <a:gd name="T4" fmla="*/ 202 w 93"/>
                <a:gd name="T5" fmla="*/ 169 h 52"/>
                <a:gd name="T6" fmla="*/ 285 w 93"/>
                <a:gd name="T7" fmla="*/ 94 h 52"/>
                <a:gd name="T8" fmla="*/ 320 w 93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52">
                  <a:moveTo>
                    <a:pt x="0" y="21"/>
                  </a:moveTo>
                  <a:cubicBezTo>
                    <a:pt x="4" y="36"/>
                    <a:pt x="4" y="51"/>
                    <a:pt x="22" y="52"/>
                  </a:cubicBezTo>
                  <a:cubicBezTo>
                    <a:pt x="33" y="52"/>
                    <a:pt x="47" y="51"/>
                    <a:pt x="58" y="48"/>
                  </a:cubicBezTo>
                  <a:cubicBezTo>
                    <a:pt x="72" y="45"/>
                    <a:pt x="76" y="39"/>
                    <a:pt x="82" y="27"/>
                  </a:cubicBezTo>
                  <a:cubicBezTo>
                    <a:pt x="85" y="19"/>
                    <a:pt x="93" y="8"/>
                    <a:pt x="92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1375">
              <a:extLst>
                <a:ext uri="{FF2B5EF4-FFF2-40B4-BE49-F238E27FC236}">
                  <a16:creationId xmlns:a16="http://schemas.microsoft.com/office/drawing/2014/main" id="{362D941F-DA5F-4F5D-A02A-DA1A5362C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3454"/>
              <a:ext cx="18" cy="73"/>
            </a:xfrm>
            <a:custGeom>
              <a:avLst/>
              <a:gdLst>
                <a:gd name="T0" fmla="*/ 26 w 12"/>
                <a:gd name="T1" fmla="*/ 0 h 48"/>
                <a:gd name="T2" fmla="*/ 14 w 12"/>
                <a:gd name="T3" fmla="*/ 88 h 48"/>
                <a:gd name="T4" fmla="*/ 41 w 12"/>
                <a:gd name="T5" fmla="*/ 169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8">
                  <a:moveTo>
                    <a:pt x="7" y="0"/>
                  </a:moveTo>
                  <a:cubicBezTo>
                    <a:pt x="4" y="11"/>
                    <a:pt x="0" y="14"/>
                    <a:pt x="4" y="25"/>
                  </a:cubicBezTo>
                  <a:cubicBezTo>
                    <a:pt x="6" y="33"/>
                    <a:pt x="9" y="43"/>
                    <a:pt x="12" y="4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1376">
              <a:extLst>
                <a:ext uri="{FF2B5EF4-FFF2-40B4-BE49-F238E27FC236}">
                  <a16:creationId xmlns:a16="http://schemas.microsoft.com/office/drawing/2014/main" id="{5064257D-AAF3-4125-8F1E-75395FA0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" y="3395"/>
              <a:ext cx="80" cy="85"/>
            </a:xfrm>
            <a:custGeom>
              <a:avLst/>
              <a:gdLst>
                <a:gd name="T0" fmla="*/ 0 w 53"/>
                <a:gd name="T1" fmla="*/ 5 h 56"/>
                <a:gd name="T2" fmla="*/ 183 w 53"/>
                <a:gd name="T3" fmla="*/ 196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56">
                  <a:moveTo>
                    <a:pt x="0" y="1"/>
                  </a:moveTo>
                  <a:cubicBezTo>
                    <a:pt x="30" y="0"/>
                    <a:pt x="46" y="31"/>
                    <a:pt x="53" y="5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1377">
              <a:extLst>
                <a:ext uri="{FF2B5EF4-FFF2-40B4-BE49-F238E27FC236}">
                  <a16:creationId xmlns:a16="http://schemas.microsoft.com/office/drawing/2014/main" id="{8629E7DF-F0F0-43BF-BF89-F299C58CD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" y="3439"/>
              <a:ext cx="49" cy="14"/>
            </a:xfrm>
            <a:custGeom>
              <a:avLst/>
              <a:gdLst>
                <a:gd name="T0" fmla="*/ 0 w 32"/>
                <a:gd name="T1" fmla="*/ 0 h 9"/>
                <a:gd name="T2" fmla="*/ 40 w 32"/>
                <a:gd name="T3" fmla="*/ 34 h 9"/>
                <a:gd name="T4" fmla="*/ 115 w 32"/>
                <a:gd name="T5" fmla="*/ 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9">
                  <a:moveTo>
                    <a:pt x="0" y="0"/>
                  </a:moveTo>
                  <a:cubicBezTo>
                    <a:pt x="4" y="2"/>
                    <a:pt x="8" y="5"/>
                    <a:pt x="11" y="9"/>
                  </a:cubicBezTo>
                  <a:cubicBezTo>
                    <a:pt x="16" y="5"/>
                    <a:pt x="28" y="5"/>
                    <a:pt x="32" y="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1378">
              <a:extLst>
                <a:ext uri="{FF2B5EF4-FFF2-40B4-BE49-F238E27FC236}">
                  <a16:creationId xmlns:a16="http://schemas.microsoft.com/office/drawing/2014/main" id="{63AD3CBB-EB15-46EB-BFD2-12AC3C73B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3393"/>
              <a:ext cx="18" cy="41"/>
            </a:xfrm>
            <a:custGeom>
              <a:avLst/>
              <a:gdLst>
                <a:gd name="T0" fmla="*/ 41 w 12"/>
                <a:gd name="T1" fmla="*/ 0 h 27"/>
                <a:gd name="T2" fmla="*/ 0 w 12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12" y="0"/>
                  </a:moveTo>
                  <a:cubicBezTo>
                    <a:pt x="11" y="8"/>
                    <a:pt x="7" y="21"/>
                    <a:pt x="0" y="27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1379">
              <a:extLst>
                <a:ext uri="{FF2B5EF4-FFF2-40B4-BE49-F238E27FC236}">
                  <a16:creationId xmlns:a16="http://schemas.microsoft.com/office/drawing/2014/main" id="{08480E19-C1DD-487D-9FF9-F9AB66DD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424"/>
              <a:ext cx="138" cy="58"/>
            </a:xfrm>
            <a:custGeom>
              <a:avLst/>
              <a:gdLst>
                <a:gd name="T0" fmla="*/ 0 w 91"/>
                <a:gd name="T1" fmla="*/ 5 h 38"/>
                <a:gd name="T2" fmla="*/ 76 w 91"/>
                <a:gd name="T3" fmla="*/ 102 h 38"/>
                <a:gd name="T4" fmla="*/ 188 w 91"/>
                <a:gd name="T5" fmla="*/ 130 h 38"/>
                <a:gd name="T6" fmla="*/ 303 w 91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38">
                  <a:moveTo>
                    <a:pt x="0" y="1"/>
                  </a:moveTo>
                  <a:cubicBezTo>
                    <a:pt x="6" y="13"/>
                    <a:pt x="9" y="25"/>
                    <a:pt x="22" y="29"/>
                  </a:cubicBezTo>
                  <a:cubicBezTo>
                    <a:pt x="30" y="32"/>
                    <a:pt x="45" y="38"/>
                    <a:pt x="54" y="37"/>
                  </a:cubicBezTo>
                  <a:cubicBezTo>
                    <a:pt x="66" y="35"/>
                    <a:pt x="91" y="10"/>
                    <a:pt x="87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1380">
              <a:extLst>
                <a:ext uri="{FF2B5EF4-FFF2-40B4-BE49-F238E27FC236}">
                  <a16:creationId xmlns:a16="http://schemas.microsoft.com/office/drawing/2014/main" id="{439D36FE-EBDA-4698-92B0-F003C123C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3472"/>
              <a:ext cx="28" cy="101"/>
            </a:xfrm>
            <a:custGeom>
              <a:avLst/>
              <a:gdLst>
                <a:gd name="T0" fmla="*/ 60 w 19"/>
                <a:gd name="T1" fmla="*/ 0 h 66"/>
                <a:gd name="T2" fmla="*/ 1 w 19"/>
                <a:gd name="T3" fmla="*/ 133 h 66"/>
                <a:gd name="T4" fmla="*/ 32 w 19"/>
                <a:gd name="T5" fmla="*/ 23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6">
                  <a:moveTo>
                    <a:pt x="19" y="0"/>
                  </a:moveTo>
                  <a:cubicBezTo>
                    <a:pt x="7" y="5"/>
                    <a:pt x="0" y="24"/>
                    <a:pt x="1" y="37"/>
                  </a:cubicBezTo>
                  <a:cubicBezTo>
                    <a:pt x="1" y="47"/>
                    <a:pt x="10" y="58"/>
                    <a:pt x="10" y="6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1381">
              <a:extLst>
                <a:ext uri="{FF2B5EF4-FFF2-40B4-BE49-F238E27FC236}">
                  <a16:creationId xmlns:a16="http://schemas.microsoft.com/office/drawing/2014/main" id="{DDB77CAF-DBB8-4179-BBB8-92ADF94E4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482"/>
              <a:ext cx="124" cy="76"/>
            </a:xfrm>
            <a:custGeom>
              <a:avLst/>
              <a:gdLst>
                <a:gd name="T0" fmla="*/ 12 w 81"/>
                <a:gd name="T1" fmla="*/ 0 h 50"/>
                <a:gd name="T2" fmla="*/ 18 w 81"/>
                <a:gd name="T3" fmla="*/ 102 h 50"/>
                <a:gd name="T4" fmla="*/ 103 w 81"/>
                <a:gd name="T5" fmla="*/ 161 h 50"/>
                <a:gd name="T6" fmla="*/ 216 w 81"/>
                <a:gd name="T7" fmla="*/ 161 h 50"/>
                <a:gd name="T8" fmla="*/ 291 w 81"/>
                <a:gd name="T9" fmla="*/ 14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50">
                  <a:moveTo>
                    <a:pt x="3" y="0"/>
                  </a:moveTo>
                  <a:cubicBezTo>
                    <a:pt x="2" y="10"/>
                    <a:pt x="0" y="20"/>
                    <a:pt x="5" y="29"/>
                  </a:cubicBezTo>
                  <a:cubicBezTo>
                    <a:pt x="9" y="37"/>
                    <a:pt x="20" y="43"/>
                    <a:pt x="29" y="46"/>
                  </a:cubicBezTo>
                  <a:cubicBezTo>
                    <a:pt x="39" y="50"/>
                    <a:pt x="49" y="47"/>
                    <a:pt x="60" y="46"/>
                  </a:cubicBezTo>
                  <a:cubicBezTo>
                    <a:pt x="67" y="45"/>
                    <a:pt x="76" y="43"/>
                    <a:pt x="81" y="4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1382">
              <a:extLst>
                <a:ext uri="{FF2B5EF4-FFF2-40B4-BE49-F238E27FC236}">
                  <a16:creationId xmlns:a16="http://schemas.microsoft.com/office/drawing/2014/main" id="{09BE6C2C-5B3A-4C0C-A963-D3F54D632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3437"/>
              <a:ext cx="139" cy="92"/>
            </a:xfrm>
            <a:custGeom>
              <a:avLst/>
              <a:gdLst>
                <a:gd name="T0" fmla="*/ 324 w 91"/>
                <a:gd name="T1" fmla="*/ 103 h 60"/>
                <a:gd name="T2" fmla="*/ 79 w 91"/>
                <a:gd name="T3" fmla="*/ 167 h 60"/>
                <a:gd name="T4" fmla="*/ 0 w 91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60">
                  <a:moveTo>
                    <a:pt x="91" y="29"/>
                  </a:moveTo>
                  <a:cubicBezTo>
                    <a:pt x="65" y="26"/>
                    <a:pt x="48" y="60"/>
                    <a:pt x="22" y="46"/>
                  </a:cubicBezTo>
                  <a:cubicBezTo>
                    <a:pt x="2" y="35"/>
                    <a:pt x="4" y="2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1383">
              <a:extLst>
                <a:ext uri="{FF2B5EF4-FFF2-40B4-BE49-F238E27FC236}">
                  <a16:creationId xmlns:a16="http://schemas.microsoft.com/office/drawing/2014/main" id="{C1CDA439-0D1F-4A49-B297-D2A63A8C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489"/>
              <a:ext cx="141" cy="66"/>
            </a:xfrm>
            <a:custGeom>
              <a:avLst/>
              <a:gdLst>
                <a:gd name="T0" fmla="*/ 14 w 93"/>
                <a:gd name="T1" fmla="*/ 0 h 43"/>
                <a:gd name="T2" fmla="*/ 205 w 93"/>
                <a:gd name="T3" fmla="*/ 150 h 43"/>
                <a:gd name="T4" fmla="*/ 303 w 93"/>
                <a:gd name="T5" fmla="*/ 101 h 43"/>
                <a:gd name="T6" fmla="*/ 324 w 93"/>
                <a:gd name="T7" fmla="*/ 12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43">
                  <a:moveTo>
                    <a:pt x="4" y="0"/>
                  </a:moveTo>
                  <a:cubicBezTo>
                    <a:pt x="0" y="34"/>
                    <a:pt x="30" y="43"/>
                    <a:pt x="59" y="42"/>
                  </a:cubicBezTo>
                  <a:cubicBezTo>
                    <a:pt x="71" y="42"/>
                    <a:pt x="80" y="38"/>
                    <a:pt x="87" y="28"/>
                  </a:cubicBezTo>
                  <a:cubicBezTo>
                    <a:pt x="92" y="21"/>
                    <a:pt x="90" y="11"/>
                    <a:pt x="93" y="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1384">
              <a:extLst>
                <a:ext uri="{FF2B5EF4-FFF2-40B4-BE49-F238E27FC236}">
                  <a16:creationId xmlns:a16="http://schemas.microsoft.com/office/drawing/2014/main" id="{FAE81BEE-FFC9-4DCD-BB13-D716DC2E8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3535"/>
              <a:ext cx="27" cy="93"/>
            </a:xfrm>
            <a:custGeom>
              <a:avLst/>
              <a:gdLst>
                <a:gd name="T0" fmla="*/ 39 w 18"/>
                <a:gd name="T1" fmla="*/ 0 h 61"/>
                <a:gd name="T2" fmla="*/ 5 w 18"/>
                <a:gd name="T3" fmla="*/ 134 h 61"/>
                <a:gd name="T4" fmla="*/ 62 w 18"/>
                <a:gd name="T5" fmla="*/ 216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1">
                  <a:moveTo>
                    <a:pt x="11" y="0"/>
                  </a:moveTo>
                  <a:cubicBezTo>
                    <a:pt x="4" y="8"/>
                    <a:pt x="0" y="26"/>
                    <a:pt x="1" y="38"/>
                  </a:cubicBezTo>
                  <a:cubicBezTo>
                    <a:pt x="2" y="50"/>
                    <a:pt x="11" y="53"/>
                    <a:pt x="18" y="6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1385">
              <a:extLst>
                <a:ext uri="{FF2B5EF4-FFF2-40B4-BE49-F238E27FC236}">
                  <a16:creationId xmlns:a16="http://schemas.microsoft.com/office/drawing/2014/main" id="{F4C61BE3-BBD4-401E-92A4-2A6376C94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530"/>
              <a:ext cx="135" cy="69"/>
            </a:xfrm>
            <a:custGeom>
              <a:avLst/>
              <a:gdLst>
                <a:gd name="T0" fmla="*/ 311 w 89"/>
                <a:gd name="T1" fmla="*/ 133 h 45"/>
                <a:gd name="T2" fmla="*/ 168 w 89"/>
                <a:gd name="T3" fmla="*/ 155 h 45"/>
                <a:gd name="T4" fmla="*/ 88 w 89"/>
                <a:gd name="T5" fmla="*/ 123 h 45"/>
                <a:gd name="T6" fmla="*/ 0 w 89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45">
                  <a:moveTo>
                    <a:pt x="89" y="37"/>
                  </a:moveTo>
                  <a:cubicBezTo>
                    <a:pt x="74" y="37"/>
                    <a:pt x="62" y="42"/>
                    <a:pt x="48" y="43"/>
                  </a:cubicBezTo>
                  <a:cubicBezTo>
                    <a:pt x="35" y="45"/>
                    <a:pt x="33" y="44"/>
                    <a:pt x="25" y="34"/>
                  </a:cubicBezTo>
                  <a:cubicBezTo>
                    <a:pt x="16" y="23"/>
                    <a:pt x="11" y="7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1386">
              <a:extLst>
                <a:ext uri="{FF2B5EF4-FFF2-40B4-BE49-F238E27FC236}">
                  <a16:creationId xmlns:a16="http://schemas.microsoft.com/office/drawing/2014/main" id="{E76A4460-7094-4E6A-90EA-C4FA4CB36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3597"/>
              <a:ext cx="29" cy="110"/>
            </a:xfrm>
            <a:custGeom>
              <a:avLst/>
              <a:gdLst>
                <a:gd name="T0" fmla="*/ 67 w 19"/>
                <a:gd name="T1" fmla="*/ 0 h 72"/>
                <a:gd name="T2" fmla="*/ 12 w 19"/>
                <a:gd name="T3" fmla="*/ 136 h 72"/>
                <a:gd name="T4" fmla="*/ 18 w 19"/>
                <a:gd name="T5" fmla="*/ 257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2">
                  <a:moveTo>
                    <a:pt x="19" y="0"/>
                  </a:moveTo>
                  <a:cubicBezTo>
                    <a:pt x="3" y="10"/>
                    <a:pt x="4" y="19"/>
                    <a:pt x="3" y="38"/>
                  </a:cubicBezTo>
                  <a:cubicBezTo>
                    <a:pt x="3" y="48"/>
                    <a:pt x="0" y="63"/>
                    <a:pt x="5" y="7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1387">
              <a:extLst>
                <a:ext uri="{FF2B5EF4-FFF2-40B4-BE49-F238E27FC236}">
                  <a16:creationId xmlns:a16="http://schemas.microsoft.com/office/drawing/2014/main" id="{15713E73-F4D0-451A-94CB-8BCE62CE2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3548"/>
              <a:ext cx="108" cy="115"/>
            </a:xfrm>
            <a:custGeom>
              <a:avLst/>
              <a:gdLst>
                <a:gd name="T0" fmla="*/ 249 w 71"/>
                <a:gd name="T1" fmla="*/ 270 h 75"/>
                <a:gd name="T2" fmla="*/ 116 w 71"/>
                <a:gd name="T3" fmla="*/ 224 h 75"/>
                <a:gd name="T4" fmla="*/ 21 w 71"/>
                <a:gd name="T5" fmla="*/ 173 h 75"/>
                <a:gd name="T6" fmla="*/ 0 w 71"/>
                <a:gd name="T7" fmla="*/ 58 h 75"/>
                <a:gd name="T8" fmla="*/ 8 w 71"/>
                <a:gd name="T9" fmla="*/ 26 h 75"/>
                <a:gd name="T10" fmla="*/ 12 w 71"/>
                <a:gd name="T11" fmla="*/ 8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75">
                  <a:moveTo>
                    <a:pt x="71" y="75"/>
                  </a:moveTo>
                  <a:cubicBezTo>
                    <a:pt x="59" y="69"/>
                    <a:pt x="46" y="66"/>
                    <a:pt x="33" y="62"/>
                  </a:cubicBezTo>
                  <a:cubicBezTo>
                    <a:pt x="23" y="59"/>
                    <a:pt x="13" y="58"/>
                    <a:pt x="6" y="48"/>
                  </a:cubicBezTo>
                  <a:cubicBezTo>
                    <a:pt x="1" y="39"/>
                    <a:pt x="0" y="27"/>
                    <a:pt x="0" y="16"/>
                  </a:cubicBezTo>
                  <a:cubicBezTo>
                    <a:pt x="0" y="13"/>
                    <a:pt x="1" y="10"/>
                    <a:pt x="2" y="7"/>
                  </a:cubicBezTo>
                  <a:cubicBezTo>
                    <a:pt x="2" y="5"/>
                    <a:pt x="4" y="0"/>
                    <a:pt x="3" y="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1388">
              <a:extLst>
                <a:ext uri="{FF2B5EF4-FFF2-40B4-BE49-F238E27FC236}">
                  <a16:creationId xmlns:a16="http://schemas.microsoft.com/office/drawing/2014/main" id="{8C71BF2A-2EAE-46B9-A1F7-BF4DC8F8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545"/>
              <a:ext cx="137" cy="124"/>
            </a:xfrm>
            <a:custGeom>
              <a:avLst/>
              <a:gdLst>
                <a:gd name="T0" fmla="*/ 26 w 90"/>
                <a:gd name="T1" fmla="*/ 0 h 81"/>
                <a:gd name="T2" fmla="*/ 21 w 90"/>
                <a:gd name="T3" fmla="*/ 182 h 81"/>
                <a:gd name="T4" fmla="*/ 142 w 90"/>
                <a:gd name="T5" fmla="*/ 272 h 81"/>
                <a:gd name="T6" fmla="*/ 196 w 90"/>
                <a:gd name="T7" fmla="*/ 277 h 81"/>
                <a:gd name="T8" fmla="*/ 269 w 90"/>
                <a:gd name="T9" fmla="*/ 234 h 81"/>
                <a:gd name="T10" fmla="*/ 318 w 90"/>
                <a:gd name="T11" fmla="*/ 158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81">
                  <a:moveTo>
                    <a:pt x="7" y="0"/>
                  </a:moveTo>
                  <a:cubicBezTo>
                    <a:pt x="3" y="13"/>
                    <a:pt x="0" y="37"/>
                    <a:pt x="6" y="51"/>
                  </a:cubicBezTo>
                  <a:cubicBezTo>
                    <a:pt x="12" y="66"/>
                    <a:pt x="27" y="70"/>
                    <a:pt x="40" y="76"/>
                  </a:cubicBezTo>
                  <a:cubicBezTo>
                    <a:pt x="48" y="80"/>
                    <a:pt x="48" y="81"/>
                    <a:pt x="56" y="77"/>
                  </a:cubicBezTo>
                  <a:cubicBezTo>
                    <a:pt x="62" y="73"/>
                    <a:pt x="69" y="69"/>
                    <a:pt x="76" y="65"/>
                  </a:cubicBezTo>
                  <a:cubicBezTo>
                    <a:pt x="86" y="59"/>
                    <a:pt x="86" y="54"/>
                    <a:pt x="90" y="44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1389">
              <a:extLst>
                <a:ext uri="{FF2B5EF4-FFF2-40B4-BE49-F238E27FC236}">
                  <a16:creationId xmlns:a16="http://schemas.microsoft.com/office/drawing/2014/main" id="{A096D24C-82C2-4BB0-9E2B-90CBE099F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631"/>
              <a:ext cx="17" cy="42"/>
            </a:xfrm>
            <a:custGeom>
              <a:avLst/>
              <a:gdLst>
                <a:gd name="T0" fmla="*/ 40 w 11"/>
                <a:gd name="T1" fmla="*/ 0 h 28"/>
                <a:gd name="T2" fmla="*/ 0 w 11"/>
                <a:gd name="T3" fmla="*/ 9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5"/>
                    <a:pt x="3" y="21"/>
                    <a:pt x="0" y="2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1390">
              <a:extLst>
                <a:ext uri="{FF2B5EF4-FFF2-40B4-BE49-F238E27FC236}">
                  <a16:creationId xmlns:a16="http://schemas.microsoft.com/office/drawing/2014/main" id="{81AFC6BF-2B40-4B7D-80A5-E1D6B5153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55"/>
              <a:ext cx="131" cy="126"/>
            </a:xfrm>
            <a:custGeom>
              <a:avLst/>
              <a:gdLst>
                <a:gd name="T0" fmla="*/ 241 w 86"/>
                <a:gd name="T1" fmla="*/ 0 h 83"/>
                <a:gd name="T2" fmla="*/ 241 w 86"/>
                <a:gd name="T3" fmla="*/ 258 h 83"/>
                <a:gd name="T4" fmla="*/ 101 w 86"/>
                <a:gd name="T5" fmla="*/ 290 h 83"/>
                <a:gd name="T6" fmla="*/ 0 w 86"/>
                <a:gd name="T7" fmla="*/ 249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83">
                  <a:moveTo>
                    <a:pt x="68" y="0"/>
                  </a:moveTo>
                  <a:cubicBezTo>
                    <a:pt x="86" y="26"/>
                    <a:pt x="81" y="48"/>
                    <a:pt x="68" y="74"/>
                  </a:cubicBezTo>
                  <a:cubicBezTo>
                    <a:pt x="54" y="74"/>
                    <a:pt x="42" y="83"/>
                    <a:pt x="28" y="83"/>
                  </a:cubicBezTo>
                  <a:cubicBezTo>
                    <a:pt x="19" y="83"/>
                    <a:pt x="7" y="77"/>
                    <a:pt x="0" y="7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1391">
              <a:extLst>
                <a:ext uri="{FF2B5EF4-FFF2-40B4-BE49-F238E27FC236}">
                  <a16:creationId xmlns:a16="http://schemas.microsoft.com/office/drawing/2014/main" id="{2E050F0E-E173-40A8-8785-6B73BD33A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3739"/>
              <a:ext cx="52" cy="48"/>
            </a:xfrm>
            <a:custGeom>
              <a:avLst/>
              <a:gdLst>
                <a:gd name="T0" fmla="*/ 5 w 34"/>
                <a:gd name="T1" fmla="*/ 0 h 32"/>
                <a:gd name="T2" fmla="*/ 122 w 34"/>
                <a:gd name="T3" fmla="*/ 108 h 32"/>
                <a:gd name="T4" fmla="*/ 116 w 34"/>
                <a:gd name="T5" fmla="*/ 10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2">
                  <a:moveTo>
                    <a:pt x="1" y="0"/>
                  </a:moveTo>
                  <a:cubicBezTo>
                    <a:pt x="0" y="18"/>
                    <a:pt x="21" y="26"/>
                    <a:pt x="34" y="32"/>
                  </a:cubicBezTo>
                  <a:cubicBezTo>
                    <a:pt x="33" y="32"/>
                    <a:pt x="33" y="31"/>
                    <a:pt x="33" y="3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1392">
              <a:extLst>
                <a:ext uri="{FF2B5EF4-FFF2-40B4-BE49-F238E27FC236}">
                  <a16:creationId xmlns:a16="http://schemas.microsoft.com/office/drawing/2014/main" id="{D07E3585-D3F3-4642-8AA3-30655A6C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3783"/>
              <a:ext cx="43" cy="65"/>
            </a:xfrm>
            <a:custGeom>
              <a:avLst/>
              <a:gdLst>
                <a:gd name="T0" fmla="*/ 101 w 28"/>
                <a:gd name="T1" fmla="*/ 0 h 43"/>
                <a:gd name="T2" fmla="*/ 52 w 28"/>
                <a:gd name="T3" fmla="*/ 89 h 43"/>
                <a:gd name="T4" fmla="*/ 0 w 28"/>
                <a:gd name="T5" fmla="*/ 14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3">
                  <a:moveTo>
                    <a:pt x="28" y="0"/>
                  </a:moveTo>
                  <a:cubicBezTo>
                    <a:pt x="24" y="11"/>
                    <a:pt x="22" y="17"/>
                    <a:pt x="14" y="26"/>
                  </a:cubicBezTo>
                  <a:cubicBezTo>
                    <a:pt x="9" y="31"/>
                    <a:pt x="6" y="39"/>
                    <a:pt x="0" y="4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1393">
              <a:extLst>
                <a:ext uri="{FF2B5EF4-FFF2-40B4-BE49-F238E27FC236}">
                  <a16:creationId xmlns:a16="http://schemas.microsoft.com/office/drawing/2014/main" id="{939B06C0-E34D-4190-998E-2217F8F5D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819"/>
              <a:ext cx="41" cy="59"/>
            </a:xfrm>
            <a:custGeom>
              <a:avLst/>
              <a:gdLst>
                <a:gd name="T0" fmla="*/ 0 w 27"/>
                <a:gd name="T1" fmla="*/ 0 h 39"/>
                <a:gd name="T2" fmla="*/ 39 w 27"/>
                <a:gd name="T3" fmla="*/ 97 h 39"/>
                <a:gd name="T4" fmla="*/ 94 w 27"/>
                <a:gd name="T5" fmla="*/ 13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9">
                  <a:moveTo>
                    <a:pt x="0" y="0"/>
                  </a:moveTo>
                  <a:cubicBezTo>
                    <a:pt x="0" y="9"/>
                    <a:pt x="4" y="22"/>
                    <a:pt x="11" y="28"/>
                  </a:cubicBezTo>
                  <a:cubicBezTo>
                    <a:pt x="16" y="32"/>
                    <a:pt x="23" y="34"/>
                    <a:pt x="27" y="39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1394">
              <a:extLst>
                <a:ext uri="{FF2B5EF4-FFF2-40B4-BE49-F238E27FC236}">
                  <a16:creationId xmlns:a16="http://schemas.microsoft.com/office/drawing/2014/main" id="{14801C8D-C26A-4DAC-9909-A221D7172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3383"/>
              <a:ext cx="286" cy="86"/>
            </a:xfrm>
            <a:custGeom>
              <a:avLst/>
              <a:gdLst>
                <a:gd name="T0" fmla="*/ 0 w 188"/>
                <a:gd name="T1" fmla="*/ 0 h 57"/>
                <a:gd name="T2" fmla="*/ 110 w 188"/>
                <a:gd name="T3" fmla="*/ 130 h 57"/>
                <a:gd name="T4" fmla="*/ 275 w 188"/>
                <a:gd name="T5" fmla="*/ 189 h 57"/>
                <a:gd name="T6" fmla="*/ 453 w 188"/>
                <a:gd name="T7" fmla="*/ 130 h 57"/>
                <a:gd name="T8" fmla="*/ 662 w 188"/>
                <a:gd name="T9" fmla="*/ 10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57">
                  <a:moveTo>
                    <a:pt x="0" y="0"/>
                  </a:moveTo>
                  <a:cubicBezTo>
                    <a:pt x="12" y="4"/>
                    <a:pt x="21" y="29"/>
                    <a:pt x="31" y="38"/>
                  </a:cubicBezTo>
                  <a:cubicBezTo>
                    <a:pt x="44" y="50"/>
                    <a:pt x="61" y="57"/>
                    <a:pt x="78" y="55"/>
                  </a:cubicBezTo>
                  <a:cubicBezTo>
                    <a:pt x="96" y="53"/>
                    <a:pt x="111" y="41"/>
                    <a:pt x="129" y="38"/>
                  </a:cubicBezTo>
                  <a:cubicBezTo>
                    <a:pt x="149" y="36"/>
                    <a:pt x="170" y="41"/>
                    <a:pt x="188" y="31"/>
                  </a:cubicBezTo>
                </a:path>
              </a:pathLst>
            </a:custGeom>
            <a:noFill/>
            <a:ln w="793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1395">
              <a:extLst>
                <a:ext uri="{FF2B5EF4-FFF2-40B4-BE49-F238E27FC236}">
                  <a16:creationId xmlns:a16="http://schemas.microsoft.com/office/drawing/2014/main" id="{8432257B-8129-432B-A532-38E2DA1D1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063"/>
              <a:ext cx="409" cy="198"/>
            </a:xfrm>
            <a:custGeom>
              <a:avLst/>
              <a:gdLst>
                <a:gd name="T0" fmla="*/ 946 w 269"/>
                <a:gd name="T1" fmla="*/ 0 h 130"/>
                <a:gd name="T2" fmla="*/ 677 w 269"/>
                <a:gd name="T3" fmla="*/ 177 h 130"/>
                <a:gd name="T4" fmla="*/ 514 w 269"/>
                <a:gd name="T5" fmla="*/ 439 h 130"/>
                <a:gd name="T6" fmla="*/ 252 w 269"/>
                <a:gd name="T7" fmla="*/ 411 h 130"/>
                <a:gd name="T8" fmla="*/ 0 w 269"/>
                <a:gd name="T9" fmla="*/ 46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30">
                  <a:moveTo>
                    <a:pt x="269" y="0"/>
                  </a:moveTo>
                  <a:cubicBezTo>
                    <a:pt x="240" y="2"/>
                    <a:pt x="208" y="25"/>
                    <a:pt x="193" y="50"/>
                  </a:cubicBezTo>
                  <a:cubicBezTo>
                    <a:pt x="179" y="74"/>
                    <a:pt x="177" y="116"/>
                    <a:pt x="146" y="124"/>
                  </a:cubicBezTo>
                  <a:cubicBezTo>
                    <a:pt x="120" y="130"/>
                    <a:pt x="98" y="115"/>
                    <a:pt x="72" y="116"/>
                  </a:cubicBezTo>
                  <a:cubicBezTo>
                    <a:pt x="50" y="116"/>
                    <a:pt x="22" y="125"/>
                    <a:pt x="0" y="130"/>
                  </a:cubicBezTo>
                </a:path>
              </a:pathLst>
            </a:custGeom>
            <a:noFill/>
            <a:ln w="793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1396">
              <a:extLst>
                <a:ext uri="{FF2B5EF4-FFF2-40B4-BE49-F238E27FC236}">
                  <a16:creationId xmlns:a16="http://schemas.microsoft.com/office/drawing/2014/main" id="{69A78CD7-982C-492F-8BA0-EF5CA3FB7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3407"/>
              <a:ext cx="243" cy="286"/>
            </a:xfrm>
            <a:custGeom>
              <a:avLst/>
              <a:gdLst>
                <a:gd name="T0" fmla="*/ 560 w 160"/>
                <a:gd name="T1" fmla="*/ 8 h 188"/>
                <a:gd name="T2" fmla="*/ 298 w 160"/>
                <a:gd name="T3" fmla="*/ 303 h 188"/>
                <a:gd name="T4" fmla="*/ 185 w 160"/>
                <a:gd name="T5" fmla="*/ 467 h 188"/>
                <a:gd name="T6" fmla="*/ 0 w 160"/>
                <a:gd name="T7" fmla="*/ 662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0" h="188">
                  <a:moveTo>
                    <a:pt x="160" y="2"/>
                  </a:moveTo>
                  <a:cubicBezTo>
                    <a:pt x="131" y="0"/>
                    <a:pt x="101" y="67"/>
                    <a:pt x="85" y="86"/>
                  </a:cubicBezTo>
                  <a:cubicBezTo>
                    <a:pt x="72" y="101"/>
                    <a:pt x="64" y="117"/>
                    <a:pt x="53" y="133"/>
                  </a:cubicBezTo>
                  <a:cubicBezTo>
                    <a:pt x="38" y="156"/>
                    <a:pt x="27" y="181"/>
                    <a:pt x="0" y="188"/>
                  </a:cubicBezTo>
                </a:path>
              </a:pathLst>
            </a:custGeom>
            <a:noFill/>
            <a:ln w="7938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1397">
              <a:extLst>
                <a:ext uri="{FF2B5EF4-FFF2-40B4-BE49-F238E27FC236}">
                  <a16:creationId xmlns:a16="http://schemas.microsoft.com/office/drawing/2014/main" id="{B97380B8-DEE2-4142-A2BC-DB8D4B055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" y="2863"/>
              <a:ext cx="38" cy="21"/>
            </a:xfrm>
            <a:custGeom>
              <a:avLst/>
              <a:gdLst>
                <a:gd name="T0" fmla="*/ 88 w 25"/>
                <a:gd name="T1" fmla="*/ 48 h 14"/>
                <a:gd name="T2" fmla="*/ 41 w 25"/>
                <a:gd name="T3" fmla="*/ 27 h 14"/>
                <a:gd name="T4" fmla="*/ 0 w 25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25" y="14"/>
                  </a:moveTo>
                  <a:cubicBezTo>
                    <a:pt x="23" y="9"/>
                    <a:pt x="16" y="9"/>
                    <a:pt x="12" y="8"/>
                  </a:cubicBezTo>
                  <a:cubicBezTo>
                    <a:pt x="8" y="7"/>
                    <a:pt x="2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1398">
              <a:extLst>
                <a:ext uri="{FF2B5EF4-FFF2-40B4-BE49-F238E27FC236}">
                  <a16:creationId xmlns:a16="http://schemas.microsoft.com/office/drawing/2014/main" id="{28FC5B67-10FE-4071-ADAD-A64554DF0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" y="2893"/>
              <a:ext cx="43" cy="23"/>
            </a:xfrm>
            <a:custGeom>
              <a:avLst/>
              <a:gdLst>
                <a:gd name="T0" fmla="*/ 101 w 28"/>
                <a:gd name="T1" fmla="*/ 54 h 15"/>
                <a:gd name="T2" fmla="*/ 0 w 2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7" y="9"/>
                    <a:pt x="6" y="3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1399">
              <a:extLst>
                <a:ext uri="{FF2B5EF4-FFF2-40B4-BE49-F238E27FC236}">
                  <a16:creationId xmlns:a16="http://schemas.microsoft.com/office/drawing/2014/main" id="{944157B6-37FC-4428-A7FF-9F1077EA4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978"/>
              <a:ext cx="50" cy="15"/>
            </a:xfrm>
            <a:custGeom>
              <a:avLst/>
              <a:gdLst>
                <a:gd name="T0" fmla="*/ 115 w 33"/>
                <a:gd name="T1" fmla="*/ 35 h 10"/>
                <a:gd name="T2" fmla="*/ 0 w 3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0">
                  <a:moveTo>
                    <a:pt x="33" y="10"/>
                  </a:moveTo>
                  <a:cubicBezTo>
                    <a:pt x="23" y="8"/>
                    <a:pt x="9" y="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1400">
              <a:extLst>
                <a:ext uri="{FF2B5EF4-FFF2-40B4-BE49-F238E27FC236}">
                  <a16:creationId xmlns:a16="http://schemas.microsoft.com/office/drawing/2014/main" id="{693F2A54-AF20-44DD-BDC1-D2A373977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3068"/>
              <a:ext cx="61" cy="10"/>
            </a:xfrm>
            <a:custGeom>
              <a:avLst/>
              <a:gdLst>
                <a:gd name="T0" fmla="*/ 142 w 40"/>
                <a:gd name="T1" fmla="*/ 20 h 7"/>
                <a:gd name="T2" fmla="*/ 53 w 40"/>
                <a:gd name="T3" fmla="*/ 9 h 7"/>
                <a:gd name="T4" fmla="*/ 0 w 4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">
                  <a:moveTo>
                    <a:pt x="40" y="7"/>
                  </a:moveTo>
                  <a:cubicBezTo>
                    <a:pt x="33" y="3"/>
                    <a:pt x="22" y="5"/>
                    <a:pt x="15" y="3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1401">
              <a:extLst>
                <a:ext uri="{FF2B5EF4-FFF2-40B4-BE49-F238E27FC236}">
                  <a16:creationId xmlns:a16="http://schemas.microsoft.com/office/drawing/2014/main" id="{99DC169E-F94B-4A67-B428-F721A41EF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3144"/>
              <a:ext cx="56" cy="18"/>
            </a:xfrm>
            <a:custGeom>
              <a:avLst/>
              <a:gdLst>
                <a:gd name="T0" fmla="*/ 129 w 37"/>
                <a:gd name="T1" fmla="*/ 41 h 12"/>
                <a:gd name="T2" fmla="*/ 45 w 37"/>
                <a:gd name="T3" fmla="*/ 18 h 12"/>
                <a:gd name="T4" fmla="*/ 0 w 3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2">
                  <a:moveTo>
                    <a:pt x="37" y="12"/>
                  </a:moveTo>
                  <a:cubicBezTo>
                    <a:pt x="31" y="8"/>
                    <a:pt x="20" y="7"/>
                    <a:pt x="13" y="5"/>
                  </a:cubicBezTo>
                  <a:cubicBezTo>
                    <a:pt x="8" y="3"/>
                    <a:pt x="4" y="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1402">
              <a:extLst>
                <a:ext uri="{FF2B5EF4-FFF2-40B4-BE49-F238E27FC236}">
                  <a16:creationId xmlns:a16="http://schemas.microsoft.com/office/drawing/2014/main" id="{EE248ADF-8B95-4DE8-977B-C8272D843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3302"/>
              <a:ext cx="42" cy="6"/>
            </a:xfrm>
            <a:custGeom>
              <a:avLst/>
              <a:gdLst>
                <a:gd name="T0" fmla="*/ 95 w 28"/>
                <a:gd name="T1" fmla="*/ 14 h 4"/>
                <a:gd name="T2" fmla="*/ 0 w 2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">
                  <a:moveTo>
                    <a:pt x="28" y="4"/>
                  </a:moveTo>
                  <a:cubicBezTo>
                    <a:pt x="18" y="3"/>
                    <a:pt x="9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1403">
              <a:extLst>
                <a:ext uri="{FF2B5EF4-FFF2-40B4-BE49-F238E27FC236}">
                  <a16:creationId xmlns:a16="http://schemas.microsoft.com/office/drawing/2014/main" id="{F110F88A-AA57-4C7D-8D05-573EABDD9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386"/>
              <a:ext cx="45" cy="10"/>
            </a:xfrm>
            <a:custGeom>
              <a:avLst/>
              <a:gdLst>
                <a:gd name="T0" fmla="*/ 109 w 29"/>
                <a:gd name="T1" fmla="*/ 20 h 7"/>
                <a:gd name="T2" fmla="*/ 48 w 29"/>
                <a:gd name="T3" fmla="*/ 13 h 7"/>
                <a:gd name="T4" fmla="*/ 0 w 2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7">
                  <a:moveTo>
                    <a:pt x="29" y="7"/>
                  </a:moveTo>
                  <a:cubicBezTo>
                    <a:pt x="24" y="5"/>
                    <a:pt x="18" y="5"/>
                    <a:pt x="13" y="4"/>
                  </a:cubicBezTo>
                  <a:cubicBezTo>
                    <a:pt x="9" y="3"/>
                    <a:pt x="4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1404">
              <a:extLst>
                <a:ext uri="{FF2B5EF4-FFF2-40B4-BE49-F238E27FC236}">
                  <a16:creationId xmlns:a16="http://schemas.microsoft.com/office/drawing/2014/main" id="{37E9F371-E344-4C57-A01A-CD0BBAE1A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523"/>
              <a:ext cx="36" cy="12"/>
            </a:xfrm>
            <a:custGeom>
              <a:avLst/>
              <a:gdLst>
                <a:gd name="T0" fmla="*/ 81 w 24"/>
                <a:gd name="T1" fmla="*/ 27 h 8"/>
                <a:gd name="T2" fmla="*/ 0 w 2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8">
                  <a:moveTo>
                    <a:pt x="24" y="8"/>
                  </a:moveTo>
                  <a:cubicBezTo>
                    <a:pt x="17" y="8"/>
                    <a:pt x="5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1405">
              <a:extLst>
                <a:ext uri="{FF2B5EF4-FFF2-40B4-BE49-F238E27FC236}">
                  <a16:creationId xmlns:a16="http://schemas.microsoft.com/office/drawing/2014/main" id="{CB7AF12C-EA08-4105-B1CD-50850398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663"/>
              <a:ext cx="35" cy="10"/>
            </a:xfrm>
            <a:custGeom>
              <a:avLst/>
              <a:gdLst>
                <a:gd name="T0" fmla="*/ 81 w 23"/>
                <a:gd name="T1" fmla="*/ 20 h 7"/>
                <a:gd name="T2" fmla="*/ 35 w 23"/>
                <a:gd name="T3" fmla="*/ 13 h 7"/>
                <a:gd name="T4" fmla="*/ 0 w 23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4"/>
                    <a:pt x="14" y="6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1406">
              <a:extLst>
                <a:ext uri="{FF2B5EF4-FFF2-40B4-BE49-F238E27FC236}">
                  <a16:creationId xmlns:a16="http://schemas.microsoft.com/office/drawing/2014/main" id="{95348A7D-36B6-4E00-88D5-749A651D2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754"/>
              <a:ext cx="30" cy="10"/>
            </a:xfrm>
            <a:custGeom>
              <a:avLst/>
              <a:gdLst>
                <a:gd name="T0" fmla="*/ 68 w 20"/>
                <a:gd name="T1" fmla="*/ 20 h 7"/>
                <a:gd name="T2" fmla="*/ 0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20" y="7"/>
                  </a:moveTo>
                  <a:cubicBezTo>
                    <a:pt x="16" y="3"/>
                    <a:pt x="5" y="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1407">
              <a:extLst>
                <a:ext uri="{FF2B5EF4-FFF2-40B4-BE49-F238E27FC236}">
                  <a16:creationId xmlns:a16="http://schemas.microsoft.com/office/drawing/2014/main" id="{B19237B7-DABB-4BAA-BB8E-03F85EA15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3839"/>
              <a:ext cx="37" cy="11"/>
            </a:xfrm>
            <a:custGeom>
              <a:avLst/>
              <a:gdLst>
                <a:gd name="T0" fmla="*/ 88 w 24"/>
                <a:gd name="T1" fmla="*/ 27 h 7"/>
                <a:gd name="T2" fmla="*/ 34 w 24"/>
                <a:gd name="T3" fmla="*/ 13 h 7"/>
                <a:gd name="T4" fmla="*/ 0 w 2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7">
                  <a:moveTo>
                    <a:pt x="24" y="7"/>
                  </a:moveTo>
                  <a:cubicBezTo>
                    <a:pt x="21" y="4"/>
                    <a:pt x="13" y="4"/>
                    <a:pt x="9" y="3"/>
                  </a:cubicBezTo>
                  <a:cubicBezTo>
                    <a:pt x="6" y="2"/>
                    <a:pt x="3" y="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1408">
              <a:extLst>
                <a:ext uri="{FF2B5EF4-FFF2-40B4-BE49-F238E27FC236}">
                  <a16:creationId xmlns:a16="http://schemas.microsoft.com/office/drawing/2014/main" id="{8E85EF15-A9D9-4357-BC02-DAA056BE1A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3" y="2859"/>
              <a:ext cx="795" cy="1089"/>
            </a:xfrm>
            <a:custGeom>
              <a:avLst/>
              <a:gdLst>
                <a:gd name="T0" fmla="*/ 0 w 522"/>
                <a:gd name="T1" fmla="*/ 2514 h 716"/>
                <a:gd name="T2" fmla="*/ 0 w 522"/>
                <a:gd name="T3" fmla="*/ 2519 h 716"/>
                <a:gd name="T4" fmla="*/ 1796 w 522"/>
                <a:gd name="T5" fmla="*/ 986 h 716"/>
                <a:gd name="T6" fmla="*/ 1805 w 522"/>
                <a:gd name="T7" fmla="*/ 732 h 716"/>
                <a:gd name="T8" fmla="*/ 1832 w 522"/>
                <a:gd name="T9" fmla="*/ 405 h 716"/>
                <a:gd name="T10" fmla="*/ 1817 w 522"/>
                <a:gd name="T11" fmla="*/ 94 h 716"/>
                <a:gd name="T12" fmla="*/ 1791 w 522"/>
                <a:gd name="T13" fmla="*/ 0 h 716"/>
                <a:gd name="T14" fmla="*/ 1783 w 522"/>
                <a:gd name="T15" fmla="*/ 18 h 716"/>
                <a:gd name="T16" fmla="*/ 1730 w 522"/>
                <a:gd name="T17" fmla="*/ 18 h 716"/>
                <a:gd name="T18" fmla="*/ 1668 w 522"/>
                <a:gd name="T19" fmla="*/ 61 h 716"/>
                <a:gd name="T20" fmla="*/ 1552 w 522"/>
                <a:gd name="T21" fmla="*/ 99 h 716"/>
                <a:gd name="T22" fmla="*/ 1374 w 522"/>
                <a:gd name="T23" fmla="*/ 129 h 716"/>
                <a:gd name="T24" fmla="*/ 1170 w 522"/>
                <a:gd name="T25" fmla="*/ 176 h 716"/>
                <a:gd name="T26" fmla="*/ 848 w 522"/>
                <a:gd name="T27" fmla="*/ 310 h 716"/>
                <a:gd name="T28" fmla="*/ 653 w 522"/>
                <a:gd name="T29" fmla="*/ 414 h 716"/>
                <a:gd name="T30" fmla="*/ 465 w 522"/>
                <a:gd name="T31" fmla="*/ 546 h 716"/>
                <a:gd name="T32" fmla="*/ 332 w 522"/>
                <a:gd name="T33" fmla="*/ 648 h 716"/>
                <a:gd name="T34" fmla="*/ 203 w 522"/>
                <a:gd name="T35" fmla="*/ 738 h 716"/>
                <a:gd name="T36" fmla="*/ 0 w 522"/>
                <a:gd name="T37" fmla="*/ 906 h 716"/>
                <a:gd name="T38" fmla="*/ 8 w 522"/>
                <a:gd name="T39" fmla="*/ 937 h 716"/>
                <a:gd name="T40" fmla="*/ 14 w 522"/>
                <a:gd name="T41" fmla="*/ 1087 h 716"/>
                <a:gd name="T42" fmla="*/ 61 w 522"/>
                <a:gd name="T43" fmla="*/ 1249 h 716"/>
                <a:gd name="T44" fmla="*/ 32 w 522"/>
                <a:gd name="T45" fmla="*/ 1384 h 716"/>
                <a:gd name="T46" fmla="*/ 21 w 522"/>
                <a:gd name="T47" fmla="*/ 1649 h 716"/>
                <a:gd name="T48" fmla="*/ 32 w 522"/>
                <a:gd name="T49" fmla="*/ 1967 h 716"/>
                <a:gd name="T50" fmla="*/ 32 w 522"/>
                <a:gd name="T51" fmla="*/ 2163 h 716"/>
                <a:gd name="T52" fmla="*/ 14 w 522"/>
                <a:gd name="T53" fmla="*/ 2326 h 716"/>
                <a:gd name="T54" fmla="*/ 5 w 522"/>
                <a:gd name="T55" fmla="*/ 2513 h 716"/>
                <a:gd name="T56" fmla="*/ 5 w 522"/>
                <a:gd name="T57" fmla="*/ 2514 h 716"/>
                <a:gd name="T58" fmla="*/ 168 w 522"/>
                <a:gd name="T59" fmla="*/ 2357 h 716"/>
                <a:gd name="T60" fmla="*/ 311 w 522"/>
                <a:gd name="T61" fmla="*/ 2228 h 716"/>
                <a:gd name="T62" fmla="*/ 465 w 522"/>
                <a:gd name="T63" fmla="*/ 2119 h 716"/>
                <a:gd name="T64" fmla="*/ 582 w 522"/>
                <a:gd name="T65" fmla="*/ 1992 h 716"/>
                <a:gd name="T66" fmla="*/ 731 w 522"/>
                <a:gd name="T67" fmla="*/ 1900 h 716"/>
                <a:gd name="T68" fmla="*/ 966 w 522"/>
                <a:gd name="T69" fmla="*/ 1763 h 716"/>
                <a:gd name="T70" fmla="*/ 1046 w 522"/>
                <a:gd name="T71" fmla="*/ 1682 h 716"/>
                <a:gd name="T72" fmla="*/ 1208 w 522"/>
                <a:gd name="T73" fmla="*/ 1629 h 716"/>
                <a:gd name="T74" fmla="*/ 1359 w 522"/>
                <a:gd name="T75" fmla="*/ 1573 h 716"/>
                <a:gd name="T76" fmla="*/ 1413 w 522"/>
                <a:gd name="T77" fmla="*/ 1532 h 716"/>
                <a:gd name="T78" fmla="*/ 1646 w 522"/>
                <a:gd name="T79" fmla="*/ 1453 h 716"/>
                <a:gd name="T80" fmla="*/ 1791 w 522"/>
                <a:gd name="T81" fmla="*/ 1431 h 716"/>
                <a:gd name="T82" fmla="*/ 1791 w 522"/>
                <a:gd name="T83" fmla="*/ 1425 h 716"/>
                <a:gd name="T84" fmla="*/ 1797 w 522"/>
                <a:gd name="T85" fmla="*/ 1311 h 7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22" h="716">
                  <a:moveTo>
                    <a:pt x="0" y="716"/>
                  </a:moveTo>
                  <a:cubicBezTo>
                    <a:pt x="0" y="716"/>
                    <a:pt x="0" y="715"/>
                    <a:pt x="0" y="715"/>
                  </a:cubicBezTo>
                  <a:cubicBezTo>
                    <a:pt x="0" y="715"/>
                    <a:pt x="0" y="715"/>
                    <a:pt x="0" y="715"/>
                  </a:cubicBezTo>
                  <a:lnTo>
                    <a:pt x="0" y="716"/>
                  </a:lnTo>
                  <a:close/>
                  <a:moveTo>
                    <a:pt x="517" y="313"/>
                  </a:moveTo>
                  <a:cubicBezTo>
                    <a:pt x="513" y="300"/>
                    <a:pt x="506" y="294"/>
                    <a:pt x="508" y="280"/>
                  </a:cubicBezTo>
                  <a:cubicBezTo>
                    <a:pt x="510" y="266"/>
                    <a:pt x="512" y="254"/>
                    <a:pt x="512" y="239"/>
                  </a:cubicBezTo>
                  <a:cubicBezTo>
                    <a:pt x="511" y="227"/>
                    <a:pt x="508" y="219"/>
                    <a:pt x="511" y="208"/>
                  </a:cubicBezTo>
                  <a:cubicBezTo>
                    <a:pt x="515" y="194"/>
                    <a:pt x="515" y="190"/>
                    <a:pt x="512" y="175"/>
                  </a:cubicBezTo>
                  <a:cubicBezTo>
                    <a:pt x="508" y="163"/>
                    <a:pt x="501" y="119"/>
                    <a:pt x="519" y="115"/>
                  </a:cubicBezTo>
                  <a:cubicBezTo>
                    <a:pt x="513" y="93"/>
                    <a:pt x="512" y="72"/>
                    <a:pt x="513" y="49"/>
                  </a:cubicBezTo>
                  <a:cubicBezTo>
                    <a:pt x="513" y="41"/>
                    <a:pt x="516" y="33"/>
                    <a:pt x="514" y="27"/>
                  </a:cubicBezTo>
                  <a:cubicBezTo>
                    <a:pt x="513" y="20"/>
                    <a:pt x="510" y="10"/>
                    <a:pt x="507" y="3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506" y="0"/>
                    <a:pt x="505" y="1"/>
                    <a:pt x="504" y="1"/>
                  </a:cubicBezTo>
                  <a:cubicBezTo>
                    <a:pt x="505" y="2"/>
                    <a:pt x="506" y="4"/>
                    <a:pt x="505" y="5"/>
                  </a:cubicBezTo>
                  <a:cubicBezTo>
                    <a:pt x="503" y="7"/>
                    <a:pt x="503" y="7"/>
                    <a:pt x="503" y="7"/>
                  </a:cubicBezTo>
                  <a:cubicBezTo>
                    <a:pt x="501" y="8"/>
                    <a:pt x="493" y="5"/>
                    <a:pt x="490" y="5"/>
                  </a:cubicBezTo>
                  <a:cubicBezTo>
                    <a:pt x="484" y="5"/>
                    <a:pt x="482" y="8"/>
                    <a:pt x="478" y="11"/>
                  </a:cubicBezTo>
                  <a:cubicBezTo>
                    <a:pt x="475" y="12"/>
                    <a:pt x="475" y="16"/>
                    <a:pt x="472" y="17"/>
                  </a:cubicBezTo>
                  <a:cubicBezTo>
                    <a:pt x="469" y="19"/>
                    <a:pt x="461" y="18"/>
                    <a:pt x="457" y="19"/>
                  </a:cubicBezTo>
                  <a:cubicBezTo>
                    <a:pt x="450" y="21"/>
                    <a:pt x="445" y="27"/>
                    <a:pt x="439" y="28"/>
                  </a:cubicBezTo>
                  <a:cubicBezTo>
                    <a:pt x="429" y="30"/>
                    <a:pt x="416" y="22"/>
                    <a:pt x="405" y="26"/>
                  </a:cubicBezTo>
                  <a:cubicBezTo>
                    <a:pt x="397" y="28"/>
                    <a:pt x="396" y="35"/>
                    <a:pt x="389" y="37"/>
                  </a:cubicBezTo>
                  <a:cubicBezTo>
                    <a:pt x="379" y="40"/>
                    <a:pt x="366" y="35"/>
                    <a:pt x="355" y="38"/>
                  </a:cubicBezTo>
                  <a:cubicBezTo>
                    <a:pt x="347" y="40"/>
                    <a:pt x="338" y="45"/>
                    <a:pt x="331" y="50"/>
                  </a:cubicBezTo>
                  <a:cubicBezTo>
                    <a:pt x="312" y="61"/>
                    <a:pt x="292" y="65"/>
                    <a:pt x="272" y="74"/>
                  </a:cubicBezTo>
                  <a:cubicBezTo>
                    <a:pt x="262" y="78"/>
                    <a:pt x="248" y="81"/>
                    <a:pt x="240" y="88"/>
                  </a:cubicBezTo>
                  <a:cubicBezTo>
                    <a:pt x="234" y="94"/>
                    <a:pt x="234" y="96"/>
                    <a:pt x="227" y="99"/>
                  </a:cubicBezTo>
                  <a:cubicBezTo>
                    <a:pt x="213" y="105"/>
                    <a:pt x="195" y="104"/>
                    <a:pt x="185" y="118"/>
                  </a:cubicBezTo>
                  <a:cubicBezTo>
                    <a:pt x="179" y="125"/>
                    <a:pt x="180" y="130"/>
                    <a:pt x="173" y="134"/>
                  </a:cubicBezTo>
                  <a:cubicBezTo>
                    <a:pt x="160" y="143"/>
                    <a:pt x="143" y="141"/>
                    <a:pt x="131" y="155"/>
                  </a:cubicBezTo>
                  <a:cubicBezTo>
                    <a:pt x="125" y="162"/>
                    <a:pt x="127" y="163"/>
                    <a:pt x="119" y="167"/>
                  </a:cubicBezTo>
                  <a:cubicBezTo>
                    <a:pt x="109" y="172"/>
                    <a:pt x="101" y="176"/>
                    <a:pt x="94" y="184"/>
                  </a:cubicBezTo>
                  <a:cubicBezTo>
                    <a:pt x="91" y="188"/>
                    <a:pt x="88" y="195"/>
                    <a:pt x="84" y="198"/>
                  </a:cubicBezTo>
                  <a:cubicBezTo>
                    <a:pt x="77" y="203"/>
                    <a:pt x="65" y="204"/>
                    <a:pt x="57" y="210"/>
                  </a:cubicBezTo>
                  <a:cubicBezTo>
                    <a:pt x="48" y="215"/>
                    <a:pt x="43" y="223"/>
                    <a:pt x="36" y="230"/>
                  </a:cubicBezTo>
                  <a:cubicBezTo>
                    <a:pt x="26" y="240"/>
                    <a:pt x="14" y="255"/>
                    <a:pt x="0" y="25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63"/>
                    <a:pt x="1" y="265"/>
                    <a:pt x="2" y="266"/>
                  </a:cubicBezTo>
                  <a:cubicBezTo>
                    <a:pt x="3" y="269"/>
                    <a:pt x="4" y="273"/>
                    <a:pt x="5" y="277"/>
                  </a:cubicBezTo>
                  <a:cubicBezTo>
                    <a:pt x="8" y="288"/>
                    <a:pt x="3" y="297"/>
                    <a:pt x="4" y="309"/>
                  </a:cubicBezTo>
                  <a:cubicBezTo>
                    <a:pt x="5" y="318"/>
                    <a:pt x="6" y="326"/>
                    <a:pt x="9" y="334"/>
                  </a:cubicBezTo>
                  <a:cubicBezTo>
                    <a:pt x="11" y="340"/>
                    <a:pt x="17" y="349"/>
                    <a:pt x="17" y="355"/>
                  </a:cubicBezTo>
                  <a:cubicBezTo>
                    <a:pt x="16" y="360"/>
                    <a:pt x="11" y="365"/>
                    <a:pt x="10" y="370"/>
                  </a:cubicBezTo>
                  <a:cubicBezTo>
                    <a:pt x="9" y="378"/>
                    <a:pt x="10" y="385"/>
                    <a:pt x="9" y="393"/>
                  </a:cubicBezTo>
                  <a:cubicBezTo>
                    <a:pt x="8" y="406"/>
                    <a:pt x="4" y="415"/>
                    <a:pt x="6" y="428"/>
                  </a:cubicBezTo>
                  <a:cubicBezTo>
                    <a:pt x="8" y="442"/>
                    <a:pt x="6" y="455"/>
                    <a:pt x="6" y="469"/>
                  </a:cubicBezTo>
                  <a:cubicBezTo>
                    <a:pt x="5" y="488"/>
                    <a:pt x="5" y="508"/>
                    <a:pt x="7" y="526"/>
                  </a:cubicBezTo>
                  <a:cubicBezTo>
                    <a:pt x="9" y="536"/>
                    <a:pt x="11" y="548"/>
                    <a:pt x="9" y="559"/>
                  </a:cubicBezTo>
                  <a:cubicBezTo>
                    <a:pt x="7" y="571"/>
                    <a:pt x="1" y="586"/>
                    <a:pt x="7" y="599"/>
                  </a:cubicBezTo>
                  <a:cubicBezTo>
                    <a:pt x="11" y="608"/>
                    <a:pt x="13" y="605"/>
                    <a:pt x="9" y="615"/>
                  </a:cubicBezTo>
                  <a:cubicBezTo>
                    <a:pt x="6" y="623"/>
                    <a:pt x="4" y="632"/>
                    <a:pt x="4" y="641"/>
                  </a:cubicBezTo>
                  <a:cubicBezTo>
                    <a:pt x="4" y="649"/>
                    <a:pt x="5" y="654"/>
                    <a:pt x="4" y="661"/>
                  </a:cubicBezTo>
                  <a:cubicBezTo>
                    <a:pt x="3" y="668"/>
                    <a:pt x="2" y="674"/>
                    <a:pt x="2" y="681"/>
                  </a:cubicBezTo>
                  <a:cubicBezTo>
                    <a:pt x="2" y="693"/>
                    <a:pt x="4" y="703"/>
                    <a:pt x="1" y="714"/>
                  </a:cubicBezTo>
                  <a:cubicBezTo>
                    <a:pt x="1" y="714"/>
                    <a:pt x="1" y="714"/>
                    <a:pt x="1" y="714"/>
                  </a:cubicBezTo>
                  <a:cubicBezTo>
                    <a:pt x="1" y="715"/>
                    <a:pt x="1" y="715"/>
                    <a:pt x="1" y="715"/>
                  </a:cubicBezTo>
                  <a:cubicBezTo>
                    <a:pt x="8" y="708"/>
                    <a:pt x="19" y="704"/>
                    <a:pt x="27" y="697"/>
                  </a:cubicBezTo>
                  <a:cubicBezTo>
                    <a:pt x="35" y="689"/>
                    <a:pt x="41" y="680"/>
                    <a:pt x="47" y="670"/>
                  </a:cubicBezTo>
                  <a:cubicBezTo>
                    <a:pt x="54" y="659"/>
                    <a:pt x="57" y="660"/>
                    <a:pt x="68" y="654"/>
                  </a:cubicBezTo>
                  <a:cubicBezTo>
                    <a:pt x="78" y="649"/>
                    <a:pt x="81" y="641"/>
                    <a:pt x="88" y="633"/>
                  </a:cubicBezTo>
                  <a:cubicBezTo>
                    <a:pt x="95" y="624"/>
                    <a:pt x="107" y="611"/>
                    <a:pt x="117" y="606"/>
                  </a:cubicBezTo>
                  <a:cubicBezTo>
                    <a:pt x="122" y="604"/>
                    <a:pt x="127" y="605"/>
                    <a:pt x="131" y="602"/>
                  </a:cubicBezTo>
                  <a:cubicBezTo>
                    <a:pt x="134" y="598"/>
                    <a:pt x="136" y="589"/>
                    <a:pt x="139" y="585"/>
                  </a:cubicBezTo>
                  <a:cubicBezTo>
                    <a:pt x="147" y="574"/>
                    <a:pt x="156" y="573"/>
                    <a:pt x="165" y="566"/>
                  </a:cubicBezTo>
                  <a:cubicBezTo>
                    <a:pt x="173" y="561"/>
                    <a:pt x="178" y="552"/>
                    <a:pt x="186" y="547"/>
                  </a:cubicBezTo>
                  <a:cubicBezTo>
                    <a:pt x="192" y="544"/>
                    <a:pt x="200" y="544"/>
                    <a:pt x="207" y="540"/>
                  </a:cubicBezTo>
                  <a:cubicBezTo>
                    <a:pt x="214" y="537"/>
                    <a:pt x="219" y="530"/>
                    <a:pt x="226" y="525"/>
                  </a:cubicBezTo>
                  <a:cubicBezTo>
                    <a:pt x="237" y="517"/>
                    <a:pt x="259" y="499"/>
                    <a:pt x="273" y="501"/>
                  </a:cubicBezTo>
                  <a:cubicBezTo>
                    <a:pt x="276" y="493"/>
                    <a:pt x="280" y="488"/>
                    <a:pt x="284" y="484"/>
                  </a:cubicBezTo>
                  <a:cubicBezTo>
                    <a:pt x="288" y="482"/>
                    <a:pt x="292" y="480"/>
                    <a:pt x="296" y="478"/>
                  </a:cubicBezTo>
                  <a:cubicBezTo>
                    <a:pt x="303" y="475"/>
                    <a:pt x="311" y="473"/>
                    <a:pt x="319" y="471"/>
                  </a:cubicBezTo>
                  <a:cubicBezTo>
                    <a:pt x="328" y="468"/>
                    <a:pt x="334" y="467"/>
                    <a:pt x="342" y="463"/>
                  </a:cubicBezTo>
                  <a:cubicBezTo>
                    <a:pt x="348" y="460"/>
                    <a:pt x="355" y="453"/>
                    <a:pt x="362" y="450"/>
                  </a:cubicBezTo>
                  <a:cubicBezTo>
                    <a:pt x="369" y="448"/>
                    <a:pt x="377" y="449"/>
                    <a:pt x="385" y="447"/>
                  </a:cubicBezTo>
                  <a:cubicBezTo>
                    <a:pt x="389" y="447"/>
                    <a:pt x="389" y="450"/>
                    <a:pt x="393" y="447"/>
                  </a:cubicBezTo>
                  <a:cubicBezTo>
                    <a:pt x="395" y="445"/>
                    <a:pt x="396" y="438"/>
                    <a:pt x="400" y="435"/>
                  </a:cubicBezTo>
                  <a:cubicBezTo>
                    <a:pt x="416" y="423"/>
                    <a:pt x="440" y="433"/>
                    <a:pt x="457" y="426"/>
                  </a:cubicBezTo>
                  <a:cubicBezTo>
                    <a:pt x="457" y="420"/>
                    <a:pt x="460" y="416"/>
                    <a:pt x="466" y="413"/>
                  </a:cubicBezTo>
                  <a:cubicBezTo>
                    <a:pt x="474" y="411"/>
                    <a:pt x="482" y="410"/>
                    <a:pt x="490" y="408"/>
                  </a:cubicBezTo>
                  <a:cubicBezTo>
                    <a:pt x="498" y="408"/>
                    <a:pt x="504" y="408"/>
                    <a:pt x="507" y="407"/>
                  </a:cubicBezTo>
                  <a:cubicBezTo>
                    <a:pt x="507" y="407"/>
                    <a:pt x="507" y="406"/>
                    <a:pt x="506" y="405"/>
                  </a:cubicBezTo>
                  <a:cubicBezTo>
                    <a:pt x="507" y="405"/>
                    <a:pt x="507" y="405"/>
                    <a:pt x="507" y="405"/>
                  </a:cubicBezTo>
                  <a:cubicBezTo>
                    <a:pt x="507" y="403"/>
                    <a:pt x="507" y="403"/>
                    <a:pt x="507" y="403"/>
                  </a:cubicBezTo>
                  <a:cubicBezTo>
                    <a:pt x="514" y="395"/>
                    <a:pt x="510" y="383"/>
                    <a:pt x="509" y="373"/>
                  </a:cubicBezTo>
                  <a:cubicBezTo>
                    <a:pt x="508" y="353"/>
                    <a:pt x="522" y="332"/>
                    <a:pt x="517" y="313"/>
                  </a:cubicBezTo>
                  <a:close/>
                </a:path>
              </a:pathLst>
            </a:custGeom>
            <a:noFill/>
            <a:ln w="9525" cap="rnd">
              <a:solidFill>
                <a:srgbClr val="201B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47" name="Line 1707">
            <a:extLst>
              <a:ext uri="{FF2B5EF4-FFF2-40B4-BE49-F238E27FC236}">
                <a16:creationId xmlns:a16="http://schemas.microsoft.com/office/drawing/2014/main" id="{7BF65B51-55D2-48D4-BD0B-76AD29F227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76550" y="4976813"/>
            <a:ext cx="228600" cy="5334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48" name="Line 1709">
            <a:extLst>
              <a:ext uri="{FF2B5EF4-FFF2-40B4-BE49-F238E27FC236}">
                <a16:creationId xmlns:a16="http://schemas.microsoft.com/office/drawing/2014/main" id="{AD0FDB45-9B02-4D30-A66D-0D7D7782DD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33975" y="2008188"/>
            <a:ext cx="457200" cy="2286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49" name="Line 1710">
            <a:extLst>
              <a:ext uri="{FF2B5EF4-FFF2-40B4-BE49-F238E27FC236}">
                <a16:creationId xmlns:a16="http://schemas.microsoft.com/office/drawing/2014/main" id="{0CC02B4B-DA28-4422-A047-9377909A8D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86375" y="2274888"/>
            <a:ext cx="5334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50" name="Line 1711">
            <a:extLst>
              <a:ext uri="{FF2B5EF4-FFF2-40B4-BE49-F238E27FC236}">
                <a16:creationId xmlns:a16="http://schemas.microsoft.com/office/drawing/2014/main" id="{8234A6AE-54DF-4369-B962-FEF3B8A470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48400" y="3170238"/>
            <a:ext cx="381000" cy="15240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49A927B6-8331-4C00-B0D2-DC6A7BC5D9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Valves</a:t>
            </a:r>
          </a:p>
        </p:txBody>
      </p:sp>
      <p:grpSp>
        <p:nvGrpSpPr>
          <p:cNvPr id="43010" name="Group 888">
            <a:extLst>
              <a:ext uri="{FF2B5EF4-FFF2-40B4-BE49-F238E27FC236}">
                <a16:creationId xmlns:a16="http://schemas.microsoft.com/office/drawing/2014/main" id="{94CA811C-ED84-470F-A680-688B808BF76D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1524000"/>
            <a:ext cx="4894263" cy="4200525"/>
            <a:chOff x="1246" y="1092"/>
            <a:chExt cx="3083" cy="2646"/>
          </a:xfrm>
        </p:grpSpPr>
        <p:grpSp>
          <p:nvGrpSpPr>
            <p:cNvPr id="43011" name="Group 781">
              <a:extLst>
                <a:ext uri="{FF2B5EF4-FFF2-40B4-BE49-F238E27FC236}">
                  <a16:creationId xmlns:a16="http://schemas.microsoft.com/office/drawing/2014/main" id="{3AE7F890-FC9E-4631-8E76-E199EA236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46" y="1092"/>
              <a:ext cx="3083" cy="2646"/>
              <a:chOff x="1246" y="1092"/>
              <a:chExt cx="3083" cy="2646"/>
            </a:xfrm>
          </p:grpSpPr>
          <p:sp>
            <p:nvSpPr>
              <p:cNvPr id="43118" name="Freeform 581">
                <a:extLst>
                  <a:ext uri="{FF2B5EF4-FFF2-40B4-BE49-F238E27FC236}">
                    <a16:creationId xmlns:a16="http://schemas.microsoft.com/office/drawing/2014/main" id="{2E66B2B7-C49B-4EAE-824B-5810A2E36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233"/>
                <a:ext cx="2917" cy="1689"/>
              </a:xfrm>
              <a:custGeom>
                <a:avLst/>
                <a:gdLst>
                  <a:gd name="T0" fmla="*/ 36650 w 808"/>
                  <a:gd name="T1" fmla="*/ 4324 h 468"/>
                  <a:gd name="T2" fmla="*/ 24556 w 808"/>
                  <a:gd name="T3" fmla="*/ 704 h 468"/>
                  <a:gd name="T4" fmla="*/ 21412 w 808"/>
                  <a:gd name="T5" fmla="*/ 2017 h 468"/>
                  <a:gd name="T6" fmla="*/ 16188 w 808"/>
                  <a:gd name="T7" fmla="*/ 2111 h 468"/>
                  <a:gd name="T8" fmla="*/ 6217 w 808"/>
                  <a:gd name="T9" fmla="*/ 4273 h 468"/>
                  <a:gd name="T10" fmla="*/ 3246 w 808"/>
                  <a:gd name="T11" fmla="*/ 17153 h 468"/>
                  <a:gd name="T12" fmla="*/ 7390 w 808"/>
                  <a:gd name="T13" fmla="*/ 20304 h 468"/>
                  <a:gd name="T14" fmla="*/ 13556 w 808"/>
                  <a:gd name="T15" fmla="*/ 17767 h 468"/>
                  <a:gd name="T16" fmla="*/ 16134 w 808"/>
                  <a:gd name="T17" fmla="*/ 16125 h 468"/>
                  <a:gd name="T18" fmla="*/ 21506 w 808"/>
                  <a:gd name="T19" fmla="*/ 17439 h 468"/>
                  <a:gd name="T20" fmla="*/ 22260 w 808"/>
                  <a:gd name="T21" fmla="*/ 19510 h 468"/>
                  <a:gd name="T22" fmla="*/ 23199 w 808"/>
                  <a:gd name="T23" fmla="*/ 20968 h 468"/>
                  <a:gd name="T24" fmla="*/ 29401 w 808"/>
                  <a:gd name="T25" fmla="*/ 21203 h 468"/>
                  <a:gd name="T26" fmla="*/ 29690 w 808"/>
                  <a:gd name="T27" fmla="*/ 21152 h 468"/>
                  <a:gd name="T28" fmla="*/ 36376 w 808"/>
                  <a:gd name="T29" fmla="*/ 14523 h 468"/>
                  <a:gd name="T30" fmla="*/ 36791 w 808"/>
                  <a:gd name="T31" fmla="*/ 11892 h 468"/>
                  <a:gd name="T32" fmla="*/ 36650 w 808"/>
                  <a:gd name="T33" fmla="*/ 4324 h 4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8" h="468">
                    <a:moveTo>
                      <a:pt x="779" y="92"/>
                    </a:moveTo>
                    <a:cubicBezTo>
                      <a:pt x="753" y="63"/>
                      <a:pt x="622" y="0"/>
                      <a:pt x="522" y="15"/>
                    </a:cubicBezTo>
                    <a:cubicBezTo>
                      <a:pt x="495" y="19"/>
                      <a:pt x="473" y="29"/>
                      <a:pt x="455" y="43"/>
                    </a:cubicBezTo>
                    <a:cubicBezTo>
                      <a:pt x="421" y="68"/>
                      <a:pt x="362" y="51"/>
                      <a:pt x="344" y="45"/>
                    </a:cubicBezTo>
                    <a:cubicBezTo>
                      <a:pt x="274" y="24"/>
                      <a:pt x="187" y="48"/>
                      <a:pt x="132" y="91"/>
                    </a:cubicBezTo>
                    <a:cubicBezTo>
                      <a:pt x="56" y="149"/>
                      <a:pt x="0" y="252"/>
                      <a:pt x="69" y="365"/>
                    </a:cubicBezTo>
                    <a:cubicBezTo>
                      <a:pt x="93" y="404"/>
                      <a:pt x="123" y="427"/>
                      <a:pt x="157" y="432"/>
                    </a:cubicBezTo>
                    <a:cubicBezTo>
                      <a:pt x="212" y="439"/>
                      <a:pt x="263" y="402"/>
                      <a:pt x="288" y="378"/>
                    </a:cubicBezTo>
                    <a:cubicBezTo>
                      <a:pt x="303" y="365"/>
                      <a:pt x="322" y="353"/>
                      <a:pt x="343" y="343"/>
                    </a:cubicBezTo>
                    <a:cubicBezTo>
                      <a:pt x="404" y="312"/>
                      <a:pt x="449" y="356"/>
                      <a:pt x="457" y="371"/>
                    </a:cubicBezTo>
                    <a:cubicBezTo>
                      <a:pt x="465" y="385"/>
                      <a:pt x="471" y="400"/>
                      <a:pt x="473" y="415"/>
                    </a:cubicBezTo>
                    <a:cubicBezTo>
                      <a:pt x="477" y="434"/>
                      <a:pt x="482" y="437"/>
                      <a:pt x="493" y="446"/>
                    </a:cubicBezTo>
                    <a:cubicBezTo>
                      <a:pt x="522" y="468"/>
                      <a:pt x="575" y="459"/>
                      <a:pt x="625" y="451"/>
                    </a:cubicBezTo>
                    <a:cubicBezTo>
                      <a:pt x="631" y="450"/>
                      <a:pt x="631" y="450"/>
                      <a:pt x="631" y="450"/>
                    </a:cubicBezTo>
                    <a:cubicBezTo>
                      <a:pt x="704" y="438"/>
                      <a:pt x="767" y="374"/>
                      <a:pt x="773" y="309"/>
                    </a:cubicBezTo>
                    <a:cubicBezTo>
                      <a:pt x="774" y="294"/>
                      <a:pt x="778" y="274"/>
                      <a:pt x="782" y="253"/>
                    </a:cubicBezTo>
                    <a:cubicBezTo>
                      <a:pt x="794" y="193"/>
                      <a:pt x="808" y="126"/>
                      <a:pt x="779" y="92"/>
                    </a:cubicBezTo>
                    <a:close/>
                  </a:path>
                </a:pathLst>
              </a:custGeom>
              <a:solidFill>
                <a:srgbClr val="F9D4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9" name="Freeform 582">
                <a:extLst>
                  <a:ext uri="{FF2B5EF4-FFF2-40B4-BE49-F238E27FC236}">
                    <a16:creationId xmlns:a16="http://schemas.microsoft.com/office/drawing/2014/main" id="{FBEF7723-337A-4ABD-837B-BE98789CD9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5" y="1305"/>
                <a:ext cx="2791" cy="1520"/>
              </a:xfrm>
              <a:custGeom>
                <a:avLst/>
                <a:gdLst>
                  <a:gd name="T0" fmla="*/ 15396 w 773"/>
                  <a:gd name="T1" fmla="*/ 14207 h 421"/>
                  <a:gd name="T2" fmla="*/ 12384 w 773"/>
                  <a:gd name="T3" fmla="*/ 16009 h 421"/>
                  <a:gd name="T4" fmla="*/ 7196 w 773"/>
                  <a:gd name="T5" fmla="*/ 18211 h 421"/>
                  <a:gd name="T6" fmla="*/ 3571 w 773"/>
                  <a:gd name="T7" fmla="*/ 15395 h 421"/>
                  <a:gd name="T8" fmla="*/ 6546 w 773"/>
                  <a:gd name="T9" fmla="*/ 4289 h 421"/>
                  <a:gd name="T10" fmla="*/ 17468 w 773"/>
                  <a:gd name="T11" fmla="*/ 3336 h 421"/>
                  <a:gd name="T12" fmla="*/ 18497 w 773"/>
                  <a:gd name="T13" fmla="*/ 6167 h 421"/>
                  <a:gd name="T14" fmla="*/ 18028 w 773"/>
                  <a:gd name="T15" fmla="*/ 9932 h 421"/>
                  <a:gd name="T16" fmla="*/ 15396 w 773"/>
                  <a:gd name="T17" fmla="*/ 14207 h 421"/>
                  <a:gd name="T18" fmla="*/ 35305 w 773"/>
                  <a:gd name="T19" fmla="*/ 10727 h 421"/>
                  <a:gd name="T20" fmla="*/ 34835 w 773"/>
                  <a:gd name="T21" fmla="*/ 13503 h 421"/>
                  <a:gd name="T22" fmla="*/ 29463 w 773"/>
                  <a:gd name="T23" fmla="*/ 19255 h 421"/>
                  <a:gd name="T24" fmla="*/ 29188 w 773"/>
                  <a:gd name="T25" fmla="*/ 19291 h 421"/>
                  <a:gd name="T26" fmla="*/ 23584 w 773"/>
                  <a:gd name="T27" fmla="*/ 19110 h 421"/>
                  <a:gd name="T28" fmla="*/ 23115 w 773"/>
                  <a:gd name="T29" fmla="*/ 18211 h 421"/>
                  <a:gd name="T30" fmla="*/ 21223 w 773"/>
                  <a:gd name="T31" fmla="*/ 13882 h 421"/>
                  <a:gd name="T32" fmla="*/ 19764 w 773"/>
                  <a:gd name="T33" fmla="*/ 10925 h 421"/>
                  <a:gd name="T34" fmla="*/ 21093 w 773"/>
                  <a:gd name="T35" fmla="*/ 3910 h 421"/>
                  <a:gd name="T36" fmla="*/ 21093 w 773"/>
                  <a:gd name="T37" fmla="*/ 3860 h 421"/>
                  <a:gd name="T38" fmla="*/ 24664 w 773"/>
                  <a:gd name="T39" fmla="*/ 664 h 421"/>
                  <a:gd name="T40" fmla="*/ 35395 w 773"/>
                  <a:gd name="T41" fmla="*/ 4185 h 421"/>
                  <a:gd name="T42" fmla="*/ 35305 w 773"/>
                  <a:gd name="T43" fmla="*/ 10727 h 4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73" h="421">
                    <a:moveTo>
                      <a:pt x="327" y="302"/>
                    </a:moveTo>
                    <a:cubicBezTo>
                      <a:pt x="304" y="313"/>
                      <a:pt x="281" y="324"/>
                      <a:pt x="263" y="340"/>
                    </a:cubicBezTo>
                    <a:cubicBezTo>
                      <a:pt x="245" y="356"/>
                      <a:pt x="199" y="393"/>
                      <a:pt x="153" y="387"/>
                    </a:cubicBezTo>
                    <a:cubicBezTo>
                      <a:pt x="126" y="383"/>
                      <a:pt x="96" y="360"/>
                      <a:pt x="76" y="327"/>
                    </a:cubicBezTo>
                    <a:cubicBezTo>
                      <a:pt x="0" y="203"/>
                      <a:pt x="107" y="116"/>
                      <a:pt x="139" y="91"/>
                    </a:cubicBezTo>
                    <a:cubicBezTo>
                      <a:pt x="202" y="42"/>
                      <a:pt x="308" y="21"/>
                      <a:pt x="371" y="71"/>
                    </a:cubicBezTo>
                    <a:cubicBezTo>
                      <a:pt x="391" y="87"/>
                      <a:pt x="396" y="104"/>
                      <a:pt x="393" y="131"/>
                    </a:cubicBezTo>
                    <a:cubicBezTo>
                      <a:pt x="386" y="160"/>
                      <a:pt x="383" y="188"/>
                      <a:pt x="383" y="211"/>
                    </a:cubicBezTo>
                    <a:cubicBezTo>
                      <a:pt x="380" y="259"/>
                      <a:pt x="357" y="287"/>
                      <a:pt x="327" y="302"/>
                    </a:cubicBezTo>
                    <a:close/>
                    <a:moveTo>
                      <a:pt x="750" y="228"/>
                    </a:moveTo>
                    <a:cubicBezTo>
                      <a:pt x="745" y="250"/>
                      <a:pt x="741" y="270"/>
                      <a:pt x="740" y="287"/>
                    </a:cubicBezTo>
                    <a:cubicBezTo>
                      <a:pt x="735" y="341"/>
                      <a:pt x="687" y="399"/>
                      <a:pt x="626" y="409"/>
                    </a:cubicBezTo>
                    <a:cubicBezTo>
                      <a:pt x="620" y="410"/>
                      <a:pt x="620" y="410"/>
                      <a:pt x="620" y="410"/>
                    </a:cubicBezTo>
                    <a:cubicBezTo>
                      <a:pt x="579" y="417"/>
                      <a:pt x="521" y="421"/>
                      <a:pt x="501" y="406"/>
                    </a:cubicBezTo>
                    <a:cubicBezTo>
                      <a:pt x="495" y="402"/>
                      <a:pt x="492" y="395"/>
                      <a:pt x="491" y="387"/>
                    </a:cubicBezTo>
                    <a:cubicBezTo>
                      <a:pt x="488" y="358"/>
                      <a:pt x="474" y="329"/>
                      <a:pt x="451" y="295"/>
                    </a:cubicBezTo>
                    <a:cubicBezTo>
                      <a:pt x="436" y="274"/>
                      <a:pt x="422" y="243"/>
                      <a:pt x="420" y="232"/>
                    </a:cubicBezTo>
                    <a:cubicBezTo>
                      <a:pt x="414" y="205"/>
                      <a:pt x="424" y="136"/>
                      <a:pt x="448" y="83"/>
                    </a:cubicBezTo>
                    <a:cubicBezTo>
                      <a:pt x="448" y="82"/>
                      <a:pt x="448" y="82"/>
                      <a:pt x="448" y="82"/>
                    </a:cubicBezTo>
                    <a:cubicBezTo>
                      <a:pt x="463" y="49"/>
                      <a:pt x="484" y="20"/>
                      <a:pt x="524" y="14"/>
                    </a:cubicBezTo>
                    <a:cubicBezTo>
                      <a:pt x="616" y="0"/>
                      <a:pt x="731" y="66"/>
                      <a:pt x="752" y="89"/>
                    </a:cubicBezTo>
                    <a:cubicBezTo>
                      <a:pt x="773" y="113"/>
                      <a:pt x="760" y="177"/>
                      <a:pt x="750" y="228"/>
                    </a:cubicBezTo>
                    <a:close/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0" name="Freeform 583">
                <a:extLst>
                  <a:ext uri="{FF2B5EF4-FFF2-40B4-BE49-F238E27FC236}">
                    <a16:creationId xmlns:a16="http://schemas.microsoft.com/office/drawing/2014/main" id="{10C1CF9E-0565-4FFC-8EE9-522631A35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05" y="1381"/>
                <a:ext cx="1289" cy="877"/>
              </a:xfrm>
              <a:custGeom>
                <a:avLst/>
                <a:gdLst>
                  <a:gd name="T0" fmla="*/ 16804 w 357"/>
                  <a:gd name="T1" fmla="*/ 3999 h 243"/>
                  <a:gd name="T2" fmla="*/ 16804 w 357"/>
                  <a:gd name="T3" fmla="*/ 3948 h 243"/>
                  <a:gd name="T4" fmla="*/ 16804 w 357"/>
                  <a:gd name="T5" fmla="*/ 3999 h 243"/>
                  <a:gd name="T6" fmla="*/ 16804 w 357"/>
                  <a:gd name="T7" fmla="*/ 3999 h 243"/>
                  <a:gd name="T8" fmla="*/ 15775 w 357"/>
                  <a:gd name="T9" fmla="*/ 2346 h 243"/>
                  <a:gd name="T10" fmla="*/ 4849 w 357"/>
                  <a:gd name="T11" fmla="*/ 3295 h 243"/>
                  <a:gd name="T12" fmla="*/ 704 w 357"/>
                  <a:gd name="T13" fmla="*/ 11423 h 243"/>
                  <a:gd name="T14" fmla="*/ 3065 w 357"/>
                  <a:gd name="T15" fmla="*/ 6110 h 243"/>
                  <a:gd name="T16" fmla="*/ 4055 w 357"/>
                  <a:gd name="T17" fmla="*/ 6540 h 243"/>
                  <a:gd name="T18" fmla="*/ 12005 w 357"/>
                  <a:gd name="T19" fmla="*/ 2826 h 243"/>
                  <a:gd name="T20" fmla="*/ 16804 w 357"/>
                  <a:gd name="T21" fmla="*/ 3948 h 243"/>
                  <a:gd name="T22" fmla="*/ 16623 w 357"/>
                  <a:gd name="T23" fmla="*/ 3335 h 243"/>
                  <a:gd name="T24" fmla="*/ 15775 w 357"/>
                  <a:gd name="T25" fmla="*/ 2346 h 2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7" h="243">
                    <a:moveTo>
                      <a:pt x="357" y="85"/>
                    </a:moveTo>
                    <a:cubicBezTo>
                      <a:pt x="357" y="84"/>
                      <a:pt x="357" y="84"/>
                      <a:pt x="357" y="84"/>
                    </a:cubicBezTo>
                    <a:cubicBezTo>
                      <a:pt x="357" y="84"/>
                      <a:pt x="357" y="85"/>
                      <a:pt x="357" y="85"/>
                    </a:cubicBezTo>
                    <a:cubicBezTo>
                      <a:pt x="357" y="85"/>
                      <a:pt x="357" y="85"/>
                      <a:pt x="357" y="85"/>
                    </a:cubicBezTo>
                    <a:close/>
                    <a:moveTo>
                      <a:pt x="335" y="50"/>
                    </a:moveTo>
                    <a:cubicBezTo>
                      <a:pt x="272" y="0"/>
                      <a:pt x="166" y="21"/>
                      <a:pt x="103" y="70"/>
                    </a:cubicBezTo>
                    <a:cubicBezTo>
                      <a:pt x="76" y="90"/>
                      <a:pt x="0" y="153"/>
                      <a:pt x="15" y="243"/>
                    </a:cubicBezTo>
                    <a:cubicBezTo>
                      <a:pt x="17" y="180"/>
                      <a:pt x="48" y="143"/>
                      <a:pt x="65" y="130"/>
                    </a:cubicBezTo>
                    <a:cubicBezTo>
                      <a:pt x="84" y="115"/>
                      <a:pt x="86" y="139"/>
                      <a:pt x="86" y="139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334" y="41"/>
                      <a:pt x="357" y="84"/>
                    </a:cubicBezTo>
                    <a:cubicBezTo>
                      <a:pt x="355" y="80"/>
                      <a:pt x="354" y="76"/>
                      <a:pt x="353" y="71"/>
                    </a:cubicBezTo>
                    <a:cubicBezTo>
                      <a:pt x="349" y="64"/>
                      <a:pt x="343" y="57"/>
                      <a:pt x="335" y="50"/>
                    </a:cubicBezTo>
                    <a:close/>
                  </a:path>
                </a:pathLst>
              </a:custGeom>
              <a:solidFill>
                <a:srgbClr val="9A00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1" name="Freeform 584">
                <a:extLst>
                  <a:ext uri="{FF2B5EF4-FFF2-40B4-BE49-F238E27FC236}">
                    <a16:creationId xmlns:a16="http://schemas.microsoft.com/office/drawing/2014/main" id="{72A38CFC-5860-4DBE-B72B-1AF4C426E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428"/>
                <a:ext cx="296" cy="718"/>
              </a:xfrm>
              <a:custGeom>
                <a:avLst/>
                <a:gdLst>
                  <a:gd name="T0" fmla="*/ 1603 w 82"/>
                  <a:gd name="T1" fmla="*/ 2251 h 199"/>
                  <a:gd name="T2" fmla="*/ 1603 w 82"/>
                  <a:gd name="T3" fmla="*/ 2306 h 199"/>
                  <a:gd name="T4" fmla="*/ 285 w 82"/>
                  <a:gd name="T5" fmla="*/ 9294 h 199"/>
                  <a:gd name="T6" fmla="*/ 285 w 82"/>
                  <a:gd name="T7" fmla="*/ 9348 h 199"/>
                  <a:gd name="T8" fmla="*/ 2072 w 82"/>
                  <a:gd name="T9" fmla="*/ 2720 h 199"/>
                  <a:gd name="T10" fmla="*/ 3855 w 82"/>
                  <a:gd name="T11" fmla="*/ 469 h 199"/>
                  <a:gd name="T12" fmla="*/ 3155 w 82"/>
                  <a:gd name="T13" fmla="*/ 0 h 199"/>
                  <a:gd name="T14" fmla="*/ 1603 w 82"/>
                  <a:gd name="T15" fmla="*/ 2251 h 1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199">
                    <a:moveTo>
                      <a:pt x="34" y="48"/>
                    </a:moveTo>
                    <a:cubicBezTo>
                      <a:pt x="34" y="48"/>
                      <a:pt x="34" y="48"/>
                      <a:pt x="34" y="49"/>
                    </a:cubicBezTo>
                    <a:cubicBezTo>
                      <a:pt x="10" y="102"/>
                      <a:pt x="0" y="171"/>
                      <a:pt x="6" y="198"/>
                    </a:cubicBezTo>
                    <a:cubicBezTo>
                      <a:pt x="6" y="198"/>
                      <a:pt x="6" y="199"/>
                      <a:pt x="6" y="199"/>
                    </a:cubicBezTo>
                    <a:cubicBezTo>
                      <a:pt x="1" y="171"/>
                      <a:pt x="21" y="104"/>
                      <a:pt x="44" y="58"/>
                    </a:cubicBezTo>
                    <a:cubicBezTo>
                      <a:pt x="57" y="31"/>
                      <a:pt x="75" y="13"/>
                      <a:pt x="82" y="1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3" y="13"/>
                      <a:pt x="42" y="30"/>
                      <a:pt x="34" y="48"/>
                    </a:cubicBezTo>
                    <a:close/>
                  </a:path>
                </a:pathLst>
              </a:custGeom>
              <a:solidFill>
                <a:srgbClr val="9A00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2" name="Freeform 585">
                <a:extLst>
                  <a:ext uri="{FF2B5EF4-FFF2-40B4-BE49-F238E27FC236}">
                    <a16:creationId xmlns:a16="http://schemas.microsoft.com/office/drawing/2014/main" id="{DEDF9EE7-D476-4B4E-8658-80BE9F89A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745"/>
                <a:ext cx="2924" cy="1993"/>
              </a:xfrm>
              <a:custGeom>
                <a:avLst/>
                <a:gdLst>
                  <a:gd name="T0" fmla="*/ 36265 w 810"/>
                  <a:gd name="T1" fmla="*/ 8149 h 552"/>
                  <a:gd name="T2" fmla="*/ 35380 w 810"/>
                  <a:gd name="T3" fmla="*/ 0 h 552"/>
                  <a:gd name="T4" fmla="*/ 34716 w 810"/>
                  <a:gd name="T5" fmla="*/ 5228 h 552"/>
                  <a:gd name="T6" fmla="*/ 34297 w 810"/>
                  <a:gd name="T7" fmla="*/ 7860 h 552"/>
                  <a:gd name="T8" fmla="*/ 27612 w 810"/>
                  <a:gd name="T9" fmla="*/ 14496 h 552"/>
                  <a:gd name="T10" fmla="*/ 27327 w 810"/>
                  <a:gd name="T11" fmla="*/ 14547 h 552"/>
                  <a:gd name="T12" fmla="*/ 21125 w 810"/>
                  <a:gd name="T13" fmla="*/ 14312 h 552"/>
                  <a:gd name="T14" fmla="*/ 20186 w 810"/>
                  <a:gd name="T15" fmla="*/ 12853 h 552"/>
                  <a:gd name="T16" fmla="*/ 19428 w 810"/>
                  <a:gd name="T17" fmla="*/ 10781 h 552"/>
                  <a:gd name="T18" fmla="*/ 14060 w 810"/>
                  <a:gd name="T19" fmla="*/ 9463 h 552"/>
                  <a:gd name="T20" fmla="*/ 11479 w 810"/>
                  <a:gd name="T21" fmla="*/ 11106 h 552"/>
                  <a:gd name="T22" fmla="*/ 5317 w 810"/>
                  <a:gd name="T23" fmla="*/ 13648 h 552"/>
                  <a:gd name="T24" fmla="*/ 1173 w 810"/>
                  <a:gd name="T25" fmla="*/ 10492 h 552"/>
                  <a:gd name="T26" fmla="*/ 0 w 810"/>
                  <a:gd name="T27" fmla="*/ 7770 h 552"/>
                  <a:gd name="T28" fmla="*/ 3949 w 810"/>
                  <a:gd name="T29" fmla="*/ 17453 h 552"/>
                  <a:gd name="T30" fmla="*/ 4000 w 810"/>
                  <a:gd name="T31" fmla="*/ 17558 h 552"/>
                  <a:gd name="T32" fmla="*/ 4325 w 810"/>
                  <a:gd name="T33" fmla="*/ 18825 h 552"/>
                  <a:gd name="T34" fmla="*/ 4794 w 810"/>
                  <a:gd name="T35" fmla="*/ 19345 h 552"/>
                  <a:gd name="T36" fmla="*/ 5227 w 810"/>
                  <a:gd name="T37" fmla="*/ 19865 h 552"/>
                  <a:gd name="T38" fmla="*/ 5642 w 810"/>
                  <a:gd name="T39" fmla="*/ 20244 h 552"/>
                  <a:gd name="T40" fmla="*/ 6346 w 810"/>
                  <a:gd name="T41" fmla="*/ 21093 h 552"/>
                  <a:gd name="T42" fmla="*/ 6815 w 810"/>
                  <a:gd name="T43" fmla="*/ 21508 h 552"/>
                  <a:gd name="T44" fmla="*/ 7534 w 810"/>
                  <a:gd name="T45" fmla="*/ 22407 h 552"/>
                  <a:gd name="T46" fmla="*/ 8144 w 810"/>
                  <a:gd name="T47" fmla="*/ 22775 h 552"/>
                  <a:gd name="T48" fmla="*/ 8469 w 810"/>
                  <a:gd name="T49" fmla="*/ 23255 h 552"/>
                  <a:gd name="T50" fmla="*/ 9122 w 810"/>
                  <a:gd name="T51" fmla="*/ 23620 h 552"/>
                  <a:gd name="T52" fmla="*/ 10021 w 810"/>
                  <a:gd name="T53" fmla="*/ 24104 h 552"/>
                  <a:gd name="T54" fmla="*/ 10905 w 810"/>
                  <a:gd name="T55" fmla="*/ 24468 h 552"/>
                  <a:gd name="T56" fmla="*/ 11898 w 810"/>
                  <a:gd name="T57" fmla="*/ 24663 h 552"/>
                  <a:gd name="T58" fmla="*/ 12707 w 810"/>
                  <a:gd name="T59" fmla="*/ 24808 h 552"/>
                  <a:gd name="T60" fmla="*/ 13212 w 810"/>
                  <a:gd name="T61" fmla="*/ 24848 h 552"/>
                  <a:gd name="T62" fmla="*/ 13786 w 810"/>
                  <a:gd name="T63" fmla="*/ 25042 h 552"/>
                  <a:gd name="T64" fmla="*/ 14255 w 810"/>
                  <a:gd name="T65" fmla="*/ 25187 h 552"/>
                  <a:gd name="T66" fmla="*/ 14634 w 810"/>
                  <a:gd name="T67" fmla="*/ 25512 h 552"/>
                  <a:gd name="T68" fmla="*/ 15248 w 810"/>
                  <a:gd name="T69" fmla="*/ 25562 h 552"/>
                  <a:gd name="T70" fmla="*/ 15948 w 810"/>
                  <a:gd name="T71" fmla="*/ 25797 h 552"/>
                  <a:gd name="T72" fmla="*/ 16797 w 810"/>
                  <a:gd name="T73" fmla="*/ 25797 h 552"/>
                  <a:gd name="T74" fmla="*/ 18295 w 810"/>
                  <a:gd name="T75" fmla="*/ 25927 h 552"/>
                  <a:gd name="T76" fmla="*/ 19378 w 810"/>
                  <a:gd name="T77" fmla="*/ 25653 h 552"/>
                  <a:gd name="T78" fmla="*/ 20692 w 810"/>
                  <a:gd name="T79" fmla="*/ 25458 h 552"/>
                  <a:gd name="T80" fmla="*/ 21540 w 810"/>
                  <a:gd name="T81" fmla="*/ 25277 h 552"/>
                  <a:gd name="T82" fmla="*/ 22064 w 810"/>
                  <a:gd name="T83" fmla="*/ 25042 h 552"/>
                  <a:gd name="T84" fmla="*/ 22295 w 810"/>
                  <a:gd name="T85" fmla="*/ 24808 h 552"/>
                  <a:gd name="T86" fmla="*/ 22674 w 810"/>
                  <a:gd name="T87" fmla="*/ 24718 h 552"/>
                  <a:gd name="T88" fmla="*/ 23197 w 810"/>
                  <a:gd name="T89" fmla="*/ 24378 h 552"/>
                  <a:gd name="T90" fmla="*/ 23666 w 810"/>
                  <a:gd name="T91" fmla="*/ 23815 h 552"/>
                  <a:gd name="T92" fmla="*/ 23901 w 810"/>
                  <a:gd name="T93" fmla="*/ 23385 h 552"/>
                  <a:gd name="T94" fmla="*/ 24367 w 810"/>
                  <a:gd name="T95" fmla="*/ 23255 h 552"/>
                  <a:gd name="T96" fmla="*/ 24655 w 810"/>
                  <a:gd name="T97" fmla="*/ 23151 h 552"/>
                  <a:gd name="T98" fmla="*/ 25305 w 810"/>
                  <a:gd name="T99" fmla="*/ 22916 h 552"/>
                  <a:gd name="T100" fmla="*/ 25594 w 810"/>
                  <a:gd name="T101" fmla="*/ 22970 h 552"/>
                  <a:gd name="T102" fmla="*/ 28031 w 810"/>
                  <a:gd name="T103" fmla="*/ 22540 h 552"/>
                  <a:gd name="T104" fmla="*/ 28785 w 810"/>
                  <a:gd name="T105" fmla="*/ 22122 h 552"/>
                  <a:gd name="T106" fmla="*/ 29684 w 810"/>
                  <a:gd name="T107" fmla="*/ 22071 h 552"/>
                  <a:gd name="T108" fmla="*/ 30947 w 810"/>
                  <a:gd name="T109" fmla="*/ 21418 h 552"/>
                  <a:gd name="T110" fmla="*/ 32500 w 810"/>
                  <a:gd name="T111" fmla="*/ 20898 h 552"/>
                  <a:gd name="T112" fmla="*/ 33543 w 810"/>
                  <a:gd name="T113" fmla="*/ 19999 h 552"/>
                  <a:gd name="T114" fmla="*/ 35001 w 810"/>
                  <a:gd name="T115" fmla="*/ 19396 h 552"/>
                  <a:gd name="T116" fmla="*/ 36554 w 810"/>
                  <a:gd name="T117" fmla="*/ 16984 h 552"/>
                  <a:gd name="T118" fmla="*/ 36265 w 810"/>
                  <a:gd name="T119" fmla="*/ 8149 h 5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10" h="552">
                    <a:moveTo>
                      <a:pt x="771" y="173"/>
                    </a:moveTo>
                    <a:cubicBezTo>
                      <a:pt x="764" y="128"/>
                      <a:pt x="776" y="69"/>
                      <a:pt x="752" y="0"/>
                    </a:cubicBezTo>
                    <a:cubicBezTo>
                      <a:pt x="754" y="33"/>
                      <a:pt x="746" y="73"/>
                      <a:pt x="738" y="111"/>
                    </a:cubicBezTo>
                    <a:cubicBezTo>
                      <a:pt x="734" y="132"/>
                      <a:pt x="730" y="152"/>
                      <a:pt x="729" y="167"/>
                    </a:cubicBezTo>
                    <a:cubicBezTo>
                      <a:pt x="723" y="232"/>
                      <a:pt x="660" y="296"/>
                      <a:pt x="587" y="308"/>
                    </a:cubicBezTo>
                    <a:cubicBezTo>
                      <a:pt x="581" y="309"/>
                      <a:pt x="581" y="309"/>
                      <a:pt x="581" y="309"/>
                    </a:cubicBezTo>
                    <a:cubicBezTo>
                      <a:pt x="531" y="317"/>
                      <a:pt x="478" y="326"/>
                      <a:pt x="449" y="304"/>
                    </a:cubicBezTo>
                    <a:cubicBezTo>
                      <a:pt x="438" y="295"/>
                      <a:pt x="433" y="292"/>
                      <a:pt x="429" y="273"/>
                    </a:cubicBezTo>
                    <a:cubicBezTo>
                      <a:pt x="427" y="258"/>
                      <a:pt x="421" y="243"/>
                      <a:pt x="413" y="229"/>
                    </a:cubicBezTo>
                    <a:cubicBezTo>
                      <a:pt x="405" y="214"/>
                      <a:pt x="360" y="170"/>
                      <a:pt x="299" y="201"/>
                    </a:cubicBezTo>
                    <a:cubicBezTo>
                      <a:pt x="278" y="211"/>
                      <a:pt x="259" y="223"/>
                      <a:pt x="244" y="236"/>
                    </a:cubicBezTo>
                    <a:cubicBezTo>
                      <a:pt x="219" y="260"/>
                      <a:pt x="168" y="297"/>
                      <a:pt x="113" y="290"/>
                    </a:cubicBezTo>
                    <a:cubicBezTo>
                      <a:pt x="79" y="285"/>
                      <a:pt x="49" y="262"/>
                      <a:pt x="25" y="223"/>
                    </a:cubicBezTo>
                    <a:cubicBezTo>
                      <a:pt x="13" y="203"/>
                      <a:pt x="5" y="184"/>
                      <a:pt x="0" y="165"/>
                    </a:cubicBezTo>
                    <a:cubicBezTo>
                      <a:pt x="5" y="212"/>
                      <a:pt x="42" y="308"/>
                      <a:pt x="84" y="371"/>
                    </a:cubicBezTo>
                    <a:cubicBezTo>
                      <a:pt x="85" y="373"/>
                      <a:pt x="85" y="373"/>
                      <a:pt x="85" y="373"/>
                    </a:cubicBezTo>
                    <a:cubicBezTo>
                      <a:pt x="81" y="381"/>
                      <a:pt x="88" y="394"/>
                      <a:pt x="92" y="400"/>
                    </a:cubicBezTo>
                    <a:cubicBezTo>
                      <a:pt x="95" y="404"/>
                      <a:pt x="99" y="407"/>
                      <a:pt x="102" y="411"/>
                    </a:cubicBezTo>
                    <a:cubicBezTo>
                      <a:pt x="105" y="415"/>
                      <a:pt x="107" y="419"/>
                      <a:pt x="111" y="422"/>
                    </a:cubicBezTo>
                    <a:cubicBezTo>
                      <a:pt x="114" y="425"/>
                      <a:pt x="117" y="427"/>
                      <a:pt x="120" y="430"/>
                    </a:cubicBezTo>
                    <a:cubicBezTo>
                      <a:pt x="125" y="437"/>
                      <a:pt x="128" y="443"/>
                      <a:pt x="135" y="448"/>
                    </a:cubicBezTo>
                    <a:cubicBezTo>
                      <a:pt x="139" y="451"/>
                      <a:pt x="142" y="452"/>
                      <a:pt x="145" y="457"/>
                    </a:cubicBezTo>
                    <a:cubicBezTo>
                      <a:pt x="149" y="464"/>
                      <a:pt x="152" y="471"/>
                      <a:pt x="160" y="476"/>
                    </a:cubicBezTo>
                    <a:cubicBezTo>
                      <a:pt x="166" y="479"/>
                      <a:pt x="169" y="479"/>
                      <a:pt x="173" y="484"/>
                    </a:cubicBezTo>
                    <a:cubicBezTo>
                      <a:pt x="175" y="487"/>
                      <a:pt x="178" y="491"/>
                      <a:pt x="180" y="494"/>
                    </a:cubicBezTo>
                    <a:cubicBezTo>
                      <a:pt x="184" y="498"/>
                      <a:pt x="188" y="500"/>
                      <a:pt x="194" y="502"/>
                    </a:cubicBezTo>
                    <a:cubicBezTo>
                      <a:pt x="200" y="505"/>
                      <a:pt x="206" y="510"/>
                      <a:pt x="213" y="512"/>
                    </a:cubicBezTo>
                    <a:cubicBezTo>
                      <a:pt x="221" y="514"/>
                      <a:pt x="225" y="516"/>
                      <a:pt x="232" y="520"/>
                    </a:cubicBezTo>
                    <a:cubicBezTo>
                      <a:pt x="239" y="525"/>
                      <a:pt x="245" y="523"/>
                      <a:pt x="253" y="524"/>
                    </a:cubicBezTo>
                    <a:cubicBezTo>
                      <a:pt x="259" y="524"/>
                      <a:pt x="264" y="528"/>
                      <a:pt x="270" y="527"/>
                    </a:cubicBezTo>
                    <a:cubicBezTo>
                      <a:pt x="275" y="527"/>
                      <a:pt x="277" y="526"/>
                      <a:pt x="281" y="528"/>
                    </a:cubicBezTo>
                    <a:cubicBezTo>
                      <a:pt x="285" y="529"/>
                      <a:pt x="289" y="531"/>
                      <a:pt x="293" y="532"/>
                    </a:cubicBezTo>
                    <a:cubicBezTo>
                      <a:pt x="298" y="533"/>
                      <a:pt x="299" y="533"/>
                      <a:pt x="303" y="535"/>
                    </a:cubicBezTo>
                    <a:cubicBezTo>
                      <a:pt x="305" y="537"/>
                      <a:pt x="308" y="540"/>
                      <a:pt x="311" y="542"/>
                    </a:cubicBezTo>
                    <a:cubicBezTo>
                      <a:pt x="315" y="544"/>
                      <a:pt x="319" y="542"/>
                      <a:pt x="324" y="543"/>
                    </a:cubicBezTo>
                    <a:cubicBezTo>
                      <a:pt x="329" y="544"/>
                      <a:pt x="333" y="548"/>
                      <a:pt x="339" y="548"/>
                    </a:cubicBezTo>
                    <a:cubicBezTo>
                      <a:pt x="345" y="548"/>
                      <a:pt x="351" y="546"/>
                      <a:pt x="357" y="548"/>
                    </a:cubicBezTo>
                    <a:cubicBezTo>
                      <a:pt x="368" y="552"/>
                      <a:pt x="378" y="549"/>
                      <a:pt x="389" y="551"/>
                    </a:cubicBezTo>
                    <a:cubicBezTo>
                      <a:pt x="397" y="552"/>
                      <a:pt x="404" y="546"/>
                      <a:pt x="412" y="545"/>
                    </a:cubicBezTo>
                    <a:cubicBezTo>
                      <a:pt x="418" y="545"/>
                      <a:pt x="437" y="543"/>
                      <a:pt x="440" y="541"/>
                    </a:cubicBezTo>
                    <a:cubicBezTo>
                      <a:pt x="444" y="538"/>
                      <a:pt x="453" y="538"/>
                      <a:pt x="458" y="537"/>
                    </a:cubicBezTo>
                    <a:cubicBezTo>
                      <a:pt x="462" y="535"/>
                      <a:pt x="466" y="534"/>
                      <a:pt x="469" y="532"/>
                    </a:cubicBezTo>
                    <a:cubicBezTo>
                      <a:pt x="471" y="531"/>
                      <a:pt x="472" y="528"/>
                      <a:pt x="474" y="527"/>
                    </a:cubicBezTo>
                    <a:cubicBezTo>
                      <a:pt x="476" y="525"/>
                      <a:pt x="479" y="525"/>
                      <a:pt x="482" y="525"/>
                    </a:cubicBezTo>
                    <a:cubicBezTo>
                      <a:pt x="486" y="523"/>
                      <a:pt x="489" y="521"/>
                      <a:pt x="493" y="518"/>
                    </a:cubicBezTo>
                    <a:cubicBezTo>
                      <a:pt x="497" y="514"/>
                      <a:pt x="501" y="512"/>
                      <a:pt x="503" y="506"/>
                    </a:cubicBezTo>
                    <a:cubicBezTo>
                      <a:pt x="504" y="502"/>
                      <a:pt x="504" y="500"/>
                      <a:pt x="508" y="497"/>
                    </a:cubicBezTo>
                    <a:cubicBezTo>
                      <a:pt x="511" y="496"/>
                      <a:pt x="515" y="495"/>
                      <a:pt x="518" y="494"/>
                    </a:cubicBezTo>
                    <a:cubicBezTo>
                      <a:pt x="520" y="493"/>
                      <a:pt x="522" y="493"/>
                      <a:pt x="524" y="492"/>
                    </a:cubicBezTo>
                    <a:cubicBezTo>
                      <a:pt x="532" y="492"/>
                      <a:pt x="530" y="489"/>
                      <a:pt x="538" y="487"/>
                    </a:cubicBezTo>
                    <a:cubicBezTo>
                      <a:pt x="540" y="487"/>
                      <a:pt x="542" y="487"/>
                      <a:pt x="544" y="488"/>
                    </a:cubicBezTo>
                    <a:cubicBezTo>
                      <a:pt x="562" y="489"/>
                      <a:pt x="579" y="487"/>
                      <a:pt x="596" y="479"/>
                    </a:cubicBezTo>
                    <a:cubicBezTo>
                      <a:pt x="601" y="476"/>
                      <a:pt x="606" y="472"/>
                      <a:pt x="612" y="470"/>
                    </a:cubicBezTo>
                    <a:cubicBezTo>
                      <a:pt x="618" y="469"/>
                      <a:pt x="625" y="471"/>
                      <a:pt x="631" y="469"/>
                    </a:cubicBezTo>
                    <a:cubicBezTo>
                      <a:pt x="641" y="465"/>
                      <a:pt x="647" y="458"/>
                      <a:pt x="658" y="455"/>
                    </a:cubicBezTo>
                    <a:cubicBezTo>
                      <a:pt x="670" y="453"/>
                      <a:pt x="681" y="451"/>
                      <a:pt x="691" y="444"/>
                    </a:cubicBezTo>
                    <a:cubicBezTo>
                      <a:pt x="700" y="439"/>
                      <a:pt x="705" y="431"/>
                      <a:pt x="713" y="425"/>
                    </a:cubicBezTo>
                    <a:cubicBezTo>
                      <a:pt x="722" y="417"/>
                      <a:pt x="734" y="420"/>
                      <a:pt x="744" y="412"/>
                    </a:cubicBezTo>
                    <a:cubicBezTo>
                      <a:pt x="761" y="400"/>
                      <a:pt x="770" y="378"/>
                      <a:pt x="777" y="361"/>
                    </a:cubicBezTo>
                    <a:cubicBezTo>
                      <a:pt x="810" y="301"/>
                      <a:pt x="778" y="220"/>
                      <a:pt x="771" y="173"/>
                    </a:cubicBezTo>
                    <a:close/>
                  </a:path>
                </a:pathLst>
              </a:custGeom>
              <a:solidFill>
                <a:srgbClr val="EE7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3" name="Freeform 586">
                <a:extLst>
                  <a:ext uri="{FF2B5EF4-FFF2-40B4-BE49-F238E27FC236}">
                    <a16:creationId xmlns:a16="http://schemas.microsoft.com/office/drawing/2014/main" id="{9226C827-C199-43CA-B9BC-CE9A4B321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850"/>
                <a:ext cx="801" cy="617"/>
              </a:xfrm>
              <a:custGeom>
                <a:avLst/>
                <a:gdLst>
                  <a:gd name="T0" fmla="*/ 325 w 222"/>
                  <a:gd name="T1" fmla="*/ 898 h 171"/>
                  <a:gd name="T2" fmla="*/ 285 w 222"/>
                  <a:gd name="T3" fmla="*/ 2212 h 171"/>
                  <a:gd name="T4" fmla="*/ 415 w 222"/>
                  <a:gd name="T5" fmla="*/ 4232 h 171"/>
                  <a:gd name="T6" fmla="*/ 754 w 222"/>
                  <a:gd name="T7" fmla="*/ 7043 h 171"/>
                  <a:gd name="T8" fmla="*/ 4088 w 222"/>
                  <a:gd name="T9" fmla="*/ 6769 h 171"/>
                  <a:gd name="T10" fmla="*/ 6394 w 222"/>
                  <a:gd name="T11" fmla="*/ 4647 h 171"/>
                  <a:gd name="T12" fmla="*/ 7656 w 222"/>
                  <a:gd name="T13" fmla="*/ 4467 h 171"/>
                  <a:gd name="T14" fmla="*/ 7941 w 222"/>
                  <a:gd name="T15" fmla="*/ 5077 h 171"/>
                  <a:gd name="T16" fmla="*/ 9489 w 222"/>
                  <a:gd name="T17" fmla="*/ 5546 h 171"/>
                  <a:gd name="T18" fmla="*/ 9349 w 222"/>
                  <a:gd name="T19" fmla="*/ 3893 h 171"/>
                  <a:gd name="T20" fmla="*/ 8591 w 222"/>
                  <a:gd name="T21" fmla="*/ 2212 h 171"/>
                  <a:gd name="T22" fmla="*/ 7133 w 222"/>
                  <a:gd name="T23" fmla="*/ 325 h 171"/>
                  <a:gd name="T24" fmla="*/ 3998 w 222"/>
                  <a:gd name="T25" fmla="*/ 754 h 1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2" h="171">
                    <a:moveTo>
                      <a:pt x="7" y="19"/>
                    </a:moveTo>
                    <a:cubicBezTo>
                      <a:pt x="0" y="27"/>
                      <a:pt x="4" y="37"/>
                      <a:pt x="6" y="47"/>
                    </a:cubicBezTo>
                    <a:cubicBezTo>
                      <a:pt x="8" y="61"/>
                      <a:pt x="8" y="76"/>
                      <a:pt x="9" y="90"/>
                    </a:cubicBezTo>
                    <a:cubicBezTo>
                      <a:pt x="10" y="108"/>
                      <a:pt x="6" y="133"/>
                      <a:pt x="16" y="150"/>
                    </a:cubicBezTo>
                    <a:cubicBezTo>
                      <a:pt x="29" y="171"/>
                      <a:pt x="74" y="160"/>
                      <a:pt x="87" y="144"/>
                    </a:cubicBezTo>
                    <a:cubicBezTo>
                      <a:pt x="103" y="126"/>
                      <a:pt x="113" y="108"/>
                      <a:pt x="136" y="99"/>
                    </a:cubicBezTo>
                    <a:cubicBezTo>
                      <a:pt x="144" y="97"/>
                      <a:pt x="156" y="89"/>
                      <a:pt x="163" y="95"/>
                    </a:cubicBezTo>
                    <a:cubicBezTo>
                      <a:pt x="168" y="98"/>
                      <a:pt x="167" y="103"/>
                      <a:pt x="169" y="108"/>
                    </a:cubicBezTo>
                    <a:cubicBezTo>
                      <a:pt x="173" y="120"/>
                      <a:pt x="191" y="122"/>
                      <a:pt x="202" y="118"/>
                    </a:cubicBezTo>
                    <a:cubicBezTo>
                      <a:pt x="222" y="111"/>
                      <a:pt x="206" y="95"/>
                      <a:pt x="199" y="83"/>
                    </a:cubicBezTo>
                    <a:cubicBezTo>
                      <a:pt x="192" y="71"/>
                      <a:pt x="188" y="59"/>
                      <a:pt x="183" y="47"/>
                    </a:cubicBezTo>
                    <a:cubicBezTo>
                      <a:pt x="178" y="34"/>
                      <a:pt x="166" y="12"/>
                      <a:pt x="152" y="7"/>
                    </a:cubicBezTo>
                    <a:cubicBezTo>
                      <a:pt x="130" y="0"/>
                      <a:pt x="106" y="12"/>
                      <a:pt x="85" y="16"/>
                    </a:cubicBezTo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4" name="Freeform 587">
                <a:extLst>
                  <a:ext uri="{FF2B5EF4-FFF2-40B4-BE49-F238E27FC236}">
                    <a16:creationId xmlns:a16="http://schemas.microsoft.com/office/drawing/2014/main" id="{DBC7FA03-D94F-4849-B78D-14FF970E3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980"/>
                <a:ext cx="578" cy="570"/>
              </a:xfrm>
              <a:custGeom>
                <a:avLst/>
                <a:gdLst>
                  <a:gd name="T0" fmla="*/ 2493 w 160"/>
                  <a:gd name="T1" fmla="*/ 559 h 158"/>
                  <a:gd name="T2" fmla="*/ 0 w 160"/>
                  <a:gd name="T3" fmla="*/ 3943 h 158"/>
                  <a:gd name="T4" fmla="*/ 0 w 160"/>
                  <a:gd name="T5" fmla="*/ 4268 h 158"/>
                  <a:gd name="T6" fmla="*/ 1228 w 160"/>
                  <a:gd name="T7" fmla="*/ 6483 h 158"/>
                  <a:gd name="T8" fmla="*/ 4436 w 160"/>
                  <a:gd name="T9" fmla="*/ 7237 h 158"/>
                  <a:gd name="T10" fmla="*/ 6838 w 160"/>
                  <a:gd name="T11" fmla="*/ 5585 h 158"/>
                  <a:gd name="T12" fmla="*/ 7258 w 160"/>
                  <a:gd name="T13" fmla="*/ 2630 h 158"/>
                  <a:gd name="T14" fmla="*/ 5664 w 160"/>
                  <a:gd name="T15" fmla="*/ 664 h 158"/>
                  <a:gd name="T16" fmla="*/ 2493 w 160"/>
                  <a:gd name="T17" fmla="*/ 559 h 1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0" h="158">
                    <a:moveTo>
                      <a:pt x="53" y="12"/>
                    </a:moveTo>
                    <a:cubicBezTo>
                      <a:pt x="17" y="24"/>
                      <a:pt x="0" y="47"/>
                      <a:pt x="0" y="84"/>
                    </a:cubicBezTo>
                    <a:cubicBezTo>
                      <a:pt x="0" y="86"/>
                      <a:pt x="0" y="88"/>
                      <a:pt x="0" y="91"/>
                    </a:cubicBezTo>
                    <a:cubicBezTo>
                      <a:pt x="1" y="108"/>
                      <a:pt x="10" y="125"/>
                      <a:pt x="26" y="138"/>
                    </a:cubicBezTo>
                    <a:cubicBezTo>
                      <a:pt x="46" y="153"/>
                      <a:pt x="70" y="158"/>
                      <a:pt x="94" y="154"/>
                    </a:cubicBezTo>
                    <a:cubicBezTo>
                      <a:pt x="116" y="149"/>
                      <a:pt x="134" y="137"/>
                      <a:pt x="145" y="119"/>
                    </a:cubicBezTo>
                    <a:cubicBezTo>
                      <a:pt x="157" y="101"/>
                      <a:pt x="160" y="78"/>
                      <a:pt x="154" y="56"/>
                    </a:cubicBezTo>
                    <a:cubicBezTo>
                      <a:pt x="150" y="38"/>
                      <a:pt x="137" y="23"/>
                      <a:pt x="120" y="14"/>
                    </a:cubicBezTo>
                    <a:cubicBezTo>
                      <a:pt x="106" y="6"/>
                      <a:pt x="83" y="0"/>
                      <a:pt x="53" y="12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5" name="Freeform 588">
                <a:extLst>
                  <a:ext uri="{FF2B5EF4-FFF2-40B4-BE49-F238E27FC236}">
                    <a16:creationId xmlns:a16="http://schemas.microsoft.com/office/drawing/2014/main" id="{4696A888-AD16-40A3-8FA3-D957EC189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66"/>
                <a:ext cx="570" cy="584"/>
              </a:xfrm>
              <a:custGeom>
                <a:avLst/>
                <a:gdLst>
                  <a:gd name="T0" fmla="*/ 2395 w 158"/>
                  <a:gd name="T1" fmla="*/ 937 h 162"/>
                  <a:gd name="T2" fmla="*/ 51 w 158"/>
                  <a:gd name="T3" fmla="*/ 4445 h 162"/>
                  <a:gd name="T4" fmla="*/ 4228 w 158"/>
                  <a:gd name="T5" fmla="*/ 7174 h 162"/>
                  <a:gd name="T6" fmla="*/ 6898 w 158"/>
                  <a:gd name="T7" fmla="*/ 2859 h 162"/>
                  <a:gd name="T8" fmla="*/ 2395 w 158"/>
                  <a:gd name="T9" fmla="*/ 937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62">
                    <a:moveTo>
                      <a:pt x="51" y="20"/>
                    </a:moveTo>
                    <a:cubicBezTo>
                      <a:pt x="11" y="34"/>
                      <a:pt x="0" y="59"/>
                      <a:pt x="1" y="95"/>
                    </a:cubicBezTo>
                    <a:cubicBezTo>
                      <a:pt x="3" y="130"/>
                      <a:pt x="45" y="162"/>
                      <a:pt x="90" y="153"/>
                    </a:cubicBezTo>
                    <a:cubicBezTo>
                      <a:pt x="135" y="144"/>
                      <a:pt x="158" y="103"/>
                      <a:pt x="147" y="61"/>
                    </a:cubicBezTo>
                    <a:cubicBezTo>
                      <a:pt x="140" y="31"/>
                      <a:pt x="103" y="0"/>
                      <a:pt x="51" y="20"/>
                    </a:cubicBezTo>
                    <a:close/>
                  </a:path>
                </a:pathLst>
              </a:custGeom>
              <a:solidFill>
                <a:srgbClr val="2006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6" name="Freeform 589">
                <a:extLst>
                  <a:ext uri="{FF2B5EF4-FFF2-40B4-BE49-F238E27FC236}">
                    <a16:creationId xmlns:a16="http://schemas.microsoft.com/office/drawing/2014/main" id="{8E94DAE9-8BB2-495B-9A37-85E56D80A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521"/>
                <a:ext cx="957" cy="968"/>
              </a:xfrm>
              <a:custGeom>
                <a:avLst/>
                <a:gdLst>
                  <a:gd name="T0" fmla="*/ 11347 w 265"/>
                  <a:gd name="T1" fmla="*/ 8716 h 268"/>
                  <a:gd name="T2" fmla="*/ 3626 w 265"/>
                  <a:gd name="T3" fmla="*/ 11078 h 268"/>
                  <a:gd name="T4" fmla="*/ 1459 w 265"/>
                  <a:gd name="T5" fmla="*/ 3536 h 268"/>
                  <a:gd name="T6" fmla="*/ 9180 w 265"/>
                  <a:gd name="T7" fmla="*/ 1174 h 268"/>
                  <a:gd name="T8" fmla="*/ 11347 w 265"/>
                  <a:gd name="T9" fmla="*/ 8716 h 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5" h="268">
                    <a:moveTo>
                      <a:pt x="241" y="185"/>
                    </a:moveTo>
                    <a:cubicBezTo>
                      <a:pt x="216" y="245"/>
                      <a:pt x="135" y="268"/>
                      <a:pt x="77" y="235"/>
                    </a:cubicBezTo>
                    <a:cubicBezTo>
                      <a:pt x="20" y="201"/>
                      <a:pt x="0" y="147"/>
                      <a:pt x="31" y="75"/>
                    </a:cubicBezTo>
                    <a:cubicBezTo>
                      <a:pt x="63" y="3"/>
                      <a:pt x="147" y="0"/>
                      <a:pt x="195" y="25"/>
                    </a:cubicBezTo>
                    <a:cubicBezTo>
                      <a:pt x="246" y="52"/>
                      <a:pt x="265" y="125"/>
                      <a:pt x="241" y="185"/>
                    </a:cubicBezTo>
                    <a:close/>
                  </a:path>
                </a:pathLst>
              </a:custGeom>
              <a:noFill/>
              <a:ln w="160338" cap="flat">
                <a:solidFill>
                  <a:srgbClr val="D6838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7" name="Freeform 590">
                <a:extLst>
                  <a:ext uri="{FF2B5EF4-FFF2-40B4-BE49-F238E27FC236}">
                    <a16:creationId xmlns:a16="http://schemas.microsoft.com/office/drawing/2014/main" id="{436DA61D-09E9-4518-BBAE-0A09A656D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500"/>
                <a:ext cx="1126" cy="1043"/>
              </a:xfrm>
              <a:custGeom>
                <a:avLst/>
                <a:gdLst>
                  <a:gd name="T0" fmla="*/ 3190 w 312"/>
                  <a:gd name="T1" fmla="*/ 2956 h 289"/>
                  <a:gd name="T2" fmla="*/ 1981 w 312"/>
                  <a:gd name="T3" fmla="*/ 10159 h 289"/>
                  <a:gd name="T4" fmla="*/ 6774 w 312"/>
                  <a:gd name="T5" fmla="*/ 13440 h 289"/>
                  <a:gd name="T6" fmla="*/ 11137 w 312"/>
                  <a:gd name="T7" fmla="*/ 11607 h 289"/>
                  <a:gd name="T8" fmla="*/ 3190 w 312"/>
                  <a:gd name="T9" fmla="*/ 2956 h 2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289">
                    <a:moveTo>
                      <a:pt x="68" y="63"/>
                    </a:moveTo>
                    <a:cubicBezTo>
                      <a:pt x="0" y="126"/>
                      <a:pt x="21" y="176"/>
                      <a:pt x="42" y="216"/>
                    </a:cubicBezTo>
                    <a:cubicBezTo>
                      <a:pt x="63" y="257"/>
                      <a:pt x="89" y="283"/>
                      <a:pt x="144" y="286"/>
                    </a:cubicBezTo>
                    <a:cubicBezTo>
                      <a:pt x="189" y="289"/>
                      <a:pt x="203" y="289"/>
                      <a:pt x="237" y="247"/>
                    </a:cubicBezTo>
                    <a:cubicBezTo>
                      <a:pt x="312" y="160"/>
                      <a:pt x="137" y="0"/>
                      <a:pt x="68" y="63"/>
                    </a:cubicBezTo>
                    <a:close/>
                  </a:path>
                </a:pathLst>
              </a:custGeom>
              <a:noFill/>
              <a:ln w="160338" cap="flat">
                <a:solidFill>
                  <a:srgbClr val="D6838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8" name="Freeform 591">
                <a:extLst>
                  <a:ext uri="{FF2B5EF4-FFF2-40B4-BE49-F238E27FC236}">
                    <a16:creationId xmlns:a16="http://schemas.microsoft.com/office/drawing/2014/main" id="{214D4AE2-F236-44F1-A0DC-A532207D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00"/>
                <a:ext cx="961" cy="989"/>
              </a:xfrm>
              <a:custGeom>
                <a:avLst/>
                <a:gdLst>
                  <a:gd name="T0" fmla="*/ 11409 w 266"/>
                  <a:gd name="T1" fmla="*/ 9262 h 274"/>
                  <a:gd name="T2" fmla="*/ 3681 w 266"/>
                  <a:gd name="T3" fmla="*/ 11334 h 274"/>
                  <a:gd name="T4" fmla="*/ 1463 w 266"/>
                  <a:gd name="T5" fmla="*/ 3570 h 274"/>
                  <a:gd name="T6" fmla="*/ 9057 w 266"/>
                  <a:gd name="T7" fmla="*/ 1368 h 274"/>
                  <a:gd name="T8" fmla="*/ 11409 w 266"/>
                  <a:gd name="T9" fmla="*/ 9262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6" h="274">
                    <a:moveTo>
                      <a:pt x="242" y="197"/>
                    </a:moveTo>
                    <a:cubicBezTo>
                      <a:pt x="217" y="257"/>
                      <a:pt x="136" y="274"/>
                      <a:pt x="78" y="241"/>
                    </a:cubicBezTo>
                    <a:cubicBezTo>
                      <a:pt x="21" y="207"/>
                      <a:pt x="0" y="148"/>
                      <a:pt x="31" y="76"/>
                    </a:cubicBezTo>
                    <a:cubicBezTo>
                      <a:pt x="63" y="4"/>
                      <a:pt x="142" y="0"/>
                      <a:pt x="192" y="29"/>
                    </a:cubicBezTo>
                    <a:cubicBezTo>
                      <a:pt x="243" y="57"/>
                      <a:pt x="266" y="137"/>
                      <a:pt x="242" y="197"/>
                    </a:cubicBezTo>
                    <a:close/>
                  </a:path>
                </a:pathLst>
              </a:custGeom>
              <a:noFill/>
              <a:ln w="68263" cap="flat">
                <a:solidFill>
                  <a:srgbClr val="AB00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9" name="Freeform 592">
                <a:extLst>
                  <a:ext uri="{FF2B5EF4-FFF2-40B4-BE49-F238E27FC236}">
                    <a16:creationId xmlns:a16="http://schemas.microsoft.com/office/drawing/2014/main" id="{FBF86F95-6137-4780-B3DC-FD29C4960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82"/>
                <a:ext cx="1141" cy="1061"/>
              </a:xfrm>
              <a:custGeom>
                <a:avLst/>
                <a:gdLst>
                  <a:gd name="T0" fmla="*/ 3246 w 316"/>
                  <a:gd name="T1" fmla="*/ 2956 h 294"/>
                  <a:gd name="T2" fmla="*/ 2163 w 316"/>
                  <a:gd name="T3" fmla="*/ 10393 h 294"/>
                  <a:gd name="T4" fmla="*/ 6962 w 316"/>
                  <a:gd name="T5" fmla="*/ 13674 h 294"/>
                  <a:gd name="T6" fmla="*/ 11341 w 316"/>
                  <a:gd name="T7" fmla="*/ 11837 h 294"/>
                  <a:gd name="T8" fmla="*/ 3246 w 316"/>
                  <a:gd name="T9" fmla="*/ 2956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6" h="294">
                    <a:moveTo>
                      <a:pt x="69" y="63"/>
                    </a:moveTo>
                    <a:cubicBezTo>
                      <a:pt x="0" y="126"/>
                      <a:pt x="25" y="181"/>
                      <a:pt x="46" y="221"/>
                    </a:cubicBezTo>
                    <a:cubicBezTo>
                      <a:pt x="67" y="262"/>
                      <a:pt x="93" y="288"/>
                      <a:pt x="148" y="291"/>
                    </a:cubicBezTo>
                    <a:cubicBezTo>
                      <a:pt x="193" y="294"/>
                      <a:pt x="207" y="294"/>
                      <a:pt x="241" y="252"/>
                    </a:cubicBezTo>
                    <a:cubicBezTo>
                      <a:pt x="316" y="165"/>
                      <a:pt x="137" y="0"/>
                      <a:pt x="69" y="63"/>
                    </a:cubicBezTo>
                    <a:close/>
                  </a:path>
                </a:pathLst>
              </a:custGeom>
              <a:noFill/>
              <a:ln w="68263" cap="flat">
                <a:solidFill>
                  <a:srgbClr val="AB00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0" name="Freeform 593">
                <a:extLst>
                  <a:ext uri="{FF2B5EF4-FFF2-40B4-BE49-F238E27FC236}">
                    <a16:creationId xmlns:a16="http://schemas.microsoft.com/office/drawing/2014/main" id="{9875CEC6-1CE4-4539-BF46-08E5A9264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00"/>
                <a:ext cx="961" cy="989"/>
              </a:xfrm>
              <a:custGeom>
                <a:avLst/>
                <a:gdLst>
                  <a:gd name="T0" fmla="*/ 11409 w 266"/>
                  <a:gd name="T1" fmla="*/ 9262 h 274"/>
                  <a:gd name="T2" fmla="*/ 3681 w 266"/>
                  <a:gd name="T3" fmla="*/ 11334 h 274"/>
                  <a:gd name="T4" fmla="*/ 1463 w 266"/>
                  <a:gd name="T5" fmla="*/ 3570 h 274"/>
                  <a:gd name="T6" fmla="*/ 9057 w 266"/>
                  <a:gd name="T7" fmla="*/ 1368 h 274"/>
                  <a:gd name="T8" fmla="*/ 11409 w 266"/>
                  <a:gd name="T9" fmla="*/ 9262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6" h="274">
                    <a:moveTo>
                      <a:pt x="242" y="197"/>
                    </a:moveTo>
                    <a:cubicBezTo>
                      <a:pt x="217" y="257"/>
                      <a:pt x="136" y="274"/>
                      <a:pt x="78" y="241"/>
                    </a:cubicBezTo>
                    <a:cubicBezTo>
                      <a:pt x="21" y="207"/>
                      <a:pt x="0" y="148"/>
                      <a:pt x="31" y="76"/>
                    </a:cubicBezTo>
                    <a:cubicBezTo>
                      <a:pt x="63" y="4"/>
                      <a:pt x="142" y="0"/>
                      <a:pt x="192" y="29"/>
                    </a:cubicBezTo>
                    <a:cubicBezTo>
                      <a:pt x="243" y="57"/>
                      <a:pt x="266" y="137"/>
                      <a:pt x="242" y="197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1" name="Freeform 594">
                <a:extLst>
                  <a:ext uri="{FF2B5EF4-FFF2-40B4-BE49-F238E27FC236}">
                    <a16:creationId xmlns:a16="http://schemas.microsoft.com/office/drawing/2014/main" id="{7CD666B2-3BD6-4182-A256-282BEAE6F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651"/>
                <a:ext cx="285" cy="686"/>
              </a:xfrm>
              <a:custGeom>
                <a:avLst/>
                <a:gdLst>
                  <a:gd name="T0" fmla="*/ 3474 w 79"/>
                  <a:gd name="T1" fmla="*/ 8943 h 190"/>
                  <a:gd name="T2" fmla="*/ 3709 w 79"/>
                  <a:gd name="T3" fmla="*/ 614 h 190"/>
                  <a:gd name="T4" fmla="*/ 3709 w 79"/>
                  <a:gd name="T5" fmla="*/ 0 h 190"/>
                  <a:gd name="T6" fmla="*/ 2915 w 79"/>
                  <a:gd name="T7" fmla="*/ 848 h 190"/>
                  <a:gd name="T8" fmla="*/ 1133 w 79"/>
                  <a:gd name="T9" fmla="*/ 3571 h 190"/>
                  <a:gd name="T10" fmla="*/ 1407 w 79"/>
                  <a:gd name="T11" fmla="*/ 7106 h 190"/>
                  <a:gd name="T12" fmla="*/ 3474 w 79"/>
                  <a:gd name="T13" fmla="*/ 8943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190">
                    <a:moveTo>
                      <a:pt x="74" y="190"/>
                    </a:moveTo>
                    <a:cubicBezTo>
                      <a:pt x="0" y="125"/>
                      <a:pt x="46" y="36"/>
                      <a:pt x="79" y="13"/>
                    </a:cubicBezTo>
                    <a:cubicBezTo>
                      <a:pt x="79" y="7"/>
                      <a:pt x="79" y="0"/>
                      <a:pt x="79" y="0"/>
                    </a:cubicBezTo>
                    <a:cubicBezTo>
                      <a:pt x="79" y="0"/>
                      <a:pt x="73" y="11"/>
                      <a:pt x="62" y="18"/>
                    </a:cubicBezTo>
                    <a:cubicBezTo>
                      <a:pt x="51" y="24"/>
                      <a:pt x="31" y="54"/>
                      <a:pt x="24" y="76"/>
                    </a:cubicBezTo>
                    <a:cubicBezTo>
                      <a:pt x="17" y="98"/>
                      <a:pt x="9" y="124"/>
                      <a:pt x="30" y="151"/>
                    </a:cubicBezTo>
                    <a:cubicBezTo>
                      <a:pt x="51" y="179"/>
                      <a:pt x="68" y="187"/>
                      <a:pt x="74" y="19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2" name="Freeform 595">
                <a:extLst>
                  <a:ext uri="{FF2B5EF4-FFF2-40B4-BE49-F238E27FC236}">
                    <a16:creationId xmlns:a16="http://schemas.microsoft.com/office/drawing/2014/main" id="{E63A8576-B0DE-4C01-ADDC-D1FEBB999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991"/>
                <a:ext cx="369" cy="155"/>
              </a:xfrm>
              <a:custGeom>
                <a:avLst/>
                <a:gdLst>
                  <a:gd name="T0" fmla="*/ 0 w 102"/>
                  <a:gd name="T1" fmla="*/ 469 h 43"/>
                  <a:gd name="T2" fmla="*/ 4830 w 102"/>
                  <a:gd name="T3" fmla="*/ 0 h 43"/>
                  <a:gd name="T4" fmla="*/ 4160 w 102"/>
                  <a:gd name="T5" fmla="*/ 1727 h 43"/>
                  <a:gd name="T6" fmla="*/ 0 w 102"/>
                  <a:gd name="T7" fmla="*/ 469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43">
                    <a:moveTo>
                      <a:pt x="0" y="10"/>
                    </a:moveTo>
                    <a:cubicBezTo>
                      <a:pt x="24" y="26"/>
                      <a:pt x="77" y="31"/>
                      <a:pt x="102" y="0"/>
                    </a:cubicBezTo>
                    <a:cubicBezTo>
                      <a:pt x="95" y="15"/>
                      <a:pt x="88" y="37"/>
                      <a:pt x="88" y="37"/>
                    </a:cubicBezTo>
                    <a:cubicBezTo>
                      <a:pt x="88" y="37"/>
                      <a:pt x="13" y="43"/>
                      <a:pt x="0" y="1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3" name="Freeform 596">
                <a:extLst>
                  <a:ext uri="{FF2B5EF4-FFF2-40B4-BE49-F238E27FC236}">
                    <a16:creationId xmlns:a16="http://schemas.microsoft.com/office/drawing/2014/main" id="{23DF06F9-FDBF-45BD-AAA9-6394D69A7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82"/>
                <a:ext cx="1141" cy="1061"/>
              </a:xfrm>
              <a:custGeom>
                <a:avLst/>
                <a:gdLst>
                  <a:gd name="T0" fmla="*/ 3246 w 316"/>
                  <a:gd name="T1" fmla="*/ 2956 h 294"/>
                  <a:gd name="T2" fmla="*/ 2163 w 316"/>
                  <a:gd name="T3" fmla="*/ 10393 h 294"/>
                  <a:gd name="T4" fmla="*/ 6962 w 316"/>
                  <a:gd name="T5" fmla="*/ 13674 h 294"/>
                  <a:gd name="T6" fmla="*/ 11341 w 316"/>
                  <a:gd name="T7" fmla="*/ 11837 h 294"/>
                  <a:gd name="T8" fmla="*/ 3246 w 316"/>
                  <a:gd name="T9" fmla="*/ 2956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6" h="294">
                    <a:moveTo>
                      <a:pt x="69" y="63"/>
                    </a:moveTo>
                    <a:cubicBezTo>
                      <a:pt x="0" y="126"/>
                      <a:pt x="25" y="181"/>
                      <a:pt x="46" y="221"/>
                    </a:cubicBezTo>
                    <a:cubicBezTo>
                      <a:pt x="67" y="262"/>
                      <a:pt x="93" y="288"/>
                      <a:pt x="148" y="291"/>
                    </a:cubicBezTo>
                    <a:cubicBezTo>
                      <a:pt x="193" y="294"/>
                      <a:pt x="207" y="294"/>
                      <a:pt x="241" y="252"/>
                    </a:cubicBezTo>
                    <a:cubicBezTo>
                      <a:pt x="316" y="165"/>
                      <a:pt x="137" y="0"/>
                      <a:pt x="69" y="63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4" name="Freeform 597">
                <a:extLst>
                  <a:ext uri="{FF2B5EF4-FFF2-40B4-BE49-F238E27FC236}">
                    <a16:creationId xmlns:a16="http://schemas.microsoft.com/office/drawing/2014/main" id="{23556A4D-C5E2-4EE4-820A-433B7A6E9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886"/>
                <a:ext cx="509" cy="545"/>
              </a:xfrm>
              <a:custGeom>
                <a:avLst/>
                <a:gdLst>
                  <a:gd name="T0" fmla="*/ 6541 w 141"/>
                  <a:gd name="T1" fmla="*/ 7099 h 151"/>
                  <a:gd name="T2" fmla="*/ 0 w 141"/>
                  <a:gd name="T3" fmla="*/ 184 h 151"/>
                  <a:gd name="T4" fmla="*/ 6541 w 141"/>
                  <a:gd name="T5" fmla="*/ 7099 h 1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" h="151">
                    <a:moveTo>
                      <a:pt x="139" y="151"/>
                    </a:moveTo>
                    <a:cubicBezTo>
                      <a:pt x="141" y="37"/>
                      <a:pt x="34" y="0"/>
                      <a:pt x="0" y="4"/>
                    </a:cubicBezTo>
                    <a:cubicBezTo>
                      <a:pt x="21" y="8"/>
                      <a:pt x="133" y="66"/>
                      <a:pt x="139" y="151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5" name="Freeform 598">
                <a:extLst>
                  <a:ext uri="{FF2B5EF4-FFF2-40B4-BE49-F238E27FC236}">
                    <a16:creationId xmlns:a16="http://schemas.microsoft.com/office/drawing/2014/main" id="{23198F72-235C-4232-BEF6-5C9AC73EC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348"/>
                <a:ext cx="296" cy="177"/>
              </a:xfrm>
              <a:custGeom>
                <a:avLst/>
                <a:gdLst>
                  <a:gd name="T0" fmla="*/ 3155 w 82"/>
                  <a:gd name="T1" fmla="*/ 0 h 49"/>
                  <a:gd name="T2" fmla="*/ 2072 w 82"/>
                  <a:gd name="T3" fmla="*/ 90 h 49"/>
                  <a:gd name="T4" fmla="*/ 379 w 82"/>
                  <a:gd name="T5" fmla="*/ 795 h 49"/>
                  <a:gd name="T6" fmla="*/ 614 w 82"/>
                  <a:gd name="T7" fmla="*/ 1933 h 49"/>
                  <a:gd name="T8" fmla="*/ 3675 w 82"/>
                  <a:gd name="T9" fmla="*/ 849 h 49"/>
                  <a:gd name="T10" fmla="*/ 3155 w 82"/>
                  <a:gd name="T11" fmla="*/ 0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49">
                    <a:moveTo>
                      <a:pt x="67" y="0"/>
                    </a:moveTo>
                    <a:cubicBezTo>
                      <a:pt x="59" y="0"/>
                      <a:pt x="52" y="1"/>
                      <a:pt x="44" y="2"/>
                    </a:cubicBezTo>
                    <a:cubicBezTo>
                      <a:pt x="30" y="4"/>
                      <a:pt x="18" y="10"/>
                      <a:pt x="8" y="17"/>
                    </a:cubicBezTo>
                    <a:cubicBezTo>
                      <a:pt x="0" y="27"/>
                      <a:pt x="2" y="37"/>
                      <a:pt x="13" y="41"/>
                    </a:cubicBezTo>
                    <a:cubicBezTo>
                      <a:pt x="39" y="49"/>
                      <a:pt x="82" y="34"/>
                      <a:pt x="78" y="18"/>
                    </a:cubicBezTo>
                    <a:cubicBezTo>
                      <a:pt x="76" y="9"/>
                      <a:pt x="73" y="3"/>
                      <a:pt x="67" y="0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6" name="Freeform 599">
                <a:extLst>
                  <a:ext uri="{FF2B5EF4-FFF2-40B4-BE49-F238E27FC236}">
                    <a16:creationId xmlns:a16="http://schemas.microsoft.com/office/drawing/2014/main" id="{F3DCC6D9-EE20-4964-AACF-333E1E072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413"/>
                <a:ext cx="249" cy="112"/>
              </a:xfrm>
              <a:custGeom>
                <a:avLst/>
                <a:gdLst>
                  <a:gd name="T0" fmla="*/ 3060 w 69"/>
                  <a:gd name="T1" fmla="*/ 0 h 31"/>
                  <a:gd name="T2" fmla="*/ 0 w 69"/>
                  <a:gd name="T3" fmla="*/ 1084 h 31"/>
                  <a:gd name="T4" fmla="*/ 3060 w 69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31">
                    <a:moveTo>
                      <a:pt x="65" y="0"/>
                    </a:moveTo>
                    <a:cubicBezTo>
                      <a:pt x="69" y="16"/>
                      <a:pt x="26" y="31"/>
                      <a:pt x="0" y="23"/>
                    </a:cubicBezTo>
                    <a:cubicBezTo>
                      <a:pt x="21" y="31"/>
                      <a:pt x="66" y="28"/>
                      <a:pt x="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7" name="Freeform 600">
                <a:extLst>
                  <a:ext uri="{FF2B5EF4-FFF2-40B4-BE49-F238E27FC236}">
                    <a16:creationId xmlns:a16="http://schemas.microsoft.com/office/drawing/2014/main" id="{D2D653D3-0E16-4435-B9CC-E65533087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489"/>
                <a:ext cx="592" cy="549"/>
              </a:xfrm>
              <a:custGeom>
                <a:avLst/>
                <a:gdLst>
                  <a:gd name="T0" fmla="*/ 0 w 164"/>
                  <a:gd name="T1" fmla="*/ 3482 h 152"/>
                  <a:gd name="T2" fmla="*/ 1458 w 164"/>
                  <a:gd name="T3" fmla="*/ 6548 h 152"/>
                  <a:gd name="T4" fmla="*/ 3296 w 164"/>
                  <a:gd name="T5" fmla="*/ 7162 h 152"/>
                  <a:gd name="T6" fmla="*/ 6072 w 164"/>
                  <a:gd name="T7" fmla="*/ 6169 h 152"/>
                  <a:gd name="T8" fmla="*/ 6725 w 164"/>
                  <a:gd name="T9" fmla="*/ 4995 h 152"/>
                  <a:gd name="T10" fmla="*/ 6960 w 164"/>
                  <a:gd name="T11" fmla="*/ 4905 h 152"/>
                  <a:gd name="T12" fmla="*/ 7714 w 164"/>
                  <a:gd name="T13" fmla="*/ 4526 h 152"/>
                  <a:gd name="T14" fmla="*/ 7714 w 164"/>
                  <a:gd name="T15" fmla="*/ 4435 h 152"/>
                  <a:gd name="T16" fmla="*/ 7194 w 164"/>
                  <a:gd name="T17" fmla="*/ 3680 h 152"/>
                  <a:gd name="T18" fmla="*/ 6920 w 164"/>
                  <a:gd name="T19" fmla="*/ 3446 h 152"/>
                  <a:gd name="T20" fmla="*/ 6920 w 164"/>
                  <a:gd name="T21" fmla="*/ 3446 h 152"/>
                  <a:gd name="T22" fmla="*/ 3480 w 164"/>
                  <a:gd name="T23" fmla="*/ 0 h 152"/>
                  <a:gd name="T24" fmla="*/ 0 w 164"/>
                  <a:gd name="T25" fmla="*/ 3482 h 1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4" h="152">
                    <a:moveTo>
                      <a:pt x="0" y="74"/>
                    </a:moveTo>
                    <a:cubicBezTo>
                      <a:pt x="0" y="103"/>
                      <a:pt x="11" y="127"/>
                      <a:pt x="31" y="139"/>
                    </a:cubicBezTo>
                    <a:cubicBezTo>
                      <a:pt x="45" y="148"/>
                      <a:pt x="58" y="152"/>
                      <a:pt x="70" y="152"/>
                    </a:cubicBezTo>
                    <a:cubicBezTo>
                      <a:pt x="89" y="152"/>
                      <a:pt x="115" y="145"/>
                      <a:pt x="129" y="131"/>
                    </a:cubicBezTo>
                    <a:cubicBezTo>
                      <a:pt x="136" y="125"/>
                      <a:pt x="140" y="117"/>
                      <a:pt x="143" y="106"/>
                    </a:cubicBezTo>
                    <a:cubicBezTo>
                      <a:pt x="144" y="106"/>
                      <a:pt x="146" y="105"/>
                      <a:pt x="148" y="104"/>
                    </a:cubicBezTo>
                    <a:cubicBezTo>
                      <a:pt x="154" y="104"/>
                      <a:pt x="163" y="103"/>
                      <a:pt x="164" y="96"/>
                    </a:cubicBezTo>
                    <a:cubicBezTo>
                      <a:pt x="164" y="95"/>
                      <a:pt x="164" y="95"/>
                      <a:pt x="164" y="94"/>
                    </a:cubicBezTo>
                    <a:cubicBezTo>
                      <a:pt x="164" y="88"/>
                      <a:pt x="158" y="82"/>
                      <a:pt x="153" y="78"/>
                    </a:cubicBezTo>
                    <a:cubicBezTo>
                      <a:pt x="151" y="77"/>
                      <a:pt x="148" y="74"/>
                      <a:pt x="147" y="73"/>
                    </a:cubicBezTo>
                    <a:cubicBezTo>
                      <a:pt x="147" y="73"/>
                      <a:pt x="147" y="73"/>
                      <a:pt x="147" y="73"/>
                    </a:cubicBezTo>
                    <a:cubicBezTo>
                      <a:pt x="147" y="32"/>
                      <a:pt x="114" y="0"/>
                      <a:pt x="74" y="0"/>
                    </a:cubicBezTo>
                    <a:cubicBezTo>
                      <a:pt x="33" y="0"/>
                      <a:pt x="0" y="33"/>
                      <a:pt x="0" y="74"/>
                    </a:cubicBezTo>
                    <a:close/>
                  </a:path>
                </a:pathLst>
              </a:custGeom>
              <a:solidFill>
                <a:srgbClr val="FB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8" name="Freeform 601">
                <a:extLst>
                  <a:ext uri="{FF2B5EF4-FFF2-40B4-BE49-F238E27FC236}">
                    <a16:creationId xmlns:a16="http://schemas.microsoft.com/office/drawing/2014/main" id="{BD08E41B-1F8D-458B-9320-08BA66F44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503"/>
                <a:ext cx="571" cy="517"/>
              </a:xfrm>
              <a:custGeom>
                <a:avLst/>
                <a:gdLst>
                  <a:gd name="T0" fmla="*/ 1370 w 158"/>
                  <a:gd name="T1" fmla="*/ 6197 h 143"/>
                  <a:gd name="T2" fmla="*/ 0 w 158"/>
                  <a:gd name="T3" fmla="*/ 3308 h 143"/>
                  <a:gd name="T4" fmla="*/ 3303 w 158"/>
                  <a:gd name="T5" fmla="*/ 0 h 143"/>
                  <a:gd name="T6" fmla="*/ 6556 w 158"/>
                  <a:gd name="T7" fmla="*/ 3308 h 143"/>
                  <a:gd name="T8" fmla="*/ 7365 w 158"/>
                  <a:gd name="T9" fmla="*/ 4299 h 143"/>
                  <a:gd name="T10" fmla="*/ 6411 w 158"/>
                  <a:gd name="T11" fmla="*/ 4678 h 143"/>
                  <a:gd name="T12" fmla="*/ 5761 w 158"/>
                  <a:gd name="T13" fmla="*/ 5857 h 143"/>
                  <a:gd name="T14" fmla="*/ 3122 w 158"/>
                  <a:gd name="T15" fmla="*/ 6757 h 143"/>
                  <a:gd name="T16" fmla="*/ 1370 w 158"/>
                  <a:gd name="T17" fmla="*/ 6197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8" h="143">
                    <a:moveTo>
                      <a:pt x="29" y="131"/>
                    </a:moveTo>
                    <a:cubicBezTo>
                      <a:pt x="9" y="119"/>
                      <a:pt x="0" y="95"/>
                      <a:pt x="0" y="70"/>
                    </a:cubicBezTo>
                    <a:cubicBezTo>
                      <a:pt x="0" y="31"/>
                      <a:pt x="31" y="0"/>
                      <a:pt x="70" y="0"/>
                    </a:cubicBezTo>
                    <a:cubicBezTo>
                      <a:pt x="108" y="0"/>
                      <a:pt x="139" y="31"/>
                      <a:pt x="139" y="70"/>
                    </a:cubicBezTo>
                    <a:cubicBezTo>
                      <a:pt x="139" y="75"/>
                      <a:pt x="158" y="82"/>
                      <a:pt x="156" y="91"/>
                    </a:cubicBezTo>
                    <a:cubicBezTo>
                      <a:pt x="154" y="100"/>
                      <a:pt x="137" y="95"/>
                      <a:pt x="136" y="99"/>
                    </a:cubicBezTo>
                    <a:cubicBezTo>
                      <a:pt x="133" y="109"/>
                      <a:pt x="129" y="118"/>
                      <a:pt x="122" y="124"/>
                    </a:cubicBezTo>
                    <a:cubicBezTo>
                      <a:pt x="110" y="137"/>
                      <a:pt x="86" y="143"/>
                      <a:pt x="66" y="143"/>
                    </a:cubicBezTo>
                    <a:cubicBezTo>
                      <a:pt x="53" y="143"/>
                      <a:pt x="40" y="138"/>
                      <a:pt x="29" y="131"/>
                    </a:cubicBezTo>
                    <a:close/>
                  </a:path>
                </a:pathLst>
              </a:custGeom>
              <a:solidFill>
                <a:srgbClr val="2006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9" name="Freeform 602">
                <a:extLst>
                  <a:ext uri="{FF2B5EF4-FFF2-40B4-BE49-F238E27FC236}">
                    <a16:creationId xmlns:a16="http://schemas.microsoft.com/office/drawing/2014/main" id="{94974A8A-634A-4ABE-A2EE-7FDC04AB5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745"/>
                <a:ext cx="105" cy="119"/>
              </a:xfrm>
              <a:custGeom>
                <a:avLst/>
                <a:gdLst>
                  <a:gd name="T0" fmla="*/ 471 w 29"/>
                  <a:gd name="T1" fmla="*/ 144 h 33"/>
                  <a:gd name="T2" fmla="*/ 471 w 29"/>
                  <a:gd name="T3" fmla="*/ 0 h 33"/>
                  <a:gd name="T4" fmla="*/ 51 w 29"/>
                  <a:gd name="T5" fmla="*/ 1367 h 33"/>
                  <a:gd name="T6" fmla="*/ 290 w 29"/>
                  <a:gd name="T7" fmla="*/ 1547 h 33"/>
                  <a:gd name="T8" fmla="*/ 329 w 29"/>
                  <a:gd name="T9" fmla="*/ 1497 h 33"/>
                  <a:gd name="T10" fmla="*/ 1285 w 29"/>
                  <a:gd name="T11" fmla="*/ 1132 h 33"/>
                  <a:gd name="T12" fmla="*/ 471 w 29"/>
                  <a:gd name="T13" fmla="*/ 144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10" y="3"/>
                    </a:moveTo>
                    <a:cubicBezTo>
                      <a:pt x="10" y="2"/>
                      <a:pt x="10" y="1"/>
                      <a:pt x="10" y="0"/>
                    </a:cubicBezTo>
                    <a:cubicBezTo>
                      <a:pt x="2" y="0"/>
                      <a:pt x="0" y="23"/>
                      <a:pt x="1" y="29"/>
                    </a:cubicBezTo>
                    <a:cubicBezTo>
                      <a:pt x="2" y="32"/>
                      <a:pt x="4" y="33"/>
                      <a:pt x="6" y="33"/>
                    </a:cubicBezTo>
                    <a:cubicBezTo>
                      <a:pt x="7" y="33"/>
                      <a:pt x="7" y="32"/>
                      <a:pt x="7" y="32"/>
                    </a:cubicBezTo>
                    <a:cubicBezTo>
                      <a:pt x="8" y="28"/>
                      <a:pt x="25" y="33"/>
                      <a:pt x="27" y="24"/>
                    </a:cubicBezTo>
                    <a:cubicBezTo>
                      <a:pt x="29" y="15"/>
                      <a:pt x="10" y="8"/>
                      <a:pt x="10" y="3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0" name="Freeform 603">
                <a:extLst>
                  <a:ext uri="{FF2B5EF4-FFF2-40B4-BE49-F238E27FC236}">
                    <a16:creationId xmlns:a16="http://schemas.microsoft.com/office/drawing/2014/main" id="{79EB6C26-5277-4C61-9F20-09DE22F6F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59"/>
                <a:ext cx="351" cy="361"/>
              </a:xfrm>
              <a:custGeom>
                <a:avLst/>
                <a:gdLst>
                  <a:gd name="T0" fmla="*/ 235 w 97"/>
                  <a:gd name="T1" fmla="*/ 0 h 100"/>
                  <a:gd name="T2" fmla="*/ 0 w 97"/>
                  <a:gd name="T3" fmla="*/ 1264 h 100"/>
                  <a:gd name="T4" fmla="*/ 1375 w 97"/>
                  <a:gd name="T5" fmla="*/ 4144 h 100"/>
                  <a:gd name="T6" fmla="*/ 3130 w 97"/>
                  <a:gd name="T7" fmla="*/ 4704 h 100"/>
                  <a:gd name="T8" fmla="*/ 4411 w 97"/>
                  <a:gd name="T9" fmla="*/ 4563 h 100"/>
                  <a:gd name="T10" fmla="*/ 235 w 97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0">
                    <a:moveTo>
                      <a:pt x="5" y="0"/>
                    </a:moveTo>
                    <a:cubicBezTo>
                      <a:pt x="2" y="9"/>
                      <a:pt x="0" y="17"/>
                      <a:pt x="0" y="27"/>
                    </a:cubicBezTo>
                    <a:cubicBezTo>
                      <a:pt x="0" y="52"/>
                      <a:pt x="9" y="76"/>
                      <a:pt x="29" y="88"/>
                    </a:cubicBezTo>
                    <a:cubicBezTo>
                      <a:pt x="40" y="95"/>
                      <a:pt x="53" y="100"/>
                      <a:pt x="66" y="100"/>
                    </a:cubicBezTo>
                    <a:cubicBezTo>
                      <a:pt x="75" y="100"/>
                      <a:pt x="84" y="99"/>
                      <a:pt x="93" y="97"/>
                    </a:cubicBezTo>
                    <a:cubicBezTo>
                      <a:pt x="97" y="19"/>
                      <a:pt x="38" y="1"/>
                      <a:pt x="5" y="0"/>
                    </a:cubicBezTo>
                    <a:close/>
                  </a:path>
                </a:pathLst>
              </a:custGeom>
              <a:solidFill>
                <a:srgbClr val="FB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1" name="Freeform 604">
                <a:extLst>
                  <a:ext uri="{FF2B5EF4-FFF2-40B4-BE49-F238E27FC236}">
                    <a16:creationId xmlns:a16="http://schemas.microsoft.com/office/drawing/2014/main" id="{063682C7-0366-494B-A9E9-5CFBFC229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503"/>
                <a:ext cx="347" cy="264"/>
              </a:xfrm>
              <a:custGeom>
                <a:avLst/>
                <a:gdLst>
                  <a:gd name="T0" fmla="*/ 3488 w 96"/>
                  <a:gd name="T1" fmla="*/ 3399 h 73"/>
                  <a:gd name="T2" fmla="*/ 4392 w 96"/>
                  <a:gd name="T3" fmla="*/ 289 h 73"/>
                  <a:gd name="T4" fmla="*/ 3069 w 96"/>
                  <a:gd name="T5" fmla="*/ 0 h 73"/>
                  <a:gd name="T6" fmla="*/ 0 w 96"/>
                  <a:gd name="T7" fmla="*/ 2040 h 73"/>
                  <a:gd name="T8" fmla="*/ 3213 w 96"/>
                  <a:gd name="T9" fmla="*/ 3399 h 73"/>
                  <a:gd name="T10" fmla="*/ 3488 w 96"/>
                  <a:gd name="T11" fmla="*/ 3399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73">
                    <a:moveTo>
                      <a:pt x="74" y="72"/>
                    </a:moveTo>
                    <a:cubicBezTo>
                      <a:pt x="89" y="57"/>
                      <a:pt x="96" y="31"/>
                      <a:pt x="93" y="6"/>
                    </a:cubicBezTo>
                    <a:cubicBezTo>
                      <a:pt x="84" y="2"/>
                      <a:pt x="75" y="0"/>
                      <a:pt x="65" y="0"/>
                    </a:cubicBezTo>
                    <a:cubicBezTo>
                      <a:pt x="36" y="0"/>
                      <a:pt x="11" y="18"/>
                      <a:pt x="0" y="43"/>
                    </a:cubicBezTo>
                    <a:cubicBezTo>
                      <a:pt x="20" y="44"/>
                      <a:pt x="48" y="50"/>
                      <a:pt x="68" y="72"/>
                    </a:cubicBezTo>
                    <a:cubicBezTo>
                      <a:pt x="68" y="73"/>
                      <a:pt x="72" y="73"/>
                      <a:pt x="74" y="72"/>
                    </a:cubicBezTo>
                    <a:close/>
                  </a:path>
                </a:pathLst>
              </a:custGeom>
              <a:solidFill>
                <a:srgbClr val="FB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2" name="Freeform 605">
                <a:extLst>
                  <a:ext uri="{FF2B5EF4-FFF2-40B4-BE49-F238E27FC236}">
                    <a16:creationId xmlns:a16="http://schemas.microsoft.com/office/drawing/2014/main" id="{BCA7174B-6104-4A88-9D9E-26D56EBA0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03"/>
                <a:ext cx="317" cy="253"/>
              </a:xfrm>
              <a:custGeom>
                <a:avLst/>
                <a:gdLst>
                  <a:gd name="T0" fmla="*/ 4114 w 88"/>
                  <a:gd name="T1" fmla="*/ 759 h 70"/>
                  <a:gd name="T2" fmla="*/ 4114 w 88"/>
                  <a:gd name="T3" fmla="*/ 235 h 70"/>
                  <a:gd name="T4" fmla="*/ 2947 w 88"/>
                  <a:gd name="T5" fmla="*/ 0 h 70"/>
                  <a:gd name="T6" fmla="*/ 0 w 88"/>
                  <a:gd name="T7" fmla="*/ 1843 h 70"/>
                  <a:gd name="T8" fmla="*/ 3127 w 88"/>
                  <a:gd name="T9" fmla="*/ 3213 h 70"/>
                  <a:gd name="T10" fmla="*/ 3321 w 88"/>
                  <a:gd name="T11" fmla="*/ 3163 h 70"/>
                  <a:gd name="T12" fmla="*/ 4114 w 88"/>
                  <a:gd name="T13" fmla="*/ 759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70">
                    <a:moveTo>
                      <a:pt x="88" y="16"/>
                    </a:moveTo>
                    <a:cubicBezTo>
                      <a:pt x="88" y="13"/>
                      <a:pt x="88" y="8"/>
                      <a:pt x="88" y="5"/>
                    </a:cubicBezTo>
                    <a:cubicBezTo>
                      <a:pt x="80" y="2"/>
                      <a:pt x="72" y="0"/>
                      <a:pt x="63" y="0"/>
                    </a:cubicBezTo>
                    <a:cubicBezTo>
                      <a:pt x="35" y="0"/>
                      <a:pt x="11" y="16"/>
                      <a:pt x="0" y="39"/>
                    </a:cubicBezTo>
                    <a:cubicBezTo>
                      <a:pt x="16" y="40"/>
                      <a:pt x="46" y="45"/>
                      <a:pt x="67" y="68"/>
                    </a:cubicBezTo>
                    <a:cubicBezTo>
                      <a:pt x="68" y="70"/>
                      <a:pt x="70" y="68"/>
                      <a:pt x="71" y="67"/>
                    </a:cubicBezTo>
                    <a:cubicBezTo>
                      <a:pt x="82" y="56"/>
                      <a:pt x="88" y="36"/>
                      <a:pt x="88" y="16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3" name="Freeform 606">
                <a:extLst>
                  <a:ext uri="{FF2B5EF4-FFF2-40B4-BE49-F238E27FC236}">
                    <a16:creationId xmlns:a16="http://schemas.microsoft.com/office/drawing/2014/main" id="{BA29335E-304C-4AC1-95CD-366EA07D6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525"/>
                <a:ext cx="227" cy="484"/>
              </a:xfrm>
              <a:custGeom>
                <a:avLst/>
                <a:gdLst>
                  <a:gd name="T0" fmla="*/ 2897 w 63"/>
                  <a:gd name="T1" fmla="*/ 3821 h 134"/>
                  <a:gd name="T2" fmla="*/ 2947 w 63"/>
                  <a:gd name="T3" fmla="*/ 3012 h 134"/>
                  <a:gd name="T4" fmla="*/ 1027 w 63"/>
                  <a:gd name="T5" fmla="*/ 0 h 134"/>
                  <a:gd name="T6" fmla="*/ 180 w 63"/>
                  <a:gd name="T7" fmla="*/ 3067 h 134"/>
                  <a:gd name="T8" fmla="*/ 90 w 63"/>
                  <a:gd name="T9" fmla="*/ 3392 h 134"/>
                  <a:gd name="T10" fmla="*/ 793 w 63"/>
                  <a:gd name="T11" fmla="*/ 6314 h 134"/>
                  <a:gd name="T12" fmla="*/ 2155 w 63"/>
                  <a:gd name="T13" fmla="*/ 5559 h 134"/>
                  <a:gd name="T14" fmla="*/ 2803 w 63"/>
                  <a:gd name="T15" fmla="*/ 4385 h 134"/>
                  <a:gd name="T16" fmla="*/ 2897 w 63"/>
                  <a:gd name="T17" fmla="*/ 3821 h 1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134">
                    <a:moveTo>
                      <a:pt x="62" y="81"/>
                    </a:moveTo>
                    <a:cubicBezTo>
                      <a:pt x="63" y="73"/>
                      <a:pt x="63" y="64"/>
                      <a:pt x="63" y="64"/>
                    </a:cubicBezTo>
                    <a:cubicBezTo>
                      <a:pt x="63" y="35"/>
                      <a:pt x="46" y="11"/>
                      <a:pt x="22" y="0"/>
                    </a:cubicBezTo>
                    <a:cubicBezTo>
                      <a:pt x="25" y="24"/>
                      <a:pt x="19" y="50"/>
                      <a:pt x="4" y="65"/>
                    </a:cubicBezTo>
                    <a:cubicBezTo>
                      <a:pt x="3" y="65"/>
                      <a:pt x="0" y="69"/>
                      <a:pt x="2" y="72"/>
                    </a:cubicBezTo>
                    <a:cubicBezTo>
                      <a:pt x="12" y="86"/>
                      <a:pt x="19" y="106"/>
                      <a:pt x="17" y="134"/>
                    </a:cubicBezTo>
                    <a:cubicBezTo>
                      <a:pt x="29" y="130"/>
                      <a:pt x="39" y="125"/>
                      <a:pt x="46" y="118"/>
                    </a:cubicBezTo>
                    <a:cubicBezTo>
                      <a:pt x="53" y="112"/>
                      <a:pt x="57" y="103"/>
                      <a:pt x="60" y="93"/>
                    </a:cubicBezTo>
                    <a:cubicBezTo>
                      <a:pt x="60" y="93"/>
                      <a:pt x="61" y="87"/>
                      <a:pt x="62" y="81"/>
                    </a:cubicBezTo>
                    <a:close/>
                  </a:path>
                </a:pathLst>
              </a:custGeom>
              <a:solidFill>
                <a:srgbClr val="FB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4" name="Freeform 607">
                <a:extLst>
                  <a:ext uri="{FF2B5EF4-FFF2-40B4-BE49-F238E27FC236}">
                    <a16:creationId xmlns:a16="http://schemas.microsoft.com/office/drawing/2014/main" id="{CD14F9E9-B4B4-4FF2-9F44-F0CB58015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532"/>
                <a:ext cx="213" cy="470"/>
              </a:xfrm>
              <a:custGeom>
                <a:avLst/>
                <a:gdLst>
                  <a:gd name="T0" fmla="*/ 2632 w 59"/>
                  <a:gd name="T1" fmla="*/ 4299 h 130"/>
                  <a:gd name="T2" fmla="*/ 2726 w 59"/>
                  <a:gd name="T3" fmla="*/ 3738 h 130"/>
                  <a:gd name="T4" fmla="*/ 2776 w 59"/>
                  <a:gd name="T5" fmla="*/ 2928 h 130"/>
                  <a:gd name="T6" fmla="*/ 1029 w 59"/>
                  <a:gd name="T7" fmla="*/ 0 h 130"/>
                  <a:gd name="T8" fmla="*/ 1083 w 59"/>
                  <a:gd name="T9" fmla="*/ 470 h 130"/>
                  <a:gd name="T10" fmla="*/ 184 w 59"/>
                  <a:gd name="T11" fmla="*/ 3019 h 130"/>
                  <a:gd name="T12" fmla="*/ 90 w 59"/>
                  <a:gd name="T13" fmla="*/ 3308 h 130"/>
                  <a:gd name="T14" fmla="*/ 794 w 59"/>
                  <a:gd name="T15" fmla="*/ 5908 h 130"/>
                  <a:gd name="T16" fmla="*/ 794 w 59"/>
                  <a:gd name="T17" fmla="*/ 6143 h 130"/>
                  <a:gd name="T18" fmla="*/ 794 w 59"/>
                  <a:gd name="T19" fmla="*/ 6143 h 130"/>
                  <a:gd name="T20" fmla="*/ 1982 w 59"/>
                  <a:gd name="T21" fmla="*/ 5477 h 130"/>
                  <a:gd name="T22" fmla="*/ 2632 w 59"/>
                  <a:gd name="T23" fmla="*/ 4299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9" h="130">
                    <a:moveTo>
                      <a:pt x="56" y="91"/>
                    </a:moveTo>
                    <a:cubicBezTo>
                      <a:pt x="56" y="91"/>
                      <a:pt x="57" y="85"/>
                      <a:pt x="58" y="79"/>
                    </a:cubicBezTo>
                    <a:cubicBezTo>
                      <a:pt x="59" y="71"/>
                      <a:pt x="59" y="62"/>
                      <a:pt x="59" y="62"/>
                    </a:cubicBezTo>
                    <a:cubicBezTo>
                      <a:pt x="59" y="35"/>
                      <a:pt x="44" y="12"/>
                      <a:pt x="22" y="0"/>
                    </a:cubicBezTo>
                    <a:cubicBezTo>
                      <a:pt x="22" y="3"/>
                      <a:pt x="23" y="8"/>
                      <a:pt x="23" y="10"/>
                    </a:cubicBezTo>
                    <a:cubicBezTo>
                      <a:pt x="23" y="31"/>
                      <a:pt x="16" y="51"/>
                      <a:pt x="4" y="64"/>
                    </a:cubicBezTo>
                    <a:cubicBezTo>
                      <a:pt x="0" y="67"/>
                      <a:pt x="2" y="69"/>
                      <a:pt x="2" y="70"/>
                    </a:cubicBezTo>
                    <a:cubicBezTo>
                      <a:pt x="12" y="85"/>
                      <a:pt x="17" y="103"/>
                      <a:pt x="17" y="125"/>
                    </a:cubicBezTo>
                    <a:cubicBezTo>
                      <a:pt x="17" y="126"/>
                      <a:pt x="17" y="129"/>
                      <a:pt x="17" y="130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27" y="127"/>
                      <a:pt x="36" y="122"/>
                      <a:pt x="42" y="116"/>
                    </a:cubicBezTo>
                    <a:cubicBezTo>
                      <a:pt x="49" y="110"/>
                      <a:pt x="53" y="101"/>
                      <a:pt x="56" y="91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5" name="Freeform 608">
                <a:extLst>
                  <a:ext uri="{FF2B5EF4-FFF2-40B4-BE49-F238E27FC236}">
                    <a16:creationId xmlns:a16="http://schemas.microsoft.com/office/drawing/2014/main" id="{8E0D2CC6-4B32-453E-B854-95F90ED47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3265"/>
                <a:ext cx="465" cy="275"/>
              </a:xfrm>
              <a:custGeom>
                <a:avLst/>
                <a:gdLst>
                  <a:gd name="T0" fmla="*/ 6041 w 129"/>
                  <a:gd name="T1" fmla="*/ 811 h 76"/>
                  <a:gd name="T2" fmla="*/ 2480 w 129"/>
                  <a:gd name="T3" fmla="*/ 185 h 76"/>
                  <a:gd name="T4" fmla="*/ 0 w 129"/>
                  <a:gd name="T5" fmla="*/ 2316 h 76"/>
                  <a:gd name="T6" fmla="*/ 3327 w 129"/>
                  <a:gd name="T7" fmla="*/ 3311 h 76"/>
                  <a:gd name="T8" fmla="*/ 6041 w 129"/>
                  <a:gd name="T9" fmla="*/ 81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76">
                    <a:moveTo>
                      <a:pt x="129" y="17"/>
                    </a:moveTo>
                    <a:cubicBezTo>
                      <a:pt x="103" y="4"/>
                      <a:pt x="73" y="0"/>
                      <a:pt x="53" y="4"/>
                    </a:cubicBezTo>
                    <a:cubicBezTo>
                      <a:pt x="24" y="10"/>
                      <a:pt x="9" y="34"/>
                      <a:pt x="0" y="49"/>
                    </a:cubicBezTo>
                    <a:cubicBezTo>
                      <a:pt x="17" y="66"/>
                      <a:pt x="43" y="76"/>
                      <a:pt x="71" y="70"/>
                    </a:cubicBezTo>
                    <a:cubicBezTo>
                      <a:pt x="102" y="64"/>
                      <a:pt x="122" y="43"/>
                      <a:pt x="129" y="17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6" name="Freeform 609">
                <a:extLst>
                  <a:ext uri="{FF2B5EF4-FFF2-40B4-BE49-F238E27FC236}">
                    <a16:creationId xmlns:a16="http://schemas.microsoft.com/office/drawing/2014/main" id="{90FB55CF-55A8-42AD-BD22-B0AE6AF28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83"/>
                <a:ext cx="444" cy="253"/>
              </a:xfrm>
              <a:custGeom>
                <a:avLst/>
                <a:gdLst>
                  <a:gd name="T0" fmla="*/ 2397 w 123"/>
                  <a:gd name="T1" fmla="*/ 184 h 70"/>
                  <a:gd name="T2" fmla="*/ 0 w 123"/>
                  <a:gd name="T3" fmla="*/ 2219 h 70"/>
                  <a:gd name="T4" fmla="*/ 3155 w 123"/>
                  <a:gd name="T5" fmla="*/ 3069 h 70"/>
                  <a:gd name="T6" fmla="*/ 5786 w 123"/>
                  <a:gd name="T7" fmla="*/ 759 h 70"/>
                  <a:gd name="T8" fmla="*/ 2397 w 123"/>
                  <a:gd name="T9" fmla="*/ 1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70">
                    <a:moveTo>
                      <a:pt x="51" y="4"/>
                    </a:moveTo>
                    <a:cubicBezTo>
                      <a:pt x="23" y="10"/>
                      <a:pt x="8" y="32"/>
                      <a:pt x="0" y="47"/>
                    </a:cubicBezTo>
                    <a:cubicBezTo>
                      <a:pt x="16" y="62"/>
                      <a:pt x="41" y="70"/>
                      <a:pt x="67" y="65"/>
                    </a:cubicBezTo>
                    <a:cubicBezTo>
                      <a:pt x="96" y="59"/>
                      <a:pt x="116" y="40"/>
                      <a:pt x="123" y="16"/>
                    </a:cubicBezTo>
                    <a:cubicBezTo>
                      <a:pt x="99" y="5"/>
                      <a:pt x="70" y="0"/>
                      <a:pt x="51" y="4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7" name="Freeform 610">
                <a:extLst>
                  <a:ext uri="{FF2B5EF4-FFF2-40B4-BE49-F238E27FC236}">
                    <a16:creationId xmlns:a16="http://schemas.microsoft.com/office/drawing/2014/main" id="{6327D9B3-0DA5-474E-B28C-41B88622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969"/>
                <a:ext cx="354" cy="358"/>
              </a:xfrm>
              <a:custGeom>
                <a:avLst/>
                <a:gdLst>
                  <a:gd name="T0" fmla="*/ 0 w 98"/>
                  <a:gd name="T1" fmla="*/ 850 h 99"/>
                  <a:gd name="T2" fmla="*/ 614 w 98"/>
                  <a:gd name="T3" fmla="*/ 3884 h 99"/>
                  <a:gd name="T4" fmla="*/ 795 w 98"/>
                  <a:gd name="T5" fmla="*/ 3974 h 99"/>
                  <a:gd name="T6" fmla="*/ 1788 w 98"/>
                  <a:gd name="T7" fmla="*/ 3974 h 99"/>
                  <a:gd name="T8" fmla="*/ 2402 w 98"/>
                  <a:gd name="T9" fmla="*/ 4014 h 99"/>
                  <a:gd name="T10" fmla="*/ 2688 w 98"/>
                  <a:gd name="T11" fmla="*/ 4119 h 99"/>
                  <a:gd name="T12" fmla="*/ 4476 w 98"/>
                  <a:gd name="T13" fmla="*/ 4683 h 99"/>
                  <a:gd name="T14" fmla="*/ 4436 w 98"/>
                  <a:gd name="T15" fmla="*/ 4683 h 99"/>
                  <a:gd name="T16" fmla="*/ 4436 w 98"/>
                  <a:gd name="T17" fmla="*/ 4683 h 99"/>
                  <a:gd name="T18" fmla="*/ 4436 w 98"/>
                  <a:gd name="T19" fmla="*/ 2839 h 99"/>
                  <a:gd name="T20" fmla="*/ 0 w 98"/>
                  <a:gd name="T21" fmla="*/ 850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99">
                    <a:moveTo>
                      <a:pt x="0" y="18"/>
                    </a:moveTo>
                    <a:cubicBezTo>
                      <a:pt x="0" y="53"/>
                      <a:pt x="8" y="68"/>
                      <a:pt x="13" y="82"/>
                    </a:cubicBezTo>
                    <a:cubicBezTo>
                      <a:pt x="14" y="83"/>
                      <a:pt x="16" y="84"/>
                      <a:pt x="17" y="84"/>
                    </a:cubicBezTo>
                    <a:cubicBezTo>
                      <a:pt x="20" y="84"/>
                      <a:pt x="35" y="84"/>
                      <a:pt x="38" y="84"/>
                    </a:cubicBezTo>
                    <a:cubicBezTo>
                      <a:pt x="43" y="85"/>
                      <a:pt x="48" y="85"/>
                      <a:pt x="51" y="85"/>
                    </a:cubicBezTo>
                    <a:cubicBezTo>
                      <a:pt x="53" y="86"/>
                      <a:pt x="55" y="86"/>
                      <a:pt x="57" y="87"/>
                    </a:cubicBezTo>
                    <a:cubicBezTo>
                      <a:pt x="70" y="89"/>
                      <a:pt x="83" y="93"/>
                      <a:pt x="95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7" y="87"/>
                      <a:pt x="98" y="73"/>
                      <a:pt x="94" y="60"/>
                    </a:cubicBezTo>
                    <a:cubicBezTo>
                      <a:pt x="87" y="31"/>
                      <a:pt x="51" y="0"/>
                      <a:pt x="0" y="18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8" name="Freeform 611">
                <a:extLst>
                  <a:ext uri="{FF2B5EF4-FFF2-40B4-BE49-F238E27FC236}">
                    <a16:creationId xmlns:a16="http://schemas.microsoft.com/office/drawing/2014/main" id="{E4A3DE61-5C64-4593-89BE-B54CAC002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976"/>
                <a:ext cx="336" cy="333"/>
              </a:xfrm>
              <a:custGeom>
                <a:avLst/>
                <a:gdLst>
                  <a:gd name="T0" fmla="*/ 4242 w 93"/>
                  <a:gd name="T1" fmla="*/ 2751 h 92"/>
                  <a:gd name="T2" fmla="*/ 51 w 93"/>
                  <a:gd name="T3" fmla="*/ 706 h 92"/>
                  <a:gd name="T4" fmla="*/ 560 w 93"/>
                  <a:gd name="T5" fmla="*/ 3656 h 92"/>
                  <a:gd name="T6" fmla="*/ 759 w 93"/>
                  <a:gd name="T7" fmla="*/ 3696 h 92"/>
                  <a:gd name="T8" fmla="*/ 1698 w 93"/>
                  <a:gd name="T9" fmla="*/ 3746 h 92"/>
                  <a:gd name="T10" fmla="*/ 2637 w 93"/>
                  <a:gd name="T11" fmla="*/ 3840 h 92"/>
                  <a:gd name="T12" fmla="*/ 4296 w 93"/>
                  <a:gd name="T13" fmla="*/ 4362 h 92"/>
                  <a:gd name="T14" fmla="*/ 4242 w 93"/>
                  <a:gd name="T15" fmla="*/ 2751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92">
                    <a:moveTo>
                      <a:pt x="90" y="58"/>
                    </a:moveTo>
                    <a:cubicBezTo>
                      <a:pt x="83" y="30"/>
                      <a:pt x="49" y="0"/>
                      <a:pt x="1" y="15"/>
                    </a:cubicBezTo>
                    <a:cubicBezTo>
                      <a:pt x="0" y="48"/>
                      <a:pt x="7" y="63"/>
                      <a:pt x="12" y="77"/>
                    </a:cubicBezTo>
                    <a:cubicBezTo>
                      <a:pt x="13" y="78"/>
                      <a:pt x="15" y="78"/>
                      <a:pt x="16" y="78"/>
                    </a:cubicBezTo>
                    <a:cubicBezTo>
                      <a:pt x="19" y="79"/>
                      <a:pt x="33" y="78"/>
                      <a:pt x="36" y="79"/>
                    </a:cubicBezTo>
                    <a:cubicBezTo>
                      <a:pt x="45" y="79"/>
                      <a:pt x="53" y="81"/>
                      <a:pt x="56" y="81"/>
                    </a:cubicBezTo>
                    <a:cubicBezTo>
                      <a:pt x="68" y="83"/>
                      <a:pt x="80" y="87"/>
                      <a:pt x="91" y="92"/>
                    </a:cubicBezTo>
                    <a:cubicBezTo>
                      <a:pt x="93" y="81"/>
                      <a:pt x="93" y="70"/>
                      <a:pt x="90" y="58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9" name="Freeform 612">
                <a:extLst>
                  <a:ext uri="{FF2B5EF4-FFF2-40B4-BE49-F238E27FC236}">
                    <a16:creationId xmlns:a16="http://schemas.microsoft.com/office/drawing/2014/main" id="{7D502FD7-CE92-4654-B2BA-D4BFEE4E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034"/>
                <a:ext cx="249" cy="415"/>
              </a:xfrm>
              <a:custGeom>
                <a:avLst/>
                <a:gdLst>
                  <a:gd name="T0" fmla="*/ 2396 w 69"/>
                  <a:gd name="T1" fmla="*/ 51 h 115"/>
                  <a:gd name="T2" fmla="*/ 51 w 69"/>
                  <a:gd name="T3" fmla="*/ 3569 h 115"/>
                  <a:gd name="T4" fmla="*/ 989 w 69"/>
                  <a:gd name="T5" fmla="*/ 5406 h 115"/>
                  <a:gd name="T6" fmla="*/ 989 w 69"/>
                  <a:gd name="T7" fmla="*/ 5406 h 115"/>
                  <a:gd name="T8" fmla="*/ 899 w 69"/>
                  <a:gd name="T9" fmla="*/ 5312 h 115"/>
                  <a:gd name="T10" fmla="*/ 2865 w 69"/>
                  <a:gd name="T11" fmla="*/ 3385 h 115"/>
                  <a:gd name="T12" fmla="*/ 3150 w 69"/>
                  <a:gd name="T13" fmla="*/ 3010 h 115"/>
                  <a:gd name="T14" fmla="*/ 2486 w 69"/>
                  <a:gd name="T15" fmla="*/ 0 h 115"/>
                  <a:gd name="T16" fmla="*/ 2396 w 69"/>
                  <a:gd name="T17" fmla="*/ 51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115">
                    <a:moveTo>
                      <a:pt x="51" y="1"/>
                    </a:moveTo>
                    <a:cubicBezTo>
                      <a:pt x="11" y="15"/>
                      <a:pt x="0" y="40"/>
                      <a:pt x="1" y="76"/>
                    </a:cubicBezTo>
                    <a:cubicBezTo>
                      <a:pt x="2" y="90"/>
                      <a:pt x="9" y="104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0" y="114"/>
                      <a:pt x="20" y="113"/>
                      <a:pt x="19" y="113"/>
                    </a:cubicBezTo>
                    <a:cubicBezTo>
                      <a:pt x="26" y="100"/>
                      <a:pt x="39" y="80"/>
                      <a:pt x="61" y="72"/>
                    </a:cubicBezTo>
                    <a:cubicBezTo>
                      <a:pt x="62" y="71"/>
                      <a:pt x="69" y="69"/>
                      <a:pt x="67" y="64"/>
                    </a:cubicBezTo>
                    <a:cubicBezTo>
                      <a:pt x="61" y="50"/>
                      <a:pt x="53" y="35"/>
                      <a:pt x="53" y="0"/>
                    </a:cubicBezTo>
                    <a:cubicBezTo>
                      <a:pt x="53" y="0"/>
                      <a:pt x="52" y="1"/>
                      <a:pt x="51" y="1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0" name="Freeform 613">
                <a:extLst>
                  <a:ext uri="{FF2B5EF4-FFF2-40B4-BE49-F238E27FC236}">
                    <a16:creationId xmlns:a16="http://schemas.microsoft.com/office/drawing/2014/main" id="{700C3561-5EB3-4CBA-BDFC-151EB9E392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8" y="3041"/>
                <a:ext cx="227" cy="387"/>
              </a:xfrm>
              <a:custGeom>
                <a:avLst/>
                <a:gdLst>
                  <a:gd name="T0" fmla="*/ 2764 w 63"/>
                  <a:gd name="T1" fmla="*/ 3074 h 107"/>
                  <a:gd name="T2" fmla="*/ 2764 w 63"/>
                  <a:gd name="T3" fmla="*/ 3074 h 107"/>
                  <a:gd name="T4" fmla="*/ 2764 w 63"/>
                  <a:gd name="T5" fmla="*/ 3074 h 107"/>
                  <a:gd name="T6" fmla="*/ 2764 w 63"/>
                  <a:gd name="T7" fmla="*/ 3074 h 107"/>
                  <a:gd name="T8" fmla="*/ 2897 w 63"/>
                  <a:gd name="T9" fmla="*/ 2890 h 107"/>
                  <a:gd name="T10" fmla="*/ 2803 w 63"/>
                  <a:gd name="T11" fmla="*/ 2749 h 107"/>
                  <a:gd name="T12" fmla="*/ 2299 w 63"/>
                  <a:gd name="T13" fmla="*/ 0 h 107"/>
                  <a:gd name="T14" fmla="*/ 50 w 63"/>
                  <a:gd name="T15" fmla="*/ 3505 h 107"/>
                  <a:gd name="T16" fmla="*/ 753 w 63"/>
                  <a:gd name="T17" fmla="*/ 5064 h 107"/>
                  <a:gd name="T18" fmla="*/ 2764 w 63"/>
                  <a:gd name="T19" fmla="*/ 3074 h 107"/>
                  <a:gd name="T20" fmla="*/ 2764 w 63"/>
                  <a:gd name="T21" fmla="*/ 3074 h 107"/>
                  <a:gd name="T22" fmla="*/ 2803 w 63"/>
                  <a:gd name="T23" fmla="*/ 3020 h 107"/>
                  <a:gd name="T24" fmla="*/ 2897 w 63"/>
                  <a:gd name="T25" fmla="*/ 289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3" h="107">
                    <a:moveTo>
                      <a:pt x="59" y="65"/>
                    </a:move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lose/>
                    <a:moveTo>
                      <a:pt x="62" y="61"/>
                    </a:moveTo>
                    <a:cubicBezTo>
                      <a:pt x="60" y="58"/>
                      <a:pt x="60" y="58"/>
                      <a:pt x="60" y="58"/>
                    </a:cubicBezTo>
                    <a:cubicBezTo>
                      <a:pt x="55" y="46"/>
                      <a:pt x="49" y="28"/>
                      <a:pt x="49" y="0"/>
                    </a:cubicBezTo>
                    <a:cubicBezTo>
                      <a:pt x="11" y="14"/>
                      <a:pt x="0" y="39"/>
                      <a:pt x="1" y="74"/>
                    </a:cubicBezTo>
                    <a:cubicBezTo>
                      <a:pt x="2" y="86"/>
                      <a:pt x="7" y="98"/>
                      <a:pt x="16" y="107"/>
                    </a:cubicBezTo>
                    <a:cubicBezTo>
                      <a:pt x="23" y="96"/>
                      <a:pt x="38" y="74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60" y="65"/>
                      <a:pt x="60" y="65"/>
                      <a:pt x="60" y="64"/>
                    </a:cubicBezTo>
                    <a:cubicBezTo>
                      <a:pt x="63" y="63"/>
                      <a:pt x="62" y="61"/>
                      <a:pt x="62" y="61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1" name="Freeform 614">
                <a:extLst>
                  <a:ext uri="{FF2B5EF4-FFF2-40B4-BE49-F238E27FC236}">
                    <a16:creationId xmlns:a16="http://schemas.microsoft.com/office/drawing/2014/main" id="{D4652A48-AA91-4A34-B359-F8B9D634B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73"/>
                <a:ext cx="325" cy="347"/>
              </a:xfrm>
              <a:custGeom>
                <a:avLst/>
                <a:gdLst>
                  <a:gd name="T0" fmla="*/ 184 w 90"/>
                  <a:gd name="T1" fmla="*/ 0 h 96"/>
                  <a:gd name="T2" fmla="*/ 0 w 90"/>
                  <a:gd name="T3" fmla="*/ 1084 h 96"/>
                  <a:gd name="T4" fmla="*/ 1369 w 90"/>
                  <a:gd name="T5" fmla="*/ 3972 h 96"/>
                  <a:gd name="T6" fmla="*/ 3102 w 90"/>
                  <a:gd name="T7" fmla="*/ 4533 h 96"/>
                  <a:gd name="T8" fmla="*/ 4239 w 90"/>
                  <a:gd name="T9" fmla="*/ 4392 h 96"/>
                  <a:gd name="T10" fmla="*/ 4239 w 90"/>
                  <a:gd name="T11" fmla="*/ 4103 h 96"/>
                  <a:gd name="T12" fmla="*/ 3207 w 90"/>
                  <a:gd name="T13" fmla="*/ 1229 h 96"/>
                  <a:gd name="T14" fmla="*/ 184 w 90"/>
                  <a:gd name="T15" fmla="*/ 0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96">
                    <a:moveTo>
                      <a:pt x="4" y="0"/>
                    </a:moveTo>
                    <a:cubicBezTo>
                      <a:pt x="2" y="7"/>
                      <a:pt x="0" y="15"/>
                      <a:pt x="0" y="23"/>
                    </a:cubicBezTo>
                    <a:cubicBezTo>
                      <a:pt x="0" y="48"/>
                      <a:pt x="9" y="72"/>
                      <a:pt x="29" y="84"/>
                    </a:cubicBezTo>
                    <a:cubicBezTo>
                      <a:pt x="40" y="91"/>
                      <a:pt x="53" y="96"/>
                      <a:pt x="66" y="96"/>
                    </a:cubicBezTo>
                    <a:cubicBezTo>
                      <a:pt x="74" y="96"/>
                      <a:pt x="82" y="95"/>
                      <a:pt x="90" y="93"/>
                    </a:cubicBezTo>
                    <a:cubicBezTo>
                      <a:pt x="90" y="92"/>
                      <a:pt x="90" y="88"/>
                      <a:pt x="90" y="87"/>
                    </a:cubicBezTo>
                    <a:cubicBezTo>
                      <a:pt x="90" y="61"/>
                      <a:pt x="83" y="41"/>
                      <a:pt x="68" y="26"/>
                    </a:cubicBezTo>
                    <a:cubicBezTo>
                      <a:pt x="47" y="3"/>
                      <a:pt x="15" y="0"/>
                      <a:pt x="4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2" name="Freeform 615">
                <a:extLst>
                  <a:ext uri="{FF2B5EF4-FFF2-40B4-BE49-F238E27FC236}">
                    <a16:creationId xmlns:a16="http://schemas.microsoft.com/office/drawing/2014/main" id="{299CEB6A-936E-4E53-8D0B-93023B553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554"/>
                <a:ext cx="2596" cy="1184"/>
              </a:xfrm>
              <a:custGeom>
                <a:avLst/>
                <a:gdLst>
                  <a:gd name="T0" fmla="*/ 29747 w 719"/>
                  <a:gd name="T1" fmla="*/ 9461 h 328"/>
                  <a:gd name="T2" fmla="*/ 32759 w 719"/>
                  <a:gd name="T3" fmla="*/ 6451 h 328"/>
                  <a:gd name="T4" fmla="*/ 32578 w 719"/>
                  <a:gd name="T5" fmla="*/ 469 h 328"/>
                  <a:gd name="T6" fmla="*/ 31065 w 719"/>
                  <a:gd name="T7" fmla="*/ 3011 h 328"/>
                  <a:gd name="T8" fmla="*/ 29188 w 719"/>
                  <a:gd name="T9" fmla="*/ 5368 h 328"/>
                  <a:gd name="T10" fmla="*/ 24613 w 719"/>
                  <a:gd name="T11" fmla="*/ 7245 h 328"/>
                  <a:gd name="T12" fmla="*/ 21133 w 719"/>
                  <a:gd name="T13" fmla="*/ 8093 h 328"/>
                  <a:gd name="T14" fmla="*/ 18212 w 719"/>
                  <a:gd name="T15" fmla="*/ 7479 h 328"/>
                  <a:gd name="T16" fmla="*/ 18028 w 719"/>
                  <a:gd name="T17" fmla="*/ 8653 h 328"/>
                  <a:gd name="T18" fmla="*/ 17324 w 719"/>
                  <a:gd name="T19" fmla="*/ 13082 h 328"/>
                  <a:gd name="T20" fmla="*/ 14211 w 719"/>
                  <a:gd name="T21" fmla="*/ 13681 h 328"/>
                  <a:gd name="T22" fmla="*/ 11955 w 719"/>
                  <a:gd name="T23" fmla="*/ 13031 h 328"/>
                  <a:gd name="T24" fmla="*/ 9972 w 719"/>
                  <a:gd name="T25" fmla="*/ 10725 h 328"/>
                  <a:gd name="T26" fmla="*/ 8564 w 719"/>
                  <a:gd name="T27" fmla="*/ 9227 h 328"/>
                  <a:gd name="T28" fmla="*/ 5697 w 719"/>
                  <a:gd name="T29" fmla="*/ 7570 h 328"/>
                  <a:gd name="T30" fmla="*/ 1982 w 719"/>
                  <a:gd name="T31" fmla="*/ 8378 h 328"/>
                  <a:gd name="T32" fmla="*/ 184 w 719"/>
                  <a:gd name="T33" fmla="*/ 7010 h 328"/>
                  <a:gd name="T34" fmla="*/ 989 w 719"/>
                  <a:gd name="T35" fmla="*/ 8797 h 328"/>
                  <a:gd name="T36" fmla="*/ 1838 w 719"/>
                  <a:gd name="T37" fmla="*/ 9696 h 328"/>
                  <a:gd name="T38" fmla="*/ 3011 w 719"/>
                  <a:gd name="T39" fmla="*/ 10959 h 328"/>
                  <a:gd name="T40" fmla="*/ 4329 w 719"/>
                  <a:gd name="T41" fmla="*/ 12237 h 328"/>
                  <a:gd name="T42" fmla="*/ 5318 w 719"/>
                  <a:gd name="T43" fmla="*/ 13082 h 328"/>
                  <a:gd name="T44" fmla="*/ 7106 w 719"/>
                  <a:gd name="T45" fmla="*/ 13916 h 328"/>
                  <a:gd name="T46" fmla="*/ 8889 w 719"/>
                  <a:gd name="T47" fmla="*/ 14255 h 328"/>
                  <a:gd name="T48" fmla="*/ 9972 w 719"/>
                  <a:gd name="T49" fmla="*/ 14490 h 328"/>
                  <a:gd name="T50" fmla="*/ 10821 w 719"/>
                  <a:gd name="T51" fmla="*/ 14959 h 328"/>
                  <a:gd name="T52" fmla="*/ 12150 w 719"/>
                  <a:gd name="T53" fmla="*/ 15244 h 328"/>
                  <a:gd name="T54" fmla="*/ 14496 w 719"/>
                  <a:gd name="T55" fmla="*/ 15378 h 328"/>
                  <a:gd name="T56" fmla="*/ 16894 w 719"/>
                  <a:gd name="T57" fmla="*/ 14908 h 328"/>
                  <a:gd name="T58" fmla="*/ 18262 w 719"/>
                  <a:gd name="T59" fmla="*/ 14490 h 328"/>
                  <a:gd name="T60" fmla="*/ 18876 w 719"/>
                  <a:gd name="T61" fmla="*/ 14165 h 328"/>
                  <a:gd name="T62" fmla="*/ 19869 w 719"/>
                  <a:gd name="T63" fmla="*/ 13266 h 328"/>
                  <a:gd name="T64" fmla="*/ 20569 w 719"/>
                  <a:gd name="T65" fmla="*/ 12706 h 328"/>
                  <a:gd name="T66" fmla="*/ 21508 w 719"/>
                  <a:gd name="T67" fmla="*/ 12367 h 328"/>
                  <a:gd name="T68" fmla="*/ 24234 w 719"/>
                  <a:gd name="T69" fmla="*/ 11988 h 328"/>
                  <a:gd name="T70" fmla="*/ 25891 w 719"/>
                  <a:gd name="T71" fmla="*/ 11519 h 328"/>
                  <a:gd name="T72" fmla="*/ 28704 w 719"/>
                  <a:gd name="T73" fmla="*/ 10346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19" h="328">
                    <a:moveTo>
                      <a:pt x="610" y="220"/>
                    </a:moveTo>
                    <a:cubicBezTo>
                      <a:pt x="619" y="215"/>
                      <a:pt x="624" y="207"/>
                      <a:pt x="632" y="201"/>
                    </a:cubicBezTo>
                    <a:cubicBezTo>
                      <a:pt x="641" y="193"/>
                      <a:pt x="653" y="196"/>
                      <a:pt x="663" y="188"/>
                    </a:cubicBezTo>
                    <a:cubicBezTo>
                      <a:pt x="680" y="176"/>
                      <a:pt x="689" y="154"/>
                      <a:pt x="696" y="137"/>
                    </a:cubicBezTo>
                    <a:cubicBezTo>
                      <a:pt x="719" y="95"/>
                      <a:pt x="710" y="43"/>
                      <a:pt x="701" y="0"/>
                    </a:cubicBezTo>
                    <a:cubicBezTo>
                      <a:pt x="697" y="3"/>
                      <a:pt x="694" y="6"/>
                      <a:pt x="692" y="10"/>
                    </a:cubicBezTo>
                    <a:cubicBezTo>
                      <a:pt x="682" y="23"/>
                      <a:pt x="685" y="44"/>
                      <a:pt x="677" y="55"/>
                    </a:cubicBezTo>
                    <a:cubicBezTo>
                      <a:pt x="673" y="61"/>
                      <a:pt x="665" y="58"/>
                      <a:pt x="660" y="64"/>
                    </a:cubicBezTo>
                    <a:cubicBezTo>
                      <a:pt x="655" y="68"/>
                      <a:pt x="653" y="79"/>
                      <a:pt x="650" y="82"/>
                    </a:cubicBezTo>
                    <a:cubicBezTo>
                      <a:pt x="634" y="96"/>
                      <a:pt x="628" y="88"/>
                      <a:pt x="620" y="114"/>
                    </a:cubicBezTo>
                    <a:cubicBezTo>
                      <a:pt x="585" y="109"/>
                      <a:pt x="577" y="133"/>
                      <a:pt x="559" y="143"/>
                    </a:cubicBezTo>
                    <a:cubicBezTo>
                      <a:pt x="546" y="151"/>
                      <a:pt x="536" y="154"/>
                      <a:pt x="523" y="154"/>
                    </a:cubicBezTo>
                    <a:cubicBezTo>
                      <a:pt x="509" y="154"/>
                      <a:pt x="496" y="159"/>
                      <a:pt x="483" y="161"/>
                    </a:cubicBezTo>
                    <a:cubicBezTo>
                      <a:pt x="470" y="164"/>
                      <a:pt x="461" y="167"/>
                      <a:pt x="449" y="172"/>
                    </a:cubicBezTo>
                    <a:cubicBezTo>
                      <a:pt x="433" y="180"/>
                      <a:pt x="432" y="174"/>
                      <a:pt x="417" y="166"/>
                    </a:cubicBezTo>
                    <a:cubicBezTo>
                      <a:pt x="412" y="164"/>
                      <a:pt x="390" y="157"/>
                      <a:pt x="387" y="159"/>
                    </a:cubicBezTo>
                    <a:cubicBezTo>
                      <a:pt x="374" y="164"/>
                      <a:pt x="374" y="176"/>
                      <a:pt x="382" y="185"/>
                    </a:cubicBezTo>
                    <a:cubicBezTo>
                      <a:pt x="383" y="184"/>
                      <a:pt x="383" y="184"/>
                      <a:pt x="383" y="184"/>
                    </a:cubicBezTo>
                    <a:cubicBezTo>
                      <a:pt x="376" y="205"/>
                      <a:pt x="378" y="225"/>
                      <a:pt x="385" y="246"/>
                    </a:cubicBezTo>
                    <a:cubicBezTo>
                      <a:pt x="374" y="254"/>
                      <a:pt x="370" y="265"/>
                      <a:pt x="368" y="278"/>
                    </a:cubicBezTo>
                    <a:cubicBezTo>
                      <a:pt x="352" y="267"/>
                      <a:pt x="338" y="287"/>
                      <a:pt x="326" y="290"/>
                    </a:cubicBezTo>
                    <a:cubicBezTo>
                      <a:pt x="322" y="290"/>
                      <a:pt x="306" y="292"/>
                      <a:pt x="302" y="291"/>
                    </a:cubicBezTo>
                    <a:cubicBezTo>
                      <a:pt x="290" y="290"/>
                      <a:pt x="288" y="281"/>
                      <a:pt x="277" y="277"/>
                    </a:cubicBezTo>
                    <a:cubicBezTo>
                      <a:pt x="271" y="274"/>
                      <a:pt x="259" y="280"/>
                      <a:pt x="254" y="277"/>
                    </a:cubicBezTo>
                    <a:cubicBezTo>
                      <a:pt x="250" y="275"/>
                      <a:pt x="241" y="266"/>
                      <a:pt x="239" y="261"/>
                    </a:cubicBezTo>
                    <a:cubicBezTo>
                      <a:pt x="230" y="243"/>
                      <a:pt x="224" y="241"/>
                      <a:pt x="212" y="228"/>
                    </a:cubicBezTo>
                    <a:cubicBezTo>
                      <a:pt x="206" y="221"/>
                      <a:pt x="207" y="213"/>
                      <a:pt x="199" y="206"/>
                    </a:cubicBezTo>
                    <a:cubicBezTo>
                      <a:pt x="191" y="200"/>
                      <a:pt x="188" y="205"/>
                      <a:pt x="182" y="196"/>
                    </a:cubicBezTo>
                    <a:cubicBezTo>
                      <a:pt x="172" y="179"/>
                      <a:pt x="182" y="171"/>
                      <a:pt x="163" y="159"/>
                    </a:cubicBezTo>
                    <a:cubicBezTo>
                      <a:pt x="144" y="148"/>
                      <a:pt x="139" y="153"/>
                      <a:pt x="121" y="161"/>
                    </a:cubicBezTo>
                    <a:cubicBezTo>
                      <a:pt x="105" y="167"/>
                      <a:pt x="83" y="166"/>
                      <a:pt x="73" y="184"/>
                    </a:cubicBezTo>
                    <a:cubicBezTo>
                      <a:pt x="66" y="173"/>
                      <a:pt x="52" y="171"/>
                      <a:pt x="42" y="178"/>
                    </a:cubicBezTo>
                    <a:cubicBezTo>
                      <a:pt x="33" y="167"/>
                      <a:pt x="11" y="143"/>
                      <a:pt x="4" y="149"/>
                    </a:cubicBezTo>
                    <a:cubicBezTo>
                      <a:pt x="4" y="149"/>
                      <a:pt x="4" y="149"/>
                      <a:pt x="4" y="149"/>
                    </a:cubicBezTo>
                    <a:cubicBezTo>
                      <a:pt x="0" y="157"/>
                      <a:pt x="7" y="170"/>
                      <a:pt x="11" y="176"/>
                    </a:cubicBezTo>
                    <a:cubicBezTo>
                      <a:pt x="14" y="180"/>
                      <a:pt x="18" y="183"/>
                      <a:pt x="21" y="187"/>
                    </a:cubicBezTo>
                    <a:cubicBezTo>
                      <a:pt x="24" y="191"/>
                      <a:pt x="26" y="195"/>
                      <a:pt x="30" y="198"/>
                    </a:cubicBezTo>
                    <a:cubicBezTo>
                      <a:pt x="33" y="201"/>
                      <a:pt x="36" y="203"/>
                      <a:pt x="39" y="206"/>
                    </a:cubicBezTo>
                    <a:cubicBezTo>
                      <a:pt x="44" y="213"/>
                      <a:pt x="47" y="219"/>
                      <a:pt x="54" y="224"/>
                    </a:cubicBezTo>
                    <a:cubicBezTo>
                      <a:pt x="58" y="227"/>
                      <a:pt x="61" y="228"/>
                      <a:pt x="64" y="233"/>
                    </a:cubicBezTo>
                    <a:cubicBezTo>
                      <a:pt x="68" y="240"/>
                      <a:pt x="71" y="247"/>
                      <a:pt x="79" y="252"/>
                    </a:cubicBezTo>
                    <a:cubicBezTo>
                      <a:pt x="85" y="255"/>
                      <a:pt x="88" y="255"/>
                      <a:pt x="92" y="260"/>
                    </a:cubicBezTo>
                    <a:cubicBezTo>
                      <a:pt x="94" y="263"/>
                      <a:pt x="97" y="267"/>
                      <a:pt x="99" y="270"/>
                    </a:cubicBezTo>
                    <a:cubicBezTo>
                      <a:pt x="103" y="274"/>
                      <a:pt x="107" y="276"/>
                      <a:pt x="113" y="278"/>
                    </a:cubicBezTo>
                    <a:cubicBezTo>
                      <a:pt x="119" y="281"/>
                      <a:pt x="125" y="286"/>
                      <a:pt x="132" y="288"/>
                    </a:cubicBezTo>
                    <a:cubicBezTo>
                      <a:pt x="140" y="290"/>
                      <a:pt x="144" y="292"/>
                      <a:pt x="151" y="296"/>
                    </a:cubicBezTo>
                    <a:cubicBezTo>
                      <a:pt x="158" y="301"/>
                      <a:pt x="164" y="299"/>
                      <a:pt x="172" y="300"/>
                    </a:cubicBezTo>
                    <a:cubicBezTo>
                      <a:pt x="178" y="300"/>
                      <a:pt x="183" y="304"/>
                      <a:pt x="189" y="303"/>
                    </a:cubicBezTo>
                    <a:cubicBezTo>
                      <a:pt x="194" y="303"/>
                      <a:pt x="196" y="302"/>
                      <a:pt x="200" y="304"/>
                    </a:cubicBezTo>
                    <a:cubicBezTo>
                      <a:pt x="204" y="305"/>
                      <a:pt x="208" y="307"/>
                      <a:pt x="212" y="308"/>
                    </a:cubicBezTo>
                    <a:cubicBezTo>
                      <a:pt x="217" y="309"/>
                      <a:pt x="218" y="309"/>
                      <a:pt x="222" y="311"/>
                    </a:cubicBezTo>
                    <a:cubicBezTo>
                      <a:pt x="224" y="313"/>
                      <a:pt x="227" y="316"/>
                      <a:pt x="230" y="318"/>
                    </a:cubicBezTo>
                    <a:cubicBezTo>
                      <a:pt x="234" y="320"/>
                      <a:pt x="238" y="318"/>
                      <a:pt x="243" y="319"/>
                    </a:cubicBezTo>
                    <a:cubicBezTo>
                      <a:pt x="248" y="320"/>
                      <a:pt x="252" y="324"/>
                      <a:pt x="258" y="324"/>
                    </a:cubicBezTo>
                    <a:cubicBezTo>
                      <a:pt x="264" y="324"/>
                      <a:pt x="270" y="322"/>
                      <a:pt x="276" y="324"/>
                    </a:cubicBezTo>
                    <a:cubicBezTo>
                      <a:pt x="287" y="328"/>
                      <a:pt x="297" y="325"/>
                      <a:pt x="308" y="327"/>
                    </a:cubicBezTo>
                    <a:cubicBezTo>
                      <a:pt x="316" y="328"/>
                      <a:pt x="323" y="322"/>
                      <a:pt x="331" y="321"/>
                    </a:cubicBezTo>
                    <a:cubicBezTo>
                      <a:pt x="337" y="321"/>
                      <a:pt x="356" y="319"/>
                      <a:pt x="359" y="317"/>
                    </a:cubicBezTo>
                    <a:cubicBezTo>
                      <a:pt x="363" y="314"/>
                      <a:pt x="372" y="314"/>
                      <a:pt x="377" y="313"/>
                    </a:cubicBezTo>
                    <a:cubicBezTo>
                      <a:pt x="381" y="311"/>
                      <a:pt x="385" y="310"/>
                      <a:pt x="388" y="308"/>
                    </a:cubicBezTo>
                    <a:cubicBezTo>
                      <a:pt x="390" y="307"/>
                      <a:pt x="391" y="304"/>
                      <a:pt x="393" y="303"/>
                    </a:cubicBezTo>
                    <a:cubicBezTo>
                      <a:pt x="395" y="301"/>
                      <a:pt x="398" y="301"/>
                      <a:pt x="401" y="301"/>
                    </a:cubicBezTo>
                    <a:cubicBezTo>
                      <a:pt x="405" y="299"/>
                      <a:pt x="408" y="297"/>
                      <a:pt x="412" y="294"/>
                    </a:cubicBezTo>
                    <a:cubicBezTo>
                      <a:pt x="416" y="290"/>
                      <a:pt x="420" y="288"/>
                      <a:pt x="422" y="282"/>
                    </a:cubicBezTo>
                    <a:cubicBezTo>
                      <a:pt x="423" y="278"/>
                      <a:pt x="423" y="276"/>
                      <a:pt x="427" y="273"/>
                    </a:cubicBezTo>
                    <a:cubicBezTo>
                      <a:pt x="430" y="272"/>
                      <a:pt x="434" y="271"/>
                      <a:pt x="437" y="270"/>
                    </a:cubicBezTo>
                    <a:cubicBezTo>
                      <a:pt x="439" y="269"/>
                      <a:pt x="441" y="269"/>
                      <a:pt x="443" y="268"/>
                    </a:cubicBezTo>
                    <a:cubicBezTo>
                      <a:pt x="451" y="268"/>
                      <a:pt x="449" y="265"/>
                      <a:pt x="457" y="263"/>
                    </a:cubicBezTo>
                    <a:cubicBezTo>
                      <a:pt x="459" y="263"/>
                      <a:pt x="461" y="263"/>
                      <a:pt x="463" y="264"/>
                    </a:cubicBezTo>
                    <a:cubicBezTo>
                      <a:pt x="481" y="265"/>
                      <a:pt x="498" y="263"/>
                      <a:pt x="515" y="255"/>
                    </a:cubicBezTo>
                    <a:cubicBezTo>
                      <a:pt x="520" y="252"/>
                      <a:pt x="525" y="248"/>
                      <a:pt x="531" y="246"/>
                    </a:cubicBezTo>
                    <a:cubicBezTo>
                      <a:pt x="537" y="245"/>
                      <a:pt x="544" y="247"/>
                      <a:pt x="550" y="245"/>
                    </a:cubicBezTo>
                    <a:cubicBezTo>
                      <a:pt x="560" y="241"/>
                      <a:pt x="566" y="234"/>
                      <a:pt x="577" y="231"/>
                    </a:cubicBezTo>
                    <a:cubicBezTo>
                      <a:pt x="589" y="229"/>
                      <a:pt x="600" y="227"/>
                      <a:pt x="610" y="220"/>
                    </a:cubicBezTo>
                    <a:close/>
                  </a:path>
                </a:pathLst>
              </a:custGeom>
              <a:solidFill>
                <a:srgbClr val="FEE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3" name="Freeform 616">
                <a:extLst>
                  <a:ext uri="{FF2B5EF4-FFF2-40B4-BE49-F238E27FC236}">
                    <a16:creationId xmlns:a16="http://schemas.microsoft.com/office/drawing/2014/main" id="{627E8A94-880F-4263-8107-6B41D5C2F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857"/>
                <a:ext cx="152" cy="127"/>
              </a:xfrm>
              <a:custGeom>
                <a:avLst/>
                <a:gdLst>
                  <a:gd name="T0" fmla="*/ 1701 w 42"/>
                  <a:gd name="T1" fmla="*/ 0 h 35"/>
                  <a:gd name="T2" fmla="*/ 1701 w 42"/>
                  <a:gd name="T3" fmla="*/ 0 h 35"/>
                  <a:gd name="T4" fmla="*/ 1701 w 42"/>
                  <a:gd name="T5" fmla="*/ 0 h 35"/>
                  <a:gd name="T6" fmla="*/ 1180 w 42"/>
                  <a:gd name="T7" fmla="*/ 91 h 35"/>
                  <a:gd name="T8" fmla="*/ 945 w 42"/>
                  <a:gd name="T9" fmla="*/ 196 h 35"/>
                  <a:gd name="T10" fmla="*/ 290 w 42"/>
                  <a:gd name="T11" fmla="*/ 1382 h 35"/>
                  <a:gd name="T12" fmla="*/ 0 w 42"/>
                  <a:gd name="T13" fmla="*/ 1673 h 35"/>
                  <a:gd name="T14" fmla="*/ 0 w 42"/>
                  <a:gd name="T15" fmla="*/ 1673 h 35"/>
                  <a:gd name="T16" fmla="*/ 1990 w 42"/>
                  <a:gd name="T17" fmla="*/ 145 h 35"/>
                  <a:gd name="T18" fmla="*/ 1701 w 42"/>
                  <a:gd name="T19" fmla="*/ 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35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9" y="2"/>
                      <a:pt x="25" y="2"/>
                    </a:cubicBezTo>
                    <a:cubicBezTo>
                      <a:pt x="23" y="3"/>
                      <a:pt x="21" y="4"/>
                      <a:pt x="20" y="4"/>
                    </a:cubicBezTo>
                    <a:cubicBezTo>
                      <a:pt x="17" y="15"/>
                      <a:pt x="13" y="23"/>
                      <a:pt x="6" y="29"/>
                    </a:cubicBezTo>
                    <a:cubicBezTo>
                      <a:pt x="4" y="31"/>
                      <a:pt x="2" y="33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1" y="27"/>
                      <a:pt x="34" y="16"/>
                      <a:pt x="42" y="3"/>
                    </a:cubicBezTo>
                    <a:cubicBezTo>
                      <a:pt x="40" y="2"/>
                      <a:pt x="38" y="1"/>
                      <a:pt x="36" y="0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4" name="Freeform 617">
                <a:extLst>
                  <a:ext uri="{FF2B5EF4-FFF2-40B4-BE49-F238E27FC236}">
                    <a16:creationId xmlns:a16="http://schemas.microsoft.com/office/drawing/2014/main" id="{93537150-E9F7-46B1-9522-51F36B033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370"/>
                <a:ext cx="578" cy="466"/>
              </a:xfrm>
              <a:custGeom>
                <a:avLst/>
                <a:gdLst>
                  <a:gd name="T0" fmla="*/ 5845 w 160"/>
                  <a:gd name="T1" fmla="*/ 5000 h 129"/>
                  <a:gd name="T2" fmla="*/ 5845 w 160"/>
                  <a:gd name="T3" fmla="*/ 5000 h 129"/>
                  <a:gd name="T4" fmla="*/ 6134 w 160"/>
                  <a:gd name="T5" fmla="*/ 5234 h 129"/>
                  <a:gd name="T6" fmla="*/ 6643 w 160"/>
                  <a:gd name="T7" fmla="*/ 5939 h 129"/>
                  <a:gd name="T8" fmla="*/ 6929 w 160"/>
                  <a:gd name="T9" fmla="*/ 6080 h 129"/>
                  <a:gd name="T10" fmla="*/ 6788 w 160"/>
                  <a:gd name="T11" fmla="*/ 2637 h 129"/>
                  <a:gd name="T12" fmla="*/ 6643 w 160"/>
                  <a:gd name="T13" fmla="*/ 2402 h 129"/>
                  <a:gd name="T14" fmla="*/ 1409 w 160"/>
                  <a:gd name="T15" fmla="*/ 1319 h 129"/>
                  <a:gd name="T16" fmla="*/ 1319 w 160"/>
                  <a:gd name="T17" fmla="*/ 1369 h 129"/>
                  <a:gd name="T18" fmla="*/ 0 w 160"/>
                  <a:gd name="T19" fmla="*/ 2493 h 129"/>
                  <a:gd name="T20" fmla="*/ 2402 w 160"/>
                  <a:gd name="T21" fmla="*/ 1553 h 129"/>
                  <a:gd name="T22" fmla="*/ 5845 w 160"/>
                  <a:gd name="T23" fmla="*/ 5000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0" h="129">
                    <a:moveTo>
                      <a:pt x="124" y="106"/>
                    </a:move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5" y="107"/>
                      <a:pt x="128" y="110"/>
                      <a:pt x="130" y="111"/>
                    </a:cubicBezTo>
                    <a:cubicBezTo>
                      <a:pt x="135" y="115"/>
                      <a:pt x="141" y="120"/>
                      <a:pt x="141" y="126"/>
                    </a:cubicBezTo>
                    <a:cubicBezTo>
                      <a:pt x="143" y="127"/>
                      <a:pt x="145" y="128"/>
                      <a:pt x="147" y="129"/>
                    </a:cubicBezTo>
                    <a:cubicBezTo>
                      <a:pt x="160" y="100"/>
                      <a:pt x="151" y="67"/>
                      <a:pt x="144" y="56"/>
                    </a:cubicBezTo>
                    <a:cubicBezTo>
                      <a:pt x="143" y="54"/>
                      <a:pt x="142" y="53"/>
                      <a:pt x="141" y="51"/>
                    </a:cubicBezTo>
                    <a:cubicBezTo>
                      <a:pt x="127" y="33"/>
                      <a:pt x="85" y="0"/>
                      <a:pt x="30" y="28"/>
                    </a:cubicBezTo>
                    <a:cubicBezTo>
                      <a:pt x="29" y="28"/>
                      <a:pt x="29" y="29"/>
                      <a:pt x="28" y="29"/>
                    </a:cubicBezTo>
                    <a:cubicBezTo>
                      <a:pt x="18" y="36"/>
                      <a:pt x="8" y="44"/>
                      <a:pt x="0" y="53"/>
                    </a:cubicBezTo>
                    <a:cubicBezTo>
                      <a:pt x="13" y="40"/>
                      <a:pt x="31" y="33"/>
                      <a:pt x="51" y="33"/>
                    </a:cubicBezTo>
                    <a:cubicBezTo>
                      <a:pt x="91" y="33"/>
                      <a:pt x="124" y="65"/>
                      <a:pt x="124" y="106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5" name="Freeform 618">
                <a:extLst>
                  <a:ext uri="{FF2B5EF4-FFF2-40B4-BE49-F238E27FC236}">
                    <a16:creationId xmlns:a16="http://schemas.microsoft.com/office/drawing/2014/main" id="{E1BAAF7C-320E-4F8C-89BF-93BED3C11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846"/>
                <a:ext cx="4" cy="4"/>
              </a:xfrm>
              <a:custGeom>
                <a:avLst/>
                <a:gdLst>
                  <a:gd name="T0" fmla="*/ 64 w 1"/>
                  <a:gd name="T1" fmla="*/ 0 h 1"/>
                  <a:gd name="T2" fmla="*/ 0 w 1"/>
                  <a:gd name="T3" fmla="*/ 64 h 1"/>
                  <a:gd name="T4" fmla="*/ 64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6" name="Freeform 619">
                <a:extLst>
                  <a:ext uri="{FF2B5EF4-FFF2-40B4-BE49-F238E27FC236}">
                    <a16:creationId xmlns:a16="http://schemas.microsoft.com/office/drawing/2014/main" id="{17AE0481-2933-4DD8-A8C4-0103190DF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54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7" name="Freeform 620">
                <a:extLst>
                  <a:ext uri="{FF2B5EF4-FFF2-40B4-BE49-F238E27FC236}">
                    <a16:creationId xmlns:a16="http://schemas.microsoft.com/office/drawing/2014/main" id="{325DBAAF-3106-4B3C-AD2E-A40E443B1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836"/>
                <a:ext cx="3" cy="7"/>
              </a:xfrm>
              <a:custGeom>
                <a:avLst/>
                <a:gdLst>
                  <a:gd name="T0" fmla="*/ 0 w 1"/>
                  <a:gd name="T1" fmla="*/ 88 h 2"/>
                  <a:gd name="T2" fmla="*/ 27 w 1"/>
                  <a:gd name="T3" fmla="*/ 0 h 2"/>
                  <a:gd name="T4" fmla="*/ 0 w 1"/>
                  <a:gd name="T5" fmla="*/ 8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8" name="Freeform 621">
                <a:extLst>
                  <a:ext uri="{FF2B5EF4-FFF2-40B4-BE49-F238E27FC236}">
                    <a16:creationId xmlns:a16="http://schemas.microsoft.com/office/drawing/2014/main" id="{19133C0C-07A8-49A9-A0FD-5D9F85901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092"/>
                <a:ext cx="390" cy="263"/>
              </a:xfrm>
              <a:custGeom>
                <a:avLst/>
                <a:gdLst>
                  <a:gd name="T0" fmla="*/ 664 w 108"/>
                  <a:gd name="T1" fmla="*/ 1960 h 73"/>
                  <a:gd name="T2" fmla="*/ 1748 w 108"/>
                  <a:gd name="T3" fmla="*/ 3415 h 73"/>
                  <a:gd name="T4" fmla="*/ 4330 w 108"/>
                  <a:gd name="T5" fmla="*/ 2533 h 73"/>
                  <a:gd name="T6" fmla="*/ 5084 w 108"/>
                  <a:gd name="T7" fmla="*/ 2428 h 73"/>
                  <a:gd name="T8" fmla="*/ 3207 w 108"/>
                  <a:gd name="T9" fmla="*/ 648 h 73"/>
                  <a:gd name="T10" fmla="*/ 664 w 108"/>
                  <a:gd name="T11" fmla="*/ 1960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73">
                    <a:moveTo>
                      <a:pt x="14" y="42"/>
                    </a:moveTo>
                    <a:cubicBezTo>
                      <a:pt x="22" y="56"/>
                      <a:pt x="25" y="64"/>
                      <a:pt x="37" y="73"/>
                    </a:cubicBezTo>
                    <a:cubicBezTo>
                      <a:pt x="53" y="64"/>
                      <a:pt x="71" y="57"/>
                      <a:pt x="92" y="54"/>
                    </a:cubicBezTo>
                    <a:cubicBezTo>
                      <a:pt x="97" y="53"/>
                      <a:pt x="103" y="53"/>
                      <a:pt x="108" y="52"/>
                    </a:cubicBezTo>
                    <a:cubicBezTo>
                      <a:pt x="93" y="38"/>
                      <a:pt x="83" y="24"/>
                      <a:pt x="68" y="14"/>
                    </a:cubicBezTo>
                    <a:cubicBezTo>
                      <a:pt x="44" y="0"/>
                      <a:pt x="0" y="19"/>
                      <a:pt x="14" y="4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9" name="Freeform 622">
                <a:extLst>
                  <a:ext uri="{FF2B5EF4-FFF2-40B4-BE49-F238E27FC236}">
                    <a16:creationId xmlns:a16="http://schemas.microsoft.com/office/drawing/2014/main" id="{A7E7F442-32C8-4CC6-9113-BB047A3AE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438"/>
                <a:ext cx="329" cy="264"/>
              </a:xfrm>
              <a:custGeom>
                <a:avLst/>
                <a:gdLst>
                  <a:gd name="T0" fmla="*/ 2599 w 91"/>
                  <a:gd name="T1" fmla="*/ 90 h 73"/>
                  <a:gd name="T2" fmla="*/ 0 w 91"/>
                  <a:gd name="T3" fmla="*/ 940 h 73"/>
                  <a:gd name="T4" fmla="*/ 900 w 91"/>
                  <a:gd name="T5" fmla="*/ 1660 h 73"/>
                  <a:gd name="T6" fmla="*/ 1609 w 91"/>
                  <a:gd name="T7" fmla="*/ 3454 h 73"/>
                  <a:gd name="T8" fmla="*/ 3594 w 91"/>
                  <a:gd name="T9" fmla="*/ 2315 h 73"/>
                  <a:gd name="T10" fmla="*/ 2599 w 91"/>
                  <a:gd name="T11" fmla="*/ 90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73">
                    <a:moveTo>
                      <a:pt x="55" y="2"/>
                    </a:moveTo>
                    <a:cubicBezTo>
                      <a:pt x="55" y="2"/>
                      <a:pt x="24" y="6"/>
                      <a:pt x="0" y="20"/>
                    </a:cubicBezTo>
                    <a:cubicBezTo>
                      <a:pt x="8" y="26"/>
                      <a:pt x="15" y="31"/>
                      <a:pt x="19" y="35"/>
                    </a:cubicBezTo>
                    <a:cubicBezTo>
                      <a:pt x="27" y="45"/>
                      <a:pt x="32" y="58"/>
                      <a:pt x="34" y="73"/>
                    </a:cubicBezTo>
                    <a:cubicBezTo>
                      <a:pt x="47" y="66"/>
                      <a:pt x="62" y="61"/>
                      <a:pt x="76" y="49"/>
                    </a:cubicBezTo>
                    <a:cubicBezTo>
                      <a:pt x="91" y="31"/>
                      <a:pt x="70" y="0"/>
                      <a:pt x="55" y="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0" name="Freeform 623">
                <a:extLst>
                  <a:ext uri="{FF2B5EF4-FFF2-40B4-BE49-F238E27FC236}">
                    <a16:creationId xmlns:a16="http://schemas.microsoft.com/office/drawing/2014/main" id="{EB9DFAF8-10FA-4774-94CD-B9E4119B2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3182"/>
                <a:ext cx="617" cy="426"/>
              </a:xfrm>
              <a:custGeom>
                <a:avLst/>
                <a:gdLst>
                  <a:gd name="T0" fmla="*/ 7797 w 171"/>
                  <a:gd name="T1" fmla="*/ 1083 h 118"/>
                  <a:gd name="T2" fmla="*/ 7328 w 171"/>
                  <a:gd name="T3" fmla="*/ 0 h 118"/>
                  <a:gd name="T4" fmla="*/ 6899 w 171"/>
                  <a:gd name="T5" fmla="*/ 2960 h 118"/>
                  <a:gd name="T6" fmla="*/ 4503 w 171"/>
                  <a:gd name="T7" fmla="*/ 4614 h 118"/>
                  <a:gd name="T8" fmla="*/ 1313 w 171"/>
                  <a:gd name="T9" fmla="*/ 3859 h 118"/>
                  <a:gd name="T10" fmla="*/ 90 w 171"/>
                  <a:gd name="T11" fmla="*/ 1643 h 118"/>
                  <a:gd name="T12" fmla="*/ 90 w 171"/>
                  <a:gd name="T13" fmla="*/ 1318 h 118"/>
                  <a:gd name="T14" fmla="*/ 325 w 171"/>
                  <a:gd name="T15" fmla="*/ 3011 h 118"/>
                  <a:gd name="T16" fmla="*/ 1173 w 171"/>
                  <a:gd name="T17" fmla="*/ 4094 h 118"/>
                  <a:gd name="T18" fmla="*/ 1876 w 171"/>
                  <a:gd name="T19" fmla="*/ 4848 h 118"/>
                  <a:gd name="T20" fmla="*/ 2955 w 171"/>
                  <a:gd name="T21" fmla="*/ 4848 h 118"/>
                  <a:gd name="T22" fmla="*/ 4139 w 171"/>
                  <a:gd name="T23" fmla="*/ 5498 h 118"/>
                  <a:gd name="T24" fmla="*/ 5261 w 171"/>
                  <a:gd name="T25" fmla="*/ 5462 h 118"/>
                  <a:gd name="T26" fmla="*/ 7238 w 171"/>
                  <a:gd name="T27" fmla="*/ 4888 h 118"/>
                  <a:gd name="T28" fmla="*/ 8032 w 171"/>
                  <a:gd name="T29" fmla="*/ 3390 h 118"/>
                  <a:gd name="T30" fmla="*/ 7797 w 171"/>
                  <a:gd name="T31" fmla="*/ 1083 h 1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1" h="118">
                    <a:moveTo>
                      <a:pt x="166" y="23"/>
                    </a:moveTo>
                    <a:cubicBezTo>
                      <a:pt x="163" y="15"/>
                      <a:pt x="160" y="8"/>
                      <a:pt x="156" y="0"/>
                    </a:cubicBezTo>
                    <a:cubicBezTo>
                      <a:pt x="162" y="22"/>
                      <a:pt x="159" y="45"/>
                      <a:pt x="147" y="63"/>
                    </a:cubicBezTo>
                    <a:cubicBezTo>
                      <a:pt x="136" y="81"/>
                      <a:pt x="118" y="93"/>
                      <a:pt x="96" y="98"/>
                    </a:cubicBezTo>
                    <a:cubicBezTo>
                      <a:pt x="72" y="102"/>
                      <a:pt x="48" y="97"/>
                      <a:pt x="28" y="82"/>
                    </a:cubicBezTo>
                    <a:cubicBezTo>
                      <a:pt x="12" y="69"/>
                      <a:pt x="3" y="52"/>
                      <a:pt x="2" y="35"/>
                    </a:cubicBezTo>
                    <a:cubicBezTo>
                      <a:pt x="2" y="32"/>
                      <a:pt x="2" y="30"/>
                      <a:pt x="2" y="28"/>
                    </a:cubicBezTo>
                    <a:cubicBezTo>
                      <a:pt x="0" y="41"/>
                      <a:pt x="3" y="53"/>
                      <a:pt x="7" y="64"/>
                    </a:cubicBezTo>
                    <a:cubicBezTo>
                      <a:pt x="14" y="70"/>
                      <a:pt x="19" y="74"/>
                      <a:pt x="25" y="87"/>
                    </a:cubicBezTo>
                    <a:cubicBezTo>
                      <a:pt x="27" y="92"/>
                      <a:pt x="36" y="101"/>
                      <a:pt x="40" y="103"/>
                    </a:cubicBezTo>
                    <a:cubicBezTo>
                      <a:pt x="45" y="106"/>
                      <a:pt x="57" y="100"/>
                      <a:pt x="63" y="103"/>
                    </a:cubicBezTo>
                    <a:cubicBezTo>
                      <a:pt x="74" y="107"/>
                      <a:pt x="76" y="116"/>
                      <a:pt x="88" y="117"/>
                    </a:cubicBezTo>
                    <a:cubicBezTo>
                      <a:pt x="92" y="118"/>
                      <a:pt x="108" y="116"/>
                      <a:pt x="112" y="116"/>
                    </a:cubicBezTo>
                    <a:cubicBezTo>
                      <a:pt x="124" y="113"/>
                      <a:pt x="138" y="93"/>
                      <a:pt x="154" y="104"/>
                    </a:cubicBezTo>
                    <a:cubicBezTo>
                      <a:pt x="156" y="91"/>
                      <a:pt x="160" y="80"/>
                      <a:pt x="171" y="72"/>
                    </a:cubicBezTo>
                    <a:cubicBezTo>
                      <a:pt x="165" y="55"/>
                      <a:pt x="163" y="39"/>
                      <a:pt x="166" y="23"/>
                    </a:cubicBezTo>
                    <a:close/>
                  </a:path>
                </a:pathLst>
              </a:cu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1" name="Freeform 624">
                <a:extLst>
                  <a:ext uri="{FF2B5EF4-FFF2-40B4-BE49-F238E27FC236}">
                    <a16:creationId xmlns:a16="http://schemas.microsoft.com/office/drawing/2014/main" id="{B061F82C-6877-4DC4-9279-9C28E898D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395"/>
                <a:ext cx="340" cy="87"/>
              </a:xfrm>
              <a:custGeom>
                <a:avLst/>
                <a:gdLst>
                  <a:gd name="T0" fmla="*/ 0 w 94"/>
                  <a:gd name="T1" fmla="*/ 1142 h 24"/>
                  <a:gd name="T2" fmla="*/ 1660 w 94"/>
                  <a:gd name="T3" fmla="*/ 1051 h 24"/>
                  <a:gd name="T4" fmla="*/ 3650 w 94"/>
                  <a:gd name="T5" fmla="*/ 330 h 24"/>
                  <a:gd name="T6" fmla="*/ 4449 w 94"/>
                  <a:gd name="T7" fmla="*/ 236 h 24"/>
                  <a:gd name="T8" fmla="*/ 3024 w 94"/>
                  <a:gd name="T9" fmla="*/ 145 h 24"/>
                  <a:gd name="T10" fmla="*/ 1610 w 94"/>
                  <a:gd name="T11" fmla="*/ 761 h 24"/>
                  <a:gd name="T12" fmla="*/ 0 w 94"/>
                  <a:gd name="T13" fmla="*/ 114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" h="24">
                    <a:moveTo>
                      <a:pt x="0" y="24"/>
                    </a:moveTo>
                    <a:cubicBezTo>
                      <a:pt x="15" y="17"/>
                      <a:pt x="18" y="24"/>
                      <a:pt x="35" y="22"/>
                    </a:cubicBezTo>
                    <a:cubicBezTo>
                      <a:pt x="52" y="19"/>
                      <a:pt x="65" y="10"/>
                      <a:pt x="77" y="7"/>
                    </a:cubicBezTo>
                    <a:cubicBezTo>
                      <a:pt x="89" y="5"/>
                      <a:pt x="94" y="5"/>
                      <a:pt x="94" y="5"/>
                    </a:cubicBezTo>
                    <a:cubicBezTo>
                      <a:pt x="79" y="1"/>
                      <a:pt x="71" y="0"/>
                      <a:pt x="64" y="3"/>
                    </a:cubicBezTo>
                    <a:cubicBezTo>
                      <a:pt x="57" y="5"/>
                      <a:pt x="47" y="15"/>
                      <a:pt x="34" y="16"/>
                    </a:cubicBezTo>
                    <a:cubicBezTo>
                      <a:pt x="21" y="17"/>
                      <a:pt x="4" y="21"/>
                      <a:pt x="0" y="24"/>
                    </a:cubicBezTo>
                    <a:close/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2" name="Freeform 625">
                <a:extLst>
                  <a:ext uri="{FF2B5EF4-FFF2-40B4-BE49-F238E27FC236}">
                    <a16:creationId xmlns:a16="http://schemas.microsoft.com/office/drawing/2014/main" id="{20F27546-3175-4489-A480-B8D7D7B4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659"/>
                <a:ext cx="325" cy="621"/>
              </a:xfrm>
              <a:custGeom>
                <a:avLst/>
                <a:gdLst>
                  <a:gd name="T0" fmla="*/ 0 w 90"/>
                  <a:gd name="T1" fmla="*/ 8095 h 172"/>
                  <a:gd name="T2" fmla="*/ 1553 w 90"/>
                  <a:gd name="T3" fmla="*/ 7340 h 172"/>
                  <a:gd name="T4" fmla="*/ 3246 w 90"/>
                  <a:gd name="T5" fmla="*/ 4993 h 172"/>
                  <a:gd name="T6" fmla="*/ 3770 w 90"/>
                  <a:gd name="T7" fmla="*/ 0 h 172"/>
                  <a:gd name="T8" fmla="*/ 2921 w 90"/>
                  <a:gd name="T9" fmla="*/ 5084 h 172"/>
                  <a:gd name="T10" fmla="*/ 1459 w 90"/>
                  <a:gd name="T11" fmla="*/ 6961 h 172"/>
                  <a:gd name="T12" fmla="*/ 0 w 90"/>
                  <a:gd name="T13" fmla="*/ 8095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72">
                    <a:moveTo>
                      <a:pt x="0" y="172"/>
                    </a:moveTo>
                    <a:cubicBezTo>
                      <a:pt x="10" y="160"/>
                      <a:pt x="21" y="161"/>
                      <a:pt x="33" y="156"/>
                    </a:cubicBezTo>
                    <a:cubicBezTo>
                      <a:pt x="45" y="151"/>
                      <a:pt x="63" y="120"/>
                      <a:pt x="69" y="106"/>
                    </a:cubicBezTo>
                    <a:cubicBezTo>
                      <a:pt x="75" y="91"/>
                      <a:pt x="90" y="67"/>
                      <a:pt x="80" y="0"/>
                    </a:cubicBezTo>
                    <a:cubicBezTo>
                      <a:pt x="85" y="23"/>
                      <a:pt x="70" y="89"/>
                      <a:pt x="62" y="108"/>
                    </a:cubicBezTo>
                    <a:cubicBezTo>
                      <a:pt x="54" y="127"/>
                      <a:pt x="40" y="147"/>
                      <a:pt x="31" y="148"/>
                    </a:cubicBezTo>
                    <a:cubicBezTo>
                      <a:pt x="21" y="149"/>
                      <a:pt x="4" y="163"/>
                      <a:pt x="0" y="172"/>
                    </a:cubicBezTo>
                    <a:close/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3" name="Line 626">
                <a:extLst>
                  <a:ext uri="{FF2B5EF4-FFF2-40B4-BE49-F238E27FC236}">
                    <a16:creationId xmlns:a16="http://schemas.microsoft.com/office/drawing/2014/main" id="{F6FECE11-8DF3-4307-82DB-27FC399E7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1" y="3475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4" name="Line 627">
                <a:extLst>
                  <a:ext uri="{FF2B5EF4-FFF2-40B4-BE49-F238E27FC236}">
                    <a16:creationId xmlns:a16="http://schemas.microsoft.com/office/drawing/2014/main" id="{AD27863A-1572-467E-AC1D-0EBEF1B4D5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1" y="3475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5" name="Freeform 628">
                <a:extLst>
                  <a:ext uri="{FF2B5EF4-FFF2-40B4-BE49-F238E27FC236}">
                    <a16:creationId xmlns:a16="http://schemas.microsoft.com/office/drawing/2014/main" id="{FB9AA9B3-6B48-4E4D-9373-5012E1CD6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890"/>
                <a:ext cx="241" cy="112"/>
              </a:xfrm>
              <a:custGeom>
                <a:avLst/>
                <a:gdLst>
                  <a:gd name="T0" fmla="*/ 0 w 67"/>
                  <a:gd name="T1" fmla="*/ 285 h 31"/>
                  <a:gd name="T2" fmla="*/ 3119 w 67"/>
                  <a:gd name="T3" fmla="*/ 1463 h 31"/>
                  <a:gd name="T4" fmla="*/ 1719 w 67"/>
                  <a:gd name="T5" fmla="*/ 705 h 31"/>
                  <a:gd name="T6" fmla="*/ 0 w 67"/>
                  <a:gd name="T7" fmla="*/ 285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31">
                    <a:moveTo>
                      <a:pt x="0" y="6"/>
                    </a:moveTo>
                    <a:cubicBezTo>
                      <a:pt x="26" y="0"/>
                      <a:pt x="53" y="7"/>
                      <a:pt x="67" y="31"/>
                    </a:cubicBezTo>
                    <a:cubicBezTo>
                      <a:pt x="57" y="23"/>
                      <a:pt x="49" y="18"/>
                      <a:pt x="37" y="15"/>
                    </a:cubicBezTo>
                    <a:cubicBezTo>
                      <a:pt x="28" y="13"/>
                      <a:pt x="9" y="2"/>
                      <a:pt x="0" y="6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6" name="Freeform 629">
                <a:extLst>
                  <a:ext uri="{FF2B5EF4-FFF2-40B4-BE49-F238E27FC236}">
                    <a16:creationId xmlns:a16="http://schemas.microsoft.com/office/drawing/2014/main" id="{1372CA1E-2966-4185-B6CA-0BF80277F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937"/>
                <a:ext cx="278" cy="184"/>
              </a:xfrm>
              <a:custGeom>
                <a:avLst/>
                <a:gdLst>
                  <a:gd name="T0" fmla="*/ 0 w 77"/>
                  <a:gd name="T1" fmla="*/ 0 h 51"/>
                  <a:gd name="T2" fmla="*/ 704 w 77"/>
                  <a:gd name="T3" fmla="*/ 1028 h 51"/>
                  <a:gd name="T4" fmla="*/ 2072 w 77"/>
                  <a:gd name="T5" fmla="*/ 1263 h 51"/>
                  <a:gd name="T6" fmla="*/ 3625 w 77"/>
                  <a:gd name="T7" fmla="*/ 239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1">
                    <a:moveTo>
                      <a:pt x="0" y="0"/>
                    </a:moveTo>
                    <a:cubicBezTo>
                      <a:pt x="10" y="2"/>
                      <a:pt x="15" y="13"/>
                      <a:pt x="15" y="22"/>
                    </a:cubicBezTo>
                    <a:cubicBezTo>
                      <a:pt x="25" y="15"/>
                      <a:pt x="35" y="22"/>
                      <a:pt x="44" y="27"/>
                    </a:cubicBezTo>
                    <a:cubicBezTo>
                      <a:pt x="57" y="33"/>
                      <a:pt x="68" y="39"/>
                      <a:pt x="77" y="51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7" name="Freeform 630">
                <a:extLst>
                  <a:ext uri="{FF2B5EF4-FFF2-40B4-BE49-F238E27FC236}">
                    <a16:creationId xmlns:a16="http://schemas.microsoft.com/office/drawing/2014/main" id="{78DEEF70-D192-4412-BAF9-DD2D5C222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056"/>
                <a:ext cx="195" cy="332"/>
              </a:xfrm>
              <a:custGeom>
                <a:avLst/>
                <a:gdLst>
                  <a:gd name="T0" fmla="*/ 0 w 54"/>
                  <a:gd name="T1" fmla="*/ 0 h 92"/>
                  <a:gd name="T2" fmla="*/ 379 w 54"/>
                  <a:gd name="T3" fmla="*/ 469 h 92"/>
                  <a:gd name="T4" fmla="*/ 899 w 54"/>
                  <a:gd name="T5" fmla="*/ 1263 h 92"/>
                  <a:gd name="T6" fmla="*/ 989 w 54"/>
                  <a:gd name="T7" fmla="*/ 2721 h 92"/>
                  <a:gd name="T8" fmla="*/ 1408 w 54"/>
                  <a:gd name="T9" fmla="*/ 2346 h 92"/>
                  <a:gd name="T10" fmla="*/ 1878 w 54"/>
                  <a:gd name="T11" fmla="*/ 2826 h 92"/>
                  <a:gd name="T12" fmla="*/ 1838 w 54"/>
                  <a:gd name="T13" fmla="*/ 4323 h 92"/>
                  <a:gd name="T14" fmla="*/ 2398 w 54"/>
                  <a:gd name="T15" fmla="*/ 4323 h 92"/>
                  <a:gd name="T16" fmla="*/ 2308 w 54"/>
                  <a:gd name="T17" fmla="*/ 3334 h 92"/>
                  <a:gd name="T18" fmla="*/ 1603 w 54"/>
                  <a:gd name="T19" fmla="*/ 1498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92">
                    <a:moveTo>
                      <a:pt x="0" y="0"/>
                    </a:moveTo>
                    <a:cubicBezTo>
                      <a:pt x="4" y="2"/>
                      <a:pt x="6" y="7"/>
                      <a:pt x="8" y="10"/>
                    </a:cubicBezTo>
                    <a:cubicBezTo>
                      <a:pt x="12" y="15"/>
                      <a:pt x="16" y="21"/>
                      <a:pt x="19" y="27"/>
                    </a:cubicBezTo>
                    <a:cubicBezTo>
                      <a:pt x="23" y="37"/>
                      <a:pt x="26" y="47"/>
                      <a:pt x="21" y="58"/>
                    </a:cubicBezTo>
                    <a:cubicBezTo>
                      <a:pt x="25" y="56"/>
                      <a:pt x="26" y="50"/>
                      <a:pt x="30" y="50"/>
                    </a:cubicBezTo>
                    <a:cubicBezTo>
                      <a:pt x="35" y="50"/>
                      <a:pt x="38" y="57"/>
                      <a:pt x="40" y="60"/>
                    </a:cubicBezTo>
                    <a:cubicBezTo>
                      <a:pt x="47" y="70"/>
                      <a:pt x="47" y="82"/>
                      <a:pt x="39" y="92"/>
                    </a:cubicBezTo>
                    <a:cubicBezTo>
                      <a:pt x="43" y="89"/>
                      <a:pt x="51" y="84"/>
                      <a:pt x="51" y="92"/>
                    </a:cubicBezTo>
                    <a:cubicBezTo>
                      <a:pt x="54" y="88"/>
                      <a:pt x="49" y="76"/>
                      <a:pt x="49" y="71"/>
                    </a:cubicBezTo>
                    <a:cubicBezTo>
                      <a:pt x="46" y="58"/>
                      <a:pt x="40" y="43"/>
                      <a:pt x="34" y="32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8" name="Freeform 631">
                <a:extLst>
                  <a:ext uri="{FF2B5EF4-FFF2-40B4-BE49-F238E27FC236}">
                    <a16:creationId xmlns:a16="http://schemas.microsoft.com/office/drawing/2014/main" id="{CCF7B9FC-DC2B-4A4F-B9BD-20B3B912A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337"/>
                <a:ext cx="105" cy="141"/>
              </a:xfrm>
              <a:custGeom>
                <a:avLst/>
                <a:gdLst>
                  <a:gd name="T0" fmla="*/ 0 w 29"/>
                  <a:gd name="T1" fmla="*/ 1844 h 39"/>
                  <a:gd name="T2" fmla="*/ 0 w 29"/>
                  <a:gd name="T3" fmla="*/ 0 h 39"/>
                  <a:gd name="T4" fmla="*/ 1376 w 29"/>
                  <a:gd name="T5" fmla="*/ 759 h 39"/>
                  <a:gd name="T6" fmla="*/ 710 w 29"/>
                  <a:gd name="T7" fmla="*/ 705 h 39"/>
                  <a:gd name="T8" fmla="*/ 91 w 29"/>
                  <a:gd name="T9" fmla="*/ 132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9">
                    <a:moveTo>
                      <a:pt x="0" y="39"/>
                    </a:moveTo>
                    <a:cubicBezTo>
                      <a:pt x="4" y="27"/>
                      <a:pt x="3" y="11"/>
                      <a:pt x="0" y="0"/>
                    </a:cubicBezTo>
                    <a:cubicBezTo>
                      <a:pt x="7" y="10"/>
                      <a:pt x="18" y="14"/>
                      <a:pt x="29" y="16"/>
                    </a:cubicBezTo>
                    <a:cubicBezTo>
                      <a:pt x="24" y="17"/>
                      <a:pt x="20" y="15"/>
                      <a:pt x="15" y="15"/>
                    </a:cubicBezTo>
                    <a:cubicBezTo>
                      <a:pt x="6" y="15"/>
                      <a:pt x="4" y="20"/>
                      <a:pt x="2" y="28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9" name="Freeform 632">
                <a:extLst>
                  <a:ext uri="{FF2B5EF4-FFF2-40B4-BE49-F238E27FC236}">
                    <a16:creationId xmlns:a16="http://schemas.microsoft.com/office/drawing/2014/main" id="{61A0DB56-1528-4EB1-B05C-02C669B94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814"/>
                <a:ext cx="242" cy="159"/>
              </a:xfrm>
              <a:custGeom>
                <a:avLst/>
                <a:gdLst>
                  <a:gd name="T0" fmla="*/ 0 w 67"/>
                  <a:gd name="T1" fmla="*/ 0 h 44"/>
                  <a:gd name="T2" fmla="*/ 325 w 67"/>
                  <a:gd name="T3" fmla="*/ 470 h 44"/>
                  <a:gd name="T4" fmla="*/ 665 w 67"/>
                  <a:gd name="T5" fmla="*/ 849 h 44"/>
                  <a:gd name="T6" fmla="*/ 1513 w 67"/>
                  <a:gd name="T7" fmla="*/ 1279 h 44"/>
                  <a:gd name="T8" fmla="*/ 2453 w 67"/>
                  <a:gd name="T9" fmla="*/ 1644 h 44"/>
                  <a:gd name="T10" fmla="*/ 3157 w 67"/>
                  <a:gd name="T11" fmla="*/ 2078 h 44"/>
                  <a:gd name="T12" fmla="*/ 2402 w 67"/>
                  <a:gd name="T13" fmla="*/ 900 h 44"/>
                  <a:gd name="T14" fmla="*/ 1788 w 67"/>
                  <a:gd name="T15" fmla="*/ 1044 h 44"/>
                  <a:gd name="T16" fmla="*/ 90 w 67"/>
                  <a:gd name="T17" fmla="*/ 51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44">
                    <a:moveTo>
                      <a:pt x="0" y="0"/>
                    </a:moveTo>
                    <a:cubicBezTo>
                      <a:pt x="2" y="4"/>
                      <a:pt x="5" y="7"/>
                      <a:pt x="7" y="10"/>
                    </a:cubicBezTo>
                    <a:cubicBezTo>
                      <a:pt x="9" y="13"/>
                      <a:pt x="12" y="16"/>
                      <a:pt x="14" y="18"/>
                    </a:cubicBezTo>
                    <a:cubicBezTo>
                      <a:pt x="20" y="24"/>
                      <a:pt x="24" y="25"/>
                      <a:pt x="32" y="27"/>
                    </a:cubicBezTo>
                    <a:cubicBezTo>
                      <a:pt x="39" y="29"/>
                      <a:pt x="45" y="32"/>
                      <a:pt x="52" y="35"/>
                    </a:cubicBezTo>
                    <a:cubicBezTo>
                      <a:pt x="56" y="37"/>
                      <a:pt x="63" y="43"/>
                      <a:pt x="67" y="44"/>
                    </a:cubicBezTo>
                    <a:cubicBezTo>
                      <a:pt x="59" y="36"/>
                      <a:pt x="55" y="30"/>
                      <a:pt x="51" y="19"/>
                    </a:cubicBezTo>
                    <a:cubicBezTo>
                      <a:pt x="49" y="26"/>
                      <a:pt x="44" y="24"/>
                      <a:pt x="38" y="22"/>
                    </a:cubicBezTo>
                    <a:cubicBezTo>
                      <a:pt x="25" y="18"/>
                      <a:pt x="6" y="14"/>
                      <a:pt x="2" y="1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0" name="Freeform 633">
                <a:extLst>
                  <a:ext uri="{FF2B5EF4-FFF2-40B4-BE49-F238E27FC236}">
                    <a16:creationId xmlns:a16="http://schemas.microsoft.com/office/drawing/2014/main" id="{DE97976C-DA04-4700-8EBE-44D12BA12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987"/>
                <a:ext cx="484" cy="520"/>
              </a:xfrm>
              <a:custGeom>
                <a:avLst/>
                <a:gdLst>
                  <a:gd name="T0" fmla="*/ 1698 w 134"/>
                  <a:gd name="T1" fmla="*/ 3860 h 144"/>
                  <a:gd name="T2" fmla="*/ 6314 w 134"/>
                  <a:gd name="T3" fmla="*/ 6782 h 144"/>
                  <a:gd name="T4" fmla="*/ 1878 w 134"/>
                  <a:gd name="T5" fmla="*/ 4564 h 144"/>
                  <a:gd name="T6" fmla="*/ 325 w 134"/>
                  <a:gd name="T7" fmla="*/ 0 h 144"/>
                  <a:gd name="T8" fmla="*/ 1698 w 134"/>
                  <a:gd name="T9" fmla="*/ 3860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144">
                    <a:moveTo>
                      <a:pt x="36" y="82"/>
                    </a:moveTo>
                    <a:cubicBezTo>
                      <a:pt x="56" y="115"/>
                      <a:pt x="115" y="137"/>
                      <a:pt x="134" y="144"/>
                    </a:cubicBezTo>
                    <a:cubicBezTo>
                      <a:pt x="85" y="139"/>
                      <a:pt x="64" y="130"/>
                      <a:pt x="40" y="97"/>
                    </a:cubicBezTo>
                    <a:cubicBezTo>
                      <a:pt x="16" y="65"/>
                      <a:pt x="0" y="19"/>
                      <a:pt x="7" y="0"/>
                    </a:cubicBezTo>
                    <a:cubicBezTo>
                      <a:pt x="7" y="18"/>
                      <a:pt x="16" y="49"/>
                      <a:pt x="36" y="8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1" name="Freeform 634">
                <a:extLst>
                  <a:ext uri="{FF2B5EF4-FFF2-40B4-BE49-F238E27FC236}">
                    <a16:creationId xmlns:a16="http://schemas.microsoft.com/office/drawing/2014/main" id="{F6F97BDE-FAE1-4B12-A2B0-1DA8AE74A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886"/>
                <a:ext cx="221" cy="603"/>
              </a:xfrm>
              <a:custGeom>
                <a:avLst/>
                <a:gdLst>
                  <a:gd name="T0" fmla="*/ 1757 w 61"/>
                  <a:gd name="T1" fmla="*/ 4759 h 167"/>
                  <a:gd name="T2" fmla="*/ 0 w 61"/>
                  <a:gd name="T3" fmla="*/ 7861 h 167"/>
                  <a:gd name="T4" fmla="*/ 2047 w 61"/>
                  <a:gd name="T5" fmla="*/ 5319 h 167"/>
                  <a:gd name="T6" fmla="*/ 290 w 61"/>
                  <a:gd name="T7" fmla="*/ 0 h 167"/>
                  <a:gd name="T8" fmla="*/ 1757 w 61"/>
                  <a:gd name="T9" fmla="*/ 4759 h 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167">
                    <a:moveTo>
                      <a:pt x="37" y="101"/>
                    </a:moveTo>
                    <a:cubicBezTo>
                      <a:pt x="35" y="123"/>
                      <a:pt x="11" y="155"/>
                      <a:pt x="0" y="167"/>
                    </a:cubicBezTo>
                    <a:cubicBezTo>
                      <a:pt x="6" y="162"/>
                      <a:pt x="26" y="150"/>
                      <a:pt x="43" y="113"/>
                    </a:cubicBezTo>
                    <a:cubicBezTo>
                      <a:pt x="61" y="77"/>
                      <a:pt x="21" y="18"/>
                      <a:pt x="6" y="0"/>
                    </a:cubicBezTo>
                    <a:cubicBezTo>
                      <a:pt x="18" y="16"/>
                      <a:pt x="38" y="63"/>
                      <a:pt x="37" y="101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2" name="Freeform 635">
                <a:extLst>
                  <a:ext uri="{FF2B5EF4-FFF2-40B4-BE49-F238E27FC236}">
                    <a16:creationId xmlns:a16="http://schemas.microsoft.com/office/drawing/2014/main" id="{83743A78-DC37-4126-B4D8-F102C36D7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1897"/>
                <a:ext cx="311" cy="444"/>
              </a:xfrm>
              <a:custGeom>
                <a:avLst/>
                <a:gdLst>
                  <a:gd name="T0" fmla="*/ 0 w 86"/>
                  <a:gd name="T1" fmla="*/ 0 h 123"/>
                  <a:gd name="T2" fmla="*/ 2275 w 86"/>
                  <a:gd name="T3" fmla="*/ 2397 h 123"/>
                  <a:gd name="T4" fmla="*/ 3544 w 86"/>
                  <a:gd name="T5" fmla="*/ 5368 h 123"/>
                  <a:gd name="T6" fmla="*/ 4068 w 86"/>
                  <a:gd name="T7" fmla="*/ 5732 h 123"/>
                  <a:gd name="T8" fmla="*/ 3595 w 86"/>
                  <a:gd name="T9" fmla="*/ 4613 h 123"/>
                  <a:gd name="T10" fmla="*/ 1895 w 86"/>
                  <a:gd name="T11" fmla="*/ 1458 h 123"/>
                  <a:gd name="T12" fmla="*/ 0 w 86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23">
                    <a:moveTo>
                      <a:pt x="0" y="0"/>
                    </a:moveTo>
                    <a:cubicBezTo>
                      <a:pt x="1" y="13"/>
                      <a:pt x="30" y="25"/>
                      <a:pt x="48" y="51"/>
                    </a:cubicBezTo>
                    <a:cubicBezTo>
                      <a:pt x="66" y="77"/>
                      <a:pt x="73" y="106"/>
                      <a:pt x="75" y="114"/>
                    </a:cubicBezTo>
                    <a:cubicBezTo>
                      <a:pt x="76" y="123"/>
                      <a:pt x="83" y="123"/>
                      <a:pt x="86" y="122"/>
                    </a:cubicBezTo>
                    <a:cubicBezTo>
                      <a:pt x="82" y="121"/>
                      <a:pt x="78" y="116"/>
                      <a:pt x="76" y="98"/>
                    </a:cubicBezTo>
                    <a:cubicBezTo>
                      <a:pt x="73" y="81"/>
                      <a:pt x="64" y="54"/>
                      <a:pt x="40" y="31"/>
                    </a:cubicBezTo>
                    <a:cubicBezTo>
                      <a:pt x="15" y="8"/>
                      <a:pt x="2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3" name="Freeform 636">
                <a:extLst>
                  <a:ext uri="{FF2B5EF4-FFF2-40B4-BE49-F238E27FC236}">
                    <a16:creationId xmlns:a16="http://schemas.microsoft.com/office/drawing/2014/main" id="{D599AE1F-A1B0-4324-AA41-7F97ED61E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901"/>
                <a:ext cx="459" cy="476"/>
              </a:xfrm>
              <a:custGeom>
                <a:avLst/>
                <a:gdLst>
                  <a:gd name="T0" fmla="*/ 0 w 127"/>
                  <a:gd name="T1" fmla="*/ 0 h 132"/>
                  <a:gd name="T2" fmla="*/ 5942 w 127"/>
                  <a:gd name="T3" fmla="*/ 6188 h 132"/>
                  <a:gd name="T4" fmla="*/ 0 w 127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132">
                    <a:moveTo>
                      <a:pt x="0" y="0"/>
                    </a:moveTo>
                    <a:cubicBezTo>
                      <a:pt x="19" y="3"/>
                      <a:pt x="112" y="41"/>
                      <a:pt x="126" y="132"/>
                    </a:cubicBezTo>
                    <a:cubicBezTo>
                      <a:pt x="127" y="105"/>
                      <a:pt x="103" y="20"/>
                      <a:pt x="0" y="0"/>
                    </a:cubicBezTo>
                    <a:close/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4" name="Freeform 637">
                <a:extLst>
                  <a:ext uri="{FF2B5EF4-FFF2-40B4-BE49-F238E27FC236}">
                    <a16:creationId xmlns:a16="http://schemas.microsoft.com/office/drawing/2014/main" id="{D863A591-75C0-493B-87B5-1B18D0F65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846"/>
                <a:ext cx="54" cy="55"/>
              </a:xfrm>
              <a:custGeom>
                <a:avLst/>
                <a:gdLst>
                  <a:gd name="T0" fmla="*/ 90 w 15"/>
                  <a:gd name="T1" fmla="*/ 0 h 15"/>
                  <a:gd name="T2" fmla="*/ 0 w 15"/>
                  <a:gd name="T3" fmla="*/ 686 h 15"/>
                  <a:gd name="T4" fmla="*/ 698 w 15"/>
                  <a:gd name="T5" fmla="*/ 68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2" y="0"/>
                    </a:moveTo>
                    <a:cubicBezTo>
                      <a:pt x="4" y="5"/>
                      <a:pt x="3" y="9"/>
                      <a:pt x="0" y="14"/>
                    </a:cubicBezTo>
                    <a:cubicBezTo>
                      <a:pt x="4" y="15"/>
                      <a:pt x="10" y="15"/>
                      <a:pt x="15" y="14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5" name="Freeform 638">
                <a:extLst>
                  <a:ext uri="{FF2B5EF4-FFF2-40B4-BE49-F238E27FC236}">
                    <a16:creationId xmlns:a16="http://schemas.microsoft.com/office/drawing/2014/main" id="{81F60774-6CB3-40A6-A489-2D72B2B2B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893"/>
                <a:ext cx="83" cy="65"/>
              </a:xfrm>
              <a:custGeom>
                <a:avLst/>
                <a:gdLst>
                  <a:gd name="T0" fmla="*/ 0 w 23"/>
                  <a:gd name="T1" fmla="*/ 430 h 18"/>
                  <a:gd name="T2" fmla="*/ 613 w 23"/>
                  <a:gd name="T3" fmla="*/ 0 h 18"/>
                  <a:gd name="T4" fmla="*/ 1083 w 23"/>
                  <a:gd name="T5" fmla="*/ 84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9"/>
                    </a:moveTo>
                    <a:cubicBezTo>
                      <a:pt x="8" y="13"/>
                      <a:pt x="10" y="6"/>
                      <a:pt x="13" y="0"/>
                    </a:cubicBezTo>
                    <a:cubicBezTo>
                      <a:pt x="18" y="4"/>
                      <a:pt x="19" y="13"/>
                      <a:pt x="23" y="18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6" name="Freeform 639">
                <a:extLst>
                  <a:ext uri="{FF2B5EF4-FFF2-40B4-BE49-F238E27FC236}">
                    <a16:creationId xmlns:a16="http://schemas.microsoft.com/office/drawing/2014/main" id="{F4AD27B7-4ACC-4AAD-8084-FE6E182DA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348"/>
                <a:ext cx="43" cy="72"/>
              </a:xfrm>
              <a:custGeom>
                <a:avLst/>
                <a:gdLst>
                  <a:gd name="T0" fmla="*/ 50 w 12"/>
                  <a:gd name="T1" fmla="*/ 932 h 20"/>
                  <a:gd name="T2" fmla="*/ 552 w 12"/>
                  <a:gd name="T3" fmla="*/ 234 h 20"/>
                  <a:gd name="T4" fmla="*/ 90 w 12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0">
                    <a:moveTo>
                      <a:pt x="1" y="20"/>
                    </a:moveTo>
                    <a:cubicBezTo>
                      <a:pt x="0" y="13"/>
                      <a:pt x="6" y="6"/>
                      <a:pt x="12" y="5"/>
                    </a:cubicBezTo>
                    <a:cubicBezTo>
                      <a:pt x="10" y="3"/>
                      <a:pt x="3" y="4"/>
                      <a:pt x="2" y="0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7" name="Freeform 640">
                <a:extLst>
                  <a:ext uri="{FF2B5EF4-FFF2-40B4-BE49-F238E27FC236}">
                    <a16:creationId xmlns:a16="http://schemas.microsoft.com/office/drawing/2014/main" id="{9E649763-951A-4158-B273-C7499ACA3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944"/>
                <a:ext cx="90" cy="54"/>
              </a:xfrm>
              <a:custGeom>
                <a:avLst/>
                <a:gdLst>
                  <a:gd name="T0" fmla="*/ 0 w 25"/>
                  <a:gd name="T1" fmla="*/ 0 h 15"/>
                  <a:gd name="T2" fmla="*/ 284 w 25"/>
                  <a:gd name="T3" fmla="*/ 414 h 15"/>
                  <a:gd name="T4" fmla="*/ 1166 w 25"/>
                  <a:gd name="T5" fmla="*/ 69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4" y="3"/>
                      <a:pt x="4" y="5"/>
                      <a:pt x="6" y="9"/>
                    </a:cubicBezTo>
                    <a:cubicBezTo>
                      <a:pt x="12" y="7"/>
                      <a:pt x="21" y="9"/>
                      <a:pt x="25" y="15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8" name="Freeform 641">
                <a:extLst>
                  <a:ext uri="{FF2B5EF4-FFF2-40B4-BE49-F238E27FC236}">
                    <a16:creationId xmlns:a16="http://schemas.microsoft.com/office/drawing/2014/main" id="{ACEE08DD-F4EA-4F32-80C7-49A22745C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139"/>
                <a:ext cx="65" cy="97"/>
              </a:xfrm>
              <a:custGeom>
                <a:avLst/>
                <a:gdLst>
                  <a:gd name="T0" fmla="*/ 0 w 18"/>
                  <a:gd name="T1" fmla="*/ 0 h 27"/>
                  <a:gd name="T2" fmla="*/ 144 w 18"/>
                  <a:gd name="T3" fmla="*/ 930 h 27"/>
                  <a:gd name="T4" fmla="*/ 849 w 18"/>
                  <a:gd name="T5" fmla="*/ 125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0" y="0"/>
                    </a:moveTo>
                    <a:cubicBezTo>
                      <a:pt x="2" y="6"/>
                      <a:pt x="4" y="13"/>
                      <a:pt x="3" y="20"/>
                    </a:cubicBezTo>
                    <a:cubicBezTo>
                      <a:pt x="6" y="13"/>
                      <a:pt x="16" y="24"/>
                      <a:pt x="18" y="27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9" name="Freeform 642">
                <a:extLst>
                  <a:ext uri="{FF2B5EF4-FFF2-40B4-BE49-F238E27FC236}">
                    <a16:creationId xmlns:a16="http://schemas.microsoft.com/office/drawing/2014/main" id="{2DD076C8-7D7E-4F44-8BCC-3B7952567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067"/>
                <a:ext cx="177" cy="375"/>
              </a:xfrm>
              <a:custGeom>
                <a:avLst/>
                <a:gdLst>
                  <a:gd name="T0" fmla="*/ 1029 w 49"/>
                  <a:gd name="T1" fmla="*/ 0 h 104"/>
                  <a:gd name="T2" fmla="*/ 0 w 49"/>
                  <a:gd name="T3" fmla="*/ 4875 h 104"/>
                  <a:gd name="T4" fmla="*/ 1029 w 49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04">
                    <a:moveTo>
                      <a:pt x="22" y="0"/>
                    </a:moveTo>
                    <a:cubicBezTo>
                      <a:pt x="30" y="16"/>
                      <a:pt x="49" y="59"/>
                      <a:pt x="0" y="104"/>
                    </a:cubicBezTo>
                    <a:cubicBezTo>
                      <a:pt x="12" y="91"/>
                      <a:pt x="42" y="59"/>
                      <a:pt x="22" y="0"/>
                    </a:cubicBezTo>
                    <a:close/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0" name="Freeform 643">
                <a:extLst>
                  <a:ext uri="{FF2B5EF4-FFF2-40B4-BE49-F238E27FC236}">
                    <a16:creationId xmlns:a16="http://schemas.microsoft.com/office/drawing/2014/main" id="{74E75D5F-6CDC-443B-8391-134B0579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1749"/>
                <a:ext cx="184" cy="502"/>
              </a:xfrm>
              <a:custGeom>
                <a:avLst/>
                <a:gdLst>
                  <a:gd name="T0" fmla="*/ 2396 w 51"/>
                  <a:gd name="T1" fmla="*/ 0 h 139"/>
                  <a:gd name="T2" fmla="*/ 1782 w 51"/>
                  <a:gd name="T3" fmla="*/ 6548 h 139"/>
                  <a:gd name="T4" fmla="*/ 2396 w 51"/>
                  <a:gd name="T5" fmla="*/ 0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39">
                    <a:moveTo>
                      <a:pt x="51" y="0"/>
                    </a:moveTo>
                    <a:cubicBezTo>
                      <a:pt x="34" y="16"/>
                      <a:pt x="0" y="77"/>
                      <a:pt x="38" y="139"/>
                    </a:cubicBezTo>
                    <a:cubicBezTo>
                      <a:pt x="33" y="124"/>
                      <a:pt x="13" y="56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1" name="Freeform 644">
                <a:extLst>
                  <a:ext uri="{FF2B5EF4-FFF2-40B4-BE49-F238E27FC236}">
                    <a16:creationId xmlns:a16="http://schemas.microsoft.com/office/drawing/2014/main" id="{5868A8B3-85DC-462C-A559-D5FAB52EA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2020"/>
                <a:ext cx="459" cy="296"/>
              </a:xfrm>
              <a:custGeom>
                <a:avLst/>
                <a:gdLst>
                  <a:gd name="T0" fmla="*/ 2693 w 127"/>
                  <a:gd name="T1" fmla="*/ 664 h 82"/>
                  <a:gd name="T2" fmla="*/ 0 w 127"/>
                  <a:gd name="T3" fmla="*/ 235 h 82"/>
                  <a:gd name="T4" fmla="*/ 3162 w 127"/>
                  <a:gd name="T5" fmla="*/ 794 h 82"/>
                  <a:gd name="T6" fmla="*/ 4482 w 127"/>
                  <a:gd name="T7" fmla="*/ 1642 h 82"/>
                  <a:gd name="T8" fmla="*/ 5996 w 127"/>
                  <a:gd name="T9" fmla="*/ 3855 h 82"/>
                  <a:gd name="T10" fmla="*/ 4442 w 127"/>
                  <a:gd name="T11" fmla="*/ 235 h 82"/>
                  <a:gd name="T12" fmla="*/ 4102 w 127"/>
                  <a:gd name="T13" fmla="*/ 0 h 82"/>
                  <a:gd name="T14" fmla="*/ 2693 w 127"/>
                  <a:gd name="T15" fmla="*/ 664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7" h="82">
                    <a:moveTo>
                      <a:pt x="57" y="14"/>
                    </a:moveTo>
                    <a:cubicBezTo>
                      <a:pt x="39" y="17"/>
                      <a:pt x="16" y="15"/>
                      <a:pt x="0" y="5"/>
                    </a:cubicBezTo>
                    <a:cubicBezTo>
                      <a:pt x="11" y="14"/>
                      <a:pt x="45" y="22"/>
                      <a:pt x="67" y="17"/>
                    </a:cubicBezTo>
                    <a:cubicBezTo>
                      <a:pt x="89" y="13"/>
                      <a:pt x="90" y="25"/>
                      <a:pt x="95" y="35"/>
                    </a:cubicBezTo>
                    <a:cubicBezTo>
                      <a:pt x="99" y="45"/>
                      <a:pt x="124" y="79"/>
                      <a:pt x="127" y="82"/>
                    </a:cubicBezTo>
                    <a:cubicBezTo>
                      <a:pt x="120" y="74"/>
                      <a:pt x="95" y="46"/>
                      <a:pt x="94" y="5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3" y="4"/>
                      <a:pt x="71" y="11"/>
                      <a:pt x="57" y="14"/>
                    </a:cubicBezTo>
                    <a:close/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2" name="Freeform 645">
                <a:extLst>
                  <a:ext uri="{FF2B5EF4-FFF2-40B4-BE49-F238E27FC236}">
                    <a16:creationId xmlns:a16="http://schemas.microsoft.com/office/drawing/2014/main" id="{FBC852F0-60D3-40DE-959C-D5FE5FA1D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698"/>
                <a:ext cx="188" cy="322"/>
              </a:xfrm>
              <a:custGeom>
                <a:avLst/>
                <a:gdLst>
                  <a:gd name="T0" fmla="*/ 325 w 52"/>
                  <a:gd name="T1" fmla="*/ 3926 h 89"/>
                  <a:gd name="T2" fmla="*/ 2458 w 52"/>
                  <a:gd name="T3" fmla="*/ 0 h 89"/>
                  <a:gd name="T4" fmla="*/ 0 w 52"/>
                  <a:gd name="T5" fmla="*/ 4215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89">
                    <a:moveTo>
                      <a:pt x="7" y="83"/>
                    </a:moveTo>
                    <a:cubicBezTo>
                      <a:pt x="12" y="58"/>
                      <a:pt x="20" y="25"/>
                      <a:pt x="52" y="0"/>
                    </a:cubicBezTo>
                    <a:cubicBezTo>
                      <a:pt x="39" y="5"/>
                      <a:pt x="5" y="36"/>
                      <a:pt x="0" y="89"/>
                    </a:cubicBezTo>
                  </a:path>
                </a:pathLst>
              </a:custGeom>
              <a:solidFill>
                <a:srgbClr val="92C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3" name="Freeform 646">
                <a:extLst>
                  <a:ext uri="{FF2B5EF4-FFF2-40B4-BE49-F238E27FC236}">
                    <a16:creationId xmlns:a16="http://schemas.microsoft.com/office/drawing/2014/main" id="{44CAC240-5554-4B4D-BE00-0AC496202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44"/>
                <a:ext cx="50" cy="69"/>
              </a:xfrm>
              <a:custGeom>
                <a:avLst/>
                <a:gdLst>
                  <a:gd name="T0" fmla="*/ 0 w 14"/>
                  <a:gd name="T1" fmla="*/ 0 h 19"/>
                  <a:gd name="T2" fmla="*/ 268 w 14"/>
                  <a:gd name="T3" fmla="*/ 527 h 19"/>
                  <a:gd name="T4" fmla="*/ 639 w 14"/>
                  <a:gd name="T5" fmla="*/ 912 h 19"/>
                  <a:gd name="T6" fmla="*/ 0 w 14"/>
                  <a:gd name="T7" fmla="*/ 76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0" y="0"/>
                    </a:moveTo>
                    <a:cubicBezTo>
                      <a:pt x="1" y="4"/>
                      <a:pt x="3" y="8"/>
                      <a:pt x="6" y="11"/>
                    </a:cubicBezTo>
                    <a:cubicBezTo>
                      <a:pt x="8" y="14"/>
                      <a:pt x="12" y="16"/>
                      <a:pt x="14" y="19"/>
                    </a:cubicBezTo>
                    <a:cubicBezTo>
                      <a:pt x="10" y="18"/>
                      <a:pt x="5" y="17"/>
                      <a:pt x="0" y="16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4" name="Freeform 647">
                <a:extLst>
                  <a:ext uri="{FF2B5EF4-FFF2-40B4-BE49-F238E27FC236}">
                    <a16:creationId xmlns:a16="http://schemas.microsoft.com/office/drawing/2014/main" id="{063FF0B4-1BC5-42E5-B8F8-917A6519F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1962"/>
                <a:ext cx="40" cy="105"/>
              </a:xfrm>
              <a:custGeom>
                <a:avLst/>
                <a:gdLst>
                  <a:gd name="T0" fmla="*/ 291 w 11"/>
                  <a:gd name="T1" fmla="*/ 0 h 29"/>
                  <a:gd name="T2" fmla="*/ 91 w 11"/>
                  <a:gd name="T3" fmla="*/ 670 h 29"/>
                  <a:gd name="T4" fmla="*/ 55 w 11"/>
                  <a:gd name="T5" fmla="*/ 1376 h 29"/>
                  <a:gd name="T6" fmla="*/ 527 w 11"/>
                  <a:gd name="T7" fmla="*/ 996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9">
                    <a:moveTo>
                      <a:pt x="6" y="0"/>
                    </a:moveTo>
                    <a:cubicBezTo>
                      <a:pt x="2" y="5"/>
                      <a:pt x="3" y="8"/>
                      <a:pt x="2" y="14"/>
                    </a:cubicBezTo>
                    <a:cubicBezTo>
                      <a:pt x="2" y="19"/>
                      <a:pt x="0" y="24"/>
                      <a:pt x="1" y="29"/>
                    </a:cubicBezTo>
                    <a:cubicBezTo>
                      <a:pt x="4" y="26"/>
                      <a:pt x="6" y="19"/>
                      <a:pt x="11" y="21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5" name="Freeform 648">
                <a:extLst>
                  <a:ext uri="{FF2B5EF4-FFF2-40B4-BE49-F238E27FC236}">
                    <a16:creationId xmlns:a16="http://schemas.microsoft.com/office/drawing/2014/main" id="{CE9E898F-C6EF-482E-B33C-2CCF07243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020"/>
                <a:ext cx="210" cy="36"/>
              </a:xfrm>
              <a:custGeom>
                <a:avLst/>
                <a:gdLst>
                  <a:gd name="T0" fmla="*/ 0 w 58"/>
                  <a:gd name="T1" fmla="*/ 0 h 10"/>
                  <a:gd name="T2" fmla="*/ 2752 w 58"/>
                  <a:gd name="T3" fmla="*/ 234 h 10"/>
                  <a:gd name="T4" fmla="*/ 0 w 5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0">
                    <a:moveTo>
                      <a:pt x="0" y="0"/>
                    </a:moveTo>
                    <a:cubicBezTo>
                      <a:pt x="9" y="8"/>
                      <a:pt x="45" y="10"/>
                      <a:pt x="58" y="5"/>
                    </a:cubicBezTo>
                    <a:cubicBezTo>
                      <a:pt x="42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6" name="Freeform 649">
                <a:extLst>
                  <a:ext uri="{FF2B5EF4-FFF2-40B4-BE49-F238E27FC236}">
                    <a16:creationId xmlns:a16="http://schemas.microsoft.com/office/drawing/2014/main" id="{52809E6F-D139-49EC-BF95-633C9528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1937"/>
                <a:ext cx="758" cy="538"/>
              </a:xfrm>
              <a:custGeom>
                <a:avLst/>
                <a:gdLst>
                  <a:gd name="T0" fmla="*/ 0 w 210"/>
                  <a:gd name="T1" fmla="*/ 3336 h 149"/>
                  <a:gd name="T2" fmla="*/ 6540 w 210"/>
                  <a:gd name="T3" fmla="*/ 5842 h 149"/>
                  <a:gd name="T4" fmla="*/ 9591 w 210"/>
                  <a:gd name="T5" fmla="*/ 0 h 149"/>
                  <a:gd name="T6" fmla="*/ 6071 w 210"/>
                  <a:gd name="T7" fmla="*/ 5503 h 149"/>
                  <a:gd name="T8" fmla="*/ 0 w 210"/>
                  <a:gd name="T9" fmla="*/ 3336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0" h="149">
                    <a:moveTo>
                      <a:pt x="0" y="71"/>
                    </a:moveTo>
                    <a:cubicBezTo>
                      <a:pt x="9" y="90"/>
                      <a:pt x="75" y="149"/>
                      <a:pt x="139" y="124"/>
                    </a:cubicBezTo>
                    <a:cubicBezTo>
                      <a:pt x="204" y="100"/>
                      <a:pt x="210" y="29"/>
                      <a:pt x="204" y="0"/>
                    </a:cubicBezTo>
                    <a:cubicBezTo>
                      <a:pt x="204" y="28"/>
                      <a:pt x="178" y="109"/>
                      <a:pt x="129" y="117"/>
                    </a:cubicBezTo>
                    <a:cubicBezTo>
                      <a:pt x="80" y="125"/>
                      <a:pt x="11" y="91"/>
                      <a:pt x="0" y="71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7" name="Freeform 650">
                <a:extLst>
                  <a:ext uri="{FF2B5EF4-FFF2-40B4-BE49-F238E27FC236}">
                    <a16:creationId xmlns:a16="http://schemas.microsoft.com/office/drawing/2014/main" id="{389FDC5E-9819-4C35-A47A-6886DCED0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529"/>
                <a:ext cx="458" cy="335"/>
              </a:xfrm>
              <a:custGeom>
                <a:avLst/>
                <a:gdLst>
                  <a:gd name="T0" fmla="*/ 0 w 127"/>
                  <a:gd name="T1" fmla="*/ 4348 h 93"/>
                  <a:gd name="T2" fmla="*/ 5958 w 127"/>
                  <a:gd name="T3" fmla="*/ 648 h 93"/>
                  <a:gd name="T4" fmla="*/ 0 w 127"/>
                  <a:gd name="T5" fmla="*/ 4348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93">
                    <a:moveTo>
                      <a:pt x="0" y="93"/>
                    </a:moveTo>
                    <a:cubicBezTo>
                      <a:pt x="4" y="62"/>
                      <a:pt x="48" y="0"/>
                      <a:pt x="127" y="14"/>
                    </a:cubicBezTo>
                    <a:cubicBezTo>
                      <a:pt x="113" y="13"/>
                      <a:pt x="40" y="11"/>
                      <a:pt x="0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8" name="Freeform 651">
                <a:extLst>
                  <a:ext uri="{FF2B5EF4-FFF2-40B4-BE49-F238E27FC236}">
                    <a16:creationId xmlns:a16="http://schemas.microsoft.com/office/drawing/2014/main" id="{79E020B0-D68A-441D-8FCF-149A1B377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958"/>
                <a:ext cx="191" cy="524"/>
              </a:xfrm>
              <a:custGeom>
                <a:avLst/>
                <a:gdLst>
                  <a:gd name="T0" fmla="*/ 0 w 53"/>
                  <a:gd name="T1" fmla="*/ 6790 h 145"/>
                  <a:gd name="T2" fmla="*/ 933 w 53"/>
                  <a:gd name="T3" fmla="*/ 5760 h 145"/>
                  <a:gd name="T4" fmla="*/ 559 w 53"/>
                  <a:gd name="T5" fmla="*/ 0 h 145"/>
                  <a:gd name="T6" fmla="*/ 1078 w 53"/>
                  <a:gd name="T7" fmla="*/ 5381 h 145"/>
                  <a:gd name="T8" fmla="*/ 0 w 53"/>
                  <a:gd name="T9" fmla="*/ 679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45">
                    <a:moveTo>
                      <a:pt x="0" y="144"/>
                    </a:moveTo>
                    <a:cubicBezTo>
                      <a:pt x="6" y="139"/>
                      <a:pt x="13" y="131"/>
                      <a:pt x="20" y="122"/>
                    </a:cubicBezTo>
                    <a:cubicBezTo>
                      <a:pt x="50" y="87"/>
                      <a:pt x="39" y="40"/>
                      <a:pt x="12" y="0"/>
                    </a:cubicBezTo>
                    <a:cubicBezTo>
                      <a:pt x="22" y="17"/>
                      <a:pt x="53" y="71"/>
                      <a:pt x="23" y="114"/>
                    </a:cubicBezTo>
                    <a:cubicBezTo>
                      <a:pt x="1" y="145"/>
                      <a:pt x="0" y="144"/>
                      <a:pt x="0" y="1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9" name="Freeform 652">
                <a:extLst>
                  <a:ext uri="{FF2B5EF4-FFF2-40B4-BE49-F238E27FC236}">
                    <a16:creationId xmlns:a16="http://schemas.microsoft.com/office/drawing/2014/main" id="{18569EFB-6ABC-44F5-9E10-DD7AB254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543"/>
                <a:ext cx="357" cy="563"/>
              </a:xfrm>
              <a:custGeom>
                <a:avLst/>
                <a:gdLst>
                  <a:gd name="T0" fmla="*/ 0 w 99"/>
                  <a:gd name="T1" fmla="*/ 0 h 156"/>
                  <a:gd name="T2" fmla="*/ 4082 w 99"/>
                  <a:gd name="T3" fmla="*/ 7333 h 156"/>
                  <a:gd name="T4" fmla="*/ 0 w 99"/>
                  <a:gd name="T5" fmla="*/ 0 h 1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156">
                    <a:moveTo>
                      <a:pt x="0" y="0"/>
                    </a:moveTo>
                    <a:cubicBezTo>
                      <a:pt x="28" y="7"/>
                      <a:pt x="99" y="47"/>
                      <a:pt x="87" y="156"/>
                    </a:cubicBezTo>
                    <a:cubicBezTo>
                      <a:pt x="93" y="103"/>
                      <a:pt x="93" y="2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0" name="Freeform 653">
                <a:extLst>
                  <a:ext uri="{FF2B5EF4-FFF2-40B4-BE49-F238E27FC236}">
                    <a16:creationId xmlns:a16="http://schemas.microsoft.com/office/drawing/2014/main" id="{D4B7A11F-7BF2-43DB-8702-23913C580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11"/>
                <a:ext cx="386" cy="531"/>
              </a:xfrm>
              <a:custGeom>
                <a:avLst/>
                <a:gdLst>
                  <a:gd name="T0" fmla="*/ 1028 w 107"/>
                  <a:gd name="T1" fmla="*/ 0 h 147"/>
                  <a:gd name="T2" fmla="*/ 5022 w 107"/>
                  <a:gd name="T3" fmla="*/ 6928 h 147"/>
                  <a:gd name="T4" fmla="*/ 1028 w 107"/>
                  <a:gd name="T5" fmla="*/ 0 h 1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147">
                    <a:moveTo>
                      <a:pt x="22" y="0"/>
                    </a:moveTo>
                    <a:cubicBezTo>
                      <a:pt x="17" y="25"/>
                      <a:pt x="11" y="113"/>
                      <a:pt x="107" y="147"/>
                    </a:cubicBezTo>
                    <a:cubicBezTo>
                      <a:pt x="85" y="143"/>
                      <a:pt x="0" y="114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1" name="Freeform 654">
                <a:extLst>
                  <a:ext uri="{FF2B5EF4-FFF2-40B4-BE49-F238E27FC236}">
                    <a16:creationId xmlns:a16="http://schemas.microsoft.com/office/drawing/2014/main" id="{C4590C64-26A1-42D3-9097-2050197A4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1554"/>
                <a:ext cx="257" cy="267"/>
              </a:xfrm>
              <a:custGeom>
                <a:avLst/>
                <a:gdLst>
                  <a:gd name="T0" fmla="*/ 2045 w 71"/>
                  <a:gd name="T1" fmla="*/ 3006 h 74"/>
                  <a:gd name="T2" fmla="*/ 905 w 71"/>
                  <a:gd name="T3" fmla="*/ 469 h 74"/>
                  <a:gd name="T4" fmla="*/ 2045 w 71"/>
                  <a:gd name="T5" fmla="*/ 300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4">
                    <a:moveTo>
                      <a:pt x="43" y="64"/>
                    </a:moveTo>
                    <a:cubicBezTo>
                      <a:pt x="13" y="74"/>
                      <a:pt x="0" y="17"/>
                      <a:pt x="19" y="10"/>
                    </a:cubicBezTo>
                    <a:cubicBezTo>
                      <a:pt x="43" y="0"/>
                      <a:pt x="71" y="54"/>
                      <a:pt x="43" y="64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2" name="Freeform 655">
                <a:extLst>
                  <a:ext uri="{FF2B5EF4-FFF2-40B4-BE49-F238E27FC236}">
                    <a16:creationId xmlns:a16="http://schemas.microsoft.com/office/drawing/2014/main" id="{487BAF69-FF7F-40D8-94CA-2243F15E0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1590"/>
                <a:ext cx="156" cy="231"/>
              </a:xfrm>
              <a:custGeom>
                <a:avLst/>
                <a:gdLst>
                  <a:gd name="T0" fmla="*/ 475 w 43"/>
                  <a:gd name="T1" fmla="*/ 1783 h 64"/>
                  <a:gd name="T2" fmla="*/ 2053 w 43"/>
                  <a:gd name="T3" fmla="*/ 2541 h 64"/>
                  <a:gd name="T4" fmla="*/ 907 w 43"/>
                  <a:gd name="T5" fmla="*/ 0 h 64"/>
                  <a:gd name="T6" fmla="*/ 475 w 43"/>
                  <a:gd name="T7" fmla="*/ 1783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64">
                    <a:moveTo>
                      <a:pt x="10" y="38"/>
                    </a:moveTo>
                    <a:cubicBezTo>
                      <a:pt x="14" y="50"/>
                      <a:pt x="22" y="59"/>
                      <a:pt x="43" y="54"/>
                    </a:cubicBezTo>
                    <a:cubicBezTo>
                      <a:pt x="13" y="64"/>
                      <a:pt x="0" y="7"/>
                      <a:pt x="19" y="0"/>
                    </a:cubicBezTo>
                    <a:cubicBezTo>
                      <a:pt x="6" y="1"/>
                      <a:pt x="3" y="22"/>
                      <a:pt x="1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3" name="Freeform 656">
                <a:extLst>
                  <a:ext uri="{FF2B5EF4-FFF2-40B4-BE49-F238E27FC236}">
                    <a16:creationId xmlns:a16="http://schemas.microsoft.com/office/drawing/2014/main" id="{CE3D1032-4142-42E8-A78C-AA27763EA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128"/>
                <a:ext cx="676" cy="567"/>
              </a:xfrm>
              <a:custGeom>
                <a:avLst/>
                <a:gdLst>
                  <a:gd name="T0" fmla="*/ 0 w 187"/>
                  <a:gd name="T1" fmla="*/ 2217 h 157"/>
                  <a:gd name="T2" fmla="*/ 5437 w 187"/>
                  <a:gd name="T3" fmla="*/ 6782 h 157"/>
                  <a:gd name="T4" fmla="*/ 8835 w 187"/>
                  <a:gd name="T5" fmla="*/ 4944 h 157"/>
                  <a:gd name="T6" fmla="*/ 1985 w 187"/>
                  <a:gd name="T7" fmla="*/ 0 h 157"/>
                  <a:gd name="T8" fmla="*/ 1699 w 187"/>
                  <a:gd name="T9" fmla="*/ 3341 h 157"/>
                  <a:gd name="T10" fmla="*/ 0 w 187"/>
                  <a:gd name="T11" fmla="*/ 2217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7" h="157">
                    <a:moveTo>
                      <a:pt x="0" y="47"/>
                    </a:moveTo>
                    <a:cubicBezTo>
                      <a:pt x="13" y="95"/>
                      <a:pt x="67" y="157"/>
                      <a:pt x="115" y="144"/>
                    </a:cubicBezTo>
                    <a:cubicBezTo>
                      <a:pt x="164" y="132"/>
                      <a:pt x="173" y="110"/>
                      <a:pt x="187" y="105"/>
                    </a:cubicBezTo>
                    <a:cubicBezTo>
                      <a:pt x="155" y="110"/>
                      <a:pt x="48" y="94"/>
                      <a:pt x="42" y="0"/>
                    </a:cubicBezTo>
                    <a:cubicBezTo>
                      <a:pt x="40" y="36"/>
                      <a:pt x="51" y="66"/>
                      <a:pt x="36" y="71"/>
                    </a:cubicBezTo>
                    <a:cubicBezTo>
                      <a:pt x="24" y="75"/>
                      <a:pt x="9" y="62"/>
                      <a:pt x="0" y="47"/>
                    </a:cubicBezTo>
                    <a:close/>
                  </a:path>
                </a:pathLst>
              </a:custGeom>
              <a:solidFill>
                <a:srgbClr val="BE2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4" name="Freeform 657">
                <a:extLst>
                  <a:ext uri="{FF2B5EF4-FFF2-40B4-BE49-F238E27FC236}">
                    <a16:creationId xmlns:a16="http://schemas.microsoft.com/office/drawing/2014/main" id="{322F164E-D749-4384-87D1-3BFCB7512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875"/>
                <a:ext cx="888" cy="885"/>
              </a:xfrm>
              <a:custGeom>
                <a:avLst/>
                <a:gdLst>
                  <a:gd name="T0" fmla="*/ 8977 w 246"/>
                  <a:gd name="T1" fmla="*/ 1279 h 245"/>
                  <a:gd name="T2" fmla="*/ 7335 w 246"/>
                  <a:gd name="T3" fmla="*/ 8572 h 245"/>
                  <a:gd name="T4" fmla="*/ 325 w 246"/>
                  <a:gd name="T5" fmla="*/ 9096 h 245"/>
                  <a:gd name="T6" fmla="*/ 1928 w 246"/>
                  <a:gd name="T7" fmla="*/ 11364 h 245"/>
                  <a:gd name="T8" fmla="*/ 7429 w 246"/>
                  <a:gd name="T9" fmla="*/ 10414 h 245"/>
                  <a:gd name="T10" fmla="*/ 10670 w 246"/>
                  <a:gd name="T11" fmla="*/ 6459 h 245"/>
                  <a:gd name="T12" fmla="*/ 11569 w 246"/>
                  <a:gd name="T13" fmla="*/ 0 h 245"/>
                  <a:gd name="T14" fmla="*/ 8977 w 246"/>
                  <a:gd name="T15" fmla="*/ 1279 h 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" h="245">
                    <a:moveTo>
                      <a:pt x="191" y="27"/>
                    </a:moveTo>
                    <a:cubicBezTo>
                      <a:pt x="214" y="63"/>
                      <a:pt x="230" y="124"/>
                      <a:pt x="156" y="182"/>
                    </a:cubicBezTo>
                    <a:cubicBezTo>
                      <a:pt x="83" y="239"/>
                      <a:pt x="7" y="193"/>
                      <a:pt x="7" y="193"/>
                    </a:cubicBezTo>
                    <a:cubicBezTo>
                      <a:pt x="5" y="209"/>
                      <a:pt x="0" y="238"/>
                      <a:pt x="41" y="241"/>
                    </a:cubicBezTo>
                    <a:cubicBezTo>
                      <a:pt x="83" y="245"/>
                      <a:pt x="120" y="245"/>
                      <a:pt x="158" y="221"/>
                    </a:cubicBezTo>
                    <a:cubicBezTo>
                      <a:pt x="196" y="198"/>
                      <a:pt x="219" y="162"/>
                      <a:pt x="227" y="137"/>
                    </a:cubicBezTo>
                    <a:cubicBezTo>
                      <a:pt x="234" y="112"/>
                      <a:pt x="236" y="31"/>
                      <a:pt x="246" y="0"/>
                    </a:cubicBezTo>
                    <a:cubicBezTo>
                      <a:pt x="241" y="25"/>
                      <a:pt x="210" y="54"/>
                      <a:pt x="191" y="27"/>
                    </a:cubicBezTo>
                    <a:close/>
                  </a:path>
                </a:pathLst>
              </a:custGeom>
              <a:solidFill>
                <a:srgbClr val="BE2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5" name="Freeform 658">
                <a:extLst>
                  <a:ext uri="{FF2B5EF4-FFF2-40B4-BE49-F238E27FC236}">
                    <a16:creationId xmlns:a16="http://schemas.microsoft.com/office/drawing/2014/main" id="{420574F2-4F61-4C8C-AC53-B3736C2E7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225"/>
                <a:ext cx="545" cy="506"/>
              </a:xfrm>
              <a:custGeom>
                <a:avLst/>
                <a:gdLst>
                  <a:gd name="T0" fmla="*/ 0 w 151"/>
                  <a:gd name="T1" fmla="*/ 5331 h 140"/>
                  <a:gd name="T2" fmla="*/ 7049 w 151"/>
                  <a:gd name="T3" fmla="*/ 0 h 140"/>
                  <a:gd name="T4" fmla="*/ 0 w 151"/>
                  <a:gd name="T5" fmla="*/ 5331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140">
                    <a:moveTo>
                      <a:pt x="0" y="113"/>
                    </a:moveTo>
                    <a:cubicBezTo>
                      <a:pt x="35" y="118"/>
                      <a:pt x="112" y="126"/>
                      <a:pt x="150" y="0"/>
                    </a:cubicBezTo>
                    <a:cubicBezTo>
                      <a:pt x="151" y="52"/>
                      <a:pt x="110" y="140"/>
                      <a:pt x="0" y="113"/>
                    </a:cubicBezTo>
                    <a:close/>
                  </a:path>
                </a:pathLst>
              </a:custGeom>
              <a:solidFill>
                <a:srgbClr val="CB5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6" name="Freeform 659">
                <a:extLst>
                  <a:ext uri="{FF2B5EF4-FFF2-40B4-BE49-F238E27FC236}">
                    <a16:creationId xmlns:a16="http://schemas.microsoft.com/office/drawing/2014/main" id="{CB52E963-0ABC-47E5-9ECB-3E9198F5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496"/>
                <a:ext cx="469" cy="271"/>
              </a:xfrm>
              <a:custGeom>
                <a:avLst/>
                <a:gdLst>
                  <a:gd name="T0" fmla="*/ 2681 w 130"/>
                  <a:gd name="T1" fmla="*/ 1554 h 75"/>
                  <a:gd name="T2" fmla="*/ 0 w 130"/>
                  <a:gd name="T3" fmla="*/ 0 h 75"/>
                  <a:gd name="T4" fmla="*/ 6104 w 130"/>
                  <a:gd name="T5" fmla="*/ 900 h 75"/>
                  <a:gd name="T6" fmla="*/ 2681 w 130"/>
                  <a:gd name="T7" fmla="*/ 1554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0" h="75">
                    <a:moveTo>
                      <a:pt x="57" y="33"/>
                    </a:moveTo>
                    <a:cubicBezTo>
                      <a:pt x="40" y="29"/>
                      <a:pt x="28" y="19"/>
                      <a:pt x="0" y="0"/>
                    </a:cubicBezTo>
                    <a:cubicBezTo>
                      <a:pt x="22" y="22"/>
                      <a:pt x="49" y="75"/>
                      <a:pt x="130" y="19"/>
                    </a:cubicBezTo>
                    <a:cubicBezTo>
                      <a:pt x="116" y="25"/>
                      <a:pt x="90" y="40"/>
                      <a:pt x="57" y="33"/>
                    </a:cubicBezTo>
                    <a:close/>
                  </a:path>
                </a:pathLst>
              </a:custGeom>
              <a:solidFill>
                <a:srgbClr val="CB5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7" name="Freeform 660">
                <a:extLst>
                  <a:ext uri="{FF2B5EF4-FFF2-40B4-BE49-F238E27FC236}">
                    <a16:creationId xmlns:a16="http://schemas.microsoft.com/office/drawing/2014/main" id="{D779C0F5-C501-4019-8913-4AF3E1FC2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3363"/>
                <a:ext cx="311" cy="162"/>
              </a:xfrm>
              <a:custGeom>
                <a:avLst/>
                <a:gdLst>
                  <a:gd name="T0" fmla="*/ 1609 w 86"/>
                  <a:gd name="T1" fmla="*/ 414 h 45"/>
                  <a:gd name="T2" fmla="*/ 0 w 86"/>
                  <a:gd name="T3" fmla="*/ 1490 h 45"/>
                  <a:gd name="T4" fmla="*/ 4068 w 86"/>
                  <a:gd name="T5" fmla="*/ 324 h 45"/>
                  <a:gd name="T6" fmla="*/ 1609 w 86"/>
                  <a:gd name="T7" fmla="*/ 414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45">
                    <a:moveTo>
                      <a:pt x="34" y="9"/>
                    </a:moveTo>
                    <a:cubicBezTo>
                      <a:pt x="24" y="12"/>
                      <a:pt x="15" y="20"/>
                      <a:pt x="0" y="32"/>
                    </a:cubicBezTo>
                    <a:cubicBezTo>
                      <a:pt x="29" y="45"/>
                      <a:pt x="70" y="32"/>
                      <a:pt x="86" y="7"/>
                    </a:cubicBezTo>
                    <a:cubicBezTo>
                      <a:pt x="75" y="12"/>
                      <a:pt x="59" y="0"/>
                      <a:pt x="34" y="9"/>
                    </a:cubicBezTo>
                    <a:close/>
                  </a:path>
                </a:pathLst>
              </a:custGeom>
              <a:solidFill>
                <a:srgbClr val="A2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8" name="Freeform 661">
                <a:extLst>
                  <a:ext uri="{FF2B5EF4-FFF2-40B4-BE49-F238E27FC236}">
                    <a16:creationId xmlns:a16="http://schemas.microsoft.com/office/drawing/2014/main" id="{5D9E4C78-F7D8-4846-9047-AFA85A0CF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3153"/>
                <a:ext cx="260" cy="127"/>
              </a:xfrm>
              <a:custGeom>
                <a:avLst/>
                <a:gdLst>
                  <a:gd name="T0" fmla="*/ 0 w 72"/>
                  <a:gd name="T1" fmla="*/ 0 h 35"/>
                  <a:gd name="T2" fmla="*/ 939 w 72"/>
                  <a:gd name="T3" fmla="*/ 1147 h 35"/>
                  <a:gd name="T4" fmla="*/ 3391 w 72"/>
                  <a:gd name="T5" fmla="*/ 1673 h 35"/>
                  <a:gd name="T6" fmla="*/ 1513 w 72"/>
                  <a:gd name="T7" fmla="*/ 526 h 35"/>
                  <a:gd name="T8" fmla="*/ 0 w 7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35">
                    <a:moveTo>
                      <a:pt x="0" y="0"/>
                    </a:moveTo>
                    <a:cubicBezTo>
                      <a:pt x="0" y="15"/>
                      <a:pt x="4" y="22"/>
                      <a:pt x="20" y="24"/>
                    </a:cubicBezTo>
                    <a:cubicBezTo>
                      <a:pt x="36" y="26"/>
                      <a:pt x="65" y="28"/>
                      <a:pt x="72" y="35"/>
                    </a:cubicBezTo>
                    <a:cubicBezTo>
                      <a:pt x="70" y="20"/>
                      <a:pt x="46" y="13"/>
                      <a:pt x="32" y="11"/>
                    </a:cubicBezTo>
                    <a:cubicBezTo>
                      <a:pt x="18" y="9"/>
                      <a:pt x="5" y="11"/>
                      <a:pt x="0" y="0"/>
                    </a:cubicBezTo>
                    <a:close/>
                  </a:path>
                </a:pathLst>
              </a:custGeom>
              <a:solidFill>
                <a:srgbClr val="A2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9" name="Freeform 662">
                <a:extLst>
                  <a:ext uri="{FF2B5EF4-FFF2-40B4-BE49-F238E27FC236}">
                    <a16:creationId xmlns:a16="http://schemas.microsoft.com/office/drawing/2014/main" id="{21D63DA6-19EA-416B-B614-CD08D7E3C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3142"/>
                <a:ext cx="137" cy="235"/>
              </a:xfrm>
              <a:custGeom>
                <a:avLst/>
                <a:gdLst>
                  <a:gd name="T0" fmla="*/ 0 w 38"/>
                  <a:gd name="T1" fmla="*/ 3073 h 65"/>
                  <a:gd name="T2" fmla="*/ 1496 w 38"/>
                  <a:gd name="T3" fmla="*/ 1515 h 65"/>
                  <a:gd name="T4" fmla="*/ 1262 w 38"/>
                  <a:gd name="T5" fmla="*/ 0 h 65"/>
                  <a:gd name="T6" fmla="*/ 1028 w 38"/>
                  <a:gd name="T7" fmla="*/ 994 h 65"/>
                  <a:gd name="T8" fmla="*/ 469 w 38"/>
                  <a:gd name="T9" fmla="*/ 1750 h 65"/>
                  <a:gd name="T10" fmla="*/ 0 w 38"/>
                  <a:gd name="T11" fmla="*/ 3073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0" y="65"/>
                    </a:moveTo>
                    <a:cubicBezTo>
                      <a:pt x="5" y="47"/>
                      <a:pt x="27" y="36"/>
                      <a:pt x="32" y="32"/>
                    </a:cubicBezTo>
                    <a:cubicBezTo>
                      <a:pt x="38" y="29"/>
                      <a:pt x="25" y="9"/>
                      <a:pt x="27" y="0"/>
                    </a:cubicBezTo>
                    <a:cubicBezTo>
                      <a:pt x="24" y="7"/>
                      <a:pt x="21" y="14"/>
                      <a:pt x="22" y="21"/>
                    </a:cubicBezTo>
                    <a:cubicBezTo>
                      <a:pt x="23" y="28"/>
                      <a:pt x="15" y="28"/>
                      <a:pt x="10" y="37"/>
                    </a:cubicBezTo>
                    <a:cubicBezTo>
                      <a:pt x="5" y="41"/>
                      <a:pt x="1" y="58"/>
                      <a:pt x="0" y="65"/>
                    </a:cubicBezTo>
                    <a:close/>
                  </a:path>
                </a:pathLst>
              </a:custGeom>
              <a:solidFill>
                <a:srgbClr val="A2C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0" name="Freeform 663">
                <a:extLst>
                  <a:ext uri="{FF2B5EF4-FFF2-40B4-BE49-F238E27FC236}">
                    <a16:creationId xmlns:a16="http://schemas.microsoft.com/office/drawing/2014/main" id="{036A45E6-7359-4F42-95F0-4BB3AFCF5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2608"/>
                <a:ext cx="205" cy="137"/>
              </a:xfrm>
              <a:custGeom>
                <a:avLst/>
                <a:gdLst>
                  <a:gd name="T0" fmla="*/ 2651 w 57"/>
                  <a:gd name="T1" fmla="*/ 0 h 38"/>
                  <a:gd name="T2" fmla="*/ 1903 w 57"/>
                  <a:gd name="T3" fmla="*/ 1402 h 38"/>
                  <a:gd name="T4" fmla="*/ 0 w 57"/>
                  <a:gd name="T5" fmla="*/ 324 h 38"/>
                  <a:gd name="T6" fmla="*/ 1903 w 57"/>
                  <a:gd name="T7" fmla="*/ 649 h 38"/>
                  <a:gd name="T8" fmla="*/ 2651 w 57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38">
                    <a:moveTo>
                      <a:pt x="57" y="0"/>
                    </a:moveTo>
                    <a:cubicBezTo>
                      <a:pt x="54" y="13"/>
                      <a:pt x="46" y="38"/>
                      <a:pt x="41" y="30"/>
                    </a:cubicBezTo>
                    <a:cubicBezTo>
                      <a:pt x="36" y="23"/>
                      <a:pt x="19" y="14"/>
                      <a:pt x="0" y="7"/>
                    </a:cubicBezTo>
                    <a:cubicBezTo>
                      <a:pt x="10" y="9"/>
                      <a:pt x="34" y="16"/>
                      <a:pt x="41" y="14"/>
                    </a:cubicBezTo>
                    <a:cubicBezTo>
                      <a:pt x="50" y="12"/>
                      <a:pt x="55" y="4"/>
                      <a:pt x="57" y="0"/>
                    </a:cubicBezTo>
                    <a:close/>
                  </a:path>
                </a:pathLst>
              </a:custGeom>
              <a:solidFill>
                <a:srgbClr val="EF7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1" name="Freeform 664">
                <a:extLst>
                  <a:ext uri="{FF2B5EF4-FFF2-40B4-BE49-F238E27FC236}">
                    <a16:creationId xmlns:a16="http://schemas.microsoft.com/office/drawing/2014/main" id="{CDD5146A-FF27-4A89-A823-DC2F1A130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623"/>
                <a:ext cx="90" cy="321"/>
              </a:xfrm>
              <a:custGeom>
                <a:avLst/>
                <a:gdLst>
                  <a:gd name="T0" fmla="*/ 0 w 25"/>
                  <a:gd name="T1" fmla="*/ 4177 h 89"/>
                  <a:gd name="T2" fmla="*/ 234 w 25"/>
                  <a:gd name="T3" fmla="*/ 0 h 89"/>
                  <a:gd name="T4" fmla="*/ 0 w 25"/>
                  <a:gd name="T5" fmla="*/ 4177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89">
                    <a:moveTo>
                      <a:pt x="0" y="89"/>
                    </a:moveTo>
                    <a:cubicBezTo>
                      <a:pt x="25" y="60"/>
                      <a:pt x="16" y="17"/>
                      <a:pt x="5" y="0"/>
                    </a:cubicBezTo>
                    <a:cubicBezTo>
                      <a:pt x="7" y="13"/>
                      <a:pt x="10" y="60"/>
                      <a:pt x="0" y="89"/>
                    </a:cubicBezTo>
                    <a:close/>
                  </a:path>
                </a:pathLst>
              </a:custGeom>
              <a:solidFill>
                <a:srgbClr val="EF7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2" name="Freeform 665">
                <a:extLst>
                  <a:ext uri="{FF2B5EF4-FFF2-40B4-BE49-F238E27FC236}">
                    <a16:creationId xmlns:a16="http://schemas.microsoft.com/office/drawing/2014/main" id="{CF2E50BC-CD3B-4461-A651-B91645CF1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753"/>
                <a:ext cx="180" cy="267"/>
              </a:xfrm>
              <a:custGeom>
                <a:avLst/>
                <a:gdLst>
                  <a:gd name="T0" fmla="*/ 1400 w 50"/>
                  <a:gd name="T1" fmla="*/ 2161 h 74"/>
                  <a:gd name="T2" fmla="*/ 0 w 50"/>
                  <a:gd name="T3" fmla="*/ 2576 h 74"/>
                  <a:gd name="T4" fmla="*/ 2009 w 50"/>
                  <a:gd name="T5" fmla="*/ 2955 h 74"/>
                  <a:gd name="T6" fmla="*/ 698 w 50"/>
                  <a:gd name="T7" fmla="*/ 0 h 74"/>
                  <a:gd name="T8" fmla="*/ 1400 w 50"/>
                  <a:gd name="T9" fmla="*/ 216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74">
                    <a:moveTo>
                      <a:pt x="30" y="46"/>
                    </a:moveTo>
                    <a:cubicBezTo>
                      <a:pt x="29" y="56"/>
                      <a:pt x="15" y="63"/>
                      <a:pt x="0" y="55"/>
                    </a:cubicBezTo>
                    <a:cubicBezTo>
                      <a:pt x="1" y="62"/>
                      <a:pt x="35" y="74"/>
                      <a:pt x="43" y="63"/>
                    </a:cubicBezTo>
                    <a:cubicBezTo>
                      <a:pt x="50" y="52"/>
                      <a:pt x="38" y="18"/>
                      <a:pt x="15" y="0"/>
                    </a:cubicBezTo>
                    <a:cubicBezTo>
                      <a:pt x="24" y="10"/>
                      <a:pt x="33" y="33"/>
                      <a:pt x="30" y="46"/>
                    </a:cubicBezTo>
                    <a:close/>
                  </a:path>
                </a:pathLst>
              </a:custGeom>
              <a:solidFill>
                <a:srgbClr val="EF7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3" name="Freeform 666">
                <a:extLst>
                  <a:ext uri="{FF2B5EF4-FFF2-40B4-BE49-F238E27FC236}">
                    <a16:creationId xmlns:a16="http://schemas.microsoft.com/office/drawing/2014/main" id="{8BF5E09F-8292-42AD-B7C4-731A2509D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883"/>
                <a:ext cx="127" cy="130"/>
              </a:xfrm>
              <a:custGeom>
                <a:avLst/>
                <a:gdLst>
                  <a:gd name="T0" fmla="*/ 1382 w 35"/>
                  <a:gd name="T1" fmla="*/ 1134 h 36"/>
                  <a:gd name="T2" fmla="*/ 0 w 35"/>
                  <a:gd name="T3" fmla="*/ 1318 h 36"/>
                  <a:gd name="T4" fmla="*/ 1473 w 35"/>
                  <a:gd name="T5" fmla="*/ 1278 h 36"/>
                  <a:gd name="T6" fmla="*/ 1437 w 35"/>
                  <a:gd name="T7" fmla="*/ 0 h 36"/>
                  <a:gd name="T8" fmla="*/ 1382 w 35"/>
                  <a:gd name="T9" fmla="*/ 1134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29" y="24"/>
                    </a:moveTo>
                    <a:cubicBezTo>
                      <a:pt x="24" y="30"/>
                      <a:pt x="14" y="31"/>
                      <a:pt x="0" y="28"/>
                    </a:cubicBezTo>
                    <a:cubicBezTo>
                      <a:pt x="6" y="30"/>
                      <a:pt x="24" y="36"/>
                      <a:pt x="31" y="27"/>
                    </a:cubicBezTo>
                    <a:cubicBezTo>
                      <a:pt x="35" y="23"/>
                      <a:pt x="35" y="14"/>
                      <a:pt x="30" y="0"/>
                    </a:cubicBezTo>
                    <a:cubicBezTo>
                      <a:pt x="31" y="5"/>
                      <a:pt x="34" y="17"/>
                      <a:pt x="29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4" name="Freeform 667">
                <a:extLst>
                  <a:ext uri="{FF2B5EF4-FFF2-40B4-BE49-F238E27FC236}">
                    <a16:creationId xmlns:a16="http://schemas.microsoft.com/office/drawing/2014/main" id="{149E139B-7045-4A49-BE4F-CF59650D2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673"/>
                <a:ext cx="32" cy="206"/>
              </a:xfrm>
              <a:custGeom>
                <a:avLst/>
                <a:gdLst>
                  <a:gd name="T0" fmla="*/ 89 w 9"/>
                  <a:gd name="T1" fmla="*/ 0 h 57"/>
                  <a:gd name="T2" fmla="*/ 0 w 9"/>
                  <a:gd name="T3" fmla="*/ 2689 h 57"/>
                  <a:gd name="T4" fmla="*/ 89 w 9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7">
                    <a:moveTo>
                      <a:pt x="2" y="0"/>
                    </a:moveTo>
                    <a:cubicBezTo>
                      <a:pt x="6" y="7"/>
                      <a:pt x="9" y="41"/>
                      <a:pt x="0" y="57"/>
                    </a:cubicBezTo>
                    <a:cubicBezTo>
                      <a:pt x="4" y="47"/>
                      <a:pt x="4" y="12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5" name="Freeform 668">
                <a:extLst>
                  <a:ext uri="{FF2B5EF4-FFF2-40B4-BE49-F238E27FC236}">
                    <a16:creationId xmlns:a16="http://schemas.microsoft.com/office/drawing/2014/main" id="{699154D5-0C34-460E-9336-EE2681C8A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651"/>
                <a:ext cx="112" cy="73"/>
              </a:xfrm>
              <a:custGeom>
                <a:avLst/>
                <a:gdLst>
                  <a:gd name="T0" fmla="*/ 0 w 31"/>
                  <a:gd name="T1" fmla="*/ 241 h 20"/>
                  <a:gd name="T2" fmla="*/ 795 w 31"/>
                  <a:gd name="T3" fmla="*/ 774 h 20"/>
                  <a:gd name="T4" fmla="*/ 1279 w 31"/>
                  <a:gd name="T5" fmla="*/ 588 h 20"/>
                  <a:gd name="T6" fmla="*/ 1463 w 31"/>
                  <a:gd name="T7" fmla="*/ 0 h 20"/>
                  <a:gd name="T8" fmla="*/ 994 w 31"/>
                  <a:gd name="T9" fmla="*/ 679 h 20"/>
                  <a:gd name="T10" fmla="*/ 0 w 31"/>
                  <a:gd name="T11" fmla="*/ 24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0">
                    <a:moveTo>
                      <a:pt x="0" y="5"/>
                    </a:moveTo>
                    <a:cubicBezTo>
                      <a:pt x="8" y="8"/>
                      <a:pt x="14" y="13"/>
                      <a:pt x="17" y="16"/>
                    </a:cubicBezTo>
                    <a:cubicBezTo>
                      <a:pt x="20" y="19"/>
                      <a:pt x="24" y="20"/>
                      <a:pt x="27" y="12"/>
                    </a:cubicBezTo>
                    <a:cubicBezTo>
                      <a:pt x="31" y="4"/>
                      <a:pt x="31" y="0"/>
                      <a:pt x="31" y="0"/>
                    </a:cubicBezTo>
                    <a:cubicBezTo>
                      <a:pt x="29" y="6"/>
                      <a:pt x="25" y="13"/>
                      <a:pt x="21" y="14"/>
                    </a:cubicBezTo>
                    <a:cubicBezTo>
                      <a:pt x="17" y="1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6" name="Freeform 669">
                <a:extLst>
                  <a:ext uri="{FF2B5EF4-FFF2-40B4-BE49-F238E27FC236}">
                    <a16:creationId xmlns:a16="http://schemas.microsoft.com/office/drawing/2014/main" id="{AD40CDBA-9500-4EBB-81EF-A8FE1641D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489"/>
                <a:ext cx="289" cy="144"/>
              </a:xfrm>
              <a:custGeom>
                <a:avLst/>
                <a:gdLst>
                  <a:gd name="T0" fmla="*/ 0 w 80"/>
                  <a:gd name="T1" fmla="*/ 1865 h 40"/>
                  <a:gd name="T2" fmla="*/ 3537 w 80"/>
                  <a:gd name="T3" fmla="*/ 468 h 40"/>
                  <a:gd name="T4" fmla="*/ 3627 w 80"/>
                  <a:gd name="T5" fmla="*/ 1166 h 40"/>
                  <a:gd name="T6" fmla="*/ 2402 w 80"/>
                  <a:gd name="T7" fmla="*/ 752 h 40"/>
                  <a:gd name="T8" fmla="*/ 0 w 80"/>
                  <a:gd name="T9" fmla="*/ 186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0">
                    <a:moveTo>
                      <a:pt x="0" y="40"/>
                    </a:moveTo>
                    <a:cubicBezTo>
                      <a:pt x="7" y="26"/>
                      <a:pt x="35" y="0"/>
                      <a:pt x="75" y="10"/>
                    </a:cubicBezTo>
                    <a:cubicBezTo>
                      <a:pt x="80" y="11"/>
                      <a:pt x="77" y="25"/>
                      <a:pt x="77" y="25"/>
                    </a:cubicBezTo>
                    <a:cubicBezTo>
                      <a:pt x="78" y="19"/>
                      <a:pt x="61" y="15"/>
                      <a:pt x="51" y="16"/>
                    </a:cubicBezTo>
                    <a:cubicBezTo>
                      <a:pt x="41" y="16"/>
                      <a:pt x="18" y="15"/>
                      <a:pt x="0" y="40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7" name="Freeform 670">
                <a:extLst>
                  <a:ext uri="{FF2B5EF4-FFF2-40B4-BE49-F238E27FC236}">
                    <a16:creationId xmlns:a16="http://schemas.microsoft.com/office/drawing/2014/main" id="{140113F1-B2BE-486F-A1A4-37E0CB39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2677"/>
                <a:ext cx="116" cy="263"/>
              </a:xfrm>
              <a:custGeom>
                <a:avLst/>
                <a:gdLst>
                  <a:gd name="T0" fmla="*/ 1526 w 32"/>
                  <a:gd name="T1" fmla="*/ 375 h 73"/>
                  <a:gd name="T2" fmla="*/ 145 w 32"/>
                  <a:gd name="T3" fmla="*/ 324 h 73"/>
                  <a:gd name="T4" fmla="*/ 1051 w 32"/>
                  <a:gd name="T5" fmla="*/ 3415 h 73"/>
                  <a:gd name="T6" fmla="*/ 616 w 32"/>
                  <a:gd name="T7" fmla="*/ 753 h 73"/>
                  <a:gd name="T8" fmla="*/ 1526 w 32"/>
                  <a:gd name="T9" fmla="*/ 375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3">
                    <a:moveTo>
                      <a:pt x="32" y="8"/>
                    </a:moveTo>
                    <a:cubicBezTo>
                      <a:pt x="19" y="5"/>
                      <a:pt x="5" y="0"/>
                      <a:pt x="3" y="7"/>
                    </a:cubicBezTo>
                    <a:cubicBezTo>
                      <a:pt x="1" y="13"/>
                      <a:pt x="0" y="55"/>
                      <a:pt x="22" y="73"/>
                    </a:cubicBezTo>
                    <a:cubicBezTo>
                      <a:pt x="18" y="68"/>
                      <a:pt x="6" y="24"/>
                      <a:pt x="13" y="16"/>
                    </a:cubicBezTo>
                    <a:cubicBezTo>
                      <a:pt x="20" y="8"/>
                      <a:pt x="32" y="8"/>
                      <a:pt x="32" y="8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8" name="Freeform 671">
                <a:extLst>
                  <a:ext uri="{FF2B5EF4-FFF2-40B4-BE49-F238E27FC236}">
                    <a16:creationId xmlns:a16="http://schemas.microsoft.com/office/drawing/2014/main" id="{D0637590-FF01-4081-B1BB-1624C2B4A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76"/>
                <a:ext cx="87" cy="339"/>
              </a:xfrm>
              <a:custGeom>
                <a:avLst/>
                <a:gdLst>
                  <a:gd name="T0" fmla="*/ 616 w 24"/>
                  <a:gd name="T1" fmla="*/ 2250 h 94"/>
                  <a:gd name="T2" fmla="*/ 526 w 24"/>
                  <a:gd name="T3" fmla="*/ 2860 h 94"/>
                  <a:gd name="T4" fmla="*/ 711 w 24"/>
                  <a:gd name="T5" fmla="*/ 4411 h 94"/>
                  <a:gd name="T6" fmla="*/ 236 w 24"/>
                  <a:gd name="T7" fmla="*/ 2860 h 94"/>
                  <a:gd name="T8" fmla="*/ 526 w 24"/>
                  <a:gd name="T9" fmla="*/ 1926 h 94"/>
                  <a:gd name="T10" fmla="*/ 961 w 24"/>
                  <a:gd name="T11" fmla="*/ 0 h 94"/>
                  <a:gd name="T12" fmla="*/ 616 w 24"/>
                  <a:gd name="T13" fmla="*/ 225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94">
                    <a:moveTo>
                      <a:pt x="13" y="48"/>
                    </a:moveTo>
                    <a:cubicBezTo>
                      <a:pt x="12" y="51"/>
                      <a:pt x="11" y="58"/>
                      <a:pt x="11" y="61"/>
                    </a:cubicBezTo>
                    <a:cubicBezTo>
                      <a:pt x="13" y="71"/>
                      <a:pt x="15" y="86"/>
                      <a:pt x="15" y="94"/>
                    </a:cubicBezTo>
                    <a:cubicBezTo>
                      <a:pt x="14" y="88"/>
                      <a:pt x="9" y="70"/>
                      <a:pt x="5" y="61"/>
                    </a:cubicBezTo>
                    <a:cubicBezTo>
                      <a:pt x="0" y="53"/>
                      <a:pt x="4" y="55"/>
                      <a:pt x="11" y="41"/>
                    </a:cubicBezTo>
                    <a:cubicBezTo>
                      <a:pt x="17" y="27"/>
                      <a:pt x="23" y="10"/>
                      <a:pt x="20" y="0"/>
                    </a:cubicBezTo>
                    <a:cubicBezTo>
                      <a:pt x="24" y="8"/>
                      <a:pt x="19" y="32"/>
                      <a:pt x="13" y="48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9" name="Freeform 672">
                <a:extLst>
                  <a:ext uri="{FF2B5EF4-FFF2-40B4-BE49-F238E27FC236}">
                    <a16:creationId xmlns:a16="http://schemas.microsoft.com/office/drawing/2014/main" id="{011B1706-46C0-4A3A-BBD5-DD502DC23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3197"/>
                <a:ext cx="83" cy="115"/>
              </a:xfrm>
              <a:custGeom>
                <a:avLst/>
                <a:gdLst>
                  <a:gd name="T0" fmla="*/ 0 w 23"/>
                  <a:gd name="T1" fmla="*/ 1484 h 32"/>
                  <a:gd name="T2" fmla="*/ 989 w 23"/>
                  <a:gd name="T3" fmla="*/ 787 h 32"/>
                  <a:gd name="T4" fmla="*/ 848 w 23"/>
                  <a:gd name="T5" fmla="*/ 0 h 32"/>
                  <a:gd name="T6" fmla="*/ 794 w 23"/>
                  <a:gd name="T7" fmla="*/ 748 h 32"/>
                  <a:gd name="T8" fmla="*/ 0 w 23"/>
                  <a:gd name="T9" fmla="*/ 148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cubicBezTo>
                      <a:pt x="6" y="26"/>
                      <a:pt x="20" y="20"/>
                      <a:pt x="21" y="17"/>
                    </a:cubicBezTo>
                    <a:cubicBezTo>
                      <a:pt x="23" y="14"/>
                      <a:pt x="19" y="5"/>
                      <a:pt x="18" y="0"/>
                    </a:cubicBezTo>
                    <a:cubicBezTo>
                      <a:pt x="19" y="5"/>
                      <a:pt x="21" y="11"/>
                      <a:pt x="17" y="16"/>
                    </a:cubicBezTo>
                    <a:cubicBezTo>
                      <a:pt x="13" y="21"/>
                      <a:pt x="3" y="29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0" name="Freeform 673">
                <a:extLst>
                  <a:ext uri="{FF2B5EF4-FFF2-40B4-BE49-F238E27FC236}">
                    <a16:creationId xmlns:a16="http://schemas.microsoft.com/office/drawing/2014/main" id="{CCF9A56E-4B96-446B-9CF6-122BA47FB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3197"/>
                <a:ext cx="184" cy="54"/>
              </a:xfrm>
              <a:custGeom>
                <a:avLst/>
                <a:gdLst>
                  <a:gd name="T0" fmla="*/ 0 w 51"/>
                  <a:gd name="T1" fmla="*/ 0 h 15"/>
                  <a:gd name="T2" fmla="*/ 754 w 51"/>
                  <a:gd name="T3" fmla="*/ 558 h 15"/>
                  <a:gd name="T4" fmla="*/ 2396 w 51"/>
                  <a:gd name="T5" fmla="*/ 698 h 15"/>
                  <a:gd name="T6" fmla="*/ 754 w 51"/>
                  <a:gd name="T7" fmla="*/ 414 h 15"/>
                  <a:gd name="T8" fmla="*/ 0 w 51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0" y="0"/>
                    </a:moveTo>
                    <a:cubicBezTo>
                      <a:pt x="2" y="8"/>
                      <a:pt x="0" y="11"/>
                      <a:pt x="16" y="12"/>
                    </a:cubicBezTo>
                    <a:cubicBezTo>
                      <a:pt x="32" y="13"/>
                      <a:pt x="48" y="15"/>
                      <a:pt x="51" y="15"/>
                    </a:cubicBezTo>
                    <a:cubicBezTo>
                      <a:pt x="42" y="14"/>
                      <a:pt x="24" y="10"/>
                      <a:pt x="16" y="9"/>
                    </a:cubicBezTo>
                    <a:cubicBezTo>
                      <a:pt x="7" y="8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1" name="Freeform 674">
                <a:extLst>
                  <a:ext uri="{FF2B5EF4-FFF2-40B4-BE49-F238E27FC236}">
                    <a16:creationId xmlns:a16="http://schemas.microsoft.com/office/drawing/2014/main" id="{89079C25-C728-4129-950D-5942DFBB9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417"/>
                <a:ext cx="228" cy="83"/>
              </a:xfrm>
              <a:custGeom>
                <a:avLst/>
                <a:gdLst>
                  <a:gd name="T0" fmla="*/ 1466 w 63"/>
                  <a:gd name="T1" fmla="*/ 754 h 23"/>
                  <a:gd name="T2" fmla="*/ 0 w 63"/>
                  <a:gd name="T3" fmla="*/ 1028 h 23"/>
                  <a:gd name="T4" fmla="*/ 2986 w 63"/>
                  <a:gd name="T5" fmla="*/ 0 h 23"/>
                  <a:gd name="T6" fmla="*/ 1466 w 63"/>
                  <a:gd name="T7" fmla="*/ 75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31" y="16"/>
                    </a:moveTo>
                    <a:cubicBezTo>
                      <a:pt x="21" y="20"/>
                      <a:pt x="11" y="22"/>
                      <a:pt x="0" y="22"/>
                    </a:cubicBezTo>
                    <a:cubicBezTo>
                      <a:pt x="14" y="23"/>
                      <a:pt x="41" y="22"/>
                      <a:pt x="63" y="0"/>
                    </a:cubicBezTo>
                    <a:cubicBezTo>
                      <a:pt x="59" y="4"/>
                      <a:pt x="46" y="11"/>
                      <a:pt x="3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2" name="Freeform 675">
                <a:extLst>
                  <a:ext uri="{FF2B5EF4-FFF2-40B4-BE49-F238E27FC236}">
                    <a16:creationId xmlns:a16="http://schemas.microsoft.com/office/drawing/2014/main" id="{48F3A5A8-CEB3-4A20-AE9D-44B2B15D3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3254"/>
                <a:ext cx="379" cy="181"/>
              </a:xfrm>
              <a:custGeom>
                <a:avLst/>
                <a:gdLst>
                  <a:gd name="T0" fmla="*/ 4938 w 105"/>
                  <a:gd name="T1" fmla="*/ 1086 h 50"/>
                  <a:gd name="T2" fmla="*/ 0 w 105"/>
                  <a:gd name="T3" fmla="*/ 2371 h 50"/>
                  <a:gd name="T4" fmla="*/ 4938 w 105"/>
                  <a:gd name="T5" fmla="*/ 1086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50">
                    <a:moveTo>
                      <a:pt x="105" y="23"/>
                    </a:moveTo>
                    <a:cubicBezTo>
                      <a:pt x="39" y="0"/>
                      <a:pt x="8" y="33"/>
                      <a:pt x="0" y="50"/>
                    </a:cubicBezTo>
                    <a:cubicBezTo>
                      <a:pt x="14" y="36"/>
                      <a:pt x="42" y="10"/>
                      <a:pt x="105" y="23"/>
                    </a:cubicBezTo>
                    <a:close/>
                  </a:path>
                </a:pathLst>
              </a:custGeom>
              <a:solidFill>
                <a:srgbClr val="5A9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3" name="Freeform 676">
                <a:extLst>
                  <a:ext uri="{FF2B5EF4-FFF2-40B4-BE49-F238E27FC236}">
                    <a16:creationId xmlns:a16="http://schemas.microsoft.com/office/drawing/2014/main" id="{983A7F9E-0B9F-420F-AF98-32DACF771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3027"/>
                <a:ext cx="257" cy="90"/>
              </a:xfrm>
              <a:custGeom>
                <a:avLst/>
                <a:gdLst>
                  <a:gd name="T0" fmla="*/ 0 w 71"/>
                  <a:gd name="T1" fmla="*/ 1022 h 25"/>
                  <a:gd name="T2" fmla="*/ 185 w 71"/>
                  <a:gd name="T3" fmla="*/ 234 h 25"/>
                  <a:gd name="T4" fmla="*/ 1086 w 71"/>
                  <a:gd name="T5" fmla="*/ 50 h 25"/>
                  <a:gd name="T6" fmla="*/ 3366 w 71"/>
                  <a:gd name="T7" fmla="*/ 1166 h 25"/>
                  <a:gd name="T8" fmla="*/ 670 w 71"/>
                  <a:gd name="T9" fmla="*/ 284 h 25"/>
                  <a:gd name="T10" fmla="*/ 0 w 71"/>
                  <a:gd name="T11" fmla="*/ 1022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25">
                    <a:moveTo>
                      <a:pt x="0" y="22"/>
                    </a:moveTo>
                    <a:cubicBezTo>
                      <a:pt x="0" y="16"/>
                      <a:pt x="0" y="9"/>
                      <a:pt x="4" y="5"/>
                    </a:cubicBezTo>
                    <a:cubicBezTo>
                      <a:pt x="7" y="2"/>
                      <a:pt x="13" y="0"/>
                      <a:pt x="23" y="1"/>
                    </a:cubicBezTo>
                    <a:cubicBezTo>
                      <a:pt x="45" y="2"/>
                      <a:pt x="68" y="20"/>
                      <a:pt x="71" y="25"/>
                    </a:cubicBezTo>
                    <a:cubicBezTo>
                      <a:pt x="56" y="13"/>
                      <a:pt x="28" y="4"/>
                      <a:pt x="14" y="6"/>
                    </a:cubicBezTo>
                    <a:cubicBezTo>
                      <a:pt x="5" y="8"/>
                      <a:pt x="2" y="15"/>
                      <a:pt x="0" y="22"/>
                    </a:cubicBezTo>
                    <a:close/>
                  </a:path>
                </a:pathLst>
              </a:custGeom>
              <a:solidFill>
                <a:srgbClr val="5A9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4" name="Freeform 677">
                <a:extLst>
                  <a:ext uri="{FF2B5EF4-FFF2-40B4-BE49-F238E27FC236}">
                    <a16:creationId xmlns:a16="http://schemas.microsoft.com/office/drawing/2014/main" id="{DF637430-BE53-4AA3-8BE0-ED052EEA2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3081"/>
                <a:ext cx="141" cy="267"/>
              </a:xfrm>
              <a:custGeom>
                <a:avLst/>
                <a:gdLst>
                  <a:gd name="T0" fmla="*/ 560 w 39"/>
                  <a:gd name="T1" fmla="*/ 3475 h 74"/>
                  <a:gd name="T2" fmla="*/ 1844 w 39"/>
                  <a:gd name="T3" fmla="*/ 0 h 74"/>
                  <a:gd name="T4" fmla="*/ 560 w 39"/>
                  <a:gd name="T5" fmla="*/ 3475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74">
                    <a:moveTo>
                      <a:pt x="12" y="74"/>
                    </a:moveTo>
                    <a:cubicBezTo>
                      <a:pt x="0" y="36"/>
                      <a:pt x="26" y="5"/>
                      <a:pt x="39" y="0"/>
                    </a:cubicBezTo>
                    <a:cubicBezTo>
                      <a:pt x="32" y="5"/>
                      <a:pt x="7" y="36"/>
                      <a:pt x="12" y="74"/>
                    </a:cubicBezTo>
                    <a:close/>
                  </a:path>
                </a:pathLst>
              </a:custGeom>
              <a:solidFill>
                <a:srgbClr val="5A9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5" name="Freeform 678">
                <a:extLst>
                  <a:ext uri="{FF2B5EF4-FFF2-40B4-BE49-F238E27FC236}">
                    <a16:creationId xmlns:a16="http://schemas.microsoft.com/office/drawing/2014/main" id="{6C0F26FC-A9FA-4620-BD13-59B77413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3359"/>
                <a:ext cx="231" cy="231"/>
              </a:xfrm>
              <a:custGeom>
                <a:avLst/>
                <a:gdLst>
                  <a:gd name="T0" fmla="*/ 0 w 64"/>
                  <a:gd name="T1" fmla="*/ 3010 h 64"/>
                  <a:gd name="T2" fmla="*/ 1029 w 64"/>
                  <a:gd name="T3" fmla="*/ 2541 h 64"/>
                  <a:gd name="T4" fmla="*/ 1877 w 64"/>
                  <a:gd name="T5" fmla="*/ 1927 h 64"/>
                  <a:gd name="T6" fmla="*/ 2487 w 64"/>
                  <a:gd name="T7" fmla="*/ 989 h 64"/>
                  <a:gd name="T8" fmla="*/ 2776 w 64"/>
                  <a:gd name="T9" fmla="*/ 0 h 64"/>
                  <a:gd name="T10" fmla="*/ 2920 w 64"/>
                  <a:gd name="T11" fmla="*/ 899 h 64"/>
                  <a:gd name="T12" fmla="*/ 2826 w 64"/>
                  <a:gd name="T13" fmla="*/ 1263 h 64"/>
                  <a:gd name="T14" fmla="*/ 2252 w 64"/>
                  <a:gd name="T15" fmla="*/ 2487 h 64"/>
                  <a:gd name="T16" fmla="*/ 285 w 64"/>
                  <a:gd name="T17" fmla="*/ 2956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64">
                    <a:moveTo>
                      <a:pt x="0" y="64"/>
                    </a:moveTo>
                    <a:cubicBezTo>
                      <a:pt x="7" y="64"/>
                      <a:pt x="15" y="57"/>
                      <a:pt x="22" y="54"/>
                    </a:cubicBezTo>
                    <a:cubicBezTo>
                      <a:pt x="29" y="50"/>
                      <a:pt x="35" y="47"/>
                      <a:pt x="40" y="41"/>
                    </a:cubicBezTo>
                    <a:cubicBezTo>
                      <a:pt x="45" y="35"/>
                      <a:pt x="50" y="27"/>
                      <a:pt x="53" y="21"/>
                    </a:cubicBezTo>
                    <a:cubicBezTo>
                      <a:pt x="57" y="14"/>
                      <a:pt x="57" y="7"/>
                      <a:pt x="59" y="0"/>
                    </a:cubicBezTo>
                    <a:cubicBezTo>
                      <a:pt x="60" y="6"/>
                      <a:pt x="60" y="13"/>
                      <a:pt x="62" y="19"/>
                    </a:cubicBezTo>
                    <a:cubicBezTo>
                      <a:pt x="63" y="23"/>
                      <a:pt x="64" y="23"/>
                      <a:pt x="60" y="27"/>
                    </a:cubicBezTo>
                    <a:cubicBezTo>
                      <a:pt x="54" y="35"/>
                      <a:pt x="49" y="42"/>
                      <a:pt x="48" y="53"/>
                    </a:cubicBezTo>
                    <a:cubicBezTo>
                      <a:pt x="42" y="38"/>
                      <a:pt x="13" y="60"/>
                      <a:pt x="6" y="63"/>
                    </a:cubicBezTo>
                  </a:path>
                </a:pathLst>
              </a:custGeom>
              <a:solidFill>
                <a:srgbClr val="37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6" name="Freeform 679">
                <a:extLst>
                  <a:ext uri="{FF2B5EF4-FFF2-40B4-BE49-F238E27FC236}">
                    <a16:creationId xmlns:a16="http://schemas.microsoft.com/office/drawing/2014/main" id="{04126E5E-C72F-4EF4-B050-C91CF9BD4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438"/>
                <a:ext cx="321" cy="167"/>
              </a:xfrm>
              <a:custGeom>
                <a:avLst/>
                <a:gdLst>
                  <a:gd name="T0" fmla="*/ 4177 w 89"/>
                  <a:gd name="T1" fmla="*/ 2200 h 46"/>
                  <a:gd name="T2" fmla="*/ 1872 w 89"/>
                  <a:gd name="T3" fmla="*/ 330 h 46"/>
                  <a:gd name="T4" fmla="*/ 0 w 89"/>
                  <a:gd name="T5" fmla="*/ 236 h 46"/>
                  <a:gd name="T6" fmla="*/ 4177 w 89"/>
                  <a:gd name="T7" fmla="*/ 220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46">
                    <a:moveTo>
                      <a:pt x="89" y="46"/>
                    </a:moveTo>
                    <a:cubicBezTo>
                      <a:pt x="75" y="25"/>
                      <a:pt x="57" y="12"/>
                      <a:pt x="40" y="7"/>
                    </a:cubicBezTo>
                    <a:cubicBezTo>
                      <a:pt x="23" y="1"/>
                      <a:pt x="7" y="3"/>
                      <a:pt x="0" y="5"/>
                    </a:cubicBezTo>
                    <a:cubicBezTo>
                      <a:pt x="20" y="0"/>
                      <a:pt x="64" y="11"/>
                      <a:pt x="89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7" name="Freeform 680">
                <a:extLst>
                  <a:ext uri="{FF2B5EF4-FFF2-40B4-BE49-F238E27FC236}">
                    <a16:creationId xmlns:a16="http://schemas.microsoft.com/office/drawing/2014/main" id="{B1FC8E76-BDB4-472D-847D-AA22E33D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146"/>
                <a:ext cx="137" cy="188"/>
              </a:xfrm>
              <a:custGeom>
                <a:avLst/>
                <a:gdLst>
                  <a:gd name="T0" fmla="*/ 1781 w 38"/>
                  <a:gd name="T1" fmla="*/ 0 h 52"/>
                  <a:gd name="T2" fmla="*/ 415 w 38"/>
                  <a:gd name="T3" fmla="*/ 1280 h 52"/>
                  <a:gd name="T4" fmla="*/ 1262 w 38"/>
                  <a:gd name="T5" fmla="*/ 2458 h 52"/>
                  <a:gd name="T6" fmla="*/ 703 w 38"/>
                  <a:gd name="T7" fmla="*/ 665 h 52"/>
                  <a:gd name="T8" fmla="*/ 1781 w 3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2">
                    <a:moveTo>
                      <a:pt x="38" y="0"/>
                    </a:moveTo>
                    <a:cubicBezTo>
                      <a:pt x="13" y="3"/>
                      <a:pt x="0" y="12"/>
                      <a:pt x="9" y="27"/>
                    </a:cubicBezTo>
                    <a:cubicBezTo>
                      <a:pt x="18" y="42"/>
                      <a:pt x="27" y="52"/>
                      <a:pt x="27" y="52"/>
                    </a:cubicBezTo>
                    <a:cubicBezTo>
                      <a:pt x="18" y="42"/>
                      <a:pt x="7" y="24"/>
                      <a:pt x="15" y="14"/>
                    </a:cubicBezTo>
                    <a:cubicBezTo>
                      <a:pt x="23" y="4"/>
                      <a:pt x="38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8" name="Freeform 681">
                <a:extLst>
                  <a:ext uri="{FF2B5EF4-FFF2-40B4-BE49-F238E27FC236}">
                    <a16:creationId xmlns:a16="http://schemas.microsoft.com/office/drawing/2014/main" id="{747C108A-36DF-45B1-894F-4F4945532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1164"/>
                <a:ext cx="163" cy="148"/>
              </a:xfrm>
              <a:custGeom>
                <a:avLst/>
                <a:gdLst>
                  <a:gd name="T0" fmla="*/ 851 w 45"/>
                  <a:gd name="T1" fmla="*/ 0 h 41"/>
                  <a:gd name="T2" fmla="*/ 1996 w 45"/>
                  <a:gd name="T3" fmla="*/ 1029 h 41"/>
                  <a:gd name="T4" fmla="*/ 1996 w 45"/>
                  <a:gd name="T5" fmla="*/ 1368 h 41"/>
                  <a:gd name="T6" fmla="*/ 0 w 45"/>
                  <a:gd name="T7" fmla="*/ 1928 h 41"/>
                  <a:gd name="T8" fmla="*/ 1232 w 45"/>
                  <a:gd name="T9" fmla="*/ 899 h 41"/>
                  <a:gd name="T10" fmla="*/ 851 w 45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41">
                    <a:moveTo>
                      <a:pt x="18" y="0"/>
                    </a:moveTo>
                    <a:cubicBezTo>
                      <a:pt x="27" y="6"/>
                      <a:pt x="37" y="16"/>
                      <a:pt x="42" y="22"/>
                    </a:cubicBezTo>
                    <a:cubicBezTo>
                      <a:pt x="45" y="25"/>
                      <a:pt x="45" y="29"/>
                      <a:pt x="42" y="29"/>
                    </a:cubicBezTo>
                    <a:cubicBezTo>
                      <a:pt x="34" y="31"/>
                      <a:pt x="19" y="33"/>
                      <a:pt x="0" y="41"/>
                    </a:cubicBezTo>
                    <a:cubicBezTo>
                      <a:pt x="12" y="35"/>
                      <a:pt x="27" y="28"/>
                      <a:pt x="26" y="19"/>
                    </a:cubicBezTo>
                    <a:cubicBezTo>
                      <a:pt x="25" y="9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9" name="Freeform 682">
                <a:extLst>
                  <a:ext uri="{FF2B5EF4-FFF2-40B4-BE49-F238E27FC236}">
                    <a16:creationId xmlns:a16="http://schemas.microsoft.com/office/drawing/2014/main" id="{A494256B-9588-4BE1-BBEB-ACF0C88C4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493"/>
                <a:ext cx="195" cy="194"/>
              </a:xfrm>
              <a:custGeom>
                <a:avLst/>
                <a:gdLst>
                  <a:gd name="T0" fmla="*/ 0 w 54"/>
                  <a:gd name="T1" fmla="*/ 966 h 54"/>
                  <a:gd name="T2" fmla="*/ 520 w 54"/>
                  <a:gd name="T3" fmla="*/ 2041 h 54"/>
                  <a:gd name="T4" fmla="*/ 1513 w 54"/>
                  <a:gd name="T5" fmla="*/ 1987 h 54"/>
                  <a:gd name="T6" fmla="*/ 2308 w 54"/>
                  <a:gd name="T7" fmla="*/ 1394 h 54"/>
                  <a:gd name="T8" fmla="*/ 2022 w 54"/>
                  <a:gd name="T9" fmla="*/ 0 h 54"/>
                  <a:gd name="T10" fmla="*/ 1553 w 54"/>
                  <a:gd name="T11" fmla="*/ 1344 h 54"/>
                  <a:gd name="T12" fmla="*/ 664 w 54"/>
                  <a:gd name="T13" fmla="*/ 1344 h 54"/>
                  <a:gd name="T14" fmla="*/ 90 w 54"/>
                  <a:gd name="T15" fmla="*/ 96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4">
                    <a:moveTo>
                      <a:pt x="0" y="21"/>
                    </a:moveTo>
                    <a:cubicBezTo>
                      <a:pt x="7" y="26"/>
                      <a:pt x="8" y="36"/>
                      <a:pt x="11" y="44"/>
                    </a:cubicBezTo>
                    <a:cubicBezTo>
                      <a:pt x="15" y="54"/>
                      <a:pt x="25" y="46"/>
                      <a:pt x="32" y="43"/>
                    </a:cubicBezTo>
                    <a:cubicBezTo>
                      <a:pt x="38" y="39"/>
                      <a:pt x="45" y="36"/>
                      <a:pt x="49" y="30"/>
                    </a:cubicBezTo>
                    <a:cubicBezTo>
                      <a:pt x="54" y="24"/>
                      <a:pt x="53" y="2"/>
                      <a:pt x="43" y="0"/>
                    </a:cubicBezTo>
                    <a:cubicBezTo>
                      <a:pt x="51" y="11"/>
                      <a:pt x="44" y="25"/>
                      <a:pt x="33" y="29"/>
                    </a:cubicBezTo>
                    <a:cubicBezTo>
                      <a:pt x="27" y="31"/>
                      <a:pt x="20" y="31"/>
                      <a:pt x="14" y="29"/>
                    </a:cubicBezTo>
                    <a:cubicBezTo>
                      <a:pt x="10" y="27"/>
                      <a:pt x="6" y="22"/>
                      <a:pt x="2" y="21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0" name="Freeform 683">
                <a:extLst>
                  <a:ext uri="{FF2B5EF4-FFF2-40B4-BE49-F238E27FC236}">
                    <a16:creationId xmlns:a16="http://schemas.microsoft.com/office/drawing/2014/main" id="{88CCFCA1-6E05-406A-9C70-AB6E20A2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460"/>
                <a:ext cx="152" cy="47"/>
              </a:xfrm>
              <a:custGeom>
                <a:avLst/>
                <a:gdLst>
                  <a:gd name="T0" fmla="*/ 0 w 42"/>
                  <a:gd name="T1" fmla="*/ 615 h 13"/>
                  <a:gd name="T2" fmla="*/ 1990 w 42"/>
                  <a:gd name="T3" fmla="*/ 5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3">
                    <a:moveTo>
                      <a:pt x="0" y="13"/>
                    </a:moveTo>
                    <a:cubicBezTo>
                      <a:pt x="9" y="6"/>
                      <a:pt x="37" y="0"/>
                      <a:pt x="4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1" name="Freeform 684">
                <a:extLst>
                  <a:ext uri="{FF2B5EF4-FFF2-40B4-BE49-F238E27FC236}">
                    <a16:creationId xmlns:a16="http://schemas.microsoft.com/office/drawing/2014/main" id="{1F577F46-7E85-4E7F-AE29-4B7963F7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3117"/>
                <a:ext cx="282" cy="94"/>
              </a:xfrm>
              <a:custGeom>
                <a:avLst/>
                <a:gdLst>
                  <a:gd name="T0" fmla="*/ 0 w 78"/>
                  <a:gd name="T1" fmla="*/ 1229 h 26"/>
                  <a:gd name="T2" fmla="*/ 1280 w 78"/>
                  <a:gd name="T3" fmla="*/ 560 h 26"/>
                  <a:gd name="T4" fmla="*/ 3688 w 78"/>
                  <a:gd name="T5" fmla="*/ 325 h 26"/>
                  <a:gd name="T6" fmla="*/ 2784 w 78"/>
                  <a:gd name="T7" fmla="*/ 289 h 26"/>
                  <a:gd name="T8" fmla="*/ 2274 w 78"/>
                  <a:gd name="T9" fmla="*/ 560 h 26"/>
                  <a:gd name="T10" fmla="*/ 994 w 78"/>
                  <a:gd name="T11" fmla="*/ 90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26">
                    <a:moveTo>
                      <a:pt x="0" y="26"/>
                    </a:moveTo>
                    <a:cubicBezTo>
                      <a:pt x="9" y="26"/>
                      <a:pt x="18" y="15"/>
                      <a:pt x="27" y="12"/>
                    </a:cubicBezTo>
                    <a:cubicBezTo>
                      <a:pt x="44" y="8"/>
                      <a:pt x="60" y="0"/>
                      <a:pt x="78" y="7"/>
                    </a:cubicBezTo>
                    <a:cubicBezTo>
                      <a:pt x="72" y="5"/>
                      <a:pt x="65" y="5"/>
                      <a:pt x="59" y="6"/>
                    </a:cubicBezTo>
                    <a:cubicBezTo>
                      <a:pt x="53" y="7"/>
                      <a:pt x="52" y="10"/>
                      <a:pt x="48" y="12"/>
                    </a:cubicBezTo>
                    <a:cubicBezTo>
                      <a:pt x="40" y="17"/>
                      <a:pt x="29" y="16"/>
                      <a:pt x="21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2" name="Freeform 685">
                <a:extLst>
                  <a:ext uri="{FF2B5EF4-FFF2-40B4-BE49-F238E27FC236}">
                    <a16:creationId xmlns:a16="http://schemas.microsoft.com/office/drawing/2014/main" id="{855D36E8-CE3C-418F-834B-8B6372AB6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976"/>
                <a:ext cx="112" cy="58"/>
              </a:xfrm>
              <a:custGeom>
                <a:avLst/>
                <a:gdLst>
                  <a:gd name="T0" fmla="*/ 0 w 31"/>
                  <a:gd name="T1" fmla="*/ 761 h 16"/>
                  <a:gd name="T2" fmla="*/ 665 w 31"/>
                  <a:gd name="T3" fmla="*/ 145 h 16"/>
                  <a:gd name="T4" fmla="*/ 1463 w 31"/>
                  <a:gd name="T5" fmla="*/ 54 h 16"/>
                  <a:gd name="T6" fmla="*/ 184 w 31"/>
                  <a:gd name="T7" fmla="*/ 61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6">
                    <a:moveTo>
                      <a:pt x="0" y="16"/>
                    </a:moveTo>
                    <a:cubicBezTo>
                      <a:pt x="3" y="12"/>
                      <a:pt x="9" y="5"/>
                      <a:pt x="14" y="3"/>
                    </a:cubicBezTo>
                    <a:cubicBezTo>
                      <a:pt x="19" y="0"/>
                      <a:pt x="26" y="3"/>
                      <a:pt x="31" y="1"/>
                    </a:cubicBezTo>
                    <a:cubicBezTo>
                      <a:pt x="24" y="0"/>
                      <a:pt x="8" y="7"/>
                      <a:pt x="4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3" name="Freeform 686">
                <a:extLst>
                  <a:ext uri="{FF2B5EF4-FFF2-40B4-BE49-F238E27FC236}">
                    <a16:creationId xmlns:a16="http://schemas.microsoft.com/office/drawing/2014/main" id="{2EF23071-6460-4CAC-AF13-BEA56EF25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3226"/>
                <a:ext cx="61" cy="166"/>
              </a:xfrm>
              <a:custGeom>
                <a:avLst/>
                <a:gdLst>
                  <a:gd name="T0" fmla="*/ 642 w 17"/>
                  <a:gd name="T1" fmla="*/ 0 h 46"/>
                  <a:gd name="T2" fmla="*/ 786 w 17"/>
                  <a:gd name="T3" fmla="*/ 2162 h 46"/>
                  <a:gd name="T4" fmla="*/ 696 w 17"/>
                  <a:gd name="T5" fmla="*/ 285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6">
                    <a:moveTo>
                      <a:pt x="14" y="0"/>
                    </a:moveTo>
                    <a:cubicBezTo>
                      <a:pt x="0" y="11"/>
                      <a:pt x="7" y="35"/>
                      <a:pt x="17" y="46"/>
                    </a:cubicBezTo>
                    <a:cubicBezTo>
                      <a:pt x="6" y="35"/>
                      <a:pt x="10" y="19"/>
                      <a:pt x="15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4" name="Freeform 687">
                <a:extLst>
                  <a:ext uri="{FF2B5EF4-FFF2-40B4-BE49-F238E27FC236}">
                    <a16:creationId xmlns:a16="http://schemas.microsoft.com/office/drawing/2014/main" id="{A4B702FB-3FEE-487E-8DAC-5C74B1253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3565"/>
                <a:ext cx="163" cy="43"/>
              </a:xfrm>
              <a:custGeom>
                <a:avLst/>
                <a:gdLst>
                  <a:gd name="T0" fmla="*/ 0 w 45"/>
                  <a:gd name="T1" fmla="*/ 179 h 12"/>
                  <a:gd name="T2" fmla="*/ 1090 w 45"/>
                  <a:gd name="T3" fmla="*/ 50 h 12"/>
                  <a:gd name="T4" fmla="*/ 2137 w 45"/>
                  <a:gd name="T5" fmla="*/ 552 h 12"/>
                  <a:gd name="T6" fmla="*/ 235 w 45"/>
                  <a:gd name="T7" fmla="*/ 179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2">
                    <a:moveTo>
                      <a:pt x="0" y="4"/>
                    </a:moveTo>
                    <a:cubicBezTo>
                      <a:pt x="8" y="4"/>
                      <a:pt x="15" y="1"/>
                      <a:pt x="23" y="1"/>
                    </a:cubicBezTo>
                    <a:cubicBezTo>
                      <a:pt x="31" y="2"/>
                      <a:pt x="38" y="8"/>
                      <a:pt x="45" y="12"/>
                    </a:cubicBezTo>
                    <a:cubicBezTo>
                      <a:pt x="30" y="10"/>
                      <a:pt x="20" y="0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5" name="Freeform 688">
                <a:extLst>
                  <a:ext uri="{FF2B5EF4-FFF2-40B4-BE49-F238E27FC236}">
                    <a16:creationId xmlns:a16="http://schemas.microsoft.com/office/drawing/2014/main" id="{34409587-4C16-4E15-A9E1-589214E3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3464"/>
                <a:ext cx="36" cy="108"/>
              </a:xfrm>
              <a:custGeom>
                <a:avLst/>
                <a:gdLst>
                  <a:gd name="T0" fmla="*/ 468 w 10"/>
                  <a:gd name="T1" fmla="*/ 0 h 30"/>
                  <a:gd name="T2" fmla="*/ 50 w 10"/>
                  <a:gd name="T3" fmla="*/ 140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0">
                    <a:moveTo>
                      <a:pt x="10" y="0"/>
                    </a:moveTo>
                    <a:cubicBezTo>
                      <a:pt x="3" y="6"/>
                      <a:pt x="0" y="21"/>
                      <a:pt x="1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6" name="Freeform 689">
                <a:extLst>
                  <a:ext uri="{FF2B5EF4-FFF2-40B4-BE49-F238E27FC236}">
                    <a16:creationId xmlns:a16="http://schemas.microsoft.com/office/drawing/2014/main" id="{23B9787A-0870-4C3C-9327-3F5F8272D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3124"/>
                <a:ext cx="138" cy="123"/>
              </a:xfrm>
              <a:custGeom>
                <a:avLst/>
                <a:gdLst>
                  <a:gd name="T0" fmla="*/ 0 w 38"/>
                  <a:gd name="T1" fmla="*/ 0 h 34"/>
                  <a:gd name="T2" fmla="*/ 1002 w 38"/>
                  <a:gd name="T3" fmla="*/ 289 h 34"/>
                  <a:gd name="T4" fmla="*/ 1529 w 38"/>
                  <a:gd name="T5" fmla="*/ 850 h 34"/>
                  <a:gd name="T6" fmla="*/ 1819 w 38"/>
                  <a:gd name="T7" fmla="*/ 1610 h 34"/>
                  <a:gd name="T8" fmla="*/ 1148 w 38"/>
                  <a:gd name="T9" fmla="*/ 705 h 34"/>
                  <a:gd name="T10" fmla="*/ 91 w 38"/>
                  <a:gd name="T11" fmla="*/ 145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4">
                    <a:moveTo>
                      <a:pt x="0" y="0"/>
                    </a:moveTo>
                    <a:cubicBezTo>
                      <a:pt x="8" y="0"/>
                      <a:pt x="14" y="1"/>
                      <a:pt x="21" y="6"/>
                    </a:cubicBezTo>
                    <a:cubicBezTo>
                      <a:pt x="25" y="9"/>
                      <a:pt x="29" y="13"/>
                      <a:pt x="32" y="18"/>
                    </a:cubicBezTo>
                    <a:cubicBezTo>
                      <a:pt x="34" y="23"/>
                      <a:pt x="34" y="29"/>
                      <a:pt x="38" y="34"/>
                    </a:cubicBezTo>
                    <a:cubicBezTo>
                      <a:pt x="34" y="27"/>
                      <a:pt x="28" y="22"/>
                      <a:pt x="24" y="15"/>
                    </a:cubicBezTo>
                    <a:cubicBezTo>
                      <a:pt x="19" y="7"/>
                      <a:pt x="12" y="2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7" name="Freeform 690">
                <a:extLst>
                  <a:ext uri="{FF2B5EF4-FFF2-40B4-BE49-F238E27FC236}">
                    <a16:creationId xmlns:a16="http://schemas.microsoft.com/office/drawing/2014/main" id="{AF94A1A4-2341-4C88-B3FE-869936F97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3294"/>
                <a:ext cx="80" cy="65"/>
              </a:xfrm>
              <a:custGeom>
                <a:avLst/>
                <a:gdLst>
                  <a:gd name="T0" fmla="*/ 0 w 22"/>
                  <a:gd name="T1" fmla="*/ 0 h 18"/>
                  <a:gd name="T2" fmla="*/ 1058 w 22"/>
                  <a:gd name="T3" fmla="*/ 84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8">
                    <a:moveTo>
                      <a:pt x="0" y="0"/>
                    </a:moveTo>
                    <a:cubicBezTo>
                      <a:pt x="9" y="2"/>
                      <a:pt x="19" y="9"/>
                      <a:pt x="22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8" name="Freeform 691">
                <a:extLst>
                  <a:ext uri="{FF2B5EF4-FFF2-40B4-BE49-F238E27FC236}">
                    <a16:creationId xmlns:a16="http://schemas.microsoft.com/office/drawing/2014/main" id="{EE9488FA-6285-4568-8877-F707D606C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3182"/>
                <a:ext cx="112" cy="47"/>
              </a:xfrm>
              <a:custGeom>
                <a:avLst/>
                <a:gdLst>
                  <a:gd name="T0" fmla="*/ 0 w 31"/>
                  <a:gd name="T1" fmla="*/ 615 h 13"/>
                  <a:gd name="T2" fmla="*/ 1463 w 31"/>
                  <a:gd name="T3" fmla="*/ 470 h 13"/>
                  <a:gd name="T4" fmla="*/ 849 w 31"/>
                  <a:gd name="T5" fmla="*/ 38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3">
                    <a:moveTo>
                      <a:pt x="0" y="13"/>
                    </a:moveTo>
                    <a:cubicBezTo>
                      <a:pt x="11" y="10"/>
                      <a:pt x="19" y="0"/>
                      <a:pt x="31" y="10"/>
                    </a:cubicBezTo>
                    <a:cubicBezTo>
                      <a:pt x="28" y="6"/>
                      <a:pt x="22" y="8"/>
                      <a:pt x="1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9" name="Freeform 692">
                <a:extLst>
                  <a:ext uri="{FF2B5EF4-FFF2-40B4-BE49-F238E27FC236}">
                    <a16:creationId xmlns:a16="http://schemas.microsoft.com/office/drawing/2014/main" id="{40BD07D3-506A-41F0-9AA1-42D1F2B2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529"/>
                <a:ext cx="285" cy="105"/>
              </a:xfrm>
              <a:custGeom>
                <a:avLst/>
                <a:gdLst>
                  <a:gd name="T0" fmla="*/ 2720 w 79"/>
                  <a:gd name="T1" fmla="*/ 290 h 29"/>
                  <a:gd name="T2" fmla="*/ 3384 w 79"/>
                  <a:gd name="T3" fmla="*/ 1376 h 29"/>
                  <a:gd name="T4" fmla="*/ 2810 w 79"/>
                  <a:gd name="T5" fmla="*/ 1231 h 29"/>
                  <a:gd name="T6" fmla="*/ 2251 w 79"/>
                  <a:gd name="T7" fmla="*/ 1191 h 29"/>
                  <a:gd name="T8" fmla="*/ 1692 w 79"/>
                  <a:gd name="T9" fmla="*/ 905 h 29"/>
                  <a:gd name="T10" fmla="*/ 988 w 79"/>
                  <a:gd name="T11" fmla="*/ 670 h 29"/>
                  <a:gd name="T12" fmla="*/ 0 w 79"/>
                  <a:gd name="T13" fmla="*/ 0 h 29"/>
                  <a:gd name="T14" fmla="*/ 1732 w 79"/>
                  <a:gd name="T15" fmla="*/ 670 h 29"/>
                  <a:gd name="T16" fmla="*/ 2680 w 79"/>
                  <a:gd name="T17" fmla="*/ 760 h 29"/>
                  <a:gd name="T18" fmla="*/ 2576 w 79"/>
                  <a:gd name="T19" fmla="*/ 145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9" h="29">
                    <a:moveTo>
                      <a:pt x="58" y="6"/>
                    </a:moveTo>
                    <a:cubicBezTo>
                      <a:pt x="60" y="9"/>
                      <a:pt x="79" y="26"/>
                      <a:pt x="72" y="29"/>
                    </a:cubicBezTo>
                    <a:cubicBezTo>
                      <a:pt x="71" y="29"/>
                      <a:pt x="63" y="26"/>
                      <a:pt x="60" y="26"/>
                    </a:cubicBezTo>
                    <a:cubicBezTo>
                      <a:pt x="56" y="26"/>
                      <a:pt x="52" y="27"/>
                      <a:pt x="48" y="25"/>
                    </a:cubicBezTo>
                    <a:cubicBezTo>
                      <a:pt x="44" y="24"/>
                      <a:pt x="41" y="20"/>
                      <a:pt x="36" y="19"/>
                    </a:cubicBezTo>
                    <a:cubicBezTo>
                      <a:pt x="31" y="17"/>
                      <a:pt x="26" y="16"/>
                      <a:pt x="21" y="14"/>
                    </a:cubicBezTo>
                    <a:cubicBezTo>
                      <a:pt x="14" y="12"/>
                      <a:pt x="3" y="6"/>
                      <a:pt x="0" y="0"/>
                    </a:cubicBezTo>
                    <a:cubicBezTo>
                      <a:pt x="11" y="7"/>
                      <a:pt x="25" y="9"/>
                      <a:pt x="37" y="14"/>
                    </a:cubicBezTo>
                    <a:cubicBezTo>
                      <a:pt x="42" y="15"/>
                      <a:pt x="51" y="21"/>
                      <a:pt x="57" y="16"/>
                    </a:cubicBezTo>
                    <a:cubicBezTo>
                      <a:pt x="60" y="13"/>
                      <a:pt x="60" y="5"/>
                      <a:pt x="55" y="3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0" name="Freeform 693">
                <a:extLst>
                  <a:ext uri="{FF2B5EF4-FFF2-40B4-BE49-F238E27FC236}">
                    <a16:creationId xmlns:a16="http://schemas.microsoft.com/office/drawing/2014/main" id="{83BC80A7-9CFC-48CC-BA3E-9EDFA629F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3634"/>
                <a:ext cx="217" cy="97"/>
              </a:xfrm>
              <a:custGeom>
                <a:avLst/>
                <a:gdLst>
                  <a:gd name="T0" fmla="*/ 51 w 60"/>
                  <a:gd name="T1" fmla="*/ 0 h 27"/>
                  <a:gd name="T2" fmla="*/ 665 w 60"/>
                  <a:gd name="T3" fmla="*/ 517 h 27"/>
                  <a:gd name="T4" fmla="*/ 1280 w 60"/>
                  <a:gd name="T5" fmla="*/ 697 h 27"/>
                  <a:gd name="T6" fmla="*/ 2839 w 60"/>
                  <a:gd name="T7" fmla="*/ 877 h 27"/>
                  <a:gd name="T8" fmla="*/ 2134 w 60"/>
                  <a:gd name="T9" fmla="*/ 841 h 27"/>
                  <a:gd name="T10" fmla="*/ 1519 w 60"/>
                  <a:gd name="T11" fmla="*/ 517 h 27"/>
                  <a:gd name="T12" fmla="*/ 940 w 60"/>
                  <a:gd name="T13" fmla="*/ 413 h 27"/>
                  <a:gd name="T14" fmla="*/ 0 w 60"/>
                  <a:gd name="T15" fmla="*/ 50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27">
                    <a:moveTo>
                      <a:pt x="1" y="0"/>
                    </a:moveTo>
                    <a:cubicBezTo>
                      <a:pt x="5" y="1"/>
                      <a:pt x="11" y="8"/>
                      <a:pt x="14" y="11"/>
                    </a:cubicBezTo>
                    <a:cubicBezTo>
                      <a:pt x="19" y="15"/>
                      <a:pt x="20" y="15"/>
                      <a:pt x="27" y="15"/>
                    </a:cubicBezTo>
                    <a:cubicBezTo>
                      <a:pt x="34" y="15"/>
                      <a:pt x="54" y="27"/>
                      <a:pt x="60" y="19"/>
                    </a:cubicBezTo>
                    <a:cubicBezTo>
                      <a:pt x="54" y="18"/>
                      <a:pt x="50" y="19"/>
                      <a:pt x="45" y="18"/>
                    </a:cubicBezTo>
                    <a:cubicBezTo>
                      <a:pt x="39" y="16"/>
                      <a:pt x="37" y="14"/>
                      <a:pt x="32" y="11"/>
                    </a:cubicBezTo>
                    <a:cubicBezTo>
                      <a:pt x="27" y="8"/>
                      <a:pt x="25" y="10"/>
                      <a:pt x="20" y="9"/>
                    </a:cubicBezTo>
                    <a:cubicBezTo>
                      <a:pt x="12" y="9"/>
                      <a:pt x="8" y="2"/>
                      <a:pt x="0" y="1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1" name="Freeform 694">
                <a:extLst>
                  <a:ext uri="{FF2B5EF4-FFF2-40B4-BE49-F238E27FC236}">
                    <a16:creationId xmlns:a16="http://schemas.microsoft.com/office/drawing/2014/main" id="{934DD8FA-BE98-4637-8244-47344E2D9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3428"/>
                <a:ext cx="94" cy="198"/>
              </a:xfrm>
              <a:custGeom>
                <a:avLst/>
                <a:gdLst>
                  <a:gd name="T0" fmla="*/ 1085 w 26"/>
                  <a:gd name="T1" fmla="*/ 180 h 55"/>
                  <a:gd name="T2" fmla="*/ 994 w 26"/>
                  <a:gd name="T3" fmla="*/ 1541 h 55"/>
                  <a:gd name="T4" fmla="*/ 90 w 26"/>
                  <a:gd name="T5" fmla="*/ 2513 h 55"/>
                  <a:gd name="T6" fmla="*/ 289 w 26"/>
                  <a:gd name="T7" fmla="*/ 2099 h 55"/>
                  <a:gd name="T8" fmla="*/ 705 w 26"/>
                  <a:gd name="T9" fmla="*/ 1490 h 55"/>
                  <a:gd name="T10" fmla="*/ 994 w 26"/>
                  <a:gd name="T11" fmla="*/ 986 h 55"/>
                  <a:gd name="T12" fmla="*/ 1139 w 26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55">
                    <a:moveTo>
                      <a:pt x="23" y="4"/>
                    </a:moveTo>
                    <a:cubicBezTo>
                      <a:pt x="26" y="13"/>
                      <a:pt x="26" y="25"/>
                      <a:pt x="21" y="33"/>
                    </a:cubicBezTo>
                    <a:cubicBezTo>
                      <a:pt x="16" y="39"/>
                      <a:pt x="12" y="55"/>
                      <a:pt x="2" y="54"/>
                    </a:cubicBezTo>
                    <a:cubicBezTo>
                      <a:pt x="0" y="48"/>
                      <a:pt x="5" y="49"/>
                      <a:pt x="6" y="45"/>
                    </a:cubicBezTo>
                    <a:cubicBezTo>
                      <a:pt x="13" y="43"/>
                      <a:pt x="12" y="38"/>
                      <a:pt x="15" y="32"/>
                    </a:cubicBezTo>
                    <a:cubicBezTo>
                      <a:pt x="16" y="28"/>
                      <a:pt x="19" y="25"/>
                      <a:pt x="21" y="21"/>
                    </a:cubicBezTo>
                    <a:cubicBezTo>
                      <a:pt x="23" y="15"/>
                      <a:pt x="22" y="7"/>
                      <a:pt x="24" y="0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2" name="Freeform 695">
                <a:extLst>
                  <a:ext uri="{FF2B5EF4-FFF2-40B4-BE49-F238E27FC236}">
                    <a16:creationId xmlns:a16="http://schemas.microsoft.com/office/drawing/2014/main" id="{DFE68432-58F7-4B74-8F95-577B5D9C0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3334"/>
                <a:ext cx="22" cy="94"/>
              </a:xfrm>
              <a:custGeom>
                <a:avLst/>
                <a:gdLst>
                  <a:gd name="T0" fmla="*/ 95 w 6"/>
                  <a:gd name="T1" fmla="*/ 0 h 26"/>
                  <a:gd name="T2" fmla="*/ 297 w 6"/>
                  <a:gd name="T3" fmla="*/ 524 h 26"/>
                  <a:gd name="T4" fmla="*/ 95 w 6"/>
                  <a:gd name="T5" fmla="*/ 1229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4" y="3"/>
                      <a:pt x="6" y="7"/>
                      <a:pt x="6" y="11"/>
                    </a:cubicBezTo>
                    <a:cubicBezTo>
                      <a:pt x="6" y="16"/>
                      <a:pt x="0" y="21"/>
                      <a:pt x="2" y="26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3" name="Freeform 696">
                <a:extLst>
                  <a:ext uri="{FF2B5EF4-FFF2-40B4-BE49-F238E27FC236}">
                    <a16:creationId xmlns:a16="http://schemas.microsoft.com/office/drawing/2014/main" id="{17624B05-A7B1-4844-97C3-0D7A8CEDD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168"/>
                <a:ext cx="72" cy="292"/>
              </a:xfrm>
              <a:custGeom>
                <a:avLst/>
                <a:gdLst>
                  <a:gd name="T0" fmla="*/ 0 w 20"/>
                  <a:gd name="T1" fmla="*/ 0 h 81"/>
                  <a:gd name="T2" fmla="*/ 284 w 20"/>
                  <a:gd name="T3" fmla="*/ 1727 h 81"/>
                  <a:gd name="T4" fmla="*/ 648 w 20"/>
                  <a:gd name="T5" fmla="*/ 3796 h 81"/>
                  <a:gd name="T6" fmla="*/ 608 w 20"/>
                  <a:gd name="T7" fmla="*/ 1262 h 81"/>
                  <a:gd name="T8" fmla="*/ 50 w 20"/>
                  <a:gd name="T9" fmla="*/ 5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81">
                    <a:moveTo>
                      <a:pt x="0" y="0"/>
                    </a:moveTo>
                    <a:cubicBezTo>
                      <a:pt x="7" y="8"/>
                      <a:pt x="13" y="28"/>
                      <a:pt x="6" y="37"/>
                    </a:cubicBezTo>
                    <a:cubicBezTo>
                      <a:pt x="20" y="34"/>
                      <a:pt x="12" y="76"/>
                      <a:pt x="14" y="81"/>
                    </a:cubicBezTo>
                    <a:cubicBezTo>
                      <a:pt x="16" y="66"/>
                      <a:pt x="17" y="42"/>
                      <a:pt x="13" y="27"/>
                    </a:cubicBezTo>
                    <a:cubicBezTo>
                      <a:pt x="11" y="18"/>
                      <a:pt x="11" y="6"/>
                      <a:pt x="1" y="1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4" name="Freeform 697">
                <a:extLst>
                  <a:ext uri="{FF2B5EF4-FFF2-40B4-BE49-F238E27FC236}">
                    <a16:creationId xmlns:a16="http://schemas.microsoft.com/office/drawing/2014/main" id="{D22AAD32-CAE9-4EA7-9142-508A8C465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3619"/>
                <a:ext cx="376" cy="101"/>
              </a:xfrm>
              <a:custGeom>
                <a:avLst/>
                <a:gdLst>
                  <a:gd name="T0" fmla="*/ 0 w 104"/>
                  <a:gd name="T1" fmla="*/ 938 h 28"/>
                  <a:gd name="T2" fmla="*/ 1280 w 104"/>
                  <a:gd name="T3" fmla="*/ 1223 h 28"/>
                  <a:gd name="T4" fmla="*/ 1659 w 104"/>
                  <a:gd name="T5" fmla="*/ 1263 h 28"/>
                  <a:gd name="T6" fmla="*/ 2169 w 104"/>
                  <a:gd name="T7" fmla="*/ 1079 h 28"/>
                  <a:gd name="T8" fmla="*/ 3738 w 104"/>
                  <a:gd name="T9" fmla="*/ 844 h 28"/>
                  <a:gd name="T10" fmla="*/ 4913 w 104"/>
                  <a:gd name="T11" fmla="*/ 415 h 28"/>
                  <a:gd name="T12" fmla="*/ 4299 w 104"/>
                  <a:gd name="T13" fmla="*/ 379 h 28"/>
                  <a:gd name="T14" fmla="*/ 4013 w 104"/>
                  <a:gd name="T15" fmla="*/ 0 h 28"/>
                  <a:gd name="T16" fmla="*/ 2928 w 104"/>
                  <a:gd name="T17" fmla="*/ 703 h 28"/>
                  <a:gd name="T18" fmla="*/ 2549 w 104"/>
                  <a:gd name="T19" fmla="*/ 794 h 28"/>
                  <a:gd name="T20" fmla="*/ 2314 w 104"/>
                  <a:gd name="T21" fmla="*/ 988 h 28"/>
                  <a:gd name="T22" fmla="*/ 1988 w 104"/>
                  <a:gd name="T23" fmla="*/ 794 h 28"/>
                  <a:gd name="T24" fmla="*/ 1464 w 104"/>
                  <a:gd name="T25" fmla="*/ 938 h 28"/>
                  <a:gd name="T26" fmla="*/ 51 w 104"/>
                  <a:gd name="T27" fmla="*/ 898 h 2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4" h="28">
                    <a:moveTo>
                      <a:pt x="0" y="20"/>
                    </a:moveTo>
                    <a:cubicBezTo>
                      <a:pt x="9" y="27"/>
                      <a:pt x="17" y="25"/>
                      <a:pt x="27" y="26"/>
                    </a:cubicBezTo>
                    <a:cubicBezTo>
                      <a:pt x="31" y="27"/>
                      <a:pt x="30" y="28"/>
                      <a:pt x="35" y="27"/>
                    </a:cubicBezTo>
                    <a:cubicBezTo>
                      <a:pt x="39" y="25"/>
                      <a:pt x="42" y="24"/>
                      <a:pt x="46" y="23"/>
                    </a:cubicBezTo>
                    <a:cubicBezTo>
                      <a:pt x="57" y="22"/>
                      <a:pt x="69" y="21"/>
                      <a:pt x="79" y="18"/>
                    </a:cubicBezTo>
                    <a:cubicBezTo>
                      <a:pt x="85" y="16"/>
                      <a:pt x="101" y="14"/>
                      <a:pt x="104" y="9"/>
                    </a:cubicBezTo>
                    <a:cubicBezTo>
                      <a:pt x="100" y="8"/>
                      <a:pt x="95" y="10"/>
                      <a:pt x="91" y="8"/>
                    </a:cubicBezTo>
                    <a:cubicBezTo>
                      <a:pt x="89" y="6"/>
                      <a:pt x="87" y="2"/>
                      <a:pt x="85" y="0"/>
                    </a:cubicBezTo>
                    <a:cubicBezTo>
                      <a:pt x="85" y="9"/>
                      <a:pt x="69" y="14"/>
                      <a:pt x="62" y="15"/>
                    </a:cubicBezTo>
                    <a:cubicBezTo>
                      <a:pt x="58" y="16"/>
                      <a:pt x="57" y="15"/>
                      <a:pt x="54" y="17"/>
                    </a:cubicBezTo>
                    <a:cubicBezTo>
                      <a:pt x="52" y="18"/>
                      <a:pt x="53" y="21"/>
                      <a:pt x="49" y="21"/>
                    </a:cubicBezTo>
                    <a:cubicBezTo>
                      <a:pt x="46" y="21"/>
                      <a:pt x="45" y="18"/>
                      <a:pt x="42" y="17"/>
                    </a:cubicBezTo>
                    <a:cubicBezTo>
                      <a:pt x="38" y="16"/>
                      <a:pt x="35" y="19"/>
                      <a:pt x="31" y="20"/>
                    </a:cubicBezTo>
                    <a:cubicBezTo>
                      <a:pt x="25" y="22"/>
                      <a:pt x="6" y="26"/>
                      <a:pt x="1" y="19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5" name="Freeform 698">
                <a:extLst>
                  <a:ext uri="{FF2B5EF4-FFF2-40B4-BE49-F238E27FC236}">
                    <a16:creationId xmlns:a16="http://schemas.microsoft.com/office/drawing/2014/main" id="{36FC8E59-40CE-465C-913C-8540C6CFD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3150"/>
                <a:ext cx="79" cy="108"/>
              </a:xfrm>
              <a:custGeom>
                <a:avLst/>
                <a:gdLst>
                  <a:gd name="T0" fmla="*/ 373 w 22"/>
                  <a:gd name="T1" fmla="*/ 90 h 30"/>
                  <a:gd name="T2" fmla="*/ 646 w 22"/>
                  <a:gd name="T3" fmla="*/ 0 h 30"/>
                  <a:gd name="T4" fmla="*/ 1020 w 22"/>
                  <a:gd name="T5" fmla="*/ 1400 h 30"/>
                  <a:gd name="T6" fmla="*/ 607 w 22"/>
                  <a:gd name="T7" fmla="*/ 468 h 30"/>
                  <a:gd name="T8" fmla="*/ 0 w 22"/>
                  <a:gd name="T9" fmla="*/ 18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8" y="2"/>
                    </a:moveTo>
                    <a:cubicBezTo>
                      <a:pt x="10" y="1"/>
                      <a:pt x="12" y="0"/>
                      <a:pt x="14" y="0"/>
                    </a:cubicBezTo>
                    <a:cubicBezTo>
                      <a:pt x="18" y="10"/>
                      <a:pt x="19" y="20"/>
                      <a:pt x="22" y="30"/>
                    </a:cubicBezTo>
                    <a:cubicBezTo>
                      <a:pt x="18" y="24"/>
                      <a:pt x="17" y="16"/>
                      <a:pt x="13" y="10"/>
                    </a:cubicBezTo>
                    <a:cubicBezTo>
                      <a:pt x="9" y="6"/>
                      <a:pt x="4" y="6"/>
                      <a:pt x="0" y="4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6" name="Freeform 699">
                <a:extLst>
                  <a:ext uri="{FF2B5EF4-FFF2-40B4-BE49-F238E27FC236}">
                    <a16:creationId xmlns:a16="http://schemas.microsoft.com/office/drawing/2014/main" id="{7ADB8EA9-02D2-4711-9037-ED4B4A53E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3301"/>
                <a:ext cx="58" cy="98"/>
              </a:xfrm>
              <a:custGeom>
                <a:avLst/>
                <a:gdLst>
                  <a:gd name="T0" fmla="*/ 91 w 16"/>
                  <a:gd name="T1" fmla="*/ 91 h 27"/>
                  <a:gd name="T2" fmla="*/ 475 w 16"/>
                  <a:gd name="T3" fmla="*/ 236 h 27"/>
                  <a:gd name="T4" fmla="*/ 761 w 16"/>
                  <a:gd name="T5" fmla="*/ 1292 h 27"/>
                  <a:gd name="T6" fmla="*/ 0 w 1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2" y="2"/>
                    </a:moveTo>
                    <a:cubicBezTo>
                      <a:pt x="5" y="3"/>
                      <a:pt x="7" y="5"/>
                      <a:pt x="10" y="5"/>
                    </a:cubicBezTo>
                    <a:cubicBezTo>
                      <a:pt x="10" y="13"/>
                      <a:pt x="15" y="20"/>
                      <a:pt x="16" y="27"/>
                    </a:cubicBezTo>
                    <a:cubicBezTo>
                      <a:pt x="6" y="22"/>
                      <a:pt x="8" y="7"/>
                      <a:pt x="0" y="0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7" name="Freeform 700">
                <a:extLst>
                  <a:ext uri="{FF2B5EF4-FFF2-40B4-BE49-F238E27FC236}">
                    <a16:creationId xmlns:a16="http://schemas.microsoft.com/office/drawing/2014/main" id="{209A9F26-19EC-49C9-8FBA-781F78491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3410"/>
                <a:ext cx="108" cy="173"/>
              </a:xfrm>
              <a:custGeom>
                <a:avLst/>
                <a:gdLst>
                  <a:gd name="T0" fmla="*/ 180 w 30"/>
                  <a:gd name="T1" fmla="*/ 144 h 48"/>
                  <a:gd name="T2" fmla="*/ 234 w 30"/>
                  <a:gd name="T3" fmla="*/ 883 h 48"/>
                  <a:gd name="T4" fmla="*/ 1256 w 30"/>
                  <a:gd name="T5" fmla="*/ 2249 h 48"/>
                  <a:gd name="T6" fmla="*/ 792 w 30"/>
                  <a:gd name="T7" fmla="*/ 1261 h 48"/>
                  <a:gd name="T8" fmla="*/ 0 w 3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48">
                    <a:moveTo>
                      <a:pt x="4" y="3"/>
                    </a:moveTo>
                    <a:cubicBezTo>
                      <a:pt x="7" y="10"/>
                      <a:pt x="6" y="13"/>
                      <a:pt x="5" y="19"/>
                    </a:cubicBezTo>
                    <a:cubicBezTo>
                      <a:pt x="17" y="18"/>
                      <a:pt x="22" y="40"/>
                      <a:pt x="27" y="48"/>
                    </a:cubicBezTo>
                    <a:cubicBezTo>
                      <a:pt x="30" y="41"/>
                      <a:pt x="21" y="32"/>
                      <a:pt x="17" y="27"/>
                    </a:cubicBezTo>
                    <a:cubicBezTo>
                      <a:pt x="9" y="19"/>
                      <a:pt x="5" y="10"/>
                      <a:pt x="0" y="0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8" name="Freeform 701">
                <a:extLst>
                  <a:ext uri="{FF2B5EF4-FFF2-40B4-BE49-F238E27FC236}">
                    <a16:creationId xmlns:a16="http://schemas.microsoft.com/office/drawing/2014/main" id="{E0AFA48F-D682-4B2F-BD81-73E6B915B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948"/>
                <a:ext cx="228" cy="426"/>
              </a:xfrm>
              <a:custGeom>
                <a:avLst/>
                <a:gdLst>
                  <a:gd name="T0" fmla="*/ 470 w 63"/>
                  <a:gd name="T1" fmla="*/ 2592 h 118"/>
                  <a:gd name="T2" fmla="*/ 1610 w 63"/>
                  <a:gd name="T3" fmla="*/ 419 h 118"/>
                  <a:gd name="T4" fmla="*/ 2135 w 63"/>
                  <a:gd name="T5" fmla="*/ 1224 h 118"/>
                  <a:gd name="T6" fmla="*/ 2750 w 63"/>
                  <a:gd name="T7" fmla="*/ 1928 h 118"/>
                  <a:gd name="T8" fmla="*/ 2750 w 63"/>
                  <a:gd name="T9" fmla="*/ 3715 h 118"/>
                  <a:gd name="T10" fmla="*/ 2515 w 63"/>
                  <a:gd name="T11" fmla="*/ 4888 h 118"/>
                  <a:gd name="T12" fmla="*/ 1846 w 63"/>
                  <a:gd name="T13" fmla="*/ 5173 h 118"/>
                  <a:gd name="T14" fmla="*/ 670 w 63"/>
                  <a:gd name="T15" fmla="*/ 4469 h 118"/>
                  <a:gd name="T16" fmla="*/ 90 w 63"/>
                  <a:gd name="T17" fmla="*/ 3715 h 118"/>
                  <a:gd name="T18" fmla="*/ 185 w 63"/>
                  <a:gd name="T19" fmla="*/ 2686 h 1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18">
                    <a:moveTo>
                      <a:pt x="10" y="55"/>
                    </a:moveTo>
                    <a:cubicBezTo>
                      <a:pt x="22" y="50"/>
                      <a:pt x="10" y="0"/>
                      <a:pt x="34" y="9"/>
                    </a:cubicBezTo>
                    <a:cubicBezTo>
                      <a:pt x="42" y="12"/>
                      <a:pt x="41" y="20"/>
                      <a:pt x="45" y="26"/>
                    </a:cubicBezTo>
                    <a:cubicBezTo>
                      <a:pt x="48" y="31"/>
                      <a:pt x="54" y="33"/>
                      <a:pt x="58" y="41"/>
                    </a:cubicBezTo>
                    <a:cubicBezTo>
                      <a:pt x="63" y="51"/>
                      <a:pt x="58" y="68"/>
                      <a:pt x="58" y="79"/>
                    </a:cubicBezTo>
                    <a:cubicBezTo>
                      <a:pt x="57" y="88"/>
                      <a:pt x="59" y="95"/>
                      <a:pt x="53" y="104"/>
                    </a:cubicBezTo>
                    <a:cubicBezTo>
                      <a:pt x="49" y="109"/>
                      <a:pt x="43" y="118"/>
                      <a:pt x="39" y="110"/>
                    </a:cubicBezTo>
                    <a:cubicBezTo>
                      <a:pt x="28" y="108"/>
                      <a:pt x="21" y="103"/>
                      <a:pt x="14" y="95"/>
                    </a:cubicBezTo>
                    <a:cubicBezTo>
                      <a:pt x="11" y="91"/>
                      <a:pt x="4" y="84"/>
                      <a:pt x="2" y="79"/>
                    </a:cubicBezTo>
                    <a:cubicBezTo>
                      <a:pt x="0" y="71"/>
                      <a:pt x="4" y="65"/>
                      <a:pt x="4" y="57"/>
                    </a:cubicBezTo>
                  </a:path>
                </a:pathLst>
              </a:custGeom>
              <a:solidFill>
                <a:srgbClr val="FEE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9" name="Freeform 702">
                <a:extLst>
                  <a:ext uri="{FF2B5EF4-FFF2-40B4-BE49-F238E27FC236}">
                    <a16:creationId xmlns:a16="http://schemas.microsoft.com/office/drawing/2014/main" id="{E4C0080B-B243-4333-9B3F-5F80DAD6A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929"/>
                <a:ext cx="227" cy="246"/>
              </a:xfrm>
              <a:custGeom>
                <a:avLst/>
                <a:gdLst>
                  <a:gd name="T0" fmla="*/ 793 w 63"/>
                  <a:gd name="T1" fmla="*/ 0 h 68"/>
                  <a:gd name="T2" fmla="*/ 519 w 63"/>
                  <a:gd name="T3" fmla="*/ 1140 h 68"/>
                  <a:gd name="T4" fmla="*/ 1402 w 63"/>
                  <a:gd name="T5" fmla="*/ 1755 h 68"/>
                  <a:gd name="T6" fmla="*/ 1870 w 63"/>
                  <a:gd name="T7" fmla="*/ 2655 h 68"/>
                  <a:gd name="T8" fmla="*/ 2338 w 63"/>
                  <a:gd name="T9" fmla="*/ 3165 h 68"/>
                  <a:gd name="T10" fmla="*/ 2947 w 63"/>
                  <a:gd name="T11" fmla="*/ 2749 h 68"/>
                  <a:gd name="T12" fmla="*/ 793 w 63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17" y="0"/>
                    </a:moveTo>
                    <a:cubicBezTo>
                      <a:pt x="3" y="0"/>
                      <a:pt x="0" y="17"/>
                      <a:pt x="11" y="24"/>
                    </a:cubicBezTo>
                    <a:cubicBezTo>
                      <a:pt x="19" y="30"/>
                      <a:pt x="23" y="27"/>
                      <a:pt x="30" y="37"/>
                    </a:cubicBezTo>
                    <a:cubicBezTo>
                      <a:pt x="34" y="42"/>
                      <a:pt x="37" y="50"/>
                      <a:pt x="40" y="56"/>
                    </a:cubicBezTo>
                    <a:cubicBezTo>
                      <a:pt x="44" y="61"/>
                      <a:pt x="42" y="65"/>
                      <a:pt x="50" y="67"/>
                    </a:cubicBezTo>
                    <a:cubicBezTo>
                      <a:pt x="56" y="68"/>
                      <a:pt x="62" y="64"/>
                      <a:pt x="63" y="58"/>
                    </a:cubicBezTo>
                    <a:cubicBezTo>
                      <a:pt x="36" y="52"/>
                      <a:pt x="33" y="3"/>
                      <a:pt x="17" y="0"/>
                    </a:cubicBezTo>
                  </a:path>
                </a:pathLst>
              </a:custGeom>
              <a:solidFill>
                <a:srgbClr val="FEE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0" name="Freeform 703">
                <a:extLst>
                  <a:ext uri="{FF2B5EF4-FFF2-40B4-BE49-F238E27FC236}">
                    <a16:creationId xmlns:a16="http://schemas.microsoft.com/office/drawing/2014/main" id="{4D0B351A-4551-4B88-94F7-9A92E7D44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3229"/>
                <a:ext cx="188" cy="137"/>
              </a:xfrm>
              <a:custGeom>
                <a:avLst/>
                <a:gdLst>
                  <a:gd name="T0" fmla="*/ 0 w 52"/>
                  <a:gd name="T1" fmla="*/ 1731 h 38"/>
                  <a:gd name="T2" fmla="*/ 2458 w 52"/>
                  <a:gd name="T3" fmla="*/ 0 h 38"/>
                  <a:gd name="T4" fmla="*/ 184 w 52"/>
                  <a:gd name="T5" fmla="*/ 1312 h 38"/>
                  <a:gd name="T6" fmla="*/ 51 w 52"/>
                  <a:gd name="T7" fmla="*/ 1691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38">
                    <a:moveTo>
                      <a:pt x="0" y="37"/>
                    </a:moveTo>
                    <a:cubicBezTo>
                      <a:pt x="20" y="38"/>
                      <a:pt x="41" y="15"/>
                      <a:pt x="52" y="0"/>
                    </a:cubicBezTo>
                    <a:cubicBezTo>
                      <a:pt x="36" y="10"/>
                      <a:pt x="25" y="32"/>
                      <a:pt x="4" y="28"/>
                    </a:cubicBezTo>
                    <a:cubicBezTo>
                      <a:pt x="6" y="32"/>
                      <a:pt x="5" y="35"/>
                      <a:pt x="1" y="36"/>
                    </a:cubicBezTo>
                  </a:path>
                </a:pathLst>
              </a:cu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1" name="Freeform 704">
                <a:extLst>
                  <a:ext uri="{FF2B5EF4-FFF2-40B4-BE49-F238E27FC236}">
                    <a16:creationId xmlns:a16="http://schemas.microsoft.com/office/drawing/2014/main" id="{2975ACE7-C303-47E3-8CDE-DFE10A745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846"/>
                <a:ext cx="209" cy="827"/>
              </a:xfrm>
              <a:custGeom>
                <a:avLst/>
                <a:gdLst>
                  <a:gd name="T0" fmla="*/ 2339 w 58"/>
                  <a:gd name="T1" fmla="*/ 51 h 229"/>
                  <a:gd name="T2" fmla="*/ 1960 w 58"/>
                  <a:gd name="T3" fmla="*/ 3247 h 229"/>
                  <a:gd name="T4" fmla="*/ 1596 w 58"/>
                  <a:gd name="T5" fmla="*/ 5413 h 229"/>
                  <a:gd name="T6" fmla="*/ 1456 w 58"/>
                  <a:gd name="T7" fmla="*/ 7577 h 229"/>
                  <a:gd name="T8" fmla="*/ 0 w 58"/>
                  <a:gd name="T9" fmla="*/ 10787 h 229"/>
                  <a:gd name="T10" fmla="*/ 2479 w 58"/>
                  <a:gd name="T11" fmla="*/ 5554 h 229"/>
                  <a:gd name="T12" fmla="*/ 2623 w 58"/>
                  <a:gd name="T13" fmla="*/ 2922 h 229"/>
                  <a:gd name="T14" fmla="*/ 2389 w 58"/>
                  <a:gd name="T15" fmla="*/ 0 h 2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29">
                    <a:moveTo>
                      <a:pt x="50" y="1"/>
                    </a:moveTo>
                    <a:cubicBezTo>
                      <a:pt x="55" y="14"/>
                      <a:pt x="44" y="56"/>
                      <a:pt x="42" y="69"/>
                    </a:cubicBezTo>
                    <a:cubicBezTo>
                      <a:pt x="39" y="84"/>
                      <a:pt x="36" y="100"/>
                      <a:pt x="34" y="115"/>
                    </a:cubicBezTo>
                    <a:cubicBezTo>
                      <a:pt x="33" y="130"/>
                      <a:pt x="33" y="146"/>
                      <a:pt x="31" y="161"/>
                    </a:cubicBezTo>
                    <a:cubicBezTo>
                      <a:pt x="27" y="187"/>
                      <a:pt x="8" y="205"/>
                      <a:pt x="0" y="229"/>
                    </a:cubicBezTo>
                    <a:cubicBezTo>
                      <a:pt x="22" y="193"/>
                      <a:pt x="47" y="160"/>
                      <a:pt x="53" y="118"/>
                    </a:cubicBezTo>
                    <a:cubicBezTo>
                      <a:pt x="56" y="100"/>
                      <a:pt x="58" y="81"/>
                      <a:pt x="56" y="62"/>
                    </a:cubicBezTo>
                    <a:cubicBezTo>
                      <a:pt x="55" y="52"/>
                      <a:pt x="57" y="10"/>
                      <a:pt x="51" y="0"/>
                    </a:cubicBezTo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2" name="Freeform 705">
                <a:extLst>
                  <a:ext uri="{FF2B5EF4-FFF2-40B4-BE49-F238E27FC236}">
                    <a16:creationId xmlns:a16="http://schemas.microsoft.com/office/drawing/2014/main" id="{39A12DE4-C524-4DFD-97EF-EDFED4B53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402"/>
                <a:ext cx="119" cy="296"/>
              </a:xfrm>
              <a:custGeom>
                <a:avLst/>
                <a:gdLst>
                  <a:gd name="T0" fmla="*/ 1028 w 33"/>
                  <a:gd name="T1" fmla="*/ 379 h 82"/>
                  <a:gd name="T2" fmla="*/ 0 w 33"/>
                  <a:gd name="T3" fmla="*/ 3855 h 82"/>
                  <a:gd name="T4" fmla="*/ 1547 w 33"/>
                  <a:gd name="T5" fmla="*/ 1318 h 82"/>
                  <a:gd name="T6" fmla="*/ 1132 w 33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82">
                    <a:moveTo>
                      <a:pt x="22" y="8"/>
                    </a:moveTo>
                    <a:cubicBezTo>
                      <a:pt x="25" y="33"/>
                      <a:pt x="6" y="58"/>
                      <a:pt x="0" y="82"/>
                    </a:cubicBezTo>
                    <a:cubicBezTo>
                      <a:pt x="12" y="66"/>
                      <a:pt x="27" y="47"/>
                      <a:pt x="33" y="28"/>
                    </a:cubicBezTo>
                    <a:cubicBezTo>
                      <a:pt x="25" y="22"/>
                      <a:pt x="29" y="9"/>
                      <a:pt x="24" y="0"/>
                    </a:cubicBezTo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3" name="Freeform 706">
                <a:extLst>
                  <a:ext uri="{FF2B5EF4-FFF2-40B4-BE49-F238E27FC236}">
                    <a16:creationId xmlns:a16="http://schemas.microsoft.com/office/drawing/2014/main" id="{282CF378-4F86-46DD-87B8-73930BEF4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709"/>
                <a:ext cx="69" cy="166"/>
              </a:xfrm>
              <a:custGeom>
                <a:avLst/>
                <a:gdLst>
                  <a:gd name="T0" fmla="*/ 91 w 19"/>
                  <a:gd name="T1" fmla="*/ 90 h 46"/>
                  <a:gd name="T2" fmla="*/ 91 w 19"/>
                  <a:gd name="T3" fmla="*/ 704 h 46"/>
                  <a:gd name="T4" fmla="*/ 54 w 19"/>
                  <a:gd name="T5" fmla="*/ 1407 h 46"/>
                  <a:gd name="T6" fmla="*/ 330 w 19"/>
                  <a:gd name="T7" fmla="*/ 1642 h 46"/>
                  <a:gd name="T8" fmla="*/ 912 w 19"/>
                  <a:gd name="T9" fmla="*/ 2162 h 46"/>
                  <a:gd name="T10" fmla="*/ 0 w 19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6">
                    <a:moveTo>
                      <a:pt x="2" y="2"/>
                    </a:moveTo>
                    <a:cubicBezTo>
                      <a:pt x="3" y="6"/>
                      <a:pt x="2" y="11"/>
                      <a:pt x="2" y="15"/>
                    </a:cubicBezTo>
                    <a:cubicBezTo>
                      <a:pt x="2" y="19"/>
                      <a:pt x="0" y="27"/>
                      <a:pt x="1" y="30"/>
                    </a:cubicBezTo>
                    <a:cubicBezTo>
                      <a:pt x="2" y="35"/>
                      <a:pt x="2" y="33"/>
                      <a:pt x="7" y="35"/>
                    </a:cubicBezTo>
                    <a:cubicBezTo>
                      <a:pt x="11" y="38"/>
                      <a:pt x="15" y="42"/>
                      <a:pt x="19" y="46"/>
                    </a:cubicBezTo>
                    <a:cubicBezTo>
                      <a:pt x="7" y="32"/>
                      <a:pt x="7" y="16"/>
                      <a:pt x="0" y="0"/>
                    </a:cubicBezTo>
                  </a:path>
                </a:pathLst>
              </a:custGeom>
              <a:solidFill>
                <a:srgbClr val="EF8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4" name="Freeform 707">
                <a:extLst>
                  <a:ext uri="{FF2B5EF4-FFF2-40B4-BE49-F238E27FC236}">
                    <a16:creationId xmlns:a16="http://schemas.microsoft.com/office/drawing/2014/main" id="{1D13EA34-1F8F-4A3B-A87B-462065351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926"/>
                <a:ext cx="736" cy="184"/>
              </a:xfrm>
              <a:custGeom>
                <a:avLst/>
                <a:gdLst>
                  <a:gd name="T0" fmla="*/ 0 w 204"/>
                  <a:gd name="T1" fmla="*/ 51 h 51"/>
                  <a:gd name="T2" fmla="*/ 794 w 204"/>
                  <a:gd name="T3" fmla="*/ 1977 h 51"/>
                  <a:gd name="T4" fmla="*/ 2071 w 204"/>
                  <a:gd name="T5" fmla="*/ 2251 h 51"/>
                  <a:gd name="T6" fmla="*/ 9579 w 204"/>
                  <a:gd name="T7" fmla="*/ 144 h 51"/>
                  <a:gd name="T8" fmla="*/ 5960 w 204"/>
                  <a:gd name="T9" fmla="*/ 1367 h 51"/>
                  <a:gd name="T10" fmla="*/ 1642 w 204"/>
                  <a:gd name="T11" fmla="*/ 1732 h 51"/>
                  <a:gd name="T12" fmla="*/ 0 w 204"/>
                  <a:gd name="T13" fmla="*/ 51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51">
                    <a:moveTo>
                      <a:pt x="0" y="1"/>
                    </a:moveTo>
                    <a:cubicBezTo>
                      <a:pt x="9" y="13"/>
                      <a:pt x="6" y="38"/>
                      <a:pt x="17" y="42"/>
                    </a:cubicBezTo>
                    <a:cubicBezTo>
                      <a:pt x="20" y="43"/>
                      <a:pt x="30" y="47"/>
                      <a:pt x="44" y="48"/>
                    </a:cubicBezTo>
                    <a:cubicBezTo>
                      <a:pt x="77" y="51"/>
                      <a:pt x="137" y="45"/>
                      <a:pt x="204" y="3"/>
                    </a:cubicBezTo>
                    <a:cubicBezTo>
                      <a:pt x="193" y="9"/>
                      <a:pt x="160" y="22"/>
                      <a:pt x="127" y="29"/>
                    </a:cubicBezTo>
                    <a:cubicBezTo>
                      <a:pt x="87" y="38"/>
                      <a:pt x="47" y="40"/>
                      <a:pt x="35" y="37"/>
                    </a:cubicBezTo>
                    <a:cubicBezTo>
                      <a:pt x="13" y="32"/>
                      <a:pt x="9" y="0"/>
                      <a:pt x="0" y="1"/>
                    </a:cubicBezTo>
                    <a:close/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5" name="Freeform 708">
                <a:extLst>
                  <a:ext uri="{FF2B5EF4-FFF2-40B4-BE49-F238E27FC236}">
                    <a16:creationId xmlns:a16="http://schemas.microsoft.com/office/drawing/2014/main" id="{35CBDE11-F40D-4C64-B39B-3D73D8086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2370"/>
                <a:ext cx="1000" cy="801"/>
              </a:xfrm>
              <a:custGeom>
                <a:avLst/>
                <a:gdLst>
                  <a:gd name="T0" fmla="*/ 664 w 277"/>
                  <a:gd name="T1" fmla="*/ 7563 h 222"/>
                  <a:gd name="T2" fmla="*/ 6451 w 277"/>
                  <a:gd name="T3" fmla="*/ 9165 h 222"/>
                  <a:gd name="T4" fmla="*/ 8942 w 277"/>
                  <a:gd name="T5" fmla="*/ 6484 h 222"/>
                  <a:gd name="T6" fmla="*/ 10440 w 277"/>
                  <a:gd name="T7" fmla="*/ 1927 h 222"/>
                  <a:gd name="T8" fmla="*/ 10401 w 277"/>
                  <a:gd name="T9" fmla="*/ 1927 h 222"/>
                  <a:gd name="T10" fmla="*/ 8708 w 277"/>
                  <a:gd name="T11" fmla="*/ 3240 h 222"/>
                  <a:gd name="T12" fmla="*/ 3101 w 277"/>
                  <a:gd name="T13" fmla="*/ 5690 h 222"/>
                  <a:gd name="T14" fmla="*/ 0 w 277"/>
                  <a:gd name="T15" fmla="*/ 4373 h 222"/>
                  <a:gd name="T16" fmla="*/ 4040 w 277"/>
                  <a:gd name="T17" fmla="*/ 6339 h 222"/>
                  <a:gd name="T18" fmla="*/ 6726 w 277"/>
                  <a:gd name="T19" fmla="*/ 7043 h 222"/>
                  <a:gd name="T20" fmla="*/ 664 w 277"/>
                  <a:gd name="T21" fmla="*/ 7563 h 2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7" h="222">
                    <a:moveTo>
                      <a:pt x="14" y="161"/>
                    </a:moveTo>
                    <a:cubicBezTo>
                      <a:pt x="24" y="175"/>
                      <a:pt x="82" y="222"/>
                      <a:pt x="137" y="195"/>
                    </a:cubicBezTo>
                    <a:cubicBezTo>
                      <a:pt x="193" y="168"/>
                      <a:pt x="190" y="138"/>
                      <a:pt x="190" y="138"/>
                    </a:cubicBezTo>
                    <a:cubicBezTo>
                      <a:pt x="190" y="138"/>
                      <a:pt x="167" y="81"/>
                      <a:pt x="222" y="41"/>
                    </a:cubicBezTo>
                    <a:cubicBezTo>
                      <a:pt x="277" y="0"/>
                      <a:pt x="231" y="36"/>
                      <a:pt x="221" y="41"/>
                    </a:cubicBezTo>
                    <a:cubicBezTo>
                      <a:pt x="212" y="45"/>
                      <a:pt x="196" y="56"/>
                      <a:pt x="185" y="69"/>
                    </a:cubicBezTo>
                    <a:cubicBezTo>
                      <a:pt x="173" y="82"/>
                      <a:pt x="115" y="129"/>
                      <a:pt x="66" y="121"/>
                    </a:cubicBezTo>
                    <a:cubicBezTo>
                      <a:pt x="17" y="113"/>
                      <a:pt x="10" y="101"/>
                      <a:pt x="0" y="93"/>
                    </a:cubicBezTo>
                    <a:cubicBezTo>
                      <a:pt x="11" y="111"/>
                      <a:pt x="56" y="135"/>
                      <a:pt x="86" y="135"/>
                    </a:cubicBezTo>
                    <a:cubicBezTo>
                      <a:pt x="116" y="135"/>
                      <a:pt x="140" y="132"/>
                      <a:pt x="143" y="150"/>
                    </a:cubicBezTo>
                    <a:cubicBezTo>
                      <a:pt x="147" y="168"/>
                      <a:pt x="73" y="207"/>
                      <a:pt x="14" y="161"/>
                    </a:cubicBezTo>
                    <a:close/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6" name="Freeform 709">
                <a:extLst>
                  <a:ext uri="{FF2B5EF4-FFF2-40B4-BE49-F238E27FC236}">
                    <a16:creationId xmlns:a16="http://schemas.microsoft.com/office/drawing/2014/main" id="{59E2A70A-E2AF-4B1D-8EF0-998C9B33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724"/>
                <a:ext cx="452" cy="364"/>
              </a:xfrm>
              <a:custGeom>
                <a:avLst/>
                <a:gdLst>
                  <a:gd name="T0" fmla="*/ 289 w 125"/>
                  <a:gd name="T1" fmla="*/ 0 h 101"/>
                  <a:gd name="T2" fmla="*/ 1280 w 125"/>
                  <a:gd name="T3" fmla="*/ 1597 h 101"/>
                  <a:gd name="T4" fmla="*/ 3218 w 125"/>
                  <a:gd name="T5" fmla="*/ 2299 h 101"/>
                  <a:gd name="T6" fmla="*/ 5909 w 125"/>
                  <a:gd name="T7" fmla="*/ 2155 h 101"/>
                  <a:gd name="T8" fmla="*/ 2980 w 125"/>
                  <a:gd name="T9" fmla="*/ 2768 h 101"/>
                  <a:gd name="T10" fmla="*/ 3688 w 125"/>
                  <a:gd name="T11" fmla="*/ 4545 h 101"/>
                  <a:gd name="T12" fmla="*/ 2274 w 125"/>
                  <a:gd name="T13" fmla="*/ 4444 h 101"/>
                  <a:gd name="T14" fmla="*/ 1515 w 125"/>
                  <a:gd name="T15" fmla="*/ 2624 h 101"/>
                  <a:gd name="T16" fmla="*/ 145 w 125"/>
                  <a:gd name="T17" fmla="*/ 1456 h 101"/>
                  <a:gd name="T18" fmla="*/ 235 w 125"/>
                  <a:gd name="T19" fmla="*/ 84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101">
                    <a:moveTo>
                      <a:pt x="6" y="0"/>
                    </a:moveTo>
                    <a:cubicBezTo>
                      <a:pt x="11" y="22"/>
                      <a:pt x="13" y="25"/>
                      <a:pt x="27" y="34"/>
                    </a:cubicBezTo>
                    <a:cubicBezTo>
                      <a:pt x="41" y="43"/>
                      <a:pt x="53" y="49"/>
                      <a:pt x="68" y="49"/>
                    </a:cubicBezTo>
                    <a:cubicBezTo>
                      <a:pt x="83" y="50"/>
                      <a:pt x="113" y="48"/>
                      <a:pt x="125" y="46"/>
                    </a:cubicBezTo>
                    <a:cubicBezTo>
                      <a:pt x="112" y="55"/>
                      <a:pt x="72" y="56"/>
                      <a:pt x="63" y="59"/>
                    </a:cubicBezTo>
                    <a:cubicBezTo>
                      <a:pt x="55" y="62"/>
                      <a:pt x="59" y="94"/>
                      <a:pt x="78" y="97"/>
                    </a:cubicBezTo>
                    <a:cubicBezTo>
                      <a:pt x="96" y="101"/>
                      <a:pt x="48" y="95"/>
                      <a:pt x="48" y="95"/>
                    </a:cubicBezTo>
                    <a:cubicBezTo>
                      <a:pt x="48" y="95"/>
                      <a:pt x="39" y="65"/>
                      <a:pt x="32" y="56"/>
                    </a:cubicBezTo>
                    <a:cubicBezTo>
                      <a:pt x="25" y="47"/>
                      <a:pt x="17" y="34"/>
                      <a:pt x="3" y="31"/>
                    </a:cubicBezTo>
                    <a:cubicBezTo>
                      <a:pt x="0" y="30"/>
                      <a:pt x="3" y="21"/>
                      <a:pt x="5" y="18"/>
                    </a:cubicBezTo>
                  </a:path>
                </a:pathLst>
              </a:custGeom>
              <a:solidFill>
                <a:srgbClr val="D66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7" name="Freeform 710">
                <a:extLst>
                  <a:ext uri="{FF2B5EF4-FFF2-40B4-BE49-F238E27FC236}">
                    <a16:creationId xmlns:a16="http://schemas.microsoft.com/office/drawing/2014/main" id="{F204DE95-5CAB-4EA2-9BD8-9D8344881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605"/>
                <a:ext cx="166" cy="314"/>
              </a:xfrm>
              <a:custGeom>
                <a:avLst/>
                <a:gdLst>
                  <a:gd name="T0" fmla="*/ 2162 w 46"/>
                  <a:gd name="T1" fmla="*/ 4089 h 87"/>
                  <a:gd name="T2" fmla="*/ 0 w 46"/>
                  <a:gd name="T3" fmla="*/ 0 h 87"/>
                  <a:gd name="T4" fmla="*/ 2162 w 46"/>
                  <a:gd name="T5" fmla="*/ 4089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87">
                    <a:moveTo>
                      <a:pt x="46" y="87"/>
                    </a:moveTo>
                    <a:cubicBezTo>
                      <a:pt x="22" y="70"/>
                      <a:pt x="3" y="21"/>
                      <a:pt x="0" y="0"/>
                    </a:cubicBezTo>
                    <a:cubicBezTo>
                      <a:pt x="7" y="18"/>
                      <a:pt x="31" y="75"/>
                      <a:pt x="46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8" name="Freeform 711">
                <a:extLst>
                  <a:ext uri="{FF2B5EF4-FFF2-40B4-BE49-F238E27FC236}">
                    <a16:creationId xmlns:a16="http://schemas.microsoft.com/office/drawing/2014/main" id="{E037A98F-0D0A-4C8B-B6CC-6B481E36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691"/>
                <a:ext cx="603" cy="177"/>
              </a:xfrm>
              <a:custGeom>
                <a:avLst/>
                <a:gdLst>
                  <a:gd name="T0" fmla="*/ 0 w 167"/>
                  <a:gd name="T1" fmla="*/ 1748 h 49"/>
                  <a:gd name="T2" fmla="*/ 3336 w 167"/>
                  <a:gd name="T3" fmla="*/ 1698 h 49"/>
                  <a:gd name="T4" fmla="*/ 7861 w 167"/>
                  <a:gd name="T5" fmla="*/ 0 h 49"/>
                  <a:gd name="T6" fmla="*/ 3441 w 167"/>
                  <a:gd name="T7" fmla="*/ 2023 h 49"/>
                  <a:gd name="T8" fmla="*/ 0 w 167"/>
                  <a:gd name="T9" fmla="*/ 1748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7" h="49">
                    <a:moveTo>
                      <a:pt x="0" y="37"/>
                    </a:moveTo>
                    <a:cubicBezTo>
                      <a:pt x="17" y="40"/>
                      <a:pt x="47" y="40"/>
                      <a:pt x="71" y="36"/>
                    </a:cubicBezTo>
                    <a:cubicBezTo>
                      <a:pt x="95" y="31"/>
                      <a:pt x="135" y="30"/>
                      <a:pt x="167" y="0"/>
                    </a:cubicBezTo>
                    <a:cubicBezTo>
                      <a:pt x="151" y="20"/>
                      <a:pt x="104" y="37"/>
                      <a:pt x="73" y="43"/>
                    </a:cubicBezTo>
                    <a:cubicBezTo>
                      <a:pt x="41" y="49"/>
                      <a:pt x="11" y="40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9" name="Freeform 712">
                <a:extLst>
                  <a:ext uri="{FF2B5EF4-FFF2-40B4-BE49-F238E27FC236}">
                    <a16:creationId xmlns:a16="http://schemas.microsoft.com/office/drawing/2014/main" id="{BC898748-FF1A-4AC2-8F1E-D05F9D5F5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518"/>
                <a:ext cx="224" cy="534"/>
              </a:xfrm>
              <a:custGeom>
                <a:avLst/>
                <a:gdLst>
                  <a:gd name="T0" fmla="*/ 0 w 62"/>
                  <a:gd name="T1" fmla="*/ 0 h 148"/>
                  <a:gd name="T2" fmla="*/ 2258 w 62"/>
                  <a:gd name="T3" fmla="*/ 2017 h 148"/>
                  <a:gd name="T4" fmla="*/ 1933 w 62"/>
                  <a:gd name="T5" fmla="*/ 6953 h 148"/>
                  <a:gd name="T6" fmla="*/ 2403 w 62"/>
                  <a:gd name="T7" fmla="*/ 1876 h 148"/>
                  <a:gd name="T8" fmla="*/ 0 w 62"/>
                  <a:gd name="T9" fmla="*/ 0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148">
                    <a:moveTo>
                      <a:pt x="0" y="0"/>
                    </a:moveTo>
                    <a:cubicBezTo>
                      <a:pt x="23" y="11"/>
                      <a:pt x="42" y="25"/>
                      <a:pt x="48" y="43"/>
                    </a:cubicBezTo>
                    <a:cubicBezTo>
                      <a:pt x="54" y="61"/>
                      <a:pt x="47" y="122"/>
                      <a:pt x="41" y="148"/>
                    </a:cubicBezTo>
                    <a:cubicBezTo>
                      <a:pt x="49" y="113"/>
                      <a:pt x="62" y="61"/>
                      <a:pt x="51" y="40"/>
                    </a:cubicBezTo>
                    <a:cubicBezTo>
                      <a:pt x="41" y="18"/>
                      <a:pt x="17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0" name="Freeform 713">
                <a:extLst>
                  <a:ext uri="{FF2B5EF4-FFF2-40B4-BE49-F238E27FC236}">
                    <a16:creationId xmlns:a16="http://schemas.microsoft.com/office/drawing/2014/main" id="{E814F3FF-36A0-4B19-B1A6-02FBE2C4B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431"/>
                <a:ext cx="372" cy="231"/>
              </a:xfrm>
              <a:custGeom>
                <a:avLst/>
                <a:gdLst>
                  <a:gd name="T0" fmla="*/ 0 w 103"/>
                  <a:gd name="T1" fmla="*/ 90 h 64"/>
                  <a:gd name="T2" fmla="*/ 4854 w 103"/>
                  <a:gd name="T3" fmla="*/ 3010 h 64"/>
                  <a:gd name="T4" fmla="*/ 0 w 103"/>
                  <a:gd name="T5" fmla="*/ 9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64">
                    <a:moveTo>
                      <a:pt x="0" y="2"/>
                    </a:moveTo>
                    <a:cubicBezTo>
                      <a:pt x="24" y="2"/>
                      <a:pt x="91" y="15"/>
                      <a:pt x="103" y="64"/>
                    </a:cubicBezTo>
                    <a:cubicBezTo>
                      <a:pt x="92" y="35"/>
                      <a:pt x="75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1" name="Freeform 714">
                <a:extLst>
                  <a:ext uri="{FF2B5EF4-FFF2-40B4-BE49-F238E27FC236}">
                    <a16:creationId xmlns:a16="http://schemas.microsoft.com/office/drawing/2014/main" id="{7DC4A9C7-CF79-43F5-8B7D-C03F040E7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2308"/>
                <a:ext cx="390" cy="275"/>
              </a:xfrm>
              <a:custGeom>
                <a:avLst/>
                <a:gdLst>
                  <a:gd name="T0" fmla="*/ 0 w 108"/>
                  <a:gd name="T1" fmla="*/ 3600 h 76"/>
                  <a:gd name="T2" fmla="*/ 3481 w 108"/>
                  <a:gd name="T3" fmla="*/ 1321 h 76"/>
                  <a:gd name="T4" fmla="*/ 5084 w 108"/>
                  <a:gd name="T5" fmla="*/ 0 h 76"/>
                  <a:gd name="T6" fmla="*/ 3102 w 108"/>
                  <a:gd name="T7" fmla="*/ 1664 h 76"/>
                  <a:gd name="T8" fmla="*/ 0 w 108"/>
                  <a:gd name="T9" fmla="*/ 360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76">
                    <a:moveTo>
                      <a:pt x="0" y="76"/>
                    </a:moveTo>
                    <a:cubicBezTo>
                      <a:pt x="12" y="58"/>
                      <a:pt x="54" y="37"/>
                      <a:pt x="74" y="28"/>
                    </a:cubicBezTo>
                    <a:cubicBezTo>
                      <a:pt x="94" y="19"/>
                      <a:pt x="104" y="7"/>
                      <a:pt x="108" y="0"/>
                    </a:cubicBezTo>
                    <a:cubicBezTo>
                      <a:pt x="99" y="19"/>
                      <a:pt x="80" y="27"/>
                      <a:pt x="66" y="35"/>
                    </a:cubicBezTo>
                    <a:cubicBezTo>
                      <a:pt x="51" y="43"/>
                      <a:pt x="6" y="62"/>
                      <a:pt x="0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2" name="Freeform 715">
                <a:extLst>
                  <a:ext uri="{FF2B5EF4-FFF2-40B4-BE49-F238E27FC236}">
                    <a16:creationId xmlns:a16="http://schemas.microsoft.com/office/drawing/2014/main" id="{76B9B819-51BC-4D55-99B5-DF49453CB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2951"/>
                <a:ext cx="188" cy="401"/>
              </a:xfrm>
              <a:custGeom>
                <a:avLst/>
                <a:gdLst>
                  <a:gd name="T0" fmla="*/ 0 w 52"/>
                  <a:gd name="T1" fmla="*/ 2453 h 111"/>
                  <a:gd name="T2" fmla="*/ 1085 w 52"/>
                  <a:gd name="T3" fmla="*/ 379 h 111"/>
                  <a:gd name="T4" fmla="*/ 1609 w 52"/>
                  <a:gd name="T5" fmla="*/ 1174 h 111"/>
                  <a:gd name="T6" fmla="*/ 2223 w 52"/>
                  <a:gd name="T7" fmla="*/ 1893 h 111"/>
                  <a:gd name="T8" fmla="*/ 2223 w 52"/>
                  <a:gd name="T9" fmla="*/ 3681 h 111"/>
                  <a:gd name="T10" fmla="*/ 1988 w 52"/>
                  <a:gd name="T11" fmla="*/ 4855 h 111"/>
                  <a:gd name="T12" fmla="*/ 1894 w 52"/>
                  <a:gd name="T13" fmla="*/ 5235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1">
                    <a:moveTo>
                      <a:pt x="0" y="52"/>
                    </a:moveTo>
                    <a:cubicBezTo>
                      <a:pt x="10" y="43"/>
                      <a:pt x="1" y="0"/>
                      <a:pt x="23" y="8"/>
                    </a:cubicBezTo>
                    <a:cubicBezTo>
                      <a:pt x="31" y="11"/>
                      <a:pt x="30" y="19"/>
                      <a:pt x="34" y="25"/>
                    </a:cubicBezTo>
                    <a:cubicBezTo>
                      <a:pt x="37" y="30"/>
                      <a:pt x="43" y="32"/>
                      <a:pt x="47" y="40"/>
                    </a:cubicBezTo>
                    <a:cubicBezTo>
                      <a:pt x="52" y="50"/>
                      <a:pt x="47" y="67"/>
                      <a:pt x="47" y="78"/>
                    </a:cubicBezTo>
                    <a:cubicBezTo>
                      <a:pt x="46" y="87"/>
                      <a:pt x="48" y="94"/>
                      <a:pt x="42" y="103"/>
                    </a:cubicBezTo>
                    <a:cubicBezTo>
                      <a:pt x="41" y="104"/>
                      <a:pt x="42" y="110"/>
                      <a:pt x="40" y="111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3" name="Freeform 716">
                <a:extLst>
                  <a:ext uri="{FF2B5EF4-FFF2-40B4-BE49-F238E27FC236}">
                    <a16:creationId xmlns:a16="http://schemas.microsoft.com/office/drawing/2014/main" id="{8E79B3A5-3887-4D64-97CD-15F024259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3182"/>
                <a:ext cx="617" cy="426"/>
              </a:xfrm>
              <a:custGeom>
                <a:avLst/>
                <a:gdLst>
                  <a:gd name="T0" fmla="*/ 7797 w 171"/>
                  <a:gd name="T1" fmla="*/ 1083 h 118"/>
                  <a:gd name="T2" fmla="*/ 7328 w 171"/>
                  <a:gd name="T3" fmla="*/ 0 h 118"/>
                  <a:gd name="T4" fmla="*/ 6899 w 171"/>
                  <a:gd name="T5" fmla="*/ 2960 h 118"/>
                  <a:gd name="T6" fmla="*/ 4503 w 171"/>
                  <a:gd name="T7" fmla="*/ 4614 h 118"/>
                  <a:gd name="T8" fmla="*/ 1313 w 171"/>
                  <a:gd name="T9" fmla="*/ 3859 h 118"/>
                  <a:gd name="T10" fmla="*/ 90 w 171"/>
                  <a:gd name="T11" fmla="*/ 1643 h 118"/>
                  <a:gd name="T12" fmla="*/ 90 w 171"/>
                  <a:gd name="T13" fmla="*/ 1318 h 118"/>
                  <a:gd name="T14" fmla="*/ 325 w 171"/>
                  <a:gd name="T15" fmla="*/ 3011 h 118"/>
                  <a:gd name="T16" fmla="*/ 1173 w 171"/>
                  <a:gd name="T17" fmla="*/ 4094 h 118"/>
                  <a:gd name="T18" fmla="*/ 1876 w 171"/>
                  <a:gd name="T19" fmla="*/ 4848 h 118"/>
                  <a:gd name="T20" fmla="*/ 2955 w 171"/>
                  <a:gd name="T21" fmla="*/ 4848 h 118"/>
                  <a:gd name="T22" fmla="*/ 4139 w 171"/>
                  <a:gd name="T23" fmla="*/ 5498 h 118"/>
                  <a:gd name="T24" fmla="*/ 5261 w 171"/>
                  <a:gd name="T25" fmla="*/ 5462 h 118"/>
                  <a:gd name="T26" fmla="*/ 7238 w 171"/>
                  <a:gd name="T27" fmla="*/ 4888 h 118"/>
                  <a:gd name="T28" fmla="*/ 8032 w 171"/>
                  <a:gd name="T29" fmla="*/ 3390 h 118"/>
                  <a:gd name="T30" fmla="*/ 7797 w 171"/>
                  <a:gd name="T31" fmla="*/ 1083 h 1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1" h="118">
                    <a:moveTo>
                      <a:pt x="166" y="23"/>
                    </a:moveTo>
                    <a:cubicBezTo>
                      <a:pt x="163" y="15"/>
                      <a:pt x="160" y="8"/>
                      <a:pt x="156" y="0"/>
                    </a:cubicBezTo>
                    <a:cubicBezTo>
                      <a:pt x="162" y="22"/>
                      <a:pt x="159" y="45"/>
                      <a:pt x="147" y="63"/>
                    </a:cubicBezTo>
                    <a:cubicBezTo>
                      <a:pt x="136" y="81"/>
                      <a:pt x="118" y="93"/>
                      <a:pt x="96" y="98"/>
                    </a:cubicBezTo>
                    <a:cubicBezTo>
                      <a:pt x="72" y="102"/>
                      <a:pt x="48" y="97"/>
                      <a:pt x="28" y="82"/>
                    </a:cubicBezTo>
                    <a:cubicBezTo>
                      <a:pt x="12" y="69"/>
                      <a:pt x="3" y="52"/>
                      <a:pt x="2" y="35"/>
                    </a:cubicBezTo>
                    <a:cubicBezTo>
                      <a:pt x="2" y="32"/>
                      <a:pt x="2" y="30"/>
                      <a:pt x="2" y="28"/>
                    </a:cubicBezTo>
                    <a:cubicBezTo>
                      <a:pt x="0" y="41"/>
                      <a:pt x="3" y="53"/>
                      <a:pt x="7" y="64"/>
                    </a:cubicBezTo>
                    <a:cubicBezTo>
                      <a:pt x="14" y="70"/>
                      <a:pt x="19" y="74"/>
                      <a:pt x="25" y="87"/>
                    </a:cubicBezTo>
                    <a:cubicBezTo>
                      <a:pt x="27" y="92"/>
                      <a:pt x="36" y="101"/>
                      <a:pt x="40" y="103"/>
                    </a:cubicBezTo>
                    <a:cubicBezTo>
                      <a:pt x="45" y="106"/>
                      <a:pt x="57" y="100"/>
                      <a:pt x="63" y="103"/>
                    </a:cubicBezTo>
                    <a:cubicBezTo>
                      <a:pt x="74" y="107"/>
                      <a:pt x="76" y="116"/>
                      <a:pt x="88" y="117"/>
                    </a:cubicBezTo>
                    <a:cubicBezTo>
                      <a:pt x="92" y="118"/>
                      <a:pt x="108" y="116"/>
                      <a:pt x="112" y="116"/>
                    </a:cubicBezTo>
                    <a:cubicBezTo>
                      <a:pt x="124" y="113"/>
                      <a:pt x="138" y="93"/>
                      <a:pt x="154" y="104"/>
                    </a:cubicBezTo>
                    <a:cubicBezTo>
                      <a:pt x="156" y="91"/>
                      <a:pt x="160" y="80"/>
                      <a:pt x="171" y="72"/>
                    </a:cubicBezTo>
                    <a:cubicBezTo>
                      <a:pt x="165" y="55"/>
                      <a:pt x="163" y="39"/>
                      <a:pt x="166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4" name="Freeform 717">
                <a:extLst>
                  <a:ext uri="{FF2B5EF4-FFF2-40B4-BE49-F238E27FC236}">
                    <a16:creationId xmlns:a16="http://schemas.microsoft.com/office/drawing/2014/main" id="{A3A5793B-0907-4B16-A3A0-37686513D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3070"/>
                <a:ext cx="592" cy="148"/>
              </a:xfrm>
              <a:custGeom>
                <a:avLst/>
                <a:gdLst>
                  <a:gd name="T0" fmla="*/ 7714 w 164"/>
                  <a:gd name="T1" fmla="*/ 939 h 41"/>
                  <a:gd name="T2" fmla="*/ 7479 w 164"/>
                  <a:gd name="T3" fmla="*/ 754 h 41"/>
                  <a:gd name="T4" fmla="*/ 5498 w 164"/>
                  <a:gd name="T5" fmla="*/ 848 h 41"/>
                  <a:gd name="T6" fmla="*/ 3245 w 164"/>
                  <a:gd name="T7" fmla="*/ 1928 h 41"/>
                  <a:gd name="T8" fmla="*/ 1787 w 164"/>
                  <a:gd name="T9" fmla="*/ 1642 h 41"/>
                  <a:gd name="T10" fmla="*/ 0 w 164"/>
                  <a:gd name="T11" fmla="*/ 28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4" h="41">
                    <a:moveTo>
                      <a:pt x="164" y="20"/>
                    </a:moveTo>
                    <a:cubicBezTo>
                      <a:pt x="163" y="19"/>
                      <a:pt x="161" y="17"/>
                      <a:pt x="159" y="16"/>
                    </a:cubicBezTo>
                    <a:cubicBezTo>
                      <a:pt x="140" y="5"/>
                      <a:pt x="135" y="10"/>
                      <a:pt x="117" y="18"/>
                    </a:cubicBezTo>
                    <a:cubicBezTo>
                      <a:pt x="101" y="24"/>
                      <a:pt x="79" y="23"/>
                      <a:pt x="69" y="41"/>
                    </a:cubicBezTo>
                    <a:cubicBezTo>
                      <a:pt x="62" y="30"/>
                      <a:pt x="48" y="28"/>
                      <a:pt x="38" y="35"/>
                    </a:cubicBezTo>
                    <a:cubicBezTo>
                      <a:pt x="29" y="24"/>
                      <a:pt x="7" y="0"/>
                      <a:pt x="0" y="6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5" name="Freeform 718">
                <a:extLst>
                  <a:ext uri="{FF2B5EF4-FFF2-40B4-BE49-F238E27FC236}">
                    <a16:creationId xmlns:a16="http://schemas.microsoft.com/office/drawing/2014/main" id="{3AD09A0B-254E-441F-BE3C-8D84ADD4E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3175"/>
                <a:ext cx="639" cy="433"/>
              </a:xfrm>
              <a:custGeom>
                <a:avLst/>
                <a:gdLst>
                  <a:gd name="T0" fmla="*/ 7950 w 177"/>
                  <a:gd name="T1" fmla="*/ 0 h 120"/>
                  <a:gd name="T2" fmla="*/ 8184 w 177"/>
                  <a:gd name="T3" fmla="*/ 613 h 120"/>
                  <a:gd name="T4" fmla="*/ 8238 w 177"/>
                  <a:gd name="T5" fmla="*/ 559 h 120"/>
                  <a:gd name="T6" fmla="*/ 8329 w 177"/>
                  <a:gd name="T7" fmla="*/ 3475 h 120"/>
                  <a:gd name="T8" fmla="*/ 7534 w 177"/>
                  <a:gd name="T9" fmla="*/ 4972 h 120"/>
                  <a:gd name="T10" fmla="*/ 5552 w 177"/>
                  <a:gd name="T11" fmla="*/ 5546 h 120"/>
                  <a:gd name="T12" fmla="*/ 4419 w 177"/>
                  <a:gd name="T13" fmla="*/ 5586 h 120"/>
                  <a:gd name="T14" fmla="*/ 3246 w 177"/>
                  <a:gd name="T15" fmla="*/ 4936 h 120"/>
                  <a:gd name="T16" fmla="*/ 2162 w 177"/>
                  <a:gd name="T17" fmla="*/ 4936 h 120"/>
                  <a:gd name="T18" fmla="*/ 1459 w 177"/>
                  <a:gd name="T19" fmla="*/ 4178 h 120"/>
                  <a:gd name="T20" fmla="*/ 184 w 177"/>
                  <a:gd name="T21" fmla="*/ 2630 h 120"/>
                  <a:gd name="T22" fmla="*/ 0 w 177"/>
                  <a:gd name="T23" fmla="*/ 2306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7" h="120">
                    <a:moveTo>
                      <a:pt x="169" y="0"/>
                    </a:moveTo>
                    <a:cubicBezTo>
                      <a:pt x="169" y="4"/>
                      <a:pt x="171" y="9"/>
                      <a:pt x="174" y="13"/>
                    </a:cubicBezTo>
                    <a:cubicBezTo>
                      <a:pt x="175" y="12"/>
                      <a:pt x="175" y="12"/>
                      <a:pt x="175" y="12"/>
                    </a:cubicBezTo>
                    <a:cubicBezTo>
                      <a:pt x="168" y="33"/>
                      <a:pt x="170" y="53"/>
                      <a:pt x="177" y="74"/>
                    </a:cubicBezTo>
                    <a:cubicBezTo>
                      <a:pt x="166" y="82"/>
                      <a:pt x="162" y="93"/>
                      <a:pt x="160" y="106"/>
                    </a:cubicBezTo>
                    <a:cubicBezTo>
                      <a:pt x="144" y="95"/>
                      <a:pt x="130" y="115"/>
                      <a:pt x="118" y="118"/>
                    </a:cubicBezTo>
                    <a:cubicBezTo>
                      <a:pt x="114" y="118"/>
                      <a:pt x="98" y="120"/>
                      <a:pt x="94" y="119"/>
                    </a:cubicBezTo>
                    <a:cubicBezTo>
                      <a:pt x="82" y="118"/>
                      <a:pt x="80" y="109"/>
                      <a:pt x="69" y="105"/>
                    </a:cubicBezTo>
                    <a:cubicBezTo>
                      <a:pt x="63" y="102"/>
                      <a:pt x="51" y="108"/>
                      <a:pt x="46" y="105"/>
                    </a:cubicBezTo>
                    <a:cubicBezTo>
                      <a:pt x="42" y="103"/>
                      <a:pt x="33" y="94"/>
                      <a:pt x="31" y="89"/>
                    </a:cubicBezTo>
                    <a:cubicBezTo>
                      <a:pt x="22" y="71"/>
                      <a:pt x="16" y="69"/>
                      <a:pt x="4" y="56"/>
                    </a:cubicBezTo>
                    <a:cubicBezTo>
                      <a:pt x="2" y="54"/>
                      <a:pt x="1" y="52"/>
                      <a:pt x="0" y="49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6" name="Freeform 719">
                <a:extLst>
                  <a:ext uri="{FF2B5EF4-FFF2-40B4-BE49-F238E27FC236}">
                    <a16:creationId xmlns:a16="http://schemas.microsoft.com/office/drawing/2014/main" id="{FA4BB720-B60C-4CF3-8AB8-777E88E47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554"/>
                <a:ext cx="1144" cy="650"/>
              </a:xfrm>
              <a:custGeom>
                <a:avLst/>
                <a:gdLst>
                  <a:gd name="T0" fmla="*/ 14901 w 317"/>
                  <a:gd name="T1" fmla="*/ 144 h 180"/>
                  <a:gd name="T2" fmla="*/ 14901 w 317"/>
                  <a:gd name="T3" fmla="*/ 0 h 180"/>
                  <a:gd name="T4" fmla="*/ 14482 w 317"/>
                  <a:gd name="T5" fmla="*/ 469 h 180"/>
                  <a:gd name="T6" fmla="*/ 13768 w 317"/>
                  <a:gd name="T7" fmla="*/ 2596 h 180"/>
                  <a:gd name="T8" fmla="*/ 12970 w 317"/>
                  <a:gd name="T9" fmla="*/ 3012 h 180"/>
                  <a:gd name="T10" fmla="*/ 12501 w 317"/>
                  <a:gd name="T11" fmla="*/ 3860 h 180"/>
                  <a:gd name="T12" fmla="*/ 11097 w 317"/>
                  <a:gd name="T13" fmla="*/ 5373 h 180"/>
                  <a:gd name="T14" fmla="*/ 8232 w 317"/>
                  <a:gd name="T15" fmla="*/ 6728 h 180"/>
                  <a:gd name="T16" fmla="*/ 6539 w 317"/>
                  <a:gd name="T17" fmla="*/ 7251 h 180"/>
                  <a:gd name="T18" fmla="*/ 4648 w 317"/>
                  <a:gd name="T19" fmla="*/ 7576 h 180"/>
                  <a:gd name="T20" fmla="*/ 3060 w 317"/>
                  <a:gd name="T21" fmla="*/ 8100 h 180"/>
                  <a:gd name="T22" fmla="*/ 1548 w 317"/>
                  <a:gd name="T23" fmla="*/ 7811 h 180"/>
                  <a:gd name="T24" fmla="*/ 144 w 317"/>
                  <a:gd name="T25" fmla="*/ 7486 h 180"/>
                  <a:gd name="T26" fmla="*/ 0 w 317"/>
                  <a:gd name="T27" fmla="*/ 7536 h 18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17" h="180">
                    <a:moveTo>
                      <a:pt x="317" y="3"/>
                    </a:moveTo>
                    <a:cubicBezTo>
                      <a:pt x="317" y="2"/>
                      <a:pt x="317" y="1"/>
                      <a:pt x="317" y="0"/>
                    </a:cubicBezTo>
                    <a:cubicBezTo>
                      <a:pt x="313" y="3"/>
                      <a:pt x="310" y="6"/>
                      <a:pt x="308" y="10"/>
                    </a:cubicBezTo>
                    <a:cubicBezTo>
                      <a:pt x="298" y="23"/>
                      <a:pt x="301" y="44"/>
                      <a:pt x="293" y="55"/>
                    </a:cubicBezTo>
                    <a:cubicBezTo>
                      <a:pt x="289" y="61"/>
                      <a:pt x="281" y="58"/>
                      <a:pt x="276" y="64"/>
                    </a:cubicBezTo>
                    <a:cubicBezTo>
                      <a:pt x="271" y="68"/>
                      <a:pt x="269" y="79"/>
                      <a:pt x="266" y="82"/>
                    </a:cubicBezTo>
                    <a:cubicBezTo>
                      <a:pt x="250" y="96"/>
                      <a:pt x="244" y="88"/>
                      <a:pt x="236" y="114"/>
                    </a:cubicBezTo>
                    <a:cubicBezTo>
                      <a:pt x="201" y="109"/>
                      <a:pt x="193" y="133"/>
                      <a:pt x="175" y="143"/>
                    </a:cubicBezTo>
                    <a:cubicBezTo>
                      <a:pt x="162" y="151"/>
                      <a:pt x="152" y="154"/>
                      <a:pt x="139" y="154"/>
                    </a:cubicBezTo>
                    <a:cubicBezTo>
                      <a:pt x="125" y="154"/>
                      <a:pt x="112" y="159"/>
                      <a:pt x="99" y="161"/>
                    </a:cubicBezTo>
                    <a:cubicBezTo>
                      <a:pt x="86" y="164"/>
                      <a:pt x="77" y="167"/>
                      <a:pt x="65" y="172"/>
                    </a:cubicBezTo>
                    <a:cubicBezTo>
                      <a:pt x="49" y="180"/>
                      <a:pt x="48" y="174"/>
                      <a:pt x="33" y="166"/>
                    </a:cubicBezTo>
                    <a:cubicBezTo>
                      <a:pt x="28" y="164"/>
                      <a:pt x="6" y="157"/>
                      <a:pt x="3" y="159"/>
                    </a:cubicBezTo>
                    <a:cubicBezTo>
                      <a:pt x="2" y="159"/>
                      <a:pt x="1" y="159"/>
                      <a:pt x="0" y="16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7" name="Freeform 720">
                <a:extLst>
                  <a:ext uri="{FF2B5EF4-FFF2-40B4-BE49-F238E27FC236}">
                    <a16:creationId xmlns:a16="http://schemas.microsoft.com/office/drawing/2014/main" id="{1F14D0CA-888D-414A-A759-AD79A998D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211"/>
                <a:ext cx="25" cy="43"/>
              </a:xfrm>
              <a:custGeom>
                <a:avLst/>
                <a:gdLst>
                  <a:gd name="T0" fmla="*/ 0 w 7"/>
                  <a:gd name="T1" fmla="*/ 0 h 12"/>
                  <a:gd name="T2" fmla="*/ 318 w 7"/>
                  <a:gd name="T3" fmla="*/ 552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5" y="4"/>
                      <a:pt x="5" y="7"/>
                      <a:pt x="7" y="12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8" name="Freeform 721">
                <a:extLst>
                  <a:ext uri="{FF2B5EF4-FFF2-40B4-BE49-F238E27FC236}">
                    <a16:creationId xmlns:a16="http://schemas.microsoft.com/office/drawing/2014/main" id="{ACE9A644-E26D-445D-8760-80572798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3193"/>
                <a:ext cx="32" cy="18"/>
              </a:xfrm>
              <a:custGeom>
                <a:avLst/>
                <a:gdLst>
                  <a:gd name="T0" fmla="*/ 0 w 9"/>
                  <a:gd name="T1" fmla="*/ 234 h 5"/>
                  <a:gd name="T2" fmla="*/ 405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4"/>
                      <a:pt x="6" y="2"/>
                      <a:pt x="9" y="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9" name="Freeform 722">
                <a:extLst>
                  <a:ext uri="{FF2B5EF4-FFF2-40B4-BE49-F238E27FC236}">
                    <a16:creationId xmlns:a16="http://schemas.microsoft.com/office/drawing/2014/main" id="{74C923B2-2F11-4BFB-8AB2-B7854B8BA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698"/>
                <a:ext cx="285" cy="639"/>
              </a:xfrm>
              <a:custGeom>
                <a:avLst/>
                <a:gdLst>
                  <a:gd name="T0" fmla="*/ 3709 w 79"/>
                  <a:gd name="T1" fmla="*/ 0 h 177"/>
                  <a:gd name="T2" fmla="*/ 3474 w 79"/>
                  <a:gd name="T3" fmla="*/ 8329 h 1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77">
                    <a:moveTo>
                      <a:pt x="79" y="0"/>
                    </a:moveTo>
                    <a:cubicBezTo>
                      <a:pt x="46" y="23"/>
                      <a:pt x="0" y="112"/>
                      <a:pt x="74" y="17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0" name="Freeform 723">
                <a:extLst>
                  <a:ext uri="{FF2B5EF4-FFF2-40B4-BE49-F238E27FC236}">
                    <a16:creationId xmlns:a16="http://schemas.microsoft.com/office/drawing/2014/main" id="{A941FEE6-31F4-4C21-A242-687E63D25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991"/>
                <a:ext cx="369" cy="112"/>
              </a:xfrm>
              <a:custGeom>
                <a:avLst/>
                <a:gdLst>
                  <a:gd name="T0" fmla="*/ 0 w 102"/>
                  <a:gd name="T1" fmla="*/ 470 h 31"/>
                  <a:gd name="T2" fmla="*/ 4830 w 102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2" h="31">
                    <a:moveTo>
                      <a:pt x="0" y="10"/>
                    </a:moveTo>
                    <a:cubicBezTo>
                      <a:pt x="24" y="26"/>
                      <a:pt x="77" y="31"/>
                      <a:pt x="102" y="0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1" name="Freeform 724">
                <a:extLst>
                  <a:ext uri="{FF2B5EF4-FFF2-40B4-BE49-F238E27FC236}">
                    <a16:creationId xmlns:a16="http://schemas.microsoft.com/office/drawing/2014/main" id="{358BCDF2-7EE7-4698-B275-FF00B9996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500"/>
                <a:ext cx="961" cy="989"/>
              </a:xfrm>
              <a:custGeom>
                <a:avLst/>
                <a:gdLst>
                  <a:gd name="T0" fmla="*/ 11409 w 266"/>
                  <a:gd name="T1" fmla="*/ 9262 h 274"/>
                  <a:gd name="T2" fmla="*/ 3681 w 266"/>
                  <a:gd name="T3" fmla="*/ 11334 h 274"/>
                  <a:gd name="T4" fmla="*/ 1463 w 266"/>
                  <a:gd name="T5" fmla="*/ 3570 h 274"/>
                  <a:gd name="T6" fmla="*/ 9057 w 266"/>
                  <a:gd name="T7" fmla="*/ 1368 h 274"/>
                  <a:gd name="T8" fmla="*/ 11409 w 266"/>
                  <a:gd name="T9" fmla="*/ 9262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6" h="274">
                    <a:moveTo>
                      <a:pt x="242" y="197"/>
                    </a:moveTo>
                    <a:cubicBezTo>
                      <a:pt x="217" y="257"/>
                      <a:pt x="136" y="274"/>
                      <a:pt x="78" y="241"/>
                    </a:cubicBezTo>
                    <a:cubicBezTo>
                      <a:pt x="21" y="207"/>
                      <a:pt x="0" y="148"/>
                      <a:pt x="31" y="76"/>
                    </a:cubicBezTo>
                    <a:cubicBezTo>
                      <a:pt x="63" y="4"/>
                      <a:pt x="142" y="0"/>
                      <a:pt x="192" y="29"/>
                    </a:cubicBezTo>
                    <a:cubicBezTo>
                      <a:pt x="243" y="57"/>
                      <a:pt x="266" y="137"/>
                      <a:pt x="242" y="1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2" name="Freeform 725">
                <a:extLst>
                  <a:ext uri="{FF2B5EF4-FFF2-40B4-BE49-F238E27FC236}">
                    <a16:creationId xmlns:a16="http://schemas.microsoft.com/office/drawing/2014/main" id="{5DC9082D-4275-4102-BD4C-8B7D1E8D1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644"/>
                <a:ext cx="94" cy="80"/>
              </a:xfrm>
              <a:custGeom>
                <a:avLst/>
                <a:gdLst>
                  <a:gd name="T0" fmla="*/ 90 w 26"/>
                  <a:gd name="T1" fmla="*/ 0 h 22"/>
                  <a:gd name="T2" fmla="*/ 0 w 26"/>
                  <a:gd name="T3" fmla="*/ 767 h 22"/>
                  <a:gd name="T4" fmla="*/ 1229 w 26"/>
                  <a:gd name="T5" fmla="*/ 105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" y="0"/>
                    </a:moveTo>
                    <a:cubicBezTo>
                      <a:pt x="1" y="5"/>
                      <a:pt x="2" y="10"/>
                      <a:pt x="0" y="16"/>
                    </a:cubicBezTo>
                    <a:cubicBezTo>
                      <a:pt x="8" y="17"/>
                      <a:pt x="19" y="17"/>
                      <a:pt x="26" y="2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3" name="Freeform 726">
                <a:extLst>
                  <a:ext uri="{FF2B5EF4-FFF2-40B4-BE49-F238E27FC236}">
                    <a16:creationId xmlns:a16="http://schemas.microsoft.com/office/drawing/2014/main" id="{52F6FED3-C64E-45B6-AB7F-64B2D5D5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951"/>
                <a:ext cx="54" cy="134"/>
              </a:xfrm>
              <a:custGeom>
                <a:avLst/>
                <a:gdLst>
                  <a:gd name="T0" fmla="*/ 468 w 15"/>
                  <a:gd name="T1" fmla="*/ 0 h 37"/>
                  <a:gd name="T2" fmla="*/ 698 w 15"/>
                  <a:gd name="T3" fmla="*/ 1090 h 37"/>
                  <a:gd name="T4" fmla="*/ 50 w 15"/>
                  <a:gd name="T5" fmla="*/ 175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7">
                    <a:moveTo>
                      <a:pt x="10" y="0"/>
                    </a:moveTo>
                    <a:cubicBezTo>
                      <a:pt x="5" y="8"/>
                      <a:pt x="8" y="17"/>
                      <a:pt x="15" y="23"/>
                    </a:cubicBezTo>
                    <a:cubicBezTo>
                      <a:pt x="7" y="24"/>
                      <a:pt x="0" y="28"/>
                      <a:pt x="1" y="3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4" name="Freeform 727">
                <a:extLst>
                  <a:ext uri="{FF2B5EF4-FFF2-40B4-BE49-F238E27FC236}">
                    <a16:creationId xmlns:a16="http://schemas.microsoft.com/office/drawing/2014/main" id="{59C25D84-8F51-4FCE-B1D0-C55DDB914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82"/>
                <a:ext cx="1141" cy="1061"/>
              </a:xfrm>
              <a:custGeom>
                <a:avLst/>
                <a:gdLst>
                  <a:gd name="T0" fmla="*/ 3246 w 316"/>
                  <a:gd name="T1" fmla="*/ 2956 h 294"/>
                  <a:gd name="T2" fmla="*/ 2163 w 316"/>
                  <a:gd name="T3" fmla="*/ 10393 h 294"/>
                  <a:gd name="T4" fmla="*/ 6962 w 316"/>
                  <a:gd name="T5" fmla="*/ 13674 h 294"/>
                  <a:gd name="T6" fmla="*/ 11341 w 316"/>
                  <a:gd name="T7" fmla="*/ 11837 h 294"/>
                  <a:gd name="T8" fmla="*/ 3246 w 316"/>
                  <a:gd name="T9" fmla="*/ 2956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6" h="294">
                    <a:moveTo>
                      <a:pt x="69" y="63"/>
                    </a:moveTo>
                    <a:cubicBezTo>
                      <a:pt x="0" y="126"/>
                      <a:pt x="25" y="181"/>
                      <a:pt x="46" y="221"/>
                    </a:cubicBezTo>
                    <a:cubicBezTo>
                      <a:pt x="67" y="262"/>
                      <a:pt x="93" y="288"/>
                      <a:pt x="148" y="291"/>
                    </a:cubicBezTo>
                    <a:cubicBezTo>
                      <a:pt x="193" y="294"/>
                      <a:pt x="207" y="294"/>
                      <a:pt x="241" y="252"/>
                    </a:cubicBezTo>
                    <a:cubicBezTo>
                      <a:pt x="316" y="165"/>
                      <a:pt x="137" y="0"/>
                      <a:pt x="69" y="6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5" name="Freeform 728">
                <a:extLst>
                  <a:ext uri="{FF2B5EF4-FFF2-40B4-BE49-F238E27FC236}">
                    <a16:creationId xmlns:a16="http://schemas.microsoft.com/office/drawing/2014/main" id="{DE7CF285-2CF3-4A2C-950F-2135BD3B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886"/>
                <a:ext cx="509" cy="545"/>
              </a:xfrm>
              <a:custGeom>
                <a:avLst/>
                <a:gdLst>
                  <a:gd name="T0" fmla="*/ 0 w 141"/>
                  <a:gd name="T1" fmla="*/ 184 h 151"/>
                  <a:gd name="T2" fmla="*/ 6541 w 141"/>
                  <a:gd name="T3" fmla="*/ 7099 h 1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1" h="151">
                    <a:moveTo>
                      <a:pt x="0" y="4"/>
                    </a:moveTo>
                    <a:cubicBezTo>
                      <a:pt x="34" y="0"/>
                      <a:pt x="141" y="37"/>
                      <a:pt x="139" y="151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6" name="Freeform 729">
                <a:extLst>
                  <a:ext uri="{FF2B5EF4-FFF2-40B4-BE49-F238E27FC236}">
                    <a16:creationId xmlns:a16="http://schemas.microsoft.com/office/drawing/2014/main" id="{E8D136DF-ADD6-4CE1-810F-65DCB85C6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886"/>
                <a:ext cx="91" cy="116"/>
              </a:xfrm>
              <a:custGeom>
                <a:avLst/>
                <a:gdLst>
                  <a:gd name="T0" fmla="*/ 0 w 25"/>
                  <a:gd name="T1" fmla="*/ 0 h 32"/>
                  <a:gd name="T2" fmla="*/ 1205 w 25"/>
                  <a:gd name="T3" fmla="*/ 1526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0" y="0"/>
                    </a:moveTo>
                    <a:cubicBezTo>
                      <a:pt x="6" y="16"/>
                      <a:pt x="17" y="26"/>
                      <a:pt x="25" y="32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7" name="Freeform 730">
                <a:extLst>
                  <a:ext uri="{FF2B5EF4-FFF2-40B4-BE49-F238E27FC236}">
                    <a16:creationId xmlns:a16="http://schemas.microsoft.com/office/drawing/2014/main" id="{B71918AE-6ECC-4D7D-9603-3A483A59A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1825"/>
                <a:ext cx="94" cy="90"/>
              </a:xfrm>
              <a:custGeom>
                <a:avLst/>
                <a:gdLst>
                  <a:gd name="T0" fmla="*/ 0 w 26"/>
                  <a:gd name="T1" fmla="*/ 0 h 25"/>
                  <a:gd name="T2" fmla="*/ 1229 w 26"/>
                  <a:gd name="T3" fmla="*/ 1166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5">
                    <a:moveTo>
                      <a:pt x="0" y="0"/>
                    </a:moveTo>
                    <a:cubicBezTo>
                      <a:pt x="9" y="19"/>
                      <a:pt x="14" y="19"/>
                      <a:pt x="26" y="25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8" name="Freeform 731">
                <a:extLst>
                  <a:ext uri="{FF2B5EF4-FFF2-40B4-BE49-F238E27FC236}">
                    <a16:creationId xmlns:a16="http://schemas.microsoft.com/office/drawing/2014/main" id="{CC03BE99-9912-4E4B-996F-F8EE02C31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323"/>
                <a:ext cx="61" cy="58"/>
              </a:xfrm>
              <a:custGeom>
                <a:avLst/>
                <a:gdLst>
                  <a:gd name="T0" fmla="*/ 0 w 17"/>
                  <a:gd name="T1" fmla="*/ 0 h 16"/>
                  <a:gd name="T2" fmla="*/ 786 w 17"/>
                  <a:gd name="T3" fmla="*/ 47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7" y="16"/>
                      <a:pt x="17" y="10"/>
                      <a:pt x="17" y="10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9" name="Freeform 732">
                <a:extLst>
                  <a:ext uri="{FF2B5EF4-FFF2-40B4-BE49-F238E27FC236}">
                    <a16:creationId xmlns:a16="http://schemas.microsoft.com/office/drawing/2014/main" id="{843AA385-B659-44C0-B0F3-08D592F93E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5" y="1305"/>
                <a:ext cx="2791" cy="1520"/>
              </a:xfrm>
              <a:custGeom>
                <a:avLst/>
                <a:gdLst>
                  <a:gd name="T0" fmla="*/ 15396 w 773"/>
                  <a:gd name="T1" fmla="*/ 14207 h 421"/>
                  <a:gd name="T2" fmla="*/ 12384 w 773"/>
                  <a:gd name="T3" fmla="*/ 16009 h 421"/>
                  <a:gd name="T4" fmla="*/ 7196 w 773"/>
                  <a:gd name="T5" fmla="*/ 18211 h 421"/>
                  <a:gd name="T6" fmla="*/ 3571 w 773"/>
                  <a:gd name="T7" fmla="*/ 15395 h 421"/>
                  <a:gd name="T8" fmla="*/ 6546 w 773"/>
                  <a:gd name="T9" fmla="*/ 4289 h 421"/>
                  <a:gd name="T10" fmla="*/ 17468 w 773"/>
                  <a:gd name="T11" fmla="*/ 3336 h 421"/>
                  <a:gd name="T12" fmla="*/ 18497 w 773"/>
                  <a:gd name="T13" fmla="*/ 6167 h 421"/>
                  <a:gd name="T14" fmla="*/ 18028 w 773"/>
                  <a:gd name="T15" fmla="*/ 9932 h 421"/>
                  <a:gd name="T16" fmla="*/ 15396 w 773"/>
                  <a:gd name="T17" fmla="*/ 14207 h 421"/>
                  <a:gd name="T18" fmla="*/ 35305 w 773"/>
                  <a:gd name="T19" fmla="*/ 10727 h 421"/>
                  <a:gd name="T20" fmla="*/ 34835 w 773"/>
                  <a:gd name="T21" fmla="*/ 13503 h 421"/>
                  <a:gd name="T22" fmla="*/ 29463 w 773"/>
                  <a:gd name="T23" fmla="*/ 19255 h 421"/>
                  <a:gd name="T24" fmla="*/ 29188 w 773"/>
                  <a:gd name="T25" fmla="*/ 19291 h 421"/>
                  <a:gd name="T26" fmla="*/ 23584 w 773"/>
                  <a:gd name="T27" fmla="*/ 19110 h 421"/>
                  <a:gd name="T28" fmla="*/ 23115 w 773"/>
                  <a:gd name="T29" fmla="*/ 18211 h 421"/>
                  <a:gd name="T30" fmla="*/ 21223 w 773"/>
                  <a:gd name="T31" fmla="*/ 13882 h 421"/>
                  <a:gd name="T32" fmla="*/ 19764 w 773"/>
                  <a:gd name="T33" fmla="*/ 10925 h 421"/>
                  <a:gd name="T34" fmla="*/ 21093 w 773"/>
                  <a:gd name="T35" fmla="*/ 3910 h 421"/>
                  <a:gd name="T36" fmla="*/ 21093 w 773"/>
                  <a:gd name="T37" fmla="*/ 3860 h 421"/>
                  <a:gd name="T38" fmla="*/ 24664 w 773"/>
                  <a:gd name="T39" fmla="*/ 664 h 421"/>
                  <a:gd name="T40" fmla="*/ 35395 w 773"/>
                  <a:gd name="T41" fmla="*/ 4185 h 421"/>
                  <a:gd name="T42" fmla="*/ 35305 w 773"/>
                  <a:gd name="T43" fmla="*/ 10727 h 4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73" h="421">
                    <a:moveTo>
                      <a:pt x="327" y="302"/>
                    </a:moveTo>
                    <a:cubicBezTo>
                      <a:pt x="304" y="313"/>
                      <a:pt x="281" y="324"/>
                      <a:pt x="263" y="340"/>
                    </a:cubicBezTo>
                    <a:cubicBezTo>
                      <a:pt x="245" y="356"/>
                      <a:pt x="199" y="393"/>
                      <a:pt x="153" y="387"/>
                    </a:cubicBezTo>
                    <a:cubicBezTo>
                      <a:pt x="126" y="383"/>
                      <a:pt x="96" y="360"/>
                      <a:pt x="76" y="327"/>
                    </a:cubicBezTo>
                    <a:cubicBezTo>
                      <a:pt x="0" y="203"/>
                      <a:pt x="107" y="116"/>
                      <a:pt x="139" y="91"/>
                    </a:cubicBezTo>
                    <a:cubicBezTo>
                      <a:pt x="202" y="42"/>
                      <a:pt x="308" y="21"/>
                      <a:pt x="371" y="71"/>
                    </a:cubicBezTo>
                    <a:cubicBezTo>
                      <a:pt x="391" y="87"/>
                      <a:pt x="396" y="104"/>
                      <a:pt x="393" y="131"/>
                    </a:cubicBezTo>
                    <a:cubicBezTo>
                      <a:pt x="386" y="160"/>
                      <a:pt x="383" y="188"/>
                      <a:pt x="383" y="211"/>
                    </a:cubicBezTo>
                    <a:cubicBezTo>
                      <a:pt x="380" y="259"/>
                      <a:pt x="357" y="287"/>
                      <a:pt x="327" y="302"/>
                    </a:cubicBezTo>
                    <a:close/>
                    <a:moveTo>
                      <a:pt x="750" y="228"/>
                    </a:moveTo>
                    <a:cubicBezTo>
                      <a:pt x="745" y="250"/>
                      <a:pt x="741" y="270"/>
                      <a:pt x="740" y="287"/>
                    </a:cubicBezTo>
                    <a:cubicBezTo>
                      <a:pt x="735" y="341"/>
                      <a:pt x="687" y="399"/>
                      <a:pt x="626" y="409"/>
                    </a:cubicBezTo>
                    <a:cubicBezTo>
                      <a:pt x="620" y="410"/>
                      <a:pt x="620" y="410"/>
                      <a:pt x="620" y="410"/>
                    </a:cubicBezTo>
                    <a:cubicBezTo>
                      <a:pt x="579" y="417"/>
                      <a:pt x="521" y="421"/>
                      <a:pt x="501" y="406"/>
                    </a:cubicBezTo>
                    <a:cubicBezTo>
                      <a:pt x="495" y="402"/>
                      <a:pt x="492" y="395"/>
                      <a:pt x="491" y="387"/>
                    </a:cubicBezTo>
                    <a:cubicBezTo>
                      <a:pt x="488" y="358"/>
                      <a:pt x="474" y="329"/>
                      <a:pt x="451" y="295"/>
                    </a:cubicBezTo>
                    <a:cubicBezTo>
                      <a:pt x="436" y="274"/>
                      <a:pt x="422" y="243"/>
                      <a:pt x="420" y="232"/>
                    </a:cubicBezTo>
                    <a:cubicBezTo>
                      <a:pt x="414" y="205"/>
                      <a:pt x="424" y="136"/>
                      <a:pt x="448" y="83"/>
                    </a:cubicBezTo>
                    <a:cubicBezTo>
                      <a:pt x="448" y="82"/>
                      <a:pt x="448" y="82"/>
                      <a:pt x="448" y="82"/>
                    </a:cubicBezTo>
                    <a:cubicBezTo>
                      <a:pt x="463" y="49"/>
                      <a:pt x="484" y="20"/>
                      <a:pt x="524" y="14"/>
                    </a:cubicBezTo>
                    <a:cubicBezTo>
                      <a:pt x="616" y="0"/>
                      <a:pt x="731" y="66"/>
                      <a:pt x="752" y="89"/>
                    </a:cubicBezTo>
                    <a:cubicBezTo>
                      <a:pt x="773" y="113"/>
                      <a:pt x="760" y="177"/>
                      <a:pt x="750" y="22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0" name="Freeform 733">
                <a:extLst>
                  <a:ext uri="{FF2B5EF4-FFF2-40B4-BE49-F238E27FC236}">
                    <a16:creationId xmlns:a16="http://schemas.microsoft.com/office/drawing/2014/main" id="{E5AA3E76-8FD5-450B-ADCF-2D8B2C756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503"/>
                <a:ext cx="571" cy="517"/>
              </a:xfrm>
              <a:custGeom>
                <a:avLst/>
                <a:gdLst>
                  <a:gd name="T0" fmla="*/ 1370 w 158"/>
                  <a:gd name="T1" fmla="*/ 6197 h 143"/>
                  <a:gd name="T2" fmla="*/ 0 w 158"/>
                  <a:gd name="T3" fmla="*/ 3308 h 143"/>
                  <a:gd name="T4" fmla="*/ 3303 w 158"/>
                  <a:gd name="T5" fmla="*/ 0 h 143"/>
                  <a:gd name="T6" fmla="*/ 6556 w 158"/>
                  <a:gd name="T7" fmla="*/ 3308 h 143"/>
                  <a:gd name="T8" fmla="*/ 7365 w 158"/>
                  <a:gd name="T9" fmla="*/ 4299 h 143"/>
                  <a:gd name="T10" fmla="*/ 6411 w 158"/>
                  <a:gd name="T11" fmla="*/ 4678 h 143"/>
                  <a:gd name="T12" fmla="*/ 5761 w 158"/>
                  <a:gd name="T13" fmla="*/ 5857 h 143"/>
                  <a:gd name="T14" fmla="*/ 3122 w 158"/>
                  <a:gd name="T15" fmla="*/ 6757 h 143"/>
                  <a:gd name="T16" fmla="*/ 1370 w 158"/>
                  <a:gd name="T17" fmla="*/ 6197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8" h="143">
                    <a:moveTo>
                      <a:pt x="29" y="131"/>
                    </a:moveTo>
                    <a:cubicBezTo>
                      <a:pt x="9" y="119"/>
                      <a:pt x="0" y="95"/>
                      <a:pt x="0" y="70"/>
                    </a:cubicBezTo>
                    <a:cubicBezTo>
                      <a:pt x="0" y="31"/>
                      <a:pt x="31" y="0"/>
                      <a:pt x="70" y="0"/>
                    </a:cubicBezTo>
                    <a:cubicBezTo>
                      <a:pt x="108" y="0"/>
                      <a:pt x="139" y="31"/>
                      <a:pt x="139" y="70"/>
                    </a:cubicBezTo>
                    <a:cubicBezTo>
                      <a:pt x="139" y="75"/>
                      <a:pt x="158" y="82"/>
                      <a:pt x="156" y="91"/>
                    </a:cubicBezTo>
                    <a:cubicBezTo>
                      <a:pt x="154" y="100"/>
                      <a:pt x="137" y="95"/>
                      <a:pt x="136" y="99"/>
                    </a:cubicBezTo>
                    <a:cubicBezTo>
                      <a:pt x="133" y="109"/>
                      <a:pt x="129" y="118"/>
                      <a:pt x="122" y="124"/>
                    </a:cubicBezTo>
                    <a:cubicBezTo>
                      <a:pt x="110" y="137"/>
                      <a:pt x="86" y="143"/>
                      <a:pt x="66" y="143"/>
                    </a:cubicBezTo>
                    <a:cubicBezTo>
                      <a:pt x="53" y="143"/>
                      <a:pt x="40" y="138"/>
                      <a:pt x="29" y="13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1" name="Freeform 734">
                <a:extLst>
                  <a:ext uri="{FF2B5EF4-FFF2-40B4-BE49-F238E27FC236}">
                    <a16:creationId xmlns:a16="http://schemas.microsoft.com/office/drawing/2014/main" id="{64B0842D-83C8-4053-A9F6-7864113C0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489"/>
                <a:ext cx="592" cy="549"/>
              </a:xfrm>
              <a:custGeom>
                <a:avLst/>
                <a:gdLst>
                  <a:gd name="T0" fmla="*/ 0 w 164"/>
                  <a:gd name="T1" fmla="*/ 3482 h 152"/>
                  <a:gd name="T2" fmla="*/ 1458 w 164"/>
                  <a:gd name="T3" fmla="*/ 6548 h 152"/>
                  <a:gd name="T4" fmla="*/ 3296 w 164"/>
                  <a:gd name="T5" fmla="*/ 7162 h 152"/>
                  <a:gd name="T6" fmla="*/ 6072 w 164"/>
                  <a:gd name="T7" fmla="*/ 6169 h 152"/>
                  <a:gd name="T8" fmla="*/ 6725 w 164"/>
                  <a:gd name="T9" fmla="*/ 4995 h 152"/>
                  <a:gd name="T10" fmla="*/ 6960 w 164"/>
                  <a:gd name="T11" fmla="*/ 4905 h 152"/>
                  <a:gd name="T12" fmla="*/ 7714 w 164"/>
                  <a:gd name="T13" fmla="*/ 4526 h 152"/>
                  <a:gd name="T14" fmla="*/ 7714 w 164"/>
                  <a:gd name="T15" fmla="*/ 4435 h 152"/>
                  <a:gd name="T16" fmla="*/ 7194 w 164"/>
                  <a:gd name="T17" fmla="*/ 3680 h 152"/>
                  <a:gd name="T18" fmla="*/ 6920 w 164"/>
                  <a:gd name="T19" fmla="*/ 3446 h 152"/>
                  <a:gd name="T20" fmla="*/ 6920 w 164"/>
                  <a:gd name="T21" fmla="*/ 3446 h 152"/>
                  <a:gd name="T22" fmla="*/ 3480 w 164"/>
                  <a:gd name="T23" fmla="*/ 0 h 152"/>
                  <a:gd name="T24" fmla="*/ 0 w 164"/>
                  <a:gd name="T25" fmla="*/ 3482 h 1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4" h="152">
                    <a:moveTo>
                      <a:pt x="0" y="74"/>
                    </a:moveTo>
                    <a:cubicBezTo>
                      <a:pt x="0" y="103"/>
                      <a:pt x="11" y="127"/>
                      <a:pt x="31" y="139"/>
                    </a:cubicBezTo>
                    <a:cubicBezTo>
                      <a:pt x="45" y="148"/>
                      <a:pt x="58" y="152"/>
                      <a:pt x="70" y="152"/>
                    </a:cubicBezTo>
                    <a:cubicBezTo>
                      <a:pt x="89" y="152"/>
                      <a:pt x="115" y="145"/>
                      <a:pt x="129" y="131"/>
                    </a:cubicBezTo>
                    <a:cubicBezTo>
                      <a:pt x="136" y="125"/>
                      <a:pt x="140" y="117"/>
                      <a:pt x="143" y="106"/>
                    </a:cubicBezTo>
                    <a:cubicBezTo>
                      <a:pt x="144" y="106"/>
                      <a:pt x="146" y="105"/>
                      <a:pt x="148" y="104"/>
                    </a:cubicBezTo>
                    <a:cubicBezTo>
                      <a:pt x="154" y="104"/>
                      <a:pt x="163" y="103"/>
                      <a:pt x="164" y="96"/>
                    </a:cubicBezTo>
                    <a:cubicBezTo>
                      <a:pt x="164" y="95"/>
                      <a:pt x="164" y="95"/>
                      <a:pt x="164" y="94"/>
                    </a:cubicBezTo>
                    <a:cubicBezTo>
                      <a:pt x="164" y="88"/>
                      <a:pt x="158" y="82"/>
                      <a:pt x="153" y="78"/>
                    </a:cubicBezTo>
                    <a:cubicBezTo>
                      <a:pt x="151" y="77"/>
                      <a:pt x="148" y="74"/>
                      <a:pt x="147" y="73"/>
                    </a:cubicBezTo>
                    <a:cubicBezTo>
                      <a:pt x="147" y="73"/>
                      <a:pt x="147" y="73"/>
                      <a:pt x="147" y="73"/>
                    </a:cubicBezTo>
                    <a:cubicBezTo>
                      <a:pt x="147" y="32"/>
                      <a:pt x="114" y="0"/>
                      <a:pt x="74" y="0"/>
                    </a:cubicBezTo>
                    <a:cubicBezTo>
                      <a:pt x="33" y="0"/>
                      <a:pt x="0" y="33"/>
                      <a:pt x="0" y="7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735">
                <a:extLst>
                  <a:ext uri="{FF2B5EF4-FFF2-40B4-BE49-F238E27FC236}">
                    <a16:creationId xmlns:a16="http://schemas.microsoft.com/office/drawing/2014/main" id="{6C9A9660-E142-4BF8-8620-5C37F3E87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59"/>
                <a:ext cx="351" cy="361"/>
              </a:xfrm>
              <a:custGeom>
                <a:avLst/>
                <a:gdLst>
                  <a:gd name="T0" fmla="*/ 235 w 97"/>
                  <a:gd name="T1" fmla="*/ 0 h 100"/>
                  <a:gd name="T2" fmla="*/ 0 w 97"/>
                  <a:gd name="T3" fmla="*/ 1264 h 100"/>
                  <a:gd name="T4" fmla="*/ 1375 w 97"/>
                  <a:gd name="T5" fmla="*/ 4144 h 100"/>
                  <a:gd name="T6" fmla="*/ 3130 w 97"/>
                  <a:gd name="T7" fmla="*/ 4704 h 100"/>
                  <a:gd name="T8" fmla="*/ 4411 w 97"/>
                  <a:gd name="T9" fmla="*/ 4563 h 100"/>
                  <a:gd name="T10" fmla="*/ 235 w 97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0">
                    <a:moveTo>
                      <a:pt x="5" y="0"/>
                    </a:moveTo>
                    <a:cubicBezTo>
                      <a:pt x="2" y="9"/>
                      <a:pt x="0" y="17"/>
                      <a:pt x="0" y="27"/>
                    </a:cubicBezTo>
                    <a:cubicBezTo>
                      <a:pt x="0" y="52"/>
                      <a:pt x="9" y="76"/>
                      <a:pt x="29" y="88"/>
                    </a:cubicBezTo>
                    <a:cubicBezTo>
                      <a:pt x="40" y="95"/>
                      <a:pt x="53" y="100"/>
                      <a:pt x="66" y="100"/>
                    </a:cubicBezTo>
                    <a:cubicBezTo>
                      <a:pt x="75" y="100"/>
                      <a:pt x="84" y="99"/>
                      <a:pt x="93" y="97"/>
                    </a:cubicBezTo>
                    <a:cubicBezTo>
                      <a:pt x="97" y="19"/>
                      <a:pt x="38" y="1"/>
                      <a:pt x="5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736">
                <a:extLst>
                  <a:ext uri="{FF2B5EF4-FFF2-40B4-BE49-F238E27FC236}">
                    <a16:creationId xmlns:a16="http://schemas.microsoft.com/office/drawing/2014/main" id="{708DCC87-2AEF-4C38-8BDF-09F6B7C5C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503"/>
                <a:ext cx="347" cy="264"/>
              </a:xfrm>
              <a:custGeom>
                <a:avLst/>
                <a:gdLst>
                  <a:gd name="T0" fmla="*/ 3488 w 96"/>
                  <a:gd name="T1" fmla="*/ 3399 h 73"/>
                  <a:gd name="T2" fmla="*/ 4392 w 96"/>
                  <a:gd name="T3" fmla="*/ 289 h 73"/>
                  <a:gd name="T4" fmla="*/ 3069 w 96"/>
                  <a:gd name="T5" fmla="*/ 0 h 73"/>
                  <a:gd name="T6" fmla="*/ 0 w 96"/>
                  <a:gd name="T7" fmla="*/ 2040 h 73"/>
                  <a:gd name="T8" fmla="*/ 3213 w 96"/>
                  <a:gd name="T9" fmla="*/ 3399 h 73"/>
                  <a:gd name="T10" fmla="*/ 3488 w 96"/>
                  <a:gd name="T11" fmla="*/ 3399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73">
                    <a:moveTo>
                      <a:pt x="74" y="72"/>
                    </a:moveTo>
                    <a:cubicBezTo>
                      <a:pt x="89" y="57"/>
                      <a:pt x="96" y="31"/>
                      <a:pt x="93" y="6"/>
                    </a:cubicBezTo>
                    <a:cubicBezTo>
                      <a:pt x="84" y="2"/>
                      <a:pt x="75" y="0"/>
                      <a:pt x="65" y="0"/>
                    </a:cubicBezTo>
                    <a:cubicBezTo>
                      <a:pt x="36" y="0"/>
                      <a:pt x="11" y="18"/>
                      <a:pt x="0" y="43"/>
                    </a:cubicBezTo>
                    <a:cubicBezTo>
                      <a:pt x="20" y="44"/>
                      <a:pt x="48" y="50"/>
                      <a:pt x="68" y="72"/>
                    </a:cubicBezTo>
                    <a:cubicBezTo>
                      <a:pt x="68" y="73"/>
                      <a:pt x="72" y="73"/>
                      <a:pt x="74" y="7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737">
                <a:extLst>
                  <a:ext uri="{FF2B5EF4-FFF2-40B4-BE49-F238E27FC236}">
                    <a16:creationId xmlns:a16="http://schemas.microsoft.com/office/drawing/2014/main" id="{BE65D264-EB8A-47B2-A825-88BF37886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03"/>
                <a:ext cx="317" cy="253"/>
              </a:xfrm>
              <a:custGeom>
                <a:avLst/>
                <a:gdLst>
                  <a:gd name="T0" fmla="*/ 4114 w 88"/>
                  <a:gd name="T1" fmla="*/ 759 h 70"/>
                  <a:gd name="T2" fmla="*/ 4114 w 88"/>
                  <a:gd name="T3" fmla="*/ 235 h 70"/>
                  <a:gd name="T4" fmla="*/ 2947 w 88"/>
                  <a:gd name="T5" fmla="*/ 0 h 70"/>
                  <a:gd name="T6" fmla="*/ 0 w 88"/>
                  <a:gd name="T7" fmla="*/ 1843 h 70"/>
                  <a:gd name="T8" fmla="*/ 3127 w 88"/>
                  <a:gd name="T9" fmla="*/ 3213 h 70"/>
                  <a:gd name="T10" fmla="*/ 3321 w 88"/>
                  <a:gd name="T11" fmla="*/ 3163 h 70"/>
                  <a:gd name="T12" fmla="*/ 4114 w 88"/>
                  <a:gd name="T13" fmla="*/ 759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70">
                    <a:moveTo>
                      <a:pt x="88" y="16"/>
                    </a:moveTo>
                    <a:cubicBezTo>
                      <a:pt x="88" y="13"/>
                      <a:pt x="88" y="8"/>
                      <a:pt x="88" y="5"/>
                    </a:cubicBezTo>
                    <a:cubicBezTo>
                      <a:pt x="80" y="2"/>
                      <a:pt x="72" y="0"/>
                      <a:pt x="63" y="0"/>
                    </a:cubicBezTo>
                    <a:cubicBezTo>
                      <a:pt x="35" y="0"/>
                      <a:pt x="11" y="16"/>
                      <a:pt x="0" y="39"/>
                    </a:cubicBezTo>
                    <a:cubicBezTo>
                      <a:pt x="16" y="40"/>
                      <a:pt x="46" y="45"/>
                      <a:pt x="67" y="68"/>
                    </a:cubicBezTo>
                    <a:cubicBezTo>
                      <a:pt x="68" y="70"/>
                      <a:pt x="70" y="68"/>
                      <a:pt x="71" y="67"/>
                    </a:cubicBezTo>
                    <a:cubicBezTo>
                      <a:pt x="82" y="56"/>
                      <a:pt x="88" y="36"/>
                      <a:pt x="88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738">
                <a:extLst>
                  <a:ext uri="{FF2B5EF4-FFF2-40B4-BE49-F238E27FC236}">
                    <a16:creationId xmlns:a16="http://schemas.microsoft.com/office/drawing/2014/main" id="{045D8208-B614-4ADB-9C43-57E23FEF8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525"/>
                <a:ext cx="227" cy="484"/>
              </a:xfrm>
              <a:custGeom>
                <a:avLst/>
                <a:gdLst>
                  <a:gd name="T0" fmla="*/ 2897 w 63"/>
                  <a:gd name="T1" fmla="*/ 3821 h 134"/>
                  <a:gd name="T2" fmla="*/ 2947 w 63"/>
                  <a:gd name="T3" fmla="*/ 3012 h 134"/>
                  <a:gd name="T4" fmla="*/ 1027 w 63"/>
                  <a:gd name="T5" fmla="*/ 0 h 134"/>
                  <a:gd name="T6" fmla="*/ 180 w 63"/>
                  <a:gd name="T7" fmla="*/ 3067 h 134"/>
                  <a:gd name="T8" fmla="*/ 90 w 63"/>
                  <a:gd name="T9" fmla="*/ 3392 h 134"/>
                  <a:gd name="T10" fmla="*/ 793 w 63"/>
                  <a:gd name="T11" fmla="*/ 6314 h 134"/>
                  <a:gd name="T12" fmla="*/ 2155 w 63"/>
                  <a:gd name="T13" fmla="*/ 5559 h 134"/>
                  <a:gd name="T14" fmla="*/ 2803 w 63"/>
                  <a:gd name="T15" fmla="*/ 4385 h 134"/>
                  <a:gd name="T16" fmla="*/ 2897 w 63"/>
                  <a:gd name="T17" fmla="*/ 3821 h 1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134">
                    <a:moveTo>
                      <a:pt x="62" y="81"/>
                    </a:moveTo>
                    <a:cubicBezTo>
                      <a:pt x="63" y="73"/>
                      <a:pt x="63" y="64"/>
                      <a:pt x="63" y="64"/>
                    </a:cubicBezTo>
                    <a:cubicBezTo>
                      <a:pt x="63" y="35"/>
                      <a:pt x="46" y="11"/>
                      <a:pt x="22" y="0"/>
                    </a:cubicBezTo>
                    <a:cubicBezTo>
                      <a:pt x="25" y="24"/>
                      <a:pt x="19" y="50"/>
                      <a:pt x="4" y="65"/>
                    </a:cubicBezTo>
                    <a:cubicBezTo>
                      <a:pt x="3" y="65"/>
                      <a:pt x="0" y="69"/>
                      <a:pt x="2" y="72"/>
                    </a:cubicBezTo>
                    <a:cubicBezTo>
                      <a:pt x="12" y="86"/>
                      <a:pt x="19" y="106"/>
                      <a:pt x="17" y="134"/>
                    </a:cubicBezTo>
                    <a:cubicBezTo>
                      <a:pt x="29" y="130"/>
                      <a:pt x="39" y="125"/>
                      <a:pt x="46" y="118"/>
                    </a:cubicBezTo>
                    <a:cubicBezTo>
                      <a:pt x="53" y="112"/>
                      <a:pt x="57" y="103"/>
                      <a:pt x="60" y="93"/>
                    </a:cubicBezTo>
                    <a:cubicBezTo>
                      <a:pt x="60" y="93"/>
                      <a:pt x="61" y="87"/>
                      <a:pt x="62" y="8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739">
                <a:extLst>
                  <a:ext uri="{FF2B5EF4-FFF2-40B4-BE49-F238E27FC236}">
                    <a16:creationId xmlns:a16="http://schemas.microsoft.com/office/drawing/2014/main" id="{1A3DE993-CDA0-4BEE-92E1-0000A5B18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532"/>
                <a:ext cx="213" cy="470"/>
              </a:xfrm>
              <a:custGeom>
                <a:avLst/>
                <a:gdLst>
                  <a:gd name="T0" fmla="*/ 2632 w 59"/>
                  <a:gd name="T1" fmla="*/ 4299 h 130"/>
                  <a:gd name="T2" fmla="*/ 2726 w 59"/>
                  <a:gd name="T3" fmla="*/ 3738 h 130"/>
                  <a:gd name="T4" fmla="*/ 2776 w 59"/>
                  <a:gd name="T5" fmla="*/ 2928 h 130"/>
                  <a:gd name="T6" fmla="*/ 1029 w 59"/>
                  <a:gd name="T7" fmla="*/ 0 h 130"/>
                  <a:gd name="T8" fmla="*/ 1083 w 59"/>
                  <a:gd name="T9" fmla="*/ 470 h 130"/>
                  <a:gd name="T10" fmla="*/ 184 w 59"/>
                  <a:gd name="T11" fmla="*/ 3019 h 130"/>
                  <a:gd name="T12" fmla="*/ 90 w 59"/>
                  <a:gd name="T13" fmla="*/ 3308 h 130"/>
                  <a:gd name="T14" fmla="*/ 794 w 59"/>
                  <a:gd name="T15" fmla="*/ 5908 h 130"/>
                  <a:gd name="T16" fmla="*/ 794 w 59"/>
                  <a:gd name="T17" fmla="*/ 6143 h 130"/>
                  <a:gd name="T18" fmla="*/ 794 w 59"/>
                  <a:gd name="T19" fmla="*/ 6143 h 130"/>
                  <a:gd name="T20" fmla="*/ 1982 w 59"/>
                  <a:gd name="T21" fmla="*/ 5477 h 130"/>
                  <a:gd name="T22" fmla="*/ 2632 w 59"/>
                  <a:gd name="T23" fmla="*/ 4299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9" h="130">
                    <a:moveTo>
                      <a:pt x="56" y="91"/>
                    </a:moveTo>
                    <a:cubicBezTo>
                      <a:pt x="56" y="91"/>
                      <a:pt x="57" y="85"/>
                      <a:pt x="58" y="79"/>
                    </a:cubicBezTo>
                    <a:cubicBezTo>
                      <a:pt x="59" y="71"/>
                      <a:pt x="59" y="62"/>
                      <a:pt x="59" y="62"/>
                    </a:cubicBezTo>
                    <a:cubicBezTo>
                      <a:pt x="59" y="35"/>
                      <a:pt x="44" y="12"/>
                      <a:pt x="22" y="0"/>
                    </a:cubicBezTo>
                    <a:cubicBezTo>
                      <a:pt x="22" y="3"/>
                      <a:pt x="23" y="8"/>
                      <a:pt x="23" y="10"/>
                    </a:cubicBezTo>
                    <a:cubicBezTo>
                      <a:pt x="23" y="31"/>
                      <a:pt x="16" y="51"/>
                      <a:pt x="4" y="64"/>
                    </a:cubicBezTo>
                    <a:cubicBezTo>
                      <a:pt x="0" y="67"/>
                      <a:pt x="2" y="69"/>
                      <a:pt x="2" y="70"/>
                    </a:cubicBezTo>
                    <a:cubicBezTo>
                      <a:pt x="12" y="85"/>
                      <a:pt x="17" y="103"/>
                      <a:pt x="17" y="125"/>
                    </a:cubicBezTo>
                    <a:cubicBezTo>
                      <a:pt x="17" y="126"/>
                      <a:pt x="17" y="129"/>
                      <a:pt x="17" y="130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27" y="127"/>
                      <a:pt x="36" y="122"/>
                      <a:pt x="42" y="116"/>
                    </a:cubicBezTo>
                    <a:cubicBezTo>
                      <a:pt x="49" y="110"/>
                      <a:pt x="53" y="101"/>
                      <a:pt x="56" y="9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740">
                <a:extLst>
                  <a:ext uri="{FF2B5EF4-FFF2-40B4-BE49-F238E27FC236}">
                    <a16:creationId xmlns:a16="http://schemas.microsoft.com/office/drawing/2014/main" id="{6381CD5F-AD68-45D6-9F45-13D4D436F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3265"/>
                <a:ext cx="465" cy="275"/>
              </a:xfrm>
              <a:custGeom>
                <a:avLst/>
                <a:gdLst>
                  <a:gd name="T0" fmla="*/ 6041 w 129"/>
                  <a:gd name="T1" fmla="*/ 811 h 76"/>
                  <a:gd name="T2" fmla="*/ 2480 w 129"/>
                  <a:gd name="T3" fmla="*/ 185 h 76"/>
                  <a:gd name="T4" fmla="*/ 0 w 129"/>
                  <a:gd name="T5" fmla="*/ 2316 h 76"/>
                  <a:gd name="T6" fmla="*/ 3327 w 129"/>
                  <a:gd name="T7" fmla="*/ 3311 h 76"/>
                  <a:gd name="T8" fmla="*/ 6041 w 129"/>
                  <a:gd name="T9" fmla="*/ 81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76">
                    <a:moveTo>
                      <a:pt x="129" y="17"/>
                    </a:moveTo>
                    <a:cubicBezTo>
                      <a:pt x="103" y="4"/>
                      <a:pt x="73" y="0"/>
                      <a:pt x="53" y="4"/>
                    </a:cubicBezTo>
                    <a:cubicBezTo>
                      <a:pt x="24" y="10"/>
                      <a:pt x="9" y="34"/>
                      <a:pt x="0" y="49"/>
                    </a:cubicBezTo>
                    <a:cubicBezTo>
                      <a:pt x="17" y="66"/>
                      <a:pt x="43" y="76"/>
                      <a:pt x="71" y="70"/>
                    </a:cubicBezTo>
                    <a:cubicBezTo>
                      <a:pt x="102" y="64"/>
                      <a:pt x="122" y="43"/>
                      <a:pt x="129" y="1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741">
                <a:extLst>
                  <a:ext uri="{FF2B5EF4-FFF2-40B4-BE49-F238E27FC236}">
                    <a16:creationId xmlns:a16="http://schemas.microsoft.com/office/drawing/2014/main" id="{B2005FBF-74BC-4F1F-B2EC-BDAAE5088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3283"/>
                <a:ext cx="444" cy="253"/>
              </a:xfrm>
              <a:custGeom>
                <a:avLst/>
                <a:gdLst>
                  <a:gd name="T0" fmla="*/ 2397 w 123"/>
                  <a:gd name="T1" fmla="*/ 184 h 70"/>
                  <a:gd name="T2" fmla="*/ 0 w 123"/>
                  <a:gd name="T3" fmla="*/ 2219 h 70"/>
                  <a:gd name="T4" fmla="*/ 3155 w 123"/>
                  <a:gd name="T5" fmla="*/ 3069 h 70"/>
                  <a:gd name="T6" fmla="*/ 5786 w 123"/>
                  <a:gd name="T7" fmla="*/ 759 h 70"/>
                  <a:gd name="T8" fmla="*/ 2397 w 123"/>
                  <a:gd name="T9" fmla="*/ 184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70">
                    <a:moveTo>
                      <a:pt x="51" y="4"/>
                    </a:moveTo>
                    <a:cubicBezTo>
                      <a:pt x="23" y="10"/>
                      <a:pt x="8" y="32"/>
                      <a:pt x="0" y="47"/>
                    </a:cubicBezTo>
                    <a:cubicBezTo>
                      <a:pt x="16" y="62"/>
                      <a:pt x="41" y="70"/>
                      <a:pt x="67" y="65"/>
                    </a:cubicBezTo>
                    <a:cubicBezTo>
                      <a:pt x="96" y="59"/>
                      <a:pt x="116" y="40"/>
                      <a:pt x="123" y="16"/>
                    </a:cubicBezTo>
                    <a:cubicBezTo>
                      <a:pt x="99" y="5"/>
                      <a:pt x="70" y="0"/>
                      <a:pt x="51" y="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Freeform 742">
                <a:extLst>
                  <a:ext uri="{FF2B5EF4-FFF2-40B4-BE49-F238E27FC236}">
                    <a16:creationId xmlns:a16="http://schemas.microsoft.com/office/drawing/2014/main" id="{E3EC8337-9F8E-4975-BA3F-0C61548A4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969"/>
                <a:ext cx="354" cy="358"/>
              </a:xfrm>
              <a:custGeom>
                <a:avLst/>
                <a:gdLst>
                  <a:gd name="T0" fmla="*/ 0 w 98"/>
                  <a:gd name="T1" fmla="*/ 850 h 99"/>
                  <a:gd name="T2" fmla="*/ 614 w 98"/>
                  <a:gd name="T3" fmla="*/ 3884 h 99"/>
                  <a:gd name="T4" fmla="*/ 795 w 98"/>
                  <a:gd name="T5" fmla="*/ 3974 h 99"/>
                  <a:gd name="T6" fmla="*/ 1788 w 98"/>
                  <a:gd name="T7" fmla="*/ 3974 h 99"/>
                  <a:gd name="T8" fmla="*/ 2402 w 98"/>
                  <a:gd name="T9" fmla="*/ 4014 h 99"/>
                  <a:gd name="T10" fmla="*/ 2688 w 98"/>
                  <a:gd name="T11" fmla="*/ 4119 h 99"/>
                  <a:gd name="T12" fmla="*/ 4476 w 98"/>
                  <a:gd name="T13" fmla="*/ 4683 h 99"/>
                  <a:gd name="T14" fmla="*/ 4436 w 98"/>
                  <a:gd name="T15" fmla="*/ 4683 h 99"/>
                  <a:gd name="T16" fmla="*/ 4436 w 98"/>
                  <a:gd name="T17" fmla="*/ 4683 h 99"/>
                  <a:gd name="T18" fmla="*/ 4436 w 98"/>
                  <a:gd name="T19" fmla="*/ 2839 h 99"/>
                  <a:gd name="T20" fmla="*/ 0 w 98"/>
                  <a:gd name="T21" fmla="*/ 850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99">
                    <a:moveTo>
                      <a:pt x="0" y="18"/>
                    </a:moveTo>
                    <a:cubicBezTo>
                      <a:pt x="0" y="53"/>
                      <a:pt x="8" y="68"/>
                      <a:pt x="13" y="82"/>
                    </a:cubicBezTo>
                    <a:cubicBezTo>
                      <a:pt x="14" y="83"/>
                      <a:pt x="16" y="84"/>
                      <a:pt x="17" y="84"/>
                    </a:cubicBezTo>
                    <a:cubicBezTo>
                      <a:pt x="20" y="84"/>
                      <a:pt x="35" y="84"/>
                      <a:pt x="38" y="84"/>
                    </a:cubicBezTo>
                    <a:cubicBezTo>
                      <a:pt x="43" y="85"/>
                      <a:pt x="48" y="85"/>
                      <a:pt x="51" y="85"/>
                    </a:cubicBezTo>
                    <a:cubicBezTo>
                      <a:pt x="53" y="86"/>
                      <a:pt x="55" y="86"/>
                      <a:pt x="57" y="87"/>
                    </a:cubicBezTo>
                    <a:cubicBezTo>
                      <a:pt x="70" y="89"/>
                      <a:pt x="83" y="93"/>
                      <a:pt x="95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4" y="99"/>
                      <a:pt x="94" y="99"/>
                      <a:pt x="94" y="99"/>
                    </a:cubicBezTo>
                    <a:cubicBezTo>
                      <a:pt x="97" y="87"/>
                      <a:pt x="98" y="73"/>
                      <a:pt x="94" y="60"/>
                    </a:cubicBezTo>
                    <a:cubicBezTo>
                      <a:pt x="87" y="31"/>
                      <a:pt x="51" y="0"/>
                      <a:pt x="0" y="1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0" name="Freeform 743">
                <a:extLst>
                  <a:ext uri="{FF2B5EF4-FFF2-40B4-BE49-F238E27FC236}">
                    <a16:creationId xmlns:a16="http://schemas.microsoft.com/office/drawing/2014/main" id="{1C5BAB05-26F3-4C64-B7F1-402BBB237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976"/>
                <a:ext cx="336" cy="333"/>
              </a:xfrm>
              <a:custGeom>
                <a:avLst/>
                <a:gdLst>
                  <a:gd name="T0" fmla="*/ 4242 w 93"/>
                  <a:gd name="T1" fmla="*/ 2751 h 92"/>
                  <a:gd name="T2" fmla="*/ 51 w 93"/>
                  <a:gd name="T3" fmla="*/ 706 h 92"/>
                  <a:gd name="T4" fmla="*/ 560 w 93"/>
                  <a:gd name="T5" fmla="*/ 3656 h 92"/>
                  <a:gd name="T6" fmla="*/ 759 w 93"/>
                  <a:gd name="T7" fmla="*/ 3696 h 92"/>
                  <a:gd name="T8" fmla="*/ 1698 w 93"/>
                  <a:gd name="T9" fmla="*/ 3746 h 92"/>
                  <a:gd name="T10" fmla="*/ 2637 w 93"/>
                  <a:gd name="T11" fmla="*/ 3840 h 92"/>
                  <a:gd name="T12" fmla="*/ 4296 w 93"/>
                  <a:gd name="T13" fmla="*/ 4362 h 92"/>
                  <a:gd name="T14" fmla="*/ 4242 w 93"/>
                  <a:gd name="T15" fmla="*/ 2751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3" h="92">
                    <a:moveTo>
                      <a:pt x="90" y="58"/>
                    </a:moveTo>
                    <a:cubicBezTo>
                      <a:pt x="83" y="30"/>
                      <a:pt x="49" y="0"/>
                      <a:pt x="1" y="15"/>
                    </a:cubicBezTo>
                    <a:cubicBezTo>
                      <a:pt x="0" y="48"/>
                      <a:pt x="7" y="63"/>
                      <a:pt x="12" y="77"/>
                    </a:cubicBezTo>
                    <a:cubicBezTo>
                      <a:pt x="13" y="78"/>
                      <a:pt x="15" y="78"/>
                      <a:pt x="16" y="78"/>
                    </a:cubicBezTo>
                    <a:cubicBezTo>
                      <a:pt x="19" y="79"/>
                      <a:pt x="33" y="78"/>
                      <a:pt x="36" y="79"/>
                    </a:cubicBezTo>
                    <a:cubicBezTo>
                      <a:pt x="45" y="79"/>
                      <a:pt x="53" y="81"/>
                      <a:pt x="56" y="81"/>
                    </a:cubicBezTo>
                    <a:cubicBezTo>
                      <a:pt x="68" y="83"/>
                      <a:pt x="80" y="87"/>
                      <a:pt x="91" y="92"/>
                    </a:cubicBezTo>
                    <a:cubicBezTo>
                      <a:pt x="93" y="81"/>
                      <a:pt x="93" y="70"/>
                      <a:pt x="90" y="5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1" name="Freeform 744">
                <a:extLst>
                  <a:ext uri="{FF2B5EF4-FFF2-40B4-BE49-F238E27FC236}">
                    <a16:creationId xmlns:a16="http://schemas.microsoft.com/office/drawing/2014/main" id="{BD9F990A-8B02-49EA-BCD8-DF32CF13B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034"/>
                <a:ext cx="249" cy="415"/>
              </a:xfrm>
              <a:custGeom>
                <a:avLst/>
                <a:gdLst>
                  <a:gd name="T0" fmla="*/ 2396 w 69"/>
                  <a:gd name="T1" fmla="*/ 51 h 115"/>
                  <a:gd name="T2" fmla="*/ 51 w 69"/>
                  <a:gd name="T3" fmla="*/ 3569 h 115"/>
                  <a:gd name="T4" fmla="*/ 989 w 69"/>
                  <a:gd name="T5" fmla="*/ 5406 h 115"/>
                  <a:gd name="T6" fmla="*/ 989 w 69"/>
                  <a:gd name="T7" fmla="*/ 5406 h 115"/>
                  <a:gd name="T8" fmla="*/ 899 w 69"/>
                  <a:gd name="T9" fmla="*/ 5312 h 115"/>
                  <a:gd name="T10" fmla="*/ 2865 w 69"/>
                  <a:gd name="T11" fmla="*/ 3385 h 115"/>
                  <a:gd name="T12" fmla="*/ 3150 w 69"/>
                  <a:gd name="T13" fmla="*/ 3010 h 115"/>
                  <a:gd name="T14" fmla="*/ 2486 w 69"/>
                  <a:gd name="T15" fmla="*/ 0 h 115"/>
                  <a:gd name="T16" fmla="*/ 2396 w 69"/>
                  <a:gd name="T17" fmla="*/ 51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115">
                    <a:moveTo>
                      <a:pt x="51" y="1"/>
                    </a:moveTo>
                    <a:cubicBezTo>
                      <a:pt x="11" y="15"/>
                      <a:pt x="0" y="40"/>
                      <a:pt x="1" y="76"/>
                    </a:cubicBezTo>
                    <a:cubicBezTo>
                      <a:pt x="2" y="90"/>
                      <a:pt x="9" y="104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0" y="114"/>
                      <a:pt x="20" y="113"/>
                      <a:pt x="19" y="113"/>
                    </a:cubicBezTo>
                    <a:cubicBezTo>
                      <a:pt x="26" y="100"/>
                      <a:pt x="39" y="80"/>
                      <a:pt x="61" y="72"/>
                    </a:cubicBezTo>
                    <a:cubicBezTo>
                      <a:pt x="62" y="71"/>
                      <a:pt x="69" y="69"/>
                      <a:pt x="67" y="64"/>
                    </a:cubicBezTo>
                    <a:cubicBezTo>
                      <a:pt x="61" y="50"/>
                      <a:pt x="53" y="35"/>
                      <a:pt x="53" y="0"/>
                    </a:cubicBezTo>
                    <a:cubicBezTo>
                      <a:pt x="53" y="0"/>
                      <a:pt x="52" y="1"/>
                      <a:pt x="51" y="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2" name="Freeform 745">
                <a:extLst>
                  <a:ext uri="{FF2B5EF4-FFF2-40B4-BE49-F238E27FC236}">
                    <a16:creationId xmlns:a16="http://schemas.microsoft.com/office/drawing/2014/main" id="{5E1A5A96-7FAD-40E1-90F2-503114FA23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8" y="3041"/>
                <a:ext cx="227" cy="387"/>
              </a:xfrm>
              <a:custGeom>
                <a:avLst/>
                <a:gdLst>
                  <a:gd name="T0" fmla="*/ 2764 w 63"/>
                  <a:gd name="T1" fmla="*/ 3074 h 107"/>
                  <a:gd name="T2" fmla="*/ 2764 w 63"/>
                  <a:gd name="T3" fmla="*/ 3074 h 107"/>
                  <a:gd name="T4" fmla="*/ 2764 w 63"/>
                  <a:gd name="T5" fmla="*/ 3074 h 107"/>
                  <a:gd name="T6" fmla="*/ 2764 w 63"/>
                  <a:gd name="T7" fmla="*/ 3074 h 107"/>
                  <a:gd name="T8" fmla="*/ 2897 w 63"/>
                  <a:gd name="T9" fmla="*/ 2890 h 107"/>
                  <a:gd name="T10" fmla="*/ 2803 w 63"/>
                  <a:gd name="T11" fmla="*/ 2749 h 107"/>
                  <a:gd name="T12" fmla="*/ 2299 w 63"/>
                  <a:gd name="T13" fmla="*/ 0 h 107"/>
                  <a:gd name="T14" fmla="*/ 50 w 63"/>
                  <a:gd name="T15" fmla="*/ 3505 h 107"/>
                  <a:gd name="T16" fmla="*/ 753 w 63"/>
                  <a:gd name="T17" fmla="*/ 5064 h 107"/>
                  <a:gd name="T18" fmla="*/ 2764 w 63"/>
                  <a:gd name="T19" fmla="*/ 3074 h 107"/>
                  <a:gd name="T20" fmla="*/ 2764 w 63"/>
                  <a:gd name="T21" fmla="*/ 3074 h 107"/>
                  <a:gd name="T22" fmla="*/ 2803 w 63"/>
                  <a:gd name="T23" fmla="*/ 3020 h 107"/>
                  <a:gd name="T24" fmla="*/ 2897 w 63"/>
                  <a:gd name="T25" fmla="*/ 289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3" h="107">
                    <a:moveTo>
                      <a:pt x="59" y="65"/>
                    </a:move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lose/>
                    <a:moveTo>
                      <a:pt x="62" y="61"/>
                    </a:moveTo>
                    <a:cubicBezTo>
                      <a:pt x="60" y="58"/>
                      <a:pt x="60" y="58"/>
                      <a:pt x="60" y="58"/>
                    </a:cubicBezTo>
                    <a:cubicBezTo>
                      <a:pt x="55" y="46"/>
                      <a:pt x="49" y="28"/>
                      <a:pt x="49" y="0"/>
                    </a:cubicBezTo>
                    <a:cubicBezTo>
                      <a:pt x="11" y="14"/>
                      <a:pt x="0" y="39"/>
                      <a:pt x="1" y="74"/>
                    </a:cubicBezTo>
                    <a:cubicBezTo>
                      <a:pt x="2" y="86"/>
                      <a:pt x="7" y="98"/>
                      <a:pt x="16" y="107"/>
                    </a:cubicBezTo>
                    <a:cubicBezTo>
                      <a:pt x="23" y="96"/>
                      <a:pt x="38" y="74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60" y="65"/>
                      <a:pt x="60" y="65"/>
                      <a:pt x="60" y="64"/>
                    </a:cubicBezTo>
                    <a:cubicBezTo>
                      <a:pt x="63" y="63"/>
                      <a:pt x="62" y="61"/>
                      <a:pt x="62" y="6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3" name="Freeform 746">
                <a:extLst>
                  <a:ext uri="{FF2B5EF4-FFF2-40B4-BE49-F238E27FC236}">
                    <a16:creationId xmlns:a16="http://schemas.microsoft.com/office/drawing/2014/main" id="{FDBB2D56-3940-4268-8E66-86E894A71A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77" y="2980"/>
                <a:ext cx="578" cy="570"/>
              </a:xfrm>
              <a:custGeom>
                <a:avLst/>
                <a:gdLst>
                  <a:gd name="T0" fmla="*/ 2493 w 160"/>
                  <a:gd name="T1" fmla="*/ 559 h 158"/>
                  <a:gd name="T2" fmla="*/ 0 w 160"/>
                  <a:gd name="T3" fmla="*/ 3943 h 158"/>
                  <a:gd name="T4" fmla="*/ 0 w 160"/>
                  <a:gd name="T5" fmla="*/ 4268 h 158"/>
                  <a:gd name="T6" fmla="*/ 1228 w 160"/>
                  <a:gd name="T7" fmla="*/ 6483 h 158"/>
                  <a:gd name="T8" fmla="*/ 4436 w 160"/>
                  <a:gd name="T9" fmla="*/ 7237 h 158"/>
                  <a:gd name="T10" fmla="*/ 6838 w 160"/>
                  <a:gd name="T11" fmla="*/ 5585 h 158"/>
                  <a:gd name="T12" fmla="*/ 7258 w 160"/>
                  <a:gd name="T13" fmla="*/ 2630 h 158"/>
                  <a:gd name="T14" fmla="*/ 5664 w 160"/>
                  <a:gd name="T15" fmla="*/ 664 h 158"/>
                  <a:gd name="T16" fmla="*/ 2493 w 160"/>
                  <a:gd name="T17" fmla="*/ 559 h 158"/>
                  <a:gd name="T18" fmla="*/ 2453 w 160"/>
                  <a:gd name="T19" fmla="*/ 519 h 158"/>
                  <a:gd name="T20" fmla="*/ 2453 w 160"/>
                  <a:gd name="T21" fmla="*/ 519 h 158"/>
                  <a:gd name="T22" fmla="*/ 2453 w 160"/>
                  <a:gd name="T23" fmla="*/ 519 h 1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0" h="158">
                    <a:moveTo>
                      <a:pt x="53" y="12"/>
                    </a:moveTo>
                    <a:cubicBezTo>
                      <a:pt x="17" y="24"/>
                      <a:pt x="0" y="47"/>
                      <a:pt x="0" y="84"/>
                    </a:cubicBezTo>
                    <a:cubicBezTo>
                      <a:pt x="0" y="86"/>
                      <a:pt x="0" y="88"/>
                      <a:pt x="0" y="91"/>
                    </a:cubicBezTo>
                    <a:cubicBezTo>
                      <a:pt x="1" y="108"/>
                      <a:pt x="10" y="125"/>
                      <a:pt x="26" y="138"/>
                    </a:cubicBezTo>
                    <a:cubicBezTo>
                      <a:pt x="46" y="153"/>
                      <a:pt x="70" y="158"/>
                      <a:pt x="94" y="154"/>
                    </a:cubicBezTo>
                    <a:cubicBezTo>
                      <a:pt x="116" y="149"/>
                      <a:pt x="134" y="137"/>
                      <a:pt x="145" y="119"/>
                    </a:cubicBezTo>
                    <a:cubicBezTo>
                      <a:pt x="157" y="101"/>
                      <a:pt x="160" y="78"/>
                      <a:pt x="154" y="56"/>
                    </a:cubicBezTo>
                    <a:cubicBezTo>
                      <a:pt x="150" y="38"/>
                      <a:pt x="137" y="23"/>
                      <a:pt x="120" y="14"/>
                    </a:cubicBezTo>
                    <a:cubicBezTo>
                      <a:pt x="106" y="6"/>
                      <a:pt x="83" y="0"/>
                      <a:pt x="53" y="12"/>
                    </a:cubicBezTo>
                    <a:close/>
                    <a:moveTo>
                      <a:pt x="52" y="11"/>
                    </a:move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4" name="Freeform 747">
                <a:extLst>
                  <a:ext uri="{FF2B5EF4-FFF2-40B4-BE49-F238E27FC236}">
                    <a16:creationId xmlns:a16="http://schemas.microsoft.com/office/drawing/2014/main" id="{4BE5F5D8-A111-4C11-ABF9-6D262347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66"/>
                <a:ext cx="570" cy="584"/>
              </a:xfrm>
              <a:custGeom>
                <a:avLst/>
                <a:gdLst>
                  <a:gd name="T0" fmla="*/ 2395 w 158"/>
                  <a:gd name="T1" fmla="*/ 937 h 162"/>
                  <a:gd name="T2" fmla="*/ 51 w 158"/>
                  <a:gd name="T3" fmla="*/ 4445 h 162"/>
                  <a:gd name="T4" fmla="*/ 4228 w 158"/>
                  <a:gd name="T5" fmla="*/ 7174 h 162"/>
                  <a:gd name="T6" fmla="*/ 6898 w 158"/>
                  <a:gd name="T7" fmla="*/ 2859 h 162"/>
                  <a:gd name="T8" fmla="*/ 2395 w 158"/>
                  <a:gd name="T9" fmla="*/ 937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62">
                    <a:moveTo>
                      <a:pt x="51" y="20"/>
                    </a:moveTo>
                    <a:cubicBezTo>
                      <a:pt x="11" y="34"/>
                      <a:pt x="0" y="59"/>
                      <a:pt x="1" y="95"/>
                    </a:cubicBezTo>
                    <a:cubicBezTo>
                      <a:pt x="3" y="130"/>
                      <a:pt x="45" y="162"/>
                      <a:pt x="90" y="153"/>
                    </a:cubicBezTo>
                    <a:cubicBezTo>
                      <a:pt x="135" y="144"/>
                      <a:pt x="158" y="103"/>
                      <a:pt x="147" y="61"/>
                    </a:cubicBezTo>
                    <a:cubicBezTo>
                      <a:pt x="140" y="31"/>
                      <a:pt x="103" y="0"/>
                      <a:pt x="51" y="2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748">
                <a:extLst>
                  <a:ext uri="{FF2B5EF4-FFF2-40B4-BE49-F238E27FC236}">
                    <a16:creationId xmlns:a16="http://schemas.microsoft.com/office/drawing/2014/main" id="{8F480F03-5CEF-4774-A82C-C47A575FE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673"/>
                <a:ext cx="325" cy="347"/>
              </a:xfrm>
              <a:custGeom>
                <a:avLst/>
                <a:gdLst>
                  <a:gd name="T0" fmla="*/ 184 w 90"/>
                  <a:gd name="T1" fmla="*/ 0 h 96"/>
                  <a:gd name="T2" fmla="*/ 0 w 90"/>
                  <a:gd name="T3" fmla="*/ 1084 h 96"/>
                  <a:gd name="T4" fmla="*/ 1369 w 90"/>
                  <a:gd name="T5" fmla="*/ 3972 h 96"/>
                  <a:gd name="T6" fmla="*/ 3102 w 90"/>
                  <a:gd name="T7" fmla="*/ 4533 h 96"/>
                  <a:gd name="T8" fmla="*/ 4239 w 90"/>
                  <a:gd name="T9" fmla="*/ 4392 h 96"/>
                  <a:gd name="T10" fmla="*/ 4239 w 90"/>
                  <a:gd name="T11" fmla="*/ 4103 h 96"/>
                  <a:gd name="T12" fmla="*/ 3207 w 90"/>
                  <a:gd name="T13" fmla="*/ 1229 h 96"/>
                  <a:gd name="T14" fmla="*/ 184 w 90"/>
                  <a:gd name="T15" fmla="*/ 0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96">
                    <a:moveTo>
                      <a:pt x="4" y="0"/>
                    </a:moveTo>
                    <a:cubicBezTo>
                      <a:pt x="2" y="7"/>
                      <a:pt x="0" y="15"/>
                      <a:pt x="0" y="23"/>
                    </a:cubicBezTo>
                    <a:cubicBezTo>
                      <a:pt x="0" y="48"/>
                      <a:pt x="9" y="72"/>
                      <a:pt x="29" y="84"/>
                    </a:cubicBezTo>
                    <a:cubicBezTo>
                      <a:pt x="40" y="91"/>
                      <a:pt x="53" y="96"/>
                      <a:pt x="66" y="96"/>
                    </a:cubicBezTo>
                    <a:cubicBezTo>
                      <a:pt x="74" y="96"/>
                      <a:pt x="82" y="95"/>
                      <a:pt x="90" y="93"/>
                    </a:cubicBezTo>
                    <a:cubicBezTo>
                      <a:pt x="90" y="92"/>
                      <a:pt x="90" y="88"/>
                      <a:pt x="90" y="87"/>
                    </a:cubicBezTo>
                    <a:cubicBezTo>
                      <a:pt x="90" y="61"/>
                      <a:pt x="83" y="41"/>
                      <a:pt x="68" y="26"/>
                    </a:cubicBezTo>
                    <a:cubicBezTo>
                      <a:pt x="47" y="3"/>
                      <a:pt x="15" y="0"/>
                      <a:pt x="4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749">
                <a:extLst>
                  <a:ext uri="{FF2B5EF4-FFF2-40B4-BE49-F238E27FC236}">
                    <a16:creationId xmlns:a16="http://schemas.microsoft.com/office/drawing/2014/main" id="{CC271810-15AD-4543-9DE1-D2287112E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565"/>
                <a:ext cx="2593" cy="1173"/>
              </a:xfrm>
              <a:custGeom>
                <a:avLst/>
                <a:gdLst>
                  <a:gd name="T0" fmla="*/ 184 w 718"/>
                  <a:gd name="T1" fmla="*/ 6865 h 325"/>
                  <a:gd name="T2" fmla="*/ 184 w 718"/>
                  <a:gd name="T3" fmla="*/ 6865 h 325"/>
                  <a:gd name="T4" fmla="*/ 520 w 718"/>
                  <a:gd name="T5" fmla="*/ 8128 h 325"/>
                  <a:gd name="T6" fmla="*/ 990 w 718"/>
                  <a:gd name="T7" fmla="*/ 8651 h 325"/>
                  <a:gd name="T8" fmla="*/ 1408 w 718"/>
                  <a:gd name="T9" fmla="*/ 9171 h 325"/>
                  <a:gd name="T10" fmla="*/ 1838 w 718"/>
                  <a:gd name="T11" fmla="*/ 9550 h 325"/>
                  <a:gd name="T12" fmla="*/ 2542 w 718"/>
                  <a:gd name="T13" fmla="*/ 10395 h 325"/>
                  <a:gd name="T14" fmla="*/ 3012 w 718"/>
                  <a:gd name="T15" fmla="*/ 10813 h 325"/>
                  <a:gd name="T16" fmla="*/ 3716 w 718"/>
                  <a:gd name="T17" fmla="*/ 11712 h 325"/>
                  <a:gd name="T18" fmla="*/ 4330 w 718"/>
                  <a:gd name="T19" fmla="*/ 12087 h 325"/>
                  <a:gd name="T20" fmla="*/ 4670 w 718"/>
                  <a:gd name="T21" fmla="*/ 12557 h 325"/>
                  <a:gd name="T22" fmla="*/ 5320 w 718"/>
                  <a:gd name="T23" fmla="*/ 12935 h 325"/>
                  <a:gd name="T24" fmla="*/ 6222 w 718"/>
                  <a:gd name="T25" fmla="*/ 13405 h 325"/>
                  <a:gd name="T26" fmla="*/ 7107 w 718"/>
                  <a:gd name="T27" fmla="*/ 13784 h 325"/>
                  <a:gd name="T28" fmla="*/ 8100 w 718"/>
                  <a:gd name="T29" fmla="*/ 13964 h 325"/>
                  <a:gd name="T30" fmla="*/ 8909 w 718"/>
                  <a:gd name="T31" fmla="*/ 14108 h 325"/>
                  <a:gd name="T32" fmla="*/ 9415 w 718"/>
                  <a:gd name="T33" fmla="*/ 14148 h 325"/>
                  <a:gd name="T34" fmla="*/ 9989 w 718"/>
                  <a:gd name="T35" fmla="*/ 14343 h 325"/>
                  <a:gd name="T36" fmla="*/ 10459 w 718"/>
                  <a:gd name="T37" fmla="*/ 14484 h 325"/>
                  <a:gd name="T38" fmla="*/ 10838 w 718"/>
                  <a:gd name="T39" fmla="*/ 14812 h 325"/>
                  <a:gd name="T40" fmla="*/ 11452 w 718"/>
                  <a:gd name="T41" fmla="*/ 14863 h 325"/>
                  <a:gd name="T42" fmla="*/ 12156 w 718"/>
                  <a:gd name="T43" fmla="*/ 15097 h 325"/>
                  <a:gd name="T44" fmla="*/ 13005 w 718"/>
                  <a:gd name="T45" fmla="*/ 15097 h 325"/>
                  <a:gd name="T46" fmla="*/ 14503 w 718"/>
                  <a:gd name="T47" fmla="*/ 15227 h 325"/>
                  <a:gd name="T48" fmla="*/ 15587 w 718"/>
                  <a:gd name="T49" fmla="*/ 14953 h 325"/>
                  <a:gd name="T50" fmla="*/ 16916 w 718"/>
                  <a:gd name="T51" fmla="*/ 14758 h 325"/>
                  <a:gd name="T52" fmla="*/ 17765 w 718"/>
                  <a:gd name="T53" fmla="*/ 14578 h 325"/>
                  <a:gd name="T54" fmla="*/ 18274 w 718"/>
                  <a:gd name="T55" fmla="*/ 14343 h 325"/>
                  <a:gd name="T56" fmla="*/ 18509 w 718"/>
                  <a:gd name="T57" fmla="*/ 14108 h 325"/>
                  <a:gd name="T58" fmla="*/ 18884 w 718"/>
                  <a:gd name="T59" fmla="*/ 14018 h 325"/>
                  <a:gd name="T60" fmla="*/ 19408 w 718"/>
                  <a:gd name="T61" fmla="*/ 13679 h 325"/>
                  <a:gd name="T62" fmla="*/ 19877 w 718"/>
                  <a:gd name="T63" fmla="*/ 13116 h 325"/>
                  <a:gd name="T64" fmla="*/ 20112 w 718"/>
                  <a:gd name="T65" fmla="*/ 12686 h 325"/>
                  <a:gd name="T66" fmla="*/ 20581 w 718"/>
                  <a:gd name="T67" fmla="*/ 12557 h 325"/>
                  <a:gd name="T68" fmla="*/ 20867 w 718"/>
                  <a:gd name="T69" fmla="*/ 12452 h 325"/>
                  <a:gd name="T70" fmla="*/ 21520 w 718"/>
                  <a:gd name="T71" fmla="*/ 12217 h 325"/>
                  <a:gd name="T72" fmla="*/ 21806 w 718"/>
                  <a:gd name="T73" fmla="*/ 12271 h 325"/>
                  <a:gd name="T74" fmla="*/ 24258 w 718"/>
                  <a:gd name="T75" fmla="*/ 11853 h 325"/>
                  <a:gd name="T76" fmla="*/ 25016 w 718"/>
                  <a:gd name="T77" fmla="*/ 11423 h 325"/>
                  <a:gd name="T78" fmla="*/ 25901 w 718"/>
                  <a:gd name="T79" fmla="*/ 11373 h 325"/>
                  <a:gd name="T80" fmla="*/ 27180 w 718"/>
                  <a:gd name="T81" fmla="*/ 10719 h 325"/>
                  <a:gd name="T82" fmla="*/ 28732 w 718"/>
                  <a:gd name="T83" fmla="*/ 10200 h 325"/>
                  <a:gd name="T84" fmla="*/ 29762 w 718"/>
                  <a:gd name="T85" fmla="*/ 9315 h 325"/>
                  <a:gd name="T86" fmla="*/ 31224 w 718"/>
                  <a:gd name="T87" fmla="*/ 8702 h 325"/>
                  <a:gd name="T88" fmla="*/ 32788 w 718"/>
                  <a:gd name="T89" fmla="*/ 6305 h 325"/>
                  <a:gd name="T90" fmla="*/ 33023 w 718"/>
                  <a:gd name="T91" fmla="*/ 0 h 32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18" h="325">
                    <a:moveTo>
                      <a:pt x="4" y="146"/>
                    </a:moveTo>
                    <a:cubicBezTo>
                      <a:pt x="4" y="146"/>
                      <a:pt x="4" y="146"/>
                      <a:pt x="4" y="146"/>
                    </a:cubicBezTo>
                    <a:cubicBezTo>
                      <a:pt x="0" y="154"/>
                      <a:pt x="7" y="167"/>
                      <a:pt x="11" y="173"/>
                    </a:cubicBezTo>
                    <a:cubicBezTo>
                      <a:pt x="14" y="177"/>
                      <a:pt x="18" y="180"/>
                      <a:pt x="21" y="184"/>
                    </a:cubicBezTo>
                    <a:cubicBezTo>
                      <a:pt x="24" y="188"/>
                      <a:pt x="26" y="192"/>
                      <a:pt x="30" y="195"/>
                    </a:cubicBezTo>
                    <a:cubicBezTo>
                      <a:pt x="33" y="198"/>
                      <a:pt x="36" y="200"/>
                      <a:pt x="39" y="203"/>
                    </a:cubicBezTo>
                    <a:cubicBezTo>
                      <a:pt x="44" y="210"/>
                      <a:pt x="47" y="216"/>
                      <a:pt x="54" y="221"/>
                    </a:cubicBezTo>
                    <a:cubicBezTo>
                      <a:pt x="58" y="224"/>
                      <a:pt x="61" y="225"/>
                      <a:pt x="64" y="230"/>
                    </a:cubicBezTo>
                    <a:cubicBezTo>
                      <a:pt x="68" y="237"/>
                      <a:pt x="71" y="244"/>
                      <a:pt x="79" y="249"/>
                    </a:cubicBezTo>
                    <a:cubicBezTo>
                      <a:pt x="85" y="252"/>
                      <a:pt x="88" y="252"/>
                      <a:pt x="92" y="257"/>
                    </a:cubicBezTo>
                    <a:cubicBezTo>
                      <a:pt x="94" y="260"/>
                      <a:pt x="97" y="264"/>
                      <a:pt x="99" y="267"/>
                    </a:cubicBezTo>
                    <a:cubicBezTo>
                      <a:pt x="103" y="271"/>
                      <a:pt x="107" y="273"/>
                      <a:pt x="113" y="275"/>
                    </a:cubicBezTo>
                    <a:cubicBezTo>
                      <a:pt x="119" y="278"/>
                      <a:pt x="125" y="283"/>
                      <a:pt x="132" y="285"/>
                    </a:cubicBezTo>
                    <a:cubicBezTo>
                      <a:pt x="140" y="287"/>
                      <a:pt x="144" y="289"/>
                      <a:pt x="151" y="293"/>
                    </a:cubicBezTo>
                    <a:cubicBezTo>
                      <a:pt x="158" y="298"/>
                      <a:pt x="164" y="296"/>
                      <a:pt x="172" y="297"/>
                    </a:cubicBezTo>
                    <a:cubicBezTo>
                      <a:pt x="178" y="297"/>
                      <a:pt x="183" y="301"/>
                      <a:pt x="189" y="300"/>
                    </a:cubicBezTo>
                    <a:cubicBezTo>
                      <a:pt x="194" y="300"/>
                      <a:pt x="196" y="299"/>
                      <a:pt x="200" y="301"/>
                    </a:cubicBezTo>
                    <a:cubicBezTo>
                      <a:pt x="204" y="302"/>
                      <a:pt x="208" y="304"/>
                      <a:pt x="212" y="305"/>
                    </a:cubicBezTo>
                    <a:cubicBezTo>
                      <a:pt x="217" y="306"/>
                      <a:pt x="218" y="306"/>
                      <a:pt x="222" y="308"/>
                    </a:cubicBezTo>
                    <a:cubicBezTo>
                      <a:pt x="224" y="310"/>
                      <a:pt x="227" y="313"/>
                      <a:pt x="230" y="315"/>
                    </a:cubicBezTo>
                    <a:cubicBezTo>
                      <a:pt x="234" y="317"/>
                      <a:pt x="238" y="315"/>
                      <a:pt x="243" y="316"/>
                    </a:cubicBezTo>
                    <a:cubicBezTo>
                      <a:pt x="248" y="317"/>
                      <a:pt x="252" y="321"/>
                      <a:pt x="258" y="321"/>
                    </a:cubicBezTo>
                    <a:cubicBezTo>
                      <a:pt x="264" y="321"/>
                      <a:pt x="270" y="319"/>
                      <a:pt x="276" y="321"/>
                    </a:cubicBezTo>
                    <a:cubicBezTo>
                      <a:pt x="287" y="325"/>
                      <a:pt x="297" y="322"/>
                      <a:pt x="308" y="324"/>
                    </a:cubicBezTo>
                    <a:cubicBezTo>
                      <a:pt x="316" y="325"/>
                      <a:pt x="323" y="319"/>
                      <a:pt x="331" y="318"/>
                    </a:cubicBezTo>
                    <a:cubicBezTo>
                      <a:pt x="337" y="318"/>
                      <a:pt x="356" y="316"/>
                      <a:pt x="359" y="314"/>
                    </a:cubicBezTo>
                    <a:cubicBezTo>
                      <a:pt x="363" y="311"/>
                      <a:pt x="372" y="311"/>
                      <a:pt x="377" y="310"/>
                    </a:cubicBezTo>
                    <a:cubicBezTo>
                      <a:pt x="381" y="308"/>
                      <a:pt x="385" y="307"/>
                      <a:pt x="388" y="305"/>
                    </a:cubicBezTo>
                    <a:cubicBezTo>
                      <a:pt x="390" y="304"/>
                      <a:pt x="391" y="301"/>
                      <a:pt x="393" y="300"/>
                    </a:cubicBezTo>
                    <a:cubicBezTo>
                      <a:pt x="395" y="298"/>
                      <a:pt x="398" y="298"/>
                      <a:pt x="401" y="298"/>
                    </a:cubicBezTo>
                    <a:cubicBezTo>
                      <a:pt x="405" y="296"/>
                      <a:pt x="408" y="294"/>
                      <a:pt x="412" y="291"/>
                    </a:cubicBezTo>
                    <a:cubicBezTo>
                      <a:pt x="416" y="287"/>
                      <a:pt x="420" y="285"/>
                      <a:pt x="422" y="279"/>
                    </a:cubicBezTo>
                    <a:cubicBezTo>
                      <a:pt x="423" y="275"/>
                      <a:pt x="423" y="273"/>
                      <a:pt x="427" y="270"/>
                    </a:cubicBezTo>
                    <a:cubicBezTo>
                      <a:pt x="430" y="269"/>
                      <a:pt x="434" y="268"/>
                      <a:pt x="437" y="267"/>
                    </a:cubicBezTo>
                    <a:cubicBezTo>
                      <a:pt x="439" y="266"/>
                      <a:pt x="441" y="266"/>
                      <a:pt x="443" y="265"/>
                    </a:cubicBezTo>
                    <a:cubicBezTo>
                      <a:pt x="451" y="265"/>
                      <a:pt x="449" y="262"/>
                      <a:pt x="457" y="260"/>
                    </a:cubicBezTo>
                    <a:cubicBezTo>
                      <a:pt x="459" y="260"/>
                      <a:pt x="461" y="260"/>
                      <a:pt x="463" y="261"/>
                    </a:cubicBezTo>
                    <a:cubicBezTo>
                      <a:pt x="481" y="262"/>
                      <a:pt x="498" y="260"/>
                      <a:pt x="515" y="252"/>
                    </a:cubicBezTo>
                    <a:cubicBezTo>
                      <a:pt x="520" y="249"/>
                      <a:pt x="525" y="245"/>
                      <a:pt x="531" y="243"/>
                    </a:cubicBezTo>
                    <a:cubicBezTo>
                      <a:pt x="537" y="242"/>
                      <a:pt x="544" y="244"/>
                      <a:pt x="550" y="242"/>
                    </a:cubicBezTo>
                    <a:cubicBezTo>
                      <a:pt x="560" y="238"/>
                      <a:pt x="566" y="231"/>
                      <a:pt x="577" y="228"/>
                    </a:cubicBezTo>
                    <a:cubicBezTo>
                      <a:pt x="589" y="226"/>
                      <a:pt x="600" y="224"/>
                      <a:pt x="610" y="217"/>
                    </a:cubicBezTo>
                    <a:cubicBezTo>
                      <a:pt x="619" y="212"/>
                      <a:pt x="624" y="204"/>
                      <a:pt x="632" y="198"/>
                    </a:cubicBezTo>
                    <a:cubicBezTo>
                      <a:pt x="641" y="190"/>
                      <a:pt x="653" y="193"/>
                      <a:pt x="663" y="185"/>
                    </a:cubicBezTo>
                    <a:cubicBezTo>
                      <a:pt x="680" y="173"/>
                      <a:pt x="689" y="151"/>
                      <a:pt x="696" y="134"/>
                    </a:cubicBezTo>
                    <a:cubicBezTo>
                      <a:pt x="718" y="93"/>
                      <a:pt x="711" y="43"/>
                      <a:pt x="701" y="0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750">
                <a:extLst>
                  <a:ext uri="{FF2B5EF4-FFF2-40B4-BE49-F238E27FC236}">
                    <a16:creationId xmlns:a16="http://schemas.microsoft.com/office/drawing/2014/main" id="{7333DC93-BDCF-432C-B100-412FDDAE6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3558"/>
                <a:ext cx="11" cy="36"/>
              </a:xfrm>
              <a:custGeom>
                <a:avLst/>
                <a:gdLst>
                  <a:gd name="T0" fmla="*/ 0 w 3"/>
                  <a:gd name="T1" fmla="*/ 0 h 10"/>
                  <a:gd name="T2" fmla="*/ 147 w 3"/>
                  <a:gd name="T3" fmla="*/ 4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cubicBezTo>
                      <a:pt x="1" y="3"/>
                      <a:pt x="0" y="8"/>
                      <a:pt x="3" y="1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751">
                <a:extLst>
                  <a:ext uri="{FF2B5EF4-FFF2-40B4-BE49-F238E27FC236}">
                    <a16:creationId xmlns:a16="http://schemas.microsoft.com/office/drawing/2014/main" id="{F79AC1BE-B622-458A-92ED-03F382DCA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3193"/>
                <a:ext cx="36" cy="29"/>
              </a:xfrm>
              <a:custGeom>
                <a:avLst/>
                <a:gdLst>
                  <a:gd name="T0" fmla="*/ 0 w 10"/>
                  <a:gd name="T1" fmla="*/ 381 h 8"/>
                  <a:gd name="T2" fmla="*/ 468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5"/>
                      <a:pt x="6" y="2"/>
                      <a:pt x="10" y="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752">
                <a:extLst>
                  <a:ext uri="{FF2B5EF4-FFF2-40B4-BE49-F238E27FC236}">
                    <a16:creationId xmlns:a16="http://schemas.microsoft.com/office/drawing/2014/main" id="{121EFE9B-8565-4DE2-A493-B2120EC85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3550"/>
                <a:ext cx="69" cy="15"/>
              </a:xfrm>
              <a:custGeom>
                <a:avLst/>
                <a:gdLst>
                  <a:gd name="T0" fmla="*/ 0 w 19"/>
                  <a:gd name="T1" fmla="*/ 0 h 4"/>
                  <a:gd name="T2" fmla="*/ 912 w 19"/>
                  <a:gd name="T3" fmla="*/ 11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0"/>
                    </a:moveTo>
                    <a:cubicBezTo>
                      <a:pt x="5" y="3"/>
                      <a:pt x="13" y="4"/>
                      <a:pt x="19" y="2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753">
                <a:extLst>
                  <a:ext uri="{FF2B5EF4-FFF2-40B4-BE49-F238E27FC236}">
                    <a16:creationId xmlns:a16="http://schemas.microsoft.com/office/drawing/2014/main" id="{68EC510A-E97A-4AD7-83B1-B51CBFD3A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233"/>
                <a:ext cx="2917" cy="1689"/>
              </a:xfrm>
              <a:custGeom>
                <a:avLst/>
                <a:gdLst>
                  <a:gd name="T0" fmla="*/ 36650 w 808"/>
                  <a:gd name="T1" fmla="*/ 4324 h 468"/>
                  <a:gd name="T2" fmla="*/ 24556 w 808"/>
                  <a:gd name="T3" fmla="*/ 704 h 468"/>
                  <a:gd name="T4" fmla="*/ 21412 w 808"/>
                  <a:gd name="T5" fmla="*/ 2017 h 468"/>
                  <a:gd name="T6" fmla="*/ 16188 w 808"/>
                  <a:gd name="T7" fmla="*/ 2111 h 468"/>
                  <a:gd name="T8" fmla="*/ 6217 w 808"/>
                  <a:gd name="T9" fmla="*/ 4273 h 468"/>
                  <a:gd name="T10" fmla="*/ 3246 w 808"/>
                  <a:gd name="T11" fmla="*/ 17153 h 468"/>
                  <a:gd name="T12" fmla="*/ 7390 w 808"/>
                  <a:gd name="T13" fmla="*/ 20304 h 468"/>
                  <a:gd name="T14" fmla="*/ 13556 w 808"/>
                  <a:gd name="T15" fmla="*/ 17767 h 468"/>
                  <a:gd name="T16" fmla="*/ 16134 w 808"/>
                  <a:gd name="T17" fmla="*/ 16125 h 468"/>
                  <a:gd name="T18" fmla="*/ 21506 w 808"/>
                  <a:gd name="T19" fmla="*/ 17439 h 468"/>
                  <a:gd name="T20" fmla="*/ 22260 w 808"/>
                  <a:gd name="T21" fmla="*/ 19510 h 468"/>
                  <a:gd name="T22" fmla="*/ 23199 w 808"/>
                  <a:gd name="T23" fmla="*/ 20968 h 468"/>
                  <a:gd name="T24" fmla="*/ 29401 w 808"/>
                  <a:gd name="T25" fmla="*/ 21203 h 468"/>
                  <a:gd name="T26" fmla="*/ 29690 w 808"/>
                  <a:gd name="T27" fmla="*/ 21152 h 468"/>
                  <a:gd name="T28" fmla="*/ 36376 w 808"/>
                  <a:gd name="T29" fmla="*/ 14523 h 468"/>
                  <a:gd name="T30" fmla="*/ 36791 w 808"/>
                  <a:gd name="T31" fmla="*/ 11892 h 468"/>
                  <a:gd name="T32" fmla="*/ 36650 w 808"/>
                  <a:gd name="T33" fmla="*/ 4324 h 46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08" h="468">
                    <a:moveTo>
                      <a:pt x="779" y="92"/>
                    </a:moveTo>
                    <a:cubicBezTo>
                      <a:pt x="753" y="63"/>
                      <a:pt x="622" y="0"/>
                      <a:pt x="522" y="15"/>
                    </a:cubicBezTo>
                    <a:cubicBezTo>
                      <a:pt x="495" y="19"/>
                      <a:pt x="473" y="29"/>
                      <a:pt x="455" y="43"/>
                    </a:cubicBezTo>
                    <a:cubicBezTo>
                      <a:pt x="421" y="68"/>
                      <a:pt x="362" y="51"/>
                      <a:pt x="344" y="45"/>
                    </a:cubicBezTo>
                    <a:cubicBezTo>
                      <a:pt x="274" y="24"/>
                      <a:pt x="187" y="48"/>
                      <a:pt x="132" y="91"/>
                    </a:cubicBezTo>
                    <a:cubicBezTo>
                      <a:pt x="56" y="149"/>
                      <a:pt x="0" y="252"/>
                      <a:pt x="69" y="365"/>
                    </a:cubicBezTo>
                    <a:cubicBezTo>
                      <a:pt x="93" y="404"/>
                      <a:pt x="123" y="427"/>
                      <a:pt x="157" y="432"/>
                    </a:cubicBezTo>
                    <a:cubicBezTo>
                      <a:pt x="212" y="439"/>
                      <a:pt x="263" y="402"/>
                      <a:pt x="288" y="378"/>
                    </a:cubicBezTo>
                    <a:cubicBezTo>
                      <a:pt x="303" y="365"/>
                      <a:pt x="322" y="353"/>
                      <a:pt x="343" y="343"/>
                    </a:cubicBezTo>
                    <a:cubicBezTo>
                      <a:pt x="404" y="312"/>
                      <a:pt x="449" y="356"/>
                      <a:pt x="457" y="371"/>
                    </a:cubicBezTo>
                    <a:cubicBezTo>
                      <a:pt x="465" y="385"/>
                      <a:pt x="471" y="400"/>
                      <a:pt x="473" y="415"/>
                    </a:cubicBezTo>
                    <a:cubicBezTo>
                      <a:pt x="477" y="434"/>
                      <a:pt x="482" y="437"/>
                      <a:pt x="493" y="446"/>
                    </a:cubicBezTo>
                    <a:cubicBezTo>
                      <a:pt x="522" y="468"/>
                      <a:pt x="575" y="459"/>
                      <a:pt x="625" y="451"/>
                    </a:cubicBezTo>
                    <a:cubicBezTo>
                      <a:pt x="631" y="450"/>
                      <a:pt x="631" y="450"/>
                      <a:pt x="631" y="450"/>
                    </a:cubicBezTo>
                    <a:cubicBezTo>
                      <a:pt x="704" y="438"/>
                      <a:pt x="767" y="374"/>
                      <a:pt x="773" y="309"/>
                    </a:cubicBezTo>
                    <a:cubicBezTo>
                      <a:pt x="774" y="294"/>
                      <a:pt x="778" y="274"/>
                      <a:pt x="782" y="253"/>
                    </a:cubicBezTo>
                    <a:cubicBezTo>
                      <a:pt x="794" y="193"/>
                      <a:pt x="808" y="126"/>
                      <a:pt x="779" y="9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754">
                <a:extLst>
                  <a:ext uri="{FF2B5EF4-FFF2-40B4-BE49-F238E27FC236}">
                    <a16:creationId xmlns:a16="http://schemas.microsoft.com/office/drawing/2014/main" id="{BF06FD26-6449-4975-A06D-B407C55A4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857"/>
                <a:ext cx="152" cy="127"/>
              </a:xfrm>
              <a:custGeom>
                <a:avLst/>
                <a:gdLst>
                  <a:gd name="T0" fmla="*/ 1701 w 42"/>
                  <a:gd name="T1" fmla="*/ 0 h 35"/>
                  <a:gd name="T2" fmla="*/ 1701 w 42"/>
                  <a:gd name="T3" fmla="*/ 0 h 35"/>
                  <a:gd name="T4" fmla="*/ 1701 w 42"/>
                  <a:gd name="T5" fmla="*/ 0 h 35"/>
                  <a:gd name="T6" fmla="*/ 1180 w 42"/>
                  <a:gd name="T7" fmla="*/ 91 h 35"/>
                  <a:gd name="T8" fmla="*/ 945 w 42"/>
                  <a:gd name="T9" fmla="*/ 196 h 35"/>
                  <a:gd name="T10" fmla="*/ 290 w 42"/>
                  <a:gd name="T11" fmla="*/ 1382 h 35"/>
                  <a:gd name="T12" fmla="*/ 0 w 42"/>
                  <a:gd name="T13" fmla="*/ 1673 h 35"/>
                  <a:gd name="T14" fmla="*/ 0 w 42"/>
                  <a:gd name="T15" fmla="*/ 1673 h 35"/>
                  <a:gd name="T16" fmla="*/ 1990 w 42"/>
                  <a:gd name="T17" fmla="*/ 145 h 35"/>
                  <a:gd name="T18" fmla="*/ 1701 w 42"/>
                  <a:gd name="T19" fmla="*/ 0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35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9" y="2"/>
                      <a:pt x="25" y="2"/>
                    </a:cubicBezTo>
                    <a:cubicBezTo>
                      <a:pt x="23" y="3"/>
                      <a:pt x="21" y="4"/>
                      <a:pt x="20" y="4"/>
                    </a:cubicBezTo>
                    <a:cubicBezTo>
                      <a:pt x="17" y="15"/>
                      <a:pt x="13" y="23"/>
                      <a:pt x="6" y="29"/>
                    </a:cubicBezTo>
                    <a:cubicBezTo>
                      <a:pt x="4" y="31"/>
                      <a:pt x="2" y="33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1" y="27"/>
                      <a:pt x="34" y="16"/>
                      <a:pt x="42" y="3"/>
                    </a:cubicBezTo>
                    <a:cubicBezTo>
                      <a:pt x="40" y="2"/>
                      <a:pt x="38" y="1"/>
                      <a:pt x="36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755">
                <a:extLst>
                  <a:ext uri="{FF2B5EF4-FFF2-40B4-BE49-F238E27FC236}">
                    <a16:creationId xmlns:a16="http://schemas.microsoft.com/office/drawing/2014/main" id="{B9CF016E-3FC4-443D-AB62-8D5FFB497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370"/>
                <a:ext cx="578" cy="466"/>
              </a:xfrm>
              <a:custGeom>
                <a:avLst/>
                <a:gdLst>
                  <a:gd name="T0" fmla="*/ 5845 w 160"/>
                  <a:gd name="T1" fmla="*/ 5000 h 129"/>
                  <a:gd name="T2" fmla="*/ 5845 w 160"/>
                  <a:gd name="T3" fmla="*/ 5000 h 129"/>
                  <a:gd name="T4" fmla="*/ 6134 w 160"/>
                  <a:gd name="T5" fmla="*/ 5234 h 129"/>
                  <a:gd name="T6" fmla="*/ 6643 w 160"/>
                  <a:gd name="T7" fmla="*/ 5939 h 129"/>
                  <a:gd name="T8" fmla="*/ 6929 w 160"/>
                  <a:gd name="T9" fmla="*/ 6080 h 129"/>
                  <a:gd name="T10" fmla="*/ 6788 w 160"/>
                  <a:gd name="T11" fmla="*/ 2637 h 129"/>
                  <a:gd name="T12" fmla="*/ 6643 w 160"/>
                  <a:gd name="T13" fmla="*/ 2402 h 129"/>
                  <a:gd name="T14" fmla="*/ 1409 w 160"/>
                  <a:gd name="T15" fmla="*/ 1319 h 129"/>
                  <a:gd name="T16" fmla="*/ 1319 w 160"/>
                  <a:gd name="T17" fmla="*/ 1369 h 129"/>
                  <a:gd name="T18" fmla="*/ 0 w 160"/>
                  <a:gd name="T19" fmla="*/ 2493 h 129"/>
                  <a:gd name="T20" fmla="*/ 2402 w 160"/>
                  <a:gd name="T21" fmla="*/ 1553 h 129"/>
                  <a:gd name="T22" fmla="*/ 5845 w 160"/>
                  <a:gd name="T23" fmla="*/ 5000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0" h="129">
                    <a:moveTo>
                      <a:pt x="124" y="106"/>
                    </a:move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5" y="107"/>
                      <a:pt x="128" y="110"/>
                      <a:pt x="130" y="111"/>
                    </a:cubicBezTo>
                    <a:cubicBezTo>
                      <a:pt x="135" y="115"/>
                      <a:pt x="141" y="120"/>
                      <a:pt x="141" y="126"/>
                    </a:cubicBezTo>
                    <a:cubicBezTo>
                      <a:pt x="143" y="127"/>
                      <a:pt x="145" y="128"/>
                      <a:pt x="147" y="129"/>
                    </a:cubicBezTo>
                    <a:cubicBezTo>
                      <a:pt x="160" y="100"/>
                      <a:pt x="151" y="67"/>
                      <a:pt x="144" y="56"/>
                    </a:cubicBezTo>
                    <a:cubicBezTo>
                      <a:pt x="143" y="54"/>
                      <a:pt x="142" y="53"/>
                      <a:pt x="141" y="51"/>
                    </a:cubicBezTo>
                    <a:cubicBezTo>
                      <a:pt x="127" y="33"/>
                      <a:pt x="85" y="0"/>
                      <a:pt x="30" y="28"/>
                    </a:cubicBezTo>
                    <a:cubicBezTo>
                      <a:pt x="29" y="28"/>
                      <a:pt x="29" y="29"/>
                      <a:pt x="28" y="29"/>
                    </a:cubicBezTo>
                    <a:cubicBezTo>
                      <a:pt x="18" y="36"/>
                      <a:pt x="8" y="44"/>
                      <a:pt x="0" y="53"/>
                    </a:cubicBezTo>
                    <a:cubicBezTo>
                      <a:pt x="13" y="40"/>
                      <a:pt x="31" y="33"/>
                      <a:pt x="51" y="33"/>
                    </a:cubicBezTo>
                    <a:cubicBezTo>
                      <a:pt x="91" y="33"/>
                      <a:pt x="124" y="65"/>
                      <a:pt x="124" y="10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756">
                <a:extLst>
                  <a:ext uri="{FF2B5EF4-FFF2-40B4-BE49-F238E27FC236}">
                    <a16:creationId xmlns:a16="http://schemas.microsoft.com/office/drawing/2014/main" id="{6104B0DD-02BA-49F3-8990-E5756CF28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846"/>
                <a:ext cx="4" cy="4"/>
              </a:xfrm>
              <a:custGeom>
                <a:avLst/>
                <a:gdLst>
                  <a:gd name="T0" fmla="*/ 64 w 1"/>
                  <a:gd name="T1" fmla="*/ 0 h 1"/>
                  <a:gd name="T2" fmla="*/ 0 w 1"/>
                  <a:gd name="T3" fmla="*/ 64 h 1"/>
                  <a:gd name="T4" fmla="*/ 64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757">
                <a:extLst>
                  <a:ext uri="{FF2B5EF4-FFF2-40B4-BE49-F238E27FC236}">
                    <a16:creationId xmlns:a16="http://schemas.microsoft.com/office/drawing/2014/main" id="{7B934FA9-127B-45DF-BDB7-CE1682DC7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54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Freeform 758">
                <a:extLst>
                  <a:ext uri="{FF2B5EF4-FFF2-40B4-BE49-F238E27FC236}">
                    <a16:creationId xmlns:a16="http://schemas.microsoft.com/office/drawing/2014/main" id="{51DC290C-76F3-42F4-928D-6B0E42E8C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836"/>
                <a:ext cx="3" cy="7"/>
              </a:xfrm>
              <a:custGeom>
                <a:avLst/>
                <a:gdLst>
                  <a:gd name="T0" fmla="*/ 0 w 1"/>
                  <a:gd name="T1" fmla="*/ 88 h 2"/>
                  <a:gd name="T2" fmla="*/ 27 w 1"/>
                  <a:gd name="T3" fmla="*/ 0 h 2"/>
                  <a:gd name="T4" fmla="*/ 0 w 1"/>
                  <a:gd name="T5" fmla="*/ 8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6" name="Freeform 759">
                <a:extLst>
                  <a:ext uri="{FF2B5EF4-FFF2-40B4-BE49-F238E27FC236}">
                    <a16:creationId xmlns:a16="http://schemas.microsoft.com/office/drawing/2014/main" id="{3D4342C8-761B-4967-BE5C-43B3AC037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092"/>
                <a:ext cx="390" cy="263"/>
              </a:xfrm>
              <a:custGeom>
                <a:avLst/>
                <a:gdLst>
                  <a:gd name="T0" fmla="*/ 664 w 108"/>
                  <a:gd name="T1" fmla="*/ 1960 h 73"/>
                  <a:gd name="T2" fmla="*/ 1748 w 108"/>
                  <a:gd name="T3" fmla="*/ 3415 h 73"/>
                  <a:gd name="T4" fmla="*/ 4330 w 108"/>
                  <a:gd name="T5" fmla="*/ 2533 h 73"/>
                  <a:gd name="T6" fmla="*/ 5084 w 108"/>
                  <a:gd name="T7" fmla="*/ 2428 h 73"/>
                  <a:gd name="T8" fmla="*/ 3207 w 108"/>
                  <a:gd name="T9" fmla="*/ 648 h 73"/>
                  <a:gd name="T10" fmla="*/ 664 w 108"/>
                  <a:gd name="T11" fmla="*/ 1960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73">
                    <a:moveTo>
                      <a:pt x="14" y="42"/>
                    </a:moveTo>
                    <a:cubicBezTo>
                      <a:pt x="22" y="56"/>
                      <a:pt x="25" y="64"/>
                      <a:pt x="37" y="73"/>
                    </a:cubicBezTo>
                    <a:cubicBezTo>
                      <a:pt x="53" y="64"/>
                      <a:pt x="71" y="57"/>
                      <a:pt x="92" y="54"/>
                    </a:cubicBezTo>
                    <a:cubicBezTo>
                      <a:pt x="97" y="53"/>
                      <a:pt x="103" y="53"/>
                      <a:pt x="108" y="52"/>
                    </a:cubicBezTo>
                    <a:cubicBezTo>
                      <a:pt x="93" y="38"/>
                      <a:pt x="83" y="24"/>
                      <a:pt x="68" y="14"/>
                    </a:cubicBezTo>
                    <a:cubicBezTo>
                      <a:pt x="44" y="0"/>
                      <a:pt x="0" y="19"/>
                      <a:pt x="14" y="4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7" name="Freeform 760">
                <a:extLst>
                  <a:ext uri="{FF2B5EF4-FFF2-40B4-BE49-F238E27FC236}">
                    <a16:creationId xmlns:a16="http://schemas.microsoft.com/office/drawing/2014/main" id="{3A53281D-3420-4FF3-8B68-5383F0722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438"/>
                <a:ext cx="329" cy="264"/>
              </a:xfrm>
              <a:custGeom>
                <a:avLst/>
                <a:gdLst>
                  <a:gd name="T0" fmla="*/ 2599 w 91"/>
                  <a:gd name="T1" fmla="*/ 90 h 73"/>
                  <a:gd name="T2" fmla="*/ 0 w 91"/>
                  <a:gd name="T3" fmla="*/ 940 h 73"/>
                  <a:gd name="T4" fmla="*/ 900 w 91"/>
                  <a:gd name="T5" fmla="*/ 1660 h 73"/>
                  <a:gd name="T6" fmla="*/ 1609 w 91"/>
                  <a:gd name="T7" fmla="*/ 3454 h 73"/>
                  <a:gd name="T8" fmla="*/ 3594 w 91"/>
                  <a:gd name="T9" fmla="*/ 2315 h 73"/>
                  <a:gd name="T10" fmla="*/ 2599 w 91"/>
                  <a:gd name="T11" fmla="*/ 90 h 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73">
                    <a:moveTo>
                      <a:pt x="55" y="2"/>
                    </a:moveTo>
                    <a:cubicBezTo>
                      <a:pt x="55" y="2"/>
                      <a:pt x="24" y="6"/>
                      <a:pt x="0" y="20"/>
                    </a:cubicBezTo>
                    <a:cubicBezTo>
                      <a:pt x="8" y="26"/>
                      <a:pt x="15" y="31"/>
                      <a:pt x="19" y="35"/>
                    </a:cubicBezTo>
                    <a:cubicBezTo>
                      <a:pt x="27" y="45"/>
                      <a:pt x="32" y="58"/>
                      <a:pt x="34" y="73"/>
                    </a:cubicBezTo>
                    <a:cubicBezTo>
                      <a:pt x="47" y="66"/>
                      <a:pt x="62" y="61"/>
                      <a:pt x="76" y="49"/>
                    </a:cubicBezTo>
                    <a:cubicBezTo>
                      <a:pt x="91" y="31"/>
                      <a:pt x="70" y="0"/>
                      <a:pt x="55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8" name="Freeform 761">
                <a:extLst>
                  <a:ext uri="{FF2B5EF4-FFF2-40B4-BE49-F238E27FC236}">
                    <a16:creationId xmlns:a16="http://schemas.microsoft.com/office/drawing/2014/main" id="{3BCBFE5C-1BC5-4704-82BE-C94BCA12F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745"/>
                <a:ext cx="2924" cy="1993"/>
              </a:xfrm>
              <a:custGeom>
                <a:avLst/>
                <a:gdLst>
                  <a:gd name="T0" fmla="*/ 36265 w 810"/>
                  <a:gd name="T1" fmla="*/ 8149 h 552"/>
                  <a:gd name="T2" fmla="*/ 35380 w 810"/>
                  <a:gd name="T3" fmla="*/ 0 h 552"/>
                  <a:gd name="T4" fmla="*/ 34716 w 810"/>
                  <a:gd name="T5" fmla="*/ 5228 h 552"/>
                  <a:gd name="T6" fmla="*/ 34297 w 810"/>
                  <a:gd name="T7" fmla="*/ 7860 h 552"/>
                  <a:gd name="T8" fmla="*/ 27612 w 810"/>
                  <a:gd name="T9" fmla="*/ 14496 h 552"/>
                  <a:gd name="T10" fmla="*/ 27327 w 810"/>
                  <a:gd name="T11" fmla="*/ 14547 h 552"/>
                  <a:gd name="T12" fmla="*/ 21125 w 810"/>
                  <a:gd name="T13" fmla="*/ 14312 h 552"/>
                  <a:gd name="T14" fmla="*/ 20186 w 810"/>
                  <a:gd name="T15" fmla="*/ 12853 h 552"/>
                  <a:gd name="T16" fmla="*/ 19428 w 810"/>
                  <a:gd name="T17" fmla="*/ 10781 h 552"/>
                  <a:gd name="T18" fmla="*/ 14060 w 810"/>
                  <a:gd name="T19" fmla="*/ 9463 h 552"/>
                  <a:gd name="T20" fmla="*/ 11479 w 810"/>
                  <a:gd name="T21" fmla="*/ 11106 h 552"/>
                  <a:gd name="T22" fmla="*/ 5317 w 810"/>
                  <a:gd name="T23" fmla="*/ 13648 h 552"/>
                  <a:gd name="T24" fmla="*/ 1173 w 810"/>
                  <a:gd name="T25" fmla="*/ 10492 h 552"/>
                  <a:gd name="T26" fmla="*/ 0 w 810"/>
                  <a:gd name="T27" fmla="*/ 7770 h 552"/>
                  <a:gd name="T28" fmla="*/ 3949 w 810"/>
                  <a:gd name="T29" fmla="*/ 17453 h 552"/>
                  <a:gd name="T30" fmla="*/ 4000 w 810"/>
                  <a:gd name="T31" fmla="*/ 17558 h 552"/>
                  <a:gd name="T32" fmla="*/ 4325 w 810"/>
                  <a:gd name="T33" fmla="*/ 18825 h 552"/>
                  <a:gd name="T34" fmla="*/ 4794 w 810"/>
                  <a:gd name="T35" fmla="*/ 19345 h 552"/>
                  <a:gd name="T36" fmla="*/ 5227 w 810"/>
                  <a:gd name="T37" fmla="*/ 19865 h 552"/>
                  <a:gd name="T38" fmla="*/ 5642 w 810"/>
                  <a:gd name="T39" fmla="*/ 20244 h 552"/>
                  <a:gd name="T40" fmla="*/ 6346 w 810"/>
                  <a:gd name="T41" fmla="*/ 21093 h 552"/>
                  <a:gd name="T42" fmla="*/ 6815 w 810"/>
                  <a:gd name="T43" fmla="*/ 21508 h 552"/>
                  <a:gd name="T44" fmla="*/ 7534 w 810"/>
                  <a:gd name="T45" fmla="*/ 22407 h 552"/>
                  <a:gd name="T46" fmla="*/ 8144 w 810"/>
                  <a:gd name="T47" fmla="*/ 22775 h 552"/>
                  <a:gd name="T48" fmla="*/ 8469 w 810"/>
                  <a:gd name="T49" fmla="*/ 23255 h 552"/>
                  <a:gd name="T50" fmla="*/ 9122 w 810"/>
                  <a:gd name="T51" fmla="*/ 23620 h 552"/>
                  <a:gd name="T52" fmla="*/ 10021 w 810"/>
                  <a:gd name="T53" fmla="*/ 24104 h 552"/>
                  <a:gd name="T54" fmla="*/ 10905 w 810"/>
                  <a:gd name="T55" fmla="*/ 24468 h 552"/>
                  <a:gd name="T56" fmla="*/ 11898 w 810"/>
                  <a:gd name="T57" fmla="*/ 24663 h 552"/>
                  <a:gd name="T58" fmla="*/ 12707 w 810"/>
                  <a:gd name="T59" fmla="*/ 24808 h 552"/>
                  <a:gd name="T60" fmla="*/ 13212 w 810"/>
                  <a:gd name="T61" fmla="*/ 24848 h 552"/>
                  <a:gd name="T62" fmla="*/ 13786 w 810"/>
                  <a:gd name="T63" fmla="*/ 25042 h 552"/>
                  <a:gd name="T64" fmla="*/ 14255 w 810"/>
                  <a:gd name="T65" fmla="*/ 25187 h 552"/>
                  <a:gd name="T66" fmla="*/ 14634 w 810"/>
                  <a:gd name="T67" fmla="*/ 25512 h 552"/>
                  <a:gd name="T68" fmla="*/ 15248 w 810"/>
                  <a:gd name="T69" fmla="*/ 25562 h 552"/>
                  <a:gd name="T70" fmla="*/ 15948 w 810"/>
                  <a:gd name="T71" fmla="*/ 25797 h 552"/>
                  <a:gd name="T72" fmla="*/ 16797 w 810"/>
                  <a:gd name="T73" fmla="*/ 25797 h 552"/>
                  <a:gd name="T74" fmla="*/ 18295 w 810"/>
                  <a:gd name="T75" fmla="*/ 25927 h 552"/>
                  <a:gd name="T76" fmla="*/ 19378 w 810"/>
                  <a:gd name="T77" fmla="*/ 25653 h 552"/>
                  <a:gd name="T78" fmla="*/ 20692 w 810"/>
                  <a:gd name="T79" fmla="*/ 25458 h 552"/>
                  <a:gd name="T80" fmla="*/ 21540 w 810"/>
                  <a:gd name="T81" fmla="*/ 25277 h 552"/>
                  <a:gd name="T82" fmla="*/ 22064 w 810"/>
                  <a:gd name="T83" fmla="*/ 25042 h 552"/>
                  <a:gd name="T84" fmla="*/ 22295 w 810"/>
                  <a:gd name="T85" fmla="*/ 24808 h 552"/>
                  <a:gd name="T86" fmla="*/ 22674 w 810"/>
                  <a:gd name="T87" fmla="*/ 24718 h 552"/>
                  <a:gd name="T88" fmla="*/ 23197 w 810"/>
                  <a:gd name="T89" fmla="*/ 24378 h 552"/>
                  <a:gd name="T90" fmla="*/ 23666 w 810"/>
                  <a:gd name="T91" fmla="*/ 23815 h 552"/>
                  <a:gd name="T92" fmla="*/ 23901 w 810"/>
                  <a:gd name="T93" fmla="*/ 23385 h 552"/>
                  <a:gd name="T94" fmla="*/ 24367 w 810"/>
                  <a:gd name="T95" fmla="*/ 23255 h 552"/>
                  <a:gd name="T96" fmla="*/ 24655 w 810"/>
                  <a:gd name="T97" fmla="*/ 23151 h 552"/>
                  <a:gd name="T98" fmla="*/ 25305 w 810"/>
                  <a:gd name="T99" fmla="*/ 22916 h 552"/>
                  <a:gd name="T100" fmla="*/ 25594 w 810"/>
                  <a:gd name="T101" fmla="*/ 22970 h 552"/>
                  <a:gd name="T102" fmla="*/ 28031 w 810"/>
                  <a:gd name="T103" fmla="*/ 22540 h 552"/>
                  <a:gd name="T104" fmla="*/ 28785 w 810"/>
                  <a:gd name="T105" fmla="*/ 22122 h 552"/>
                  <a:gd name="T106" fmla="*/ 29684 w 810"/>
                  <a:gd name="T107" fmla="*/ 22071 h 552"/>
                  <a:gd name="T108" fmla="*/ 30947 w 810"/>
                  <a:gd name="T109" fmla="*/ 21418 h 552"/>
                  <a:gd name="T110" fmla="*/ 32500 w 810"/>
                  <a:gd name="T111" fmla="*/ 20898 h 552"/>
                  <a:gd name="T112" fmla="*/ 33543 w 810"/>
                  <a:gd name="T113" fmla="*/ 19999 h 552"/>
                  <a:gd name="T114" fmla="*/ 35001 w 810"/>
                  <a:gd name="T115" fmla="*/ 19396 h 552"/>
                  <a:gd name="T116" fmla="*/ 36554 w 810"/>
                  <a:gd name="T117" fmla="*/ 16984 h 552"/>
                  <a:gd name="T118" fmla="*/ 36265 w 810"/>
                  <a:gd name="T119" fmla="*/ 8149 h 5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10" h="552">
                    <a:moveTo>
                      <a:pt x="771" y="173"/>
                    </a:moveTo>
                    <a:cubicBezTo>
                      <a:pt x="764" y="128"/>
                      <a:pt x="776" y="69"/>
                      <a:pt x="752" y="0"/>
                    </a:cubicBezTo>
                    <a:cubicBezTo>
                      <a:pt x="754" y="33"/>
                      <a:pt x="746" y="73"/>
                      <a:pt x="738" y="111"/>
                    </a:cubicBezTo>
                    <a:cubicBezTo>
                      <a:pt x="734" y="132"/>
                      <a:pt x="730" y="152"/>
                      <a:pt x="729" y="167"/>
                    </a:cubicBezTo>
                    <a:cubicBezTo>
                      <a:pt x="723" y="232"/>
                      <a:pt x="660" y="296"/>
                      <a:pt x="587" y="308"/>
                    </a:cubicBezTo>
                    <a:cubicBezTo>
                      <a:pt x="581" y="309"/>
                      <a:pt x="581" y="309"/>
                      <a:pt x="581" y="309"/>
                    </a:cubicBezTo>
                    <a:cubicBezTo>
                      <a:pt x="531" y="317"/>
                      <a:pt x="478" y="326"/>
                      <a:pt x="449" y="304"/>
                    </a:cubicBezTo>
                    <a:cubicBezTo>
                      <a:pt x="438" y="295"/>
                      <a:pt x="433" y="292"/>
                      <a:pt x="429" y="273"/>
                    </a:cubicBezTo>
                    <a:cubicBezTo>
                      <a:pt x="427" y="258"/>
                      <a:pt x="421" y="243"/>
                      <a:pt x="413" y="229"/>
                    </a:cubicBezTo>
                    <a:cubicBezTo>
                      <a:pt x="405" y="214"/>
                      <a:pt x="360" y="170"/>
                      <a:pt x="299" y="201"/>
                    </a:cubicBezTo>
                    <a:cubicBezTo>
                      <a:pt x="278" y="211"/>
                      <a:pt x="259" y="223"/>
                      <a:pt x="244" y="236"/>
                    </a:cubicBezTo>
                    <a:cubicBezTo>
                      <a:pt x="219" y="260"/>
                      <a:pt x="168" y="297"/>
                      <a:pt x="113" y="290"/>
                    </a:cubicBezTo>
                    <a:cubicBezTo>
                      <a:pt x="79" y="285"/>
                      <a:pt x="49" y="262"/>
                      <a:pt x="25" y="223"/>
                    </a:cubicBezTo>
                    <a:cubicBezTo>
                      <a:pt x="13" y="203"/>
                      <a:pt x="5" y="184"/>
                      <a:pt x="0" y="165"/>
                    </a:cubicBezTo>
                    <a:cubicBezTo>
                      <a:pt x="5" y="212"/>
                      <a:pt x="42" y="308"/>
                      <a:pt x="84" y="371"/>
                    </a:cubicBezTo>
                    <a:cubicBezTo>
                      <a:pt x="85" y="373"/>
                      <a:pt x="85" y="373"/>
                      <a:pt x="85" y="373"/>
                    </a:cubicBezTo>
                    <a:cubicBezTo>
                      <a:pt x="81" y="381"/>
                      <a:pt x="88" y="394"/>
                      <a:pt x="92" y="400"/>
                    </a:cubicBezTo>
                    <a:cubicBezTo>
                      <a:pt x="95" y="404"/>
                      <a:pt x="99" y="407"/>
                      <a:pt x="102" y="411"/>
                    </a:cubicBezTo>
                    <a:cubicBezTo>
                      <a:pt x="105" y="415"/>
                      <a:pt x="107" y="419"/>
                      <a:pt x="111" y="422"/>
                    </a:cubicBezTo>
                    <a:cubicBezTo>
                      <a:pt x="114" y="425"/>
                      <a:pt x="117" y="427"/>
                      <a:pt x="120" y="430"/>
                    </a:cubicBezTo>
                    <a:cubicBezTo>
                      <a:pt x="125" y="437"/>
                      <a:pt x="128" y="443"/>
                      <a:pt x="135" y="448"/>
                    </a:cubicBezTo>
                    <a:cubicBezTo>
                      <a:pt x="139" y="451"/>
                      <a:pt x="142" y="452"/>
                      <a:pt x="145" y="457"/>
                    </a:cubicBezTo>
                    <a:cubicBezTo>
                      <a:pt x="149" y="464"/>
                      <a:pt x="152" y="471"/>
                      <a:pt x="160" y="476"/>
                    </a:cubicBezTo>
                    <a:cubicBezTo>
                      <a:pt x="166" y="479"/>
                      <a:pt x="169" y="479"/>
                      <a:pt x="173" y="484"/>
                    </a:cubicBezTo>
                    <a:cubicBezTo>
                      <a:pt x="175" y="487"/>
                      <a:pt x="178" y="491"/>
                      <a:pt x="180" y="494"/>
                    </a:cubicBezTo>
                    <a:cubicBezTo>
                      <a:pt x="184" y="498"/>
                      <a:pt x="188" y="500"/>
                      <a:pt x="194" y="502"/>
                    </a:cubicBezTo>
                    <a:cubicBezTo>
                      <a:pt x="200" y="505"/>
                      <a:pt x="206" y="510"/>
                      <a:pt x="213" y="512"/>
                    </a:cubicBezTo>
                    <a:cubicBezTo>
                      <a:pt x="221" y="514"/>
                      <a:pt x="225" y="516"/>
                      <a:pt x="232" y="520"/>
                    </a:cubicBezTo>
                    <a:cubicBezTo>
                      <a:pt x="239" y="525"/>
                      <a:pt x="245" y="523"/>
                      <a:pt x="253" y="524"/>
                    </a:cubicBezTo>
                    <a:cubicBezTo>
                      <a:pt x="259" y="524"/>
                      <a:pt x="264" y="528"/>
                      <a:pt x="270" y="527"/>
                    </a:cubicBezTo>
                    <a:cubicBezTo>
                      <a:pt x="275" y="527"/>
                      <a:pt x="277" y="526"/>
                      <a:pt x="281" y="528"/>
                    </a:cubicBezTo>
                    <a:cubicBezTo>
                      <a:pt x="285" y="529"/>
                      <a:pt x="289" y="531"/>
                      <a:pt x="293" y="532"/>
                    </a:cubicBezTo>
                    <a:cubicBezTo>
                      <a:pt x="298" y="533"/>
                      <a:pt x="299" y="533"/>
                      <a:pt x="303" y="535"/>
                    </a:cubicBezTo>
                    <a:cubicBezTo>
                      <a:pt x="305" y="537"/>
                      <a:pt x="308" y="540"/>
                      <a:pt x="311" y="542"/>
                    </a:cubicBezTo>
                    <a:cubicBezTo>
                      <a:pt x="315" y="544"/>
                      <a:pt x="319" y="542"/>
                      <a:pt x="324" y="543"/>
                    </a:cubicBezTo>
                    <a:cubicBezTo>
                      <a:pt x="329" y="544"/>
                      <a:pt x="333" y="548"/>
                      <a:pt x="339" y="548"/>
                    </a:cubicBezTo>
                    <a:cubicBezTo>
                      <a:pt x="345" y="548"/>
                      <a:pt x="351" y="546"/>
                      <a:pt x="357" y="548"/>
                    </a:cubicBezTo>
                    <a:cubicBezTo>
                      <a:pt x="368" y="552"/>
                      <a:pt x="378" y="549"/>
                      <a:pt x="389" y="551"/>
                    </a:cubicBezTo>
                    <a:cubicBezTo>
                      <a:pt x="397" y="552"/>
                      <a:pt x="404" y="546"/>
                      <a:pt x="412" y="545"/>
                    </a:cubicBezTo>
                    <a:cubicBezTo>
                      <a:pt x="418" y="545"/>
                      <a:pt x="437" y="543"/>
                      <a:pt x="440" y="541"/>
                    </a:cubicBezTo>
                    <a:cubicBezTo>
                      <a:pt x="444" y="538"/>
                      <a:pt x="453" y="538"/>
                      <a:pt x="458" y="537"/>
                    </a:cubicBezTo>
                    <a:cubicBezTo>
                      <a:pt x="462" y="535"/>
                      <a:pt x="466" y="534"/>
                      <a:pt x="469" y="532"/>
                    </a:cubicBezTo>
                    <a:cubicBezTo>
                      <a:pt x="471" y="531"/>
                      <a:pt x="472" y="528"/>
                      <a:pt x="474" y="527"/>
                    </a:cubicBezTo>
                    <a:cubicBezTo>
                      <a:pt x="476" y="525"/>
                      <a:pt x="479" y="525"/>
                      <a:pt x="482" y="525"/>
                    </a:cubicBezTo>
                    <a:cubicBezTo>
                      <a:pt x="486" y="523"/>
                      <a:pt x="489" y="521"/>
                      <a:pt x="493" y="518"/>
                    </a:cubicBezTo>
                    <a:cubicBezTo>
                      <a:pt x="497" y="514"/>
                      <a:pt x="501" y="512"/>
                      <a:pt x="503" y="506"/>
                    </a:cubicBezTo>
                    <a:cubicBezTo>
                      <a:pt x="504" y="502"/>
                      <a:pt x="504" y="500"/>
                      <a:pt x="508" y="497"/>
                    </a:cubicBezTo>
                    <a:cubicBezTo>
                      <a:pt x="511" y="496"/>
                      <a:pt x="515" y="495"/>
                      <a:pt x="518" y="494"/>
                    </a:cubicBezTo>
                    <a:cubicBezTo>
                      <a:pt x="520" y="493"/>
                      <a:pt x="522" y="493"/>
                      <a:pt x="524" y="492"/>
                    </a:cubicBezTo>
                    <a:cubicBezTo>
                      <a:pt x="532" y="492"/>
                      <a:pt x="530" y="489"/>
                      <a:pt x="538" y="487"/>
                    </a:cubicBezTo>
                    <a:cubicBezTo>
                      <a:pt x="540" y="487"/>
                      <a:pt x="542" y="487"/>
                      <a:pt x="544" y="488"/>
                    </a:cubicBezTo>
                    <a:cubicBezTo>
                      <a:pt x="562" y="489"/>
                      <a:pt x="579" y="487"/>
                      <a:pt x="596" y="479"/>
                    </a:cubicBezTo>
                    <a:cubicBezTo>
                      <a:pt x="601" y="476"/>
                      <a:pt x="606" y="472"/>
                      <a:pt x="612" y="470"/>
                    </a:cubicBezTo>
                    <a:cubicBezTo>
                      <a:pt x="618" y="469"/>
                      <a:pt x="625" y="471"/>
                      <a:pt x="631" y="469"/>
                    </a:cubicBezTo>
                    <a:cubicBezTo>
                      <a:pt x="641" y="465"/>
                      <a:pt x="647" y="458"/>
                      <a:pt x="658" y="455"/>
                    </a:cubicBezTo>
                    <a:cubicBezTo>
                      <a:pt x="670" y="453"/>
                      <a:pt x="681" y="451"/>
                      <a:pt x="691" y="444"/>
                    </a:cubicBezTo>
                    <a:cubicBezTo>
                      <a:pt x="700" y="439"/>
                      <a:pt x="705" y="431"/>
                      <a:pt x="713" y="425"/>
                    </a:cubicBezTo>
                    <a:cubicBezTo>
                      <a:pt x="722" y="417"/>
                      <a:pt x="734" y="420"/>
                      <a:pt x="744" y="412"/>
                    </a:cubicBezTo>
                    <a:cubicBezTo>
                      <a:pt x="761" y="400"/>
                      <a:pt x="770" y="378"/>
                      <a:pt x="777" y="361"/>
                    </a:cubicBezTo>
                    <a:cubicBezTo>
                      <a:pt x="810" y="301"/>
                      <a:pt x="778" y="220"/>
                      <a:pt x="771" y="17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9" name="Freeform 762">
                <a:extLst>
                  <a:ext uri="{FF2B5EF4-FFF2-40B4-BE49-F238E27FC236}">
                    <a16:creationId xmlns:a16="http://schemas.microsoft.com/office/drawing/2014/main" id="{62264277-FEF7-4C40-91AA-8FE4C3720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850"/>
                <a:ext cx="921" cy="838"/>
              </a:xfrm>
              <a:custGeom>
                <a:avLst/>
                <a:gdLst>
                  <a:gd name="T0" fmla="*/ 8101 w 255"/>
                  <a:gd name="T1" fmla="*/ 3392 h 232"/>
                  <a:gd name="T2" fmla="*/ 8387 w 255"/>
                  <a:gd name="T3" fmla="*/ 3067 h 232"/>
                  <a:gd name="T4" fmla="*/ 10135 w 255"/>
                  <a:gd name="T5" fmla="*/ 1084 h 232"/>
                  <a:gd name="T6" fmla="*/ 9759 w 255"/>
                  <a:gd name="T7" fmla="*/ 470 h 232"/>
                  <a:gd name="T8" fmla="*/ 4854 w 255"/>
                  <a:gd name="T9" fmla="*/ 3482 h 232"/>
                  <a:gd name="T10" fmla="*/ 184 w 255"/>
                  <a:gd name="T11" fmla="*/ 144 h 232"/>
                  <a:gd name="T12" fmla="*/ 90 w 255"/>
                  <a:gd name="T13" fmla="*/ 51 h 232"/>
                  <a:gd name="T14" fmla="*/ 90 w 255"/>
                  <a:gd name="T15" fmla="*/ 470 h 232"/>
                  <a:gd name="T16" fmla="*/ 4854 w 255"/>
                  <a:gd name="T17" fmla="*/ 3952 h 232"/>
                  <a:gd name="T18" fmla="*/ 7577 w 255"/>
                  <a:gd name="T19" fmla="*/ 3482 h 232"/>
                  <a:gd name="T20" fmla="*/ 11023 w 255"/>
                  <a:gd name="T21" fmla="*/ 10504 h 232"/>
                  <a:gd name="T22" fmla="*/ 12013 w 255"/>
                  <a:gd name="T23" fmla="*/ 10699 h 232"/>
                  <a:gd name="T24" fmla="*/ 8101 w 255"/>
                  <a:gd name="T25" fmla="*/ 3392 h 2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5" h="232">
                    <a:moveTo>
                      <a:pt x="172" y="72"/>
                    </a:moveTo>
                    <a:cubicBezTo>
                      <a:pt x="172" y="70"/>
                      <a:pt x="173" y="68"/>
                      <a:pt x="178" y="65"/>
                    </a:cubicBezTo>
                    <a:cubicBezTo>
                      <a:pt x="194" y="55"/>
                      <a:pt x="208" y="38"/>
                      <a:pt x="215" y="23"/>
                    </a:cubicBezTo>
                    <a:cubicBezTo>
                      <a:pt x="212" y="19"/>
                      <a:pt x="209" y="14"/>
                      <a:pt x="207" y="10"/>
                    </a:cubicBezTo>
                    <a:cubicBezTo>
                      <a:pt x="203" y="42"/>
                      <a:pt x="154" y="77"/>
                      <a:pt x="103" y="74"/>
                    </a:cubicBezTo>
                    <a:cubicBezTo>
                      <a:pt x="46" y="70"/>
                      <a:pt x="4" y="4"/>
                      <a:pt x="4" y="3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0" y="2"/>
                      <a:pt x="1" y="7"/>
                      <a:pt x="2" y="10"/>
                    </a:cubicBezTo>
                    <a:cubicBezTo>
                      <a:pt x="3" y="13"/>
                      <a:pt x="39" y="81"/>
                      <a:pt x="103" y="84"/>
                    </a:cubicBezTo>
                    <a:cubicBezTo>
                      <a:pt x="123" y="85"/>
                      <a:pt x="143" y="81"/>
                      <a:pt x="161" y="74"/>
                    </a:cubicBezTo>
                    <a:cubicBezTo>
                      <a:pt x="158" y="105"/>
                      <a:pt x="188" y="181"/>
                      <a:pt x="234" y="223"/>
                    </a:cubicBezTo>
                    <a:cubicBezTo>
                      <a:pt x="244" y="232"/>
                      <a:pt x="252" y="227"/>
                      <a:pt x="255" y="227"/>
                    </a:cubicBezTo>
                    <a:cubicBezTo>
                      <a:pt x="201" y="186"/>
                      <a:pt x="167" y="96"/>
                      <a:pt x="172" y="7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0" name="Freeform 763">
                <a:extLst>
                  <a:ext uri="{FF2B5EF4-FFF2-40B4-BE49-F238E27FC236}">
                    <a16:creationId xmlns:a16="http://schemas.microsoft.com/office/drawing/2014/main" id="{F0DD2C5A-C081-435C-ACCF-3CB49B5FF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926"/>
                <a:ext cx="1376" cy="1635"/>
              </a:xfrm>
              <a:custGeom>
                <a:avLst/>
                <a:gdLst>
                  <a:gd name="T0" fmla="*/ 17660 w 381"/>
                  <a:gd name="T1" fmla="*/ 7619 h 453"/>
                  <a:gd name="T2" fmla="*/ 15169 w 381"/>
                  <a:gd name="T3" fmla="*/ 11243 h 453"/>
                  <a:gd name="T4" fmla="*/ 17242 w 381"/>
                  <a:gd name="T5" fmla="*/ 520 h 453"/>
                  <a:gd name="T6" fmla="*/ 16956 w 381"/>
                  <a:gd name="T7" fmla="*/ 0 h 453"/>
                  <a:gd name="T8" fmla="*/ 14374 w 381"/>
                  <a:gd name="T9" fmla="*/ 11477 h 453"/>
                  <a:gd name="T10" fmla="*/ 12482 w 381"/>
                  <a:gd name="T11" fmla="*/ 13170 h 453"/>
                  <a:gd name="T12" fmla="*/ 12431 w 381"/>
                  <a:gd name="T13" fmla="*/ 13170 h 453"/>
                  <a:gd name="T14" fmla="*/ 3911 w 381"/>
                  <a:gd name="T15" fmla="*/ 15372 h 453"/>
                  <a:gd name="T16" fmla="*/ 2597 w 381"/>
                  <a:gd name="T17" fmla="*/ 14524 h 453"/>
                  <a:gd name="T18" fmla="*/ 235 w 381"/>
                  <a:gd name="T19" fmla="*/ 11712 h 453"/>
                  <a:gd name="T20" fmla="*/ 235 w 381"/>
                  <a:gd name="T21" fmla="*/ 11752 h 453"/>
                  <a:gd name="T22" fmla="*/ 235 w 381"/>
                  <a:gd name="T23" fmla="*/ 11853 h 453"/>
                  <a:gd name="T24" fmla="*/ 0 w 381"/>
                  <a:gd name="T25" fmla="*/ 12127 h 453"/>
                  <a:gd name="T26" fmla="*/ 0 w 381"/>
                  <a:gd name="T27" fmla="*/ 12127 h 453"/>
                  <a:gd name="T28" fmla="*/ 2127 w 381"/>
                  <a:gd name="T29" fmla="*/ 14668 h 453"/>
                  <a:gd name="T30" fmla="*/ 3207 w 381"/>
                  <a:gd name="T31" fmla="*/ 15697 h 453"/>
                  <a:gd name="T32" fmla="*/ 3536 w 381"/>
                  <a:gd name="T33" fmla="*/ 15841 h 453"/>
                  <a:gd name="T34" fmla="*/ 4240 w 381"/>
                  <a:gd name="T35" fmla="*/ 16180 h 453"/>
                  <a:gd name="T36" fmla="*/ 4850 w 381"/>
                  <a:gd name="T37" fmla="*/ 18523 h 453"/>
                  <a:gd name="T38" fmla="*/ 4850 w 381"/>
                  <a:gd name="T39" fmla="*/ 19086 h 453"/>
                  <a:gd name="T40" fmla="*/ 4904 w 381"/>
                  <a:gd name="T41" fmla="*/ 19750 h 453"/>
                  <a:gd name="T42" fmla="*/ 4944 w 381"/>
                  <a:gd name="T43" fmla="*/ 20779 h 453"/>
                  <a:gd name="T44" fmla="*/ 4760 w 381"/>
                  <a:gd name="T45" fmla="*/ 21248 h 453"/>
                  <a:gd name="T46" fmla="*/ 5414 w 381"/>
                  <a:gd name="T47" fmla="*/ 20544 h 453"/>
                  <a:gd name="T48" fmla="*/ 5414 w 381"/>
                  <a:gd name="T49" fmla="*/ 19750 h 453"/>
                  <a:gd name="T50" fmla="*/ 5374 w 381"/>
                  <a:gd name="T51" fmla="*/ 19046 h 453"/>
                  <a:gd name="T52" fmla="*/ 5323 w 381"/>
                  <a:gd name="T53" fmla="*/ 18523 h 453"/>
                  <a:gd name="T54" fmla="*/ 4850 w 381"/>
                  <a:gd name="T55" fmla="*/ 16076 h 453"/>
                  <a:gd name="T56" fmla="*/ 4904 w 381"/>
                  <a:gd name="T57" fmla="*/ 15985 h 453"/>
                  <a:gd name="T58" fmla="*/ 12247 w 381"/>
                  <a:gd name="T59" fmla="*/ 13874 h 453"/>
                  <a:gd name="T60" fmla="*/ 15028 w 381"/>
                  <a:gd name="T61" fmla="*/ 12087 h 453"/>
                  <a:gd name="T62" fmla="*/ 17765 w 381"/>
                  <a:gd name="T63" fmla="*/ 8558 h 453"/>
                  <a:gd name="T64" fmla="*/ 17660 w 381"/>
                  <a:gd name="T65" fmla="*/ 7619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1" h="453">
                    <a:moveTo>
                      <a:pt x="375" y="162"/>
                    </a:moveTo>
                    <a:cubicBezTo>
                      <a:pt x="365" y="183"/>
                      <a:pt x="342" y="217"/>
                      <a:pt x="322" y="239"/>
                    </a:cubicBezTo>
                    <a:cubicBezTo>
                      <a:pt x="370" y="166"/>
                      <a:pt x="373" y="78"/>
                      <a:pt x="366" y="11"/>
                    </a:cubicBezTo>
                    <a:cubicBezTo>
                      <a:pt x="365" y="4"/>
                      <a:pt x="363" y="0"/>
                      <a:pt x="360" y="0"/>
                    </a:cubicBezTo>
                    <a:cubicBezTo>
                      <a:pt x="367" y="69"/>
                      <a:pt x="359" y="172"/>
                      <a:pt x="305" y="244"/>
                    </a:cubicBezTo>
                    <a:cubicBezTo>
                      <a:pt x="296" y="257"/>
                      <a:pt x="281" y="269"/>
                      <a:pt x="265" y="280"/>
                    </a:cubicBezTo>
                    <a:cubicBezTo>
                      <a:pt x="265" y="280"/>
                      <a:pt x="265" y="280"/>
                      <a:pt x="264" y="280"/>
                    </a:cubicBezTo>
                    <a:cubicBezTo>
                      <a:pt x="210" y="315"/>
                      <a:pt x="128" y="336"/>
                      <a:pt x="83" y="327"/>
                    </a:cubicBezTo>
                    <a:cubicBezTo>
                      <a:pt x="72" y="325"/>
                      <a:pt x="58" y="320"/>
                      <a:pt x="55" y="309"/>
                    </a:cubicBezTo>
                    <a:cubicBezTo>
                      <a:pt x="43" y="266"/>
                      <a:pt x="32" y="261"/>
                      <a:pt x="5" y="249"/>
                    </a:cubicBezTo>
                    <a:cubicBezTo>
                      <a:pt x="5" y="249"/>
                      <a:pt x="5" y="250"/>
                      <a:pt x="5" y="250"/>
                    </a:cubicBezTo>
                    <a:cubicBezTo>
                      <a:pt x="5" y="251"/>
                      <a:pt x="5" y="251"/>
                      <a:pt x="5" y="252"/>
                    </a:cubicBezTo>
                    <a:cubicBezTo>
                      <a:pt x="5" y="255"/>
                      <a:pt x="3" y="257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26" y="270"/>
                      <a:pt x="34" y="273"/>
                      <a:pt x="45" y="312"/>
                    </a:cubicBezTo>
                    <a:cubicBezTo>
                      <a:pt x="47" y="319"/>
                      <a:pt x="53" y="329"/>
                      <a:pt x="68" y="334"/>
                    </a:cubicBezTo>
                    <a:cubicBezTo>
                      <a:pt x="69" y="335"/>
                      <a:pt x="72" y="336"/>
                      <a:pt x="75" y="337"/>
                    </a:cubicBezTo>
                    <a:cubicBezTo>
                      <a:pt x="83" y="338"/>
                      <a:pt x="88" y="342"/>
                      <a:pt x="90" y="344"/>
                    </a:cubicBezTo>
                    <a:cubicBezTo>
                      <a:pt x="100" y="355"/>
                      <a:pt x="102" y="374"/>
                      <a:pt x="103" y="394"/>
                    </a:cubicBezTo>
                    <a:cubicBezTo>
                      <a:pt x="103" y="406"/>
                      <a:pt x="103" y="406"/>
                      <a:pt x="103" y="406"/>
                    </a:cubicBezTo>
                    <a:cubicBezTo>
                      <a:pt x="104" y="420"/>
                      <a:pt x="104" y="420"/>
                      <a:pt x="104" y="420"/>
                    </a:cubicBezTo>
                    <a:cubicBezTo>
                      <a:pt x="104" y="427"/>
                      <a:pt x="105" y="435"/>
                      <a:pt x="105" y="442"/>
                    </a:cubicBezTo>
                    <a:cubicBezTo>
                      <a:pt x="106" y="446"/>
                      <a:pt x="101" y="452"/>
                      <a:pt x="101" y="452"/>
                    </a:cubicBezTo>
                    <a:cubicBezTo>
                      <a:pt x="105" y="453"/>
                      <a:pt x="116" y="447"/>
                      <a:pt x="115" y="437"/>
                    </a:cubicBezTo>
                    <a:cubicBezTo>
                      <a:pt x="115" y="431"/>
                      <a:pt x="115" y="425"/>
                      <a:pt x="115" y="420"/>
                    </a:cubicBezTo>
                    <a:cubicBezTo>
                      <a:pt x="114" y="405"/>
                      <a:pt x="114" y="405"/>
                      <a:pt x="114" y="405"/>
                    </a:cubicBezTo>
                    <a:cubicBezTo>
                      <a:pt x="113" y="394"/>
                      <a:pt x="113" y="394"/>
                      <a:pt x="113" y="394"/>
                    </a:cubicBezTo>
                    <a:cubicBezTo>
                      <a:pt x="113" y="378"/>
                      <a:pt x="112" y="356"/>
                      <a:pt x="103" y="342"/>
                    </a:cubicBezTo>
                    <a:cubicBezTo>
                      <a:pt x="101" y="340"/>
                      <a:pt x="103" y="340"/>
                      <a:pt x="104" y="340"/>
                    </a:cubicBezTo>
                    <a:cubicBezTo>
                      <a:pt x="150" y="341"/>
                      <a:pt x="213" y="323"/>
                      <a:pt x="260" y="295"/>
                    </a:cubicBezTo>
                    <a:cubicBezTo>
                      <a:pt x="264" y="293"/>
                      <a:pt x="304" y="271"/>
                      <a:pt x="319" y="257"/>
                    </a:cubicBezTo>
                    <a:cubicBezTo>
                      <a:pt x="341" y="236"/>
                      <a:pt x="363" y="206"/>
                      <a:pt x="377" y="182"/>
                    </a:cubicBezTo>
                    <a:cubicBezTo>
                      <a:pt x="380" y="173"/>
                      <a:pt x="381" y="164"/>
                      <a:pt x="375" y="16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1" name="Freeform 764">
                <a:extLst>
                  <a:ext uri="{FF2B5EF4-FFF2-40B4-BE49-F238E27FC236}">
                    <a16:creationId xmlns:a16="http://schemas.microsoft.com/office/drawing/2014/main" id="{35E21A39-4C4F-42AC-BCC7-D919AC781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850"/>
                <a:ext cx="921" cy="838"/>
              </a:xfrm>
              <a:custGeom>
                <a:avLst/>
                <a:gdLst>
                  <a:gd name="T0" fmla="*/ 8101 w 255"/>
                  <a:gd name="T1" fmla="*/ 3392 h 232"/>
                  <a:gd name="T2" fmla="*/ 8387 w 255"/>
                  <a:gd name="T3" fmla="*/ 3067 h 232"/>
                  <a:gd name="T4" fmla="*/ 10135 w 255"/>
                  <a:gd name="T5" fmla="*/ 1084 h 232"/>
                  <a:gd name="T6" fmla="*/ 9759 w 255"/>
                  <a:gd name="T7" fmla="*/ 470 h 232"/>
                  <a:gd name="T8" fmla="*/ 4854 w 255"/>
                  <a:gd name="T9" fmla="*/ 3482 h 232"/>
                  <a:gd name="T10" fmla="*/ 184 w 255"/>
                  <a:gd name="T11" fmla="*/ 144 h 232"/>
                  <a:gd name="T12" fmla="*/ 90 w 255"/>
                  <a:gd name="T13" fmla="*/ 51 h 232"/>
                  <a:gd name="T14" fmla="*/ 90 w 255"/>
                  <a:gd name="T15" fmla="*/ 470 h 232"/>
                  <a:gd name="T16" fmla="*/ 4854 w 255"/>
                  <a:gd name="T17" fmla="*/ 3952 h 232"/>
                  <a:gd name="T18" fmla="*/ 7577 w 255"/>
                  <a:gd name="T19" fmla="*/ 3482 h 232"/>
                  <a:gd name="T20" fmla="*/ 11023 w 255"/>
                  <a:gd name="T21" fmla="*/ 10504 h 232"/>
                  <a:gd name="T22" fmla="*/ 12013 w 255"/>
                  <a:gd name="T23" fmla="*/ 10699 h 232"/>
                  <a:gd name="T24" fmla="*/ 8101 w 255"/>
                  <a:gd name="T25" fmla="*/ 3392 h 2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5" h="232">
                    <a:moveTo>
                      <a:pt x="172" y="72"/>
                    </a:moveTo>
                    <a:cubicBezTo>
                      <a:pt x="172" y="70"/>
                      <a:pt x="173" y="68"/>
                      <a:pt x="178" y="65"/>
                    </a:cubicBezTo>
                    <a:cubicBezTo>
                      <a:pt x="194" y="55"/>
                      <a:pt x="208" y="38"/>
                      <a:pt x="215" y="23"/>
                    </a:cubicBezTo>
                    <a:cubicBezTo>
                      <a:pt x="212" y="19"/>
                      <a:pt x="209" y="14"/>
                      <a:pt x="207" y="10"/>
                    </a:cubicBezTo>
                    <a:cubicBezTo>
                      <a:pt x="203" y="42"/>
                      <a:pt x="154" y="77"/>
                      <a:pt x="103" y="74"/>
                    </a:cubicBezTo>
                    <a:cubicBezTo>
                      <a:pt x="46" y="70"/>
                      <a:pt x="4" y="4"/>
                      <a:pt x="4" y="3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0" y="2"/>
                      <a:pt x="1" y="7"/>
                      <a:pt x="2" y="10"/>
                    </a:cubicBezTo>
                    <a:cubicBezTo>
                      <a:pt x="3" y="13"/>
                      <a:pt x="39" y="81"/>
                      <a:pt x="103" y="84"/>
                    </a:cubicBezTo>
                    <a:cubicBezTo>
                      <a:pt x="123" y="85"/>
                      <a:pt x="143" y="81"/>
                      <a:pt x="161" y="74"/>
                    </a:cubicBezTo>
                    <a:cubicBezTo>
                      <a:pt x="158" y="105"/>
                      <a:pt x="188" y="181"/>
                      <a:pt x="234" y="223"/>
                    </a:cubicBezTo>
                    <a:cubicBezTo>
                      <a:pt x="244" y="232"/>
                      <a:pt x="252" y="227"/>
                      <a:pt x="255" y="227"/>
                    </a:cubicBezTo>
                    <a:cubicBezTo>
                      <a:pt x="201" y="186"/>
                      <a:pt x="167" y="96"/>
                      <a:pt x="172" y="7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2" name="Freeform 765">
                <a:extLst>
                  <a:ext uri="{FF2B5EF4-FFF2-40B4-BE49-F238E27FC236}">
                    <a16:creationId xmlns:a16="http://schemas.microsoft.com/office/drawing/2014/main" id="{D0650376-E6CC-4FB8-8484-1E7E16397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926"/>
                <a:ext cx="1376" cy="1635"/>
              </a:xfrm>
              <a:custGeom>
                <a:avLst/>
                <a:gdLst>
                  <a:gd name="T0" fmla="*/ 17660 w 381"/>
                  <a:gd name="T1" fmla="*/ 7619 h 453"/>
                  <a:gd name="T2" fmla="*/ 15169 w 381"/>
                  <a:gd name="T3" fmla="*/ 11243 h 453"/>
                  <a:gd name="T4" fmla="*/ 17242 w 381"/>
                  <a:gd name="T5" fmla="*/ 520 h 453"/>
                  <a:gd name="T6" fmla="*/ 16956 w 381"/>
                  <a:gd name="T7" fmla="*/ 0 h 453"/>
                  <a:gd name="T8" fmla="*/ 14374 w 381"/>
                  <a:gd name="T9" fmla="*/ 11477 h 453"/>
                  <a:gd name="T10" fmla="*/ 12482 w 381"/>
                  <a:gd name="T11" fmla="*/ 13170 h 453"/>
                  <a:gd name="T12" fmla="*/ 12431 w 381"/>
                  <a:gd name="T13" fmla="*/ 13170 h 453"/>
                  <a:gd name="T14" fmla="*/ 3911 w 381"/>
                  <a:gd name="T15" fmla="*/ 15372 h 453"/>
                  <a:gd name="T16" fmla="*/ 2597 w 381"/>
                  <a:gd name="T17" fmla="*/ 14524 h 453"/>
                  <a:gd name="T18" fmla="*/ 235 w 381"/>
                  <a:gd name="T19" fmla="*/ 11712 h 453"/>
                  <a:gd name="T20" fmla="*/ 235 w 381"/>
                  <a:gd name="T21" fmla="*/ 11752 h 453"/>
                  <a:gd name="T22" fmla="*/ 235 w 381"/>
                  <a:gd name="T23" fmla="*/ 11853 h 453"/>
                  <a:gd name="T24" fmla="*/ 0 w 381"/>
                  <a:gd name="T25" fmla="*/ 12127 h 453"/>
                  <a:gd name="T26" fmla="*/ 0 w 381"/>
                  <a:gd name="T27" fmla="*/ 12127 h 453"/>
                  <a:gd name="T28" fmla="*/ 2127 w 381"/>
                  <a:gd name="T29" fmla="*/ 14668 h 453"/>
                  <a:gd name="T30" fmla="*/ 3207 w 381"/>
                  <a:gd name="T31" fmla="*/ 15697 h 453"/>
                  <a:gd name="T32" fmla="*/ 3536 w 381"/>
                  <a:gd name="T33" fmla="*/ 15841 h 453"/>
                  <a:gd name="T34" fmla="*/ 4240 w 381"/>
                  <a:gd name="T35" fmla="*/ 16180 h 453"/>
                  <a:gd name="T36" fmla="*/ 4850 w 381"/>
                  <a:gd name="T37" fmla="*/ 18523 h 453"/>
                  <a:gd name="T38" fmla="*/ 4850 w 381"/>
                  <a:gd name="T39" fmla="*/ 19086 h 453"/>
                  <a:gd name="T40" fmla="*/ 4904 w 381"/>
                  <a:gd name="T41" fmla="*/ 19750 h 453"/>
                  <a:gd name="T42" fmla="*/ 4944 w 381"/>
                  <a:gd name="T43" fmla="*/ 20779 h 453"/>
                  <a:gd name="T44" fmla="*/ 4760 w 381"/>
                  <a:gd name="T45" fmla="*/ 21248 h 453"/>
                  <a:gd name="T46" fmla="*/ 5414 w 381"/>
                  <a:gd name="T47" fmla="*/ 20544 h 453"/>
                  <a:gd name="T48" fmla="*/ 5414 w 381"/>
                  <a:gd name="T49" fmla="*/ 19750 h 453"/>
                  <a:gd name="T50" fmla="*/ 5374 w 381"/>
                  <a:gd name="T51" fmla="*/ 19046 h 453"/>
                  <a:gd name="T52" fmla="*/ 5323 w 381"/>
                  <a:gd name="T53" fmla="*/ 18523 h 453"/>
                  <a:gd name="T54" fmla="*/ 4850 w 381"/>
                  <a:gd name="T55" fmla="*/ 16076 h 453"/>
                  <a:gd name="T56" fmla="*/ 4904 w 381"/>
                  <a:gd name="T57" fmla="*/ 15985 h 453"/>
                  <a:gd name="T58" fmla="*/ 12247 w 381"/>
                  <a:gd name="T59" fmla="*/ 13874 h 453"/>
                  <a:gd name="T60" fmla="*/ 15028 w 381"/>
                  <a:gd name="T61" fmla="*/ 12087 h 453"/>
                  <a:gd name="T62" fmla="*/ 17765 w 381"/>
                  <a:gd name="T63" fmla="*/ 8558 h 453"/>
                  <a:gd name="T64" fmla="*/ 17660 w 381"/>
                  <a:gd name="T65" fmla="*/ 7619 h 4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81" h="453">
                    <a:moveTo>
                      <a:pt x="375" y="162"/>
                    </a:moveTo>
                    <a:cubicBezTo>
                      <a:pt x="365" y="183"/>
                      <a:pt x="342" y="217"/>
                      <a:pt x="322" y="239"/>
                    </a:cubicBezTo>
                    <a:cubicBezTo>
                      <a:pt x="370" y="166"/>
                      <a:pt x="373" y="78"/>
                      <a:pt x="366" y="11"/>
                    </a:cubicBezTo>
                    <a:cubicBezTo>
                      <a:pt x="365" y="4"/>
                      <a:pt x="363" y="0"/>
                      <a:pt x="360" y="0"/>
                    </a:cubicBezTo>
                    <a:cubicBezTo>
                      <a:pt x="367" y="69"/>
                      <a:pt x="359" y="172"/>
                      <a:pt x="305" y="244"/>
                    </a:cubicBezTo>
                    <a:cubicBezTo>
                      <a:pt x="296" y="257"/>
                      <a:pt x="281" y="269"/>
                      <a:pt x="265" y="280"/>
                    </a:cubicBezTo>
                    <a:cubicBezTo>
                      <a:pt x="265" y="280"/>
                      <a:pt x="265" y="280"/>
                      <a:pt x="264" y="280"/>
                    </a:cubicBezTo>
                    <a:cubicBezTo>
                      <a:pt x="210" y="315"/>
                      <a:pt x="128" y="336"/>
                      <a:pt x="83" y="327"/>
                    </a:cubicBezTo>
                    <a:cubicBezTo>
                      <a:pt x="72" y="325"/>
                      <a:pt x="58" y="320"/>
                      <a:pt x="55" y="309"/>
                    </a:cubicBezTo>
                    <a:cubicBezTo>
                      <a:pt x="43" y="266"/>
                      <a:pt x="32" y="261"/>
                      <a:pt x="5" y="249"/>
                    </a:cubicBezTo>
                    <a:cubicBezTo>
                      <a:pt x="5" y="249"/>
                      <a:pt x="5" y="250"/>
                      <a:pt x="5" y="250"/>
                    </a:cubicBezTo>
                    <a:cubicBezTo>
                      <a:pt x="5" y="251"/>
                      <a:pt x="5" y="251"/>
                      <a:pt x="5" y="252"/>
                    </a:cubicBezTo>
                    <a:cubicBezTo>
                      <a:pt x="5" y="255"/>
                      <a:pt x="3" y="257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26" y="270"/>
                      <a:pt x="34" y="273"/>
                      <a:pt x="45" y="312"/>
                    </a:cubicBezTo>
                    <a:cubicBezTo>
                      <a:pt x="47" y="319"/>
                      <a:pt x="53" y="329"/>
                      <a:pt x="68" y="334"/>
                    </a:cubicBezTo>
                    <a:cubicBezTo>
                      <a:pt x="69" y="335"/>
                      <a:pt x="72" y="336"/>
                      <a:pt x="75" y="337"/>
                    </a:cubicBezTo>
                    <a:cubicBezTo>
                      <a:pt x="83" y="338"/>
                      <a:pt x="88" y="342"/>
                      <a:pt x="90" y="344"/>
                    </a:cubicBezTo>
                    <a:cubicBezTo>
                      <a:pt x="100" y="355"/>
                      <a:pt x="102" y="374"/>
                      <a:pt x="103" y="394"/>
                    </a:cubicBezTo>
                    <a:cubicBezTo>
                      <a:pt x="103" y="406"/>
                      <a:pt x="103" y="406"/>
                      <a:pt x="103" y="406"/>
                    </a:cubicBezTo>
                    <a:cubicBezTo>
                      <a:pt x="104" y="420"/>
                      <a:pt x="104" y="420"/>
                      <a:pt x="104" y="420"/>
                    </a:cubicBezTo>
                    <a:cubicBezTo>
                      <a:pt x="104" y="427"/>
                      <a:pt x="105" y="435"/>
                      <a:pt x="105" y="442"/>
                    </a:cubicBezTo>
                    <a:cubicBezTo>
                      <a:pt x="106" y="446"/>
                      <a:pt x="101" y="452"/>
                      <a:pt x="101" y="452"/>
                    </a:cubicBezTo>
                    <a:cubicBezTo>
                      <a:pt x="105" y="453"/>
                      <a:pt x="116" y="447"/>
                      <a:pt x="115" y="437"/>
                    </a:cubicBezTo>
                    <a:cubicBezTo>
                      <a:pt x="115" y="431"/>
                      <a:pt x="115" y="425"/>
                      <a:pt x="115" y="420"/>
                    </a:cubicBezTo>
                    <a:cubicBezTo>
                      <a:pt x="114" y="405"/>
                      <a:pt x="114" y="405"/>
                      <a:pt x="114" y="405"/>
                    </a:cubicBezTo>
                    <a:cubicBezTo>
                      <a:pt x="113" y="394"/>
                      <a:pt x="113" y="394"/>
                      <a:pt x="113" y="394"/>
                    </a:cubicBezTo>
                    <a:cubicBezTo>
                      <a:pt x="113" y="378"/>
                      <a:pt x="112" y="356"/>
                      <a:pt x="103" y="342"/>
                    </a:cubicBezTo>
                    <a:cubicBezTo>
                      <a:pt x="101" y="340"/>
                      <a:pt x="103" y="340"/>
                      <a:pt x="104" y="340"/>
                    </a:cubicBezTo>
                    <a:cubicBezTo>
                      <a:pt x="150" y="341"/>
                      <a:pt x="213" y="323"/>
                      <a:pt x="260" y="295"/>
                    </a:cubicBezTo>
                    <a:cubicBezTo>
                      <a:pt x="264" y="293"/>
                      <a:pt x="304" y="271"/>
                      <a:pt x="319" y="257"/>
                    </a:cubicBezTo>
                    <a:cubicBezTo>
                      <a:pt x="341" y="236"/>
                      <a:pt x="363" y="206"/>
                      <a:pt x="377" y="182"/>
                    </a:cubicBezTo>
                    <a:cubicBezTo>
                      <a:pt x="380" y="173"/>
                      <a:pt x="381" y="164"/>
                      <a:pt x="375" y="16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3" name="Freeform 766">
                <a:extLst>
                  <a:ext uri="{FF2B5EF4-FFF2-40B4-BE49-F238E27FC236}">
                    <a16:creationId xmlns:a16="http://schemas.microsoft.com/office/drawing/2014/main" id="{6B458F86-00FC-4749-8256-3E75098BB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3291"/>
                <a:ext cx="120" cy="43"/>
              </a:xfrm>
              <a:custGeom>
                <a:avLst/>
                <a:gdLst>
                  <a:gd name="T0" fmla="*/ 0 w 33"/>
                  <a:gd name="T1" fmla="*/ 0 h 12"/>
                  <a:gd name="T2" fmla="*/ 1585 w 33"/>
                  <a:gd name="T3" fmla="*/ 37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2">
                    <a:moveTo>
                      <a:pt x="0" y="0"/>
                    </a:moveTo>
                    <a:cubicBezTo>
                      <a:pt x="6" y="12"/>
                      <a:pt x="22" y="10"/>
                      <a:pt x="33" y="8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4" name="Freeform 767">
                <a:extLst>
                  <a:ext uri="{FF2B5EF4-FFF2-40B4-BE49-F238E27FC236}">
                    <a16:creationId xmlns:a16="http://schemas.microsoft.com/office/drawing/2014/main" id="{BEDC0C1C-B97A-4B17-A7AA-7509FD5A5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3283"/>
                <a:ext cx="68" cy="87"/>
              </a:xfrm>
              <a:custGeom>
                <a:avLst/>
                <a:gdLst>
                  <a:gd name="T0" fmla="*/ 140 w 19"/>
                  <a:gd name="T1" fmla="*/ 0 h 24"/>
                  <a:gd name="T2" fmla="*/ 870 w 19"/>
                  <a:gd name="T3" fmla="*/ 90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4">
                    <a:moveTo>
                      <a:pt x="3" y="0"/>
                    </a:moveTo>
                    <a:cubicBezTo>
                      <a:pt x="0" y="10"/>
                      <a:pt x="7" y="24"/>
                      <a:pt x="19" y="19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5" name="Freeform 768">
                <a:extLst>
                  <a:ext uri="{FF2B5EF4-FFF2-40B4-BE49-F238E27FC236}">
                    <a16:creationId xmlns:a16="http://schemas.microsoft.com/office/drawing/2014/main" id="{1F7BCD57-0C64-4A53-9E4A-6BDCF0404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3157"/>
                <a:ext cx="141" cy="29"/>
              </a:xfrm>
              <a:custGeom>
                <a:avLst/>
                <a:gdLst>
                  <a:gd name="T0" fmla="*/ 0 w 39"/>
                  <a:gd name="T1" fmla="*/ 145 h 8"/>
                  <a:gd name="T2" fmla="*/ 615 w 39"/>
                  <a:gd name="T3" fmla="*/ 381 h 8"/>
                  <a:gd name="T4" fmla="*/ 1844 w 3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8">
                    <a:moveTo>
                      <a:pt x="0" y="3"/>
                    </a:moveTo>
                    <a:cubicBezTo>
                      <a:pt x="4" y="6"/>
                      <a:pt x="7" y="8"/>
                      <a:pt x="13" y="8"/>
                    </a:cubicBezTo>
                    <a:cubicBezTo>
                      <a:pt x="20" y="8"/>
                      <a:pt x="34" y="5"/>
                      <a:pt x="39" y="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6" name="Freeform 769">
                <a:extLst>
                  <a:ext uri="{FF2B5EF4-FFF2-40B4-BE49-F238E27FC236}">
                    <a16:creationId xmlns:a16="http://schemas.microsoft.com/office/drawing/2014/main" id="{B83F66CC-F0BA-4348-A02D-978DAD286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128"/>
                <a:ext cx="108" cy="54"/>
              </a:xfrm>
              <a:custGeom>
                <a:avLst/>
                <a:gdLst>
                  <a:gd name="T0" fmla="*/ 0 w 30"/>
                  <a:gd name="T1" fmla="*/ 0 h 15"/>
                  <a:gd name="T2" fmla="*/ 1400 w 30"/>
                  <a:gd name="T3" fmla="*/ 51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5">
                    <a:moveTo>
                      <a:pt x="0" y="0"/>
                    </a:moveTo>
                    <a:cubicBezTo>
                      <a:pt x="3" y="15"/>
                      <a:pt x="18" y="15"/>
                      <a:pt x="30" y="11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7" name="Freeform 770">
                <a:extLst>
                  <a:ext uri="{FF2B5EF4-FFF2-40B4-BE49-F238E27FC236}">
                    <a16:creationId xmlns:a16="http://schemas.microsoft.com/office/drawing/2014/main" id="{CF6C8036-DAFC-476C-BB48-53E6511F9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3146"/>
                <a:ext cx="36" cy="58"/>
              </a:xfrm>
              <a:custGeom>
                <a:avLst/>
                <a:gdLst>
                  <a:gd name="T0" fmla="*/ 90 w 10"/>
                  <a:gd name="T1" fmla="*/ 0 h 16"/>
                  <a:gd name="T2" fmla="*/ 468 w 10"/>
                  <a:gd name="T3" fmla="*/ 76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">
                    <a:moveTo>
                      <a:pt x="2" y="0"/>
                    </a:moveTo>
                    <a:cubicBezTo>
                      <a:pt x="0" y="7"/>
                      <a:pt x="2" y="15"/>
                      <a:pt x="10" y="16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8" name="Freeform 771">
                <a:extLst>
                  <a:ext uri="{FF2B5EF4-FFF2-40B4-BE49-F238E27FC236}">
                    <a16:creationId xmlns:a16="http://schemas.microsoft.com/office/drawing/2014/main" id="{8E35252D-5D81-4AFA-AAEA-75A450A75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016"/>
                <a:ext cx="58" cy="90"/>
              </a:xfrm>
              <a:custGeom>
                <a:avLst/>
                <a:gdLst>
                  <a:gd name="T0" fmla="*/ 0 w 16"/>
                  <a:gd name="T1" fmla="*/ 0 h 25"/>
                  <a:gd name="T2" fmla="*/ 616 w 16"/>
                  <a:gd name="T3" fmla="*/ 1166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5">
                    <a:moveTo>
                      <a:pt x="0" y="0"/>
                    </a:moveTo>
                    <a:cubicBezTo>
                      <a:pt x="12" y="2"/>
                      <a:pt x="16" y="14"/>
                      <a:pt x="13" y="25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9" name="Freeform 772">
                <a:extLst>
                  <a:ext uri="{FF2B5EF4-FFF2-40B4-BE49-F238E27FC236}">
                    <a16:creationId xmlns:a16="http://schemas.microsoft.com/office/drawing/2014/main" id="{33DDFE38-1E26-481E-968C-21717BA68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3034"/>
                <a:ext cx="44" cy="25"/>
              </a:xfrm>
              <a:custGeom>
                <a:avLst/>
                <a:gdLst>
                  <a:gd name="T0" fmla="*/ 0 w 12"/>
                  <a:gd name="T1" fmla="*/ 318 h 7"/>
                  <a:gd name="T2" fmla="*/ 590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2" y="2"/>
                      <a:pt x="7" y="1"/>
                      <a:pt x="12" y="0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0" name="Freeform 773">
                <a:extLst>
                  <a:ext uri="{FF2B5EF4-FFF2-40B4-BE49-F238E27FC236}">
                    <a16:creationId xmlns:a16="http://schemas.microsoft.com/office/drawing/2014/main" id="{6272617F-C602-4381-9B85-104BAA21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864"/>
                <a:ext cx="39" cy="105"/>
              </a:xfrm>
              <a:custGeom>
                <a:avLst/>
                <a:gdLst>
                  <a:gd name="T0" fmla="*/ 440 w 11"/>
                  <a:gd name="T1" fmla="*/ 0 h 29"/>
                  <a:gd name="T2" fmla="*/ 0 w 11"/>
                  <a:gd name="T3" fmla="*/ 137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9">
                    <a:moveTo>
                      <a:pt x="10" y="0"/>
                    </a:moveTo>
                    <a:cubicBezTo>
                      <a:pt x="11" y="10"/>
                      <a:pt x="8" y="23"/>
                      <a:pt x="0" y="29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1" name="Freeform 774">
                <a:extLst>
                  <a:ext uri="{FF2B5EF4-FFF2-40B4-BE49-F238E27FC236}">
                    <a16:creationId xmlns:a16="http://schemas.microsoft.com/office/drawing/2014/main" id="{5FEB0593-B123-4683-B08E-29E26CB20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929"/>
                <a:ext cx="25" cy="15"/>
              </a:xfrm>
              <a:custGeom>
                <a:avLst/>
                <a:gdLst>
                  <a:gd name="T0" fmla="*/ 0 w 7"/>
                  <a:gd name="T1" fmla="*/ 0 h 4"/>
                  <a:gd name="T2" fmla="*/ 318 w 7"/>
                  <a:gd name="T3" fmla="*/ 21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0"/>
                      <a:pt x="6" y="1"/>
                      <a:pt x="7" y="4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2" name="Freeform 775">
                <a:extLst>
                  <a:ext uri="{FF2B5EF4-FFF2-40B4-BE49-F238E27FC236}">
                    <a16:creationId xmlns:a16="http://schemas.microsoft.com/office/drawing/2014/main" id="{56902723-1F7D-459F-AD8F-2593FE482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3366"/>
                <a:ext cx="22" cy="116"/>
              </a:xfrm>
              <a:custGeom>
                <a:avLst/>
                <a:gdLst>
                  <a:gd name="T0" fmla="*/ 55 w 6"/>
                  <a:gd name="T1" fmla="*/ 0 h 32"/>
                  <a:gd name="T2" fmla="*/ 0 w 6"/>
                  <a:gd name="T3" fmla="*/ 1526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2">
                    <a:moveTo>
                      <a:pt x="1" y="0"/>
                    </a:moveTo>
                    <a:cubicBezTo>
                      <a:pt x="6" y="11"/>
                      <a:pt x="6" y="23"/>
                      <a:pt x="0" y="32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3" name="Freeform 776">
                <a:extLst>
                  <a:ext uri="{FF2B5EF4-FFF2-40B4-BE49-F238E27FC236}">
                    <a16:creationId xmlns:a16="http://schemas.microsoft.com/office/drawing/2014/main" id="{EDF0921E-2EDA-4450-8CD8-7F0DB5595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431"/>
                <a:ext cx="22" cy="44"/>
              </a:xfrm>
              <a:custGeom>
                <a:avLst/>
                <a:gdLst>
                  <a:gd name="T0" fmla="*/ 0 w 6"/>
                  <a:gd name="T1" fmla="*/ 0 h 12"/>
                  <a:gd name="T2" fmla="*/ 297 w 6"/>
                  <a:gd name="T3" fmla="*/ 59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cubicBezTo>
                      <a:pt x="2" y="4"/>
                      <a:pt x="6" y="8"/>
                      <a:pt x="6" y="12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4" name="Freeform 777">
                <a:extLst>
                  <a:ext uri="{FF2B5EF4-FFF2-40B4-BE49-F238E27FC236}">
                    <a16:creationId xmlns:a16="http://schemas.microsoft.com/office/drawing/2014/main" id="{E9AE1201-E911-406F-9407-4CB41765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247"/>
                <a:ext cx="33" cy="123"/>
              </a:xfrm>
              <a:custGeom>
                <a:avLst/>
                <a:gdLst>
                  <a:gd name="T0" fmla="*/ 348 w 9"/>
                  <a:gd name="T1" fmla="*/ 0 h 34"/>
                  <a:gd name="T2" fmla="*/ 444 w 9"/>
                  <a:gd name="T3" fmla="*/ 161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4">
                    <a:moveTo>
                      <a:pt x="7" y="0"/>
                    </a:moveTo>
                    <a:cubicBezTo>
                      <a:pt x="0" y="9"/>
                      <a:pt x="5" y="25"/>
                      <a:pt x="9" y="34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5" name="Freeform 778">
                <a:extLst>
                  <a:ext uri="{FF2B5EF4-FFF2-40B4-BE49-F238E27FC236}">
                    <a16:creationId xmlns:a16="http://schemas.microsoft.com/office/drawing/2014/main" id="{3DA9FD5E-6702-40E1-BF43-DC2DD4292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3334"/>
                <a:ext cx="40" cy="137"/>
              </a:xfrm>
              <a:custGeom>
                <a:avLst/>
                <a:gdLst>
                  <a:gd name="T0" fmla="*/ 527 w 11"/>
                  <a:gd name="T1" fmla="*/ 0 h 38"/>
                  <a:gd name="T2" fmla="*/ 200 w 11"/>
                  <a:gd name="T3" fmla="*/ 17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8">
                    <a:moveTo>
                      <a:pt x="11" y="0"/>
                    </a:moveTo>
                    <a:cubicBezTo>
                      <a:pt x="3" y="9"/>
                      <a:pt x="0" y="27"/>
                      <a:pt x="4" y="38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6" name="Freeform 779">
                <a:extLst>
                  <a:ext uri="{FF2B5EF4-FFF2-40B4-BE49-F238E27FC236}">
                    <a16:creationId xmlns:a16="http://schemas.microsoft.com/office/drawing/2014/main" id="{FDF52988-16D8-433B-B483-42442E0BB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3186"/>
                <a:ext cx="65" cy="133"/>
              </a:xfrm>
              <a:custGeom>
                <a:avLst/>
                <a:gdLst>
                  <a:gd name="T0" fmla="*/ 430 w 18"/>
                  <a:gd name="T1" fmla="*/ 0 h 37"/>
                  <a:gd name="T2" fmla="*/ 849 w 18"/>
                  <a:gd name="T3" fmla="*/ 1718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7">
                    <a:moveTo>
                      <a:pt x="9" y="0"/>
                    </a:moveTo>
                    <a:cubicBezTo>
                      <a:pt x="0" y="11"/>
                      <a:pt x="7" y="31"/>
                      <a:pt x="18" y="37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7" name="Freeform 780">
                <a:extLst>
                  <a:ext uri="{FF2B5EF4-FFF2-40B4-BE49-F238E27FC236}">
                    <a16:creationId xmlns:a16="http://schemas.microsoft.com/office/drawing/2014/main" id="{4C10C7B6-8A5A-4593-9104-5A7B0D8AE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280"/>
                <a:ext cx="58" cy="140"/>
              </a:xfrm>
              <a:custGeom>
                <a:avLst/>
                <a:gdLst>
                  <a:gd name="T0" fmla="*/ 381 w 16"/>
                  <a:gd name="T1" fmla="*/ 0 h 39"/>
                  <a:gd name="T2" fmla="*/ 761 w 16"/>
                  <a:gd name="T3" fmla="*/ 180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9">
                    <a:moveTo>
                      <a:pt x="8" y="0"/>
                    </a:moveTo>
                    <a:cubicBezTo>
                      <a:pt x="0" y="13"/>
                      <a:pt x="7" y="30"/>
                      <a:pt x="16" y="39"/>
                    </a:cubicBezTo>
                  </a:path>
                </a:pathLst>
              </a:custGeom>
              <a:noFill/>
              <a:ln w="11113" cap="rnd">
                <a:solidFill>
                  <a:srgbClr val="FD802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12" name="Freeform 782">
              <a:extLst>
                <a:ext uri="{FF2B5EF4-FFF2-40B4-BE49-F238E27FC236}">
                  <a16:creationId xmlns:a16="http://schemas.microsoft.com/office/drawing/2014/main" id="{F959DCB2-06B9-48F6-8D3E-3341EC451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377"/>
              <a:ext cx="21" cy="90"/>
            </a:xfrm>
            <a:custGeom>
              <a:avLst/>
              <a:gdLst>
                <a:gd name="T0" fmla="*/ 0 w 6"/>
                <a:gd name="T1" fmla="*/ 0 h 25"/>
                <a:gd name="T2" fmla="*/ 172 w 6"/>
                <a:gd name="T3" fmla="*/ 1166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cubicBezTo>
                    <a:pt x="6" y="5"/>
                    <a:pt x="5" y="18"/>
                    <a:pt x="4" y="25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3" name="Freeform 783">
              <a:extLst>
                <a:ext uri="{FF2B5EF4-FFF2-40B4-BE49-F238E27FC236}">
                  <a16:creationId xmlns:a16="http://schemas.microsoft.com/office/drawing/2014/main" id="{A0B20D5D-946C-4CCE-8033-4FAFDCDA4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3431"/>
              <a:ext cx="32" cy="15"/>
            </a:xfrm>
            <a:custGeom>
              <a:avLst/>
              <a:gdLst>
                <a:gd name="T0" fmla="*/ 0 w 9"/>
                <a:gd name="T1" fmla="*/ 0 h 4"/>
                <a:gd name="T2" fmla="*/ 405 w 9"/>
                <a:gd name="T3" fmla="*/ 21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3" y="1"/>
                    <a:pt x="7" y="1"/>
                    <a:pt x="9" y="4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Freeform 784">
              <a:extLst>
                <a:ext uri="{FF2B5EF4-FFF2-40B4-BE49-F238E27FC236}">
                  <a16:creationId xmlns:a16="http://schemas.microsoft.com/office/drawing/2014/main" id="{E040A677-136E-4FA1-8D01-6285DE5AE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637"/>
              <a:ext cx="101" cy="47"/>
            </a:xfrm>
            <a:custGeom>
              <a:avLst/>
              <a:gdLst>
                <a:gd name="T0" fmla="*/ 0 w 28"/>
                <a:gd name="T1" fmla="*/ 0 h 13"/>
                <a:gd name="T2" fmla="*/ 1313 w 28"/>
                <a:gd name="T3" fmla="*/ 43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0"/>
                  </a:moveTo>
                  <a:cubicBezTo>
                    <a:pt x="3" y="13"/>
                    <a:pt x="18" y="12"/>
                    <a:pt x="28" y="9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785">
              <a:extLst>
                <a:ext uri="{FF2B5EF4-FFF2-40B4-BE49-F238E27FC236}">
                  <a16:creationId xmlns:a16="http://schemas.microsoft.com/office/drawing/2014/main" id="{8B4999D3-6F82-42F9-ACDB-85789C1D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3637"/>
              <a:ext cx="50" cy="72"/>
            </a:xfrm>
            <a:custGeom>
              <a:avLst/>
              <a:gdLst>
                <a:gd name="T0" fmla="*/ 0 w 14"/>
                <a:gd name="T1" fmla="*/ 0 h 20"/>
                <a:gd name="T2" fmla="*/ 639 w 14"/>
                <a:gd name="T3" fmla="*/ 93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1" y="8"/>
                    <a:pt x="4" y="20"/>
                    <a:pt x="14" y="2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786">
              <a:extLst>
                <a:ext uri="{FF2B5EF4-FFF2-40B4-BE49-F238E27FC236}">
                  <a16:creationId xmlns:a16="http://schemas.microsoft.com/office/drawing/2014/main" id="{0C1F3D78-9287-4C7A-AE37-5A7C1B46C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644"/>
              <a:ext cx="47" cy="54"/>
            </a:xfrm>
            <a:custGeom>
              <a:avLst/>
              <a:gdLst>
                <a:gd name="T0" fmla="*/ 0 w 13"/>
                <a:gd name="T1" fmla="*/ 50 h 15"/>
                <a:gd name="T2" fmla="*/ 615 w 13"/>
                <a:gd name="T3" fmla="*/ 69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1"/>
                  </a:moveTo>
                  <a:cubicBezTo>
                    <a:pt x="8" y="0"/>
                    <a:pt x="13" y="8"/>
                    <a:pt x="13" y="15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787">
              <a:extLst>
                <a:ext uri="{FF2B5EF4-FFF2-40B4-BE49-F238E27FC236}">
                  <a16:creationId xmlns:a16="http://schemas.microsoft.com/office/drawing/2014/main" id="{D63B170D-C1C0-429E-8971-C8D31230F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659"/>
              <a:ext cx="43" cy="18"/>
            </a:xfrm>
            <a:custGeom>
              <a:avLst/>
              <a:gdLst>
                <a:gd name="T0" fmla="*/ 0 w 12"/>
                <a:gd name="T1" fmla="*/ 234 h 5"/>
                <a:gd name="T2" fmla="*/ 552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3" y="2"/>
                    <a:pt x="7" y="1"/>
                    <a:pt x="12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788">
              <a:extLst>
                <a:ext uri="{FF2B5EF4-FFF2-40B4-BE49-F238E27FC236}">
                  <a16:creationId xmlns:a16="http://schemas.microsoft.com/office/drawing/2014/main" id="{2199EF0D-C784-4899-A812-9C8600497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587"/>
              <a:ext cx="80" cy="75"/>
            </a:xfrm>
            <a:custGeom>
              <a:avLst/>
              <a:gdLst>
                <a:gd name="T0" fmla="*/ 0 w 22"/>
                <a:gd name="T1" fmla="*/ 639 h 21"/>
                <a:gd name="T2" fmla="*/ 1058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0" y="14"/>
                  </a:moveTo>
                  <a:cubicBezTo>
                    <a:pt x="9" y="21"/>
                    <a:pt x="22" y="9"/>
                    <a:pt x="22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789">
              <a:extLst>
                <a:ext uri="{FF2B5EF4-FFF2-40B4-BE49-F238E27FC236}">
                  <a16:creationId xmlns:a16="http://schemas.microsoft.com/office/drawing/2014/main" id="{BAF19F77-ADBF-48E2-B8E5-839CA7A8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579"/>
              <a:ext cx="40" cy="11"/>
            </a:xfrm>
            <a:custGeom>
              <a:avLst/>
              <a:gdLst>
                <a:gd name="T0" fmla="*/ 0 w 11"/>
                <a:gd name="T1" fmla="*/ 55 h 3"/>
                <a:gd name="T2" fmla="*/ 527 w 1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1"/>
                  </a:moveTo>
                  <a:cubicBezTo>
                    <a:pt x="3" y="3"/>
                    <a:pt x="8" y="2"/>
                    <a:pt x="11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790">
              <a:extLst>
                <a:ext uri="{FF2B5EF4-FFF2-40B4-BE49-F238E27FC236}">
                  <a16:creationId xmlns:a16="http://schemas.microsoft.com/office/drawing/2014/main" id="{4439F623-791F-4CA6-8A42-F437AE17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384"/>
              <a:ext cx="43" cy="112"/>
            </a:xfrm>
            <a:custGeom>
              <a:avLst/>
              <a:gdLst>
                <a:gd name="T0" fmla="*/ 0 w 12"/>
                <a:gd name="T1" fmla="*/ 0 h 31"/>
                <a:gd name="T2" fmla="*/ 412 w 12"/>
                <a:gd name="T3" fmla="*/ 146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11" y="6"/>
                    <a:pt x="12" y="21"/>
                    <a:pt x="9" y="31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791">
              <a:extLst>
                <a:ext uri="{FF2B5EF4-FFF2-40B4-BE49-F238E27FC236}">
                  <a16:creationId xmlns:a16="http://schemas.microsoft.com/office/drawing/2014/main" id="{7D69A027-640E-434F-836A-DF13BE76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3467"/>
              <a:ext cx="32" cy="94"/>
            </a:xfrm>
            <a:custGeom>
              <a:avLst/>
              <a:gdLst>
                <a:gd name="T0" fmla="*/ 0 w 9"/>
                <a:gd name="T1" fmla="*/ 0 h 26"/>
                <a:gd name="T2" fmla="*/ 267 w 9"/>
                <a:gd name="T3" fmla="*/ 1229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cubicBezTo>
                    <a:pt x="9" y="7"/>
                    <a:pt x="9" y="15"/>
                    <a:pt x="6" y="26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792">
              <a:extLst>
                <a:ext uri="{FF2B5EF4-FFF2-40B4-BE49-F238E27FC236}">
                  <a16:creationId xmlns:a16="http://schemas.microsoft.com/office/drawing/2014/main" id="{64FB9978-7D85-49BB-A38F-0C93D5C9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319"/>
              <a:ext cx="33" cy="80"/>
            </a:xfrm>
            <a:custGeom>
              <a:avLst/>
              <a:gdLst>
                <a:gd name="T0" fmla="*/ 55 w 9"/>
                <a:gd name="T1" fmla="*/ 0 h 22"/>
                <a:gd name="T2" fmla="*/ 444 w 9"/>
                <a:gd name="T3" fmla="*/ 105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1" y="0"/>
                  </a:moveTo>
                  <a:cubicBezTo>
                    <a:pt x="0" y="8"/>
                    <a:pt x="1" y="17"/>
                    <a:pt x="9" y="22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793">
              <a:extLst>
                <a:ext uri="{FF2B5EF4-FFF2-40B4-BE49-F238E27FC236}">
                  <a16:creationId xmlns:a16="http://schemas.microsoft.com/office/drawing/2014/main" id="{EDCC4D3C-B0A0-4057-87AC-5D2F49281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3374"/>
              <a:ext cx="22" cy="75"/>
            </a:xfrm>
            <a:custGeom>
              <a:avLst/>
              <a:gdLst>
                <a:gd name="T0" fmla="*/ 297 w 6"/>
                <a:gd name="T1" fmla="*/ 0 h 21"/>
                <a:gd name="T2" fmla="*/ 202 w 6"/>
                <a:gd name="T3" fmla="*/ 95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6" y="0"/>
                  </a:moveTo>
                  <a:cubicBezTo>
                    <a:pt x="1" y="6"/>
                    <a:pt x="0" y="15"/>
                    <a:pt x="4" y="21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794">
              <a:extLst>
                <a:ext uri="{FF2B5EF4-FFF2-40B4-BE49-F238E27FC236}">
                  <a16:creationId xmlns:a16="http://schemas.microsoft.com/office/drawing/2014/main" id="{DE7153E9-611F-4A96-8C66-C762D9C3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3327"/>
              <a:ext cx="61" cy="47"/>
            </a:xfrm>
            <a:custGeom>
              <a:avLst/>
              <a:gdLst>
                <a:gd name="T0" fmla="*/ 0 w 17"/>
                <a:gd name="T1" fmla="*/ 0 h 13"/>
                <a:gd name="T2" fmla="*/ 786 w 17"/>
                <a:gd name="T3" fmla="*/ 61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3" y="7"/>
                    <a:pt x="9" y="13"/>
                    <a:pt x="17" y="13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795">
              <a:extLst>
                <a:ext uri="{FF2B5EF4-FFF2-40B4-BE49-F238E27FC236}">
                  <a16:creationId xmlns:a16="http://schemas.microsoft.com/office/drawing/2014/main" id="{9735CE40-26B7-458A-9902-601A4A0FE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3341"/>
              <a:ext cx="18" cy="79"/>
            </a:xfrm>
            <a:custGeom>
              <a:avLst/>
              <a:gdLst>
                <a:gd name="T0" fmla="*/ 144 w 5"/>
                <a:gd name="T1" fmla="*/ 0 h 22"/>
                <a:gd name="T2" fmla="*/ 234 w 5"/>
                <a:gd name="T3" fmla="*/ 102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3" y="0"/>
                  </a:moveTo>
                  <a:cubicBezTo>
                    <a:pt x="0" y="6"/>
                    <a:pt x="1" y="17"/>
                    <a:pt x="5" y="22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796">
              <a:extLst>
                <a:ext uri="{FF2B5EF4-FFF2-40B4-BE49-F238E27FC236}">
                  <a16:creationId xmlns:a16="http://schemas.microsoft.com/office/drawing/2014/main" id="{A0BBB36C-4AB1-4E25-BD51-F9A2AAA9B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3189"/>
              <a:ext cx="10" cy="47"/>
            </a:xfrm>
            <a:custGeom>
              <a:avLst/>
              <a:gdLst>
                <a:gd name="T0" fmla="*/ 0 w 3"/>
                <a:gd name="T1" fmla="*/ 0 h 13"/>
                <a:gd name="T2" fmla="*/ 110 w 3"/>
                <a:gd name="T3" fmla="*/ 61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2" y="4"/>
                    <a:pt x="3" y="8"/>
                    <a:pt x="3" y="13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797">
              <a:extLst>
                <a:ext uri="{FF2B5EF4-FFF2-40B4-BE49-F238E27FC236}">
                  <a16:creationId xmlns:a16="http://schemas.microsoft.com/office/drawing/2014/main" id="{1F5349CF-1DAC-4171-A572-96C2EB2D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3200"/>
              <a:ext cx="33" cy="11"/>
            </a:xfrm>
            <a:custGeom>
              <a:avLst/>
              <a:gdLst>
                <a:gd name="T0" fmla="*/ 0 w 9"/>
                <a:gd name="T1" fmla="*/ 147 h 3"/>
                <a:gd name="T2" fmla="*/ 444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2"/>
                    <a:pt x="5" y="0"/>
                    <a:pt x="9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798">
              <a:extLst>
                <a:ext uri="{FF2B5EF4-FFF2-40B4-BE49-F238E27FC236}">
                  <a16:creationId xmlns:a16="http://schemas.microsoft.com/office/drawing/2014/main" id="{7FE16D60-031C-414C-B656-F2848B606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3518"/>
              <a:ext cx="18" cy="61"/>
            </a:xfrm>
            <a:custGeom>
              <a:avLst/>
              <a:gdLst>
                <a:gd name="T0" fmla="*/ 144 w 5"/>
                <a:gd name="T1" fmla="*/ 0 h 17"/>
                <a:gd name="T2" fmla="*/ 234 w 5"/>
                <a:gd name="T3" fmla="*/ 78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7">
                  <a:moveTo>
                    <a:pt x="3" y="0"/>
                  </a:moveTo>
                  <a:cubicBezTo>
                    <a:pt x="0" y="6"/>
                    <a:pt x="1" y="12"/>
                    <a:pt x="5" y="17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799">
              <a:extLst>
                <a:ext uri="{FF2B5EF4-FFF2-40B4-BE49-F238E27FC236}">
                  <a16:creationId xmlns:a16="http://schemas.microsoft.com/office/drawing/2014/main" id="{EFE9997F-335E-482A-AC54-9FEB5DAD8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3558"/>
              <a:ext cx="25" cy="7"/>
            </a:xfrm>
            <a:custGeom>
              <a:avLst/>
              <a:gdLst>
                <a:gd name="T0" fmla="*/ 318 w 7"/>
                <a:gd name="T1" fmla="*/ 0 h 2"/>
                <a:gd name="T2" fmla="*/ 0 w 7"/>
                <a:gd name="T3" fmla="*/ 8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800">
              <a:extLst>
                <a:ext uri="{FF2B5EF4-FFF2-40B4-BE49-F238E27FC236}">
                  <a16:creationId xmlns:a16="http://schemas.microsoft.com/office/drawing/2014/main" id="{A6797C90-0A3D-4553-972F-52E873B21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3309"/>
              <a:ext cx="134" cy="97"/>
            </a:xfrm>
            <a:custGeom>
              <a:avLst/>
              <a:gdLst>
                <a:gd name="T0" fmla="*/ 0 w 37"/>
                <a:gd name="T1" fmla="*/ 1020 h 27"/>
                <a:gd name="T2" fmla="*/ 1706 w 37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7">
                  <a:moveTo>
                    <a:pt x="0" y="22"/>
                  </a:moveTo>
                  <a:cubicBezTo>
                    <a:pt x="12" y="27"/>
                    <a:pt x="37" y="14"/>
                    <a:pt x="36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801">
              <a:extLst>
                <a:ext uri="{FF2B5EF4-FFF2-40B4-BE49-F238E27FC236}">
                  <a16:creationId xmlns:a16="http://schemas.microsoft.com/office/drawing/2014/main" id="{9220EFFF-3692-4DF7-A834-716D357CE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3283"/>
              <a:ext cx="91" cy="40"/>
            </a:xfrm>
            <a:custGeom>
              <a:avLst/>
              <a:gdLst>
                <a:gd name="T0" fmla="*/ 0 w 25"/>
                <a:gd name="T1" fmla="*/ 0 h 11"/>
                <a:gd name="T2" fmla="*/ 1205 w 2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1">
                  <a:moveTo>
                    <a:pt x="0" y="0"/>
                  </a:moveTo>
                  <a:cubicBezTo>
                    <a:pt x="2" y="11"/>
                    <a:pt x="18" y="8"/>
                    <a:pt x="25" y="4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802">
              <a:extLst>
                <a:ext uri="{FF2B5EF4-FFF2-40B4-BE49-F238E27FC236}">
                  <a16:creationId xmlns:a16="http://schemas.microsoft.com/office/drawing/2014/main" id="{D6E55673-E2DF-43F9-9F61-20140195F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150"/>
              <a:ext cx="101" cy="61"/>
            </a:xfrm>
            <a:custGeom>
              <a:avLst/>
              <a:gdLst>
                <a:gd name="T0" fmla="*/ 379 w 28"/>
                <a:gd name="T1" fmla="*/ 50 h 17"/>
                <a:gd name="T2" fmla="*/ 379 w 28"/>
                <a:gd name="T3" fmla="*/ 642 h 17"/>
                <a:gd name="T4" fmla="*/ 898 w 28"/>
                <a:gd name="T5" fmla="*/ 0 h 17"/>
                <a:gd name="T6" fmla="*/ 1313 w 28"/>
                <a:gd name="T7" fmla="*/ 78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7">
                  <a:moveTo>
                    <a:pt x="8" y="1"/>
                  </a:moveTo>
                  <a:cubicBezTo>
                    <a:pt x="4" y="4"/>
                    <a:pt x="0" y="14"/>
                    <a:pt x="8" y="14"/>
                  </a:cubicBezTo>
                  <a:cubicBezTo>
                    <a:pt x="14" y="14"/>
                    <a:pt x="17" y="3"/>
                    <a:pt x="19" y="0"/>
                  </a:cubicBezTo>
                  <a:cubicBezTo>
                    <a:pt x="26" y="2"/>
                    <a:pt x="26" y="11"/>
                    <a:pt x="28" y="17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803">
              <a:extLst>
                <a:ext uri="{FF2B5EF4-FFF2-40B4-BE49-F238E27FC236}">
                  <a16:creationId xmlns:a16="http://schemas.microsoft.com/office/drawing/2014/main" id="{4CA71BDD-C52E-4802-BE61-CE4F3EA28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3009"/>
              <a:ext cx="65" cy="50"/>
            </a:xfrm>
            <a:custGeom>
              <a:avLst/>
              <a:gdLst>
                <a:gd name="T0" fmla="*/ 285 w 18"/>
                <a:gd name="T1" fmla="*/ 0 h 14"/>
                <a:gd name="T2" fmla="*/ 90 w 18"/>
                <a:gd name="T3" fmla="*/ 586 h 14"/>
                <a:gd name="T4" fmla="*/ 849 w 18"/>
                <a:gd name="T5" fmla="*/ 13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6" y="0"/>
                  </a:moveTo>
                  <a:cubicBezTo>
                    <a:pt x="3" y="3"/>
                    <a:pt x="0" y="8"/>
                    <a:pt x="2" y="13"/>
                  </a:cubicBezTo>
                  <a:cubicBezTo>
                    <a:pt x="9" y="14"/>
                    <a:pt x="16" y="10"/>
                    <a:pt x="18" y="3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804">
              <a:extLst>
                <a:ext uri="{FF2B5EF4-FFF2-40B4-BE49-F238E27FC236}">
                  <a16:creationId xmlns:a16="http://schemas.microsoft.com/office/drawing/2014/main" id="{E4DA7382-62E6-40A0-BF32-293070BD6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875"/>
              <a:ext cx="50" cy="33"/>
            </a:xfrm>
            <a:custGeom>
              <a:avLst/>
              <a:gdLst>
                <a:gd name="T0" fmla="*/ 586 w 14"/>
                <a:gd name="T1" fmla="*/ 147 h 9"/>
                <a:gd name="T2" fmla="*/ 0 w 14"/>
                <a:gd name="T3" fmla="*/ 202 h 9"/>
                <a:gd name="T4" fmla="*/ 639 w 14"/>
                <a:gd name="T5" fmla="*/ 44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3" y="3"/>
                  </a:moveTo>
                  <a:cubicBezTo>
                    <a:pt x="9" y="0"/>
                    <a:pt x="4" y="1"/>
                    <a:pt x="0" y="4"/>
                  </a:cubicBezTo>
                  <a:cubicBezTo>
                    <a:pt x="3" y="9"/>
                    <a:pt x="9" y="9"/>
                    <a:pt x="14" y="9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805">
              <a:extLst>
                <a:ext uri="{FF2B5EF4-FFF2-40B4-BE49-F238E27FC236}">
                  <a16:creationId xmlns:a16="http://schemas.microsoft.com/office/drawing/2014/main" id="{0CD8ED10-D442-4E58-87DC-AF4F546B6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3280"/>
              <a:ext cx="10" cy="32"/>
            </a:xfrm>
            <a:custGeom>
              <a:avLst/>
              <a:gdLst>
                <a:gd name="T0" fmla="*/ 33 w 3"/>
                <a:gd name="T1" fmla="*/ 405 h 9"/>
                <a:gd name="T2" fmla="*/ 110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cubicBezTo>
                    <a:pt x="0" y="6"/>
                    <a:pt x="1" y="3"/>
                    <a:pt x="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806">
              <a:extLst>
                <a:ext uri="{FF2B5EF4-FFF2-40B4-BE49-F238E27FC236}">
                  <a16:creationId xmlns:a16="http://schemas.microsoft.com/office/drawing/2014/main" id="{7DE293E7-B49F-407A-A8CD-B491D800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323"/>
              <a:ext cx="33" cy="40"/>
            </a:xfrm>
            <a:custGeom>
              <a:avLst/>
              <a:gdLst>
                <a:gd name="T0" fmla="*/ 0 w 9"/>
                <a:gd name="T1" fmla="*/ 527 h 11"/>
                <a:gd name="T2" fmla="*/ 444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4" y="8"/>
                    <a:pt x="7" y="5"/>
                    <a:pt x="9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807">
              <a:extLst>
                <a:ext uri="{FF2B5EF4-FFF2-40B4-BE49-F238E27FC236}">
                  <a16:creationId xmlns:a16="http://schemas.microsoft.com/office/drawing/2014/main" id="{2AB2D280-F997-45E6-A919-413BD7B5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280"/>
              <a:ext cx="83" cy="68"/>
            </a:xfrm>
            <a:custGeom>
              <a:avLst/>
              <a:gdLst>
                <a:gd name="T0" fmla="*/ 0 w 23"/>
                <a:gd name="T1" fmla="*/ 412 h 19"/>
                <a:gd name="T2" fmla="*/ 415 w 23"/>
                <a:gd name="T3" fmla="*/ 140 h 19"/>
                <a:gd name="T4" fmla="*/ 379 w 23"/>
                <a:gd name="T5" fmla="*/ 820 h 19"/>
                <a:gd name="T6" fmla="*/ 1083 w 23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9">
                  <a:moveTo>
                    <a:pt x="0" y="9"/>
                  </a:moveTo>
                  <a:cubicBezTo>
                    <a:pt x="2" y="7"/>
                    <a:pt x="6" y="4"/>
                    <a:pt x="9" y="3"/>
                  </a:cubicBezTo>
                  <a:cubicBezTo>
                    <a:pt x="11" y="8"/>
                    <a:pt x="9" y="13"/>
                    <a:pt x="8" y="18"/>
                  </a:cubicBezTo>
                  <a:cubicBezTo>
                    <a:pt x="17" y="19"/>
                    <a:pt x="18" y="6"/>
                    <a:pt x="2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808">
              <a:extLst>
                <a:ext uri="{FF2B5EF4-FFF2-40B4-BE49-F238E27FC236}">
                  <a16:creationId xmlns:a16="http://schemas.microsoft.com/office/drawing/2014/main" id="{15F087A9-F6EB-43C2-A530-5FDB3938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374"/>
              <a:ext cx="50" cy="50"/>
            </a:xfrm>
            <a:custGeom>
              <a:avLst/>
              <a:gdLst>
                <a:gd name="T0" fmla="*/ 586 w 14"/>
                <a:gd name="T1" fmla="*/ 50 h 14"/>
                <a:gd name="T2" fmla="*/ 639 w 14"/>
                <a:gd name="T3" fmla="*/ 31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13" y="1"/>
                  </a:moveTo>
                  <a:cubicBezTo>
                    <a:pt x="0" y="0"/>
                    <a:pt x="3" y="14"/>
                    <a:pt x="14" y="7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809">
              <a:extLst>
                <a:ext uri="{FF2B5EF4-FFF2-40B4-BE49-F238E27FC236}">
                  <a16:creationId xmlns:a16="http://schemas.microsoft.com/office/drawing/2014/main" id="{0B9707F6-84E0-4F0D-A783-8F9BF883A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457"/>
              <a:ext cx="32" cy="18"/>
            </a:xfrm>
            <a:custGeom>
              <a:avLst/>
              <a:gdLst>
                <a:gd name="T0" fmla="*/ 0 w 9"/>
                <a:gd name="T1" fmla="*/ 50 h 5"/>
                <a:gd name="T2" fmla="*/ 405 w 9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4" y="0"/>
                    <a:pt x="8" y="2"/>
                    <a:pt x="9" y="5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810">
              <a:extLst>
                <a:ext uri="{FF2B5EF4-FFF2-40B4-BE49-F238E27FC236}">
                  <a16:creationId xmlns:a16="http://schemas.microsoft.com/office/drawing/2014/main" id="{AC3CFF48-2CD2-4C22-B3F7-84C3BBFB0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637"/>
              <a:ext cx="15" cy="22"/>
            </a:xfrm>
            <a:custGeom>
              <a:avLst/>
              <a:gdLst>
                <a:gd name="T0" fmla="*/ 0 w 4"/>
                <a:gd name="T1" fmla="*/ 297 h 6"/>
                <a:gd name="T2" fmla="*/ 210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5"/>
                    <a:pt x="3" y="3"/>
                    <a:pt x="4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811">
              <a:extLst>
                <a:ext uri="{FF2B5EF4-FFF2-40B4-BE49-F238E27FC236}">
                  <a16:creationId xmlns:a16="http://schemas.microsoft.com/office/drawing/2014/main" id="{FF485D7F-A6FA-479C-A864-FE0C580B8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3623"/>
              <a:ext cx="58" cy="65"/>
            </a:xfrm>
            <a:custGeom>
              <a:avLst/>
              <a:gdLst>
                <a:gd name="T0" fmla="*/ 0 w 16"/>
                <a:gd name="T1" fmla="*/ 560 h 18"/>
                <a:gd name="T2" fmla="*/ 475 w 16"/>
                <a:gd name="T3" fmla="*/ 84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0" y="12"/>
                  </a:moveTo>
                  <a:cubicBezTo>
                    <a:pt x="7" y="0"/>
                    <a:pt x="16" y="8"/>
                    <a:pt x="10" y="18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812">
              <a:extLst>
                <a:ext uri="{FF2B5EF4-FFF2-40B4-BE49-F238E27FC236}">
                  <a16:creationId xmlns:a16="http://schemas.microsoft.com/office/drawing/2014/main" id="{5F2F8E6E-8979-4C8E-ACBB-708B3661E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3529"/>
              <a:ext cx="43" cy="14"/>
            </a:xfrm>
            <a:custGeom>
              <a:avLst/>
              <a:gdLst>
                <a:gd name="T0" fmla="*/ 0 w 12"/>
                <a:gd name="T1" fmla="*/ 0 h 4"/>
                <a:gd name="T2" fmla="*/ 552 w 12"/>
                <a:gd name="T3" fmla="*/ 1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3" y="2"/>
                    <a:pt x="8" y="4"/>
                    <a:pt x="12" y="3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813">
              <a:extLst>
                <a:ext uri="{FF2B5EF4-FFF2-40B4-BE49-F238E27FC236}">
                  <a16:creationId xmlns:a16="http://schemas.microsoft.com/office/drawing/2014/main" id="{27E6AE7F-7D99-4D7A-810A-64B960648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3283"/>
              <a:ext cx="39" cy="29"/>
            </a:xfrm>
            <a:custGeom>
              <a:avLst/>
              <a:gdLst>
                <a:gd name="T0" fmla="*/ 0 w 11"/>
                <a:gd name="T1" fmla="*/ 0 h 8"/>
                <a:gd name="T2" fmla="*/ 489 w 11"/>
                <a:gd name="T3" fmla="*/ 33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2" y="6"/>
                    <a:pt x="6" y="8"/>
                    <a:pt x="11" y="7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814">
              <a:extLst>
                <a:ext uri="{FF2B5EF4-FFF2-40B4-BE49-F238E27FC236}">
                  <a16:creationId xmlns:a16="http://schemas.microsoft.com/office/drawing/2014/main" id="{05FFD6B7-1BA5-4B29-B332-6FBF65F81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3330"/>
              <a:ext cx="40" cy="54"/>
            </a:xfrm>
            <a:custGeom>
              <a:avLst/>
              <a:gdLst>
                <a:gd name="T0" fmla="*/ 0 w 11"/>
                <a:gd name="T1" fmla="*/ 284 h 15"/>
                <a:gd name="T2" fmla="*/ 331 w 11"/>
                <a:gd name="T3" fmla="*/ 0 h 15"/>
                <a:gd name="T4" fmla="*/ 236 w 11"/>
                <a:gd name="T5" fmla="*/ 69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6"/>
                  </a:moveTo>
                  <a:cubicBezTo>
                    <a:pt x="2" y="4"/>
                    <a:pt x="6" y="3"/>
                    <a:pt x="7" y="0"/>
                  </a:cubicBezTo>
                  <a:cubicBezTo>
                    <a:pt x="11" y="5"/>
                    <a:pt x="10" y="11"/>
                    <a:pt x="5" y="15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815">
              <a:extLst>
                <a:ext uri="{FF2B5EF4-FFF2-40B4-BE49-F238E27FC236}">
                  <a16:creationId xmlns:a16="http://schemas.microsoft.com/office/drawing/2014/main" id="{D3D84FDD-22DC-43A0-B7FE-09CF48D64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3392"/>
              <a:ext cx="36" cy="7"/>
            </a:xfrm>
            <a:custGeom>
              <a:avLst/>
              <a:gdLst>
                <a:gd name="T0" fmla="*/ 0 w 10"/>
                <a:gd name="T1" fmla="*/ 49 h 2"/>
                <a:gd name="T2" fmla="*/ 46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2" y="2"/>
                    <a:pt x="6" y="2"/>
                    <a:pt x="10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816">
              <a:extLst>
                <a:ext uri="{FF2B5EF4-FFF2-40B4-BE49-F238E27FC236}">
                  <a16:creationId xmlns:a16="http://schemas.microsoft.com/office/drawing/2014/main" id="{BAA5C291-7A9F-47BE-A9CF-DBAC125BD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522"/>
              <a:ext cx="47" cy="36"/>
            </a:xfrm>
            <a:custGeom>
              <a:avLst/>
              <a:gdLst>
                <a:gd name="T0" fmla="*/ 560 w 13"/>
                <a:gd name="T1" fmla="*/ 234 h 10"/>
                <a:gd name="T2" fmla="*/ 0 w 13"/>
                <a:gd name="T3" fmla="*/ 90 h 10"/>
                <a:gd name="T4" fmla="*/ 615 w 1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2" y="5"/>
                  </a:moveTo>
                  <a:cubicBezTo>
                    <a:pt x="11" y="10"/>
                    <a:pt x="2" y="8"/>
                    <a:pt x="0" y="2"/>
                  </a:cubicBezTo>
                  <a:cubicBezTo>
                    <a:pt x="4" y="0"/>
                    <a:pt x="8" y="0"/>
                    <a:pt x="1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817">
              <a:extLst>
                <a:ext uri="{FF2B5EF4-FFF2-40B4-BE49-F238E27FC236}">
                  <a16:creationId xmlns:a16="http://schemas.microsoft.com/office/drawing/2014/main" id="{81E98B84-BE83-4524-A94B-93F1E038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3179"/>
              <a:ext cx="18" cy="54"/>
            </a:xfrm>
            <a:custGeom>
              <a:avLst/>
              <a:gdLst>
                <a:gd name="T0" fmla="*/ 50 w 5"/>
                <a:gd name="T1" fmla="*/ 0 h 15"/>
                <a:gd name="T2" fmla="*/ 234 w 5"/>
                <a:gd name="T3" fmla="*/ 69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1" y="0"/>
                  </a:moveTo>
                  <a:cubicBezTo>
                    <a:pt x="0" y="5"/>
                    <a:pt x="2" y="10"/>
                    <a:pt x="5" y="15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818">
              <a:extLst>
                <a:ext uri="{FF2B5EF4-FFF2-40B4-BE49-F238E27FC236}">
                  <a16:creationId xmlns:a16="http://schemas.microsoft.com/office/drawing/2014/main" id="{123EC562-AF4F-4D37-BE29-411F2522A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316"/>
              <a:ext cx="72" cy="76"/>
            </a:xfrm>
            <a:custGeom>
              <a:avLst/>
              <a:gdLst>
                <a:gd name="T0" fmla="*/ 882 w 20"/>
                <a:gd name="T1" fmla="*/ 185 h 21"/>
                <a:gd name="T2" fmla="*/ 932 w 20"/>
                <a:gd name="T3" fmla="*/ 52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1">
                  <a:moveTo>
                    <a:pt x="19" y="4"/>
                  </a:moveTo>
                  <a:cubicBezTo>
                    <a:pt x="0" y="0"/>
                    <a:pt x="7" y="21"/>
                    <a:pt x="20" y="11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819">
              <a:extLst>
                <a:ext uri="{FF2B5EF4-FFF2-40B4-BE49-F238E27FC236}">
                  <a16:creationId xmlns:a16="http://schemas.microsoft.com/office/drawing/2014/main" id="{5493B772-12AA-4C17-B16C-9AC996DF7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392"/>
              <a:ext cx="47" cy="7"/>
            </a:xfrm>
            <a:custGeom>
              <a:avLst/>
              <a:gdLst>
                <a:gd name="T0" fmla="*/ 0 w 13"/>
                <a:gd name="T1" fmla="*/ 88 h 2"/>
                <a:gd name="T2" fmla="*/ 615 w 1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2"/>
                  </a:moveTo>
                  <a:cubicBezTo>
                    <a:pt x="4" y="2"/>
                    <a:pt x="8" y="1"/>
                    <a:pt x="1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820">
              <a:extLst>
                <a:ext uri="{FF2B5EF4-FFF2-40B4-BE49-F238E27FC236}">
                  <a16:creationId xmlns:a16="http://schemas.microsoft.com/office/drawing/2014/main" id="{483B0C8D-BC66-41EF-BF83-EB069988E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93"/>
              <a:ext cx="33" cy="29"/>
            </a:xfrm>
            <a:custGeom>
              <a:avLst/>
              <a:gdLst>
                <a:gd name="T0" fmla="*/ 55 w 9"/>
                <a:gd name="T1" fmla="*/ 0 h 8"/>
                <a:gd name="T2" fmla="*/ 444 w 9"/>
                <a:gd name="T3" fmla="*/ 38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5"/>
                    <a:pt x="4" y="8"/>
                    <a:pt x="9" y="8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821">
              <a:extLst>
                <a:ext uri="{FF2B5EF4-FFF2-40B4-BE49-F238E27FC236}">
                  <a16:creationId xmlns:a16="http://schemas.microsoft.com/office/drawing/2014/main" id="{055156DA-D5DD-40C3-825F-D49FFBB91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637"/>
              <a:ext cx="54" cy="11"/>
            </a:xfrm>
            <a:custGeom>
              <a:avLst/>
              <a:gdLst>
                <a:gd name="T0" fmla="*/ 0 w 15"/>
                <a:gd name="T1" fmla="*/ 147 h 3"/>
                <a:gd name="T2" fmla="*/ 698 w 1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cubicBezTo>
                    <a:pt x="5" y="3"/>
                    <a:pt x="10" y="3"/>
                    <a:pt x="15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822">
              <a:extLst>
                <a:ext uri="{FF2B5EF4-FFF2-40B4-BE49-F238E27FC236}">
                  <a16:creationId xmlns:a16="http://schemas.microsoft.com/office/drawing/2014/main" id="{E62A8445-CBEA-4DC2-AAAD-FD93D44E5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644"/>
              <a:ext cx="7" cy="26"/>
            </a:xfrm>
            <a:custGeom>
              <a:avLst/>
              <a:gdLst>
                <a:gd name="T0" fmla="*/ 88 w 2"/>
                <a:gd name="T1" fmla="*/ 0 h 7"/>
                <a:gd name="T2" fmla="*/ 49 w 2"/>
                <a:gd name="T3" fmla="*/ 36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823">
              <a:extLst>
                <a:ext uri="{FF2B5EF4-FFF2-40B4-BE49-F238E27FC236}">
                  <a16:creationId xmlns:a16="http://schemas.microsoft.com/office/drawing/2014/main" id="{93C4793E-A6F4-4ED7-A82F-1D65FC3A1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330"/>
              <a:ext cx="36" cy="33"/>
            </a:xfrm>
            <a:custGeom>
              <a:avLst/>
              <a:gdLst>
                <a:gd name="T0" fmla="*/ 0 w 10"/>
                <a:gd name="T1" fmla="*/ 0 h 9"/>
                <a:gd name="T2" fmla="*/ 468 w 10"/>
                <a:gd name="T3" fmla="*/ 44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0" y="6"/>
                    <a:pt x="4" y="9"/>
                    <a:pt x="10" y="9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824">
              <a:extLst>
                <a:ext uri="{FF2B5EF4-FFF2-40B4-BE49-F238E27FC236}">
                  <a16:creationId xmlns:a16="http://schemas.microsoft.com/office/drawing/2014/main" id="{E07F9073-72A8-4176-9762-C50E641BF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3182"/>
              <a:ext cx="29" cy="33"/>
            </a:xfrm>
            <a:custGeom>
              <a:avLst/>
              <a:gdLst>
                <a:gd name="T0" fmla="*/ 0 w 8"/>
                <a:gd name="T1" fmla="*/ 444 h 9"/>
                <a:gd name="T2" fmla="*/ 381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7"/>
                    <a:pt x="6" y="4"/>
                    <a:pt x="8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825">
              <a:extLst>
                <a:ext uri="{FF2B5EF4-FFF2-40B4-BE49-F238E27FC236}">
                  <a16:creationId xmlns:a16="http://schemas.microsoft.com/office/drawing/2014/main" id="{08A34E09-2E5E-4CA0-B8C2-AB6A1B480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356"/>
              <a:ext cx="21" cy="50"/>
            </a:xfrm>
            <a:custGeom>
              <a:avLst/>
              <a:gdLst>
                <a:gd name="T0" fmla="*/ 0 w 6"/>
                <a:gd name="T1" fmla="*/ 639 h 14"/>
                <a:gd name="T2" fmla="*/ 259 w 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0" y="14"/>
                  </a:moveTo>
                  <a:cubicBezTo>
                    <a:pt x="4" y="10"/>
                    <a:pt x="6" y="6"/>
                    <a:pt x="6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826">
              <a:extLst>
                <a:ext uri="{FF2B5EF4-FFF2-40B4-BE49-F238E27FC236}">
                  <a16:creationId xmlns:a16="http://schemas.microsoft.com/office/drawing/2014/main" id="{3734A929-BA5A-49C0-9B20-5DE9171AD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926"/>
              <a:ext cx="87" cy="58"/>
            </a:xfrm>
            <a:custGeom>
              <a:avLst/>
              <a:gdLst>
                <a:gd name="T0" fmla="*/ 0 w 24"/>
                <a:gd name="T1" fmla="*/ 145 h 16"/>
                <a:gd name="T2" fmla="*/ 475 w 24"/>
                <a:gd name="T3" fmla="*/ 0 h 16"/>
                <a:gd name="T4" fmla="*/ 1142 w 24"/>
                <a:gd name="T5" fmla="*/ 761 h 16"/>
                <a:gd name="T6" fmla="*/ 671 w 24"/>
                <a:gd name="T7" fmla="*/ 475 h 16"/>
                <a:gd name="T8" fmla="*/ 330 w 24"/>
                <a:gd name="T9" fmla="*/ 33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6">
                  <a:moveTo>
                    <a:pt x="0" y="3"/>
                  </a:moveTo>
                  <a:cubicBezTo>
                    <a:pt x="4" y="5"/>
                    <a:pt x="12" y="6"/>
                    <a:pt x="10" y="0"/>
                  </a:cubicBezTo>
                  <a:cubicBezTo>
                    <a:pt x="14" y="4"/>
                    <a:pt x="20" y="12"/>
                    <a:pt x="24" y="16"/>
                  </a:cubicBezTo>
                  <a:cubicBezTo>
                    <a:pt x="22" y="13"/>
                    <a:pt x="16" y="12"/>
                    <a:pt x="14" y="10"/>
                  </a:cubicBezTo>
                  <a:cubicBezTo>
                    <a:pt x="11" y="9"/>
                    <a:pt x="10" y="7"/>
                    <a:pt x="7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827">
              <a:extLst>
                <a:ext uri="{FF2B5EF4-FFF2-40B4-BE49-F238E27FC236}">
                  <a16:creationId xmlns:a16="http://schemas.microsoft.com/office/drawing/2014/main" id="{63897435-6266-4A67-B984-74B172BD9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327"/>
              <a:ext cx="28" cy="83"/>
            </a:xfrm>
            <a:custGeom>
              <a:avLst/>
              <a:gdLst>
                <a:gd name="T0" fmla="*/ 88 w 8"/>
                <a:gd name="T1" fmla="*/ 1083 h 23"/>
                <a:gd name="T2" fmla="*/ 343 w 8"/>
                <a:gd name="T3" fmla="*/ 469 h 23"/>
                <a:gd name="T4" fmla="*/ 0 w 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3">
                  <a:moveTo>
                    <a:pt x="2" y="23"/>
                  </a:moveTo>
                  <a:cubicBezTo>
                    <a:pt x="2" y="15"/>
                    <a:pt x="3" y="7"/>
                    <a:pt x="8" y="10"/>
                  </a:cubicBezTo>
                  <a:cubicBezTo>
                    <a:pt x="6" y="7"/>
                    <a:pt x="1" y="4"/>
                    <a:pt x="0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828">
              <a:extLst>
                <a:ext uri="{FF2B5EF4-FFF2-40B4-BE49-F238E27FC236}">
                  <a16:creationId xmlns:a16="http://schemas.microsoft.com/office/drawing/2014/main" id="{9F8682DB-09A0-4009-AAE6-4C2692311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72"/>
              <a:ext cx="47" cy="36"/>
            </a:xfrm>
            <a:custGeom>
              <a:avLst/>
              <a:gdLst>
                <a:gd name="T0" fmla="*/ 51 w 13"/>
                <a:gd name="T1" fmla="*/ 0 h 10"/>
                <a:gd name="T2" fmla="*/ 0 w 13"/>
                <a:gd name="T3" fmla="*/ 324 h 10"/>
                <a:gd name="T4" fmla="*/ 615 w 13"/>
                <a:gd name="T5" fmla="*/ 41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" y="0"/>
                  </a:moveTo>
                  <a:cubicBezTo>
                    <a:pt x="2" y="3"/>
                    <a:pt x="4" y="6"/>
                    <a:pt x="0" y="7"/>
                  </a:cubicBezTo>
                  <a:cubicBezTo>
                    <a:pt x="4" y="7"/>
                    <a:pt x="9" y="10"/>
                    <a:pt x="13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829">
              <a:extLst>
                <a:ext uri="{FF2B5EF4-FFF2-40B4-BE49-F238E27FC236}">
                  <a16:creationId xmlns:a16="http://schemas.microsoft.com/office/drawing/2014/main" id="{2082F917-3FCE-4E41-B754-A1E3F3D06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17"/>
              <a:ext cx="29" cy="26"/>
            </a:xfrm>
            <a:custGeom>
              <a:avLst/>
              <a:gdLst>
                <a:gd name="T0" fmla="*/ 236 w 8"/>
                <a:gd name="T1" fmla="*/ 0 h 7"/>
                <a:gd name="T2" fmla="*/ 0 w 8"/>
                <a:gd name="T3" fmla="*/ 208 h 7"/>
                <a:gd name="T4" fmla="*/ 381 w 8"/>
                <a:gd name="T5" fmla="*/ 20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1"/>
                    <a:pt x="0" y="2"/>
                    <a:pt x="0" y="4"/>
                  </a:cubicBezTo>
                  <a:cubicBezTo>
                    <a:pt x="0" y="7"/>
                    <a:pt x="7" y="5"/>
                    <a:pt x="8" y="4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830">
              <a:extLst>
                <a:ext uri="{FF2B5EF4-FFF2-40B4-BE49-F238E27FC236}">
                  <a16:creationId xmlns:a16="http://schemas.microsoft.com/office/drawing/2014/main" id="{4FB6A60B-E163-4FE6-AFE5-2525A24B6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90"/>
              <a:ext cx="4" cy="14"/>
            </a:xfrm>
            <a:custGeom>
              <a:avLst/>
              <a:gdLst>
                <a:gd name="T0" fmla="*/ 0 w 1"/>
                <a:gd name="T1" fmla="*/ 172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831">
              <a:extLst>
                <a:ext uri="{FF2B5EF4-FFF2-40B4-BE49-F238E27FC236}">
                  <a16:creationId xmlns:a16="http://schemas.microsoft.com/office/drawing/2014/main" id="{5BE7631B-26F4-4549-8C94-BAD4273E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890"/>
              <a:ext cx="14" cy="3"/>
            </a:xfrm>
            <a:custGeom>
              <a:avLst/>
              <a:gdLst>
                <a:gd name="T0" fmla="*/ 0 w 4"/>
                <a:gd name="T1" fmla="*/ 27 h 1"/>
                <a:gd name="T2" fmla="*/ 172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832">
              <a:extLst>
                <a:ext uri="{FF2B5EF4-FFF2-40B4-BE49-F238E27FC236}">
                  <a16:creationId xmlns:a16="http://schemas.microsoft.com/office/drawing/2014/main" id="{2F2C3C72-9F8E-43EC-8C4D-670ED777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355"/>
              <a:ext cx="7" cy="15"/>
            </a:xfrm>
            <a:custGeom>
              <a:avLst/>
              <a:gdLst>
                <a:gd name="T0" fmla="*/ 88 w 2"/>
                <a:gd name="T1" fmla="*/ 210 h 4"/>
                <a:gd name="T2" fmla="*/ 49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833">
              <a:extLst>
                <a:ext uri="{FF2B5EF4-FFF2-40B4-BE49-F238E27FC236}">
                  <a16:creationId xmlns:a16="http://schemas.microsoft.com/office/drawing/2014/main" id="{007AA0A4-3DB1-41FE-8217-DF45ACFE9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420"/>
              <a:ext cx="14" cy="4"/>
            </a:xfrm>
            <a:custGeom>
              <a:avLst/>
              <a:gdLst>
                <a:gd name="T0" fmla="*/ 0 w 4"/>
                <a:gd name="T1" fmla="*/ 64 h 1"/>
                <a:gd name="T2" fmla="*/ 172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834">
              <a:extLst>
                <a:ext uri="{FF2B5EF4-FFF2-40B4-BE49-F238E27FC236}">
                  <a16:creationId xmlns:a16="http://schemas.microsoft.com/office/drawing/2014/main" id="{391C218D-D669-424E-B7D5-2E3E78A16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157"/>
              <a:ext cx="47" cy="123"/>
            </a:xfrm>
            <a:custGeom>
              <a:avLst/>
              <a:gdLst>
                <a:gd name="T0" fmla="*/ 0 w 13"/>
                <a:gd name="T1" fmla="*/ 0 h 34"/>
                <a:gd name="T2" fmla="*/ 615 w 13"/>
                <a:gd name="T3" fmla="*/ 161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4">
                  <a:moveTo>
                    <a:pt x="0" y="0"/>
                  </a:moveTo>
                  <a:cubicBezTo>
                    <a:pt x="1" y="6"/>
                    <a:pt x="3" y="22"/>
                    <a:pt x="13" y="34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835">
              <a:extLst>
                <a:ext uri="{FF2B5EF4-FFF2-40B4-BE49-F238E27FC236}">
                  <a16:creationId xmlns:a16="http://schemas.microsoft.com/office/drawing/2014/main" id="{EF5D3E0E-289A-4733-8B58-336750F14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168"/>
              <a:ext cx="15" cy="21"/>
            </a:xfrm>
            <a:custGeom>
              <a:avLst/>
              <a:gdLst>
                <a:gd name="T0" fmla="*/ 0 w 4"/>
                <a:gd name="T1" fmla="*/ 0 h 6"/>
                <a:gd name="T2" fmla="*/ 154 w 4"/>
                <a:gd name="T3" fmla="*/ 0 h 6"/>
                <a:gd name="T4" fmla="*/ 210 w 4"/>
                <a:gd name="T5" fmla="*/ 25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2"/>
                    <a:pt x="3" y="4"/>
                    <a:pt x="4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836">
              <a:extLst>
                <a:ext uri="{FF2B5EF4-FFF2-40B4-BE49-F238E27FC236}">
                  <a16:creationId xmlns:a16="http://schemas.microsoft.com/office/drawing/2014/main" id="{952496E4-0114-41ED-BDB9-128AA76B8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998"/>
              <a:ext cx="33" cy="47"/>
            </a:xfrm>
            <a:custGeom>
              <a:avLst/>
              <a:gdLst>
                <a:gd name="T0" fmla="*/ 202 w 9"/>
                <a:gd name="T1" fmla="*/ 0 h 13"/>
                <a:gd name="T2" fmla="*/ 202 w 9"/>
                <a:gd name="T3" fmla="*/ 325 h 13"/>
                <a:gd name="T4" fmla="*/ 0 w 9"/>
                <a:gd name="T5" fmla="*/ 615 h 13"/>
                <a:gd name="T6" fmla="*/ 444 w 9"/>
                <a:gd name="T7" fmla="*/ 524 h 13"/>
                <a:gd name="T8" fmla="*/ 389 w 9"/>
                <a:gd name="T9" fmla="*/ 43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3">
                  <a:moveTo>
                    <a:pt x="4" y="0"/>
                  </a:moveTo>
                  <a:cubicBezTo>
                    <a:pt x="4" y="2"/>
                    <a:pt x="5" y="5"/>
                    <a:pt x="4" y="7"/>
                  </a:cubicBezTo>
                  <a:cubicBezTo>
                    <a:pt x="3" y="9"/>
                    <a:pt x="1" y="11"/>
                    <a:pt x="0" y="13"/>
                  </a:cubicBezTo>
                  <a:cubicBezTo>
                    <a:pt x="3" y="13"/>
                    <a:pt x="6" y="11"/>
                    <a:pt x="9" y="11"/>
                  </a:cubicBezTo>
                  <a:cubicBezTo>
                    <a:pt x="9" y="10"/>
                    <a:pt x="8" y="10"/>
                    <a:pt x="8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837">
              <a:extLst>
                <a:ext uri="{FF2B5EF4-FFF2-40B4-BE49-F238E27FC236}">
                  <a16:creationId xmlns:a16="http://schemas.microsoft.com/office/drawing/2014/main" id="{F285B8F0-3AD4-4246-B519-D914F21DE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994"/>
              <a:ext cx="54" cy="80"/>
            </a:xfrm>
            <a:custGeom>
              <a:avLst/>
              <a:gdLst>
                <a:gd name="T0" fmla="*/ 0 w 15"/>
                <a:gd name="T1" fmla="*/ 582 h 22"/>
                <a:gd name="T2" fmla="*/ 608 w 15"/>
                <a:gd name="T3" fmla="*/ 1058 h 22"/>
                <a:gd name="T4" fmla="*/ 608 w 15"/>
                <a:gd name="T5" fmla="*/ 527 h 22"/>
                <a:gd name="T6" fmla="*/ 648 w 15"/>
                <a:gd name="T7" fmla="*/ 0 h 22"/>
                <a:gd name="T8" fmla="*/ 90 w 15"/>
                <a:gd name="T9" fmla="*/ 5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12"/>
                  </a:moveTo>
                  <a:cubicBezTo>
                    <a:pt x="8" y="8"/>
                    <a:pt x="11" y="16"/>
                    <a:pt x="13" y="22"/>
                  </a:cubicBezTo>
                  <a:cubicBezTo>
                    <a:pt x="15" y="19"/>
                    <a:pt x="13" y="14"/>
                    <a:pt x="13" y="11"/>
                  </a:cubicBezTo>
                  <a:cubicBezTo>
                    <a:pt x="13" y="7"/>
                    <a:pt x="14" y="3"/>
                    <a:pt x="14" y="0"/>
                  </a:cubicBezTo>
                  <a:cubicBezTo>
                    <a:pt x="9" y="2"/>
                    <a:pt x="7" y="9"/>
                    <a:pt x="2" y="1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838">
              <a:extLst>
                <a:ext uri="{FF2B5EF4-FFF2-40B4-BE49-F238E27FC236}">
                  <a16:creationId xmlns:a16="http://schemas.microsoft.com/office/drawing/2014/main" id="{FED8035C-38E6-4CCA-B699-527699CD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648"/>
              <a:ext cx="51" cy="61"/>
            </a:xfrm>
            <a:custGeom>
              <a:avLst/>
              <a:gdLst>
                <a:gd name="T0" fmla="*/ 95 w 14"/>
                <a:gd name="T1" fmla="*/ 0 h 17"/>
                <a:gd name="T2" fmla="*/ 678 w 14"/>
                <a:gd name="T3" fmla="*/ 786 h 17"/>
                <a:gd name="T4" fmla="*/ 0 w 14"/>
                <a:gd name="T5" fmla="*/ 64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2" y="0"/>
                  </a:moveTo>
                  <a:cubicBezTo>
                    <a:pt x="1" y="4"/>
                    <a:pt x="1" y="13"/>
                    <a:pt x="14" y="17"/>
                  </a:cubicBezTo>
                  <a:cubicBezTo>
                    <a:pt x="12" y="17"/>
                    <a:pt x="2" y="15"/>
                    <a:pt x="0" y="1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839">
              <a:extLst>
                <a:ext uri="{FF2B5EF4-FFF2-40B4-BE49-F238E27FC236}">
                  <a16:creationId xmlns:a16="http://schemas.microsoft.com/office/drawing/2014/main" id="{33720846-FACE-444D-8CC0-4F06F36A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651"/>
              <a:ext cx="36" cy="4"/>
            </a:xfrm>
            <a:custGeom>
              <a:avLst/>
              <a:gdLst>
                <a:gd name="T0" fmla="*/ 0 w 10"/>
                <a:gd name="T1" fmla="*/ 0 h 1"/>
                <a:gd name="T2" fmla="*/ 468 w 10"/>
                <a:gd name="T3" fmla="*/ 64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0"/>
                    <a:pt x="7" y="1"/>
                    <a:pt x="10" y="1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840">
              <a:extLst>
                <a:ext uri="{FF2B5EF4-FFF2-40B4-BE49-F238E27FC236}">
                  <a16:creationId xmlns:a16="http://schemas.microsoft.com/office/drawing/2014/main" id="{B57FDCE6-225E-47DF-A175-031FA9A1D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702"/>
              <a:ext cx="33" cy="32"/>
            </a:xfrm>
            <a:custGeom>
              <a:avLst/>
              <a:gdLst>
                <a:gd name="T0" fmla="*/ 297 w 9"/>
                <a:gd name="T1" fmla="*/ 405 h 9"/>
                <a:gd name="T2" fmla="*/ 348 w 9"/>
                <a:gd name="T3" fmla="*/ 0 h 9"/>
                <a:gd name="T4" fmla="*/ 55 w 9"/>
                <a:gd name="T5" fmla="*/ 3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8" y="7"/>
                    <a:pt x="9" y="3"/>
                    <a:pt x="7" y="0"/>
                  </a:cubicBezTo>
                  <a:cubicBezTo>
                    <a:pt x="3" y="0"/>
                    <a:pt x="0" y="4"/>
                    <a:pt x="1" y="8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841">
              <a:extLst>
                <a:ext uri="{FF2B5EF4-FFF2-40B4-BE49-F238E27FC236}">
                  <a16:creationId xmlns:a16="http://schemas.microsoft.com/office/drawing/2014/main" id="{8B744D28-CCEA-489C-8A0D-C3D0638C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305"/>
              <a:ext cx="47" cy="32"/>
            </a:xfrm>
            <a:custGeom>
              <a:avLst/>
              <a:gdLst>
                <a:gd name="T0" fmla="*/ 380 w 13"/>
                <a:gd name="T1" fmla="*/ 356 h 9"/>
                <a:gd name="T2" fmla="*/ 524 w 13"/>
                <a:gd name="T3" fmla="*/ 139 h 9"/>
                <a:gd name="T4" fmla="*/ 0 w 13"/>
                <a:gd name="T5" fmla="*/ 40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8" y="8"/>
                  </a:moveTo>
                  <a:cubicBezTo>
                    <a:pt x="9" y="7"/>
                    <a:pt x="13" y="5"/>
                    <a:pt x="11" y="3"/>
                  </a:cubicBezTo>
                  <a:cubicBezTo>
                    <a:pt x="9" y="0"/>
                    <a:pt x="1" y="8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842">
              <a:extLst>
                <a:ext uri="{FF2B5EF4-FFF2-40B4-BE49-F238E27FC236}">
                  <a16:creationId xmlns:a16="http://schemas.microsoft.com/office/drawing/2014/main" id="{5D9FBF59-0863-4F29-878B-A386178E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955"/>
              <a:ext cx="29" cy="14"/>
            </a:xfrm>
            <a:custGeom>
              <a:avLst/>
              <a:gdLst>
                <a:gd name="T0" fmla="*/ 0 w 8"/>
                <a:gd name="T1" fmla="*/ 0 h 4"/>
                <a:gd name="T2" fmla="*/ 381 w 8"/>
                <a:gd name="T3" fmla="*/ 13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2"/>
                    <a:pt x="5" y="4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843">
              <a:extLst>
                <a:ext uri="{FF2B5EF4-FFF2-40B4-BE49-F238E27FC236}">
                  <a16:creationId xmlns:a16="http://schemas.microsoft.com/office/drawing/2014/main" id="{E0906A4C-4B79-4916-B213-6513E5047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074"/>
              <a:ext cx="18" cy="3"/>
            </a:xfrm>
            <a:custGeom>
              <a:avLst/>
              <a:gdLst>
                <a:gd name="T0" fmla="*/ 0 w 5"/>
                <a:gd name="T1" fmla="*/ 0 h 1"/>
                <a:gd name="T2" fmla="*/ 234 w 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1"/>
                    <a:pt x="5" y="1"/>
                  </a:cubicBezTo>
                </a:path>
              </a:pathLst>
            </a:custGeom>
            <a:noFill/>
            <a:ln w="15875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844">
              <a:extLst>
                <a:ext uri="{FF2B5EF4-FFF2-40B4-BE49-F238E27FC236}">
                  <a16:creationId xmlns:a16="http://schemas.microsoft.com/office/drawing/2014/main" id="{DEB78A74-73A3-467A-8BF0-68DDE7D82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550"/>
              <a:ext cx="62" cy="116"/>
            </a:xfrm>
            <a:custGeom>
              <a:avLst/>
              <a:gdLst>
                <a:gd name="T0" fmla="*/ 0 w 17"/>
                <a:gd name="T1" fmla="*/ 0 h 32"/>
                <a:gd name="T2" fmla="*/ 624 w 17"/>
                <a:gd name="T3" fmla="*/ 1526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2">
                  <a:moveTo>
                    <a:pt x="0" y="0"/>
                  </a:moveTo>
                  <a:cubicBezTo>
                    <a:pt x="17" y="3"/>
                    <a:pt x="9" y="21"/>
                    <a:pt x="13" y="32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845">
              <a:extLst>
                <a:ext uri="{FF2B5EF4-FFF2-40B4-BE49-F238E27FC236}">
                  <a16:creationId xmlns:a16="http://schemas.microsoft.com/office/drawing/2014/main" id="{2E0CDAAD-D33A-42C5-9DE6-24A5B5406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547"/>
              <a:ext cx="86" cy="65"/>
            </a:xfrm>
            <a:custGeom>
              <a:avLst/>
              <a:gdLst>
                <a:gd name="T0" fmla="*/ 0 w 24"/>
                <a:gd name="T1" fmla="*/ 849 h 18"/>
                <a:gd name="T2" fmla="*/ 1104 w 2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8">
                  <a:moveTo>
                    <a:pt x="0" y="18"/>
                  </a:moveTo>
                  <a:cubicBezTo>
                    <a:pt x="5" y="16"/>
                    <a:pt x="20" y="6"/>
                    <a:pt x="24" y="0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846">
              <a:extLst>
                <a:ext uri="{FF2B5EF4-FFF2-40B4-BE49-F238E27FC236}">
                  <a16:creationId xmlns:a16="http://schemas.microsoft.com/office/drawing/2014/main" id="{ABDFC947-2606-4533-80B1-5BF9CFD0E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868"/>
              <a:ext cx="50" cy="177"/>
            </a:xfrm>
            <a:custGeom>
              <a:avLst/>
              <a:gdLst>
                <a:gd name="T0" fmla="*/ 586 w 14"/>
                <a:gd name="T1" fmla="*/ 0 h 49"/>
                <a:gd name="T2" fmla="*/ 0 w 14"/>
                <a:gd name="T3" fmla="*/ 2308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9">
                  <a:moveTo>
                    <a:pt x="13" y="0"/>
                  </a:moveTo>
                  <a:cubicBezTo>
                    <a:pt x="11" y="11"/>
                    <a:pt x="14" y="48"/>
                    <a:pt x="0" y="49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847">
              <a:extLst>
                <a:ext uri="{FF2B5EF4-FFF2-40B4-BE49-F238E27FC236}">
                  <a16:creationId xmlns:a16="http://schemas.microsoft.com/office/drawing/2014/main" id="{98B364A6-4ADD-4F6B-A42E-68EE0738F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012"/>
              <a:ext cx="39" cy="116"/>
            </a:xfrm>
            <a:custGeom>
              <a:avLst/>
              <a:gdLst>
                <a:gd name="T0" fmla="*/ 89 w 11"/>
                <a:gd name="T1" fmla="*/ 0 h 32"/>
                <a:gd name="T2" fmla="*/ 177 w 11"/>
                <a:gd name="T3" fmla="*/ 1526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2" y="0"/>
                  </a:moveTo>
                  <a:cubicBezTo>
                    <a:pt x="0" y="10"/>
                    <a:pt x="11" y="22"/>
                    <a:pt x="4" y="32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848">
              <a:extLst>
                <a:ext uri="{FF2B5EF4-FFF2-40B4-BE49-F238E27FC236}">
                  <a16:creationId xmlns:a16="http://schemas.microsoft.com/office/drawing/2014/main" id="{9930DB85-3489-410E-A504-12ABC64DE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218"/>
              <a:ext cx="61" cy="112"/>
            </a:xfrm>
            <a:custGeom>
              <a:avLst/>
              <a:gdLst>
                <a:gd name="T0" fmla="*/ 0 w 17"/>
                <a:gd name="T1" fmla="*/ 0 h 31"/>
                <a:gd name="T2" fmla="*/ 786 w 17"/>
                <a:gd name="T3" fmla="*/ 146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3" y="13"/>
                    <a:pt x="7" y="22"/>
                    <a:pt x="17" y="31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849">
              <a:extLst>
                <a:ext uri="{FF2B5EF4-FFF2-40B4-BE49-F238E27FC236}">
                  <a16:creationId xmlns:a16="http://schemas.microsoft.com/office/drawing/2014/main" id="{C9E3F7FC-A06E-4F0A-AF54-0DC18366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301"/>
              <a:ext cx="7" cy="69"/>
            </a:xfrm>
            <a:custGeom>
              <a:avLst/>
              <a:gdLst>
                <a:gd name="T0" fmla="*/ 88 w 2"/>
                <a:gd name="T1" fmla="*/ 0 h 19"/>
                <a:gd name="T2" fmla="*/ 88 w 2"/>
                <a:gd name="T3" fmla="*/ 91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9">
                  <a:moveTo>
                    <a:pt x="2" y="0"/>
                  </a:moveTo>
                  <a:cubicBezTo>
                    <a:pt x="0" y="6"/>
                    <a:pt x="0" y="13"/>
                    <a:pt x="2" y="19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850">
              <a:extLst>
                <a:ext uri="{FF2B5EF4-FFF2-40B4-BE49-F238E27FC236}">
                  <a16:creationId xmlns:a16="http://schemas.microsoft.com/office/drawing/2014/main" id="{ED7F79B9-52BE-46B8-8910-27806DABE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399"/>
              <a:ext cx="83" cy="151"/>
            </a:xfrm>
            <a:custGeom>
              <a:avLst/>
              <a:gdLst>
                <a:gd name="T0" fmla="*/ 144 w 23"/>
                <a:gd name="T1" fmla="*/ 0 h 42"/>
                <a:gd name="T2" fmla="*/ 1083 w 23"/>
                <a:gd name="T3" fmla="*/ 1952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2">
                  <a:moveTo>
                    <a:pt x="3" y="0"/>
                  </a:moveTo>
                  <a:cubicBezTo>
                    <a:pt x="0" y="11"/>
                    <a:pt x="12" y="39"/>
                    <a:pt x="23" y="42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851">
              <a:extLst>
                <a:ext uri="{FF2B5EF4-FFF2-40B4-BE49-F238E27FC236}">
                  <a16:creationId xmlns:a16="http://schemas.microsoft.com/office/drawing/2014/main" id="{62F4CD82-E8C8-4987-9D7A-ADEA0A5E2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453"/>
              <a:ext cx="43" cy="14"/>
            </a:xfrm>
            <a:custGeom>
              <a:avLst/>
              <a:gdLst>
                <a:gd name="T0" fmla="*/ 0 w 12"/>
                <a:gd name="T1" fmla="*/ 0 h 4"/>
                <a:gd name="T2" fmla="*/ 552 w 12"/>
                <a:gd name="T3" fmla="*/ 17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5" y="0"/>
                    <a:pt x="9" y="2"/>
                    <a:pt x="12" y="4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852">
              <a:extLst>
                <a:ext uri="{FF2B5EF4-FFF2-40B4-BE49-F238E27FC236}">
                  <a16:creationId xmlns:a16="http://schemas.microsoft.com/office/drawing/2014/main" id="{65BBDB32-E018-45F9-845D-280D5472C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323"/>
              <a:ext cx="126" cy="58"/>
            </a:xfrm>
            <a:custGeom>
              <a:avLst/>
              <a:gdLst>
                <a:gd name="T0" fmla="*/ 0 w 35"/>
                <a:gd name="T1" fmla="*/ 761 h 16"/>
                <a:gd name="T2" fmla="*/ 1634 w 3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10" y="15"/>
                    <a:pt x="32" y="10"/>
                    <a:pt x="35" y="0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853">
              <a:extLst>
                <a:ext uri="{FF2B5EF4-FFF2-40B4-BE49-F238E27FC236}">
                  <a16:creationId xmlns:a16="http://schemas.microsoft.com/office/drawing/2014/main" id="{24CBE394-7EBD-4CCE-8372-A407D208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359"/>
              <a:ext cx="69" cy="43"/>
            </a:xfrm>
            <a:custGeom>
              <a:avLst/>
              <a:gdLst>
                <a:gd name="T0" fmla="*/ 0 w 19"/>
                <a:gd name="T1" fmla="*/ 0 h 12"/>
                <a:gd name="T2" fmla="*/ 912 w 19"/>
                <a:gd name="T3" fmla="*/ 55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7" y="4"/>
                    <a:pt x="13" y="7"/>
                    <a:pt x="19" y="12"/>
                  </a:cubicBezTo>
                </a:path>
              </a:pathLst>
            </a:custGeom>
            <a:noFill/>
            <a:ln w="15875" cap="rnd">
              <a:solidFill>
                <a:srgbClr val="F2A6B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854">
              <a:extLst>
                <a:ext uri="{FF2B5EF4-FFF2-40B4-BE49-F238E27FC236}">
                  <a16:creationId xmlns:a16="http://schemas.microsoft.com/office/drawing/2014/main" id="{A6833BAF-A8A3-49FC-ADD7-5B71A3DF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543"/>
              <a:ext cx="47" cy="47"/>
            </a:xfrm>
            <a:custGeom>
              <a:avLst/>
              <a:gdLst>
                <a:gd name="T0" fmla="*/ 615 w 13"/>
                <a:gd name="T1" fmla="*/ 430 h 13"/>
                <a:gd name="T2" fmla="*/ 184 w 13"/>
                <a:gd name="T3" fmla="*/ 0 h 13"/>
                <a:gd name="T4" fmla="*/ 289 w 13"/>
                <a:gd name="T5" fmla="*/ 61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3" y="9"/>
                  </a:moveTo>
                  <a:cubicBezTo>
                    <a:pt x="11" y="5"/>
                    <a:pt x="8" y="1"/>
                    <a:pt x="4" y="0"/>
                  </a:cubicBezTo>
                  <a:cubicBezTo>
                    <a:pt x="0" y="4"/>
                    <a:pt x="2" y="10"/>
                    <a:pt x="6" y="13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855">
              <a:extLst>
                <a:ext uri="{FF2B5EF4-FFF2-40B4-BE49-F238E27FC236}">
                  <a16:creationId xmlns:a16="http://schemas.microsoft.com/office/drawing/2014/main" id="{20EF20B5-989A-446D-9D6A-C699C18B8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539"/>
              <a:ext cx="25" cy="37"/>
            </a:xfrm>
            <a:custGeom>
              <a:avLst/>
              <a:gdLst>
                <a:gd name="T0" fmla="*/ 0 w 7"/>
                <a:gd name="T1" fmla="*/ 507 h 10"/>
                <a:gd name="T2" fmla="*/ 318 w 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2" y="7"/>
                    <a:pt x="4" y="3"/>
                    <a:pt x="7" y="0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856">
              <a:extLst>
                <a:ext uri="{FF2B5EF4-FFF2-40B4-BE49-F238E27FC236}">
                  <a16:creationId xmlns:a16="http://schemas.microsoft.com/office/drawing/2014/main" id="{492232E9-8891-4166-B8F1-6AC0AD5BF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872"/>
              <a:ext cx="58" cy="47"/>
            </a:xfrm>
            <a:custGeom>
              <a:avLst/>
              <a:gdLst>
                <a:gd name="T0" fmla="*/ 526 w 16"/>
                <a:gd name="T1" fmla="*/ 289 h 13"/>
                <a:gd name="T2" fmla="*/ 526 w 16"/>
                <a:gd name="T3" fmla="*/ 145 h 13"/>
                <a:gd name="T4" fmla="*/ 761 w 16"/>
                <a:gd name="T5" fmla="*/ 52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11" y="6"/>
                  </a:moveTo>
                  <a:cubicBezTo>
                    <a:pt x="12" y="5"/>
                    <a:pt x="12" y="4"/>
                    <a:pt x="11" y="3"/>
                  </a:cubicBezTo>
                  <a:cubicBezTo>
                    <a:pt x="0" y="0"/>
                    <a:pt x="5" y="13"/>
                    <a:pt x="16" y="11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857">
              <a:extLst>
                <a:ext uri="{FF2B5EF4-FFF2-40B4-BE49-F238E27FC236}">
                  <a16:creationId xmlns:a16="http://schemas.microsoft.com/office/drawing/2014/main" id="{ED1E5DA1-338F-4E83-8092-E74A65C2B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110"/>
              <a:ext cx="40" cy="7"/>
            </a:xfrm>
            <a:custGeom>
              <a:avLst/>
              <a:gdLst>
                <a:gd name="T0" fmla="*/ 0 w 11"/>
                <a:gd name="T1" fmla="*/ 0 h 2"/>
                <a:gd name="T2" fmla="*/ 527 w 11"/>
                <a:gd name="T3" fmla="*/ 8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3" y="1"/>
                    <a:pt x="7" y="2"/>
                    <a:pt x="11" y="2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858">
              <a:extLst>
                <a:ext uri="{FF2B5EF4-FFF2-40B4-BE49-F238E27FC236}">
                  <a16:creationId xmlns:a16="http://schemas.microsoft.com/office/drawing/2014/main" id="{E4AF43D4-A6DF-472C-8384-0F134106F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218"/>
              <a:ext cx="57" cy="51"/>
            </a:xfrm>
            <a:custGeom>
              <a:avLst/>
              <a:gdLst>
                <a:gd name="T0" fmla="*/ 0 w 16"/>
                <a:gd name="T1" fmla="*/ 146 h 14"/>
                <a:gd name="T2" fmla="*/ 584 w 16"/>
                <a:gd name="T3" fmla="*/ 200 h 14"/>
                <a:gd name="T4" fmla="*/ 178 w 16"/>
                <a:gd name="T5" fmla="*/ 67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3"/>
                  </a:moveTo>
                  <a:cubicBezTo>
                    <a:pt x="4" y="3"/>
                    <a:pt x="11" y="0"/>
                    <a:pt x="13" y="4"/>
                  </a:cubicBezTo>
                  <a:cubicBezTo>
                    <a:pt x="16" y="9"/>
                    <a:pt x="8" y="13"/>
                    <a:pt x="4" y="14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859">
              <a:extLst>
                <a:ext uri="{FF2B5EF4-FFF2-40B4-BE49-F238E27FC236}">
                  <a16:creationId xmlns:a16="http://schemas.microsoft.com/office/drawing/2014/main" id="{47CFB35C-CDD5-4250-8E2E-233976D70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355"/>
              <a:ext cx="51" cy="47"/>
            </a:xfrm>
            <a:custGeom>
              <a:avLst/>
              <a:gdLst>
                <a:gd name="T0" fmla="*/ 55 w 14"/>
                <a:gd name="T1" fmla="*/ 615 h 13"/>
                <a:gd name="T2" fmla="*/ 678 w 14"/>
                <a:gd name="T3" fmla="*/ 43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" y="13"/>
                  </a:moveTo>
                  <a:cubicBezTo>
                    <a:pt x="0" y="0"/>
                    <a:pt x="8" y="1"/>
                    <a:pt x="14" y="9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860">
              <a:extLst>
                <a:ext uri="{FF2B5EF4-FFF2-40B4-BE49-F238E27FC236}">
                  <a16:creationId xmlns:a16="http://schemas.microsoft.com/office/drawing/2014/main" id="{3804E84F-E3AF-43A0-88B0-3DCD7A8CD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316"/>
              <a:ext cx="18" cy="32"/>
            </a:xfrm>
            <a:custGeom>
              <a:avLst/>
              <a:gdLst>
                <a:gd name="T0" fmla="*/ 234 w 5"/>
                <a:gd name="T1" fmla="*/ 405 h 9"/>
                <a:gd name="T2" fmla="*/ 0 w 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5" y="9"/>
                  </a:moveTo>
                  <a:cubicBezTo>
                    <a:pt x="1" y="7"/>
                    <a:pt x="0" y="4"/>
                    <a:pt x="0" y="0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861">
              <a:extLst>
                <a:ext uri="{FF2B5EF4-FFF2-40B4-BE49-F238E27FC236}">
                  <a16:creationId xmlns:a16="http://schemas.microsoft.com/office/drawing/2014/main" id="{574CC8A5-03B3-4A99-A273-AAE9E1F33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373"/>
              <a:ext cx="36" cy="33"/>
            </a:xfrm>
            <a:custGeom>
              <a:avLst/>
              <a:gdLst>
                <a:gd name="T0" fmla="*/ 0 w 10"/>
                <a:gd name="T1" fmla="*/ 444 h 9"/>
                <a:gd name="T2" fmla="*/ 468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4" y="6"/>
                    <a:pt x="7" y="3"/>
                    <a:pt x="10" y="0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862">
              <a:extLst>
                <a:ext uri="{FF2B5EF4-FFF2-40B4-BE49-F238E27FC236}">
                  <a16:creationId xmlns:a16="http://schemas.microsoft.com/office/drawing/2014/main" id="{721DC6C7-A449-4B29-85DF-DF5FBF73D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417"/>
              <a:ext cx="32" cy="1"/>
            </a:xfrm>
            <a:custGeom>
              <a:avLst/>
              <a:gdLst>
                <a:gd name="T0" fmla="*/ 405 w 9"/>
                <a:gd name="T1" fmla="*/ 0 h 1"/>
                <a:gd name="T2" fmla="*/ 0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863">
              <a:extLst>
                <a:ext uri="{FF2B5EF4-FFF2-40B4-BE49-F238E27FC236}">
                  <a16:creationId xmlns:a16="http://schemas.microsoft.com/office/drawing/2014/main" id="{7CBC102F-C83E-46D1-9E27-1441E8F5A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514"/>
              <a:ext cx="39" cy="36"/>
            </a:xfrm>
            <a:custGeom>
              <a:avLst/>
              <a:gdLst>
                <a:gd name="T0" fmla="*/ 316 w 11"/>
                <a:gd name="T1" fmla="*/ 468 h 10"/>
                <a:gd name="T2" fmla="*/ 489 w 11"/>
                <a:gd name="T3" fmla="*/ 90 h 10"/>
                <a:gd name="T4" fmla="*/ 0 w 11"/>
                <a:gd name="T5" fmla="*/ 18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10"/>
                  </a:moveTo>
                  <a:cubicBezTo>
                    <a:pt x="9" y="8"/>
                    <a:pt x="10" y="5"/>
                    <a:pt x="11" y="2"/>
                  </a:cubicBezTo>
                  <a:cubicBezTo>
                    <a:pt x="7" y="0"/>
                    <a:pt x="3" y="2"/>
                    <a:pt x="0" y="4"/>
                  </a:cubicBezTo>
                </a:path>
              </a:pathLst>
            </a:custGeom>
            <a:noFill/>
            <a:ln w="22225" cap="flat">
              <a:solidFill>
                <a:srgbClr val="F9D4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864">
              <a:extLst>
                <a:ext uri="{FF2B5EF4-FFF2-40B4-BE49-F238E27FC236}">
                  <a16:creationId xmlns:a16="http://schemas.microsoft.com/office/drawing/2014/main" id="{E25837C2-0122-41D1-83C9-62BE591B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2901"/>
              <a:ext cx="545" cy="227"/>
            </a:xfrm>
            <a:custGeom>
              <a:avLst/>
              <a:gdLst>
                <a:gd name="T0" fmla="*/ 0 w 151"/>
                <a:gd name="T1" fmla="*/ 2803 h 63"/>
                <a:gd name="T2" fmla="*/ 7099 w 151"/>
                <a:gd name="T3" fmla="*/ 0 h 63"/>
                <a:gd name="T4" fmla="*/ 0 w 151"/>
                <a:gd name="T5" fmla="*/ 2803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63">
                  <a:moveTo>
                    <a:pt x="0" y="60"/>
                  </a:moveTo>
                  <a:cubicBezTo>
                    <a:pt x="27" y="60"/>
                    <a:pt x="108" y="36"/>
                    <a:pt x="151" y="0"/>
                  </a:cubicBezTo>
                  <a:cubicBezTo>
                    <a:pt x="138" y="16"/>
                    <a:pt x="51" y="63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865">
              <a:extLst>
                <a:ext uri="{FF2B5EF4-FFF2-40B4-BE49-F238E27FC236}">
                  <a16:creationId xmlns:a16="http://schemas.microsoft.com/office/drawing/2014/main" id="{96EE5943-C1D2-4025-84C4-D96E4A3E4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864"/>
              <a:ext cx="151" cy="232"/>
            </a:xfrm>
            <a:custGeom>
              <a:avLst/>
              <a:gdLst>
                <a:gd name="T0" fmla="*/ 0 w 42"/>
                <a:gd name="T1" fmla="*/ 0 h 64"/>
                <a:gd name="T2" fmla="*/ 1071 w 42"/>
                <a:gd name="T3" fmla="*/ 1432 h 64"/>
                <a:gd name="T4" fmla="*/ 1485 w 42"/>
                <a:gd name="T5" fmla="*/ 2668 h 64"/>
                <a:gd name="T6" fmla="*/ 1952 w 42"/>
                <a:gd name="T7" fmla="*/ 3049 h 64"/>
                <a:gd name="T8" fmla="*/ 1345 w 42"/>
                <a:gd name="T9" fmla="*/ 2483 h 64"/>
                <a:gd name="T10" fmla="*/ 0 w 42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64">
                  <a:moveTo>
                    <a:pt x="0" y="0"/>
                  </a:moveTo>
                  <a:cubicBezTo>
                    <a:pt x="7" y="2"/>
                    <a:pt x="19" y="16"/>
                    <a:pt x="23" y="30"/>
                  </a:cubicBezTo>
                  <a:cubicBezTo>
                    <a:pt x="28" y="44"/>
                    <a:pt x="29" y="51"/>
                    <a:pt x="32" y="56"/>
                  </a:cubicBezTo>
                  <a:cubicBezTo>
                    <a:pt x="35" y="60"/>
                    <a:pt x="39" y="62"/>
                    <a:pt x="42" y="64"/>
                  </a:cubicBezTo>
                  <a:cubicBezTo>
                    <a:pt x="35" y="62"/>
                    <a:pt x="32" y="61"/>
                    <a:pt x="29" y="52"/>
                  </a:cubicBezTo>
                  <a:cubicBezTo>
                    <a:pt x="25" y="44"/>
                    <a:pt x="2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866">
              <a:extLst>
                <a:ext uri="{FF2B5EF4-FFF2-40B4-BE49-F238E27FC236}">
                  <a16:creationId xmlns:a16="http://schemas.microsoft.com/office/drawing/2014/main" id="{75BF1DD5-AC74-40BA-84C8-4D243D7E3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8" y="2966"/>
              <a:ext cx="408" cy="223"/>
            </a:xfrm>
            <a:custGeom>
              <a:avLst/>
              <a:gdLst>
                <a:gd name="T0" fmla="*/ 0 w 113"/>
                <a:gd name="T1" fmla="*/ 1953 h 62"/>
                <a:gd name="T2" fmla="*/ 5318 w 113"/>
                <a:gd name="T3" fmla="*/ 0 h 62"/>
                <a:gd name="T4" fmla="*/ 0 w 113"/>
                <a:gd name="T5" fmla="*/ 195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62">
                  <a:moveTo>
                    <a:pt x="0" y="42"/>
                  </a:moveTo>
                  <a:cubicBezTo>
                    <a:pt x="11" y="46"/>
                    <a:pt x="73" y="54"/>
                    <a:pt x="113" y="0"/>
                  </a:cubicBezTo>
                  <a:cubicBezTo>
                    <a:pt x="107" y="14"/>
                    <a:pt x="63" y="62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867">
              <a:extLst>
                <a:ext uri="{FF2B5EF4-FFF2-40B4-BE49-F238E27FC236}">
                  <a16:creationId xmlns:a16="http://schemas.microsoft.com/office/drawing/2014/main" id="{7507E394-3180-4838-B93F-B44C605DC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3276"/>
              <a:ext cx="15" cy="213"/>
            </a:xfrm>
            <a:custGeom>
              <a:avLst/>
              <a:gdLst>
                <a:gd name="T0" fmla="*/ 0 w 4"/>
                <a:gd name="T1" fmla="*/ 0 h 59"/>
                <a:gd name="T2" fmla="*/ 113 w 4"/>
                <a:gd name="T3" fmla="*/ 277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9">
                  <a:moveTo>
                    <a:pt x="0" y="0"/>
                  </a:moveTo>
                  <a:cubicBezTo>
                    <a:pt x="4" y="18"/>
                    <a:pt x="4" y="44"/>
                    <a:pt x="2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868">
              <a:extLst>
                <a:ext uri="{FF2B5EF4-FFF2-40B4-BE49-F238E27FC236}">
                  <a16:creationId xmlns:a16="http://schemas.microsoft.com/office/drawing/2014/main" id="{CA978C52-BFB0-4772-9828-EAD8B4D3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316"/>
              <a:ext cx="156" cy="267"/>
            </a:xfrm>
            <a:custGeom>
              <a:avLst/>
              <a:gdLst>
                <a:gd name="T0" fmla="*/ 0 w 43"/>
                <a:gd name="T1" fmla="*/ 0 h 74"/>
                <a:gd name="T2" fmla="*/ 2053 w 43"/>
                <a:gd name="T3" fmla="*/ 3475 h 74"/>
                <a:gd name="T4" fmla="*/ 0 w 43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74">
                  <a:moveTo>
                    <a:pt x="0" y="0"/>
                  </a:moveTo>
                  <a:cubicBezTo>
                    <a:pt x="2" y="12"/>
                    <a:pt x="28" y="62"/>
                    <a:pt x="43" y="74"/>
                  </a:cubicBezTo>
                  <a:cubicBezTo>
                    <a:pt x="33" y="67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869">
              <a:extLst>
                <a:ext uri="{FF2B5EF4-FFF2-40B4-BE49-F238E27FC236}">
                  <a16:creationId xmlns:a16="http://schemas.microsoft.com/office/drawing/2014/main" id="{3846CB29-942F-4DEC-BCCC-862BE8D9C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922"/>
              <a:ext cx="141" cy="210"/>
            </a:xfrm>
            <a:custGeom>
              <a:avLst/>
              <a:gdLst>
                <a:gd name="T0" fmla="*/ 1844 w 39"/>
                <a:gd name="T1" fmla="*/ 2752 h 58"/>
                <a:gd name="T2" fmla="*/ 0 w 39"/>
                <a:gd name="T3" fmla="*/ 91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8">
                  <a:moveTo>
                    <a:pt x="39" y="58"/>
                  </a:moveTo>
                  <a:cubicBezTo>
                    <a:pt x="18" y="45"/>
                    <a:pt x="13" y="0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870">
              <a:extLst>
                <a:ext uri="{FF2B5EF4-FFF2-40B4-BE49-F238E27FC236}">
                  <a16:creationId xmlns:a16="http://schemas.microsoft.com/office/drawing/2014/main" id="{8C54FB0A-B194-423C-A0EC-8D2C8FC8E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929"/>
              <a:ext cx="180" cy="242"/>
            </a:xfrm>
            <a:custGeom>
              <a:avLst/>
              <a:gdLst>
                <a:gd name="T0" fmla="*/ 792 w 50"/>
                <a:gd name="T1" fmla="*/ 0 h 67"/>
                <a:gd name="T2" fmla="*/ 518 w 50"/>
                <a:gd name="T3" fmla="*/ 1134 h 67"/>
                <a:gd name="T4" fmla="*/ 1400 w 50"/>
                <a:gd name="T5" fmla="*/ 1748 h 67"/>
                <a:gd name="T6" fmla="*/ 1865 w 50"/>
                <a:gd name="T7" fmla="*/ 2637 h 67"/>
                <a:gd name="T8" fmla="*/ 2333 w 50"/>
                <a:gd name="T9" fmla="*/ 315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7">
                  <a:moveTo>
                    <a:pt x="17" y="0"/>
                  </a:moveTo>
                  <a:cubicBezTo>
                    <a:pt x="3" y="0"/>
                    <a:pt x="0" y="17"/>
                    <a:pt x="11" y="24"/>
                  </a:cubicBezTo>
                  <a:cubicBezTo>
                    <a:pt x="19" y="30"/>
                    <a:pt x="23" y="27"/>
                    <a:pt x="30" y="37"/>
                  </a:cubicBezTo>
                  <a:cubicBezTo>
                    <a:pt x="34" y="42"/>
                    <a:pt x="37" y="50"/>
                    <a:pt x="40" y="56"/>
                  </a:cubicBezTo>
                  <a:cubicBezTo>
                    <a:pt x="44" y="61"/>
                    <a:pt x="42" y="65"/>
                    <a:pt x="50" y="67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Freeform 871">
              <a:extLst>
                <a:ext uri="{FF2B5EF4-FFF2-40B4-BE49-F238E27FC236}">
                  <a16:creationId xmlns:a16="http://schemas.microsoft.com/office/drawing/2014/main" id="{E183665B-E77C-4B49-BC90-E05155EB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962"/>
              <a:ext cx="29" cy="32"/>
            </a:xfrm>
            <a:custGeom>
              <a:avLst/>
              <a:gdLst>
                <a:gd name="T0" fmla="*/ 54 w 8"/>
                <a:gd name="T1" fmla="*/ 0 h 9"/>
                <a:gd name="T2" fmla="*/ 381 w 8"/>
                <a:gd name="T3" fmla="*/ 40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cubicBezTo>
                    <a:pt x="0" y="5"/>
                    <a:pt x="4" y="7"/>
                    <a:pt x="8" y="9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Freeform 872">
              <a:extLst>
                <a:ext uri="{FF2B5EF4-FFF2-40B4-BE49-F238E27FC236}">
                  <a16:creationId xmlns:a16="http://schemas.microsoft.com/office/drawing/2014/main" id="{4A71318E-40E1-4D51-920B-BF8B8CC1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984"/>
              <a:ext cx="14" cy="25"/>
            </a:xfrm>
            <a:custGeom>
              <a:avLst/>
              <a:gdLst>
                <a:gd name="T0" fmla="*/ 172 w 4"/>
                <a:gd name="T1" fmla="*/ 0 h 7"/>
                <a:gd name="T2" fmla="*/ 49 w 4"/>
                <a:gd name="T3" fmla="*/ 3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3" name="Freeform 873">
              <a:extLst>
                <a:ext uri="{FF2B5EF4-FFF2-40B4-BE49-F238E27FC236}">
                  <a16:creationId xmlns:a16="http://schemas.microsoft.com/office/drawing/2014/main" id="{D16DDEF7-0B64-4434-B844-6E3A1B96E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038"/>
              <a:ext cx="11" cy="61"/>
            </a:xfrm>
            <a:custGeom>
              <a:avLst/>
              <a:gdLst>
                <a:gd name="T0" fmla="*/ 0 w 3"/>
                <a:gd name="T1" fmla="*/ 0 h 17"/>
                <a:gd name="T2" fmla="*/ 55 w 3"/>
                <a:gd name="T3" fmla="*/ 78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0" y="0"/>
                  </a:moveTo>
                  <a:cubicBezTo>
                    <a:pt x="3" y="5"/>
                    <a:pt x="2" y="11"/>
                    <a:pt x="1" y="17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874">
              <a:extLst>
                <a:ext uri="{FF2B5EF4-FFF2-40B4-BE49-F238E27FC236}">
                  <a16:creationId xmlns:a16="http://schemas.microsoft.com/office/drawing/2014/main" id="{4F1BA231-325C-4BB8-BFB6-3B295406B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139"/>
              <a:ext cx="44" cy="25"/>
            </a:xfrm>
            <a:custGeom>
              <a:avLst/>
              <a:gdLst>
                <a:gd name="T0" fmla="*/ 0 w 12"/>
                <a:gd name="T1" fmla="*/ 0 h 7"/>
                <a:gd name="T2" fmla="*/ 590 w 12"/>
                <a:gd name="T3" fmla="*/ 17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4" y="3"/>
                    <a:pt x="7" y="7"/>
                    <a:pt x="12" y="4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875">
              <a:extLst>
                <a:ext uri="{FF2B5EF4-FFF2-40B4-BE49-F238E27FC236}">
                  <a16:creationId xmlns:a16="http://schemas.microsoft.com/office/drawing/2014/main" id="{5FDE34EF-91EE-4496-AD65-B77C4461C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211"/>
              <a:ext cx="39" cy="69"/>
            </a:xfrm>
            <a:custGeom>
              <a:avLst/>
              <a:gdLst>
                <a:gd name="T0" fmla="*/ 351 w 11"/>
                <a:gd name="T1" fmla="*/ 0 h 19"/>
                <a:gd name="T2" fmla="*/ 0 w 11"/>
                <a:gd name="T3" fmla="*/ 91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8" y="0"/>
                  </a:moveTo>
                  <a:cubicBezTo>
                    <a:pt x="11" y="8"/>
                    <a:pt x="8" y="16"/>
                    <a:pt x="0" y="19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876">
              <a:extLst>
                <a:ext uri="{FF2B5EF4-FFF2-40B4-BE49-F238E27FC236}">
                  <a16:creationId xmlns:a16="http://schemas.microsoft.com/office/drawing/2014/main" id="{EC41E96B-DCE5-4C5E-AFD5-5BFB89894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3157"/>
              <a:ext cx="58" cy="65"/>
            </a:xfrm>
            <a:custGeom>
              <a:avLst/>
              <a:gdLst>
                <a:gd name="T0" fmla="*/ 0 w 16"/>
                <a:gd name="T1" fmla="*/ 704 h 18"/>
                <a:gd name="T2" fmla="*/ 761 w 1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0" y="15"/>
                  </a:moveTo>
                  <a:cubicBezTo>
                    <a:pt x="8" y="18"/>
                    <a:pt x="15" y="6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877">
              <a:extLst>
                <a:ext uri="{FF2B5EF4-FFF2-40B4-BE49-F238E27FC236}">
                  <a16:creationId xmlns:a16="http://schemas.microsoft.com/office/drawing/2014/main" id="{8DC5BFA1-2784-4BEE-843A-34729B29C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139"/>
              <a:ext cx="29" cy="40"/>
            </a:xfrm>
            <a:custGeom>
              <a:avLst/>
              <a:gdLst>
                <a:gd name="T0" fmla="*/ 0 w 8"/>
                <a:gd name="T1" fmla="*/ 0 h 11"/>
                <a:gd name="T2" fmla="*/ 381 w 8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0" y="4"/>
                    <a:pt x="3" y="10"/>
                    <a:pt x="8" y="11"/>
                  </a:cubicBezTo>
                </a:path>
              </a:pathLst>
            </a:custGeom>
            <a:noFill/>
            <a:ln w="11113" cap="rnd">
              <a:solidFill>
                <a:srgbClr val="FD802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878">
              <a:extLst>
                <a:ext uri="{FF2B5EF4-FFF2-40B4-BE49-F238E27FC236}">
                  <a16:creationId xmlns:a16="http://schemas.microsoft.com/office/drawing/2014/main" id="{31256CC2-5E5D-46E5-BD9B-E39D7D96D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236"/>
              <a:ext cx="43" cy="44"/>
            </a:xfrm>
            <a:custGeom>
              <a:avLst/>
              <a:gdLst>
                <a:gd name="T0" fmla="*/ 0 w 12"/>
                <a:gd name="T1" fmla="*/ 297 h 12"/>
                <a:gd name="T2" fmla="*/ 462 w 12"/>
                <a:gd name="T3" fmla="*/ 590 h 12"/>
                <a:gd name="T4" fmla="*/ 140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3" y="9"/>
                    <a:pt x="5" y="12"/>
                    <a:pt x="10" y="12"/>
                  </a:cubicBezTo>
                  <a:cubicBezTo>
                    <a:pt x="12" y="7"/>
                    <a:pt x="7" y="3"/>
                    <a:pt x="3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879">
              <a:extLst>
                <a:ext uri="{FF2B5EF4-FFF2-40B4-BE49-F238E27FC236}">
                  <a16:creationId xmlns:a16="http://schemas.microsoft.com/office/drawing/2014/main" id="{6EFF7BD3-0642-4D81-A05C-0700438E0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3139"/>
              <a:ext cx="8" cy="36"/>
            </a:xfrm>
            <a:custGeom>
              <a:avLst/>
              <a:gdLst>
                <a:gd name="T0" fmla="*/ 128 w 2"/>
                <a:gd name="T1" fmla="*/ 0 h 10"/>
                <a:gd name="T2" fmla="*/ 64 w 2"/>
                <a:gd name="T3" fmla="*/ 4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3"/>
                    <a:pt x="0" y="7"/>
                    <a:pt x="1" y="1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880">
              <a:extLst>
                <a:ext uri="{FF2B5EF4-FFF2-40B4-BE49-F238E27FC236}">
                  <a16:creationId xmlns:a16="http://schemas.microsoft.com/office/drawing/2014/main" id="{6B4EA847-0331-4520-AAA0-E7F81971E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074"/>
              <a:ext cx="25" cy="11"/>
            </a:xfrm>
            <a:custGeom>
              <a:avLst/>
              <a:gdLst>
                <a:gd name="T0" fmla="*/ 318 w 7"/>
                <a:gd name="T1" fmla="*/ 147 h 3"/>
                <a:gd name="T2" fmla="*/ 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881">
              <a:extLst>
                <a:ext uri="{FF2B5EF4-FFF2-40B4-BE49-F238E27FC236}">
                  <a16:creationId xmlns:a16="http://schemas.microsoft.com/office/drawing/2014/main" id="{473BBC28-37EE-453E-80B0-397F99620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966"/>
              <a:ext cx="26" cy="10"/>
            </a:xfrm>
            <a:custGeom>
              <a:avLst/>
              <a:gdLst>
                <a:gd name="T0" fmla="*/ 0 w 7"/>
                <a:gd name="T1" fmla="*/ 110 h 3"/>
                <a:gd name="T2" fmla="*/ 36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882">
              <a:extLst>
                <a:ext uri="{FF2B5EF4-FFF2-40B4-BE49-F238E27FC236}">
                  <a16:creationId xmlns:a16="http://schemas.microsoft.com/office/drawing/2014/main" id="{E22C640E-D67E-45C6-99D8-EAA55F0AD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193"/>
              <a:ext cx="11" cy="18"/>
            </a:xfrm>
            <a:custGeom>
              <a:avLst/>
              <a:gdLst>
                <a:gd name="T0" fmla="*/ 55 w 3"/>
                <a:gd name="T1" fmla="*/ 0 h 5"/>
                <a:gd name="T2" fmla="*/ 147 w 3"/>
                <a:gd name="T3" fmla="*/ 2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883">
              <a:extLst>
                <a:ext uri="{FF2B5EF4-FFF2-40B4-BE49-F238E27FC236}">
                  <a16:creationId xmlns:a16="http://schemas.microsoft.com/office/drawing/2014/main" id="{A4018ED7-D24B-40B6-A1B4-CDCA6A78E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3569"/>
              <a:ext cx="22" cy="28"/>
            </a:xfrm>
            <a:custGeom>
              <a:avLst/>
              <a:gdLst>
                <a:gd name="T0" fmla="*/ 0 w 6"/>
                <a:gd name="T1" fmla="*/ 343 h 8"/>
                <a:gd name="T2" fmla="*/ 297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1" y="5"/>
                    <a:pt x="3" y="2"/>
                    <a:pt x="6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884">
              <a:extLst>
                <a:ext uri="{FF2B5EF4-FFF2-40B4-BE49-F238E27FC236}">
                  <a16:creationId xmlns:a16="http://schemas.microsoft.com/office/drawing/2014/main" id="{F4DEDCD0-F189-47DE-BB98-DCD1BCA7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3547"/>
              <a:ext cx="4" cy="22"/>
            </a:xfrm>
            <a:custGeom>
              <a:avLst/>
              <a:gdLst>
                <a:gd name="T0" fmla="*/ 64 w 1"/>
                <a:gd name="T1" fmla="*/ 0 h 6"/>
                <a:gd name="T2" fmla="*/ 64 w 1"/>
                <a:gd name="T3" fmla="*/ 29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885">
              <a:extLst>
                <a:ext uri="{FF2B5EF4-FFF2-40B4-BE49-F238E27FC236}">
                  <a16:creationId xmlns:a16="http://schemas.microsoft.com/office/drawing/2014/main" id="{9EE67E16-F46A-4A5A-88DC-ACA91BFEF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3222"/>
              <a:ext cx="25" cy="22"/>
            </a:xfrm>
            <a:custGeom>
              <a:avLst/>
              <a:gdLst>
                <a:gd name="T0" fmla="*/ 0 w 7"/>
                <a:gd name="T1" fmla="*/ 297 h 6"/>
                <a:gd name="T2" fmla="*/ 3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886">
              <a:extLst>
                <a:ext uri="{FF2B5EF4-FFF2-40B4-BE49-F238E27FC236}">
                  <a16:creationId xmlns:a16="http://schemas.microsoft.com/office/drawing/2014/main" id="{4C90A76F-8C2D-4AD1-AFDF-3363170A7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193"/>
              <a:ext cx="7" cy="29"/>
            </a:xfrm>
            <a:custGeom>
              <a:avLst/>
              <a:gdLst>
                <a:gd name="T0" fmla="*/ 49 w 2"/>
                <a:gd name="T1" fmla="*/ 0 h 8"/>
                <a:gd name="T2" fmla="*/ 88 w 2"/>
                <a:gd name="T3" fmla="*/ 38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3"/>
                    <a:pt x="1" y="5"/>
                    <a:pt x="2" y="8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887">
              <a:extLst>
                <a:ext uri="{FF2B5EF4-FFF2-40B4-BE49-F238E27FC236}">
                  <a16:creationId xmlns:a16="http://schemas.microsoft.com/office/drawing/2014/main" id="{AC8EC04B-5343-4836-8F0E-5AC038DF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135"/>
              <a:ext cx="40" cy="7"/>
            </a:xfrm>
            <a:custGeom>
              <a:avLst/>
              <a:gdLst>
                <a:gd name="T0" fmla="*/ 0 w 11"/>
                <a:gd name="T1" fmla="*/ 88 h 2"/>
                <a:gd name="T2" fmla="*/ 527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4" y="1"/>
                    <a:pt x="7" y="1"/>
                    <a:pt x="11" y="0"/>
                  </a:cubicBezTo>
                </a:path>
              </a:pathLst>
            </a:custGeom>
            <a:noFill/>
            <a:ln w="22225" cap="flat">
              <a:solidFill>
                <a:srgbClr val="FEE6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7E88D356-65EC-4134-A049-190D845309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6000" b="0"/>
              <a:t>Heart - Physiology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BA8C31B2-C865-49DD-BF85-33E990E9C28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D04CCEE8-6AE5-4F28-8197-CF84C1F13D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sections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29B8B045-C77D-42C0-BB1D-2FF4B29418B0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373188"/>
            <a:ext cx="4364038" cy="3400425"/>
            <a:chOff x="347" y="748"/>
            <a:chExt cx="2749" cy="2142"/>
          </a:xfrm>
        </p:grpSpPr>
        <p:grpSp>
          <p:nvGrpSpPr>
            <p:cNvPr id="44277" name="Group 4">
              <a:extLst>
                <a:ext uri="{FF2B5EF4-FFF2-40B4-BE49-F238E27FC236}">
                  <a16:creationId xmlns:a16="http://schemas.microsoft.com/office/drawing/2014/main" id="{B3C41CA6-8162-4D7F-92B5-7E66179112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" y="748"/>
              <a:ext cx="2749" cy="2142"/>
              <a:chOff x="347" y="748"/>
              <a:chExt cx="2749" cy="2142"/>
            </a:xfrm>
          </p:grpSpPr>
          <p:sp>
            <p:nvSpPr>
              <p:cNvPr id="44303" name="Freeform 5">
                <a:extLst>
                  <a:ext uri="{FF2B5EF4-FFF2-40B4-BE49-F238E27FC236}">
                    <a16:creationId xmlns:a16="http://schemas.microsoft.com/office/drawing/2014/main" id="{27C8B543-5715-49B4-A7D5-A4FFA3056C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" y="748"/>
                <a:ext cx="2749" cy="2142"/>
              </a:xfrm>
              <a:custGeom>
                <a:avLst/>
                <a:gdLst>
                  <a:gd name="T0" fmla="*/ 6027 w 1781"/>
                  <a:gd name="T1" fmla="*/ 2720 h 1387"/>
                  <a:gd name="T2" fmla="*/ 5708 w 1781"/>
                  <a:gd name="T3" fmla="*/ 1436 h 1387"/>
                  <a:gd name="T4" fmla="*/ 4830 w 1781"/>
                  <a:gd name="T5" fmla="*/ 582 h 1387"/>
                  <a:gd name="T6" fmla="*/ 3857 w 1781"/>
                  <a:gd name="T7" fmla="*/ 320 h 1387"/>
                  <a:gd name="T8" fmla="*/ 3275 w 1781"/>
                  <a:gd name="T9" fmla="*/ 306 h 1387"/>
                  <a:gd name="T10" fmla="*/ 2613 w 1781"/>
                  <a:gd name="T11" fmla="*/ 426 h 1387"/>
                  <a:gd name="T12" fmla="*/ 2048 w 1781"/>
                  <a:gd name="T13" fmla="*/ 718 h 1387"/>
                  <a:gd name="T14" fmla="*/ 1527 w 1781"/>
                  <a:gd name="T15" fmla="*/ 990 h 1387"/>
                  <a:gd name="T16" fmla="*/ 1298 w 1781"/>
                  <a:gd name="T17" fmla="*/ 1087 h 1387"/>
                  <a:gd name="T18" fmla="*/ 1043 w 1781"/>
                  <a:gd name="T19" fmla="*/ 1252 h 1387"/>
                  <a:gd name="T20" fmla="*/ 593 w 1781"/>
                  <a:gd name="T21" fmla="*/ 1612 h 1387"/>
                  <a:gd name="T22" fmla="*/ 66 w 1781"/>
                  <a:gd name="T23" fmla="*/ 2405 h 1387"/>
                  <a:gd name="T24" fmla="*/ 48 w 1781"/>
                  <a:gd name="T25" fmla="*/ 3053 h 1387"/>
                  <a:gd name="T26" fmla="*/ 123 w 1781"/>
                  <a:gd name="T27" fmla="*/ 3418 h 1387"/>
                  <a:gd name="T28" fmla="*/ 332 w 1781"/>
                  <a:gd name="T29" fmla="*/ 3730 h 1387"/>
                  <a:gd name="T30" fmla="*/ 1284 w 1781"/>
                  <a:gd name="T31" fmla="*/ 4451 h 1387"/>
                  <a:gd name="T32" fmla="*/ 1516 w 1781"/>
                  <a:gd name="T33" fmla="*/ 4556 h 1387"/>
                  <a:gd name="T34" fmla="*/ 1719 w 1781"/>
                  <a:gd name="T35" fmla="*/ 4608 h 1387"/>
                  <a:gd name="T36" fmla="*/ 2247 w 1781"/>
                  <a:gd name="T37" fmla="*/ 4781 h 1387"/>
                  <a:gd name="T38" fmla="*/ 2766 w 1781"/>
                  <a:gd name="T39" fmla="*/ 5013 h 1387"/>
                  <a:gd name="T40" fmla="*/ 3291 w 1781"/>
                  <a:gd name="T41" fmla="*/ 5087 h 1387"/>
                  <a:gd name="T42" fmla="*/ 3533 w 1781"/>
                  <a:gd name="T43" fmla="*/ 5064 h 1387"/>
                  <a:gd name="T44" fmla="*/ 3788 w 1781"/>
                  <a:gd name="T45" fmla="*/ 4982 h 1387"/>
                  <a:gd name="T46" fmla="*/ 4033 w 1781"/>
                  <a:gd name="T47" fmla="*/ 4959 h 1387"/>
                  <a:gd name="T48" fmla="*/ 4336 w 1781"/>
                  <a:gd name="T49" fmla="*/ 4886 h 1387"/>
                  <a:gd name="T50" fmla="*/ 4560 w 1781"/>
                  <a:gd name="T51" fmla="*/ 4789 h 1387"/>
                  <a:gd name="T52" fmla="*/ 4870 w 1781"/>
                  <a:gd name="T53" fmla="*/ 4684 h 1387"/>
                  <a:gd name="T54" fmla="*/ 5515 w 1781"/>
                  <a:gd name="T55" fmla="*/ 4224 h 1387"/>
                  <a:gd name="T56" fmla="*/ 5777 w 1781"/>
                  <a:gd name="T57" fmla="*/ 3892 h 1387"/>
                  <a:gd name="T58" fmla="*/ 5926 w 1781"/>
                  <a:gd name="T59" fmla="*/ 3492 h 1387"/>
                  <a:gd name="T60" fmla="*/ 6027 w 1781"/>
                  <a:gd name="T61" fmla="*/ 2720 h 1387"/>
                  <a:gd name="T62" fmla="*/ 5200 w 1781"/>
                  <a:gd name="T63" fmla="*/ 4400 h 1387"/>
                  <a:gd name="T64" fmla="*/ 1557 w 1781"/>
                  <a:gd name="T65" fmla="*/ 4398 h 1387"/>
                  <a:gd name="T66" fmla="*/ 122 w 1781"/>
                  <a:gd name="T67" fmla="*/ 2803 h 1387"/>
                  <a:gd name="T68" fmla="*/ 1744 w 1781"/>
                  <a:gd name="T69" fmla="*/ 1007 h 1387"/>
                  <a:gd name="T70" fmla="*/ 5143 w 1781"/>
                  <a:gd name="T71" fmla="*/ 981 h 1387"/>
                  <a:gd name="T72" fmla="*/ 5200 w 1781"/>
                  <a:gd name="T73" fmla="*/ 4400 h 13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81" h="1387">
                    <a:moveTo>
                      <a:pt x="1639" y="738"/>
                    </a:moveTo>
                    <a:cubicBezTo>
                      <a:pt x="1636" y="612"/>
                      <a:pt x="1615" y="501"/>
                      <a:pt x="1552" y="390"/>
                    </a:cubicBezTo>
                    <a:cubicBezTo>
                      <a:pt x="1499" y="299"/>
                      <a:pt x="1400" y="215"/>
                      <a:pt x="1313" y="158"/>
                    </a:cubicBezTo>
                    <a:cubicBezTo>
                      <a:pt x="1232" y="106"/>
                      <a:pt x="1139" y="109"/>
                      <a:pt x="1049" y="87"/>
                    </a:cubicBezTo>
                    <a:cubicBezTo>
                      <a:pt x="996" y="74"/>
                      <a:pt x="945" y="77"/>
                      <a:pt x="891" y="83"/>
                    </a:cubicBezTo>
                    <a:cubicBezTo>
                      <a:pt x="830" y="90"/>
                      <a:pt x="769" y="94"/>
                      <a:pt x="711" y="116"/>
                    </a:cubicBezTo>
                    <a:cubicBezTo>
                      <a:pt x="656" y="136"/>
                      <a:pt x="608" y="166"/>
                      <a:pt x="557" y="195"/>
                    </a:cubicBezTo>
                    <a:cubicBezTo>
                      <a:pt x="511" y="221"/>
                      <a:pt x="462" y="242"/>
                      <a:pt x="415" y="269"/>
                    </a:cubicBezTo>
                    <a:cubicBezTo>
                      <a:pt x="394" y="281"/>
                      <a:pt x="373" y="286"/>
                      <a:pt x="353" y="295"/>
                    </a:cubicBezTo>
                    <a:cubicBezTo>
                      <a:pt x="327" y="306"/>
                      <a:pt x="306" y="325"/>
                      <a:pt x="284" y="340"/>
                    </a:cubicBezTo>
                    <a:cubicBezTo>
                      <a:pt x="239" y="370"/>
                      <a:pt x="197" y="399"/>
                      <a:pt x="161" y="438"/>
                    </a:cubicBezTo>
                    <a:cubicBezTo>
                      <a:pt x="107" y="499"/>
                      <a:pt x="37" y="571"/>
                      <a:pt x="18" y="653"/>
                    </a:cubicBezTo>
                    <a:cubicBezTo>
                      <a:pt x="18" y="653"/>
                      <a:pt x="0" y="693"/>
                      <a:pt x="13" y="829"/>
                    </a:cubicBezTo>
                    <a:cubicBezTo>
                      <a:pt x="17" y="863"/>
                      <a:pt x="21" y="895"/>
                      <a:pt x="34" y="928"/>
                    </a:cubicBezTo>
                    <a:cubicBezTo>
                      <a:pt x="48" y="960"/>
                      <a:pt x="68" y="986"/>
                      <a:pt x="90" y="1013"/>
                    </a:cubicBezTo>
                    <a:cubicBezTo>
                      <a:pt x="155" y="1097"/>
                      <a:pt x="257" y="1156"/>
                      <a:pt x="349" y="1208"/>
                    </a:cubicBezTo>
                    <a:cubicBezTo>
                      <a:pt x="370" y="1219"/>
                      <a:pt x="390" y="1229"/>
                      <a:pt x="412" y="1237"/>
                    </a:cubicBezTo>
                    <a:cubicBezTo>
                      <a:pt x="431" y="1245"/>
                      <a:pt x="449" y="1245"/>
                      <a:pt x="468" y="1251"/>
                    </a:cubicBezTo>
                    <a:cubicBezTo>
                      <a:pt x="516" y="1267"/>
                      <a:pt x="561" y="1289"/>
                      <a:pt x="611" y="1298"/>
                    </a:cubicBezTo>
                    <a:cubicBezTo>
                      <a:pt x="664" y="1307"/>
                      <a:pt x="700" y="1346"/>
                      <a:pt x="752" y="1361"/>
                    </a:cubicBezTo>
                    <a:cubicBezTo>
                      <a:pt x="797" y="1374"/>
                      <a:pt x="849" y="1387"/>
                      <a:pt x="895" y="1381"/>
                    </a:cubicBezTo>
                    <a:cubicBezTo>
                      <a:pt x="917" y="1378"/>
                      <a:pt x="939" y="1380"/>
                      <a:pt x="961" y="1375"/>
                    </a:cubicBezTo>
                    <a:cubicBezTo>
                      <a:pt x="985" y="1370"/>
                      <a:pt x="1005" y="1356"/>
                      <a:pt x="1030" y="1353"/>
                    </a:cubicBezTo>
                    <a:cubicBezTo>
                      <a:pt x="1052" y="1350"/>
                      <a:pt x="1075" y="1352"/>
                      <a:pt x="1097" y="1346"/>
                    </a:cubicBezTo>
                    <a:cubicBezTo>
                      <a:pt x="1125" y="1340"/>
                      <a:pt x="1150" y="1331"/>
                      <a:pt x="1179" y="1327"/>
                    </a:cubicBezTo>
                    <a:cubicBezTo>
                      <a:pt x="1205" y="1323"/>
                      <a:pt x="1217" y="1313"/>
                      <a:pt x="1240" y="1300"/>
                    </a:cubicBezTo>
                    <a:cubicBezTo>
                      <a:pt x="1267" y="1285"/>
                      <a:pt x="1295" y="1280"/>
                      <a:pt x="1324" y="1272"/>
                    </a:cubicBezTo>
                    <a:cubicBezTo>
                      <a:pt x="1397" y="1251"/>
                      <a:pt x="1454" y="1207"/>
                      <a:pt x="1500" y="1147"/>
                    </a:cubicBezTo>
                    <a:cubicBezTo>
                      <a:pt x="1523" y="1116"/>
                      <a:pt x="1550" y="1090"/>
                      <a:pt x="1571" y="1057"/>
                    </a:cubicBezTo>
                    <a:cubicBezTo>
                      <a:pt x="1592" y="1023"/>
                      <a:pt x="1601" y="986"/>
                      <a:pt x="1611" y="948"/>
                    </a:cubicBezTo>
                    <a:cubicBezTo>
                      <a:pt x="1630" y="876"/>
                      <a:pt x="1641" y="812"/>
                      <a:pt x="1639" y="738"/>
                    </a:cubicBezTo>
                    <a:close/>
                    <a:moveTo>
                      <a:pt x="1414" y="1195"/>
                    </a:moveTo>
                    <a:cubicBezTo>
                      <a:pt x="1238" y="1362"/>
                      <a:pt x="777" y="1293"/>
                      <a:pt x="424" y="1194"/>
                    </a:cubicBezTo>
                    <a:cubicBezTo>
                      <a:pt x="71" y="1095"/>
                      <a:pt x="23" y="867"/>
                      <a:pt x="33" y="761"/>
                    </a:cubicBezTo>
                    <a:cubicBezTo>
                      <a:pt x="68" y="409"/>
                      <a:pt x="399" y="305"/>
                      <a:pt x="474" y="273"/>
                    </a:cubicBezTo>
                    <a:cubicBezTo>
                      <a:pt x="548" y="242"/>
                      <a:pt x="1064" y="0"/>
                      <a:pt x="1399" y="266"/>
                    </a:cubicBezTo>
                    <a:cubicBezTo>
                      <a:pt x="1781" y="570"/>
                      <a:pt x="1589" y="1028"/>
                      <a:pt x="1414" y="1195"/>
                    </a:cubicBezTo>
                    <a:close/>
                  </a:path>
                </a:pathLst>
              </a:custGeom>
              <a:solidFill>
                <a:srgbClr val="FFD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4" name="Freeform 6">
                <a:extLst>
                  <a:ext uri="{FF2B5EF4-FFF2-40B4-BE49-F238E27FC236}">
                    <a16:creationId xmlns:a16="http://schemas.microsoft.com/office/drawing/2014/main" id="{FA569AE3-3807-4A3A-937F-37BC0E85EA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7" y="748"/>
                <a:ext cx="2749" cy="2142"/>
              </a:xfrm>
              <a:custGeom>
                <a:avLst/>
                <a:gdLst>
                  <a:gd name="T0" fmla="*/ 6027 w 1781"/>
                  <a:gd name="T1" fmla="*/ 2720 h 1387"/>
                  <a:gd name="T2" fmla="*/ 5708 w 1781"/>
                  <a:gd name="T3" fmla="*/ 1436 h 1387"/>
                  <a:gd name="T4" fmla="*/ 4830 w 1781"/>
                  <a:gd name="T5" fmla="*/ 582 h 1387"/>
                  <a:gd name="T6" fmla="*/ 3857 w 1781"/>
                  <a:gd name="T7" fmla="*/ 320 h 1387"/>
                  <a:gd name="T8" fmla="*/ 3275 w 1781"/>
                  <a:gd name="T9" fmla="*/ 306 h 1387"/>
                  <a:gd name="T10" fmla="*/ 2613 w 1781"/>
                  <a:gd name="T11" fmla="*/ 426 h 1387"/>
                  <a:gd name="T12" fmla="*/ 2048 w 1781"/>
                  <a:gd name="T13" fmla="*/ 718 h 1387"/>
                  <a:gd name="T14" fmla="*/ 1527 w 1781"/>
                  <a:gd name="T15" fmla="*/ 990 h 1387"/>
                  <a:gd name="T16" fmla="*/ 1298 w 1781"/>
                  <a:gd name="T17" fmla="*/ 1087 h 1387"/>
                  <a:gd name="T18" fmla="*/ 1043 w 1781"/>
                  <a:gd name="T19" fmla="*/ 1252 h 1387"/>
                  <a:gd name="T20" fmla="*/ 593 w 1781"/>
                  <a:gd name="T21" fmla="*/ 1612 h 1387"/>
                  <a:gd name="T22" fmla="*/ 66 w 1781"/>
                  <a:gd name="T23" fmla="*/ 2405 h 1387"/>
                  <a:gd name="T24" fmla="*/ 48 w 1781"/>
                  <a:gd name="T25" fmla="*/ 3053 h 1387"/>
                  <a:gd name="T26" fmla="*/ 123 w 1781"/>
                  <a:gd name="T27" fmla="*/ 3418 h 1387"/>
                  <a:gd name="T28" fmla="*/ 332 w 1781"/>
                  <a:gd name="T29" fmla="*/ 3730 h 1387"/>
                  <a:gd name="T30" fmla="*/ 1284 w 1781"/>
                  <a:gd name="T31" fmla="*/ 4451 h 1387"/>
                  <a:gd name="T32" fmla="*/ 1516 w 1781"/>
                  <a:gd name="T33" fmla="*/ 4556 h 1387"/>
                  <a:gd name="T34" fmla="*/ 1719 w 1781"/>
                  <a:gd name="T35" fmla="*/ 4608 h 1387"/>
                  <a:gd name="T36" fmla="*/ 2247 w 1781"/>
                  <a:gd name="T37" fmla="*/ 4781 h 1387"/>
                  <a:gd name="T38" fmla="*/ 2766 w 1781"/>
                  <a:gd name="T39" fmla="*/ 5013 h 1387"/>
                  <a:gd name="T40" fmla="*/ 3291 w 1781"/>
                  <a:gd name="T41" fmla="*/ 5087 h 1387"/>
                  <a:gd name="T42" fmla="*/ 3533 w 1781"/>
                  <a:gd name="T43" fmla="*/ 5064 h 1387"/>
                  <a:gd name="T44" fmla="*/ 3788 w 1781"/>
                  <a:gd name="T45" fmla="*/ 4982 h 1387"/>
                  <a:gd name="T46" fmla="*/ 4033 w 1781"/>
                  <a:gd name="T47" fmla="*/ 4959 h 1387"/>
                  <a:gd name="T48" fmla="*/ 4336 w 1781"/>
                  <a:gd name="T49" fmla="*/ 4886 h 1387"/>
                  <a:gd name="T50" fmla="*/ 4560 w 1781"/>
                  <a:gd name="T51" fmla="*/ 4789 h 1387"/>
                  <a:gd name="T52" fmla="*/ 4870 w 1781"/>
                  <a:gd name="T53" fmla="*/ 4684 h 1387"/>
                  <a:gd name="T54" fmla="*/ 5515 w 1781"/>
                  <a:gd name="T55" fmla="*/ 4224 h 1387"/>
                  <a:gd name="T56" fmla="*/ 5777 w 1781"/>
                  <a:gd name="T57" fmla="*/ 3892 h 1387"/>
                  <a:gd name="T58" fmla="*/ 5926 w 1781"/>
                  <a:gd name="T59" fmla="*/ 3492 h 1387"/>
                  <a:gd name="T60" fmla="*/ 6027 w 1781"/>
                  <a:gd name="T61" fmla="*/ 2720 h 1387"/>
                  <a:gd name="T62" fmla="*/ 5200 w 1781"/>
                  <a:gd name="T63" fmla="*/ 4400 h 1387"/>
                  <a:gd name="T64" fmla="*/ 1557 w 1781"/>
                  <a:gd name="T65" fmla="*/ 4398 h 1387"/>
                  <a:gd name="T66" fmla="*/ 122 w 1781"/>
                  <a:gd name="T67" fmla="*/ 2803 h 1387"/>
                  <a:gd name="T68" fmla="*/ 1744 w 1781"/>
                  <a:gd name="T69" fmla="*/ 1007 h 1387"/>
                  <a:gd name="T70" fmla="*/ 5143 w 1781"/>
                  <a:gd name="T71" fmla="*/ 981 h 1387"/>
                  <a:gd name="T72" fmla="*/ 5200 w 1781"/>
                  <a:gd name="T73" fmla="*/ 4400 h 13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81" h="1387">
                    <a:moveTo>
                      <a:pt x="1639" y="738"/>
                    </a:moveTo>
                    <a:cubicBezTo>
                      <a:pt x="1636" y="612"/>
                      <a:pt x="1615" y="501"/>
                      <a:pt x="1552" y="390"/>
                    </a:cubicBezTo>
                    <a:cubicBezTo>
                      <a:pt x="1499" y="299"/>
                      <a:pt x="1400" y="215"/>
                      <a:pt x="1313" y="158"/>
                    </a:cubicBezTo>
                    <a:cubicBezTo>
                      <a:pt x="1232" y="106"/>
                      <a:pt x="1139" y="109"/>
                      <a:pt x="1049" y="87"/>
                    </a:cubicBezTo>
                    <a:cubicBezTo>
                      <a:pt x="996" y="74"/>
                      <a:pt x="945" y="77"/>
                      <a:pt x="891" y="83"/>
                    </a:cubicBezTo>
                    <a:cubicBezTo>
                      <a:pt x="830" y="90"/>
                      <a:pt x="769" y="94"/>
                      <a:pt x="711" y="116"/>
                    </a:cubicBezTo>
                    <a:cubicBezTo>
                      <a:pt x="656" y="136"/>
                      <a:pt x="608" y="166"/>
                      <a:pt x="557" y="195"/>
                    </a:cubicBezTo>
                    <a:cubicBezTo>
                      <a:pt x="511" y="221"/>
                      <a:pt x="462" y="242"/>
                      <a:pt x="415" y="269"/>
                    </a:cubicBezTo>
                    <a:cubicBezTo>
                      <a:pt x="394" y="281"/>
                      <a:pt x="373" y="286"/>
                      <a:pt x="353" y="295"/>
                    </a:cubicBezTo>
                    <a:cubicBezTo>
                      <a:pt x="327" y="306"/>
                      <a:pt x="306" y="325"/>
                      <a:pt x="284" y="340"/>
                    </a:cubicBezTo>
                    <a:cubicBezTo>
                      <a:pt x="239" y="370"/>
                      <a:pt x="197" y="399"/>
                      <a:pt x="161" y="438"/>
                    </a:cubicBezTo>
                    <a:cubicBezTo>
                      <a:pt x="107" y="499"/>
                      <a:pt x="37" y="571"/>
                      <a:pt x="18" y="653"/>
                    </a:cubicBezTo>
                    <a:cubicBezTo>
                      <a:pt x="18" y="653"/>
                      <a:pt x="0" y="693"/>
                      <a:pt x="13" y="829"/>
                    </a:cubicBezTo>
                    <a:cubicBezTo>
                      <a:pt x="17" y="863"/>
                      <a:pt x="21" y="895"/>
                      <a:pt x="34" y="928"/>
                    </a:cubicBezTo>
                    <a:cubicBezTo>
                      <a:pt x="48" y="960"/>
                      <a:pt x="68" y="986"/>
                      <a:pt x="90" y="1013"/>
                    </a:cubicBezTo>
                    <a:cubicBezTo>
                      <a:pt x="155" y="1097"/>
                      <a:pt x="257" y="1156"/>
                      <a:pt x="349" y="1208"/>
                    </a:cubicBezTo>
                    <a:cubicBezTo>
                      <a:pt x="370" y="1219"/>
                      <a:pt x="390" y="1229"/>
                      <a:pt x="412" y="1237"/>
                    </a:cubicBezTo>
                    <a:cubicBezTo>
                      <a:pt x="431" y="1245"/>
                      <a:pt x="449" y="1245"/>
                      <a:pt x="468" y="1251"/>
                    </a:cubicBezTo>
                    <a:cubicBezTo>
                      <a:pt x="516" y="1267"/>
                      <a:pt x="561" y="1289"/>
                      <a:pt x="611" y="1298"/>
                    </a:cubicBezTo>
                    <a:cubicBezTo>
                      <a:pt x="664" y="1307"/>
                      <a:pt x="700" y="1346"/>
                      <a:pt x="752" y="1361"/>
                    </a:cubicBezTo>
                    <a:cubicBezTo>
                      <a:pt x="797" y="1374"/>
                      <a:pt x="849" y="1387"/>
                      <a:pt x="895" y="1381"/>
                    </a:cubicBezTo>
                    <a:cubicBezTo>
                      <a:pt x="917" y="1378"/>
                      <a:pt x="939" y="1380"/>
                      <a:pt x="961" y="1375"/>
                    </a:cubicBezTo>
                    <a:cubicBezTo>
                      <a:pt x="985" y="1370"/>
                      <a:pt x="1005" y="1356"/>
                      <a:pt x="1030" y="1353"/>
                    </a:cubicBezTo>
                    <a:cubicBezTo>
                      <a:pt x="1052" y="1350"/>
                      <a:pt x="1075" y="1352"/>
                      <a:pt x="1097" y="1346"/>
                    </a:cubicBezTo>
                    <a:cubicBezTo>
                      <a:pt x="1125" y="1340"/>
                      <a:pt x="1150" y="1331"/>
                      <a:pt x="1179" y="1327"/>
                    </a:cubicBezTo>
                    <a:cubicBezTo>
                      <a:pt x="1205" y="1323"/>
                      <a:pt x="1217" y="1313"/>
                      <a:pt x="1240" y="1300"/>
                    </a:cubicBezTo>
                    <a:cubicBezTo>
                      <a:pt x="1267" y="1285"/>
                      <a:pt x="1295" y="1280"/>
                      <a:pt x="1324" y="1272"/>
                    </a:cubicBezTo>
                    <a:cubicBezTo>
                      <a:pt x="1397" y="1251"/>
                      <a:pt x="1454" y="1207"/>
                      <a:pt x="1500" y="1147"/>
                    </a:cubicBezTo>
                    <a:cubicBezTo>
                      <a:pt x="1523" y="1116"/>
                      <a:pt x="1550" y="1090"/>
                      <a:pt x="1571" y="1057"/>
                    </a:cubicBezTo>
                    <a:cubicBezTo>
                      <a:pt x="1592" y="1023"/>
                      <a:pt x="1601" y="986"/>
                      <a:pt x="1611" y="948"/>
                    </a:cubicBezTo>
                    <a:cubicBezTo>
                      <a:pt x="1630" y="876"/>
                      <a:pt x="1641" y="812"/>
                      <a:pt x="1639" y="738"/>
                    </a:cubicBezTo>
                    <a:close/>
                    <a:moveTo>
                      <a:pt x="1414" y="1195"/>
                    </a:moveTo>
                    <a:cubicBezTo>
                      <a:pt x="1238" y="1362"/>
                      <a:pt x="777" y="1293"/>
                      <a:pt x="424" y="1194"/>
                    </a:cubicBezTo>
                    <a:cubicBezTo>
                      <a:pt x="71" y="1095"/>
                      <a:pt x="23" y="867"/>
                      <a:pt x="33" y="761"/>
                    </a:cubicBezTo>
                    <a:cubicBezTo>
                      <a:pt x="68" y="409"/>
                      <a:pt x="399" y="305"/>
                      <a:pt x="474" y="273"/>
                    </a:cubicBezTo>
                    <a:cubicBezTo>
                      <a:pt x="548" y="242"/>
                      <a:pt x="1064" y="0"/>
                      <a:pt x="1399" y="266"/>
                    </a:cubicBezTo>
                    <a:cubicBezTo>
                      <a:pt x="1781" y="570"/>
                      <a:pt x="1589" y="1028"/>
                      <a:pt x="1414" y="119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5" name="Freeform 7">
                <a:extLst>
                  <a:ext uri="{FF2B5EF4-FFF2-40B4-BE49-F238E27FC236}">
                    <a16:creationId xmlns:a16="http://schemas.microsoft.com/office/drawing/2014/main" id="{6784E3CA-5382-46B3-84C6-C6B9272CA2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" y="748"/>
                <a:ext cx="2714" cy="2103"/>
              </a:xfrm>
              <a:custGeom>
                <a:avLst/>
                <a:gdLst>
                  <a:gd name="T0" fmla="*/ 1658 w 1758"/>
                  <a:gd name="T1" fmla="*/ 1007 h 1362"/>
                  <a:gd name="T2" fmla="*/ 1476 w 1758"/>
                  <a:gd name="T3" fmla="*/ 4396 h 1362"/>
                  <a:gd name="T4" fmla="*/ 5062 w 1758"/>
                  <a:gd name="T5" fmla="*/ 980 h 1362"/>
                  <a:gd name="T6" fmla="*/ 2178 w 1758"/>
                  <a:gd name="T7" fmla="*/ 4170 h 1362"/>
                  <a:gd name="T8" fmla="*/ 1774 w 1758"/>
                  <a:gd name="T9" fmla="*/ 4027 h 1362"/>
                  <a:gd name="T10" fmla="*/ 1368 w 1758"/>
                  <a:gd name="T11" fmla="*/ 3899 h 1362"/>
                  <a:gd name="T12" fmla="*/ 1149 w 1758"/>
                  <a:gd name="T13" fmla="*/ 3789 h 1362"/>
                  <a:gd name="T14" fmla="*/ 702 w 1758"/>
                  <a:gd name="T15" fmla="*/ 3417 h 1362"/>
                  <a:gd name="T16" fmla="*/ 536 w 1758"/>
                  <a:gd name="T17" fmla="*/ 2963 h 1362"/>
                  <a:gd name="T18" fmla="*/ 567 w 1758"/>
                  <a:gd name="T19" fmla="*/ 2691 h 1362"/>
                  <a:gd name="T20" fmla="*/ 641 w 1758"/>
                  <a:gd name="T21" fmla="*/ 2481 h 1362"/>
                  <a:gd name="T22" fmla="*/ 786 w 1758"/>
                  <a:gd name="T23" fmla="*/ 2160 h 1362"/>
                  <a:gd name="T24" fmla="*/ 1101 w 1758"/>
                  <a:gd name="T25" fmla="*/ 1819 h 1362"/>
                  <a:gd name="T26" fmla="*/ 1393 w 1758"/>
                  <a:gd name="T27" fmla="*/ 1671 h 1362"/>
                  <a:gd name="T28" fmla="*/ 1556 w 1758"/>
                  <a:gd name="T29" fmla="*/ 1590 h 1362"/>
                  <a:gd name="T30" fmla="*/ 1726 w 1758"/>
                  <a:gd name="T31" fmla="*/ 1454 h 1362"/>
                  <a:gd name="T32" fmla="*/ 2160 w 1758"/>
                  <a:gd name="T33" fmla="*/ 1320 h 1362"/>
                  <a:gd name="T34" fmla="*/ 2104 w 1758"/>
                  <a:gd name="T35" fmla="*/ 1586 h 1362"/>
                  <a:gd name="T36" fmla="*/ 1853 w 1758"/>
                  <a:gd name="T37" fmla="*/ 2139 h 1362"/>
                  <a:gd name="T38" fmla="*/ 1846 w 1758"/>
                  <a:gd name="T39" fmla="*/ 2870 h 1362"/>
                  <a:gd name="T40" fmla="*/ 2064 w 1758"/>
                  <a:gd name="T41" fmla="*/ 3619 h 1362"/>
                  <a:gd name="T42" fmla="*/ 2532 w 1758"/>
                  <a:gd name="T43" fmla="*/ 4186 h 1362"/>
                  <a:gd name="T44" fmla="*/ 4772 w 1758"/>
                  <a:gd name="T45" fmla="*/ 2444 h 1362"/>
                  <a:gd name="T46" fmla="*/ 4772 w 1758"/>
                  <a:gd name="T47" fmla="*/ 2628 h 1362"/>
                  <a:gd name="T48" fmla="*/ 4783 w 1758"/>
                  <a:gd name="T49" fmla="*/ 2725 h 1362"/>
                  <a:gd name="T50" fmla="*/ 4736 w 1758"/>
                  <a:gd name="T51" fmla="*/ 2901 h 1362"/>
                  <a:gd name="T52" fmla="*/ 4689 w 1758"/>
                  <a:gd name="T53" fmla="*/ 2952 h 1362"/>
                  <a:gd name="T54" fmla="*/ 4642 w 1758"/>
                  <a:gd name="T55" fmla="*/ 3073 h 1362"/>
                  <a:gd name="T56" fmla="*/ 4548 w 1758"/>
                  <a:gd name="T57" fmla="*/ 3255 h 1362"/>
                  <a:gd name="T58" fmla="*/ 4364 w 1758"/>
                  <a:gd name="T59" fmla="*/ 3533 h 1362"/>
                  <a:gd name="T60" fmla="*/ 4213 w 1758"/>
                  <a:gd name="T61" fmla="*/ 3507 h 1362"/>
                  <a:gd name="T62" fmla="*/ 3971 w 1758"/>
                  <a:gd name="T63" fmla="*/ 3605 h 1362"/>
                  <a:gd name="T64" fmla="*/ 3947 w 1758"/>
                  <a:gd name="T65" fmla="*/ 3533 h 1362"/>
                  <a:gd name="T66" fmla="*/ 3932 w 1758"/>
                  <a:gd name="T67" fmla="*/ 3287 h 1362"/>
                  <a:gd name="T68" fmla="*/ 3392 w 1758"/>
                  <a:gd name="T69" fmla="*/ 2968 h 1362"/>
                  <a:gd name="T70" fmla="*/ 3213 w 1758"/>
                  <a:gd name="T71" fmla="*/ 3493 h 1362"/>
                  <a:gd name="T72" fmla="*/ 3173 w 1758"/>
                  <a:gd name="T73" fmla="*/ 3500 h 1362"/>
                  <a:gd name="T74" fmla="*/ 3003 w 1758"/>
                  <a:gd name="T75" fmla="*/ 3273 h 1362"/>
                  <a:gd name="T76" fmla="*/ 2902 w 1758"/>
                  <a:gd name="T77" fmla="*/ 3151 h 1362"/>
                  <a:gd name="T78" fmla="*/ 2850 w 1758"/>
                  <a:gd name="T79" fmla="*/ 3071 h 1362"/>
                  <a:gd name="T80" fmla="*/ 2808 w 1758"/>
                  <a:gd name="T81" fmla="*/ 2904 h 1362"/>
                  <a:gd name="T82" fmla="*/ 2722 w 1758"/>
                  <a:gd name="T83" fmla="*/ 2606 h 1362"/>
                  <a:gd name="T84" fmla="*/ 2740 w 1758"/>
                  <a:gd name="T85" fmla="*/ 2403 h 1362"/>
                  <a:gd name="T86" fmla="*/ 2760 w 1758"/>
                  <a:gd name="T87" fmla="*/ 2135 h 1362"/>
                  <a:gd name="T88" fmla="*/ 2827 w 1758"/>
                  <a:gd name="T89" fmla="*/ 1933 h 1362"/>
                  <a:gd name="T90" fmla="*/ 2950 w 1758"/>
                  <a:gd name="T91" fmla="*/ 1807 h 1362"/>
                  <a:gd name="T92" fmla="*/ 3173 w 1758"/>
                  <a:gd name="T93" fmla="*/ 1664 h 1362"/>
                  <a:gd name="T94" fmla="*/ 3444 w 1758"/>
                  <a:gd name="T95" fmla="*/ 1572 h 1362"/>
                  <a:gd name="T96" fmla="*/ 3812 w 1758"/>
                  <a:gd name="T97" fmla="*/ 1644 h 1362"/>
                  <a:gd name="T98" fmla="*/ 3974 w 1758"/>
                  <a:gd name="T99" fmla="*/ 1683 h 1362"/>
                  <a:gd name="T100" fmla="*/ 4088 w 1758"/>
                  <a:gd name="T101" fmla="*/ 1739 h 1362"/>
                  <a:gd name="T102" fmla="*/ 4181 w 1758"/>
                  <a:gd name="T103" fmla="*/ 1708 h 1362"/>
                  <a:gd name="T104" fmla="*/ 4099 w 1758"/>
                  <a:gd name="T105" fmla="*/ 2313 h 1362"/>
                  <a:gd name="T106" fmla="*/ 4554 w 1758"/>
                  <a:gd name="T107" fmla="*/ 2429 h 1362"/>
                  <a:gd name="T108" fmla="*/ 4772 w 1758"/>
                  <a:gd name="T109" fmla="*/ 2444 h 13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58" h="1362">
                    <a:moveTo>
                      <a:pt x="1376" y="266"/>
                    </a:moveTo>
                    <a:cubicBezTo>
                      <a:pt x="1041" y="0"/>
                      <a:pt x="525" y="242"/>
                      <a:pt x="451" y="273"/>
                    </a:cubicBezTo>
                    <a:cubicBezTo>
                      <a:pt x="376" y="305"/>
                      <a:pt x="45" y="409"/>
                      <a:pt x="10" y="761"/>
                    </a:cubicBezTo>
                    <a:cubicBezTo>
                      <a:pt x="0" y="867"/>
                      <a:pt x="48" y="1095"/>
                      <a:pt x="401" y="1194"/>
                    </a:cubicBezTo>
                    <a:cubicBezTo>
                      <a:pt x="754" y="1293"/>
                      <a:pt x="1215" y="1362"/>
                      <a:pt x="1391" y="1195"/>
                    </a:cubicBezTo>
                    <a:cubicBezTo>
                      <a:pt x="1566" y="1028"/>
                      <a:pt x="1758" y="570"/>
                      <a:pt x="1376" y="266"/>
                    </a:cubicBezTo>
                    <a:close/>
                    <a:moveTo>
                      <a:pt x="650" y="1137"/>
                    </a:moveTo>
                    <a:cubicBezTo>
                      <a:pt x="630" y="1142"/>
                      <a:pt x="613" y="1132"/>
                      <a:pt x="592" y="1133"/>
                    </a:cubicBezTo>
                    <a:cubicBezTo>
                      <a:pt x="569" y="1134"/>
                      <a:pt x="561" y="1136"/>
                      <a:pt x="538" y="1124"/>
                    </a:cubicBezTo>
                    <a:cubicBezTo>
                      <a:pt x="520" y="1115"/>
                      <a:pt x="502" y="1095"/>
                      <a:pt x="482" y="1094"/>
                    </a:cubicBezTo>
                    <a:cubicBezTo>
                      <a:pt x="457" y="1093"/>
                      <a:pt x="455" y="1100"/>
                      <a:pt x="433" y="1080"/>
                    </a:cubicBezTo>
                    <a:cubicBezTo>
                      <a:pt x="412" y="1062"/>
                      <a:pt x="396" y="1068"/>
                      <a:pt x="372" y="1059"/>
                    </a:cubicBezTo>
                    <a:cubicBezTo>
                      <a:pt x="361" y="1055"/>
                      <a:pt x="354" y="1043"/>
                      <a:pt x="344" y="1037"/>
                    </a:cubicBezTo>
                    <a:cubicBezTo>
                      <a:pt x="333" y="1030"/>
                      <a:pt x="323" y="1033"/>
                      <a:pt x="312" y="1029"/>
                    </a:cubicBezTo>
                    <a:cubicBezTo>
                      <a:pt x="292" y="1021"/>
                      <a:pt x="281" y="998"/>
                      <a:pt x="263" y="986"/>
                    </a:cubicBezTo>
                    <a:cubicBezTo>
                      <a:pt x="237" y="967"/>
                      <a:pt x="222" y="941"/>
                      <a:pt x="191" y="928"/>
                    </a:cubicBezTo>
                    <a:cubicBezTo>
                      <a:pt x="153" y="911"/>
                      <a:pt x="146" y="887"/>
                      <a:pt x="147" y="844"/>
                    </a:cubicBezTo>
                    <a:cubicBezTo>
                      <a:pt x="148" y="829"/>
                      <a:pt x="149" y="818"/>
                      <a:pt x="146" y="805"/>
                    </a:cubicBezTo>
                    <a:cubicBezTo>
                      <a:pt x="143" y="793"/>
                      <a:pt x="141" y="787"/>
                      <a:pt x="143" y="774"/>
                    </a:cubicBezTo>
                    <a:cubicBezTo>
                      <a:pt x="145" y="759"/>
                      <a:pt x="152" y="746"/>
                      <a:pt x="154" y="731"/>
                    </a:cubicBezTo>
                    <a:cubicBezTo>
                      <a:pt x="156" y="722"/>
                      <a:pt x="153" y="714"/>
                      <a:pt x="156" y="705"/>
                    </a:cubicBezTo>
                    <a:cubicBezTo>
                      <a:pt x="160" y="693"/>
                      <a:pt x="172" y="686"/>
                      <a:pt x="174" y="674"/>
                    </a:cubicBezTo>
                    <a:cubicBezTo>
                      <a:pt x="176" y="666"/>
                      <a:pt x="170" y="660"/>
                      <a:pt x="172" y="652"/>
                    </a:cubicBezTo>
                    <a:cubicBezTo>
                      <a:pt x="177" y="631"/>
                      <a:pt x="201" y="604"/>
                      <a:pt x="214" y="587"/>
                    </a:cubicBezTo>
                    <a:cubicBezTo>
                      <a:pt x="229" y="568"/>
                      <a:pt x="240" y="546"/>
                      <a:pt x="261" y="533"/>
                    </a:cubicBezTo>
                    <a:cubicBezTo>
                      <a:pt x="278" y="521"/>
                      <a:pt x="298" y="522"/>
                      <a:pt x="299" y="494"/>
                    </a:cubicBezTo>
                    <a:cubicBezTo>
                      <a:pt x="319" y="486"/>
                      <a:pt x="339" y="483"/>
                      <a:pt x="356" y="469"/>
                    </a:cubicBezTo>
                    <a:cubicBezTo>
                      <a:pt x="366" y="461"/>
                      <a:pt x="367" y="458"/>
                      <a:pt x="378" y="454"/>
                    </a:cubicBezTo>
                    <a:cubicBezTo>
                      <a:pt x="386" y="451"/>
                      <a:pt x="394" y="452"/>
                      <a:pt x="402" y="448"/>
                    </a:cubicBezTo>
                    <a:cubicBezTo>
                      <a:pt x="409" y="445"/>
                      <a:pt x="414" y="435"/>
                      <a:pt x="423" y="432"/>
                    </a:cubicBezTo>
                    <a:cubicBezTo>
                      <a:pt x="430" y="430"/>
                      <a:pt x="438" y="433"/>
                      <a:pt x="446" y="432"/>
                    </a:cubicBezTo>
                    <a:cubicBezTo>
                      <a:pt x="471" y="426"/>
                      <a:pt x="462" y="412"/>
                      <a:pt x="469" y="395"/>
                    </a:cubicBezTo>
                    <a:cubicBezTo>
                      <a:pt x="497" y="411"/>
                      <a:pt x="530" y="382"/>
                      <a:pt x="550" y="368"/>
                    </a:cubicBezTo>
                    <a:cubicBezTo>
                      <a:pt x="562" y="359"/>
                      <a:pt x="574" y="346"/>
                      <a:pt x="587" y="359"/>
                    </a:cubicBezTo>
                    <a:cubicBezTo>
                      <a:pt x="602" y="372"/>
                      <a:pt x="598" y="406"/>
                      <a:pt x="582" y="417"/>
                    </a:cubicBezTo>
                    <a:cubicBezTo>
                      <a:pt x="582" y="417"/>
                      <a:pt x="577" y="419"/>
                      <a:pt x="572" y="431"/>
                    </a:cubicBezTo>
                    <a:cubicBezTo>
                      <a:pt x="567" y="444"/>
                      <a:pt x="557" y="455"/>
                      <a:pt x="548" y="467"/>
                    </a:cubicBezTo>
                    <a:cubicBezTo>
                      <a:pt x="526" y="498"/>
                      <a:pt x="510" y="540"/>
                      <a:pt x="503" y="581"/>
                    </a:cubicBezTo>
                    <a:cubicBezTo>
                      <a:pt x="497" y="614"/>
                      <a:pt x="495" y="644"/>
                      <a:pt x="495" y="677"/>
                    </a:cubicBezTo>
                    <a:cubicBezTo>
                      <a:pt x="494" y="711"/>
                      <a:pt x="503" y="747"/>
                      <a:pt x="502" y="780"/>
                    </a:cubicBezTo>
                    <a:cubicBezTo>
                      <a:pt x="501" y="816"/>
                      <a:pt x="489" y="842"/>
                      <a:pt x="506" y="878"/>
                    </a:cubicBezTo>
                    <a:cubicBezTo>
                      <a:pt x="524" y="915"/>
                      <a:pt x="534" y="953"/>
                      <a:pt x="561" y="983"/>
                    </a:cubicBezTo>
                    <a:cubicBezTo>
                      <a:pt x="587" y="1011"/>
                      <a:pt x="605" y="1040"/>
                      <a:pt x="634" y="1065"/>
                    </a:cubicBezTo>
                    <a:cubicBezTo>
                      <a:pt x="655" y="1083"/>
                      <a:pt x="688" y="1106"/>
                      <a:pt x="688" y="1137"/>
                    </a:cubicBezTo>
                    <a:cubicBezTo>
                      <a:pt x="674" y="1137"/>
                      <a:pt x="665" y="1134"/>
                      <a:pt x="650" y="1137"/>
                    </a:cubicBezTo>
                    <a:close/>
                    <a:moveTo>
                      <a:pt x="1297" y="664"/>
                    </a:moveTo>
                    <a:cubicBezTo>
                      <a:pt x="1300" y="674"/>
                      <a:pt x="1297" y="676"/>
                      <a:pt x="1297" y="687"/>
                    </a:cubicBezTo>
                    <a:cubicBezTo>
                      <a:pt x="1297" y="700"/>
                      <a:pt x="1301" y="701"/>
                      <a:pt x="1297" y="714"/>
                    </a:cubicBezTo>
                    <a:cubicBezTo>
                      <a:pt x="1295" y="723"/>
                      <a:pt x="1293" y="725"/>
                      <a:pt x="1295" y="733"/>
                    </a:cubicBezTo>
                    <a:cubicBezTo>
                      <a:pt x="1295" y="735"/>
                      <a:pt x="1299" y="737"/>
                      <a:pt x="1300" y="740"/>
                    </a:cubicBezTo>
                    <a:cubicBezTo>
                      <a:pt x="1300" y="743"/>
                      <a:pt x="1297" y="743"/>
                      <a:pt x="1296" y="746"/>
                    </a:cubicBezTo>
                    <a:cubicBezTo>
                      <a:pt x="1293" y="758"/>
                      <a:pt x="1291" y="776"/>
                      <a:pt x="1287" y="788"/>
                    </a:cubicBezTo>
                    <a:cubicBezTo>
                      <a:pt x="1285" y="793"/>
                      <a:pt x="1287" y="791"/>
                      <a:pt x="1283" y="796"/>
                    </a:cubicBezTo>
                    <a:cubicBezTo>
                      <a:pt x="1281" y="799"/>
                      <a:pt x="1277" y="799"/>
                      <a:pt x="1274" y="802"/>
                    </a:cubicBezTo>
                    <a:cubicBezTo>
                      <a:pt x="1269" y="809"/>
                      <a:pt x="1271" y="817"/>
                      <a:pt x="1280" y="820"/>
                    </a:cubicBezTo>
                    <a:cubicBezTo>
                      <a:pt x="1279" y="831"/>
                      <a:pt x="1269" y="829"/>
                      <a:pt x="1262" y="835"/>
                    </a:cubicBezTo>
                    <a:cubicBezTo>
                      <a:pt x="1251" y="845"/>
                      <a:pt x="1251" y="862"/>
                      <a:pt x="1258" y="873"/>
                    </a:cubicBezTo>
                    <a:cubicBezTo>
                      <a:pt x="1250" y="874"/>
                      <a:pt x="1243" y="878"/>
                      <a:pt x="1236" y="884"/>
                    </a:cubicBezTo>
                    <a:cubicBezTo>
                      <a:pt x="1227" y="893"/>
                      <a:pt x="1227" y="898"/>
                      <a:pt x="1229" y="911"/>
                    </a:cubicBezTo>
                    <a:cubicBezTo>
                      <a:pt x="1204" y="897"/>
                      <a:pt x="1191" y="948"/>
                      <a:pt x="1186" y="960"/>
                    </a:cubicBezTo>
                    <a:cubicBezTo>
                      <a:pt x="1180" y="952"/>
                      <a:pt x="1180" y="938"/>
                      <a:pt x="1168" y="936"/>
                    </a:cubicBezTo>
                    <a:cubicBezTo>
                      <a:pt x="1158" y="934"/>
                      <a:pt x="1151" y="946"/>
                      <a:pt x="1145" y="953"/>
                    </a:cubicBezTo>
                    <a:cubicBezTo>
                      <a:pt x="1114" y="912"/>
                      <a:pt x="1115" y="982"/>
                      <a:pt x="1090" y="975"/>
                    </a:cubicBezTo>
                    <a:cubicBezTo>
                      <a:pt x="1084" y="973"/>
                      <a:pt x="1083" y="972"/>
                      <a:pt x="1079" y="979"/>
                    </a:cubicBezTo>
                    <a:cubicBezTo>
                      <a:pt x="1076" y="985"/>
                      <a:pt x="1078" y="979"/>
                      <a:pt x="1071" y="982"/>
                    </a:cubicBezTo>
                    <a:cubicBezTo>
                      <a:pt x="1068" y="975"/>
                      <a:pt x="1071" y="967"/>
                      <a:pt x="1073" y="960"/>
                    </a:cubicBezTo>
                    <a:cubicBezTo>
                      <a:pt x="1075" y="951"/>
                      <a:pt x="1077" y="945"/>
                      <a:pt x="1079" y="935"/>
                    </a:cubicBezTo>
                    <a:cubicBezTo>
                      <a:pt x="1080" y="917"/>
                      <a:pt x="1077" y="909"/>
                      <a:pt x="1069" y="893"/>
                    </a:cubicBezTo>
                    <a:cubicBezTo>
                      <a:pt x="1061" y="877"/>
                      <a:pt x="1043" y="855"/>
                      <a:pt x="1032" y="842"/>
                    </a:cubicBezTo>
                    <a:cubicBezTo>
                      <a:pt x="1009" y="817"/>
                      <a:pt x="960" y="801"/>
                      <a:pt x="922" y="806"/>
                    </a:cubicBezTo>
                    <a:cubicBezTo>
                      <a:pt x="888" y="811"/>
                      <a:pt x="856" y="844"/>
                      <a:pt x="857" y="879"/>
                    </a:cubicBezTo>
                    <a:cubicBezTo>
                      <a:pt x="858" y="904"/>
                      <a:pt x="868" y="926"/>
                      <a:pt x="873" y="949"/>
                    </a:cubicBezTo>
                    <a:cubicBezTo>
                      <a:pt x="874" y="955"/>
                      <a:pt x="878" y="973"/>
                      <a:pt x="867" y="967"/>
                    </a:cubicBezTo>
                    <a:cubicBezTo>
                      <a:pt x="862" y="964"/>
                      <a:pt x="863" y="955"/>
                      <a:pt x="862" y="951"/>
                    </a:cubicBezTo>
                    <a:cubicBezTo>
                      <a:pt x="858" y="940"/>
                      <a:pt x="853" y="925"/>
                      <a:pt x="846" y="916"/>
                    </a:cubicBezTo>
                    <a:cubicBezTo>
                      <a:pt x="837" y="905"/>
                      <a:pt x="824" y="901"/>
                      <a:pt x="816" y="889"/>
                    </a:cubicBezTo>
                    <a:cubicBezTo>
                      <a:pt x="813" y="883"/>
                      <a:pt x="810" y="876"/>
                      <a:pt x="806" y="871"/>
                    </a:cubicBezTo>
                    <a:cubicBezTo>
                      <a:pt x="800" y="865"/>
                      <a:pt x="793" y="863"/>
                      <a:pt x="789" y="856"/>
                    </a:cubicBezTo>
                    <a:cubicBezTo>
                      <a:pt x="785" y="849"/>
                      <a:pt x="785" y="843"/>
                      <a:pt x="781" y="838"/>
                    </a:cubicBezTo>
                    <a:cubicBezTo>
                      <a:pt x="781" y="838"/>
                      <a:pt x="776" y="835"/>
                      <a:pt x="775" y="834"/>
                    </a:cubicBezTo>
                    <a:cubicBezTo>
                      <a:pt x="771" y="831"/>
                      <a:pt x="770" y="822"/>
                      <a:pt x="769" y="817"/>
                    </a:cubicBezTo>
                    <a:cubicBezTo>
                      <a:pt x="767" y="806"/>
                      <a:pt x="770" y="799"/>
                      <a:pt x="763" y="789"/>
                    </a:cubicBezTo>
                    <a:cubicBezTo>
                      <a:pt x="758" y="781"/>
                      <a:pt x="752" y="778"/>
                      <a:pt x="750" y="766"/>
                    </a:cubicBezTo>
                    <a:cubicBezTo>
                      <a:pt x="747" y="746"/>
                      <a:pt x="737" y="731"/>
                      <a:pt x="740" y="708"/>
                    </a:cubicBezTo>
                    <a:cubicBezTo>
                      <a:pt x="741" y="693"/>
                      <a:pt x="740" y="684"/>
                      <a:pt x="739" y="670"/>
                    </a:cubicBezTo>
                    <a:cubicBezTo>
                      <a:pt x="739" y="660"/>
                      <a:pt x="744" y="659"/>
                      <a:pt x="745" y="653"/>
                    </a:cubicBezTo>
                    <a:cubicBezTo>
                      <a:pt x="747" y="639"/>
                      <a:pt x="736" y="629"/>
                      <a:pt x="742" y="615"/>
                    </a:cubicBezTo>
                    <a:cubicBezTo>
                      <a:pt x="748" y="601"/>
                      <a:pt x="749" y="596"/>
                      <a:pt x="750" y="580"/>
                    </a:cubicBezTo>
                    <a:cubicBezTo>
                      <a:pt x="751" y="564"/>
                      <a:pt x="765" y="565"/>
                      <a:pt x="767" y="550"/>
                    </a:cubicBezTo>
                    <a:cubicBezTo>
                      <a:pt x="768" y="542"/>
                      <a:pt x="762" y="533"/>
                      <a:pt x="768" y="525"/>
                    </a:cubicBezTo>
                    <a:cubicBezTo>
                      <a:pt x="770" y="522"/>
                      <a:pt x="778" y="521"/>
                      <a:pt x="782" y="518"/>
                    </a:cubicBezTo>
                    <a:cubicBezTo>
                      <a:pt x="793" y="511"/>
                      <a:pt x="793" y="499"/>
                      <a:pt x="802" y="491"/>
                    </a:cubicBezTo>
                    <a:cubicBezTo>
                      <a:pt x="813" y="482"/>
                      <a:pt x="824" y="478"/>
                      <a:pt x="833" y="467"/>
                    </a:cubicBezTo>
                    <a:cubicBezTo>
                      <a:pt x="843" y="454"/>
                      <a:pt x="847" y="455"/>
                      <a:pt x="862" y="452"/>
                    </a:cubicBezTo>
                    <a:cubicBezTo>
                      <a:pt x="876" y="449"/>
                      <a:pt x="885" y="443"/>
                      <a:pt x="897" y="435"/>
                    </a:cubicBezTo>
                    <a:cubicBezTo>
                      <a:pt x="909" y="428"/>
                      <a:pt x="922" y="428"/>
                      <a:pt x="936" y="427"/>
                    </a:cubicBezTo>
                    <a:cubicBezTo>
                      <a:pt x="951" y="426"/>
                      <a:pt x="965" y="422"/>
                      <a:pt x="980" y="421"/>
                    </a:cubicBezTo>
                    <a:cubicBezTo>
                      <a:pt x="1004" y="419"/>
                      <a:pt x="1017" y="435"/>
                      <a:pt x="1036" y="447"/>
                    </a:cubicBezTo>
                    <a:cubicBezTo>
                      <a:pt x="1044" y="452"/>
                      <a:pt x="1053" y="458"/>
                      <a:pt x="1063" y="459"/>
                    </a:cubicBezTo>
                    <a:cubicBezTo>
                      <a:pt x="1069" y="459"/>
                      <a:pt x="1074" y="454"/>
                      <a:pt x="1080" y="457"/>
                    </a:cubicBezTo>
                    <a:cubicBezTo>
                      <a:pt x="1086" y="460"/>
                      <a:pt x="1083" y="472"/>
                      <a:pt x="1089" y="476"/>
                    </a:cubicBezTo>
                    <a:cubicBezTo>
                      <a:pt x="1097" y="482"/>
                      <a:pt x="1102" y="475"/>
                      <a:pt x="1111" y="472"/>
                    </a:cubicBezTo>
                    <a:cubicBezTo>
                      <a:pt x="1113" y="472"/>
                      <a:pt x="1129" y="451"/>
                      <a:pt x="1133" y="455"/>
                    </a:cubicBezTo>
                    <a:cubicBezTo>
                      <a:pt x="1136" y="458"/>
                      <a:pt x="1131" y="463"/>
                      <a:pt x="1136" y="464"/>
                    </a:cubicBezTo>
                    <a:cubicBezTo>
                      <a:pt x="1111" y="475"/>
                      <a:pt x="1108" y="494"/>
                      <a:pt x="1095" y="521"/>
                    </a:cubicBezTo>
                    <a:cubicBezTo>
                      <a:pt x="1079" y="553"/>
                      <a:pt x="1093" y="596"/>
                      <a:pt x="1114" y="628"/>
                    </a:cubicBezTo>
                    <a:cubicBezTo>
                      <a:pt x="1125" y="647"/>
                      <a:pt x="1162" y="666"/>
                      <a:pt x="1184" y="664"/>
                    </a:cubicBezTo>
                    <a:cubicBezTo>
                      <a:pt x="1203" y="663"/>
                      <a:pt x="1220" y="656"/>
                      <a:pt x="1238" y="660"/>
                    </a:cubicBezTo>
                    <a:cubicBezTo>
                      <a:pt x="1270" y="667"/>
                      <a:pt x="1293" y="640"/>
                      <a:pt x="1307" y="618"/>
                    </a:cubicBezTo>
                    <a:cubicBezTo>
                      <a:pt x="1297" y="636"/>
                      <a:pt x="1291" y="644"/>
                      <a:pt x="1297" y="664"/>
                    </a:cubicBezTo>
                    <a:close/>
                  </a:path>
                </a:pathLst>
              </a:custGeom>
              <a:solidFill>
                <a:srgbClr val="D68A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Freeform 8">
                <a:extLst>
                  <a:ext uri="{FF2B5EF4-FFF2-40B4-BE49-F238E27FC236}">
                    <a16:creationId xmlns:a16="http://schemas.microsoft.com/office/drawing/2014/main" id="{A75582DE-FF42-44DA-80E0-F70FE24D12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" y="748"/>
                <a:ext cx="2714" cy="2103"/>
              </a:xfrm>
              <a:custGeom>
                <a:avLst/>
                <a:gdLst>
                  <a:gd name="T0" fmla="*/ 1658 w 1758"/>
                  <a:gd name="T1" fmla="*/ 1007 h 1362"/>
                  <a:gd name="T2" fmla="*/ 1476 w 1758"/>
                  <a:gd name="T3" fmla="*/ 4396 h 1362"/>
                  <a:gd name="T4" fmla="*/ 5062 w 1758"/>
                  <a:gd name="T5" fmla="*/ 980 h 1362"/>
                  <a:gd name="T6" fmla="*/ 2103 w 1758"/>
                  <a:gd name="T7" fmla="*/ 4282 h 1362"/>
                  <a:gd name="T8" fmla="*/ 1664 w 1758"/>
                  <a:gd name="T9" fmla="*/ 4127 h 1362"/>
                  <a:gd name="T10" fmla="*/ 1226 w 1758"/>
                  <a:gd name="T11" fmla="*/ 3987 h 1362"/>
                  <a:gd name="T12" fmla="*/ 982 w 1758"/>
                  <a:gd name="T13" fmla="*/ 3865 h 1362"/>
                  <a:gd name="T14" fmla="*/ 505 w 1758"/>
                  <a:gd name="T15" fmla="*/ 3465 h 1362"/>
                  <a:gd name="T16" fmla="*/ 324 w 1758"/>
                  <a:gd name="T17" fmla="*/ 2971 h 1362"/>
                  <a:gd name="T18" fmla="*/ 358 w 1758"/>
                  <a:gd name="T19" fmla="*/ 2680 h 1362"/>
                  <a:gd name="T20" fmla="*/ 438 w 1758"/>
                  <a:gd name="T21" fmla="*/ 2450 h 1362"/>
                  <a:gd name="T22" fmla="*/ 596 w 1758"/>
                  <a:gd name="T23" fmla="*/ 2105 h 1362"/>
                  <a:gd name="T24" fmla="*/ 932 w 1758"/>
                  <a:gd name="T25" fmla="*/ 1734 h 1362"/>
                  <a:gd name="T26" fmla="*/ 1246 w 1758"/>
                  <a:gd name="T27" fmla="*/ 1572 h 1362"/>
                  <a:gd name="T28" fmla="*/ 1428 w 1758"/>
                  <a:gd name="T29" fmla="*/ 1487 h 1362"/>
                  <a:gd name="T30" fmla="*/ 1612 w 1758"/>
                  <a:gd name="T31" fmla="*/ 1340 h 1362"/>
                  <a:gd name="T32" fmla="*/ 2083 w 1758"/>
                  <a:gd name="T33" fmla="*/ 1197 h 1362"/>
                  <a:gd name="T34" fmla="*/ 2021 w 1758"/>
                  <a:gd name="T35" fmla="*/ 1482 h 1362"/>
                  <a:gd name="T36" fmla="*/ 1744 w 1758"/>
                  <a:gd name="T37" fmla="*/ 2078 h 1362"/>
                  <a:gd name="T38" fmla="*/ 1744 w 1758"/>
                  <a:gd name="T39" fmla="*/ 2870 h 1362"/>
                  <a:gd name="T40" fmla="*/ 1981 w 1758"/>
                  <a:gd name="T41" fmla="*/ 3686 h 1362"/>
                  <a:gd name="T42" fmla="*/ 2484 w 1758"/>
                  <a:gd name="T43" fmla="*/ 4296 h 1362"/>
                  <a:gd name="T44" fmla="*/ 4866 w 1758"/>
                  <a:gd name="T45" fmla="*/ 2367 h 1362"/>
                  <a:gd name="T46" fmla="*/ 4877 w 1758"/>
                  <a:gd name="T47" fmla="*/ 2633 h 1362"/>
                  <a:gd name="T48" fmla="*/ 4886 w 1758"/>
                  <a:gd name="T49" fmla="*/ 2739 h 1362"/>
                  <a:gd name="T50" fmla="*/ 4831 w 1758"/>
                  <a:gd name="T51" fmla="*/ 2937 h 1362"/>
                  <a:gd name="T52" fmla="*/ 4778 w 1758"/>
                  <a:gd name="T53" fmla="*/ 2997 h 1362"/>
                  <a:gd name="T54" fmla="*/ 4729 w 1758"/>
                  <a:gd name="T55" fmla="*/ 3138 h 1362"/>
                  <a:gd name="T56" fmla="*/ 4621 w 1758"/>
                  <a:gd name="T57" fmla="*/ 3338 h 1362"/>
                  <a:gd name="T58" fmla="*/ 4412 w 1758"/>
                  <a:gd name="T59" fmla="*/ 3655 h 1362"/>
                  <a:gd name="T60" fmla="*/ 4242 w 1758"/>
                  <a:gd name="T61" fmla="*/ 3627 h 1362"/>
                  <a:gd name="T62" fmla="*/ 3963 w 1758"/>
                  <a:gd name="T63" fmla="*/ 3669 h 1362"/>
                  <a:gd name="T64" fmla="*/ 3878 w 1758"/>
                  <a:gd name="T65" fmla="*/ 3751 h 1362"/>
                  <a:gd name="T66" fmla="*/ 3856 w 1758"/>
                  <a:gd name="T67" fmla="*/ 3734 h 1362"/>
                  <a:gd name="T68" fmla="*/ 3835 w 1758"/>
                  <a:gd name="T69" fmla="*/ 3395 h 1362"/>
                  <a:gd name="T70" fmla="*/ 3310 w 1758"/>
                  <a:gd name="T71" fmla="*/ 3016 h 1362"/>
                  <a:gd name="T72" fmla="*/ 3111 w 1758"/>
                  <a:gd name="T73" fmla="*/ 3612 h 1362"/>
                  <a:gd name="T74" fmla="*/ 3060 w 1758"/>
                  <a:gd name="T75" fmla="*/ 3619 h 1362"/>
                  <a:gd name="T76" fmla="*/ 2870 w 1758"/>
                  <a:gd name="T77" fmla="*/ 3361 h 1362"/>
                  <a:gd name="T78" fmla="*/ 2756 w 1758"/>
                  <a:gd name="T79" fmla="*/ 3221 h 1362"/>
                  <a:gd name="T80" fmla="*/ 2700 w 1758"/>
                  <a:gd name="T81" fmla="*/ 3133 h 1362"/>
                  <a:gd name="T82" fmla="*/ 2652 w 1758"/>
                  <a:gd name="T83" fmla="*/ 2945 h 1362"/>
                  <a:gd name="T84" fmla="*/ 2552 w 1758"/>
                  <a:gd name="T85" fmla="*/ 2603 h 1362"/>
                  <a:gd name="T86" fmla="*/ 2577 w 1758"/>
                  <a:gd name="T87" fmla="*/ 2375 h 1362"/>
                  <a:gd name="T88" fmla="*/ 2598 w 1758"/>
                  <a:gd name="T89" fmla="*/ 2072 h 1362"/>
                  <a:gd name="T90" fmla="*/ 2668 w 1758"/>
                  <a:gd name="T91" fmla="*/ 1845 h 1362"/>
                  <a:gd name="T92" fmla="*/ 2814 w 1758"/>
                  <a:gd name="T93" fmla="*/ 1700 h 1362"/>
                  <a:gd name="T94" fmla="*/ 3064 w 1758"/>
                  <a:gd name="T95" fmla="*/ 1538 h 1362"/>
                  <a:gd name="T96" fmla="*/ 3370 w 1758"/>
                  <a:gd name="T97" fmla="*/ 1436 h 1362"/>
                  <a:gd name="T98" fmla="*/ 3787 w 1758"/>
                  <a:gd name="T99" fmla="*/ 1516 h 1362"/>
                  <a:gd name="T100" fmla="*/ 3992 w 1758"/>
                  <a:gd name="T101" fmla="*/ 1561 h 1362"/>
                  <a:gd name="T102" fmla="*/ 4150 w 1758"/>
                  <a:gd name="T103" fmla="*/ 1649 h 1362"/>
                  <a:gd name="T104" fmla="*/ 4360 w 1758"/>
                  <a:gd name="T105" fmla="*/ 1529 h 1362"/>
                  <a:gd name="T106" fmla="*/ 4479 w 1758"/>
                  <a:gd name="T107" fmla="*/ 1576 h 1362"/>
                  <a:gd name="T108" fmla="*/ 4198 w 1758"/>
                  <a:gd name="T109" fmla="*/ 2220 h 1362"/>
                  <a:gd name="T110" fmla="*/ 4621 w 1758"/>
                  <a:gd name="T111" fmla="*/ 2341 h 1362"/>
                  <a:gd name="T112" fmla="*/ 4866 w 1758"/>
                  <a:gd name="T113" fmla="*/ 2367 h 136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58" h="1362">
                    <a:moveTo>
                      <a:pt x="1376" y="266"/>
                    </a:moveTo>
                    <a:cubicBezTo>
                      <a:pt x="1041" y="0"/>
                      <a:pt x="525" y="242"/>
                      <a:pt x="451" y="273"/>
                    </a:cubicBezTo>
                    <a:cubicBezTo>
                      <a:pt x="376" y="305"/>
                      <a:pt x="45" y="410"/>
                      <a:pt x="10" y="761"/>
                    </a:cubicBezTo>
                    <a:cubicBezTo>
                      <a:pt x="0" y="867"/>
                      <a:pt x="48" y="1095"/>
                      <a:pt x="401" y="1194"/>
                    </a:cubicBezTo>
                    <a:cubicBezTo>
                      <a:pt x="754" y="1293"/>
                      <a:pt x="1215" y="1362"/>
                      <a:pt x="1391" y="1195"/>
                    </a:cubicBezTo>
                    <a:cubicBezTo>
                      <a:pt x="1566" y="1028"/>
                      <a:pt x="1758" y="570"/>
                      <a:pt x="1376" y="266"/>
                    </a:cubicBezTo>
                    <a:close/>
                    <a:moveTo>
                      <a:pt x="634" y="1168"/>
                    </a:moveTo>
                    <a:cubicBezTo>
                      <a:pt x="612" y="1172"/>
                      <a:pt x="594" y="1161"/>
                      <a:pt x="571" y="1163"/>
                    </a:cubicBezTo>
                    <a:cubicBezTo>
                      <a:pt x="546" y="1164"/>
                      <a:pt x="538" y="1166"/>
                      <a:pt x="513" y="1153"/>
                    </a:cubicBezTo>
                    <a:cubicBezTo>
                      <a:pt x="493" y="1144"/>
                      <a:pt x="474" y="1122"/>
                      <a:pt x="452" y="1121"/>
                    </a:cubicBezTo>
                    <a:cubicBezTo>
                      <a:pt x="425" y="1120"/>
                      <a:pt x="423" y="1127"/>
                      <a:pt x="399" y="1106"/>
                    </a:cubicBezTo>
                    <a:cubicBezTo>
                      <a:pt x="376" y="1086"/>
                      <a:pt x="358" y="1092"/>
                      <a:pt x="333" y="1083"/>
                    </a:cubicBezTo>
                    <a:cubicBezTo>
                      <a:pt x="320" y="1078"/>
                      <a:pt x="314" y="1065"/>
                      <a:pt x="303" y="1059"/>
                    </a:cubicBezTo>
                    <a:cubicBezTo>
                      <a:pt x="291" y="1052"/>
                      <a:pt x="279" y="1054"/>
                      <a:pt x="267" y="1050"/>
                    </a:cubicBezTo>
                    <a:cubicBezTo>
                      <a:pt x="246" y="1041"/>
                      <a:pt x="234" y="1016"/>
                      <a:pt x="215" y="1003"/>
                    </a:cubicBezTo>
                    <a:cubicBezTo>
                      <a:pt x="187" y="983"/>
                      <a:pt x="170" y="955"/>
                      <a:pt x="137" y="941"/>
                    </a:cubicBezTo>
                    <a:cubicBezTo>
                      <a:pt x="95" y="923"/>
                      <a:pt x="88" y="896"/>
                      <a:pt x="90" y="850"/>
                    </a:cubicBezTo>
                    <a:cubicBezTo>
                      <a:pt x="90" y="833"/>
                      <a:pt x="91" y="822"/>
                      <a:pt x="88" y="807"/>
                    </a:cubicBezTo>
                    <a:cubicBezTo>
                      <a:pt x="85" y="795"/>
                      <a:pt x="82" y="788"/>
                      <a:pt x="84" y="774"/>
                    </a:cubicBezTo>
                    <a:cubicBezTo>
                      <a:pt x="87" y="758"/>
                      <a:pt x="95" y="744"/>
                      <a:pt x="97" y="728"/>
                    </a:cubicBezTo>
                    <a:cubicBezTo>
                      <a:pt x="98" y="718"/>
                      <a:pt x="96" y="709"/>
                      <a:pt x="99" y="699"/>
                    </a:cubicBezTo>
                    <a:cubicBezTo>
                      <a:pt x="103" y="687"/>
                      <a:pt x="116" y="679"/>
                      <a:pt x="119" y="666"/>
                    </a:cubicBezTo>
                    <a:cubicBezTo>
                      <a:pt x="121" y="657"/>
                      <a:pt x="114" y="651"/>
                      <a:pt x="116" y="642"/>
                    </a:cubicBezTo>
                    <a:cubicBezTo>
                      <a:pt x="122" y="620"/>
                      <a:pt x="147" y="591"/>
                      <a:pt x="162" y="572"/>
                    </a:cubicBezTo>
                    <a:cubicBezTo>
                      <a:pt x="178" y="551"/>
                      <a:pt x="190" y="527"/>
                      <a:pt x="212" y="513"/>
                    </a:cubicBezTo>
                    <a:cubicBezTo>
                      <a:pt x="231" y="501"/>
                      <a:pt x="253" y="501"/>
                      <a:pt x="253" y="471"/>
                    </a:cubicBezTo>
                    <a:cubicBezTo>
                      <a:pt x="275" y="462"/>
                      <a:pt x="297" y="460"/>
                      <a:pt x="316" y="444"/>
                    </a:cubicBezTo>
                    <a:cubicBezTo>
                      <a:pt x="326" y="435"/>
                      <a:pt x="327" y="432"/>
                      <a:pt x="339" y="427"/>
                    </a:cubicBezTo>
                    <a:cubicBezTo>
                      <a:pt x="348" y="424"/>
                      <a:pt x="357" y="426"/>
                      <a:pt x="365" y="421"/>
                    </a:cubicBezTo>
                    <a:cubicBezTo>
                      <a:pt x="373" y="417"/>
                      <a:pt x="378" y="407"/>
                      <a:pt x="388" y="404"/>
                    </a:cubicBezTo>
                    <a:cubicBezTo>
                      <a:pt x="396" y="402"/>
                      <a:pt x="404" y="405"/>
                      <a:pt x="413" y="404"/>
                    </a:cubicBezTo>
                    <a:cubicBezTo>
                      <a:pt x="440" y="398"/>
                      <a:pt x="430" y="382"/>
                      <a:pt x="438" y="364"/>
                    </a:cubicBezTo>
                    <a:cubicBezTo>
                      <a:pt x="468" y="382"/>
                      <a:pt x="504" y="350"/>
                      <a:pt x="525" y="334"/>
                    </a:cubicBezTo>
                    <a:cubicBezTo>
                      <a:pt x="539" y="325"/>
                      <a:pt x="552" y="311"/>
                      <a:pt x="566" y="325"/>
                    </a:cubicBezTo>
                    <a:cubicBezTo>
                      <a:pt x="582" y="339"/>
                      <a:pt x="578" y="376"/>
                      <a:pt x="561" y="387"/>
                    </a:cubicBezTo>
                    <a:cubicBezTo>
                      <a:pt x="561" y="387"/>
                      <a:pt x="554" y="390"/>
                      <a:pt x="549" y="403"/>
                    </a:cubicBezTo>
                    <a:cubicBezTo>
                      <a:pt x="544" y="416"/>
                      <a:pt x="533" y="429"/>
                      <a:pt x="523" y="442"/>
                    </a:cubicBezTo>
                    <a:cubicBezTo>
                      <a:pt x="499" y="475"/>
                      <a:pt x="482" y="521"/>
                      <a:pt x="474" y="565"/>
                    </a:cubicBezTo>
                    <a:cubicBezTo>
                      <a:pt x="468" y="601"/>
                      <a:pt x="466" y="633"/>
                      <a:pt x="466" y="669"/>
                    </a:cubicBezTo>
                    <a:cubicBezTo>
                      <a:pt x="465" y="706"/>
                      <a:pt x="475" y="745"/>
                      <a:pt x="474" y="780"/>
                    </a:cubicBezTo>
                    <a:cubicBezTo>
                      <a:pt x="472" y="820"/>
                      <a:pt x="460" y="848"/>
                      <a:pt x="478" y="886"/>
                    </a:cubicBezTo>
                    <a:cubicBezTo>
                      <a:pt x="497" y="926"/>
                      <a:pt x="508" y="968"/>
                      <a:pt x="538" y="1001"/>
                    </a:cubicBezTo>
                    <a:cubicBezTo>
                      <a:pt x="566" y="1031"/>
                      <a:pt x="585" y="1063"/>
                      <a:pt x="617" y="1089"/>
                    </a:cubicBezTo>
                    <a:cubicBezTo>
                      <a:pt x="640" y="1109"/>
                      <a:pt x="675" y="1133"/>
                      <a:pt x="675" y="1167"/>
                    </a:cubicBezTo>
                    <a:cubicBezTo>
                      <a:pt x="660" y="1167"/>
                      <a:pt x="651" y="1164"/>
                      <a:pt x="634" y="1168"/>
                    </a:cubicBezTo>
                    <a:close/>
                    <a:moveTo>
                      <a:pt x="1323" y="643"/>
                    </a:moveTo>
                    <a:cubicBezTo>
                      <a:pt x="1327" y="654"/>
                      <a:pt x="1331" y="657"/>
                      <a:pt x="1331" y="670"/>
                    </a:cubicBezTo>
                    <a:cubicBezTo>
                      <a:pt x="1331" y="685"/>
                      <a:pt x="1329" y="700"/>
                      <a:pt x="1325" y="715"/>
                    </a:cubicBezTo>
                    <a:cubicBezTo>
                      <a:pt x="1322" y="725"/>
                      <a:pt x="1321" y="727"/>
                      <a:pt x="1322" y="736"/>
                    </a:cubicBezTo>
                    <a:cubicBezTo>
                      <a:pt x="1322" y="738"/>
                      <a:pt x="1327" y="741"/>
                      <a:pt x="1328" y="744"/>
                    </a:cubicBezTo>
                    <a:cubicBezTo>
                      <a:pt x="1328" y="748"/>
                      <a:pt x="1325" y="747"/>
                      <a:pt x="1324" y="751"/>
                    </a:cubicBezTo>
                    <a:cubicBezTo>
                      <a:pt x="1321" y="764"/>
                      <a:pt x="1318" y="785"/>
                      <a:pt x="1313" y="798"/>
                    </a:cubicBezTo>
                    <a:cubicBezTo>
                      <a:pt x="1311" y="804"/>
                      <a:pt x="1313" y="802"/>
                      <a:pt x="1309" y="807"/>
                    </a:cubicBezTo>
                    <a:cubicBezTo>
                      <a:pt x="1306" y="810"/>
                      <a:pt x="1302" y="810"/>
                      <a:pt x="1299" y="814"/>
                    </a:cubicBezTo>
                    <a:cubicBezTo>
                      <a:pt x="1293" y="822"/>
                      <a:pt x="1295" y="831"/>
                      <a:pt x="1306" y="835"/>
                    </a:cubicBezTo>
                    <a:cubicBezTo>
                      <a:pt x="1304" y="847"/>
                      <a:pt x="1293" y="845"/>
                      <a:pt x="1285" y="852"/>
                    </a:cubicBezTo>
                    <a:cubicBezTo>
                      <a:pt x="1273" y="863"/>
                      <a:pt x="1272" y="882"/>
                      <a:pt x="1281" y="895"/>
                    </a:cubicBezTo>
                    <a:cubicBezTo>
                      <a:pt x="1271" y="896"/>
                      <a:pt x="1263" y="900"/>
                      <a:pt x="1256" y="907"/>
                    </a:cubicBezTo>
                    <a:cubicBezTo>
                      <a:pt x="1246" y="918"/>
                      <a:pt x="1246" y="923"/>
                      <a:pt x="1247" y="938"/>
                    </a:cubicBezTo>
                    <a:cubicBezTo>
                      <a:pt x="1220" y="922"/>
                      <a:pt x="1205" y="979"/>
                      <a:pt x="1199" y="993"/>
                    </a:cubicBezTo>
                    <a:cubicBezTo>
                      <a:pt x="1192" y="984"/>
                      <a:pt x="1192" y="968"/>
                      <a:pt x="1179" y="966"/>
                    </a:cubicBezTo>
                    <a:cubicBezTo>
                      <a:pt x="1167" y="964"/>
                      <a:pt x="1159" y="977"/>
                      <a:pt x="1153" y="985"/>
                    </a:cubicBezTo>
                    <a:cubicBezTo>
                      <a:pt x="1118" y="939"/>
                      <a:pt x="1118" y="1018"/>
                      <a:pt x="1090" y="1010"/>
                    </a:cubicBezTo>
                    <a:cubicBezTo>
                      <a:pt x="1084" y="1008"/>
                      <a:pt x="1084" y="998"/>
                      <a:pt x="1077" y="997"/>
                    </a:cubicBezTo>
                    <a:cubicBezTo>
                      <a:pt x="1074" y="997"/>
                      <a:pt x="1067" y="1004"/>
                      <a:pt x="1065" y="1006"/>
                    </a:cubicBezTo>
                    <a:cubicBezTo>
                      <a:pt x="1059" y="1011"/>
                      <a:pt x="1058" y="1011"/>
                      <a:pt x="1054" y="1019"/>
                    </a:cubicBezTo>
                    <a:cubicBezTo>
                      <a:pt x="1050" y="1026"/>
                      <a:pt x="1050" y="1033"/>
                      <a:pt x="1043" y="1037"/>
                    </a:cubicBezTo>
                    <a:cubicBezTo>
                      <a:pt x="1038" y="1029"/>
                      <a:pt x="1046" y="1022"/>
                      <a:pt x="1048" y="1014"/>
                    </a:cubicBezTo>
                    <a:cubicBezTo>
                      <a:pt x="1051" y="1004"/>
                      <a:pt x="1050" y="991"/>
                      <a:pt x="1051" y="980"/>
                    </a:cubicBezTo>
                    <a:cubicBezTo>
                      <a:pt x="1053" y="960"/>
                      <a:pt x="1052" y="940"/>
                      <a:pt x="1042" y="922"/>
                    </a:cubicBezTo>
                    <a:cubicBezTo>
                      <a:pt x="1033" y="904"/>
                      <a:pt x="1015" y="893"/>
                      <a:pt x="1003" y="879"/>
                    </a:cubicBezTo>
                    <a:cubicBezTo>
                      <a:pt x="978" y="850"/>
                      <a:pt x="943" y="813"/>
                      <a:pt x="900" y="819"/>
                    </a:cubicBezTo>
                    <a:cubicBezTo>
                      <a:pt x="862" y="825"/>
                      <a:pt x="825" y="862"/>
                      <a:pt x="827" y="902"/>
                    </a:cubicBezTo>
                    <a:cubicBezTo>
                      <a:pt x="828" y="930"/>
                      <a:pt x="839" y="954"/>
                      <a:pt x="845" y="981"/>
                    </a:cubicBezTo>
                    <a:cubicBezTo>
                      <a:pt x="846" y="988"/>
                      <a:pt x="850" y="1008"/>
                      <a:pt x="837" y="1000"/>
                    </a:cubicBezTo>
                    <a:cubicBezTo>
                      <a:pt x="832" y="998"/>
                      <a:pt x="834" y="987"/>
                      <a:pt x="832" y="983"/>
                    </a:cubicBezTo>
                    <a:cubicBezTo>
                      <a:pt x="828" y="971"/>
                      <a:pt x="822" y="953"/>
                      <a:pt x="814" y="943"/>
                    </a:cubicBezTo>
                    <a:cubicBezTo>
                      <a:pt x="803" y="931"/>
                      <a:pt x="789" y="926"/>
                      <a:pt x="780" y="913"/>
                    </a:cubicBezTo>
                    <a:cubicBezTo>
                      <a:pt x="776" y="906"/>
                      <a:pt x="773" y="898"/>
                      <a:pt x="768" y="892"/>
                    </a:cubicBezTo>
                    <a:cubicBezTo>
                      <a:pt x="762" y="885"/>
                      <a:pt x="754" y="883"/>
                      <a:pt x="749" y="875"/>
                    </a:cubicBezTo>
                    <a:cubicBezTo>
                      <a:pt x="745" y="867"/>
                      <a:pt x="745" y="861"/>
                      <a:pt x="741" y="855"/>
                    </a:cubicBezTo>
                    <a:cubicBezTo>
                      <a:pt x="741" y="855"/>
                      <a:pt x="735" y="852"/>
                      <a:pt x="734" y="851"/>
                    </a:cubicBezTo>
                    <a:cubicBezTo>
                      <a:pt x="730" y="847"/>
                      <a:pt x="728" y="837"/>
                      <a:pt x="727" y="832"/>
                    </a:cubicBezTo>
                    <a:cubicBezTo>
                      <a:pt x="725" y="818"/>
                      <a:pt x="728" y="811"/>
                      <a:pt x="721" y="800"/>
                    </a:cubicBezTo>
                    <a:cubicBezTo>
                      <a:pt x="715" y="791"/>
                      <a:pt x="708" y="787"/>
                      <a:pt x="706" y="774"/>
                    </a:cubicBezTo>
                    <a:cubicBezTo>
                      <a:pt x="702" y="751"/>
                      <a:pt x="691" y="733"/>
                      <a:pt x="694" y="707"/>
                    </a:cubicBezTo>
                    <a:cubicBezTo>
                      <a:pt x="695" y="691"/>
                      <a:pt x="695" y="680"/>
                      <a:pt x="693" y="664"/>
                    </a:cubicBezTo>
                    <a:cubicBezTo>
                      <a:pt x="693" y="654"/>
                      <a:pt x="699" y="652"/>
                      <a:pt x="700" y="645"/>
                    </a:cubicBezTo>
                    <a:cubicBezTo>
                      <a:pt x="702" y="629"/>
                      <a:pt x="689" y="619"/>
                      <a:pt x="696" y="602"/>
                    </a:cubicBezTo>
                    <a:cubicBezTo>
                      <a:pt x="703" y="586"/>
                      <a:pt x="705" y="580"/>
                      <a:pt x="706" y="563"/>
                    </a:cubicBezTo>
                    <a:cubicBezTo>
                      <a:pt x="707" y="545"/>
                      <a:pt x="723" y="545"/>
                      <a:pt x="725" y="529"/>
                    </a:cubicBezTo>
                    <a:cubicBezTo>
                      <a:pt x="726" y="520"/>
                      <a:pt x="719" y="509"/>
                      <a:pt x="725" y="501"/>
                    </a:cubicBezTo>
                    <a:cubicBezTo>
                      <a:pt x="728" y="497"/>
                      <a:pt x="737" y="496"/>
                      <a:pt x="742" y="493"/>
                    </a:cubicBezTo>
                    <a:cubicBezTo>
                      <a:pt x="754" y="485"/>
                      <a:pt x="754" y="471"/>
                      <a:pt x="765" y="462"/>
                    </a:cubicBezTo>
                    <a:cubicBezTo>
                      <a:pt x="777" y="452"/>
                      <a:pt x="789" y="448"/>
                      <a:pt x="799" y="434"/>
                    </a:cubicBezTo>
                    <a:cubicBezTo>
                      <a:pt x="811" y="420"/>
                      <a:pt x="816" y="421"/>
                      <a:pt x="833" y="418"/>
                    </a:cubicBezTo>
                    <a:cubicBezTo>
                      <a:pt x="848" y="415"/>
                      <a:pt x="859" y="407"/>
                      <a:pt x="871" y="399"/>
                    </a:cubicBezTo>
                    <a:cubicBezTo>
                      <a:pt x="885" y="390"/>
                      <a:pt x="901" y="391"/>
                      <a:pt x="916" y="390"/>
                    </a:cubicBezTo>
                    <a:cubicBezTo>
                      <a:pt x="933" y="389"/>
                      <a:pt x="949" y="384"/>
                      <a:pt x="965" y="383"/>
                    </a:cubicBezTo>
                    <a:cubicBezTo>
                      <a:pt x="993" y="380"/>
                      <a:pt x="1007" y="399"/>
                      <a:pt x="1029" y="412"/>
                    </a:cubicBezTo>
                    <a:cubicBezTo>
                      <a:pt x="1038" y="418"/>
                      <a:pt x="1049" y="425"/>
                      <a:pt x="1060" y="425"/>
                    </a:cubicBezTo>
                    <a:cubicBezTo>
                      <a:pt x="1067" y="426"/>
                      <a:pt x="1079" y="421"/>
                      <a:pt x="1085" y="424"/>
                    </a:cubicBezTo>
                    <a:cubicBezTo>
                      <a:pt x="1092" y="428"/>
                      <a:pt x="1092" y="440"/>
                      <a:pt x="1099" y="445"/>
                    </a:cubicBezTo>
                    <a:cubicBezTo>
                      <a:pt x="1107" y="451"/>
                      <a:pt x="1118" y="451"/>
                      <a:pt x="1128" y="448"/>
                    </a:cubicBezTo>
                    <a:cubicBezTo>
                      <a:pt x="1153" y="439"/>
                      <a:pt x="1165" y="412"/>
                      <a:pt x="1187" y="400"/>
                    </a:cubicBezTo>
                    <a:cubicBezTo>
                      <a:pt x="1189" y="409"/>
                      <a:pt x="1185" y="415"/>
                      <a:pt x="1185" y="415"/>
                    </a:cubicBezTo>
                    <a:cubicBezTo>
                      <a:pt x="1181" y="420"/>
                      <a:pt x="1179" y="423"/>
                      <a:pt x="1184" y="428"/>
                    </a:cubicBezTo>
                    <a:cubicBezTo>
                      <a:pt x="1188" y="430"/>
                      <a:pt x="1211" y="427"/>
                      <a:pt x="1217" y="428"/>
                    </a:cubicBezTo>
                    <a:cubicBezTo>
                      <a:pt x="1188" y="441"/>
                      <a:pt x="1158" y="442"/>
                      <a:pt x="1143" y="473"/>
                    </a:cubicBezTo>
                    <a:cubicBezTo>
                      <a:pt x="1125" y="510"/>
                      <a:pt x="1118" y="567"/>
                      <a:pt x="1141" y="603"/>
                    </a:cubicBezTo>
                    <a:cubicBezTo>
                      <a:pt x="1155" y="624"/>
                      <a:pt x="1177" y="636"/>
                      <a:pt x="1201" y="635"/>
                    </a:cubicBezTo>
                    <a:cubicBezTo>
                      <a:pt x="1222" y="633"/>
                      <a:pt x="1235" y="632"/>
                      <a:pt x="1256" y="636"/>
                    </a:cubicBezTo>
                    <a:cubicBezTo>
                      <a:pt x="1293" y="644"/>
                      <a:pt x="1316" y="587"/>
                      <a:pt x="1333" y="562"/>
                    </a:cubicBezTo>
                    <a:cubicBezTo>
                      <a:pt x="1322" y="584"/>
                      <a:pt x="1316" y="620"/>
                      <a:pt x="1323" y="643"/>
                    </a:cubicBezTo>
                    <a:close/>
                  </a:path>
                </a:pathLst>
              </a:custGeom>
              <a:solidFill>
                <a:srgbClr val="F2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7" name="Freeform 9">
                <a:extLst>
                  <a:ext uri="{FF2B5EF4-FFF2-40B4-BE49-F238E27FC236}">
                    <a16:creationId xmlns:a16="http://schemas.microsoft.com/office/drawing/2014/main" id="{8602E80A-A569-4929-A748-2DFCC75F27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" y="955"/>
                <a:ext cx="2706" cy="1803"/>
              </a:xfrm>
              <a:custGeom>
                <a:avLst/>
                <a:gdLst>
                  <a:gd name="T0" fmla="*/ 1644 w 1753"/>
                  <a:gd name="T1" fmla="*/ 3632 h 1168"/>
                  <a:gd name="T2" fmla="*/ 1206 w 1753"/>
                  <a:gd name="T3" fmla="*/ 3490 h 1168"/>
                  <a:gd name="T4" fmla="*/ 963 w 1753"/>
                  <a:gd name="T5" fmla="*/ 3370 h 1168"/>
                  <a:gd name="T6" fmla="*/ 486 w 1753"/>
                  <a:gd name="T7" fmla="*/ 2968 h 1168"/>
                  <a:gd name="T8" fmla="*/ 306 w 1753"/>
                  <a:gd name="T9" fmla="*/ 2476 h 1168"/>
                  <a:gd name="T10" fmla="*/ 338 w 1753"/>
                  <a:gd name="T11" fmla="*/ 2186 h 1168"/>
                  <a:gd name="T12" fmla="*/ 420 w 1753"/>
                  <a:gd name="T13" fmla="*/ 1956 h 1168"/>
                  <a:gd name="T14" fmla="*/ 577 w 1753"/>
                  <a:gd name="T15" fmla="*/ 1612 h 1168"/>
                  <a:gd name="T16" fmla="*/ 912 w 1753"/>
                  <a:gd name="T17" fmla="*/ 1240 h 1168"/>
                  <a:gd name="T18" fmla="*/ 1230 w 1753"/>
                  <a:gd name="T19" fmla="*/ 1077 h 1168"/>
                  <a:gd name="T20" fmla="*/ 1408 w 1753"/>
                  <a:gd name="T21" fmla="*/ 994 h 1168"/>
                  <a:gd name="T22" fmla="*/ 1591 w 1753"/>
                  <a:gd name="T23" fmla="*/ 846 h 1168"/>
                  <a:gd name="T24" fmla="*/ 1622 w 1753"/>
                  <a:gd name="T25" fmla="*/ 702 h 1168"/>
                  <a:gd name="T26" fmla="*/ 1152 w 1753"/>
                  <a:gd name="T27" fmla="*/ 846 h 1168"/>
                  <a:gd name="T28" fmla="*/ 968 w 1753"/>
                  <a:gd name="T29" fmla="*/ 994 h 1168"/>
                  <a:gd name="T30" fmla="*/ 786 w 1753"/>
                  <a:gd name="T31" fmla="*/ 1077 h 1168"/>
                  <a:gd name="T32" fmla="*/ 482 w 1753"/>
                  <a:gd name="T33" fmla="*/ 1236 h 1168"/>
                  <a:gd name="T34" fmla="*/ 378 w 1753"/>
                  <a:gd name="T35" fmla="*/ 1366 h 1168"/>
                  <a:gd name="T36" fmla="*/ 242 w 1753"/>
                  <a:gd name="T37" fmla="*/ 3124 h 1168"/>
                  <a:gd name="T38" fmla="*/ 522 w 1753"/>
                  <a:gd name="T39" fmla="*/ 3370 h 1168"/>
                  <a:gd name="T40" fmla="*/ 766 w 1753"/>
                  <a:gd name="T41" fmla="*/ 3490 h 1168"/>
                  <a:gd name="T42" fmla="*/ 1204 w 1753"/>
                  <a:gd name="T43" fmla="*/ 3632 h 1168"/>
                  <a:gd name="T44" fmla="*/ 1639 w 1753"/>
                  <a:gd name="T45" fmla="*/ 3784 h 1168"/>
                  <a:gd name="T46" fmla="*/ 2024 w 1753"/>
                  <a:gd name="T47" fmla="*/ 3801 h 1168"/>
                  <a:gd name="T48" fmla="*/ 1868 w 1753"/>
                  <a:gd name="T49" fmla="*/ 3748 h 1168"/>
                  <a:gd name="T50" fmla="*/ 3093 w 1753"/>
                  <a:gd name="T51" fmla="*/ 915 h 1168"/>
                  <a:gd name="T52" fmla="*/ 2745 w 1753"/>
                  <a:gd name="T53" fmla="*/ 974 h 1168"/>
                  <a:gd name="T54" fmla="*/ 2478 w 1753"/>
                  <a:gd name="T55" fmla="*/ 1104 h 1168"/>
                  <a:gd name="T56" fmla="*/ 2269 w 1753"/>
                  <a:gd name="T57" fmla="*/ 1320 h 1168"/>
                  <a:gd name="T58" fmla="*/ 2206 w 1753"/>
                  <a:gd name="T59" fmla="*/ 1454 h 1168"/>
                  <a:gd name="T60" fmla="*/ 2099 w 1753"/>
                  <a:gd name="T61" fmla="*/ 1721 h 1168"/>
                  <a:gd name="T62" fmla="*/ 2090 w 1753"/>
                  <a:gd name="T63" fmla="*/ 1950 h 1168"/>
                  <a:gd name="T64" fmla="*/ 2138 w 1753"/>
                  <a:gd name="T65" fmla="*/ 2354 h 1168"/>
                  <a:gd name="T66" fmla="*/ 2214 w 1753"/>
                  <a:gd name="T67" fmla="*/ 2567 h 1168"/>
                  <a:gd name="T68" fmla="*/ 2266 w 1753"/>
                  <a:gd name="T69" fmla="*/ 2652 h 1168"/>
                  <a:gd name="T70" fmla="*/ 2366 w 1753"/>
                  <a:gd name="T71" fmla="*/ 2788 h 1168"/>
                  <a:gd name="T72" fmla="*/ 2535 w 1753"/>
                  <a:gd name="T73" fmla="*/ 2976 h 1168"/>
                  <a:gd name="T74" fmla="*/ 2618 w 1753"/>
                  <a:gd name="T75" fmla="*/ 3186 h 1168"/>
                  <a:gd name="T76" fmla="*/ 2583 w 1753"/>
                  <a:gd name="T77" fmla="*/ 2826 h 1168"/>
                  <a:gd name="T78" fmla="*/ 2657 w 1753"/>
                  <a:gd name="T79" fmla="*/ 2567 h 1168"/>
                  <a:gd name="T80" fmla="*/ 2578 w 1753"/>
                  <a:gd name="T81" fmla="*/ 2354 h 1168"/>
                  <a:gd name="T82" fmla="*/ 2530 w 1753"/>
                  <a:gd name="T83" fmla="*/ 1950 h 1168"/>
                  <a:gd name="T84" fmla="*/ 2542 w 1753"/>
                  <a:gd name="T85" fmla="*/ 1721 h 1168"/>
                  <a:gd name="T86" fmla="*/ 2647 w 1753"/>
                  <a:gd name="T87" fmla="*/ 1454 h 1168"/>
                  <a:gd name="T88" fmla="*/ 2712 w 1753"/>
                  <a:gd name="T89" fmla="*/ 1320 h 1168"/>
                  <a:gd name="T90" fmla="*/ 2922 w 1753"/>
                  <a:gd name="T91" fmla="*/ 1104 h 1168"/>
                  <a:gd name="T92" fmla="*/ 3186 w 1753"/>
                  <a:gd name="T93" fmla="*/ 974 h 1168"/>
                  <a:gd name="T94" fmla="*/ 5042 w 1753"/>
                  <a:gd name="T95" fmla="*/ 486 h 1168"/>
                  <a:gd name="T96" fmla="*/ 4742 w 1753"/>
                  <a:gd name="T97" fmla="*/ 520 h 1168"/>
                  <a:gd name="T98" fmla="*/ 3533 w 1753"/>
                  <a:gd name="T99" fmla="*/ 4268 h 1168"/>
                  <a:gd name="T100" fmla="*/ 5042 w 1753"/>
                  <a:gd name="T101" fmla="*/ 486 h 116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53" h="1168">
                    <a:moveTo>
                      <a:pt x="508" y="1019"/>
                    </a:moveTo>
                    <a:cubicBezTo>
                      <a:pt x="488" y="1010"/>
                      <a:pt x="469" y="988"/>
                      <a:pt x="447" y="987"/>
                    </a:cubicBezTo>
                    <a:cubicBezTo>
                      <a:pt x="420" y="986"/>
                      <a:pt x="418" y="993"/>
                      <a:pt x="394" y="972"/>
                    </a:cubicBezTo>
                    <a:cubicBezTo>
                      <a:pt x="371" y="952"/>
                      <a:pt x="353" y="958"/>
                      <a:pt x="328" y="949"/>
                    </a:cubicBezTo>
                    <a:cubicBezTo>
                      <a:pt x="315" y="944"/>
                      <a:pt x="309" y="931"/>
                      <a:pt x="298" y="925"/>
                    </a:cubicBezTo>
                    <a:cubicBezTo>
                      <a:pt x="286" y="918"/>
                      <a:pt x="274" y="920"/>
                      <a:pt x="262" y="916"/>
                    </a:cubicBezTo>
                    <a:cubicBezTo>
                      <a:pt x="241" y="907"/>
                      <a:pt x="229" y="882"/>
                      <a:pt x="210" y="869"/>
                    </a:cubicBezTo>
                    <a:cubicBezTo>
                      <a:pt x="182" y="849"/>
                      <a:pt x="165" y="821"/>
                      <a:pt x="132" y="807"/>
                    </a:cubicBezTo>
                    <a:cubicBezTo>
                      <a:pt x="90" y="789"/>
                      <a:pt x="83" y="762"/>
                      <a:pt x="85" y="716"/>
                    </a:cubicBezTo>
                    <a:cubicBezTo>
                      <a:pt x="85" y="699"/>
                      <a:pt x="86" y="688"/>
                      <a:pt x="83" y="673"/>
                    </a:cubicBezTo>
                    <a:cubicBezTo>
                      <a:pt x="80" y="661"/>
                      <a:pt x="77" y="654"/>
                      <a:pt x="79" y="640"/>
                    </a:cubicBezTo>
                    <a:cubicBezTo>
                      <a:pt x="82" y="624"/>
                      <a:pt x="90" y="610"/>
                      <a:pt x="92" y="594"/>
                    </a:cubicBezTo>
                    <a:cubicBezTo>
                      <a:pt x="93" y="584"/>
                      <a:pt x="91" y="575"/>
                      <a:pt x="94" y="565"/>
                    </a:cubicBezTo>
                    <a:cubicBezTo>
                      <a:pt x="98" y="553"/>
                      <a:pt x="111" y="545"/>
                      <a:pt x="114" y="532"/>
                    </a:cubicBezTo>
                    <a:cubicBezTo>
                      <a:pt x="116" y="523"/>
                      <a:pt x="109" y="517"/>
                      <a:pt x="111" y="508"/>
                    </a:cubicBezTo>
                    <a:cubicBezTo>
                      <a:pt x="117" y="486"/>
                      <a:pt x="142" y="457"/>
                      <a:pt x="157" y="438"/>
                    </a:cubicBezTo>
                    <a:cubicBezTo>
                      <a:pt x="173" y="417"/>
                      <a:pt x="185" y="393"/>
                      <a:pt x="207" y="379"/>
                    </a:cubicBezTo>
                    <a:cubicBezTo>
                      <a:pt x="226" y="367"/>
                      <a:pt x="248" y="367"/>
                      <a:pt x="248" y="337"/>
                    </a:cubicBezTo>
                    <a:cubicBezTo>
                      <a:pt x="270" y="328"/>
                      <a:pt x="292" y="326"/>
                      <a:pt x="311" y="310"/>
                    </a:cubicBezTo>
                    <a:cubicBezTo>
                      <a:pt x="321" y="301"/>
                      <a:pt x="322" y="298"/>
                      <a:pt x="334" y="293"/>
                    </a:cubicBezTo>
                    <a:cubicBezTo>
                      <a:pt x="343" y="290"/>
                      <a:pt x="352" y="292"/>
                      <a:pt x="360" y="287"/>
                    </a:cubicBezTo>
                    <a:cubicBezTo>
                      <a:pt x="368" y="283"/>
                      <a:pt x="373" y="273"/>
                      <a:pt x="383" y="270"/>
                    </a:cubicBezTo>
                    <a:cubicBezTo>
                      <a:pt x="391" y="268"/>
                      <a:pt x="399" y="271"/>
                      <a:pt x="408" y="270"/>
                    </a:cubicBezTo>
                    <a:cubicBezTo>
                      <a:pt x="435" y="264"/>
                      <a:pt x="425" y="248"/>
                      <a:pt x="433" y="230"/>
                    </a:cubicBezTo>
                    <a:cubicBezTo>
                      <a:pt x="438" y="233"/>
                      <a:pt x="443" y="234"/>
                      <a:pt x="448" y="235"/>
                    </a:cubicBezTo>
                    <a:cubicBezTo>
                      <a:pt x="453" y="220"/>
                      <a:pt x="451" y="200"/>
                      <a:pt x="441" y="191"/>
                    </a:cubicBezTo>
                    <a:cubicBezTo>
                      <a:pt x="427" y="177"/>
                      <a:pt x="414" y="191"/>
                      <a:pt x="400" y="200"/>
                    </a:cubicBezTo>
                    <a:cubicBezTo>
                      <a:pt x="379" y="216"/>
                      <a:pt x="343" y="248"/>
                      <a:pt x="313" y="230"/>
                    </a:cubicBezTo>
                    <a:cubicBezTo>
                      <a:pt x="305" y="248"/>
                      <a:pt x="315" y="264"/>
                      <a:pt x="288" y="270"/>
                    </a:cubicBezTo>
                    <a:cubicBezTo>
                      <a:pt x="279" y="271"/>
                      <a:pt x="271" y="268"/>
                      <a:pt x="263" y="270"/>
                    </a:cubicBezTo>
                    <a:cubicBezTo>
                      <a:pt x="253" y="273"/>
                      <a:pt x="248" y="283"/>
                      <a:pt x="240" y="287"/>
                    </a:cubicBezTo>
                    <a:cubicBezTo>
                      <a:pt x="232" y="292"/>
                      <a:pt x="223" y="290"/>
                      <a:pt x="214" y="293"/>
                    </a:cubicBezTo>
                    <a:cubicBezTo>
                      <a:pt x="202" y="298"/>
                      <a:pt x="201" y="301"/>
                      <a:pt x="191" y="310"/>
                    </a:cubicBezTo>
                    <a:cubicBezTo>
                      <a:pt x="173" y="325"/>
                      <a:pt x="152" y="328"/>
                      <a:pt x="131" y="336"/>
                    </a:cubicBezTo>
                    <a:cubicBezTo>
                      <a:pt x="130" y="337"/>
                      <a:pt x="129" y="338"/>
                      <a:pt x="128" y="340"/>
                    </a:cubicBezTo>
                    <a:cubicBezTo>
                      <a:pt x="127" y="359"/>
                      <a:pt x="116" y="365"/>
                      <a:pt x="103" y="371"/>
                    </a:cubicBezTo>
                    <a:cubicBezTo>
                      <a:pt x="53" y="437"/>
                      <a:pt x="16" y="521"/>
                      <a:pt x="5" y="627"/>
                    </a:cubicBezTo>
                    <a:cubicBezTo>
                      <a:pt x="0" y="681"/>
                      <a:pt x="10" y="765"/>
                      <a:pt x="66" y="849"/>
                    </a:cubicBezTo>
                    <a:cubicBezTo>
                      <a:pt x="73" y="856"/>
                      <a:pt x="81" y="863"/>
                      <a:pt x="90" y="869"/>
                    </a:cubicBezTo>
                    <a:cubicBezTo>
                      <a:pt x="109" y="882"/>
                      <a:pt x="121" y="907"/>
                      <a:pt x="142" y="916"/>
                    </a:cubicBezTo>
                    <a:cubicBezTo>
                      <a:pt x="154" y="920"/>
                      <a:pt x="166" y="918"/>
                      <a:pt x="178" y="925"/>
                    </a:cubicBezTo>
                    <a:cubicBezTo>
                      <a:pt x="189" y="931"/>
                      <a:pt x="195" y="944"/>
                      <a:pt x="208" y="949"/>
                    </a:cubicBezTo>
                    <a:cubicBezTo>
                      <a:pt x="234" y="958"/>
                      <a:pt x="251" y="952"/>
                      <a:pt x="274" y="972"/>
                    </a:cubicBezTo>
                    <a:cubicBezTo>
                      <a:pt x="298" y="993"/>
                      <a:pt x="300" y="986"/>
                      <a:pt x="327" y="987"/>
                    </a:cubicBezTo>
                    <a:cubicBezTo>
                      <a:pt x="349" y="988"/>
                      <a:pt x="368" y="1010"/>
                      <a:pt x="388" y="1019"/>
                    </a:cubicBezTo>
                    <a:cubicBezTo>
                      <a:pt x="413" y="1032"/>
                      <a:pt x="421" y="1030"/>
                      <a:pt x="446" y="1029"/>
                    </a:cubicBezTo>
                    <a:cubicBezTo>
                      <a:pt x="469" y="1027"/>
                      <a:pt x="487" y="1038"/>
                      <a:pt x="509" y="1034"/>
                    </a:cubicBezTo>
                    <a:cubicBezTo>
                      <a:pt x="526" y="1030"/>
                      <a:pt x="535" y="1033"/>
                      <a:pt x="550" y="1033"/>
                    </a:cubicBezTo>
                    <a:cubicBezTo>
                      <a:pt x="550" y="1032"/>
                      <a:pt x="550" y="1031"/>
                      <a:pt x="550" y="1030"/>
                    </a:cubicBezTo>
                    <a:cubicBezTo>
                      <a:pt x="536" y="1030"/>
                      <a:pt x="527" y="1029"/>
                      <a:pt x="508" y="1019"/>
                    </a:cubicBezTo>
                    <a:close/>
                    <a:moveTo>
                      <a:pt x="878" y="260"/>
                    </a:moveTo>
                    <a:cubicBezTo>
                      <a:pt x="867" y="253"/>
                      <a:pt x="856" y="247"/>
                      <a:pt x="841" y="249"/>
                    </a:cubicBezTo>
                    <a:cubicBezTo>
                      <a:pt x="824" y="250"/>
                      <a:pt x="808" y="255"/>
                      <a:pt x="791" y="256"/>
                    </a:cubicBezTo>
                    <a:cubicBezTo>
                      <a:pt x="776" y="256"/>
                      <a:pt x="760" y="256"/>
                      <a:pt x="746" y="265"/>
                    </a:cubicBezTo>
                    <a:cubicBezTo>
                      <a:pt x="734" y="273"/>
                      <a:pt x="723" y="281"/>
                      <a:pt x="708" y="284"/>
                    </a:cubicBezTo>
                    <a:cubicBezTo>
                      <a:pt x="691" y="287"/>
                      <a:pt x="686" y="286"/>
                      <a:pt x="674" y="300"/>
                    </a:cubicBezTo>
                    <a:cubicBezTo>
                      <a:pt x="664" y="314"/>
                      <a:pt x="652" y="318"/>
                      <a:pt x="640" y="328"/>
                    </a:cubicBezTo>
                    <a:cubicBezTo>
                      <a:pt x="629" y="337"/>
                      <a:pt x="629" y="351"/>
                      <a:pt x="617" y="359"/>
                    </a:cubicBezTo>
                    <a:cubicBezTo>
                      <a:pt x="612" y="362"/>
                      <a:pt x="603" y="363"/>
                      <a:pt x="600" y="367"/>
                    </a:cubicBezTo>
                    <a:cubicBezTo>
                      <a:pt x="594" y="375"/>
                      <a:pt x="601" y="386"/>
                      <a:pt x="600" y="395"/>
                    </a:cubicBezTo>
                    <a:cubicBezTo>
                      <a:pt x="598" y="411"/>
                      <a:pt x="582" y="411"/>
                      <a:pt x="581" y="429"/>
                    </a:cubicBezTo>
                    <a:cubicBezTo>
                      <a:pt x="580" y="446"/>
                      <a:pt x="578" y="452"/>
                      <a:pt x="571" y="468"/>
                    </a:cubicBezTo>
                    <a:cubicBezTo>
                      <a:pt x="564" y="485"/>
                      <a:pt x="577" y="495"/>
                      <a:pt x="575" y="511"/>
                    </a:cubicBezTo>
                    <a:cubicBezTo>
                      <a:pt x="574" y="518"/>
                      <a:pt x="568" y="520"/>
                      <a:pt x="568" y="530"/>
                    </a:cubicBezTo>
                    <a:cubicBezTo>
                      <a:pt x="570" y="546"/>
                      <a:pt x="570" y="557"/>
                      <a:pt x="569" y="573"/>
                    </a:cubicBezTo>
                    <a:cubicBezTo>
                      <a:pt x="566" y="599"/>
                      <a:pt x="577" y="617"/>
                      <a:pt x="581" y="640"/>
                    </a:cubicBezTo>
                    <a:cubicBezTo>
                      <a:pt x="583" y="653"/>
                      <a:pt x="590" y="657"/>
                      <a:pt x="596" y="666"/>
                    </a:cubicBezTo>
                    <a:cubicBezTo>
                      <a:pt x="603" y="677"/>
                      <a:pt x="600" y="684"/>
                      <a:pt x="602" y="698"/>
                    </a:cubicBezTo>
                    <a:cubicBezTo>
                      <a:pt x="603" y="703"/>
                      <a:pt x="605" y="713"/>
                      <a:pt x="609" y="717"/>
                    </a:cubicBezTo>
                    <a:cubicBezTo>
                      <a:pt x="610" y="718"/>
                      <a:pt x="616" y="721"/>
                      <a:pt x="616" y="721"/>
                    </a:cubicBezTo>
                    <a:cubicBezTo>
                      <a:pt x="620" y="727"/>
                      <a:pt x="620" y="733"/>
                      <a:pt x="624" y="741"/>
                    </a:cubicBezTo>
                    <a:cubicBezTo>
                      <a:pt x="629" y="749"/>
                      <a:pt x="637" y="751"/>
                      <a:pt x="643" y="758"/>
                    </a:cubicBezTo>
                    <a:cubicBezTo>
                      <a:pt x="648" y="764"/>
                      <a:pt x="651" y="772"/>
                      <a:pt x="655" y="779"/>
                    </a:cubicBezTo>
                    <a:cubicBezTo>
                      <a:pt x="664" y="792"/>
                      <a:pt x="678" y="797"/>
                      <a:pt x="689" y="809"/>
                    </a:cubicBezTo>
                    <a:cubicBezTo>
                      <a:pt x="697" y="819"/>
                      <a:pt x="703" y="837"/>
                      <a:pt x="707" y="849"/>
                    </a:cubicBezTo>
                    <a:cubicBezTo>
                      <a:pt x="709" y="853"/>
                      <a:pt x="707" y="864"/>
                      <a:pt x="712" y="866"/>
                    </a:cubicBezTo>
                    <a:cubicBezTo>
                      <a:pt x="725" y="874"/>
                      <a:pt x="721" y="854"/>
                      <a:pt x="720" y="847"/>
                    </a:cubicBezTo>
                    <a:cubicBezTo>
                      <a:pt x="714" y="820"/>
                      <a:pt x="703" y="796"/>
                      <a:pt x="702" y="768"/>
                    </a:cubicBezTo>
                    <a:cubicBezTo>
                      <a:pt x="701" y="747"/>
                      <a:pt x="711" y="727"/>
                      <a:pt x="726" y="711"/>
                    </a:cubicBezTo>
                    <a:cubicBezTo>
                      <a:pt x="724" y="707"/>
                      <a:pt x="723" y="701"/>
                      <a:pt x="722" y="698"/>
                    </a:cubicBezTo>
                    <a:cubicBezTo>
                      <a:pt x="720" y="684"/>
                      <a:pt x="723" y="677"/>
                      <a:pt x="716" y="666"/>
                    </a:cubicBezTo>
                    <a:cubicBezTo>
                      <a:pt x="710" y="657"/>
                      <a:pt x="703" y="653"/>
                      <a:pt x="701" y="640"/>
                    </a:cubicBezTo>
                    <a:cubicBezTo>
                      <a:pt x="697" y="617"/>
                      <a:pt x="686" y="599"/>
                      <a:pt x="689" y="573"/>
                    </a:cubicBezTo>
                    <a:cubicBezTo>
                      <a:pt x="690" y="557"/>
                      <a:pt x="690" y="546"/>
                      <a:pt x="688" y="530"/>
                    </a:cubicBezTo>
                    <a:cubicBezTo>
                      <a:pt x="688" y="520"/>
                      <a:pt x="694" y="518"/>
                      <a:pt x="695" y="511"/>
                    </a:cubicBezTo>
                    <a:cubicBezTo>
                      <a:pt x="697" y="495"/>
                      <a:pt x="684" y="485"/>
                      <a:pt x="691" y="468"/>
                    </a:cubicBezTo>
                    <a:cubicBezTo>
                      <a:pt x="698" y="452"/>
                      <a:pt x="700" y="446"/>
                      <a:pt x="701" y="429"/>
                    </a:cubicBezTo>
                    <a:cubicBezTo>
                      <a:pt x="702" y="411"/>
                      <a:pt x="718" y="411"/>
                      <a:pt x="720" y="395"/>
                    </a:cubicBezTo>
                    <a:cubicBezTo>
                      <a:pt x="721" y="386"/>
                      <a:pt x="714" y="375"/>
                      <a:pt x="720" y="367"/>
                    </a:cubicBezTo>
                    <a:cubicBezTo>
                      <a:pt x="723" y="363"/>
                      <a:pt x="732" y="362"/>
                      <a:pt x="737" y="359"/>
                    </a:cubicBezTo>
                    <a:cubicBezTo>
                      <a:pt x="749" y="351"/>
                      <a:pt x="749" y="337"/>
                      <a:pt x="760" y="328"/>
                    </a:cubicBezTo>
                    <a:cubicBezTo>
                      <a:pt x="772" y="318"/>
                      <a:pt x="784" y="314"/>
                      <a:pt x="794" y="300"/>
                    </a:cubicBezTo>
                    <a:cubicBezTo>
                      <a:pt x="806" y="286"/>
                      <a:pt x="811" y="287"/>
                      <a:pt x="828" y="284"/>
                    </a:cubicBezTo>
                    <a:cubicBezTo>
                      <a:pt x="843" y="281"/>
                      <a:pt x="854" y="273"/>
                      <a:pt x="866" y="265"/>
                    </a:cubicBezTo>
                    <a:cubicBezTo>
                      <a:pt x="870" y="263"/>
                      <a:pt x="874" y="261"/>
                      <a:pt x="878" y="260"/>
                    </a:cubicBezTo>
                    <a:close/>
                    <a:moveTo>
                      <a:pt x="1371" y="132"/>
                    </a:moveTo>
                    <a:cubicBezTo>
                      <a:pt x="1237" y="26"/>
                      <a:pt x="1074" y="0"/>
                      <a:pt x="922" y="11"/>
                    </a:cubicBezTo>
                    <a:cubicBezTo>
                      <a:pt x="1037" y="19"/>
                      <a:pt x="1190" y="62"/>
                      <a:pt x="1289" y="141"/>
                    </a:cubicBezTo>
                    <a:cubicBezTo>
                      <a:pt x="1671" y="444"/>
                      <a:pt x="1484" y="867"/>
                      <a:pt x="1308" y="1034"/>
                    </a:cubicBezTo>
                    <a:cubicBezTo>
                      <a:pt x="1241" y="1098"/>
                      <a:pt x="1090" y="1154"/>
                      <a:pt x="961" y="1160"/>
                    </a:cubicBezTo>
                    <a:cubicBezTo>
                      <a:pt x="1141" y="1168"/>
                      <a:pt x="1298" y="1144"/>
                      <a:pt x="1386" y="1061"/>
                    </a:cubicBezTo>
                    <a:cubicBezTo>
                      <a:pt x="1561" y="894"/>
                      <a:pt x="1753" y="436"/>
                      <a:pt x="1371" y="132"/>
                    </a:cubicBezTo>
                    <a:close/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8" name="Freeform 10">
                <a:extLst>
                  <a:ext uri="{FF2B5EF4-FFF2-40B4-BE49-F238E27FC236}">
                    <a16:creationId xmlns:a16="http://schemas.microsoft.com/office/drawing/2014/main" id="{F7551CF8-FE12-4564-8D93-2F251393E1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" y="748"/>
                <a:ext cx="2714" cy="2103"/>
              </a:xfrm>
              <a:custGeom>
                <a:avLst/>
                <a:gdLst>
                  <a:gd name="T0" fmla="*/ 1658 w 1758"/>
                  <a:gd name="T1" fmla="*/ 1007 h 1362"/>
                  <a:gd name="T2" fmla="*/ 1476 w 1758"/>
                  <a:gd name="T3" fmla="*/ 4396 h 1362"/>
                  <a:gd name="T4" fmla="*/ 5062 w 1758"/>
                  <a:gd name="T5" fmla="*/ 980 h 1362"/>
                  <a:gd name="T6" fmla="*/ 2103 w 1758"/>
                  <a:gd name="T7" fmla="*/ 4282 h 1362"/>
                  <a:gd name="T8" fmla="*/ 1664 w 1758"/>
                  <a:gd name="T9" fmla="*/ 4127 h 1362"/>
                  <a:gd name="T10" fmla="*/ 1226 w 1758"/>
                  <a:gd name="T11" fmla="*/ 3987 h 1362"/>
                  <a:gd name="T12" fmla="*/ 982 w 1758"/>
                  <a:gd name="T13" fmla="*/ 3865 h 1362"/>
                  <a:gd name="T14" fmla="*/ 505 w 1758"/>
                  <a:gd name="T15" fmla="*/ 3465 h 1362"/>
                  <a:gd name="T16" fmla="*/ 324 w 1758"/>
                  <a:gd name="T17" fmla="*/ 2971 h 1362"/>
                  <a:gd name="T18" fmla="*/ 358 w 1758"/>
                  <a:gd name="T19" fmla="*/ 2680 h 1362"/>
                  <a:gd name="T20" fmla="*/ 438 w 1758"/>
                  <a:gd name="T21" fmla="*/ 2450 h 1362"/>
                  <a:gd name="T22" fmla="*/ 596 w 1758"/>
                  <a:gd name="T23" fmla="*/ 2105 h 1362"/>
                  <a:gd name="T24" fmla="*/ 932 w 1758"/>
                  <a:gd name="T25" fmla="*/ 1734 h 1362"/>
                  <a:gd name="T26" fmla="*/ 1246 w 1758"/>
                  <a:gd name="T27" fmla="*/ 1572 h 1362"/>
                  <a:gd name="T28" fmla="*/ 1428 w 1758"/>
                  <a:gd name="T29" fmla="*/ 1487 h 1362"/>
                  <a:gd name="T30" fmla="*/ 1612 w 1758"/>
                  <a:gd name="T31" fmla="*/ 1340 h 1362"/>
                  <a:gd name="T32" fmla="*/ 2083 w 1758"/>
                  <a:gd name="T33" fmla="*/ 1197 h 1362"/>
                  <a:gd name="T34" fmla="*/ 2021 w 1758"/>
                  <a:gd name="T35" fmla="*/ 1482 h 1362"/>
                  <a:gd name="T36" fmla="*/ 1744 w 1758"/>
                  <a:gd name="T37" fmla="*/ 2078 h 1362"/>
                  <a:gd name="T38" fmla="*/ 1744 w 1758"/>
                  <a:gd name="T39" fmla="*/ 2870 h 1362"/>
                  <a:gd name="T40" fmla="*/ 1981 w 1758"/>
                  <a:gd name="T41" fmla="*/ 3686 h 1362"/>
                  <a:gd name="T42" fmla="*/ 2484 w 1758"/>
                  <a:gd name="T43" fmla="*/ 4296 h 1362"/>
                  <a:gd name="T44" fmla="*/ 4866 w 1758"/>
                  <a:gd name="T45" fmla="*/ 2367 h 1362"/>
                  <a:gd name="T46" fmla="*/ 4877 w 1758"/>
                  <a:gd name="T47" fmla="*/ 2633 h 1362"/>
                  <a:gd name="T48" fmla="*/ 4886 w 1758"/>
                  <a:gd name="T49" fmla="*/ 2739 h 1362"/>
                  <a:gd name="T50" fmla="*/ 4831 w 1758"/>
                  <a:gd name="T51" fmla="*/ 2937 h 1362"/>
                  <a:gd name="T52" fmla="*/ 4778 w 1758"/>
                  <a:gd name="T53" fmla="*/ 2997 h 1362"/>
                  <a:gd name="T54" fmla="*/ 4729 w 1758"/>
                  <a:gd name="T55" fmla="*/ 3138 h 1362"/>
                  <a:gd name="T56" fmla="*/ 4621 w 1758"/>
                  <a:gd name="T57" fmla="*/ 3338 h 1362"/>
                  <a:gd name="T58" fmla="*/ 4412 w 1758"/>
                  <a:gd name="T59" fmla="*/ 3655 h 1362"/>
                  <a:gd name="T60" fmla="*/ 4242 w 1758"/>
                  <a:gd name="T61" fmla="*/ 3627 h 1362"/>
                  <a:gd name="T62" fmla="*/ 3963 w 1758"/>
                  <a:gd name="T63" fmla="*/ 3669 h 1362"/>
                  <a:gd name="T64" fmla="*/ 3878 w 1758"/>
                  <a:gd name="T65" fmla="*/ 3751 h 1362"/>
                  <a:gd name="T66" fmla="*/ 3856 w 1758"/>
                  <a:gd name="T67" fmla="*/ 3734 h 1362"/>
                  <a:gd name="T68" fmla="*/ 3835 w 1758"/>
                  <a:gd name="T69" fmla="*/ 3395 h 1362"/>
                  <a:gd name="T70" fmla="*/ 3310 w 1758"/>
                  <a:gd name="T71" fmla="*/ 3016 h 1362"/>
                  <a:gd name="T72" fmla="*/ 3111 w 1758"/>
                  <a:gd name="T73" fmla="*/ 3612 h 1362"/>
                  <a:gd name="T74" fmla="*/ 3060 w 1758"/>
                  <a:gd name="T75" fmla="*/ 3619 h 1362"/>
                  <a:gd name="T76" fmla="*/ 2870 w 1758"/>
                  <a:gd name="T77" fmla="*/ 3361 h 1362"/>
                  <a:gd name="T78" fmla="*/ 2756 w 1758"/>
                  <a:gd name="T79" fmla="*/ 3221 h 1362"/>
                  <a:gd name="T80" fmla="*/ 2700 w 1758"/>
                  <a:gd name="T81" fmla="*/ 3133 h 1362"/>
                  <a:gd name="T82" fmla="*/ 2652 w 1758"/>
                  <a:gd name="T83" fmla="*/ 2945 h 1362"/>
                  <a:gd name="T84" fmla="*/ 2552 w 1758"/>
                  <a:gd name="T85" fmla="*/ 2603 h 1362"/>
                  <a:gd name="T86" fmla="*/ 2577 w 1758"/>
                  <a:gd name="T87" fmla="*/ 2375 h 1362"/>
                  <a:gd name="T88" fmla="*/ 2598 w 1758"/>
                  <a:gd name="T89" fmla="*/ 2072 h 1362"/>
                  <a:gd name="T90" fmla="*/ 2668 w 1758"/>
                  <a:gd name="T91" fmla="*/ 1845 h 1362"/>
                  <a:gd name="T92" fmla="*/ 2814 w 1758"/>
                  <a:gd name="T93" fmla="*/ 1700 h 1362"/>
                  <a:gd name="T94" fmla="*/ 3064 w 1758"/>
                  <a:gd name="T95" fmla="*/ 1538 h 1362"/>
                  <a:gd name="T96" fmla="*/ 3370 w 1758"/>
                  <a:gd name="T97" fmla="*/ 1436 h 1362"/>
                  <a:gd name="T98" fmla="*/ 3787 w 1758"/>
                  <a:gd name="T99" fmla="*/ 1516 h 1362"/>
                  <a:gd name="T100" fmla="*/ 3992 w 1758"/>
                  <a:gd name="T101" fmla="*/ 1561 h 1362"/>
                  <a:gd name="T102" fmla="*/ 4150 w 1758"/>
                  <a:gd name="T103" fmla="*/ 1649 h 1362"/>
                  <a:gd name="T104" fmla="*/ 4360 w 1758"/>
                  <a:gd name="T105" fmla="*/ 1529 h 1362"/>
                  <a:gd name="T106" fmla="*/ 4479 w 1758"/>
                  <a:gd name="T107" fmla="*/ 1576 h 1362"/>
                  <a:gd name="T108" fmla="*/ 4198 w 1758"/>
                  <a:gd name="T109" fmla="*/ 2220 h 1362"/>
                  <a:gd name="T110" fmla="*/ 4621 w 1758"/>
                  <a:gd name="T111" fmla="*/ 2341 h 1362"/>
                  <a:gd name="T112" fmla="*/ 4866 w 1758"/>
                  <a:gd name="T113" fmla="*/ 2367 h 136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58" h="1362">
                    <a:moveTo>
                      <a:pt x="1376" y="266"/>
                    </a:moveTo>
                    <a:cubicBezTo>
                      <a:pt x="1041" y="0"/>
                      <a:pt x="525" y="242"/>
                      <a:pt x="451" y="273"/>
                    </a:cubicBezTo>
                    <a:cubicBezTo>
                      <a:pt x="376" y="305"/>
                      <a:pt x="45" y="410"/>
                      <a:pt x="10" y="761"/>
                    </a:cubicBezTo>
                    <a:cubicBezTo>
                      <a:pt x="0" y="867"/>
                      <a:pt x="48" y="1095"/>
                      <a:pt x="401" y="1194"/>
                    </a:cubicBezTo>
                    <a:cubicBezTo>
                      <a:pt x="754" y="1293"/>
                      <a:pt x="1215" y="1362"/>
                      <a:pt x="1391" y="1195"/>
                    </a:cubicBezTo>
                    <a:cubicBezTo>
                      <a:pt x="1566" y="1028"/>
                      <a:pt x="1758" y="570"/>
                      <a:pt x="1376" y="266"/>
                    </a:cubicBezTo>
                    <a:close/>
                    <a:moveTo>
                      <a:pt x="634" y="1168"/>
                    </a:moveTo>
                    <a:cubicBezTo>
                      <a:pt x="612" y="1172"/>
                      <a:pt x="594" y="1161"/>
                      <a:pt x="571" y="1163"/>
                    </a:cubicBezTo>
                    <a:cubicBezTo>
                      <a:pt x="546" y="1164"/>
                      <a:pt x="538" y="1166"/>
                      <a:pt x="513" y="1153"/>
                    </a:cubicBezTo>
                    <a:cubicBezTo>
                      <a:pt x="493" y="1144"/>
                      <a:pt x="474" y="1122"/>
                      <a:pt x="452" y="1121"/>
                    </a:cubicBezTo>
                    <a:cubicBezTo>
                      <a:pt x="425" y="1120"/>
                      <a:pt x="423" y="1127"/>
                      <a:pt x="399" y="1106"/>
                    </a:cubicBezTo>
                    <a:cubicBezTo>
                      <a:pt x="376" y="1086"/>
                      <a:pt x="358" y="1092"/>
                      <a:pt x="333" y="1083"/>
                    </a:cubicBezTo>
                    <a:cubicBezTo>
                      <a:pt x="320" y="1078"/>
                      <a:pt x="314" y="1065"/>
                      <a:pt x="303" y="1059"/>
                    </a:cubicBezTo>
                    <a:cubicBezTo>
                      <a:pt x="291" y="1052"/>
                      <a:pt x="279" y="1054"/>
                      <a:pt x="267" y="1050"/>
                    </a:cubicBezTo>
                    <a:cubicBezTo>
                      <a:pt x="246" y="1041"/>
                      <a:pt x="234" y="1016"/>
                      <a:pt x="215" y="1003"/>
                    </a:cubicBezTo>
                    <a:cubicBezTo>
                      <a:pt x="187" y="983"/>
                      <a:pt x="170" y="955"/>
                      <a:pt x="137" y="941"/>
                    </a:cubicBezTo>
                    <a:cubicBezTo>
                      <a:pt x="95" y="923"/>
                      <a:pt x="88" y="896"/>
                      <a:pt x="90" y="850"/>
                    </a:cubicBezTo>
                    <a:cubicBezTo>
                      <a:pt x="90" y="833"/>
                      <a:pt x="91" y="822"/>
                      <a:pt x="88" y="807"/>
                    </a:cubicBezTo>
                    <a:cubicBezTo>
                      <a:pt x="85" y="795"/>
                      <a:pt x="82" y="788"/>
                      <a:pt x="84" y="774"/>
                    </a:cubicBezTo>
                    <a:cubicBezTo>
                      <a:pt x="87" y="758"/>
                      <a:pt x="95" y="744"/>
                      <a:pt x="97" y="728"/>
                    </a:cubicBezTo>
                    <a:cubicBezTo>
                      <a:pt x="98" y="718"/>
                      <a:pt x="96" y="709"/>
                      <a:pt x="99" y="699"/>
                    </a:cubicBezTo>
                    <a:cubicBezTo>
                      <a:pt x="103" y="687"/>
                      <a:pt x="116" y="679"/>
                      <a:pt x="119" y="666"/>
                    </a:cubicBezTo>
                    <a:cubicBezTo>
                      <a:pt x="121" y="657"/>
                      <a:pt x="114" y="651"/>
                      <a:pt x="116" y="642"/>
                    </a:cubicBezTo>
                    <a:cubicBezTo>
                      <a:pt x="122" y="620"/>
                      <a:pt x="147" y="591"/>
                      <a:pt x="162" y="572"/>
                    </a:cubicBezTo>
                    <a:cubicBezTo>
                      <a:pt x="178" y="551"/>
                      <a:pt x="190" y="527"/>
                      <a:pt x="212" y="513"/>
                    </a:cubicBezTo>
                    <a:cubicBezTo>
                      <a:pt x="231" y="501"/>
                      <a:pt x="253" y="501"/>
                      <a:pt x="253" y="471"/>
                    </a:cubicBezTo>
                    <a:cubicBezTo>
                      <a:pt x="275" y="462"/>
                      <a:pt x="297" y="460"/>
                      <a:pt x="316" y="444"/>
                    </a:cubicBezTo>
                    <a:cubicBezTo>
                      <a:pt x="326" y="435"/>
                      <a:pt x="327" y="432"/>
                      <a:pt x="339" y="427"/>
                    </a:cubicBezTo>
                    <a:cubicBezTo>
                      <a:pt x="348" y="424"/>
                      <a:pt x="357" y="426"/>
                      <a:pt x="365" y="421"/>
                    </a:cubicBezTo>
                    <a:cubicBezTo>
                      <a:pt x="373" y="417"/>
                      <a:pt x="378" y="407"/>
                      <a:pt x="388" y="404"/>
                    </a:cubicBezTo>
                    <a:cubicBezTo>
                      <a:pt x="396" y="402"/>
                      <a:pt x="404" y="405"/>
                      <a:pt x="413" y="404"/>
                    </a:cubicBezTo>
                    <a:cubicBezTo>
                      <a:pt x="440" y="398"/>
                      <a:pt x="430" y="382"/>
                      <a:pt x="438" y="364"/>
                    </a:cubicBezTo>
                    <a:cubicBezTo>
                      <a:pt x="468" y="382"/>
                      <a:pt x="504" y="350"/>
                      <a:pt x="525" y="334"/>
                    </a:cubicBezTo>
                    <a:cubicBezTo>
                      <a:pt x="539" y="325"/>
                      <a:pt x="552" y="311"/>
                      <a:pt x="566" y="325"/>
                    </a:cubicBezTo>
                    <a:cubicBezTo>
                      <a:pt x="582" y="339"/>
                      <a:pt x="578" y="376"/>
                      <a:pt x="561" y="387"/>
                    </a:cubicBezTo>
                    <a:cubicBezTo>
                      <a:pt x="561" y="387"/>
                      <a:pt x="554" y="390"/>
                      <a:pt x="549" y="403"/>
                    </a:cubicBezTo>
                    <a:cubicBezTo>
                      <a:pt x="544" y="416"/>
                      <a:pt x="533" y="429"/>
                      <a:pt x="523" y="442"/>
                    </a:cubicBezTo>
                    <a:cubicBezTo>
                      <a:pt x="499" y="475"/>
                      <a:pt x="482" y="521"/>
                      <a:pt x="474" y="565"/>
                    </a:cubicBezTo>
                    <a:cubicBezTo>
                      <a:pt x="468" y="601"/>
                      <a:pt x="466" y="633"/>
                      <a:pt x="466" y="669"/>
                    </a:cubicBezTo>
                    <a:cubicBezTo>
                      <a:pt x="465" y="706"/>
                      <a:pt x="475" y="745"/>
                      <a:pt x="474" y="780"/>
                    </a:cubicBezTo>
                    <a:cubicBezTo>
                      <a:pt x="472" y="820"/>
                      <a:pt x="460" y="848"/>
                      <a:pt x="478" y="886"/>
                    </a:cubicBezTo>
                    <a:cubicBezTo>
                      <a:pt x="497" y="926"/>
                      <a:pt x="508" y="968"/>
                      <a:pt x="538" y="1001"/>
                    </a:cubicBezTo>
                    <a:cubicBezTo>
                      <a:pt x="566" y="1031"/>
                      <a:pt x="585" y="1063"/>
                      <a:pt x="617" y="1089"/>
                    </a:cubicBezTo>
                    <a:cubicBezTo>
                      <a:pt x="640" y="1109"/>
                      <a:pt x="675" y="1133"/>
                      <a:pt x="675" y="1167"/>
                    </a:cubicBezTo>
                    <a:cubicBezTo>
                      <a:pt x="660" y="1167"/>
                      <a:pt x="651" y="1164"/>
                      <a:pt x="634" y="1168"/>
                    </a:cubicBezTo>
                    <a:close/>
                    <a:moveTo>
                      <a:pt x="1323" y="643"/>
                    </a:moveTo>
                    <a:cubicBezTo>
                      <a:pt x="1327" y="654"/>
                      <a:pt x="1331" y="657"/>
                      <a:pt x="1331" y="670"/>
                    </a:cubicBezTo>
                    <a:cubicBezTo>
                      <a:pt x="1331" y="685"/>
                      <a:pt x="1329" y="700"/>
                      <a:pt x="1325" y="715"/>
                    </a:cubicBezTo>
                    <a:cubicBezTo>
                      <a:pt x="1322" y="725"/>
                      <a:pt x="1321" y="727"/>
                      <a:pt x="1322" y="736"/>
                    </a:cubicBezTo>
                    <a:cubicBezTo>
                      <a:pt x="1322" y="738"/>
                      <a:pt x="1327" y="741"/>
                      <a:pt x="1328" y="744"/>
                    </a:cubicBezTo>
                    <a:cubicBezTo>
                      <a:pt x="1328" y="748"/>
                      <a:pt x="1325" y="747"/>
                      <a:pt x="1324" y="751"/>
                    </a:cubicBezTo>
                    <a:cubicBezTo>
                      <a:pt x="1321" y="764"/>
                      <a:pt x="1318" y="785"/>
                      <a:pt x="1313" y="798"/>
                    </a:cubicBezTo>
                    <a:cubicBezTo>
                      <a:pt x="1311" y="804"/>
                      <a:pt x="1313" y="802"/>
                      <a:pt x="1309" y="807"/>
                    </a:cubicBezTo>
                    <a:cubicBezTo>
                      <a:pt x="1306" y="810"/>
                      <a:pt x="1302" y="810"/>
                      <a:pt x="1299" y="814"/>
                    </a:cubicBezTo>
                    <a:cubicBezTo>
                      <a:pt x="1293" y="822"/>
                      <a:pt x="1295" y="831"/>
                      <a:pt x="1306" y="835"/>
                    </a:cubicBezTo>
                    <a:cubicBezTo>
                      <a:pt x="1304" y="847"/>
                      <a:pt x="1293" y="845"/>
                      <a:pt x="1285" y="852"/>
                    </a:cubicBezTo>
                    <a:cubicBezTo>
                      <a:pt x="1273" y="863"/>
                      <a:pt x="1272" y="882"/>
                      <a:pt x="1281" y="895"/>
                    </a:cubicBezTo>
                    <a:cubicBezTo>
                      <a:pt x="1271" y="896"/>
                      <a:pt x="1263" y="900"/>
                      <a:pt x="1256" y="907"/>
                    </a:cubicBezTo>
                    <a:cubicBezTo>
                      <a:pt x="1246" y="918"/>
                      <a:pt x="1246" y="923"/>
                      <a:pt x="1247" y="938"/>
                    </a:cubicBezTo>
                    <a:cubicBezTo>
                      <a:pt x="1220" y="922"/>
                      <a:pt x="1205" y="979"/>
                      <a:pt x="1199" y="993"/>
                    </a:cubicBezTo>
                    <a:cubicBezTo>
                      <a:pt x="1192" y="984"/>
                      <a:pt x="1192" y="968"/>
                      <a:pt x="1179" y="966"/>
                    </a:cubicBezTo>
                    <a:cubicBezTo>
                      <a:pt x="1167" y="964"/>
                      <a:pt x="1159" y="977"/>
                      <a:pt x="1153" y="985"/>
                    </a:cubicBezTo>
                    <a:cubicBezTo>
                      <a:pt x="1118" y="939"/>
                      <a:pt x="1118" y="1018"/>
                      <a:pt x="1090" y="1010"/>
                    </a:cubicBezTo>
                    <a:cubicBezTo>
                      <a:pt x="1084" y="1008"/>
                      <a:pt x="1084" y="998"/>
                      <a:pt x="1077" y="997"/>
                    </a:cubicBezTo>
                    <a:cubicBezTo>
                      <a:pt x="1074" y="997"/>
                      <a:pt x="1067" y="1004"/>
                      <a:pt x="1065" y="1006"/>
                    </a:cubicBezTo>
                    <a:cubicBezTo>
                      <a:pt x="1059" y="1011"/>
                      <a:pt x="1058" y="1011"/>
                      <a:pt x="1054" y="1019"/>
                    </a:cubicBezTo>
                    <a:cubicBezTo>
                      <a:pt x="1050" y="1026"/>
                      <a:pt x="1050" y="1033"/>
                      <a:pt x="1043" y="1037"/>
                    </a:cubicBezTo>
                    <a:cubicBezTo>
                      <a:pt x="1038" y="1029"/>
                      <a:pt x="1046" y="1022"/>
                      <a:pt x="1048" y="1014"/>
                    </a:cubicBezTo>
                    <a:cubicBezTo>
                      <a:pt x="1051" y="1004"/>
                      <a:pt x="1050" y="991"/>
                      <a:pt x="1051" y="980"/>
                    </a:cubicBezTo>
                    <a:cubicBezTo>
                      <a:pt x="1053" y="960"/>
                      <a:pt x="1052" y="940"/>
                      <a:pt x="1042" y="922"/>
                    </a:cubicBezTo>
                    <a:cubicBezTo>
                      <a:pt x="1033" y="904"/>
                      <a:pt x="1015" y="893"/>
                      <a:pt x="1003" y="879"/>
                    </a:cubicBezTo>
                    <a:cubicBezTo>
                      <a:pt x="978" y="850"/>
                      <a:pt x="943" y="813"/>
                      <a:pt x="900" y="819"/>
                    </a:cubicBezTo>
                    <a:cubicBezTo>
                      <a:pt x="862" y="825"/>
                      <a:pt x="825" y="862"/>
                      <a:pt x="827" y="902"/>
                    </a:cubicBezTo>
                    <a:cubicBezTo>
                      <a:pt x="828" y="930"/>
                      <a:pt x="839" y="954"/>
                      <a:pt x="845" y="981"/>
                    </a:cubicBezTo>
                    <a:cubicBezTo>
                      <a:pt x="846" y="988"/>
                      <a:pt x="850" y="1008"/>
                      <a:pt x="837" y="1000"/>
                    </a:cubicBezTo>
                    <a:cubicBezTo>
                      <a:pt x="832" y="998"/>
                      <a:pt x="834" y="987"/>
                      <a:pt x="832" y="983"/>
                    </a:cubicBezTo>
                    <a:cubicBezTo>
                      <a:pt x="828" y="971"/>
                      <a:pt x="822" y="953"/>
                      <a:pt x="814" y="943"/>
                    </a:cubicBezTo>
                    <a:cubicBezTo>
                      <a:pt x="803" y="931"/>
                      <a:pt x="789" y="926"/>
                      <a:pt x="780" y="913"/>
                    </a:cubicBezTo>
                    <a:cubicBezTo>
                      <a:pt x="776" y="906"/>
                      <a:pt x="773" y="898"/>
                      <a:pt x="768" y="892"/>
                    </a:cubicBezTo>
                    <a:cubicBezTo>
                      <a:pt x="762" y="885"/>
                      <a:pt x="754" y="883"/>
                      <a:pt x="749" y="875"/>
                    </a:cubicBezTo>
                    <a:cubicBezTo>
                      <a:pt x="745" y="867"/>
                      <a:pt x="745" y="861"/>
                      <a:pt x="741" y="855"/>
                    </a:cubicBezTo>
                    <a:cubicBezTo>
                      <a:pt x="741" y="855"/>
                      <a:pt x="735" y="852"/>
                      <a:pt x="734" y="851"/>
                    </a:cubicBezTo>
                    <a:cubicBezTo>
                      <a:pt x="730" y="847"/>
                      <a:pt x="728" y="837"/>
                      <a:pt x="727" y="832"/>
                    </a:cubicBezTo>
                    <a:cubicBezTo>
                      <a:pt x="725" y="818"/>
                      <a:pt x="728" y="811"/>
                      <a:pt x="721" y="800"/>
                    </a:cubicBezTo>
                    <a:cubicBezTo>
                      <a:pt x="715" y="791"/>
                      <a:pt x="708" y="787"/>
                      <a:pt x="706" y="774"/>
                    </a:cubicBezTo>
                    <a:cubicBezTo>
                      <a:pt x="702" y="751"/>
                      <a:pt x="691" y="733"/>
                      <a:pt x="694" y="707"/>
                    </a:cubicBezTo>
                    <a:cubicBezTo>
                      <a:pt x="695" y="691"/>
                      <a:pt x="695" y="680"/>
                      <a:pt x="693" y="664"/>
                    </a:cubicBezTo>
                    <a:cubicBezTo>
                      <a:pt x="693" y="654"/>
                      <a:pt x="699" y="652"/>
                      <a:pt x="700" y="645"/>
                    </a:cubicBezTo>
                    <a:cubicBezTo>
                      <a:pt x="702" y="629"/>
                      <a:pt x="689" y="619"/>
                      <a:pt x="696" y="602"/>
                    </a:cubicBezTo>
                    <a:cubicBezTo>
                      <a:pt x="703" y="586"/>
                      <a:pt x="705" y="580"/>
                      <a:pt x="706" y="563"/>
                    </a:cubicBezTo>
                    <a:cubicBezTo>
                      <a:pt x="707" y="545"/>
                      <a:pt x="723" y="545"/>
                      <a:pt x="725" y="529"/>
                    </a:cubicBezTo>
                    <a:cubicBezTo>
                      <a:pt x="726" y="520"/>
                      <a:pt x="719" y="509"/>
                      <a:pt x="725" y="501"/>
                    </a:cubicBezTo>
                    <a:cubicBezTo>
                      <a:pt x="728" y="497"/>
                      <a:pt x="737" y="496"/>
                      <a:pt x="742" y="493"/>
                    </a:cubicBezTo>
                    <a:cubicBezTo>
                      <a:pt x="754" y="485"/>
                      <a:pt x="754" y="471"/>
                      <a:pt x="765" y="462"/>
                    </a:cubicBezTo>
                    <a:cubicBezTo>
                      <a:pt x="777" y="452"/>
                      <a:pt x="789" y="448"/>
                      <a:pt x="799" y="434"/>
                    </a:cubicBezTo>
                    <a:cubicBezTo>
                      <a:pt x="811" y="420"/>
                      <a:pt x="816" y="421"/>
                      <a:pt x="833" y="418"/>
                    </a:cubicBezTo>
                    <a:cubicBezTo>
                      <a:pt x="848" y="415"/>
                      <a:pt x="859" y="407"/>
                      <a:pt x="871" y="399"/>
                    </a:cubicBezTo>
                    <a:cubicBezTo>
                      <a:pt x="885" y="390"/>
                      <a:pt x="901" y="391"/>
                      <a:pt x="916" y="390"/>
                    </a:cubicBezTo>
                    <a:cubicBezTo>
                      <a:pt x="933" y="389"/>
                      <a:pt x="949" y="384"/>
                      <a:pt x="965" y="383"/>
                    </a:cubicBezTo>
                    <a:cubicBezTo>
                      <a:pt x="993" y="380"/>
                      <a:pt x="1007" y="399"/>
                      <a:pt x="1029" y="412"/>
                    </a:cubicBezTo>
                    <a:cubicBezTo>
                      <a:pt x="1038" y="418"/>
                      <a:pt x="1049" y="425"/>
                      <a:pt x="1060" y="425"/>
                    </a:cubicBezTo>
                    <a:cubicBezTo>
                      <a:pt x="1067" y="426"/>
                      <a:pt x="1079" y="421"/>
                      <a:pt x="1085" y="424"/>
                    </a:cubicBezTo>
                    <a:cubicBezTo>
                      <a:pt x="1092" y="428"/>
                      <a:pt x="1092" y="440"/>
                      <a:pt x="1099" y="445"/>
                    </a:cubicBezTo>
                    <a:cubicBezTo>
                      <a:pt x="1107" y="451"/>
                      <a:pt x="1118" y="451"/>
                      <a:pt x="1128" y="448"/>
                    </a:cubicBezTo>
                    <a:cubicBezTo>
                      <a:pt x="1153" y="439"/>
                      <a:pt x="1165" y="412"/>
                      <a:pt x="1187" y="400"/>
                    </a:cubicBezTo>
                    <a:cubicBezTo>
                      <a:pt x="1189" y="409"/>
                      <a:pt x="1185" y="415"/>
                      <a:pt x="1185" y="415"/>
                    </a:cubicBezTo>
                    <a:cubicBezTo>
                      <a:pt x="1181" y="420"/>
                      <a:pt x="1179" y="423"/>
                      <a:pt x="1184" y="428"/>
                    </a:cubicBezTo>
                    <a:cubicBezTo>
                      <a:pt x="1188" y="430"/>
                      <a:pt x="1211" y="427"/>
                      <a:pt x="1217" y="428"/>
                    </a:cubicBezTo>
                    <a:cubicBezTo>
                      <a:pt x="1188" y="441"/>
                      <a:pt x="1158" y="442"/>
                      <a:pt x="1143" y="473"/>
                    </a:cubicBezTo>
                    <a:cubicBezTo>
                      <a:pt x="1125" y="510"/>
                      <a:pt x="1118" y="567"/>
                      <a:pt x="1141" y="603"/>
                    </a:cubicBezTo>
                    <a:cubicBezTo>
                      <a:pt x="1155" y="624"/>
                      <a:pt x="1177" y="636"/>
                      <a:pt x="1201" y="635"/>
                    </a:cubicBezTo>
                    <a:cubicBezTo>
                      <a:pt x="1222" y="633"/>
                      <a:pt x="1235" y="632"/>
                      <a:pt x="1256" y="636"/>
                    </a:cubicBezTo>
                    <a:cubicBezTo>
                      <a:pt x="1293" y="644"/>
                      <a:pt x="1316" y="587"/>
                      <a:pt x="1333" y="562"/>
                    </a:cubicBezTo>
                    <a:cubicBezTo>
                      <a:pt x="1322" y="584"/>
                      <a:pt x="1316" y="620"/>
                      <a:pt x="1323" y="64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C98A9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9" name="Freeform 11">
                <a:extLst>
                  <a:ext uri="{FF2B5EF4-FFF2-40B4-BE49-F238E27FC236}">
                    <a16:creationId xmlns:a16="http://schemas.microsoft.com/office/drawing/2014/main" id="{5A034DCD-B726-47AC-9ED9-DFB5AE6B8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714"/>
                <a:ext cx="162" cy="123"/>
              </a:xfrm>
              <a:custGeom>
                <a:avLst/>
                <a:gdLst>
                  <a:gd name="T0" fmla="*/ 35 w 105"/>
                  <a:gd name="T1" fmla="*/ 101 h 80"/>
                  <a:gd name="T2" fmla="*/ 140 w 105"/>
                  <a:gd name="T3" fmla="*/ 255 h 80"/>
                  <a:gd name="T4" fmla="*/ 356 w 105"/>
                  <a:gd name="T5" fmla="*/ 192 h 80"/>
                  <a:gd name="T6" fmla="*/ 35 w 105"/>
                  <a:gd name="T7" fmla="*/ 101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0">
                    <a:moveTo>
                      <a:pt x="10" y="28"/>
                    </a:moveTo>
                    <a:cubicBezTo>
                      <a:pt x="0" y="51"/>
                      <a:pt x="15" y="60"/>
                      <a:pt x="38" y="70"/>
                    </a:cubicBezTo>
                    <a:cubicBezTo>
                      <a:pt x="62" y="80"/>
                      <a:pt x="105" y="71"/>
                      <a:pt x="97" y="53"/>
                    </a:cubicBezTo>
                    <a:cubicBezTo>
                      <a:pt x="90" y="34"/>
                      <a:pt x="23" y="0"/>
                      <a:pt x="10" y="28"/>
                    </a:cubicBezTo>
                    <a:close/>
                  </a:path>
                </a:pathLst>
              </a:custGeom>
              <a:solidFill>
                <a:srgbClr val="5E5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0" name="Freeform 12">
                <a:extLst>
                  <a:ext uri="{FF2B5EF4-FFF2-40B4-BE49-F238E27FC236}">
                    <a16:creationId xmlns:a16="http://schemas.microsoft.com/office/drawing/2014/main" id="{713A4F50-3214-4C31-85BF-717F86D53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714"/>
                <a:ext cx="162" cy="123"/>
              </a:xfrm>
              <a:custGeom>
                <a:avLst/>
                <a:gdLst>
                  <a:gd name="T0" fmla="*/ 35 w 105"/>
                  <a:gd name="T1" fmla="*/ 101 h 80"/>
                  <a:gd name="T2" fmla="*/ 140 w 105"/>
                  <a:gd name="T3" fmla="*/ 255 h 80"/>
                  <a:gd name="T4" fmla="*/ 356 w 105"/>
                  <a:gd name="T5" fmla="*/ 192 h 80"/>
                  <a:gd name="T6" fmla="*/ 35 w 105"/>
                  <a:gd name="T7" fmla="*/ 101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0">
                    <a:moveTo>
                      <a:pt x="10" y="28"/>
                    </a:moveTo>
                    <a:cubicBezTo>
                      <a:pt x="0" y="51"/>
                      <a:pt x="15" y="60"/>
                      <a:pt x="38" y="70"/>
                    </a:cubicBezTo>
                    <a:cubicBezTo>
                      <a:pt x="62" y="80"/>
                      <a:pt x="105" y="71"/>
                      <a:pt x="97" y="53"/>
                    </a:cubicBezTo>
                    <a:cubicBezTo>
                      <a:pt x="90" y="34"/>
                      <a:pt x="23" y="0"/>
                      <a:pt x="10" y="2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83E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1" name="Freeform 13">
                <a:extLst>
                  <a:ext uri="{FF2B5EF4-FFF2-40B4-BE49-F238E27FC236}">
                    <a16:creationId xmlns:a16="http://schemas.microsoft.com/office/drawing/2014/main" id="{9E0EE733-331A-46EF-9B39-F2761D990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737"/>
                <a:ext cx="108" cy="82"/>
              </a:xfrm>
              <a:custGeom>
                <a:avLst/>
                <a:gdLst>
                  <a:gd name="T0" fmla="*/ 26 w 70"/>
                  <a:gd name="T1" fmla="*/ 67 h 53"/>
                  <a:gd name="T2" fmla="*/ 96 w 70"/>
                  <a:gd name="T3" fmla="*/ 170 h 53"/>
                  <a:gd name="T4" fmla="*/ 238 w 70"/>
                  <a:gd name="T5" fmla="*/ 130 h 53"/>
                  <a:gd name="T6" fmla="*/ 26 w 70"/>
                  <a:gd name="T7" fmla="*/ 67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3">
                    <a:moveTo>
                      <a:pt x="7" y="18"/>
                    </a:moveTo>
                    <a:cubicBezTo>
                      <a:pt x="0" y="33"/>
                      <a:pt x="10" y="39"/>
                      <a:pt x="26" y="46"/>
                    </a:cubicBezTo>
                    <a:cubicBezTo>
                      <a:pt x="42" y="53"/>
                      <a:pt x="70" y="47"/>
                      <a:pt x="65" y="35"/>
                    </a:cubicBezTo>
                    <a:cubicBezTo>
                      <a:pt x="60" y="22"/>
                      <a:pt x="15" y="0"/>
                      <a:pt x="7" y="18"/>
                    </a:cubicBezTo>
                    <a:close/>
                  </a:path>
                </a:pathLst>
              </a:custGeom>
              <a:solidFill>
                <a:srgbClr val="4A5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2" name="Freeform 14">
                <a:extLst>
                  <a:ext uri="{FF2B5EF4-FFF2-40B4-BE49-F238E27FC236}">
                    <a16:creationId xmlns:a16="http://schemas.microsoft.com/office/drawing/2014/main" id="{5153FFE1-B26A-4BE3-B234-AAB9120C6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757"/>
                <a:ext cx="105" cy="60"/>
              </a:xfrm>
              <a:custGeom>
                <a:avLst/>
                <a:gdLst>
                  <a:gd name="T0" fmla="*/ 117 w 68"/>
                  <a:gd name="T1" fmla="*/ 88 h 39"/>
                  <a:gd name="T2" fmla="*/ 40 w 68"/>
                  <a:gd name="T3" fmla="*/ 0 h 39"/>
                  <a:gd name="T4" fmla="*/ 26 w 68"/>
                  <a:gd name="T5" fmla="*/ 18 h 39"/>
                  <a:gd name="T6" fmla="*/ 96 w 68"/>
                  <a:gd name="T7" fmla="*/ 120 h 39"/>
                  <a:gd name="T8" fmla="*/ 238 w 68"/>
                  <a:gd name="T9" fmla="*/ 83 h 39"/>
                  <a:gd name="T10" fmla="*/ 117 w 68"/>
                  <a:gd name="T11" fmla="*/ 88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39">
                    <a:moveTo>
                      <a:pt x="32" y="24"/>
                    </a:moveTo>
                    <a:cubicBezTo>
                      <a:pt x="18" y="18"/>
                      <a:pt x="8" y="12"/>
                      <a:pt x="11" y="0"/>
                    </a:cubicBezTo>
                    <a:cubicBezTo>
                      <a:pt x="9" y="1"/>
                      <a:pt x="8" y="3"/>
                      <a:pt x="7" y="5"/>
                    </a:cubicBezTo>
                    <a:cubicBezTo>
                      <a:pt x="0" y="20"/>
                      <a:pt x="10" y="26"/>
                      <a:pt x="26" y="33"/>
                    </a:cubicBezTo>
                    <a:cubicBezTo>
                      <a:pt x="41" y="39"/>
                      <a:pt x="68" y="34"/>
                      <a:pt x="65" y="23"/>
                    </a:cubicBezTo>
                    <a:cubicBezTo>
                      <a:pt x="57" y="27"/>
                      <a:pt x="42" y="28"/>
                      <a:pt x="32" y="24"/>
                    </a:cubicBezTo>
                    <a:close/>
                  </a:path>
                </a:pathLst>
              </a:custGeom>
              <a:solidFill>
                <a:srgbClr val="404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3" name="Freeform 15">
                <a:extLst>
                  <a:ext uri="{FF2B5EF4-FFF2-40B4-BE49-F238E27FC236}">
                    <a16:creationId xmlns:a16="http://schemas.microsoft.com/office/drawing/2014/main" id="{ADA8FBE6-C10D-47B8-BCE7-C2D39AD66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2766"/>
                <a:ext cx="207" cy="93"/>
              </a:xfrm>
              <a:custGeom>
                <a:avLst/>
                <a:gdLst>
                  <a:gd name="T0" fmla="*/ 56 w 134"/>
                  <a:gd name="T1" fmla="*/ 39 h 60"/>
                  <a:gd name="T2" fmla="*/ 122 w 134"/>
                  <a:gd name="T3" fmla="*/ 195 h 60"/>
                  <a:gd name="T4" fmla="*/ 474 w 134"/>
                  <a:gd name="T5" fmla="*/ 130 h 60"/>
                  <a:gd name="T6" fmla="*/ 280 w 134"/>
                  <a:gd name="T7" fmla="*/ 45 h 60"/>
                  <a:gd name="T8" fmla="*/ 56 w 134"/>
                  <a:gd name="T9" fmla="*/ 3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60">
                    <a:moveTo>
                      <a:pt x="15" y="10"/>
                    </a:moveTo>
                    <a:cubicBezTo>
                      <a:pt x="0" y="25"/>
                      <a:pt x="12" y="44"/>
                      <a:pt x="33" y="52"/>
                    </a:cubicBezTo>
                    <a:cubicBezTo>
                      <a:pt x="54" y="60"/>
                      <a:pt x="123" y="51"/>
                      <a:pt x="129" y="35"/>
                    </a:cubicBezTo>
                    <a:cubicBezTo>
                      <a:pt x="134" y="18"/>
                      <a:pt x="97" y="15"/>
                      <a:pt x="76" y="12"/>
                    </a:cubicBezTo>
                    <a:cubicBezTo>
                      <a:pt x="54" y="9"/>
                      <a:pt x="26" y="0"/>
                      <a:pt x="15" y="10"/>
                    </a:cubicBezTo>
                    <a:close/>
                  </a:path>
                </a:pathLst>
              </a:custGeom>
              <a:solidFill>
                <a:srgbClr val="E74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Freeform 16">
                <a:extLst>
                  <a:ext uri="{FF2B5EF4-FFF2-40B4-BE49-F238E27FC236}">
                    <a16:creationId xmlns:a16="http://schemas.microsoft.com/office/drawing/2014/main" id="{CA46D9DA-052A-4B02-93B1-C7FF8C428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2766"/>
                <a:ext cx="207" cy="93"/>
              </a:xfrm>
              <a:custGeom>
                <a:avLst/>
                <a:gdLst>
                  <a:gd name="T0" fmla="*/ 56 w 134"/>
                  <a:gd name="T1" fmla="*/ 39 h 60"/>
                  <a:gd name="T2" fmla="*/ 122 w 134"/>
                  <a:gd name="T3" fmla="*/ 195 h 60"/>
                  <a:gd name="T4" fmla="*/ 474 w 134"/>
                  <a:gd name="T5" fmla="*/ 130 h 60"/>
                  <a:gd name="T6" fmla="*/ 280 w 134"/>
                  <a:gd name="T7" fmla="*/ 45 h 60"/>
                  <a:gd name="T8" fmla="*/ 56 w 134"/>
                  <a:gd name="T9" fmla="*/ 3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60">
                    <a:moveTo>
                      <a:pt x="15" y="10"/>
                    </a:moveTo>
                    <a:cubicBezTo>
                      <a:pt x="0" y="25"/>
                      <a:pt x="12" y="44"/>
                      <a:pt x="33" y="52"/>
                    </a:cubicBezTo>
                    <a:cubicBezTo>
                      <a:pt x="54" y="60"/>
                      <a:pt x="123" y="51"/>
                      <a:pt x="129" y="35"/>
                    </a:cubicBezTo>
                    <a:cubicBezTo>
                      <a:pt x="134" y="18"/>
                      <a:pt x="97" y="15"/>
                      <a:pt x="76" y="12"/>
                    </a:cubicBezTo>
                    <a:cubicBezTo>
                      <a:pt x="54" y="9"/>
                      <a:pt x="26" y="0"/>
                      <a:pt x="15" y="1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C1173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5" name="Freeform 17">
                <a:extLst>
                  <a:ext uri="{FF2B5EF4-FFF2-40B4-BE49-F238E27FC236}">
                    <a16:creationId xmlns:a16="http://schemas.microsoft.com/office/drawing/2014/main" id="{013E985F-BE3E-424E-B3F5-41A78964A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2782"/>
                <a:ext cx="143" cy="64"/>
              </a:xfrm>
              <a:custGeom>
                <a:avLst/>
                <a:gdLst>
                  <a:gd name="T0" fmla="*/ 35 w 93"/>
                  <a:gd name="T1" fmla="*/ 26 h 42"/>
                  <a:gd name="T2" fmla="*/ 80 w 93"/>
                  <a:gd name="T3" fmla="*/ 128 h 42"/>
                  <a:gd name="T4" fmla="*/ 324 w 93"/>
                  <a:gd name="T5" fmla="*/ 85 h 42"/>
                  <a:gd name="T6" fmla="*/ 189 w 93"/>
                  <a:gd name="T7" fmla="*/ 27 h 42"/>
                  <a:gd name="T8" fmla="*/ 35 w 93"/>
                  <a:gd name="T9" fmla="*/ 26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42">
                    <a:moveTo>
                      <a:pt x="10" y="7"/>
                    </a:moveTo>
                    <a:cubicBezTo>
                      <a:pt x="0" y="17"/>
                      <a:pt x="8" y="30"/>
                      <a:pt x="22" y="36"/>
                    </a:cubicBezTo>
                    <a:cubicBezTo>
                      <a:pt x="37" y="42"/>
                      <a:pt x="85" y="36"/>
                      <a:pt x="89" y="24"/>
                    </a:cubicBezTo>
                    <a:cubicBezTo>
                      <a:pt x="93" y="12"/>
                      <a:pt x="67" y="10"/>
                      <a:pt x="52" y="8"/>
                    </a:cubicBezTo>
                    <a:cubicBezTo>
                      <a:pt x="37" y="6"/>
                      <a:pt x="18" y="0"/>
                      <a:pt x="10" y="7"/>
                    </a:cubicBezTo>
                    <a:close/>
                  </a:path>
                </a:pathLst>
              </a:custGeom>
              <a:solidFill>
                <a:srgbClr val="DD2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6" name="Freeform 18">
                <a:extLst>
                  <a:ext uri="{FF2B5EF4-FFF2-40B4-BE49-F238E27FC236}">
                    <a16:creationId xmlns:a16="http://schemas.microsoft.com/office/drawing/2014/main" id="{F0D55B46-973F-4A8B-96CB-041EF314D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800"/>
                <a:ext cx="136" cy="46"/>
              </a:xfrm>
              <a:custGeom>
                <a:avLst/>
                <a:gdLst>
                  <a:gd name="T0" fmla="*/ 312 w 88"/>
                  <a:gd name="T1" fmla="*/ 18 h 30"/>
                  <a:gd name="T2" fmla="*/ 74 w 88"/>
                  <a:gd name="T3" fmla="*/ 49 h 30"/>
                  <a:gd name="T4" fmla="*/ 19 w 88"/>
                  <a:gd name="T5" fmla="*/ 0 h 30"/>
                  <a:gd name="T6" fmla="*/ 74 w 88"/>
                  <a:gd name="T7" fmla="*/ 87 h 30"/>
                  <a:gd name="T8" fmla="*/ 320 w 88"/>
                  <a:gd name="T9" fmla="*/ 43 h 30"/>
                  <a:gd name="T10" fmla="*/ 312 w 88"/>
                  <a:gd name="T11" fmla="*/ 18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0">
                    <a:moveTo>
                      <a:pt x="85" y="5"/>
                    </a:moveTo>
                    <a:cubicBezTo>
                      <a:pt x="74" y="14"/>
                      <a:pt x="34" y="19"/>
                      <a:pt x="20" y="14"/>
                    </a:cubicBezTo>
                    <a:cubicBezTo>
                      <a:pt x="13" y="11"/>
                      <a:pt x="7" y="6"/>
                      <a:pt x="5" y="0"/>
                    </a:cubicBezTo>
                    <a:cubicBezTo>
                      <a:pt x="0" y="9"/>
                      <a:pt x="8" y="19"/>
                      <a:pt x="20" y="24"/>
                    </a:cubicBezTo>
                    <a:cubicBezTo>
                      <a:pt x="35" y="30"/>
                      <a:pt x="83" y="24"/>
                      <a:pt x="87" y="12"/>
                    </a:cubicBezTo>
                    <a:cubicBezTo>
                      <a:pt x="88" y="9"/>
                      <a:pt x="87" y="7"/>
                      <a:pt x="85" y="5"/>
                    </a:cubicBezTo>
                    <a:close/>
                  </a:path>
                </a:pathLst>
              </a:custGeom>
              <a:solidFill>
                <a:srgbClr val="C11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7" name="Freeform 19">
                <a:extLst>
                  <a:ext uri="{FF2B5EF4-FFF2-40B4-BE49-F238E27FC236}">
                    <a16:creationId xmlns:a16="http://schemas.microsoft.com/office/drawing/2014/main" id="{DB15D48C-E11F-4B54-BA1D-92505DEA1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913"/>
                <a:ext cx="142" cy="96"/>
              </a:xfrm>
              <a:custGeom>
                <a:avLst/>
                <a:gdLst>
                  <a:gd name="T0" fmla="*/ 8 w 92"/>
                  <a:gd name="T1" fmla="*/ 108 h 62"/>
                  <a:gd name="T2" fmla="*/ 272 w 92"/>
                  <a:gd name="T3" fmla="*/ 170 h 62"/>
                  <a:gd name="T4" fmla="*/ 184 w 92"/>
                  <a:gd name="T5" fmla="*/ 22 h 62"/>
                  <a:gd name="T6" fmla="*/ 8 w 92"/>
                  <a:gd name="T7" fmla="*/ 10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2">
                    <a:moveTo>
                      <a:pt x="2" y="29"/>
                    </a:moveTo>
                    <a:cubicBezTo>
                      <a:pt x="4" y="46"/>
                      <a:pt x="49" y="62"/>
                      <a:pt x="74" y="46"/>
                    </a:cubicBezTo>
                    <a:cubicBezTo>
                      <a:pt x="92" y="34"/>
                      <a:pt x="72" y="0"/>
                      <a:pt x="50" y="6"/>
                    </a:cubicBezTo>
                    <a:cubicBezTo>
                      <a:pt x="29" y="12"/>
                      <a:pt x="0" y="9"/>
                      <a:pt x="2" y="29"/>
                    </a:cubicBezTo>
                    <a:close/>
                  </a:path>
                </a:pathLst>
              </a:custGeom>
              <a:solidFill>
                <a:srgbClr val="E74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8" name="Freeform 20">
                <a:extLst>
                  <a:ext uri="{FF2B5EF4-FFF2-40B4-BE49-F238E27FC236}">
                    <a16:creationId xmlns:a16="http://schemas.microsoft.com/office/drawing/2014/main" id="{5CBD8F56-035F-439B-AAC9-17A918CCF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913"/>
                <a:ext cx="142" cy="96"/>
              </a:xfrm>
              <a:custGeom>
                <a:avLst/>
                <a:gdLst>
                  <a:gd name="T0" fmla="*/ 8 w 92"/>
                  <a:gd name="T1" fmla="*/ 108 h 62"/>
                  <a:gd name="T2" fmla="*/ 272 w 92"/>
                  <a:gd name="T3" fmla="*/ 170 h 62"/>
                  <a:gd name="T4" fmla="*/ 184 w 92"/>
                  <a:gd name="T5" fmla="*/ 22 h 62"/>
                  <a:gd name="T6" fmla="*/ 8 w 92"/>
                  <a:gd name="T7" fmla="*/ 10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2">
                    <a:moveTo>
                      <a:pt x="2" y="29"/>
                    </a:moveTo>
                    <a:cubicBezTo>
                      <a:pt x="4" y="46"/>
                      <a:pt x="49" y="62"/>
                      <a:pt x="74" y="46"/>
                    </a:cubicBezTo>
                    <a:cubicBezTo>
                      <a:pt x="92" y="34"/>
                      <a:pt x="72" y="0"/>
                      <a:pt x="50" y="6"/>
                    </a:cubicBezTo>
                    <a:cubicBezTo>
                      <a:pt x="29" y="12"/>
                      <a:pt x="0" y="9"/>
                      <a:pt x="2" y="29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C1173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9" name="Freeform 21">
                <a:extLst>
                  <a:ext uri="{FF2B5EF4-FFF2-40B4-BE49-F238E27FC236}">
                    <a16:creationId xmlns:a16="http://schemas.microsoft.com/office/drawing/2014/main" id="{ED52C4D5-41DA-4B94-BBD8-05A9C49AA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932"/>
                <a:ext cx="86" cy="59"/>
              </a:xfrm>
              <a:custGeom>
                <a:avLst/>
                <a:gdLst>
                  <a:gd name="T0" fmla="*/ 5 w 56"/>
                  <a:gd name="T1" fmla="*/ 67 h 38"/>
                  <a:gd name="T2" fmla="*/ 163 w 56"/>
                  <a:gd name="T3" fmla="*/ 104 h 38"/>
                  <a:gd name="T4" fmla="*/ 109 w 56"/>
                  <a:gd name="T5" fmla="*/ 14 h 38"/>
                  <a:gd name="T6" fmla="*/ 5 w 56"/>
                  <a:gd name="T7" fmla="*/ 6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38">
                    <a:moveTo>
                      <a:pt x="1" y="18"/>
                    </a:moveTo>
                    <a:cubicBezTo>
                      <a:pt x="2" y="28"/>
                      <a:pt x="30" y="38"/>
                      <a:pt x="45" y="28"/>
                    </a:cubicBezTo>
                    <a:cubicBezTo>
                      <a:pt x="56" y="20"/>
                      <a:pt x="44" y="0"/>
                      <a:pt x="30" y="4"/>
                    </a:cubicBezTo>
                    <a:cubicBezTo>
                      <a:pt x="17" y="7"/>
                      <a:pt x="0" y="5"/>
                      <a:pt x="1" y="18"/>
                    </a:cubicBezTo>
                    <a:close/>
                  </a:path>
                </a:pathLst>
              </a:custGeom>
              <a:solidFill>
                <a:srgbClr val="DD2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0" name="Freeform 22">
                <a:extLst>
                  <a:ext uri="{FF2B5EF4-FFF2-40B4-BE49-F238E27FC236}">
                    <a16:creationId xmlns:a16="http://schemas.microsoft.com/office/drawing/2014/main" id="{A865E2FA-05BA-4F67-9D97-EFF010E53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932"/>
                <a:ext cx="80" cy="35"/>
              </a:xfrm>
              <a:custGeom>
                <a:avLst/>
                <a:gdLst>
                  <a:gd name="T0" fmla="*/ 8 w 52"/>
                  <a:gd name="T1" fmla="*/ 70 h 23"/>
                  <a:gd name="T2" fmla="*/ 109 w 52"/>
                  <a:gd name="T3" fmla="*/ 41 h 23"/>
                  <a:gd name="T4" fmla="*/ 175 w 52"/>
                  <a:gd name="T5" fmla="*/ 81 h 23"/>
                  <a:gd name="T6" fmla="*/ 109 w 52"/>
                  <a:gd name="T7" fmla="*/ 14 h 23"/>
                  <a:gd name="T8" fmla="*/ 5 w 52"/>
                  <a:gd name="T9" fmla="*/ 62 h 23"/>
                  <a:gd name="T10" fmla="*/ 8 w 52"/>
                  <a:gd name="T11" fmla="*/ 7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23">
                    <a:moveTo>
                      <a:pt x="2" y="20"/>
                    </a:moveTo>
                    <a:cubicBezTo>
                      <a:pt x="6" y="14"/>
                      <a:pt x="20" y="15"/>
                      <a:pt x="30" y="12"/>
                    </a:cubicBezTo>
                    <a:cubicBezTo>
                      <a:pt x="38" y="9"/>
                      <a:pt x="46" y="16"/>
                      <a:pt x="48" y="23"/>
                    </a:cubicBezTo>
                    <a:cubicBezTo>
                      <a:pt x="52" y="14"/>
                      <a:pt x="41" y="0"/>
                      <a:pt x="30" y="4"/>
                    </a:cubicBezTo>
                    <a:cubicBezTo>
                      <a:pt x="17" y="7"/>
                      <a:pt x="0" y="5"/>
                      <a:pt x="1" y="18"/>
                    </a:cubicBezTo>
                    <a:cubicBezTo>
                      <a:pt x="1" y="18"/>
                      <a:pt x="2" y="19"/>
                      <a:pt x="2" y="20"/>
                    </a:cubicBezTo>
                    <a:close/>
                  </a:path>
                </a:pathLst>
              </a:custGeom>
              <a:solidFill>
                <a:srgbClr val="C11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1" name="Freeform 23">
                <a:extLst>
                  <a:ext uri="{FF2B5EF4-FFF2-40B4-BE49-F238E27FC236}">
                    <a16:creationId xmlns:a16="http://schemas.microsoft.com/office/drawing/2014/main" id="{86FA57BD-5B8B-40E0-B84C-B93965E52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411"/>
                <a:ext cx="179" cy="117"/>
              </a:xfrm>
              <a:custGeom>
                <a:avLst/>
                <a:gdLst>
                  <a:gd name="T0" fmla="*/ 426 w 116"/>
                  <a:gd name="T1" fmla="*/ 277 h 76"/>
                  <a:gd name="T2" fmla="*/ 338 w 116"/>
                  <a:gd name="T3" fmla="*/ 211 h 76"/>
                  <a:gd name="T4" fmla="*/ 258 w 116"/>
                  <a:gd name="T5" fmla="*/ 149 h 76"/>
                  <a:gd name="T6" fmla="*/ 114 w 116"/>
                  <a:gd name="T7" fmla="*/ 95 h 76"/>
                  <a:gd name="T8" fmla="*/ 0 w 116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76">
                    <a:moveTo>
                      <a:pt x="116" y="76"/>
                    </a:moveTo>
                    <a:cubicBezTo>
                      <a:pt x="111" y="69"/>
                      <a:pt x="100" y="63"/>
                      <a:pt x="92" y="58"/>
                    </a:cubicBezTo>
                    <a:cubicBezTo>
                      <a:pt x="84" y="52"/>
                      <a:pt x="79" y="43"/>
                      <a:pt x="70" y="41"/>
                    </a:cubicBezTo>
                    <a:cubicBezTo>
                      <a:pt x="56" y="37"/>
                      <a:pt x="42" y="37"/>
                      <a:pt x="31" y="26"/>
                    </a:cubicBezTo>
                    <a:cubicBezTo>
                      <a:pt x="21" y="16"/>
                      <a:pt x="12" y="9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Freeform 24">
                <a:extLst>
                  <a:ext uri="{FF2B5EF4-FFF2-40B4-BE49-F238E27FC236}">
                    <a16:creationId xmlns:a16="http://schemas.microsoft.com/office/drawing/2014/main" id="{7FC3874F-D098-4F20-A8D1-9E7BFAC71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247"/>
                <a:ext cx="193" cy="164"/>
              </a:xfrm>
              <a:custGeom>
                <a:avLst/>
                <a:gdLst>
                  <a:gd name="T0" fmla="*/ 460 w 125"/>
                  <a:gd name="T1" fmla="*/ 393 h 106"/>
                  <a:gd name="T2" fmla="*/ 425 w 125"/>
                  <a:gd name="T3" fmla="*/ 364 h 106"/>
                  <a:gd name="T4" fmla="*/ 338 w 125"/>
                  <a:gd name="T5" fmla="*/ 263 h 106"/>
                  <a:gd name="T6" fmla="*/ 202 w 125"/>
                  <a:gd name="T7" fmla="*/ 201 h 106"/>
                  <a:gd name="T8" fmla="*/ 0 w 125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106">
                    <a:moveTo>
                      <a:pt x="125" y="106"/>
                    </a:moveTo>
                    <a:cubicBezTo>
                      <a:pt x="125" y="105"/>
                      <a:pt x="118" y="101"/>
                      <a:pt x="115" y="98"/>
                    </a:cubicBezTo>
                    <a:cubicBezTo>
                      <a:pt x="106" y="90"/>
                      <a:pt x="100" y="80"/>
                      <a:pt x="92" y="71"/>
                    </a:cubicBezTo>
                    <a:cubicBezTo>
                      <a:pt x="80" y="57"/>
                      <a:pt x="72" y="58"/>
                      <a:pt x="55" y="54"/>
                    </a:cubicBezTo>
                    <a:cubicBezTo>
                      <a:pt x="30" y="48"/>
                      <a:pt x="11" y="2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3" name="Freeform 25">
                <a:extLst>
                  <a:ext uri="{FF2B5EF4-FFF2-40B4-BE49-F238E27FC236}">
                    <a16:creationId xmlns:a16="http://schemas.microsoft.com/office/drawing/2014/main" id="{0C63CF03-3600-4473-ADF9-6DC21708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764"/>
                <a:ext cx="261" cy="42"/>
              </a:xfrm>
              <a:custGeom>
                <a:avLst/>
                <a:gdLst>
                  <a:gd name="T0" fmla="*/ 622 w 169"/>
                  <a:gd name="T1" fmla="*/ 30 h 27"/>
                  <a:gd name="T2" fmla="*/ 500 w 169"/>
                  <a:gd name="T3" fmla="*/ 87 h 27"/>
                  <a:gd name="T4" fmla="*/ 286 w 169"/>
                  <a:gd name="T5" fmla="*/ 79 h 27"/>
                  <a:gd name="T6" fmla="*/ 144 w 169"/>
                  <a:gd name="T7" fmla="*/ 12 h 27"/>
                  <a:gd name="T8" fmla="*/ 0 w 169"/>
                  <a:gd name="T9" fmla="*/ 12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27">
                    <a:moveTo>
                      <a:pt x="169" y="8"/>
                    </a:moveTo>
                    <a:cubicBezTo>
                      <a:pt x="157" y="7"/>
                      <a:pt x="148" y="20"/>
                      <a:pt x="136" y="23"/>
                    </a:cubicBezTo>
                    <a:cubicBezTo>
                      <a:pt x="119" y="27"/>
                      <a:pt x="96" y="22"/>
                      <a:pt x="78" y="21"/>
                    </a:cubicBezTo>
                    <a:cubicBezTo>
                      <a:pt x="62" y="20"/>
                      <a:pt x="54" y="8"/>
                      <a:pt x="39" y="3"/>
                    </a:cubicBezTo>
                    <a:cubicBezTo>
                      <a:pt x="27" y="0"/>
                      <a:pt x="13" y="4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4" name="Freeform 26">
                <a:extLst>
                  <a:ext uri="{FF2B5EF4-FFF2-40B4-BE49-F238E27FC236}">
                    <a16:creationId xmlns:a16="http://schemas.microsoft.com/office/drawing/2014/main" id="{FAECA264-65C7-4447-98A4-188178E53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1568"/>
                <a:ext cx="240" cy="70"/>
              </a:xfrm>
              <a:custGeom>
                <a:avLst/>
                <a:gdLst>
                  <a:gd name="T0" fmla="*/ 568 w 156"/>
                  <a:gd name="T1" fmla="*/ 121 h 45"/>
                  <a:gd name="T2" fmla="*/ 249 w 156"/>
                  <a:gd name="T3" fmla="*/ 26 h 45"/>
                  <a:gd name="T4" fmla="*/ 0 w 156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6" h="45">
                    <a:moveTo>
                      <a:pt x="156" y="32"/>
                    </a:moveTo>
                    <a:cubicBezTo>
                      <a:pt x="122" y="45"/>
                      <a:pt x="99" y="14"/>
                      <a:pt x="68" y="7"/>
                    </a:cubicBezTo>
                    <a:cubicBezTo>
                      <a:pt x="44" y="2"/>
                      <a:pt x="23" y="1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5" name="Freeform 27">
                <a:extLst>
                  <a:ext uri="{FF2B5EF4-FFF2-40B4-BE49-F238E27FC236}">
                    <a16:creationId xmlns:a16="http://schemas.microsoft.com/office/drawing/2014/main" id="{F9065ECA-EE4A-49DE-AE49-4C74B9D38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386"/>
                <a:ext cx="78" cy="100"/>
              </a:xfrm>
              <a:custGeom>
                <a:avLst/>
                <a:gdLst>
                  <a:gd name="T0" fmla="*/ 182 w 51"/>
                  <a:gd name="T1" fmla="*/ 237 h 65"/>
                  <a:gd name="T2" fmla="*/ 127 w 51"/>
                  <a:gd name="T3" fmla="*/ 109 h 65"/>
                  <a:gd name="T4" fmla="*/ 57 w 51"/>
                  <a:gd name="T5" fmla="*/ 66 h 65"/>
                  <a:gd name="T6" fmla="*/ 0 w 51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65">
                    <a:moveTo>
                      <a:pt x="51" y="65"/>
                    </a:moveTo>
                    <a:cubicBezTo>
                      <a:pt x="42" y="58"/>
                      <a:pt x="43" y="39"/>
                      <a:pt x="35" y="30"/>
                    </a:cubicBezTo>
                    <a:cubicBezTo>
                      <a:pt x="29" y="23"/>
                      <a:pt x="24" y="22"/>
                      <a:pt x="16" y="18"/>
                    </a:cubicBezTo>
                    <a:cubicBezTo>
                      <a:pt x="8" y="14"/>
                      <a:pt x="5" y="8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6" name="Freeform 28">
                <a:extLst>
                  <a:ext uri="{FF2B5EF4-FFF2-40B4-BE49-F238E27FC236}">
                    <a16:creationId xmlns:a16="http://schemas.microsoft.com/office/drawing/2014/main" id="{87BA4E8E-0EFC-4723-AEFB-DA572246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222"/>
                <a:ext cx="48" cy="113"/>
              </a:xfrm>
              <a:custGeom>
                <a:avLst/>
                <a:gdLst>
                  <a:gd name="T0" fmla="*/ 115 w 31"/>
                  <a:gd name="T1" fmla="*/ 271 h 73"/>
                  <a:gd name="T2" fmla="*/ 14 w 31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73">
                    <a:moveTo>
                      <a:pt x="31" y="73"/>
                    </a:moveTo>
                    <a:cubicBezTo>
                      <a:pt x="0" y="62"/>
                      <a:pt x="19" y="21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7" name="Freeform 29">
                <a:extLst>
                  <a:ext uri="{FF2B5EF4-FFF2-40B4-BE49-F238E27FC236}">
                    <a16:creationId xmlns:a16="http://schemas.microsoft.com/office/drawing/2014/main" id="{C73F833C-5008-4328-AD42-662198CD0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1591"/>
                <a:ext cx="136" cy="51"/>
              </a:xfrm>
              <a:custGeom>
                <a:avLst/>
                <a:gdLst>
                  <a:gd name="T0" fmla="*/ 325 w 88"/>
                  <a:gd name="T1" fmla="*/ 45 h 33"/>
                  <a:gd name="T2" fmla="*/ 196 w 88"/>
                  <a:gd name="T3" fmla="*/ 56 h 33"/>
                  <a:gd name="T4" fmla="*/ 88 w 88"/>
                  <a:gd name="T5" fmla="*/ 114 h 33"/>
                  <a:gd name="T6" fmla="*/ 0 w 88"/>
                  <a:gd name="T7" fmla="*/ 122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33">
                    <a:moveTo>
                      <a:pt x="88" y="12"/>
                    </a:moveTo>
                    <a:cubicBezTo>
                      <a:pt x="78" y="0"/>
                      <a:pt x="63" y="9"/>
                      <a:pt x="53" y="15"/>
                    </a:cubicBezTo>
                    <a:cubicBezTo>
                      <a:pt x="44" y="21"/>
                      <a:pt x="35" y="28"/>
                      <a:pt x="24" y="31"/>
                    </a:cubicBezTo>
                    <a:cubicBezTo>
                      <a:pt x="16" y="33"/>
                      <a:pt x="6" y="31"/>
                      <a:pt x="0" y="3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8" name="Freeform 30">
                <a:extLst>
                  <a:ext uri="{FF2B5EF4-FFF2-40B4-BE49-F238E27FC236}">
                    <a16:creationId xmlns:a16="http://schemas.microsoft.com/office/drawing/2014/main" id="{EA0EA571-4E42-444D-BA4B-8AC35B3FB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1800"/>
                <a:ext cx="127" cy="51"/>
              </a:xfrm>
              <a:custGeom>
                <a:avLst/>
                <a:gdLst>
                  <a:gd name="T0" fmla="*/ 305 w 82"/>
                  <a:gd name="T1" fmla="*/ 0 h 33"/>
                  <a:gd name="T2" fmla="*/ 170 w 82"/>
                  <a:gd name="T3" fmla="*/ 82 h 33"/>
                  <a:gd name="T4" fmla="*/ 67 w 82"/>
                  <a:gd name="T5" fmla="*/ 117 h 33"/>
                  <a:gd name="T6" fmla="*/ 0 w 82"/>
                  <a:gd name="T7" fmla="*/ 122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33">
                    <a:moveTo>
                      <a:pt x="82" y="0"/>
                    </a:moveTo>
                    <a:cubicBezTo>
                      <a:pt x="67" y="3"/>
                      <a:pt x="59" y="15"/>
                      <a:pt x="46" y="22"/>
                    </a:cubicBezTo>
                    <a:cubicBezTo>
                      <a:pt x="39" y="25"/>
                      <a:pt x="26" y="31"/>
                      <a:pt x="18" y="32"/>
                    </a:cubicBezTo>
                    <a:cubicBezTo>
                      <a:pt x="14" y="33"/>
                      <a:pt x="0" y="29"/>
                      <a:pt x="0" y="3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9" name="Freeform 31">
                <a:extLst>
                  <a:ext uri="{FF2B5EF4-FFF2-40B4-BE49-F238E27FC236}">
                    <a16:creationId xmlns:a16="http://schemas.microsoft.com/office/drawing/2014/main" id="{A47A0218-6CA9-4EE9-997D-00C6F5B14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928"/>
                <a:ext cx="233" cy="75"/>
              </a:xfrm>
              <a:custGeom>
                <a:avLst/>
                <a:gdLst>
                  <a:gd name="T0" fmla="*/ 555 w 151"/>
                  <a:gd name="T1" fmla="*/ 57 h 49"/>
                  <a:gd name="T2" fmla="*/ 279 w 151"/>
                  <a:gd name="T3" fmla="*/ 155 h 49"/>
                  <a:gd name="T4" fmla="*/ 148 w 151"/>
                  <a:gd name="T5" fmla="*/ 136 h 49"/>
                  <a:gd name="T6" fmla="*/ 69 w 151"/>
                  <a:gd name="T7" fmla="*/ 162 h 49"/>
                  <a:gd name="T8" fmla="*/ 0 w 151"/>
                  <a:gd name="T9" fmla="*/ 17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49">
                    <a:moveTo>
                      <a:pt x="151" y="16"/>
                    </a:moveTo>
                    <a:cubicBezTo>
                      <a:pt x="126" y="0"/>
                      <a:pt x="99" y="43"/>
                      <a:pt x="76" y="43"/>
                    </a:cubicBezTo>
                    <a:cubicBezTo>
                      <a:pt x="63" y="43"/>
                      <a:pt x="54" y="35"/>
                      <a:pt x="40" y="38"/>
                    </a:cubicBezTo>
                    <a:cubicBezTo>
                      <a:pt x="33" y="39"/>
                      <a:pt x="26" y="43"/>
                      <a:pt x="19" y="45"/>
                    </a:cubicBezTo>
                    <a:cubicBezTo>
                      <a:pt x="13" y="46"/>
                      <a:pt x="5" y="45"/>
                      <a:pt x="0" y="4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Freeform 32">
                <a:extLst>
                  <a:ext uri="{FF2B5EF4-FFF2-40B4-BE49-F238E27FC236}">
                    <a16:creationId xmlns:a16="http://schemas.microsoft.com/office/drawing/2014/main" id="{14937072-4934-429D-998C-9DF732883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909"/>
                <a:ext cx="99" cy="31"/>
              </a:xfrm>
              <a:custGeom>
                <a:avLst/>
                <a:gdLst>
                  <a:gd name="T0" fmla="*/ 237 w 64"/>
                  <a:gd name="T1" fmla="*/ 0 h 20"/>
                  <a:gd name="T2" fmla="*/ 130 w 64"/>
                  <a:gd name="T3" fmla="*/ 53 h 20"/>
                  <a:gd name="T4" fmla="*/ 0 w 64"/>
                  <a:gd name="T5" fmla="*/ 74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20">
                    <a:moveTo>
                      <a:pt x="64" y="0"/>
                    </a:moveTo>
                    <a:cubicBezTo>
                      <a:pt x="56" y="1"/>
                      <a:pt x="47" y="13"/>
                      <a:pt x="35" y="14"/>
                    </a:cubicBezTo>
                    <a:cubicBezTo>
                      <a:pt x="21" y="14"/>
                      <a:pt x="13" y="11"/>
                      <a:pt x="0" y="2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1" name="Freeform 33">
                <a:extLst>
                  <a:ext uri="{FF2B5EF4-FFF2-40B4-BE49-F238E27FC236}">
                    <a16:creationId xmlns:a16="http://schemas.microsoft.com/office/drawing/2014/main" id="{6D0CF58E-E1E5-4BFF-92FA-F0E207C2F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053"/>
                <a:ext cx="271" cy="89"/>
              </a:xfrm>
              <a:custGeom>
                <a:avLst/>
                <a:gdLst>
                  <a:gd name="T0" fmla="*/ 650 w 175"/>
                  <a:gd name="T1" fmla="*/ 0 h 58"/>
                  <a:gd name="T2" fmla="*/ 598 w 175"/>
                  <a:gd name="T3" fmla="*/ 40 h 58"/>
                  <a:gd name="T4" fmla="*/ 489 w 175"/>
                  <a:gd name="T5" fmla="*/ 94 h 58"/>
                  <a:gd name="T6" fmla="*/ 285 w 175"/>
                  <a:gd name="T7" fmla="*/ 129 h 58"/>
                  <a:gd name="T8" fmla="*/ 136 w 175"/>
                  <a:gd name="T9" fmla="*/ 137 h 58"/>
                  <a:gd name="T10" fmla="*/ 0 w 175"/>
                  <a:gd name="T11" fmla="*/ 21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5" h="58">
                    <a:moveTo>
                      <a:pt x="175" y="0"/>
                    </a:moveTo>
                    <a:cubicBezTo>
                      <a:pt x="169" y="1"/>
                      <a:pt x="166" y="7"/>
                      <a:pt x="161" y="11"/>
                    </a:cubicBezTo>
                    <a:cubicBezTo>
                      <a:pt x="152" y="20"/>
                      <a:pt x="145" y="24"/>
                      <a:pt x="132" y="26"/>
                    </a:cubicBezTo>
                    <a:cubicBezTo>
                      <a:pt x="114" y="30"/>
                      <a:pt x="96" y="33"/>
                      <a:pt x="77" y="36"/>
                    </a:cubicBezTo>
                    <a:cubicBezTo>
                      <a:pt x="64" y="38"/>
                      <a:pt x="49" y="35"/>
                      <a:pt x="37" y="38"/>
                    </a:cubicBezTo>
                    <a:cubicBezTo>
                      <a:pt x="24" y="42"/>
                      <a:pt x="14" y="55"/>
                      <a:pt x="0" y="5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2" name="Freeform 34">
                <a:extLst>
                  <a:ext uri="{FF2B5EF4-FFF2-40B4-BE49-F238E27FC236}">
                    <a16:creationId xmlns:a16="http://schemas.microsoft.com/office/drawing/2014/main" id="{85581508-A625-4F76-9AC4-4977976FE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121"/>
                <a:ext cx="29" cy="271"/>
              </a:xfrm>
              <a:custGeom>
                <a:avLst/>
                <a:gdLst>
                  <a:gd name="T0" fmla="*/ 41 w 19"/>
                  <a:gd name="T1" fmla="*/ 0 h 176"/>
                  <a:gd name="T2" fmla="*/ 32 w 19"/>
                  <a:gd name="T3" fmla="*/ 157 h 176"/>
                  <a:gd name="T4" fmla="*/ 26 w 19"/>
                  <a:gd name="T5" fmla="*/ 322 h 176"/>
                  <a:gd name="T6" fmla="*/ 63 w 19"/>
                  <a:gd name="T7" fmla="*/ 479 h 176"/>
                  <a:gd name="T8" fmla="*/ 67 w 19"/>
                  <a:gd name="T9" fmla="*/ 642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6">
                    <a:moveTo>
                      <a:pt x="12" y="0"/>
                    </a:moveTo>
                    <a:cubicBezTo>
                      <a:pt x="8" y="12"/>
                      <a:pt x="11" y="29"/>
                      <a:pt x="9" y="43"/>
                    </a:cubicBezTo>
                    <a:cubicBezTo>
                      <a:pt x="7" y="59"/>
                      <a:pt x="0" y="73"/>
                      <a:pt x="7" y="88"/>
                    </a:cubicBezTo>
                    <a:cubicBezTo>
                      <a:pt x="14" y="102"/>
                      <a:pt x="18" y="114"/>
                      <a:pt x="18" y="131"/>
                    </a:cubicBezTo>
                    <a:cubicBezTo>
                      <a:pt x="17" y="145"/>
                      <a:pt x="19" y="161"/>
                      <a:pt x="19" y="17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3" name="Freeform 35">
                <a:extLst>
                  <a:ext uri="{FF2B5EF4-FFF2-40B4-BE49-F238E27FC236}">
                    <a16:creationId xmlns:a16="http://schemas.microsoft.com/office/drawing/2014/main" id="{C48D9C34-4704-44F3-95F5-0840328EF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101"/>
                <a:ext cx="111" cy="132"/>
              </a:xfrm>
              <a:custGeom>
                <a:avLst/>
                <a:gdLst>
                  <a:gd name="T0" fmla="*/ 264 w 72"/>
                  <a:gd name="T1" fmla="*/ 0 h 86"/>
                  <a:gd name="T2" fmla="*/ 157 w 72"/>
                  <a:gd name="T3" fmla="*/ 101 h 86"/>
                  <a:gd name="T4" fmla="*/ 106 w 72"/>
                  <a:gd name="T5" fmla="*/ 230 h 86"/>
                  <a:gd name="T6" fmla="*/ 0 w 72"/>
                  <a:gd name="T7" fmla="*/ 312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86">
                    <a:moveTo>
                      <a:pt x="72" y="0"/>
                    </a:moveTo>
                    <a:cubicBezTo>
                      <a:pt x="59" y="9"/>
                      <a:pt x="50" y="12"/>
                      <a:pt x="43" y="28"/>
                    </a:cubicBezTo>
                    <a:cubicBezTo>
                      <a:pt x="38" y="39"/>
                      <a:pt x="38" y="54"/>
                      <a:pt x="29" y="64"/>
                    </a:cubicBezTo>
                    <a:cubicBezTo>
                      <a:pt x="20" y="73"/>
                      <a:pt x="8" y="75"/>
                      <a:pt x="0" y="8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4" name="Freeform 36">
                <a:extLst>
                  <a:ext uri="{FF2B5EF4-FFF2-40B4-BE49-F238E27FC236}">
                    <a16:creationId xmlns:a16="http://schemas.microsoft.com/office/drawing/2014/main" id="{62499433-7BC5-4D67-A4F5-8E4947C4B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2212"/>
                <a:ext cx="73" cy="128"/>
              </a:xfrm>
              <a:custGeom>
                <a:avLst/>
                <a:gdLst>
                  <a:gd name="T0" fmla="*/ 176 w 47"/>
                  <a:gd name="T1" fmla="*/ 0 h 83"/>
                  <a:gd name="T2" fmla="*/ 116 w 47"/>
                  <a:gd name="T3" fmla="*/ 163 h 83"/>
                  <a:gd name="T4" fmla="*/ 48 w 47"/>
                  <a:gd name="T5" fmla="*/ 221 h 83"/>
                  <a:gd name="T6" fmla="*/ 0 w 47"/>
                  <a:gd name="T7" fmla="*/ 304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83">
                    <a:moveTo>
                      <a:pt x="47" y="0"/>
                    </a:moveTo>
                    <a:cubicBezTo>
                      <a:pt x="41" y="14"/>
                      <a:pt x="39" y="33"/>
                      <a:pt x="31" y="45"/>
                    </a:cubicBezTo>
                    <a:cubicBezTo>
                      <a:pt x="26" y="51"/>
                      <a:pt x="17" y="54"/>
                      <a:pt x="13" y="60"/>
                    </a:cubicBezTo>
                    <a:cubicBezTo>
                      <a:pt x="8" y="67"/>
                      <a:pt x="3" y="75"/>
                      <a:pt x="0" y="8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5" name="Freeform 37">
                <a:extLst>
                  <a:ext uri="{FF2B5EF4-FFF2-40B4-BE49-F238E27FC236}">
                    <a16:creationId xmlns:a16="http://schemas.microsoft.com/office/drawing/2014/main" id="{9D720B33-85E1-484E-B3E7-1CC3AB8F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2325"/>
                <a:ext cx="114" cy="299"/>
              </a:xfrm>
              <a:custGeom>
                <a:avLst/>
                <a:gdLst>
                  <a:gd name="T0" fmla="*/ 0 w 74"/>
                  <a:gd name="T1" fmla="*/ 711 h 194"/>
                  <a:gd name="T2" fmla="*/ 35 w 74"/>
                  <a:gd name="T3" fmla="*/ 641 h 194"/>
                  <a:gd name="T4" fmla="*/ 22 w 74"/>
                  <a:gd name="T5" fmla="*/ 482 h 194"/>
                  <a:gd name="T6" fmla="*/ 171 w 74"/>
                  <a:gd name="T7" fmla="*/ 251 h 194"/>
                  <a:gd name="T8" fmla="*/ 271 w 74"/>
                  <a:gd name="T9" fmla="*/ 0 h 1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194">
                    <a:moveTo>
                      <a:pt x="0" y="194"/>
                    </a:moveTo>
                    <a:cubicBezTo>
                      <a:pt x="8" y="189"/>
                      <a:pt x="12" y="186"/>
                      <a:pt x="10" y="175"/>
                    </a:cubicBezTo>
                    <a:cubicBezTo>
                      <a:pt x="9" y="160"/>
                      <a:pt x="3" y="148"/>
                      <a:pt x="6" y="132"/>
                    </a:cubicBezTo>
                    <a:cubicBezTo>
                      <a:pt x="10" y="102"/>
                      <a:pt x="29" y="90"/>
                      <a:pt x="47" y="69"/>
                    </a:cubicBezTo>
                    <a:cubicBezTo>
                      <a:pt x="63" y="49"/>
                      <a:pt x="73" y="25"/>
                      <a:pt x="7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6" name="Freeform 38">
                <a:extLst>
                  <a:ext uri="{FF2B5EF4-FFF2-40B4-BE49-F238E27FC236}">
                    <a16:creationId xmlns:a16="http://schemas.microsoft.com/office/drawing/2014/main" id="{752A44E3-2F2E-4471-B2C0-3F19DE497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2400"/>
                <a:ext cx="60" cy="246"/>
              </a:xfrm>
              <a:custGeom>
                <a:avLst/>
                <a:gdLst>
                  <a:gd name="T0" fmla="*/ 142 w 39"/>
                  <a:gd name="T1" fmla="*/ 0 h 159"/>
                  <a:gd name="T2" fmla="*/ 95 w 39"/>
                  <a:gd name="T3" fmla="*/ 319 h 159"/>
                  <a:gd name="T4" fmla="*/ 34 w 39"/>
                  <a:gd name="T5" fmla="*/ 589 h 1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59">
                    <a:moveTo>
                      <a:pt x="39" y="0"/>
                    </a:moveTo>
                    <a:cubicBezTo>
                      <a:pt x="15" y="18"/>
                      <a:pt x="29" y="61"/>
                      <a:pt x="26" y="86"/>
                    </a:cubicBezTo>
                    <a:cubicBezTo>
                      <a:pt x="23" y="111"/>
                      <a:pt x="0" y="133"/>
                      <a:pt x="9" y="15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7" name="Freeform 39">
                <a:extLst>
                  <a:ext uri="{FF2B5EF4-FFF2-40B4-BE49-F238E27FC236}">
                    <a16:creationId xmlns:a16="http://schemas.microsoft.com/office/drawing/2014/main" id="{A16CD3B6-11E8-4E87-A1E3-D0E2B13F7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2082"/>
                <a:ext cx="36" cy="221"/>
              </a:xfrm>
              <a:custGeom>
                <a:avLst/>
                <a:gdLst>
                  <a:gd name="T0" fmla="*/ 61 w 23"/>
                  <a:gd name="T1" fmla="*/ 0 h 143"/>
                  <a:gd name="T2" fmla="*/ 69 w 23"/>
                  <a:gd name="T3" fmla="*/ 240 h 143"/>
                  <a:gd name="T4" fmla="*/ 69 w 23"/>
                  <a:gd name="T5" fmla="*/ 394 h 143"/>
                  <a:gd name="T6" fmla="*/ 81 w 23"/>
                  <a:gd name="T7" fmla="*/ 529 h 1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43">
                    <a:moveTo>
                      <a:pt x="16" y="0"/>
                    </a:moveTo>
                    <a:cubicBezTo>
                      <a:pt x="0" y="13"/>
                      <a:pt x="14" y="50"/>
                      <a:pt x="18" y="65"/>
                    </a:cubicBezTo>
                    <a:cubicBezTo>
                      <a:pt x="22" y="80"/>
                      <a:pt x="20" y="92"/>
                      <a:pt x="18" y="107"/>
                    </a:cubicBezTo>
                    <a:cubicBezTo>
                      <a:pt x="17" y="119"/>
                      <a:pt x="23" y="131"/>
                      <a:pt x="21" y="14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Freeform 40">
                <a:extLst>
                  <a:ext uri="{FF2B5EF4-FFF2-40B4-BE49-F238E27FC236}">
                    <a16:creationId xmlns:a16="http://schemas.microsoft.com/office/drawing/2014/main" id="{511B33DB-03F1-4A8C-AA75-84C822C82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462"/>
                <a:ext cx="35" cy="151"/>
              </a:xfrm>
              <a:custGeom>
                <a:avLst/>
                <a:gdLst>
                  <a:gd name="T0" fmla="*/ 0 w 23"/>
                  <a:gd name="T1" fmla="*/ 0 h 98"/>
                  <a:gd name="T2" fmla="*/ 46 w 23"/>
                  <a:gd name="T3" fmla="*/ 131 h 98"/>
                  <a:gd name="T4" fmla="*/ 81 w 23"/>
                  <a:gd name="T5" fmla="*/ 359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8">
                    <a:moveTo>
                      <a:pt x="0" y="0"/>
                    </a:moveTo>
                    <a:cubicBezTo>
                      <a:pt x="3" y="13"/>
                      <a:pt x="8" y="24"/>
                      <a:pt x="13" y="36"/>
                    </a:cubicBezTo>
                    <a:cubicBezTo>
                      <a:pt x="21" y="57"/>
                      <a:pt x="21" y="76"/>
                      <a:pt x="23" y="9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9" name="Freeform 41">
                <a:extLst>
                  <a:ext uri="{FF2B5EF4-FFF2-40B4-BE49-F238E27FC236}">
                    <a16:creationId xmlns:a16="http://schemas.microsoft.com/office/drawing/2014/main" id="{A3740B49-BED4-415F-96CD-E63A277C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595"/>
                <a:ext cx="31" cy="66"/>
              </a:xfrm>
              <a:custGeom>
                <a:avLst/>
                <a:gdLst>
                  <a:gd name="T0" fmla="*/ 74 w 20"/>
                  <a:gd name="T1" fmla="*/ 155 h 43"/>
                  <a:gd name="T2" fmla="*/ 60 w 20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3">
                    <a:moveTo>
                      <a:pt x="20" y="43"/>
                    </a:moveTo>
                    <a:cubicBezTo>
                      <a:pt x="0" y="34"/>
                      <a:pt x="16" y="14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0" name="Freeform 42">
                <a:extLst>
                  <a:ext uri="{FF2B5EF4-FFF2-40B4-BE49-F238E27FC236}">
                    <a16:creationId xmlns:a16="http://schemas.microsoft.com/office/drawing/2014/main" id="{3C14462F-6C36-418C-A74D-7628BAD6A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592"/>
                <a:ext cx="17" cy="44"/>
              </a:xfrm>
              <a:custGeom>
                <a:avLst/>
                <a:gdLst>
                  <a:gd name="T0" fmla="*/ 19 w 11"/>
                  <a:gd name="T1" fmla="*/ 102 h 29"/>
                  <a:gd name="T2" fmla="*/ 40 w 11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9">
                    <a:moveTo>
                      <a:pt x="5" y="29"/>
                    </a:moveTo>
                    <a:cubicBezTo>
                      <a:pt x="0" y="17"/>
                      <a:pt x="11" y="11"/>
                      <a:pt x="11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1" name="Freeform 43">
                <a:extLst>
                  <a:ext uri="{FF2B5EF4-FFF2-40B4-BE49-F238E27FC236}">
                    <a16:creationId xmlns:a16="http://schemas.microsoft.com/office/drawing/2014/main" id="{7D579923-3BFD-4A28-973A-97EAD8332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576"/>
                <a:ext cx="53" cy="34"/>
              </a:xfrm>
              <a:custGeom>
                <a:avLst/>
                <a:gdLst>
                  <a:gd name="T0" fmla="*/ 0 w 34"/>
                  <a:gd name="T1" fmla="*/ 82 h 22"/>
                  <a:gd name="T2" fmla="*/ 34 w 34"/>
                  <a:gd name="T3" fmla="*/ 29 h 22"/>
                  <a:gd name="T4" fmla="*/ 129 w 34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4" y="19"/>
                      <a:pt x="5" y="12"/>
                      <a:pt x="9" y="8"/>
                    </a:cubicBezTo>
                    <a:cubicBezTo>
                      <a:pt x="15" y="1"/>
                      <a:pt x="25" y="0"/>
                      <a:pt x="3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2" name="Freeform 44">
                <a:extLst>
                  <a:ext uri="{FF2B5EF4-FFF2-40B4-BE49-F238E27FC236}">
                    <a16:creationId xmlns:a16="http://schemas.microsoft.com/office/drawing/2014/main" id="{01C70677-6784-407A-A094-74393A5A3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2283"/>
                <a:ext cx="42" cy="324"/>
              </a:xfrm>
              <a:custGeom>
                <a:avLst/>
                <a:gdLst>
                  <a:gd name="T0" fmla="*/ 61 w 27"/>
                  <a:gd name="T1" fmla="*/ 0 h 210"/>
                  <a:gd name="T2" fmla="*/ 73 w 27"/>
                  <a:gd name="T3" fmla="*/ 133 h 210"/>
                  <a:gd name="T4" fmla="*/ 5 w 27"/>
                  <a:gd name="T5" fmla="*/ 302 h 210"/>
                  <a:gd name="T6" fmla="*/ 47 w 27"/>
                  <a:gd name="T7" fmla="*/ 500 h 210"/>
                  <a:gd name="T8" fmla="*/ 79 w 27"/>
                  <a:gd name="T9" fmla="*/ 662 h 210"/>
                  <a:gd name="T10" fmla="*/ 101 w 27"/>
                  <a:gd name="T11" fmla="*/ 771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10">
                    <a:moveTo>
                      <a:pt x="16" y="0"/>
                    </a:moveTo>
                    <a:cubicBezTo>
                      <a:pt x="23" y="6"/>
                      <a:pt x="21" y="28"/>
                      <a:pt x="19" y="36"/>
                    </a:cubicBezTo>
                    <a:cubicBezTo>
                      <a:pt x="13" y="54"/>
                      <a:pt x="0" y="61"/>
                      <a:pt x="1" y="82"/>
                    </a:cubicBezTo>
                    <a:cubicBezTo>
                      <a:pt x="1" y="100"/>
                      <a:pt x="8" y="118"/>
                      <a:pt x="12" y="136"/>
                    </a:cubicBezTo>
                    <a:cubicBezTo>
                      <a:pt x="15" y="151"/>
                      <a:pt x="18" y="166"/>
                      <a:pt x="21" y="180"/>
                    </a:cubicBezTo>
                    <a:cubicBezTo>
                      <a:pt x="22" y="189"/>
                      <a:pt x="23" y="203"/>
                      <a:pt x="27" y="21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3" name="Freeform 45">
                <a:extLst>
                  <a:ext uri="{FF2B5EF4-FFF2-40B4-BE49-F238E27FC236}">
                    <a16:creationId xmlns:a16="http://schemas.microsoft.com/office/drawing/2014/main" id="{34EAFF4C-CEDD-43B4-B61A-FDDCB6F33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277"/>
                <a:ext cx="137" cy="242"/>
              </a:xfrm>
              <a:custGeom>
                <a:avLst/>
                <a:gdLst>
                  <a:gd name="T0" fmla="*/ 0 w 89"/>
                  <a:gd name="T1" fmla="*/ 0 h 157"/>
                  <a:gd name="T2" fmla="*/ 12 w 89"/>
                  <a:gd name="T3" fmla="*/ 100 h 157"/>
                  <a:gd name="T4" fmla="*/ 54 w 89"/>
                  <a:gd name="T5" fmla="*/ 277 h 157"/>
                  <a:gd name="T6" fmla="*/ 203 w 89"/>
                  <a:gd name="T7" fmla="*/ 435 h 157"/>
                  <a:gd name="T8" fmla="*/ 325 w 89"/>
                  <a:gd name="T9" fmla="*/ 575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57">
                    <a:moveTo>
                      <a:pt x="0" y="0"/>
                    </a:moveTo>
                    <a:cubicBezTo>
                      <a:pt x="5" y="7"/>
                      <a:pt x="3" y="19"/>
                      <a:pt x="3" y="27"/>
                    </a:cubicBezTo>
                    <a:cubicBezTo>
                      <a:pt x="5" y="43"/>
                      <a:pt x="8" y="60"/>
                      <a:pt x="15" y="76"/>
                    </a:cubicBezTo>
                    <a:cubicBezTo>
                      <a:pt x="24" y="96"/>
                      <a:pt x="39" y="106"/>
                      <a:pt x="56" y="119"/>
                    </a:cubicBezTo>
                    <a:cubicBezTo>
                      <a:pt x="69" y="130"/>
                      <a:pt x="79" y="144"/>
                      <a:pt x="89" y="15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4" name="Freeform 46">
                <a:extLst>
                  <a:ext uri="{FF2B5EF4-FFF2-40B4-BE49-F238E27FC236}">
                    <a16:creationId xmlns:a16="http://schemas.microsoft.com/office/drawing/2014/main" id="{3BBD2A41-A71C-4980-9E0D-03DEE1FA7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193"/>
                <a:ext cx="278" cy="172"/>
              </a:xfrm>
              <a:custGeom>
                <a:avLst/>
                <a:gdLst>
                  <a:gd name="T0" fmla="*/ 0 w 180"/>
                  <a:gd name="T1" fmla="*/ 0 h 111"/>
                  <a:gd name="T2" fmla="*/ 60 w 180"/>
                  <a:gd name="T3" fmla="*/ 67 h 111"/>
                  <a:gd name="T4" fmla="*/ 222 w 180"/>
                  <a:gd name="T5" fmla="*/ 122 h 111"/>
                  <a:gd name="T6" fmla="*/ 474 w 180"/>
                  <a:gd name="T7" fmla="*/ 259 h 111"/>
                  <a:gd name="T8" fmla="*/ 663 w 180"/>
                  <a:gd name="T9" fmla="*/ 414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0" h="111">
                    <a:moveTo>
                      <a:pt x="0" y="0"/>
                    </a:moveTo>
                    <a:cubicBezTo>
                      <a:pt x="6" y="6"/>
                      <a:pt x="10" y="13"/>
                      <a:pt x="16" y="18"/>
                    </a:cubicBezTo>
                    <a:cubicBezTo>
                      <a:pt x="28" y="29"/>
                      <a:pt x="45" y="27"/>
                      <a:pt x="60" y="33"/>
                    </a:cubicBezTo>
                    <a:cubicBezTo>
                      <a:pt x="84" y="43"/>
                      <a:pt x="109" y="54"/>
                      <a:pt x="129" y="70"/>
                    </a:cubicBezTo>
                    <a:cubicBezTo>
                      <a:pt x="145" y="82"/>
                      <a:pt x="169" y="98"/>
                      <a:pt x="180" y="11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5" name="Freeform 47">
                <a:extLst>
                  <a:ext uri="{FF2B5EF4-FFF2-40B4-BE49-F238E27FC236}">
                    <a16:creationId xmlns:a16="http://schemas.microsoft.com/office/drawing/2014/main" id="{5E7B4207-E252-4F4D-901F-7525647D8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130"/>
                <a:ext cx="204" cy="154"/>
              </a:xfrm>
              <a:custGeom>
                <a:avLst/>
                <a:gdLst>
                  <a:gd name="T0" fmla="*/ 0 w 132"/>
                  <a:gd name="T1" fmla="*/ 0 h 100"/>
                  <a:gd name="T2" fmla="*/ 210 w 132"/>
                  <a:gd name="T3" fmla="*/ 131 h 100"/>
                  <a:gd name="T4" fmla="*/ 487 w 132"/>
                  <a:gd name="T5" fmla="*/ 365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100">
                    <a:moveTo>
                      <a:pt x="0" y="0"/>
                    </a:moveTo>
                    <a:cubicBezTo>
                      <a:pt x="8" y="17"/>
                      <a:pt x="41" y="27"/>
                      <a:pt x="57" y="36"/>
                    </a:cubicBezTo>
                    <a:cubicBezTo>
                      <a:pt x="87" y="52"/>
                      <a:pt x="114" y="70"/>
                      <a:pt x="132" y="10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Freeform 48">
                <a:extLst>
                  <a:ext uri="{FF2B5EF4-FFF2-40B4-BE49-F238E27FC236}">
                    <a16:creationId xmlns:a16="http://schemas.microsoft.com/office/drawing/2014/main" id="{CB09D995-158E-45AE-9266-405C08B5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408"/>
                <a:ext cx="60" cy="194"/>
              </a:xfrm>
              <a:custGeom>
                <a:avLst/>
                <a:gdLst>
                  <a:gd name="T0" fmla="*/ 0 w 39"/>
                  <a:gd name="T1" fmla="*/ 0 h 126"/>
                  <a:gd name="T2" fmla="*/ 58 w 39"/>
                  <a:gd name="T3" fmla="*/ 203 h 126"/>
                  <a:gd name="T4" fmla="*/ 142 w 39"/>
                  <a:gd name="T5" fmla="*/ 460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26">
                    <a:moveTo>
                      <a:pt x="0" y="0"/>
                    </a:moveTo>
                    <a:cubicBezTo>
                      <a:pt x="10" y="18"/>
                      <a:pt x="14" y="35"/>
                      <a:pt x="16" y="56"/>
                    </a:cubicBezTo>
                    <a:cubicBezTo>
                      <a:pt x="19" y="83"/>
                      <a:pt x="22" y="103"/>
                      <a:pt x="39" y="12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7" name="Freeform 49">
                <a:extLst>
                  <a:ext uri="{FF2B5EF4-FFF2-40B4-BE49-F238E27FC236}">
                    <a16:creationId xmlns:a16="http://schemas.microsoft.com/office/drawing/2014/main" id="{94410D1E-3BB4-4416-B0BD-EAC2BB192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447"/>
                <a:ext cx="62" cy="216"/>
              </a:xfrm>
              <a:custGeom>
                <a:avLst/>
                <a:gdLst>
                  <a:gd name="T0" fmla="*/ 149 w 40"/>
                  <a:gd name="T1" fmla="*/ 0 h 140"/>
                  <a:gd name="T2" fmla="*/ 82 w 40"/>
                  <a:gd name="T3" fmla="*/ 210 h 140"/>
                  <a:gd name="T4" fmla="*/ 0 w 40"/>
                  <a:gd name="T5" fmla="*/ 514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40">
                    <a:moveTo>
                      <a:pt x="40" y="0"/>
                    </a:moveTo>
                    <a:cubicBezTo>
                      <a:pt x="37" y="21"/>
                      <a:pt x="33" y="39"/>
                      <a:pt x="22" y="57"/>
                    </a:cubicBezTo>
                    <a:cubicBezTo>
                      <a:pt x="6" y="85"/>
                      <a:pt x="4" y="109"/>
                      <a:pt x="0" y="14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8" name="Freeform 50">
                <a:extLst>
                  <a:ext uri="{FF2B5EF4-FFF2-40B4-BE49-F238E27FC236}">
                    <a16:creationId xmlns:a16="http://schemas.microsoft.com/office/drawing/2014/main" id="{162A7066-49CC-4863-BE96-91090CA3F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375"/>
                <a:ext cx="47" cy="322"/>
              </a:xfrm>
              <a:custGeom>
                <a:avLst/>
                <a:gdLst>
                  <a:gd name="T0" fmla="*/ 116 w 30"/>
                  <a:gd name="T1" fmla="*/ 0 h 208"/>
                  <a:gd name="T2" fmla="*/ 49 w 30"/>
                  <a:gd name="T3" fmla="*/ 101 h 208"/>
                  <a:gd name="T4" fmla="*/ 39 w 30"/>
                  <a:gd name="T5" fmla="*/ 197 h 208"/>
                  <a:gd name="T6" fmla="*/ 0 w 30"/>
                  <a:gd name="T7" fmla="*/ 316 h 208"/>
                  <a:gd name="T8" fmla="*/ 34 w 30"/>
                  <a:gd name="T9" fmla="*/ 546 h 208"/>
                  <a:gd name="T10" fmla="*/ 49 w 30"/>
                  <a:gd name="T11" fmla="*/ 771 h 2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08">
                    <a:moveTo>
                      <a:pt x="30" y="0"/>
                    </a:moveTo>
                    <a:cubicBezTo>
                      <a:pt x="21" y="7"/>
                      <a:pt x="15" y="16"/>
                      <a:pt x="13" y="27"/>
                    </a:cubicBezTo>
                    <a:cubicBezTo>
                      <a:pt x="12" y="36"/>
                      <a:pt x="12" y="45"/>
                      <a:pt x="10" y="53"/>
                    </a:cubicBezTo>
                    <a:cubicBezTo>
                      <a:pt x="6" y="64"/>
                      <a:pt x="1" y="73"/>
                      <a:pt x="0" y="85"/>
                    </a:cubicBezTo>
                    <a:cubicBezTo>
                      <a:pt x="0" y="106"/>
                      <a:pt x="10" y="125"/>
                      <a:pt x="9" y="147"/>
                    </a:cubicBezTo>
                    <a:cubicBezTo>
                      <a:pt x="9" y="168"/>
                      <a:pt x="3" y="187"/>
                      <a:pt x="13" y="20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9" name="Freeform 51">
                <a:extLst>
                  <a:ext uri="{FF2B5EF4-FFF2-40B4-BE49-F238E27FC236}">
                    <a16:creationId xmlns:a16="http://schemas.microsoft.com/office/drawing/2014/main" id="{F14245CF-1633-4687-9F4D-83AF1B7E6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462"/>
                <a:ext cx="76" cy="191"/>
              </a:xfrm>
              <a:custGeom>
                <a:avLst/>
                <a:gdLst>
                  <a:gd name="T0" fmla="*/ 130 w 49"/>
                  <a:gd name="T1" fmla="*/ 0 h 124"/>
                  <a:gd name="T2" fmla="*/ 74 w 49"/>
                  <a:gd name="T3" fmla="*/ 216 h 124"/>
                  <a:gd name="T4" fmla="*/ 26 w 49"/>
                  <a:gd name="T5" fmla="*/ 453 h 1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24">
                    <a:moveTo>
                      <a:pt x="35" y="0"/>
                    </a:moveTo>
                    <a:cubicBezTo>
                      <a:pt x="49" y="20"/>
                      <a:pt x="32" y="43"/>
                      <a:pt x="20" y="59"/>
                    </a:cubicBezTo>
                    <a:cubicBezTo>
                      <a:pt x="10" y="74"/>
                      <a:pt x="0" y="107"/>
                      <a:pt x="7" y="12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0" name="Freeform 52">
                <a:extLst>
                  <a:ext uri="{FF2B5EF4-FFF2-40B4-BE49-F238E27FC236}">
                    <a16:creationId xmlns:a16="http://schemas.microsoft.com/office/drawing/2014/main" id="{4403866D-A4D9-460F-A22D-5C2673EC3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133"/>
                <a:ext cx="227" cy="102"/>
              </a:xfrm>
              <a:custGeom>
                <a:avLst/>
                <a:gdLst>
                  <a:gd name="T0" fmla="*/ 542 w 147"/>
                  <a:gd name="T1" fmla="*/ 198 h 66"/>
                  <a:gd name="T2" fmla="*/ 250 w 147"/>
                  <a:gd name="T3" fmla="*/ 96 h 66"/>
                  <a:gd name="T4" fmla="*/ 0 w 147"/>
                  <a:gd name="T5" fmla="*/ 0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7" h="66">
                    <a:moveTo>
                      <a:pt x="147" y="54"/>
                    </a:moveTo>
                    <a:cubicBezTo>
                      <a:pt x="115" y="66"/>
                      <a:pt x="89" y="47"/>
                      <a:pt x="68" y="26"/>
                    </a:cubicBezTo>
                    <a:cubicBezTo>
                      <a:pt x="48" y="8"/>
                      <a:pt x="21" y="1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1" name="Freeform 53">
                <a:extLst>
                  <a:ext uri="{FF2B5EF4-FFF2-40B4-BE49-F238E27FC236}">
                    <a16:creationId xmlns:a16="http://schemas.microsoft.com/office/drawing/2014/main" id="{5EA3DC31-4492-4067-9DE9-B7B780E74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1960"/>
                <a:ext cx="284" cy="118"/>
              </a:xfrm>
              <a:custGeom>
                <a:avLst/>
                <a:gdLst>
                  <a:gd name="T0" fmla="*/ 0 w 184"/>
                  <a:gd name="T1" fmla="*/ 0 h 76"/>
                  <a:gd name="T2" fmla="*/ 69 w 184"/>
                  <a:gd name="T3" fmla="*/ 121 h 76"/>
                  <a:gd name="T4" fmla="*/ 250 w 184"/>
                  <a:gd name="T5" fmla="*/ 210 h 76"/>
                  <a:gd name="T6" fmla="*/ 310 w 184"/>
                  <a:gd name="T7" fmla="*/ 244 h 76"/>
                  <a:gd name="T8" fmla="*/ 386 w 184"/>
                  <a:gd name="T9" fmla="*/ 217 h 76"/>
                  <a:gd name="T10" fmla="*/ 676 w 184"/>
                  <a:gd name="T11" fmla="*/ 278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76">
                    <a:moveTo>
                      <a:pt x="0" y="0"/>
                    </a:moveTo>
                    <a:cubicBezTo>
                      <a:pt x="0" y="13"/>
                      <a:pt x="6" y="26"/>
                      <a:pt x="19" y="32"/>
                    </a:cubicBezTo>
                    <a:cubicBezTo>
                      <a:pt x="36" y="39"/>
                      <a:pt x="52" y="45"/>
                      <a:pt x="68" y="56"/>
                    </a:cubicBezTo>
                    <a:cubicBezTo>
                      <a:pt x="74" y="60"/>
                      <a:pt x="77" y="64"/>
                      <a:pt x="84" y="65"/>
                    </a:cubicBezTo>
                    <a:cubicBezTo>
                      <a:pt x="91" y="65"/>
                      <a:pt x="99" y="60"/>
                      <a:pt x="105" y="58"/>
                    </a:cubicBezTo>
                    <a:cubicBezTo>
                      <a:pt x="135" y="49"/>
                      <a:pt x="156" y="76"/>
                      <a:pt x="184" y="7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2" name="Freeform 54">
                <a:extLst>
                  <a:ext uri="{FF2B5EF4-FFF2-40B4-BE49-F238E27FC236}">
                    <a16:creationId xmlns:a16="http://schemas.microsoft.com/office/drawing/2014/main" id="{27492DFE-E787-47B5-8A2B-7AB745237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426"/>
                <a:ext cx="202" cy="198"/>
              </a:xfrm>
              <a:custGeom>
                <a:avLst/>
                <a:gdLst>
                  <a:gd name="T0" fmla="*/ 0 w 131"/>
                  <a:gd name="T1" fmla="*/ 473 h 128"/>
                  <a:gd name="T2" fmla="*/ 259 w 131"/>
                  <a:gd name="T3" fmla="*/ 314 h 128"/>
                  <a:gd name="T4" fmla="*/ 392 w 131"/>
                  <a:gd name="T5" fmla="*/ 135 h 128"/>
                  <a:gd name="T6" fmla="*/ 412 w 131"/>
                  <a:gd name="T7" fmla="*/ 48 h 128"/>
                  <a:gd name="T8" fmla="*/ 480 w 131"/>
                  <a:gd name="T9" fmla="*/ 0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28">
                    <a:moveTo>
                      <a:pt x="0" y="128"/>
                    </a:moveTo>
                    <a:cubicBezTo>
                      <a:pt x="10" y="100"/>
                      <a:pt x="52" y="102"/>
                      <a:pt x="71" y="85"/>
                    </a:cubicBezTo>
                    <a:cubicBezTo>
                      <a:pt x="84" y="72"/>
                      <a:pt x="100" y="53"/>
                      <a:pt x="107" y="36"/>
                    </a:cubicBezTo>
                    <a:cubicBezTo>
                      <a:pt x="109" y="29"/>
                      <a:pt x="107" y="20"/>
                      <a:pt x="112" y="13"/>
                    </a:cubicBezTo>
                    <a:cubicBezTo>
                      <a:pt x="116" y="7"/>
                      <a:pt x="124" y="4"/>
                      <a:pt x="131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3" name="Freeform 55">
                <a:extLst>
                  <a:ext uri="{FF2B5EF4-FFF2-40B4-BE49-F238E27FC236}">
                    <a16:creationId xmlns:a16="http://schemas.microsoft.com/office/drawing/2014/main" id="{F643B509-F8F8-4744-AFE4-19AE63B9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307"/>
                <a:ext cx="212" cy="284"/>
              </a:xfrm>
              <a:custGeom>
                <a:avLst/>
                <a:gdLst>
                  <a:gd name="T0" fmla="*/ 508 w 137"/>
                  <a:gd name="T1" fmla="*/ 0 h 184"/>
                  <a:gd name="T2" fmla="*/ 340 w 137"/>
                  <a:gd name="T3" fmla="*/ 150 h 184"/>
                  <a:gd name="T4" fmla="*/ 249 w 137"/>
                  <a:gd name="T5" fmla="*/ 303 h 184"/>
                  <a:gd name="T6" fmla="*/ 127 w 137"/>
                  <a:gd name="T7" fmla="*/ 495 h 184"/>
                  <a:gd name="T8" fmla="*/ 0 w 137"/>
                  <a:gd name="T9" fmla="*/ 676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184">
                    <a:moveTo>
                      <a:pt x="137" y="0"/>
                    </a:moveTo>
                    <a:cubicBezTo>
                      <a:pt x="125" y="16"/>
                      <a:pt x="107" y="27"/>
                      <a:pt x="92" y="41"/>
                    </a:cubicBezTo>
                    <a:cubicBezTo>
                      <a:pt x="80" y="51"/>
                      <a:pt x="76" y="68"/>
                      <a:pt x="67" y="82"/>
                    </a:cubicBezTo>
                    <a:cubicBezTo>
                      <a:pt x="55" y="99"/>
                      <a:pt x="44" y="117"/>
                      <a:pt x="34" y="135"/>
                    </a:cubicBezTo>
                    <a:cubicBezTo>
                      <a:pt x="24" y="153"/>
                      <a:pt x="9" y="167"/>
                      <a:pt x="0" y="18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Freeform 56">
                <a:extLst>
                  <a:ext uri="{FF2B5EF4-FFF2-40B4-BE49-F238E27FC236}">
                    <a16:creationId xmlns:a16="http://schemas.microsoft.com/office/drawing/2014/main" id="{FA439F48-7819-4480-A75F-E116E45A3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519"/>
                <a:ext cx="161" cy="35"/>
              </a:xfrm>
              <a:custGeom>
                <a:avLst/>
                <a:gdLst>
                  <a:gd name="T0" fmla="*/ 0 w 104"/>
                  <a:gd name="T1" fmla="*/ 81 h 23"/>
                  <a:gd name="T2" fmla="*/ 70 w 104"/>
                  <a:gd name="T3" fmla="*/ 62 h 23"/>
                  <a:gd name="T4" fmla="*/ 152 w 104"/>
                  <a:gd name="T5" fmla="*/ 27 h 23"/>
                  <a:gd name="T6" fmla="*/ 385 w 104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23">
                    <a:moveTo>
                      <a:pt x="0" y="23"/>
                    </a:moveTo>
                    <a:cubicBezTo>
                      <a:pt x="6" y="21"/>
                      <a:pt x="13" y="20"/>
                      <a:pt x="19" y="18"/>
                    </a:cubicBezTo>
                    <a:cubicBezTo>
                      <a:pt x="26" y="15"/>
                      <a:pt x="33" y="10"/>
                      <a:pt x="41" y="8"/>
                    </a:cubicBezTo>
                    <a:cubicBezTo>
                      <a:pt x="61" y="2"/>
                      <a:pt x="84" y="5"/>
                      <a:pt x="10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5" name="Freeform 57">
                <a:extLst>
                  <a:ext uri="{FF2B5EF4-FFF2-40B4-BE49-F238E27FC236}">
                    <a16:creationId xmlns:a16="http://schemas.microsoft.com/office/drawing/2014/main" id="{12050EC2-5CB9-4F0D-A525-CE50A72D3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363"/>
                <a:ext cx="138" cy="46"/>
              </a:xfrm>
              <a:custGeom>
                <a:avLst/>
                <a:gdLst>
                  <a:gd name="T0" fmla="*/ 332 w 89"/>
                  <a:gd name="T1" fmla="*/ 0 h 30"/>
                  <a:gd name="T2" fmla="*/ 202 w 89"/>
                  <a:gd name="T3" fmla="*/ 49 h 30"/>
                  <a:gd name="T4" fmla="*/ 88 w 89"/>
                  <a:gd name="T5" fmla="*/ 58 h 30"/>
                  <a:gd name="T6" fmla="*/ 0 w 89"/>
                  <a:gd name="T7" fmla="*/ 109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30">
                    <a:moveTo>
                      <a:pt x="89" y="0"/>
                    </a:moveTo>
                    <a:cubicBezTo>
                      <a:pt x="74" y="3"/>
                      <a:pt x="71" y="15"/>
                      <a:pt x="54" y="14"/>
                    </a:cubicBezTo>
                    <a:cubicBezTo>
                      <a:pt x="43" y="12"/>
                      <a:pt x="34" y="12"/>
                      <a:pt x="24" y="16"/>
                    </a:cubicBezTo>
                    <a:cubicBezTo>
                      <a:pt x="16" y="21"/>
                      <a:pt x="9" y="28"/>
                      <a:pt x="0" y="3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6" name="Freeform 58">
                <a:extLst>
                  <a:ext uri="{FF2B5EF4-FFF2-40B4-BE49-F238E27FC236}">
                    <a16:creationId xmlns:a16="http://schemas.microsoft.com/office/drawing/2014/main" id="{FC193631-55DA-4B7B-A015-EB73A1E4A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1204"/>
                <a:ext cx="161" cy="159"/>
              </a:xfrm>
              <a:custGeom>
                <a:avLst/>
                <a:gdLst>
                  <a:gd name="T0" fmla="*/ 0 w 104"/>
                  <a:gd name="T1" fmla="*/ 378 h 103"/>
                  <a:gd name="T2" fmla="*/ 74 w 104"/>
                  <a:gd name="T3" fmla="*/ 326 h 103"/>
                  <a:gd name="T4" fmla="*/ 115 w 104"/>
                  <a:gd name="T5" fmla="*/ 276 h 103"/>
                  <a:gd name="T6" fmla="*/ 178 w 104"/>
                  <a:gd name="T7" fmla="*/ 232 h 103"/>
                  <a:gd name="T8" fmla="*/ 259 w 104"/>
                  <a:gd name="T9" fmla="*/ 88 h 103"/>
                  <a:gd name="T10" fmla="*/ 385 w 104"/>
                  <a:gd name="T11" fmla="*/ 0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103">
                    <a:moveTo>
                      <a:pt x="0" y="103"/>
                    </a:moveTo>
                    <a:cubicBezTo>
                      <a:pt x="8" y="101"/>
                      <a:pt x="15" y="95"/>
                      <a:pt x="20" y="89"/>
                    </a:cubicBezTo>
                    <a:cubicBezTo>
                      <a:pt x="24" y="84"/>
                      <a:pt x="26" y="79"/>
                      <a:pt x="31" y="75"/>
                    </a:cubicBezTo>
                    <a:cubicBezTo>
                      <a:pt x="36" y="70"/>
                      <a:pt x="43" y="68"/>
                      <a:pt x="48" y="63"/>
                    </a:cubicBezTo>
                    <a:cubicBezTo>
                      <a:pt x="59" y="52"/>
                      <a:pt x="55" y="35"/>
                      <a:pt x="70" y="24"/>
                    </a:cubicBezTo>
                    <a:cubicBezTo>
                      <a:pt x="82" y="16"/>
                      <a:pt x="95" y="12"/>
                      <a:pt x="10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7" name="Freeform 59">
                <a:extLst>
                  <a:ext uri="{FF2B5EF4-FFF2-40B4-BE49-F238E27FC236}">
                    <a16:creationId xmlns:a16="http://schemas.microsoft.com/office/drawing/2014/main" id="{12BB6A21-214B-459D-A56B-6FC373ED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224"/>
                <a:ext cx="142" cy="160"/>
              </a:xfrm>
              <a:custGeom>
                <a:avLst/>
                <a:gdLst>
                  <a:gd name="T0" fmla="*/ 0 w 92"/>
                  <a:gd name="T1" fmla="*/ 378 h 104"/>
                  <a:gd name="T2" fmla="*/ 100 w 92"/>
                  <a:gd name="T3" fmla="*/ 215 h 104"/>
                  <a:gd name="T4" fmla="*/ 338 w 92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04">
                    <a:moveTo>
                      <a:pt x="0" y="104"/>
                    </a:moveTo>
                    <a:cubicBezTo>
                      <a:pt x="15" y="98"/>
                      <a:pt x="18" y="72"/>
                      <a:pt x="27" y="59"/>
                    </a:cubicBezTo>
                    <a:cubicBezTo>
                      <a:pt x="44" y="34"/>
                      <a:pt x="81" y="29"/>
                      <a:pt x="92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8" name="Freeform 60">
                <a:extLst>
                  <a:ext uri="{FF2B5EF4-FFF2-40B4-BE49-F238E27FC236}">
                    <a16:creationId xmlns:a16="http://schemas.microsoft.com/office/drawing/2014/main" id="{A285B961-99EA-4856-B767-F8FB18A78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1126"/>
                <a:ext cx="40" cy="190"/>
              </a:xfrm>
              <a:custGeom>
                <a:avLst/>
                <a:gdLst>
                  <a:gd name="T0" fmla="*/ 88 w 26"/>
                  <a:gd name="T1" fmla="*/ 453 h 123"/>
                  <a:gd name="T2" fmla="*/ 66 w 26"/>
                  <a:gd name="T3" fmla="*/ 337 h 123"/>
                  <a:gd name="T4" fmla="*/ 74 w 26"/>
                  <a:gd name="T5" fmla="*/ 232 h 123"/>
                  <a:gd name="T6" fmla="*/ 22 w 26"/>
                  <a:gd name="T7" fmla="*/ 154 h 123"/>
                  <a:gd name="T8" fmla="*/ 5 w 26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23">
                    <a:moveTo>
                      <a:pt x="24" y="123"/>
                    </a:moveTo>
                    <a:cubicBezTo>
                      <a:pt x="18" y="114"/>
                      <a:pt x="16" y="102"/>
                      <a:pt x="18" y="91"/>
                    </a:cubicBezTo>
                    <a:cubicBezTo>
                      <a:pt x="20" y="80"/>
                      <a:pt x="26" y="75"/>
                      <a:pt x="20" y="63"/>
                    </a:cubicBezTo>
                    <a:cubicBezTo>
                      <a:pt x="17" y="55"/>
                      <a:pt x="9" y="49"/>
                      <a:pt x="6" y="42"/>
                    </a:cubicBezTo>
                    <a:cubicBezTo>
                      <a:pt x="1" y="31"/>
                      <a:pt x="0" y="12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9" name="Freeform 61">
                <a:extLst>
                  <a:ext uri="{FF2B5EF4-FFF2-40B4-BE49-F238E27FC236}">
                    <a16:creationId xmlns:a16="http://schemas.microsoft.com/office/drawing/2014/main" id="{64AB77E7-4312-4BA3-92B3-B8C6D39A5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105"/>
                <a:ext cx="143" cy="202"/>
              </a:xfrm>
              <a:custGeom>
                <a:avLst/>
                <a:gdLst>
                  <a:gd name="T0" fmla="*/ 0 w 93"/>
                  <a:gd name="T1" fmla="*/ 0 h 131"/>
                  <a:gd name="T2" fmla="*/ 95 w 93"/>
                  <a:gd name="T3" fmla="*/ 154 h 131"/>
                  <a:gd name="T4" fmla="*/ 201 w 93"/>
                  <a:gd name="T5" fmla="*/ 228 h 131"/>
                  <a:gd name="T6" fmla="*/ 264 w 93"/>
                  <a:gd name="T7" fmla="*/ 347 h 131"/>
                  <a:gd name="T8" fmla="*/ 338 w 93"/>
                  <a:gd name="T9" fmla="*/ 48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8" y="16"/>
                      <a:pt x="12" y="31"/>
                      <a:pt x="26" y="42"/>
                    </a:cubicBezTo>
                    <a:cubicBezTo>
                      <a:pt x="35" y="49"/>
                      <a:pt x="47" y="54"/>
                      <a:pt x="55" y="62"/>
                    </a:cubicBezTo>
                    <a:cubicBezTo>
                      <a:pt x="63" y="71"/>
                      <a:pt x="67" y="85"/>
                      <a:pt x="73" y="95"/>
                    </a:cubicBezTo>
                    <a:cubicBezTo>
                      <a:pt x="79" y="107"/>
                      <a:pt x="86" y="119"/>
                      <a:pt x="93" y="13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0" name="Freeform 62">
                <a:extLst>
                  <a:ext uri="{FF2B5EF4-FFF2-40B4-BE49-F238E27FC236}">
                    <a16:creationId xmlns:a16="http://schemas.microsoft.com/office/drawing/2014/main" id="{C5072668-7847-48BB-990D-587E0DC8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248"/>
                <a:ext cx="46" cy="67"/>
              </a:xfrm>
              <a:custGeom>
                <a:avLst/>
                <a:gdLst>
                  <a:gd name="T0" fmla="*/ 101 w 30"/>
                  <a:gd name="T1" fmla="*/ 162 h 43"/>
                  <a:gd name="T2" fmla="*/ 21 w 30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43">
                    <a:moveTo>
                      <a:pt x="28" y="43"/>
                    </a:moveTo>
                    <a:cubicBezTo>
                      <a:pt x="30" y="26"/>
                      <a:pt x="0" y="19"/>
                      <a:pt x="6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1" name="Freeform 63">
                <a:extLst>
                  <a:ext uri="{FF2B5EF4-FFF2-40B4-BE49-F238E27FC236}">
                    <a16:creationId xmlns:a16="http://schemas.microsoft.com/office/drawing/2014/main" id="{21F9FD50-930B-4837-B10E-79A4FEDB2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429"/>
                <a:ext cx="60" cy="46"/>
              </a:xfrm>
              <a:custGeom>
                <a:avLst/>
                <a:gdLst>
                  <a:gd name="T0" fmla="*/ 142 w 39"/>
                  <a:gd name="T1" fmla="*/ 103 h 30"/>
                  <a:gd name="T2" fmla="*/ 0 w 39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30">
                    <a:moveTo>
                      <a:pt x="39" y="29"/>
                    </a:moveTo>
                    <a:cubicBezTo>
                      <a:pt x="23" y="30"/>
                      <a:pt x="15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Freeform 64">
                <a:extLst>
                  <a:ext uri="{FF2B5EF4-FFF2-40B4-BE49-F238E27FC236}">
                    <a16:creationId xmlns:a16="http://schemas.microsoft.com/office/drawing/2014/main" id="{8E439D9B-CC73-4DF0-9992-9CFB04FF1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218"/>
                <a:ext cx="37" cy="66"/>
              </a:xfrm>
              <a:custGeom>
                <a:avLst/>
                <a:gdLst>
                  <a:gd name="T0" fmla="*/ 34 w 24"/>
                  <a:gd name="T1" fmla="*/ 155 h 43"/>
                  <a:gd name="T2" fmla="*/ 88 w 24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43">
                    <a:moveTo>
                      <a:pt x="9" y="43"/>
                    </a:moveTo>
                    <a:cubicBezTo>
                      <a:pt x="0" y="31"/>
                      <a:pt x="22" y="12"/>
                      <a:pt x="24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3" name="Freeform 65">
                <a:extLst>
                  <a:ext uri="{FF2B5EF4-FFF2-40B4-BE49-F238E27FC236}">
                    <a16:creationId xmlns:a16="http://schemas.microsoft.com/office/drawing/2014/main" id="{76461F42-AA02-4288-94E9-CE1DE3713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298"/>
                <a:ext cx="65" cy="55"/>
              </a:xfrm>
              <a:custGeom>
                <a:avLst/>
                <a:gdLst>
                  <a:gd name="T0" fmla="*/ 0 w 42"/>
                  <a:gd name="T1" fmla="*/ 0 h 36"/>
                  <a:gd name="T2" fmla="*/ 156 w 42"/>
                  <a:gd name="T3" fmla="*/ 128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cubicBezTo>
                      <a:pt x="19" y="11"/>
                      <a:pt x="31" y="17"/>
                      <a:pt x="42" y="3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4" name="Freeform 66">
                <a:extLst>
                  <a:ext uri="{FF2B5EF4-FFF2-40B4-BE49-F238E27FC236}">
                    <a16:creationId xmlns:a16="http://schemas.microsoft.com/office/drawing/2014/main" id="{3563C285-F6FB-4D24-9900-AB1B13E8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1377"/>
                <a:ext cx="5" cy="85"/>
              </a:xfrm>
              <a:custGeom>
                <a:avLst/>
                <a:gdLst>
                  <a:gd name="T0" fmla="*/ 8 w 3"/>
                  <a:gd name="T1" fmla="*/ 202 h 55"/>
                  <a:gd name="T2" fmla="*/ 0 w 3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5">
                    <a:moveTo>
                      <a:pt x="2" y="55"/>
                    </a:moveTo>
                    <a:cubicBezTo>
                      <a:pt x="1" y="38"/>
                      <a:pt x="3" y="17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5" name="Freeform 67">
                <a:extLst>
                  <a:ext uri="{FF2B5EF4-FFF2-40B4-BE49-F238E27FC236}">
                    <a16:creationId xmlns:a16="http://schemas.microsoft.com/office/drawing/2014/main" id="{4EA18646-5D78-4493-B6EB-F7B908BEC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1579"/>
                <a:ext cx="42" cy="23"/>
              </a:xfrm>
              <a:custGeom>
                <a:avLst/>
                <a:gdLst>
                  <a:gd name="T0" fmla="*/ 8 w 27"/>
                  <a:gd name="T1" fmla="*/ 8 h 15"/>
                  <a:gd name="T2" fmla="*/ 0 w 27"/>
                  <a:gd name="T3" fmla="*/ 0 h 15"/>
                  <a:gd name="T4" fmla="*/ 101 w 27"/>
                  <a:gd name="T5" fmla="*/ 5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5">
                    <a:moveTo>
                      <a:pt x="2" y="2"/>
                    </a:moveTo>
                    <a:cubicBezTo>
                      <a:pt x="1" y="1"/>
                      <a:pt x="0" y="2"/>
                      <a:pt x="0" y="0"/>
                    </a:cubicBezTo>
                    <a:cubicBezTo>
                      <a:pt x="10" y="1"/>
                      <a:pt x="18" y="10"/>
                      <a:pt x="27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6" name="Freeform 68">
                <a:extLst>
                  <a:ext uri="{FF2B5EF4-FFF2-40B4-BE49-F238E27FC236}">
                    <a16:creationId xmlns:a16="http://schemas.microsoft.com/office/drawing/2014/main" id="{39669923-385A-4261-975C-888B0BB0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1671"/>
                <a:ext cx="46" cy="10"/>
              </a:xfrm>
              <a:custGeom>
                <a:avLst/>
                <a:gdLst>
                  <a:gd name="T0" fmla="*/ 0 w 30"/>
                  <a:gd name="T1" fmla="*/ 0 h 6"/>
                  <a:gd name="T2" fmla="*/ 109 w 30"/>
                  <a:gd name="T3" fmla="*/ 2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">
                    <a:moveTo>
                      <a:pt x="0" y="0"/>
                    </a:moveTo>
                    <a:cubicBezTo>
                      <a:pt x="9" y="5"/>
                      <a:pt x="20" y="6"/>
                      <a:pt x="30" y="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7" name="Freeform 69">
                <a:extLst>
                  <a:ext uri="{FF2B5EF4-FFF2-40B4-BE49-F238E27FC236}">
                    <a16:creationId xmlns:a16="http://schemas.microsoft.com/office/drawing/2014/main" id="{EBA77666-762C-41B2-8ED7-316EBF303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1747"/>
                <a:ext cx="68" cy="40"/>
              </a:xfrm>
              <a:custGeom>
                <a:avLst/>
                <a:gdLst>
                  <a:gd name="T0" fmla="*/ 0 w 44"/>
                  <a:gd name="T1" fmla="*/ 28 h 26"/>
                  <a:gd name="T2" fmla="*/ 150 w 44"/>
                  <a:gd name="T3" fmla="*/ 9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6">
                    <a:moveTo>
                      <a:pt x="0" y="8"/>
                    </a:moveTo>
                    <a:cubicBezTo>
                      <a:pt x="16" y="0"/>
                      <a:pt x="44" y="2"/>
                      <a:pt x="41" y="2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8" name="Freeform 70">
                <a:extLst>
                  <a:ext uri="{FF2B5EF4-FFF2-40B4-BE49-F238E27FC236}">
                    <a16:creationId xmlns:a16="http://schemas.microsoft.com/office/drawing/2014/main" id="{91301667-EC7B-4389-A1AA-136071211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" y="1868"/>
                <a:ext cx="50" cy="26"/>
              </a:xfrm>
              <a:custGeom>
                <a:avLst/>
                <a:gdLst>
                  <a:gd name="T0" fmla="*/ 0 w 32"/>
                  <a:gd name="T1" fmla="*/ 21 h 17"/>
                  <a:gd name="T2" fmla="*/ 122 w 32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0" y="6"/>
                    </a:moveTo>
                    <a:cubicBezTo>
                      <a:pt x="10" y="5"/>
                      <a:pt x="30" y="17"/>
                      <a:pt x="32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9" name="Freeform 71">
                <a:extLst>
                  <a:ext uri="{FF2B5EF4-FFF2-40B4-BE49-F238E27FC236}">
                    <a16:creationId xmlns:a16="http://schemas.microsoft.com/office/drawing/2014/main" id="{9F81FD83-C892-4873-A555-FA7673554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" y="1986"/>
                <a:ext cx="48" cy="129"/>
              </a:xfrm>
              <a:custGeom>
                <a:avLst/>
                <a:gdLst>
                  <a:gd name="T0" fmla="*/ 0 w 31"/>
                  <a:gd name="T1" fmla="*/ 5 h 83"/>
                  <a:gd name="T2" fmla="*/ 87 w 31"/>
                  <a:gd name="T3" fmla="*/ 12 h 83"/>
                  <a:gd name="T4" fmla="*/ 108 w 31"/>
                  <a:gd name="T5" fmla="*/ 106 h 83"/>
                  <a:gd name="T6" fmla="*/ 88 w 31"/>
                  <a:gd name="T7" fmla="*/ 196 h 83"/>
                  <a:gd name="T8" fmla="*/ 74 w 31"/>
                  <a:gd name="T9" fmla="*/ 311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83">
                    <a:moveTo>
                      <a:pt x="0" y="1"/>
                    </a:moveTo>
                    <a:cubicBezTo>
                      <a:pt x="1" y="5"/>
                      <a:pt x="17" y="0"/>
                      <a:pt x="23" y="3"/>
                    </a:cubicBezTo>
                    <a:cubicBezTo>
                      <a:pt x="31" y="8"/>
                      <a:pt x="28" y="21"/>
                      <a:pt x="29" y="28"/>
                    </a:cubicBezTo>
                    <a:cubicBezTo>
                      <a:pt x="30" y="40"/>
                      <a:pt x="29" y="41"/>
                      <a:pt x="24" y="52"/>
                    </a:cubicBezTo>
                    <a:cubicBezTo>
                      <a:pt x="19" y="63"/>
                      <a:pt x="22" y="72"/>
                      <a:pt x="20" y="8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Freeform 72">
                <a:extLst>
                  <a:ext uri="{FF2B5EF4-FFF2-40B4-BE49-F238E27FC236}">
                    <a16:creationId xmlns:a16="http://schemas.microsoft.com/office/drawing/2014/main" id="{26BF7C4C-BDBC-4D34-BFD2-F1ABD9B0E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2226"/>
                <a:ext cx="114" cy="31"/>
              </a:xfrm>
              <a:custGeom>
                <a:avLst/>
                <a:gdLst>
                  <a:gd name="T0" fmla="*/ 271 w 74"/>
                  <a:gd name="T1" fmla="*/ 74 h 20"/>
                  <a:gd name="T2" fmla="*/ 136 w 74"/>
                  <a:gd name="T3" fmla="*/ 14 h 20"/>
                  <a:gd name="T4" fmla="*/ 83 w 74"/>
                  <a:gd name="T5" fmla="*/ 60 h 20"/>
                  <a:gd name="T6" fmla="*/ 0 w 74"/>
                  <a:gd name="T7" fmla="*/ 5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cubicBezTo>
                      <a:pt x="68" y="10"/>
                      <a:pt x="48" y="0"/>
                      <a:pt x="37" y="4"/>
                    </a:cubicBezTo>
                    <a:cubicBezTo>
                      <a:pt x="31" y="7"/>
                      <a:pt x="28" y="13"/>
                      <a:pt x="23" y="16"/>
                    </a:cubicBezTo>
                    <a:cubicBezTo>
                      <a:pt x="15" y="18"/>
                      <a:pt x="7" y="13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1" name="Freeform 73">
                <a:extLst>
                  <a:ext uri="{FF2B5EF4-FFF2-40B4-BE49-F238E27FC236}">
                    <a16:creationId xmlns:a16="http://schemas.microsoft.com/office/drawing/2014/main" id="{A9064E74-B7CA-4D80-A2C1-E366BAF47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325"/>
                <a:ext cx="14" cy="86"/>
              </a:xfrm>
              <a:custGeom>
                <a:avLst/>
                <a:gdLst>
                  <a:gd name="T0" fmla="*/ 34 w 9"/>
                  <a:gd name="T1" fmla="*/ 0 h 56"/>
                  <a:gd name="T2" fmla="*/ 14 w 9"/>
                  <a:gd name="T3" fmla="*/ 75 h 56"/>
                  <a:gd name="T4" fmla="*/ 12 w 9"/>
                  <a:gd name="T5" fmla="*/ 203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6">
                    <a:moveTo>
                      <a:pt x="9" y="0"/>
                    </a:moveTo>
                    <a:cubicBezTo>
                      <a:pt x="0" y="4"/>
                      <a:pt x="2" y="11"/>
                      <a:pt x="4" y="21"/>
                    </a:cubicBezTo>
                    <a:cubicBezTo>
                      <a:pt x="6" y="32"/>
                      <a:pt x="8" y="44"/>
                      <a:pt x="3" y="5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2" name="Freeform 74">
                <a:extLst>
                  <a:ext uri="{FF2B5EF4-FFF2-40B4-BE49-F238E27FC236}">
                    <a16:creationId xmlns:a16="http://schemas.microsoft.com/office/drawing/2014/main" id="{FDB68D67-B011-42D9-A79D-CA3A45CF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406"/>
                <a:ext cx="60" cy="74"/>
              </a:xfrm>
              <a:custGeom>
                <a:avLst/>
                <a:gdLst>
                  <a:gd name="T0" fmla="*/ 0 w 39"/>
                  <a:gd name="T1" fmla="*/ 0 h 48"/>
                  <a:gd name="T2" fmla="*/ 142 w 39"/>
                  <a:gd name="T3" fmla="*/ 176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48">
                    <a:moveTo>
                      <a:pt x="0" y="0"/>
                    </a:moveTo>
                    <a:cubicBezTo>
                      <a:pt x="28" y="2"/>
                      <a:pt x="26" y="28"/>
                      <a:pt x="39" y="4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3" name="Freeform 75">
                <a:extLst>
                  <a:ext uri="{FF2B5EF4-FFF2-40B4-BE49-F238E27FC236}">
                    <a16:creationId xmlns:a16="http://schemas.microsoft.com/office/drawing/2014/main" id="{A70B356F-6109-44D7-A613-47046ABF5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501"/>
                <a:ext cx="35" cy="71"/>
              </a:xfrm>
              <a:custGeom>
                <a:avLst/>
                <a:gdLst>
                  <a:gd name="T0" fmla="*/ 12 w 23"/>
                  <a:gd name="T1" fmla="*/ 0 h 46"/>
                  <a:gd name="T2" fmla="*/ 32 w 23"/>
                  <a:gd name="T3" fmla="*/ 17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6">
                    <a:moveTo>
                      <a:pt x="3" y="0"/>
                    </a:moveTo>
                    <a:cubicBezTo>
                      <a:pt x="23" y="6"/>
                      <a:pt x="0" y="33"/>
                      <a:pt x="9" y="4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4" name="Freeform 76">
                <a:extLst>
                  <a:ext uri="{FF2B5EF4-FFF2-40B4-BE49-F238E27FC236}">
                    <a16:creationId xmlns:a16="http://schemas.microsoft.com/office/drawing/2014/main" id="{406BC207-31D4-4059-B1BE-208B6BEE1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490"/>
                <a:ext cx="67" cy="165"/>
              </a:xfrm>
              <a:custGeom>
                <a:avLst/>
                <a:gdLst>
                  <a:gd name="T0" fmla="*/ 34 w 43"/>
                  <a:gd name="T1" fmla="*/ 0 h 107"/>
                  <a:gd name="T2" fmla="*/ 109 w 43"/>
                  <a:gd name="T3" fmla="*/ 211 h 107"/>
                  <a:gd name="T4" fmla="*/ 162 w 43"/>
                  <a:gd name="T5" fmla="*/ 392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07">
                    <a:moveTo>
                      <a:pt x="9" y="0"/>
                    </a:moveTo>
                    <a:cubicBezTo>
                      <a:pt x="0" y="16"/>
                      <a:pt x="22" y="43"/>
                      <a:pt x="29" y="58"/>
                    </a:cubicBezTo>
                    <a:cubicBezTo>
                      <a:pt x="36" y="74"/>
                      <a:pt x="39" y="91"/>
                      <a:pt x="43" y="10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5" name="Freeform 77">
                <a:extLst>
                  <a:ext uri="{FF2B5EF4-FFF2-40B4-BE49-F238E27FC236}">
                    <a16:creationId xmlns:a16="http://schemas.microsoft.com/office/drawing/2014/main" id="{AABDAF2D-BF4B-40EA-8C8C-DBB8F057E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471"/>
                <a:ext cx="62" cy="216"/>
              </a:xfrm>
              <a:custGeom>
                <a:avLst/>
                <a:gdLst>
                  <a:gd name="T0" fmla="*/ 149 w 40"/>
                  <a:gd name="T1" fmla="*/ 0 h 140"/>
                  <a:gd name="T2" fmla="*/ 14 w 40"/>
                  <a:gd name="T3" fmla="*/ 211 h 140"/>
                  <a:gd name="T4" fmla="*/ 19 w 40"/>
                  <a:gd name="T5" fmla="*/ 514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40">
                    <a:moveTo>
                      <a:pt x="40" y="0"/>
                    </a:moveTo>
                    <a:cubicBezTo>
                      <a:pt x="23" y="16"/>
                      <a:pt x="7" y="33"/>
                      <a:pt x="4" y="58"/>
                    </a:cubicBezTo>
                    <a:cubicBezTo>
                      <a:pt x="0" y="85"/>
                      <a:pt x="10" y="112"/>
                      <a:pt x="5" y="14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6" name="Freeform 78">
                <a:extLst>
                  <a:ext uri="{FF2B5EF4-FFF2-40B4-BE49-F238E27FC236}">
                    <a16:creationId xmlns:a16="http://schemas.microsoft.com/office/drawing/2014/main" id="{87B8E91D-E004-4D38-9185-63AB4E747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2420"/>
                <a:ext cx="74" cy="159"/>
              </a:xfrm>
              <a:custGeom>
                <a:avLst/>
                <a:gdLst>
                  <a:gd name="T0" fmla="*/ 176 w 48"/>
                  <a:gd name="T1" fmla="*/ 0 h 103"/>
                  <a:gd name="T2" fmla="*/ 117 w 48"/>
                  <a:gd name="T3" fmla="*/ 136 h 103"/>
                  <a:gd name="T4" fmla="*/ 29 w 48"/>
                  <a:gd name="T5" fmla="*/ 378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103">
                    <a:moveTo>
                      <a:pt x="48" y="0"/>
                    </a:moveTo>
                    <a:cubicBezTo>
                      <a:pt x="45" y="16"/>
                      <a:pt x="41" y="24"/>
                      <a:pt x="32" y="37"/>
                    </a:cubicBezTo>
                    <a:cubicBezTo>
                      <a:pt x="20" y="54"/>
                      <a:pt x="0" y="81"/>
                      <a:pt x="8" y="10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7" name="Freeform 79">
                <a:extLst>
                  <a:ext uri="{FF2B5EF4-FFF2-40B4-BE49-F238E27FC236}">
                    <a16:creationId xmlns:a16="http://schemas.microsoft.com/office/drawing/2014/main" id="{1B9EF8EF-8575-4901-91E3-69818C038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132"/>
                <a:ext cx="31" cy="149"/>
              </a:xfrm>
              <a:custGeom>
                <a:avLst/>
                <a:gdLst>
                  <a:gd name="T0" fmla="*/ 45 w 20"/>
                  <a:gd name="T1" fmla="*/ 0 h 97"/>
                  <a:gd name="T2" fmla="*/ 70 w 20"/>
                  <a:gd name="T3" fmla="*/ 69 h 97"/>
                  <a:gd name="T4" fmla="*/ 14 w 20"/>
                  <a:gd name="T5" fmla="*/ 167 h 97"/>
                  <a:gd name="T6" fmla="*/ 34 w 20"/>
                  <a:gd name="T7" fmla="*/ 257 h 97"/>
                  <a:gd name="T8" fmla="*/ 5 w 20"/>
                  <a:gd name="T9" fmla="*/ 352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97">
                    <a:moveTo>
                      <a:pt x="12" y="0"/>
                    </a:moveTo>
                    <a:cubicBezTo>
                      <a:pt x="15" y="5"/>
                      <a:pt x="20" y="13"/>
                      <a:pt x="19" y="19"/>
                    </a:cubicBezTo>
                    <a:cubicBezTo>
                      <a:pt x="19" y="30"/>
                      <a:pt x="6" y="35"/>
                      <a:pt x="4" y="46"/>
                    </a:cubicBezTo>
                    <a:cubicBezTo>
                      <a:pt x="2" y="56"/>
                      <a:pt x="10" y="62"/>
                      <a:pt x="9" y="71"/>
                    </a:cubicBezTo>
                    <a:cubicBezTo>
                      <a:pt x="8" y="81"/>
                      <a:pt x="0" y="87"/>
                      <a:pt x="1" y="9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8" name="Freeform 80">
                <a:extLst>
                  <a:ext uri="{FF2B5EF4-FFF2-40B4-BE49-F238E27FC236}">
                    <a16:creationId xmlns:a16="http://schemas.microsoft.com/office/drawing/2014/main" id="{B5C1EDEA-BFC9-4F77-B550-BB1021FCF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199"/>
                <a:ext cx="27" cy="55"/>
              </a:xfrm>
              <a:custGeom>
                <a:avLst/>
                <a:gdLst>
                  <a:gd name="T0" fmla="*/ 60 w 17"/>
                  <a:gd name="T1" fmla="*/ 0 h 35"/>
                  <a:gd name="T2" fmla="*/ 56 w 17"/>
                  <a:gd name="T3" fmla="*/ 77 h 35"/>
                  <a:gd name="T4" fmla="*/ 0 w 17"/>
                  <a:gd name="T5" fmla="*/ 135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5">
                    <a:moveTo>
                      <a:pt x="15" y="0"/>
                    </a:moveTo>
                    <a:cubicBezTo>
                      <a:pt x="10" y="3"/>
                      <a:pt x="17" y="14"/>
                      <a:pt x="14" y="20"/>
                    </a:cubicBezTo>
                    <a:cubicBezTo>
                      <a:pt x="11" y="25"/>
                      <a:pt x="3" y="31"/>
                      <a:pt x="0" y="3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9" name="Freeform 81">
                <a:extLst>
                  <a:ext uri="{FF2B5EF4-FFF2-40B4-BE49-F238E27FC236}">
                    <a16:creationId xmlns:a16="http://schemas.microsoft.com/office/drawing/2014/main" id="{D4B44E3A-F04A-4DBF-83B9-09692C458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29"/>
                <a:ext cx="30" cy="21"/>
              </a:xfrm>
              <a:custGeom>
                <a:avLst/>
                <a:gdLst>
                  <a:gd name="T0" fmla="*/ 0 w 19"/>
                  <a:gd name="T1" fmla="*/ 0 h 14"/>
                  <a:gd name="T2" fmla="*/ 74 w 19"/>
                  <a:gd name="T3" fmla="*/ 4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4">
                    <a:moveTo>
                      <a:pt x="0" y="0"/>
                    </a:moveTo>
                    <a:cubicBezTo>
                      <a:pt x="11" y="1"/>
                      <a:pt x="11" y="7"/>
                      <a:pt x="19" y="1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0" name="Freeform 82">
                <a:extLst>
                  <a:ext uri="{FF2B5EF4-FFF2-40B4-BE49-F238E27FC236}">
                    <a16:creationId xmlns:a16="http://schemas.microsoft.com/office/drawing/2014/main" id="{028E67AE-C60E-4016-A5B5-0E95C31FD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158"/>
                <a:ext cx="243" cy="285"/>
              </a:xfrm>
              <a:custGeom>
                <a:avLst/>
                <a:gdLst>
                  <a:gd name="T0" fmla="*/ 0 w 157"/>
                  <a:gd name="T1" fmla="*/ 0 h 185"/>
                  <a:gd name="T2" fmla="*/ 70 w 157"/>
                  <a:gd name="T3" fmla="*/ 106 h 185"/>
                  <a:gd name="T4" fmla="*/ 101 w 157"/>
                  <a:gd name="T5" fmla="*/ 216 h 185"/>
                  <a:gd name="T6" fmla="*/ 266 w 157"/>
                  <a:gd name="T7" fmla="*/ 347 h 185"/>
                  <a:gd name="T8" fmla="*/ 364 w 157"/>
                  <a:gd name="T9" fmla="*/ 515 h 185"/>
                  <a:gd name="T10" fmla="*/ 453 w 157"/>
                  <a:gd name="T11" fmla="*/ 536 h 185"/>
                  <a:gd name="T12" fmla="*/ 582 w 157"/>
                  <a:gd name="T13" fmla="*/ 676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85">
                    <a:moveTo>
                      <a:pt x="0" y="0"/>
                    </a:moveTo>
                    <a:cubicBezTo>
                      <a:pt x="3" y="10"/>
                      <a:pt x="15" y="17"/>
                      <a:pt x="19" y="29"/>
                    </a:cubicBezTo>
                    <a:cubicBezTo>
                      <a:pt x="23" y="39"/>
                      <a:pt x="22" y="50"/>
                      <a:pt x="27" y="59"/>
                    </a:cubicBezTo>
                    <a:cubicBezTo>
                      <a:pt x="38" y="76"/>
                      <a:pt x="59" y="81"/>
                      <a:pt x="72" y="95"/>
                    </a:cubicBezTo>
                    <a:cubicBezTo>
                      <a:pt x="84" y="109"/>
                      <a:pt x="82" y="130"/>
                      <a:pt x="98" y="141"/>
                    </a:cubicBezTo>
                    <a:cubicBezTo>
                      <a:pt x="106" y="146"/>
                      <a:pt x="114" y="144"/>
                      <a:pt x="122" y="147"/>
                    </a:cubicBezTo>
                    <a:cubicBezTo>
                      <a:pt x="137" y="153"/>
                      <a:pt x="150" y="172"/>
                      <a:pt x="157" y="18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1" name="Freeform 83">
                <a:extLst>
                  <a:ext uri="{FF2B5EF4-FFF2-40B4-BE49-F238E27FC236}">
                    <a16:creationId xmlns:a16="http://schemas.microsoft.com/office/drawing/2014/main" id="{06DB5F87-1B20-4E57-8EEE-3637AA5B2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1712"/>
                <a:ext cx="21" cy="237"/>
              </a:xfrm>
              <a:custGeom>
                <a:avLst/>
                <a:gdLst>
                  <a:gd name="T0" fmla="*/ 27 w 14"/>
                  <a:gd name="T1" fmla="*/ 562 h 154"/>
                  <a:gd name="T2" fmla="*/ 18 w 14"/>
                  <a:gd name="T3" fmla="*/ 434 h 154"/>
                  <a:gd name="T4" fmla="*/ 18 w 14"/>
                  <a:gd name="T5" fmla="*/ 311 h 154"/>
                  <a:gd name="T6" fmla="*/ 0 w 14"/>
                  <a:gd name="T7" fmla="*/ 163 h 154"/>
                  <a:gd name="T8" fmla="*/ 8 w 14"/>
                  <a:gd name="T9" fmla="*/ 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4">
                    <a:moveTo>
                      <a:pt x="8" y="154"/>
                    </a:moveTo>
                    <a:cubicBezTo>
                      <a:pt x="14" y="145"/>
                      <a:pt x="7" y="129"/>
                      <a:pt x="5" y="119"/>
                    </a:cubicBezTo>
                    <a:cubicBezTo>
                      <a:pt x="1" y="105"/>
                      <a:pt x="4" y="98"/>
                      <a:pt x="5" y="85"/>
                    </a:cubicBezTo>
                    <a:cubicBezTo>
                      <a:pt x="7" y="71"/>
                      <a:pt x="0" y="59"/>
                      <a:pt x="0" y="45"/>
                    </a:cubicBezTo>
                    <a:cubicBezTo>
                      <a:pt x="0" y="31"/>
                      <a:pt x="1" y="15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2" name="Freeform 84">
                <a:extLst>
                  <a:ext uri="{FF2B5EF4-FFF2-40B4-BE49-F238E27FC236}">
                    <a16:creationId xmlns:a16="http://schemas.microsoft.com/office/drawing/2014/main" id="{7DDFCEF1-2BFB-4297-B11A-AA1D5CFC3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1208"/>
                <a:ext cx="74" cy="187"/>
              </a:xfrm>
              <a:custGeom>
                <a:avLst/>
                <a:gdLst>
                  <a:gd name="T0" fmla="*/ 0 w 48"/>
                  <a:gd name="T1" fmla="*/ 0 h 121"/>
                  <a:gd name="T2" fmla="*/ 157 w 48"/>
                  <a:gd name="T3" fmla="*/ 110 h 121"/>
                  <a:gd name="T4" fmla="*/ 140 w 48"/>
                  <a:gd name="T5" fmla="*/ 244 h 121"/>
                  <a:gd name="T6" fmla="*/ 123 w 48"/>
                  <a:gd name="T7" fmla="*/ 298 h 121"/>
                  <a:gd name="T8" fmla="*/ 133 w 48"/>
                  <a:gd name="T9" fmla="*/ 351 h 121"/>
                  <a:gd name="T10" fmla="*/ 69 w 48"/>
                  <a:gd name="T11" fmla="*/ 447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121">
                    <a:moveTo>
                      <a:pt x="0" y="0"/>
                    </a:moveTo>
                    <a:cubicBezTo>
                      <a:pt x="18" y="2"/>
                      <a:pt x="35" y="13"/>
                      <a:pt x="43" y="30"/>
                    </a:cubicBezTo>
                    <a:cubicBezTo>
                      <a:pt x="48" y="43"/>
                      <a:pt x="42" y="53"/>
                      <a:pt x="38" y="66"/>
                    </a:cubicBezTo>
                    <a:cubicBezTo>
                      <a:pt x="36" y="71"/>
                      <a:pt x="34" y="76"/>
                      <a:pt x="34" y="81"/>
                    </a:cubicBezTo>
                    <a:cubicBezTo>
                      <a:pt x="34" y="86"/>
                      <a:pt x="38" y="89"/>
                      <a:pt x="36" y="95"/>
                    </a:cubicBezTo>
                    <a:cubicBezTo>
                      <a:pt x="34" y="103"/>
                      <a:pt x="18" y="112"/>
                      <a:pt x="19" y="12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3" name="Freeform 85">
                <a:extLst>
                  <a:ext uri="{FF2B5EF4-FFF2-40B4-BE49-F238E27FC236}">
                    <a16:creationId xmlns:a16="http://schemas.microsoft.com/office/drawing/2014/main" id="{50CEBD2E-D1B0-426F-8C2F-4FF4C3700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001"/>
                <a:ext cx="64" cy="317"/>
              </a:xfrm>
              <a:custGeom>
                <a:avLst/>
                <a:gdLst>
                  <a:gd name="T0" fmla="*/ 156 w 41"/>
                  <a:gd name="T1" fmla="*/ 0 h 205"/>
                  <a:gd name="T2" fmla="*/ 117 w 41"/>
                  <a:gd name="T3" fmla="*/ 93 h 205"/>
                  <a:gd name="T4" fmla="*/ 91 w 41"/>
                  <a:gd name="T5" fmla="*/ 323 h 205"/>
                  <a:gd name="T6" fmla="*/ 47 w 41"/>
                  <a:gd name="T7" fmla="*/ 547 h 205"/>
                  <a:gd name="T8" fmla="*/ 12 w 41"/>
                  <a:gd name="T9" fmla="*/ 758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05">
                    <a:moveTo>
                      <a:pt x="41" y="0"/>
                    </a:moveTo>
                    <a:cubicBezTo>
                      <a:pt x="40" y="8"/>
                      <a:pt x="35" y="17"/>
                      <a:pt x="31" y="25"/>
                    </a:cubicBezTo>
                    <a:cubicBezTo>
                      <a:pt x="23" y="46"/>
                      <a:pt x="25" y="65"/>
                      <a:pt x="24" y="87"/>
                    </a:cubicBezTo>
                    <a:cubicBezTo>
                      <a:pt x="23" y="109"/>
                      <a:pt x="18" y="127"/>
                      <a:pt x="12" y="148"/>
                    </a:cubicBezTo>
                    <a:cubicBezTo>
                      <a:pt x="6" y="165"/>
                      <a:pt x="0" y="187"/>
                      <a:pt x="3" y="20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4" name="Freeform 86">
                <a:extLst>
                  <a:ext uri="{FF2B5EF4-FFF2-40B4-BE49-F238E27FC236}">
                    <a16:creationId xmlns:a16="http://schemas.microsoft.com/office/drawing/2014/main" id="{779A7939-2370-47E5-A63A-AA049FF2C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119"/>
                <a:ext cx="50" cy="150"/>
              </a:xfrm>
              <a:custGeom>
                <a:avLst/>
                <a:gdLst>
                  <a:gd name="T0" fmla="*/ 0 w 32"/>
                  <a:gd name="T1" fmla="*/ 359 h 97"/>
                  <a:gd name="T2" fmla="*/ 42 w 32"/>
                  <a:gd name="T3" fmla="*/ 258 h 97"/>
                  <a:gd name="T4" fmla="*/ 122 w 32"/>
                  <a:gd name="T5" fmla="*/ 0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97">
                    <a:moveTo>
                      <a:pt x="0" y="97"/>
                    </a:moveTo>
                    <a:cubicBezTo>
                      <a:pt x="9" y="92"/>
                      <a:pt x="10" y="79"/>
                      <a:pt x="11" y="70"/>
                    </a:cubicBezTo>
                    <a:cubicBezTo>
                      <a:pt x="14" y="43"/>
                      <a:pt x="19" y="24"/>
                      <a:pt x="32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5" name="Freeform 87">
                <a:extLst>
                  <a:ext uri="{FF2B5EF4-FFF2-40B4-BE49-F238E27FC236}">
                    <a16:creationId xmlns:a16="http://schemas.microsoft.com/office/drawing/2014/main" id="{8C6C182C-1360-458E-AD70-3143552CD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063"/>
                <a:ext cx="115" cy="124"/>
              </a:xfrm>
              <a:custGeom>
                <a:avLst/>
                <a:gdLst>
                  <a:gd name="T0" fmla="*/ 278 w 74"/>
                  <a:gd name="T1" fmla="*/ 0 h 80"/>
                  <a:gd name="T2" fmla="*/ 232 w 74"/>
                  <a:gd name="T3" fmla="*/ 104 h 80"/>
                  <a:gd name="T4" fmla="*/ 109 w 74"/>
                  <a:gd name="T5" fmla="*/ 189 h 80"/>
                  <a:gd name="T6" fmla="*/ 0 w 74"/>
                  <a:gd name="T7" fmla="*/ 298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80">
                    <a:moveTo>
                      <a:pt x="74" y="0"/>
                    </a:moveTo>
                    <a:cubicBezTo>
                      <a:pt x="67" y="7"/>
                      <a:pt x="69" y="20"/>
                      <a:pt x="62" y="28"/>
                    </a:cubicBezTo>
                    <a:cubicBezTo>
                      <a:pt x="54" y="40"/>
                      <a:pt x="41" y="44"/>
                      <a:pt x="29" y="51"/>
                    </a:cubicBezTo>
                    <a:cubicBezTo>
                      <a:pt x="14" y="58"/>
                      <a:pt x="8" y="66"/>
                      <a:pt x="0" y="8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Freeform 88">
                <a:extLst>
                  <a:ext uri="{FF2B5EF4-FFF2-40B4-BE49-F238E27FC236}">
                    <a16:creationId xmlns:a16="http://schemas.microsoft.com/office/drawing/2014/main" id="{E2C2AB85-5834-422E-A9BF-6058AB036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500"/>
                <a:ext cx="150" cy="117"/>
              </a:xfrm>
              <a:custGeom>
                <a:avLst/>
                <a:gdLst>
                  <a:gd name="T0" fmla="*/ 0 w 97"/>
                  <a:gd name="T1" fmla="*/ 277 h 76"/>
                  <a:gd name="T2" fmla="*/ 192 w 97"/>
                  <a:gd name="T3" fmla="*/ 142 h 76"/>
                  <a:gd name="T4" fmla="*/ 359 w 97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" h="76">
                    <a:moveTo>
                      <a:pt x="0" y="76"/>
                    </a:moveTo>
                    <a:cubicBezTo>
                      <a:pt x="24" y="69"/>
                      <a:pt x="37" y="60"/>
                      <a:pt x="52" y="39"/>
                    </a:cubicBezTo>
                    <a:cubicBezTo>
                      <a:pt x="62" y="24"/>
                      <a:pt x="77" y="2"/>
                      <a:pt x="97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7" name="Freeform 89">
                <a:extLst>
                  <a:ext uri="{FF2B5EF4-FFF2-40B4-BE49-F238E27FC236}">
                    <a16:creationId xmlns:a16="http://schemas.microsoft.com/office/drawing/2014/main" id="{3750BA61-DA5C-4AFF-9E32-7D4F2596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1619"/>
                <a:ext cx="53" cy="86"/>
              </a:xfrm>
              <a:custGeom>
                <a:avLst/>
                <a:gdLst>
                  <a:gd name="T0" fmla="*/ 61 w 34"/>
                  <a:gd name="T1" fmla="*/ 0 h 56"/>
                  <a:gd name="T2" fmla="*/ 109 w 34"/>
                  <a:gd name="T3" fmla="*/ 203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56">
                    <a:moveTo>
                      <a:pt x="16" y="0"/>
                    </a:moveTo>
                    <a:cubicBezTo>
                      <a:pt x="0" y="13"/>
                      <a:pt x="34" y="39"/>
                      <a:pt x="29" y="5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8" name="Freeform 90">
                <a:extLst>
                  <a:ext uri="{FF2B5EF4-FFF2-40B4-BE49-F238E27FC236}">
                    <a16:creationId xmlns:a16="http://schemas.microsoft.com/office/drawing/2014/main" id="{6C2D43C4-F19A-4916-ACE4-AADC87051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12"/>
                <a:ext cx="68" cy="311"/>
              </a:xfrm>
              <a:custGeom>
                <a:avLst/>
                <a:gdLst>
                  <a:gd name="T0" fmla="*/ 0 w 44"/>
                  <a:gd name="T1" fmla="*/ 0 h 201"/>
                  <a:gd name="T2" fmla="*/ 45 w 44"/>
                  <a:gd name="T3" fmla="*/ 114 h 201"/>
                  <a:gd name="T4" fmla="*/ 148 w 44"/>
                  <a:gd name="T5" fmla="*/ 323 h 201"/>
                  <a:gd name="T6" fmla="*/ 141 w 44"/>
                  <a:gd name="T7" fmla="*/ 529 h 201"/>
                  <a:gd name="T8" fmla="*/ 155 w 44"/>
                  <a:gd name="T9" fmla="*/ 744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201">
                    <a:moveTo>
                      <a:pt x="0" y="0"/>
                    </a:moveTo>
                    <a:cubicBezTo>
                      <a:pt x="5" y="10"/>
                      <a:pt x="7" y="21"/>
                      <a:pt x="12" y="31"/>
                    </a:cubicBezTo>
                    <a:cubicBezTo>
                      <a:pt x="21" y="48"/>
                      <a:pt x="35" y="68"/>
                      <a:pt x="40" y="87"/>
                    </a:cubicBezTo>
                    <a:cubicBezTo>
                      <a:pt x="44" y="105"/>
                      <a:pt x="36" y="124"/>
                      <a:pt x="38" y="143"/>
                    </a:cubicBezTo>
                    <a:cubicBezTo>
                      <a:pt x="40" y="162"/>
                      <a:pt x="38" y="182"/>
                      <a:pt x="42" y="20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9" name="Freeform 91">
                <a:extLst>
                  <a:ext uri="{FF2B5EF4-FFF2-40B4-BE49-F238E27FC236}">
                    <a16:creationId xmlns:a16="http://schemas.microsoft.com/office/drawing/2014/main" id="{5BF699A3-7802-4B2D-AB99-DB563961E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1770"/>
                <a:ext cx="233" cy="28"/>
              </a:xfrm>
              <a:custGeom>
                <a:avLst/>
                <a:gdLst>
                  <a:gd name="T0" fmla="*/ 0 w 151"/>
                  <a:gd name="T1" fmla="*/ 0 h 18"/>
                  <a:gd name="T2" fmla="*/ 236 w 151"/>
                  <a:gd name="T3" fmla="*/ 19 h 18"/>
                  <a:gd name="T4" fmla="*/ 555 w 151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18">
                    <a:moveTo>
                      <a:pt x="0" y="0"/>
                    </a:moveTo>
                    <a:cubicBezTo>
                      <a:pt x="18" y="8"/>
                      <a:pt x="45" y="4"/>
                      <a:pt x="64" y="5"/>
                    </a:cubicBezTo>
                    <a:cubicBezTo>
                      <a:pt x="93" y="7"/>
                      <a:pt x="121" y="18"/>
                      <a:pt x="151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0" name="Freeform 92">
                <a:extLst>
                  <a:ext uri="{FF2B5EF4-FFF2-40B4-BE49-F238E27FC236}">
                    <a16:creationId xmlns:a16="http://schemas.microsoft.com/office/drawing/2014/main" id="{7B4C5619-ACC1-424D-89B3-EBD12BC3C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638"/>
                <a:ext cx="38" cy="47"/>
              </a:xfrm>
              <a:custGeom>
                <a:avLst/>
                <a:gdLst>
                  <a:gd name="T0" fmla="*/ 61 w 25"/>
                  <a:gd name="T1" fmla="*/ 0 h 31"/>
                  <a:gd name="T2" fmla="*/ 0 w 25"/>
                  <a:gd name="T3" fmla="*/ 10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1">
                    <a:moveTo>
                      <a:pt x="17" y="0"/>
                    </a:moveTo>
                    <a:cubicBezTo>
                      <a:pt x="25" y="11"/>
                      <a:pt x="7" y="25"/>
                      <a:pt x="0" y="3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1" name="Freeform 93">
                <a:extLst>
                  <a:ext uri="{FF2B5EF4-FFF2-40B4-BE49-F238E27FC236}">
                    <a16:creationId xmlns:a16="http://schemas.microsoft.com/office/drawing/2014/main" id="{B5FD6171-41FA-4CE9-A2C1-9495CD9F0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855"/>
                <a:ext cx="270" cy="42"/>
              </a:xfrm>
              <a:custGeom>
                <a:avLst/>
                <a:gdLst>
                  <a:gd name="T0" fmla="*/ 12 w 175"/>
                  <a:gd name="T1" fmla="*/ 8 h 27"/>
                  <a:gd name="T2" fmla="*/ 293 w 175"/>
                  <a:gd name="T3" fmla="*/ 79 h 27"/>
                  <a:gd name="T4" fmla="*/ 643 w 175"/>
                  <a:gd name="T5" fmla="*/ 10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5" h="27">
                    <a:moveTo>
                      <a:pt x="3" y="2"/>
                    </a:moveTo>
                    <a:cubicBezTo>
                      <a:pt x="0" y="14"/>
                      <a:pt x="69" y="22"/>
                      <a:pt x="80" y="21"/>
                    </a:cubicBezTo>
                    <a:cubicBezTo>
                      <a:pt x="114" y="18"/>
                      <a:pt x="146" y="0"/>
                      <a:pt x="175" y="2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2" name="Freeform 94">
                <a:extLst>
                  <a:ext uri="{FF2B5EF4-FFF2-40B4-BE49-F238E27FC236}">
                    <a16:creationId xmlns:a16="http://schemas.microsoft.com/office/drawing/2014/main" id="{A143EA48-1345-4F9B-BC18-C25FD86A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568"/>
                <a:ext cx="171" cy="96"/>
              </a:xfrm>
              <a:custGeom>
                <a:avLst/>
                <a:gdLst>
                  <a:gd name="T0" fmla="*/ 0 w 111"/>
                  <a:gd name="T1" fmla="*/ 231 h 62"/>
                  <a:gd name="T2" fmla="*/ 405 w 111"/>
                  <a:gd name="T3" fmla="*/ 36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62">
                    <a:moveTo>
                      <a:pt x="0" y="62"/>
                    </a:moveTo>
                    <a:cubicBezTo>
                      <a:pt x="38" y="58"/>
                      <a:pt x="73" y="0"/>
                      <a:pt x="111" y="1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3" name="Freeform 95">
                <a:extLst>
                  <a:ext uri="{FF2B5EF4-FFF2-40B4-BE49-F238E27FC236}">
                    <a16:creationId xmlns:a16="http://schemas.microsoft.com/office/drawing/2014/main" id="{9AF1F869-9162-4023-8189-FAC977A13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889"/>
                <a:ext cx="114" cy="84"/>
              </a:xfrm>
              <a:custGeom>
                <a:avLst/>
                <a:gdLst>
                  <a:gd name="T0" fmla="*/ 0 w 74"/>
                  <a:gd name="T1" fmla="*/ 0 h 54"/>
                  <a:gd name="T2" fmla="*/ 271 w 74"/>
                  <a:gd name="T3" fmla="*/ 204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54">
                    <a:moveTo>
                      <a:pt x="0" y="0"/>
                    </a:moveTo>
                    <a:cubicBezTo>
                      <a:pt x="30" y="4"/>
                      <a:pt x="40" y="50"/>
                      <a:pt x="74" y="5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4" name="Freeform 96">
                <a:extLst>
                  <a:ext uri="{FF2B5EF4-FFF2-40B4-BE49-F238E27FC236}">
                    <a16:creationId xmlns:a16="http://schemas.microsoft.com/office/drawing/2014/main" id="{1F3D2AD9-0D5B-447E-B458-F74F0A16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624"/>
                <a:ext cx="148" cy="81"/>
              </a:xfrm>
              <a:custGeom>
                <a:avLst/>
                <a:gdLst>
                  <a:gd name="T0" fmla="*/ 0 w 96"/>
                  <a:gd name="T1" fmla="*/ 0 h 53"/>
                  <a:gd name="T2" fmla="*/ 154 w 96"/>
                  <a:gd name="T3" fmla="*/ 87 h 53"/>
                  <a:gd name="T4" fmla="*/ 352 w 96"/>
                  <a:gd name="T5" fmla="*/ 19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53">
                    <a:moveTo>
                      <a:pt x="0" y="0"/>
                    </a:moveTo>
                    <a:cubicBezTo>
                      <a:pt x="17" y="2"/>
                      <a:pt x="29" y="15"/>
                      <a:pt x="42" y="24"/>
                    </a:cubicBezTo>
                    <a:cubicBezTo>
                      <a:pt x="58" y="35"/>
                      <a:pt x="77" y="47"/>
                      <a:pt x="96" y="5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Freeform 97">
                <a:extLst>
                  <a:ext uri="{FF2B5EF4-FFF2-40B4-BE49-F238E27FC236}">
                    <a16:creationId xmlns:a16="http://schemas.microsoft.com/office/drawing/2014/main" id="{2FF41A6E-0A59-4A36-A8B7-8A6F2B8A1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726"/>
                <a:ext cx="67" cy="52"/>
              </a:xfrm>
              <a:custGeom>
                <a:avLst/>
                <a:gdLst>
                  <a:gd name="T0" fmla="*/ 0 w 43"/>
                  <a:gd name="T1" fmla="*/ 14 h 34"/>
                  <a:gd name="T2" fmla="*/ 148 w 43"/>
                  <a:gd name="T3" fmla="*/ 122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4">
                    <a:moveTo>
                      <a:pt x="0" y="4"/>
                    </a:moveTo>
                    <a:cubicBezTo>
                      <a:pt x="13" y="0"/>
                      <a:pt x="43" y="18"/>
                      <a:pt x="39" y="34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6" name="Freeform 98">
                <a:extLst>
                  <a:ext uri="{FF2B5EF4-FFF2-40B4-BE49-F238E27FC236}">
                    <a16:creationId xmlns:a16="http://schemas.microsoft.com/office/drawing/2014/main" id="{2D805271-A325-4DDD-B941-6747C7F19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761"/>
                <a:ext cx="77" cy="39"/>
              </a:xfrm>
              <a:custGeom>
                <a:avLst/>
                <a:gdLst>
                  <a:gd name="T0" fmla="*/ 26 w 50"/>
                  <a:gd name="T1" fmla="*/ 0 h 25"/>
                  <a:gd name="T2" fmla="*/ 62 w 50"/>
                  <a:gd name="T3" fmla="*/ 69 h 25"/>
                  <a:gd name="T4" fmla="*/ 183 w 50"/>
                  <a:gd name="T5" fmla="*/ 7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5">
                    <a:moveTo>
                      <a:pt x="7" y="0"/>
                    </a:moveTo>
                    <a:cubicBezTo>
                      <a:pt x="0" y="6"/>
                      <a:pt x="12" y="15"/>
                      <a:pt x="17" y="18"/>
                    </a:cubicBezTo>
                    <a:cubicBezTo>
                      <a:pt x="27" y="24"/>
                      <a:pt x="39" y="25"/>
                      <a:pt x="50" y="1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7" name="Freeform 99">
                <a:extLst>
                  <a:ext uri="{FF2B5EF4-FFF2-40B4-BE49-F238E27FC236}">
                    <a16:creationId xmlns:a16="http://schemas.microsoft.com/office/drawing/2014/main" id="{F4869504-12C7-40CD-BA07-B32424C35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715"/>
                <a:ext cx="30" cy="28"/>
              </a:xfrm>
              <a:custGeom>
                <a:avLst/>
                <a:gdLst>
                  <a:gd name="T0" fmla="*/ 0 w 19"/>
                  <a:gd name="T1" fmla="*/ 68 h 18"/>
                  <a:gd name="T2" fmla="*/ 62 w 1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8">
                    <a:moveTo>
                      <a:pt x="0" y="18"/>
                    </a:moveTo>
                    <a:cubicBezTo>
                      <a:pt x="6" y="18"/>
                      <a:pt x="19" y="9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8" name="Freeform 100">
                <a:extLst>
                  <a:ext uri="{FF2B5EF4-FFF2-40B4-BE49-F238E27FC236}">
                    <a16:creationId xmlns:a16="http://schemas.microsoft.com/office/drawing/2014/main" id="{EDB1A31B-48F5-4DC9-8E1B-356B5A049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797"/>
                <a:ext cx="34" cy="29"/>
              </a:xfrm>
              <a:custGeom>
                <a:avLst/>
                <a:gdLst>
                  <a:gd name="T0" fmla="*/ 82 w 22"/>
                  <a:gd name="T1" fmla="*/ 0 h 19"/>
                  <a:gd name="T2" fmla="*/ 36 w 22"/>
                  <a:gd name="T3" fmla="*/ 8 h 19"/>
                  <a:gd name="T4" fmla="*/ 5 w 22"/>
                  <a:gd name="T5" fmla="*/ 6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22" y="0"/>
                    </a:moveTo>
                    <a:cubicBezTo>
                      <a:pt x="18" y="2"/>
                      <a:pt x="14" y="0"/>
                      <a:pt x="10" y="2"/>
                    </a:cubicBezTo>
                    <a:cubicBezTo>
                      <a:pt x="6" y="5"/>
                      <a:pt x="0" y="14"/>
                      <a:pt x="1" y="1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9" name="Freeform 101">
                <a:extLst>
                  <a:ext uri="{FF2B5EF4-FFF2-40B4-BE49-F238E27FC236}">
                    <a16:creationId xmlns:a16="http://schemas.microsoft.com/office/drawing/2014/main" id="{919E0027-EA69-4ABF-A5E8-563E469F7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754"/>
                <a:ext cx="66" cy="37"/>
              </a:xfrm>
              <a:custGeom>
                <a:avLst/>
                <a:gdLst>
                  <a:gd name="T0" fmla="*/ 0 w 43"/>
                  <a:gd name="T1" fmla="*/ 88 h 24"/>
                  <a:gd name="T2" fmla="*/ 155 w 43"/>
                  <a:gd name="T3" fmla="*/ 62 h 24"/>
                  <a:gd name="T4" fmla="*/ 150 w 43"/>
                  <a:gd name="T5" fmla="*/ 62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4">
                    <a:moveTo>
                      <a:pt x="0" y="24"/>
                    </a:moveTo>
                    <a:cubicBezTo>
                      <a:pt x="8" y="8"/>
                      <a:pt x="30" y="0"/>
                      <a:pt x="43" y="17"/>
                    </a:cubicBezTo>
                    <a:cubicBezTo>
                      <a:pt x="43" y="18"/>
                      <a:pt x="42" y="17"/>
                      <a:pt x="42" y="1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0" name="Freeform 102">
                <a:extLst>
                  <a:ext uri="{FF2B5EF4-FFF2-40B4-BE49-F238E27FC236}">
                    <a16:creationId xmlns:a16="http://schemas.microsoft.com/office/drawing/2014/main" id="{C6B1F096-72F2-421F-BDAA-A575D42B4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836"/>
                <a:ext cx="73" cy="24"/>
              </a:xfrm>
              <a:custGeom>
                <a:avLst/>
                <a:gdLst>
                  <a:gd name="T0" fmla="*/ 0 w 47"/>
                  <a:gd name="T1" fmla="*/ 41 h 16"/>
                  <a:gd name="T2" fmla="*/ 104 w 47"/>
                  <a:gd name="T3" fmla="*/ 8 h 16"/>
                  <a:gd name="T4" fmla="*/ 176 w 47"/>
                  <a:gd name="T5" fmla="*/ 5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6">
                    <a:moveTo>
                      <a:pt x="0" y="12"/>
                    </a:moveTo>
                    <a:cubicBezTo>
                      <a:pt x="10" y="7"/>
                      <a:pt x="16" y="0"/>
                      <a:pt x="28" y="2"/>
                    </a:cubicBezTo>
                    <a:cubicBezTo>
                      <a:pt x="37" y="3"/>
                      <a:pt x="42" y="10"/>
                      <a:pt x="47" y="16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1" name="Freeform 103">
                <a:extLst>
                  <a:ext uri="{FF2B5EF4-FFF2-40B4-BE49-F238E27FC236}">
                    <a16:creationId xmlns:a16="http://schemas.microsoft.com/office/drawing/2014/main" id="{B42A60A5-B005-4F59-921A-9605BCEC7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737"/>
                <a:ext cx="65" cy="41"/>
              </a:xfrm>
              <a:custGeom>
                <a:avLst/>
                <a:gdLst>
                  <a:gd name="T0" fmla="*/ 0 w 42"/>
                  <a:gd name="T1" fmla="*/ 0 h 27"/>
                  <a:gd name="T2" fmla="*/ 156 w 42"/>
                  <a:gd name="T3" fmla="*/ 55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7">
                    <a:moveTo>
                      <a:pt x="0" y="0"/>
                    </a:moveTo>
                    <a:cubicBezTo>
                      <a:pt x="6" y="12"/>
                      <a:pt x="31" y="27"/>
                      <a:pt x="42" y="16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2" name="Freeform 104">
                <a:extLst>
                  <a:ext uri="{FF2B5EF4-FFF2-40B4-BE49-F238E27FC236}">
                    <a16:creationId xmlns:a16="http://schemas.microsoft.com/office/drawing/2014/main" id="{E5CF3E00-2118-42D8-B1BF-02BEA8676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2792"/>
                <a:ext cx="29" cy="48"/>
              </a:xfrm>
              <a:custGeom>
                <a:avLst/>
                <a:gdLst>
                  <a:gd name="T0" fmla="*/ 27 w 19"/>
                  <a:gd name="T1" fmla="*/ 115 h 31"/>
                  <a:gd name="T2" fmla="*/ 67 w 19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1">
                    <a:moveTo>
                      <a:pt x="8" y="31"/>
                    </a:moveTo>
                    <a:cubicBezTo>
                      <a:pt x="0" y="21"/>
                      <a:pt x="9" y="5"/>
                      <a:pt x="19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3" name="Freeform 105">
                <a:extLst>
                  <a:ext uri="{FF2B5EF4-FFF2-40B4-BE49-F238E27FC236}">
                    <a16:creationId xmlns:a16="http://schemas.microsoft.com/office/drawing/2014/main" id="{854E7164-FA38-4161-A7C8-BE93733CC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754"/>
                <a:ext cx="2" cy="23"/>
              </a:xfrm>
              <a:custGeom>
                <a:avLst/>
                <a:gdLst>
                  <a:gd name="T0" fmla="*/ 8 w 1"/>
                  <a:gd name="T1" fmla="*/ 0 h 15"/>
                  <a:gd name="T2" fmla="*/ 0 w 1"/>
                  <a:gd name="T3" fmla="*/ 5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1" y="5"/>
                      <a:pt x="1" y="10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4" name="Freeform 106">
                <a:extLst>
                  <a:ext uri="{FF2B5EF4-FFF2-40B4-BE49-F238E27FC236}">
                    <a16:creationId xmlns:a16="http://schemas.microsoft.com/office/drawing/2014/main" id="{B93BFFC4-D5B3-436B-867A-ADF5461A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744"/>
                <a:ext cx="50" cy="27"/>
              </a:xfrm>
              <a:custGeom>
                <a:avLst/>
                <a:gdLst>
                  <a:gd name="T0" fmla="*/ 13 w 32"/>
                  <a:gd name="T1" fmla="*/ 0 h 17"/>
                  <a:gd name="T2" fmla="*/ 122 w 32"/>
                  <a:gd name="T3" fmla="*/ 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3" y="0"/>
                    </a:moveTo>
                    <a:cubicBezTo>
                      <a:pt x="0" y="17"/>
                      <a:pt x="25" y="13"/>
                      <a:pt x="32" y="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5" name="Freeform 107">
                <a:extLst>
                  <a:ext uri="{FF2B5EF4-FFF2-40B4-BE49-F238E27FC236}">
                    <a16:creationId xmlns:a16="http://schemas.microsoft.com/office/drawing/2014/main" id="{01DB3900-2AFA-48C8-9216-6C6595954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522"/>
                <a:ext cx="21" cy="43"/>
              </a:xfrm>
              <a:custGeom>
                <a:avLst/>
                <a:gdLst>
                  <a:gd name="T0" fmla="*/ 32 w 14"/>
                  <a:gd name="T1" fmla="*/ 0 h 28"/>
                  <a:gd name="T2" fmla="*/ 45 w 14"/>
                  <a:gd name="T3" fmla="*/ 28 h 28"/>
                  <a:gd name="T4" fmla="*/ 0 w 14"/>
                  <a:gd name="T5" fmla="*/ 10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8">
                    <a:moveTo>
                      <a:pt x="9" y="0"/>
                    </a:moveTo>
                    <a:cubicBezTo>
                      <a:pt x="8" y="1"/>
                      <a:pt x="13" y="4"/>
                      <a:pt x="13" y="8"/>
                    </a:cubicBezTo>
                    <a:cubicBezTo>
                      <a:pt x="14" y="15"/>
                      <a:pt x="6" y="26"/>
                      <a:pt x="0" y="28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6" name="Freeform 108">
                <a:extLst>
                  <a:ext uri="{FF2B5EF4-FFF2-40B4-BE49-F238E27FC236}">
                    <a16:creationId xmlns:a16="http://schemas.microsoft.com/office/drawing/2014/main" id="{96152637-35CA-4E55-8511-C64B6AA04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405"/>
                <a:ext cx="50" cy="29"/>
              </a:xfrm>
              <a:custGeom>
                <a:avLst/>
                <a:gdLst>
                  <a:gd name="T0" fmla="*/ 31 w 32"/>
                  <a:gd name="T1" fmla="*/ 0 h 19"/>
                  <a:gd name="T2" fmla="*/ 122 w 32"/>
                  <a:gd name="T3" fmla="*/ 21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9">
                    <a:moveTo>
                      <a:pt x="8" y="0"/>
                    </a:moveTo>
                    <a:cubicBezTo>
                      <a:pt x="0" y="3"/>
                      <a:pt x="23" y="19"/>
                      <a:pt x="32" y="6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7" name="Freeform 109">
                <a:extLst>
                  <a:ext uri="{FF2B5EF4-FFF2-40B4-BE49-F238E27FC236}">
                    <a16:creationId xmlns:a16="http://schemas.microsoft.com/office/drawing/2014/main" id="{28D3E24D-B7D7-446A-AA10-B2F30B963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504"/>
                <a:ext cx="25" cy="27"/>
              </a:xfrm>
              <a:custGeom>
                <a:avLst/>
                <a:gdLst>
                  <a:gd name="T0" fmla="*/ 0 w 16"/>
                  <a:gd name="T1" fmla="*/ 62 h 18"/>
                  <a:gd name="T2" fmla="*/ 61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0" y="18"/>
                      <a:pt x="15" y="10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8" name="Freeform 110">
                <a:extLst>
                  <a:ext uri="{FF2B5EF4-FFF2-40B4-BE49-F238E27FC236}">
                    <a16:creationId xmlns:a16="http://schemas.microsoft.com/office/drawing/2014/main" id="{22A24D42-14C5-4739-9F63-57B4755DF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286"/>
                <a:ext cx="45" cy="22"/>
              </a:xfrm>
              <a:custGeom>
                <a:avLst/>
                <a:gdLst>
                  <a:gd name="T0" fmla="*/ 12 w 29"/>
                  <a:gd name="T1" fmla="*/ 55 h 14"/>
                  <a:gd name="T2" fmla="*/ 109 w 29"/>
                  <a:gd name="T3" fmla="*/ 1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4">
                    <a:moveTo>
                      <a:pt x="3" y="14"/>
                    </a:moveTo>
                    <a:cubicBezTo>
                      <a:pt x="0" y="0"/>
                      <a:pt x="21" y="0"/>
                      <a:pt x="29" y="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9" name="Freeform 111">
                <a:extLst>
                  <a:ext uri="{FF2B5EF4-FFF2-40B4-BE49-F238E27FC236}">
                    <a16:creationId xmlns:a16="http://schemas.microsoft.com/office/drawing/2014/main" id="{FE314944-EF28-4952-AF85-BE9DF7281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187"/>
                <a:ext cx="18" cy="26"/>
              </a:xfrm>
              <a:custGeom>
                <a:avLst/>
                <a:gdLst>
                  <a:gd name="T0" fmla="*/ 0 w 12"/>
                  <a:gd name="T1" fmla="*/ 0 h 17"/>
                  <a:gd name="T2" fmla="*/ 41 w 12"/>
                  <a:gd name="T3" fmla="*/ 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cubicBezTo>
                      <a:pt x="0" y="8"/>
                      <a:pt x="5" y="14"/>
                      <a:pt x="12" y="1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0" name="Freeform 112">
                <a:extLst>
                  <a:ext uri="{FF2B5EF4-FFF2-40B4-BE49-F238E27FC236}">
                    <a16:creationId xmlns:a16="http://schemas.microsoft.com/office/drawing/2014/main" id="{5EDB7B47-E87B-4FFB-8790-37D991B1D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252"/>
                <a:ext cx="15" cy="34"/>
              </a:xfrm>
              <a:custGeom>
                <a:avLst/>
                <a:gdLst>
                  <a:gd name="T0" fmla="*/ 27 w 10"/>
                  <a:gd name="T1" fmla="*/ 82 h 22"/>
                  <a:gd name="T2" fmla="*/ 35 w 10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8" y="22"/>
                    </a:moveTo>
                    <a:cubicBezTo>
                      <a:pt x="0" y="19"/>
                      <a:pt x="5" y="4"/>
                      <a:pt x="10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1" name="Freeform 113">
                <a:extLst>
                  <a:ext uri="{FF2B5EF4-FFF2-40B4-BE49-F238E27FC236}">
                    <a16:creationId xmlns:a16="http://schemas.microsoft.com/office/drawing/2014/main" id="{88BE492C-6034-4179-9CCB-D7EAF158B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906"/>
                <a:ext cx="65" cy="57"/>
              </a:xfrm>
              <a:custGeom>
                <a:avLst/>
                <a:gdLst>
                  <a:gd name="T0" fmla="*/ 0 w 42"/>
                  <a:gd name="T1" fmla="*/ 48 h 37"/>
                  <a:gd name="T2" fmla="*/ 144 w 42"/>
                  <a:gd name="T3" fmla="*/ 69 h 37"/>
                  <a:gd name="T4" fmla="*/ 62 w 42"/>
                  <a:gd name="T5" fmla="*/ 13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7">
                    <a:moveTo>
                      <a:pt x="0" y="13"/>
                    </a:moveTo>
                    <a:cubicBezTo>
                      <a:pt x="10" y="12"/>
                      <a:pt x="35" y="0"/>
                      <a:pt x="39" y="19"/>
                    </a:cubicBezTo>
                    <a:cubicBezTo>
                      <a:pt x="42" y="32"/>
                      <a:pt x="27" y="35"/>
                      <a:pt x="17" y="3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2" name="Freeform 114">
                <a:extLst>
                  <a:ext uri="{FF2B5EF4-FFF2-40B4-BE49-F238E27FC236}">
                    <a16:creationId xmlns:a16="http://schemas.microsoft.com/office/drawing/2014/main" id="{3ACB9175-2225-42FB-8742-65B5ED60C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890"/>
                <a:ext cx="85" cy="51"/>
              </a:xfrm>
              <a:custGeom>
                <a:avLst/>
                <a:gdLst>
                  <a:gd name="T0" fmla="*/ 40 w 55"/>
                  <a:gd name="T1" fmla="*/ 12 h 33"/>
                  <a:gd name="T2" fmla="*/ 66 w 55"/>
                  <a:gd name="T3" fmla="*/ 88 h 33"/>
                  <a:gd name="T4" fmla="*/ 202 w 55"/>
                  <a:gd name="T5" fmla="*/ 82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33">
                    <a:moveTo>
                      <a:pt x="11" y="3"/>
                    </a:moveTo>
                    <a:cubicBezTo>
                      <a:pt x="0" y="0"/>
                      <a:pt x="15" y="21"/>
                      <a:pt x="18" y="24"/>
                    </a:cubicBezTo>
                    <a:cubicBezTo>
                      <a:pt x="30" y="33"/>
                      <a:pt x="45" y="30"/>
                      <a:pt x="55" y="22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3" name="Freeform 115">
                <a:extLst>
                  <a:ext uri="{FF2B5EF4-FFF2-40B4-BE49-F238E27FC236}">
                    <a16:creationId xmlns:a16="http://schemas.microsoft.com/office/drawing/2014/main" id="{1599AD8D-A09C-4FC9-9556-4767A990A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896"/>
                <a:ext cx="40" cy="62"/>
              </a:xfrm>
              <a:custGeom>
                <a:avLst/>
                <a:gdLst>
                  <a:gd name="T0" fmla="*/ 62 w 26"/>
                  <a:gd name="T1" fmla="*/ 0 h 40"/>
                  <a:gd name="T2" fmla="*/ 5 w 26"/>
                  <a:gd name="T3" fmla="*/ 82 h 40"/>
                  <a:gd name="T4" fmla="*/ 95 w 26"/>
                  <a:gd name="T5" fmla="*/ 144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0">
                    <a:moveTo>
                      <a:pt x="17" y="0"/>
                    </a:moveTo>
                    <a:cubicBezTo>
                      <a:pt x="9" y="4"/>
                      <a:pt x="0" y="13"/>
                      <a:pt x="1" y="22"/>
                    </a:cubicBezTo>
                    <a:cubicBezTo>
                      <a:pt x="3" y="32"/>
                      <a:pt x="16" y="40"/>
                      <a:pt x="26" y="3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4" name="Freeform 116">
                <a:extLst>
                  <a:ext uri="{FF2B5EF4-FFF2-40B4-BE49-F238E27FC236}">
                    <a16:creationId xmlns:a16="http://schemas.microsoft.com/office/drawing/2014/main" id="{B035CA22-508C-4EF2-AD3B-09881C88F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924"/>
                <a:ext cx="54" cy="22"/>
              </a:xfrm>
              <a:custGeom>
                <a:avLst/>
                <a:gdLst>
                  <a:gd name="T0" fmla="*/ 128 w 35"/>
                  <a:gd name="T1" fmla="*/ 0 h 14"/>
                  <a:gd name="T2" fmla="*/ 0 w 35"/>
                  <a:gd name="T3" fmla="*/ 5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4">
                    <a:moveTo>
                      <a:pt x="35" y="0"/>
                    </a:moveTo>
                    <a:cubicBezTo>
                      <a:pt x="22" y="3"/>
                      <a:pt x="11" y="3"/>
                      <a:pt x="0" y="14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5" name="Freeform 117">
                <a:extLst>
                  <a:ext uri="{FF2B5EF4-FFF2-40B4-BE49-F238E27FC236}">
                    <a16:creationId xmlns:a16="http://schemas.microsoft.com/office/drawing/2014/main" id="{C4A83FD0-B922-4333-A712-3C30AC0E4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964"/>
                <a:ext cx="67" cy="56"/>
              </a:xfrm>
              <a:custGeom>
                <a:avLst/>
                <a:gdLst>
                  <a:gd name="T0" fmla="*/ 0 w 43"/>
                  <a:gd name="T1" fmla="*/ 8 h 36"/>
                  <a:gd name="T2" fmla="*/ 117 w 43"/>
                  <a:gd name="T3" fmla="*/ 30 h 36"/>
                  <a:gd name="T4" fmla="*/ 156 w 43"/>
                  <a:gd name="T5" fmla="*/ 13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6">
                    <a:moveTo>
                      <a:pt x="0" y="2"/>
                    </a:moveTo>
                    <a:cubicBezTo>
                      <a:pt x="12" y="1"/>
                      <a:pt x="22" y="0"/>
                      <a:pt x="31" y="8"/>
                    </a:cubicBezTo>
                    <a:cubicBezTo>
                      <a:pt x="43" y="17"/>
                      <a:pt x="37" y="25"/>
                      <a:pt x="41" y="36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6" name="Freeform 118">
                <a:extLst>
                  <a:ext uri="{FF2B5EF4-FFF2-40B4-BE49-F238E27FC236}">
                    <a16:creationId xmlns:a16="http://schemas.microsoft.com/office/drawing/2014/main" id="{5A71C24D-9792-466E-B800-6C759E9E0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006"/>
                <a:ext cx="37" cy="54"/>
              </a:xfrm>
              <a:custGeom>
                <a:avLst/>
                <a:gdLst>
                  <a:gd name="T0" fmla="*/ 88 w 24"/>
                  <a:gd name="T1" fmla="*/ 0 h 35"/>
                  <a:gd name="T2" fmla="*/ 45 w 24"/>
                  <a:gd name="T3" fmla="*/ 128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5">
                    <a:moveTo>
                      <a:pt x="24" y="0"/>
                    </a:moveTo>
                    <a:cubicBezTo>
                      <a:pt x="12" y="2"/>
                      <a:pt x="0" y="26"/>
                      <a:pt x="12" y="3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7" name="Freeform 119">
                <a:extLst>
                  <a:ext uri="{FF2B5EF4-FFF2-40B4-BE49-F238E27FC236}">
                    <a16:creationId xmlns:a16="http://schemas.microsoft.com/office/drawing/2014/main" id="{6586C75B-B70C-4CE2-9BDD-2BB84D2AD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1071"/>
                <a:ext cx="60" cy="38"/>
              </a:xfrm>
              <a:custGeom>
                <a:avLst/>
                <a:gdLst>
                  <a:gd name="T0" fmla="*/ 142 w 39"/>
                  <a:gd name="T1" fmla="*/ 32 h 25"/>
                  <a:gd name="T2" fmla="*/ 0 w 39"/>
                  <a:gd name="T3" fmla="*/ 8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5">
                    <a:moveTo>
                      <a:pt x="39" y="9"/>
                    </a:moveTo>
                    <a:cubicBezTo>
                      <a:pt x="26" y="0"/>
                      <a:pt x="5" y="10"/>
                      <a:pt x="0" y="2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8" name="Freeform 120">
                <a:extLst>
                  <a:ext uri="{FF2B5EF4-FFF2-40B4-BE49-F238E27FC236}">
                    <a16:creationId xmlns:a16="http://schemas.microsoft.com/office/drawing/2014/main" id="{4F2A0901-2D55-4E9F-80FD-D2160816D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943"/>
                <a:ext cx="34" cy="41"/>
              </a:xfrm>
              <a:custGeom>
                <a:avLst/>
                <a:gdLst>
                  <a:gd name="T0" fmla="*/ 22 w 22"/>
                  <a:gd name="T1" fmla="*/ 94 h 27"/>
                  <a:gd name="T2" fmla="*/ 82 w 22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6" y="27"/>
                    </a:moveTo>
                    <a:cubicBezTo>
                      <a:pt x="0" y="12"/>
                      <a:pt x="8" y="2"/>
                      <a:pt x="22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9" name="Freeform 121">
                <a:extLst>
                  <a:ext uri="{FF2B5EF4-FFF2-40B4-BE49-F238E27FC236}">
                    <a16:creationId xmlns:a16="http://schemas.microsoft.com/office/drawing/2014/main" id="{2039377D-659C-41C0-BD93-BBD3ED1F1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1029"/>
                <a:ext cx="43" cy="16"/>
              </a:xfrm>
              <a:custGeom>
                <a:avLst/>
                <a:gdLst>
                  <a:gd name="T0" fmla="*/ 101 w 28"/>
                  <a:gd name="T1" fmla="*/ 26 h 10"/>
                  <a:gd name="T2" fmla="*/ 0 w 28"/>
                  <a:gd name="T3" fmla="*/ 4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0">
                    <a:moveTo>
                      <a:pt x="28" y="6"/>
                    </a:moveTo>
                    <a:cubicBezTo>
                      <a:pt x="21" y="0"/>
                      <a:pt x="6" y="5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0" name="Freeform 122">
                <a:extLst>
                  <a:ext uri="{FF2B5EF4-FFF2-40B4-BE49-F238E27FC236}">
                    <a16:creationId xmlns:a16="http://schemas.microsoft.com/office/drawing/2014/main" id="{AEA21D6C-9127-4F15-8750-BD4EFB15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915"/>
                <a:ext cx="43" cy="51"/>
              </a:xfrm>
              <a:custGeom>
                <a:avLst/>
                <a:gdLst>
                  <a:gd name="T0" fmla="*/ 0 w 28"/>
                  <a:gd name="T1" fmla="*/ 0 h 33"/>
                  <a:gd name="T2" fmla="*/ 66 w 28"/>
                  <a:gd name="T3" fmla="*/ 36 h 33"/>
                  <a:gd name="T4" fmla="*/ 61 w 28"/>
                  <a:gd name="T5" fmla="*/ 122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0" y="0"/>
                    </a:moveTo>
                    <a:cubicBezTo>
                      <a:pt x="4" y="5"/>
                      <a:pt x="13" y="5"/>
                      <a:pt x="18" y="10"/>
                    </a:cubicBezTo>
                    <a:cubicBezTo>
                      <a:pt x="23" y="16"/>
                      <a:pt x="28" y="30"/>
                      <a:pt x="17" y="3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1" name="Freeform 123">
                <a:extLst>
                  <a:ext uri="{FF2B5EF4-FFF2-40B4-BE49-F238E27FC236}">
                    <a16:creationId xmlns:a16="http://schemas.microsoft.com/office/drawing/2014/main" id="{0B728CA0-9894-4655-BF09-90AC1FA24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" y="1645"/>
                <a:ext cx="42" cy="60"/>
              </a:xfrm>
              <a:custGeom>
                <a:avLst/>
                <a:gdLst>
                  <a:gd name="T0" fmla="*/ 101 w 27"/>
                  <a:gd name="T1" fmla="*/ 22 h 39"/>
                  <a:gd name="T2" fmla="*/ 53 w 27"/>
                  <a:gd name="T3" fmla="*/ 14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9">
                    <a:moveTo>
                      <a:pt x="27" y="6"/>
                    </a:moveTo>
                    <a:cubicBezTo>
                      <a:pt x="12" y="0"/>
                      <a:pt x="0" y="32"/>
                      <a:pt x="14" y="3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2" name="Freeform 124">
                <a:extLst>
                  <a:ext uri="{FF2B5EF4-FFF2-40B4-BE49-F238E27FC236}">
                    <a16:creationId xmlns:a16="http://schemas.microsoft.com/office/drawing/2014/main" id="{6F4067F9-4D67-45AA-A260-5AF93F8E5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1874"/>
                <a:ext cx="14" cy="58"/>
              </a:xfrm>
              <a:custGeom>
                <a:avLst/>
                <a:gdLst>
                  <a:gd name="T0" fmla="*/ 0 w 9"/>
                  <a:gd name="T1" fmla="*/ 14 h 38"/>
                  <a:gd name="T2" fmla="*/ 34 w 9"/>
                  <a:gd name="T3" fmla="*/ 56 h 38"/>
                  <a:gd name="T4" fmla="*/ 5 w 9"/>
                  <a:gd name="T5" fmla="*/ 136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8">
                    <a:moveTo>
                      <a:pt x="0" y="4"/>
                    </a:moveTo>
                    <a:cubicBezTo>
                      <a:pt x="1" y="0"/>
                      <a:pt x="9" y="12"/>
                      <a:pt x="9" y="16"/>
                    </a:cubicBezTo>
                    <a:cubicBezTo>
                      <a:pt x="9" y="23"/>
                      <a:pt x="4" y="32"/>
                      <a:pt x="1" y="38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3" name="Freeform 125">
                <a:extLst>
                  <a:ext uri="{FF2B5EF4-FFF2-40B4-BE49-F238E27FC236}">
                    <a16:creationId xmlns:a16="http://schemas.microsoft.com/office/drawing/2014/main" id="{B41FBFEF-E47A-40ED-8A46-B0165A2A2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2286"/>
                <a:ext cx="35" cy="31"/>
              </a:xfrm>
              <a:custGeom>
                <a:avLst/>
                <a:gdLst>
                  <a:gd name="T0" fmla="*/ 26 w 23"/>
                  <a:gd name="T1" fmla="*/ 0 h 20"/>
                  <a:gd name="T2" fmla="*/ 81 w 23"/>
                  <a:gd name="T3" fmla="*/ 7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7" y="0"/>
                    </a:moveTo>
                    <a:cubicBezTo>
                      <a:pt x="0" y="6"/>
                      <a:pt x="17" y="19"/>
                      <a:pt x="23" y="2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4" name="Freeform 126">
                <a:extLst>
                  <a:ext uri="{FF2B5EF4-FFF2-40B4-BE49-F238E27FC236}">
                    <a16:creationId xmlns:a16="http://schemas.microsoft.com/office/drawing/2014/main" id="{40C2FEE3-9B9C-48D0-8D49-D2CD528CC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2352"/>
                <a:ext cx="26" cy="27"/>
              </a:xfrm>
              <a:custGeom>
                <a:avLst/>
                <a:gdLst>
                  <a:gd name="T0" fmla="*/ 0 w 17"/>
                  <a:gd name="T1" fmla="*/ 0 h 17"/>
                  <a:gd name="T2" fmla="*/ 61 w 17"/>
                  <a:gd name="T3" fmla="*/ 6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cubicBezTo>
                      <a:pt x="10" y="2"/>
                      <a:pt x="16" y="7"/>
                      <a:pt x="17" y="1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5" name="Freeform 127">
                <a:extLst>
                  <a:ext uri="{FF2B5EF4-FFF2-40B4-BE49-F238E27FC236}">
                    <a16:creationId xmlns:a16="http://schemas.microsoft.com/office/drawing/2014/main" id="{C9BDB4C1-5DB4-487C-9862-3F488BED9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680"/>
                <a:ext cx="68" cy="41"/>
              </a:xfrm>
              <a:custGeom>
                <a:avLst/>
                <a:gdLst>
                  <a:gd name="T0" fmla="*/ 0 w 44"/>
                  <a:gd name="T1" fmla="*/ 8 h 27"/>
                  <a:gd name="T2" fmla="*/ 76 w 44"/>
                  <a:gd name="T3" fmla="*/ 8 h 27"/>
                  <a:gd name="T4" fmla="*/ 136 w 44"/>
                  <a:gd name="T5" fmla="*/ 94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7">
                    <a:moveTo>
                      <a:pt x="0" y="2"/>
                    </a:moveTo>
                    <a:cubicBezTo>
                      <a:pt x="7" y="2"/>
                      <a:pt x="14" y="0"/>
                      <a:pt x="21" y="2"/>
                    </a:cubicBezTo>
                    <a:cubicBezTo>
                      <a:pt x="31" y="4"/>
                      <a:pt x="44" y="16"/>
                      <a:pt x="37" y="2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6" name="Freeform 128">
                <a:extLst>
                  <a:ext uri="{FF2B5EF4-FFF2-40B4-BE49-F238E27FC236}">
                    <a16:creationId xmlns:a16="http://schemas.microsoft.com/office/drawing/2014/main" id="{16D44130-111A-4154-805C-E80F4F782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1221"/>
                <a:ext cx="282" cy="211"/>
              </a:xfrm>
              <a:custGeom>
                <a:avLst/>
                <a:gdLst>
                  <a:gd name="T0" fmla="*/ 670 w 183"/>
                  <a:gd name="T1" fmla="*/ 176 h 137"/>
                  <a:gd name="T2" fmla="*/ 561 w 183"/>
                  <a:gd name="T3" fmla="*/ 265 h 137"/>
                  <a:gd name="T4" fmla="*/ 453 w 183"/>
                  <a:gd name="T5" fmla="*/ 303 h 137"/>
                  <a:gd name="T6" fmla="*/ 290 w 183"/>
                  <a:gd name="T7" fmla="*/ 359 h 137"/>
                  <a:gd name="T8" fmla="*/ 202 w 183"/>
                  <a:gd name="T9" fmla="*/ 400 h 137"/>
                  <a:gd name="T10" fmla="*/ 148 w 183"/>
                  <a:gd name="T11" fmla="*/ 453 h 137"/>
                  <a:gd name="T12" fmla="*/ 0 w 183"/>
                  <a:gd name="T13" fmla="*/ 501 h 137"/>
                  <a:gd name="T14" fmla="*/ 69 w 183"/>
                  <a:gd name="T15" fmla="*/ 457 h 137"/>
                  <a:gd name="T16" fmla="*/ 142 w 183"/>
                  <a:gd name="T17" fmla="*/ 425 h 137"/>
                  <a:gd name="T18" fmla="*/ 197 w 183"/>
                  <a:gd name="T19" fmla="*/ 360 h 137"/>
                  <a:gd name="T20" fmla="*/ 297 w 183"/>
                  <a:gd name="T21" fmla="*/ 325 h 137"/>
                  <a:gd name="T22" fmla="*/ 522 w 183"/>
                  <a:gd name="T23" fmla="*/ 202 h 137"/>
                  <a:gd name="T24" fmla="*/ 549 w 183"/>
                  <a:gd name="T25" fmla="*/ 123 h 137"/>
                  <a:gd name="T26" fmla="*/ 519 w 183"/>
                  <a:gd name="T27" fmla="*/ 62 h 137"/>
                  <a:gd name="T28" fmla="*/ 530 w 183"/>
                  <a:gd name="T29" fmla="*/ 0 h 1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3" h="137">
                    <a:moveTo>
                      <a:pt x="183" y="48"/>
                    </a:moveTo>
                    <a:cubicBezTo>
                      <a:pt x="172" y="55"/>
                      <a:pt x="164" y="67"/>
                      <a:pt x="153" y="73"/>
                    </a:cubicBezTo>
                    <a:cubicBezTo>
                      <a:pt x="143" y="79"/>
                      <a:pt x="135" y="81"/>
                      <a:pt x="124" y="83"/>
                    </a:cubicBezTo>
                    <a:cubicBezTo>
                      <a:pt x="106" y="85"/>
                      <a:pt x="97" y="93"/>
                      <a:pt x="79" y="98"/>
                    </a:cubicBezTo>
                    <a:cubicBezTo>
                      <a:pt x="70" y="102"/>
                      <a:pt x="63" y="103"/>
                      <a:pt x="55" y="110"/>
                    </a:cubicBezTo>
                    <a:cubicBezTo>
                      <a:pt x="50" y="115"/>
                      <a:pt x="47" y="121"/>
                      <a:pt x="40" y="124"/>
                    </a:cubicBezTo>
                    <a:cubicBezTo>
                      <a:pt x="27" y="129"/>
                      <a:pt x="13" y="131"/>
                      <a:pt x="0" y="137"/>
                    </a:cubicBezTo>
                    <a:cubicBezTo>
                      <a:pt x="7" y="135"/>
                      <a:pt x="13" y="128"/>
                      <a:pt x="19" y="125"/>
                    </a:cubicBezTo>
                    <a:cubicBezTo>
                      <a:pt x="25" y="122"/>
                      <a:pt x="33" y="121"/>
                      <a:pt x="39" y="116"/>
                    </a:cubicBezTo>
                    <a:cubicBezTo>
                      <a:pt x="45" y="110"/>
                      <a:pt x="47" y="104"/>
                      <a:pt x="54" y="99"/>
                    </a:cubicBezTo>
                    <a:cubicBezTo>
                      <a:pt x="62" y="94"/>
                      <a:pt x="72" y="92"/>
                      <a:pt x="81" y="89"/>
                    </a:cubicBezTo>
                    <a:cubicBezTo>
                      <a:pt x="100" y="82"/>
                      <a:pt x="127" y="69"/>
                      <a:pt x="143" y="55"/>
                    </a:cubicBezTo>
                    <a:cubicBezTo>
                      <a:pt x="151" y="49"/>
                      <a:pt x="152" y="42"/>
                      <a:pt x="150" y="34"/>
                    </a:cubicBezTo>
                    <a:cubicBezTo>
                      <a:pt x="148" y="28"/>
                      <a:pt x="142" y="24"/>
                      <a:pt x="142" y="17"/>
                    </a:cubicBezTo>
                    <a:cubicBezTo>
                      <a:pt x="141" y="10"/>
                      <a:pt x="145" y="6"/>
                      <a:pt x="145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7" name="Freeform 129">
                <a:extLst>
                  <a:ext uri="{FF2B5EF4-FFF2-40B4-BE49-F238E27FC236}">
                    <a16:creationId xmlns:a16="http://schemas.microsoft.com/office/drawing/2014/main" id="{E6C5ABDB-A5EC-49E6-AC92-522D8D616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171"/>
                <a:ext cx="190" cy="184"/>
              </a:xfrm>
              <a:custGeom>
                <a:avLst/>
                <a:gdLst>
                  <a:gd name="T0" fmla="*/ 391 w 123"/>
                  <a:gd name="T1" fmla="*/ 0 h 119"/>
                  <a:gd name="T2" fmla="*/ 306 w 123"/>
                  <a:gd name="T3" fmla="*/ 136 h 119"/>
                  <a:gd name="T4" fmla="*/ 184 w 123"/>
                  <a:gd name="T5" fmla="*/ 224 h 119"/>
                  <a:gd name="T6" fmla="*/ 0 w 123"/>
                  <a:gd name="T7" fmla="*/ 441 h 119"/>
                  <a:gd name="T8" fmla="*/ 280 w 123"/>
                  <a:gd name="T9" fmla="*/ 244 h 119"/>
                  <a:gd name="T10" fmla="*/ 453 w 123"/>
                  <a:gd name="T11" fmla="*/ 26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119">
                    <a:moveTo>
                      <a:pt x="106" y="0"/>
                    </a:moveTo>
                    <a:cubicBezTo>
                      <a:pt x="101" y="16"/>
                      <a:pt x="99" y="30"/>
                      <a:pt x="83" y="37"/>
                    </a:cubicBezTo>
                    <a:cubicBezTo>
                      <a:pt x="68" y="44"/>
                      <a:pt x="60" y="47"/>
                      <a:pt x="50" y="61"/>
                    </a:cubicBezTo>
                    <a:cubicBezTo>
                      <a:pt x="39" y="79"/>
                      <a:pt x="22" y="116"/>
                      <a:pt x="0" y="119"/>
                    </a:cubicBezTo>
                    <a:cubicBezTo>
                      <a:pt x="29" y="110"/>
                      <a:pt x="53" y="87"/>
                      <a:pt x="76" y="66"/>
                    </a:cubicBezTo>
                    <a:cubicBezTo>
                      <a:pt x="95" y="49"/>
                      <a:pt x="106" y="26"/>
                      <a:pt x="123" y="7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8" name="Freeform 130">
                <a:extLst>
                  <a:ext uri="{FF2B5EF4-FFF2-40B4-BE49-F238E27FC236}">
                    <a16:creationId xmlns:a16="http://schemas.microsoft.com/office/drawing/2014/main" id="{AEB7AC3F-2C78-4879-A41D-4A0A891E3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40"/>
                <a:ext cx="156" cy="230"/>
              </a:xfrm>
              <a:custGeom>
                <a:avLst/>
                <a:gdLst>
                  <a:gd name="T0" fmla="*/ 372 w 101"/>
                  <a:gd name="T1" fmla="*/ 144 h 149"/>
                  <a:gd name="T2" fmla="*/ 290 w 101"/>
                  <a:gd name="T3" fmla="*/ 255 h 149"/>
                  <a:gd name="T4" fmla="*/ 258 w 101"/>
                  <a:gd name="T5" fmla="*/ 372 h 149"/>
                  <a:gd name="T6" fmla="*/ 128 w 101"/>
                  <a:gd name="T7" fmla="*/ 462 h 149"/>
                  <a:gd name="T8" fmla="*/ 0 w 101"/>
                  <a:gd name="T9" fmla="*/ 548 h 149"/>
                  <a:gd name="T10" fmla="*/ 170 w 101"/>
                  <a:gd name="T11" fmla="*/ 338 h 149"/>
                  <a:gd name="T12" fmla="*/ 264 w 101"/>
                  <a:gd name="T13" fmla="*/ 188 h 149"/>
                  <a:gd name="T14" fmla="*/ 290 w 101"/>
                  <a:gd name="T15" fmla="*/ 0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149">
                    <a:moveTo>
                      <a:pt x="101" y="39"/>
                    </a:moveTo>
                    <a:cubicBezTo>
                      <a:pt x="95" y="49"/>
                      <a:pt x="84" y="56"/>
                      <a:pt x="79" y="69"/>
                    </a:cubicBezTo>
                    <a:cubicBezTo>
                      <a:pt x="76" y="79"/>
                      <a:pt x="75" y="91"/>
                      <a:pt x="70" y="101"/>
                    </a:cubicBezTo>
                    <a:cubicBezTo>
                      <a:pt x="62" y="115"/>
                      <a:pt x="48" y="118"/>
                      <a:pt x="35" y="126"/>
                    </a:cubicBezTo>
                    <a:cubicBezTo>
                      <a:pt x="22" y="133"/>
                      <a:pt x="12" y="141"/>
                      <a:pt x="0" y="149"/>
                    </a:cubicBezTo>
                    <a:cubicBezTo>
                      <a:pt x="16" y="131"/>
                      <a:pt x="29" y="110"/>
                      <a:pt x="46" y="92"/>
                    </a:cubicBezTo>
                    <a:cubicBezTo>
                      <a:pt x="58" y="80"/>
                      <a:pt x="70" y="68"/>
                      <a:pt x="72" y="51"/>
                    </a:cubicBezTo>
                    <a:cubicBezTo>
                      <a:pt x="73" y="33"/>
                      <a:pt x="56" y="8"/>
                      <a:pt x="79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9" name="Freeform 131">
                <a:extLst>
                  <a:ext uri="{FF2B5EF4-FFF2-40B4-BE49-F238E27FC236}">
                    <a16:creationId xmlns:a16="http://schemas.microsoft.com/office/drawing/2014/main" id="{592C969B-5DA3-4EDE-9444-F21D7E709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528"/>
                <a:ext cx="224" cy="103"/>
              </a:xfrm>
              <a:custGeom>
                <a:avLst/>
                <a:gdLst>
                  <a:gd name="T0" fmla="*/ 473 w 145"/>
                  <a:gd name="T1" fmla="*/ 22 h 67"/>
                  <a:gd name="T2" fmla="*/ 270 w 145"/>
                  <a:gd name="T3" fmla="*/ 48 h 67"/>
                  <a:gd name="T4" fmla="*/ 0 w 145"/>
                  <a:gd name="T5" fmla="*/ 192 h 67"/>
                  <a:gd name="T6" fmla="*/ 255 w 145"/>
                  <a:gd name="T7" fmla="*/ 114 h 67"/>
                  <a:gd name="T8" fmla="*/ 386 w 145"/>
                  <a:gd name="T9" fmla="*/ 83 h 67"/>
                  <a:gd name="T10" fmla="*/ 255 w 145"/>
                  <a:gd name="T11" fmla="*/ 243 h 67"/>
                  <a:gd name="T12" fmla="*/ 535 w 145"/>
                  <a:gd name="T13" fmla="*/ 58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67">
                    <a:moveTo>
                      <a:pt x="128" y="6"/>
                    </a:moveTo>
                    <a:cubicBezTo>
                      <a:pt x="113" y="0"/>
                      <a:pt x="88" y="9"/>
                      <a:pt x="73" y="13"/>
                    </a:cubicBezTo>
                    <a:cubicBezTo>
                      <a:pt x="47" y="19"/>
                      <a:pt x="24" y="40"/>
                      <a:pt x="0" y="53"/>
                    </a:cubicBezTo>
                    <a:cubicBezTo>
                      <a:pt x="24" y="47"/>
                      <a:pt x="46" y="38"/>
                      <a:pt x="69" y="31"/>
                    </a:cubicBezTo>
                    <a:cubicBezTo>
                      <a:pt x="78" y="28"/>
                      <a:pt x="95" y="19"/>
                      <a:pt x="105" y="23"/>
                    </a:cubicBezTo>
                    <a:cubicBezTo>
                      <a:pt x="134" y="34"/>
                      <a:pt x="73" y="58"/>
                      <a:pt x="69" y="67"/>
                    </a:cubicBezTo>
                    <a:cubicBezTo>
                      <a:pt x="95" y="56"/>
                      <a:pt x="126" y="37"/>
                      <a:pt x="145" y="16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0" name="Freeform 132">
                <a:extLst>
                  <a:ext uri="{FF2B5EF4-FFF2-40B4-BE49-F238E27FC236}">
                    <a16:creationId xmlns:a16="http://schemas.microsoft.com/office/drawing/2014/main" id="{F8C16226-102E-41EB-9065-8A1B93D71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438"/>
                <a:ext cx="65" cy="76"/>
              </a:xfrm>
              <a:custGeom>
                <a:avLst/>
                <a:gdLst>
                  <a:gd name="T0" fmla="*/ 62 w 42"/>
                  <a:gd name="T1" fmla="*/ 0 h 49"/>
                  <a:gd name="T2" fmla="*/ 12 w 42"/>
                  <a:gd name="T3" fmla="*/ 143 h 49"/>
                  <a:gd name="T4" fmla="*/ 36 w 42"/>
                  <a:gd name="T5" fmla="*/ 163 h 49"/>
                  <a:gd name="T6" fmla="*/ 149 w 42"/>
                  <a:gd name="T7" fmla="*/ 115 h 49"/>
                  <a:gd name="T8" fmla="*/ 122 w 42"/>
                  <a:gd name="T9" fmla="*/ 2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9">
                    <a:moveTo>
                      <a:pt x="17" y="0"/>
                    </a:moveTo>
                    <a:cubicBezTo>
                      <a:pt x="12" y="12"/>
                      <a:pt x="5" y="25"/>
                      <a:pt x="3" y="38"/>
                    </a:cubicBezTo>
                    <a:cubicBezTo>
                      <a:pt x="1" y="49"/>
                      <a:pt x="0" y="47"/>
                      <a:pt x="10" y="44"/>
                    </a:cubicBezTo>
                    <a:cubicBezTo>
                      <a:pt x="14" y="43"/>
                      <a:pt x="38" y="36"/>
                      <a:pt x="40" y="31"/>
                    </a:cubicBezTo>
                    <a:cubicBezTo>
                      <a:pt x="42" y="27"/>
                      <a:pt x="35" y="12"/>
                      <a:pt x="33" y="7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1" name="Freeform 133">
                <a:extLst>
                  <a:ext uri="{FF2B5EF4-FFF2-40B4-BE49-F238E27FC236}">
                    <a16:creationId xmlns:a16="http://schemas.microsoft.com/office/drawing/2014/main" id="{A8351A78-426B-42BA-B781-B3E8B984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648"/>
                <a:ext cx="156" cy="130"/>
              </a:xfrm>
              <a:custGeom>
                <a:avLst/>
                <a:gdLst>
                  <a:gd name="T0" fmla="*/ 343 w 101"/>
                  <a:gd name="T1" fmla="*/ 127 h 84"/>
                  <a:gd name="T2" fmla="*/ 150 w 101"/>
                  <a:gd name="T3" fmla="*/ 14 h 84"/>
                  <a:gd name="T4" fmla="*/ 93 w 101"/>
                  <a:gd name="T5" fmla="*/ 22 h 84"/>
                  <a:gd name="T6" fmla="*/ 0 w 101"/>
                  <a:gd name="T7" fmla="*/ 62 h 84"/>
                  <a:gd name="T8" fmla="*/ 264 w 101"/>
                  <a:gd name="T9" fmla="*/ 141 h 84"/>
                  <a:gd name="T10" fmla="*/ 303 w 101"/>
                  <a:gd name="T11" fmla="*/ 197 h 84"/>
                  <a:gd name="T12" fmla="*/ 310 w 101"/>
                  <a:gd name="T13" fmla="*/ 263 h 84"/>
                  <a:gd name="T14" fmla="*/ 372 w 101"/>
                  <a:gd name="T15" fmla="*/ 305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84">
                    <a:moveTo>
                      <a:pt x="93" y="34"/>
                    </a:moveTo>
                    <a:cubicBezTo>
                      <a:pt x="76" y="19"/>
                      <a:pt x="62" y="11"/>
                      <a:pt x="41" y="4"/>
                    </a:cubicBezTo>
                    <a:cubicBezTo>
                      <a:pt x="28" y="0"/>
                      <a:pt x="34" y="1"/>
                      <a:pt x="25" y="6"/>
                    </a:cubicBezTo>
                    <a:cubicBezTo>
                      <a:pt x="17" y="10"/>
                      <a:pt x="8" y="14"/>
                      <a:pt x="0" y="17"/>
                    </a:cubicBezTo>
                    <a:cubicBezTo>
                      <a:pt x="25" y="17"/>
                      <a:pt x="55" y="16"/>
                      <a:pt x="72" y="38"/>
                    </a:cubicBezTo>
                    <a:cubicBezTo>
                      <a:pt x="76" y="42"/>
                      <a:pt x="80" y="48"/>
                      <a:pt x="82" y="53"/>
                    </a:cubicBezTo>
                    <a:cubicBezTo>
                      <a:pt x="84" y="58"/>
                      <a:pt x="81" y="66"/>
                      <a:pt x="84" y="71"/>
                    </a:cubicBezTo>
                    <a:cubicBezTo>
                      <a:pt x="86" y="76"/>
                      <a:pt x="96" y="84"/>
                      <a:pt x="101" y="82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2" name="Freeform 134">
                <a:extLst>
                  <a:ext uri="{FF2B5EF4-FFF2-40B4-BE49-F238E27FC236}">
                    <a16:creationId xmlns:a16="http://schemas.microsoft.com/office/drawing/2014/main" id="{4DCEDBF8-5BDC-480E-9DD1-80A921076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814"/>
                <a:ext cx="210" cy="52"/>
              </a:xfrm>
              <a:custGeom>
                <a:avLst/>
                <a:gdLst>
                  <a:gd name="T0" fmla="*/ 489 w 136"/>
                  <a:gd name="T1" fmla="*/ 93 h 34"/>
                  <a:gd name="T2" fmla="*/ 272 w 136"/>
                  <a:gd name="T3" fmla="*/ 116 h 34"/>
                  <a:gd name="T4" fmla="*/ 127 w 136"/>
                  <a:gd name="T5" fmla="*/ 115 h 34"/>
                  <a:gd name="T6" fmla="*/ 0 w 136"/>
                  <a:gd name="T7" fmla="*/ 93 h 34"/>
                  <a:gd name="T8" fmla="*/ 196 w 136"/>
                  <a:gd name="T9" fmla="*/ 83 h 34"/>
                  <a:gd name="T10" fmla="*/ 368 w 136"/>
                  <a:gd name="T11" fmla="*/ 57 h 34"/>
                  <a:gd name="T12" fmla="*/ 500 w 136"/>
                  <a:gd name="T13" fmla="*/ 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6" h="34">
                    <a:moveTo>
                      <a:pt x="133" y="26"/>
                    </a:moveTo>
                    <a:cubicBezTo>
                      <a:pt x="127" y="21"/>
                      <a:pt x="84" y="32"/>
                      <a:pt x="74" y="33"/>
                    </a:cubicBezTo>
                    <a:cubicBezTo>
                      <a:pt x="60" y="34"/>
                      <a:pt x="47" y="32"/>
                      <a:pt x="34" y="32"/>
                    </a:cubicBezTo>
                    <a:cubicBezTo>
                      <a:pt x="24" y="32"/>
                      <a:pt x="8" y="34"/>
                      <a:pt x="0" y="26"/>
                    </a:cubicBezTo>
                    <a:cubicBezTo>
                      <a:pt x="18" y="26"/>
                      <a:pt x="35" y="22"/>
                      <a:pt x="53" y="23"/>
                    </a:cubicBezTo>
                    <a:cubicBezTo>
                      <a:pt x="70" y="24"/>
                      <a:pt x="85" y="23"/>
                      <a:pt x="100" y="16"/>
                    </a:cubicBezTo>
                    <a:cubicBezTo>
                      <a:pt x="113" y="10"/>
                      <a:pt x="123" y="0"/>
                      <a:pt x="136" y="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3" name="Freeform 135">
                <a:extLst>
                  <a:ext uri="{FF2B5EF4-FFF2-40B4-BE49-F238E27FC236}">
                    <a16:creationId xmlns:a16="http://schemas.microsoft.com/office/drawing/2014/main" id="{9D11AD4A-343D-464F-9B1D-ADF135359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900"/>
                <a:ext cx="169" cy="162"/>
              </a:xfrm>
              <a:custGeom>
                <a:avLst/>
                <a:gdLst>
                  <a:gd name="T0" fmla="*/ 367 w 109"/>
                  <a:gd name="T1" fmla="*/ 231 h 105"/>
                  <a:gd name="T2" fmla="*/ 188 w 109"/>
                  <a:gd name="T3" fmla="*/ 88 h 105"/>
                  <a:gd name="T4" fmla="*/ 93 w 109"/>
                  <a:gd name="T5" fmla="*/ 12 h 105"/>
                  <a:gd name="T6" fmla="*/ 0 w 109"/>
                  <a:gd name="T7" fmla="*/ 22 h 105"/>
                  <a:gd name="T8" fmla="*/ 127 w 109"/>
                  <a:gd name="T9" fmla="*/ 88 h 105"/>
                  <a:gd name="T10" fmla="*/ 262 w 109"/>
                  <a:gd name="T11" fmla="*/ 228 h 105"/>
                  <a:gd name="T12" fmla="*/ 313 w 109"/>
                  <a:gd name="T13" fmla="*/ 304 h 105"/>
                  <a:gd name="T14" fmla="*/ 291 w 109"/>
                  <a:gd name="T15" fmla="*/ 386 h 105"/>
                  <a:gd name="T16" fmla="*/ 406 w 109"/>
                  <a:gd name="T17" fmla="*/ 253 h 1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105">
                    <a:moveTo>
                      <a:pt x="99" y="63"/>
                    </a:moveTo>
                    <a:cubicBezTo>
                      <a:pt x="90" y="41"/>
                      <a:pt x="70" y="35"/>
                      <a:pt x="50" y="24"/>
                    </a:cubicBezTo>
                    <a:cubicBezTo>
                      <a:pt x="41" y="19"/>
                      <a:pt x="34" y="7"/>
                      <a:pt x="25" y="3"/>
                    </a:cubicBezTo>
                    <a:cubicBezTo>
                      <a:pt x="17" y="0"/>
                      <a:pt x="8" y="6"/>
                      <a:pt x="0" y="6"/>
                    </a:cubicBezTo>
                    <a:cubicBezTo>
                      <a:pt x="5" y="14"/>
                      <a:pt x="26" y="18"/>
                      <a:pt x="34" y="24"/>
                    </a:cubicBezTo>
                    <a:cubicBezTo>
                      <a:pt x="49" y="35"/>
                      <a:pt x="58" y="48"/>
                      <a:pt x="70" y="62"/>
                    </a:cubicBezTo>
                    <a:cubicBezTo>
                      <a:pt x="75" y="68"/>
                      <a:pt x="84" y="74"/>
                      <a:pt x="84" y="83"/>
                    </a:cubicBezTo>
                    <a:cubicBezTo>
                      <a:pt x="84" y="91"/>
                      <a:pt x="76" y="96"/>
                      <a:pt x="78" y="105"/>
                    </a:cubicBezTo>
                    <a:cubicBezTo>
                      <a:pt x="88" y="101"/>
                      <a:pt x="107" y="80"/>
                      <a:pt x="109" y="69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4" name="Freeform 136">
                <a:extLst>
                  <a:ext uri="{FF2B5EF4-FFF2-40B4-BE49-F238E27FC236}">
                    <a16:creationId xmlns:a16="http://schemas.microsoft.com/office/drawing/2014/main" id="{1642587C-5508-4C21-BFCB-849A0F5D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883"/>
                <a:ext cx="68" cy="59"/>
              </a:xfrm>
              <a:custGeom>
                <a:avLst/>
                <a:gdLst>
                  <a:gd name="T0" fmla="*/ 162 w 44"/>
                  <a:gd name="T1" fmla="*/ 14 h 38"/>
                  <a:gd name="T2" fmla="*/ 0 w 44"/>
                  <a:gd name="T3" fmla="*/ 39 h 38"/>
                  <a:gd name="T4" fmla="*/ 158 w 44"/>
                  <a:gd name="T5" fmla="*/ 13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8">
                    <a:moveTo>
                      <a:pt x="44" y="4"/>
                    </a:moveTo>
                    <a:cubicBezTo>
                      <a:pt x="28" y="0"/>
                      <a:pt x="16" y="8"/>
                      <a:pt x="0" y="10"/>
                    </a:cubicBezTo>
                    <a:cubicBezTo>
                      <a:pt x="16" y="11"/>
                      <a:pt x="21" y="38"/>
                      <a:pt x="43" y="36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5" name="Freeform 137">
                <a:extLst>
                  <a:ext uri="{FF2B5EF4-FFF2-40B4-BE49-F238E27FC236}">
                    <a16:creationId xmlns:a16="http://schemas.microsoft.com/office/drawing/2014/main" id="{CAC71ABA-16DE-46A4-AC24-D49DAD96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082"/>
                <a:ext cx="291" cy="119"/>
              </a:xfrm>
              <a:custGeom>
                <a:avLst/>
                <a:gdLst>
                  <a:gd name="T0" fmla="*/ 548 w 189"/>
                  <a:gd name="T1" fmla="*/ 270 h 77"/>
                  <a:gd name="T2" fmla="*/ 306 w 189"/>
                  <a:gd name="T3" fmla="*/ 100 h 77"/>
                  <a:gd name="T4" fmla="*/ 154 w 189"/>
                  <a:gd name="T5" fmla="*/ 74 h 77"/>
                  <a:gd name="T6" fmla="*/ 0 w 189"/>
                  <a:gd name="T7" fmla="*/ 0 h 77"/>
                  <a:gd name="T8" fmla="*/ 259 w 189"/>
                  <a:gd name="T9" fmla="*/ 62 h 77"/>
                  <a:gd name="T10" fmla="*/ 465 w 189"/>
                  <a:gd name="T11" fmla="*/ 93 h 77"/>
                  <a:gd name="T12" fmla="*/ 580 w 189"/>
                  <a:gd name="T13" fmla="*/ 62 h 77"/>
                  <a:gd name="T14" fmla="*/ 690 w 189"/>
                  <a:gd name="T15" fmla="*/ 66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9" h="77">
                    <a:moveTo>
                      <a:pt x="150" y="73"/>
                    </a:moveTo>
                    <a:cubicBezTo>
                      <a:pt x="124" y="77"/>
                      <a:pt x="105" y="36"/>
                      <a:pt x="84" y="27"/>
                    </a:cubicBezTo>
                    <a:cubicBezTo>
                      <a:pt x="69" y="21"/>
                      <a:pt x="56" y="24"/>
                      <a:pt x="42" y="20"/>
                    </a:cubicBezTo>
                    <a:cubicBezTo>
                      <a:pt x="29" y="17"/>
                      <a:pt x="13" y="7"/>
                      <a:pt x="0" y="0"/>
                    </a:cubicBezTo>
                    <a:cubicBezTo>
                      <a:pt x="24" y="8"/>
                      <a:pt x="48" y="8"/>
                      <a:pt x="71" y="17"/>
                    </a:cubicBezTo>
                    <a:cubicBezTo>
                      <a:pt x="86" y="24"/>
                      <a:pt x="110" y="25"/>
                      <a:pt x="127" y="25"/>
                    </a:cubicBezTo>
                    <a:cubicBezTo>
                      <a:pt x="138" y="26"/>
                      <a:pt x="147" y="20"/>
                      <a:pt x="159" y="17"/>
                    </a:cubicBezTo>
                    <a:cubicBezTo>
                      <a:pt x="173" y="12"/>
                      <a:pt x="176" y="15"/>
                      <a:pt x="189" y="18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6" name="Freeform 138">
                <a:extLst>
                  <a:ext uri="{FF2B5EF4-FFF2-40B4-BE49-F238E27FC236}">
                    <a16:creationId xmlns:a16="http://schemas.microsoft.com/office/drawing/2014/main" id="{0B31B959-B330-40C5-9BE6-C2BD5DABF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247"/>
                <a:ext cx="217" cy="238"/>
              </a:xfrm>
              <a:custGeom>
                <a:avLst/>
                <a:gdLst>
                  <a:gd name="T0" fmla="*/ 514 w 141"/>
                  <a:gd name="T1" fmla="*/ 312 h 154"/>
                  <a:gd name="T2" fmla="*/ 423 w 141"/>
                  <a:gd name="T3" fmla="*/ 224 h 154"/>
                  <a:gd name="T4" fmla="*/ 272 w 141"/>
                  <a:gd name="T5" fmla="*/ 148 h 154"/>
                  <a:gd name="T6" fmla="*/ 0 w 141"/>
                  <a:gd name="T7" fmla="*/ 0 h 154"/>
                  <a:gd name="T8" fmla="*/ 360 w 141"/>
                  <a:gd name="T9" fmla="*/ 266 h 154"/>
                  <a:gd name="T10" fmla="*/ 414 w 141"/>
                  <a:gd name="T11" fmla="*/ 402 h 154"/>
                  <a:gd name="T12" fmla="*/ 392 w 141"/>
                  <a:gd name="T13" fmla="*/ 569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154">
                    <a:moveTo>
                      <a:pt x="141" y="85"/>
                    </a:moveTo>
                    <a:cubicBezTo>
                      <a:pt x="140" y="76"/>
                      <a:pt x="123" y="67"/>
                      <a:pt x="116" y="61"/>
                    </a:cubicBezTo>
                    <a:cubicBezTo>
                      <a:pt x="103" y="50"/>
                      <a:pt x="91" y="46"/>
                      <a:pt x="75" y="40"/>
                    </a:cubicBezTo>
                    <a:cubicBezTo>
                      <a:pt x="50" y="30"/>
                      <a:pt x="19" y="20"/>
                      <a:pt x="0" y="0"/>
                    </a:cubicBezTo>
                    <a:cubicBezTo>
                      <a:pt x="22" y="34"/>
                      <a:pt x="67" y="51"/>
                      <a:pt x="99" y="72"/>
                    </a:cubicBezTo>
                    <a:cubicBezTo>
                      <a:pt x="114" y="82"/>
                      <a:pt x="115" y="92"/>
                      <a:pt x="114" y="109"/>
                    </a:cubicBezTo>
                    <a:cubicBezTo>
                      <a:pt x="112" y="123"/>
                      <a:pt x="113" y="145"/>
                      <a:pt x="108" y="154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7" name="Freeform 139">
                <a:extLst>
                  <a:ext uri="{FF2B5EF4-FFF2-40B4-BE49-F238E27FC236}">
                    <a16:creationId xmlns:a16="http://schemas.microsoft.com/office/drawing/2014/main" id="{DD7F33BF-211B-4353-A7CC-40F60BC39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2474"/>
                <a:ext cx="94" cy="147"/>
              </a:xfrm>
              <a:custGeom>
                <a:avLst/>
                <a:gdLst>
                  <a:gd name="T0" fmla="*/ 106 w 61"/>
                  <a:gd name="T1" fmla="*/ 351 h 95"/>
                  <a:gd name="T2" fmla="*/ 54 w 61"/>
                  <a:gd name="T3" fmla="*/ 283 h 95"/>
                  <a:gd name="T4" fmla="*/ 22 w 61"/>
                  <a:gd name="T5" fmla="*/ 175 h 95"/>
                  <a:gd name="T6" fmla="*/ 5 w 61"/>
                  <a:gd name="T7" fmla="*/ 0 h 95"/>
                  <a:gd name="T8" fmla="*/ 123 w 61"/>
                  <a:gd name="T9" fmla="*/ 161 h 95"/>
                  <a:gd name="T10" fmla="*/ 205 w 61"/>
                  <a:gd name="T11" fmla="*/ 275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95">
                    <a:moveTo>
                      <a:pt x="29" y="95"/>
                    </a:moveTo>
                    <a:cubicBezTo>
                      <a:pt x="28" y="90"/>
                      <a:pt x="19" y="82"/>
                      <a:pt x="15" y="76"/>
                    </a:cubicBezTo>
                    <a:cubicBezTo>
                      <a:pt x="9" y="67"/>
                      <a:pt x="8" y="58"/>
                      <a:pt x="6" y="47"/>
                    </a:cubicBezTo>
                    <a:cubicBezTo>
                      <a:pt x="3" y="31"/>
                      <a:pt x="0" y="16"/>
                      <a:pt x="1" y="0"/>
                    </a:cubicBezTo>
                    <a:cubicBezTo>
                      <a:pt x="12" y="14"/>
                      <a:pt x="20" y="30"/>
                      <a:pt x="34" y="43"/>
                    </a:cubicBezTo>
                    <a:cubicBezTo>
                      <a:pt x="42" y="50"/>
                      <a:pt x="61" y="62"/>
                      <a:pt x="56" y="74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8" name="Freeform 140">
                <a:extLst>
                  <a:ext uri="{FF2B5EF4-FFF2-40B4-BE49-F238E27FC236}">
                    <a16:creationId xmlns:a16="http://schemas.microsoft.com/office/drawing/2014/main" id="{1B1758E7-3185-4603-909C-BB78E84A6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406"/>
                <a:ext cx="71" cy="280"/>
              </a:xfrm>
              <a:custGeom>
                <a:avLst/>
                <a:gdLst>
                  <a:gd name="T0" fmla="*/ 170 w 46"/>
                  <a:gd name="T1" fmla="*/ 551 h 181"/>
                  <a:gd name="T2" fmla="*/ 52 w 46"/>
                  <a:gd name="T3" fmla="*/ 289 h 181"/>
                  <a:gd name="T4" fmla="*/ 0 w 46"/>
                  <a:gd name="T5" fmla="*/ 0 h 181"/>
                  <a:gd name="T6" fmla="*/ 8 w 46"/>
                  <a:gd name="T7" fmla="*/ 176 h 181"/>
                  <a:gd name="T8" fmla="*/ 40 w 46"/>
                  <a:gd name="T9" fmla="*/ 411 h 181"/>
                  <a:gd name="T10" fmla="*/ 66 w 46"/>
                  <a:gd name="T11" fmla="*/ 560 h 181"/>
                  <a:gd name="T12" fmla="*/ 5 w 46"/>
                  <a:gd name="T13" fmla="*/ 670 h 1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81">
                    <a:moveTo>
                      <a:pt x="46" y="149"/>
                    </a:moveTo>
                    <a:cubicBezTo>
                      <a:pt x="22" y="138"/>
                      <a:pt x="18" y="102"/>
                      <a:pt x="14" y="78"/>
                    </a:cubicBezTo>
                    <a:cubicBezTo>
                      <a:pt x="8" y="52"/>
                      <a:pt x="2" y="26"/>
                      <a:pt x="0" y="0"/>
                    </a:cubicBezTo>
                    <a:cubicBezTo>
                      <a:pt x="6" y="15"/>
                      <a:pt x="1" y="32"/>
                      <a:pt x="2" y="48"/>
                    </a:cubicBezTo>
                    <a:cubicBezTo>
                      <a:pt x="4" y="69"/>
                      <a:pt x="7" y="90"/>
                      <a:pt x="11" y="111"/>
                    </a:cubicBezTo>
                    <a:cubicBezTo>
                      <a:pt x="13" y="122"/>
                      <a:pt x="21" y="139"/>
                      <a:pt x="18" y="151"/>
                    </a:cubicBezTo>
                    <a:cubicBezTo>
                      <a:pt x="16" y="162"/>
                      <a:pt x="5" y="170"/>
                      <a:pt x="1" y="18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9" name="Freeform 141">
                <a:extLst>
                  <a:ext uri="{FF2B5EF4-FFF2-40B4-BE49-F238E27FC236}">
                    <a16:creationId xmlns:a16="http://schemas.microsoft.com/office/drawing/2014/main" id="{1712F68A-F4F0-4B46-BF01-9AFA5EA0A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028"/>
                <a:ext cx="169" cy="293"/>
              </a:xfrm>
              <a:custGeom>
                <a:avLst/>
                <a:gdLst>
                  <a:gd name="T0" fmla="*/ 5 w 109"/>
                  <a:gd name="T1" fmla="*/ 276 h 190"/>
                  <a:gd name="T2" fmla="*/ 169 w 109"/>
                  <a:gd name="T3" fmla="*/ 19 h 190"/>
                  <a:gd name="T4" fmla="*/ 361 w 109"/>
                  <a:gd name="T5" fmla="*/ 80 h 190"/>
                  <a:gd name="T6" fmla="*/ 332 w 109"/>
                  <a:gd name="T7" fmla="*/ 197 h 190"/>
                  <a:gd name="T8" fmla="*/ 358 w 109"/>
                  <a:gd name="T9" fmla="*/ 381 h 190"/>
                  <a:gd name="T10" fmla="*/ 392 w 109"/>
                  <a:gd name="T11" fmla="*/ 527 h 190"/>
                  <a:gd name="T12" fmla="*/ 398 w 109"/>
                  <a:gd name="T13" fmla="*/ 697 h 190"/>
                  <a:gd name="T14" fmla="*/ 367 w 109"/>
                  <a:gd name="T15" fmla="*/ 583 h 190"/>
                  <a:gd name="T16" fmla="*/ 319 w 109"/>
                  <a:gd name="T17" fmla="*/ 421 h 190"/>
                  <a:gd name="T18" fmla="*/ 270 w 109"/>
                  <a:gd name="T19" fmla="*/ 333 h 190"/>
                  <a:gd name="T20" fmla="*/ 243 w 109"/>
                  <a:gd name="T21" fmla="*/ 216 h 190"/>
                  <a:gd name="T22" fmla="*/ 161 w 109"/>
                  <a:gd name="T23" fmla="*/ 76 h 190"/>
                  <a:gd name="T24" fmla="*/ 87 w 109"/>
                  <a:gd name="T25" fmla="*/ 162 h 190"/>
                  <a:gd name="T26" fmla="*/ 29 w 109"/>
                  <a:gd name="T27" fmla="*/ 271 h 19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90">
                    <a:moveTo>
                      <a:pt x="1" y="75"/>
                    </a:moveTo>
                    <a:cubicBezTo>
                      <a:pt x="0" y="49"/>
                      <a:pt x="19" y="13"/>
                      <a:pt x="45" y="5"/>
                    </a:cubicBezTo>
                    <a:cubicBezTo>
                      <a:pt x="60" y="0"/>
                      <a:pt x="93" y="4"/>
                      <a:pt x="97" y="22"/>
                    </a:cubicBezTo>
                    <a:cubicBezTo>
                      <a:pt x="99" y="31"/>
                      <a:pt x="91" y="45"/>
                      <a:pt x="89" y="54"/>
                    </a:cubicBezTo>
                    <a:cubicBezTo>
                      <a:pt x="87" y="72"/>
                      <a:pt x="90" y="87"/>
                      <a:pt x="96" y="104"/>
                    </a:cubicBezTo>
                    <a:cubicBezTo>
                      <a:pt x="101" y="118"/>
                      <a:pt x="105" y="129"/>
                      <a:pt x="105" y="144"/>
                    </a:cubicBezTo>
                    <a:cubicBezTo>
                      <a:pt x="106" y="158"/>
                      <a:pt x="109" y="176"/>
                      <a:pt x="107" y="190"/>
                    </a:cubicBezTo>
                    <a:cubicBezTo>
                      <a:pt x="101" y="182"/>
                      <a:pt x="102" y="169"/>
                      <a:pt x="99" y="159"/>
                    </a:cubicBezTo>
                    <a:cubicBezTo>
                      <a:pt x="96" y="145"/>
                      <a:pt x="91" y="129"/>
                      <a:pt x="86" y="115"/>
                    </a:cubicBezTo>
                    <a:cubicBezTo>
                      <a:pt x="82" y="107"/>
                      <a:pt x="77" y="99"/>
                      <a:pt x="72" y="91"/>
                    </a:cubicBezTo>
                    <a:cubicBezTo>
                      <a:pt x="66" y="80"/>
                      <a:pt x="67" y="70"/>
                      <a:pt x="65" y="59"/>
                    </a:cubicBezTo>
                    <a:cubicBezTo>
                      <a:pt x="63" y="49"/>
                      <a:pt x="58" y="17"/>
                      <a:pt x="43" y="21"/>
                    </a:cubicBezTo>
                    <a:cubicBezTo>
                      <a:pt x="37" y="23"/>
                      <a:pt x="27" y="39"/>
                      <a:pt x="23" y="44"/>
                    </a:cubicBezTo>
                    <a:cubicBezTo>
                      <a:pt x="17" y="53"/>
                      <a:pt x="14" y="64"/>
                      <a:pt x="8" y="74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0" name="Freeform 142">
                <a:extLst>
                  <a:ext uri="{FF2B5EF4-FFF2-40B4-BE49-F238E27FC236}">
                    <a16:creationId xmlns:a16="http://schemas.microsoft.com/office/drawing/2014/main" id="{3D3CD04B-6819-4B3A-9F4A-C6D850CE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071"/>
                <a:ext cx="54" cy="115"/>
              </a:xfrm>
              <a:custGeom>
                <a:avLst/>
                <a:gdLst>
                  <a:gd name="T0" fmla="*/ 76 w 35"/>
                  <a:gd name="T1" fmla="*/ 30 h 74"/>
                  <a:gd name="T2" fmla="*/ 66 w 35"/>
                  <a:gd name="T3" fmla="*/ 278 h 74"/>
                  <a:gd name="T4" fmla="*/ 102 w 35"/>
                  <a:gd name="T5" fmla="*/ 113 h 74"/>
                  <a:gd name="T6" fmla="*/ 93 w 35"/>
                  <a:gd name="T7" fmla="*/ 26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74">
                    <a:moveTo>
                      <a:pt x="21" y="8"/>
                    </a:moveTo>
                    <a:cubicBezTo>
                      <a:pt x="0" y="0"/>
                      <a:pt x="18" y="69"/>
                      <a:pt x="18" y="74"/>
                    </a:cubicBezTo>
                    <a:cubicBezTo>
                      <a:pt x="18" y="56"/>
                      <a:pt x="22" y="46"/>
                      <a:pt x="28" y="30"/>
                    </a:cubicBezTo>
                    <a:cubicBezTo>
                      <a:pt x="31" y="20"/>
                      <a:pt x="35" y="12"/>
                      <a:pt x="25" y="7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1" name="Freeform 143">
                <a:extLst>
                  <a:ext uri="{FF2B5EF4-FFF2-40B4-BE49-F238E27FC236}">
                    <a16:creationId xmlns:a16="http://schemas.microsoft.com/office/drawing/2014/main" id="{3B658E91-573C-48E0-AF5D-3A78E4773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142"/>
                <a:ext cx="71" cy="78"/>
              </a:xfrm>
              <a:custGeom>
                <a:avLst/>
                <a:gdLst>
                  <a:gd name="T0" fmla="*/ 60 w 46"/>
                  <a:gd name="T1" fmla="*/ 12 h 50"/>
                  <a:gd name="T2" fmla="*/ 36 w 46"/>
                  <a:gd name="T3" fmla="*/ 190 h 50"/>
                  <a:gd name="T4" fmla="*/ 74 w 46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0">
                    <a:moveTo>
                      <a:pt x="16" y="3"/>
                    </a:moveTo>
                    <a:cubicBezTo>
                      <a:pt x="20" y="16"/>
                      <a:pt x="0" y="45"/>
                      <a:pt x="10" y="50"/>
                    </a:cubicBezTo>
                    <a:cubicBezTo>
                      <a:pt x="10" y="41"/>
                      <a:pt x="46" y="7"/>
                      <a:pt x="20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2" name="Freeform 144">
                <a:extLst>
                  <a:ext uri="{FF2B5EF4-FFF2-40B4-BE49-F238E27FC236}">
                    <a16:creationId xmlns:a16="http://schemas.microsoft.com/office/drawing/2014/main" id="{9011EC4C-A5DE-47FB-9A53-6B864AD6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345"/>
                <a:ext cx="113" cy="339"/>
              </a:xfrm>
              <a:custGeom>
                <a:avLst/>
                <a:gdLst>
                  <a:gd name="T0" fmla="*/ 271 w 73"/>
                  <a:gd name="T1" fmla="*/ 22 h 220"/>
                  <a:gd name="T2" fmla="*/ 127 w 73"/>
                  <a:gd name="T3" fmla="*/ 404 h 220"/>
                  <a:gd name="T4" fmla="*/ 56 w 73"/>
                  <a:gd name="T5" fmla="*/ 593 h 220"/>
                  <a:gd name="T6" fmla="*/ 115 w 73"/>
                  <a:gd name="T7" fmla="*/ 804 h 220"/>
                  <a:gd name="T8" fmla="*/ 14 w 73"/>
                  <a:gd name="T9" fmla="*/ 596 h 220"/>
                  <a:gd name="T10" fmla="*/ 62 w 73"/>
                  <a:gd name="T11" fmla="*/ 381 h 220"/>
                  <a:gd name="T12" fmla="*/ 96 w 73"/>
                  <a:gd name="T13" fmla="*/ 168 h 220"/>
                  <a:gd name="T14" fmla="*/ 218 w 73"/>
                  <a:gd name="T15" fmla="*/ 5 h 2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220">
                    <a:moveTo>
                      <a:pt x="73" y="6"/>
                    </a:moveTo>
                    <a:cubicBezTo>
                      <a:pt x="26" y="14"/>
                      <a:pt x="46" y="78"/>
                      <a:pt x="34" y="110"/>
                    </a:cubicBezTo>
                    <a:cubicBezTo>
                      <a:pt x="27" y="128"/>
                      <a:pt x="17" y="142"/>
                      <a:pt x="15" y="162"/>
                    </a:cubicBezTo>
                    <a:cubicBezTo>
                      <a:pt x="11" y="188"/>
                      <a:pt x="24" y="198"/>
                      <a:pt x="31" y="220"/>
                    </a:cubicBezTo>
                    <a:cubicBezTo>
                      <a:pt x="17" y="208"/>
                      <a:pt x="7" y="181"/>
                      <a:pt x="4" y="163"/>
                    </a:cubicBezTo>
                    <a:cubicBezTo>
                      <a:pt x="0" y="142"/>
                      <a:pt x="10" y="124"/>
                      <a:pt x="17" y="104"/>
                    </a:cubicBezTo>
                    <a:cubicBezTo>
                      <a:pt x="23" y="85"/>
                      <a:pt x="19" y="64"/>
                      <a:pt x="26" y="46"/>
                    </a:cubicBezTo>
                    <a:cubicBezTo>
                      <a:pt x="30" y="35"/>
                      <a:pt x="45" y="0"/>
                      <a:pt x="59" y="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3" name="Freeform 145">
                <a:extLst>
                  <a:ext uri="{FF2B5EF4-FFF2-40B4-BE49-F238E27FC236}">
                    <a16:creationId xmlns:a16="http://schemas.microsoft.com/office/drawing/2014/main" id="{A888D5E0-472F-4A29-9C08-84F499734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425"/>
                <a:ext cx="42" cy="214"/>
              </a:xfrm>
              <a:custGeom>
                <a:avLst/>
                <a:gdLst>
                  <a:gd name="T0" fmla="*/ 73 w 27"/>
                  <a:gd name="T1" fmla="*/ 5 h 139"/>
                  <a:gd name="T2" fmla="*/ 62 w 27"/>
                  <a:gd name="T3" fmla="*/ 237 h 139"/>
                  <a:gd name="T4" fmla="*/ 62 w 27"/>
                  <a:gd name="T5" fmla="*/ 507 h 139"/>
                  <a:gd name="T6" fmla="*/ 87 w 27"/>
                  <a:gd name="T7" fmla="*/ 368 h 139"/>
                  <a:gd name="T8" fmla="*/ 96 w 27"/>
                  <a:gd name="T9" fmla="*/ 203 h 139"/>
                  <a:gd name="T10" fmla="*/ 90 w 27"/>
                  <a:gd name="T11" fmla="*/ 0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39">
                    <a:moveTo>
                      <a:pt x="19" y="1"/>
                    </a:moveTo>
                    <a:cubicBezTo>
                      <a:pt x="0" y="10"/>
                      <a:pt x="14" y="50"/>
                      <a:pt x="17" y="65"/>
                    </a:cubicBezTo>
                    <a:cubicBezTo>
                      <a:pt x="21" y="86"/>
                      <a:pt x="22" y="118"/>
                      <a:pt x="17" y="139"/>
                    </a:cubicBezTo>
                    <a:cubicBezTo>
                      <a:pt x="22" y="129"/>
                      <a:pt x="21" y="113"/>
                      <a:pt x="23" y="101"/>
                    </a:cubicBezTo>
                    <a:cubicBezTo>
                      <a:pt x="25" y="86"/>
                      <a:pt x="27" y="71"/>
                      <a:pt x="26" y="56"/>
                    </a:cubicBezTo>
                    <a:cubicBezTo>
                      <a:pt x="26" y="35"/>
                      <a:pt x="14" y="21"/>
                      <a:pt x="24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4" name="Freeform 146">
                <a:extLst>
                  <a:ext uri="{FF2B5EF4-FFF2-40B4-BE49-F238E27FC236}">
                    <a16:creationId xmlns:a16="http://schemas.microsoft.com/office/drawing/2014/main" id="{BE5288FA-58F6-4076-AA72-059199DFD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366"/>
                <a:ext cx="107" cy="349"/>
              </a:xfrm>
              <a:custGeom>
                <a:avLst/>
                <a:gdLst>
                  <a:gd name="T0" fmla="*/ 157 w 69"/>
                  <a:gd name="T1" fmla="*/ 0 h 226"/>
                  <a:gd name="T2" fmla="*/ 109 w 69"/>
                  <a:gd name="T3" fmla="*/ 452 h 226"/>
                  <a:gd name="T4" fmla="*/ 53 w 69"/>
                  <a:gd name="T5" fmla="*/ 832 h 226"/>
                  <a:gd name="T6" fmla="*/ 202 w 69"/>
                  <a:gd name="T7" fmla="*/ 465 h 226"/>
                  <a:gd name="T8" fmla="*/ 223 w 69"/>
                  <a:gd name="T9" fmla="*/ 191 h 226"/>
                  <a:gd name="T10" fmla="*/ 136 w 69"/>
                  <a:gd name="T11" fmla="*/ 0 h 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226">
                    <a:moveTo>
                      <a:pt x="42" y="0"/>
                    </a:moveTo>
                    <a:cubicBezTo>
                      <a:pt x="56" y="41"/>
                      <a:pt x="62" y="89"/>
                      <a:pt x="29" y="123"/>
                    </a:cubicBezTo>
                    <a:cubicBezTo>
                      <a:pt x="0" y="152"/>
                      <a:pt x="14" y="189"/>
                      <a:pt x="14" y="226"/>
                    </a:cubicBezTo>
                    <a:cubicBezTo>
                      <a:pt x="13" y="189"/>
                      <a:pt x="35" y="156"/>
                      <a:pt x="54" y="126"/>
                    </a:cubicBezTo>
                    <a:cubicBezTo>
                      <a:pt x="69" y="102"/>
                      <a:pt x="65" y="79"/>
                      <a:pt x="60" y="52"/>
                    </a:cubicBezTo>
                    <a:cubicBezTo>
                      <a:pt x="57" y="34"/>
                      <a:pt x="55" y="9"/>
                      <a:pt x="37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5" name="Freeform 147">
                <a:extLst>
                  <a:ext uri="{FF2B5EF4-FFF2-40B4-BE49-F238E27FC236}">
                    <a16:creationId xmlns:a16="http://schemas.microsoft.com/office/drawing/2014/main" id="{94EB0215-CBEB-4603-BD93-148CD4BA2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2158"/>
                <a:ext cx="68" cy="284"/>
              </a:xfrm>
              <a:custGeom>
                <a:avLst/>
                <a:gdLst>
                  <a:gd name="T0" fmla="*/ 162 w 44"/>
                  <a:gd name="T1" fmla="*/ 290 h 184"/>
                  <a:gd name="T2" fmla="*/ 110 w 44"/>
                  <a:gd name="T3" fmla="*/ 326 h 184"/>
                  <a:gd name="T4" fmla="*/ 48 w 44"/>
                  <a:gd name="T5" fmla="*/ 424 h 184"/>
                  <a:gd name="T6" fmla="*/ 22 w 44"/>
                  <a:gd name="T7" fmla="*/ 676 h 184"/>
                  <a:gd name="T8" fmla="*/ 19 w 44"/>
                  <a:gd name="T9" fmla="*/ 486 h 184"/>
                  <a:gd name="T10" fmla="*/ 34 w 44"/>
                  <a:gd name="T11" fmla="*/ 364 h 184"/>
                  <a:gd name="T12" fmla="*/ 82 w 44"/>
                  <a:gd name="T13" fmla="*/ 279 h 184"/>
                  <a:gd name="T14" fmla="*/ 53 w 44"/>
                  <a:gd name="T15" fmla="*/ 0 h 1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184">
                    <a:moveTo>
                      <a:pt x="44" y="79"/>
                    </a:moveTo>
                    <a:cubicBezTo>
                      <a:pt x="40" y="84"/>
                      <a:pt x="35" y="85"/>
                      <a:pt x="30" y="89"/>
                    </a:cubicBezTo>
                    <a:cubicBezTo>
                      <a:pt x="22" y="96"/>
                      <a:pt x="16" y="105"/>
                      <a:pt x="13" y="115"/>
                    </a:cubicBezTo>
                    <a:cubicBezTo>
                      <a:pt x="5" y="138"/>
                      <a:pt x="14" y="161"/>
                      <a:pt x="6" y="184"/>
                    </a:cubicBezTo>
                    <a:cubicBezTo>
                      <a:pt x="4" y="167"/>
                      <a:pt x="5" y="150"/>
                      <a:pt x="5" y="132"/>
                    </a:cubicBezTo>
                    <a:cubicBezTo>
                      <a:pt x="5" y="121"/>
                      <a:pt x="5" y="109"/>
                      <a:pt x="9" y="99"/>
                    </a:cubicBezTo>
                    <a:cubicBezTo>
                      <a:pt x="13" y="91"/>
                      <a:pt x="21" y="85"/>
                      <a:pt x="22" y="76"/>
                    </a:cubicBezTo>
                    <a:cubicBezTo>
                      <a:pt x="26" y="55"/>
                      <a:pt x="0" y="21"/>
                      <a:pt x="14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6" name="Freeform 148">
                <a:extLst>
                  <a:ext uri="{FF2B5EF4-FFF2-40B4-BE49-F238E27FC236}">
                    <a16:creationId xmlns:a16="http://schemas.microsoft.com/office/drawing/2014/main" id="{2E125BFB-DB10-4CA3-BF21-0B75D1820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298"/>
                <a:ext cx="53" cy="280"/>
              </a:xfrm>
              <a:custGeom>
                <a:avLst/>
                <a:gdLst>
                  <a:gd name="T0" fmla="*/ 108 w 34"/>
                  <a:gd name="T1" fmla="*/ 0 h 181"/>
                  <a:gd name="T2" fmla="*/ 30 w 34"/>
                  <a:gd name="T3" fmla="*/ 325 h 181"/>
                  <a:gd name="T4" fmla="*/ 48 w 34"/>
                  <a:gd name="T5" fmla="*/ 670 h 181"/>
                  <a:gd name="T6" fmla="*/ 80 w 34"/>
                  <a:gd name="T7" fmla="*/ 297 h 181"/>
                  <a:gd name="T8" fmla="*/ 73 w 34"/>
                  <a:gd name="T9" fmla="*/ 114 h 181"/>
                  <a:gd name="T10" fmla="*/ 129 w 34"/>
                  <a:gd name="T11" fmla="*/ 5 h 1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81">
                    <a:moveTo>
                      <a:pt x="28" y="0"/>
                    </a:moveTo>
                    <a:cubicBezTo>
                      <a:pt x="1" y="26"/>
                      <a:pt x="0" y="53"/>
                      <a:pt x="8" y="88"/>
                    </a:cubicBezTo>
                    <a:cubicBezTo>
                      <a:pt x="16" y="120"/>
                      <a:pt x="15" y="149"/>
                      <a:pt x="13" y="181"/>
                    </a:cubicBezTo>
                    <a:cubicBezTo>
                      <a:pt x="22" y="148"/>
                      <a:pt x="22" y="114"/>
                      <a:pt x="21" y="80"/>
                    </a:cubicBezTo>
                    <a:cubicBezTo>
                      <a:pt x="21" y="64"/>
                      <a:pt x="16" y="47"/>
                      <a:pt x="19" y="31"/>
                    </a:cubicBezTo>
                    <a:cubicBezTo>
                      <a:pt x="21" y="20"/>
                      <a:pt x="29" y="12"/>
                      <a:pt x="34" y="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7" name="Freeform 149">
                <a:extLst>
                  <a:ext uri="{FF2B5EF4-FFF2-40B4-BE49-F238E27FC236}">
                    <a16:creationId xmlns:a16="http://schemas.microsoft.com/office/drawing/2014/main" id="{386DCC96-DB91-4D94-A011-C1E90377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186"/>
                <a:ext cx="67" cy="296"/>
              </a:xfrm>
              <a:custGeom>
                <a:avLst/>
                <a:gdLst>
                  <a:gd name="T0" fmla="*/ 22 w 43"/>
                  <a:gd name="T1" fmla="*/ 83 h 192"/>
                  <a:gd name="T2" fmla="*/ 47 w 43"/>
                  <a:gd name="T3" fmla="*/ 216 h 192"/>
                  <a:gd name="T4" fmla="*/ 95 w 43"/>
                  <a:gd name="T5" fmla="*/ 435 h 192"/>
                  <a:gd name="T6" fmla="*/ 0 w 43"/>
                  <a:gd name="T7" fmla="*/ 703 h 192"/>
                  <a:gd name="T8" fmla="*/ 134 w 43"/>
                  <a:gd name="T9" fmla="*/ 487 h 192"/>
                  <a:gd name="T10" fmla="*/ 148 w 43"/>
                  <a:gd name="T11" fmla="*/ 278 h 192"/>
                  <a:gd name="T12" fmla="*/ 26 w 43"/>
                  <a:gd name="T13" fmla="*/ 0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192">
                    <a:moveTo>
                      <a:pt x="6" y="23"/>
                    </a:moveTo>
                    <a:cubicBezTo>
                      <a:pt x="4" y="33"/>
                      <a:pt x="10" y="49"/>
                      <a:pt x="12" y="59"/>
                    </a:cubicBezTo>
                    <a:cubicBezTo>
                      <a:pt x="17" y="79"/>
                      <a:pt x="24" y="99"/>
                      <a:pt x="25" y="119"/>
                    </a:cubicBezTo>
                    <a:cubicBezTo>
                      <a:pt x="26" y="148"/>
                      <a:pt x="7" y="166"/>
                      <a:pt x="0" y="192"/>
                    </a:cubicBezTo>
                    <a:cubicBezTo>
                      <a:pt x="9" y="171"/>
                      <a:pt x="26" y="154"/>
                      <a:pt x="35" y="133"/>
                    </a:cubicBezTo>
                    <a:cubicBezTo>
                      <a:pt x="43" y="115"/>
                      <a:pt x="42" y="94"/>
                      <a:pt x="39" y="76"/>
                    </a:cubicBezTo>
                    <a:cubicBezTo>
                      <a:pt x="34" y="50"/>
                      <a:pt x="21" y="21"/>
                      <a:pt x="7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8" name="Freeform 150">
                <a:extLst>
                  <a:ext uri="{FF2B5EF4-FFF2-40B4-BE49-F238E27FC236}">
                    <a16:creationId xmlns:a16="http://schemas.microsoft.com/office/drawing/2014/main" id="{E05608E1-883A-4F8E-A9FC-43068DA85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4"/>
                <a:ext cx="262" cy="294"/>
              </a:xfrm>
              <a:custGeom>
                <a:avLst/>
                <a:gdLst>
                  <a:gd name="T0" fmla="*/ 610 w 170"/>
                  <a:gd name="T1" fmla="*/ 299 h 190"/>
                  <a:gd name="T2" fmla="*/ 553 w 170"/>
                  <a:gd name="T3" fmla="*/ 325 h 190"/>
                  <a:gd name="T4" fmla="*/ 522 w 170"/>
                  <a:gd name="T5" fmla="*/ 325 h 190"/>
                  <a:gd name="T6" fmla="*/ 492 w 170"/>
                  <a:gd name="T7" fmla="*/ 337 h 190"/>
                  <a:gd name="T8" fmla="*/ 411 w 170"/>
                  <a:gd name="T9" fmla="*/ 359 h 190"/>
                  <a:gd name="T10" fmla="*/ 307 w 170"/>
                  <a:gd name="T11" fmla="*/ 337 h 190"/>
                  <a:gd name="T12" fmla="*/ 106 w 170"/>
                  <a:gd name="T13" fmla="*/ 204 h 190"/>
                  <a:gd name="T14" fmla="*/ 0 w 170"/>
                  <a:gd name="T15" fmla="*/ 0 h 190"/>
                  <a:gd name="T16" fmla="*/ 40 w 170"/>
                  <a:gd name="T17" fmla="*/ 96 h 190"/>
                  <a:gd name="T18" fmla="*/ 96 w 170"/>
                  <a:gd name="T19" fmla="*/ 244 h 190"/>
                  <a:gd name="T20" fmla="*/ 188 w 170"/>
                  <a:gd name="T21" fmla="*/ 364 h 190"/>
                  <a:gd name="T22" fmla="*/ 316 w 170"/>
                  <a:gd name="T23" fmla="*/ 542 h 190"/>
                  <a:gd name="T24" fmla="*/ 311 w 170"/>
                  <a:gd name="T25" fmla="*/ 616 h 190"/>
                  <a:gd name="T26" fmla="*/ 307 w 170"/>
                  <a:gd name="T27" fmla="*/ 670 h 190"/>
                  <a:gd name="T28" fmla="*/ 453 w 170"/>
                  <a:gd name="T29" fmla="*/ 552 h 190"/>
                  <a:gd name="T30" fmla="*/ 623 w 170"/>
                  <a:gd name="T31" fmla="*/ 371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70" h="190">
                    <a:moveTo>
                      <a:pt x="167" y="81"/>
                    </a:moveTo>
                    <a:cubicBezTo>
                      <a:pt x="161" y="81"/>
                      <a:pt x="157" y="87"/>
                      <a:pt x="151" y="88"/>
                    </a:cubicBezTo>
                    <a:cubicBezTo>
                      <a:pt x="149" y="88"/>
                      <a:pt x="146" y="87"/>
                      <a:pt x="143" y="88"/>
                    </a:cubicBezTo>
                    <a:cubicBezTo>
                      <a:pt x="139" y="89"/>
                      <a:pt x="138" y="90"/>
                      <a:pt x="134" y="91"/>
                    </a:cubicBezTo>
                    <a:cubicBezTo>
                      <a:pt x="127" y="94"/>
                      <a:pt x="120" y="98"/>
                      <a:pt x="112" y="97"/>
                    </a:cubicBezTo>
                    <a:cubicBezTo>
                      <a:pt x="103" y="97"/>
                      <a:pt x="93" y="92"/>
                      <a:pt x="84" y="91"/>
                    </a:cubicBezTo>
                    <a:cubicBezTo>
                      <a:pt x="57" y="87"/>
                      <a:pt x="43" y="78"/>
                      <a:pt x="29" y="55"/>
                    </a:cubicBezTo>
                    <a:cubicBezTo>
                      <a:pt x="18" y="37"/>
                      <a:pt x="7" y="19"/>
                      <a:pt x="0" y="0"/>
                    </a:cubicBezTo>
                    <a:cubicBezTo>
                      <a:pt x="1" y="9"/>
                      <a:pt x="7" y="17"/>
                      <a:pt x="11" y="26"/>
                    </a:cubicBezTo>
                    <a:cubicBezTo>
                      <a:pt x="17" y="39"/>
                      <a:pt x="20" y="53"/>
                      <a:pt x="26" y="66"/>
                    </a:cubicBezTo>
                    <a:cubicBezTo>
                      <a:pt x="33" y="79"/>
                      <a:pt x="41" y="88"/>
                      <a:pt x="51" y="98"/>
                    </a:cubicBezTo>
                    <a:cubicBezTo>
                      <a:pt x="67" y="114"/>
                      <a:pt x="83" y="121"/>
                      <a:pt x="86" y="146"/>
                    </a:cubicBezTo>
                    <a:cubicBezTo>
                      <a:pt x="87" y="153"/>
                      <a:pt x="87" y="160"/>
                      <a:pt x="85" y="166"/>
                    </a:cubicBezTo>
                    <a:cubicBezTo>
                      <a:pt x="83" y="172"/>
                      <a:pt x="78" y="177"/>
                      <a:pt x="84" y="181"/>
                    </a:cubicBezTo>
                    <a:cubicBezTo>
                      <a:pt x="95" y="190"/>
                      <a:pt x="118" y="155"/>
                      <a:pt x="124" y="149"/>
                    </a:cubicBezTo>
                    <a:cubicBezTo>
                      <a:pt x="140" y="133"/>
                      <a:pt x="153" y="115"/>
                      <a:pt x="170" y="10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9" name="Freeform 151">
                <a:extLst>
                  <a:ext uri="{FF2B5EF4-FFF2-40B4-BE49-F238E27FC236}">
                    <a16:creationId xmlns:a16="http://schemas.microsoft.com/office/drawing/2014/main" id="{05FF5957-BA0C-47BF-9BF6-5F48E64C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165"/>
                <a:ext cx="182" cy="201"/>
              </a:xfrm>
              <a:custGeom>
                <a:avLst/>
                <a:gdLst>
                  <a:gd name="T0" fmla="*/ 202 w 118"/>
                  <a:gd name="T1" fmla="*/ 481 h 130"/>
                  <a:gd name="T2" fmla="*/ 122 w 118"/>
                  <a:gd name="T3" fmla="*/ 387 h 130"/>
                  <a:gd name="T4" fmla="*/ 40 w 118"/>
                  <a:gd name="T5" fmla="*/ 323 h 130"/>
                  <a:gd name="T6" fmla="*/ 34 w 118"/>
                  <a:gd name="T7" fmla="*/ 182 h 130"/>
                  <a:gd name="T8" fmla="*/ 0 w 118"/>
                  <a:gd name="T9" fmla="*/ 0 h 130"/>
                  <a:gd name="T10" fmla="*/ 83 w 118"/>
                  <a:gd name="T11" fmla="*/ 223 h 130"/>
                  <a:gd name="T12" fmla="*/ 202 w 118"/>
                  <a:gd name="T13" fmla="*/ 387 h 130"/>
                  <a:gd name="T14" fmla="*/ 324 w 118"/>
                  <a:gd name="T15" fmla="*/ 447 h 130"/>
                  <a:gd name="T16" fmla="*/ 433 w 118"/>
                  <a:gd name="T17" fmla="*/ 48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8" h="130">
                    <a:moveTo>
                      <a:pt x="55" y="130"/>
                    </a:moveTo>
                    <a:cubicBezTo>
                      <a:pt x="48" y="120"/>
                      <a:pt x="42" y="111"/>
                      <a:pt x="33" y="105"/>
                    </a:cubicBezTo>
                    <a:cubicBezTo>
                      <a:pt x="25" y="99"/>
                      <a:pt x="16" y="96"/>
                      <a:pt x="11" y="87"/>
                    </a:cubicBezTo>
                    <a:cubicBezTo>
                      <a:pt x="5" y="76"/>
                      <a:pt x="10" y="61"/>
                      <a:pt x="9" y="49"/>
                    </a:cubicBezTo>
                    <a:cubicBezTo>
                      <a:pt x="7" y="32"/>
                      <a:pt x="0" y="17"/>
                      <a:pt x="0" y="0"/>
                    </a:cubicBezTo>
                    <a:cubicBezTo>
                      <a:pt x="5" y="20"/>
                      <a:pt x="16" y="40"/>
                      <a:pt x="23" y="60"/>
                    </a:cubicBezTo>
                    <a:cubicBezTo>
                      <a:pt x="30" y="78"/>
                      <a:pt x="39" y="93"/>
                      <a:pt x="55" y="105"/>
                    </a:cubicBezTo>
                    <a:cubicBezTo>
                      <a:pt x="65" y="112"/>
                      <a:pt x="76" y="117"/>
                      <a:pt x="88" y="121"/>
                    </a:cubicBezTo>
                    <a:cubicBezTo>
                      <a:pt x="97" y="124"/>
                      <a:pt x="111" y="124"/>
                      <a:pt x="118" y="13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0" name="Freeform 152">
                <a:extLst>
                  <a:ext uri="{FF2B5EF4-FFF2-40B4-BE49-F238E27FC236}">
                    <a16:creationId xmlns:a16="http://schemas.microsoft.com/office/drawing/2014/main" id="{0860940A-3C1C-431B-9D00-22D725ACC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310"/>
                <a:ext cx="136" cy="135"/>
              </a:xfrm>
              <a:custGeom>
                <a:avLst/>
                <a:gdLst>
                  <a:gd name="T0" fmla="*/ 224 w 88"/>
                  <a:gd name="T1" fmla="*/ 324 h 87"/>
                  <a:gd name="T2" fmla="*/ 167 w 88"/>
                  <a:gd name="T3" fmla="*/ 250 h 87"/>
                  <a:gd name="T4" fmla="*/ 96 w 88"/>
                  <a:gd name="T5" fmla="*/ 197 h 87"/>
                  <a:gd name="T6" fmla="*/ 0 w 88"/>
                  <a:gd name="T7" fmla="*/ 0 h 87"/>
                  <a:gd name="T8" fmla="*/ 176 w 88"/>
                  <a:gd name="T9" fmla="*/ 217 h 87"/>
                  <a:gd name="T10" fmla="*/ 325 w 88"/>
                  <a:gd name="T11" fmla="*/ 306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87">
                    <a:moveTo>
                      <a:pt x="61" y="87"/>
                    </a:moveTo>
                    <a:cubicBezTo>
                      <a:pt x="54" y="82"/>
                      <a:pt x="51" y="73"/>
                      <a:pt x="45" y="67"/>
                    </a:cubicBezTo>
                    <a:cubicBezTo>
                      <a:pt x="39" y="62"/>
                      <a:pt x="32" y="58"/>
                      <a:pt x="26" y="53"/>
                    </a:cubicBezTo>
                    <a:cubicBezTo>
                      <a:pt x="9" y="40"/>
                      <a:pt x="7" y="19"/>
                      <a:pt x="0" y="0"/>
                    </a:cubicBezTo>
                    <a:cubicBezTo>
                      <a:pt x="12" y="21"/>
                      <a:pt x="28" y="43"/>
                      <a:pt x="48" y="58"/>
                    </a:cubicBezTo>
                    <a:cubicBezTo>
                      <a:pt x="60" y="67"/>
                      <a:pt x="76" y="74"/>
                      <a:pt x="88" y="82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1" name="Freeform 153">
                <a:extLst>
                  <a:ext uri="{FF2B5EF4-FFF2-40B4-BE49-F238E27FC236}">
                    <a16:creationId xmlns:a16="http://schemas.microsoft.com/office/drawing/2014/main" id="{46BB51D9-FA32-4D71-B83A-9C393B7F0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1015"/>
                <a:ext cx="221" cy="354"/>
              </a:xfrm>
              <a:custGeom>
                <a:avLst/>
                <a:gdLst>
                  <a:gd name="T0" fmla="*/ 162 w 143"/>
                  <a:gd name="T1" fmla="*/ 0 h 229"/>
                  <a:gd name="T2" fmla="*/ 122 w 143"/>
                  <a:gd name="T3" fmla="*/ 70 h 229"/>
                  <a:gd name="T4" fmla="*/ 108 w 143"/>
                  <a:gd name="T5" fmla="*/ 229 h 229"/>
                  <a:gd name="T6" fmla="*/ 76 w 143"/>
                  <a:gd name="T7" fmla="*/ 459 h 229"/>
                  <a:gd name="T8" fmla="*/ 14 w 143"/>
                  <a:gd name="T9" fmla="*/ 662 h 229"/>
                  <a:gd name="T10" fmla="*/ 0 w 143"/>
                  <a:gd name="T11" fmla="*/ 846 h 229"/>
                  <a:gd name="T12" fmla="*/ 102 w 143"/>
                  <a:gd name="T13" fmla="*/ 591 h 229"/>
                  <a:gd name="T14" fmla="*/ 175 w 143"/>
                  <a:gd name="T15" fmla="*/ 277 h 229"/>
                  <a:gd name="T16" fmla="*/ 289 w 143"/>
                  <a:gd name="T17" fmla="*/ 128 h 229"/>
                  <a:gd name="T18" fmla="*/ 507 w 143"/>
                  <a:gd name="T19" fmla="*/ 144 h 229"/>
                  <a:gd name="T20" fmla="*/ 240 w 143"/>
                  <a:gd name="T21" fmla="*/ 19 h 2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3" h="229">
                    <a:moveTo>
                      <a:pt x="44" y="0"/>
                    </a:moveTo>
                    <a:cubicBezTo>
                      <a:pt x="39" y="2"/>
                      <a:pt x="35" y="14"/>
                      <a:pt x="33" y="19"/>
                    </a:cubicBezTo>
                    <a:cubicBezTo>
                      <a:pt x="27" y="33"/>
                      <a:pt x="29" y="47"/>
                      <a:pt x="29" y="62"/>
                    </a:cubicBezTo>
                    <a:cubicBezTo>
                      <a:pt x="29" y="84"/>
                      <a:pt x="27" y="102"/>
                      <a:pt x="21" y="124"/>
                    </a:cubicBezTo>
                    <a:cubicBezTo>
                      <a:pt x="15" y="142"/>
                      <a:pt x="8" y="160"/>
                      <a:pt x="4" y="179"/>
                    </a:cubicBezTo>
                    <a:cubicBezTo>
                      <a:pt x="1" y="196"/>
                      <a:pt x="6" y="212"/>
                      <a:pt x="0" y="229"/>
                    </a:cubicBezTo>
                    <a:cubicBezTo>
                      <a:pt x="9" y="206"/>
                      <a:pt x="23" y="185"/>
                      <a:pt x="28" y="160"/>
                    </a:cubicBezTo>
                    <a:cubicBezTo>
                      <a:pt x="33" y="131"/>
                      <a:pt x="39" y="103"/>
                      <a:pt x="47" y="75"/>
                    </a:cubicBezTo>
                    <a:cubicBezTo>
                      <a:pt x="51" y="59"/>
                      <a:pt x="60" y="39"/>
                      <a:pt x="78" y="35"/>
                    </a:cubicBezTo>
                    <a:cubicBezTo>
                      <a:pt x="95" y="31"/>
                      <a:pt x="120" y="36"/>
                      <a:pt x="137" y="39"/>
                    </a:cubicBezTo>
                    <a:cubicBezTo>
                      <a:pt x="143" y="30"/>
                      <a:pt x="75" y="0"/>
                      <a:pt x="65" y="5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2" name="Freeform 154">
                <a:extLst>
                  <a:ext uri="{FF2B5EF4-FFF2-40B4-BE49-F238E27FC236}">
                    <a16:creationId xmlns:a16="http://schemas.microsoft.com/office/drawing/2014/main" id="{1B770845-8265-43B6-9545-FD2BA4DBD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091"/>
                <a:ext cx="204" cy="258"/>
              </a:xfrm>
              <a:custGeom>
                <a:avLst/>
                <a:gdLst>
                  <a:gd name="T0" fmla="*/ 218 w 132"/>
                  <a:gd name="T1" fmla="*/ 0 h 167"/>
                  <a:gd name="T2" fmla="*/ 96 w 132"/>
                  <a:gd name="T3" fmla="*/ 117 h 167"/>
                  <a:gd name="T4" fmla="*/ 40 w 132"/>
                  <a:gd name="T5" fmla="*/ 277 h 167"/>
                  <a:gd name="T6" fmla="*/ 192 w 132"/>
                  <a:gd name="T7" fmla="*/ 100 h 167"/>
                  <a:gd name="T8" fmla="*/ 297 w 132"/>
                  <a:gd name="T9" fmla="*/ 162 h 167"/>
                  <a:gd name="T10" fmla="*/ 391 w 132"/>
                  <a:gd name="T11" fmla="*/ 238 h 167"/>
                  <a:gd name="T12" fmla="*/ 184 w 132"/>
                  <a:gd name="T13" fmla="*/ 385 h 167"/>
                  <a:gd name="T14" fmla="*/ 108 w 132"/>
                  <a:gd name="T15" fmla="*/ 482 h 167"/>
                  <a:gd name="T16" fmla="*/ 0 w 132"/>
                  <a:gd name="T17" fmla="*/ 616 h 167"/>
                  <a:gd name="T18" fmla="*/ 229 w 132"/>
                  <a:gd name="T19" fmla="*/ 377 h 167"/>
                  <a:gd name="T20" fmla="*/ 337 w 132"/>
                  <a:gd name="T21" fmla="*/ 290 h 167"/>
                  <a:gd name="T22" fmla="*/ 411 w 132"/>
                  <a:gd name="T23" fmla="*/ 249 h 167"/>
                  <a:gd name="T24" fmla="*/ 487 w 132"/>
                  <a:gd name="T25" fmla="*/ 196 h 167"/>
                  <a:gd name="T26" fmla="*/ 420 w 132"/>
                  <a:gd name="T27" fmla="*/ 108 h 167"/>
                  <a:gd name="T28" fmla="*/ 311 w 132"/>
                  <a:gd name="T29" fmla="*/ 0 h 16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2" h="167">
                    <a:moveTo>
                      <a:pt x="59" y="0"/>
                    </a:moveTo>
                    <a:cubicBezTo>
                      <a:pt x="40" y="7"/>
                      <a:pt x="35" y="15"/>
                      <a:pt x="26" y="32"/>
                    </a:cubicBezTo>
                    <a:cubicBezTo>
                      <a:pt x="19" y="45"/>
                      <a:pt x="13" y="61"/>
                      <a:pt x="11" y="75"/>
                    </a:cubicBezTo>
                    <a:cubicBezTo>
                      <a:pt x="26" y="63"/>
                      <a:pt x="32" y="29"/>
                      <a:pt x="52" y="27"/>
                    </a:cubicBezTo>
                    <a:cubicBezTo>
                      <a:pt x="67" y="26"/>
                      <a:pt x="71" y="35"/>
                      <a:pt x="80" y="44"/>
                    </a:cubicBezTo>
                    <a:cubicBezTo>
                      <a:pt x="88" y="52"/>
                      <a:pt x="98" y="56"/>
                      <a:pt x="106" y="65"/>
                    </a:cubicBezTo>
                    <a:cubicBezTo>
                      <a:pt x="83" y="74"/>
                      <a:pt x="60" y="79"/>
                      <a:pt x="50" y="104"/>
                    </a:cubicBezTo>
                    <a:cubicBezTo>
                      <a:pt x="45" y="116"/>
                      <a:pt x="40" y="124"/>
                      <a:pt x="29" y="131"/>
                    </a:cubicBezTo>
                    <a:cubicBezTo>
                      <a:pt x="17" y="140"/>
                      <a:pt x="2" y="152"/>
                      <a:pt x="0" y="167"/>
                    </a:cubicBezTo>
                    <a:cubicBezTo>
                      <a:pt x="20" y="147"/>
                      <a:pt x="46" y="126"/>
                      <a:pt x="62" y="102"/>
                    </a:cubicBezTo>
                    <a:cubicBezTo>
                      <a:pt x="69" y="91"/>
                      <a:pt x="80" y="86"/>
                      <a:pt x="91" y="79"/>
                    </a:cubicBezTo>
                    <a:cubicBezTo>
                      <a:pt x="97" y="74"/>
                      <a:pt x="105" y="72"/>
                      <a:pt x="111" y="67"/>
                    </a:cubicBezTo>
                    <a:cubicBezTo>
                      <a:pt x="117" y="63"/>
                      <a:pt x="124" y="54"/>
                      <a:pt x="132" y="53"/>
                    </a:cubicBezTo>
                    <a:cubicBezTo>
                      <a:pt x="131" y="46"/>
                      <a:pt x="119" y="35"/>
                      <a:pt x="114" y="29"/>
                    </a:cubicBezTo>
                    <a:cubicBezTo>
                      <a:pt x="105" y="18"/>
                      <a:pt x="94" y="10"/>
                      <a:pt x="84" y="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3" name="Freeform 155">
                <a:extLst>
                  <a:ext uri="{FF2B5EF4-FFF2-40B4-BE49-F238E27FC236}">
                    <a16:creationId xmlns:a16="http://schemas.microsoft.com/office/drawing/2014/main" id="{53E27E69-DCAC-42E0-831B-83614C359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431"/>
                <a:ext cx="139" cy="179"/>
              </a:xfrm>
              <a:custGeom>
                <a:avLst/>
                <a:gdLst>
                  <a:gd name="T0" fmla="*/ 272 w 90"/>
                  <a:gd name="T1" fmla="*/ 0 h 116"/>
                  <a:gd name="T2" fmla="*/ 167 w 90"/>
                  <a:gd name="T3" fmla="*/ 35 h 116"/>
                  <a:gd name="T4" fmla="*/ 66 w 90"/>
                  <a:gd name="T5" fmla="*/ 136 h 116"/>
                  <a:gd name="T6" fmla="*/ 0 w 90"/>
                  <a:gd name="T7" fmla="*/ 367 h 116"/>
                  <a:gd name="T8" fmla="*/ 60 w 90"/>
                  <a:gd name="T9" fmla="*/ 415 h 116"/>
                  <a:gd name="T10" fmla="*/ 162 w 90"/>
                  <a:gd name="T11" fmla="*/ 324 h 116"/>
                  <a:gd name="T12" fmla="*/ 250 w 90"/>
                  <a:gd name="T13" fmla="*/ 198 h 116"/>
                  <a:gd name="T14" fmla="*/ 332 w 90"/>
                  <a:gd name="T15" fmla="*/ 117 h 116"/>
                  <a:gd name="T16" fmla="*/ 188 w 90"/>
                  <a:gd name="T17" fmla="*/ 205 h 116"/>
                  <a:gd name="T18" fmla="*/ 48 w 90"/>
                  <a:gd name="T19" fmla="*/ 302 h 116"/>
                  <a:gd name="T20" fmla="*/ 93 w 90"/>
                  <a:gd name="T21" fmla="*/ 174 h 116"/>
                  <a:gd name="T22" fmla="*/ 255 w 90"/>
                  <a:gd name="T23" fmla="*/ 29 h 1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0" h="116">
                    <a:moveTo>
                      <a:pt x="74" y="0"/>
                    </a:moveTo>
                    <a:cubicBezTo>
                      <a:pt x="65" y="5"/>
                      <a:pt x="54" y="5"/>
                      <a:pt x="45" y="10"/>
                    </a:cubicBezTo>
                    <a:cubicBezTo>
                      <a:pt x="35" y="15"/>
                      <a:pt x="25" y="27"/>
                      <a:pt x="18" y="37"/>
                    </a:cubicBezTo>
                    <a:cubicBezTo>
                      <a:pt x="4" y="56"/>
                      <a:pt x="0" y="76"/>
                      <a:pt x="0" y="100"/>
                    </a:cubicBezTo>
                    <a:cubicBezTo>
                      <a:pt x="0" y="111"/>
                      <a:pt x="4" y="116"/>
                      <a:pt x="16" y="113"/>
                    </a:cubicBezTo>
                    <a:cubicBezTo>
                      <a:pt x="29" y="110"/>
                      <a:pt x="35" y="97"/>
                      <a:pt x="44" y="88"/>
                    </a:cubicBezTo>
                    <a:cubicBezTo>
                      <a:pt x="53" y="77"/>
                      <a:pt x="59" y="65"/>
                      <a:pt x="68" y="54"/>
                    </a:cubicBezTo>
                    <a:cubicBezTo>
                      <a:pt x="73" y="46"/>
                      <a:pt x="90" y="41"/>
                      <a:pt x="90" y="32"/>
                    </a:cubicBezTo>
                    <a:cubicBezTo>
                      <a:pt x="77" y="29"/>
                      <a:pt x="59" y="47"/>
                      <a:pt x="51" y="56"/>
                    </a:cubicBezTo>
                    <a:cubicBezTo>
                      <a:pt x="41" y="68"/>
                      <a:pt x="30" y="81"/>
                      <a:pt x="13" y="82"/>
                    </a:cubicBezTo>
                    <a:cubicBezTo>
                      <a:pt x="13" y="71"/>
                      <a:pt x="20" y="57"/>
                      <a:pt x="25" y="47"/>
                    </a:cubicBezTo>
                    <a:cubicBezTo>
                      <a:pt x="35" y="28"/>
                      <a:pt x="50" y="17"/>
                      <a:pt x="69" y="8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4" name="Freeform 156">
                <a:extLst>
                  <a:ext uri="{FF2B5EF4-FFF2-40B4-BE49-F238E27FC236}">
                    <a16:creationId xmlns:a16="http://schemas.microsoft.com/office/drawing/2014/main" id="{FC4F833D-1621-4BD1-9E7F-6A76F9C22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1542"/>
                <a:ext cx="225" cy="173"/>
              </a:xfrm>
              <a:custGeom>
                <a:avLst/>
                <a:gdLst>
                  <a:gd name="T0" fmla="*/ 40 w 146"/>
                  <a:gd name="T1" fmla="*/ 170 h 112"/>
                  <a:gd name="T2" fmla="*/ 109 w 146"/>
                  <a:gd name="T3" fmla="*/ 368 h 112"/>
                  <a:gd name="T4" fmla="*/ 168 w 146"/>
                  <a:gd name="T5" fmla="*/ 412 h 112"/>
                  <a:gd name="T6" fmla="*/ 276 w 146"/>
                  <a:gd name="T7" fmla="*/ 385 h 112"/>
                  <a:gd name="T8" fmla="*/ 421 w 146"/>
                  <a:gd name="T9" fmla="*/ 196 h 112"/>
                  <a:gd name="T10" fmla="*/ 487 w 146"/>
                  <a:gd name="T11" fmla="*/ 0 h 112"/>
                  <a:gd name="T12" fmla="*/ 435 w 146"/>
                  <a:gd name="T13" fmla="*/ 76 h 112"/>
                  <a:gd name="T14" fmla="*/ 364 w 146"/>
                  <a:gd name="T15" fmla="*/ 184 h 112"/>
                  <a:gd name="T16" fmla="*/ 216 w 146"/>
                  <a:gd name="T17" fmla="*/ 332 h 112"/>
                  <a:gd name="T18" fmla="*/ 88 w 146"/>
                  <a:gd name="T19" fmla="*/ 327 h 112"/>
                  <a:gd name="T20" fmla="*/ 54 w 146"/>
                  <a:gd name="T21" fmla="*/ 244 h 112"/>
                  <a:gd name="T22" fmla="*/ 28 w 146"/>
                  <a:gd name="T23" fmla="*/ 196 h 1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6" h="112">
                    <a:moveTo>
                      <a:pt x="11" y="46"/>
                    </a:moveTo>
                    <a:cubicBezTo>
                      <a:pt x="0" y="61"/>
                      <a:pt x="21" y="88"/>
                      <a:pt x="30" y="100"/>
                    </a:cubicBezTo>
                    <a:cubicBezTo>
                      <a:pt x="36" y="107"/>
                      <a:pt x="36" y="112"/>
                      <a:pt x="46" y="112"/>
                    </a:cubicBezTo>
                    <a:cubicBezTo>
                      <a:pt x="56" y="111"/>
                      <a:pt x="66" y="107"/>
                      <a:pt x="75" y="104"/>
                    </a:cubicBezTo>
                    <a:cubicBezTo>
                      <a:pt x="96" y="96"/>
                      <a:pt x="104" y="72"/>
                      <a:pt x="115" y="53"/>
                    </a:cubicBezTo>
                    <a:cubicBezTo>
                      <a:pt x="121" y="43"/>
                      <a:pt x="146" y="13"/>
                      <a:pt x="133" y="0"/>
                    </a:cubicBezTo>
                    <a:cubicBezTo>
                      <a:pt x="128" y="4"/>
                      <a:pt x="123" y="16"/>
                      <a:pt x="119" y="21"/>
                    </a:cubicBezTo>
                    <a:cubicBezTo>
                      <a:pt x="112" y="31"/>
                      <a:pt x="106" y="40"/>
                      <a:pt x="99" y="50"/>
                    </a:cubicBezTo>
                    <a:cubicBezTo>
                      <a:pt x="86" y="66"/>
                      <a:pt x="78" y="81"/>
                      <a:pt x="59" y="90"/>
                    </a:cubicBezTo>
                    <a:cubicBezTo>
                      <a:pt x="49" y="95"/>
                      <a:pt x="32" y="99"/>
                      <a:pt x="24" y="89"/>
                    </a:cubicBezTo>
                    <a:cubicBezTo>
                      <a:pt x="20" y="83"/>
                      <a:pt x="19" y="73"/>
                      <a:pt x="15" y="66"/>
                    </a:cubicBezTo>
                    <a:cubicBezTo>
                      <a:pt x="13" y="62"/>
                      <a:pt x="7" y="57"/>
                      <a:pt x="8" y="53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5" name="Freeform 157">
                <a:extLst>
                  <a:ext uri="{FF2B5EF4-FFF2-40B4-BE49-F238E27FC236}">
                    <a16:creationId xmlns:a16="http://schemas.microsoft.com/office/drawing/2014/main" id="{969BD0A2-BA77-4F94-98D9-F8F3224FF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1184"/>
                <a:ext cx="80" cy="193"/>
              </a:xfrm>
              <a:custGeom>
                <a:avLst/>
                <a:gdLst>
                  <a:gd name="T0" fmla="*/ 0 w 52"/>
                  <a:gd name="T1" fmla="*/ 0 h 125"/>
                  <a:gd name="T2" fmla="*/ 123 w 52"/>
                  <a:gd name="T3" fmla="*/ 141 h 125"/>
                  <a:gd name="T4" fmla="*/ 135 w 52"/>
                  <a:gd name="T5" fmla="*/ 245 h 125"/>
                  <a:gd name="T6" fmla="*/ 114 w 52"/>
                  <a:gd name="T7" fmla="*/ 338 h 125"/>
                  <a:gd name="T8" fmla="*/ 102 w 52"/>
                  <a:gd name="T9" fmla="*/ 460 h 125"/>
                  <a:gd name="T10" fmla="*/ 182 w 52"/>
                  <a:gd name="T11" fmla="*/ 218 h 125"/>
                  <a:gd name="T12" fmla="*/ 154 w 52"/>
                  <a:gd name="T13" fmla="*/ 69 h 125"/>
                  <a:gd name="T14" fmla="*/ 80 w 52"/>
                  <a:gd name="T15" fmla="*/ 14 h 125"/>
                  <a:gd name="T16" fmla="*/ 0 w 52"/>
                  <a:gd name="T17" fmla="*/ 5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125">
                    <a:moveTo>
                      <a:pt x="0" y="0"/>
                    </a:moveTo>
                    <a:cubicBezTo>
                      <a:pt x="7" y="14"/>
                      <a:pt x="26" y="22"/>
                      <a:pt x="34" y="38"/>
                    </a:cubicBezTo>
                    <a:cubicBezTo>
                      <a:pt x="39" y="48"/>
                      <a:pt x="39" y="56"/>
                      <a:pt x="37" y="67"/>
                    </a:cubicBezTo>
                    <a:cubicBezTo>
                      <a:pt x="35" y="75"/>
                      <a:pt x="32" y="83"/>
                      <a:pt x="31" y="92"/>
                    </a:cubicBezTo>
                    <a:cubicBezTo>
                      <a:pt x="29" y="103"/>
                      <a:pt x="31" y="116"/>
                      <a:pt x="28" y="125"/>
                    </a:cubicBezTo>
                    <a:cubicBezTo>
                      <a:pt x="25" y="101"/>
                      <a:pt x="48" y="82"/>
                      <a:pt x="50" y="59"/>
                    </a:cubicBezTo>
                    <a:cubicBezTo>
                      <a:pt x="52" y="45"/>
                      <a:pt x="49" y="30"/>
                      <a:pt x="42" y="19"/>
                    </a:cubicBezTo>
                    <a:cubicBezTo>
                      <a:pt x="37" y="12"/>
                      <a:pt x="30" y="6"/>
                      <a:pt x="22" y="4"/>
                    </a:cubicBezTo>
                    <a:cubicBezTo>
                      <a:pt x="14" y="1"/>
                      <a:pt x="7" y="6"/>
                      <a:pt x="0" y="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6" name="Freeform 158">
                <a:extLst>
                  <a:ext uri="{FF2B5EF4-FFF2-40B4-BE49-F238E27FC236}">
                    <a16:creationId xmlns:a16="http://schemas.microsoft.com/office/drawing/2014/main" id="{44BFBAC4-15CE-4324-B8DD-FDA19F0D9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1020"/>
                <a:ext cx="362" cy="221"/>
              </a:xfrm>
              <a:custGeom>
                <a:avLst/>
                <a:gdLst>
                  <a:gd name="T0" fmla="*/ 845 w 234"/>
                  <a:gd name="T1" fmla="*/ 495 h 143"/>
                  <a:gd name="T2" fmla="*/ 622 w 234"/>
                  <a:gd name="T3" fmla="*/ 292 h 143"/>
                  <a:gd name="T4" fmla="*/ 583 w 234"/>
                  <a:gd name="T5" fmla="*/ 144 h 143"/>
                  <a:gd name="T6" fmla="*/ 563 w 234"/>
                  <a:gd name="T7" fmla="*/ 36 h 143"/>
                  <a:gd name="T8" fmla="*/ 489 w 234"/>
                  <a:gd name="T9" fmla="*/ 26 h 143"/>
                  <a:gd name="T10" fmla="*/ 292 w 234"/>
                  <a:gd name="T11" fmla="*/ 76 h 143"/>
                  <a:gd name="T12" fmla="*/ 0 w 234"/>
                  <a:gd name="T13" fmla="*/ 175 h 143"/>
                  <a:gd name="T14" fmla="*/ 357 w 234"/>
                  <a:gd name="T15" fmla="*/ 144 h 143"/>
                  <a:gd name="T16" fmla="*/ 543 w 234"/>
                  <a:gd name="T17" fmla="*/ 167 h 143"/>
                  <a:gd name="T18" fmla="*/ 682 w 234"/>
                  <a:gd name="T19" fmla="*/ 377 h 143"/>
                  <a:gd name="T20" fmla="*/ 852 w 234"/>
                  <a:gd name="T21" fmla="*/ 529 h 1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4" h="143">
                    <a:moveTo>
                      <a:pt x="228" y="134"/>
                    </a:moveTo>
                    <a:cubicBezTo>
                      <a:pt x="234" y="115"/>
                      <a:pt x="176" y="94"/>
                      <a:pt x="168" y="79"/>
                    </a:cubicBezTo>
                    <a:cubicBezTo>
                      <a:pt x="163" y="68"/>
                      <a:pt x="161" y="51"/>
                      <a:pt x="158" y="39"/>
                    </a:cubicBezTo>
                    <a:cubicBezTo>
                      <a:pt x="156" y="32"/>
                      <a:pt x="156" y="17"/>
                      <a:pt x="152" y="10"/>
                    </a:cubicBezTo>
                    <a:cubicBezTo>
                      <a:pt x="146" y="0"/>
                      <a:pt x="141" y="5"/>
                      <a:pt x="132" y="7"/>
                    </a:cubicBezTo>
                    <a:cubicBezTo>
                      <a:pt x="114" y="11"/>
                      <a:pt x="96" y="15"/>
                      <a:pt x="79" y="21"/>
                    </a:cubicBezTo>
                    <a:cubicBezTo>
                      <a:pt x="52" y="29"/>
                      <a:pt x="27" y="40"/>
                      <a:pt x="0" y="47"/>
                    </a:cubicBezTo>
                    <a:cubicBezTo>
                      <a:pt x="30" y="33"/>
                      <a:pt x="64" y="43"/>
                      <a:pt x="96" y="39"/>
                    </a:cubicBezTo>
                    <a:cubicBezTo>
                      <a:pt x="115" y="36"/>
                      <a:pt x="135" y="23"/>
                      <a:pt x="147" y="45"/>
                    </a:cubicBezTo>
                    <a:cubicBezTo>
                      <a:pt x="158" y="66"/>
                      <a:pt x="158" y="90"/>
                      <a:pt x="184" y="102"/>
                    </a:cubicBezTo>
                    <a:cubicBezTo>
                      <a:pt x="205" y="111"/>
                      <a:pt x="225" y="115"/>
                      <a:pt x="230" y="143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7" name="Freeform 159">
                <a:extLst>
                  <a:ext uri="{FF2B5EF4-FFF2-40B4-BE49-F238E27FC236}">
                    <a16:creationId xmlns:a16="http://schemas.microsoft.com/office/drawing/2014/main" id="{2FC26BC2-9E3F-4183-BDAB-26C997EEA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1020"/>
                <a:ext cx="59" cy="215"/>
              </a:xfrm>
              <a:custGeom>
                <a:avLst/>
                <a:gdLst>
                  <a:gd name="T0" fmla="*/ 143 w 38"/>
                  <a:gd name="T1" fmla="*/ 515 h 139"/>
                  <a:gd name="T2" fmla="*/ 73 w 38"/>
                  <a:gd name="T3" fmla="*/ 415 h 139"/>
                  <a:gd name="T4" fmla="*/ 40 w 38"/>
                  <a:gd name="T5" fmla="*/ 277 h 139"/>
                  <a:gd name="T6" fmla="*/ 73 w 38"/>
                  <a:gd name="T7" fmla="*/ 144 h 139"/>
                  <a:gd name="T8" fmla="*/ 61 w 38"/>
                  <a:gd name="T9" fmla="*/ 0 h 139"/>
                  <a:gd name="T10" fmla="*/ 22 w 38"/>
                  <a:gd name="T11" fmla="*/ 289 h 139"/>
                  <a:gd name="T12" fmla="*/ 130 w 38"/>
                  <a:gd name="T13" fmla="*/ 515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139">
                    <a:moveTo>
                      <a:pt x="38" y="139"/>
                    </a:moveTo>
                    <a:cubicBezTo>
                      <a:pt x="36" y="128"/>
                      <a:pt x="24" y="122"/>
                      <a:pt x="19" y="112"/>
                    </a:cubicBezTo>
                    <a:cubicBezTo>
                      <a:pt x="13" y="101"/>
                      <a:pt x="10" y="88"/>
                      <a:pt x="11" y="75"/>
                    </a:cubicBezTo>
                    <a:cubicBezTo>
                      <a:pt x="13" y="62"/>
                      <a:pt x="18" y="52"/>
                      <a:pt x="19" y="39"/>
                    </a:cubicBezTo>
                    <a:cubicBezTo>
                      <a:pt x="19" y="26"/>
                      <a:pt x="16" y="13"/>
                      <a:pt x="16" y="0"/>
                    </a:cubicBezTo>
                    <a:cubicBezTo>
                      <a:pt x="18" y="25"/>
                      <a:pt x="11" y="53"/>
                      <a:pt x="6" y="78"/>
                    </a:cubicBezTo>
                    <a:cubicBezTo>
                      <a:pt x="0" y="104"/>
                      <a:pt x="17" y="121"/>
                      <a:pt x="35" y="139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8" name="Freeform 160">
                <a:extLst>
                  <a:ext uri="{FF2B5EF4-FFF2-40B4-BE49-F238E27FC236}">
                    <a16:creationId xmlns:a16="http://schemas.microsoft.com/office/drawing/2014/main" id="{D850ADCC-C0A4-48A7-A49F-CC50E2D8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1638"/>
                <a:ext cx="143" cy="89"/>
              </a:xfrm>
              <a:custGeom>
                <a:avLst/>
                <a:gdLst>
                  <a:gd name="T0" fmla="*/ 320 w 93"/>
                  <a:gd name="T1" fmla="*/ 0 h 58"/>
                  <a:gd name="T2" fmla="*/ 185 w 93"/>
                  <a:gd name="T3" fmla="*/ 32 h 58"/>
                  <a:gd name="T4" fmla="*/ 75 w 93"/>
                  <a:gd name="T5" fmla="*/ 54 h 58"/>
                  <a:gd name="T6" fmla="*/ 0 w 93"/>
                  <a:gd name="T7" fmla="*/ 69 h 58"/>
                  <a:gd name="T8" fmla="*/ 100 w 93"/>
                  <a:gd name="T9" fmla="*/ 80 h 58"/>
                  <a:gd name="T10" fmla="*/ 149 w 93"/>
                  <a:gd name="T11" fmla="*/ 87 h 58"/>
                  <a:gd name="T12" fmla="*/ 201 w 93"/>
                  <a:gd name="T13" fmla="*/ 74 h 58"/>
                  <a:gd name="T14" fmla="*/ 298 w 93"/>
                  <a:gd name="T15" fmla="*/ 210 h 58"/>
                  <a:gd name="T16" fmla="*/ 338 w 93"/>
                  <a:gd name="T17" fmla="*/ 2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58">
                    <a:moveTo>
                      <a:pt x="88" y="0"/>
                    </a:moveTo>
                    <a:cubicBezTo>
                      <a:pt x="82" y="13"/>
                      <a:pt x="64" y="10"/>
                      <a:pt x="51" y="9"/>
                    </a:cubicBezTo>
                    <a:cubicBezTo>
                      <a:pt x="40" y="9"/>
                      <a:pt x="32" y="13"/>
                      <a:pt x="21" y="15"/>
                    </a:cubicBezTo>
                    <a:cubicBezTo>
                      <a:pt x="14" y="17"/>
                      <a:pt x="7" y="16"/>
                      <a:pt x="0" y="19"/>
                    </a:cubicBezTo>
                    <a:cubicBezTo>
                      <a:pt x="9" y="21"/>
                      <a:pt x="18" y="21"/>
                      <a:pt x="27" y="22"/>
                    </a:cubicBezTo>
                    <a:cubicBezTo>
                      <a:pt x="32" y="23"/>
                      <a:pt x="36" y="24"/>
                      <a:pt x="41" y="24"/>
                    </a:cubicBezTo>
                    <a:cubicBezTo>
                      <a:pt x="46" y="23"/>
                      <a:pt x="50" y="19"/>
                      <a:pt x="55" y="20"/>
                    </a:cubicBezTo>
                    <a:cubicBezTo>
                      <a:pt x="69" y="23"/>
                      <a:pt x="69" y="51"/>
                      <a:pt x="82" y="58"/>
                    </a:cubicBezTo>
                    <a:cubicBezTo>
                      <a:pt x="86" y="44"/>
                      <a:pt x="93" y="23"/>
                      <a:pt x="93" y="8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9" name="Freeform 161">
                <a:extLst>
                  <a:ext uri="{FF2B5EF4-FFF2-40B4-BE49-F238E27FC236}">
                    <a16:creationId xmlns:a16="http://schemas.microsoft.com/office/drawing/2014/main" id="{5A4029AC-8532-46F7-AB36-10E424864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397"/>
                <a:ext cx="153" cy="142"/>
              </a:xfrm>
              <a:custGeom>
                <a:avLst/>
                <a:gdLst>
                  <a:gd name="T0" fmla="*/ 360 w 99"/>
                  <a:gd name="T1" fmla="*/ 202 h 92"/>
                  <a:gd name="T2" fmla="*/ 207 w 99"/>
                  <a:gd name="T3" fmla="*/ 123 h 92"/>
                  <a:gd name="T4" fmla="*/ 134 w 99"/>
                  <a:gd name="T5" fmla="*/ 34 h 92"/>
                  <a:gd name="T6" fmla="*/ 0 w 99"/>
                  <a:gd name="T7" fmla="*/ 0 h 92"/>
                  <a:gd name="T8" fmla="*/ 122 w 99"/>
                  <a:gd name="T9" fmla="*/ 96 h 92"/>
                  <a:gd name="T10" fmla="*/ 232 w 99"/>
                  <a:gd name="T11" fmla="*/ 232 h 92"/>
                  <a:gd name="T12" fmla="*/ 325 w 99"/>
                  <a:gd name="T13" fmla="*/ 310 h 92"/>
                  <a:gd name="T14" fmla="*/ 354 w 99"/>
                  <a:gd name="T15" fmla="*/ 264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92">
                    <a:moveTo>
                      <a:pt x="98" y="55"/>
                    </a:moveTo>
                    <a:cubicBezTo>
                      <a:pt x="84" y="47"/>
                      <a:pt x="67" y="48"/>
                      <a:pt x="56" y="34"/>
                    </a:cubicBezTo>
                    <a:cubicBezTo>
                      <a:pt x="48" y="24"/>
                      <a:pt x="48" y="14"/>
                      <a:pt x="36" y="9"/>
                    </a:cubicBezTo>
                    <a:cubicBezTo>
                      <a:pt x="26" y="5"/>
                      <a:pt x="5" y="8"/>
                      <a:pt x="0" y="0"/>
                    </a:cubicBezTo>
                    <a:cubicBezTo>
                      <a:pt x="8" y="12"/>
                      <a:pt x="22" y="17"/>
                      <a:pt x="33" y="26"/>
                    </a:cubicBezTo>
                    <a:cubicBezTo>
                      <a:pt x="45" y="37"/>
                      <a:pt x="53" y="51"/>
                      <a:pt x="63" y="63"/>
                    </a:cubicBezTo>
                    <a:cubicBezTo>
                      <a:pt x="70" y="72"/>
                      <a:pt x="75" y="92"/>
                      <a:pt x="88" y="84"/>
                    </a:cubicBezTo>
                    <a:cubicBezTo>
                      <a:pt x="92" y="82"/>
                      <a:pt x="99" y="72"/>
                      <a:pt x="96" y="72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0" name="Freeform 162">
                <a:extLst>
                  <a:ext uri="{FF2B5EF4-FFF2-40B4-BE49-F238E27FC236}">
                    <a16:creationId xmlns:a16="http://schemas.microsoft.com/office/drawing/2014/main" id="{93FDA355-6215-41A4-A08C-15A5C7A01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023"/>
                <a:ext cx="170" cy="135"/>
              </a:xfrm>
              <a:custGeom>
                <a:avLst/>
                <a:gdLst>
                  <a:gd name="T0" fmla="*/ 406 w 110"/>
                  <a:gd name="T1" fmla="*/ 149 h 87"/>
                  <a:gd name="T2" fmla="*/ 329 w 110"/>
                  <a:gd name="T3" fmla="*/ 149 h 87"/>
                  <a:gd name="T4" fmla="*/ 196 w 110"/>
                  <a:gd name="T5" fmla="*/ 209 h 87"/>
                  <a:gd name="T6" fmla="*/ 93 w 110"/>
                  <a:gd name="T7" fmla="*/ 258 h 87"/>
                  <a:gd name="T8" fmla="*/ 8 w 110"/>
                  <a:gd name="T9" fmla="*/ 324 h 87"/>
                  <a:gd name="T10" fmla="*/ 210 w 110"/>
                  <a:gd name="T11" fmla="*/ 143 h 87"/>
                  <a:gd name="T12" fmla="*/ 277 w 110"/>
                  <a:gd name="T13" fmla="*/ 88 h 87"/>
                  <a:gd name="T14" fmla="*/ 312 w 110"/>
                  <a:gd name="T15" fmla="*/ 22 h 87"/>
                  <a:gd name="T16" fmla="*/ 394 w 110"/>
                  <a:gd name="T17" fmla="*/ 29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0" h="87">
                    <a:moveTo>
                      <a:pt x="110" y="40"/>
                    </a:moveTo>
                    <a:cubicBezTo>
                      <a:pt x="106" y="46"/>
                      <a:pt x="95" y="40"/>
                      <a:pt x="89" y="40"/>
                    </a:cubicBezTo>
                    <a:cubicBezTo>
                      <a:pt x="74" y="41"/>
                      <a:pt x="65" y="50"/>
                      <a:pt x="53" y="56"/>
                    </a:cubicBezTo>
                    <a:cubicBezTo>
                      <a:pt x="44" y="61"/>
                      <a:pt x="34" y="63"/>
                      <a:pt x="25" y="69"/>
                    </a:cubicBezTo>
                    <a:cubicBezTo>
                      <a:pt x="18" y="74"/>
                      <a:pt x="10" y="84"/>
                      <a:pt x="2" y="87"/>
                    </a:cubicBezTo>
                    <a:cubicBezTo>
                      <a:pt x="0" y="65"/>
                      <a:pt x="42" y="48"/>
                      <a:pt x="57" y="38"/>
                    </a:cubicBezTo>
                    <a:cubicBezTo>
                      <a:pt x="63" y="35"/>
                      <a:pt x="70" y="29"/>
                      <a:pt x="75" y="24"/>
                    </a:cubicBezTo>
                    <a:cubicBezTo>
                      <a:pt x="79" y="19"/>
                      <a:pt x="80" y="11"/>
                      <a:pt x="85" y="6"/>
                    </a:cubicBezTo>
                    <a:cubicBezTo>
                      <a:pt x="90" y="0"/>
                      <a:pt x="98" y="2"/>
                      <a:pt x="107" y="8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1" name="Freeform 163">
                <a:extLst>
                  <a:ext uri="{FF2B5EF4-FFF2-40B4-BE49-F238E27FC236}">
                    <a16:creationId xmlns:a16="http://schemas.microsoft.com/office/drawing/2014/main" id="{9AAD8562-3275-4FA0-9F5D-97E8BF532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1726"/>
                <a:ext cx="40" cy="239"/>
              </a:xfrm>
              <a:custGeom>
                <a:avLst/>
                <a:gdLst>
                  <a:gd name="T0" fmla="*/ 34 w 26"/>
                  <a:gd name="T1" fmla="*/ 0 h 155"/>
                  <a:gd name="T2" fmla="*/ 28 w 26"/>
                  <a:gd name="T3" fmla="*/ 171 h 155"/>
                  <a:gd name="T4" fmla="*/ 62 w 26"/>
                  <a:gd name="T5" fmla="*/ 304 h 155"/>
                  <a:gd name="T6" fmla="*/ 48 w 26"/>
                  <a:gd name="T7" fmla="*/ 412 h 155"/>
                  <a:gd name="T8" fmla="*/ 95 w 26"/>
                  <a:gd name="T9" fmla="*/ 569 h 155"/>
                  <a:gd name="T10" fmla="*/ 88 w 26"/>
                  <a:gd name="T11" fmla="*/ 236 h 155"/>
                  <a:gd name="T12" fmla="*/ 18 w 26"/>
                  <a:gd name="T13" fmla="*/ 4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55">
                    <a:moveTo>
                      <a:pt x="9" y="0"/>
                    </a:moveTo>
                    <a:cubicBezTo>
                      <a:pt x="9" y="16"/>
                      <a:pt x="3" y="30"/>
                      <a:pt x="8" y="47"/>
                    </a:cubicBezTo>
                    <a:cubicBezTo>
                      <a:pt x="13" y="61"/>
                      <a:pt x="20" y="68"/>
                      <a:pt x="17" y="83"/>
                    </a:cubicBezTo>
                    <a:cubicBezTo>
                      <a:pt x="15" y="93"/>
                      <a:pt x="11" y="101"/>
                      <a:pt x="13" y="112"/>
                    </a:cubicBezTo>
                    <a:cubicBezTo>
                      <a:pt x="15" y="127"/>
                      <a:pt x="24" y="140"/>
                      <a:pt x="26" y="155"/>
                    </a:cubicBezTo>
                    <a:cubicBezTo>
                      <a:pt x="14" y="124"/>
                      <a:pt x="26" y="94"/>
                      <a:pt x="24" y="64"/>
                    </a:cubicBezTo>
                    <a:cubicBezTo>
                      <a:pt x="22" y="42"/>
                      <a:pt x="0" y="35"/>
                      <a:pt x="5" y="11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2" name="Freeform 164">
                <a:extLst>
                  <a:ext uri="{FF2B5EF4-FFF2-40B4-BE49-F238E27FC236}">
                    <a16:creationId xmlns:a16="http://schemas.microsoft.com/office/drawing/2014/main" id="{36B4FC33-FADA-46DE-A37D-5AAE0245D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270"/>
                <a:ext cx="164" cy="144"/>
              </a:xfrm>
              <a:custGeom>
                <a:avLst/>
                <a:gdLst>
                  <a:gd name="T0" fmla="*/ 0 w 106"/>
                  <a:gd name="T1" fmla="*/ 0 h 93"/>
                  <a:gd name="T2" fmla="*/ 144 w 106"/>
                  <a:gd name="T3" fmla="*/ 127 h 93"/>
                  <a:gd name="T4" fmla="*/ 209 w 106"/>
                  <a:gd name="T5" fmla="*/ 209 h 93"/>
                  <a:gd name="T6" fmla="*/ 393 w 106"/>
                  <a:gd name="T7" fmla="*/ 345 h 93"/>
                  <a:gd name="T8" fmla="*/ 299 w 106"/>
                  <a:gd name="T9" fmla="*/ 245 h 93"/>
                  <a:gd name="T10" fmla="*/ 231 w 106"/>
                  <a:gd name="T11" fmla="*/ 119 h 93"/>
                  <a:gd name="T12" fmla="*/ 135 w 106"/>
                  <a:gd name="T13" fmla="*/ 87 h 93"/>
                  <a:gd name="T14" fmla="*/ 40 w 106"/>
                  <a:gd name="T15" fmla="*/ 14 h 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93">
                    <a:moveTo>
                      <a:pt x="0" y="0"/>
                    </a:moveTo>
                    <a:cubicBezTo>
                      <a:pt x="14" y="9"/>
                      <a:pt x="33" y="18"/>
                      <a:pt x="39" y="34"/>
                    </a:cubicBezTo>
                    <a:cubicBezTo>
                      <a:pt x="44" y="48"/>
                      <a:pt x="41" y="49"/>
                      <a:pt x="56" y="56"/>
                    </a:cubicBezTo>
                    <a:cubicBezTo>
                      <a:pt x="70" y="62"/>
                      <a:pt x="102" y="76"/>
                      <a:pt x="106" y="93"/>
                    </a:cubicBezTo>
                    <a:cubicBezTo>
                      <a:pt x="98" y="83"/>
                      <a:pt x="88" y="76"/>
                      <a:pt x="81" y="66"/>
                    </a:cubicBezTo>
                    <a:cubicBezTo>
                      <a:pt x="74" y="57"/>
                      <a:pt x="70" y="39"/>
                      <a:pt x="62" y="32"/>
                    </a:cubicBezTo>
                    <a:cubicBezTo>
                      <a:pt x="56" y="26"/>
                      <a:pt x="44" y="27"/>
                      <a:pt x="36" y="23"/>
                    </a:cubicBezTo>
                    <a:cubicBezTo>
                      <a:pt x="27" y="18"/>
                      <a:pt x="20" y="9"/>
                      <a:pt x="11" y="4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3" name="Freeform 165">
                <a:extLst>
                  <a:ext uri="{FF2B5EF4-FFF2-40B4-BE49-F238E27FC236}">
                    <a16:creationId xmlns:a16="http://schemas.microsoft.com/office/drawing/2014/main" id="{293207A6-8F57-40FF-8459-49530DDC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499"/>
                <a:ext cx="190" cy="72"/>
              </a:xfrm>
              <a:custGeom>
                <a:avLst/>
                <a:gdLst>
                  <a:gd name="T0" fmla="*/ 391 w 123"/>
                  <a:gd name="T1" fmla="*/ 169 h 47"/>
                  <a:gd name="T2" fmla="*/ 167 w 123"/>
                  <a:gd name="T3" fmla="*/ 136 h 47"/>
                  <a:gd name="T4" fmla="*/ 76 w 123"/>
                  <a:gd name="T5" fmla="*/ 83 h 47"/>
                  <a:gd name="T6" fmla="*/ 0 w 123"/>
                  <a:gd name="T7" fmla="*/ 0 h 47"/>
                  <a:gd name="T8" fmla="*/ 162 w 123"/>
                  <a:gd name="T9" fmla="*/ 75 h 47"/>
                  <a:gd name="T10" fmla="*/ 286 w 123"/>
                  <a:gd name="T11" fmla="*/ 72 h 47"/>
                  <a:gd name="T12" fmla="*/ 453 w 123"/>
                  <a:gd name="T13" fmla="*/ 107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47">
                    <a:moveTo>
                      <a:pt x="106" y="47"/>
                    </a:moveTo>
                    <a:cubicBezTo>
                      <a:pt x="86" y="44"/>
                      <a:pt x="65" y="39"/>
                      <a:pt x="45" y="38"/>
                    </a:cubicBezTo>
                    <a:cubicBezTo>
                      <a:pt x="34" y="37"/>
                      <a:pt x="29" y="32"/>
                      <a:pt x="21" y="23"/>
                    </a:cubicBezTo>
                    <a:cubicBezTo>
                      <a:pt x="14" y="15"/>
                      <a:pt x="5" y="8"/>
                      <a:pt x="0" y="0"/>
                    </a:cubicBezTo>
                    <a:cubicBezTo>
                      <a:pt x="12" y="9"/>
                      <a:pt x="30" y="17"/>
                      <a:pt x="44" y="21"/>
                    </a:cubicBezTo>
                    <a:cubicBezTo>
                      <a:pt x="57" y="24"/>
                      <a:pt x="66" y="21"/>
                      <a:pt x="78" y="20"/>
                    </a:cubicBezTo>
                    <a:cubicBezTo>
                      <a:pt x="89" y="19"/>
                      <a:pt x="122" y="11"/>
                      <a:pt x="123" y="30"/>
                    </a:cubicBezTo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4" name="Freeform 166">
                <a:extLst>
                  <a:ext uri="{FF2B5EF4-FFF2-40B4-BE49-F238E27FC236}">
                    <a16:creationId xmlns:a16="http://schemas.microsoft.com/office/drawing/2014/main" id="{7C97F753-B42C-4507-AAE6-F4851A1B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924"/>
                <a:ext cx="86" cy="57"/>
              </a:xfrm>
              <a:custGeom>
                <a:avLst/>
                <a:gdLst>
                  <a:gd name="T0" fmla="*/ 198 w 56"/>
                  <a:gd name="T1" fmla="*/ 22 h 37"/>
                  <a:gd name="T2" fmla="*/ 203 w 56"/>
                  <a:gd name="T3" fmla="*/ 14 h 37"/>
                  <a:gd name="T4" fmla="*/ 135 w 56"/>
                  <a:gd name="T5" fmla="*/ 14 h 37"/>
                  <a:gd name="T6" fmla="*/ 74 w 56"/>
                  <a:gd name="T7" fmla="*/ 26 h 37"/>
                  <a:gd name="T8" fmla="*/ 28 w 56"/>
                  <a:gd name="T9" fmla="*/ 18 h 37"/>
                  <a:gd name="T10" fmla="*/ 26 w 56"/>
                  <a:gd name="T11" fmla="*/ 74 h 37"/>
                  <a:gd name="T12" fmla="*/ 8 w 56"/>
                  <a:gd name="T13" fmla="*/ 122 h 37"/>
                  <a:gd name="T14" fmla="*/ 89 w 56"/>
                  <a:gd name="T15" fmla="*/ 114 h 37"/>
                  <a:gd name="T16" fmla="*/ 141 w 56"/>
                  <a:gd name="T17" fmla="*/ 54 h 37"/>
                  <a:gd name="T18" fmla="*/ 190 w 56"/>
                  <a:gd name="T19" fmla="*/ 28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37">
                    <a:moveTo>
                      <a:pt x="55" y="6"/>
                    </a:moveTo>
                    <a:cubicBezTo>
                      <a:pt x="55" y="6"/>
                      <a:pt x="56" y="5"/>
                      <a:pt x="56" y="4"/>
                    </a:cubicBezTo>
                    <a:cubicBezTo>
                      <a:pt x="48" y="0"/>
                      <a:pt x="45" y="0"/>
                      <a:pt x="37" y="4"/>
                    </a:cubicBezTo>
                    <a:cubicBezTo>
                      <a:pt x="32" y="7"/>
                      <a:pt x="27" y="8"/>
                      <a:pt x="20" y="7"/>
                    </a:cubicBezTo>
                    <a:cubicBezTo>
                      <a:pt x="17" y="7"/>
                      <a:pt x="11" y="3"/>
                      <a:pt x="8" y="5"/>
                    </a:cubicBezTo>
                    <a:cubicBezTo>
                      <a:pt x="5" y="7"/>
                      <a:pt x="8" y="17"/>
                      <a:pt x="7" y="20"/>
                    </a:cubicBezTo>
                    <a:cubicBezTo>
                      <a:pt x="6" y="23"/>
                      <a:pt x="0" y="30"/>
                      <a:pt x="2" y="33"/>
                    </a:cubicBezTo>
                    <a:cubicBezTo>
                      <a:pt x="3" y="37"/>
                      <a:pt x="22" y="32"/>
                      <a:pt x="25" y="31"/>
                    </a:cubicBezTo>
                    <a:cubicBezTo>
                      <a:pt x="35" y="28"/>
                      <a:pt x="32" y="19"/>
                      <a:pt x="39" y="15"/>
                    </a:cubicBezTo>
                    <a:cubicBezTo>
                      <a:pt x="44" y="12"/>
                      <a:pt x="49" y="12"/>
                      <a:pt x="53" y="8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5" name="Freeform 167">
                <a:extLst>
                  <a:ext uri="{FF2B5EF4-FFF2-40B4-BE49-F238E27FC236}">
                    <a16:creationId xmlns:a16="http://schemas.microsoft.com/office/drawing/2014/main" id="{CA3E8232-8F5C-45A0-9AEE-5BF70DAD8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0" y="879"/>
                <a:ext cx="125" cy="92"/>
              </a:xfrm>
              <a:custGeom>
                <a:avLst/>
                <a:gdLst>
                  <a:gd name="T0" fmla="*/ 216 w 81"/>
                  <a:gd name="T1" fmla="*/ 5 h 59"/>
                  <a:gd name="T2" fmla="*/ 184 w 81"/>
                  <a:gd name="T3" fmla="*/ 8 h 59"/>
                  <a:gd name="T4" fmla="*/ 122 w 81"/>
                  <a:gd name="T5" fmla="*/ 22 h 59"/>
                  <a:gd name="T6" fmla="*/ 26 w 81"/>
                  <a:gd name="T7" fmla="*/ 80 h 59"/>
                  <a:gd name="T8" fmla="*/ 40 w 81"/>
                  <a:gd name="T9" fmla="*/ 134 h 59"/>
                  <a:gd name="T10" fmla="*/ 122 w 81"/>
                  <a:gd name="T11" fmla="*/ 175 h 59"/>
                  <a:gd name="T12" fmla="*/ 238 w 81"/>
                  <a:gd name="T13" fmla="*/ 117 h 59"/>
                  <a:gd name="T14" fmla="*/ 298 w 81"/>
                  <a:gd name="T15" fmla="*/ 69 h 59"/>
                  <a:gd name="T16" fmla="*/ 231 w 81"/>
                  <a:gd name="T17" fmla="*/ 14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9">
                    <a:moveTo>
                      <a:pt x="59" y="1"/>
                    </a:moveTo>
                    <a:cubicBezTo>
                      <a:pt x="56" y="2"/>
                      <a:pt x="53" y="2"/>
                      <a:pt x="50" y="2"/>
                    </a:cubicBezTo>
                    <a:cubicBezTo>
                      <a:pt x="43" y="2"/>
                      <a:pt x="39" y="3"/>
                      <a:pt x="33" y="6"/>
                    </a:cubicBezTo>
                    <a:cubicBezTo>
                      <a:pt x="24" y="10"/>
                      <a:pt x="14" y="14"/>
                      <a:pt x="7" y="21"/>
                    </a:cubicBezTo>
                    <a:cubicBezTo>
                      <a:pt x="1" y="28"/>
                      <a:pt x="0" y="33"/>
                      <a:pt x="11" y="35"/>
                    </a:cubicBezTo>
                    <a:cubicBezTo>
                      <a:pt x="20" y="38"/>
                      <a:pt x="26" y="39"/>
                      <a:pt x="33" y="46"/>
                    </a:cubicBezTo>
                    <a:cubicBezTo>
                      <a:pt x="48" y="59"/>
                      <a:pt x="54" y="37"/>
                      <a:pt x="65" y="31"/>
                    </a:cubicBezTo>
                    <a:cubicBezTo>
                      <a:pt x="70" y="29"/>
                      <a:pt x="80" y="26"/>
                      <a:pt x="81" y="18"/>
                    </a:cubicBezTo>
                    <a:cubicBezTo>
                      <a:pt x="81" y="13"/>
                      <a:pt x="68" y="0"/>
                      <a:pt x="63" y="4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6" name="Freeform 168">
                <a:extLst>
                  <a:ext uri="{FF2B5EF4-FFF2-40B4-BE49-F238E27FC236}">
                    <a16:creationId xmlns:a16="http://schemas.microsoft.com/office/drawing/2014/main" id="{5A570ECE-D2E6-42D7-AC53-6D77FAD11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879"/>
                <a:ext cx="75" cy="50"/>
              </a:xfrm>
              <a:custGeom>
                <a:avLst/>
                <a:gdLst>
                  <a:gd name="T0" fmla="*/ 49 w 49"/>
                  <a:gd name="T1" fmla="*/ 27 h 32"/>
                  <a:gd name="T2" fmla="*/ 0 w 49"/>
                  <a:gd name="T3" fmla="*/ 69 h 32"/>
                  <a:gd name="T4" fmla="*/ 101 w 49"/>
                  <a:gd name="T5" fmla="*/ 100 h 32"/>
                  <a:gd name="T6" fmla="*/ 171 w 49"/>
                  <a:gd name="T7" fmla="*/ 61 h 32"/>
                  <a:gd name="T8" fmla="*/ 49 w 49"/>
                  <a:gd name="T9" fmla="*/ 2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2">
                    <a:moveTo>
                      <a:pt x="14" y="7"/>
                    </a:moveTo>
                    <a:cubicBezTo>
                      <a:pt x="10" y="0"/>
                      <a:pt x="0" y="14"/>
                      <a:pt x="0" y="18"/>
                    </a:cubicBezTo>
                    <a:cubicBezTo>
                      <a:pt x="0" y="32"/>
                      <a:pt x="20" y="27"/>
                      <a:pt x="28" y="26"/>
                    </a:cubicBezTo>
                    <a:cubicBezTo>
                      <a:pt x="34" y="25"/>
                      <a:pt x="49" y="26"/>
                      <a:pt x="48" y="16"/>
                    </a:cubicBezTo>
                    <a:cubicBezTo>
                      <a:pt x="48" y="3"/>
                      <a:pt x="22" y="6"/>
                      <a:pt x="14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7" name="Freeform 169">
                <a:extLst>
                  <a:ext uri="{FF2B5EF4-FFF2-40B4-BE49-F238E27FC236}">
                    <a16:creationId xmlns:a16="http://schemas.microsoft.com/office/drawing/2014/main" id="{F82E4AD4-E0FE-4C4C-B81B-A7EEF3FCE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926"/>
                <a:ext cx="152" cy="37"/>
              </a:xfrm>
              <a:custGeom>
                <a:avLst/>
                <a:gdLst>
                  <a:gd name="T0" fmla="*/ 0 w 98"/>
                  <a:gd name="T1" fmla="*/ 88 h 24"/>
                  <a:gd name="T2" fmla="*/ 67 w 98"/>
                  <a:gd name="T3" fmla="*/ 48 h 24"/>
                  <a:gd name="T4" fmla="*/ 175 w 98"/>
                  <a:gd name="T5" fmla="*/ 52 h 24"/>
                  <a:gd name="T6" fmla="*/ 276 w 98"/>
                  <a:gd name="T7" fmla="*/ 35 h 24"/>
                  <a:gd name="T8" fmla="*/ 366 w 98"/>
                  <a:gd name="T9" fmla="*/ 5 h 24"/>
                  <a:gd name="T10" fmla="*/ 217 w 98"/>
                  <a:gd name="T11" fmla="*/ 74 h 24"/>
                  <a:gd name="T12" fmla="*/ 115 w 98"/>
                  <a:gd name="T13" fmla="*/ 80 h 24"/>
                  <a:gd name="T14" fmla="*/ 45 w 98"/>
                  <a:gd name="T15" fmla="*/ 8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24">
                    <a:moveTo>
                      <a:pt x="0" y="24"/>
                    </a:moveTo>
                    <a:cubicBezTo>
                      <a:pt x="6" y="19"/>
                      <a:pt x="11" y="15"/>
                      <a:pt x="18" y="13"/>
                    </a:cubicBezTo>
                    <a:cubicBezTo>
                      <a:pt x="28" y="10"/>
                      <a:pt x="37" y="14"/>
                      <a:pt x="47" y="14"/>
                    </a:cubicBezTo>
                    <a:cubicBezTo>
                      <a:pt x="56" y="15"/>
                      <a:pt x="65" y="12"/>
                      <a:pt x="74" y="10"/>
                    </a:cubicBezTo>
                    <a:cubicBezTo>
                      <a:pt x="80" y="8"/>
                      <a:pt x="91" y="0"/>
                      <a:pt x="98" y="1"/>
                    </a:cubicBezTo>
                    <a:cubicBezTo>
                      <a:pt x="98" y="20"/>
                      <a:pt x="70" y="18"/>
                      <a:pt x="58" y="20"/>
                    </a:cubicBezTo>
                    <a:cubicBezTo>
                      <a:pt x="49" y="21"/>
                      <a:pt x="40" y="21"/>
                      <a:pt x="31" y="22"/>
                    </a:cubicBezTo>
                    <a:cubicBezTo>
                      <a:pt x="25" y="23"/>
                      <a:pt x="19" y="24"/>
                      <a:pt x="12" y="2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8" name="Freeform 170">
                <a:extLst>
                  <a:ext uri="{FF2B5EF4-FFF2-40B4-BE49-F238E27FC236}">
                    <a16:creationId xmlns:a16="http://schemas.microsoft.com/office/drawing/2014/main" id="{CC563E05-A4F9-47ED-A507-89BB5E41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910"/>
                <a:ext cx="133" cy="67"/>
              </a:xfrm>
              <a:custGeom>
                <a:avLst/>
                <a:gdLst>
                  <a:gd name="T0" fmla="*/ 150 w 86"/>
                  <a:gd name="T1" fmla="*/ 22 h 43"/>
                  <a:gd name="T2" fmla="*/ 40 w 86"/>
                  <a:gd name="T3" fmla="*/ 95 h 43"/>
                  <a:gd name="T4" fmla="*/ 130 w 86"/>
                  <a:gd name="T5" fmla="*/ 117 h 43"/>
                  <a:gd name="T6" fmla="*/ 241 w 86"/>
                  <a:gd name="T7" fmla="*/ 156 h 43"/>
                  <a:gd name="T8" fmla="*/ 303 w 86"/>
                  <a:gd name="T9" fmla="*/ 122 h 43"/>
                  <a:gd name="T10" fmla="*/ 281 w 86"/>
                  <a:gd name="T11" fmla="*/ 61 h 43"/>
                  <a:gd name="T12" fmla="*/ 203 w 86"/>
                  <a:gd name="T13" fmla="*/ 34 h 43"/>
                  <a:gd name="T14" fmla="*/ 156 w 86"/>
                  <a:gd name="T15" fmla="*/ 26 h 43"/>
                  <a:gd name="T16" fmla="*/ 110 w 86"/>
                  <a:gd name="T17" fmla="*/ 3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6" h="43">
                    <a:moveTo>
                      <a:pt x="41" y="6"/>
                    </a:moveTo>
                    <a:cubicBezTo>
                      <a:pt x="32" y="0"/>
                      <a:pt x="0" y="11"/>
                      <a:pt x="11" y="25"/>
                    </a:cubicBezTo>
                    <a:cubicBezTo>
                      <a:pt x="16" y="31"/>
                      <a:pt x="28" y="30"/>
                      <a:pt x="35" y="31"/>
                    </a:cubicBezTo>
                    <a:cubicBezTo>
                      <a:pt x="45" y="32"/>
                      <a:pt x="55" y="38"/>
                      <a:pt x="65" y="41"/>
                    </a:cubicBezTo>
                    <a:cubicBezTo>
                      <a:pt x="73" y="43"/>
                      <a:pt x="78" y="40"/>
                      <a:pt x="82" y="32"/>
                    </a:cubicBezTo>
                    <a:cubicBezTo>
                      <a:pt x="86" y="25"/>
                      <a:pt x="82" y="21"/>
                      <a:pt x="76" y="16"/>
                    </a:cubicBezTo>
                    <a:cubicBezTo>
                      <a:pt x="69" y="10"/>
                      <a:pt x="63" y="11"/>
                      <a:pt x="55" y="9"/>
                    </a:cubicBezTo>
                    <a:cubicBezTo>
                      <a:pt x="50" y="9"/>
                      <a:pt x="47" y="7"/>
                      <a:pt x="42" y="7"/>
                    </a:cubicBezTo>
                    <a:cubicBezTo>
                      <a:pt x="38" y="8"/>
                      <a:pt x="34" y="9"/>
                      <a:pt x="30" y="8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9" name="Freeform 171">
                <a:extLst>
                  <a:ext uri="{FF2B5EF4-FFF2-40B4-BE49-F238E27FC236}">
                    <a16:creationId xmlns:a16="http://schemas.microsoft.com/office/drawing/2014/main" id="{4FBDE300-91BA-4D62-81DA-3786322CB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930"/>
                <a:ext cx="111" cy="85"/>
              </a:xfrm>
              <a:custGeom>
                <a:avLst/>
                <a:gdLst>
                  <a:gd name="T0" fmla="*/ 0 w 72"/>
                  <a:gd name="T1" fmla="*/ 12 h 55"/>
                  <a:gd name="T2" fmla="*/ 45 w 72"/>
                  <a:gd name="T3" fmla="*/ 110 h 55"/>
                  <a:gd name="T4" fmla="*/ 100 w 72"/>
                  <a:gd name="T5" fmla="*/ 167 h 55"/>
                  <a:gd name="T6" fmla="*/ 154 w 72"/>
                  <a:gd name="T7" fmla="*/ 189 h 55"/>
                  <a:gd name="T8" fmla="*/ 220 w 72"/>
                  <a:gd name="T9" fmla="*/ 192 h 55"/>
                  <a:gd name="T10" fmla="*/ 251 w 72"/>
                  <a:gd name="T11" fmla="*/ 202 h 55"/>
                  <a:gd name="T12" fmla="*/ 257 w 72"/>
                  <a:gd name="T13" fmla="*/ 158 h 55"/>
                  <a:gd name="T14" fmla="*/ 133 w 72"/>
                  <a:gd name="T15" fmla="*/ 48 h 55"/>
                  <a:gd name="T16" fmla="*/ 76 w 72"/>
                  <a:gd name="T17" fmla="*/ 29 h 55"/>
                  <a:gd name="T18" fmla="*/ 5 w 72"/>
                  <a:gd name="T19" fmla="*/ 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55">
                    <a:moveTo>
                      <a:pt x="0" y="3"/>
                    </a:moveTo>
                    <a:cubicBezTo>
                      <a:pt x="10" y="6"/>
                      <a:pt x="14" y="22"/>
                      <a:pt x="12" y="30"/>
                    </a:cubicBezTo>
                    <a:cubicBezTo>
                      <a:pt x="9" y="44"/>
                      <a:pt x="16" y="41"/>
                      <a:pt x="27" y="45"/>
                    </a:cubicBezTo>
                    <a:cubicBezTo>
                      <a:pt x="32" y="46"/>
                      <a:pt x="37" y="49"/>
                      <a:pt x="42" y="51"/>
                    </a:cubicBezTo>
                    <a:cubicBezTo>
                      <a:pt x="48" y="52"/>
                      <a:pt x="54" y="50"/>
                      <a:pt x="60" y="52"/>
                    </a:cubicBezTo>
                    <a:cubicBezTo>
                      <a:pt x="62" y="52"/>
                      <a:pt x="67" y="55"/>
                      <a:pt x="69" y="55"/>
                    </a:cubicBezTo>
                    <a:cubicBezTo>
                      <a:pt x="72" y="54"/>
                      <a:pt x="70" y="46"/>
                      <a:pt x="70" y="43"/>
                    </a:cubicBezTo>
                    <a:cubicBezTo>
                      <a:pt x="68" y="23"/>
                      <a:pt x="54" y="17"/>
                      <a:pt x="36" y="13"/>
                    </a:cubicBezTo>
                    <a:cubicBezTo>
                      <a:pt x="30" y="12"/>
                      <a:pt x="26" y="11"/>
                      <a:pt x="21" y="8"/>
                    </a:cubicBezTo>
                    <a:cubicBezTo>
                      <a:pt x="14" y="4"/>
                      <a:pt x="7" y="5"/>
                      <a:pt x="1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0" name="Freeform 172">
                <a:extLst>
                  <a:ext uri="{FF2B5EF4-FFF2-40B4-BE49-F238E27FC236}">
                    <a16:creationId xmlns:a16="http://schemas.microsoft.com/office/drawing/2014/main" id="{25A89DD7-4661-4FC8-8656-CB3274CB6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991"/>
                <a:ext cx="76" cy="71"/>
              </a:xfrm>
              <a:custGeom>
                <a:avLst/>
                <a:gdLst>
                  <a:gd name="T0" fmla="*/ 82 w 49"/>
                  <a:gd name="T1" fmla="*/ 29 h 46"/>
                  <a:gd name="T2" fmla="*/ 14 w 49"/>
                  <a:gd name="T3" fmla="*/ 34 h 46"/>
                  <a:gd name="T4" fmla="*/ 113 w 49"/>
                  <a:gd name="T5" fmla="*/ 148 h 46"/>
                  <a:gd name="T6" fmla="*/ 161 w 49"/>
                  <a:gd name="T7" fmla="*/ 117 h 46"/>
                  <a:gd name="T8" fmla="*/ 96 w 49"/>
                  <a:gd name="T9" fmla="*/ 3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6">
                    <a:moveTo>
                      <a:pt x="22" y="8"/>
                    </a:moveTo>
                    <a:cubicBezTo>
                      <a:pt x="16" y="6"/>
                      <a:pt x="7" y="0"/>
                      <a:pt x="4" y="9"/>
                    </a:cubicBezTo>
                    <a:cubicBezTo>
                      <a:pt x="0" y="24"/>
                      <a:pt x="20" y="34"/>
                      <a:pt x="30" y="40"/>
                    </a:cubicBezTo>
                    <a:cubicBezTo>
                      <a:pt x="39" y="46"/>
                      <a:pt x="49" y="44"/>
                      <a:pt x="43" y="32"/>
                    </a:cubicBezTo>
                    <a:cubicBezTo>
                      <a:pt x="39" y="23"/>
                      <a:pt x="30" y="16"/>
                      <a:pt x="26" y="9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1" name="Freeform 173">
                <a:extLst>
                  <a:ext uri="{FF2B5EF4-FFF2-40B4-BE49-F238E27FC236}">
                    <a16:creationId xmlns:a16="http://schemas.microsoft.com/office/drawing/2014/main" id="{5C329E1F-B27C-4B3A-937B-5A8A4479F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062"/>
                <a:ext cx="116" cy="109"/>
              </a:xfrm>
              <a:custGeom>
                <a:avLst/>
                <a:gdLst>
                  <a:gd name="T0" fmla="*/ 19 w 75"/>
                  <a:gd name="T1" fmla="*/ 8 h 71"/>
                  <a:gd name="T2" fmla="*/ 0 w 75"/>
                  <a:gd name="T3" fmla="*/ 40 h 71"/>
                  <a:gd name="T4" fmla="*/ 93 w 75"/>
                  <a:gd name="T5" fmla="*/ 123 h 71"/>
                  <a:gd name="T6" fmla="*/ 183 w 75"/>
                  <a:gd name="T7" fmla="*/ 207 h 71"/>
                  <a:gd name="T8" fmla="*/ 251 w 75"/>
                  <a:gd name="T9" fmla="*/ 252 h 71"/>
                  <a:gd name="T10" fmla="*/ 244 w 75"/>
                  <a:gd name="T11" fmla="*/ 181 h 71"/>
                  <a:gd name="T12" fmla="*/ 156 w 75"/>
                  <a:gd name="T13" fmla="*/ 97 h 71"/>
                  <a:gd name="T14" fmla="*/ 96 w 75"/>
                  <a:gd name="T15" fmla="*/ 43 h 71"/>
                  <a:gd name="T16" fmla="*/ 34 w 75"/>
                  <a:gd name="T17" fmla="*/ 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71">
                    <a:moveTo>
                      <a:pt x="5" y="2"/>
                    </a:moveTo>
                    <a:cubicBezTo>
                      <a:pt x="0" y="0"/>
                      <a:pt x="0" y="8"/>
                      <a:pt x="0" y="11"/>
                    </a:cubicBezTo>
                    <a:cubicBezTo>
                      <a:pt x="2" y="22"/>
                      <a:pt x="18" y="28"/>
                      <a:pt x="25" y="34"/>
                    </a:cubicBezTo>
                    <a:cubicBezTo>
                      <a:pt x="34" y="42"/>
                      <a:pt x="41" y="49"/>
                      <a:pt x="49" y="57"/>
                    </a:cubicBezTo>
                    <a:cubicBezTo>
                      <a:pt x="52" y="60"/>
                      <a:pt x="64" y="71"/>
                      <a:pt x="68" y="70"/>
                    </a:cubicBezTo>
                    <a:cubicBezTo>
                      <a:pt x="75" y="68"/>
                      <a:pt x="68" y="53"/>
                      <a:pt x="66" y="50"/>
                    </a:cubicBezTo>
                    <a:cubicBezTo>
                      <a:pt x="60" y="41"/>
                      <a:pt x="50" y="34"/>
                      <a:pt x="42" y="27"/>
                    </a:cubicBezTo>
                    <a:cubicBezTo>
                      <a:pt x="37" y="22"/>
                      <a:pt x="31" y="17"/>
                      <a:pt x="26" y="12"/>
                    </a:cubicBezTo>
                    <a:cubicBezTo>
                      <a:pt x="21" y="8"/>
                      <a:pt x="14" y="2"/>
                      <a:pt x="9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2" name="Freeform 174">
                <a:extLst>
                  <a:ext uri="{FF2B5EF4-FFF2-40B4-BE49-F238E27FC236}">
                    <a16:creationId xmlns:a16="http://schemas.microsoft.com/office/drawing/2014/main" id="{491F17B2-C268-4681-8798-B509CA39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177"/>
                <a:ext cx="78" cy="95"/>
              </a:xfrm>
              <a:custGeom>
                <a:avLst/>
                <a:gdLst>
                  <a:gd name="T0" fmla="*/ 14 w 50"/>
                  <a:gd name="T1" fmla="*/ 0 h 61"/>
                  <a:gd name="T2" fmla="*/ 170 w 50"/>
                  <a:gd name="T3" fmla="*/ 196 h 61"/>
                  <a:gd name="T4" fmla="*/ 103 w 50"/>
                  <a:gd name="T5" fmla="*/ 87 h 61"/>
                  <a:gd name="T6" fmla="*/ 30 w 50"/>
                  <a:gd name="T7" fmla="*/ 22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61">
                    <a:moveTo>
                      <a:pt x="4" y="0"/>
                    </a:moveTo>
                    <a:cubicBezTo>
                      <a:pt x="0" y="12"/>
                      <a:pt x="38" y="61"/>
                      <a:pt x="45" y="52"/>
                    </a:cubicBezTo>
                    <a:cubicBezTo>
                      <a:pt x="50" y="46"/>
                      <a:pt x="30" y="28"/>
                      <a:pt x="27" y="23"/>
                    </a:cubicBezTo>
                    <a:cubicBezTo>
                      <a:pt x="23" y="18"/>
                      <a:pt x="16" y="3"/>
                      <a:pt x="8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3" name="Freeform 175">
                <a:extLst>
                  <a:ext uri="{FF2B5EF4-FFF2-40B4-BE49-F238E27FC236}">
                    <a16:creationId xmlns:a16="http://schemas.microsoft.com/office/drawing/2014/main" id="{051CA310-AAC1-45F8-8DCD-2A194B7A5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282"/>
                <a:ext cx="90" cy="125"/>
              </a:xfrm>
              <a:custGeom>
                <a:avLst/>
                <a:gdLst>
                  <a:gd name="T0" fmla="*/ 29 w 58"/>
                  <a:gd name="T1" fmla="*/ 8 h 81"/>
                  <a:gd name="T2" fmla="*/ 22 w 58"/>
                  <a:gd name="T3" fmla="*/ 8 h 81"/>
                  <a:gd name="T4" fmla="*/ 130 w 58"/>
                  <a:gd name="T5" fmla="*/ 164 h 81"/>
                  <a:gd name="T6" fmla="*/ 169 w 58"/>
                  <a:gd name="T7" fmla="*/ 242 h 81"/>
                  <a:gd name="T8" fmla="*/ 205 w 58"/>
                  <a:gd name="T9" fmla="*/ 298 h 81"/>
                  <a:gd name="T10" fmla="*/ 164 w 58"/>
                  <a:gd name="T11" fmla="*/ 181 h 81"/>
                  <a:gd name="T12" fmla="*/ 121 w 58"/>
                  <a:gd name="T13" fmla="*/ 88 h 81"/>
                  <a:gd name="T14" fmla="*/ 26 w 58"/>
                  <a:gd name="T15" fmla="*/ 5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81">
                    <a:moveTo>
                      <a:pt x="8" y="2"/>
                    </a:moveTo>
                    <a:cubicBezTo>
                      <a:pt x="7" y="2"/>
                      <a:pt x="7" y="1"/>
                      <a:pt x="6" y="2"/>
                    </a:cubicBezTo>
                    <a:cubicBezTo>
                      <a:pt x="0" y="22"/>
                      <a:pt x="26" y="31"/>
                      <a:pt x="35" y="45"/>
                    </a:cubicBezTo>
                    <a:cubicBezTo>
                      <a:pt x="39" y="51"/>
                      <a:pt x="43" y="58"/>
                      <a:pt x="45" y="66"/>
                    </a:cubicBezTo>
                    <a:cubicBezTo>
                      <a:pt x="47" y="70"/>
                      <a:pt x="50" y="79"/>
                      <a:pt x="55" y="81"/>
                    </a:cubicBezTo>
                    <a:cubicBezTo>
                      <a:pt x="58" y="72"/>
                      <a:pt x="48" y="57"/>
                      <a:pt x="44" y="49"/>
                    </a:cubicBezTo>
                    <a:cubicBezTo>
                      <a:pt x="40" y="41"/>
                      <a:pt x="37" y="32"/>
                      <a:pt x="32" y="24"/>
                    </a:cubicBezTo>
                    <a:cubicBezTo>
                      <a:pt x="27" y="17"/>
                      <a:pt x="18" y="0"/>
                      <a:pt x="7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4" name="Freeform 176">
                <a:extLst>
                  <a:ext uri="{FF2B5EF4-FFF2-40B4-BE49-F238E27FC236}">
                    <a16:creationId xmlns:a16="http://schemas.microsoft.com/office/drawing/2014/main" id="{22D5EC45-E569-4725-9AD3-4F2B3A4AA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051"/>
                <a:ext cx="41" cy="144"/>
              </a:xfrm>
              <a:custGeom>
                <a:avLst/>
                <a:gdLst>
                  <a:gd name="T0" fmla="*/ 79 w 26"/>
                  <a:gd name="T1" fmla="*/ 22 h 93"/>
                  <a:gd name="T2" fmla="*/ 52 w 26"/>
                  <a:gd name="T3" fmla="*/ 135 h 93"/>
                  <a:gd name="T4" fmla="*/ 22 w 26"/>
                  <a:gd name="T5" fmla="*/ 223 h 93"/>
                  <a:gd name="T6" fmla="*/ 43 w 26"/>
                  <a:gd name="T7" fmla="*/ 345 h 93"/>
                  <a:gd name="T8" fmla="*/ 69 w 26"/>
                  <a:gd name="T9" fmla="*/ 266 h 93"/>
                  <a:gd name="T10" fmla="*/ 95 w 26"/>
                  <a:gd name="T11" fmla="*/ 152 h 93"/>
                  <a:gd name="T12" fmla="*/ 98 w 26"/>
                  <a:gd name="T13" fmla="*/ 62 h 93"/>
                  <a:gd name="T14" fmla="*/ 74 w 26"/>
                  <a:gd name="T15" fmla="*/ 0 h 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93">
                    <a:moveTo>
                      <a:pt x="20" y="6"/>
                    </a:moveTo>
                    <a:cubicBezTo>
                      <a:pt x="23" y="14"/>
                      <a:pt x="15" y="28"/>
                      <a:pt x="13" y="36"/>
                    </a:cubicBezTo>
                    <a:cubicBezTo>
                      <a:pt x="11" y="44"/>
                      <a:pt x="9" y="52"/>
                      <a:pt x="6" y="60"/>
                    </a:cubicBezTo>
                    <a:cubicBezTo>
                      <a:pt x="3" y="68"/>
                      <a:pt x="0" y="90"/>
                      <a:pt x="11" y="93"/>
                    </a:cubicBezTo>
                    <a:cubicBezTo>
                      <a:pt x="15" y="88"/>
                      <a:pt x="17" y="79"/>
                      <a:pt x="18" y="72"/>
                    </a:cubicBezTo>
                    <a:cubicBezTo>
                      <a:pt x="20" y="62"/>
                      <a:pt x="22" y="52"/>
                      <a:pt x="24" y="41"/>
                    </a:cubicBezTo>
                    <a:cubicBezTo>
                      <a:pt x="26" y="34"/>
                      <a:pt x="26" y="25"/>
                      <a:pt x="25" y="17"/>
                    </a:cubicBezTo>
                    <a:cubicBezTo>
                      <a:pt x="25" y="10"/>
                      <a:pt x="22" y="6"/>
                      <a:pt x="19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5" name="Freeform 177">
                <a:extLst>
                  <a:ext uri="{FF2B5EF4-FFF2-40B4-BE49-F238E27FC236}">
                    <a16:creationId xmlns:a16="http://schemas.microsoft.com/office/drawing/2014/main" id="{A66C5C2E-C035-4F79-80A1-85ADFCEE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2213"/>
                <a:ext cx="31" cy="65"/>
              </a:xfrm>
              <a:custGeom>
                <a:avLst/>
                <a:gdLst>
                  <a:gd name="T0" fmla="*/ 40 w 20"/>
                  <a:gd name="T1" fmla="*/ 0 h 42"/>
                  <a:gd name="T2" fmla="*/ 29 w 20"/>
                  <a:gd name="T3" fmla="*/ 110 h 42"/>
                  <a:gd name="T4" fmla="*/ 22 w 20"/>
                  <a:gd name="T5" fmla="*/ 156 h 42"/>
                  <a:gd name="T6" fmla="*/ 60 w 20"/>
                  <a:gd name="T7" fmla="*/ 141 h 42"/>
                  <a:gd name="T8" fmla="*/ 67 w 20"/>
                  <a:gd name="T9" fmla="*/ 96 h 42"/>
                  <a:gd name="T10" fmla="*/ 45 w 20"/>
                  <a:gd name="T11" fmla="*/ 5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2">
                    <a:moveTo>
                      <a:pt x="11" y="0"/>
                    </a:moveTo>
                    <a:cubicBezTo>
                      <a:pt x="14" y="9"/>
                      <a:pt x="12" y="21"/>
                      <a:pt x="8" y="30"/>
                    </a:cubicBezTo>
                    <a:cubicBezTo>
                      <a:pt x="6" y="33"/>
                      <a:pt x="0" y="39"/>
                      <a:pt x="6" y="42"/>
                    </a:cubicBezTo>
                    <a:cubicBezTo>
                      <a:pt x="7" y="42"/>
                      <a:pt x="14" y="39"/>
                      <a:pt x="16" y="38"/>
                    </a:cubicBezTo>
                    <a:cubicBezTo>
                      <a:pt x="19" y="35"/>
                      <a:pt x="17" y="30"/>
                      <a:pt x="18" y="26"/>
                    </a:cubicBezTo>
                    <a:cubicBezTo>
                      <a:pt x="19" y="16"/>
                      <a:pt x="20" y="9"/>
                      <a:pt x="12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6" name="Freeform 178">
                <a:extLst>
                  <a:ext uri="{FF2B5EF4-FFF2-40B4-BE49-F238E27FC236}">
                    <a16:creationId xmlns:a16="http://schemas.microsoft.com/office/drawing/2014/main" id="{D1AA36B5-2E24-48B6-B6AE-E42CA2DA4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2300"/>
                <a:ext cx="83" cy="108"/>
              </a:xfrm>
              <a:custGeom>
                <a:avLst/>
                <a:gdLst>
                  <a:gd name="T0" fmla="*/ 197 w 54"/>
                  <a:gd name="T1" fmla="*/ 19 h 70"/>
                  <a:gd name="T2" fmla="*/ 154 w 54"/>
                  <a:gd name="T3" fmla="*/ 22 h 70"/>
                  <a:gd name="T4" fmla="*/ 128 w 54"/>
                  <a:gd name="T5" fmla="*/ 100 h 70"/>
                  <a:gd name="T6" fmla="*/ 69 w 54"/>
                  <a:gd name="T7" fmla="*/ 133 h 70"/>
                  <a:gd name="T8" fmla="*/ 18 w 54"/>
                  <a:gd name="T9" fmla="*/ 181 h 70"/>
                  <a:gd name="T10" fmla="*/ 18 w 54"/>
                  <a:gd name="T11" fmla="*/ 238 h 70"/>
                  <a:gd name="T12" fmla="*/ 106 w 54"/>
                  <a:gd name="T13" fmla="*/ 190 h 70"/>
                  <a:gd name="T14" fmla="*/ 171 w 54"/>
                  <a:gd name="T15" fmla="*/ 114 h 70"/>
                  <a:gd name="T16" fmla="*/ 181 w 54"/>
                  <a:gd name="T17" fmla="*/ 5 h 70"/>
                  <a:gd name="T18" fmla="*/ 181 w 54"/>
                  <a:gd name="T19" fmla="*/ 5 h 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70">
                    <a:moveTo>
                      <a:pt x="54" y="5"/>
                    </a:moveTo>
                    <a:cubicBezTo>
                      <a:pt x="49" y="4"/>
                      <a:pt x="46" y="1"/>
                      <a:pt x="42" y="6"/>
                    </a:cubicBezTo>
                    <a:cubicBezTo>
                      <a:pt x="37" y="12"/>
                      <a:pt x="40" y="22"/>
                      <a:pt x="35" y="27"/>
                    </a:cubicBezTo>
                    <a:cubicBezTo>
                      <a:pt x="31" y="31"/>
                      <a:pt x="24" y="33"/>
                      <a:pt x="19" y="36"/>
                    </a:cubicBezTo>
                    <a:cubicBezTo>
                      <a:pt x="13" y="39"/>
                      <a:pt x="9" y="43"/>
                      <a:pt x="5" y="49"/>
                    </a:cubicBezTo>
                    <a:cubicBezTo>
                      <a:pt x="3" y="53"/>
                      <a:pt x="0" y="61"/>
                      <a:pt x="5" y="65"/>
                    </a:cubicBezTo>
                    <a:cubicBezTo>
                      <a:pt x="12" y="70"/>
                      <a:pt x="25" y="57"/>
                      <a:pt x="29" y="52"/>
                    </a:cubicBezTo>
                    <a:cubicBezTo>
                      <a:pt x="35" y="46"/>
                      <a:pt x="43" y="38"/>
                      <a:pt x="47" y="31"/>
                    </a:cubicBezTo>
                    <a:cubicBezTo>
                      <a:pt x="52" y="22"/>
                      <a:pt x="52" y="10"/>
                      <a:pt x="50" y="1"/>
                    </a:cubicBezTo>
                    <a:cubicBezTo>
                      <a:pt x="50" y="0"/>
                      <a:pt x="50" y="0"/>
                      <a:pt x="50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7" name="Freeform 179">
                <a:extLst>
                  <a:ext uri="{FF2B5EF4-FFF2-40B4-BE49-F238E27FC236}">
                    <a16:creationId xmlns:a16="http://schemas.microsoft.com/office/drawing/2014/main" id="{AAA652D5-8289-4FE9-AACB-624E4938B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419"/>
                <a:ext cx="77" cy="80"/>
              </a:xfrm>
              <a:custGeom>
                <a:avLst/>
                <a:gdLst>
                  <a:gd name="T0" fmla="*/ 183 w 50"/>
                  <a:gd name="T1" fmla="*/ 40 h 52"/>
                  <a:gd name="T2" fmla="*/ 128 w 50"/>
                  <a:gd name="T3" fmla="*/ 5 h 52"/>
                  <a:gd name="T4" fmla="*/ 80 w 50"/>
                  <a:gd name="T5" fmla="*/ 80 h 52"/>
                  <a:gd name="T6" fmla="*/ 34 w 50"/>
                  <a:gd name="T7" fmla="*/ 142 h 52"/>
                  <a:gd name="T8" fmla="*/ 12 w 50"/>
                  <a:gd name="T9" fmla="*/ 189 h 52"/>
                  <a:gd name="T10" fmla="*/ 54 w 50"/>
                  <a:gd name="T11" fmla="*/ 149 h 52"/>
                  <a:gd name="T12" fmla="*/ 109 w 50"/>
                  <a:gd name="T13" fmla="*/ 128 h 52"/>
                  <a:gd name="T14" fmla="*/ 171 w 50"/>
                  <a:gd name="T15" fmla="*/ 43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52">
                    <a:moveTo>
                      <a:pt x="50" y="11"/>
                    </a:moveTo>
                    <a:cubicBezTo>
                      <a:pt x="47" y="7"/>
                      <a:pt x="40" y="0"/>
                      <a:pt x="35" y="1"/>
                    </a:cubicBezTo>
                    <a:cubicBezTo>
                      <a:pt x="28" y="3"/>
                      <a:pt x="26" y="17"/>
                      <a:pt x="22" y="22"/>
                    </a:cubicBezTo>
                    <a:cubicBezTo>
                      <a:pt x="17" y="28"/>
                      <a:pt x="12" y="32"/>
                      <a:pt x="9" y="39"/>
                    </a:cubicBezTo>
                    <a:cubicBezTo>
                      <a:pt x="7" y="42"/>
                      <a:pt x="0" y="49"/>
                      <a:pt x="3" y="52"/>
                    </a:cubicBezTo>
                    <a:cubicBezTo>
                      <a:pt x="8" y="50"/>
                      <a:pt x="11" y="44"/>
                      <a:pt x="15" y="41"/>
                    </a:cubicBezTo>
                    <a:cubicBezTo>
                      <a:pt x="20" y="37"/>
                      <a:pt x="24" y="37"/>
                      <a:pt x="30" y="35"/>
                    </a:cubicBezTo>
                    <a:cubicBezTo>
                      <a:pt x="35" y="32"/>
                      <a:pt x="49" y="17"/>
                      <a:pt x="47" y="1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8" name="Freeform 180">
                <a:extLst>
                  <a:ext uri="{FF2B5EF4-FFF2-40B4-BE49-F238E27FC236}">
                    <a16:creationId xmlns:a16="http://schemas.microsoft.com/office/drawing/2014/main" id="{EE47D332-CD50-49C5-872B-1B59CE7DB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533"/>
                <a:ext cx="112" cy="114"/>
              </a:xfrm>
              <a:custGeom>
                <a:avLst/>
                <a:gdLst>
                  <a:gd name="T0" fmla="*/ 245 w 73"/>
                  <a:gd name="T1" fmla="*/ 0 h 74"/>
                  <a:gd name="T2" fmla="*/ 198 w 73"/>
                  <a:gd name="T3" fmla="*/ 69 h 74"/>
                  <a:gd name="T4" fmla="*/ 181 w 73"/>
                  <a:gd name="T5" fmla="*/ 149 h 74"/>
                  <a:gd name="T6" fmla="*/ 97 w 73"/>
                  <a:gd name="T7" fmla="*/ 219 h 74"/>
                  <a:gd name="T8" fmla="*/ 0 w 73"/>
                  <a:gd name="T9" fmla="*/ 271 h 74"/>
                  <a:gd name="T10" fmla="*/ 87 w 73"/>
                  <a:gd name="T11" fmla="*/ 179 h 74"/>
                  <a:gd name="T12" fmla="*/ 149 w 73"/>
                  <a:gd name="T13" fmla="*/ 102 h 74"/>
                  <a:gd name="T14" fmla="*/ 190 w 73"/>
                  <a:gd name="T15" fmla="*/ 52 h 74"/>
                  <a:gd name="T16" fmla="*/ 242 w 73"/>
                  <a:gd name="T17" fmla="*/ 8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74">
                    <a:moveTo>
                      <a:pt x="68" y="0"/>
                    </a:moveTo>
                    <a:cubicBezTo>
                      <a:pt x="73" y="9"/>
                      <a:pt x="58" y="14"/>
                      <a:pt x="55" y="19"/>
                    </a:cubicBezTo>
                    <a:cubicBezTo>
                      <a:pt x="51" y="26"/>
                      <a:pt x="54" y="35"/>
                      <a:pt x="50" y="41"/>
                    </a:cubicBezTo>
                    <a:cubicBezTo>
                      <a:pt x="44" y="49"/>
                      <a:pt x="35" y="54"/>
                      <a:pt x="27" y="60"/>
                    </a:cubicBezTo>
                    <a:cubicBezTo>
                      <a:pt x="18" y="66"/>
                      <a:pt x="12" y="74"/>
                      <a:pt x="0" y="74"/>
                    </a:cubicBezTo>
                    <a:cubicBezTo>
                      <a:pt x="2" y="65"/>
                      <a:pt x="17" y="56"/>
                      <a:pt x="24" y="49"/>
                    </a:cubicBezTo>
                    <a:cubicBezTo>
                      <a:pt x="30" y="43"/>
                      <a:pt x="35" y="36"/>
                      <a:pt x="41" y="28"/>
                    </a:cubicBezTo>
                    <a:cubicBezTo>
                      <a:pt x="44" y="23"/>
                      <a:pt x="48" y="19"/>
                      <a:pt x="53" y="14"/>
                    </a:cubicBezTo>
                    <a:cubicBezTo>
                      <a:pt x="57" y="11"/>
                      <a:pt x="65" y="5"/>
                      <a:pt x="67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9" name="Freeform 181">
                <a:extLst>
                  <a:ext uri="{FF2B5EF4-FFF2-40B4-BE49-F238E27FC236}">
                    <a16:creationId xmlns:a16="http://schemas.microsoft.com/office/drawing/2014/main" id="{B47F914B-80D8-4C3F-ABF6-6C662A196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772"/>
                <a:ext cx="45" cy="39"/>
              </a:xfrm>
              <a:custGeom>
                <a:avLst/>
                <a:gdLst>
                  <a:gd name="T0" fmla="*/ 101 w 29"/>
                  <a:gd name="T1" fmla="*/ 19 h 25"/>
                  <a:gd name="T2" fmla="*/ 62 w 29"/>
                  <a:gd name="T3" fmla="*/ 5 h 25"/>
                  <a:gd name="T4" fmla="*/ 5 w 29"/>
                  <a:gd name="T5" fmla="*/ 66 h 25"/>
                  <a:gd name="T6" fmla="*/ 67 w 29"/>
                  <a:gd name="T7" fmla="*/ 69 h 25"/>
                  <a:gd name="T8" fmla="*/ 109 w 29"/>
                  <a:gd name="T9" fmla="*/ 1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27" y="5"/>
                    </a:moveTo>
                    <a:cubicBezTo>
                      <a:pt x="24" y="3"/>
                      <a:pt x="21" y="0"/>
                      <a:pt x="17" y="1"/>
                    </a:cubicBezTo>
                    <a:cubicBezTo>
                      <a:pt x="13" y="1"/>
                      <a:pt x="1" y="12"/>
                      <a:pt x="1" y="17"/>
                    </a:cubicBezTo>
                    <a:cubicBezTo>
                      <a:pt x="0" y="25"/>
                      <a:pt x="13" y="21"/>
                      <a:pt x="18" y="18"/>
                    </a:cubicBezTo>
                    <a:cubicBezTo>
                      <a:pt x="24" y="16"/>
                      <a:pt x="27" y="11"/>
                      <a:pt x="29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0" name="Freeform 182">
                <a:extLst>
                  <a:ext uri="{FF2B5EF4-FFF2-40B4-BE49-F238E27FC236}">
                    <a16:creationId xmlns:a16="http://schemas.microsoft.com/office/drawing/2014/main" id="{042854DA-D9CC-4DB1-9EE5-389ED4AE4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2752"/>
                <a:ext cx="79" cy="70"/>
              </a:xfrm>
              <a:custGeom>
                <a:avLst/>
                <a:gdLst>
                  <a:gd name="T0" fmla="*/ 189 w 51"/>
                  <a:gd name="T1" fmla="*/ 19 h 45"/>
                  <a:gd name="T2" fmla="*/ 144 w 51"/>
                  <a:gd name="T3" fmla="*/ 48 h 45"/>
                  <a:gd name="T4" fmla="*/ 108 w 51"/>
                  <a:gd name="T5" fmla="*/ 135 h 45"/>
                  <a:gd name="T6" fmla="*/ 70 w 51"/>
                  <a:gd name="T7" fmla="*/ 149 h 45"/>
                  <a:gd name="T8" fmla="*/ 19 w 51"/>
                  <a:gd name="T9" fmla="*/ 165 h 45"/>
                  <a:gd name="T10" fmla="*/ 53 w 51"/>
                  <a:gd name="T11" fmla="*/ 61 h 45"/>
                  <a:gd name="T12" fmla="*/ 170 w 51"/>
                  <a:gd name="T13" fmla="*/ 1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45">
                    <a:moveTo>
                      <a:pt x="51" y="5"/>
                    </a:moveTo>
                    <a:cubicBezTo>
                      <a:pt x="47" y="8"/>
                      <a:pt x="42" y="9"/>
                      <a:pt x="39" y="13"/>
                    </a:cubicBezTo>
                    <a:cubicBezTo>
                      <a:pt x="33" y="19"/>
                      <a:pt x="34" y="29"/>
                      <a:pt x="29" y="36"/>
                    </a:cubicBezTo>
                    <a:cubicBezTo>
                      <a:pt x="26" y="39"/>
                      <a:pt x="24" y="39"/>
                      <a:pt x="19" y="40"/>
                    </a:cubicBezTo>
                    <a:cubicBezTo>
                      <a:pt x="16" y="40"/>
                      <a:pt x="7" y="45"/>
                      <a:pt x="5" y="44"/>
                    </a:cubicBezTo>
                    <a:cubicBezTo>
                      <a:pt x="0" y="43"/>
                      <a:pt x="11" y="20"/>
                      <a:pt x="14" y="16"/>
                    </a:cubicBezTo>
                    <a:cubicBezTo>
                      <a:pt x="22" y="5"/>
                      <a:pt x="33" y="0"/>
                      <a:pt x="46" y="4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1" name="Freeform 183">
                <a:extLst>
                  <a:ext uri="{FF2B5EF4-FFF2-40B4-BE49-F238E27FC236}">
                    <a16:creationId xmlns:a16="http://schemas.microsoft.com/office/drawing/2014/main" id="{701EA963-6DEB-41FA-A79E-7B151BB70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03"/>
                <a:ext cx="65" cy="29"/>
              </a:xfrm>
              <a:custGeom>
                <a:avLst/>
                <a:gdLst>
                  <a:gd name="T0" fmla="*/ 144 w 42"/>
                  <a:gd name="T1" fmla="*/ 0 h 19"/>
                  <a:gd name="T2" fmla="*/ 29 w 42"/>
                  <a:gd name="T3" fmla="*/ 53 h 19"/>
                  <a:gd name="T4" fmla="*/ 115 w 42"/>
                  <a:gd name="T5" fmla="*/ 47 h 19"/>
                  <a:gd name="T6" fmla="*/ 144 w 42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19">
                    <a:moveTo>
                      <a:pt x="39" y="0"/>
                    </a:moveTo>
                    <a:cubicBezTo>
                      <a:pt x="35" y="1"/>
                      <a:pt x="0" y="5"/>
                      <a:pt x="8" y="15"/>
                    </a:cubicBezTo>
                    <a:cubicBezTo>
                      <a:pt x="10" y="19"/>
                      <a:pt x="28" y="14"/>
                      <a:pt x="31" y="13"/>
                    </a:cubicBezTo>
                    <a:cubicBezTo>
                      <a:pt x="36" y="12"/>
                      <a:pt x="42" y="10"/>
                      <a:pt x="39" y="3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2" name="Freeform 184">
                <a:extLst>
                  <a:ext uri="{FF2B5EF4-FFF2-40B4-BE49-F238E27FC236}">
                    <a16:creationId xmlns:a16="http://schemas.microsoft.com/office/drawing/2014/main" id="{38CEE813-E586-40F5-AFC9-D285604B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749"/>
                <a:ext cx="72" cy="29"/>
              </a:xfrm>
              <a:custGeom>
                <a:avLst/>
                <a:gdLst>
                  <a:gd name="T0" fmla="*/ 0 w 47"/>
                  <a:gd name="T1" fmla="*/ 26 h 19"/>
                  <a:gd name="T2" fmla="*/ 83 w 47"/>
                  <a:gd name="T3" fmla="*/ 67 h 19"/>
                  <a:gd name="T4" fmla="*/ 155 w 47"/>
                  <a:gd name="T5" fmla="*/ 40 h 19"/>
                  <a:gd name="T6" fmla="*/ 129 w 47"/>
                  <a:gd name="T7" fmla="*/ 14 h 19"/>
                  <a:gd name="T8" fmla="*/ 14 w 47"/>
                  <a:gd name="T9" fmla="*/ 2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7"/>
                    </a:moveTo>
                    <a:cubicBezTo>
                      <a:pt x="6" y="13"/>
                      <a:pt x="14" y="19"/>
                      <a:pt x="23" y="19"/>
                    </a:cubicBezTo>
                    <a:cubicBezTo>
                      <a:pt x="29" y="19"/>
                      <a:pt x="40" y="17"/>
                      <a:pt x="43" y="11"/>
                    </a:cubicBezTo>
                    <a:cubicBezTo>
                      <a:pt x="47" y="5"/>
                      <a:pt x="41" y="5"/>
                      <a:pt x="36" y="4"/>
                    </a:cubicBezTo>
                    <a:cubicBezTo>
                      <a:pt x="27" y="4"/>
                      <a:pt x="11" y="0"/>
                      <a:pt x="4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3" name="Freeform 185">
                <a:extLst>
                  <a:ext uri="{FF2B5EF4-FFF2-40B4-BE49-F238E27FC236}">
                    <a16:creationId xmlns:a16="http://schemas.microsoft.com/office/drawing/2014/main" id="{133D37B9-934B-4814-B84E-7D8B9CD71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2754"/>
                <a:ext cx="97" cy="83"/>
              </a:xfrm>
              <a:custGeom>
                <a:avLst/>
                <a:gdLst>
                  <a:gd name="T0" fmla="*/ 0 w 63"/>
                  <a:gd name="T1" fmla="*/ 54 h 54"/>
                  <a:gd name="T2" fmla="*/ 115 w 63"/>
                  <a:gd name="T3" fmla="*/ 100 h 54"/>
                  <a:gd name="T4" fmla="*/ 149 w 63"/>
                  <a:gd name="T5" fmla="*/ 168 h 54"/>
                  <a:gd name="T6" fmla="*/ 177 w 63"/>
                  <a:gd name="T7" fmla="*/ 171 h 54"/>
                  <a:gd name="T8" fmla="*/ 211 w 63"/>
                  <a:gd name="T9" fmla="*/ 94 h 54"/>
                  <a:gd name="T10" fmla="*/ 211 w 63"/>
                  <a:gd name="T11" fmla="*/ 52 h 54"/>
                  <a:gd name="T12" fmla="*/ 177 w 63"/>
                  <a:gd name="T13" fmla="*/ 5 h 54"/>
                  <a:gd name="T14" fmla="*/ 149 w 63"/>
                  <a:gd name="T15" fmla="*/ 8 h 54"/>
                  <a:gd name="T16" fmla="*/ 91 w 63"/>
                  <a:gd name="T17" fmla="*/ 14 h 54"/>
                  <a:gd name="T18" fmla="*/ 8 w 63"/>
                  <a:gd name="T19" fmla="*/ 35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54">
                    <a:moveTo>
                      <a:pt x="0" y="15"/>
                    </a:moveTo>
                    <a:cubicBezTo>
                      <a:pt x="11" y="18"/>
                      <a:pt x="22" y="21"/>
                      <a:pt x="32" y="27"/>
                    </a:cubicBezTo>
                    <a:cubicBezTo>
                      <a:pt x="42" y="32"/>
                      <a:pt x="41" y="36"/>
                      <a:pt x="41" y="46"/>
                    </a:cubicBezTo>
                    <a:cubicBezTo>
                      <a:pt x="41" y="54"/>
                      <a:pt x="45" y="54"/>
                      <a:pt x="49" y="47"/>
                    </a:cubicBezTo>
                    <a:cubicBezTo>
                      <a:pt x="54" y="41"/>
                      <a:pt x="53" y="33"/>
                      <a:pt x="58" y="26"/>
                    </a:cubicBezTo>
                    <a:cubicBezTo>
                      <a:pt x="62" y="21"/>
                      <a:pt x="63" y="20"/>
                      <a:pt x="58" y="14"/>
                    </a:cubicBezTo>
                    <a:cubicBezTo>
                      <a:pt x="55" y="11"/>
                      <a:pt x="52" y="2"/>
                      <a:pt x="49" y="1"/>
                    </a:cubicBezTo>
                    <a:cubicBezTo>
                      <a:pt x="47" y="0"/>
                      <a:pt x="43" y="2"/>
                      <a:pt x="41" y="2"/>
                    </a:cubicBezTo>
                    <a:cubicBezTo>
                      <a:pt x="36" y="3"/>
                      <a:pt x="30" y="3"/>
                      <a:pt x="25" y="4"/>
                    </a:cubicBezTo>
                    <a:cubicBezTo>
                      <a:pt x="17" y="5"/>
                      <a:pt x="9" y="6"/>
                      <a:pt x="2" y="1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4" name="Freeform 186">
                <a:extLst>
                  <a:ext uri="{FF2B5EF4-FFF2-40B4-BE49-F238E27FC236}">
                    <a16:creationId xmlns:a16="http://schemas.microsoft.com/office/drawing/2014/main" id="{3C96FBE9-9096-4875-B911-BCC6263A5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2740"/>
                <a:ext cx="92" cy="31"/>
              </a:xfrm>
              <a:custGeom>
                <a:avLst/>
                <a:gdLst>
                  <a:gd name="T0" fmla="*/ 5 w 59"/>
                  <a:gd name="T1" fmla="*/ 26 h 20"/>
                  <a:gd name="T2" fmla="*/ 151 w 59"/>
                  <a:gd name="T3" fmla="*/ 74 h 20"/>
                  <a:gd name="T4" fmla="*/ 201 w 59"/>
                  <a:gd name="T5" fmla="*/ 40 h 20"/>
                  <a:gd name="T6" fmla="*/ 114 w 59"/>
                  <a:gd name="T7" fmla="*/ 12 h 20"/>
                  <a:gd name="T8" fmla="*/ 0 w 59"/>
                  <a:gd name="T9" fmla="*/ 19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0">
                    <a:moveTo>
                      <a:pt x="1" y="7"/>
                    </a:moveTo>
                    <a:cubicBezTo>
                      <a:pt x="11" y="16"/>
                      <a:pt x="27" y="19"/>
                      <a:pt x="40" y="20"/>
                    </a:cubicBezTo>
                    <a:cubicBezTo>
                      <a:pt x="45" y="20"/>
                      <a:pt x="59" y="18"/>
                      <a:pt x="53" y="11"/>
                    </a:cubicBezTo>
                    <a:cubicBezTo>
                      <a:pt x="49" y="5"/>
                      <a:pt x="36" y="5"/>
                      <a:pt x="30" y="3"/>
                    </a:cubicBezTo>
                    <a:cubicBezTo>
                      <a:pt x="18" y="0"/>
                      <a:pt x="12" y="2"/>
                      <a:pt x="0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5" name="Freeform 187">
                <a:extLst>
                  <a:ext uri="{FF2B5EF4-FFF2-40B4-BE49-F238E27FC236}">
                    <a16:creationId xmlns:a16="http://schemas.microsoft.com/office/drawing/2014/main" id="{59D3A523-894C-46E1-A614-C1C7AF901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721"/>
                <a:ext cx="75" cy="47"/>
              </a:xfrm>
              <a:custGeom>
                <a:avLst/>
                <a:gdLst>
                  <a:gd name="T0" fmla="*/ 93 w 49"/>
                  <a:gd name="T1" fmla="*/ 5 h 30"/>
                  <a:gd name="T2" fmla="*/ 168 w 49"/>
                  <a:gd name="T3" fmla="*/ 116 h 30"/>
                  <a:gd name="T4" fmla="*/ 142 w 49"/>
                  <a:gd name="T5" fmla="*/ 94 h 30"/>
                  <a:gd name="T6" fmla="*/ 89 w 49"/>
                  <a:gd name="T7" fmla="*/ 53 h 30"/>
                  <a:gd name="T8" fmla="*/ 0 w 49"/>
                  <a:gd name="T9" fmla="*/ 20 h 30"/>
                  <a:gd name="T10" fmla="*/ 87 w 49"/>
                  <a:gd name="T11" fmla="*/ 2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0">
                    <a:moveTo>
                      <a:pt x="26" y="1"/>
                    </a:moveTo>
                    <a:cubicBezTo>
                      <a:pt x="37" y="4"/>
                      <a:pt x="49" y="18"/>
                      <a:pt x="47" y="30"/>
                    </a:cubicBezTo>
                    <a:cubicBezTo>
                      <a:pt x="44" y="30"/>
                      <a:pt x="42" y="26"/>
                      <a:pt x="40" y="24"/>
                    </a:cubicBezTo>
                    <a:cubicBezTo>
                      <a:pt x="36" y="20"/>
                      <a:pt x="31" y="16"/>
                      <a:pt x="25" y="14"/>
                    </a:cubicBezTo>
                    <a:cubicBezTo>
                      <a:pt x="17" y="12"/>
                      <a:pt x="4" y="14"/>
                      <a:pt x="0" y="5"/>
                    </a:cubicBezTo>
                    <a:cubicBezTo>
                      <a:pt x="7" y="4"/>
                      <a:pt x="19" y="0"/>
                      <a:pt x="24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6" name="Freeform 188">
                <a:extLst>
                  <a:ext uri="{FF2B5EF4-FFF2-40B4-BE49-F238E27FC236}">
                    <a16:creationId xmlns:a16="http://schemas.microsoft.com/office/drawing/2014/main" id="{9B900F33-56B5-4F0B-8D59-81555655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2712"/>
                <a:ext cx="88" cy="51"/>
              </a:xfrm>
              <a:custGeom>
                <a:avLst/>
                <a:gdLst>
                  <a:gd name="T0" fmla="*/ 196 w 57"/>
                  <a:gd name="T1" fmla="*/ 48 h 33"/>
                  <a:gd name="T2" fmla="*/ 80 w 57"/>
                  <a:gd name="T3" fmla="*/ 93 h 33"/>
                  <a:gd name="T4" fmla="*/ 52 w 57"/>
                  <a:gd name="T5" fmla="*/ 122 h 33"/>
                  <a:gd name="T6" fmla="*/ 8 w 57"/>
                  <a:gd name="T7" fmla="*/ 100 h 33"/>
                  <a:gd name="T8" fmla="*/ 12 w 57"/>
                  <a:gd name="T9" fmla="*/ 76 h 33"/>
                  <a:gd name="T10" fmla="*/ 34 w 57"/>
                  <a:gd name="T11" fmla="*/ 22 h 33"/>
                  <a:gd name="T12" fmla="*/ 93 w 57"/>
                  <a:gd name="T13" fmla="*/ 12 h 33"/>
                  <a:gd name="T14" fmla="*/ 148 w 57"/>
                  <a:gd name="T15" fmla="*/ 26 h 33"/>
                  <a:gd name="T16" fmla="*/ 210 w 57"/>
                  <a:gd name="T17" fmla="*/ 36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33">
                    <a:moveTo>
                      <a:pt x="53" y="13"/>
                    </a:moveTo>
                    <a:cubicBezTo>
                      <a:pt x="40" y="13"/>
                      <a:pt x="28" y="10"/>
                      <a:pt x="22" y="25"/>
                    </a:cubicBezTo>
                    <a:cubicBezTo>
                      <a:pt x="20" y="31"/>
                      <a:pt x="20" y="33"/>
                      <a:pt x="14" y="33"/>
                    </a:cubicBezTo>
                    <a:cubicBezTo>
                      <a:pt x="11" y="33"/>
                      <a:pt x="3" y="30"/>
                      <a:pt x="2" y="27"/>
                    </a:cubicBezTo>
                    <a:cubicBezTo>
                      <a:pt x="0" y="24"/>
                      <a:pt x="1" y="24"/>
                      <a:pt x="3" y="21"/>
                    </a:cubicBezTo>
                    <a:cubicBezTo>
                      <a:pt x="6" y="16"/>
                      <a:pt x="6" y="10"/>
                      <a:pt x="9" y="6"/>
                    </a:cubicBezTo>
                    <a:cubicBezTo>
                      <a:pt x="12" y="0"/>
                      <a:pt x="20" y="2"/>
                      <a:pt x="25" y="3"/>
                    </a:cubicBezTo>
                    <a:cubicBezTo>
                      <a:pt x="30" y="4"/>
                      <a:pt x="35" y="6"/>
                      <a:pt x="40" y="7"/>
                    </a:cubicBezTo>
                    <a:cubicBezTo>
                      <a:pt x="46" y="7"/>
                      <a:pt x="52" y="7"/>
                      <a:pt x="57" y="1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7" name="Freeform 189">
                <a:extLst>
                  <a:ext uri="{FF2B5EF4-FFF2-40B4-BE49-F238E27FC236}">
                    <a16:creationId xmlns:a16="http://schemas.microsoft.com/office/drawing/2014/main" id="{8B01B816-F178-43A5-943F-F5D379D10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772"/>
                <a:ext cx="79" cy="73"/>
              </a:xfrm>
              <a:custGeom>
                <a:avLst/>
                <a:gdLst>
                  <a:gd name="T0" fmla="*/ 8 w 51"/>
                  <a:gd name="T1" fmla="*/ 0 h 47"/>
                  <a:gd name="T2" fmla="*/ 62 w 51"/>
                  <a:gd name="T3" fmla="*/ 39 h 47"/>
                  <a:gd name="T4" fmla="*/ 108 w 51"/>
                  <a:gd name="T5" fmla="*/ 79 h 47"/>
                  <a:gd name="T6" fmla="*/ 144 w 51"/>
                  <a:gd name="T7" fmla="*/ 135 h 47"/>
                  <a:gd name="T8" fmla="*/ 189 w 51"/>
                  <a:gd name="T9" fmla="*/ 176 h 47"/>
                  <a:gd name="T10" fmla="*/ 144 w 51"/>
                  <a:gd name="T11" fmla="*/ 154 h 47"/>
                  <a:gd name="T12" fmla="*/ 62 w 51"/>
                  <a:gd name="T13" fmla="*/ 116 h 47"/>
                  <a:gd name="T14" fmla="*/ 0 w 51"/>
                  <a:gd name="T15" fmla="*/ 22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47">
                    <a:moveTo>
                      <a:pt x="2" y="0"/>
                    </a:moveTo>
                    <a:cubicBezTo>
                      <a:pt x="8" y="2"/>
                      <a:pt x="12" y="7"/>
                      <a:pt x="17" y="10"/>
                    </a:cubicBezTo>
                    <a:cubicBezTo>
                      <a:pt x="22" y="13"/>
                      <a:pt x="26" y="16"/>
                      <a:pt x="29" y="21"/>
                    </a:cubicBezTo>
                    <a:cubicBezTo>
                      <a:pt x="32" y="27"/>
                      <a:pt x="33" y="31"/>
                      <a:pt x="39" y="36"/>
                    </a:cubicBezTo>
                    <a:cubicBezTo>
                      <a:pt x="44" y="39"/>
                      <a:pt x="47" y="42"/>
                      <a:pt x="51" y="47"/>
                    </a:cubicBezTo>
                    <a:cubicBezTo>
                      <a:pt x="47" y="46"/>
                      <a:pt x="43" y="43"/>
                      <a:pt x="39" y="41"/>
                    </a:cubicBezTo>
                    <a:cubicBezTo>
                      <a:pt x="31" y="38"/>
                      <a:pt x="24" y="35"/>
                      <a:pt x="17" y="31"/>
                    </a:cubicBezTo>
                    <a:cubicBezTo>
                      <a:pt x="6" y="24"/>
                      <a:pt x="0" y="20"/>
                      <a:pt x="0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8" name="Freeform 190">
                <a:extLst>
                  <a:ext uri="{FF2B5EF4-FFF2-40B4-BE49-F238E27FC236}">
                    <a16:creationId xmlns:a16="http://schemas.microsoft.com/office/drawing/2014/main" id="{2DD7B8E7-FC87-4F69-93D9-6C0F1B7B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744"/>
                <a:ext cx="57" cy="53"/>
              </a:xfrm>
              <a:custGeom>
                <a:avLst/>
                <a:gdLst>
                  <a:gd name="T0" fmla="*/ 0 w 37"/>
                  <a:gd name="T1" fmla="*/ 0 h 34"/>
                  <a:gd name="T2" fmla="*/ 80 w 37"/>
                  <a:gd name="T3" fmla="*/ 27 h 34"/>
                  <a:gd name="T4" fmla="*/ 131 w 37"/>
                  <a:gd name="T5" fmla="*/ 80 h 34"/>
                  <a:gd name="T6" fmla="*/ 0 w 37"/>
                  <a:gd name="T7" fmla="*/ 22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4">
                    <a:moveTo>
                      <a:pt x="0" y="0"/>
                    </a:moveTo>
                    <a:cubicBezTo>
                      <a:pt x="8" y="0"/>
                      <a:pt x="15" y="2"/>
                      <a:pt x="22" y="7"/>
                    </a:cubicBezTo>
                    <a:cubicBezTo>
                      <a:pt x="26" y="10"/>
                      <a:pt x="37" y="15"/>
                      <a:pt x="36" y="21"/>
                    </a:cubicBezTo>
                    <a:cubicBezTo>
                      <a:pt x="36" y="34"/>
                      <a:pt x="3" y="11"/>
                      <a:pt x="0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9" name="Freeform 191">
                <a:extLst>
                  <a:ext uri="{FF2B5EF4-FFF2-40B4-BE49-F238E27FC236}">
                    <a16:creationId xmlns:a16="http://schemas.microsoft.com/office/drawing/2014/main" id="{D430D756-8EE4-4C4D-906D-0351E3889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687"/>
                <a:ext cx="102" cy="40"/>
              </a:xfrm>
              <a:custGeom>
                <a:avLst/>
                <a:gdLst>
                  <a:gd name="T0" fmla="*/ 0 w 66"/>
                  <a:gd name="T1" fmla="*/ 22 h 26"/>
                  <a:gd name="T2" fmla="*/ 167 w 66"/>
                  <a:gd name="T3" fmla="*/ 88 h 26"/>
                  <a:gd name="T4" fmla="*/ 232 w 66"/>
                  <a:gd name="T5" fmla="*/ 54 h 26"/>
                  <a:gd name="T6" fmla="*/ 136 w 66"/>
                  <a:gd name="T7" fmla="*/ 12 h 26"/>
                  <a:gd name="T8" fmla="*/ 66 w 66"/>
                  <a:gd name="T9" fmla="*/ 5 h 26"/>
                  <a:gd name="T10" fmla="*/ 26 w 66"/>
                  <a:gd name="T11" fmla="*/ 5 h 26"/>
                  <a:gd name="T12" fmla="*/ 5 w 66"/>
                  <a:gd name="T13" fmla="*/ 8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26">
                    <a:moveTo>
                      <a:pt x="0" y="6"/>
                    </a:moveTo>
                    <a:cubicBezTo>
                      <a:pt x="14" y="12"/>
                      <a:pt x="29" y="22"/>
                      <a:pt x="45" y="24"/>
                    </a:cubicBezTo>
                    <a:cubicBezTo>
                      <a:pt x="50" y="24"/>
                      <a:pt x="66" y="26"/>
                      <a:pt x="63" y="15"/>
                    </a:cubicBezTo>
                    <a:cubicBezTo>
                      <a:pt x="60" y="6"/>
                      <a:pt x="44" y="4"/>
                      <a:pt x="37" y="3"/>
                    </a:cubicBezTo>
                    <a:cubicBezTo>
                      <a:pt x="30" y="2"/>
                      <a:pt x="24" y="1"/>
                      <a:pt x="18" y="1"/>
                    </a:cubicBezTo>
                    <a:cubicBezTo>
                      <a:pt x="14" y="1"/>
                      <a:pt x="11" y="0"/>
                      <a:pt x="7" y="1"/>
                    </a:cubicBezTo>
                    <a:cubicBezTo>
                      <a:pt x="5" y="1"/>
                      <a:pt x="4" y="3"/>
                      <a:pt x="1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0" name="Freeform 192">
                <a:extLst>
                  <a:ext uri="{FF2B5EF4-FFF2-40B4-BE49-F238E27FC236}">
                    <a16:creationId xmlns:a16="http://schemas.microsoft.com/office/drawing/2014/main" id="{7AFBED0D-77D6-426B-AA6B-0A6187B84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663"/>
                <a:ext cx="48" cy="68"/>
              </a:xfrm>
              <a:custGeom>
                <a:avLst/>
                <a:gdLst>
                  <a:gd name="T0" fmla="*/ 0 w 31"/>
                  <a:gd name="T1" fmla="*/ 19 h 44"/>
                  <a:gd name="T2" fmla="*/ 29 w 31"/>
                  <a:gd name="T3" fmla="*/ 110 h 44"/>
                  <a:gd name="T4" fmla="*/ 88 w 31"/>
                  <a:gd name="T5" fmla="*/ 141 h 44"/>
                  <a:gd name="T6" fmla="*/ 22 w 31"/>
                  <a:gd name="T7" fmla="*/ 2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44">
                    <a:moveTo>
                      <a:pt x="0" y="5"/>
                    </a:moveTo>
                    <a:cubicBezTo>
                      <a:pt x="4" y="13"/>
                      <a:pt x="4" y="22"/>
                      <a:pt x="8" y="30"/>
                    </a:cubicBezTo>
                    <a:cubicBezTo>
                      <a:pt x="10" y="34"/>
                      <a:pt x="20" y="44"/>
                      <a:pt x="24" y="38"/>
                    </a:cubicBezTo>
                    <a:cubicBezTo>
                      <a:pt x="31" y="30"/>
                      <a:pt x="20" y="0"/>
                      <a:pt x="6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1" name="Freeform 193">
                <a:extLst>
                  <a:ext uri="{FF2B5EF4-FFF2-40B4-BE49-F238E27FC236}">
                    <a16:creationId xmlns:a16="http://schemas.microsoft.com/office/drawing/2014/main" id="{4137B49E-91B7-4603-829E-1FCEC2239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709"/>
                <a:ext cx="46" cy="46"/>
              </a:xfrm>
              <a:custGeom>
                <a:avLst/>
                <a:gdLst>
                  <a:gd name="T0" fmla="*/ 66 w 30"/>
                  <a:gd name="T1" fmla="*/ 0 h 30"/>
                  <a:gd name="T2" fmla="*/ 103 w 30"/>
                  <a:gd name="T3" fmla="*/ 43 h 30"/>
                  <a:gd name="T4" fmla="*/ 89 w 30"/>
                  <a:gd name="T5" fmla="*/ 97 h 30"/>
                  <a:gd name="T6" fmla="*/ 21 w 30"/>
                  <a:gd name="T7" fmla="*/ 80 h 30"/>
                  <a:gd name="T8" fmla="*/ 43 w 30"/>
                  <a:gd name="T9" fmla="*/ 2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18" y="0"/>
                    </a:moveTo>
                    <a:cubicBezTo>
                      <a:pt x="22" y="4"/>
                      <a:pt x="27" y="6"/>
                      <a:pt x="29" y="12"/>
                    </a:cubicBezTo>
                    <a:cubicBezTo>
                      <a:pt x="30" y="17"/>
                      <a:pt x="30" y="25"/>
                      <a:pt x="25" y="27"/>
                    </a:cubicBezTo>
                    <a:cubicBezTo>
                      <a:pt x="21" y="30"/>
                      <a:pt x="9" y="26"/>
                      <a:pt x="6" y="22"/>
                    </a:cubicBezTo>
                    <a:cubicBezTo>
                      <a:pt x="0" y="16"/>
                      <a:pt x="6" y="10"/>
                      <a:pt x="12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2" name="Freeform 194">
                <a:extLst>
                  <a:ext uri="{FF2B5EF4-FFF2-40B4-BE49-F238E27FC236}">
                    <a16:creationId xmlns:a16="http://schemas.microsoft.com/office/drawing/2014/main" id="{6FF5A56F-2FDB-4778-A71B-39BFF0321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695"/>
                <a:ext cx="71" cy="40"/>
              </a:xfrm>
              <a:custGeom>
                <a:avLst/>
                <a:gdLst>
                  <a:gd name="T0" fmla="*/ 0 w 46"/>
                  <a:gd name="T1" fmla="*/ 22 h 26"/>
                  <a:gd name="T2" fmla="*/ 100 w 46"/>
                  <a:gd name="T3" fmla="*/ 0 h 26"/>
                  <a:gd name="T4" fmla="*/ 170 w 46"/>
                  <a:gd name="T5" fmla="*/ 43 h 26"/>
                  <a:gd name="T6" fmla="*/ 0 w 46"/>
                  <a:gd name="T7" fmla="*/ 2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0" y="6"/>
                    </a:moveTo>
                    <a:cubicBezTo>
                      <a:pt x="9" y="6"/>
                      <a:pt x="17" y="0"/>
                      <a:pt x="27" y="0"/>
                    </a:cubicBezTo>
                    <a:cubicBezTo>
                      <a:pt x="34" y="0"/>
                      <a:pt x="46" y="3"/>
                      <a:pt x="46" y="12"/>
                    </a:cubicBezTo>
                    <a:cubicBezTo>
                      <a:pt x="46" y="26"/>
                      <a:pt x="7" y="7"/>
                      <a:pt x="0" y="8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3" name="Freeform 195">
                <a:extLst>
                  <a:ext uri="{FF2B5EF4-FFF2-40B4-BE49-F238E27FC236}">
                    <a16:creationId xmlns:a16="http://schemas.microsoft.com/office/drawing/2014/main" id="{637262E9-97C1-4075-BACF-F007713B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2616"/>
                <a:ext cx="128" cy="73"/>
              </a:xfrm>
              <a:custGeom>
                <a:avLst/>
                <a:gdLst>
                  <a:gd name="T0" fmla="*/ 210 w 83"/>
                  <a:gd name="T1" fmla="*/ 176 h 47"/>
                  <a:gd name="T2" fmla="*/ 271 w 83"/>
                  <a:gd name="T3" fmla="*/ 79 h 47"/>
                  <a:gd name="T4" fmla="*/ 210 w 83"/>
                  <a:gd name="T5" fmla="*/ 56 h 47"/>
                  <a:gd name="T6" fmla="*/ 133 w 83"/>
                  <a:gd name="T7" fmla="*/ 26 h 47"/>
                  <a:gd name="T8" fmla="*/ 52 w 83"/>
                  <a:gd name="T9" fmla="*/ 61 h 47"/>
                  <a:gd name="T10" fmla="*/ 242 w 83"/>
                  <a:gd name="T11" fmla="*/ 171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47">
                    <a:moveTo>
                      <a:pt x="57" y="47"/>
                    </a:moveTo>
                    <a:cubicBezTo>
                      <a:pt x="69" y="46"/>
                      <a:pt x="83" y="33"/>
                      <a:pt x="74" y="21"/>
                    </a:cubicBezTo>
                    <a:cubicBezTo>
                      <a:pt x="70" y="16"/>
                      <a:pt x="63" y="16"/>
                      <a:pt x="57" y="15"/>
                    </a:cubicBezTo>
                    <a:cubicBezTo>
                      <a:pt x="49" y="14"/>
                      <a:pt x="43" y="10"/>
                      <a:pt x="36" y="7"/>
                    </a:cubicBezTo>
                    <a:cubicBezTo>
                      <a:pt x="28" y="4"/>
                      <a:pt x="0" y="0"/>
                      <a:pt x="14" y="16"/>
                    </a:cubicBezTo>
                    <a:cubicBezTo>
                      <a:pt x="28" y="30"/>
                      <a:pt x="48" y="38"/>
                      <a:pt x="66" y="4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4" name="Freeform 196">
                <a:extLst>
                  <a:ext uri="{FF2B5EF4-FFF2-40B4-BE49-F238E27FC236}">
                    <a16:creationId xmlns:a16="http://schemas.microsoft.com/office/drawing/2014/main" id="{7E3D3474-963E-441B-8A19-855B3FFA1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598"/>
                <a:ext cx="96" cy="60"/>
              </a:xfrm>
              <a:custGeom>
                <a:avLst/>
                <a:gdLst>
                  <a:gd name="T0" fmla="*/ 87 w 62"/>
                  <a:gd name="T1" fmla="*/ 12 h 39"/>
                  <a:gd name="T2" fmla="*/ 204 w 62"/>
                  <a:gd name="T3" fmla="*/ 74 h 39"/>
                  <a:gd name="T4" fmla="*/ 223 w 62"/>
                  <a:gd name="T5" fmla="*/ 123 h 39"/>
                  <a:gd name="T6" fmla="*/ 163 w 62"/>
                  <a:gd name="T7" fmla="*/ 131 h 39"/>
                  <a:gd name="T8" fmla="*/ 34 w 62"/>
                  <a:gd name="T9" fmla="*/ 62 h 39"/>
                  <a:gd name="T10" fmla="*/ 48 w 62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39">
                    <a:moveTo>
                      <a:pt x="23" y="3"/>
                    </a:moveTo>
                    <a:cubicBezTo>
                      <a:pt x="35" y="1"/>
                      <a:pt x="48" y="11"/>
                      <a:pt x="55" y="20"/>
                    </a:cubicBezTo>
                    <a:cubicBezTo>
                      <a:pt x="57" y="23"/>
                      <a:pt x="62" y="30"/>
                      <a:pt x="60" y="34"/>
                    </a:cubicBezTo>
                    <a:cubicBezTo>
                      <a:pt x="58" y="39"/>
                      <a:pt x="48" y="36"/>
                      <a:pt x="44" y="36"/>
                    </a:cubicBezTo>
                    <a:cubicBezTo>
                      <a:pt x="29" y="34"/>
                      <a:pt x="18" y="29"/>
                      <a:pt x="9" y="17"/>
                    </a:cubicBezTo>
                    <a:cubicBezTo>
                      <a:pt x="4" y="10"/>
                      <a:pt x="0" y="0"/>
                      <a:pt x="13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5" name="Freeform 197">
                <a:extLst>
                  <a:ext uri="{FF2B5EF4-FFF2-40B4-BE49-F238E27FC236}">
                    <a16:creationId xmlns:a16="http://schemas.microsoft.com/office/drawing/2014/main" id="{7BBA4D03-C041-423D-A064-9B0A623A5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551"/>
                <a:ext cx="63" cy="41"/>
              </a:xfrm>
              <a:custGeom>
                <a:avLst/>
                <a:gdLst>
                  <a:gd name="T0" fmla="*/ 144 w 41"/>
                  <a:gd name="T1" fmla="*/ 103 h 26"/>
                  <a:gd name="T2" fmla="*/ 120 w 41"/>
                  <a:gd name="T3" fmla="*/ 69 h 26"/>
                  <a:gd name="T4" fmla="*/ 26 w 41"/>
                  <a:gd name="T5" fmla="*/ 0 h 26"/>
                  <a:gd name="T6" fmla="*/ 18 w 41"/>
                  <a:gd name="T7" fmla="*/ 33 h 26"/>
                  <a:gd name="T8" fmla="*/ 115 w 41"/>
                  <a:gd name="T9" fmla="*/ 87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40" y="26"/>
                    </a:moveTo>
                    <a:cubicBezTo>
                      <a:pt x="41" y="22"/>
                      <a:pt x="36" y="20"/>
                      <a:pt x="33" y="18"/>
                    </a:cubicBezTo>
                    <a:cubicBezTo>
                      <a:pt x="27" y="13"/>
                      <a:pt x="16" y="0"/>
                      <a:pt x="7" y="0"/>
                    </a:cubicBezTo>
                    <a:cubicBezTo>
                      <a:pt x="0" y="1"/>
                      <a:pt x="1" y="4"/>
                      <a:pt x="5" y="8"/>
                    </a:cubicBezTo>
                    <a:cubicBezTo>
                      <a:pt x="11" y="15"/>
                      <a:pt x="23" y="22"/>
                      <a:pt x="32" y="2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6" name="Freeform 198">
                <a:extLst>
                  <a:ext uri="{FF2B5EF4-FFF2-40B4-BE49-F238E27FC236}">
                    <a16:creationId xmlns:a16="http://schemas.microsoft.com/office/drawing/2014/main" id="{CE071687-8A94-46F4-B243-6B12DF6B1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502"/>
                <a:ext cx="47" cy="37"/>
              </a:xfrm>
              <a:custGeom>
                <a:avLst/>
                <a:gdLst>
                  <a:gd name="T0" fmla="*/ 83 w 31"/>
                  <a:gd name="T1" fmla="*/ 88 h 24"/>
                  <a:gd name="T2" fmla="*/ 53 w 31"/>
                  <a:gd name="T3" fmla="*/ 14 h 24"/>
                  <a:gd name="T4" fmla="*/ 8 w 31"/>
                  <a:gd name="T5" fmla="*/ 19 h 24"/>
                  <a:gd name="T6" fmla="*/ 49 w 31"/>
                  <a:gd name="T7" fmla="*/ 6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4">
                    <a:moveTo>
                      <a:pt x="24" y="24"/>
                    </a:moveTo>
                    <a:cubicBezTo>
                      <a:pt x="31" y="22"/>
                      <a:pt x="18" y="6"/>
                      <a:pt x="15" y="4"/>
                    </a:cubicBezTo>
                    <a:cubicBezTo>
                      <a:pt x="11" y="1"/>
                      <a:pt x="4" y="0"/>
                      <a:pt x="2" y="5"/>
                    </a:cubicBezTo>
                    <a:cubicBezTo>
                      <a:pt x="0" y="12"/>
                      <a:pt x="9" y="15"/>
                      <a:pt x="14" y="1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7" name="Freeform 199">
                <a:extLst>
                  <a:ext uri="{FF2B5EF4-FFF2-40B4-BE49-F238E27FC236}">
                    <a16:creationId xmlns:a16="http://schemas.microsoft.com/office/drawing/2014/main" id="{E838116F-6FDD-448D-AEDA-DE0791EB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" y="2124"/>
                <a:ext cx="40" cy="82"/>
              </a:xfrm>
              <a:custGeom>
                <a:avLst/>
                <a:gdLst>
                  <a:gd name="T0" fmla="*/ 18 w 26"/>
                  <a:gd name="T1" fmla="*/ 8 h 53"/>
                  <a:gd name="T2" fmla="*/ 95 w 26"/>
                  <a:gd name="T3" fmla="*/ 189 h 53"/>
                  <a:gd name="T4" fmla="*/ 62 w 26"/>
                  <a:gd name="T5" fmla="*/ 96 h 53"/>
                  <a:gd name="T6" fmla="*/ 22 w 26"/>
                  <a:gd name="T7" fmla="*/ 0 h 53"/>
                  <a:gd name="T8" fmla="*/ 22 w 26"/>
                  <a:gd name="T9" fmla="*/ 26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3">
                    <a:moveTo>
                      <a:pt x="5" y="2"/>
                    </a:moveTo>
                    <a:cubicBezTo>
                      <a:pt x="0" y="11"/>
                      <a:pt x="14" y="53"/>
                      <a:pt x="26" y="51"/>
                    </a:cubicBezTo>
                    <a:cubicBezTo>
                      <a:pt x="26" y="42"/>
                      <a:pt x="20" y="34"/>
                      <a:pt x="17" y="26"/>
                    </a:cubicBezTo>
                    <a:cubicBezTo>
                      <a:pt x="14" y="18"/>
                      <a:pt x="12" y="6"/>
                      <a:pt x="6" y="0"/>
                    </a:cubicBezTo>
                    <a:cubicBezTo>
                      <a:pt x="6" y="2"/>
                      <a:pt x="6" y="4"/>
                      <a:pt x="6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8" name="Freeform 200">
                <a:extLst>
                  <a:ext uri="{FF2B5EF4-FFF2-40B4-BE49-F238E27FC236}">
                    <a16:creationId xmlns:a16="http://schemas.microsoft.com/office/drawing/2014/main" id="{EF08B3D1-4F1A-41D8-A73E-E519B47D2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" y="2030"/>
                <a:ext cx="28" cy="57"/>
              </a:xfrm>
              <a:custGeom>
                <a:avLst/>
                <a:gdLst>
                  <a:gd name="T0" fmla="*/ 19 w 18"/>
                  <a:gd name="T1" fmla="*/ 5 h 37"/>
                  <a:gd name="T2" fmla="*/ 14 w 18"/>
                  <a:gd name="T3" fmla="*/ 0 h 37"/>
                  <a:gd name="T4" fmla="*/ 47 w 18"/>
                  <a:gd name="T5" fmla="*/ 136 h 37"/>
                  <a:gd name="T6" fmla="*/ 19 w 18"/>
                  <a:gd name="T7" fmla="*/ 8 h 37"/>
                  <a:gd name="T8" fmla="*/ 14 w 18"/>
                  <a:gd name="T9" fmla="*/ 2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7">
                    <a:moveTo>
                      <a:pt x="5" y="1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8"/>
                      <a:pt x="2" y="33"/>
                      <a:pt x="12" y="37"/>
                    </a:cubicBezTo>
                    <a:cubicBezTo>
                      <a:pt x="18" y="31"/>
                      <a:pt x="10" y="7"/>
                      <a:pt x="5" y="2"/>
                    </a:cubicBezTo>
                    <a:cubicBezTo>
                      <a:pt x="4" y="3"/>
                      <a:pt x="4" y="5"/>
                      <a:pt x="4" y="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9" name="Freeform 201">
                <a:extLst>
                  <a:ext uri="{FF2B5EF4-FFF2-40B4-BE49-F238E27FC236}">
                    <a16:creationId xmlns:a16="http://schemas.microsoft.com/office/drawing/2014/main" id="{B59E37F2-0FE4-414C-B001-03EF514DF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1662"/>
                <a:ext cx="40" cy="59"/>
              </a:xfrm>
              <a:custGeom>
                <a:avLst/>
                <a:gdLst>
                  <a:gd name="T0" fmla="*/ 54 w 26"/>
                  <a:gd name="T1" fmla="*/ 0 h 38"/>
                  <a:gd name="T2" fmla="*/ 12 w 26"/>
                  <a:gd name="T3" fmla="*/ 79 h 38"/>
                  <a:gd name="T4" fmla="*/ 58 w 26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8">
                    <a:moveTo>
                      <a:pt x="15" y="0"/>
                    </a:moveTo>
                    <a:cubicBezTo>
                      <a:pt x="3" y="0"/>
                      <a:pt x="0" y="10"/>
                      <a:pt x="3" y="21"/>
                    </a:cubicBezTo>
                    <a:cubicBezTo>
                      <a:pt x="7" y="38"/>
                      <a:pt x="26" y="2"/>
                      <a:pt x="16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0" name="Freeform 202">
                <a:extLst>
                  <a:ext uri="{FF2B5EF4-FFF2-40B4-BE49-F238E27FC236}">
                    <a16:creationId xmlns:a16="http://schemas.microsoft.com/office/drawing/2014/main" id="{338AC94C-7E60-4342-B5E1-D036C8AB6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" y="1715"/>
                <a:ext cx="42" cy="72"/>
              </a:xfrm>
              <a:custGeom>
                <a:avLst/>
                <a:gdLst>
                  <a:gd name="T0" fmla="*/ 30 w 27"/>
                  <a:gd name="T1" fmla="*/ 18 h 47"/>
                  <a:gd name="T2" fmla="*/ 62 w 27"/>
                  <a:gd name="T3" fmla="*/ 8 h 47"/>
                  <a:gd name="T4" fmla="*/ 75 w 27"/>
                  <a:gd name="T5" fmla="*/ 129 h 47"/>
                  <a:gd name="T6" fmla="*/ 14 w 27"/>
                  <a:gd name="T7" fmla="*/ 133 h 47"/>
                  <a:gd name="T8" fmla="*/ 30 w 27"/>
                  <a:gd name="T9" fmla="*/ 21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7">
                    <a:moveTo>
                      <a:pt x="8" y="5"/>
                    </a:moveTo>
                    <a:cubicBezTo>
                      <a:pt x="8" y="1"/>
                      <a:pt x="14" y="0"/>
                      <a:pt x="17" y="2"/>
                    </a:cubicBezTo>
                    <a:cubicBezTo>
                      <a:pt x="27" y="7"/>
                      <a:pt x="24" y="28"/>
                      <a:pt x="20" y="36"/>
                    </a:cubicBezTo>
                    <a:cubicBezTo>
                      <a:pt x="16" y="46"/>
                      <a:pt x="9" y="47"/>
                      <a:pt x="4" y="37"/>
                    </a:cubicBezTo>
                    <a:cubicBezTo>
                      <a:pt x="0" y="28"/>
                      <a:pt x="2" y="15"/>
                      <a:pt x="8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1" name="Freeform 203">
                <a:extLst>
                  <a:ext uri="{FF2B5EF4-FFF2-40B4-BE49-F238E27FC236}">
                    <a16:creationId xmlns:a16="http://schemas.microsoft.com/office/drawing/2014/main" id="{D8C30AAA-7F25-44F1-A86E-2367BBA3B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977"/>
                <a:ext cx="100" cy="92"/>
              </a:xfrm>
              <a:custGeom>
                <a:avLst/>
                <a:gdLst>
                  <a:gd name="T0" fmla="*/ 225 w 65"/>
                  <a:gd name="T1" fmla="*/ 49 h 60"/>
                  <a:gd name="T2" fmla="*/ 109 w 65"/>
                  <a:gd name="T3" fmla="*/ 21 h 60"/>
                  <a:gd name="T4" fmla="*/ 0 w 65"/>
                  <a:gd name="T5" fmla="*/ 129 h 60"/>
                  <a:gd name="T6" fmla="*/ 26 w 65"/>
                  <a:gd name="T7" fmla="*/ 202 h 60"/>
                  <a:gd name="T8" fmla="*/ 135 w 65"/>
                  <a:gd name="T9" fmla="*/ 176 h 60"/>
                  <a:gd name="T10" fmla="*/ 211 w 65"/>
                  <a:gd name="T11" fmla="*/ 136 h 60"/>
                  <a:gd name="T12" fmla="*/ 203 w 65"/>
                  <a:gd name="T13" fmla="*/ 32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60">
                    <a:moveTo>
                      <a:pt x="62" y="14"/>
                    </a:moveTo>
                    <a:cubicBezTo>
                      <a:pt x="54" y="2"/>
                      <a:pt x="43" y="0"/>
                      <a:pt x="30" y="6"/>
                    </a:cubicBezTo>
                    <a:cubicBezTo>
                      <a:pt x="17" y="13"/>
                      <a:pt x="2" y="19"/>
                      <a:pt x="0" y="36"/>
                    </a:cubicBezTo>
                    <a:cubicBezTo>
                      <a:pt x="0" y="43"/>
                      <a:pt x="1" y="53"/>
                      <a:pt x="7" y="56"/>
                    </a:cubicBezTo>
                    <a:cubicBezTo>
                      <a:pt x="16" y="60"/>
                      <a:pt x="29" y="52"/>
                      <a:pt x="37" y="49"/>
                    </a:cubicBezTo>
                    <a:cubicBezTo>
                      <a:pt x="44" y="46"/>
                      <a:pt x="53" y="44"/>
                      <a:pt x="58" y="38"/>
                    </a:cubicBezTo>
                    <a:cubicBezTo>
                      <a:pt x="65" y="28"/>
                      <a:pt x="62" y="18"/>
                      <a:pt x="56" y="9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2" name="Freeform 204">
                <a:extLst>
                  <a:ext uri="{FF2B5EF4-FFF2-40B4-BE49-F238E27FC236}">
                    <a16:creationId xmlns:a16="http://schemas.microsoft.com/office/drawing/2014/main" id="{88E74E51-0A07-4E3C-877E-7DEA83087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967"/>
                <a:ext cx="63" cy="51"/>
              </a:xfrm>
              <a:custGeom>
                <a:avLst/>
                <a:gdLst>
                  <a:gd name="T0" fmla="*/ 12 w 41"/>
                  <a:gd name="T1" fmla="*/ 0 h 33"/>
                  <a:gd name="T2" fmla="*/ 35 w 41"/>
                  <a:gd name="T3" fmla="*/ 108 h 33"/>
                  <a:gd name="T4" fmla="*/ 123 w 41"/>
                  <a:gd name="T5" fmla="*/ 102 h 33"/>
                  <a:gd name="T6" fmla="*/ 88 w 41"/>
                  <a:gd name="T7" fmla="*/ 60 h 33"/>
                  <a:gd name="T8" fmla="*/ 26 w 4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3">
                    <a:moveTo>
                      <a:pt x="3" y="0"/>
                    </a:moveTo>
                    <a:cubicBezTo>
                      <a:pt x="2" y="9"/>
                      <a:pt x="0" y="24"/>
                      <a:pt x="10" y="29"/>
                    </a:cubicBezTo>
                    <a:cubicBezTo>
                      <a:pt x="15" y="32"/>
                      <a:pt x="29" y="33"/>
                      <a:pt x="34" y="28"/>
                    </a:cubicBezTo>
                    <a:cubicBezTo>
                      <a:pt x="41" y="20"/>
                      <a:pt x="29" y="18"/>
                      <a:pt x="24" y="16"/>
                    </a:cubicBezTo>
                    <a:cubicBezTo>
                      <a:pt x="18" y="14"/>
                      <a:pt x="9" y="6"/>
                      <a:pt x="7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278" name="Freeform 205">
              <a:extLst>
                <a:ext uri="{FF2B5EF4-FFF2-40B4-BE49-F238E27FC236}">
                  <a16:creationId xmlns:a16="http://schemas.microsoft.com/office/drawing/2014/main" id="{B5D924F6-EC88-4926-8EFF-F3BE2358F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043"/>
              <a:ext cx="50" cy="48"/>
            </a:xfrm>
            <a:custGeom>
              <a:avLst/>
              <a:gdLst>
                <a:gd name="T0" fmla="*/ 100 w 32"/>
                <a:gd name="T1" fmla="*/ 19 h 31"/>
                <a:gd name="T2" fmla="*/ 31 w 32"/>
                <a:gd name="T3" fmla="*/ 29 h 31"/>
                <a:gd name="T4" fmla="*/ 13 w 32"/>
                <a:gd name="T5" fmla="*/ 93 h 31"/>
                <a:gd name="T6" fmla="*/ 103 w 32"/>
                <a:gd name="T7" fmla="*/ 79 h 31"/>
                <a:gd name="T8" fmla="*/ 88 w 32"/>
                <a:gd name="T9" fmla="*/ 1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26" y="5"/>
                  </a:moveTo>
                  <a:cubicBezTo>
                    <a:pt x="18" y="0"/>
                    <a:pt x="15" y="2"/>
                    <a:pt x="8" y="8"/>
                  </a:cubicBezTo>
                  <a:cubicBezTo>
                    <a:pt x="5" y="12"/>
                    <a:pt x="0" y="19"/>
                    <a:pt x="3" y="25"/>
                  </a:cubicBezTo>
                  <a:cubicBezTo>
                    <a:pt x="7" y="31"/>
                    <a:pt x="23" y="25"/>
                    <a:pt x="27" y="21"/>
                  </a:cubicBezTo>
                  <a:cubicBezTo>
                    <a:pt x="32" y="16"/>
                    <a:pt x="32" y="5"/>
                    <a:pt x="23" y="4"/>
                  </a:cubicBezTo>
                </a:path>
              </a:pathLst>
            </a:custGeom>
            <a:solidFill>
              <a:srgbClr val="FF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9" name="Freeform 206">
              <a:extLst>
                <a:ext uri="{FF2B5EF4-FFF2-40B4-BE49-F238E27FC236}">
                  <a16:creationId xmlns:a16="http://schemas.microsoft.com/office/drawing/2014/main" id="{699313E0-511C-4EEC-890B-A0CDB7366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089"/>
              <a:ext cx="60" cy="42"/>
            </a:xfrm>
            <a:custGeom>
              <a:avLst/>
              <a:gdLst>
                <a:gd name="T0" fmla="*/ 142 w 39"/>
                <a:gd name="T1" fmla="*/ 0 h 27"/>
                <a:gd name="T2" fmla="*/ 120 w 39"/>
                <a:gd name="T3" fmla="*/ 5 h 27"/>
                <a:gd name="T4" fmla="*/ 52 w 39"/>
                <a:gd name="T5" fmla="*/ 30 h 27"/>
                <a:gd name="T6" fmla="*/ 137 w 39"/>
                <a:gd name="T7" fmla="*/ 2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7">
                  <a:moveTo>
                    <a:pt x="39" y="0"/>
                  </a:moveTo>
                  <a:cubicBezTo>
                    <a:pt x="38" y="3"/>
                    <a:pt x="35" y="1"/>
                    <a:pt x="33" y="1"/>
                  </a:cubicBezTo>
                  <a:cubicBezTo>
                    <a:pt x="25" y="0"/>
                    <a:pt x="19" y="2"/>
                    <a:pt x="14" y="8"/>
                  </a:cubicBezTo>
                  <a:cubicBezTo>
                    <a:pt x="0" y="27"/>
                    <a:pt x="32" y="11"/>
                    <a:pt x="38" y="6"/>
                  </a:cubicBezTo>
                </a:path>
              </a:pathLst>
            </a:custGeom>
            <a:solidFill>
              <a:srgbClr val="FF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Freeform 207">
              <a:extLst>
                <a:ext uri="{FF2B5EF4-FFF2-40B4-BE49-F238E27FC236}">
                  <a16:creationId xmlns:a16="http://schemas.microsoft.com/office/drawing/2014/main" id="{68334B14-AF4C-4D8F-B6D9-43E6695DE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1097"/>
              <a:ext cx="99" cy="60"/>
            </a:xfrm>
            <a:custGeom>
              <a:avLst/>
              <a:gdLst>
                <a:gd name="T0" fmla="*/ 93 w 64"/>
                <a:gd name="T1" fmla="*/ 58 h 39"/>
                <a:gd name="T2" fmla="*/ 210 w 64"/>
                <a:gd name="T3" fmla="*/ 28 h 39"/>
                <a:gd name="T4" fmla="*/ 183 w 64"/>
                <a:gd name="T5" fmla="*/ 95 h 39"/>
                <a:gd name="T6" fmla="*/ 130 w 64"/>
                <a:gd name="T7" fmla="*/ 115 h 39"/>
                <a:gd name="T8" fmla="*/ 60 w 64"/>
                <a:gd name="T9" fmla="*/ 137 h 39"/>
                <a:gd name="T10" fmla="*/ 8 w 64"/>
                <a:gd name="T11" fmla="*/ 128 h 39"/>
                <a:gd name="T12" fmla="*/ 40 w 64"/>
                <a:gd name="T13" fmla="*/ 89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39">
                  <a:moveTo>
                    <a:pt x="25" y="16"/>
                  </a:moveTo>
                  <a:cubicBezTo>
                    <a:pt x="33" y="12"/>
                    <a:pt x="47" y="0"/>
                    <a:pt x="57" y="8"/>
                  </a:cubicBezTo>
                  <a:cubicBezTo>
                    <a:pt x="64" y="14"/>
                    <a:pt x="54" y="22"/>
                    <a:pt x="49" y="26"/>
                  </a:cubicBezTo>
                  <a:cubicBezTo>
                    <a:pt x="44" y="29"/>
                    <a:pt x="40" y="30"/>
                    <a:pt x="35" y="32"/>
                  </a:cubicBezTo>
                  <a:cubicBezTo>
                    <a:pt x="28" y="35"/>
                    <a:pt x="23" y="38"/>
                    <a:pt x="16" y="38"/>
                  </a:cubicBezTo>
                  <a:cubicBezTo>
                    <a:pt x="13" y="38"/>
                    <a:pt x="4" y="39"/>
                    <a:pt x="2" y="35"/>
                  </a:cubicBezTo>
                  <a:cubicBezTo>
                    <a:pt x="0" y="31"/>
                    <a:pt x="8" y="26"/>
                    <a:pt x="11" y="25"/>
                  </a:cubicBezTo>
                </a:path>
              </a:pathLst>
            </a:custGeom>
            <a:solidFill>
              <a:srgbClr val="FF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Freeform 208">
              <a:extLst>
                <a:ext uri="{FF2B5EF4-FFF2-40B4-BE49-F238E27FC236}">
                  <a16:creationId xmlns:a16="http://schemas.microsoft.com/office/drawing/2014/main" id="{76B67FE8-306C-481B-9B0A-2E589CD1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886"/>
              <a:ext cx="121" cy="29"/>
            </a:xfrm>
            <a:custGeom>
              <a:avLst/>
              <a:gdLst>
                <a:gd name="T0" fmla="*/ 292 w 78"/>
                <a:gd name="T1" fmla="*/ 14 h 19"/>
                <a:gd name="T2" fmla="*/ 245 w 78"/>
                <a:gd name="T3" fmla="*/ 32 h 19"/>
                <a:gd name="T4" fmla="*/ 154 w 78"/>
                <a:gd name="T5" fmla="*/ 49 h 19"/>
                <a:gd name="T6" fmla="*/ 87 w 78"/>
                <a:gd name="T7" fmla="*/ 63 h 19"/>
                <a:gd name="T8" fmla="*/ 53 w 78"/>
                <a:gd name="T9" fmla="*/ 61 h 19"/>
                <a:gd name="T10" fmla="*/ 12 w 78"/>
                <a:gd name="T11" fmla="*/ 49 h 19"/>
                <a:gd name="T12" fmla="*/ 26 w 78"/>
                <a:gd name="T13" fmla="*/ 27 h 19"/>
                <a:gd name="T14" fmla="*/ 130 w 78"/>
                <a:gd name="T15" fmla="*/ 14 h 19"/>
                <a:gd name="T16" fmla="*/ 228 w 78"/>
                <a:gd name="T17" fmla="*/ 5 h 19"/>
                <a:gd name="T18" fmla="*/ 279 w 78"/>
                <a:gd name="T19" fmla="*/ 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19">
                  <a:moveTo>
                    <a:pt x="78" y="4"/>
                  </a:moveTo>
                  <a:cubicBezTo>
                    <a:pt x="75" y="7"/>
                    <a:pt x="70" y="8"/>
                    <a:pt x="66" y="9"/>
                  </a:cubicBezTo>
                  <a:cubicBezTo>
                    <a:pt x="58" y="11"/>
                    <a:pt x="50" y="12"/>
                    <a:pt x="41" y="14"/>
                  </a:cubicBezTo>
                  <a:cubicBezTo>
                    <a:pt x="35" y="15"/>
                    <a:pt x="29" y="18"/>
                    <a:pt x="23" y="18"/>
                  </a:cubicBezTo>
                  <a:cubicBezTo>
                    <a:pt x="20" y="19"/>
                    <a:pt x="17" y="18"/>
                    <a:pt x="14" y="17"/>
                  </a:cubicBezTo>
                  <a:cubicBezTo>
                    <a:pt x="11" y="17"/>
                    <a:pt x="6" y="16"/>
                    <a:pt x="3" y="14"/>
                  </a:cubicBezTo>
                  <a:cubicBezTo>
                    <a:pt x="0" y="12"/>
                    <a:pt x="4" y="9"/>
                    <a:pt x="7" y="8"/>
                  </a:cubicBezTo>
                  <a:cubicBezTo>
                    <a:pt x="16" y="4"/>
                    <a:pt x="26" y="5"/>
                    <a:pt x="35" y="4"/>
                  </a:cubicBezTo>
                  <a:cubicBezTo>
                    <a:pt x="44" y="4"/>
                    <a:pt x="53" y="2"/>
                    <a:pt x="61" y="1"/>
                  </a:cubicBezTo>
                  <a:cubicBezTo>
                    <a:pt x="66" y="0"/>
                    <a:pt x="70" y="1"/>
                    <a:pt x="75" y="1"/>
                  </a:cubicBezTo>
                </a:path>
              </a:pathLst>
            </a:custGeom>
            <a:solidFill>
              <a:srgbClr val="FF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2" name="Freeform 209">
              <a:extLst>
                <a:ext uri="{FF2B5EF4-FFF2-40B4-BE49-F238E27FC236}">
                  <a16:creationId xmlns:a16="http://schemas.microsoft.com/office/drawing/2014/main" id="{E5C6E9CD-F6C7-4E69-99D6-AE3A9261B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703"/>
              <a:ext cx="55" cy="28"/>
            </a:xfrm>
            <a:custGeom>
              <a:avLst/>
              <a:gdLst>
                <a:gd name="T0" fmla="*/ 8 w 36"/>
                <a:gd name="T1" fmla="*/ 39 h 18"/>
                <a:gd name="T2" fmla="*/ 47 w 36"/>
                <a:gd name="T3" fmla="*/ 47 h 18"/>
                <a:gd name="T4" fmla="*/ 96 w 36"/>
                <a:gd name="T5" fmla="*/ 61 h 18"/>
                <a:gd name="T6" fmla="*/ 107 w 36"/>
                <a:gd name="T7" fmla="*/ 0 h 18"/>
                <a:gd name="T8" fmla="*/ 81 w 36"/>
                <a:gd name="T9" fmla="*/ 34 h 18"/>
                <a:gd name="T10" fmla="*/ 43 w 36"/>
                <a:gd name="T11" fmla="*/ 30 h 18"/>
                <a:gd name="T12" fmla="*/ 0 w 36"/>
                <a:gd name="T13" fmla="*/ 3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8">
                  <a:moveTo>
                    <a:pt x="2" y="10"/>
                  </a:moveTo>
                  <a:cubicBezTo>
                    <a:pt x="4" y="9"/>
                    <a:pt x="10" y="11"/>
                    <a:pt x="13" y="12"/>
                  </a:cubicBezTo>
                  <a:cubicBezTo>
                    <a:pt x="17" y="14"/>
                    <a:pt x="22" y="18"/>
                    <a:pt x="27" y="16"/>
                  </a:cubicBezTo>
                  <a:cubicBezTo>
                    <a:pt x="34" y="14"/>
                    <a:pt x="36" y="4"/>
                    <a:pt x="30" y="0"/>
                  </a:cubicBezTo>
                  <a:cubicBezTo>
                    <a:pt x="29" y="6"/>
                    <a:pt x="30" y="9"/>
                    <a:pt x="23" y="9"/>
                  </a:cubicBezTo>
                  <a:cubicBezTo>
                    <a:pt x="19" y="10"/>
                    <a:pt x="16" y="9"/>
                    <a:pt x="12" y="8"/>
                  </a:cubicBezTo>
                  <a:cubicBezTo>
                    <a:pt x="7" y="6"/>
                    <a:pt x="5" y="9"/>
                    <a:pt x="0" y="9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3" name="Freeform 210">
              <a:extLst>
                <a:ext uri="{FF2B5EF4-FFF2-40B4-BE49-F238E27FC236}">
                  <a16:creationId xmlns:a16="http://schemas.microsoft.com/office/drawing/2014/main" id="{500A50E9-6950-42E6-A602-8E9D7F8F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743"/>
              <a:ext cx="48" cy="32"/>
            </a:xfrm>
            <a:custGeom>
              <a:avLst/>
              <a:gdLst>
                <a:gd name="T0" fmla="*/ 0 w 31"/>
                <a:gd name="T1" fmla="*/ 0 h 21"/>
                <a:gd name="T2" fmla="*/ 115 w 31"/>
                <a:gd name="T3" fmla="*/ 75 h 21"/>
                <a:gd name="T4" fmla="*/ 8 w 31"/>
                <a:gd name="T5" fmla="*/ 1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1">
                  <a:moveTo>
                    <a:pt x="0" y="0"/>
                  </a:moveTo>
                  <a:cubicBezTo>
                    <a:pt x="13" y="3"/>
                    <a:pt x="31" y="5"/>
                    <a:pt x="31" y="21"/>
                  </a:cubicBezTo>
                  <a:cubicBezTo>
                    <a:pt x="22" y="14"/>
                    <a:pt x="15" y="3"/>
                    <a:pt x="2" y="3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Freeform 211">
              <a:extLst>
                <a:ext uri="{FF2B5EF4-FFF2-40B4-BE49-F238E27FC236}">
                  <a16:creationId xmlns:a16="http://schemas.microsoft.com/office/drawing/2014/main" id="{4C277989-B48B-4593-BDDF-F8480A0D4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726"/>
              <a:ext cx="20" cy="31"/>
            </a:xfrm>
            <a:custGeom>
              <a:avLst/>
              <a:gdLst>
                <a:gd name="T0" fmla="*/ 43 w 13"/>
                <a:gd name="T1" fmla="*/ 0 h 20"/>
                <a:gd name="T2" fmla="*/ 43 w 13"/>
                <a:gd name="T3" fmla="*/ 0 h 20"/>
                <a:gd name="T4" fmla="*/ 12 w 13"/>
                <a:gd name="T5" fmla="*/ 74 h 20"/>
                <a:gd name="T6" fmla="*/ 34 w 13"/>
                <a:gd name="T7" fmla="*/ 45 h 20"/>
                <a:gd name="T8" fmla="*/ 48 w 13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0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0" y="16"/>
                    <a:pt x="3" y="20"/>
                  </a:cubicBezTo>
                  <a:cubicBezTo>
                    <a:pt x="6" y="20"/>
                    <a:pt x="8" y="14"/>
                    <a:pt x="9" y="12"/>
                  </a:cubicBezTo>
                  <a:cubicBezTo>
                    <a:pt x="10" y="8"/>
                    <a:pt x="10" y="2"/>
                    <a:pt x="13" y="0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5" name="Freeform 212">
              <a:extLst>
                <a:ext uri="{FF2B5EF4-FFF2-40B4-BE49-F238E27FC236}">
                  <a16:creationId xmlns:a16="http://schemas.microsoft.com/office/drawing/2014/main" id="{46511B3D-A500-4627-9F2E-060E5C686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782"/>
              <a:ext cx="19" cy="26"/>
            </a:xfrm>
            <a:custGeom>
              <a:avLst/>
              <a:gdLst>
                <a:gd name="T0" fmla="*/ 5 w 12"/>
                <a:gd name="T1" fmla="*/ 0 h 17"/>
                <a:gd name="T2" fmla="*/ 33 w 12"/>
                <a:gd name="T3" fmla="*/ 54 h 17"/>
                <a:gd name="T4" fmla="*/ 8 w 12"/>
                <a:gd name="T5" fmla="*/ 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" y="0"/>
                  </a:moveTo>
                  <a:cubicBezTo>
                    <a:pt x="0" y="3"/>
                    <a:pt x="3" y="17"/>
                    <a:pt x="8" y="15"/>
                  </a:cubicBezTo>
                  <a:cubicBezTo>
                    <a:pt x="12" y="14"/>
                    <a:pt x="1" y="4"/>
                    <a:pt x="2" y="1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6" name="Freeform 213">
              <a:extLst>
                <a:ext uri="{FF2B5EF4-FFF2-40B4-BE49-F238E27FC236}">
                  <a16:creationId xmlns:a16="http://schemas.microsoft.com/office/drawing/2014/main" id="{EF2AB504-747A-4262-88E5-050628B3C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748"/>
              <a:ext cx="31" cy="18"/>
            </a:xfrm>
            <a:custGeom>
              <a:avLst/>
              <a:gdLst>
                <a:gd name="T0" fmla="*/ 0 w 20"/>
                <a:gd name="T1" fmla="*/ 12 h 12"/>
                <a:gd name="T2" fmla="*/ 67 w 20"/>
                <a:gd name="T3" fmla="*/ 27 h 12"/>
                <a:gd name="T4" fmla="*/ 48 w 20"/>
                <a:gd name="T5" fmla="*/ 8 h 12"/>
                <a:gd name="T6" fmla="*/ 0 w 20"/>
                <a:gd name="T7" fmla="*/ 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3"/>
                  </a:moveTo>
                  <a:cubicBezTo>
                    <a:pt x="2" y="6"/>
                    <a:pt x="15" y="12"/>
                    <a:pt x="18" y="8"/>
                  </a:cubicBezTo>
                  <a:cubicBezTo>
                    <a:pt x="20" y="5"/>
                    <a:pt x="15" y="3"/>
                    <a:pt x="13" y="2"/>
                  </a:cubicBezTo>
                  <a:cubicBezTo>
                    <a:pt x="9" y="0"/>
                    <a:pt x="4" y="0"/>
                    <a:pt x="0" y="2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7" name="Freeform 214">
              <a:extLst>
                <a:ext uri="{FF2B5EF4-FFF2-40B4-BE49-F238E27FC236}">
                  <a16:creationId xmlns:a16="http://schemas.microsoft.com/office/drawing/2014/main" id="{AAFFAC6B-27A2-4D3A-ADFA-1FE7039E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760"/>
              <a:ext cx="37" cy="31"/>
            </a:xfrm>
            <a:custGeom>
              <a:avLst/>
              <a:gdLst>
                <a:gd name="T0" fmla="*/ 0 w 24"/>
                <a:gd name="T1" fmla="*/ 12 h 20"/>
                <a:gd name="T2" fmla="*/ 40 w 24"/>
                <a:gd name="T3" fmla="*/ 67 h 20"/>
                <a:gd name="T4" fmla="*/ 88 w 24"/>
                <a:gd name="T5" fmla="*/ 60 h 20"/>
                <a:gd name="T6" fmla="*/ 54 w 24"/>
                <a:gd name="T7" fmla="*/ 53 h 20"/>
                <a:gd name="T8" fmla="*/ 0 w 24"/>
                <a:gd name="T9" fmla="*/ 0 h 20"/>
                <a:gd name="T10" fmla="*/ 0 w 24"/>
                <a:gd name="T11" fmla="*/ 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0" y="3"/>
                  </a:moveTo>
                  <a:cubicBezTo>
                    <a:pt x="3" y="9"/>
                    <a:pt x="4" y="15"/>
                    <a:pt x="11" y="18"/>
                  </a:cubicBezTo>
                  <a:cubicBezTo>
                    <a:pt x="14" y="19"/>
                    <a:pt x="23" y="20"/>
                    <a:pt x="24" y="16"/>
                  </a:cubicBezTo>
                  <a:cubicBezTo>
                    <a:pt x="21" y="15"/>
                    <a:pt x="18" y="15"/>
                    <a:pt x="15" y="14"/>
                  </a:cubicBezTo>
                  <a:cubicBezTo>
                    <a:pt x="8" y="12"/>
                    <a:pt x="7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Freeform 215">
              <a:extLst>
                <a:ext uri="{FF2B5EF4-FFF2-40B4-BE49-F238E27FC236}">
                  <a16:creationId xmlns:a16="http://schemas.microsoft.com/office/drawing/2014/main" id="{3ADF2252-F101-44F0-A771-07A49A59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802"/>
              <a:ext cx="37" cy="29"/>
            </a:xfrm>
            <a:custGeom>
              <a:avLst/>
              <a:gdLst>
                <a:gd name="T0" fmla="*/ 76 w 24"/>
                <a:gd name="T1" fmla="*/ 8 h 19"/>
                <a:gd name="T2" fmla="*/ 40 w 24"/>
                <a:gd name="T3" fmla="*/ 8 h 19"/>
                <a:gd name="T4" fmla="*/ 5 w 24"/>
                <a:gd name="T5" fmla="*/ 67 h 19"/>
                <a:gd name="T6" fmla="*/ 40 w 24"/>
                <a:gd name="T7" fmla="*/ 32 h 19"/>
                <a:gd name="T8" fmla="*/ 88 w 24"/>
                <a:gd name="T9" fmla="*/ 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1" y="2"/>
                  </a:moveTo>
                  <a:cubicBezTo>
                    <a:pt x="19" y="0"/>
                    <a:pt x="14" y="1"/>
                    <a:pt x="11" y="2"/>
                  </a:cubicBezTo>
                  <a:cubicBezTo>
                    <a:pt x="4" y="4"/>
                    <a:pt x="0" y="12"/>
                    <a:pt x="1" y="19"/>
                  </a:cubicBezTo>
                  <a:cubicBezTo>
                    <a:pt x="4" y="18"/>
                    <a:pt x="8" y="12"/>
                    <a:pt x="11" y="9"/>
                  </a:cubicBezTo>
                  <a:cubicBezTo>
                    <a:pt x="15" y="6"/>
                    <a:pt x="19" y="2"/>
                    <a:pt x="24" y="2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9" name="Freeform 216">
              <a:extLst>
                <a:ext uri="{FF2B5EF4-FFF2-40B4-BE49-F238E27FC236}">
                  <a16:creationId xmlns:a16="http://schemas.microsoft.com/office/drawing/2014/main" id="{5C3432C5-9B8D-4EAB-99FB-A1F7A9F27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690"/>
              <a:ext cx="48" cy="34"/>
            </a:xfrm>
            <a:custGeom>
              <a:avLst/>
              <a:gdLst>
                <a:gd name="T0" fmla="*/ 0 w 31"/>
                <a:gd name="T1" fmla="*/ 5 h 22"/>
                <a:gd name="T2" fmla="*/ 74 w 31"/>
                <a:gd name="T3" fmla="*/ 56 h 22"/>
                <a:gd name="T4" fmla="*/ 5 w 31"/>
                <a:gd name="T5" fmla="*/ 1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2">
                  <a:moveTo>
                    <a:pt x="0" y="1"/>
                  </a:moveTo>
                  <a:cubicBezTo>
                    <a:pt x="6" y="0"/>
                    <a:pt x="31" y="6"/>
                    <a:pt x="20" y="15"/>
                  </a:cubicBezTo>
                  <a:cubicBezTo>
                    <a:pt x="12" y="22"/>
                    <a:pt x="8" y="6"/>
                    <a:pt x="1" y="5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0" name="Freeform 217">
              <a:extLst>
                <a:ext uri="{FF2B5EF4-FFF2-40B4-BE49-F238E27FC236}">
                  <a16:creationId xmlns:a16="http://schemas.microsoft.com/office/drawing/2014/main" id="{F238357A-782C-460F-BE34-3AA5AB671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647"/>
              <a:ext cx="67" cy="37"/>
            </a:xfrm>
            <a:custGeom>
              <a:avLst/>
              <a:gdLst>
                <a:gd name="T0" fmla="*/ 8 w 43"/>
                <a:gd name="T1" fmla="*/ 0 h 24"/>
                <a:gd name="T2" fmla="*/ 0 w 43"/>
                <a:gd name="T3" fmla="*/ 14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4">
                  <a:moveTo>
                    <a:pt x="2" y="0"/>
                  </a:moveTo>
                  <a:cubicBezTo>
                    <a:pt x="43" y="11"/>
                    <a:pt x="4" y="24"/>
                    <a:pt x="0" y="4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1" name="Freeform 218">
              <a:extLst>
                <a:ext uri="{FF2B5EF4-FFF2-40B4-BE49-F238E27FC236}">
                  <a16:creationId xmlns:a16="http://schemas.microsoft.com/office/drawing/2014/main" id="{E63D4DE1-B841-4F5D-B77D-2BE0DBD42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967"/>
              <a:ext cx="52" cy="62"/>
            </a:xfrm>
            <a:custGeom>
              <a:avLst/>
              <a:gdLst>
                <a:gd name="T0" fmla="*/ 0 w 34"/>
                <a:gd name="T1" fmla="*/ 26 h 40"/>
                <a:gd name="T2" fmla="*/ 93 w 34"/>
                <a:gd name="T3" fmla="*/ 40 h 40"/>
                <a:gd name="T4" fmla="*/ 107 w 34"/>
                <a:gd name="T5" fmla="*/ 149 h 40"/>
                <a:gd name="T6" fmla="*/ 12 w 34"/>
                <a:gd name="T7" fmla="*/ 39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0">
                  <a:moveTo>
                    <a:pt x="0" y="7"/>
                  </a:moveTo>
                  <a:cubicBezTo>
                    <a:pt x="0" y="0"/>
                    <a:pt x="23" y="8"/>
                    <a:pt x="26" y="11"/>
                  </a:cubicBezTo>
                  <a:cubicBezTo>
                    <a:pt x="34" y="18"/>
                    <a:pt x="33" y="31"/>
                    <a:pt x="30" y="40"/>
                  </a:cubicBezTo>
                  <a:cubicBezTo>
                    <a:pt x="26" y="25"/>
                    <a:pt x="21" y="9"/>
                    <a:pt x="3" y="10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Freeform 219">
              <a:extLst>
                <a:ext uri="{FF2B5EF4-FFF2-40B4-BE49-F238E27FC236}">
                  <a16:creationId xmlns:a16="http://schemas.microsoft.com/office/drawing/2014/main" id="{4A78BBE3-C5AE-4BCC-86DE-057AFA72F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955"/>
              <a:ext cx="17" cy="60"/>
            </a:xfrm>
            <a:custGeom>
              <a:avLst/>
              <a:gdLst>
                <a:gd name="T0" fmla="*/ 22 w 11"/>
                <a:gd name="T1" fmla="*/ 0 h 39"/>
                <a:gd name="T2" fmla="*/ 34 w 11"/>
                <a:gd name="T3" fmla="*/ 142 h 39"/>
                <a:gd name="T4" fmla="*/ 36 w 11"/>
                <a:gd name="T5" fmla="*/ 8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9">
                  <a:moveTo>
                    <a:pt x="6" y="0"/>
                  </a:moveTo>
                  <a:cubicBezTo>
                    <a:pt x="0" y="7"/>
                    <a:pt x="1" y="34"/>
                    <a:pt x="9" y="39"/>
                  </a:cubicBezTo>
                  <a:cubicBezTo>
                    <a:pt x="11" y="28"/>
                    <a:pt x="0" y="11"/>
                    <a:pt x="10" y="2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3" name="Freeform 220">
              <a:extLst>
                <a:ext uri="{FF2B5EF4-FFF2-40B4-BE49-F238E27FC236}">
                  <a16:creationId xmlns:a16="http://schemas.microsoft.com/office/drawing/2014/main" id="{C6C72F1D-CBC2-42C3-82A1-A4F13E9C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904"/>
              <a:ext cx="55" cy="54"/>
            </a:xfrm>
            <a:custGeom>
              <a:avLst/>
              <a:gdLst>
                <a:gd name="T0" fmla="*/ 0 w 35"/>
                <a:gd name="T1" fmla="*/ 26 h 35"/>
                <a:gd name="T2" fmla="*/ 135 w 35"/>
                <a:gd name="T3" fmla="*/ 128 h 35"/>
                <a:gd name="T4" fmla="*/ 77 w 35"/>
                <a:gd name="T5" fmla="*/ 29 h 35"/>
                <a:gd name="T6" fmla="*/ 8 w 35"/>
                <a:gd name="T7" fmla="*/ 2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5">
                  <a:moveTo>
                    <a:pt x="0" y="7"/>
                  </a:moveTo>
                  <a:cubicBezTo>
                    <a:pt x="17" y="0"/>
                    <a:pt x="29" y="23"/>
                    <a:pt x="35" y="35"/>
                  </a:cubicBezTo>
                  <a:cubicBezTo>
                    <a:pt x="33" y="26"/>
                    <a:pt x="29" y="12"/>
                    <a:pt x="20" y="8"/>
                  </a:cubicBezTo>
                  <a:cubicBezTo>
                    <a:pt x="16" y="5"/>
                    <a:pt x="6" y="4"/>
                    <a:pt x="2" y="7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4" name="Freeform 221">
              <a:extLst>
                <a:ext uri="{FF2B5EF4-FFF2-40B4-BE49-F238E27FC236}">
                  <a16:creationId xmlns:a16="http://schemas.microsoft.com/office/drawing/2014/main" id="{8F379054-D7E6-439C-B33C-BEC5CA49A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006"/>
              <a:ext cx="36" cy="54"/>
            </a:xfrm>
            <a:custGeom>
              <a:avLst/>
              <a:gdLst>
                <a:gd name="T0" fmla="*/ 88 w 23"/>
                <a:gd name="T1" fmla="*/ 0 h 35"/>
                <a:gd name="T2" fmla="*/ 31 w 23"/>
                <a:gd name="T3" fmla="*/ 45 h 35"/>
                <a:gd name="T4" fmla="*/ 27 w 23"/>
                <a:gd name="T5" fmla="*/ 122 h 35"/>
                <a:gd name="T6" fmla="*/ 83 w 23"/>
                <a:gd name="T7" fmla="*/ 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23" y="0"/>
                  </a:moveTo>
                  <a:cubicBezTo>
                    <a:pt x="18" y="2"/>
                    <a:pt x="11" y="7"/>
                    <a:pt x="8" y="12"/>
                  </a:cubicBezTo>
                  <a:cubicBezTo>
                    <a:pt x="6" y="15"/>
                    <a:pt x="0" y="31"/>
                    <a:pt x="7" y="33"/>
                  </a:cubicBezTo>
                  <a:cubicBezTo>
                    <a:pt x="12" y="35"/>
                    <a:pt x="9" y="2"/>
                    <a:pt x="22" y="1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5" name="Freeform 222">
              <a:extLst>
                <a:ext uri="{FF2B5EF4-FFF2-40B4-BE49-F238E27FC236}">
                  <a16:creationId xmlns:a16="http://schemas.microsoft.com/office/drawing/2014/main" id="{02F04088-DE53-40C2-AD3E-DBF948A74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040"/>
              <a:ext cx="36" cy="25"/>
            </a:xfrm>
            <a:custGeom>
              <a:avLst/>
              <a:gdLst>
                <a:gd name="T0" fmla="*/ 0 w 23"/>
                <a:gd name="T1" fmla="*/ 42 h 16"/>
                <a:gd name="T2" fmla="*/ 88 w 23"/>
                <a:gd name="T3" fmla="*/ 61 h 16"/>
                <a:gd name="T4" fmla="*/ 0 w 23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0" y="11"/>
                  </a:moveTo>
                  <a:cubicBezTo>
                    <a:pt x="5" y="0"/>
                    <a:pt x="21" y="7"/>
                    <a:pt x="23" y="16"/>
                  </a:cubicBezTo>
                  <a:cubicBezTo>
                    <a:pt x="15" y="12"/>
                    <a:pt x="10" y="5"/>
                    <a:pt x="0" y="12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Freeform 223">
              <a:extLst>
                <a:ext uri="{FF2B5EF4-FFF2-40B4-BE49-F238E27FC236}">
                  <a16:creationId xmlns:a16="http://schemas.microsoft.com/office/drawing/2014/main" id="{ABCFA71D-8C24-48AB-958F-3FBA7821E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896"/>
              <a:ext cx="48" cy="59"/>
            </a:xfrm>
            <a:custGeom>
              <a:avLst/>
              <a:gdLst>
                <a:gd name="T0" fmla="*/ 96 w 31"/>
                <a:gd name="T1" fmla="*/ 0 h 38"/>
                <a:gd name="T2" fmla="*/ 5 w 31"/>
                <a:gd name="T3" fmla="*/ 67 h 38"/>
                <a:gd name="T4" fmla="*/ 115 w 31"/>
                <a:gd name="T5" fmla="*/ 121 h 38"/>
                <a:gd name="T6" fmla="*/ 93 w 31"/>
                <a:gd name="T7" fmla="*/ 116 h 38"/>
                <a:gd name="T8" fmla="*/ 53 w 31"/>
                <a:gd name="T9" fmla="*/ 96 h 38"/>
                <a:gd name="T10" fmla="*/ 82 w 31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8">
                  <a:moveTo>
                    <a:pt x="26" y="0"/>
                  </a:moveTo>
                  <a:cubicBezTo>
                    <a:pt x="16" y="2"/>
                    <a:pt x="3" y="5"/>
                    <a:pt x="1" y="18"/>
                  </a:cubicBezTo>
                  <a:cubicBezTo>
                    <a:pt x="0" y="32"/>
                    <a:pt x="20" y="38"/>
                    <a:pt x="31" y="32"/>
                  </a:cubicBezTo>
                  <a:cubicBezTo>
                    <a:pt x="29" y="30"/>
                    <a:pt x="27" y="31"/>
                    <a:pt x="25" y="31"/>
                  </a:cubicBezTo>
                  <a:cubicBezTo>
                    <a:pt x="21" y="30"/>
                    <a:pt x="17" y="29"/>
                    <a:pt x="14" y="26"/>
                  </a:cubicBezTo>
                  <a:cubicBezTo>
                    <a:pt x="6" y="16"/>
                    <a:pt x="13" y="6"/>
                    <a:pt x="22" y="0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7" name="Freeform 224">
              <a:extLst>
                <a:ext uri="{FF2B5EF4-FFF2-40B4-BE49-F238E27FC236}">
                  <a16:creationId xmlns:a16="http://schemas.microsoft.com/office/drawing/2014/main" id="{290DF35B-A4A2-4AE1-BA41-E39F40EC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923"/>
              <a:ext cx="33" cy="27"/>
            </a:xfrm>
            <a:custGeom>
              <a:avLst/>
              <a:gdLst>
                <a:gd name="T0" fmla="*/ 0 w 21"/>
                <a:gd name="T1" fmla="*/ 26 h 18"/>
                <a:gd name="T2" fmla="*/ 74 w 21"/>
                <a:gd name="T3" fmla="*/ 27 h 18"/>
                <a:gd name="T4" fmla="*/ 14 w 21"/>
                <a:gd name="T5" fmla="*/ 62 h 18"/>
                <a:gd name="T6" fmla="*/ 49 w 21"/>
                <a:gd name="T7" fmla="*/ 27 h 18"/>
                <a:gd name="T8" fmla="*/ 8 w 21"/>
                <a:gd name="T9" fmla="*/ 2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8">
                  <a:moveTo>
                    <a:pt x="0" y="7"/>
                  </a:moveTo>
                  <a:cubicBezTo>
                    <a:pt x="3" y="0"/>
                    <a:pt x="17" y="1"/>
                    <a:pt x="19" y="8"/>
                  </a:cubicBezTo>
                  <a:cubicBezTo>
                    <a:pt x="21" y="16"/>
                    <a:pt x="9" y="16"/>
                    <a:pt x="4" y="18"/>
                  </a:cubicBezTo>
                  <a:cubicBezTo>
                    <a:pt x="4" y="13"/>
                    <a:pt x="12" y="12"/>
                    <a:pt x="13" y="8"/>
                  </a:cubicBezTo>
                  <a:cubicBezTo>
                    <a:pt x="14" y="2"/>
                    <a:pt x="5" y="7"/>
                    <a:pt x="2" y="8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8" name="Freeform 225">
              <a:extLst>
                <a:ext uri="{FF2B5EF4-FFF2-40B4-BE49-F238E27FC236}">
                  <a16:creationId xmlns:a16="http://schemas.microsoft.com/office/drawing/2014/main" id="{EB782905-76C7-446E-A4EF-EB34FC6F2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889"/>
              <a:ext cx="36" cy="38"/>
            </a:xfrm>
            <a:custGeom>
              <a:avLst/>
              <a:gdLst>
                <a:gd name="T0" fmla="*/ 20 w 23"/>
                <a:gd name="T1" fmla="*/ 0 h 25"/>
                <a:gd name="T2" fmla="*/ 20 w 23"/>
                <a:gd name="T3" fmla="*/ 62 h 25"/>
                <a:gd name="T4" fmla="*/ 88 w 23"/>
                <a:gd name="T5" fmla="*/ 70 h 25"/>
                <a:gd name="T6" fmla="*/ 20 w 23"/>
                <a:gd name="T7" fmla="*/ 18 h 25"/>
                <a:gd name="T8" fmla="*/ 22 w 23"/>
                <a:gd name="T9" fmla="*/ 1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5" y="0"/>
                  </a:moveTo>
                  <a:cubicBezTo>
                    <a:pt x="0" y="3"/>
                    <a:pt x="3" y="15"/>
                    <a:pt x="5" y="18"/>
                  </a:cubicBezTo>
                  <a:cubicBezTo>
                    <a:pt x="10" y="25"/>
                    <a:pt x="16" y="21"/>
                    <a:pt x="23" y="20"/>
                  </a:cubicBezTo>
                  <a:cubicBezTo>
                    <a:pt x="14" y="17"/>
                    <a:pt x="10" y="12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9" name="Freeform 226">
              <a:extLst>
                <a:ext uri="{FF2B5EF4-FFF2-40B4-BE49-F238E27FC236}">
                  <a16:creationId xmlns:a16="http://schemas.microsoft.com/office/drawing/2014/main" id="{3BEA2134-160C-4CAB-90A3-D0CE60F87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935"/>
              <a:ext cx="91" cy="26"/>
            </a:xfrm>
            <a:custGeom>
              <a:avLst/>
              <a:gdLst>
                <a:gd name="T0" fmla="*/ 216 w 59"/>
                <a:gd name="T1" fmla="*/ 21 h 17"/>
                <a:gd name="T2" fmla="*/ 102 w 59"/>
                <a:gd name="T3" fmla="*/ 0 h 17"/>
                <a:gd name="T4" fmla="*/ 54 w 59"/>
                <a:gd name="T5" fmla="*/ 28 h 17"/>
                <a:gd name="T6" fmla="*/ 0 w 59"/>
                <a:gd name="T7" fmla="*/ 61 h 17"/>
                <a:gd name="T8" fmla="*/ 26 w 59"/>
                <a:gd name="T9" fmla="*/ 49 h 17"/>
                <a:gd name="T10" fmla="*/ 100 w 59"/>
                <a:gd name="T11" fmla="*/ 28 h 17"/>
                <a:gd name="T12" fmla="*/ 143 w 59"/>
                <a:gd name="T13" fmla="*/ 26 h 17"/>
                <a:gd name="T14" fmla="*/ 197 w 59"/>
                <a:gd name="T15" fmla="*/ 3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17">
                  <a:moveTo>
                    <a:pt x="59" y="6"/>
                  </a:moveTo>
                  <a:cubicBezTo>
                    <a:pt x="47" y="8"/>
                    <a:pt x="38" y="2"/>
                    <a:pt x="28" y="0"/>
                  </a:cubicBezTo>
                  <a:cubicBezTo>
                    <a:pt x="26" y="4"/>
                    <a:pt x="19" y="6"/>
                    <a:pt x="15" y="8"/>
                  </a:cubicBezTo>
                  <a:cubicBezTo>
                    <a:pt x="12" y="10"/>
                    <a:pt x="0" y="13"/>
                    <a:pt x="0" y="17"/>
                  </a:cubicBezTo>
                  <a:cubicBezTo>
                    <a:pt x="3" y="17"/>
                    <a:pt x="5" y="15"/>
                    <a:pt x="7" y="14"/>
                  </a:cubicBezTo>
                  <a:cubicBezTo>
                    <a:pt x="13" y="10"/>
                    <a:pt x="20" y="10"/>
                    <a:pt x="27" y="8"/>
                  </a:cubicBezTo>
                  <a:cubicBezTo>
                    <a:pt x="31" y="7"/>
                    <a:pt x="35" y="5"/>
                    <a:pt x="39" y="7"/>
                  </a:cubicBezTo>
                  <a:cubicBezTo>
                    <a:pt x="45" y="8"/>
                    <a:pt x="48" y="10"/>
                    <a:pt x="54" y="9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Freeform 227">
              <a:extLst>
                <a:ext uri="{FF2B5EF4-FFF2-40B4-BE49-F238E27FC236}">
                  <a16:creationId xmlns:a16="http://schemas.microsoft.com/office/drawing/2014/main" id="{2836F34C-7A1E-4518-9D5D-FD59E6335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912"/>
              <a:ext cx="48" cy="42"/>
            </a:xfrm>
            <a:custGeom>
              <a:avLst/>
              <a:gdLst>
                <a:gd name="T0" fmla="*/ 101 w 31"/>
                <a:gd name="T1" fmla="*/ 22 h 27"/>
                <a:gd name="T2" fmla="*/ 0 w 31"/>
                <a:gd name="T3" fmla="*/ 73 h 27"/>
                <a:gd name="T4" fmla="*/ 40 w 31"/>
                <a:gd name="T5" fmla="*/ 95 h 27"/>
                <a:gd name="T6" fmla="*/ 115 w 31"/>
                <a:gd name="T7" fmla="*/ 87 h 27"/>
                <a:gd name="T8" fmla="*/ 60 w 31"/>
                <a:gd name="T9" fmla="*/ 68 h 27"/>
                <a:gd name="T10" fmla="*/ 93 w 31"/>
                <a:gd name="T11" fmla="*/ 2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7">
                  <a:moveTo>
                    <a:pt x="27" y="6"/>
                  </a:moveTo>
                  <a:cubicBezTo>
                    <a:pt x="23" y="0"/>
                    <a:pt x="1" y="12"/>
                    <a:pt x="0" y="19"/>
                  </a:cubicBezTo>
                  <a:cubicBezTo>
                    <a:pt x="0" y="27"/>
                    <a:pt x="5" y="25"/>
                    <a:pt x="11" y="25"/>
                  </a:cubicBezTo>
                  <a:cubicBezTo>
                    <a:pt x="17" y="24"/>
                    <a:pt x="25" y="25"/>
                    <a:pt x="31" y="23"/>
                  </a:cubicBezTo>
                  <a:cubicBezTo>
                    <a:pt x="25" y="23"/>
                    <a:pt x="20" y="22"/>
                    <a:pt x="16" y="18"/>
                  </a:cubicBezTo>
                  <a:cubicBezTo>
                    <a:pt x="11" y="11"/>
                    <a:pt x="17" y="8"/>
                    <a:pt x="25" y="6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1" name="Freeform 228">
              <a:extLst>
                <a:ext uri="{FF2B5EF4-FFF2-40B4-BE49-F238E27FC236}">
                  <a16:creationId xmlns:a16="http://schemas.microsoft.com/office/drawing/2014/main" id="{B8A82062-712E-4BD8-A84B-B8266F1C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946"/>
              <a:ext cx="44" cy="52"/>
            </a:xfrm>
            <a:custGeom>
              <a:avLst/>
              <a:gdLst>
                <a:gd name="T0" fmla="*/ 0 w 29"/>
                <a:gd name="T1" fmla="*/ 0 h 34"/>
                <a:gd name="T2" fmla="*/ 26 w 29"/>
                <a:gd name="T3" fmla="*/ 35 h 34"/>
                <a:gd name="T4" fmla="*/ 26 w 29"/>
                <a:gd name="T5" fmla="*/ 89 h 34"/>
                <a:gd name="T6" fmla="*/ 102 w 29"/>
                <a:gd name="T7" fmla="*/ 122 h 34"/>
                <a:gd name="T8" fmla="*/ 76 w 29"/>
                <a:gd name="T9" fmla="*/ 107 h 34"/>
                <a:gd name="T10" fmla="*/ 53 w 29"/>
                <a:gd name="T11" fmla="*/ 67 h 34"/>
                <a:gd name="T12" fmla="*/ 39 w 29"/>
                <a:gd name="T13" fmla="*/ 32 h 34"/>
                <a:gd name="T14" fmla="*/ 12 w 29"/>
                <a:gd name="T15" fmla="*/ 5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4">
                  <a:moveTo>
                    <a:pt x="0" y="0"/>
                  </a:moveTo>
                  <a:cubicBezTo>
                    <a:pt x="2" y="3"/>
                    <a:pt x="5" y="7"/>
                    <a:pt x="7" y="10"/>
                  </a:cubicBezTo>
                  <a:cubicBezTo>
                    <a:pt x="8" y="15"/>
                    <a:pt x="5" y="20"/>
                    <a:pt x="7" y="25"/>
                  </a:cubicBezTo>
                  <a:cubicBezTo>
                    <a:pt x="9" y="34"/>
                    <a:pt x="22" y="34"/>
                    <a:pt x="29" y="34"/>
                  </a:cubicBezTo>
                  <a:cubicBezTo>
                    <a:pt x="27" y="31"/>
                    <a:pt x="25" y="32"/>
                    <a:pt x="22" y="30"/>
                  </a:cubicBezTo>
                  <a:cubicBezTo>
                    <a:pt x="18" y="27"/>
                    <a:pt x="16" y="23"/>
                    <a:pt x="15" y="19"/>
                  </a:cubicBezTo>
                  <a:cubicBezTo>
                    <a:pt x="13" y="16"/>
                    <a:pt x="13" y="12"/>
                    <a:pt x="11" y="9"/>
                  </a:cubicBezTo>
                  <a:cubicBezTo>
                    <a:pt x="9" y="6"/>
                    <a:pt x="3" y="5"/>
                    <a:pt x="3" y="1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2" name="Freeform 229">
              <a:extLst>
                <a:ext uri="{FF2B5EF4-FFF2-40B4-BE49-F238E27FC236}">
                  <a16:creationId xmlns:a16="http://schemas.microsoft.com/office/drawing/2014/main" id="{E3337FBF-C7FA-48CB-ABCB-22F0F8BA2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997"/>
              <a:ext cx="23" cy="29"/>
            </a:xfrm>
            <a:custGeom>
              <a:avLst/>
              <a:gdLst>
                <a:gd name="T0" fmla="*/ 54 w 15"/>
                <a:gd name="T1" fmla="*/ 18 h 19"/>
                <a:gd name="T2" fmla="*/ 49 w 15"/>
                <a:gd name="T3" fmla="*/ 8 h 19"/>
                <a:gd name="T4" fmla="*/ 28 w 15"/>
                <a:gd name="T5" fmla="*/ 67 h 19"/>
                <a:gd name="T6" fmla="*/ 48 w 15"/>
                <a:gd name="T7" fmla="*/ 1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9">
                  <a:moveTo>
                    <a:pt x="15" y="5"/>
                  </a:moveTo>
                  <a:cubicBezTo>
                    <a:pt x="15" y="4"/>
                    <a:pt x="15" y="3"/>
                    <a:pt x="14" y="2"/>
                  </a:cubicBezTo>
                  <a:cubicBezTo>
                    <a:pt x="2" y="0"/>
                    <a:pt x="0" y="13"/>
                    <a:pt x="8" y="19"/>
                  </a:cubicBezTo>
                  <a:cubicBezTo>
                    <a:pt x="6" y="15"/>
                    <a:pt x="6" y="1"/>
                    <a:pt x="13" y="5"/>
                  </a:cubicBezTo>
                </a:path>
              </a:pathLst>
            </a:custGeom>
            <a:solidFill>
              <a:srgbClr val="FCE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5" name="Group 230">
            <a:extLst>
              <a:ext uri="{FF2B5EF4-FFF2-40B4-BE49-F238E27FC236}">
                <a16:creationId xmlns:a16="http://schemas.microsoft.com/office/drawing/2014/main" id="{91EBA4EB-E470-4420-9A35-1EC803DCCBE2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2451100"/>
            <a:ext cx="3376613" cy="3570288"/>
            <a:chOff x="3166" y="1481"/>
            <a:chExt cx="2127" cy="2249"/>
          </a:xfrm>
        </p:grpSpPr>
        <p:grpSp>
          <p:nvGrpSpPr>
            <p:cNvPr id="44036" name="Group 231">
              <a:extLst>
                <a:ext uri="{FF2B5EF4-FFF2-40B4-BE49-F238E27FC236}">
                  <a16:creationId xmlns:a16="http://schemas.microsoft.com/office/drawing/2014/main" id="{38BFAEE6-B3E0-4820-A96B-86BC276C5B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66" y="1481"/>
              <a:ext cx="2127" cy="2249"/>
              <a:chOff x="3166" y="1481"/>
              <a:chExt cx="2127" cy="2249"/>
            </a:xfrm>
          </p:grpSpPr>
          <p:sp>
            <p:nvSpPr>
              <p:cNvPr id="44077" name="Freeform 232">
                <a:extLst>
                  <a:ext uri="{FF2B5EF4-FFF2-40B4-BE49-F238E27FC236}">
                    <a16:creationId xmlns:a16="http://schemas.microsoft.com/office/drawing/2014/main" id="{EE07BFD4-B233-4151-9A2D-384B2FC4C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481"/>
                <a:ext cx="1457" cy="2249"/>
              </a:xfrm>
              <a:custGeom>
                <a:avLst/>
                <a:gdLst>
                  <a:gd name="T0" fmla="*/ 3752 w 908"/>
                  <a:gd name="T1" fmla="*/ 464 h 1402"/>
                  <a:gd name="T2" fmla="*/ 2680 w 908"/>
                  <a:gd name="T3" fmla="*/ 136 h 1402"/>
                  <a:gd name="T4" fmla="*/ 1792 w 908"/>
                  <a:gd name="T5" fmla="*/ 512 h 1402"/>
                  <a:gd name="T6" fmla="*/ 950 w 908"/>
                  <a:gd name="T7" fmla="*/ 1081 h 1402"/>
                  <a:gd name="T8" fmla="*/ 472 w 908"/>
                  <a:gd name="T9" fmla="*/ 1570 h 1402"/>
                  <a:gd name="T10" fmla="*/ 132 w 908"/>
                  <a:gd name="T11" fmla="*/ 2194 h 1402"/>
                  <a:gd name="T12" fmla="*/ 16 w 908"/>
                  <a:gd name="T13" fmla="*/ 3268 h 1402"/>
                  <a:gd name="T14" fmla="*/ 822 w 908"/>
                  <a:gd name="T15" fmla="*/ 4878 h 1402"/>
                  <a:gd name="T16" fmla="*/ 1462 w 908"/>
                  <a:gd name="T17" fmla="*/ 5303 h 1402"/>
                  <a:gd name="T18" fmla="*/ 1810 w 908"/>
                  <a:gd name="T19" fmla="*/ 5460 h 1402"/>
                  <a:gd name="T20" fmla="*/ 2322 w 908"/>
                  <a:gd name="T21" fmla="*/ 5614 h 1402"/>
                  <a:gd name="T22" fmla="*/ 3442 w 908"/>
                  <a:gd name="T23" fmla="*/ 5602 h 1402"/>
                  <a:gd name="T24" fmla="*/ 2537 w 908"/>
                  <a:gd name="T25" fmla="*/ 5469 h 1402"/>
                  <a:gd name="T26" fmla="*/ 1516 w 908"/>
                  <a:gd name="T27" fmla="*/ 4949 h 1402"/>
                  <a:gd name="T28" fmla="*/ 772 w 908"/>
                  <a:gd name="T29" fmla="*/ 4508 h 1402"/>
                  <a:gd name="T30" fmla="*/ 234 w 908"/>
                  <a:gd name="T31" fmla="*/ 3149 h 1402"/>
                  <a:gd name="T32" fmla="*/ 711 w 908"/>
                  <a:gd name="T33" fmla="*/ 2146 h 1402"/>
                  <a:gd name="T34" fmla="*/ 1091 w 908"/>
                  <a:gd name="T35" fmla="*/ 1449 h 1402"/>
                  <a:gd name="T36" fmla="*/ 1430 w 908"/>
                  <a:gd name="T37" fmla="*/ 1006 h 1402"/>
                  <a:gd name="T38" fmla="*/ 2595 w 908"/>
                  <a:gd name="T39" fmla="*/ 363 h 1402"/>
                  <a:gd name="T40" fmla="*/ 3410 w 908"/>
                  <a:gd name="T41" fmla="*/ 383 h 1402"/>
                  <a:gd name="T42" fmla="*/ 3752 w 908"/>
                  <a:gd name="T43" fmla="*/ 464 h 140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08" h="1402">
                    <a:moveTo>
                      <a:pt x="908" y="112"/>
                    </a:moveTo>
                    <a:cubicBezTo>
                      <a:pt x="908" y="112"/>
                      <a:pt x="810" y="0"/>
                      <a:pt x="649" y="33"/>
                    </a:cubicBezTo>
                    <a:cubicBezTo>
                      <a:pt x="569" y="50"/>
                      <a:pt x="488" y="107"/>
                      <a:pt x="434" y="124"/>
                    </a:cubicBezTo>
                    <a:cubicBezTo>
                      <a:pt x="380" y="141"/>
                      <a:pt x="273" y="237"/>
                      <a:pt x="230" y="262"/>
                    </a:cubicBezTo>
                    <a:cubicBezTo>
                      <a:pt x="187" y="288"/>
                      <a:pt x="147" y="327"/>
                      <a:pt x="114" y="380"/>
                    </a:cubicBezTo>
                    <a:cubicBezTo>
                      <a:pt x="82" y="432"/>
                      <a:pt x="38" y="502"/>
                      <a:pt x="32" y="532"/>
                    </a:cubicBezTo>
                    <a:cubicBezTo>
                      <a:pt x="26" y="563"/>
                      <a:pt x="0" y="720"/>
                      <a:pt x="4" y="792"/>
                    </a:cubicBezTo>
                    <a:cubicBezTo>
                      <a:pt x="9" y="863"/>
                      <a:pt x="26" y="1026"/>
                      <a:pt x="199" y="1182"/>
                    </a:cubicBezTo>
                    <a:cubicBezTo>
                      <a:pt x="282" y="1257"/>
                      <a:pt x="334" y="1263"/>
                      <a:pt x="354" y="1285"/>
                    </a:cubicBezTo>
                    <a:cubicBezTo>
                      <a:pt x="373" y="1307"/>
                      <a:pt x="410" y="1317"/>
                      <a:pt x="438" y="1323"/>
                    </a:cubicBezTo>
                    <a:cubicBezTo>
                      <a:pt x="465" y="1329"/>
                      <a:pt x="519" y="1353"/>
                      <a:pt x="562" y="1360"/>
                    </a:cubicBezTo>
                    <a:cubicBezTo>
                      <a:pt x="605" y="1367"/>
                      <a:pt x="756" y="1402"/>
                      <a:pt x="833" y="1357"/>
                    </a:cubicBezTo>
                    <a:cubicBezTo>
                      <a:pt x="833" y="1357"/>
                      <a:pt x="680" y="1363"/>
                      <a:pt x="614" y="1325"/>
                    </a:cubicBezTo>
                    <a:cubicBezTo>
                      <a:pt x="548" y="1288"/>
                      <a:pt x="427" y="1224"/>
                      <a:pt x="367" y="1199"/>
                    </a:cubicBezTo>
                    <a:cubicBezTo>
                      <a:pt x="307" y="1174"/>
                      <a:pt x="233" y="1160"/>
                      <a:pt x="187" y="1092"/>
                    </a:cubicBezTo>
                    <a:cubicBezTo>
                      <a:pt x="140" y="1024"/>
                      <a:pt x="36" y="838"/>
                      <a:pt x="57" y="763"/>
                    </a:cubicBezTo>
                    <a:cubicBezTo>
                      <a:pt x="77" y="688"/>
                      <a:pt x="142" y="559"/>
                      <a:pt x="172" y="520"/>
                    </a:cubicBezTo>
                    <a:cubicBezTo>
                      <a:pt x="202" y="481"/>
                      <a:pt x="250" y="405"/>
                      <a:pt x="264" y="351"/>
                    </a:cubicBezTo>
                    <a:cubicBezTo>
                      <a:pt x="279" y="298"/>
                      <a:pt x="286" y="296"/>
                      <a:pt x="346" y="244"/>
                    </a:cubicBezTo>
                    <a:cubicBezTo>
                      <a:pt x="405" y="192"/>
                      <a:pt x="535" y="98"/>
                      <a:pt x="628" y="88"/>
                    </a:cubicBezTo>
                    <a:cubicBezTo>
                      <a:pt x="721" y="78"/>
                      <a:pt x="793" y="74"/>
                      <a:pt x="825" y="93"/>
                    </a:cubicBezTo>
                    <a:cubicBezTo>
                      <a:pt x="858" y="113"/>
                      <a:pt x="908" y="112"/>
                      <a:pt x="908" y="112"/>
                    </a:cubicBezTo>
                    <a:close/>
                  </a:path>
                </a:pathLst>
              </a:custGeom>
              <a:solidFill>
                <a:srgbClr val="FFD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8" name="Freeform 233">
                <a:extLst>
                  <a:ext uri="{FF2B5EF4-FFF2-40B4-BE49-F238E27FC236}">
                    <a16:creationId xmlns:a16="http://schemas.microsoft.com/office/drawing/2014/main" id="{237F8855-7549-466E-AB70-C44154024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481"/>
                <a:ext cx="1457" cy="2249"/>
              </a:xfrm>
              <a:custGeom>
                <a:avLst/>
                <a:gdLst>
                  <a:gd name="T0" fmla="*/ 3752 w 908"/>
                  <a:gd name="T1" fmla="*/ 464 h 1402"/>
                  <a:gd name="T2" fmla="*/ 2680 w 908"/>
                  <a:gd name="T3" fmla="*/ 136 h 1402"/>
                  <a:gd name="T4" fmla="*/ 1792 w 908"/>
                  <a:gd name="T5" fmla="*/ 512 h 1402"/>
                  <a:gd name="T6" fmla="*/ 950 w 908"/>
                  <a:gd name="T7" fmla="*/ 1081 h 1402"/>
                  <a:gd name="T8" fmla="*/ 472 w 908"/>
                  <a:gd name="T9" fmla="*/ 1570 h 1402"/>
                  <a:gd name="T10" fmla="*/ 132 w 908"/>
                  <a:gd name="T11" fmla="*/ 2194 h 1402"/>
                  <a:gd name="T12" fmla="*/ 16 w 908"/>
                  <a:gd name="T13" fmla="*/ 3268 h 1402"/>
                  <a:gd name="T14" fmla="*/ 822 w 908"/>
                  <a:gd name="T15" fmla="*/ 4878 h 1402"/>
                  <a:gd name="T16" fmla="*/ 1462 w 908"/>
                  <a:gd name="T17" fmla="*/ 5303 h 1402"/>
                  <a:gd name="T18" fmla="*/ 1810 w 908"/>
                  <a:gd name="T19" fmla="*/ 5460 h 1402"/>
                  <a:gd name="T20" fmla="*/ 2322 w 908"/>
                  <a:gd name="T21" fmla="*/ 5614 h 1402"/>
                  <a:gd name="T22" fmla="*/ 3442 w 908"/>
                  <a:gd name="T23" fmla="*/ 5602 h 1402"/>
                  <a:gd name="T24" fmla="*/ 2537 w 908"/>
                  <a:gd name="T25" fmla="*/ 5469 h 1402"/>
                  <a:gd name="T26" fmla="*/ 1516 w 908"/>
                  <a:gd name="T27" fmla="*/ 4949 h 1402"/>
                  <a:gd name="T28" fmla="*/ 772 w 908"/>
                  <a:gd name="T29" fmla="*/ 4508 h 1402"/>
                  <a:gd name="T30" fmla="*/ 234 w 908"/>
                  <a:gd name="T31" fmla="*/ 3149 h 1402"/>
                  <a:gd name="T32" fmla="*/ 711 w 908"/>
                  <a:gd name="T33" fmla="*/ 2146 h 1402"/>
                  <a:gd name="T34" fmla="*/ 1091 w 908"/>
                  <a:gd name="T35" fmla="*/ 1449 h 1402"/>
                  <a:gd name="T36" fmla="*/ 1430 w 908"/>
                  <a:gd name="T37" fmla="*/ 1006 h 1402"/>
                  <a:gd name="T38" fmla="*/ 2595 w 908"/>
                  <a:gd name="T39" fmla="*/ 363 h 1402"/>
                  <a:gd name="T40" fmla="*/ 3410 w 908"/>
                  <a:gd name="T41" fmla="*/ 383 h 1402"/>
                  <a:gd name="T42" fmla="*/ 3752 w 908"/>
                  <a:gd name="T43" fmla="*/ 464 h 140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08" h="1402">
                    <a:moveTo>
                      <a:pt x="908" y="112"/>
                    </a:moveTo>
                    <a:cubicBezTo>
                      <a:pt x="908" y="112"/>
                      <a:pt x="810" y="0"/>
                      <a:pt x="649" y="33"/>
                    </a:cubicBezTo>
                    <a:cubicBezTo>
                      <a:pt x="569" y="50"/>
                      <a:pt x="488" y="107"/>
                      <a:pt x="434" y="124"/>
                    </a:cubicBezTo>
                    <a:cubicBezTo>
                      <a:pt x="380" y="141"/>
                      <a:pt x="273" y="237"/>
                      <a:pt x="230" y="262"/>
                    </a:cubicBezTo>
                    <a:cubicBezTo>
                      <a:pt x="187" y="288"/>
                      <a:pt x="147" y="327"/>
                      <a:pt x="114" y="380"/>
                    </a:cubicBezTo>
                    <a:cubicBezTo>
                      <a:pt x="82" y="432"/>
                      <a:pt x="38" y="502"/>
                      <a:pt x="32" y="532"/>
                    </a:cubicBezTo>
                    <a:cubicBezTo>
                      <a:pt x="26" y="563"/>
                      <a:pt x="0" y="720"/>
                      <a:pt x="4" y="792"/>
                    </a:cubicBezTo>
                    <a:cubicBezTo>
                      <a:pt x="9" y="863"/>
                      <a:pt x="26" y="1026"/>
                      <a:pt x="199" y="1182"/>
                    </a:cubicBezTo>
                    <a:cubicBezTo>
                      <a:pt x="282" y="1257"/>
                      <a:pt x="334" y="1263"/>
                      <a:pt x="354" y="1285"/>
                    </a:cubicBezTo>
                    <a:cubicBezTo>
                      <a:pt x="373" y="1307"/>
                      <a:pt x="410" y="1317"/>
                      <a:pt x="438" y="1323"/>
                    </a:cubicBezTo>
                    <a:cubicBezTo>
                      <a:pt x="465" y="1329"/>
                      <a:pt x="519" y="1353"/>
                      <a:pt x="562" y="1360"/>
                    </a:cubicBezTo>
                    <a:cubicBezTo>
                      <a:pt x="605" y="1367"/>
                      <a:pt x="756" y="1402"/>
                      <a:pt x="833" y="1357"/>
                    </a:cubicBezTo>
                    <a:cubicBezTo>
                      <a:pt x="833" y="1357"/>
                      <a:pt x="680" y="1363"/>
                      <a:pt x="614" y="1325"/>
                    </a:cubicBezTo>
                    <a:cubicBezTo>
                      <a:pt x="548" y="1288"/>
                      <a:pt x="427" y="1224"/>
                      <a:pt x="367" y="1199"/>
                    </a:cubicBezTo>
                    <a:cubicBezTo>
                      <a:pt x="307" y="1174"/>
                      <a:pt x="233" y="1160"/>
                      <a:pt x="187" y="1092"/>
                    </a:cubicBezTo>
                    <a:cubicBezTo>
                      <a:pt x="140" y="1024"/>
                      <a:pt x="36" y="838"/>
                      <a:pt x="57" y="763"/>
                    </a:cubicBezTo>
                    <a:cubicBezTo>
                      <a:pt x="77" y="688"/>
                      <a:pt x="142" y="559"/>
                      <a:pt x="172" y="520"/>
                    </a:cubicBezTo>
                    <a:cubicBezTo>
                      <a:pt x="202" y="481"/>
                      <a:pt x="250" y="405"/>
                      <a:pt x="264" y="351"/>
                    </a:cubicBezTo>
                    <a:cubicBezTo>
                      <a:pt x="279" y="298"/>
                      <a:pt x="286" y="296"/>
                      <a:pt x="346" y="244"/>
                    </a:cubicBezTo>
                    <a:cubicBezTo>
                      <a:pt x="405" y="192"/>
                      <a:pt x="535" y="98"/>
                      <a:pt x="628" y="88"/>
                    </a:cubicBezTo>
                    <a:cubicBezTo>
                      <a:pt x="721" y="78"/>
                      <a:pt x="793" y="74"/>
                      <a:pt x="825" y="93"/>
                    </a:cubicBezTo>
                    <a:cubicBezTo>
                      <a:pt x="858" y="113"/>
                      <a:pt x="908" y="112"/>
                      <a:pt x="908" y="11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9" name="Freeform 234">
                <a:extLst>
                  <a:ext uri="{FF2B5EF4-FFF2-40B4-BE49-F238E27FC236}">
                    <a16:creationId xmlns:a16="http://schemas.microsoft.com/office/drawing/2014/main" id="{66AE84D3-1E05-4A79-994D-775D832B25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7" y="1540"/>
                <a:ext cx="2096" cy="2169"/>
              </a:xfrm>
              <a:custGeom>
                <a:avLst/>
                <a:gdLst>
                  <a:gd name="T0" fmla="*/ 4508 w 1307"/>
                  <a:gd name="T1" fmla="*/ 1202 h 1352"/>
                  <a:gd name="T2" fmla="*/ 1209 w 1307"/>
                  <a:gd name="T3" fmla="*/ 847 h 1352"/>
                  <a:gd name="T4" fmla="*/ 540 w 1307"/>
                  <a:gd name="T5" fmla="*/ 1941 h 1352"/>
                  <a:gd name="T6" fmla="*/ 165 w 1307"/>
                  <a:gd name="T7" fmla="*/ 3667 h 1352"/>
                  <a:gd name="T8" fmla="*/ 1926 w 1307"/>
                  <a:gd name="T9" fmla="*/ 5137 h 1352"/>
                  <a:gd name="T10" fmla="*/ 4351 w 1307"/>
                  <a:gd name="T11" fmla="*/ 4839 h 1352"/>
                  <a:gd name="T12" fmla="*/ 5376 w 1307"/>
                  <a:gd name="T13" fmla="*/ 2939 h 1352"/>
                  <a:gd name="T14" fmla="*/ 1422 w 1307"/>
                  <a:gd name="T15" fmla="*/ 4628 h 1352"/>
                  <a:gd name="T16" fmla="*/ 268 w 1307"/>
                  <a:gd name="T17" fmla="*/ 3063 h 1352"/>
                  <a:gd name="T18" fmla="*/ 1147 w 1307"/>
                  <a:gd name="T19" fmla="*/ 2134 h 1352"/>
                  <a:gd name="T20" fmla="*/ 1857 w 1307"/>
                  <a:gd name="T21" fmla="*/ 2548 h 1352"/>
                  <a:gd name="T22" fmla="*/ 2125 w 1307"/>
                  <a:gd name="T23" fmla="*/ 4075 h 1352"/>
                  <a:gd name="T24" fmla="*/ 4500 w 1307"/>
                  <a:gd name="T25" fmla="*/ 4327 h 1352"/>
                  <a:gd name="T26" fmla="*/ 3806 w 1307"/>
                  <a:gd name="T27" fmla="*/ 4203 h 1352"/>
                  <a:gd name="T28" fmla="*/ 3539 w 1307"/>
                  <a:gd name="T29" fmla="*/ 4344 h 1352"/>
                  <a:gd name="T30" fmla="*/ 3745 w 1307"/>
                  <a:gd name="T31" fmla="*/ 4344 h 1352"/>
                  <a:gd name="T32" fmla="*/ 3366 w 1307"/>
                  <a:gd name="T33" fmla="*/ 5294 h 1352"/>
                  <a:gd name="T34" fmla="*/ 2904 w 1307"/>
                  <a:gd name="T35" fmla="*/ 4038 h 1352"/>
                  <a:gd name="T36" fmla="*/ 3786 w 1307"/>
                  <a:gd name="T37" fmla="*/ 3889 h 1352"/>
                  <a:gd name="T38" fmla="*/ 3493 w 1307"/>
                  <a:gd name="T39" fmla="*/ 4388 h 1352"/>
                  <a:gd name="T40" fmla="*/ 3703 w 1307"/>
                  <a:gd name="T41" fmla="*/ 4242 h 1352"/>
                  <a:gd name="T42" fmla="*/ 3595 w 1307"/>
                  <a:gd name="T43" fmla="*/ 3629 h 1352"/>
                  <a:gd name="T44" fmla="*/ 3292 w 1307"/>
                  <a:gd name="T45" fmla="*/ 2501 h 1352"/>
                  <a:gd name="T46" fmla="*/ 4099 w 1307"/>
                  <a:gd name="T47" fmla="*/ 2605 h 1352"/>
                  <a:gd name="T48" fmla="*/ 3178 w 1307"/>
                  <a:gd name="T49" fmla="*/ 2188 h 1352"/>
                  <a:gd name="T50" fmla="*/ 1963 w 1307"/>
                  <a:gd name="T51" fmla="*/ 2296 h 1352"/>
                  <a:gd name="T52" fmla="*/ 2117 w 1307"/>
                  <a:gd name="T53" fmla="*/ 472 h 1352"/>
                  <a:gd name="T54" fmla="*/ 3907 w 1307"/>
                  <a:gd name="T55" fmla="*/ 1134 h 1352"/>
                  <a:gd name="T56" fmla="*/ 4617 w 1307"/>
                  <a:gd name="T57" fmla="*/ 2036 h 1352"/>
                  <a:gd name="T58" fmla="*/ 4230 w 1307"/>
                  <a:gd name="T59" fmla="*/ 1239 h 1352"/>
                  <a:gd name="T60" fmla="*/ 4426 w 1307"/>
                  <a:gd name="T61" fmla="*/ 1436 h 1352"/>
                  <a:gd name="T62" fmla="*/ 4529 w 1307"/>
                  <a:gd name="T63" fmla="*/ 1601 h 1352"/>
                  <a:gd name="T64" fmla="*/ 4660 w 1307"/>
                  <a:gd name="T65" fmla="*/ 1742 h 1352"/>
                  <a:gd name="T66" fmla="*/ 4742 w 1307"/>
                  <a:gd name="T67" fmla="*/ 1928 h 1352"/>
                  <a:gd name="T68" fmla="*/ 4797 w 1307"/>
                  <a:gd name="T69" fmla="*/ 2078 h 1352"/>
                  <a:gd name="T70" fmla="*/ 4822 w 1307"/>
                  <a:gd name="T71" fmla="*/ 2337 h 1352"/>
                  <a:gd name="T72" fmla="*/ 4845 w 1307"/>
                  <a:gd name="T73" fmla="*/ 2713 h 1352"/>
                  <a:gd name="T74" fmla="*/ 4866 w 1307"/>
                  <a:gd name="T75" fmla="*/ 3178 h 13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07" h="1352">
                    <a:moveTo>
                      <a:pt x="1303" y="712"/>
                    </a:moveTo>
                    <a:cubicBezTo>
                      <a:pt x="1295" y="567"/>
                      <a:pt x="1212" y="424"/>
                      <a:pt x="1093" y="291"/>
                    </a:cubicBezTo>
                    <a:cubicBezTo>
                      <a:pt x="973" y="159"/>
                      <a:pt x="871" y="0"/>
                      <a:pt x="706" y="12"/>
                    </a:cubicBezTo>
                    <a:cubicBezTo>
                      <a:pt x="541" y="24"/>
                      <a:pt x="342" y="139"/>
                      <a:pt x="293" y="205"/>
                    </a:cubicBezTo>
                    <a:cubicBezTo>
                      <a:pt x="245" y="271"/>
                      <a:pt x="231" y="287"/>
                      <a:pt x="208" y="344"/>
                    </a:cubicBezTo>
                    <a:cubicBezTo>
                      <a:pt x="186" y="401"/>
                      <a:pt x="172" y="431"/>
                      <a:pt x="131" y="470"/>
                    </a:cubicBezTo>
                    <a:cubicBezTo>
                      <a:pt x="91" y="508"/>
                      <a:pt x="42" y="587"/>
                      <a:pt x="27" y="644"/>
                    </a:cubicBezTo>
                    <a:cubicBezTo>
                      <a:pt x="11" y="701"/>
                      <a:pt x="0" y="795"/>
                      <a:pt x="40" y="888"/>
                    </a:cubicBezTo>
                    <a:cubicBezTo>
                      <a:pt x="80" y="981"/>
                      <a:pt x="127" y="1100"/>
                      <a:pt x="238" y="1141"/>
                    </a:cubicBezTo>
                    <a:cubicBezTo>
                      <a:pt x="349" y="1183"/>
                      <a:pt x="422" y="1209"/>
                      <a:pt x="467" y="1244"/>
                    </a:cubicBezTo>
                    <a:cubicBezTo>
                      <a:pt x="512" y="1279"/>
                      <a:pt x="673" y="1352"/>
                      <a:pt x="777" y="1329"/>
                    </a:cubicBezTo>
                    <a:cubicBezTo>
                      <a:pt x="881" y="1306"/>
                      <a:pt x="993" y="1240"/>
                      <a:pt x="1055" y="1172"/>
                    </a:cubicBezTo>
                    <a:cubicBezTo>
                      <a:pt x="1118" y="1105"/>
                      <a:pt x="1225" y="1012"/>
                      <a:pt x="1260" y="927"/>
                    </a:cubicBezTo>
                    <a:cubicBezTo>
                      <a:pt x="1295" y="843"/>
                      <a:pt x="1307" y="775"/>
                      <a:pt x="1303" y="712"/>
                    </a:cubicBezTo>
                    <a:close/>
                    <a:moveTo>
                      <a:pt x="515" y="987"/>
                    </a:moveTo>
                    <a:cubicBezTo>
                      <a:pt x="495" y="1048"/>
                      <a:pt x="438" y="1146"/>
                      <a:pt x="345" y="1121"/>
                    </a:cubicBezTo>
                    <a:cubicBezTo>
                      <a:pt x="251" y="1097"/>
                      <a:pt x="177" y="1034"/>
                      <a:pt x="154" y="998"/>
                    </a:cubicBezTo>
                    <a:cubicBezTo>
                      <a:pt x="131" y="962"/>
                      <a:pt x="54" y="850"/>
                      <a:pt x="65" y="742"/>
                    </a:cubicBezTo>
                    <a:cubicBezTo>
                      <a:pt x="77" y="634"/>
                      <a:pt x="100" y="564"/>
                      <a:pt x="152" y="527"/>
                    </a:cubicBezTo>
                    <a:cubicBezTo>
                      <a:pt x="205" y="489"/>
                      <a:pt x="238" y="490"/>
                      <a:pt x="278" y="517"/>
                    </a:cubicBezTo>
                    <a:cubicBezTo>
                      <a:pt x="318" y="544"/>
                      <a:pt x="360" y="568"/>
                      <a:pt x="389" y="579"/>
                    </a:cubicBezTo>
                    <a:cubicBezTo>
                      <a:pt x="418" y="591"/>
                      <a:pt x="443" y="595"/>
                      <a:pt x="450" y="617"/>
                    </a:cubicBezTo>
                    <a:cubicBezTo>
                      <a:pt x="457" y="644"/>
                      <a:pt x="426" y="693"/>
                      <a:pt x="437" y="778"/>
                    </a:cubicBezTo>
                    <a:cubicBezTo>
                      <a:pt x="453" y="903"/>
                      <a:pt x="536" y="925"/>
                      <a:pt x="515" y="987"/>
                    </a:cubicBezTo>
                    <a:close/>
                    <a:moveTo>
                      <a:pt x="1184" y="844"/>
                    </a:moveTo>
                    <a:cubicBezTo>
                      <a:pt x="1183" y="920"/>
                      <a:pt x="1106" y="1026"/>
                      <a:pt x="1091" y="1048"/>
                    </a:cubicBezTo>
                    <a:cubicBezTo>
                      <a:pt x="1076" y="1069"/>
                      <a:pt x="1069" y="1068"/>
                      <a:pt x="1043" y="1033"/>
                    </a:cubicBezTo>
                    <a:cubicBezTo>
                      <a:pt x="1017" y="999"/>
                      <a:pt x="943" y="1012"/>
                      <a:pt x="923" y="1018"/>
                    </a:cubicBezTo>
                    <a:cubicBezTo>
                      <a:pt x="914" y="1021"/>
                      <a:pt x="905" y="1024"/>
                      <a:pt x="898" y="1027"/>
                    </a:cubicBezTo>
                    <a:cubicBezTo>
                      <a:pt x="885" y="1035"/>
                      <a:pt x="871" y="1041"/>
                      <a:pt x="858" y="1052"/>
                    </a:cubicBezTo>
                    <a:cubicBezTo>
                      <a:pt x="850" y="1059"/>
                      <a:pt x="848" y="1064"/>
                      <a:pt x="848" y="1064"/>
                    </a:cubicBezTo>
                    <a:cubicBezTo>
                      <a:pt x="852" y="1077"/>
                      <a:pt x="880" y="1063"/>
                      <a:pt x="908" y="1052"/>
                    </a:cubicBezTo>
                    <a:cubicBezTo>
                      <a:pt x="936" y="1041"/>
                      <a:pt x="1005" y="1014"/>
                      <a:pt x="1020" y="1089"/>
                    </a:cubicBezTo>
                    <a:cubicBezTo>
                      <a:pt x="1035" y="1163"/>
                      <a:pt x="904" y="1253"/>
                      <a:pt x="816" y="1282"/>
                    </a:cubicBezTo>
                    <a:cubicBezTo>
                      <a:pt x="729" y="1312"/>
                      <a:pt x="544" y="1296"/>
                      <a:pt x="534" y="1181"/>
                    </a:cubicBezTo>
                    <a:cubicBezTo>
                      <a:pt x="524" y="1067"/>
                      <a:pt x="671" y="990"/>
                      <a:pt x="704" y="978"/>
                    </a:cubicBezTo>
                    <a:cubicBezTo>
                      <a:pt x="737" y="965"/>
                      <a:pt x="766" y="952"/>
                      <a:pt x="796" y="936"/>
                    </a:cubicBezTo>
                    <a:cubicBezTo>
                      <a:pt x="826" y="921"/>
                      <a:pt x="899" y="894"/>
                      <a:pt x="918" y="942"/>
                    </a:cubicBezTo>
                    <a:cubicBezTo>
                      <a:pt x="937" y="990"/>
                      <a:pt x="855" y="1023"/>
                      <a:pt x="847" y="1044"/>
                    </a:cubicBezTo>
                    <a:cubicBezTo>
                      <a:pt x="838" y="1065"/>
                      <a:pt x="847" y="1063"/>
                      <a:pt x="847" y="1063"/>
                    </a:cubicBezTo>
                    <a:cubicBezTo>
                      <a:pt x="851" y="1058"/>
                      <a:pt x="854" y="1055"/>
                      <a:pt x="858" y="1052"/>
                    </a:cubicBezTo>
                    <a:cubicBezTo>
                      <a:pt x="866" y="1044"/>
                      <a:pt x="878" y="1035"/>
                      <a:pt x="898" y="1027"/>
                    </a:cubicBezTo>
                    <a:cubicBezTo>
                      <a:pt x="913" y="1018"/>
                      <a:pt x="927" y="1006"/>
                      <a:pt x="939" y="982"/>
                    </a:cubicBezTo>
                    <a:cubicBezTo>
                      <a:pt x="970" y="921"/>
                      <a:pt x="914" y="887"/>
                      <a:pt x="872" y="879"/>
                    </a:cubicBezTo>
                    <a:cubicBezTo>
                      <a:pt x="829" y="872"/>
                      <a:pt x="856" y="842"/>
                      <a:pt x="861" y="816"/>
                    </a:cubicBezTo>
                    <a:cubicBezTo>
                      <a:pt x="888" y="683"/>
                      <a:pt x="824" y="628"/>
                      <a:pt x="798" y="606"/>
                    </a:cubicBezTo>
                    <a:cubicBezTo>
                      <a:pt x="773" y="583"/>
                      <a:pt x="733" y="555"/>
                      <a:pt x="822" y="567"/>
                    </a:cubicBezTo>
                    <a:cubicBezTo>
                      <a:pt x="911" y="580"/>
                      <a:pt x="972" y="622"/>
                      <a:pt x="994" y="631"/>
                    </a:cubicBezTo>
                    <a:cubicBezTo>
                      <a:pt x="1015" y="641"/>
                      <a:pt x="1004" y="627"/>
                      <a:pt x="1004" y="627"/>
                    </a:cubicBezTo>
                    <a:cubicBezTo>
                      <a:pt x="963" y="579"/>
                      <a:pt x="841" y="538"/>
                      <a:pt x="771" y="530"/>
                    </a:cubicBezTo>
                    <a:cubicBezTo>
                      <a:pt x="701" y="522"/>
                      <a:pt x="639" y="551"/>
                      <a:pt x="604" y="563"/>
                    </a:cubicBezTo>
                    <a:cubicBezTo>
                      <a:pt x="570" y="575"/>
                      <a:pt x="523" y="584"/>
                      <a:pt x="476" y="556"/>
                    </a:cubicBezTo>
                    <a:cubicBezTo>
                      <a:pt x="430" y="529"/>
                      <a:pt x="271" y="539"/>
                      <a:pt x="252" y="405"/>
                    </a:cubicBezTo>
                    <a:cubicBezTo>
                      <a:pt x="234" y="271"/>
                      <a:pt x="404" y="166"/>
                      <a:pt x="513" y="114"/>
                    </a:cubicBezTo>
                    <a:cubicBezTo>
                      <a:pt x="622" y="63"/>
                      <a:pt x="782" y="52"/>
                      <a:pt x="859" y="111"/>
                    </a:cubicBezTo>
                    <a:cubicBezTo>
                      <a:pt x="935" y="170"/>
                      <a:pt x="926" y="157"/>
                      <a:pt x="947" y="275"/>
                    </a:cubicBezTo>
                    <a:cubicBezTo>
                      <a:pt x="968" y="393"/>
                      <a:pt x="1049" y="494"/>
                      <a:pt x="1091" y="501"/>
                    </a:cubicBezTo>
                    <a:cubicBezTo>
                      <a:pt x="1134" y="508"/>
                      <a:pt x="1119" y="493"/>
                      <a:pt x="1119" y="493"/>
                    </a:cubicBezTo>
                    <a:cubicBezTo>
                      <a:pt x="1039" y="486"/>
                      <a:pt x="1000" y="341"/>
                      <a:pt x="1002" y="304"/>
                    </a:cubicBezTo>
                    <a:cubicBezTo>
                      <a:pt x="1003" y="267"/>
                      <a:pt x="1019" y="293"/>
                      <a:pt x="1026" y="300"/>
                    </a:cubicBezTo>
                    <a:cubicBezTo>
                      <a:pt x="1034" y="306"/>
                      <a:pt x="1037" y="315"/>
                      <a:pt x="1045" y="326"/>
                    </a:cubicBezTo>
                    <a:cubicBezTo>
                      <a:pt x="1053" y="336"/>
                      <a:pt x="1057" y="343"/>
                      <a:pt x="1073" y="348"/>
                    </a:cubicBezTo>
                    <a:cubicBezTo>
                      <a:pt x="1090" y="354"/>
                      <a:pt x="1080" y="368"/>
                      <a:pt x="1084" y="375"/>
                    </a:cubicBezTo>
                    <a:cubicBezTo>
                      <a:pt x="1089" y="383"/>
                      <a:pt x="1088" y="385"/>
                      <a:pt x="1098" y="388"/>
                    </a:cubicBezTo>
                    <a:cubicBezTo>
                      <a:pt x="1109" y="391"/>
                      <a:pt x="1106" y="394"/>
                      <a:pt x="1106" y="399"/>
                    </a:cubicBezTo>
                    <a:cubicBezTo>
                      <a:pt x="1106" y="404"/>
                      <a:pt x="1112" y="416"/>
                      <a:pt x="1130" y="422"/>
                    </a:cubicBezTo>
                    <a:cubicBezTo>
                      <a:pt x="1148" y="427"/>
                      <a:pt x="1129" y="436"/>
                      <a:pt x="1129" y="444"/>
                    </a:cubicBezTo>
                    <a:cubicBezTo>
                      <a:pt x="1129" y="453"/>
                      <a:pt x="1141" y="462"/>
                      <a:pt x="1150" y="467"/>
                    </a:cubicBezTo>
                    <a:cubicBezTo>
                      <a:pt x="1158" y="472"/>
                      <a:pt x="1153" y="480"/>
                      <a:pt x="1150" y="487"/>
                    </a:cubicBezTo>
                    <a:cubicBezTo>
                      <a:pt x="1147" y="493"/>
                      <a:pt x="1150" y="498"/>
                      <a:pt x="1163" y="503"/>
                    </a:cubicBezTo>
                    <a:cubicBezTo>
                      <a:pt x="1176" y="507"/>
                      <a:pt x="1163" y="520"/>
                      <a:pt x="1161" y="529"/>
                    </a:cubicBezTo>
                    <a:cubicBezTo>
                      <a:pt x="1157" y="545"/>
                      <a:pt x="1167" y="551"/>
                      <a:pt x="1169" y="566"/>
                    </a:cubicBezTo>
                    <a:cubicBezTo>
                      <a:pt x="1171" y="580"/>
                      <a:pt x="1173" y="593"/>
                      <a:pt x="1171" y="607"/>
                    </a:cubicBezTo>
                    <a:cubicBezTo>
                      <a:pt x="1169" y="622"/>
                      <a:pt x="1174" y="637"/>
                      <a:pt x="1175" y="657"/>
                    </a:cubicBezTo>
                    <a:cubicBezTo>
                      <a:pt x="1176" y="677"/>
                      <a:pt x="1179" y="692"/>
                      <a:pt x="1177" y="713"/>
                    </a:cubicBezTo>
                    <a:cubicBezTo>
                      <a:pt x="1176" y="735"/>
                      <a:pt x="1182" y="747"/>
                      <a:pt x="1180" y="770"/>
                    </a:cubicBezTo>
                    <a:cubicBezTo>
                      <a:pt x="1178" y="792"/>
                      <a:pt x="1186" y="767"/>
                      <a:pt x="1184" y="844"/>
                    </a:cubicBezTo>
                    <a:close/>
                  </a:path>
                </a:pathLst>
              </a:custGeom>
              <a:solidFill>
                <a:srgbClr val="F2D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0" name="Freeform 235">
                <a:extLst>
                  <a:ext uri="{FF2B5EF4-FFF2-40B4-BE49-F238E27FC236}">
                    <a16:creationId xmlns:a16="http://schemas.microsoft.com/office/drawing/2014/main" id="{55BE2C12-FC41-44DA-8480-8AF56D131F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7" y="1558"/>
                <a:ext cx="1979" cy="2136"/>
              </a:xfrm>
              <a:custGeom>
                <a:avLst/>
                <a:gdLst>
                  <a:gd name="T0" fmla="*/ 2322 w 1234"/>
                  <a:gd name="T1" fmla="*/ 4025 h 1332"/>
                  <a:gd name="T2" fmla="*/ 2054 w 1234"/>
                  <a:gd name="T3" fmla="*/ 2500 h 1332"/>
                  <a:gd name="T4" fmla="*/ 1341 w 1234"/>
                  <a:gd name="T5" fmla="*/ 2152 h 1332"/>
                  <a:gd name="T6" fmla="*/ 1147 w 1234"/>
                  <a:gd name="T7" fmla="*/ 2086 h 1332"/>
                  <a:gd name="T8" fmla="*/ 1857 w 1234"/>
                  <a:gd name="T9" fmla="*/ 2500 h 1332"/>
                  <a:gd name="T10" fmla="*/ 2125 w 1234"/>
                  <a:gd name="T11" fmla="*/ 4025 h 1332"/>
                  <a:gd name="T12" fmla="*/ 5065 w 1234"/>
                  <a:gd name="T13" fmla="*/ 3130 h 1332"/>
                  <a:gd name="T14" fmla="*/ 5044 w 1234"/>
                  <a:gd name="T15" fmla="*/ 2664 h 1332"/>
                  <a:gd name="T16" fmla="*/ 5020 w 1234"/>
                  <a:gd name="T17" fmla="*/ 2288 h 1332"/>
                  <a:gd name="T18" fmla="*/ 4994 w 1234"/>
                  <a:gd name="T19" fmla="*/ 2029 h 1332"/>
                  <a:gd name="T20" fmla="*/ 4941 w 1234"/>
                  <a:gd name="T21" fmla="*/ 1879 h 1332"/>
                  <a:gd name="T22" fmla="*/ 4858 w 1234"/>
                  <a:gd name="T23" fmla="*/ 1695 h 1332"/>
                  <a:gd name="T24" fmla="*/ 4728 w 1234"/>
                  <a:gd name="T25" fmla="*/ 1555 h 1332"/>
                  <a:gd name="T26" fmla="*/ 4625 w 1234"/>
                  <a:gd name="T27" fmla="*/ 1389 h 1332"/>
                  <a:gd name="T28" fmla="*/ 4221 w 1234"/>
                  <a:gd name="T29" fmla="*/ 1163 h 1332"/>
                  <a:gd name="T30" fmla="*/ 4426 w 1234"/>
                  <a:gd name="T31" fmla="*/ 1389 h 1332"/>
                  <a:gd name="T32" fmla="*/ 4529 w 1234"/>
                  <a:gd name="T33" fmla="*/ 1555 h 1332"/>
                  <a:gd name="T34" fmla="*/ 4660 w 1234"/>
                  <a:gd name="T35" fmla="*/ 1695 h 1332"/>
                  <a:gd name="T36" fmla="*/ 4742 w 1234"/>
                  <a:gd name="T37" fmla="*/ 1879 h 1332"/>
                  <a:gd name="T38" fmla="*/ 4741 w 1234"/>
                  <a:gd name="T39" fmla="*/ 1972 h 1332"/>
                  <a:gd name="T40" fmla="*/ 4797 w 1234"/>
                  <a:gd name="T41" fmla="*/ 2029 h 1332"/>
                  <a:gd name="T42" fmla="*/ 4822 w 1234"/>
                  <a:gd name="T43" fmla="*/ 2288 h 1332"/>
                  <a:gd name="T44" fmla="*/ 4845 w 1234"/>
                  <a:gd name="T45" fmla="*/ 2664 h 1332"/>
                  <a:gd name="T46" fmla="*/ 4866 w 1234"/>
                  <a:gd name="T47" fmla="*/ 3130 h 1332"/>
                  <a:gd name="T48" fmla="*/ 4521 w 1234"/>
                  <a:gd name="T49" fmla="*/ 4243 h 1332"/>
                  <a:gd name="T50" fmla="*/ 5065 w 1234"/>
                  <a:gd name="T51" fmla="*/ 3130 h 1332"/>
                  <a:gd name="T52" fmla="*/ 4208 w 1234"/>
                  <a:gd name="T53" fmla="*/ 4447 h 1332"/>
                  <a:gd name="T54" fmla="*/ 3094 w 1234"/>
                  <a:gd name="T55" fmla="*/ 5295 h 1332"/>
                  <a:gd name="T56" fmla="*/ 4405 w 1234"/>
                  <a:gd name="T57" fmla="*/ 4447 h 1332"/>
                  <a:gd name="T58" fmla="*/ 1180 w 1234"/>
                  <a:gd name="T59" fmla="*/ 4660 h 1332"/>
                  <a:gd name="T60" fmla="*/ 255 w 1234"/>
                  <a:gd name="T61" fmla="*/ 2585 h 1332"/>
                  <a:gd name="T62" fmla="*/ 1010 w 1234"/>
                  <a:gd name="T63" fmla="*/ 1358 h 1332"/>
                  <a:gd name="T64" fmla="*/ 1119 w 1234"/>
                  <a:gd name="T65" fmla="*/ 1134 h 1332"/>
                  <a:gd name="T66" fmla="*/ 3086 w 1234"/>
                  <a:gd name="T67" fmla="*/ 8 h 1332"/>
                  <a:gd name="T68" fmla="*/ 1209 w 1234"/>
                  <a:gd name="T69" fmla="*/ 800 h 1332"/>
                  <a:gd name="T70" fmla="*/ 540 w 1234"/>
                  <a:gd name="T71" fmla="*/ 1892 h 1332"/>
                  <a:gd name="T72" fmla="*/ 165 w 1234"/>
                  <a:gd name="T73" fmla="*/ 3616 h 1332"/>
                  <a:gd name="T74" fmla="*/ 1926 w 1234"/>
                  <a:gd name="T75" fmla="*/ 5083 h 1332"/>
                  <a:gd name="T76" fmla="*/ 2125 w 1234"/>
                  <a:gd name="T77" fmla="*/ 5083 h 133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34" h="1332">
                    <a:moveTo>
                      <a:pt x="397" y="1111"/>
                    </a:moveTo>
                    <a:cubicBezTo>
                      <a:pt x="488" y="1132"/>
                      <a:pt x="543" y="1036"/>
                      <a:pt x="563" y="976"/>
                    </a:cubicBezTo>
                    <a:cubicBezTo>
                      <a:pt x="584" y="914"/>
                      <a:pt x="488" y="896"/>
                      <a:pt x="471" y="771"/>
                    </a:cubicBezTo>
                    <a:cubicBezTo>
                      <a:pt x="460" y="686"/>
                      <a:pt x="505" y="633"/>
                      <a:pt x="498" y="606"/>
                    </a:cubicBezTo>
                    <a:cubicBezTo>
                      <a:pt x="491" y="584"/>
                      <a:pt x="466" y="580"/>
                      <a:pt x="437" y="568"/>
                    </a:cubicBezTo>
                    <a:cubicBezTo>
                      <a:pt x="408" y="557"/>
                      <a:pt x="364" y="549"/>
                      <a:pt x="325" y="522"/>
                    </a:cubicBezTo>
                    <a:cubicBezTo>
                      <a:pt x="298" y="504"/>
                      <a:pt x="286" y="499"/>
                      <a:pt x="248" y="490"/>
                    </a:cubicBezTo>
                    <a:cubicBezTo>
                      <a:pt x="258" y="494"/>
                      <a:pt x="268" y="499"/>
                      <a:pt x="278" y="506"/>
                    </a:cubicBezTo>
                    <a:cubicBezTo>
                      <a:pt x="318" y="533"/>
                      <a:pt x="360" y="557"/>
                      <a:pt x="389" y="568"/>
                    </a:cubicBezTo>
                    <a:cubicBezTo>
                      <a:pt x="418" y="580"/>
                      <a:pt x="443" y="584"/>
                      <a:pt x="450" y="606"/>
                    </a:cubicBezTo>
                    <a:cubicBezTo>
                      <a:pt x="457" y="633"/>
                      <a:pt x="426" y="682"/>
                      <a:pt x="437" y="767"/>
                    </a:cubicBezTo>
                    <a:cubicBezTo>
                      <a:pt x="453" y="892"/>
                      <a:pt x="536" y="914"/>
                      <a:pt x="515" y="976"/>
                    </a:cubicBezTo>
                    <a:cubicBezTo>
                      <a:pt x="499" y="1024"/>
                      <a:pt x="460" y="1097"/>
                      <a:pt x="397" y="1111"/>
                    </a:cubicBezTo>
                    <a:close/>
                    <a:moveTo>
                      <a:pt x="1228" y="759"/>
                    </a:moveTo>
                    <a:cubicBezTo>
                      <a:pt x="1230" y="736"/>
                      <a:pt x="1224" y="724"/>
                      <a:pt x="1225" y="702"/>
                    </a:cubicBezTo>
                    <a:cubicBezTo>
                      <a:pt x="1227" y="681"/>
                      <a:pt x="1224" y="666"/>
                      <a:pt x="1223" y="646"/>
                    </a:cubicBezTo>
                    <a:cubicBezTo>
                      <a:pt x="1222" y="626"/>
                      <a:pt x="1217" y="611"/>
                      <a:pt x="1219" y="596"/>
                    </a:cubicBezTo>
                    <a:cubicBezTo>
                      <a:pt x="1221" y="582"/>
                      <a:pt x="1219" y="569"/>
                      <a:pt x="1217" y="555"/>
                    </a:cubicBezTo>
                    <a:cubicBezTo>
                      <a:pt x="1215" y="540"/>
                      <a:pt x="1205" y="534"/>
                      <a:pt x="1209" y="518"/>
                    </a:cubicBezTo>
                    <a:cubicBezTo>
                      <a:pt x="1211" y="509"/>
                      <a:pt x="1224" y="496"/>
                      <a:pt x="1211" y="492"/>
                    </a:cubicBezTo>
                    <a:cubicBezTo>
                      <a:pt x="1198" y="487"/>
                      <a:pt x="1195" y="482"/>
                      <a:pt x="1198" y="476"/>
                    </a:cubicBezTo>
                    <a:cubicBezTo>
                      <a:pt x="1201" y="469"/>
                      <a:pt x="1206" y="461"/>
                      <a:pt x="1198" y="456"/>
                    </a:cubicBezTo>
                    <a:cubicBezTo>
                      <a:pt x="1189" y="451"/>
                      <a:pt x="1177" y="442"/>
                      <a:pt x="1177" y="433"/>
                    </a:cubicBezTo>
                    <a:cubicBezTo>
                      <a:pt x="1177" y="425"/>
                      <a:pt x="1196" y="416"/>
                      <a:pt x="1178" y="411"/>
                    </a:cubicBezTo>
                    <a:cubicBezTo>
                      <a:pt x="1160" y="405"/>
                      <a:pt x="1154" y="393"/>
                      <a:pt x="1154" y="388"/>
                    </a:cubicBezTo>
                    <a:cubicBezTo>
                      <a:pt x="1154" y="383"/>
                      <a:pt x="1157" y="380"/>
                      <a:pt x="1146" y="377"/>
                    </a:cubicBezTo>
                    <a:cubicBezTo>
                      <a:pt x="1136" y="374"/>
                      <a:pt x="1137" y="372"/>
                      <a:pt x="1132" y="364"/>
                    </a:cubicBezTo>
                    <a:cubicBezTo>
                      <a:pt x="1128" y="357"/>
                      <a:pt x="1138" y="343"/>
                      <a:pt x="1121" y="337"/>
                    </a:cubicBezTo>
                    <a:cubicBezTo>
                      <a:pt x="1105" y="332"/>
                      <a:pt x="1102" y="324"/>
                      <a:pt x="1093" y="315"/>
                    </a:cubicBezTo>
                    <a:cubicBezTo>
                      <a:pt x="1046" y="263"/>
                      <a:pt x="974" y="254"/>
                      <a:pt x="1023" y="282"/>
                    </a:cubicBezTo>
                    <a:cubicBezTo>
                      <a:pt x="1029" y="286"/>
                      <a:pt x="1045" y="313"/>
                      <a:pt x="1053" y="325"/>
                    </a:cubicBezTo>
                    <a:cubicBezTo>
                      <a:pt x="1058" y="330"/>
                      <a:pt x="1063" y="334"/>
                      <a:pt x="1073" y="337"/>
                    </a:cubicBezTo>
                    <a:cubicBezTo>
                      <a:pt x="1090" y="343"/>
                      <a:pt x="1080" y="357"/>
                      <a:pt x="1084" y="364"/>
                    </a:cubicBezTo>
                    <a:cubicBezTo>
                      <a:pt x="1089" y="372"/>
                      <a:pt x="1088" y="374"/>
                      <a:pt x="1098" y="377"/>
                    </a:cubicBezTo>
                    <a:cubicBezTo>
                      <a:pt x="1109" y="380"/>
                      <a:pt x="1106" y="383"/>
                      <a:pt x="1106" y="388"/>
                    </a:cubicBezTo>
                    <a:cubicBezTo>
                      <a:pt x="1106" y="393"/>
                      <a:pt x="1112" y="405"/>
                      <a:pt x="1130" y="411"/>
                    </a:cubicBezTo>
                    <a:cubicBezTo>
                      <a:pt x="1148" y="416"/>
                      <a:pt x="1129" y="425"/>
                      <a:pt x="1129" y="433"/>
                    </a:cubicBezTo>
                    <a:cubicBezTo>
                      <a:pt x="1129" y="442"/>
                      <a:pt x="1141" y="451"/>
                      <a:pt x="1150" y="456"/>
                    </a:cubicBezTo>
                    <a:cubicBezTo>
                      <a:pt x="1158" y="461"/>
                      <a:pt x="1153" y="469"/>
                      <a:pt x="1150" y="476"/>
                    </a:cubicBezTo>
                    <a:cubicBezTo>
                      <a:pt x="1149" y="476"/>
                      <a:pt x="1149" y="477"/>
                      <a:pt x="1149" y="478"/>
                    </a:cubicBezTo>
                    <a:cubicBezTo>
                      <a:pt x="1150" y="482"/>
                      <a:pt x="1147" y="487"/>
                      <a:pt x="1163" y="492"/>
                    </a:cubicBezTo>
                    <a:cubicBezTo>
                      <a:pt x="1163" y="492"/>
                      <a:pt x="1163" y="492"/>
                      <a:pt x="1163" y="492"/>
                    </a:cubicBezTo>
                    <a:cubicBezTo>
                      <a:pt x="1176" y="496"/>
                      <a:pt x="1163" y="509"/>
                      <a:pt x="1161" y="518"/>
                    </a:cubicBezTo>
                    <a:cubicBezTo>
                      <a:pt x="1157" y="534"/>
                      <a:pt x="1167" y="540"/>
                      <a:pt x="1169" y="555"/>
                    </a:cubicBezTo>
                    <a:cubicBezTo>
                      <a:pt x="1171" y="569"/>
                      <a:pt x="1173" y="582"/>
                      <a:pt x="1171" y="596"/>
                    </a:cubicBezTo>
                    <a:cubicBezTo>
                      <a:pt x="1169" y="611"/>
                      <a:pt x="1174" y="626"/>
                      <a:pt x="1175" y="646"/>
                    </a:cubicBezTo>
                    <a:cubicBezTo>
                      <a:pt x="1176" y="666"/>
                      <a:pt x="1179" y="681"/>
                      <a:pt x="1177" y="702"/>
                    </a:cubicBezTo>
                    <a:cubicBezTo>
                      <a:pt x="1176" y="724"/>
                      <a:pt x="1182" y="736"/>
                      <a:pt x="1180" y="759"/>
                    </a:cubicBezTo>
                    <a:cubicBezTo>
                      <a:pt x="1178" y="781"/>
                      <a:pt x="1186" y="756"/>
                      <a:pt x="1184" y="833"/>
                    </a:cubicBezTo>
                    <a:cubicBezTo>
                      <a:pt x="1183" y="903"/>
                      <a:pt x="1119" y="997"/>
                      <a:pt x="1096" y="1029"/>
                    </a:cubicBezTo>
                    <a:cubicBezTo>
                      <a:pt x="1118" y="1057"/>
                      <a:pt x="1231" y="909"/>
                      <a:pt x="1232" y="833"/>
                    </a:cubicBezTo>
                    <a:cubicBezTo>
                      <a:pt x="1234" y="756"/>
                      <a:pt x="1226" y="781"/>
                      <a:pt x="1228" y="759"/>
                    </a:cubicBezTo>
                    <a:close/>
                    <a:moveTo>
                      <a:pt x="987" y="1031"/>
                    </a:moveTo>
                    <a:cubicBezTo>
                      <a:pt x="1002" y="1037"/>
                      <a:pt x="1015" y="1050"/>
                      <a:pt x="1020" y="1078"/>
                    </a:cubicBezTo>
                    <a:cubicBezTo>
                      <a:pt x="1035" y="1152"/>
                      <a:pt x="904" y="1242"/>
                      <a:pt x="816" y="1271"/>
                    </a:cubicBezTo>
                    <a:cubicBezTo>
                      <a:pt x="798" y="1278"/>
                      <a:pt x="775" y="1282"/>
                      <a:pt x="750" y="1284"/>
                    </a:cubicBezTo>
                    <a:cubicBezTo>
                      <a:pt x="792" y="1286"/>
                      <a:pt x="834" y="1282"/>
                      <a:pt x="864" y="1271"/>
                    </a:cubicBezTo>
                    <a:cubicBezTo>
                      <a:pt x="952" y="1242"/>
                      <a:pt x="1083" y="1152"/>
                      <a:pt x="1068" y="1078"/>
                    </a:cubicBezTo>
                    <a:cubicBezTo>
                      <a:pt x="1057" y="1024"/>
                      <a:pt x="1018" y="1023"/>
                      <a:pt x="987" y="1031"/>
                    </a:cubicBezTo>
                    <a:close/>
                    <a:moveTo>
                      <a:pt x="286" y="1130"/>
                    </a:moveTo>
                    <a:cubicBezTo>
                      <a:pt x="175" y="1089"/>
                      <a:pt x="111" y="979"/>
                      <a:pt x="71" y="886"/>
                    </a:cubicBezTo>
                    <a:cubicBezTo>
                      <a:pt x="31" y="793"/>
                      <a:pt x="47" y="684"/>
                      <a:pt x="62" y="627"/>
                    </a:cubicBezTo>
                    <a:cubicBezTo>
                      <a:pt x="77" y="571"/>
                      <a:pt x="139" y="497"/>
                      <a:pt x="179" y="459"/>
                    </a:cubicBezTo>
                    <a:cubicBezTo>
                      <a:pt x="220" y="420"/>
                      <a:pt x="223" y="385"/>
                      <a:pt x="245" y="329"/>
                    </a:cubicBezTo>
                    <a:cubicBezTo>
                      <a:pt x="246" y="327"/>
                      <a:pt x="247" y="324"/>
                      <a:pt x="248" y="323"/>
                    </a:cubicBezTo>
                    <a:cubicBezTo>
                      <a:pt x="253" y="306"/>
                      <a:pt x="261" y="290"/>
                      <a:pt x="271" y="275"/>
                    </a:cubicBezTo>
                    <a:cubicBezTo>
                      <a:pt x="285" y="251"/>
                      <a:pt x="304" y="226"/>
                      <a:pt x="334" y="185"/>
                    </a:cubicBezTo>
                    <a:cubicBezTo>
                      <a:pt x="382" y="120"/>
                      <a:pt x="584" y="16"/>
                      <a:pt x="748" y="2"/>
                    </a:cubicBezTo>
                    <a:cubicBezTo>
                      <a:pt x="734" y="1"/>
                      <a:pt x="720" y="0"/>
                      <a:pt x="706" y="1"/>
                    </a:cubicBezTo>
                    <a:cubicBezTo>
                      <a:pt x="541" y="13"/>
                      <a:pt x="342" y="128"/>
                      <a:pt x="293" y="194"/>
                    </a:cubicBezTo>
                    <a:cubicBezTo>
                      <a:pt x="245" y="260"/>
                      <a:pt x="231" y="276"/>
                      <a:pt x="208" y="333"/>
                    </a:cubicBezTo>
                    <a:cubicBezTo>
                      <a:pt x="186" y="390"/>
                      <a:pt x="172" y="420"/>
                      <a:pt x="131" y="459"/>
                    </a:cubicBezTo>
                    <a:cubicBezTo>
                      <a:pt x="91" y="497"/>
                      <a:pt x="42" y="576"/>
                      <a:pt x="27" y="633"/>
                    </a:cubicBezTo>
                    <a:cubicBezTo>
                      <a:pt x="11" y="690"/>
                      <a:pt x="0" y="784"/>
                      <a:pt x="40" y="877"/>
                    </a:cubicBezTo>
                    <a:cubicBezTo>
                      <a:pt x="80" y="970"/>
                      <a:pt x="127" y="1089"/>
                      <a:pt x="238" y="1130"/>
                    </a:cubicBezTo>
                    <a:cubicBezTo>
                      <a:pt x="349" y="1172"/>
                      <a:pt x="422" y="1198"/>
                      <a:pt x="467" y="1233"/>
                    </a:cubicBezTo>
                    <a:cubicBezTo>
                      <a:pt x="509" y="1266"/>
                      <a:pt x="653" y="1332"/>
                      <a:pt x="756" y="1322"/>
                    </a:cubicBezTo>
                    <a:cubicBezTo>
                      <a:pt x="661" y="1313"/>
                      <a:pt x="551" y="1261"/>
                      <a:pt x="515" y="1233"/>
                    </a:cubicBezTo>
                    <a:cubicBezTo>
                      <a:pt x="470" y="1198"/>
                      <a:pt x="397" y="1172"/>
                      <a:pt x="286" y="1130"/>
                    </a:cubicBezTo>
                    <a:close/>
                  </a:path>
                </a:pathLst>
              </a:custGeom>
              <a:solidFill>
                <a:srgbClr val="F4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1" name="Freeform 236">
                <a:extLst>
                  <a:ext uri="{FF2B5EF4-FFF2-40B4-BE49-F238E27FC236}">
                    <a16:creationId xmlns:a16="http://schemas.microsoft.com/office/drawing/2014/main" id="{6FE4F5A2-EDE1-4BE4-A4D3-94B48B2809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97" y="1540"/>
                <a:ext cx="2096" cy="2169"/>
              </a:xfrm>
              <a:custGeom>
                <a:avLst/>
                <a:gdLst>
                  <a:gd name="T0" fmla="*/ 4508 w 1307"/>
                  <a:gd name="T1" fmla="*/ 1202 h 1352"/>
                  <a:gd name="T2" fmla="*/ 1209 w 1307"/>
                  <a:gd name="T3" fmla="*/ 847 h 1352"/>
                  <a:gd name="T4" fmla="*/ 540 w 1307"/>
                  <a:gd name="T5" fmla="*/ 1941 h 1352"/>
                  <a:gd name="T6" fmla="*/ 165 w 1307"/>
                  <a:gd name="T7" fmla="*/ 3667 h 1352"/>
                  <a:gd name="T8" fmla="*/ 1926 w 1307"/>
                  <a:gd name="T9" fmla="*/ 5137 h 1352"/>
                  <a:gd name="T10" fmla="*/ 4351 w 1307"/>
                  <a:gd name="T11" fmla="*/ 4839 h 1352"/>
                  <a:gd name="T12" fmla="*/ 5376 w 1307"/>
                  <a:gd name="T13" fmla="*/ 2939 h 1352"/>
                  <a:gd name="T14" fmla="*/ 1422 w 1307"/>
                  <a:gd name="T15" fmla="*/ 4628 h 1352"/>
                  <a:gd name="T16" fmla="*/ 268 w 1307"/>
                  <a:gd name="T17" fmla="*/ 3063 h 1352"/>
                  <a:gd name="T18" fmla="*/ 1147 w 1307"/>
                  <a:gd name="T19" fmla="*/ 2134 h 1352"/>
                  <a:gd name="T20" fmla="*/ 1857 w 1307"/>
                  <a:gd name="T21" fmla="*/ 2548 h 1352"/>
                  <a:gd name="T22" fmla="*/ 2125 w 1307"/>
                  <a:gd name="T23" fmla="*/ 4075 h 1352"/>
                  <a:gd name="T24" fmla="*/ 4500 w 1307"/>
                  <a:gd name="T25" fmla="*/ 4327 h 1352"/>
                  <a:gd name="T26" fmla="*/ 3806 w 1307"/>
                  <a:gd name="T27" fmla="*/ 4203 h 1352"/>
                  <a:gd name="T28" fmla="*/ 3539 w 1307"/>
                  <a:gd name="T29" fmla="*/ 4344 h 1352"/>
                  <a:gd name="T30" fmla="*/ 3745 w 1307"/>
                  <a:gd name="T31" fmla="*/ 4344 h 1352"/>
                  <a:gd name="T32" fmla="*/ 3366 w 1307"/>
                  <a:gd name="T33" fmla="*/ 5294 h 1352"/>
                  <a:gd name="T34" fmla="*/ 2904 w 1307"/>
                  <a:gd name="T35" fmla="*/ 4038 h 1352"/>
                  <a:gd name="T36" fmla="*/ 3786 w 1307"/>
                  <a:gd name="T37" fmla="*/ 3889 h 1352"/>
                  <a:gd name="T38" fmla="*/ 3493 w 1307"/>
                  <a:gd name="T39" fmla="*/ 4388 h 1352"/>
                  <a:gd name="T40" fmla="*/ 3703 w 1307"/>
                  <a:gd name="T41" fmla="*/ 4242 h 1352"/>
                  <a:gd name="T42" fmla="*/ 3595 w 1307"/>
                  <a:gd name="T43" fmla="*/ 3629 h 1352"/>
                  <a:gd name="T44" fmla="*/ 3292 w 1307"/>
                  <a:gd name="T45" fmla="*/ 2501 h 1352"/>
                  <a:gd name="T46" fmla="*/ 4099 w 1307"/>
                  <a:gd name="T47" fmla="*/ 2605 h 1352"/>
                  <a:gd name="T48" fmla="*/ 3178 w 1307"/>
                  <a:gd name="T49" fmla="*/ 2188 h 1352"/>
                  <a:gd name="T50" fmla="*/ 1963 w 1307"/>
                  <a:gd name="T51" fmla="*/ 2296 h 1352"/>
                  <a:gd name="T52" fmla="*/ 2117 w 1307"/>
                  <a:gd name="T53" fmla="*/ 472 h 1352"/>
                  <a:gd name="T54" fmla="*/ 3907 w 1307"/>
                  <a:gd name="T55" fmla="*/ 1134 h 1352"/>
                  <a:gd name="T56" fmla="*/ 4617 w 1307"/>
                  <a:gd name="T57" fmla="*/ 2036 h 1352"/>
                  <a:gd name="T58" fmla="*/ 4230 w 1307"/>
                  <a:gd name="T59" fmla="*/ 1239 h 1352"/>
                  <a:gd name="T60" fmla="*/ 4426 w 1307"/>
                  <a:gd name="T61" fmla="*/ 1436 h 1352"/>
                  <a:gd name="T62" fmla="*/ 4529 w 1307"/>
                  <a:gd name="T63" fmla="*/ 1601 h 1352"/>
                  <a:gd name="T64" fmla="*/ 4660 w 1307"/>
                  <a:gd name="T65" fmla="*/ 1742 h 1352"/>
                  <a:gd name="T66" fmla="*/ 4742 w 1307"/>
                  <a:gd name="T67" fmla="*/ 1928 h 1352"/>
                  <a:gd name="T68" fmla="*/ 4797 w 1307"/>
                  <a:gd name="T69" fmla="*/ 2078 h 1352"/>
                  <a:gd name="T70" fmla="*/ 4822 w 1307"/>
                  <a:gd name="T71" fmla="*/ 2337 h 1352"/>
                  <a:gd name="T72" fmla="*/ 4845 w 1307"/>
                  <a:gd name="T73" fmla="*/ 2713 h 1352"/>
                  <a:gd name="T74" fmla="*/ 4866 w 1307"/>
                  <a:gd name="T75" fmla="*/ 3178 h 13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07" h="1352">
                    <a:moveTo>
                      <a:pt x="1303" y="712"/>
                    </a:moveTo>
                    <a:cubicBezTo>
                      <a:pt x="1295" y="567"/>
                      <a:pt x="1212" y="424"/>
                      <a:pt x="1093" y="291"/>
                    </a:cubicBezTo>
                    <a:cubicBezTo>
                      <a:pt x="973" y="159"/>
                      <a:pt x="871" y="0"/>
                      <a:pt x="706" y="12"/>
                    </a:cubicBezTo>
                    <a:cubicBezTo>
                      <a:pt x="541" y="24"/>
                      <a:pt x="342" y="139"/>
                      <a:pt x="293" y="205"/>
                    </a:cubicBezTo>
                    <a:cubicBezTo>
                      <a:pt x="245" y="271"/>
                      <a:pt x="231" y="287"/>
                      <a:pt x="208" y="344"/>
                    </a:cubicBezTo>
                    <a:cubicBezTo>
                      <a:pt x="186" y="401"/>
                      <a:pt x="172" y="431"/>
                      <a:pt x="131" y="470"/>
                    </a:cubicBezTo>
                    <a:cubicBezTo>
                      <a:pt x="91" y="508"/>
                      <a:pt x="42" y="587"/>
                      <a:pt x="27" y="644"/>
                    </a:cubicBezTo>
                    <a:cubicBezTo>
                      <a:pt x="11" y="701"/>
                      <a:pt x="0" y="795"/>
                      <a:pt x="40" y="888"/>
                    </a:cubicBezTo>
                    <a:cubicBezTo>
                      <a:pt x="80" y="981"/>
                      <a:pt x="127" y="1100"/>
                      <a:pt x="238" y="1141"/>
                    </a:cubicBezTo>
                    <a:cubicBezTo>
                      <a:pt x="349" y="1183"/>
                      <a:pt x="422" y="1209"/>
                      <a:pt x="467" y="1244"/>
                    </a:cubicBezTo>
                    <a:cubicBezTo>
                      <a:pt x="512" y="1279"/>
                      <a:pt x="673" y="1352"/>
                      <a:pt x="777" y="1329"/>
                    </a:cubicBezTo>
                    <a:cubicBezTo>
                      <a:pt x="881" y="1306"/>
                      <a:pt x="993" y="1240"/>
                      <a:pt x="1055" y="1172"/>
                    </a:cubicBezTo>
                    <a:cubicBezTo>
                      <a:pt x="1118" y="1105"/>
                      <a:pt x="1225" y="1012"/>
                      <a:pt x="1260" y="927"/>
                    </a:cubicBezTo>
                    <a:cubicBezTo>
                      <a:pt x="1295" y="843"/>
                      <a:pt x="1307" y="775"/>
                      <a:pt x="1303" y="712"/>
                    </a:cubicBezTo>
                    <a:close/>
                    <a:moveTo>
                      <a:pt x="515" y="987"/>
                    </a:moveTo>
                    <a:cubicBezTo>
                      <a:pt x="495" y="1048"/>
                      <a:pt x="438" y="1146"/>
                      <a:pt x="345" y="1121"/>
                    </a:cubicBezTo>
                    <a:cubicBezTo>
                      <a:pt x="251" y="1097"/>
                      <a:pt x="177" y="1034"/>
                      <a:pt x="154" y="998"/>
                    </a:cubicBezTo>
                    <a:cubicBezTo>
                      <a:pt x="131" y="962"/>
                      <a:pt x="54" y="850"/>
                      <a:pt x="65" y="742"/>
                    </a:cubicBezTo>
                    <a:cubicBezTo>
                      <a:pt x="77" y="634"/>
                      <a:pt x="100" y="564"/>
                      <a:pt x="152" y="527"/>
                    </a:cubicBezTo>
                    <a:cubicBezTo>
                      <a:pt x="205" y="489"/>
                      <a:pt x="238" y="490"/>
                      <a:pt x="278" y="517"/>
                    </a:cubicBezTo>
                    <a:cubicBezTo>
                      <a:pt x="318" y="544"/>
                      <a:pt x="360" y="568"/>
                      <a:pt x="389" y="579"/>
                    </a:cubicBezTo>
                    <a:cubicBezTo>
                      <a:pt x="418" y="591"/>
                      <a:pt x="443" y="595"/>
                      <a:pt x="450" y="617"/>
                    </a:cubicBezTo>
                    <a:cubicBezTo>
                      <a:pt x="457" y="644"/>
                      <a:pt x="426" y="693"/>
                      <a:pt x="437" y="778"/>
                    </a:cubicBezTo>
                    <a:cubicBezTo>
                      <a:pt x="453" y="903"/>
                      <a:pt x="536" y="925"/>
                      <a:pt x="515" y="987"/>
                    </a:cubicBezTo>
                    <a:close/>
                    <a:moveTo>
                      <a:pt x="1184" y="844"/>
                    </a:moveTo>
                    <a:cubicBezTo>
                      <a:pt x="1183" y="920"/>
                      <a:pt x="1106" y="1026"/>
                      <a:pt x="1091" y="1048"/>
                    </a:cubicBezTo>
                    <a:cubicBezTo>
                      <a:pt x="1076" y="1069"/>
                      <a:pt x="1069" y="1068"/>
                      <a:pt x="1043" y="1033"/>
                    </a:cubicBezTo>
                    <a:cubicBezTo>
                      <a:pt x="1017" y="999"/>
                      <a:pt x="943" y="1012"/>
                      <a:pt x="923" y="1018"/>
                    </a:cubicBezTo>
                    <a:cubicBezTo>
                      <a:pt x="914" y="1021"/>
                      <a:pt x="905" y="1024"/>
                      <a:pt x="898" y="1027"/>
                    </a:cubicBezTo>
                    <a:cubicBezTo>
                      <a:pt x="885" y="1035"/>
                      <a:pt x="871" y="1041"/>
                      <a:pt x="858" y="1052"/>
                    </a:cubicBezTo>
                    <a:cubicBezTo>
                      <a:pt x="850" y="1059"/>
                      <a:pt x="848" y="1064"/>
                      <a:pt x="848" y="1064"/>
                    </a:cubicBezTo>
                    <a:cubicBezTo>
                      <a:pt x="852" y="1077"/>
                      <a:pt x="880" y="1063"/>
                      <a:pt x="908" y="1052"/>
                    </a:cubicBezTo>
                    <a:cubicBezTo>
                      <a:pt x="936" y="1041"/>
                      <a:pt x="1005" y="1014"/>
                      <a:pt x="1020" y="1089"/>
                    </a:cubicBezTo>
                    <a:cubicBezTo>
                      <a:pt x="1035" y="1163"/>
                      <a:pt x="904" y="1253"/>
                      <a:pt x="816" y="1282"/>
                    </a:cubicBezTo>
                    <a:cubicBezTo>
                      <a:pt x="729" y="1312"/>
                      <a:pt x="544" y="1296"/>
                      <a:pt x="534" y="1181"/>
                    </a:cubicBezTo>
                    <a:cubicBezTo>
                      <a:pt x="524" y="1067"/>
                      <a:pt x="671" y="990"/>
                      <a:pt x="704" y="978"/>
                    </a:cubicBezTo>
                    <a:cubicBezTo>
                      <a:pt x="737" y="965"/>
                      <a:pt x="766" y="952"/>
                      <a:pt x="796" y="936"/>
                    </a:cubicBezTo>
                    <a:cubicBezTo>
                      <a:pt x="826" y="921"/>
                      <a:pt x="899" y="894"/>
                      <a:pt x="918" y="942"/>
                    </a:cubicBezTo>
                    <a:cubicBezTo>
                      <a:pt x="937" y="990"/>
                      <a:pt x="855" y="1023"/>
                      <a:pt x="847" y="1044"/>
                    </a:cubicBezTo>
                    <a:cubicBezTo>
                      <a:pt x="838" y="1065"/>
                      <a:pt x="847" y="1063"/>
                      <a:pt x="847" y="1063"/>
                    </a:cubicBezTo>
                    <a:cubicBezTo>
                      <a:pt x="851" y="1058"/>
                      <a:pt x="854" y="1055"/>
                      <a:pt x="858" y="1052"/>
                    </a:cubicBezTo>
                    <a:cubicBezTo>
                      <a:pt x="866" y="1044"/>
                      <a:pt x="878" y="1035"/>
                      <a:pt x="898" y="1027"/>
                    </a:cubicBezTo>
                    <a:cubicBezTo>
                      <a:pt x="913" y="1018"/>
                      <a:pt x="927" y="1006"/>
                      <a:pt x="939" y="982"/>
                    </a:cubicBezTo>
                    <a:cubicBezTo>
                      <a:pt x="970" y="921"/>
                      <a:pt x="914" y="887"/>
                      <a:pt x="872" y="879"/>
                    </a:cubicBezTo>
                    <a:cubicBezTo>
                      <a:pt x="829" y="872"/>
                      <a:pt x="856" y="842"/>
                      <a:pt x="861" y="816"/>
                    </a:cubicBezTo>
                    <a:cubicBezTo>
                      <a:pt x="888" y="683"/>
                      <a:pt x="824" y="628"/>
                      <a:pt x="798" y="606"/>
                    </a:cubicBezTo>
                    <a:cubicBezTo>
                      <a:pt x="773" y="583"/>
                      <a:pt x="733" y="555"/>
                      <a:pt x="822" y="567"/>
                    </a:cubicBezTo>
                    <a:cubicBezTo>
                      <a:pt x="911" y="580"/>
                      <a:pt x="972" y="622"/>
                      <a:pt x="994" y="631"/>
                    </a:cubicBezTo>
                    <a:cubicBezTo>
                      <a:pt x="1015" y="641"/>
                      <a:pt x="1004" y="627"/>
                      <a:pt x="1004" y="627"/>
                    </a:cubicBezTo>
                    <a:cubicBezTo>
                      <a:pt x="963" y="579"/>
                      <a:pt x="841" y="538"/>
                      <a:pt x="771" y="530"/>
                    </a:cubicBezTo>
                    <a:cubicBezTo>
                      <a:pt x="701" y="522"/>
                      <a:pt x="639" y="551"/>
                      <a:pt x="604" y="563"/>
                    </a:cubicBezTo>
                    <a:cubicBezTo>
                      <a:pt x="570" y="575"/>
                      <a:pt x="523" y="584"/>
                      <a:pt x="476" y="556"/>
                    </a:cubicBezTo>
                    <a:cubicBezTo>
                      <a:pt x="430" y="529"/>
                      <a:pt x="271" y="539"/>
                      <a:pt x="252" y="405"/>
                    </a:cubicBezTo>
                    <a:cubicBezTo>
                      <a:pt x="234" y="271"/>
                      <a:pt x="404" y="166"/>
                      <a:pt x="513" y="114"/>
                    </a:cubicBezTo>
                    <a:cubicBezTo>
                      <a:pt x="622" y="63"/>
                      <a:pt x="782" y="52"/>
                      <a:pt x="859" y="111"/>
                    </a:cubicBezTo>
                    <a:cubicBezTo>
                      <a:pt x="935" y="170"/>
                      <a:pt x="926" y="157"/>
                      <a:pt x="947" y="275"/>
                    </a:cubicBezTo>
                    <a:cubicBezTo>
                      <a:pt x="968" y="393"/>
                      <a:pt x="1049" y="494"/>
                      <a:pt x="1091" y="501"/>
                    </a:cubicBezTo>
                    <a:cubicBezTo>
                      <a:pt x="1134" y="508"/>
                      <a:pt x="1119" y="493"/>
                      <a:pt x="1119" y="493"/>
                    </a:cubicBezTo>
                    <a:cubicBezTo>
                      <a:pt x="1039" y="486"/>
                      <a:pt x="1000" y="341"/>
                      <a:pt x="1002" y="304"/>
                    </a:cubicBezTo>
                    <a:cubicBezTo>
                      <a:pt x="1003" y="267"/>
                      <a:pt x="1019" y="293"/>
                      <a:pt x="1026" y="300"/>
                    </a:cubicBezTo>
                    <a:cubicBezTo>
                      <a:pt x="1034" y="306"/>
                      <a:pt x="1037" y="315"/>
                      <a:pt x="1045" y="326"/>
                    </a:cubicBezTo>
                    <a:cubicBezTo>
                      <a:pt x="1053" y="336"/>
                      <a:pt x="1057" y="343"/>
                      <a:pt x="1073" y="348"/>
                    </a:cubicBezTo>
                    <a:cubicBezTo>
                      <a:pt x="1090" y="354"/>
                      <a:pt x="1080" y="368"/>
                      <a:pt x="1084" y="375"/>
                    </a:cubicBezTo>
                    <a:cubicBezTo>
                      <a:pt x="1089" y="383"/>
                      <a:pt x="1088" y="385"/>
                      <a:pt x="1098" y="388"/>
                    </a:cubicBezTo>
                    <a:cubicBezTo>
                      <a:pt x="1109" y="391"/>
                      <a:pt x="1106" y="394"/>
                      <a:pt x="1106" y="399"/>
                    </a:cubicBezTo>
                    <a:cubicBezTo>
                      <a:pt x="1106" y="404"/>
                      <a:pt x="1112" y="416"/>
                      <a:pt x="1130" y="422"/>
                    </a:cubicBezTo>
                    <a:cubicBezTo>
                      <a:pt x="1148" y="427"/>
                      <a:pt x="1129" y="436"/>
                      <a:pt x="1129" y="444"/>
                    </a:cubicBezTo>
                    <a:cubicBezTo>
                      <a:pt x="1129" y="453"/>
                      <a:pt x="1141" y="462"/>
                      <a:pt x="1150" y="467"/>
                    </a:cubicBezTo>
                    <a:cubicBezTo>
                      <a:pt x="1158" y="472"/>
                      <a:pt x="1153" y="480"/>
                      <a:pt x="1150" y="487"/>
                    </a:cubicBezTo>
                    <a:cubicBezTo>
                      <a:pt x="1147" y="493"/>
                      <a:pt x="1150" y="498"/>
                      <a:pt x="1163" y="503"/>
                    </a:cubicBezTo>
                    <a:cubicBezTo>
                      <a:pt x="1176" y="507"/>
                      <a:pt x="1163" y="520"/>
                      <a:pt x="1161" y="529"/>
                    </a:cubicBezTo>
                    <a:cubicBezTo>
                      <a:pt x="1157" y="545"/>
                      <a:pt x="1167" y="551"/>
                      <a:pt x="1169" y="566"/>
                    </a:cubicBezTo>
                    <a:cubicBezTo>
                      <a:pt x="1171" y="580"/>
                      <a:pt x="1173" y="593"/>
                      <a:pt x="1171" y="607"/>
                    </a:cubicBezTo>
                    <a:cubicBezTo>
                      <a:pt x="1169" y="622"/>
                      <a:pt x="1174" y="637"/>
                      <a:pt x="1175" y="657"/>
                    </a:cubicBezTo>
                    <a:cubicBezTo>
                      <a:pt x="1176" y="677"/>
                      <a:pt x="1179" y="692"/>
                      <a:pt x="1177" y="713"/>
                    </a:cubicBezTo>
                    <a:cubicBezTo>
                      <a:pt x="1176" y="735"/>
                      <a:pt x="1182" y="747"/>
                      <a:pt x="1180" y="770"/>
                    </a:cubicBezTo>
                    <a:cubicBezTo>
                      <a:pt x="1178" y="792"/>
                      <a:pt x="1186" y="767"/>
                      <a:pt x="1184" y="84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C98A9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2" name="Freeform 237">
                <a:extLst>
                  <a:ext uri="{FF2B5EF4-FFF2-40B4-BE49-F238E27FC236}">
                    <a16:creationId xmlns:a16="http://schemas.microsoft.com/office/drawing/2014/main" id="{734CE4B6-14E7-4F38-8E61-608080CD4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084"/>
                <a:ext cx="84" cy="90"/>
              </a:xfrm>
              <a:custGeom>
                <a:avLst/>
                <a:gdLst>
                  <a:gd name="T0" fmla="*/ 126 w 52"/>
                  <a:gd name="T1" fmla="*/ 5 h 56"/>
                  <a:gd name="T2" fmla="*/ 213 w 52"/>
                  <a:gd name="T3" fmla="*/ 122 h 56"/>
                  <a:gd name="T4" fmla="*/ 123 w 52"/>
                  <a:gd name="T5" fmla="*/ 233 h 56"/>
                  <a:gd name="T6" fmla="*/ 0 w 52"/>
                  <a:gd name="T7" fmla="*/ 109 h 56"/>
                  <a:gd name="T8" fmla="*/ 126 w 52"/>
                  <a:gd name="T9" fmla="*/ 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6">
                    <a:moveTo>
                      <a:pt x="30" y="1"/>
                    </a:moveTo>
                    <a:cubicBezTo>
                      <a:pt x="41" y="2"/>
                      <a:pt x="50" y="13"/>
                      <a:pt x="51" y="29"/>
                    </a:cubicBezTo>
                    <a:cubicBezTo>
                      <a:pt x="52" y="44"/>
                      <a:pt x="44" y="56"/>
                      <a:pt x="29" y="56"/>
                    </a:cubicBezTo>
                    <a:cubicBezTo>
                      <a:pt x="13" y="56"/>
                      <a:pt x="0" y="41"/>
                      <a:pt x="0" y="26"/>
                    </a:cubicBezTo>
                    <a:cubicBezTo>
                      <a:pt x="0" y="11"/>
                      <a:pt x="19" y="0"/>
                      <a:pt x="30" y="1"/>
                    </a:cubicBezTo>
                    <a:close/>
                  </a:path>
                </a:pathLst>
              </a:custGeom>
              <a:solidFill>
                <a:srgbClr val="E74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3" name="Freeform 238">
                <a:extLst>
                  <a:ext uri="{FF2B5EF4-FFF2-40B4-BE49-F238E27FC236}">
                    <a16:creationId xmlns:a16="http://schemas.microsoft.com/office/drawing/2014/main" id="{B1BE9A54-19AE-440A-AACF-FB3ED625B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084"/>
                <a:ext cx="84" cy="90"/>
              </a:xfrm>
              <a:custGeom>
                <a:avLst/>
                <a:gdLst>
                  <a:gd name="T0" fmla="*/ 126 w 52"/>
                  <a:gd name="T1" fmla="*/ 5 h 56"/>
                  <a:gd name="T2" fmla="*/ 213 w 52"/>
                  <a:gd name="T3" fmla="*/ 122 h 56"/>
                  <a:gd name="T4" fmla="*/ 123 w 52"/>
                  <a:gd name="T5" fmla="*/ 233 h 56"/>
                  <a:gd name="T6" fmla="*/ 0 w 52"/>
                  <a:gd name="T7" fmla="*/ 109 h 56"/>
                  <a:gd name="T8" fmla="*/ 126 w 52"/>
                  <a:gd name="T9" fmla="*/ 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56">
                    <a:moveTo>
                      <a:pt x="30" y="1"/>
                    </a:moveTo>
                    <a:cubicBezTo>
                      <a:pt x="41" y="2"/>
                      <a:pt x="50" y="13"/>
                      <a:pt x="51" y="29"/>
                    </a:cubicBezTo>
                    <a:cubicBezTo>
                      <a:pt x="52" y="44"/>
                      <a:pt x="44" y="56"/>
                      <a:pt x="29" y="56"/>
                    </a:cubicBezTo>
                    <a:cubicBezTo>
                      <a:pt x="13" y="56"/>
                      <a:pt x="0" y="41"/>
                      <a:pt x="0" y="26"/>
                    </a:cubicBezTo>
                    <a:cubicBezTo>
                      <a:pt x="0" y="11"/>
                      <a:pt x="19" y="0"/>
                      <a:pt x="30" y="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C1173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4" name="Freeform 239">
                <a:extLst>
                  <a:ext uri="{FF2B5EF4-FFF2-40B4-BE49-F238E27FC236}">
                    <a16:creationId xmlns:a16="http://schemas.microsoft.com/office/drawing/2014/main" id="{64F23121-C51F-4351-BE98-CC6CE6F33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095"/>
                <a:ext cx="64" cy="68"/>
              </a:xfrm>
              <a:custGeom>
                <a:avLst/>
                <a:gdLst>
                  <a:gd name="T0" fmla="*/ 98 w 40"/>
                  <a:gd name="T1" fmla="*/ 5 h 42"/>
                  <a:gd name="T2" fmla="*/ 163 w 40"/>
                  <a:gd name="T3" fmla="*/ 94 h 42"/>
                  <a:gd name="T4" fmla="*/ 94 w 40"/>
                  <a:gd name="T5" fmla="*/ 178 h 42"/>
                  <a:gd name="T6" fmla="*/ 0 w 40"/>
                  <a:gd name="T7" fmla="*/ 81 h 42"/>
                  <a:gd name="T8" fmla="*/ 98 w 40"/>
                  <a:gd name="T9" fmla="*/ 5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2">
                    <a:moveTo>
                      <a:pt x="24" y="1"/>
                    </a:moveTo>
                    <a:cubicBezTo>
                      <a:pt x="32" y="2"/>
                      <a:pt x="39" y="10"/>
                      <a:pt x="40" y="22"/>
                    </a:cubicBezTo>
                    <a:cubicBezTo>
                      <a:pt x="40" y="33"/>
                      <a:pt x="34" y="42"/>
                      <a:pt x="23" y="42"/>
                    </a:cubicBezTo>
                    <a:cubicBezTo>
                      <a:pt x="12" y="42"/>
                      <a:pt x="0" y="30"/>
                      <a:pt x="0" y="19"/>
                    </a:cubicBezTo>
                    <a:cubicBezTo>
                      <a:pt x="0" y="9"/>
                      <a:pt x="15" y="0"/>
                      <a:pt x="24" y="1"/>
                    </a:cubicBezTo>
                    <a:close/>
                  </a:path>
                </a:pathLst>
              </a:custGeom>
              <a:solidFill>
                <a:srgbClr val="DD2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5" name="Freeform 240">
                <a:extLst>
                  <a:ext uri="{FF2B5EF4-FFF2-40B4-BE49-F238E27FC236}">
                    <a16:creationId xmlns:a16="http://schemas.microsoft.com/office/drawing/2014/main" id="{6294B77B-5A25-4CC2-8D8B-7E7AB3A73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097"/>
                <a:ext cx="45" cy="66"/>
              </a:xfrm>
              <a:custGeom>
                <a:avLst/>
                <a:gdLst>
                  <a:gd name="T0" fmla="*/ 42 w 28"/>
                  <a:gd name="T1" fmla="*/ 80 h 41"/>
                  <a:gd name="T2" fmla="*/ 111 w 28"/>
                  <a:gd name="T3" fmla="*/ 5 h 41"/>
                  <a:gd name="T4" fmla="*/ 101 w 28"/>
                  <a:gd name="T5" fmla="*/ 0 h 41"/>
                  <a:gd name="T6" fmla="*/ 0 w 28"/>
                  <a:gd name="T7" fmla="*/ 80 h 41"/>
                  <a:gd name="T8" fmla="*/ 95 w 28"/>
                  <a:gd name="T9" fmla="*/ 171 h 41"/>
                  <a:gd name="T10" fmla="*/ 116 w 28"/>
                  <a:gd name="T11" fmla="*/ 166 h 41"/>
                  <a:gd name="T12" fmla="*/ 42 w 28"/>
                  <a:gd name="T13" fmla="*/ 8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41">
                    <a:moveTo>
                      <a:pt x="10" y="19"/>
                    </a:moveTo>
                    <a:cubicBezTo>
                      <a:pt x="10" y="10"/>
                      <a:pt x="19" y="3"/>
                      <a:pt x="27" y="1"/>
                    </a:cubicBezTo>
                    <a:cubicBezTo>
                      <a:pt x="26" y="1"/>
                      <a:pt x="25" y="0"/>
                      <a:pt x="24" y="0"/>
                    </a:cubicBezTo>
                    <a:cubicBezTo>
                      <a:pt x="15" y="0"/>
                      <a:pt x="0" y="8"/>
                      <a:pt x="0" y="19"/>
                    </a:cubicBezTo>
                    <a:cubicBezTo>
                      <a:pt x="0" y="29"/>
                      <a:pt x="12" y="41"/>
                      <a:pt x="23" y="41"/>
                    </a:cubicBezTo>
                    <a:cubicBezTo>
                      <a:pt x="25" y="41"/>
                      <a:pt x="26" y="41"/>
                      <a:pt x="28" y="40"/>
                    </a:cubicBezTo>
                    <a:cubicBezTo>
                      <a:pt x="18" y="38"/>
                      <a:pt x="10" y="28"/>
                      <a:pt x="10" y="19"/>
                    </a:cubicBezTo>
                    <a:close/>
                  </a:path>
                </a:pathLst>
              </a:custGeom>
              <a:solidFill>
                <a:srgbClr val="C11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6" name="Freeform 241">
                <a:extLst>
                  <a:ext uri="{FF2B5EF4-FFF2-40B4-BE49-F238E27FC236}">
                    <a16:creationId xmlns:a16="http://schemas.microsoft.com/office/drawing/2014/main" id="{ED2C7C7E-753A-43AC-A400-C3718977F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187"/>
                <a:ext cx="162" cy="131"/>
              </a:xfrm>
              <a:custGeom>
                <a:avLst/>
                <a:gdLst>
                  <a:gd name="T0" fmla="*/ 380 w 101"/>
                  <a:gd name="T1" fmla="*/ 107 h 82"/>
                  <a:gd name="T2" fmla="*/ 192 w 101"/>
                  <a:gd name="T3" fmla="*/ 34 h 82"/>
                  <a:gd name="T4" fmla="*/ 48 w 101"/>
                  <a:gd name="T5" fmla="*/ 244 h 82"/>
                  <a:gd name="T6" fmla="*/ 234 w 101"/>
                  <a:gd name="T7" fmla="*/ 252 h 82"/>
                  <a:gd name="T8" fmla="*/ 380 w 101"/>
                  <a:gd name="T9" fmla="*/ 107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82">
                    <a:moveTo>
                      <a:pt x="92" y="26"/>
                    </a:moveTo>
                    <a:cubicBezTo>
                      <a:pt x="88" y="14"/>
                      <a:pt x="64" y="0"/>
                      <a:pt x="47" y="8"/>
                    </a:cubicBezTo>
                    <a:cubicBezTo>
                      <a:pt x="30" y="17"/>
                      <a:pt x="0" y="38"/>
                      <a:pt x="12" y="60"/>
                    </a:cubicBezTo>
                    <a:cubicBezTo>
                      <a:pt x="23" y="82"/>
                      <a:pt x="45" y="69"/>
                      <a:pt x="57" y="62"/>
                    </a:cubicBezTo>
                    <a:cubicBezTo>
                      <a:pt x="68" y="56"/>
                      <a:pt x="101" y="50"/>
                      <a:pt x="92" y="26"/>
                    </a:cubicBezTo>
                    <a:close/>
                  </a:path>
                </a:pathLst>
              </a:custGeom>
              <a:solidFill>
                <a:srgbClr val="5E5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7" name="Freeform 242">
                <a:extLst>
                  <a:ext uri="{FF2B5EF4-FFF2-40B4-BE49-F238E27FC236}">
                    <a16:creationId xmlns:a16="http://schemas.microsoft.com/office/drawing/2014/main" id="{84B9E13C-A8F7-4A22-90FB-44C88EFDD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187"/>
                <a:ext cx="162" cy="131"/>
              </a:xfrm>
              <a:custGeom>
                <a:avLst/>
                <a:gdLst>
                  <a:gd name="T0" fmla="*/ 380 w 101"/>
                  <a:gd name="T1" fmla="*/ 107 h 82"/>
                  <a:gd name="T2" fmla="*/ 192 w 101"/>
                  <a:gd name="T3" fmla="*/ 34 h 82"/>
                  <a:gd name="T4" fmla="*/ 48 w 101"/>
                  <a:gd name="T5" fmla="*/ 244 h 82"/>
                  <a:gd name="T6" fmla="*/ 234 w 101"/>
                  <a:gd name="T7" fmla="*/ 252 h 82"/>
                  <a:gd name="T8" fmla="*/ 380 w 101"/>
                  <a:gd name="T9" fmla="*/ 107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82">
                    <a:moveTo>
                      <a:pt x="92" y="26"/>
                    </a:moveTo>
                    <a:cubicBezTo>
                      <a:pt x="88" y="14"/>
                      <a:pt x="64" y="0"/>
                      <a:pt x="47" y="8"/>
                    </a:cubicBezTo>
                    <a:cubicBezTo>
                      <a:pt x="30" y="17"/>
                      <a:pt x="0" y="38"/>
                      <a:pt x="12" y="60"/>
                    </a:cubicBezTo>
                    <a:cubicBezTo>
                      <a:pt x="23" y="82"/>
                      <a:pt x="45" y="69"/>
                      <a:pt x="57" y="62"/>
                    </a:cubicBezTo>
                    <a:cubicBezTo>
                      <a:pt x="68" y="56"/>
                      <a:pt x="101" y="50"/>
                      <a:pt x="92" y="26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83E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8" name="Freeform 243">
                <a:extLst>
                  <a:ext uri="{FF2B5EF4-FFF2-40B4-BE49-F238E27FC236}">
                    <a16:creationId xmlns:a16="http://schemas.microsoft.com/office/drawing/2014/main" id="{FEEBADE7-E455-450E-8AA1-057FBE956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200"/>
                <a:ext cx="130" cy="107"/>
              </a:xfrm>
              <a:custGeom>
                <a:avLst/>
                <a:gdLst>
                  <a:gd name="T0" fmla="*/ 310 w 81"/>
                  <a:gd name="T1" fmla="*/ 86 h 67"/>
                  <a:gd name="T2" fmla="*/ 165 w 81"/>
                  <a:gd name="T3" fmla="*/ 29 h 67"/>
                  <a:gd name="T4" fmla="*/ 35 w 81"/>
                  <a:gd name="T5" fmla="*/ 200 h 67"/>
                  <a:gd name="T6" fmla="*/ 183 w 81"/>
                  <a:gd name="T7" fmla="*/ 196 h 67"/>
                  <a:gd name="T8" fmla="*/ 310 w 81"/>
                  <a:gd name="T9" fmla="*/ 8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7">
                    <a:moveTo>
                      <a:pt x="75" y="21"/>
                    </a:moveTo>
                    <a:cubicBezTo>
                      <a:pt x="71" y="12"/>
                      <a:pt x="53" y="0"/>
                      <a:pt x="40" y="7"/>
                    </a:cubicBezTo>
                    <a:cubicBezTo>
                      <a:pt x="26" y="14"/>
                      <a:pt x="0" y="31"/>
                      <a:pt x="9" y="49"/>
                    </a:cubicBezTo>
                    <a:cubicBezTo>
                      <a:pt x="19" y="67"/>
                      <a:pt x="35" y="54"/>
                      <a:pt x="44" y="48"/>
                    </a:cubicBezTo>
                    <a:cubicBezTo>
                      <a:pt x="54" y="43"/>
                      <a:pt x="81" y="39"/>
                      <a:pt x="75" y="21"/>
                    </a:cubicBezTo>
                    <a:close/>
                  </a:path>
                </a:pathLst>
              </a:custGeom>
              <a:solidFill>
                <a:srgbClr val="4A5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9" name="Freeform 244">
                <a:extLst>
                  <a:ext uri="{FF2B5EF4-FFF2-40B4-BE49-F238E27FC236}">
                    <a16:creationId xmlns:a16="http://schemas.microsoft.com/office/drawing/2014/main" id="{669A5A7F-7816-4AAD-BE00-0C6296D35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206"/>
                <a:ext cx="84" cy="91"/>
              </a:xfrm>
              <a:custGeom>
                <a:avLst/>
                <a:gdLst>
                  <a:gd name="T0" fmla="*/ 102 w 52"/>
                  <a:gd name="T1" fmla="*/ 171 h 57"/>
                  <a:gd name="T2" fmla="*/ 220 w 52"/>
                  <a:gd name="T3" fmla="*/ 5 h 57"/>
                  <a:gd name="T4" fmla="*/ 165 w 52"/>
                  <a:gd name="T5" fmla="*/ 13 h 57"/>
                  <a:gd name="T6" fmla="*/ 39 w 52"/>
                  <a:gd name="T7" fmla="*/ 184 h 57"/>
                  <a:gd name="T8" fmla="*/ 139 w 52"/>
                  <a:gd name="T9" fmla="*/ 204 h 57"/>
                  <a:gd name="T10" fmla="*/ 102 w 52"/>
                  <a:gd name="T11" fmla="*/ 171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57">
                    <a:moveTo>
                      <a:pt x="24" y="42"/>
                    </a:moveTo>
                    <a:cubicBezTo>
                      <a:pt x="15" y="25"/>
                      <a:pt x="38" y="9"/>
                      <a:pt x="52" y="1"/>
                    </a:cubicBezTo>
                    <a:cubicBezTo>
                      <a:pt x="48" y="0"/>
                      <a:pt x="43" y="1"/>
                      <a:pt x="39" y="3"/>
                    </a:cubicBezTo>
                    <a:cubicBezTo>
                      <a:pt x="25" y="10"/>
                      <a:pt x="0" y="27"/>
                      <a:pt x="9" y="45"/>
                    </a:cubicBezTo>
                    <a:cubicBezTo>
                      <a:pt x="15" y="57"/>
                      <a:pt x="25" y="55"/>
                      <a:pt x="33" y="50"/>
                    </a:cubicBezTo>
                    <a:cubicBezTo>
                      <a:pt x="30" y="49"/>
                      <a:pt x="27" y="47"/>
                      <a:pt x="24" y="42"/>
                    </a:cubicBezTo>
                    <a:close/>
                  </a:path>
                </a:pathLst>
              </a:custGeom>
              <a:solidFill>
                <a:srgbClr val="404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0" name="Freeform 245">
                <a:extLst>
                  <a:ext uri="{FF2B5EF4-FFF2-40B4-BE49-F238E27FC236}">
                    <a16:creationId xmlns:a16="http://schemas.microsoft.com/office/drawing/2014/main" id="{261B681D-BF94-4725-9844-63F30406C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417"/>
                <a:ext cx="124" cy="106"/>
              </a:xfrm>
              <a:custGeom>
                <a:avLst/>
                <a:gdLst>
                  <a:gd name="T0" fmla="*/ 205 w 77"/>
                  <a:gd name="T1" fmla="*/ 246 h 66"/>
                  <a:gd name="T2" fmla="*/ 280 w 77"/>
                  <a:gd name="T3" fmla="*/ 145 h 66"/>
                  <a:gd name="T4" fmla="*/ 34 w 77"/>
                  <a:gd name="T5" fmla="*/ 63 h 66"/>
                  <a:gd name="T6" fmla="*/ 205 w 77"/>
                  <a:gd name="T7" fmla="*/ 246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66">
                    <a:moveTo>
                      <a:pt x="49" y="59"/>
                    </a:moveTo>
                    <a:cubicBezTo>
                      <a:pt x="65" y="66"/>
                      <a:pt x="77" y="46"/>
                      <a:pt x="67" y="35"/>
                    </a:cubicBezTo>
                    <a:cubicBezTo>
                      <a:pt x="58" y="25"/>
                      <a:pt x="15" y="0"/>
                      <a:pt x="8" y="15"/>
                    </a:cubicBezTo>
                    <a:cubicBezTo>
                      <a:pt x="0" y="31"/>
                      <a:pt x="37" y="54"/>
                      <a:pt x="49" y="59"/>
                    </a:cubicBezTo>
                    <a:close/>
                  </a:path>
                </a:pathLst>
              </a:custGeom>
              <a:solidFill>
                <a:srgbClr val="E74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1" name="Freeform 246">
                <a:extLst>
                  <a:ext uri="{FF2B5EF4-FFF2-40B4-BE49-F238E27FC236}">
                    <a16:creationId xmlns:a16="http://schemas.microsoft.com/office/drawing/2014/main" id="{545EC7D1-71DB-440B-9F36-5C72EB71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417"/>
                <a:ext cx="124" cy="106"/>
              </a:xfrm>
              <a:custGeom>
                <a:avLst/>
                <a:gdLst>
                  <a:gd name="T0" fmla="*/ 205 w 77"/>
                  <a:gd name="T1" fmla="*/ 246 h 66"/>
                  <a:gd name="T2" fmla="*/ 280 w 77"/>
                  <a:gd name="T3" fmla="*/ 145 h 66"/>
                  <a:gd name="T4" fmla="*/ 34 w 77"/>
                  <a:gd name="T5" fmla="*/ 63 h 66"/>
                  <a:gd name="T6" fmla="*/ 205 w 77"/>
                  <a:gd name="T7" fmla="*/ 246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66">
                    <a:moveTo>
                      <a:pt x="49" y="59"/>
                    </a:moveTo>
                    <a:cubicBezTo>
                      <a:pt x="65" y="66"/>
                      <a:pt x="77" y="46"/>
                      <a:pt x="67" y="35"/>
                    </a:cubicBezTo>
                    <a:cubicBezTo>
                      <a:pt x="58" y="25"/>
                      <a:pt x="15" y="0"/>
                      <a:pt x="8" y="15"/>
                    </a:cubicBezTo>
                    <a:cubicBezTo>
                      <a:pt x="0" y="31"/>
                      <a:pt x="38" y="54"/>
                      <a:pt x="49" y="59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C1173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2" name="Freeform 247">
                <a:extLst>
                  <a:ext uri="{FF2B5EF4-FFF2-40B4-BE49-F238E27FC236}">
                    <a16:creationId xmlns:a16="http://schemas.microsoft.com/office/drawing/2014/main" id="{62F26209-018F-4408-856E-CFCE99D0F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3430"/>
                <a:ext cx="96" cy="83"/>
              </a:xfrm>
              <a:custGeom>
                <a:avLst/>
                <a:gdLst>
                  <a:gd name="T0" fmla="*/ 157 w 60"/>
                  <a:gd name="T1" fmla="*/ 187 h 52"/>
                  <a:gd name="T2" fmla="*/ 213 w 60"/>
                  <a:gd name="T3" fmla="*/ 110 h 52"/>
                  <a:gd name="T4" fmla="*/ 26 w 60"/>
                  <a:gd name="T5" fmla="*/ 48 h 52"/>
                  <a:gd name="T6" fmla="*/ 157 w 60"/>
                  <a:gd name="T7" fmla="*/ 187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52">
                    <a:moveTo>
                      <a:pt x="38" y="46"/>
                    </a:moveTo>
                    <a:cubicBezTo>
                      <a:pt x="50" y="52"/>
                      <a:pt x="60" y="36"/>
                      <a:pt x="52" y="27"/>
                    </a:cubicBezTo>
                    <a:cubicBezTo>
                      <a:pt x="45" y="19"/>
                      <a:pt x="12" y="0"/>
                      <a:pt x="6" y="12"/>
                    </a:cubicBezTo>
                    <a:cubicBezTo>
                      <a:pt x="0" y="24"/>
                      <a:pt x="29" y="43"/>
                      <a:pt x="38" y="46"/>
                    </a:cubicBezTo>
                    <a:close/>
                  </a:path>
                </a:pathLst>
              </a:custGeom>
              <a:solidFill>
                <a:srgbClr val="DD2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3" name="Freeform 248">
                <a:extLst>
                  <a:ext uri="{FF2B5EF4-FFF2-40B4-BE49-F238E27FC236}">
                    <a16:creationId xmlns:a16="http://schemas.microsoft.com/office/drawing/2014/main" id="{2D760306-A712-46A2-8EDE-8322EC331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3443"/>
                <a:ext cx="87" cy="65"/>
              </a:xfrm>
              <a:custGeom>
                <a:avLst/>
                <a:gdLst>
                  <a:gd name="T0" fmla="*/ 184 w 54"/>
                  <a:gd name="T1" fmla="*/ 128 h 41"/>
                  <a:gd name="T2" fmla="*/ 47 w 54"/>
                  <a:gd name="T3" fmla="*/ 0 h 41"/>
                  <a:gd name="T4" fmla="*/ 26 w 54"/>
                  <a:gd name="T5" fmla="*/ 16 h 41"/>
                  <a:gd name="T6" fmla="*/ 158 w 54"/>
                  <a:gd name="T7" fmla="*/ 151 h 41"/>
                  <a:gd name="T8" fmla="*/ 226 w 54"/>
                  <a:gd name="T9" fmla="*/ 128 h 41"/>
                  <a:gd name="T10" fmla="*/ 184 w 54"/>
                  <a:gd name="T11" fmla="*/ 12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41">
                    <a:moveTo>
                      <a:pt x="44" y="32"/>
                    </a:moveTo>
                    <a:cubicBezTo>
                      <a:pt x="35" y="29"/>
                      <a:pt x="9" y="12"/>
                      <a:pt x="11" y="0"/>
                    </a:cubicBezTo>
                    <a:cubicBezTo>
                      <a:pt x="9" y="0"/>
                      <a:pt x="7" y="2"/>
                      <a:pt x="6" y="4"/>
                    </a:cubicBezTo>
                    <a:cubicBezTo>
                      <a:pt x="0" y="16"/>
                      <a:pt x="29" y="34"/>
                      <a:pt x="38" y="38"/>
                    </a:cubicBezTo>
                    <a:cubicBezTo>
                      <a:pt x="45" y="41"/>
                      <a:pt x="51" y="37"/>
                      <a:pt x="54" y="32"/>
                    </a:cubicBezTo>
                    <a:cubicBezTo>
                      <a:pt x="51" y="33"/>
                      <a:pt x="47" y="34"/>
                      <a:pt x="44" y="32"/>
                    </a:cubicBezTo>
                    <a:close/>
                  </a:path>
                </a:pathLst>
              </a:custGeom>
              <a:solidFill>
                <a:srgbClr val="C11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4" name="Freeform 249">
                <a:extLst>
                  <a:ext uri="{FF2B5EF4-FFF2-40B4-BE49-F238E27FC236}">
                    <a16:creationId xmlns:a16="http://schemas.microsoft.com/office/drawing/2014/main" id="{C6253783-0713-4723-8CF9-4C5338559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483"/>
                <a:ext cx="110" cy="99"/>
              </a:xfrm>
              <a:custGeom>
                <a:avLst/>
                <a:gdLst>
                  <a:gd name="T0" fmla="*/ 274 w 69"/>
                  <a:gd name="T1" fmla="*/ 176 h 62"/>
                  <a:gd name="T2" fmla="*/ 89 w 69"/>
                  <a:gd name="T3" fmla="*/ 42 h 62"/>
                  <a:gd name="T4" fmla="*/ 123 w 69"/>
                  <a:gd name="T5" fmla="*/ 217 h 62"/>
                  <a:gd name="T6" fmla="*/ 274 w 69"/>
                  <a:gd name="T7" fmla="*/ 176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2">
                    <a:moveTo>
                      <a:pt x="68" y="43"/>
                    </a:moveTo>
                    <a:cubicBezTo>
                      <a:pt x="67" y="35"/>
                      <a:pt x="45" y="0"/>
                      <a:pt x="22" y="10"/>
                    </a:cubicBezTo>
                    <a:cubicBezTo>
                      <a:pt x="0" y="21"/>
                      <a:pt x="12" y="48"/>
                      <a:pt x="30" y="53"/>
                    </a:cubicBezTo>
                    <a:cubicBezTo>
                      <a:pt x="47" y="57"/>
                      <a:pt x="69" y="62"/>
                      <a:pt x="68" y="43"/>
                    </a:cubicBezTo>
                    <a:close/>
                  </a:path>
                </a:pathLst>
              </a:custGeom>
              <a:solidFill>
                <a:srgbClr val="5E5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5" name="Freeform 250">
                <a:extLst>
                  <a:ext uri="{FF2B5EF4-FFF2-40B4-BE49-F238E27FC236}">
                    <a16:creationId xmlns:a16="http://schemas.microsoft.com/office/drawing/2014/main" id="{52E101DA-14D6-42AF-88FA-C021D59D3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483"/>
                <a:ext cx="110" cy="99"/>
              </a:xfrm>
              <a:custGeom>
                <a:avLst/>
                <a:gdLst>
                  <a:gd name="T0" fmla="*/ 274 w 69"/>
                  <a:gd name="T1" fmla="*/ 176 h 62"/>
                  <a:gd name="T2" fmla="*/ 89 w 69"/>
                  <a:gd name="T3" fmla="*/ 42 h 62"/>
                  <a:gd name="T4" fmla="*/ 123 w 69"/>
                  <a:gd name="T5" fmla="*/ 217 h 62"/>
                  <a:gd name="T6" fmla="*/ 274 w 69"/>
                  <a:gd name="T7" fmla="*/ 176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2">
                    <a:moveTo>
                      <a:pt x="68" y="43"/>
                    </a:moveTo>
                    <a:cubicBezTo>
                      <a:pt x="67" y="35"/>
                      <a:pt x="45" y="0"/>
                      <a:pt x="22" y="10"/>
                    </a:cubicBezTo>
                    <a:cubicBezTo>
                      <a:pt x="0" y="21"/>
                      <a:pt x="12" y="48"/>
                      <a:pt x="30" y="53"/>
                    </a:cubicBezTo>
                    <a:cubicBezTo>
                      <a:pt x="47" y="57"/>
                      <a:pt x="69" y="62"/>
                      <a:pt x="68" y="43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83E8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6" name="Freeform 251">
                <a:extLst>
                  <a:ext uri="{FF2B5EF4-FFF2-40B4-BE49-F238E27FC236}">
                    <a16:creationId xmlns:a16="http://schemas.microsoft.com/office/drawing/2014/main" id="{952CD6AD-39C4-4A4F-9875-37393466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3494"/>
                <a:ext cx="87" cy="79"/>
              </a:xfrm>
              <a:custGeom>
                <a:avLst/>
                <a:gdLst>
                  <a:gd name="T0" fmla="*/ 221 w 54"/>
                  <a:gd name="T1" fmla="*/ 143 h 49"/>
                  <a:gd name="T2" fmla="*/ 76 w 54"/>
                  <a:gd name="T3" fmla="*/ 34 h 49"/>
                  <a:gd name="T4" fmla="*/ 102 w 54"/>
                  <a:gd name="T5" fmla="*/ 171 h 49"/>
                  <a:gd name="T6" fmla="*/ 221 w 54"/>
                  <a:gd name="T7" fmla="*/ 143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49">
                    <a:moveTo>
                      <a:pt x="53" y="34"/>
                    </a:moveTo>
                    <a:cubicBezTo>
                      <a:pt x="53" y="27"/>
                      <a:pt x="36" y="0"/>
                      <a:pt x="18" y="8"/>
                    </a:cubicBezTo>
                    <a:cubicBezTo>
                      <a:pt x="0" y="16"/>
                      <a:pt x="10" y="38"/>
                      <a:pt x="24" y="41"/>
                    </a:cubicBezTo>
                    <a:cubicBezTo>
                      <a:pt x="37" y="45"/>
                      <a:pt x="54" y="49"/>
                      <a:pt x="53" y="34"/>
                    </a:cubicBezTo>
                    <a:close/>
                  </a:path>
                </a:pathLst>
              </a:custGeom>
              <a:solidFill>
                <a:srgbClr val="4A5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7" name="Freeform 252">
                <a:extLst>
                  <a:ext uri="{FF2B5EF4-FFF2-40B4-BE49-F238E27FC236}">
                    <a16:creationId xmlns:a16="http://schemas.microsoft.com/office/drawing/2014/main" id="{1B724F4A-D460-4932-9525-DB6767AE9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3523"/>
                <a:ext cx="77" cy="48"/>
              </a:xfrm>
              <a:custGeom>
                <a:avLst/>
                <a:gdLst>
                  <a:gd name="T0" fmla="*/ 69 w 48"/>
                  <a:gd name="T1" fmla="*/ 56 h 30"/>
                  <a:gd name="T2" fmla="*/ 13 w 48"/>
                  <a:gd name="T3" fmla="*/ 0 h 30"/>
                  <a:gd name="T4" fmla="*/ 69 w 48"/>
                  <a:gd name="T5" fmla="*/ 94 h 30"/>
                  <a:gd name="T6" fmla="*/ 193 w 48"/>
                  <a:gd name="T7" fmla="*/ 67 h 30"/>
                  <a:gd name="T8" fmla="*/ 191 w 48"/>
                  <a:gd name="T9" fmla="*/ 48 h 30"/>
                  <a:gd name="T10" fmla="*/ 69 w 48"/>
                  <a:gd name="T11" fmla="*/ 56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17" y="14"/>
                    </a:moveTo>
                    <a:cubicBezTo>
                      <a:pt x="11" y="13"/>
                      <a:pt x="5" y="6"/>
                      <a:pt x="3" y="0"/>
                    </a:cubicBezTo>
                    <a:cubicBezTo>
                      <a:pt x="0" y="9"/>
                      <a:pt x="8" y="21"/>
                      <a:pt x="17" y="23"/>
                    </a:cubicBezTo>
                    <a:cubicBezTo>
                      <a:pt x="31" y="27"/>
                      <a:pt x="48" y="30"/>
                      <a:pt x="47" y="16"/>
                    </a:cubicBezTo>
                    <a:cubicBezTo>
                      <a:pt x="47" y="15"/>
                      <a:pt x="47" y="14"/>
                      <a:pt x="46" y="12"/>
                    </a:cubicBezTo>
                    <a:cubicBezTo>
                      <a:pt x="43" y="20"/>
                      <a:pt x="29" y="17"/>
                      <a:pt x="17" y="14"/>
                    </a:cubicBezTo>
                    <a:close/>
                  </a:path>
                </a:pathLst>
              </a:custGeom>
              <a:solidFill>
                <a:srgbClr val="404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8" name="Freeform 253">
                <a:extLst>
                  <a:ext uri="{FF2B5EF4-FFF2-40B4-BE49-F238E27FC236}">
                    <a16:creationId xmlns:a16="http://schemas.microsoft.com/office/drawing/2014/main" id="{E37E4FF8-6251-4712-80F0-C4E43DF8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47"/>
                <a:ext cx="587" cy="607"/>
              </a:xfrm>
              <a:custGeom>
                <a:avLst/>
                <a:gdLst>
                  <a:gd name="T0" fmla="*/ 1245 w 366"/>
                  <a:gd name="T1" fmla="*/ 264 h 379"/>
                  <a:gd name="T2" fmla="*/ 568 w 366"/>
                  <a:gd name="T3" fmla="*/ 107 h 379"/>
                  <a:gd name="T4" fmla="*/ 48 w 366"/>
                  <a:gd name="T5" fmla="*/ 882 h 379"/>
                  <a:gd name="T6" fmla="*/ 771 w 366"/>
                  <a:gd name="T7" fmla="*/ 1504 h 379"/>
                  <a:gd name="T8" fmla="*/ 1464 w 366"/>
                  <a:gd name="T9" fmla="*/ 929 h 379"/>
                  <a:gd name="T10" fmla="*/ 1245 w 366"/>
                  <a:gd name="T11" fmla="*/ 264 h 3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6" h="379">
                    <a:moveTo>
                      <a:pt x="302" y="64"/>
                    </a:moveTo>
                    <a:cubicBezTo>
                      <a:pt x="278" y="41"/>
                      <a:pt x="207" y="0"/>
                      <a:pt x="138" y="26"/>
                    </a:cubicBezTo>
                    <a:cubicBezTo>
                      <a:pt x="68" y="52"/>
                      <a:pt x="0" y="117"/>
                      <a:pt x="12" y="215"/>
                    </a:cubicBezTo>
                    <a:cubicBezTo>
                      <a:pt x="25" y="313"/>
                      <a:pt x="106" y="379"/>
                      <a:pt x="187" y="366"/>
                    </a:cubicBezTo>
                    <a:cubicBezTo>
                      <a:pt x="269" y="353"/>
                      <a:pt x="344" y="318"/>
                      <a:pt x="355" y="226"/>
                    </a:cubicBezTo>
                    <a:cubicBezTo>
                      <a:pt x="366" y="135"/>
                      <a:pt x="323" y="84"/>
                      <a:pt x="302" y="64"/>
                    </a:cubicBezTo>
                    <a:close/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9" name="Freeform 254">
                <a:extLst>
                  <a:ext uri="{FF2B5EF4-FFF2-40B4-BE49-F238E27FC236}">
                    <a16:creationId xmlns:a16="http://schemas.microsoft.com/office/drawing/2014/main" id="{09D2D625-6E2D-4434-A1AC-4DF2A4777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47"/>
                <a:ext cx="587" cy="607"/>
              </a:xfrm>
              <a:custGeom>
                <a:avLst/>
                <a:gdLst>
                  <a:gd name="T0" fmla="*/ 1245 w 366"/>
                  <a:gd name="T1" fmla="*/ 264 h 379"/>
                  <a:gd name="T2" fmla="*/ 568 w 366"/>
                  <a:gd name="T3" fmla="*/ 107 h 379"/>
                  <a:gd name="T4" fmla="*/ 48 w 366"/>
                  <a:gd name="T5" fmla="*/ 882 h 379"/>
                  <a:gd name="T6" fmla="*/ 771 w 366"/>
                  <a:gd name="T7" fmla="*/ 1504 h 379"/>
                  <a:gd name="T8" fmla="*/ 1464 w 366"/>
                  <a:gd name="T9" fmla="*/ 929 h 379"/>
                  <a:gd name="T10" fmla="*/ 1245 w 366"/>
                  <a:gd name="T11" fmla="*/ 264 h 3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6" h="379">
                    <a:moveTo>
                      <a:pt x="302" y="64"/>
                    </a:moveTo>
                    <a:cubicBezTo>
                      <a:pt x="278" y="41"/>
                      <a:pt x="207" y="0"/>
                      <a:pt x="138" y="26"/>
                    </a:cubicBezTo>
                    <a:cubicBezTo>
                      <a:pt x="68" y="52"/>
                      <a:pt x="0" y="117"/>
                      <a:pt x="12" y="215"/>
                    </a:cubicBezTo>
                    <a:cubicBezTo>
                      <a:pt x="25" y="313"/>
                      <a:pt x="106" y="379"/>
                      <a:pt x="187" y="366"/>
                    </a:cubicBezTo>
                    <a:cubicBezTo>
                      <a:pt x="269" y="353"/>
                      <a:pt x="344" y="318"/>
                      <a:pt x="355" y="226"/>
                    </a:cubicBezTo>
                    <a:cubicBezTo>
                      <a:pt x="366" y="135"/>
                      <a:pt x="323" y="84"/>
                      <a:pt x="302" y="6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89725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0" name="Freeform 255">
                <a:extLst>
                  <a:ext uri="{FF2B5EF4-FFF2-40B4-BE49-F238E27FC236}">
                    <a16:creationId xmlns:a16="http://schemas.microsoft.com/office/drawing/2014/main" id="{132DA930-46EF-4CCF-9104-27280848D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532"/>
                <a:ext cx="452" cy="423"/>
              </a:xfrm>
              <a:custGeom>
                <a:avLst/>
                <a:gdLst>
                  <a:gd name="T0" fmla="*/ 1032 w 282"/>
                  <a:gd name="T1" fmla="*/ 8 h 264"/>
                  <a:gd name="T2" fmla="*/ 845 w 282"/>
                  <a:gd name="T3" fmla="*/ 192 h 264"/>
                  <a:gd name="T4" fmla="*/ 657 w 282"/>
                  <a:gd name="T5" fmla="*/ 500 h 264"/>
                  <a:gd name="T6" fmla="*/ 452 w 282"/>
                  <a:gd name="T7" fmla="*/ 546 h 264"/>
                  <a:gd name="T8" fmla="*/ 26 w 282"/>
                  <a:gd name="T9" fmla="*/ 636 h 264"/>
                  <a:gd name="T10" fmla="*/ 449 w 282"/>
                  <a:gd name="T11" fmla="*/ 566 h 264"/>
                  <a:gd name="T12" fmla="*/ 676 w 282"/>
                  <a:gd name="T13" fmla="*/ 567 h 264"/>
                  <a:gd name="T14" fmla="*/ 963 w 282"/>
                  <a:gd name="T15" fmla="*/ 883 h 264"/>
                  <a:gd name="T16" fmla="*/ 1133 w 282"/>
                  <a:gd name="T17" fmla="*/ 1058 h 264"/>
                  <a:gd name="T18" fmla="*/ 942 w 282"/>
                  <a:gd name="T19" fmla="*/ 840 h 264"/>
                  <a:gd name="T20" fmla="*/ 699 w 282"/>
                  <a:gd name="T21" fmla="*/ 546 h 264"/>
                  <a:gd name="T22" fmla="*/ 874 w 282"/>
                  <a:gd name="T23" fmla="*/ 178 h 264"/>
                  <a:gd name="T24" fmla="*/ 1032 w 282"/>
                  <a:gd name="T25" fmla="*/ 8 h 2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2" h="264">
                    <a:moveTo>
                      <a:pt x="251" y="2"/>
                    </a:moveTo>
                    <a:cubicBezTo>
                      <a:pt x="244" y="0"/>
                      <a:pt x="221" y="22"/>
                      <a:pt x="205" y="47"/>
                    </a:cubicBezTo>
                    <a:cubicBezTo>
                      <a:pt x="189" y="73"/>
                      <a:pt x="174" y="112"/>
                      <a:pt x="160" y="122"/>
                    </a:cubicBezTo>
                    <a:cubicBezTo>
                      <a:pt x="146" y="131"/>
                      <a:pt x="139" y="129"/>
                      <a:pt x="110" y="133"/>
                    </a:cubicBezTo>
                    <a:cubicBezTo>
                      <a:pt x="82" y="138"/>
                      <a:pt x="0" y="141"/>
                      <a:pt x="6" y="155"/>
                    </a:cubicBezTo>
                    <a:cubicBezTo>
                      <a:pt x="9" y="161"/>
                      <a:pt x="85" y="136"/>
                      <a:pt x="109" y="137"/>
                    </a:cubicBezTo>
                    <a:cubicBezTo>
                      <a:pt x="133" y="137"/>
                      <a:pt x="150" y="129"/>
                      <a:pt x="164" y="138"/>
                    </a:cubicBezTo>
                    <a:cubicBezTo>
                      <a:pt x="178" y="148"/>
                      <a:pt x="225" y="201"/>
                      <a:pt x="234" y="215"/>
                    </a:cubicBezTo>
                    <a:cubicBezTo>
                      <a:pt x="243" y="229"/>
                      <a:pt x="268" y="264"/>
                      <a:pt x="275" y="257"/>
                    </a:cubicBezTo>
                    <a:cubicBezTo>
                      <a:pt x="282" y="250"/>
                      <a:pt x="241" y="225"/>
                      <a:pt x="229" y="204"/>
                    </a:cubicBezTo>
                    <a:cubicBezTo>
                      <a:pt x="217" y="183"/>
                      <a:pt x="176" y="151"/>
                      <a:pt x="170" y="133"/>
                    </a:cubicBezTo>
                    <a:cubicBezTo>
                      <a:pt x="164" y="115"/>
                      <a:pt x="205" y="55"/>
                      <a:pt x="212" y="43"/>
                    </a:cubicBezTo>
                    <a:cubicBezTo>
                      <a:pt x="219" y="32"/>
                      <a:pt x="258" y="5"/>
                      <a:pt x="251" y="2"/>
                    </a:cubicBezTo>
                    <a:close/>
                  </a:path>
                </a:pathLst>
              </a:custGeom>
              <a:solidFill>
                <a:srgbClr val="AD9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1" name="Freeform 256">
                <a:extLst>
                  <a:ext uri="{FF2B5EF4-FFF2-40B4-BE49-F238E27FC236}">
                    <a16:creationId xmlns:a16="http://schemas.microsoft.com/office/drawing/2014/main" id="{B71B0D12-8620-4662-95A9-E895AEB8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850"/>
                <a:ext cx="289" cy="497"/>
              </a:xfrm>
              <a:custGeom>
                <a:avLst/>
                <a:gdLst>
                  <a:gd name="T0" fmla="*/ 299 w 180"/>
                  <a:gd name="T1" fmla="*/ 327 h 310"/>
                  <a:gd name="T2" fmla="*/ 238 w 180"/>
                  <a:gd name="T3" fmla="*/ 422 h 310"/>
                  <a:gd name="T4" fmla="*/ 246 w 180"/>
                  <a:gd name="T5" fmla="*/ 527 h 310"/>
                  <a:gd name="T6" fmla="*/ 328 w 180"/>
                  <a:gd name="T7" fmla="*/ 814 h 310"/>
                  <a:gd name="T8" fmla="*/ 451 w 180"/>
                  <a:gd name="T9" fmla="*/ 1032 h 310"/>
                  <a:gd name="T10" fmla="*/ 554 w 180"/>
                  <a:gd name="T11" fmla="*/ 1154 h 310"/>
                  <a:gd name="T12" fmla="*/ 650 w 180"/>
                  <a:gd name="T13" fmla="*/ 1222 h 310"/>
                  <a:gd name="T14" fmla="*/ 745 w 180"/>
                  <a:gd name="T15" fmla="*/ 1252 h 310"/>
                  <a:gd name="T16" fmla="*/ 580 w 180"/>
                  <a:gd name="T17" fmla="*/ 1223 h 310"/>
                  <a:gd name="T18" fmla="*/ 485 w 180"/>
                  <a:gd name="T19" fmla="*/ 1154 h 310"/>
                  <a:gd name="T20" fmla="*/ 401 w 180"/>
                  <a:gd name="T21" fmla="*/ 1073 h 310"/>
                  <a:gd name="T22" fmla="*/ 278 w 180"/>
                  <a:gd name="T23" fmla="*/ 845 h 310"/>
                  <a:gd name="T24" fmla="*/ 178 w 180"/>
                  <a:gd name="T25" fmla="*/ 689 h 310"/>
                  <a:gd name="T26" fmla="*/ 132 w 180"/>
                  <a:gd name="T27" fmla="*/ 555 h 310"/>
                  <a:gd name="T28" fmla="*/ 111 w 180"/>
                  <a:gd name="T29" fmla="*/ 465 h 310"/>
                  <a:gd name="T30" fmla="*/ 56 w 180"/>
                  <a:gd name="T31" fmla="*/ 239 h 310"/>
                  <a:gd name="T32" fmla="*/ 21 w 180"/>
                  <a:gd name="T33" fmla="*/ 46 h 310"/>
                  <a:gd name="T34" fmla="*/ 80 w 180"/>
                  <a:gd name="T35" fmla="*/ 55 h 310"/>
                  <a:gd name="T36" fmla="*/ 101 w 180"/>
                  <a:gd name="T37" fmla="*/ 136 h 310"/>
                  <a:gd name="T38" fmla="*/ 141 w 180"/>
                  <a:gd name="T39" fmla="*/ 152 h 310"/>
                  <a:gd name="T40" fmla="*/ 178 w 180"/>
                  <a:gd name="T41" fmla="*/ 223 h 310"/>
                  <a:gd name="T42" fmla="*/ 206 w 180"/>
                  <a:gd name="T43" fmla="*/ 239 h 310"/>
                  <a:gd name="T44" fmla="*/ 226 w 180"/>
                  <a:gd name="T45" fmla="*/ 281 h 310"/>
                  <a:gd name="T46" fmla="*/ 265 w 180"/>
                  <a:gd name="T47" fmla="*/ 306 h 310"/>
                  <a:gd name="T48" fmla="*/ 294 w 180"/>
                  <a:gd name="T49" fmla="*/ 329 h 31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0" h="310">
                    <a:moveTo>
                      <a:pt x="72" y="79"/>
                    </a:moveTo>
                    <a:cubicBezTo>
                      <a:pt x="68" y="88"/>
                      <a:pt x="59" y="91"/>
                      <a:pt x="57" y="102"/>
                    </a:cubicBezTo>
                    <a:cubicBezTo>
                      <a:pt x="55" y="110"/>
                      <a:pt x="59" y="119"/>
                      <a:pt x="59" y="128"/>
                    </a:cubicBezTo>
                    <a:cubicBezTo>
                      <a:pt x="60" y="152"/>
                      <a:pt x="71" y="176"/>
                      <a:pt x="79" y="198"/>
                    </a:cubicBezTo>
                    <a:cubicBezTo>
                      <a:pt x="86" y="217"/>
                      <a:pt x="96" y="235"/>
                      <a:pt x="109" y="251"/>
                    </a:cubicBezTo>
                    <a:cubicBezTo>
                      <a:pt x="117" y="260"/>
                      <a:pt x="125" y="271"/>
                      <a:pt x="134" y="280"/>
                    </a:cubicBezTo>
                    <a:cubicBezTo>
                      <a:pt x="141" y="287"/>
                      <a:pt x="149" y="292"/>
                      <a:pt x="157" y="296"/>
                    </a:cubicBezTo>
                    <a:cubicBezTo>
                      <a:pt x="164" y="299"/>
                      <a:pt x="175" y="300"/>
                      <a:pt x="180" y="304"/>
                    </a:cubicBezTo>
                    <a:cubicBezTo>
                      <a:pt x="172" y="310"/>
                      <a:pt x="147" y="301"/>
                      <a:pt x="140" y="297"/>
                    </a:cubicBezTo>
                    <a:cubicBezTo>
                      <a:pt x="131" y="292"/>
                      <a:pt x="125" y="286"/>
                      <a:pt x="117" y="280"/>
                    </a:cubicBezTo>
                    <a:cubicBezTo>
                      <a:pt x="110" y="274"/>
                      <a:pt x="102" y="268"/>
                      <a:pt x="97" y="260"/>
                    </a:cubicBezTo>
                    <a:cubicBezTo>
                      <a:pt x="86" y="242"/>
                      <a:pt x="75" y="224"/>
                      <a:pt x="67" y="205"/>
                    </a:cubicBezTo>
                    <a:cubicBezTo>
                      <a:pt x="61" y="191"/>
                      <a:pt x="50" y="181"/>
                      <a:pt x="43" y="167"/>
                    </a:cubicBezTo>
                    <a:cubicBezTo>
                      <a:pt x="38" y="157"/>
                      <a:pt x="34" y="146"/>
                      <a:pt x="32" y="135"/>
                    </a:cubicBezTo>
                    <a:cubicBezTo>
                      <a:pt x="31" y="127"/>
                      <a:pt x="30" y="120"/>
                      <a:pt x="27" y="113"/>
                    </a:cubicBezTo>
                    <a:cubicBezTo>
                      <a:pt x="20" y="96"/>
                      <a:pt x="16" y="76"/>
                      <a:pt x="14" y="58"/>
                    </a:cubicBezTo>
                    <a:cubicBezTo>
                      <a:pt x="13" y="44"/>
                      <a:pt x="0" y="25"/>
                      <a:pt x="5" y="11"/>
                    </a:cubicBezTo>
                    <a:cubicBezTo>
                      <a:pt x="8" y="0"/>
                      <a:pt x="17" y="5"/>
                      <a:pt x="19" y="13"/>
                    </a:cubicBezTo>
                    <a:cubicBezTo>
                      <a:pt x="22" y="20"/>
                      <a:pt x="21" y="27"/>
                      <a:pt x="24" y="33"/>
                    </a:cubicBezTo>
                    <a:cubicBezTo>
                      <a:pt x="27" y="41"/>
                      <a:pt x="28" y="36"/>
                      <a:pt x="34" y="37"/>
                    </a:cubicBezTo>
                    <a:cubicBezTo>
                      <a:pt x="44" y="39"/>
                      <a:pt x="37" y="50"/>
                      <a:pt x="43" y="54"/>
                    </a:cubicBezTo>
                    <a:cubicBezTo>
                      <a:pt x="45" y="56"/>
                      <a:pt x="48" y="56"/>
                      <a:pt x="50" y="58"/>
                    </a:cubicBezTo>
                    <a:cubicBezTo>
                      <a:pt x="53" y="62"/>
                      <a:pt x="52" y="65"/>
                      <a:pt x="55" y="68"/>
                    </a:cubicBezTo>
                    <a:cubicBezTo>
                      <a:pt x="57" y="70"/>
                      <a:pt x="62" y="71"/>
                      <a:pt x="64" y="74"/>
                    </a:cubicBezTo>
                    <a:cubicBezTo>
                      <a:pt x="67" y="76"/>
                      <a:pt x="70" y="79"/>
                      <a:pt x="71" y="80"/>
                    </a:cubicBezTo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2" name="Freeform 257">
                <a:extLst>
                  <a:ext uri="{FF2B5EF4-FFF2-40B4-BE49-F238E27FC236}">
                    <a16:creationId xmlns:a16="http://schemas.microsoft.com/office/drawing/2014/main" id="{F13BE596-3AAA-4FCA-88ED-49F6EDF2F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392"/>
                <a:ext cx="520" cy="157"/>
              </a:xfrm>
              <a:custGeom>
                <a:avLst/>
                <a:gdLst>
                  <a:gd name="T0" fmla="*/ 1340 w 324"/>
                  <a:gd name="T1" fmla="*/ 404 h 98"/>
                  <a:gd name="T2" fmla="*/ 1244 w 324"/>
                  <a:gd name="T3" fmla="*/ 325 h 98"/>
                  <a:gd name="T4" fmla="*/ 1120 w 324"/>
                  <a:gd name="T5" fmla="*/ 247 h 98"/>
                  <a:gd name="T6" fmla="*/ 819 w 324"/>
                  <a:gd name="T7" fmla="*/ 107 h 98"/>
                  <a:gd name="T8" fmla="*/ 567 w 324"/>
                  <a:gd name="T9" fmla="*/ 42 h 98"/>
                  <a:gd name="T10" fmla="*/ 342 w 324"/>
                  <a:gd name="T11" fmla="*/ 5 h 98"/>
                  <a:gd name="T12" fmla="*/ 178 w 324"/>
                  <a:gd name="T13" fmla="*/ 26 h 98"/>
                  <a:gd name="T14" fmla="*/ 0 w 324"/>
                  <a:gd name="T15" fmla="*/ 119 h 98"/>
                  <a:gd name="T16" fmla="*/ 88 w 324"/>
                  <a:gd name="T17" fmla="*/ 107 h 98"/>
                  <a:gd name="T18" fmla="*/ 120 w 324"/>
                  <a:gd name="T19" fmla="*/ 128 h 98"/>
                  <a:gd name="T20" fmla="*/ 178 w 324"/>
                  <a:gd name="T21" fmla="*/ 128 h 98"/>
                  <a:gd name="T22" fmla="*/ 239 w 324"/>
                  <a:gd name="T23" fmla="*/ 159 h 98"/>
                  <a:gd name="T24" fmla="*/ 342 w 324"/>
                  <a:gd name="T25" fmla="*/ 144 h 98"/>
                  <a:gd name="T26" fmla="*/ 472 w 324"/>
                  <a:gd name="T27" fmla="*/ 111 h 98"/>
                  <a:gd name="T28" fmla="*/ 592 w 324"/>
                  <a:gd name="T29" fmla="*/ 107 h 98"/>
                  <a:gd name="T30" fmla="*/ 716 w 324"/>
                  <a:gd name="T31" fmla="*/ 131 h 98"/>
                  <a:gd name="T32" fmla="*/ 831 w 324"/>
                  <a:gd name="T33" fmla="*/ 171 h 98"/>
                  <a:gd name="T34" fmla="*/ 942 w 324"/>
                  <a:gd name="T35" fmla="*/ 203 h 98"/>
                  <a:gd name="T36" fmla="*/ 1175 w 324"/>
                  <a:gd name="T37" fmla="*/ 312 h 98"/>
                  <a:gd name="T38" fmla="*/ 1334 w 324"/>
                  <a:gd name="T39" fmla="*/ 396 h 9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24" h="98">
                    <a:moveTo>
                      <a:pt x="324" y="98"/>
                    </a:moveTo>
                    <a:cubicBezTo>
                      <a:pt x="321" y="90"/>
                      <a:pt x="307" y="83"/>
                      <a:pt x="301" y="79"/>
                    </a:cubicBezTo>
                    <a:cubicBezTo>
                      <a:pt x="291" y="72"/>
                      <a:pt x="281" y="66"/>
                      <a:pt x="271" y="60"/>
                    </a:cubicBezTo>
                    <a:cubicBezTo>
                      <a:pt x="248" y="47"/>
                      <a:pt x="223" y="36"/>
                      <a:pt x="198" y="26"/>
                    </a:cubicBezTo>
                    <a:cubicBezTo>
                      <a:pt x="179" y="19"/>
                      <a:pt x="158" y="12"/>
                      <a:pt x="137" y="10"/>
                    </a:cubicBezTo>
                    <a:cubicBezTo>
                      <a:pt x="119" y="7"/>
                      <a:pt x="101" y="0"/>
                      <a:pt x="83" y="1"/>
                    </a:cubicBezTo>
                    <a:cubicBezTo>
                      <a:pt x="70" y="2"/>
                      <a:pt x="56" y="3"/>
                      <a:pt x="43" y="6"/>
                    </a:cubicBezTo>
                    <a:cubicBezTo>
                      <a:pt x="32" y="9"/>
                      <a:pt x="2" y="16"/>
                      <a:pt x="0" y="29"/>
                    </a:cubicBezTo>
                    <a:cubicBezTo>
                      <a:pt x="8" y="32"/>
                      <a:pt x="14" y="26"/>
                      <a:pt x="21" y="26"/>
                    </a:cubicBezTo>
                    <a:cubicBezTo>
                      <a:pt x="27" y="26"/>
                      <a:pt x="24" y="30"/>
                      <a:pt x="29" y="31"/>
                    </a:cubicBezTo>
                    <a:cubicBezTo>
                      <a:pt x="33" y="33"/>
                      <a:pt x="39" y="30"/>
                      <a:pt x="43" y="31"/>
                    </a:cubicBezTo>
                    <a:cubicBezTo>
                      <a:pt x="49" y="33"/>
                      <a:pt x="53" y="37"/>
                      <a:pt x="58" y="39"/>
                    </a:cubicBezTo>
                    <a:cubicBezTo>
                      <a:pt x="69" y="43"/>
                      <a:pt x="73" y="40"/>
                      <a:pt x="83" y="35"/>
                    </a:cubicBezTo>
                    <a:cubicBezTo>
                      <a:pt x="92" y="29"/>
                      <a:pt x="103" y="28"/>
                      <a:pt x="114" y="27"/>
                    </a:cubicBezTo>
                    <a:cubicBezTo>
                      <a:pt x="124" y="26"/>
                      <a:pt x="133" y="25"/>
                      <a:pt x="143" y="26"/>
                    </a:cubicBezTo>
                    <a:cubicBezTo>
                      <a:pt x="153" y="27"/>
                      <a:pt x="163" y="30"/>
                      <a:pt x="173" y="32"/>
                    </a:cubicBezTo>
                    <a:cubicBezTo>
                      <a:pt x="183" y="35"/>
                      <a:pt x="192" y="39"/>
                      <a:pt x="201" y="42"/>
                    </a:cubicBezTo>
                    <a:cubicBezTo>
                      <a:pt x="210" y="45"/>
                      <a:pt x="219" y="46"/>
                      <a:pt x="228" y="49"/>
                    </a:cubicBezTo>
                    <a:cubicBezTo>
                      <a:pt x="248" y="55"/>
                      <a:pt x="267" y="66"/>
                      <a:pt x="284" y="76"/>
                    </a:cubicBezTo>
                    <a:cubicBezTo>
                      <a:pt x="296" y="83"/>
                      <a:pt x="309" y="95"/>
                      <a:pt x="323" y="96"/>
                    </a:cubicBezTo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3" name="Freeform 258">
                <a:extLst>
                  <a:ext uri="{FF2B5EF4-FFF2-40B4-BE49-F238E27FC236}">
                    <a16:creationId xmlns:a16="http://schemas.microsoft.com/office/drawing/2014/main" id="{B1A90C47-5262-4777-9E9C-974E13F65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939"/>
                <a:ext cx="226" cy="292"/>
              </a:xfrm>
              <a:custGeom>
                <a:avLst/>
                <a:gdLst>
                  <a:gd name="T0" fmla="*/ 178 w 141"/>
                  <a:gd name="T1" fmla="*/ 5 h 182"/>
                  <a:gd name="T2" fmla="*/ 272 w 141"/>
                  <a:gd name="T3" fmla="*/ 55 h 182"/>
                  <a:gd name="T4" fmla="*/ 378 w 141"/>
                  <a:gd name="T5" fmla="*/ 88 h 182"/>
                  <a:gd name="T6" fmla="*/ 463 w 141"/>
                  <a:gd name="T7" fmla="*/ 128 h 182"/>
                  <a:gd name="T8" fmla="*/ 527 w 141"/>
                  <a:gd name="T9" fmla="*/ 199 h 182"/>
                  <a:gd name="T10" fmla="*/ 575 w 141"/>
                  <a:gd name="T11" fmla="*/ 348 h 182"/>
                  <a:gd name="T12" fmla="*/ 532 w 141"/>
                  <a:gd name="T13" fmla="*/ 491 h 182"/>
                  <a:gd name="T14" fmla="*/ 367 w 141"/>
                  <a:gd name="T15" fmla="*/ 643 h 182"/>
                  <a:gd name="T16" fmla="*/ 276 w 141"/>
                  <a:gd name="T17" fmla="*/ 690 h 182"/>
                  <a:gd name="T18" fmla="*/ 197 w 141"/>
                  <a:gd name="T19" fmla="*/ 746 h 182"/>
                  <a:gd name="T20" fmla="*/ 264 w 141"/>
                  <a:gd name="T21" fmla="*/ 651 h 182"/>
                  <a:gd name="T22" fmla="*/ 410 w 141"/>
                  <a:gd name="T23" fmla="*/ 537 h 182"/>
                  <a:gd name="T24" fmla="*/ 465 w 141"/>
                  <a:gd name="T25" fmla="*/ 218 h 182"/>
                  <a:gd name="T26" fmla="*/ 0 w 141"/>
                  <a:gd name="T27" fmla="*/ 204 h 182"/>
                  <a:gd name="T28" fmla="*/ 46 w 141"/>
                  <a:gd name="T29" fmla="*/ 136 h 182"/>
                  <a:gd name="T30" fmla="*/ 82 w 141"/>
                  <a:gd name="T31" fmla="*/ 77 h 182"/>
                  <a:gd name="T32" fmla="*/ 170 w 141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1" h="182">
                    <a:moveTo>
                      <a:pt x="43" y="1"/>
                    </a:moveTo>
                    <a:cubicBezTo>
                      <a:pt x="51" y="5"/>
                      <a:pt x="58" y="9"/>
                      <a:pt x="66" y="13"/>
                    </a:cubicBezTo>
                    <a:cubicBezTo>
                      <a:pt x="75" y="16"/>
                      <a:pt x="84" y="17"/>
                      <a:pt x="92" y="21"/>
                    </a:cubicBezTo>
                    <a:cubicBezTo>
                      <a:pt x="99" y="23"/>
                      <a:pt x="107" y="26"/>
                      <a:pt x="112" y="31"/>
                    </a:cubicBezTo>
                    <a:cubicBezTo>
                      <a:pt x="118" y="35"/>
                      <a:pt x="123" y="42"/>
                      <a:pt x="128" y="48"/>
                    </a:cubicBezTo>
                    <a:cubicBezTo>
                      <a:pt x="138" y="59"/>
                      <a:pt x="141" y="69"/>
                      <a:pt x="140" y="84"/>
                    </a:cubicBezTo>
                    <a:cubicBezTo>
                      <a:pt x="139" y="95"/>
                      <a:pt x="134" y="109"/>
                      <a:pt x="129" y="119"/>
                    </a:cubicBezTo>
                    <a:cubicBezTo>
                      <a:pt x="121" y="135"/>
                      <a:pt x="105" y="147"/>
                      <a:pt x="89" y="156"/>
                    </a:cubicBezTo>
                    <a:cubicBezTo>
                      <a:pt x="82" y="159"/>
                      <a:pt x="74" y="163"/>
                      <a:pt x="67" y="167"/>
                    </a:cubicBezTo>
                    <a:cubicBezTo>
                      <a:pt x="62" y="170"/>
                      <a:pt x="54" y="182"/>
                      <a:pt x="48" y="181"/>
                    </a:cubicBezTo>
                    <a:cubicBezTo>
                      <a:pt x="45" y="176"/>
                      <a:pt x="60" y="161"/>
                      <a:pt x="64" y="158"/>
                    </a:cubicBezTo>
                    <a:cubicBezTo>
                      <a:pt x="75" y="147"/>
                      <a:pt x="88" y="140"/>
                      <a:pt x="100" y="130"/>
                    </a:cubicBezTo>
                    <a:cubicBezTo>
                      <a:pt x="119" y="111"/>
                      <a:pt x="129" y="76"/>
                      <a:pt x="113" y="53"/>
                    </a:cubicBezTo>
                    <a:cubicBezTo>
                      <a:pt x="87" y="14"/>
                      <a:pt x="36" y="51"/>
                      <a:pt x="0" y="49"/>
                    </a:cubicBezTo>
                    <a:cubicBezTo>
                      <a:pt x="0" y="42"/>
                      <a:pt x="7" y="38"/>
                      <a:pt x="11" y="33"/>
                    </a:cubicBezTo>
                    <a:cubicBezTo>
                      <a:pt x="16" y="28"/>
                      <a:pt x="17" y="25"/>
                      <a:pt x="20" y="19"/>
                    </a:cubicBezTo>
                    <a:cubicBezTo>
                      <a:pt x="24" y="8"/>
                      <a:pt x="36" y="10"/>
                      <a:pt x="41" y="0"/>
                    </a:cubicBezTo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4" name="Freeform 259">
                <a:extLst>
                  <a:ext uri="{FF2B5EF4-FFF2-40B4-BE49-F238E27FC236}">
                    <a16:creationId xmlns:a16="http://schemas.microsoft.com/office/drawing/2014/main" id="{C23EE584-06DC-446C-990A-AA6918175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3168"/>
                <a:ext cx="349" cy="228"/>
              </a:xfrm>
              <a:custGeom>
                <a:avLst/>
                <a:gdLst>
                  <a:gd name="T0" fmla="*/ 895 w 218"/>
                  <a:gd name="T1" fmla="*/ 226 h 142"/>
                  <a:gd name="T2" fmla="*/ 832 w 218"/>
                  <a:gd name="T3" fmla="*/ 178 h 142"/>
                  <a:gd name="T4" fmla="*/ 780 w 218"/>
                  <a:gd name="T5" fmla="*/ 111 h 142"/>
                  <a:gd name="T6" fmla="*/ 628 w 218"/>
                  <a:gd name="T7" fmla="*/ 21 h 142"/>
                  <a:gd name="T8" fmla="*/ 274 w 218"/>
                  <a:gd name="T9" fmla="*/ 35 h 142"/>
                  <a:gd name="T10" fmla="*/ 128 w 218"/>
                  <a:gd name="T11" fmla="*/ 95 h 142"/>
                  <a:gd name="T12" fmla="*/ 13 w 218"/>
                  <a:gd name="T13" fmla="*/ 173 h 142"/>
                  <a:gd name="T14" fmla="*/ 42 w 218"/>
                  <a:gd name="T15" fmla="*/ 206 h 142"/>
                  <a:gd name="T16" fmla="*/ 86 w 218"/>
                  <a:gd name="T17" fmla="*/ 183 h 142"/>
                  <a:gd name="T18" fmla="*/ 144 w 218"/>
                  <a:gd name="T19" fmla="*/ 162 h 142"/>
                  <a:gd name="T20" fmla="*/ 354 w 218"/>
                  <a:gd name="T21" fmla="*/ 82 h 142"/>
                  <a:gd name="T22" fmla="*/ 682 w 218"/>
                  <a:gd name="T23" fmla="*/ 204 h 142"/>
                  <a:gd name="T24" fmla="*/ 722 w 218"/>
                  <a:gd name="T25" fmla="*/ 369 h 142"/>
                  <a:gd name="T26" fmla="*/ 682 w 218"/>
                  <a:gd name="T27" fmla="*/ 480 h 142"/>
                  <a:gd name="T28" fmla="*/ 690 w 218"/>
                  <a:gd name="T29" fmla="*/ 562 h 142"/>
                  <a:gd name="T30" fmla="*/ 738 w 218"/>
                  <a:gd name="T31" fmla="*/ 451 h 142"/>
                  <a:gd name="T32" fmla="*/ 792 w 218"/>
                  <a:gd name="T33" fmla="*/ 409 h 142"/>
                  <a:gd name="T34" fmla="*/ 807 w 218"/>
                  <a:gd name="T35" fmla="*/ 350 h 142"/>
                  <a:gd name="T36" fmla="*/ 853 w 218"/>
                  <a:gd name="T37" fmla="*/ 328 h 142"/>
                  <a:gd name="T38" fmla="*/ 879 w 218"/>
                  <a:gd name="T39" fmla="*/ 246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18" h="142">
                    <a:moveTo>
                      <a:pt x="218" y="55"/>
                    </a:moveTo>
                    <a:cubicBezTo>
                      <a:pt x="213" y="52"/>
                      <a:pt x="208" y="49"/>
                      <a:pt x="203" y="43"/>
                    </a:cubicBezTo>
                    <a:cubicBezTo>
                      <a:pt x="199" y="38"/>
                      <a:pt x="195" y="33"/>
                      <a:pt x="190" y="27"/>
                    </a:cubicBezTo>
                    <a:cubicBezTo>
                      <a:pt x="181" y="15"/>
                      <a:pt x="167" y="8"/>
                      <a:pt x="153" y="5"/>
                    </a:cubicBezTo>
                    <a:cubicBezTo>
                      <a:pt x="125" y="0"/>
                      <a:pt x="95" y="3"/>
                      <a:pt x="67" y="9"/>
                    </a:cubicBezTo>
                    <a:cubicBezTo>
                      <a:pt x="55" y="12"/>
                      <a:pt x="42" y="18"/>
                      <a:pt x="31" y="23"/>
                    </a:cubicBezTo>
                    <a:cubicBezTo>
                      <a:pt x="21" y="28"/>
                      <a:pt x="9" y="33"/>
                      <a:pt x="3" y="42"/>
                    </a:cubicBezTo>
                    <a:cubicBezTo>
                      <a:pt x="0" y="49"/>
                      <a:pt x="3" y="52"/>
                      <a:pt x="10" y="50"/>
                    </a:cubicBezTo>
                    <a:cubicBezTo>
                      <a:pt x="14" y="49"/>
                      <a:pt x="17" y="46"/>
                      <a:pt x="21" y="44"/>
                    </a:cubicBezTo>
                    <a:cubicBezTo>
                      <a:pt x="25" y="42"/>
                      <a:pt x="30" y="41"/>
                      <a:pt x="35" y="39"/>
                    </a:cubicBezTo>
                    <a:cubicBezTo>
                      <a:pt x="52" y="32"/>
                      <a:pt x="69" y="24"/>
                      <a:pt x="86" y="20"/>
                    </a:cubicBezTo>
                    <a:cubicBezTo>
                      <a:pt x="117" y="12"/>
                      <a:pt x="147" y="23"/>
                      <a:pt x="166" y="49"/>
                    </a:cubicBezTo>
                    <a:cubicBezTo>
                      <a:pt x="175" y="60"/>
                      <a:pt x="178" y="74"/>
                      <a:pt x="176" y="89"/>
                    </a:cubicBezTo>
                    <a:cubicBezTo>
                      <a:pt x="175" y="98"/>
                      <a:pt x="170" y="107"/>
                      <a:pt x="166" y="116"/>
                    </a:cubicBezTo>
                    <a:cubicBezTo>
                      <a:pt x="163" y="122"/>
                      <a:pt x="152" y="142"/>
                      <a:pt x="168" y="136"/>
                    </a:cubicBezTo>
                    <a:cubicBezTo>
                      <a:pt x="179" y="131"/>
                      <a:pt x="173" y="116"/>
                      <a:pt x="180" y="109"/>
                    </a:cubicBezTo>
                    <a:cubicBezTo>
                      <a:pt x="184" y="104"/>
                      <a:pt x="190" y="106"/>
                      <a:pt x="193" y="99"/>
                    </a:cubicBezTo>
                    <a:cubicBezTo>
                      <a:pt x="195" y="95"/>
                      <a:pt x="194" y="88"/>
                      <a:pt x="197" y="85"/>
                    </a:cubicBezTo>
                    <a:cubicBezTo>
                      <a:pt x="201" y="82"/>
                      <a:pt x="205" y="83"/>
                      <a:pt x="208" y="79"/>
                    </a:cubicBezTo>
                    <a:cubicBezTo>
                      <a:pt x="211" y="74"/>
                      <a:pt x="214" y="65"/>
                      <a:pt x="214" y="59"/>
                    </a:cubicBezTo>
                  </a:path>
                </a:pathLst>
              </a:custGeom>
              <a:solidFill>
                <a:srgbClr val="D3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5" name="Freeform 260">
                <a:extLst>
                  <a:ext uri="{FF2B5EF4-FFF2-40B4-BE49-F238E27FC236}">
                    <a16:creationId xmlns:a16="http://schemas.microsoft.com/office/drawing/2014/main" id="{604B8B2A-1DD4-4FD5-A4A3-74CBA9030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2583"/>
                <a:ext cx="157" cy="98"/>
              </a:xfrm>
              <a:custGeom>
                <a:avLst/>
                <a:gdLst>
                  <a:gd name="T0" fmla="*/ 0 w 98"/>
                  <a:gd name="T1" fmla="*/ 103 h 61"/>
                  <a:gd name="T2" fmla="*/ 404 w 98"/>
                  <a:gd name="T3" fmla="*/ 191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8" h="61">
                    <a:moveTo>
                      <a:pt x="0" y="25"/>
                    </a:moveTo>
                    <a:cubicBezTo>
                      <a:pt x="16" y="61"/>
                      <a:pt x="77" y="0"/>
                      <a:pt x="98" y="4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6" name="Freeform 261">
                <a:extLst>
                  <a:ext uri="{FF2B5EF4-FFF2-40B4-BE49-F238E27FC236}">
                    <a16:creationId xmlns:a16="http://schemas.microsoft.com/office/drawing/2014/main" id="{EA3B921E-C536-42C0-AE5C-BDB03CDD8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2761"/>
                <a:ext cx="102" cy="67"/>
              </a:xfrm>
              <a:custGeom>
                <a:avLst/>
                <a:gdLst>
                  <a:gd name="T0" fmla="*/ 260 w 64"/>
                  <a:gd name="T1" fmla="*/ 171 h 42"/>
                  <a:gd name="T2" fmla="*/ 142 w 64"/>
                  <a:gd name="T3" fmla="*/ 115 h 42"/>
                  <a:gd name="T4" fmla="*/ 0 w 64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42">
                    <a:moveTo>
                      <a:pt x="64" y="42"/>
                    </a:moveTo>
                    <a:cubicBezTo>
                      <a:pt x="58" y="34"/>
                      <a:pt x="43" y="32"/>
                      <a:pt x="35" y="28"/>
                    </a:cubicBezTo>
                    <a:cubicBezTo>
                      <a:pt x="21" y="22"/>
                      <a:pt x="9" y="1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7" name="Freeform 262">
                <a:extLst>
                  <a:ext uri="{FF2B5EF4-FFF2-40B4-BE49-F238E27FC236}">
                    <a16:creationId xmlns:a16="http://schemas.microsoft.com/office/drawing/2014/main" id="{DFB726F4-A007-4B4B-A4CC-AD57C56D9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933"/>
                <a:ext cx="93" cy="32"/>
              </a:xfrm>
              <a:custGeom>
                <a:avLst/>
                <a:gdLst>
                  <a:gd name="T0" fmla="*/ 239 w 58"/>
                  <a:gd name="T1" fmla="*/ 0 h 20"/>
                  <a:gd name="T2" fmla="*/ 0 w 58"/>
                  <a:gd name="T3" fmla="*/ 6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20">
                    <a:moveTo>
                      <a:pt x="58" y="0"/>
                    </a:moveTo>
                    <a:cubicBezTo>
                      <a:pt x="38" y="0"/>
                      <a:pt x="19" y="20"/>
                      <a:pt x="0" y="1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8" name="Freeform 263">
                <a:extLst>
                  <a:ext uri="{FF2B5EF4-FFF2-40B4-BE49-F238E27FC236}">
                    <a16:creationId xmlns:a16="http://schemas.microsoft.com/office/drawing/2014/main" id="{BB2C8F4A-B287-4785-B855-5B9D79113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2439"/>
                <a:ext cx="136" cy="54"/>
              </a:xfrm>
              <a:custGeom>
                <a:avLst/>
                <a:gdLst>
                  <a:gd name="T0" fmla="*/ 349 w 85"/>
                  <a:gd name="T1" fmla="*/ 103 h 34"/>
                  <a:gd name="T2" fmla="*/ 192 w 85"/>
                  <a:gd name="T3" fmla="*/ 81 h 34"/>
                  <a:gd name="T4" fmla="*/ 0 w 85"/>
                  <a:gd name="T5" fmla="*/ 5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34">
                    <a:moveTo>
                      <a:pt x="85" y="26"/>
                    </a:moveTo>
                    <a:cubicBezTo>
                      <a:pt x="73" y="34"/>
                      <a:pt x="57" y="27"/>
                      <a:pt x="47" y="20"/>
                    </a:cubicBezTo>
                    <a:cubicBezTo>
                      <a:pt x="30" y="9"/>
                      <a:pt x="22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9" name="Freeform 264">
                <a:extLst>
                  <a:ext uri="{FF2B5EF4-FFF2-40B4-BE49-F238E27FC236}">
                    <a16:creationId xmlns:a16="http://schemas.microsoft.com/office/drawing/2014/main" id="{9F93F659-EC7B-4952-BE0E-D151E1962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2585"/>
                <a:ext cx="59" cy="48"/>
              </a:xfrm>
              <a:custGeom>
                <a:avLst/>
                <a:gdLst>
                  <a:gd name="T0" fmla="*/ 0 w 37"/>
                  <a:gd name="T1" fmla="*/ 123 h 30"/>
                  <a:gd name="T2" fmla="*/ 150 w 3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0">
                    <a:moveTo>
                      <a:pt x="0" y="30"/>
                    </a:moveTo>
                    <a:cubicBezTo>
                      <a:pt x="18" y="29"/>
                      <a:pt x="20" y="3"/>
                      <a:pt x="37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Freeform 265">
                <a:extLst>
                  <a:ext uri="{FF2B5EF4-FFF2-40B4-BE49-F238E27FC236}">
                    <a16:creationId xmlns:a16="http://schemas.microsoft.com/office/drawing/2014/main" id="{B0E8E10F-F44A-4D21-8DB5-C73C6EF08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2812"/>
                <a:ext cx="74" cy="20"/>
              </a:xfrm>
              <a:custGeom>
                <a:avLst/>
                <a:gdLst>
                  <a:gd name="T0" fmla="*/ 191 w 46"/>
                  <a:gd name="T1" fmla="*/ 0 h 12"/>
                  <a:gd name="T2" fmla="*/ 0 w 46"/>
                  <a:gd name="T3" fmla="*/ 5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2">
                    <a:moveTo>
                      <a:pt x="46" y="0"/>
                    </a:moveTo>
                    <a:cubicBezTo>
                      <a:pt x="30" y="0"/>
                      <a:pt x="17" y="12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1" name="Freeform 266">
                <a:extLst>
                  <a:ext uri="{FF2B5EF4-FFF2-40B4-BE49-F238E27FC236}">
                    <a16:creationId xmlns:a16="http://schemas.microsoft.com/office/drawing/2014/main" id="{C5E6C921-AA5D-4EB1-8A25-FB541411A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953"/>
                <a:ext cx="54" cy="34"/>
              </a:xfrm>
              <a:custGeom>
                <a:avLst/>
                <a:gdLst>
                  <a:gd name="T0" fmla="*/ 0 w 34"/>
                  <a:gd name="T1" fmla="*/ 0 h 21"/>
                  <a:gd name="T2" fmla="*/ 137 w 34"/>
                  <a:gd name="T3" fmla="*/ 8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1">
                    <a:moveTo>
                      <a:pt x="0" y="0"/>
                    </a:moveTo>
                    <a:cubicBezTo>
                      <a:pt x="12" y="1"/>
                      <a:pt x="28" y="10"/>
                      <a:pt x="34" y="2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2" name="Freeform 267">
                <a:extLst>
                  <a:ext uri="{FF2B5EF4-FFF2-40B4-BE49-F238E27FC236}">
                    <a16:creationId xmlns:a16="http://schemas.microsoft.com/office/drawing/2014/main" id="{8E95C224-F2E6-4918-9AAD-89852FB13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2471"/>
                <a:ext cx="75" cy="35"/>
              </a:xfrm>
              <a:custGeom>
                <a:avLst/>
                <a:gdLst>
                  <a:gd name="T0" fmla="*/ 191 w 47"/>
                  <a:gd name="T1" fmla="*/ 0 h 22"/>
                  <a:gd name="T2" fmla="*/ 69 w 47"/>
                  <a:gd name="T3" fmla="*/ 33 h 22"/>
                  <a:gd name="T4" fmla="*/ 0 w 47"/>
                  <a:gd name="T5" fmla="*/ 8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2">
                    <a:moveTo>
                      <a:pt x="47" y="0"/>
                    </a:moveTo>
                    <a:cubicBezTo>
                      <a:pt x="37" y="2"/>
                      <a:pt x="27" y="2"/>
                      <a:pt x="17" y="8"/>
                    </a:cubicBezTo>
                    <a:cubicBezTo>
                      <a:pt x="11" y="11"/>
                      <a:pt x="6" y="18"/>
                      <a:pt x="0" y="2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3" name="Freeform 268">
                <a:extLst>
                  <a:ext uri="{FF2B5EF4-FFF2-40B4-BE49-F238E27FC236}">
                    <a16:creationId xmlns:a16="http://schemas.microsoft.com/office/drawing/2014/main" id="{174B596B-85CE-47DE-AC34-BE785485A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2212"/>
                <a:ext cx="106" cy="82"/>
              </a:xfrm>
              <a:custGeom>
                <a:avLst/>
                <a:gdLst>
                  <a:gd name="T0" fmla="*/ 273 w 66"/>
                  <a:gd name="T1" fmla="*/ 212 h 51"/>
                  <a:gd name="T2" fmla="*/ 145 w 66"/>
                  <a:gd name="T3" fmla="*/ 150 h 51"/>
                  <a:gd name="T4" fmla="*/ 0 w 66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1">
                    <a:moveTo>
                      <a:pt x="66" y="51"/>
                    </a:moveTo>
                    <a:cubicBezTo>
                      <a:pt x="53" y="47"/>
                      <a:pt x="45" y="48"/>
                      <a:pt x="35" y="36"/>
                    </a:cubicBezTo>
                    <a:cubicBezTo>
                      <a:pt x="24" y="22"/>
                      <a:pt x="18" y="7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4" name="Freeform 269">
                <a:extLst>
                  <a:ext uri="{FF2B5EF4-FFF2-40B4-BE49-F238E27FC236}">
                    <a16:creationId xmlns:a16="http://schemas.microsoft.com/office/drawing/2014/main" id="{9FC19929-CECA-4E68-8E18-78B6DF11B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147"/>
                <a:ext cx="73" cy="16"/>
              </a:xfrm>
              <a:custGeom>
                <a:avLst/>
                <a:gdLst>
                  <a:gd name="T0" fmla="*/ 184 w 46"/>
                  <a:gd name="T1" fmla="*/ 35 h 10"/>
                  <a:gd name="T2" fmla="*/ 129 w 46"/>
                  <a:gd name="T3" fmla="*/ 42 h 10"/>
                  <a:gd name="T4" fmla="*/ 0 w 46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0">
                    <a:moveTo>
                      <a:pt x="46" y="9"/>
                    </a:moveTo>
                    <a:cubicBezTo>
                      <a:pt x="41" y="8"/>
                      <a:pt x="36" y="10"/>
                      <a:pt x="32" y="10"/>
                    </a:cubicBezTo>
                    <a:cubicBezTo>
                      <a:pt x="20" y="9"/>
                      <a:pt x="11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5" name="Freeform 270">
                <a:extLst>
                  <a:ext uri="{FF2B5EF4-FFF2-40B4-BE49-F238E27FC236}">
                    <a16:creationId xmlns:a16="http://schemas.microsoft.com/office/drawing/2014/main" id="{F9ED27A9-A548-473B-A1F5-5288709D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2087"/>
                <a:ext cx="43" cy="7"/>
              </a:xfrm>
              <a:custGeom>
                <a:avLst/>
                <a:gdLst>
                  <a:gd name="T0" fmla="*/ 108 w 27"/>
                  <a:gd name="T1" fmla="*/ 21 h 4"/>
                  <a:gd name="T2" fmla="*/ 0 w 27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">
                    <a:moveTo>
                      <a:pt x="27" y="4"/>
                    </a:moveTo>
                    <a:cubicBezTo>
                      <a:pt x="19" y="0"/>
                      <a:pt x="9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6" name="Freeform 271">
                <a:extLst>
                  <a:ext uri="{FF2B5EF4-FFF2-40B4-BE49-F238E27FC236}">
                    <a16:creationId xmlns:a16="http://schemas.microsoft.com/office/drawing/2014/main" id="{AF37117D-B550-40F6-90F9-58D28F780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1983"/>
                <a:ext cx="21" cy="3"/>
              </a:xfrm>
              <a:custGeom>
                <a:avLst/>
                <a:gdLst>
                  <a:gd name="T0" fmla="*/ 55 w 13"/>
                  <a:gd name="T1" fmla="*/ 8 h 2"/>
                  <a:gd name="T2" fmla="*/ 0 w 1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cubicBezTo>
                      <a:pt x="9" y="1"/>
                      <a:pt x="4" y="0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7" name="Freeform 272">
                <a:extLst>
                  <a:ext uri="{FF2B5EF4-FFF2-40B4-BE49-F238E27FC236}">
                    <a16:creationId xmlns:a16="http://schemas.microsoft.com/office/drawing/2014/main" id="{FC769A0A-CA5C-47A4-90E9-40FA16354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1869"/>
                <a:ext cx="40" cy="24"/>
              </a:xfrm>
              <a:custGeom>
                <a:avLst/>
                <a:gdLst>
                  <a:gd name="T0" fmla="*/ 102 w 25"/>
                  <a:gd name="T1" fmla="*/ 13 h 15"/>
                  <a:gd name="T2" fmla="*/ 35 w 25"/>
                  <a:gd name="T3" fmla="*/ 8 h 15"/>
                  <a:gd name="T4" fmla="*/ 0 w 25"/>
                  <a:gd name="T5" fmla="*/ 6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25" y="3"/>
                    </a:moveTo>
                    <a:cubicBezTo>
                      <a:pt x="20" y="2"/>
                      <a:pt x="14" y="0"/>
                      <a:pt x="9" y="2"/>
                    </a:cubicBezTo>
                    <a:cubicBezTo>
                      <a:pt x="2" y="6"/>
                      <a:pt x="5" y="12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8" name="Freeform 273">
                <a:extLst>
                  <a:ext uri="{FF2B5EF4-FFF2-40B4-BE49-F238E27FC236}">
                    <a16:creationId xmlns:a16="http://schemas.microsoft.com/office/drawing/2014/main" id="{1D52C19B-066E-41AC-B7C7-6786E4C2C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951"/>
                <a:ext cx="42" cy="18"/>
              </a:xfrm>
              <a:custGeom>
                <a:avLst/>
                <a:gdLst>
                  <a:gd name="T0" fmla="*/ 110 w 26"/>
                  <a:gd name="T1" fmla="*/ 47 h 11"/>
                  <a:gd name="T2" fmla="*/ 0 w 26"/>
                  <a:gd name="T3" fmla="*/ 2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1">
                    <a:moveTo>
                      <a:pt x="26" y="11"/>
                    </a:moveTo>
                    <a:cubicBezTo>
                      <a:pt x="22" y="4"/>
                      <a:pt x="7" y="0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274">
                <a:extLst>
                  <a:ext uri="{FF2B5EF4-FFF2-40B4-BE49-F238E27FC236}">
                    <a16:creationId xmlns:a16="http://schemas.microsoft.com/office/drawing/2014/main" id="{92A1B866-4536-4A5E-9D4F-2F1ACE648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5" y="2164"/>
                <a:ext cx="34" cy="26"/>
              </a:xfrm>
              <a:custGeom>
                <a:avLst/>
                <a:gdLst>
                  <a:gd name="T0" fmla="*/ 89 w 21"/>
                  <a:gd name="T1" fmla="*/ 0 h 16"/>
                  <a:gd name="T2" fmla="*/ 0 w 21"/>
                  <a:gd name="T3" fmla="*/ 6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21" y="0"/>
                    </a:moveTo>
                    <a:cubicBezTo>
                      <a:pt x="12" y="1"/>
                      <a:pt x="10" y="13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275">
                <a:extLst>
                  <a:ext uri="{FF2B5EF4-FFF2-40B4-BE49-F238E27FC236}">
                    <a16:creationId xmlns:a16="http://schemas.microsoft.com/office/drawing/2014/main" id="{EEC3A7C1-3BFE-41FD-9A2E-EC463B825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2230"/>
                <a:ext cx="10" cy="50"/>
              </a:xfrm>
              <a:custGeom>
                <a:avLst/>
                <a:gdLst>
                  <a:gd name="T0" fmla="*/ 28 w 6"/>
                  <a:gd name="T1" fmla="*/ 131 h 31"/>
                  <a:gd name="T2" fmla="*/ 22 w 6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1">
                    <a:moveTo>
                      <a:pt x="6" y="31"/>
                    </a:moveTo>
                    <a:cubicBezTo>
                      <a:pt x="0" y="22"/>
                      <a:pt x="3" y="10"/>
                      <a:pt x="5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276">
                <a:extLst>
                  <a:ext uri="{FF2B5EF4-FFF2-40B4-BE49-F238E27FC236}">
                    <a16:creationId xmlns:a16="http://schemas.microsoft.com/office/drawing/2014/main" id="{DDCC0D55-BE9A-41A0-B6A1-656636EF0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453"/>
                <a:ext cx="211" cy="66"/>
              </a:xfrm>
              <a:custGeom>
                <a:avLst/>
                <a:gdLst>
                  <a:gd name="T0" fmla="*/ 548 w 131"/>
                  <a:gd name="T1" fmla="*/ 122 h 41"/>
                  <a:gd name="T2" fmla="*/ 370 w 131"/>
                  <a:gd name="T3" fmla="*/ 156 h 41"/>
                  <a:gd name="T4" fmla="*/ 251 w 131"/>
                  <a:gd name="T5" fmla="*/ 109 h 41"/>
                  <a:gd name="T6" fmla="*/ 158 w 131"/>
                  <a:gd name="T7" fmla="*/ 80 h 41"/>
                  <a:gd name="T8" fmla="*/ 0 w 131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41">
                    <a:moveTo>
                      <a:pt x="131" y="29"/>
                    </a:moveTo>
                    <a:cubicBezTo>
                      <a:pt x="117" y="33"/>
                      <a:pt x="103" y="41"/>
                      <a:pt x="89" y="37"/>
                    </a:cubicBezTo>
                    <a:cubicBezTo>
                      <a:pt x="77" y="35"/>
                      <a:pt x="72" y="27"/>
                      <a:pt x="60" y="26"/>
                    </a:cubicBezTo>
                    <a:cubicBezTo>
                      <a:pt x="49" y="26"/>
                      <a:pt x="47" y="26"/>
                      <a:pt x="38" y="19"/>
                    </a:cubicBezTo>
                    <a:cubicBezTo>
                      <a:pt x="27" y="11"/>
                      <a:pt x="14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2" name="Freeform 277">
                <a:extLst>
                  <a:ext uri="{FF2B5EF4-FFF2-40B4-BE49-F238E27FC236}">
                    <a16:creationId xmlns:a16="http://schemas.microsoft.com/office/drawing/2014/main" id="{D3F7633A-80F8-418C-A3C2-5B7C9B691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3236"/>
                <a:ext cx="63" cy="263"/>
              </a:xfrm>
              <a:custGeom>
                <a:avLst/>
                <a:gdLst>
                  <a:gd name="T0" fmla="*/ 68 w 39"/>
                  <a:gd name="T1" fmla="*/ 677 h 164"/>
                  <a:gd name="T2" fmla="*/ 13 w 39"/>
                  <a:gd name="T3" fmla="*/ 528 h 164"/>
                  <a:gd name="T4" fmla="*/ 55 w 39"/>
                  <a:gd name="T5" fmla="*/ 350 h 164"/>
                  <a:gd name="T6" fmla="*/ 71 w 39"/>
                  <a:gd name="T7" fmla="*/ 212 h 164"/>
                  <a:gd name="T8" fmla="*/ 115 w 39"/>
                  <a:gd name="T9" fmla="*/ 120 h 164"/>
                  <a:gd name="T10" fmla="*/ 165 w 39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64">
                    <a:moveTo>
                      <a:pt x="16" y="164"/>
                    </a:moveTo>
                    <a:cubicBezTo>
                      <a:pt x="18" y="157"/>
                      <a:pt x="5" y="138"/>
                      <a:pt x="3" y="128"/>
                    </a:cubicBezTo>
                    <a:cubicBezTo>
                      <a:pt x="0" y="109"/>
                      <a:pt x="4" y="101"/>
                      <a:pt x="13" y="85"/>
                    </a:cubicBezTo>
                    <a:cubicBezTo>
                      <a:pt x="20" y="73"/>
                      <a:pt x="15" y="64"/>
                      <a:pt x="17" y="51"/>
                    </a:cubicBezTo>
                    <a:cubicBezTo>
                      <a:pt x="18" y="43"/>
                      <a:pt x="23" y="37"/>
                      <a:pt x="27" y="29"/>
                    </a:cubicBezTo>
                    <a:cubicBezTo>
                      <a:pt x="31" y="20"/>
                      <a:pt x="33" y="8"/>
                      <a:pt x="39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3" name="Freeform 278">
                <a:extLst>
                  <a:ext uri="{FF2B5EF4-FFF2-40B4-BE49-F238E27FC236}">
                    <a16:creationId xmlns:a16="http://schemas.microsoft.com/office/drawing/2014/main" id="{682B8D56-09E2-4A8E-A4F1-14B729A8C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293"/>
                <a:ext cx="219" cy="121"/>
              </a:xfrm>
              <a:custGeom>
                <a:avLst/>
                <a:gdLst>
                  <a:gd name="T0" fmla="*/ 0 w 137"/>
                  <a:gd name="T1" fmla="*/ 245 h 75"/>
                  <a:gd name="T2" fmla="*/ 384 w 137"/>
                  <a:gd name="T3" fmla="*/ 234 h 75"/>
                  <a:gd name="T4" fmla="*/ 470 w 137"/>
                  <a:gd name="T5" fmla="*/ 110 h 75"/>
                  <a:gd name="T6" fmla="*/ 559 w 137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75">
                    <a:moveTo>
                      <a:pt x="0" y="58"/>
                    </a:moveTo>
                    <a:cubicBezTo>
                      <a:pt x="27" y="69"/>
                      <a:pt x="70" y="75"/>
                      <a:pt x="94" y="56"/>
                    </a:cubicBezTo>
                    <a:cubicBezTo>
                      <a:pt x="103" y="48"/>
                      <a:pt x="106" y="35"/>
                      <a:pt x="115" y="26"/>
                    </a:cubicBezTo>
                    <a:cubicBezTo>
                      <a:pt x="124" y="17"/>
                      <a:pt x="135" y="13"/>
                      <a:pt x="137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4" name="Freeform 279">
                <a:extLst>
                  <a:ext uri="{FF2B5EF4-FFF2-40B4-BE49-F238E27FC236}">
                    <a16:creationId xmlns:a16="http://schemas.microsoft.com/office/drawing/2014/main" id="{EC92FC0F-3E33-4F33-A5DD-B9578879C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3407"/>
                <a:ext cx="83" cy="60"/>
              </a:xfrm>
              <a:custGeom>
                <a:avLst/>
                <a:gdLst>
                  <a:gd name="T0" fmla="*/ 211 w 52"/>
                  <a:gd name="T1" fmla="*/ 0 h 37"/>
                  <a:gd name="T2" fmla="*/ 125 w 52"/>
                  <a:gd name="T3" fmla="*/ 81 h 37"/>
                  <a:gd name="T4" fmla="*/ 0 w 52"/>
                  <a:gd name="T5" fmla="*/ 157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37">
                    <a:moveTo>
                      <a:pt x="52" y="0"/>
                    </a:moveTo>
                    <a:cubicBezTo>
                      <a:pt x="44" y="9"/>
                      <a:pt x="42" y="15"/>
                      <a:pt x="31" y="19"/>
                    </a:cubicBezTo>
                    <a:cubicBezTo>
                      <a:pt x="22" y="23"/>
                      <a:pt x="4" y="27"/>
                      <a:pt x="0" y="3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5" name="Freeform 280">
                <a:extLst>
                  <a:ext uri="{FF2B5EF4-FFF2-40B4-BE49-F238E27FC236}">
                    <a16:creationId xmlns:a16="http://schemas.microsoft.com/office/drawing/2014/main" id="{786F1ED1-7A94-4206-86F4-0D21FDF50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99"/>
                <a:ext cx="21" cy="100"/>
              </a:xfrm>
              <a:custGeom>
                <a:avLst/>
                <a:gdLst>
                  <a:gd name="T0" fmla="*/ 0 w 13"/>
                  <a:gd name="T1" fmla="*/ 0 h 62"/>
                  <a:gd name="T2" fmla="*/ 47 w 13"/>
                  <a:gd name="T3" fmla="*/ 102 h 62"/>
                  <a:gd name="T4" fmla="*/ 16 w 13"/>
                  <a:gd name="T5" fmla="*/ 26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2">
                    <a:moveTo>
                      <a:pt x="0" y="0"/>
                    </a:moveTo>
                    <a:cubicBezTo>
                      <a:pt x="10" y="6"/>
                      <a:pt x="13" y="12"/>
                      <a:pt x="11" y="24"/>
                    </a:cubicBezTo>
                    <a:cubicBezTo>
                      <a:pt x="9" y="36"/>
                      <a:pt x="7" y="50"/>
                      <a:pt x="4" y="6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6" name="Freeform 281">
                <a:extLst>
                  <a:ext uri="{FF2B5EF4-FFF2-40B4-BE49-F238E27FC236}">
                    <a16:creationId xmlns:a16="http://schemas.microsoft.com/office/drawing/2014/main" id="{284EACC4-9CBE-4847-B394-E1A07AFE8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953"/>
                <a:ext cx="100" cy="193"/>
              </a:xfrm>
              <a:custGeom>
                <a:avLst/>
                <a:gdLst>
                  <a:gd name="T0" fmla="*/ 0 w 62"/>
                  <a:gd name="T1" fmla="*/ 0 h 120"/>
                  <a:gd name="T2" fmla="*/ 97 w 62"/>
                  <a:gd name="T3" fmla="*/ 132 h 120"/>
                  <a:gd name="T4" fmla="*/ 218 w 62"/>
                  <a:gd name="T5" fmla="*/ 238 h 120"/>
                  <a:gd name="T6" fmla="*/ 245 w 62"/>
                  <a:gd name="T7" fmla="*/ 499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120">
                    <a:moveTo>
                      <a:pt x="0" y="0"/>
                    </a:moveTo>
                    <a:cubicBezTo>
                      <a:pt x="6" y="12"/>
                      <a:pt x="13" y="23"/>
                      <a:pt x="23" y="32"/>
                    </a:cubicBezTo>
                    <a:cubicBezTo>
                      <a:pt x="33" y="41"/>
                      <a:pt x="46" y="45"/>
                      <a:pt x="52" y="57"/>
                    </a:cubicBezTo>
                    <a:cubicBezTo>
                      <a:pt x="62" y="77"/>
                      <a:pt x="57" y="100"/>
                      <a:pt x="58" y="12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7" name="Freeform 282">
                <a:extLst>
                  <a:ext uri="{FF2B5EF4-FFF2-40B4-BE49-F238E27FC236}">
                    <a16:creationId xmlns:a16="http://schemas.microsoft.com/office/drawing/2014/main" id="{48D5611C-B1EB-425D-A922-ED9AF9652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042"/>
                <a:ext cx="189" cy="134"/>
              </a:xfrm>
              <a:custGeom>
                <a:avLst/>
                <a:gdLst>
                  <a:gd name="T0" fmla="*/ 0 w 118"/>
                  <a:gd name="T1" fmla="*/ 341 h 84"/>
                  <a:gd name="T2" fmla="*/ 210 w 118"/>
                  <a:gd name="T3" fmla="*/ 175 h 84"/>
                  <a:gd name="T4" fmla="*/ 485 w 118"/>
                  <a:gd name="T5" fmla="*/ 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84">
                    <a:moveTo>
                      <a:pt x="0" y="84"/>
                    </a:moveTo>
                    <a:cubicBezTo>
                      <a:pt x="12" y="63"/>
                      <a:pt x="30" y="53"/>
                      <a:pt x="51" y="43"/>
                    </a:cubicBezTo>
                    <a:cubicBezTo>
                      <a:pt x="76" y="32"/>
                      <a:pt x="98" y="19"/>
                      <a:pt x="118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8" name="Freeform 283">
                <a:extLst>
                  <a:ext uri="{FF2B5EF4-FFF2-40B4-BE49-F238E27FC236}">
                    <a16:creationId xmlns:a16="http://schemas.microsoft.com/office/drawing/2014/main" id="{5F66F073-BDA7-4A2A-A120-D5B72CECD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059"/>
                <a:ext cx="58" cy="135"/>
              </a:xfrm>
              <a:custGeom>
                <a:avLst/>
                <a:gdLst>
                  <a:gd name="T0" fmla="*/ 135 w 36"/>
                  <a:gd name="T1" fmla="*/ 0 h 84"/>
                  <a:gd name="T2" fmla="*/ 13 w 36"/>
                  <a:gd name="T3" fmla="*/ 349 h 8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84">
                    <a:moveTo>
                      <a:pt x="32" y="0"/>
                    </a:moveTo>
                    <a:cubicBezTo>
                      <a:pt x="36" y="31"/>
                      <a:pt x="0" y="53"/>
                      <a:pt x="3" y="8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9" name="Freeform 284">
                <a:extLst>
                  <a:ext uri="{FF2B5EF4-FFF2-40B4-BE49-F238E27FC236}">
                    <a16:creationId xmlns:a16="http://schemas.microsoft.com/office/drawing/2014/main" id="{917FBC8F-C5B9-43EC-B33A-C6457B723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3059"/>
                <a:ext cx="66" cy="82"/>
              </a:xfrm>
              <a:custGeom>
                <a:avLst/>
                <a:gdLst>
                  <a:gd name="T0" fmla="*/ 0 w 41"/>
                  <a:gd name="T1" fmla="*/ 212 h 51"/>
                  <a:gd name="T2" fmla="*/ 68 w 41"/>
                  <a:gd name="T3" fmla="*/ 95 h 51"/>
                  <a:gd name="T4" fmla="*/ 171 w 41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51">
                    <a:moveTo>
                      <a:pt x="0" y="51"/>
                    </a:moveTo>
                    <a:cubicBezTo>
                      <a:pt x="11" y="47"/>
                      <a:pt x="12" y="32"/>
                      <a:pt x="16" y="23"/>
                    </a:cubicBezTo>
                    <a:cubicBezTo>
                      <a:pt x="21" y="12"/>
                      <a:pt x="31" y="5"/>
                      <a:pt x="41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0" name="Freeform 285">
                <a:extLst>
                  <a:ext uri="{FF2B5EF4-FFF2-40B4-BE49-F238E27FC236}">
                    <a16:creationId xmlns:a16="http://schemas.microsoft.com/office/drawing/2014/main" id="{6AC8AD52-828D-4B04-A771-AB4CFE838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870"/>
                <a:ext cx="106" cy="146"/>
              </a:xfrm>
              <a:custGeom>
                <a:avLst/>
                <a:gdLst>
                  <a:gd name="T0" fmla="*/ 273 w 66"/>
                  <a:gd name="T1" fmla="*/ 0 h 91"/>
                  <a:gd name="T2" fmla="*/ 178 w 66"/>
                  <a:gd name="T3" fmla="*/ 204 h 91"/>
                  <a:gd name="T4" fmla="*/ 0 w 66"/>
                  <a:gd name="T5" fmla="*/ 375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91">
                    <a:moveTo>
                      <a:pt x="66" y="0"/>
                    </a:moveTo>
                    <a:cubicBezTo>
                      <a:pt x="56" y="15"/>
                      <a:pt x="54" y="34"/>
                      <a:pt x="43" y="49"/>
                    </a:cubicBezTo>
                    <a:cubicBezTo>
                      <a:pt x="31" y="66"/>
                      <a:pt x="11" y="74"/>
                      <a:pt x="0" y="9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1" name="Freeform 286">
                <a:extLst>
                  <a:ext uri="{FF2B5EF4-FFF2-40B4-BE49-F238E27FC236}">
                    <a16:creationId xmlns:a16="http://schemas.microsoft.com/office/drawing/2014/main" id="{D0232A2F-CACB-46D8-B9E0-8C840D6EF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3249"/>
                <a:ext cx="25" cy="46"/>
              </a:xfrm>
              <a:custGeom>
                <a:avLst/>
                <a:gdLst>
                  <a:gd name="T0" fmla="*/ 8 w 16"/>
                  <a:gd name="T1" fmla="*/ 0 h 29"/>
                  <a:gd name="T2" fmla="*/ 61 w 16"/>
                  <a:gd name="T3" fmla="*/ 11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9">
                    <a:moveTo>
                      <a:pt x="2" y="0"/>
                    </a:moveTo>
                    <a:cubicBezTo>
                      <a:pt x="0" y="15"/>
                      <a:pt x="13" y="17"/>
                      <a:pt x="16" y="2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2" name="Freeform 287">
                <a:extLst>
                  <a:ext uri="{FF2B5EF4-FFF2-40B4-BE49-F238E27FC236}">
                    <a16:creationId xmlns:a16="http://schemas.microsoft.com/office/drawing/2014/main" id="{36F10ADA-C023-4A37-AFDD-E2135D248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3324"/>
                <a:ext cx="18" cy="13"/>
              </a:xfrm>
              <a:custGeom>
                <a:avLst/>
                <a:gdLst>
                  <a:gd name="T0" fmla="*/ 0 w 11"/>
                  <a:gd name="T1" fmla="*/ 0 h 8"/>
                  <a:gd name="T2" fmla="*/ 47 w 11"/>
                  <a:gd name="T3" fmla="*/ 3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1" y="5"/>
                      <a:pt x="6" y="6"/>
                      <a:pt x="11" y="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3" name="Freeform 288">
                <a:extLst>
                  <a:ext uri="{FF2B5EF4-FFF2-40B4-BE49-F238E27FC236}">
                    <a16:creationId xmlns:a16="http://schemas.microsoft.com/office/drawing/2014/main" id="{336DC6FB-B3D0-4093-B9F8-BF508D588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3380"/>
                <a:ext cx="13" cy="8"/>
              </a:xfrm>
              <a:custGeom>
                <a:avLst/>
                <a:gdLst>
                  <a:gd name="T0" fmla="*/ 0 w 8"/>
                  <a:gd name="T1" fmla="*/ 5 h 5"/>
                  <a:gd name="T2" fmla="*/ 34 w 8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4" y="0"/>
                      <a:pt x="6" y="1"/>
                      <a:pt x="8" y="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4" name="Freeform 289">
                <a:extLst>
                  <a:ext uri="{FF2B5EF4-FFF2-40B4-BE49-F238E27FC236}">
                    <a16:creationId xmlns:a16="http://schemas.microsoft.com/office/drawing/2014/main" id="{9591FDAA-C05F-4D04-B535-C91F54F06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3431"/>
                <a:ext cx="16" cy="4"/>
              </a:xfrm>
              <a:custGeom>
                <a:avLst/>
                <a:gdLst>
                  <a:gd name="T0" fmla="*/ 42 w 10"/>
                  <a:gd name="T1" fmla="*/ 0 h 2"/>
                  <a:gd name="T2" fmla="*/ 0 w 10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10" y="0"/>
                      <a:pt x="3" y="0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290">
                <a:extLst>
                  <a:ext uri="{FF2B5EF4-FFF2-40B4-BE49-F238E27FC236}">
                    <a16:creationId xmlns:a16="http://schemas.microsoft.com/office/drawing/2014/main" id="{AF9B9D2E-0941-4914-BF91-618D44A4C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512"/>
                <a:ext cx="29" cy="14"/>
              </a:xfrm>
              <a:custGeom>
                <a:avLst/>
                <a:gdLst>
                  <a:gd name="T0" fmla="*/ 76 w 18"/>
                  <a:gd name="T1" fmla="*/ 0 h 9"/>
                  <a:gd name="T2" fmla="*/ 0 w 18"/>
                  <a:gd name="T3" fmla="*/ 2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5" y="5"/>
                      <a:pt x="6" y="9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291">
                <a:extLst>
                  <a:ext uri="{FF2B5EF4-FFF2-40B4-BE49-F238E27FC236}">
                    <a16:creationId xmlns:a16="http://schemas.microsoft.com/office/drawing/2014/main" id="{77BCC5CA-4911-41CC-AB6E-3029DEB92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3561"/>
                <a:ext cx="24" cy="2"/>
              </a:xfrm>
              <a:custGeom>
                <a:avLst/>
                <a:gdLst>
                  <a:gd name="T0" fmla="*/ 61 w 15"/>
                  <a:gd name="T1" fmla="*/ 0 h 1"/>
                  <a:gd name="T2" fmla="*/ 0 w 15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">
                    <a:moveTo>
                      <a:pt x="15" y="0"/>
                    </a:moveTo>
                    <a:cubicBezTo>
                      <a:pt x="10" y="1"/>
                      <a:pt x="6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292">
                <a:extLst>
                  <a:ext uri="{FF2B5EF4-FFF2-40B4-BE49-F238E27FC236}">
                    <a16:creationId xmlns:a16="http://schemas.microsoft.com/office/drawing/2014/main" id="{D009B2B1-E7FB-4B5C-92D0-97DB52FE4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3173"/>
                <a:ext cx="73" cy="15"/>
              </a:xfrm>
              <a:custGeom>
                <a:avLst/>
                <a:gdLst>
                  <a:gd name="T0" fmla="*/ 184 w 46"/>
                  <a:gd name="T1" fmla="*/ 0 h 9"/>
                  <a:gd name="T2" fmla="*/ 0 w 46"/>
                  <a:gd name="T3" fmla="*/ 3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9">
                    <a:moveTo>
                      <a:pt x="46" y="0"/>
                    </a:moveTo>
                    <a:cubicBezTo>
                      <a:pt x="30" y="5"/>
                      <a:pt x="17" y="9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293">
                <a:extLst>
                  <a:ext uri="{FF2B5EF4-FFF2-40B4-BE49-F238E27FC236}">
                    <a16:creationId xmlns:a16="http://schemas.microsoft.com/office/drawing/2014/main" id="{69F795FF-CFD7-4B8A-8457-5B94DF5D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061"/>
                <a:ext cx="83" cy="46"/>
              </a:xfrm>
              <a:custGeom>
                <a:avLst/>
                <a:gdLst>
                  <a:gd name="T0" fmla="*/ 211 w 52"/>
                  <a:gd name="T1" fmla="*/ 0 h 29"/>
                  <a:gd name="T2" fmla="*/ 0 w 52"/>
                  <a:gd name="T3" fmla="*/ 11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9">
                    <a:moveTo>
                      <a:pt x="52" y="0"/>
                    </a:moveTo>
                    <a:cubicBezTo>
                      <a:pt x="38" y="14"/>
                      <a:pt x="18" y="22"/>
                      <a:pt x="0" y="2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294">
                <a:extLst>
                  <a:ext uri="{FF2B5EF4-FFF2-40B4-BE49-F238E27FC236}">
                    <a16:creationId xmlns:a16="http://schemas.microsoft.com/office/drawing/2014/main" id="{12570FAD-E189-417D-8A62-1888C908A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3542"/>
                <a:ext cx="13" cy="5"/>
              </a:xfrm>
              <a:custGeom>
                <a:avLst/>
                <a:gdLst>
                  <a:gd name="T0" fmla="*/ 34 w 8"/>
                  <a:gd name="T1" fmla="*/ 8 h 3"/>
                  <a:gd name="T2" fmla="*/ 0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0" name="Freeform 295">
                <a:extLst>
                  <a:ext uri="{FF2B5EF4-FFF2-40B4-BE49-F238E27FC236}">
                    <a16:creationId xmlns:a16="http://schemas.microsoft.com/office/drawing/2014/main" id="{922FC3C9-5066-400B-882C-24468C761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2435"/>
                <a:ext cx="43" cy="53"/>
              </a:xfrm>
              <a:custGeom>
                <a:avLst/>
                <a:gdLst>
                  <a:gd name="T0" fmla="*/ 97 w 27"/>
                  <a:gd name="T1" fmla="*/ 0 h 33"/>
                  <a:gd name="T2" fmla="*/ 108 w 27"/>
                  <a:gd name="T3" fmla="*/ 5 h 33"/>
                  <a:gd name="T4" fmla="*/ 0 w 27"/>
                  <a:gd name="T5" fmla="*/ 137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3">
                    <a:moveTo>
                      <a:pt x="24" y="0"/>
                    </a:moveTo>
                    <a:cubicBezTo>
                      <a:pt x="26" y="0"/>
                      <a:pt x="27" y="0"/>
                      <a:pt x="27" y="1"/>
                    </a:cubicBezTo>
                    <a:cubicBezTo>
                      <a:pt x="14" y="9"/>
                      <a:pt x="1" y="16"/>
                      <a:pt x="0" y="3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1" name="Freeform 296">
                <a:extLst>
                  <a:ext uri="{FF2B5EF4-FFF2-40B4-BE49-F238E27FC236}">
                    <a16:creationId xmlns:a16="http://schemas.microsoft.com/office/drawing/2014/main" id="{F9ADB558-E3D5-4BC4-A558-74630C443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573"/>
                <a:ext cx="31" cy="31"/>
              </a:xfrm>
              <a:custGeom>
                <a:avLst/>
                <a:gdLst>
                  <a:gd name="T0" fmla="*/ 83 w 19"/>
                  <a:gd name="T1" fmla="*/ 0 h 19"/>
                  <a:gd name="T2" fmla="*/ 0 w 19"/>
                  <a:gd name="T3" fmla="*/ 8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cubicBezTo>
                      <a:pt x="18" y="9"/>
                      <a:pt x="9" y="18"/>
                      <a:pt x="0" y="1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297">
                <a:extLst>
                  <a:ext uri="{FF2B5EF4-FFF2-40B4-BE49-F238E27FC236}">
                    <a16:creationId xmlns:a16="http://schemas.microsoft.com/office/drawing/2014/main" id="{07E09DB0-0225-4D21-A5F9-B4D52BBC6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848"/>
                <a:ext cx="40" cy="38"/>
              </a:xfrm>
              <a:custGeom>
                <a:avLst/>
                <a:gdLst>
                  <a:gd name="T0" fmla="*/ 86 w 25"/>
                  <a:gd name="T1" fmla="*/ 95 h 24"/>
                  <a:gd name="T2" fmla="*/ 0 w 25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4">
                    <a:moveTo>
                      <a:pt x="21" y="24"/>
                    </a:moveTo>
                    <a:cubicBezTo>
                      <a:pt x="25" y="12"/>
                      <a:pt x="10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298">
                <a:extLst>
                  <a:ext uri="{FF2B5EF4-FFF2-40B4-BE49-F238E27FC236}">
                    <a16:creationId xmlns:a16="http://schemas.microsoft.com/office/drawing/2014/main" id="{02357589-F9B6-4EA8-B542-B540CDFBB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264"/>
                <a:ext cx="106" cy="51"/>
              </a:xfrm>
              <a:custGeom>
                <a:avLst/>
                <a:gdLst>
                  <a:gd name="T0" fmla="*/ 273 w 66"/>
                  <a:gd name="T1" fmla="*/ 0 h 32"/>
                  <a:gd name="T2" fmla="*/ 206 w 66"/>
                  <a:gd name="T3" fmla="*/ 56 h 32"/>
                  <a:gd name="T4" fmla="*/ 0 w 66"/>
                  <a:gd name="T5" fmla="*/ 129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32">
                    <a:moveTo>
                      <a:pt x="66" y="0"/>
                    </a:moveTo>
                    <a:cubicBezTo>
                      <a:pt x="60" y="0"/>
                      <a:pt x="55" y="9"/>
                      <a:pt x="50" y="14"/>
                    </a:cubicBezTo>
                    <a:cubicBezTo>
                      <a:pt x="36" y="27"/>
                      <a:pt x="17" y="24"/>
                      <a:pt x="0" y="3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299">
                <a:extLst>
                  <a:ext uri="{FF2B5EF4-FFF2-40B4-BE49-F238E27FC236}">
                    <a16:creationId xmlns:a16="http://schemas.microsoft.com/office/drawing/2014/main" id="{27ABD627-A75A-4449-9104-610AB9D16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254"/>
                <a:ext cx="72" cy="21"/>
              </a:xfrm>
              <a:custGeom>
                <a:avLst/>
                <a:gdLst>
                  <a:gd name="T0" fmla="*/ 184 w 45"/>
                  <a:gd name="T1" fmla="*/ 5 h 13"/>
                  <a:gd name="T2" fmla="*/ 0 w 45"/>
                  <a:gd name="T3" fmla="*/ 34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3">
                    <a:moveTo>
                      <a:pt x="45" y="1"/>
                    </a:moveTo>
                    <a:cubicBezTo>
                      <a:pt x="29" y="13"/>
                      <a:pt x="14" y="0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300">
                <a:extLst>
                  <a:ext uri="{FF2B5EF4-FFF2-40B4-BE49-F238E27FC236}">
                    <a16:creationId xmlns:a16="http://schemas.microsoft.com/office/drawing/2014/main" id="{A015D34F-AB0D-479D-8262-028857F87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193"/>
                <a:ext cx="21" cy="3"/>
              </a:xfrm>
              <a:custGeom>
                <a:avLst/>
                <a:gdLst>
                  <a:gd name="T0" fmla="*/ 55 w 13"/>
                  <a:gd name="T1" fmla="*/ 8 h 2"/>
                  <a:gd name="T2" fmla="*/ 0 w 1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cubicBezTo>
                      <a:pt x="9" y="2"/>
                      <a:pt x="4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301">
                <a:extLst>
                  <a:ext uri="{FF2B5EF4-FFF2-40B4-BE49-F238E27FC236}">
                    <a16:creationId xmlns:a16="http://schemas.microsoft.com/office/drawing/2014/main" id="{0E2DA77C-63AF-4A15-83B1-792307070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331"/>
                <a:ext cx="43" cy="3"/>
              </a:xfrm>
              <a:custGeom>
                <a:avLst/>
                <a:gdLst>
                  <a:gd name="T0" fmla="*/ 108 w 27"/>
                  <a:gd name="T1" fmla="*/ 0 h 2"/>
                  <a:gd name="T2" fmla="*/ 0 w 2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">
                    <a:moveTo>
                      <a:pt x="27" y="0"/>
                    </a:moveTo>
                    <a:cubicBezTo>
                      <a:pt x="18" y="2"/>
                      <a:pt x="9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7" name="Freeform 302">
                <a:extLst>
                  <a:ext uri="{FF2B5EF4-FFF2-40B4-BE49-F238E27FC236}">
                    <a16:creationId xmlns:a16="http://schemas.microsoft.com/office/drawing/2014/main" id="{C2B701ED-ACC3-4DE5-9B84-2A76EE4AB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946"/>
                <a:ext cx="66" cy="29"/>
              </a:xfrm>
              <a:custGeom>
                <a:avLst/>
                <a:gdLst>
                  <a:gd name="T0" fmla="*/ 171 w 41"/>
                  <a:gd name="T1" fmla="*/ 0 h 18"/>
                  <a:gd name="T2" fmla="*/ 0 w 41"/>
                  <a:gd name="T3" fmla="*/ 7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8">
                    <a:moveTo>
                      <a:pt x="41" y="0"/>
                    </a:moveTo>
                    <a:cubicBezTo>
                      <a:pt x="32" y="14"/>
                      <a:pt x="14" y="11"/>
                      <a:pt x="0" y="18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8" name="Freeform 303">
                <a:extLst>
                  <a:ext uri="{FF2B5EF4-FFF2-40B4-BE49-F238E27FC236}">
                    <a16:creationId xmlns:a16="http://schemas.microsoft.com/office/drawing/2014/main" id="{C1287BD1-D6F0-4CC3-A021-E7A1D2A9C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2044"/>
                <a:ext cx="20" cy="14"/>
              </a:xfrm>
              <a:custGeom>
                <a:avLst/>
                <a:gdLst>
                  <a:gd name="T0" fmla="*/ 48 w 13"/>
                  <a:gd name="T1" fmla="*/ 0 h 9"/>
                  <a:gd name="T2" fmla="*/ 0 w 13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10" y="4"/>
                      <a:pt x="5" y="7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9" name="Freeform 304">
                <a:extLst>
                  <a:ext uri="{FF2B5EF4-FFF2-40B4-BE49-F238E27FC236}">
                    <a16:creationId xmlns:a16="http://schemas.microsoft.com/office/drawing/2014/main" id="{B6AD2EEE-668F-482C-9C92-431426A5E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794"/>
                <a:ext cx="15" cy="25"/>
              </a:xfrm>
              <a:custGeom>
                <a:avLst/>
                <a:gdLst>
                  <a:gd name="T0" fmla="*/ 42 w 9"/>
                  <a:gd name="T1" fmla="*/ 48 h 16"/>
                  <a:gd name="T2" fmla="*/ 37 w 9"/>
                  <a:gd name="T3" fmla="*/ 39 h 16"/>
                  <a:gd name="T4" fmla="*/ 0 w 9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9" y="13"/>
                    </a:moveTo>
                    <a:cubicBezTo>
                      <a:pt x="5" y="16"/>
                      <a:pt x="9" y="13"/>
                      <a:pt x="8" y="10"/>
                    </a:cubicBezTo>
                    <a:cubicBezTo>
                      <a:pt x="6" y="6"/>
                      <a:pt x="5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0" name="Freeform 305">
                <a:extLst>
                  <a:ext uri="{FF2B5EF4-FFF2-40B4-BE49-F238E27FC236}">
                    <a16:creationId xmlns:a16="http://schemas.microsoft.com/office/drawing/2014/main" id="{97650BF6-95F1-4382-862D-A5515E5D5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730"/>
                <a:ext cx="14" cy="24"/>
              </a:xfrm>
              <a:custGeom>
                <a:avLst/>
                <a:gdLst>
                  <a:gd name="T0" fmla="*/ 22 w 9"/>
                  <a:gd name="T1" fmla="*/ 61 h 15"/>
                  <a:gd name="T2" fmla="*/ 0 w 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">
                    <a:moveTo>
                      <a:pt x="6" y="15"/>
                    </a:moveTo>
                    <a:cubicBezTo>
                      <a:pt x="9" y="9"/>
                      <a:pt x="6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1" name="Freeform 306">
                <a:extLst>
                  <a:ext uri="{FF2B5EF4-FFF2-40B4-BE49-F238E27FC236}">
                    <a16:creationId xmlns:a16="http://schemas.microsoft.com/office/drawing/2014/main" id="{A9BE22DC-983E-45A9-83F5-930DEF505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656"/>
                <a:ext cx="43" cy="19"/>
              </a:xfrm>
              <a:custGeom>
                <a:avLst/>
                <a:gdLst>
                  <a:gd name="T0" fmla="*/ 102 w 27"/>
                  <a:gd name="T1" fmla="*/ 0 h 12"/>
                  <a:gd name="T2" fmla="*/ 0 w 27"/>
                  <a:gd name="T3" fmla="*/ 2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2">
                    <a:moveTo>
                      <a:pt x="25" y="0"/>
                    </a:moveTo>
                    <a:cubicBezTo>
                      <a:pt x="27" y="3"/>
                      <a:pt x="8" y="12"/>
                      <a:pt x="0" y="6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2" name="Freeform 307">
                <a:extLst>
                  <a:ext uri="{FF2B5EF4-FFF2-40B4-BE49-F238E27FC236}">
                    <a16:creationId xmlns:a16="http://schemas.microsoft.com/office/drawing/2014/main" id="{5B423B27-0C2A-4590-86A3-F26BFAD5C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584"/>
                <a:ext cx="29" cy="17"/>
              </a:xfrm>
              <a:custGeom>
                <a:avLst/>
                <a:gdLst>
                  <a:gd name="T0" fmla="*/ 76 w 18"/>
                  <a:gd name="T1" fmla="*/ 12 h 11"/>
                  <a:gd name="T2" fmla="*/ 0 w 18"/>
                  <a:gd name="T3" fmla="*/ 4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18" y="3"/>
                    </a:moveTo>
                    <a:cubicBezTo>
                      <a:pt x="11" y="0"/>
                      <a:pt x="1" y="3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3" name="Freeform 308">
                <a:extLst>
                  <a:ext uri="{FF2B5EF4-FFF2-40B4-BE49-F238E27FC236}">
                    <a16:creationId xmlns:a16="http://schemas.microsoft.com/office/drawing/2014/main" id="{B9BF7775-DCBB-49BA-986A-7F1CA553F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1630"/>
                <a:ext cx="38" cy="8"/>
              </a:xfrm>
              <a:custGeom>
                <a:avLst/>
                <a:gdLst>
                  <a:gd name="T0" fmla="*/ 95 w 24"/>
                  <a:gd name="T1" fmla="*/ 0 h 5"/>
                  <a:gd name="T2" fmla="*/ 0 w 24"/>
                  <a:gd name="T3" fmla="*/ 16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0"/>
                    </a:moveTo>
                    <a:cubicBezTo>
                      <a:pt x="16" y="3"/>
                      <a:pt x="9" y="5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4" name="Freeform 309">
                <a:extLst>
                  <a:ext uri="{FF2B5EF4-FFF2-40B4-BE49-F238E27FC236}">
                    <a16:creationId xmlns:a16="http://schemas.microsoft.com/office/drawing/2014/main" id="{54A4C4FF-4201-4572-85F1-022F6F231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1664"/>
                <a:ext cx="58" cy="16"/>
              </a:xfrm>
              <a:custGeom>
                <a:avLst/>
                <a:gdLst>
                  <a:gd name="T0" fmla="*/ 150 w 36"/>
                  <a:gd name="T1" fmla="*/ 42 h 10"/>
                  <a:gd name="T2" fmla="*/ 0 w 36"/>
                  <a:gd name="T3" fmla="*/ 2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0">
                    <a:moveTo>
                      <a:pt x="36" y="10"/>
                    </a:moveTo>
                    <a:cubicBezTo>
                      <a:pt x="27" y="0"/>
                      <a:pt x="11" y="1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5" name="Freeform 310">
                <a:extLst>
                  <a:ext uri="{FF2B5EF4-FFF2-40B4-BE49-F238E27FC236}">
                    <a16:creationId xmlns:a16="http://schemas.microsoft.com/office/drawing/2014/main" id="{338BD1F0-B2CB-439E-9E57-509859680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1791"/>
                <a:ext cx="38" cy="14"/>
              </a:xfrm>
              <a:custGeom>
                <a:avLst/>
                <a:gdLst>
                  <a:gd name="T0" fmla="*/ 95 w 24"/>
                  <a:gd name="T1" fmla="*/ 26 h 9"/>
                  <a:gd name="T2" fmla="*/ 0 w 2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9">
                    <a:moveTo>
                      <a:pt x="24" y="7"/>
                    </a:moveTo>
                    <a:cubicBezTo>
                      <a:pt x="15" y="9"/>
                      <a:pt x="7" y="7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6" name="Freeform 311">
                <a:extLst>
                  <a:ext uri="{FF2B5EF4-FFF2-40B4-BE49-F238E27FC236}">
                    <a16:creationId xmlns:a16="http://schemas.microsoft.com/office/drawing/2014/main" id="{FE367732-5576-4518-96B8-428ECE2C9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1722"/>
                <a:ext cx="19" cy="9"/>
              </a:xfrm>
              <a:custGeom>
                <a:avLst/>
                <a:gdLst>
                  <a:gd name="T0" fmla="*/ 48 w 12"/>
                  <a:gd name="T1" fmla="*/ 21 h 6"/>
                  <a:gd name="T2" fmla="*/ 0 w 1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cubicBezTo>
                      <a:pt x="9" y="3"/>
                      <a:pt x="5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7" name="Freeform 312">
                <a:extLst>
                  <a:ext uri="{FF2B5EF4-FFF2-40B4-BE49-F238E27FC236}">
                    <a16:creationId xmlns:a16="http://schemas.microsoft.com/office/drawing/2014/main" id="{EB515DE1-72FE-48A0-8AB6-FE5DEF40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435"/>
                <a:ext cx="53" cy="24"/>
              </a:xfrm>
              <a:custGeom>
                <a:avLst/>
                <a:gdLst>
                  <a:gd name="T0" fmla="*/ 137 w 33"/>
                  <a:gd name="T1" fmla="*/ 0 h 15"/>
                  <a:gd name="T2" fmla="*/ 0 w 33"/>
                  <a:gd name="T3" fmla="*/ 6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cubicBezTo>
                      <a:pt x="21" y="2"/>
                      <a:pt x="8" y="6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313">
                <a:extLst>
                  <a:ext uri="{FF2B5EF4-FFF2-40B4-BE49-F238E27FC236}">
                    <a16:creationId xmlns:a16="http://schemas.microsoft.com/office/drawing/2014/main" id="{1A6276F2-4364-4D3C-90CA-D994D2D6B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469"/>
                <a:ext cx="21" cy="6"/>
              </a:xfrm>
              <a:custGeom>
                <a:avLst/>
                <a:gdLst>
                  <a:gd name="T0" fmla="*/ 55 w 13"/>
                  <a:gd name="T1" fmla="*/ 0 h 4"/>
                  <a:gd name="T2" fmla="*/ 0 w 13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cubicBezTo>
                      <a:pt x="9" y="3"/>
                      <a:pt x="5" y="4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314">
                <a:extLst>
                  <a:ext uri="{FF2B5EF4-FFF2-40B4-BE49-F238E27FC236}">
                    <a16:creationId xmlns:a16="http://schemas.microsoft.com/office/drawing/2014/main" id="{0FE25535-F58C-4BB5-ADB7-AD47C2E5A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631"/>
                <a:ext cx="10" cy="55"/>
              </a:xfrm>
              <a:custGeom>
                <a:avLst/>
                <a:gdLst>
                  <a:gd name="T0" fmla="*/ 8 w 6"/>
                  <a:gd name="T1" fmla="*/ 8 h 34"/>
                  <a:gd name="T2" fmla="*/ 8 w 6"/>
                  <a:gd name="T3" fmla="*/ 14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4">
                    <a:moveTo>
                      <a:pt x="2" y="2"/>
                    </a:moveTo>
                    <a:cubicBezTo>
                      <a:pt x="6" y="0"/>
                      <a:pt x="0" y="29"/>
                      <a:pt x="2" y="3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315">
                <a:extLst>
                  <a:ext uri="{FF2B5EF4-FFF2-40B4-BE49-F238E27FC236}">
                    <a16:creationId xmlns:a16="http://schemas.microsoft.com/office/drawing/2014/main" id="{C661B49D-7122-4183-8D9F-64E5E70AA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764"/>
                <a:ext cx="13" cy="23"/>
              </a:xfrm>
              <a:custGeom>
                <a:avLst/>
                <a:gdLst>
                  <a:gd name="T0" fmla="*/ 8 w 8"/>
                  <a:gd name="T1" fmla="*/ 0 h 14"/>
                  <a:gd name="T2" fmla="*/ 34 w 8"/>
                  <a:gd name="T3" fmla="*/ 62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cubicBezTo>
                      <a:pt x="0" y="6"/>
                      <a:pt x="4" y="10"/>
                      <a:pt x="8" y="1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316">
                <a:extLst>
                  <a:ext uri="{FF2B5EF4-FFF2-40B4-BE49-F238E27FC236}">
                    <a16:creationId xmlns:a16="http://schemas.microsoft.com/office/drawing/2014/main" id="{0DC46621-893B-44BF-BCDF-8436A796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870"/>
                <a:ext cx="26" cy="6"/>
              </a:xfrm>
              <a:custGeom>
                <a:avLst/>
                <a:gdLst>
                  <a:gd name="T0" fmla="*/ 0 w 16"/>
                  <a:gd name="T1" fmla="*/ 0 h 4"/>
                  <a:gd name="T2" fmla="*/ 68 w 16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4" y="3"/>
                      <a:pt x="10" y="4"/>
                      <a:pt x="16" y="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317">
                <a:extLst>
                  <a:ext uri="{FF2B5EF4-FFF2-40B4-BE49-F238E27FC236}">
                    <a16:creationId xmlns:a16="http://schemas.microsoft.com/office/drawing/2014/main" id="{36A831BC-22C2-44F2-8B75-7F4A6CD93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027"/>
                <a:ext cx="11" cy="27"/>
              </a:xfrm>
              <a:custGeom>
                <a:avLst/>
                <a:gdLst>
                  <a:gd name="T0" fmla="*/ 27 w 7"/>
                  <a:gd name="T1" fmla="*/ 68 h 17"/>
                  <a:gd name="T2" fmla="*/ 0 w 7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7" y="17"/>
                    </a:moveTo>
                    <a:cubicBezTo>
                      <a:pt x="7" y="11"/>
                      <a:pt x="4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3" name="Freeform 318">
                <a:extLst>
                  <a:ext uri="{FF2B5EF4-FFF2-40B4-BE49-F238E27FC236}">
                    <a16:creationId xmlns:a16="http://schemas.microsoft.com/office/drawing/2014/main" id="{43AE81E2-78E4-4D87-966F-57184ECE4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050"/>
                <a:ext cx="29" cy="22"/>
              </a:xfrm>
              <a:custGeom>
                <a:avLst/>
                <a:gdLst>
                  <a:gd name="T0" fmla="*/ 0 w 18"/>
                  <a:gd name="T1" fmla="*/ 55 h 14"/>
                  <a:gd name="T2" fmla="*/ 76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4"/>
                    </a:moveTo>
                    <a:cubicBezTo>
                      <a:pt x="8" y="12"/>
                      <a:pt x="14" y="7"/>
                      <a:pt x="18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4" name="Freeform 319">
                <a:extLst>
                  <a:ext uri="{FF2B5EF4-FFF2-40B4-BE49-F238E27FC236}">
                    <a16:creationId xmlns:a16="http://schemas.microsoft.com/office/drawing/2014/main" id="{AB558F9B-BDF9-4E1D-BFB2-A3ADA3A0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431"/>
                <a:ext cx="41" cy="24"/>
              </a:xfrm>
              <a:custGeom>
                <a:avLst/>
                <a:gdLst>
                  <a:gd name="T0" fmla="*/ 103 w 26"/>
                  <a:gd name="T1" fmla="*/ 29 h 15"/>
                  <a:gd name="T2" fmla="*/ 0 w 2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5">
                    <a:moveTo>
                      <a:pt x="26" y="7"/>
                    </a:moveTo>
                    <a:cubicBezTo>
                      <a:pt x="19" y="15"/>
                      <a:pt x="7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320">
                <a:extLst>
                  <a:ext uri="{FF2B5EF4-FFF2-40B4-BE49-F238E27FC236}">
                    <a16:creationId xmlns:a16="http://schemas.microsoft.com/office/drawing/2014/main" id="{18B31323-961F-4164-A06B-11F20CC24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387"/>
                <a:ext cx="17" cy="3"/>
              </a:xfrm>
              <a:custGeom>
                <a:avLst/>
                <a:gdLst>
                  <a:gd name="T0" fmla="*/ 40 w 11"/>
                  <a:gd name="T1" fmla="*/ 8 h 2"/>
                  <a:gd name="T2" fmla="*/ 0 w 11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11" y="2"/>
                    </a:moveTo>
                    <a:cubicBezTo>
                      <a:pt x="8" y="0"/>
                      <a:pt x="4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321">
                <a:extLst>
                  <a:ext uri="{FF2B5EF4-FFF2-40B4-BE49-F238E27FC236}">
                    <a16:creationId xmlns:a16="http://schemas.microsoft.com/office/drawing/2014/main" id="{4145AF29-F83B-4243-A860-B1A026FCB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351"/>
                <a:ext cx="37" cy="8"/>
              </a:xfrm>
              <a:custGeom>
                <a:avLst/>
                <a:gdLst>
                  <a:gd name="T0" fmla="*/ 97 w 23"/>
                  <a:gd name="T1" fmla="*/ 21 h 5"/>
                  <a:gd name="T2" fmla="*/ 0 w 2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5"/>
                    </a:moveTo>
                    <a:cubicBezTo>
                      <a:pt x="16" y="0"/>
                      <a:pt x="8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322">
                <a:extLst>
                  <a:ext uri="{FF2B5EF4-FFF2-40B4-BE49-F238E27FC236}">
                    <a16:creationId xmlns:a16="http://schemas.microsoft.com/office/drawing/2014/main" id="{686298CC-EBB7-4FD0-B1F0-28A84DCA4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310"/>
                <a:ext cx="37" cy="12"/>
              </a:xfrm>
              <a:custGeom>
                <a:avLst/>
                <a:gdLst>
                  <a:gd name="T0" fmla="*/ 97 w 23"/>
                  <a:gd name="T1" fmla="*/ 21 h 8"/>
                  <a:gd name="T2" fmla="*/ 0 w 2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8">
                    <a:moveTo>
                      <a:pt x="23" y="6"/>
                    </a:moveTo>
                    <a:cubicBezTo>
                      <a:pt x="16" y="8"/>
                      <a:pt x="7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323">
                <a:extLst>
                  <a:ext uri="{FF2B5EF4-FFF2-40B4-BE49-F238E27FC236}">
                    <a16:creationId xmlns:a16="http://schemas.microsoft.com/office/drawing/2014/main" id="{F8934E88-01F1-4F61-952D-2A3E0EA02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197"/>
                <a:ext cx="99" cy="64"/>
              </a:xfrm>
              <a:custGeom>
                <a:avLst/>
                <a:gdLst>
                  <a:gd name="T0" fmla="*/ 240 w 62"/>
                  <a:gd name="T1" fmla="*/ 163 h 40"/>
                  <a:gd name="T2" fmla="*/ 171 w 62"/>
                  <a:gd name="T3" fmla="*/ 123 h 40"/>
                  <a:gd name="T4" fmla="*/ 0 w 62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0">
                    <a:moveTo>
                      <a:pt x="59" y="40"/>
                    </a:moveTo>
                    <a:cubicBezTo>
                      <a:pt x="62" y="31"/>
                      <a:pt x="48" y="32"/>
                      <a:pt x="42" y="30"/>
                    </a:cubicBezTo>
                    <a:cubicBezTo>
                      <a:pt x="24" y="26"/>
                      <a:pt x="9" y="16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324">
                <a:extLst>
                  <a:ext uri="{FF2B5EF4-FFF2-40B4-BE49-F238E27FC236}">
                    <a16:creationId xmlns:a16="http://schemas.microsoft.com/office/drawing/2014/main" id="{6077611D-254F-4141-8160-A425E078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091"/>
                <a:ext cx="33" cy="28"/>
              </a:xfrm>
              <a:custGeom>
                <a:avLst/>
                <a:gdLst>
                  <a:gd name="T0" fmla="*/ 66 w 21"/>
                  <a:gd name="T1" fmla="*/ 76 h 17"/>
                  <a:gd name="T2" fmla="*/ 0 w 21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7">
                    <a:moveTo>
                      <a:pt x="17" y="17"/>
                    </a:moveTo>
                    <a:cubicBezTo>
                      <a:pt x="21" y="8"/>
                      <a:pt x="7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0" name="Freeform 325">
                <a:extLst>
                  <a:ext uri="{FF2B5EF4-FFF2-40B4-BE49-F238E27FC236}">
                    <a16:creationId xmlns:a16="http://schemas.microsoft.com/office/drawing/2014/main" id="{A33D1E30-417C-4148-8F14-87A62A759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90"/>
                <a:ext cx="13" cy="18"/>
              </a:xfrm>
              <a:custGeom>
                <a:avLst/>
                <a:gdLst>
                  <a:gd name="T0" fmla="*/ 34 w 8"/>
                  <a:gd name="T1" fmla="*/ 29 h 11"/>
                  <a:gd name="T2" fmla="*/ 0 w 8"/>
                  <a:gd name="T3" fmla="*/ 4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7"/>
                    </a:moveTo>
                    <a:cubicBezTo>
                      <a:pt x="8" y="0"/>
                      <a:pt x="1" y="7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1" name="Freeform 326">
                <a:extLst>
                  <a:ext uri="{FF2B5EF4-FFF2-40B4-BE49-F238E27FC236}">
                    <a16:creationId xmlns:a16="http://schemas.microsoft.com/office/drawing/2014/main" id="{E997C1D8-BFFF-454D-B81B-5FC83F0EB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3637"/>
                <a:ext cx="19" cy="24"/>
              </a:xfrm>
              <a:custGeom>
                <a:avLst/>
                <a:gdLst>
                  <a:gd name="T0" fmla="*/ 35 w 12"/>
                  <a:gd name="T1" fmla="*/ 0 h 15"/>
                  <a:gd name="T2" fmla="*/ 0 w 12"/>
                  <a:gd name="T3" fmla="*/ 5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">
                    <a:moveTo>
                      <a:pt x="9" y="0"/>
                    </a:moveTo>
                    <a:cubicBezTo>
                      <a:pt x="12" y="4"/>
                      <a:pt x="10" y="15"/>
                      <a:pt x="0" y="14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2" name="Freeform 327">
                <a:extLst>
                  <a:ext uri="{FF2B5EF4-FFF2-40B4-BE49-F238E27FC236}">
                    <a16:creationId xmlns:a16="http://schemas.microsoft.com/office/drawing/2014/main" id="{B6E600E2-D4E7-449F-94E2-CE1351D69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624"/>
                <a:ext cx="20" cy="14"/>
              </a:xfrm>
              <a:custGeom>
                <a:avLst/>
                <a:gdLst>
                  <a:gd name="T0" fmla="*/ 48 w 13"/>
                  <a:gd name="T1" fmla="*/ 14 h 9"/>
                  <a:gd name="T2" fmla="*/ 0 w 13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13" y="4"/>
                    </a:moveTo>
                    <a:cubicBezTo>
                      <a:pt x="7" y="0"/>
                      <a:pt x="0" y="2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3" name="Freeform 328">
                <a:extLst>
                  <a:ext uri="{FF2B5EF4-FFF2-40B4-BE49-F238E27FC236}">
                    <a16:creationId xmlns:a16="http://schemas.microsoft.com/office/drawing/2014/main" id="{950F5129-F8E1-40D2-927D-A348EAB49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549"/>
                <a:ext cx="268" cy="379"/>
              </a:xfrm>
              <a:custGeom>
                <a:avLst/>
                <a:gdLst>
                  <a:gd name="T0" fmla="*/ 425 w 167"/>
                  <a:gd name="T1" fmla="*/ 8 h 236"/>
                  <a:gd name="T2" fmla="*/ 226 w 167"/>
                  <a:gd name="T3" fmla="*/ 162 h 236"/>
                  <a:gd name="T4" fmla="*/ 88 w 167"/>
                  <a:gd name="T5" fmla="*/ 374 h 236"/>
                  <a:gd name="T6" fmla="*/ 323 w 167"/>
                  <a:gd name="T7" fmla="*/ 814 h 236"/>
                  <a:gd name="T8" fmla="*/ 497 w 167"/>
                  <a:gd name="T9" fmla="*/ 978 h 236"/>
                  <a:gd name="T10" fmla="*/ 642 w 167"/>
                  <a:gd name="T11" fmla="*/ 724 h 236"/>
                  <a:gd name="T12" fmla="*/ 669 w 167"/>
                  <a:gd name="T13" fmla="*/ 395 h 236"/>
                  <a:gd name="T14" fmla="*/ 575 w 167"/>
                  <a:gd name="T15" fmla="*/ 153 h 236"/>
                  <a:gd name="T16" fmla="*/ 464 w 167"/>
                  <a:gd name="T17" fmla="*/ 16 h 236"/>
                  <a:gd name="T18" fmla="*/ 435 w 167"/>
                  <a:gd name="T19" fmla="*/ 16 h 2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7" h="236">
                    <a:moveTo>
                      <a:pt x="103" y="2"/>
                    </a:moveTo>
                    <a:cubicBezTo>
                      <a:pt x="83" y="0"/>
                      <a:pt x="66" y="26"/>
                      <a:pt x="55" y="39"/>
                    </a:cubicBezTo>
                    <a:cubicBezTo>
                      <a:pt x="43" y="55"/>
                      <a:pt x="30" y="72"/>
                      <a:pt x="21" y="90"/>
                    </a:cubicBezTo>
                    <a:cubicBezTo>
                      <a:pt x="0" y="134"/>
                      <a:pt x="54" y="168"/>
                      <a:pt x="78" y="197"/>
                    </a:cubicBezTo>
                    <a:cubicBezTo>
                      <a:pt x="86" y="207"/>
                      <a:pt x="105" y="236"/>
                      <a:pt x="120" y="236"/>
                    </a:cubicBezTo>
                    <a:cubicBezTo>
                      <a:pt x="144" y="235"/>
                      <a:pt x="152" y="192"/>
                      <a:pt x="155" y="175"/>
                    </a:cubicBezTo>
                    <a:cubicBezTo>
                      <a:pt x="160" y="150"/>
                      <a:pt x="167" y="120"/>
                      <a:pt x="162" y="95"/>
                    </a:cubicBezTo>
                    <a:cubicBezTo>
                      <a:pt x="158" y="76"/>
                      <a:pt x="150" y="54"/>
                      <a:pt x="139" y="37"/>
                    </a:cubicBezTo>
                    <a:cubicBezTo>
                      <a:pt x="131" y="26"/>
                      <a:pt x="119" y="16"/>
                      <a:pt x="112" y="4"/>
                    </a:cubicBezTo>
                    <a:cubicBezTo>
                      <a:pt x="110" y="3"/>
                      <a:pt x="107" y="3"/>
                      <a:pt x="105" y="4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4" name="Freeform 329">
                <a:extLst>
                  <a:ext uri="{FF2B5EF4-FFF2-40B4-BE49-F238E27FC236}">
                    <a16:creationId xmlns:a16="http://schemas.microsoft.com/office/drawing/2014/main" id="{68D68CBD-C3EE-4677-BC24-DEE7BF5A4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485"/>
                <a:ext cx="356" cy="271"/>
              </a:xfrm>
              <a:custGeom>
                <a:avLst/>
                <a:gdLst>
                  <a:gd name="T0" fmla="*/ 890 w 222"/>
                  <a:gd name="T1" fmla="*/ 67 h 169"/>
                  <a:gd name="T2" fmla="*/ 574 w 222"/>
                  <a:gd name="T3" fmla="*/ 8 h 169"/>
                  <a:gd name="T4" fmla="*/ 247 w 222"/>
                  <a:gd name="T5" fmla="*/ 152 h 169"/>
                  <a:gd name="T6" fmla="*/ 13 w 222"/>
                  <a:gd name="T7" fmla="*/ 593 h 169"/>
                  <a:gd name="T8" fmla="*/ 226 w 222"/>
                  <a:gd name="T9" fmla="*/ 630 h 169"/>
                  <a:gd name="T10" fmla="*/ 404 w 222"/>
                  <a:gd name="T11" fmla="*/ 601 h 169"/>
                  <a:gd name="T12" fmla="*/ 540 w 222"/>
                  <a:gd name="T13" fmla="*/ 580 h 169"/>
                  <a:gd name="T14" fmla="*/ 648 w 222"/>
                  <a:gd name="T15" fmla="*/ 478 h 169"/>
                  <a:gd name="T16" fmla="*/ 763 w 222"/>
                  <a:gd name="T17" fmla="*/ 314 h 169"/>
                  <a:gd name="T18" fmla="*/ 908 w 222"/>
                  <a:gd name="T19" fmla="*/ 115 h 169"/>
                  <a:gd name="T20" fmla="*/ 890 w 222"/>
                  <a:gd name="T21" fmla="*/ 61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2" h="169">
                    <a:moveTo>
                      <a:pt x="216" y="16"/>
                    </a:moveTo>
                    <a:cubicBezTo>
                      <a:pt x="200" y="1"/>
                      <a:pt x="160" y="0"/>
                      <a:pt x="139" y="2"/>
                    </a:cubicBezTo>
                    <a:cubicBezTo>
                      <a:pt x="112" y="6"/>
                      <a:pt x="81" y="21"/>
                      <a:pt x="60" y="37"/>
                    </a:cubicBezTo>
                    <a:cubicBezTo>
                      <a:pt x="32" y="60"/>
                      <a:pt x="0" y="106"/>
                      <a:pt x="3" y="144"/>
                    </a:cubicBezTo>
                    <a:cubicBezTo>
                      <a:pt x="5" y="169"/>
                      <a:pt x="37" y="156"/>
                      <a:pt x="55" y="153"/>
                    </a:cubicBezTo>
                    <a:cubicBezTo>
                      <a:pt x="69" y="151"/>
                      <a:pt x="84" y="149"/>
                      <a:pt x="98" y="146"/>
                    </a:cubicBezTo>
                    <a:cubicBezTo>
                      <a:pt x="108" y="144"/>
                      <a:pt x="122" y="144"/>
                      <a:pt x="131" y="141"/>
                    </a:cubicBezTo>
                    <a:cubicBezTo>
                      <a:pt x="141" y="137"/>
                      <a:pt x="150" y="125"/>
                      <a:pt x="157" y="116"/>
                    </a:cubicBezTo>
                    <a:cubicBezTo>
                      <a:pt x="168" y="104"/>
                      <a:pt x="176" y="89"/>
                      <a:pt x="185" y="76"/>
                    </a:cubicBezTo>
                    <a:cubicBezTo>
                      <a:pt x="195" y="62"/>
                      <a:pt x="216" y="45"/>
                      <a:pt x="220" y="28"/>
                    </a:cubicBezTo>
                    <a:cubicBezTo>
                      <a:pt x="221" y="22"/>
                      <a:pt x="222" y="18"/>
                      <a:pt x="216" y="15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5" name="Freeform 330">
                <a:extLst>
                  <a:ext uri="{FF2B5EF4-FFF2-40B4-BE49-F238E27FC236}">
                    <a16:creationId xmlns:a16="http://schemas.microsoft.com/office/drawing/2014/main" id="{8B4DBE96-D909-4579-BD19-FE88DD5DD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769"/>
                <a:ext cx="369" cy="249"/>
              </a:xfrm>
              <a:custGeom>
                <a:avLst/>
                <a:gdLst>
                  <a:gd name="T0" fmla="*/ 643 w 230"/>
                  <a:gd name="T1" fmla="*/ 34 h 155"/>
                  <a:gd name="T2" fmla="*/ 589 w 230"/>
                  <a:gd name="T3" fmla="*/ 8 h 155"/>
                  <a:gd name="T4" fmla="*/ 520 w 230"/>
                  <a:gd name="T5" fmla="*/ 0 h 155"/>
                  <a:gd name="T6" fmla="*/ 350 w 230"/>
                  <a:gd name="T7" fmla="*/ 13 h 155"/>
                  <a:gd name="T8" fmla="*/ 165 w 230"/>
                  <a:gd name="T9" fmla="*/ 35 h 155"/>
                  <a:gd name="T10" fmla="*/ 34 w 230"/>
                  <a:gd name="T11" fmla="*/ 95 h 155"/>
                  <a:gd name="T12" fmla="*/ 67 w 230"/>
                  <a:gd name="T13" fmla="*/ 281 h 155"/>
                  <a:gd name="T14" fmla="*/ 162 w 230"/>
                  <a:gd name="T15" fmla="*/ 426 h 155"/>
                  <a:gd name="T16" fmla="*/ 464 w 230"/>
                  <a:gd name="T17" fmla="*/ 607 h 155"/>
                  <a:gd name="T18" fmla="*/ 818 w 230"/>
                  <a:gd name="T19" fmla="*/ 593 h 155"/>
                  <a:gd name="T20" fmla="*/ 929 w 230"/>
                  <a:gd name="T21" fmla="*/ 405 h 155"/>
                  <a:gd name="T22" fmla="*/ 780 w 230"/>
                  <a:gd name="T23" fmla="*/ 196 h 155"/>
                  <a:gd name="T24" fmla="*/ 648 w 230"/>
                  <a:gd name="T25" fmla="*/ 42 h 1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0" h="155">
                    <a:moveTo>
                      <a:pt x="156" y="8"/>
                    </a:moveTo>
                    <a:cubicBezTo>
                      <a:pt x="151" y="8"/>
                      <a:pt x="148" y="3"/>
                      <a:pt x="143" y="2"/>
                    </a:cubicBezTo>
                    <a:cubicBezTo>
                      <a:pt x="138" y="0"/>
                      <a:pt x="130" y="0"/>
                      <a:pt x="126" y="0"/>
                    </a:cubicBezTo>
                    <a:cubicBezTo>
                      <a:pt x="112" y="0"/>
                      <a:pt x="98" y="2"/>
                      <a:pt x="85" y="3"/>
                    </a:cubicBezTo>
                    <a:cubicBezTo>
                      <a:pt x="70" y="5"/>
                      <a:pt x="55" y="7"/>
                      <a:pt x="40" y="9"/>
                    </a:cubicBezTo>
                    <a:cubicBezTo>
                      <a:pt x="29" y="11"/>
                      <a:pt x="15" y="12"/>
                      <a:pt x="8" y="23"/>
                    </a:cubicBezTo>
                    <a:cubicBezTo>
                      <a:pt x="0" y="35"/>
                      <a:pt x="11" y="56"/>
                      <a:pt x="16" y="68"/>
                    </a:cubicBezTo>
                    <a:cubicBezTo>
                      <a:pt x="23" y="81"/>
                      <a:pt x="30" y="92"/>
                      <a:pt x="39" y="103"/>
                    </a:cubicBezTo>
                    <a:cubicBezTo>
                      <a:pt x="56" y="123"/>
                      <a:pt x="87" y="141"/>
                      <a:pt x="112" y="146"/>
                    </a:cubicBezTo>
                    <a:cubicBezTo>
                      <a:pt x="138" y="151"/>
                      <a:pt x="174" y="155"/>
                      <a:pt x="198" y="143"/>
                    </a:cubicBezTo>
                    <a:cubicBezTo>
                      <a:pt x="215" y="134"/>
                      <a:pt x="230" y="117"/>
                      <a:pt x="225" y="98"/>
                    </a:cubicBezTo>
                    <a:cubicBezTo>
                      <a:pt x="221" y="80"/>
                      <a:pt x="201" y="61"/>
                      <a:pt x="189" y="47"/>
                    </a:cubicBezTo>
                    <a:cubicBezTo>
                      <a:pt x="180" y="37"/>
                      <a:pt x="167" y="15"/>
                      <a:pt x="157" y="10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6" name="Freeform 331">
                <a:extLst>
                  <a:ext uri="{FF2B5EF4-FFF2-40B4-BE49-F238E27FC236}">
                    <a16:creationId xmlns:a16="http://schemas.microsoft.com/office/drawing/2014/main" id="{97207D0C-CDC0-476D-86D0-C2637AAE3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585"/>
                <a:ext cx="224" cy="192"/>
              </a:xfrm>
              <a:custGeom>
                <a:avLst/>
                <a:gdLst>
                  <a:gd name="T0" fmla="*/ 478 w 140"/>
                  <a:gd name="T1" fmla="*/ 98 h 120"/>
                  <a:gd name="T2" fmla="*/ 354 w 140"/>
                  <a:gd name="T3" fmla="*/ 13 h 120"/>
                  <a:gd name="T4" fmla="*/ 197 w 140"/>
                  <a:gd name="T5" fmla="*/ 107 h 120"/>
                  <a:gd name="T6" fmla="*/ 48 w 140"/>
                  <a:gd name="T7" fmla="*/ 397 h 120"/>
                  <a:gd name="T8" fmla="*/ 157 w 140"/>
                  <a:gd name="T9" fmla="*/ 470 h 120"/>
                  <a:gd name="T10" fmla="*/ 341 w 140"/>
                  <a:gd name="T11" fmla="*/ 342 h 120"/>
                  <a:gd name="T12" fmla="*/ 541 w 140"/>
                  <a:gd name="T13" fmla="*/ 240 h 120"/>
                  <a:gd name="T14" fmla="*/ 478 w 140"/>
                  <a:gd name="T15" fmla="*/ 98 h 1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0" h="120">
                    <a:moveTo>
                      <a:pt x="117" y="24"/>
                    </a:moveTo>
                    <a:cubicBezTo>
                      <a:pt x="109" y="13"/>
                      <a:pt x="99" y="5"/>
                      <a:pt x="86" y="3"/>
                    </a:cubicBezTo>
                    <a:cubicBezTo>
                      <a:pt x="67" y="0"/>
                      <a:pt x="58" y="13"/>
                      <a:pt x="48" y="26"/>
                    </a:cubicBezTo>
                    <a:cubicBezTo>
                      <a:pt x="33" y="44"/>
                      <a:pt x="0" y="70"/>
                      <a:pt x="12" y="97"/>
                    </a:cubicBezTo>
                    <a:cubicBezTo>
                      <a:pt x="16" y="107"/>
                      <a:pt x="28" y="120"/>
                      <a:pt x="38" y="115"/>
                    </a:cubicBezTo>
                    <a:cubicBezTo>
                      <a:pt x="55" y="107"/>
                      <a:pt x="63" y="89"/>
                      <a:pt x="83" y="84"/>
                    </a:cubicBezTo>
                    <a:cubicBezTo>
                      <a:pt x="101" y="79"/>
                      <a:pt x="140" y="91"/>
                      <a:pt x="132" y="59"/>
                    </a:cubicBezTo>
                    <a:cubicBezTo>
                      <a:pt x="131" y="52"/>
                      <a:pt x="123" y="27"/>
                      <a:pt x="117" y="24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7" name="Freeform 332">
                <a:extLst>
                  <a:ext uri="{FF2B5EF4-FFF2-40B4-BE49-F238E27FC236}">
                    <a16:creationId xmlns:a16="http://schemas.microsoft.com/office/drawing/2014/main" id="{33C9DED0-C18E-4771-A158-FCF0312A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562"/>
                <a:ext cx="251" cy="159"/>
              </a:xfrm>
              <a:custGeom>
                <a:avLst/>
                <a:gdLst>
                  <a:gd name="T0" fmla="*/ 650 w 156"/>
                  <a:gd name="T1" fmla="*/ 233 h 99"/>
                  <a:gd name="T2" fmla="*/ 562 w 156"/>
                  <a:gd name="T3" fmla="*/ 315 h 99"/>
                  <a:gd name="T4" fmla="*/ 433 w 156"/>
                  <a:gd name="T5" fmla="*/ 344 h 99"/>
                  <a:gd name="T6" fmla="*/ 142 w 156"/>
                  <a:gd name="T7" fmla="*/ 397 h 99"/>
                  <a:gd name="T8" fmla="*/ 103 w 156"/>
                  <a:gd name="T9" fmla="*/ 173 h 99"/>
                  <a:gd name="T10" fmla="*/ 225 w 156"/>
                  <a:gd name="T11" fmla="*/ 50 h 99"/>
                  <a:gd name="T12" fmla="*/ 293 w 156"/>
                  <a:gd name="T13" fmla="*/ 8 h 99"/>
                  <a:gd name="T14" fmla="*/ 307 w 156"/>
                  <a:gd name="T15" fmla="*/ 56 h 99"/>
                  <a:gd name="T16" fmla="*/ 650 w 156"/>
                  <a:gd name="T17" fmla="*/ 238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99">
                    <a:moveTo>
                      <a:pt x="156" y="56"/>
                    </a:moveTo>
                    <a:cubicBezTo>
                      <a:pt x="148" y="59"/>
                      <a:pt x="143" y="71"/>
                      <a:pt x="135" y="76"/>
                    </a:cubicBezTo>
                    <a:cubicBezTo>
                      <a:pt x="125" y="82"/>
                      <a:pt x="116" y="82"/>
                      <a:pt x="104" y="83"/>
                    </a:cubicBezTo>
                    <a:cubicBezTo>
                      <a:pt x="81" y="85"/>
                      <a:pt x="57" y="94"/>
                      <a:pt x="34" y="96"/>
                    </a:cubicBezTo>
                    <a:cubicBezTo>
                      <a:pt x="0" y="99"/>
                      <a:pt x="11" y="59"/>
                      <a:pt x="25" y="42"/>
                    </a:cubicBezTo>
                    <a:cubicBezTo>
                      <a:pt x="33" y="32"/>
                      <a:pt x="44" y="21"/>
                      <a:pt x="54" y="12"/>
                    </a:cubicBezTo>
                    <a:cubicBezTo>
                      <a:pt x="57" y="9"/>
                      <a:pt x="66" y="0"/>
                      <a:pt x="70" y="2"/>
                    </a:cubicBezTo>
                    <a:cubicBezTo>
                      <a:pt x="76" y="3"/>
                      <a:pt x="74" y="9"/>
                      <a:pt x="74" y="14"/>
                    </a:cubicBezTo>
                    <a:cubicBezTo>
                      <a:pt x="81" y="64"/>
                      <a:pt x="135" y="26"/>
                      <a:pt x="156" y="57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8" name="Freeform 333">
                <a:extLst>
                  <a:ext uri="{FF2B5EF4-FFF2-40B4-BE49-F238E27FC236}">
                    <a16:creationId xmlns:a16="http://schemas.microsoft.com/office/drawing/2014/main" id="{84379C0B-B640-444C-8664-15A82431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785"/>
                <a:ext cx="210" cy="234"/>
              </a:xfrm>
              <a:custGeom>
                <a:avLst/>
                <a:gdLst>
                  <a:gd name="T0" fmla="*/ 69 w 131"/>
                  <a:gd name="T1" fmla="*/ 13 h 146"/>
                  <a:gd name="T2" fmla="*/ 192 w 131"/>
                  <a:gd name="T3" fmla="*/ 13 h 146"/>
                  <a:gd name="T4" fmla="*/ 327 w 131"/>
                  <a:gd name="T5" fmla="*/ 103 h 146"/>
                  <a:gd name="T6" fmla="*/ 422 w 131"/>
                  <a:gd name="T7" fmla="*/ 234 h 146"/>
                  <a:gd name="T8" fmla="*/ 499 w 131"/>
                  <a:gd name="T9" fmla="*/ 367 h 146"/>
                  <a:gd name="T10" fmla="*/ 123 w 131"/>
                  <a:gd name="T11" fmla="*/ 396 h 146"/>
                  <a:gd name="T12" fmla="*/ 107 w 131"/>
                  <a:gd name="T13" fmla="*/ 170 h 146"/>
                  <a:gd name="T14" fmla="*/ 55 w 131"/>
                  <a:gd name="T15" fmla="*/ 26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1" h="146">
                    <a:moveTo>
                      <a:pt x="17" y="3"/>
                    </a:moveTo>
                    <a:cubicBezTo>
                      <a:pt x="27" y="3"/>
                      <a:pt x="37" y="0"/>
                      <a:pt x="47" y="3"/>
                    </a:cubicBezTo>
                    <a:cubicBezTo>
                      <a:pt x="59" y="7"/>
                      <a:pt x="70" y="17"/>
                      <a:pt x="79" y="25"/>
                    </a:cubicBezTo>
                    <a:cubicBezTo>
                      <a:pt x="89" y="35"/>
                      <a:pt x="94" y="46"/>
                      <a:pt x="102" y="57"/>
                    </a:cubicBezTo>
                    <a:cubicBezTo>
                      <a:pt x="110" y="66"/>
                      <a:pt x="119" y="77"/>
                      <a:pt x="121" y="89"/>
                    </a:cubicBezTo>
                    <a:cubicBezTo>
                      <a:pt x="131" y="143"/>
                      <a:pt x="10" y="146"/>
                      <a:pt x="30" y="96"/>
                    </a:cubicBezTo>
                    <a:cubicBezTo>
                      <a:pt x="39" y="77"/>
                      <a:pt x="37" y="60"/>
                      <a:pt x="26" y="41"/>
                    </a:cubicBezTo>
                    <a:cubicBezTo>
                      <a:pt x="18" y="29"/>
                      <a:pt x="0" y="23"/>
                      <a:pt x="13" y="6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9" name="Freeform 334">
                <a:extLst>
                  <a:ext uri="{FF2B5EF4-FFF2-40B4-BE49-F238E27FC236}">
                    <a16:creationId xmlns:a16="http://schemas.microsoft.com/office/drawing/2014/main" id="{2690138E-3842-4085-9090-1DB62FABE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2601"/>
                <a:ext cx="77" cy="211"/>
              </a:xfrm>
              <a:custGeom>
                <a:avLst/>
                <a:gdLst>
                  <a:gd name="T0" fmla="*/ 199 w 48"/>
                  <a:gd name="T1" fmla="*/ 0 h 132"/>
                  <a:gd name="T2" fmla="*/ 116 w 48"/>
                  <a:gd name="T3" fmla="*/ 136 h 132"/>
                  <a:gd name="T4" fmla="*/ 35 w 48"/>
                  <a:gd name="T5" fmla="*/ 265 h 132"/>
                  <a:gd name="T6" fmla="*/ 21 w 48"/>
                  <a:gd name="T7" fmla="*/ 392 h 132"/>
                  <a:gd name="T8" fmla="*/ 120 w 48"/>
                  <a:gd name="T9" fmla="*/ 504 h 132"/>
                  <a:gd name="T10" fmla="*/ 152 w 48"/>
                  <a:gd name="T11" fmla="*/ 539 h 132"/>
                  <a:gd name="T12" fmla="*/ 67 w 48"/>
                  <a:gd name="T13" fmla="*/ 424 h 132"/>
                  <a:gd name="T14" fmla="*/ 26 w 48"/>
                  <a:gd name="T15" fmla="*/ 309 h 132"/>
                  <a:gd name="T16" fmla="*/ 90 w 48"/>
                  <a:gd name="T17" fmla="*/ 192 h 132"/>
                  <a:gd name="T18" fmla="*/ 149 w 48"/>
                  <a:gd name="T19" fmla="*/ 82 h 132"/>
                  <a:gd name="T20" fmla="*/ 193 w 48"/>
                  <a:gd name="T21" fmla="*/ 8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" h="132">
                    <a:moveTo>
                      <a:pt x="48" y="0"/>
                    </a:moveTo>
                    <a:cubicBezTo>
                      <a:pt x="38" y="8"/>
                      <a:pt x="34" y="22"/>
                      <a:pt x="28" y="33"/>
                    </a:cubicBezTo>
                    <a:cubicBezTo>
                      <a:pt x="22" y="44"/>
                      <a:pt x="15" y="54"/>
                      <a:pt x="9" y="65"/>
                    </a:cubicBezTo>
                    <a:cubicBezTo>
                      <a:pt x="4" y="75"/>
                      <a:pt x="0" y="85"/>
                      <a:pt x="5" y="96"/>
                    </a:cubicBezTo>
                    <a:cubicBezTo>
                      <a:pt x="10" y="107"/>
                      <a:pt x="21" y="115"/>
                      <a:pt x="29" y="123"/>
                    </a:cubicBezTo>
                    <a:cubicBezTo>
                      <a:pt x="32" y="126"/>
                      <a:pt x="35" y="129"/>
                      <a:pt x="37" y="132"/>
                    </a:cubicBezTo>
                    <a:cubicBezTo>
                      <a:pt x="29" y="124"/>
                      <a:pt x="23" y="114"/>
                      <a:pt x="16" y="104"/>
                    </a:cubicBezTo>
                    <a:cubicBezTo>
                      <a:pt x="11" y="97"/>
                      <a:pt x="4" y="86"/>
                      <a:pt x="6" y="76"/>
                    </a:cubicBezTo>
                    <a:cubicBezTo>
                      <a:pt x="9" y="66"/>
                      <a:pt x="17" y="57"/>
                      <a:pt x="22" y="47"/>
                    </a:cubicBezTo>
                    <a:cubicBezTo>
                      <a:pt x="27" y="38"/>
                      <a:pt x="31" y="29"/>
                      <a:pt x="36" y="20"/>
                    </a:cubicBezTo>
                    <a:cubicBezTo>
                      <a:pt x="40" y="14"/>
                      <a:pt x="44" y="8"/>
                      <a:pt x="47" y="2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0" name="Freeform 335">
                <a:extLst>
                  <a:ext uri="{FF2B5EF4-FFF2-40B4-BE49-F238E27FC236}">
                    <a16:creationId xmlns:a16="http://schemas.microsoft.com/office/drawing/2014/main" id="{3F456D29-DD1F-4611-A60B-3588B095B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775"/>
                <a:ext cx="63" cy="29"/>
              </a:xfrm>
              <a:custGeom>
                <a:avLst/>
                <a:gdLst>
                  <a:gd name="T0" fmla="*/ 5 w 39"/>
                  <a:gd name="T1" fmla="*/ 0 h 18"/>
                  <a:gd name="T2" fmla="*/ 81 w 39"/>
                  <a:gd name="T3" fmla="*/ 34 h 18"/>
                  <a:gd name="T4" fmla="*/ 165 w 39"/>
                  <a:gd name="T5" fmla="*/ 13 h 18"/>
                  <a:gd name="T6" fmla="*/ 0 w 39"/>
                  <a:gd name="T7" fmla="*/ 1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1" y="0"/>
                    </a:moveTo>
                    <a:cubicBezTo>
                      <a:pt x="3" y="10"/>
                      <a:pt x="12" y="9"/>
                      <a:pt x="19" y="8"/>
                    </a:cubicBezTo>
                    <a:cubicBezTo>
                      <a:pt x="25" y="7"/>
                      <a:pt x="34" y="7"/>
                      <a:pt x="39" y="3"/>
                    </a:cubicBezTo>
                    <a:cubicBezTo>
                      <a:pt x="30" y="8"/>
                      <a:pt x="3" y="18"/>
                      <a:pt x="0" y="3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336">
                <a:extLst>
                  <a:ext uri="{FF2B5EF4-FFF2-40B4-BE49-F238E27FC236}">
                    <a16:creationId xmlns:a16="http://schemas.microsoft.com/office/drawing/2014/main" id="{721EEDD6-F042-44BF-8665-B4FB8B420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642"/>
                <a:ext cx="67" cy="85"/>
              </a:xfrm>
              <a:custGeom>
                <a:avLst/>
                <a:gdLst>
                  <a:gd name="T0" fmla="*/ 0 w 42"/>
                  <a:gd name="T1" fmla="*/ 212 h 53"/>
                  <a:gd name="T2" fmla="*/ 102 w 42"/>
                  <a:gd name="T3" fmla="*/ 128 h 53"/>
                  <a:gd name="T4" fmla="*/ 142 w 42"/>
                  <a:gd name="T5" fmla="*/ 67 h 53"/>
                  <a:gd name="T6" fmla="*/ 171 w 42"/>
                  <a:gd name="T7" fmla="*/ 0 h 53"/>
                  <a:gd name="T8" fmla="*/ 16 w 42"/>
                  <a:gd name="T9" fmla="*/ 21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53">
                    <a:moveTo>
                      <a:pt x="0" y="51"/>
                    </a:moveTo>
                    <a:cubicBezTo>
                      <a:pt x="11" y="53"/>
                      <a:pt x="20" y="39"/>
                      <a:pt x="25" y="31"/>
                    </a:cubicBezTo>
                    <a:cubicBezTo>
                      <a:pt x="28" y="26"/>
                      <a:pt x="32" y="21"/>
                      <a:pt x="35" y="16"/>
                    </a:cubicBezTo>
                    <a:cubicBezTo>
                      <a:pt x="38" y="11"/>
                      <a:pt x="39" y="5"/>
                      <a:pt x="42" y="0"/>
                    </a:cubicBezTo>
                    <a:cubicBezTo>
                      <a:pt x="37" y="20"/>
                      <a:pt x="26" y="47"/>
                      <a:pt x="4" y="51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337">
                <a:extLst>
                  <a:ext uri="{FF2B5EF4-FFF2-40B4-BE49-F238E27FC236}">
                    <a16:creationId xmlns:a16="http://schemas.microsoft.com/office/drawing/2014/main" id="{AB8185A9-5C9F-48B1-B38A-65544A1EA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751"/>
                <a:ext cx="104" cy="15"/>
              </a:xfrm>
              <a:custGeom>
                <a:avLst/>
                <a:gdLst>
                  <a:gd name="T0" fmla="*/ 0 w 65"/>
                  <a:gd name="T1" fmla="*/ 13 h 9"/>
                  <a:gd name="T2" fmla="*/ 94 w 65"/>
                  <a:gd name="T3" fmla="*/ 8 h 9"/>
                  <a:gd name="T4" fmla="*/ 163 w 65"/>
                  <a:gd name="T5" fmla="*/ 0 h 9"/>
                  <a:gd name="T6" fmla="*/ 266 w 65"/>
                  <a:gd name="T7" fmla="*/ 42 h 9"/>
                  <a:gd name="T8" fmla="*/ 136 w 65"/>
                  <a:gd name="T9" fmla="*/ 13 h 9"/>
                  <a:gd name="T10" fmla="*/ 13 w 65"/>
                  <a:gd name="T11" fmla="*/ 2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9">
                    <a:moveTo>
                      <a:pt x="0" y="3"/>
                    </a:moveTo>
                    <a:cubicBezTo>
                      <a:pt x="5" y="5"/>
                      <a:pt x="17" y="2"/>
                      <a:pt x="23" y="2"/>
                    </a:cubicBezTo>
                    <a:cubicBezTo>
                      <a:pt x="28" y="2"/>
                      <a:pt x="34" y="1"/>
                      <a:pt x="40" y="0"/>
                    </a:cubicBezTo>
                    <a:cubicBezTo>
                      <a:pt x="48" y="0"/>
                      <a:pt x="60" y="2"/>
                      <a:pt x="65" y="9"/>
                    </a:cubicBezTo>
                    <a:cubicBezTo>
                      <a:pt x="58" y="4"/>
                      <a:pt x="43" y="2"/>
                      <a:pt x="33" y="3"/>
                    </a:cubicBezTo>
                    <a:cubicBezTo>
                      <a:pt x="24" y="3"/>
                      <a:pt x="12" y="8"/>
                      <a:pt x="3" y="4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338">
                <a:extLst>
                  <a:ext uri="{FF2B5EF4-FFF2-40B4-BE49-F238E27FC236}">
                    <a16:creationId xmlns:a16="http://schemas.microsoft.com/office/drawing/2014/main" id="{EDFBB187-2F61-425E-99C8-0E140230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525"/>
                <a:ext cx="28" cy="19"/>
              </a:xfrm>
              <a:custGeom>
                <a:avLst/>
                <a:gdLst>
                  <a:gd name="T0" fmla="*/ 0 w 17"/>
                  <a:gd name="T1" fmla="*/ 13 h 12"/>
                  <a:gd name="T2" fmla="*/ 43 w 17"/>
                  <a:gd name="T3" fmla="*/ 48 h 12"/>
                  <a:gd name="T4" fmla="*/ 54 w 17"/>
                  <a:gd name="T5" fmla="*/ 13 h 12"/>
                  <a:gd name="T6" fmla="*/ 5 w 17"/>
                  <a:gd name="T7" fmla="*/ 1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0" y="3"/>
                    </a:moveTo>
                    <a:cubicBezTo>
                      <a:pt x="5" y="3"/>
                      <a:pt x="17" y="3"/>
                      <a:pt x="10" y="12"/>
                    </a:cubicBezTo>
                    <a:cubicBezTo>
                      <a:pt x="11" y="9"/>
                      <a:pt x="15" y="6"/>
                      <a:pt x="12" y="3"/>
                    </a:cubicBezTo>
                    <a:cubicBezTo>
                      <a:pt x="9" y="0"/>
                      <a:pt x="3" y="3"/>
                      <a:pt x="1" y="4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339">
                <a:extLst>
                  <a:ext uri="{FF2B5EF4-FFF2-40B4-BE49-F238E27FC236}">
                    <a16:creationId xmlns:a16="http://schemas.microsoft.com/office/drawing/2014/main" id="{5D549C0F-D0E5-4471-80BB-643F6D3CD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929"/>
                <a:ext cx="44" cy="26"/>
              </a:xfrm>
              <a:custGeom>
                <a:avLst/>
                <a:gdLst>
                  <a:gd name="T0" fmla="*/ 0 w 27"/>
                  <a:gd name="T1" fmla="*/ 13 h 16"/>
                  <a:gd name="T2" fmla="*/ 68 w 27"/>
                  <a:gd name="T3" fmla="*/ 54 h 16"/>
                  <a:gd name="T4" fmla="*/ 90 w 27"/>
                  <a:gd name="T5" fmla="*/ 0 h 16"/>
                  <a:gd name="T6" fmla="*/ 77 w 27"/>
                  <a:gd name="T7" fmla="*/ 63 h 16"/>
                  <a:gd name="T8" fmla="*/ 0 w 27"/>
                  <a:gd name="T9" fmla="*/ 2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0" y="3"/>
                    </a:moveTo>
                    <a:cubicBezTo>
                      <a:pt x="4" y="9"/>
                      <a:pt x="9" y="13"/>
                      <a:pt x="16" y="12"/>
                    </a:cubicBezTo>
                    <a:cubicBezTo>
                      <a:pt x="22" y="11"/>
                      <a:pt x="24" y="5"/>
                      <a:pt x="21" y="0"/>
                    </a:cubicBezTo>
                    <a:cubicBezTo>
                      <a:pt x="24" y="7"/>
                      <a:pt x="27" y="13"/>
                      <a:pt x="18" y="15"/>
                    </a:cubicBezTo>
                    <a:cubicBezTo>
                      <a:pt x="9" y="16"/>
                      <a:pt x="5" y="10"/>
                      <a:pt x="0" y="5"/>
                    </a:cubicBezTo>
                  </a:path>
                </a:pathLst>
              </a:custGeom>
              <a:solidFill>
                <a:srgbClr val="F4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340">
                <a:extLst>
                  <a:ext uri="{FF2B5EF4-FFF2-40B4-BE49-F238E27FC236}">
                    <a16:creationId xmlns:a16="http://schemas.microsoft.com/office/drawing/2014/main" id="{5B7A92AC-E4E7-4F4A-8109-1C9AAE217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710"/>
                <a:ext cx="56" cy="48"/>
              </a:xfrm>
              <a:custGeom>
                <a:avLst/>
                <a:gdLst>
                  <a:gd name="T0" fmla="*/ 0 w 35"/>
                  <a:gd name="T1" fmla="*/ 82 h 30"/>
                  <a:gd name="T2" fmla="*/ 46 w 35"/>
                  <a:gd name="T3" fmla="*/ 77 h 30"/>
                  <a:gd name="T4" fmla="*/ 86 w 35"/>
                  <a:gd name="T5" fmla="*/ 67 h 30"/>
                  <a:gd name="T6" fmla="*/ 123 w 35"/>
                  <a:gd name="T7" fmla="*/ 35 h 30"/>
                  <a:gd name="T8" fmla="*/ 144 w 35"/>
                  <a:gd name="T9" fmla="*/ 0 h 30"/>
                  <a:gd name="T10" fmla="*/ 128 w 35"/>
                  <a:gd name="T11" fmla="*/ 42 h 30"/>
                  <a:gd name="T12" fmla="*/ 118 w 35"/>
                  <a:gd name="T13" fmla="*/ 74 h 30"/>
                  <a:gd name="T14" fmla="*/ 136 w 35"/>
                  <a:gd name="T15" fmla="*/ 123 h 30"/>
                  <a:gd name="T16" fmla="*/ 102 w 35"/>
                  <a:gd name="T17" fmla="*/ 98 h 30"/>
                  <a:gd name="T18" fmla="*/ 61 w 35"/>
                  <a:gd name="T19" fmla="*/ 90 h 30"/>
                  <a:gd name="T20" fmla="*/ 29 w 35"/>
                  <a:gd name="T21" fmla="*/ 90 h 30"/>
                  <a:gd name="T22" fmla="*/ 0 w 35"/>
                  <a:gd name="T23" fmla="*/ 86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30">
                    <a:moveTo>
                      <a:pt x="0" y="20"/>
                    </a:moveTo>
                    <a:cubicBezTo>
                      <a:pt x="1" y="19"/>
                      <a:pt x="8" y="19"/>
                      <a:pt x="11" y="19"/>
                    </a:cubicBezTo>
                    <a:cubicBezTo>
                      <a:pt x="14" y="18"/>
                      <a:pt x="18" y="17"/>
                      <a:pt x="21" y="16"/>
                    </a:cubicBezTo>
                    <a:cubicBezTo>
                      <a:pt x="24" y="14"/>
                      <a:pt x="28" y="12"/>
                      <a:pt x="30" y="9"/>
                    </a:cubicBezTo>
                    <a:cubicBezTo>
                      <a:pt x="32" y="6"/>
                      <a:pt x="33" y="2"/>
                      <a:pt x="35" y="0"/>
                    </a:cubicBezTo>
                    <a:cubicBezTo>
                      <a:pt x="33" y="2"/>
                      <a:pt x="32" y="7"/>
                      <a:pt x="31" y="10"/>
                    </a:cubicBezTo>
                    <a:cubicBezTo>
                      <a:pt x="30" y="13"/>
                      <a:pt x="29" y="16"/>
                      <a:pt x="29" y="18"/>
                    </a:cubicBezTo>
                    <a:cubicBezTo>
                      <a:pt x="30" y="21"/>
                      <a:pt x="31" y="28"/>
                      <a:pt x="33" y="30"/>
                    </a:cubicBezTo>
                    <a:cubicBezTo>
                      <a:pt x="31" y="28"/>
                      <a:pt x="29" y="25"/>
                      <a:pt x="25" y="24"/>
                    </a:cubicBezTo>
                    <a:cubicBezTo>
                      <a:pt x="22" y="23"/>
                      <a:pt x="19" y="22"/>
                      <a:pt x="15" y="22"/>
                    </a:cubicBezTo>
                    <a:cubicBezTo>
                      <a:pt x="12" y="22"/>
                      <a:pt x="10" y="22"/>
                      <a:pt x="7" y="22"/>
                    </a:cubicBezTo>
                    <a:cubicBezTo>
                      <a:pt x="5" y="21"/>
                      <a:pt x="3" y="21"/>
                      <a:pt x="0" y="21"/>
                    </a:cubicBezTo>
                  </a:path>
                </a:pathLst>
              </a:custGeom>
              <a:solidFill>
                <a:srgbClr val="897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6" name="Freeform 341">
                <a:extLst>
                  <a:ext uri="{FF2B5EF4-FFF2-40B4-BE49-F238E27FC236}">
                    <a16:creationId xmlns:a16="http://schemas.microsoft.com/office/drawing/2014/main" id="{622928E4-CD7D-4A46-ABA6-C4FA8F8B1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758"/>
                <a:ext cx="66" cy="17"/>
              </a:xfrm>
              <a:custGeom>
                <a:avLst/>
                <a:gdLst>
                  <a:gd name="T0" fmla="*/ 137 w 41"/>
                  <a:gd name="T1" fmla="*/ 8 h 11"/>
                  <a:gd name="T2" fmla="*/ 37 w 41"/>
                  <a:gd name="T3" fmla="*/ 22 h 11"/>
                  <a:gd name="T4" fmla="*/ 13 w 41"/>
                  <a:gd name="T5" fmla="*/ 29 h 11"/>
                  <a:gd name="T6" fmla="*/ 16 w 41"/>
                  <a:gd name="T7" fmla="*/ 40 h 11"/>
                  <a:gd name="T8" fmla="*/ 69 w 41"/>
                  <a:gd name="T9" fmla="*/ 29 h 11"/>
                  <a:gd name="T10" fmla="*/ 116 w 41"/>
                  <a:gd name="T11" fmla="*/ 19 h 11"/>
                  <a:gd name="T12" fmla="*/ 171 w 41"/>
                  <a:gd name="T13" fmla="*/ 5 h 11"/>
                  <a:gd name="T14" fmla="*/ 156 w 41"/>
                  <a:gd name="T15" fmla="*/ 5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1">
                    <a:moveTo>
                      <a:pt x="33" y="2"/>
                    </a:moveTo>
                    <a:cubicBezTo>
                      <a:pt x="26" y="3"/>
                      <a:pt x="17" y="3"/>
                      <a:pt x="9" y="6"/>
                    </a:cubicBezTo>
                    <a:cubicBezTo>
                      <a:pt x="7" y="7"/>
                      <a:pt x="5" y="7"/>
                      <a:pt x="3" y="8"/>
                    </a:cubicBezTo>
                    <a:cubicBezTo>
                      <a:pt x="0" y="10"/>
                      <a:pt x="1" y="11"/>
                      <a:pt x="4" y="11"/>
                    </a:cubicBezTo>
                    <a:cubicBezTo>
                      <a:pt x="8" y="11"/>
                      <a:pt x="13" y="9"/>
                      <a:pt x="17" y="8"/>
                    </a:cubicBezTo>
                    <a:cubicBezTo>
                      <a:pt x="20" y="7"/>
                      <a:pt x="24" y="6"/>
                      <a:pt x="28" y="5"/>
                    </a:cubicBezTo>
                    <a:cubicBezTo>
                      <a:pt x="32" y="4"/>
                      <a:pt x="37" y="3"/>
                      <a:pt x="41" y="1"/>
                    </a:cubicBezTo>
                    <a:cubicBezTo>
                      <a:pt x="40" y="0"/>
                      <a:pt x="38" y="0"/>
                      <a:pt x="37" y="1"/>
                    </a:cubicBezTo>
                  </a:path>
                </a:pathLst>
              </a:custGeom>
              <a:solidFill>
                <a:srgbClr val="897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7" name="Freeform 342">
                <a:extLst>
                  <a:ext uri="{FF2B5EF4-FFF2-40B4-BE49-F238E27FC236}">
                    <a16:creationId xmlns:a16="http://schemas.microsoft.com/office/drawing/2014/main" id="{2D8E7344-2209-4083-BE26-AB0A942F8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899"/>
                <a:ext cx="40" cy="43"/>
              </a:xfrm>
              <a:custGeom>
                <a:avLst/>
                <a:gdLst>
                  <a:gd name="T0" fmla="*/ 0 w 25"/>
                  <a:gd name="T1" fmla="*/ 0 h 27"/>
                  <a:gd name="T2" fmla="*/ 61 w 25"/>
                  <a:gd name="T3" fmla="*/ 73 h 27"/>
                  <a:gd name="T4" fmla="*/ 102 w 25"/>
                  <a:gd name="T5" fmla="*/ 104 h 27"/>
                  <a:gd name="T6" fmla="*/ 54 w 25"/>
                  <a:gd name="T7" fmla="*/ 40 h 27"/>
                  <a:gd name="T8" fmla="*/ 29 w 25"/>
                  <a:gd name="T9" fmla="*/ 16 h 27"/>
                  <a:gd name="T10" fmla="*/ 5 w 25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7">
                    <a:moveTo>
                      <a:pt x="0" y="0"/>
                    </a:moveTo>
                    <a:cubicBezTo>
                      <a:pt x="6" y="5"/>
                      <a:pt x="11" y="11"/>
                      <a:pt x="15" y="18"/>
                    </a:cubicBezTo>
                    <a:cubicBezTo>
                      <a:pt x="17" y="21"/>
                      <a:pt x="21" y="27"/>
                      <a:pt x="25" y="26"/>
                    </a:cubicBezTo>
                    <a:cubicBezTo>
                      <a:pt x="24" y="20"/>
                      <a:pt x="18" y="15"/>
                      <a:pt x="13" y="10"/>
                    </a:cubicBezTo>
                    <a:cubicBezTo>
                      <a:pt x="11" y="8"/>
                      <a:pt x="10" y="6"/>
                      <a:pt x="7" y="4"/>
                    </a:cubicBezTo>
                    <a:cubicBezTo>
                      <a:pt x="5" y="3"/>
                      <a:pt x="3" y="2"/>
                      <a:pt x="1" y="0"/>
                    </a:cubicBezTo>
                  </a:path>
                </a:pathLst>
              </a:custGeom>
              <a:solidFill>
                <a:srgbClr val="897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343">
                <a:extLst>
                  <a:ext uri="{FF2B5EF4-FFF2-40B4-BE49-F238E27FC236}">
                    <a16:creationId xmlns:a16="http://schemas.microsoft.com/office/drawing/2014/main" id="{4335787A-1799-4D3F-87FF-1002751D6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538"/>
                <a:ext cx="47" cy="43"/>
              </a:xfrm>
              <a:custGeom>
                <a:avLst/>
                <a:gdLst>
                  <a:gd name="T0" fmla="*/ 123 w 29"/>
                  <a:gd name="T1" fmla="*/ 5 h 27"/>
                  <a:gd name="T2" fmla="*/ 118 w 29"/>
                  <a:gd name="T3" fmla="*/ 0 h 27"/>
                  <a:gd name="T4" fmla="*/ 50 w 29"/>
                  <a:gd name="T5" fmla="*/ 53 h 27"/>
                  <a:gd name="T6" fmla="*/ 0 w 29"/>
                  <a:gd name="T7" fmla="*/ 108 h 27"/>
                  <a:gd name="T8" fmla="*/ 76 w 29"/>
                  <a:gd name="T9" fmla="*/ 48 h 27"/>
                  <a:gd name="T10" fmla="*/ 118 w 29"/>
                  <a:gd name="T11" fmla="*/ 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7">
                    <a:moveTo>
                      <a:pt x="29" y="1"/>
                    </a:moveTo>
                    <a:cubicBezTo>
                      <a:pt x="29" y="1"/>
                      <a:pt x="29" y="0"/>
                      <a:pt x="28" y="0"/>
                    </a:cubicBezTo>
                    <a:cubicBezTo>
                      <a:pt x="22" y="2"/>
                      <a:pt x="17" y="8"/>
                      <a:pt x="12" y="13"/>
                    </a:cubicBezTo>
                    <a:cubicBezTo>
                      <a:pt x="8" y="17"/>
                      <a:pt x="4" y="23"/>
                      <a:pt x="0" y="27"/>
                    </a:cubicBezTo>
                    <a:cubicBezTo>
                      <a:pt x="5" y="21"/>
                      <a:pt x="12" y="17"/>
                      <a:pt x="18" y="12"/>
                    </a:cubicBezTo>
                    <a:cubicBezTo>
                      <a:pt x="21" y="9"/>
                      <a:pt x="24" y="3"/>
                      <a:pt x="28" y="1"/>
                    </a:cubicBezTo>
                  </a:path>
                </a:pathLst>
              </a:custGeom>
              <a:solidFill>
                <a:srgbClr val="897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344">
                <a:extLst>
                  <a:ext uri="{FF2B5EF4-FFF2-40B4-BE49-F238E27FC236}">
                    <a16:creationId xmlns:a16="http://schemas.microsoft.com/office/drawing/2014/main" id="{419A6280-5668-4D77-8445-0722F375F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2637"/>
                <a:ext cx="42" cy="66"/>
              </a:xfrm>
              <a:custGeom>
                <a:avLst/>
                <a:gdLst>
                  <a:gd name="T0" fmla="*/ 42 w 26"/>
                  <a:gd name="T1" fmla="*/ 5 h 41"/>
                  <a:gd name="T2" fmla="*/ 8 w 26"/>
                  <a:gd name="T3" fmla="*/ 111 h 41"/>
                  <a:gd name="T4" fmla="*/ 89 w 26"/>
                  <a:gd name="T5" fmla="*/ 122 h 41"/>
                  <a:gd name="T6" fmla="*/ 47 w 26"/>
                  <a:gd name="T7" fmla="*/ 5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1">
                    <a:moveTo>
                      <a:pt x="10" y="1"/>
                    </a:moveTo>
                    <a:cubicBezTo>
                      <a:pt x="0" y="2"/>
                      <a:pt x="0" y="20"/>
                      <a:pt x="2" y="27"/>
                    </a:cubicBezTo>
                    <a:cubicBezTo>
                      <a:pt x="5" y="39"/>
                      <a:pt x="16" y="41"/>
                      <a:pt x="21" y="29"/>
                    </a:cubicBezTo>
                    <a:cubicBezTo>
                      <a:pt x="25" y="19"/>
                      <a:pt x="26" y="0"/>
                      <a:pt x="11" y="1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345">
                <a:extLst>
                  <a:ext uri="{FF2B5EF4-FFF2-40B4-BE49-F238E27FC236}">
                    <a16:creationId xmlns:a16="http://schemas.microsoft.com/office/drawing/2014/main" id="{F2B91CA1-89AC-4606-A036-DD66481BD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661"/>
                <a:ext cx="27" cy="25"/>
              </a:xfrm>
              <a:custGeom>
                <a:avLst/>
                <a:gdLst>
                  <a:gd name="T0" fmla="*/ 27 w 17"/>
                  <a:gd name="T1" fmla="*/ 0 h 15"/>
                  <a:gd name="T2" fmla="*/ 35 w 17"/>
                  <a:gd name="T3" fmla="*/ 55 h 15"/>
                  <a:gd name="T4" fmla="*/ 33 w 17"/>
                  <a:gd name="T5" fmla="*/ 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7" y="0"/>
                    </a:moveTo>
                    <a:cubicBezTo>
                      <a:pt x="2" y="2"/>
                      <a:pt x="0" y="15"/>
                      <a:pt x="9" y="12"/>
                    </a:cubicBezTo>
                    <a:cubicBezTo>
                      <a:pt x="17" y="10"/>
                      <a:pt x="11" y="4"/>
                      <a:pt x="8" y="1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346">
                <a:extLst>
                  <a:ext uri="{FF2B5EF4-FFF2-40B4-BE49-F238E27FC236}">
                    <a16:creationId xmlns:a16="http://schemas.microsoft.com/office/drawing/2014/main" id="{6009A024-92FC-4E31-B925-4BA8B2619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799"/>
                <a:ext cx="55" cy="34"/>
              </a:xfrm>
              <a:custGeom>
                <a:avLst/>
                <a:gdLst>
                  <a:gd name="T0" fmla="*/ 21 w 34"/>
                  <a:gd name="T1" fmla="*/ 8 h 21"/>
                  <a:gd name="T2" fmla="*/ 123 w 34"/>
                  <a:gd name="T3" fmla="*/ 39 h 21"/>
                  <a:gd name="T4" fmla="*/ 105 w 34"/>
                  <a:gd name="T5" fmla="*/ 84 h 21"/>
                  <a:gd name="T6" fmla="*/ 73 w 34"/>
                  <a:gd name="T7" fmla="*/ 68 h 21"/>
                  <a:gd name="T8" fmla="*/ 39 w 34"/>
                  <a:gd name="T9" fmla="*/ 63 h 21"/>
                  <a:gd name="T10" fmla="*/ 26 w 34"/>
                  <a:gd name="T11" fmla="*/ 1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1">
                    <a:moveTo>
                      <a:pt x="5" y="2"/>
                    </a:moveTo>
                    <a:cubicBezTo>
                      <a:pt x="12" y="0"/>
                      <a:pt x="25" y="3"/>
                      <a:pt x="29" y="9"/>
                    </a:cubicBezTo>
                    <a:cubicBezTo>
                      <a:pt x="34" y="14"/>
                      <a:pt x="33" y="21"/>
                      <a:pt x="25" y="20"/>
                    </a:cubicBezTo>
                    <a:cubicBezTo>
                      <a:pt x="22" y="19"/>
                      <a:pt x="19" y="17"/>
                      <a:pt x="17" y="16"/>
                    </a:cubicBezTo>
                    <a:cubicBezTo>
                      <a:pt x="14" y="15"/>
                      <a:pt x="11" y="16"/>
                      <a:pt x="9" y="15"/>
                    </a:cubicBezTo>
                    <a:cubicBezTo>
                      <a:pt x="4" y="13"/>
                      <a:pt x="0" y="7"/>
                      <a:pt x="6" y="4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347">
                <a:extLst>
                  <a:ext uri="{FF2B5EF4-FFF2-40B4-BE49-F238E27FC236}">
                    <a16:creationId xmlns:a16="http://schemas.microsoft.com/office/drawing/2014/main" id="{6ABAD144-B4F4-4213-91E7-F6598281D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843"/>
                <a:ext cx="23" cy="14"/>
              </a:xfrm>
              <a:custGeom>
                <a:avLst/>
                <a:gdLst>
                  <a:gd name="T0" fmla="*/ 35 w 14"/>
                  <a:gd name="T1" fmla="*/ 0 h 9"/>
                  <a:gd name="T2" fmla="*/ 33 w 14"/>
                  <a:gd name="T3" fmla="*/ 34 h 9"/>
                  <a:gd name="T4" fmla="*/ 13 w 14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8" y="0"/>
                    </a:moveTo>
                    <a:cubicBezTo>
                      <a:pt x="9" y="4"/>
                      <a:pt x="14" y="9"/>
                      <a:pt x="7" y="9"/>
                    </a:cubicBezTo>
                    <a:cubicBezTo>
                      <a:pt x="3" y="8"/>
                      <a:pt x="0" y="4"/>
                      <a:pt x="3" y="2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3" name="Freeform 348">
                <a:extLst>
                  <a:ext uri="{FF2B5EF4-FFF2-40B4-BE49-F238E27FC236}">
                    <a16:creationId xmlns:a16="http://schemas.microsoft.com/office/drawing/2014/main" id="{C1B6132D-6F2C-477B-A8C0-36E6E8515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601"/>
                <a:ext cx="85" cy="44"/>
              </a:xfrm>
              <a:custGeom>
                <a:avLst/>
                <a:gdLst>
                  <a:gd name="T0" fmla="*/ 165 w 53"/>
                  <a:gd name="T1" fmla="*/ 27 h 28"/>
                  <a:gd name="T2" fmla="*/ 35 w 53"/>
                  <a:gd name="T3" fmla="*/ 27 h 28"/>
                  <a:gd name="T4" fmla="*/ 42 w 53"/>
                  <a:gd name="T5" fmla="*/ 90 h 28"/>
                  <a:gd name="T6" fmla="*/ 165 w 53"/>
                  <a:gd name="T7" fmla="*/ 31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8">
                    <a:moveTo>
                      <a:pt x="40" y="7"/>
                    </a:moveTo>
                    <a:cubicBezTo>
                      <a:pt x="32" y="0"/>
                      <a:pt x="18" y="1"/>
                      <a:pt x="9" y="7"/>
                    </a:cubicBezTo>
                    <a:cubicBezTo>
                      <a:pt x="0" y="13"/>
                      <a:pt x="0" y="20"/>
                      <a:pt x="10" y="23"/>
                    </a:cubicBezTo>
                    <a:cubicBezTo>
                      <a:pt x="21" y="27"/>
                      <a:pt x="53" y="28"/>
                      <a:pt x="40" y="8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4" name="Freeform 349">
                <a:extLst>
                  <a:ext uri="{FF2B5EF4-FFF2-40B4-BE49-F238E27FC236}">
                    <a16:creationId xmlns:a16="http://schemas.microsoft.com/office/drawing/2014/main" id="{C21ED2C7-2970-4696-884E-C4CC05214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647"/>
                <a:ext cx="37" cy="35"/>
              </a:xfrm>
              <a:custGeom>
                <a:avLst/>
                <a:gdLst>
                  <a:gd name="T0" fmla="*/ 60 w 23"/>
                  <a:gd name="T1" fmla="*/ 0 h 22"/>
                  <a:gd name="T2" fmla="*/ 13 w 23"/>
                  <a:gd name="T3" fmla="*/ 40 h 22"/>
                  <a:gd name="T4" fmla="*/ 42 w 23"/>
                  <a:gd name="T5" fmla="*/ 89 h 22"/>
                  <a:gd name="T6" fmla="*/ 68 w 23"/>
                  <a:gd name="T7" fmla="*/ 8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14" y="0"/>
                    </a:moveTo>
                    <a:cubicBezTo>
                      <a:pt x="15" y="8"/>
                      <a:pt x="6" y="5"/>
                      <a:pt x="3" y="10"/>
                    </a:cubicBezTo>
                    <a:cubicBezTo>
                      <a:pt x="0" y="15"/>
                      <a:pt x="4" y="22"/>
                      <a:pt x="10" y="22"/>
                    </a:cubicBezTo>
                    <a:cubicBezTo>
                      <a:pt x="21" y="22"/>
                      <a:pt x="23" y="0"/>
                      <a:pt x="16" y="2"/>
                    </a:cubicBezTo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5" name="Freeform 350">
                <a:extLst>
                  <a:ext uri="{FF2B5EF4-FFF2-40B4-BE49-F238E27FC236}">
                    <a16:creationId xmlns:a16="http://schemas.microsoft.com/office/drawing/2014/main" id="{40E89DCA-4530-41CC-95E0-6800A9D1F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815"/>
                <a:ext cx="244" cy="214"/>
              </a:xfrm>
              <a:custGeom>
                <a:avLst/>
                <a:gdLst>
                  <a:gd name="T0" fmla="*/ 0 w 152"/>
                  <a:gd name="T1" fmla="*/ 0 h 133"/>
                  <a:gd name="T2" fmla="*/ 629 w 152"/>
                  <a:gd name="T3" fmla="*/ 554 h 133"/>
                  <a:gd name="T4" fmla="*/ 0 w 152"/>
                  <a:gd name="T5" fmla="*/ 0 h 1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2" h="133">
                    <a:moveTo>
                      <a:pt x="0" y="0"/>
                    </a:moveTo>
                    <a:cubicBezTo>
                      <a:pt x="0" y="0"/>
                      <a:pt x="19" y="127"/>
                      <a:pt x="152" y="133"/>
                    </a:cubicBezTo>
                    <a:cubicBezTo>
                      <a:pt x="152" y="133"/>
                      <a:pt x="40" y="129"/>
                      <a:pt x="0" y="0"/>
                    </a:cubicBezTo>
                    <a:close/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6" name="Freeform 351">
                <a:extLst>
                  <a:ext uri="{FF2B5EF4-FFF2-40B4-BE49-F238E27FC236}">
                    <a16:creationId xmlns:a16="http://schemas.microsoft.com/office/drawing/2014/main" id="{7CE792C7-5F0C-4EF9-B903-9D182C695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747"/>
                <a:ext cx="91" cy="189"/>
              </a:xfrm>
              <a:custGeom>
                <a:avLst/>
                <a:gdLst>
                  <a:gd name="T0" fmla="*/ 0 w 57"/>
                  <a:gd name="T1" fmla="*/ 485 h 118"/>
                  <a:gd name="T2" fmla="*/ 184 w 57"/>
                  <a:gd name="T3" fmla="*/ 0 h 118"/>
                  <a:gd name="T4" fmla="*/ 0 w 57"/>
                  <a:gd name="T5" fmla="*/ 485 h 1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118">
                    <a:moveTo>
                      <a:pt x="0" y="118"/>
                    </a:moveTo>
                    <a:cubicBezTo>
                      <a:pt x="0" y="118"/>
                      <a:pt x="43" y="100"/>
                      <a:pt x="45" y="0"/>
                    </a:cubicBezTo>
                    <a:cubicBezTo>
                      <a:pt x="45" y="0"/>
                      <a:pt x="57" y="80"/>
                      <a:pt x="0" y="118"/>
                    </a:cubicBezTo>
                    <a:close/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7" name="Freeform 352">
                <a:extLst>
                  <a:ext uri="{FF2B5EF4-FFF2-40B4-BE49-F238E27FC236}">
                    <a16:creationId xmlns:a16="http://schemas.microsoft.com/office/drawing/2014/main" id="{6F40C910-4549-4E0B-ADC7-72B6D3E47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458"/>
                <a:ext cx="179" cy="61"/>
              </a:xfrm>
              <a:custGeom>
                <a:avLst/>
                <a:gdLst>
                  <a:gd name="T0" fmla="*/ 457 w 112"/>
                  <a:gd name="T1" fmla="*/ 157 h 38"/>
                  <a:gd name="T2" fmla="*/ 0 w 112"/>
                  <a:gd name="T3" fmla="*/ 88 h 38"/>
                  <a:gd name="T4" fmla="*/ 457 w 112"/>
                  <a:gd name="T5" fmla="*/ 157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38">
                    <a:moveTo>
                      <a:pt x="112" y="38"/>
                    </a:moveTo>
                    <a:cubicBezTo>
                      <a:pt x="112" y="38"/>
                      <a:pt x="66" y="7"/>
                      <a:pt x="0" y="21"/>
                    </a:cubicBezTo>
                    <a:cubicBezTo>
                      <a:pt x="0" y="21"/>
                      <a:pt x="66" y="0"/>
                      <a:pt x="112" y="38"/>
                    </a:cubicBezTo>
                    <a:close/>
                  </a:path>
                </a:pathLst>
              </a:custGeom>
              <a:solidFill>
                <a:srgbClr val="EFE7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8" name="Oval 353">
                <a:extLst>
                  <a:ext uri="{FF2B5EF4-FFF2-40B4-BE49-F238E27FC236}">
                    <a16:creationId xmlns:a16="http://schemas.microsoft.com/office/drawing/2014/main" id="{71AB7230-C4DA-48FE-8FEA-6B43B08FE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266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199" name="Oval 354">
                <a:extLst>
                  <a:ext uri="{FF2B5EF4-FFF2-40B4-BE49-F238E27FC236}">
                    <a16:creationId xmlns:a16="http://schemas.microsoft.com/office/drawing/2014/main" id="{E6F80FBB-7C02-456E-9E49-F762BBC43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2666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0" name="Oval 355">
                <a:extLst>
                  <a:ext uri="{FF2B5EF4-FFF2-40B4-BE49-F238E27FC236}">
                    <a16:creationId xmlns:a16="http://schemas.microsoft.com/office/drawing/2014/main" id="{A3264D13-3FEC-4F67-A6C6-B9E1EEF17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9" y="262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1" name="Oval 356">
                <a:extLst>
                  <a:ext uri="{FF2B5EF4-FFF2-40B4-BE49-F238E27FC236}">
                    <a16:creationId xmlns:a16="http://schemas.microsoft.com/office/drawing/2014/main" id="{DFD83E9B-CFFF-441B-BD76-B1E9A03CC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265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2" name="Oval 357">
                <a:extLst>
                  <a:ext uri="{FF2B5EF4-FFF2-40B4-BE49-F238E27FC236}">
                    <a16:creationId xmlns:a16="http://schemas.microsoft.com/office/drawing/2014/main" id="{58D0AFCB-AEA4-44B0-A4CF-FCE0A5F2F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2814"/>
                <a:ext cx="25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3" name="Oval 358">
                <a:extLst>
                  <a:ext uri="{FF2B5EF4-FFF2-40B4-BE49-F238E27FC236}">
                    <a16:creationId xmlns:a16="http://schemas.microsoft.com/office/drawing/2014/main" id="{88D611AC-322B-4B96-AB98-87E4420C2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1" y="283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04" name="Freeform 359">
                <a:extLst>
                  <a:ext uri="{FF2B5EF4-FFF2-40B4-BE49-F238E27FC236}">
                    <a16:creationId xmlns:a16="http://schemas.microsoft.com/office/drawing/2014/main" id="{24FE0EBF-346A-4F82-8C10-B503A2CE7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890"/>
                <a:ext cx="79" cy="245"/>
              </a:xfrm>
              <a:custGeom>
                <a:avLst/>
                <a:gdLst>
                  <a:gd name="T0" fmla="*/ 5 w 49"/>
                  <a:gd name="T1" fmla="*/ 0 h 153"/>
                  <a:gd name="T2" fmla="*/ 68 w 49"/>
                  <a:gd name="T3" fmla="*/ 102 h 153"/>
                  <a:gd name="T4" fmla="*/ 114 w 49"/>
                  <a:gd name="T5" fmla="*/ 170 h 153"/>
                  <a:gd name="T6" fmla="*/ 171 w 49"/>
                  <a:gd name="T7" fmla="*/ 293 h 153"/>
                  <a:gd name="T8" fmla="*/ 171 w 49"/>
                  <a:gd name="T9" fmla="*/ 460 h 153"/>
                  <a:gd name="T10" fmla="*/ 205 w 49"/>
                  <a:gd name="T11" fmla="*/ 628 h 153"/>
                  <a:gd name="T12" fmla="*/ 131 w 49"/>
                  <a:gd name="T13" fmla="*/ 456 h 153"/>
                  <a:gd name="T14" fmla="*/ 84 w 49"/>
                  <a:gd name="T15" fmla="*/ 280 h 153"/>
                  <a:gd name="T16" fmla="*/ 0 w 49"/>
                  <a:gd name="T17" fmla="*/ 0 h 1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153">
                    <a:moveTo>
                      <a:pt x="1" y="0"/>
                    </a:moveTo>
                    <a:cubicBezTo>
                      <a:pt x="4" y="10"/>
                      <a:pt x="9" y="18"/>
                      <a:pt x="16" y="25"/>
                    </a:cubicBezTo>
                    <a:cubicBezTo>
                      <a:pt x="23" y="32"/>
                      <a:pt x="23" y="34"/>
                      <a:pt x="27" y="41"/>
                    </a:cubicBezTo>
                    <a:cubicBezTo>
                      <a:pt x="34" y="54"/>
                      <a:pt x="42" y="54"/>
                      <a:pt x="41" y="71"/>
                    </a:cubicBezTo>
                    <a:cubicBezTo>
                      <a:pt x="40" y="85"/>
                      <a:pt x="41" y="98"/>
                      <a:pt x="41" y="112"/>
                    </a:cubicBezTo>
                    <a:cubicBezTo>
                      <a:pt x="41" y="126"/>
                      <a:pt x="48" y="139"/>
                      <a:pt x="49" y="153"/>
                    </a:cubicBezTo>
                    <a:cubicBezTo>
                      <a:pt x="36" y="146"/>
                      <a:pt x="35" y="124"/>
                      <a:pt x="31" y="111"/>
                    </a:cubicBezTo>
                    <a:cubicBezTo>
                      <a:pt x="27" y="97"/>
                      <a:pt x="23" y="83"/>
                      <a:pt x="20" y="68"/>
                    </a:cubicBezTo>
                    <a:cubicBezTo>
                      <a:pt x="15" y="45"/>
                      <a:pt x="1" y="24"/>
                      <a:pt x="0" y="0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5" name="Freeform 360">
                <a:extLst>
                  <a:ext uri="{FF2B5EF4-FFF2-40B4-BE49-F238E27FC236}">
                    <a16:creationId xmlns:a16="http://schemas.microsoft.com/office/drawing/2014/main" id="{3311C80D-666A-46A6-9BA6-916A621B3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403"/>
                <a:ext cx="170" cy="40"/>
              </a:xfrm>
              <a:custGeom>
                <a:avLst/>
                <a:gdLst>
                  <a:gd name="T0" fmla="*/ 350 w 106"/>
                  <a:gd name="T1" fmla="*/ 5 h 25"/>
                  <a:gd name="T2" fmla="*/ 162 w 106"/>
                  <a:gd name="T3" fmla="*/ 13 h 25"/>
                  <a:gd name="T4" fmla="*/ 48 w 106"/>
                  <a:gd name="T5" fmla="*/ 67 h 25"/>
                  <a:gd name="T6" fmla="*/ 136 w 106"/>
                  <a:gd name="T7" fmla="*/ 82 h 25"/>
                  <a:gd name="T8" fmla="*/ 247 w 106"/>
                  <a:gd name="T9" fmla="*/ 86 h 25"/>
                  <a:gd name="T10" fmla="*/ 438 w 106"/>
                  <a:gd name="T11" fmla="*/ 46 h 25"/>
                  <a:gd name="T12" fmla="*/ 340 w 106"/>
                  <a:gd name="T13" fmla="*/ 16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5">
                    <a:moveTo>
                      <a:pt x="85" y="1"/>
                    </a:moveTo>
                    <a:cubicBezTo>
                      <a:pt x="69" y="1"/>
                      <a:pt x="54" y="0"/>
                      <a:pt x="39" y="3"/>
                    </a:cubicBezTo>
                    <a:cubicBezTo>
                      <a:pt x="33" y="4"/>
                      <a:pt x="0" y="6"/>
                      <a:pt x="12" y="16"/>
                    </a:cubicBezTo>
                    <a:cubicBezTo>
                      <a:pt x="16" y="19"/>
                      <a:pt x="28" y="17"/>
                      <a:pt x="33" y="20"/>
                    </a:cubicBezTo>
                    <a:cubicBezTo>
                      <a:pt x="44" y="25"/>
                      <a:pt x="48" y="25"/>
                      <a:pt x="60" y="21"/>
                    </a:cubicBezTo>
                    <a:cubicBezTo>
                      <a:pt x="75" y="15"/>
                      <a:pt x="91" y="16"/>
                      <a:pt x="106" y="11"/>
                    </a:cubicBezTo>
                    <a:cubicBezTo>
                      <a:pt x="100" y="4"/>
                      <a:pt x="91" y="4"/>
                      <a:pt x="82" y="4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6" name="Freeform 361">
                <a:extLst>
                  <a:ext uri="{FF2B5EF4-FFF2-40B4-BE49-F238E27FC236}">
                    <a16:creationId xmlns:a16="http://schemas.microsoft.com/office/drawing/2014/main" id="{4ACA7A6D-D5AD-4B4D-869E-31C9A9D22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949"/>
                <a:ext cx="40" cy="135"/>
              </a:xfrm>
              <a:custGeom>
                <a:avLst/>
                <a:gdLst>
                  <a:gd name="T0" fmla="*/ 0 w 25"/>
                  <a:gd name="T1" fmla="*/ 0 h 84"/>
                  <a:gd name="T2" fmla="*/ 77 w 25"/>
                  <a:gd name="T3" fmla="*/ 69 h 84"/>
                  <a:gd name="T4" fmla="*/ 74 w 25"/>
                  <a:gd name="T5" fmla="*/ 141 h 84"/>
                  <a:gd name="T6" fmla="*/ 67 w 25"/>
                  <a:gd name="T7" fmla="*/ 349 h 84"/>
                  <a:gd name="T8" fmla="*/ 35 w 25"/>
                  <a:gd name="T9" fmla="*/ 137 h 84"/>
                  <a:gd name="T10" fmla="*/ 8 w 25"/>
                  <a:gd name="T11" fmla="*/ 1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84">
                    <a:moveTo>
                      <a:pt x="0" y="0"/>
                    </a:moveTo>
                    <a:cubicBezTo>
                      <a:pt x="5" y="7"/>
                      <a:pt x="14" y="11"/>
                      <a:pt x="19" y="17"/>
                    </a:cubicBezTo>
                    <a:cubicBezTo>
                      <a:pt x="25" y="25"/>
                      <a:pt x="21" y="26"/>
                      <a:pt x="18" y="34"/>
                    </a:cubicBezTo>
                    <a:cubicBezTo>
                      <a:pt x="12" y="49"/>
                      <a:pt x="17" y="68"/>
                      <a:pt x="16" y="84"/>
                    </a:cubicBezTo>
                    <a:cubicBezTo>
                      <a:pt x="7" y="73"/>
                      <a:pt x="8" y="47"/>
                      <a:pt x="9" y="33"/>
                    </a:cubicBezTo>
                    <a:cubicBezTo>
                      <a:pt x="10" y="22"/>
                      <a:pt x="3" y="14"/>
                      <a:pt x="2" y="3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7" name="Freeform 362">
                <a:extLst>
                  <a:ext uri="{FF2B5EF4-FFF2-40B4-BE49-F238E27FC236}">
                    <a16:creationId xmlns:a16="http://schemas.microsoft.com/office/drawing/2014/main" id="{57FB6EA8-46D3-42D4-AB68-81C544045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405"/>
                <a:ext cx="153" cy="26"/>
              </a:xfrm>
              <a:custGeom>
                <a:avLst/>
                <a:gdLst>
                  <a:gd name="T0" fmla="*/ 55 w 95"/>
                  <a:gd name="T1" fmla="*/ 26 h 16"/>
                  <a:gd name="T2" fmla="*/ 5 w 95"/>
                  <a:gd name="T3" fmla="*/ 63 h 16"/>
                  <a:gd name="T4" fmla="*/ 213 w 95"/>
                  <a:gd name="T5" fmla="*/ 39 h 16"/>
                  <a:gd name="T6" fmla="*/ 396 w 95"/>
                  <a:gd name="T7" fmla="*/ 54 h 16"/>
                  <a:gd name="T8" fmla="*/ 47 w 95"/>
                  <a:gd name="T9" fmla="*/ 2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6">
                    <a:moveTo>
                      <a:pt x="13" y="6"/>
                    </a:moveTo>
                    <a:cubicBezTo>
                      <a:pt x="7" y="6"/>
                      <a:pt x="0" y="8"/>
                      <a:pt x="1" y="15"/>
                    </a:cubicBezTo>
                    <a:cubicBezTo>
                      <a:pt x="17" y="16"/>
                      <a:pt x="35" y="8"/>
                      <a:pt x="51" y="9"/>
                    </a:cubicBezTo>
                    <a:cubicBezTo>
                      <a:pt x="66" y="10"/>
                      <a:pt x="80" y="12"/>
                      <a:pt x="95" y="12"/>
                    </a:cubicBezTo>
                    <a:cubicBezTo>
                      <a:pt x="73" y="1"/>
                      <a:pt x="35" y="0"/>
                      <a:pt x="11" y="7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8" name="Freeform 363">
                <a:extLst>
                  <a:ext uri="{FF2B5EF4-FFF2-40B4-BE49-F238E27FC236}">
                    <a16:creationId xmlns:a16="http://schemas.microsoft.com/office/drawing/2014/main" id="{D0B5DCB0-CE95-466B-842D-57E293DBA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2945"/>
                <a:ext cx="156" cy="61"/>
              </a:xfrm>
              <a:custGeom>
                <a:avLst/>
                <a:gdLst>
                  <a:gd name="T0" fmla="*/ 199 w 97"/>
                  <a:gd name="T1" fmla="*/ 34 h 38"/>
                  <a:gd name="T2" fmla="*/ 137 w 97"/>
                  <a:gd name="T3" fmla="*/ 8 h 38"/>
                  <a:gd name="T4" fmla="*/ 96 w 97"/>
                  <a:gd name="T5" fmla="*/ 42 h 38"/>
                  <a:gd name="T6" fmla="*/ 47 w 97"/>
                  <a:gd name="T7" fmla="*/ 101 h 38"/>
                  <a:gd name="T8" fmla="*/ 42 w 97"/>
                  <a:gd name="T9" fmla="*/ 157 h 38"/>
                  <a:gd name="T10" fmla="*/ 90 w 97"/>
                  <a:gd name="T11" fmla="*/ 128 h 38"/>
                  <a:gd name="T12" fmla="*/ 145 w 97"/>
                  <a:gd name="T13" fmla="*/ 111 h 38"/>
                  <a:gd name="T14" fmla="*/ 254 w 97"/>
                  <a:gd name="T15" fmla="*/ 101 h 38"/>
                  <a:gd name="T16" fmla="*/ 404 w 97"/>
                  <a:gd name="T17" fmla="*/ 124 h 38"/>
                  <a:gd name="T18" fmla="*/ 273 w 97"/>
                  <a:gd name="T19" fmla="*/ 63 h 38"/>
                  <a:gd name="T20" fmla="*/ 196 w 97"/>
                  <a:gd name="T21" fmla="*/ 35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38">
                    <a:moveTo>
                      <a:pt x="48" y="8"/>
                    </a:moveTo>
                    <a:cubicBezTo>
                      <a:pt x="42" y="9"/>
                      <a:pt x="38" y="3"/>
                      <a:pt x="33" y="2"/>
                    </a:cubicBezTo>
                    <a:cubicBezTo>
                      <a:pt x="26" y="0"/>
                      <a:pt x="27" y="6"/>
                      <a:pt x="23" y="10"/>
                    </a:cubicBezTo>
                    <a:cubicBezTo>
                      <a:pt x="18" y="15"/>
                      <a:pt x="15" y="19"/>
                      <a:pt x="11" y="24"/>
                    </a:cubicBezTo>
                    <a:cubicBezTo>
                      <a:pt x="9" y="29"/>
                      <a:pt x="0" y="38"/>
                      <a:pt x="10" y="38"/>
                    </a:cubicBezTo>
                    <a:cubicBezTo>
                      <a:pt x="15" y="38"/>
                      <a:pt x="18" y="33"/>
                      <a:pt x="22" y="31"/>
                    </a:cubicBezTo>
                    <a:cubicBezTo>
                      <a:pt x="26" y="29"/>
                      <a:pt x="31" y="28"/>
                      <a:pt x="35" y="27"/>
                    </a:cubicBezTo>
                    <a:cubicBezTo>
                      <a:pt x="43" y="25"/>
                      <a:pt x="53" y="25"/>
                      <a:pt x="61" y="24"/>
                    </a:cubicBezTo>
                    <a:cubicBezTo>
                      <a:pt x="75" y="22"/>
                      <a:pt x="85" y="25"/>
                      <a:pt x="97" y="30"/>
                    </a:cubicBezTo>
                    <a:cubicBezTo>
                      <a:pt x="90" y="21"/>
                      <a:pt x="77" y="18"/>
                      <a:pt x="66" y="15"/>
                    </a:cubicBezTo>
                    <a:cubicBezTo>
                      <a:pt x="62" y="14"/>
                      <a:pt x="51" y="12"/>
                      <a:pt x="47" y="9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9" name="Freeform 364">
                <a:extLst>
                  <a:ext uri="{FF2B5EF4-FFF2-40B4-BE49-F238E27FC236}">
                    <a16:creationId xmlns:a16="http://schemas.microsoft.com/office/drawing/2014/main" id="{F6B67221-9CDA-45DE-B7A8-4857DF09D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186"/>
                <a:ext cx="129" cy="135"/>
              </a:xfrm>
              <a:custGeom>
                <a:avLst/>
                <a:gdLst>
                  <a:gd name="T0" fmla="*/ 260 w 80"/>
                  <a:gd name="T1" fmla="*/ 333 h 84"/>
                  <a:gd name="T2" fmla="*/ 164 w 80"/>
                  <a:gd name="T3" fmla="*/ 69 h 84"/>
                  <a:gd name="T4" fmla="*/ 81 w 80"/>
                  <a:gd name="T5" fmla="*/ 37 h 84"/>
                  <a:gd name="T6" fmla="*/ 0 w 80"/>
                  <a:gd name="T7" fmla="*/ 16 h 84"/>
                  <a:gd name="T8" fmla="*/ 205 w 80"/>
                  <a:gd name="T9" fmla="*/ 47 h 84"/>
                  <a:gd name="T10" fmla="*/ 285 w 80"/>
                  <a:gd name="T11" fmla="*/ 122 h 84"/>
                  <a:gd name="T12" fmla="*/ 335 w 80"/>
                  <a:gd name="T13" fmla="*/ 199 h 84"/>
                  <a:gd name="T14" fmla="*/ 297 w 80"/>
                  <a:gd name="T15" fmla="*/ 268 h 84"/>
                  <a:gd name="T16" fmla="*/ 260 w 80"/>
                  <a:gd name="T17" fmla="*/ 349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84">
                    <a:moveTo>
                      <a:pt x="62" y="80"/>
                    </a:moveTo>
                    <a:cubicBezTo>
                      <a:pt x="68" y="57"/>
                      <a:pt x="59" y="32"/>
                      <a:pt x="39" y="17"/>
                    </a:cubicBezTo>
                    <a:cubicBezTo>
                      <a:pt x="34" y="13"/>
                      <a:pt x="26" y="12"/>
                      <a:pt x="19" y="9"/>
                    </a:cubicBezTo>
                    <a:cubicBezTo>
                      <a:pt x="12" y="6"/>
                      <a:pt x="7" y="6"/>
                      <a:pt x="0" y="4"/>
                    </a:cubicBezTo>
                    <a:cubicBezTo>
                      <a:pt x="16" y="0"/>
                      <a:pt x="35" y="1"/>
                      <a:pt x="49" y="11"/>
                    </a:cubicBezTo>
                    <a:cubicBezTo>
                      <a:pt x="56" y="16"/>
                      <a:pt x="61" y="23"/>
                      <a:pt x="68" y="29"/>
                    </a:cubicBezTo>
                    <a:cubicBezTo>
                      <a:pt x="74" y="35"/>
                      <a:pt x="78" y="39"/>
                      <a:pt x="80" y="48"/>
                    </a:cubicBezTo>
                    <a:cubicBezTo>
                      <a:pt x="72" y="52"/>
                      <a:pt x="73" y="57"/>
                      <a:pt x="71" y="65"/>
                    </a:cubicBezTo>
                    <a:cubicBezTo>
                      <a:pt x="70" y="72"/>
                      <a:pt x="66" y="78"/>
                      <a:pt x="62" y="84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0" name="Freeform 365">
                <a:extLst>
                  <a:ext uri="{FF2B5EF4-FFF2-40B4-BE49-F238E27FC236}">
                    <a16:creationId xmlns:a16="http://schemas.microsoft.com/office/drawing/2014/main" id="{668504DA-7936-4090-905C-88164742B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188"/>
                <a:ext cx="110" cy="41"/>
              </a:xfrm>
              <a:custGeom>
                <a:avLst/>
                <a:gdLst>
                  <a:gd name="T0" fmla="*/ 279 w 69"/>
                  <a:gd name="T1" fmla="*/ 0 h 26"/>
                  <a:gd name="T2" fmla="*/ 97 w 69"/>
                  <a:gd name="T3" fmla="*/ 43 h 26"/>
                  <a:gd name="T4" fmla="*/ 0 w 69"/>
                  <a:gd name="T5" fmla="*/ 98 h 26"/>
                  <a:gd name="T6" fmla="*/ 89 w 69"/>
                  <a:gd name="T7" fmla="*/ 62 h 26"/>
                  <a:gd name="T8" fmla="*/ 166 w 69"/>
                  <a:gd name="T9" fmla="*/ 35 h 26"/>
                  <a:gd name="T10" fmla="*/ 265 w 69"/>
                  <a:gd name="T11" fmla="*/ 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cubicBezTo>
                      <a:pt x="54" y="0"/>
                      <a:pt x="37" y="6"/>
                      <a:pt x="24" y="11"/>
                    </a:cubicBezTo>
                    <a:cubicBezTo>
                      <a:pt x="16" y="15"/>
                      <a:pt x="6" y="19"/>
                      <a:pt x="0" y="25"/>
                    </a:cubicBezTo>
                    <a:cubicBezTo>
                      <a:pt x="7" y="26"/>
                      <a:pt x="16" y="20"/>
                      <a:pt x="22" y="16"/>
                    </a:cubicBezTo>
                    <a:cubicBezTo>
                      <a:pt x="28" y="13"/>
                      <a:pt x="35" y="11"/>
                      <a:pt x="41" y="9"/>
                    </a:cubicBezTo>
                    <a:cubicBezTo>
                      <a:pt x="48" y="6"/>
                      <a:pt x="58" y="2"/>
                      <a:pt x="65" y="2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1" name="Freeform 366">
                <a:extLst>
                  <a:ext uri="{FF2B5EF4-FFF2-40B4-BE49-F238E27FC236}">
                    <a16:creationId xmlns:a16="http://schemas.microsoft.com/office/drawing/2014/main" id="{F3DD0F0C-AF05-42E4-9734-970F9D621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032"/>
                <a:ext cx="121" cy="164"/>
              </a:xfrm>
              <a:custGeom>
                <a:avLst/>
                <a:gdLst>
                  <a:gd name="T0" fmla="*/ 0 w 76"/>
                  <a:gd name="T1" fmla="*/ 424 h 102"/>
                  <a:gd name="T2" fmla="*/ 64 w 76"/>
                  <a:gd name="T3" fmla="*/ 391 h 102"/>
                  <a:gd name="T4" fmla="*/ 142 w 76"/>
                  <a:gd name="T5" fmla="*/ 328 h 102"/>
                  <a:gd name="T6" fmla="*/ 244 w 76"/>
                  <a:gd name="T7" fmla="*/ 207 h 102"/>
                  <a:gd name="T8" fmla="*/ 252 w 76"/>
                  <a:gd name="T9" fmla="*/ 0 h 102"/>
                  <a:gd name="T10" fmla="*/ 252 w 76"/>
                  <a:gd name="T11" fmla="*/ 55 h 102"/>
                  <a:gd name="T12" fmla="*/ 245 w 76"/>
                  <a:gd name="T13" fmla="*/ 124 h 102"/>
                  <a:gd name="T14" fmla="*/ 197 w 76"/>
                  <a:gd name="T15" fmla="*/ 238 h 102"/>
                  <a:gd name="T16" fmla="*/ 48 w 76"/>
                  <a:gd name="T17" fmla="*/ 404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102">
                    <a:moveTo>
                      <a:pt x="0" y="102"/>
                    </a:moveTo>
                    <a:cubicBezTo>
                      <a:pt x="5" y="101"/>
                      <a:pt x="11" y="96"/>
                      <a:pt x="16" y="94"/>
                    </a:cubicBezTo>
                    <a:cubicBezTo>
                      <a:pt x="23" y="90"/>
                      <a:pt x="29" y="84"/>
                      <a:pt x="35" y="79"/>
                    </a:cubicBezTo>
                    <a:cubicBezTo>
                      <a:pt x="46" y="72"/>
                      <a:pt x="54" y="61"/>
                      <a:pt x="60" y="50"/>
                    </a:cubicBezTo>
                    <a:cubicBezTo>
                      <a:pt x="66" y="41"/>
                      <a:pt x="76" y="8"/>
                      <a:pt x="62" y="0"/>
                    </a:cubicBezTo>
                    <a:cubicBezTo>
                      <a:pt x="60" y="3"/>
                      <a:pt x="62" y="9"/>
                      <a:pt x="62" y="13"/>
                    </a:cubicBezTo>
                    <a:cubicBezTo>
                      <a:pt x="63" y="18"/>
                      <a:pt x="62" y="24"/>
                      <a:pt x="61" y="30"/>
                    </a:cubicBezTo>
                    <a:cubicBezTo>
                      <a:pt x="58" y="39"/>
                      <a:pt x="53" y="48"/>
                      <a:pt x="49" y="57"/>
                    </a:cubicBezTo>
                    <a:cubicBezTo>
                      <a:pt x="40" y="75"/>
                      <a:pt x="25" y="83"/>
                      <a:pt x="12" y="97"/>
                    </a:cubicBezTo>
                  </a:path>
                </a:pathLst>
              </a:custGeom>
              <a:solidFill>
                <a:srgbClr val="DBC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2" name="Freeform 367">
                <a:extLst>
                  <a:ext uri="{FF2B5EF4-FFF2-40B4-BE49-F238E27FC236}">
                    <a16:creationId xmlns:a16="http://schemas.microsoft.com/office/drawing/2014/main" id="{05C8629B-E8CC-454B-9C35-36B5E1FA1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965"/>
                <a:ext cx="88" cy="29"/>
              </a:xfrm>
              <a:custGeom>
                <a:avLst/>
                <a:gdLst>
                  <a:gd name="T0" fmla="*/ 226 w 55"/>
                  <a:gd name="T1" fmla="*/ 34 h 18"/>
                  <a:gd name="T2" fmla="*/ 157 w 55"/>
                  <a:gd name="T3" fmla="*/ 21 h 18"/>
                  <a:gd name="T4" fmla="*/ 86 w 55"/>
                  <a:gd name="T5" fmla="*/ 0 h 18"/>
                  <a:gd name="T6" fmla="*/ 5 w 55"/>
                  <a:gd name="T7" fmla="*/ 76 h 18"/>
                  <a:gd name="T8" fmla="*/ 69 w 55"/>
                  <a:gd name="T9" fmla="*/ 42 h 18"/>
                  <a:gd name="T10" fmla="*/ 128 w 55"/>
                  <a:gd name="T11" fmla="*/ 34 h 18"/>
                  <a:gd name="T12" fmla="*/ 200 w 55"/>
                  <a:gd name="T13" fmla="*/ 2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18">
                    <a:moveTo>
                      <a:pt x="55" y="8"/>
                    </a:moveTo>
                    <a:cubicBezTo>
                      <a:pt x="49" y="5"/>
                      <a:pt x="44" y="5"/>
                      <a:pt x="38" y="5"/>
                    </a:cubicBezTo>
                    <a:cubicBezTo>
                      <a:pt x="32" y="5"/>
                      <a:pt x="27" y="1"/>
                      <a:pt x="21" y="0"/>
                    </a:cubicBezTo>
                    <a:cubicBezTo>
                      <a:pt x="16" y="0"/>
                      <a:pt x="0" y="12"/>
                      <a:pt x="1" y="18"/>
                    </a:cubicBezTo>
                    <a:cubicBezTo>
                      <a:pt x="7" y="17"/>
                      <a:pt x="12" y="12"/>
                      <a:pt x="17" y="10"/>
                    </a:cubicBezTo>
                    <a:cubicBezTo>
                      <a:pt x="21" y="9"/>
                      <a:pt x="26" y="9"/>
                      <a:pt x="31" y="8"/>
                    </a:cubicBezTo>
                    <a:cubicBezTo>
                      <a:pt x="37" y="7"/>
                      <a:pt x="43" y="7"/>
                      <a:pt x="49" y="6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3" name="Freeform 368">
                <a:extLst>
                  <a:ext uri="{FF2B5EF4-FFF2-40B4-BE49-F238E27FC236}">
                    <a16:creationId xmlns:a16="http://schemas.microsoft.com/office/drawing/2014/main" id="{6115DC4F-C8B4-4B70-95D9-366790A01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212"/>
                <a:ext cx="53" cy="80"/>
              </a:xfrm>
              <a:custGeom>
                <a:avLst/>
                <a:gdLst>
                  <a:gd name="T0" fmla="*/ 0 w 33"/>
                  <a:gd name="T1" fmla="*/ 0 h 50"/>
                  <a:gd name="T2" fmla="*/ 95 w 33"/>
                  <a:gd name="T3" fmla="*/ 118 h 50"/>
                  <a:gd name="T4" fmla="*/ 116 w 33"/>
                  <a:gd name="T5" fmla="*/ 205 h 50"/>
                  <a:gd name="T6" fmla="*/ 132 w 33"/>
                  <a:gd name="T7" fmla="*/ 128 h 50"/>
                  <a:gd name="T8" fmla="*/ 116 w 33"/>
                  <a:gd name="T9" fmla="*/ 77 h 50"/>
                  <a:gd name="T10" fmla="*/ 50 w 33"/>
                  <a:gd name="T11" fmla="*/ 35 h 50"/>
                  <a:gd name="T12" fmla="*/ 5 w 33"/>
                  <a:gd name="T13" fmla="*/ 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0">
                    <a:moveTo>
                      <a:pt x="0" y="0"/>
                    </a:moveTo>
                    <a:cubicBezTo>
                      <a:pt x="9" y="7"/>
                      <a:pt x="19" y="17"/>
                      <a:pt x="23" y="29"/>
                    </a:cubicBezTo>
                    <a:cubicBezTo>
                      <a:pt x="25" y="35"/>
                      <a:pt x="24" y="45"/>
                      <a:pt x="28" y="50"/>
                    </a:cubicBezTo>
                    <a:cubicBezTo>
                      <a:pt x="31" y="45"/>
                      <a:pt x="31" y="36"/>
                      <a:pt x="32" y="31"/>
                    </a:cubicBezTo>
                    <a:cubicBezTo>
                      <a:pt x="33" y="26"/>
                      <a:pt x="32" y="23"/>
                      <a:pt x="28" y="19"/>
                    </a:cubicBezTo>
                    <a:cubicBezTo>
                      <a:pt x="23" y="15"/>
                      <a:pt x="17" y="13"/>
                      <a:pt x="12" y="9"/>
                    </a:cubicBezTo>
                    <a:cubicBezTo>
                      <a:pt x="9" y="5"/>
                      <a:pt x="6" y="2"/>
                      <a:pt x="1" y="1"/>
                    </a:cubicBezTo>
                  </a:path>
                </a:pathLst>
              </a:custGeom>
              <a:solidFill>
                <a:srgbClr val="E2D2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369">
                <a:extLst>
                  <a:ext uri="{FF2B5EF4-FFF2-40B4-BE49-F238E27FC236}">
                    <a16:creationId xmlns:a16="http://schemas.microsoft.com/office/drawing/2014/main" id="{28527634-88F9-4FF0-A830-98E93D92A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920"/>
                <a:ext cx="28" cy="79"/>
              </a:xfrm>
              <a:custGeom>
                <a:avLst/>
                <a:gdLst>
                  <a:gd name="T0" fmla="*/ 76 w 17"/>
                  <a:gd name="T1" fmla="*/ 13 h 49"/>
                  <a:gd name="T2" fmla="*/ 58 w 17"/>
                  <a:gd name="T3" fmla="*/ 205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9">
                    <a:moveTo>
                      <a:pt x="17" y="3"/>
                    </a:moveTo>
                    <a:cubicBezTo>
                      <a:pt x="0" y="0"/>
                      <a:pt x="4" y="42"/>
                      <a:pt x="13" y="4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Freeform 370">
                <a:extLst>
                  <a:ext uri="{FF2B5EF4-FFF2-40B4-BE49-F238E27FC236}">
                    <a16:creationId xmlns:a16="http://schemas.microsoft.com/office/drawing/2014/main" id="{5AF87358-B183-4EB9-A5E7-EDD8E2736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333"/>
                <a:ext cx="85" cy="32"/>
              </a:xfrm>
              <a:custGeom>
                <a:avLst/>
                <a:gdLst>
                  <a:gd name="T0" fmla="*/ 0 w 53"/>
                  <a:gd name="T1" fmla="*/ 82 h 20"/>
                  <a:gd name="T2" fmla="*/ 218 w 53"/>
                  <a:gd name="T3" fmla="*/ 5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20">
                    <a:moveTo>
                      <a:pt x="0" y="20"/>
                    </a:moveTo>
                    <a:cubicBezTo>
                      <a:pt x="5" y="0"/>
                      <a:pt x="42" y="0"/>
                      <a:pt x="53" y="1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6" name="Freeform 371">
                <a:extLst>
                  <a:ext uri="{FF2B5EF4-FFF2-40B4-BE49-F238E27FC236}">
                    <a16:creationId xmlns:a16="http://schemas.microsoft.com/office/drawing/2014/main" id="{63001F1B-BF6F-42AF-A51D-36C81CE0E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443"/>
                <a:ext cx="50" cy="47"/>
              </a:xfrm>
              <a:custGeom>
                <a:avLst/>
                <a:gdLst>
                  <a:gd name="T0" fmla="*/ 131 w 31"/>
                  <a:gd name="T1" fmla="*/ 16 h 29"/>
                  <a:gd name="T2" fmla="*/ 0 w 31"/>
                  <a:gd name="T3" fmla="*/ 12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9">
                    <a:moveTo>
                      <a:pt x="31" y="4"/>
                    </a:moveTo>
                    <a:cubicBezTo>
                      <a:pt x="16" y="0"/>
                      <a:pt x="2" y="13"/>
                      <a:pt x="0" y="2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Freeform 372">
                <a:extLst>
                  <a:ext uri="{FF2B5EF4-FFF2-40B4-BE49-F238E27FC236}">
                    <a16:creationId xmlns:a16="http://schemas.microsoft.com/office/drawing/2014/main" id="{8100C516-B090-42B6-AE0A-7E9214BC7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961"/>
                <a:ext cx="56" cy="24"/>
              </a:xfrm>
              <a:custGeom>
                <a:avLst/>
                <a:gdLst>
                  <a:gd name="T0" fmla="*/ 144 w 35"/>
                  <a:gd name="T1" fmla="*/ 26 h 15"/>
                  <a:gd name="T2" fmla="*/ 0 w 35"/>
                  <a:gd name="T3" fmla="*/ 6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5">
                    <a:moveTo>
                      <a:pt x="35" y="6"/>
                    </a:moveTo>
                    <a:cubicBezTo>
                      <a:pt x="22" y="0"/>
                      <a:pt x="11" y="5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8" name="Freeform 373">
                <a:extLst>
                  <a:ext uri="{FF2B5EF4-FFF2-40B4-BE49-F238E27FC236}">
                    <a16:creationId xmlns:a16="http://schemas.microsoft.com/office/drawing/2014/main" id="{DD208129-7FD1-40AA-9495-D5E49CBD6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057"/>
                <a:ext cx="81" cy="21"/>
              </a:xfrm>
              <a:custGeom>
                <a:avLst/>
                <a:gdLst>
                  <a:gd name="T0" fmla="*/ 0 w 51"/>
                  <a:gd name="T1" fmla="*/ 55 h 13"/>
                  <a:gd name="T2" fmla="*/ 81 w 51"/>
                  <a:gd name="T3" fmla="*/ 0 h 13"/>
                  <a:gd name="T4" fmla="*/ 205 w 51"/>
                  <a:gd name="T5" fmla="*/ 5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3">
                    <a:moveTo>
                      <a:pt x="0" y="13"/>
                    </a:moveTo>
                    <a:cubicBezTo>
                      <a:pt x="4" y="5"/>
                      <a:pt x="12" y="1"/>
                      <a:pt x="20" y="0"/>
                    </a:cubicBezTo>
                    <a:cubicBezTo>
                      <a:pt x="29" y="0"/>
                      <a:pt x="49" y="4"/>
                      <a:pt x="51" y="1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9" name="Freeform 374">
                <a:extLst>
                  <a:ext uri="{FF2B5EF4-FFF2-40B4-BE49-F238E27FC236}">
                    <a16:creationId xmlns:a16="http://schemas.microsoft.com/office/drawing/2014/main" id="{F173389E-B2DB-41B4-9638-EAAD8684B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285"/>
                <a:ext cx="32" cy="51"/>
              </a:xfrm>
              <a:custGeom>
                <a:avLst/>
                <a:gdLst>
                  <a:gd name="T0" fmla="*/ 82 w 20"/>
                  <a:gd name="T1" fmla="*/ 129 h 32"/>
                  <a:gd name="T2" fmla="*/ 16 w 20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2">
                    <a:moveTo>
                      <a:pt x="20" y="32"/>
                    </a:moveTo>
                    <a:cubicBezTo>
                      <a:pt x="10" y="30"/>
                      <a:pt x="0" y="10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0" name="Freeform 375">
                <a:extLst>
                  <a:ext uri="{FF2B5EF4-FFF2-40B4-BE49-F238E27FC236}">
                    <a16:creationId xmlns:a16="http://schemas.microsoft.com/office/drawing/2014/main" id="{54130EEB-9E11-4492-BE27-5C01D8FB8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2413"/>
                <a:ext cx="19" cy="54"/>
              </a:xfrm>
              <a:custGeom>
                <a:avLst/>
                <a:gdLst>
                  <a:gd name="T0" fmla="*/ 33 w 12"/>
                  <a:gd name="T1" fmla="*/ 137 h 34"/>
                  <a:gd name="T2" fmla="*/ 48 w 12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4">
                    <a:moveTo>
                      <a:pt x="8" y="34"/>
                    </a:moveTo>
                    <a:cubicBezTo>
                      <a:pt x="0" y="22"/>
                      <a:pt x="3" y="10"/>
                      <a:pt x="12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1" name="Freeform 376">
                <a:extLst>
                  <a:ext uri="{FF2B5EF4-FFF2-40B4-BE49-F238E27FC236}">
                    <a16:creationId xmlns:a16="http://schemas.microsoft.com/office/drawing/2014/main" id="{114B54A7-2C37-4150-B6C9-8063B2B6C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136"/>
                <a:ext cx="19" cy="37"/>
              </a:xfrm>
              <a:custGeom>
                <a:avLst/>
                <a:gdLst>
                  <a:gd name="T0" fmla="*/ 27 w 12"/>
                  <a:gd name="T1" fmla="*/ 0 h 23"/>
                  <a:gd name="T2" fmla="*/ 48 w 12"/>
                  <a:gd name="T3" fmla="*/ 9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3">
                    <a:moveTo>
                      <a:pt x="7" y="0"/>
                    </a:moveTo>
                    <a:cubicBezTo>
                      <a:pt x="0" y="5"/>
                      <a:pt x="6" y="19"/>
                      <a:pt x="12" y="23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2" name="Freeform 377">
                <a:extLst>
                  <a:ext uri="{FF2B5EF4-FFF2-40B4-BE49-F238E27FC236}">
                    <a16:creationId xmlns:a16="http://schemas.microsoft.com/office/drawing/2014/main" id="{BA2B6F2A-3C5E-4D72-A498-10A4BDACC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997"/>
                <a:ext cx="27" cy="19"/>
              </a:xfrm>
              <a:custGeom>
                <a:avLst/>
                <a:gdLst>
                  <a:gd name="T0" fmla="*/ 0 w 17"/>
                  <a:gd name="T1" fmla="*/ 5 h 12"/>
                  <a:gd name="T2" fmla="*/ 68 w 17"/>
                  <a:gd name="T3" fmla="*/ 4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2">
                    <a:moveTo>
                      <a:pt x="0" y="1"/>
                    </a:moveTo>
                    <a:cubicBezTo>
                      <a:pt x="8" y="0"/>
                      <a:pt x="15" y="5"/>
                      <a:pt x="17" y="12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3" name="Freeform 378">
                <a:extLst>
                  <a:ext uri="{FF2B5EF4-FFF2-40B4-BE49-F238E27FC236}">
                    <a16:creationId xmlns:a16="http://schemas.microsoft.com/office/drawing/2014/main" id="{8556CCC3-CF7C-47F9-BD04-EC2A44B7E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809"/>
                <a:ext cx="10" cy="31"/>
              </a:xfrm>
              <a:custGeom>
                <a:avLst/>
                <a:gdLst>
                  <a:gd name="T0" fmla="*/ 8 w 6"/>
                  <a:gd name="T1" fmla="*/ 0 h 19"/>
                  <a:gd name="T2" fmla="*/ 28 w 6"/>
                  <a:gd name="T3" fmla="*/ 8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9">
                    <a:moveTo>
                      <a:pt x="2" y="0"/>
                    </a:moveTo>
                    <a:cubicBezTo>
                      <a:pt x="0" y="7"/>
                      <a:pt x="3" y="14"/>
                      <a:pt x="6" y="19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4" name="Freeform 379">
                <a:extLst>
                  <a:ext uri="{FF2B5EF4-FFF2-40B4-BE49-F238E27FC236}">
                    <a16:creationId xmlns:a16="http://schemas.microsoft.com/office/drawing/2014/main" id="{D156F327-C063-4CFB-AE73-0453B424B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386"/>
                <a:ext cx="40" cy="60"/>
              </a:xfrm>
              <a:custGeom>
                <a:avLst/>
                <a:gdLst>
                  <a:gd name="T0" fmla="*/ 0 w 25"/>
                  <a:gd name="T1" fmla="*/ 0 h 37"/>
                  <a:gd name="T2" fmla="*/ 61 w 25"/>
                  <a:gd name="T3" fmla="*/ 157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7">
                    <a:moveTo>
                      <a:pt x="0" y="0"/>
                    </a:moveTo>
                    <a:cubicBezTo>
                      <a:pt x="9" y="7"/>
                      <a:pt x="25" y="24"/>
                      <a:pt x="15" y="3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5" name="Freeform 380">
                <a:extLst>
                  <a:ext uri="{FF2B5EF4-FFF2-40B4-BE49-F238E27FC236}">
                    <a16:creationId xmlns:a16="http://schemas.microsoft.com/office/drawing/2014/main" id="{8633BA43-9C2C-430D-8CDC-B9AC9E1F5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3592"/>
                <a:ext cx="40" cy="33"/>
              </a:xfrm>
              <a:custGeom>
                <a:avLst/>
                <a:gdLst>
                  <a:gd name="T0" fmla="*/ 102 w 25"/>
                  <a:gd name="T1" fmla="*/ 14 h 21"/>
                  <a:gd name="T2" fmla="*/ 5 w 25"/>
                  <a:gd name="T3" fmla="*/ 82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1">
                    <a:moveTo>
                      <a:pt x="25" y="4"/>
                    </a:moveTo>
                    <a:cubicBezTo>
                      <a:pt x="14" y="0"/>
                      <a:pt x="0" y="8"/>
                      <a:pt x="1" y="21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6" name="Freeform 381">
                <a:extLst>
                  <a:ext uri="{FF2B5EF4-FFF2-40B4-BE49-F238E27FC236}">
                    <a16:creationId xmlns:a16="http://schemas.microsoft.com/office/drawing/2014/main" id="{B8A57AC0-EB34-45EA-9EA5-E1392B632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3528"/>
                <a:ext cx="31" cy="56"/>
              </a:xfrm>
              <a:custGeom>
                <a:avLst/>
                <a:gdLst>
                  <a:gd name="T0" fmla="*/ 8 w 19"/>
                  <a:gd name="T1" fmla="*/ 0 h 35"/>
                  <a:gd name="T2" fmla="*/ 0 w 19"/>
                  <a:gd name="T3" fmla="*/ 144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5">
                    <a:moveTo>
                      <a:pt x="2" y="0"/>
                    </a:moveTo>
                    <a:cubicBezTo>
                      <a:pt x="10" y="8"/>
                      <a:pt x="19" y="35"/>
                      <a:pt x="0" y="35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7" name="Freeform 382">
                <a:extLst>
                  <a:ext uri="{FF2B5EF4-FFF2-40B4-BE49-F238E27FC236}">
                    <a16:creationId xmlns:a16="http://schemas.microsoft.com/office/drawing/2014/main" id="{D71049B9-13EC-4AF6-90BD-389FC957F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412"/>
                <a:ext cx="42" cy="23"/>
              </a:xfrm>
              <a:custGeom>
                <a:avLst/>
                <a:gdLst>
                  <a:gd name="T0" fmla="*/ 0 w 26"/>
                  <a:gd name="T1" fmla="*/ 62 h 14"/>
                  <a:gd name="T2" fmla="*/ 110 w 26"/>
                  <a:gd name="T3" fmla="*/ 3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">
                    <a:moveTo>
                      <a:pt x="0" y="14"/>
                    </a:moveTo>
                    <a:cubicBezTo>
                      <a:pt x="6" y="7"/>
                      <a:pt x="17" y="0"/>
                      <a:pt x="26" y="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8" name="Freeform 383">
                <a:extLst>
                  <a:ext uri="{FF2B5EF4-FFF2-40B4-BE49-F238E27FC236}">
                    <a16:creationId xmlns:a16="http://schemas.microsoft.com/office/drawing/2014/main" id="{BCE7A7ED-579F-4ED3-9B02-5CCBDFA9E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3470"/>
                <a:ext cx="42" cy="45"/>
              </a:xfrm>
              <a:custGeom>
                <a:avLst/>
                <a:gdLst>
                  <a:gd name="T0" fmla="*/ 0 w 26"/>
                  <a:gd name="T1" fmla="*/ 0 h 28"/>
                  <a:gd name="T2" fmla="*/ 13 w 26"/>
                  <a:gd name="T3" fmla="*/ 116 h 28"/>
                  <a:gd name="T4" fmla="*/ 110 w 26"/>
                  <a:gd name="T5" fmla="*/ 4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cubicBezTo>
                      <a:pt x="10" y="4"/>
                      <a:pt x="6" y="20"/>
                      <a:pt x="3" y="28"/>
                    </a:cubicBezTo>
                    <a:cubicBezTo>
                      <a:pt x="5" y="18"/>
                      <a:pt x="16" y="5"/>
                      <a:pt x="26" y="1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9" name="Freeform 384">
                <a:extLst>
                  <a:ext uri="{FF2B5EF4-FFF2-40B4-BE49-F238E27FC236}">
                    <a16:creationId xmlns:a16="http://schemas.microsoft.com/office/drawing/2014/main" id="{6D3E1B3D-2201-461D-B8A2-5145B3A76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3576"/>
                <a:ext cx="29" cy="30"/>
              </a:xfrm>
              <a:custGeom>
                <a:avLst/>
                <a:gdLst>
                  <a:gd name="T0" fmla="*/ 76 w 18"/>
                  <a:gd name="T1" fmla="*/ 74 h 19"/>
                  <a:gd name="T2" fmla="*/ 0 w 18"/>
                  <a:gd name="T3" fmla="*/ 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9">
                    <a:moveTo>
                      <a:pt x="18" y="19"/>
                    </a:moveTo>
                    <a:cubicBezTo>
                      <a:pt x="17" y="10"/>
                      <a:pt x="1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0" name="Freeform 385">
                <a:extLst>
                  <a:ext uri="{FF2B5EF4-FFF2-40B4-BE49-F238E27FC236}">
                    <a16:creationId xmlns:a16="http://schemas.microsoft.com/office/drawing/2014/main" id="{4DDF83B5-3DA9-427C-B688-842865181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3542"/>
                <a:ext cx="24" cy="29"/>
              </a:xfrm>
              <a:custGeom>
                <a:avLst/>
                <a:gdLst>
                  <a:gd name="T0" fmla="*/ 26 w 15"/>
                  <a:gd name="T1" fmla="*/ 0 h 18"/>
                  <a:gd name="T2" fmla="*/ 61 w 15"/>
                  <a:gd name="T3" fmla="*/ 7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8">
                    <a:moveTo>
                      <a:pt x="6" y="0"/>
                    </a:moveTo>
                    <a:cubicBezTo>
                      <a:pt x="0" y="7"/>
                      <a:pt x="7" y="18"/>
                      <a:pt x="15" y="18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1" name="Freeform 386">
                <a:extLst>
                  <a:ext uri="{FF2B5EF4-FFF2-40B4-BE49-F238E27FC236}">
                    <a16:creationId xmlns:a16="http://schemas.microsoft.com/office/drawing/2014/main" id="{6AC26796-F9FD-4276-8E2B-74CBF2C2B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107"/>
                <a:ext cx="54" cy="67"/>
              </a:xfrm>
              <a:custGeom>
                <a:avLst/>
                <a:gdLst>
                  <a:gd name="T0" fmla="*/ 0 w 34"/>
                  <a:gd name="T1" fmla="*/ 171 h 42"/>
                  <a:gd name="T2" fmla="*/ 137 w 34"/>
                  <a:gd name="T3" fmla="*/ 150 h 42"/>
                  <a:gd name="T4" fmla="*/ 121 w 34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2">
                    <a:moveTo>
                      <a:pt x="0" y="42"/>
                    </a:moveTo>
                    <a:cubicBezTo>
                      <a:pt x="6" y="27"/>
                      <a:pt x="23" y="31"/>
                      <a:pt x="34" y="37"/>
                    </a:cubicBezTo>
                    <a:cubicBezTo>
                      <a:pt x="22" y="32"/>
                      <a:pt x="20" y="7"/>
                      <a:pt x="30" y="0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Freeform 387">
                <a:extLst>
                  <a:ext uri="{FF2B5EF4-FFF2-40B4-BE49-F238E27FC236}">
                    <a16:creationId xmlns:a16="http://schemas.microsoft.com/office/drawing/2014/main" id="{33B56A6C-A62E-4428-A126-DAA642C85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1848"/>
                <a:ext cx="48" cy="50"/>
              </a:xfrm>
              <a:custGeom>
                <a:avLst/>
                <a:gdLst>
                  <a:gd name="T0" fmla="*/ 123 w 30"/>
                  <a:gd name="T1" fmla="*/ 0 h 31"/>
                  <a:gd name="T2" fmla="*/ 54 w 30"/>
                  <a:gd name="T3" fmla="*/ 131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1">
                    <a:moveTo>
                      <a:pt x="30" y="0"/>
                    </a:moveTo>
                    <a:cubicBezTo>
                      <a:pt x="17" y="3"/>
                      <a:pt x="0" y="19"/>
                      <a:pt x="13" y="31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3" name="Freeform 388">
                <a:extLst>
                  <a:ext uri="{FF2B5EF4-FFF2-40B4-BE49-F238E27FC236}">
                    <a16:creationId xmlns:a16="http://schemas.microsoft.com/office/drawing/2014/main" id="{C9F57AC9-3A12-4E46-B94E-85F8837B6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539"/>
                <a:ext cx="42" cy="16"/>
              </a:xfrm>
              <a:custGeom>
                <a:avLst/>
                <a:gdLst>
                  <a:gd name="T0" fmla="*/ 0 w 26"/>
                  <a:gd name="T1" fmla="*/ 42 h 10"/>
                  <a:gd name="T2" fmla="*/ 110 w 26"/>
                  <a:gd name="T3" fmla="*/ 2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8" y="0"/>
                      <a:pt x="15" y="6"/>
                      <a:pt x="26" y="7"/>
                    </a:cubicBezTo>
                  </a:path>
                </a:pathLst>
              </a:custGeom>
              <a:noFill/>
              <a:ln w="9525" cap="rnd">
                <a:solidFill>
                  <a:srgbClr val="F3971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389">
                <a:extLst>
                  <a:ext uri="{FF2B5EF4-FFF2-40B4-BE49-F238E27FC236}">
                    <a16:creationId xmlns:a16="http://schemas.microsoft.com/office/drawing/2014/main" id="{EA767F6F-57BF-40C5-A000-316E980B7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975"/>
                <a:ext cx="101" cy="109"/>
              </a:xfrm>
              <a:custGeom>
                <a:avLst/>
                <a:gdLst>
                  <a:gd name="T0" fmla="*/ 0 w 63"/>
                  <a:gd name="T1" fmla="*/ 136 h 68"/>
                  <a:gd name="T2" fmla="*/ 21 w 63"/>
                  <a:gd name="T3" fmla="*/ 115 h 68"/>
                  <a:gd name="T4" fmla="*/ 77 w 63"/>
                  <a:gd name="T5" fmla="*/ 77 h 68"/>
                  <a:gd name="T6" fmla="*/ 157 w 63"/>
                  <a:gd name="T7" fmla="*/ 34 h 68"/>
                  <a:gd name="T8" fmla="*/ 247 w 63"/>
                  <a:gd name="T9" fmla="*/ 123 h 68"/>
                  <a:gd name="T10" fmla="*/ 191 w 63"/>
                  <a:gd name="T11" fmla="*/ 226 h 68"/>
                  <a:gd name="T12" fmla="*/ 13 w 63"/>
                  <a:gd name="T13" fmla="*/ 152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68">
                    <a:moveTo>
                      <a:pt x="0" y="33"/>
                    </a:moveTo>
                    <a:cubicBezTo>
                      <a:pt x="2" y="32"/>
                      <a:pt x="3" y="30"/>
                      <a:pt x="5" y="28"/>
                    </a:cubicBezTo>
                    <a:cubicBezTo>
                      <a:pt x="9" y="24"/>
                      <a:pt x="14" y="22"/>
                      <a:pt x="19" y="19"/>
                    </a:cubicBezTo>
                    <a:cubicBezTo>
                      <a:pt x="26" y="16"/>
                      <a:pt x="31" y="11"/>
                      <a:pt x="38" y="8"/>
                    </a:cubicBezTo>
                    <a:cubicBezTo>
                      <a:pt x="51" y="0"/>
                      <a:pt x="57" y="20"/>
                      <a:pt x="60" y="30"/>
                    </a:cubicBezTo>
                    <a:cubicBezTo>
                      <a:pt x="63" y="40"/>
                      <a:pt x="61" y="68"/>
                      <a:pt x="46" y="55"/>
                    </a:cubicBezTo>
                    <a:cubicBezTo>
                      <a:pt x="36" y="47"/>
                      <a:pt x="18" y="29"/>
                      <a:pt x="3" y="37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Freeform 390">
                <a:extLst>
                  <a:ext uri="{FF2B5EF4-FFF2-40B4-BE49-F238E27FC236}">
                    <a16:creationId xmlns:a16="http://schemas.microsoft.com/office/drawing/2014/main" id="{A2A0D9BE-F9D6-422B-8854-2ACE29F03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893"/>
                <a:ext cx="71" cy="95"/>
              </a:xfrm>
              <a:custGeom>
                <a:avLst/>
                <a:gdLst>
                  <a:gd name="T0" fmla="*/ 131 w 44"/>
                  <a:gd name="T1" fmla="*/ 21 h 59"/>
                  <a:gd name="T2" fmla="*/ 34 w 44"/>
                  <a:gd name="T3" fmla="*/ 81 h 59"/>
                  <a:gd name="T4" fmla="*/ 29 w 44"/>
                  <a:gd name="T5" fmla="*/ 225 h 59"/>
                  <a:gd name="T6" fmla="*/ 84 w 44"/>
                  <a:gd name="T7" fmla="*/ 221 h 59"/>
                  <a:gd name="T8" fmla="*/ 105 w 44"/>
                  <a:gd name="T9" fmla="*/ 176 h 59"/>
                  <a:gd name="T10" fmla="*/ 139 w 44"/>
                  <a:gd name="T11" fmla="*/ 145 h 59"/>
                  <a:gd name="T12" fmla="*/ 179 w 44"/>
                  <a:gd name="T13" fmla="*/ 76 h 59"/>
                  <a:gd name="T14" fmla="*/ 152 w 44"/>
                  <a:gd name="T15" fmla="*/ 26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59">
                    <a:moveTo>
                      <a:pt x="31" y="5"/>
                    </a:moveTo>
                    <a:cubicBezTo>
                      <a:pt x="23" y="0"/>
                      <a:pt x="11" y="13"/>
                      <a:pt x="8" y="19"/>
                    </a:cubicBezTo>
                    <a:cubicBezTo>
                      <a:pt x="3" y="28"/>
                      <a:pt x="0" y="45"/>
                      <a:pt x="7" y="54"/>
                    </a:cubicBezTo>
                    <a:cubicBezTo>
                      <a:pt x="11" y="59"/>
                      <a:pt x="16" y="59"/>
                      <a:pt x="20" y="53"/>
                    </a:cubicBezTo>
                    <a:cubicBezTo>
                      <a:pt x="22" y="49"/>
                      <a:pt x="22" y="45"/>
                      <a:pt x="25" y="42"/>
                    </a:cubicBezTo>
                    <a:cubicBezTo>
                      <a:pt x="27" y="39"/>
                      <a:pt x="30" y="37"/>
                      <a:pt x="33" y="35"/>
                    </a:cubicBezTo>
                    <a:cubicBezTo>
                      <a:pt x="39" y="30"/>
                      <a:pt x="41" y="26"/>
                      <a:pt x="43" y="18"/>
                    </a:cubicBezTo>
                    <a:cubicBezTo>
                      <a:pt x="44" y="14"/>
                      <a:pt x="44" y="5"/>
                      <a:pt x="36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6" name="Freeform 391">
                <a:extLst>
                  <a:ext uri="{FF2B5EF4-FFF2-40B4-BE49-F238E27FC236}">
                    <a16:creationId xmlns:a16="http://schemas.microsoft.com/office/drawing/2014/main" id="{FA3038F7-2C72-4FE5-B5B5-DE7AD0B13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1856"/>
                <a:ext cx="48" cy="39"/>
              </a:xfrm>
              <a:custGeom>
                <a:avLst/>
                <a:gdLst>
                  <a:gd name="T0" fmla="*/ 94 w 30"/>
                  <a:gd name="T1" fmla="*/ 5 h 24"/>
                  <a:gd name="T2" fmla="*/ 35 w 30"/>
                  <a:gd name="T3" fmla="*/ 98 h 24"/>
                  <a:gd name="T4" fmla="*/ 98 w 30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23" y="1"/>
                    </a:moveTo>
                    <a:cubicBezTo>
                      <a:pt x="14" y="0"/>
                      <a:pt x="0" y="20"/>
                      <a:pt x="9" y="23"/>
                    </a:cubicBezTo>
                    <a:cubicBezTo>
                      <a:pt x="14" y="24"/>
                      <a:pt x="30" y="3"/>
                      <a:pt x="24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7" name="Freeform 392">
                <a:extLst>
                  <a:ext uri="{FF2B5EF4-FFF2-40B4-BE49-F238E27FC236}">
                    <a16:creationId xmlns:a16="http://schemas.microsoft.com/office/drawing/2014/main" id="{F1F76077-C330-47AC-8254-7364544A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789"/>
                <a:ext cx="60" cy="69"/>
              </a:xfrm>
              <a:custGeom>
                <a:avLst/>
                <a:gdLst>
                  <a:gd name="T0" fmla="*/ 97 w 37"/>
                  <a:gd name="T1" fmla="*/ 26 h 43"/>
                  <a:gd name="T2" fmla="*/ 89 w 37"/>
                  <a:gd name="T3" fmla="*/ 111 h 43"/>
                  <a:gd name="T4" fmla="*/ 152 w 37"/>
                  <a:gd name="T5" fmla="*/ 35 h 43"/>
                  <a:gd name="T6" fmla="*/ 94 w 37"/>
                  <a:gd name="T7" fmla="*/ 3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3">
                    <a:moveTo>
                      <a:pt x="23" y="6"/>
                    </a:moveTo>
                    <a:cubicBezTo>
                      <a:pt x="12" y="4"/>
                      <a:pt x="0" y="43"/>
                      <a:pt x="21" y="27"/>
                    </a:cubicBezTo>
                    <a:cubicBezTo>
                      <a:pt x="26" y="23"/>
                      <a:pt x="35" y="16"/>
                      <a:pt x="36" y="9"/>
                    </a:cubicBezTo>
                    <a:cubicBezTo>
                      <a:pt x="37" y="0"/>
                      <a:pt x="28" y="5"/>
                      <a:pt x="22" y="8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8" name="Freeform 393">
                <a:extLst>
                  <a:ext uri="{FF2B5EF4-FFF2-40B4-BE49-F238E27FC236}">
                    <a16:creationId xmlns:a16="http://schemas.microsoft.com/office/drawing/2014/main" id="{FDCA4699-2B47-42DA-8E40-9B57A6BF5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113"/>
                <a:ext cx="31" cy="37"/>
              </a:xfrm>
              <a:custGeom>
                <a:avLst/>
                <a:gdLst>
                  <a:gd name="T0" fmla="*/ 77 w 19"/>
                  <a:gd name="T1" fmla="*/ 0 h 23"/>
                  <a:gd name="T2" fmla="*/ 55 w 19"/>
                  <a:gd name="T3" fmla="*/ 80 h 23"/>
                  <a:gd name="T4" fmla="*/ 0 w 19"/>
                  <a:gd name="T5" fmla="*/ 97 h 23"/>
                  <a:gd name="T6" fmla="*/ 62 w 19"/>
                  <a:gd name="T7" fmla="*/ 5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3">
                    <a:moveTo>
                      <a:pt x="18" y="0"/>
                    </a:moveTo>
                    <a:cubicBezTo>
                      <a:pt x="15" y="6"/>
                      <a:pt x="19" y="16"/>
                      <a:pt x="13" y="19"/>
                    </a:cubicBezTo>
                    <a:cubicBezTo>
                      <a:pt x="11" y="21"/>
                      <a:pt x="3" y="23"/>
                      <a:pt x="0" y="23"/>
                    </a:cubicBezTo>
                    <a:cubicBezTo>
                      <a:pt x="1" y="16"/>
                      <a:pt x="8" y="5"/>
                      <a:pt x="14" y="1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9" name="Freeform 394">
                <a:extLst>
                  <a:ext uri="{FF2B5EF4-FFF2-40B4-BE49-F238E27FC236}">
                    <a16:creationId xmlns:a16="http://schemas.microsoft.com/office/drawing/2014/main" id="{5E4F15FC-38AE-4C1C-A733-E305ADFE4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175"/>
                <a:ext cx="60" cy="53"/>
              </a:xfrm>
              <a:custGeom>
                <a:avLst/>
                <a:gdLst>
                  <a:gd name="T0" fmla="*/ 8 w 37"/>
                  <a:gd name="T1" fmla="*/ 13 h 33"/>
                  <a:gd name="T2" fmla="*/ 39 w 37"/>
                  <a:gd name="T3" fmla="*/ 95 h 33"/>
                  <a:gd name="T4" fmla="*/ 110 w 37"/>
                  <a:gd name="T5" fmla="*/ 124 h 33"/>
                  <a:gd name="T6" fmla="*/ 149 w 37"/>
                  <a:gd name="T7" fmla="*/ 56 h 33"/>
                  <a:gd name="T8" fmla="*/ 39 w 37"/>
                  <a:gd name="T9" fmla="*/ 8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3">
                    <a:moveTo>
                      <a:pt x="2" y="3"/>
                    </a:moveTo>
                    <a:cubicBezTo>
                      <a:pt x="0" y="9"/>
                      <a:pt x="6" y="18"/>
                      <a:pt x="9" y="23"/>
                    </a:cubicBezTo>
                    <a:cubicBezTo>
                      <a:pt x="13" y="30"/>
                      <a:pt x="18" y="33"/>
                      <a:pt x="26" y="30"/>
                    </a:cubicBezTo>
                    <a:cubicBezTo>
                      <a:pt x="33" y="27"/>
                      <a:pt x="37" y="22"/>
                      <a:pt x="35" y="14"/>
                    </a:cubicBezTo>
                    <a:cubicBezTo>
                      <a:pt x="33" y="4"/>
                      <a:pt x="18" y="0"/>
                      <a:pt x="9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0" name="Freeform 395">
                <a:extLst>
                  <a:ext uri="{FF2B5EF4-FFF2-40B4-BE49-F238E27FC236}">
                    <a16:creationId xmlns:a16="http://schemas.microsoft.com/office/drawing/2014/main" id="{524C6000-ACCB-44EF-BEBA-33A6F0B1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304"/>
                <a:ext cx="57" cy="46"/>
              </a:xfrm>
              <a:custGeom>
                <a:avLst/>
                <a:gdLst>
                  <a:gd name="T0" fmla="*/ 0 w 36"/>
                  <a:gd name="T1" fmla="*/ 0 h 29"/>
                  <a:gd name="T2" fmla="*/ 111 w 36"/>
                  <a:gd name="T3" fmla="*/ 73 h 29"/>
                  <a:gd name="T4" fmla="*/ 33 w 36"/>
                  <a:gd name="T5" fmla="*/ 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9">
                    <a:moveTo>
                      <a:pt x="0" y="0"/>
                    </a:moveTo>
                    <a:cubicBezTo>
                      <a:pt x="4" y="6"/>
                      <a:pt x="18" y="29"/>
                      <a:pt x="28" y="18"/>
                    </a:cubicBezTo>
                    <a:cubicBezTo>
                      <a:pt x="36" y="8"/>
                      <a:pt x="14" y="2"/>
                      <a:pt x="8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1" name="Freeform 396">
                <a:extLst>
                  <a:ext uri="{FF2B5EF4-FFF2-40B4-BE49-F238E27FC236}">
                    <a16:creationId xmlns:a16="http://schemas.microsoft.com/office/drawing/2014/main" id="{6142F9CE-62AD-4E21-9629-58480DB31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305"/>
                <a:ext cx="25" cy="41"/>
              </a:xfrm>
              <a:custGeom>
                <a:avLst/>
                <a:gdLst>
                  <a:gd name="T0" fmla="*/ 48 w 16"/>
                  <a:gd name="T1" fmla="*/ 0 h 25"/>
                  <a:gd name="T2" fmla="*/ 31 w 16"/>
                  <a:gd name="T3" fmla="*/ 105 h 25"/>
                  <a:gd name="T4" fmla="*/ 34 w 16"/>
                  <a:gd name="T5" fmla="*/ 1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5">
                    <a:moveTo>
                      <a:pt x="13" y="0"/>
                    </a:moveTo>
                    <a:cubicBezTo>
                      <a:pt x="16" y="4"/>
                      <a:pt x="16" y="22"/>
                      <a:pt x="8" y="24"/>
                    </a:cubicBezTo>
                    <a:cubicBezTo>
                      <a:pt x="0" y="25"/>
                      <a:pt x="6" y="7"/>
                      <a:pt x="9" y="3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2" name="Freeform 397">
                <a:extLst>
                  <a:ext uri="{FF2B5EF4-FFF2-40B4-BE49-F238E27FC236}">
                    <a16:creationId xmlns:a16="http://schemas.microsoft.com/office/drawing/2014/main" id="{2AD9F2F2-7259-4FB1-8DA5-E31908C45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358"/>
                <a:ext cx="74" cy="48"/>
              </a:xfrm>
              <a:custGeom>
                <a:avLst/>
                <a:gdLst>
                  <a:gd name="T0" fmla="*/ 0 w 46"/>
                  <a:gd name="T1" fmla="*/ 69 h 30"/>
                  <a:gd name="T2" fmla="*/ 69 w 46"/>
                  <a:gd name="T3" fmla="*/ 8 h 30"/>
                  <a:gd name="T4" fmla="*/ 183 w 46"/>
                  <a:gd name="T5" fmla="*/ 42 h 30"/>
                  <a:gd name="T6" fmla="*/ 116 w 46"/>
                  <a:gd name="T7" fmla="*/ 115 h 30"/>
                  <a:gd name="T8" fmla="*/ 21 w 46"/>
                  <a:gd name="T9" fmla="*/ 98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0" y="17"/>
                    </a:moveTo>
                    <a:cubicBezTo>
                      <a:pt x="2" y="9"/>
                      <a:pt x="10" y="3"/>
                      <a:pt x="17" y="2"/>
                    </a:cubicBezTo>
                    <a:cubicBezTo>
                      <a:pt x="24" y="0"/>
                      <a:pt x="41" y="1"/>
                      <a:pt x="44" y="10"/>
                    </a:cubicBezTo>
                    <a:cubicBezTo>
                      <a:pt x="46" y="18"/>
                      <a:pt x="35" y="26"/>
                      <a:pt x="28" y="28"/>
                    </a:cubicBezTo>
                    <a:cubicBezTo>
                      <a:pt x="20" y="30"/>
                      <a:pt x="13" y="29"/>
                      <a:pt x="5" y="24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3" name="Freeform 398">
                <a:extLst>
                  <a:ext uri="{FF2B5EF4-FFF2-40B4-BE49-F238E27FC236}">
                    <a16:creationId xmlns:a16="http://schemas.microsoft.com/office/drawing/2014/main" id="{E050C81D-3DAA-4D0E-BADC-F0C153EEA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474"/>
                <a:ext cx="74" cy="155"/>
              </a:xfrm>
              <a:custGeom>
                <a:avLst/>
                <a:gdLst>
                  <a:gd name="T0" fmla="*/ 191 w 46"/>
                  <a:gd name="T1" fmla="*/ 8 h 97"/>
                  <a:gd name="T2" fmla="*/ 82 w 46"/>
                  <a:gd name="T3" fmla="*/ 118 h 97"/>
                  <a:gd name="T4" fmla="*/ 34 w 46"/>
                  <a:gd name="T5" fmla="*/ 363 h 97"/>
                  <a:gd name="T6" fmla="*/ 69 w 46"/>
                  <a:gd name="T7" fmla="*/ 360 h 97"/>
                  <a:gd name="T8" fmla="*/ 124 w 46"/>
                  <a:gd name="T9" fmla="*/ 244 h 97"/>
                  <a:gd name="T10" fmla="*/ 183 w 46"/>
                  <a:gd name="T11" fmla="*/ 21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97">
                    <a:moveTo>
                      <a:pt x="46" y="2"/>
                    </a:moveTo>
                    <a:cubicBezTo>
                      <a:pt x="33" y="0"/>
                      <a:pt x="24" y="21"/>
                      <a:pt x="20" y="29"/>
                    </a:cubicBezTo>
                    <a:cubicBezTo>
                      <a:pt x="13" y="45"/>
                      <a:pt x="0" y="72"/>
                      <a:pt x="8" y="89"/>
                    </a:cubicBezTo>
                    <a:cubicBezTo>
                      <a:pt x="12" y="97"/>
                      <a:pt x="14" y="94"/>
                      <a:pt x="17" y="88"/>
                    </a:cubicBezTo>
                    <a:cubicBezTo>
                      <a:pt x="23" y="79"/>
                      <a:pt x="27" y="69"/>
                      <a:pt x="30" y="60"/>
                    </a:cubicBezTo>
                    <a:cubicBezTo>
                      <a:pt x="36" y="41"/>
                      <a:pt x="43" y="24"/>
                      <a:pt x="44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4" name="Freeform 399">
                <a:extLst>
                  <a:ext uri="{FF2B5EF4-FFF2-40B4-BE49-F238E27FC236}">
                    <a16:creationId xmlns:a16="http://schemas.microsoft.com/office/drawing/2014/main" id="{7D72329B-B897-44DF-85AD-4318A99FE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673"/>
                <a:ext cx="25" cy="94"/>
              </a:xfrm>
              <a:custGeom>
                <a:avLst/>
                <a:gdLst>
                  <a:gd name="T0" fmla="*/ 22 w 15"/>
                  <a:gd name="T1" fmla="*/ 0 h 59"/>
                  <a:gd name="T2" fmla="*/ 5 w 15"/>
                  <a:gd name="T3" fmla="*/ 102 h 59"/>
                  <a:gd name="T4" fmla="*/ 33 w 15"/>
                  <a:gd name="T5" fmla="*/ 239 h 59"/>
                  <a:gd name="T6" fmla="*/ 20 w 1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9">
                    <a:moveTo>
                      <a:pt x="5" y="0"/>
                    </a:moveTo>
                    <a:cubicBezTo>
                      <a:pt x="4" y="8"/>
                      <a:pt x="1" y="16"/>
                      <a:pt x="1" y="25"/>
                    </a:cubicBezTo>
                    <a:cubicBezTo>
                      <a:pt x="0" y="29"/>
                      <a:pt x="1" y="59"/>
                      <a:pt x="7" y="59"/>
                    </a:cubicBezTo>
                    <a:cubicBezTo>
                      <a:pt x="15" y="59"/>
                      <a:pt x="11" y="3"/>
                      <a:pt x="4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5" name="Freeform 400">
                <a:extLst>
                  <a:ext uri="{FF2B5EF4-FFF2-40B4-BE49-F238E27FC236}">
                    <a16:creationId xmlns:a16="http://schemas.microsoft.com/office/drawing/2014/main" id="{19EE6D4F-B286-46EB-B8B1-8C6A49670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867"/>
                <a:ext cx="39" cy="66"/>
              </a:xfrm>
              <a:custGeom>
                <a:avLst/>
                <a:gdLst>
                  <a:gd name="T0" fmla="*/ 0 w 24"/>
                  <a:gd name="T1" fmla="*/ 0 h 41"/>
                  <a:gd name="T2" fmla="*/ 55 w 24"/>
                  <a:gd name="T3" fmla="*/ 158 h 41"/>
                  <a:gd name="T4" fmla="*/ 5 w 24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1">
                    <a:moveTo>
                      <a:pt x="0" y="0"/>
                    </a:moveTo>
                    <a:cubicBezTo>
                      <a:pt x="0" y="9"/>
                      <a:pt x="2" y="35"/>
                      <a:pt x="13" y="38"/>
                    </a:cubicBezTo>
                    <a:cubicBezTo>
                      <a:pt x="24" y="41"/>
                      <a:pt x="4" y="4"/>
                      <a:pt x="1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401">
                <a:extLst>
                  <a:ext uri="{FF2B5EF4-FFF2-40B4-BE49-F238E27FC236}">
                    <a16:creationId xmlns:a16="http://schemas.microsoft.com/office/drawing/2014/main" id="{621DF3E9-54D4-4481-B29F-F2B01B68C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346"/>
                <a:ext cx="106" cy="90"/>
              </a:xfrm>
              <a:custGeom>
                <a:avLst/>
                <a:gdLst>
                  <a:gd name="T0" fmla="*/ 47 w 66"/>
                  <a:gd name="T1" fmla="*/ 0 h 56"/>
                  <a:gd name="T2" fmla="*/ 191 w 66"/>
                  <a:gd name="T3" fmla="*/ 124 h 56"/>
                  <a:gd name="T4" fmla="*/ 226 w 66"/>
                  <a:gd name="T5" fmla="*/ 220 h 56"/>
                  <a:gd name="T6" fmla="*/ 88 w 66"/>
                  <a:gd name="T7" fmla="*/ 149 h 56"/>
                  <a:gd name="T8" fmla="*/ 16 w 66"/>
                  <a:gd name="T9" fmla="*/ 26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6">
                    <a:moveTo>
                      <a:pt x="11" y="0"/>
                    </a:moveTo>
                    <a:cubicBezTo>
                      <a:pt x="23" y="10"/>
                      <a:pt x="35" y="20"/>
                      <a:pt x="46" y="30"/>
                    </a:cubicBezTo>
                    <a:cubicBezTo>
                      <a:pt x="52" y="35"/>
                      <a:pt x="66" y="47"/>
                      <a:pt x="55" y="53"/>
                    </a:cubicBezTo>
                    <a:cubicBezTo>
                      <a:pt x="47" y="56"/>
                      <a:pt x="28" y="41"/>
                      <a:pt x="21" y="36"/>
                    </a:cubicBezTo>
                    <a:cubicBezTo>
                      <a:pt x="14" y="30"/>
                      <a:pt x="0" y="15"/>
                      <a:pt x="4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Freeform 402">
                <a:extLst>
                  <a:ext uri="{FF2B5EF4-FFF2-40B4-BE49-F238E27FC236}">
                    <a16:creationId xmlns:a16="http://schemas.microsoft.com/office/drawing/2014/main" id="{E4B0FDB6-522F-4EA5-99B5-C6E8FBBA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431"/>
                <a:ext cx="62" cy="63"/>
              </a:xfrm>
              <a:custGeom>
                <a:avLst/>
                <a:gdLst>
                  <a:gd name="T0" fmla="*/ 102 w 39"/>
                  <a:gd name="T1" fmla="*/ 0 h 39"/>
                  <a:gd name="T2" fmla="*/ 21 w 39"/>
                  <a:gd name="T3" fmla="*/ 39 h 39"/>
                  <a:gd name="T4" fmla="*/ 89 w 39"/>
                  <a:gd name="T5" fmla="*/ 136 h 39"/>
                  <a:gd name="T6" fmla="*/ 145 w 39"/>
                  <a:gd name="T7" fmla="*/ 115 h 39"/>
                  <a:gd name="T8" fmla="*/ 116 w 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5" y="0"/>
                    </a:moveTo>
                    <a:cubicBezTo>
                      <a:pt x="17" y="0"/>
                      <a:pt x="8" y="0"/>
                      <a:pt x="5" y="9"/>
                    </a:cubicBezTo>
                    <a:cubicBezTo>
                      <a:pt x="0" y="21"/>
                      <a:pt x="13" y="29"/>
                      <a:pt x="22" y="32"/>
                    </a:cubicBezTo>
                    <a:cubicBezTo>
                      <a:pt x="30" y="35"/>
                      <a:pt x="39" y="39"/>
                      <a:pt x="36" y="27"/>
                    </a:cubicBezTo>
                    <a:cubicBezTo>
                      <a:pt x="33" y="19"/>
                      <a:pt x="23" y="10"/>
                      <a:pt x="29" y="0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8" name="Freeform 403">
                <a:extLst>
                  <a:ext uri="{FF2B5EF4-FFF2-40B4-BE49-F238E27FC236}">
                    <a16:creationId xmlns:a16="http://schemas.microsoft.com/office/drawing/2014/main" id="{9C4262E2-D38A-4549-908E-2E7E4020A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3513"/>
                <a:ext cx="53" cy="39"/>
              </a:xfrm>
              <a:custGeom>
                <a:avLst/>
                <a:gdLst>
                  <a:gd name="T0" fmla="*/ 0 w 33"/>
                  <a:gd name="T1" fmla="*/ 0 h 24"/>
                  <a:gd name="T2" fmla="*/ 63 w 33"/>
                  <a:gd name="T3" fmla="*/ 21 h 24"/>
                  <a:gd name="T4" fmla="*/ 111 w 33"/>
                  <a:gd name="T5" fmla="*/ 8 h 24"/>
                  <a:gd name="T6" fmla="*/ 88 w 33"/>
                  <a:gd name="T7" fmla="*/ 102 h 24"/>
                  <a:gd name="T8" fmla="*/ 29 w 33"/>
                  <a:gd name="T9" fmla="*/ 2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4">
                    <a:moveTo>
                      <a:pt x="0" y="0"/>
                    </a:moveTo>
                    <a:cubicBezTo>
                      <a:pt x="4" y="2"/>
                      <a:pt x="10" y="6"/>
                      <a:pt x="15" y="5"/>
                    </a:cubicBezTo>
                    <a:cubicBezTo>
                      <a:pt x="19" y="5"/>
                      <a:pt x="24" y="0"/>
                      <a:pt x="27" y="2"/>
                    </a:cubicBezTo>
                    <a:cubicBezTo>
                      <a:pt x="33" y="7"/>
                      <a:pt x="25" y="21"/>
                      <a:pt x="21" y="24"/>
                    </a:cubicBezTo>
                    <a:cubicBezTo>
                      <a:pt x="17" y="19"/>
                      <a:pt x="9" y="13"/>
                      <a:pt x="7" y="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Freeform 404">
                <a:extLst>
                  <a:ext uri="{FF2B5EF4-FFF2-40B4-BE49-F238E27FC236}">
                    <a16:creationId xmlns:a16="http://schemas.microsoft.com/office/drawing/2014/main" id="{2E82EE7F-CA05-4404-B5AB-345F436AA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553"/>
                <a:ext cx="50" cy="69"/>
              </a:xfrm>
              <a:custGeom>
                <a:avLst/>
                <a:gdLst>
                  <a:gd name="T0" fmla="*/ 39 w 31"/>
                  <a:gd name="T1" fmla="*/ 0 h 43"/>
                  <a:gd name="T2" fmla="*/ 39 w 31"/>
                  <a:gd name="T3" fmla="*/ 69 h 43"/>
                  <a:gd name="T4" fmla="*/ 8 w 31"/>
                  <a:gd name="T5" fmla="*/ 108 h 43"/>
                  <a:gd name="T6" fmla="*/ 89 w 31"/>
                  <a:gd name="T7" fmla="*/ 173 h 43"/>
                  <a:gd name="T8" fmla="*/ 131 w 31"/>
                  <a:gd name="T9" fmla="*/ 111 h 43"/>
                  <a:gd name="T10" fmla="*/ 102 w 31"/>
                  <a:gd name="T11" fmla="*/ 77 h 43"/>
                  <a:gd name="T12" fmla="*/ 63 w 31"/>
                  <a:gd name="T13" fmla="*/ 2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43">
                    <a:moveTo>
                      <a:pt x="9" y="0"/>
                    </a:moveTo>
                    <a:cubicBezTo>
                      <a:pt x="11" y="5"/>
                      <a:pt x="11" y="12"/>
                      <a:pt x="9" y="17"/>
                    </a:cubicBezTo>
                    <a:cubicBezTo>
                      <a:pt x="7" y="20"/>
                      <a:pt x="3" y="23"/>
                      <a:pt x="2" y="26"/>
                    </a:cubicBezTo>
                    <a:cubicBezTo>
                      <a:pt x="0" y="34"/>
                      <a:pt x="14" y="43"/>
                      <a:pt x="21" y="42"/>
                    </a:cubicBezTo>
                    <a:cubicBezTo>
                      <a:pt x="25" y="42"/>
                      <a:pt x="31" y="33"/>
                      <a:pt x="31" y="27"/>
                    </a:cubicBezTo>
                    <a:cubicBezTo>
                      <a:pt x="31" y="23"/>
                      <a:pt x="26" y="22"/>
                      <a:pt x="24" y="19"/>
                    </a:cubicBezTo>
                    <a:cubicBezTo>
                      <a:pt x="20" y="15"/>
                      <a:pt x="17" y="10"/>
                      <a:pt x="15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0" name="Freeform 405">
                <a:extLst>
                  <a:ext uri="{FF2B5EF4-FFF2-40B4-BE49-F238E27FC236}">
                    <a16:creationId xmlns:a16="http://schemas.microsoft.com/office/drawing/2014/main" id="{637C500C-BC9F-43B9-AD19-DD499D0A6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3605"/>
                <a:ext cx="87" cy="51"/>
              </a:xfrm>
              <a:custGeom>
                <a:avLst/>
                <a:gdLst>
                  <a:gd name="T0" fmla="*/ 137 w 54"/>
                  <a:gd name="T1" fmla="*/ 13 h 32"/>
                  <a:gd name="T2" fmla="*/ 29 w 54"/>
                  <a:gd name="T3" fmla="*/ 41 h 32"/>
                  <a:gd name="T4" fmla="*/ 89 w 54"/>
                  <a:gd name="T5" fmla="*/ 89 h 32"/>
                  <a:gd name="T6" fmla="*/ 211 w 54"/>
                  <a:gd name="T7" fmla="*/ 97 h 32"/>
                  <a:gd name="T8" fmla="*/ 131 w 54"/>
                  <a:gd name="T9" fmla="*/ 16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2">
                    <a:moveTo>
                      <a:pt x="33" y="3"/>
                    </a:moveTo>
                    <a:cubicBezTo>
                      <a:pt x="24" y="3"/>
                      <a:pt x="13" y="0"/>
                      <a:pt x="7" y="10"/>
                    </a:cubicBezTo>
                    <a:cubicBezTo>
                      <a:pt x="0" y="19"/>
                      <a:pt x="14" y="21"/>
                      <a:pt x="21" y="22"/>
                    </a:cubicBezTo>
                    <a:cubicBezTo>
                      <a:pt x="28" y="24"/>
                      <a:pt x="47" y="32"/>
                      <a:pt x="50" y="24"/>
                    </a:cubicBezTo>
                    <a:cubicBezTo>
                      <a:pt x="54" y="15"/>
                      <a:pt x="37" y="6"/>
                      <a:pt x="31" y="4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1" name="Freeform 406">
                <a:extLst>
                  <a:ext uri="{FF2B5EF4-FFF2-40B4-BE49-F238E27FC236}">
                    <a16:creationId xmlns:a16="http://schemas.microsoft.com/office/drawing/2014/main" id="{BD09BD13-70C2-46B3-8B43-24D50C567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709"/>
                <a:ext cx="92" cy="83"/>
              </a:xfrm>
              <a:custGeom>
                <a:avLst/>
                <a:gdLst>
                  <a:gd name="T0" fmla="*/ 158 w 57"/>
                  <a:gd name="T1" fmla="*/ 46 h 52"/>
                  <a:gd name="T2" fmla="*/ 39 w 57"/>
                  <a:gd name="T3" fmla="*/ 129 h 52"/>
                  <a:gd name="T4" fmla="*/ 8 w 57"/>
                  <a:gd name="T5" fmla="*/ 192 h 52"/>
                  <a:gd name="T6" fmla="*/ 76 w 57"/>
                  <a:gd name="T7" fmla="*/ 171 h 52"/>
                  <a:gd name="T8" fmla="*/ 169 w 57"/>
                  <a:gd name="T9" fmla="*/ 97 h 52"/>
                  <a:gd name="T10" fmla="*/ 226 w 57"/>
                  <a:gd name="T11" fmla="*/ 48 h 52"/>
                  <a:gd name="T12" fmla="*/ 110 w 57"/>
                  <a:gd name="T13" fmla="*/ 67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52">
                    <a:moveTo>
                      <a:pt x="38" y="11"/>
                    </a:moveTo>
                    <a:cubicBezTo>
                      <a:pt x="29" y="14"/>
                      <a:pt x="16" y="25"/>
                      <a:pt x="9" y="32"/>
                    </a:cubicBezTo>
                    <a:cubicBezTo>
                      <a:pt x="7" y="34"/>
                      <a:pt x="0" y="43"/>
                      <a:pt x="2" y="47"/>
                    </a:cubicBezTo>
                    <a:cubicBezTo>
                      <a:pt x="5" y="52"/>
                      <a:pt x="14" y="44"/>
                      <a:pt x="18" y="42"/>
                    </a:cubicBezTo>
                    <a:cubicBezTo>
                      <a:pt x="26" y="36"/>
                      <a:pt x="33" y="30"/>
                      <a:pt x="40" y="24"/>
                    </a:cubicBezTo>
                    <a:cubicBezTo>
                      <a:pt x="43" y="21"/>
                      <a:pt x="53" y="15"/>
                      <a:pt x="54" y="12"/>
                    </a:cubicBezTo>
                    <a:cubicBezTo>
                      <a:pt x="57" y="0"/>
                      <a:pt x="30" y="14"/>
                      <a:pt x="26" y="16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2" name="Freeform 407">
                <a:extLst>
                  <a:ext uri="{FF2B5EF4-FFF2-40B4-BE49-F238E27FC236}">
                    <a16:creationId xmlns:a16="http://schemas.microsoft.com/office/drawing/2014/main" id="{8D8BC00E-2723-4E23-A80B-59669C77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685"/>
                <a:ext cx="57" cy="45"/>
              </a:xfrm>
              <a:custGeom>
                <a:avLst/>
                <a:gdLst>
                  <a:gd name="T0" fmla="*/ 130 w 35"/>
                  <a:gd name="T1" fmla="*/ 0 h 28"/>
                  <a:gd name="T2" fmla="*/ 21 w 35"/>
                  <a:gd name="T3" fmla="*/ 76 h 28"/>
                  <a:gd name="T4" fmla="*/ 151 w 35"/>
                  <a:gd name="T5" fmla="*/ 5 h 28"/>
                  <a:gd name="T6" fmla="*/ 111 w 35"/>
                  <a:gd name="T7" fmla="*/ 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8">
                    <a:moveTo>
                      <a:pt x="30" y="0"/>
                    </a:moveTo>
                    <a:cubicBezTo>
                      <a:pt x="24" y="2"/>
                      <a:pt x="0" y="10"/>
                      <a:pt x="5" y="18"/>
                    </a:cubicBezTo>
                    <a:cubicBezTo>
                      <a:pt x="10" y="28"/>
                      <a:pt x="33" y="8"/>
                      <a:pt x="35" y="1"/>
                    </a:cubicBezTo>
                    <a:cubicBezTo>
                      <a:pt x="32" y="0"/>
                      <a:pt x="29" y="0"/>
                      <a:pt x="26" y="2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3" name="Freeform 408">
                <a:extLst>
                  <a:ext uri="{FF2B5EF4-FFF2-40B4-BE49-F238E27FC236}">
                    <a16:creationId xmlns:a16="http://schemas.microsoft.com/office/drawing/2014/main" id="{9B5F7E54-C174-431C-A972-0F1CCD424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1568"/>
                <a:ext cx="85" cy="48"/>
              </a:xfrm>
              <a:custGeom>
                <a:avLst/>
                <a:gdLst>
                  <a:gd name="T0" fmla="*/ 165 w 53"/>
                  <a:gd name="T1" fmla="*/ 21 h 30"/>
                  <a:gd name="T2" fmla="*/ 88 w 53"/>
                  <a:gd name="T3" fmla="*/ 48 h 30"/>
                  <a:gd name="T4" fmla="*/ 42 w 53"/>
                  <a:gd name="T5" fmla="*/ 102 h 30"/>
                  <a:gd name="T6" fmla="*/ 218 w 53"/>
                  <a:gd name="T7" fmla="*/ 13 h 30"/>
                  <a:gd name="T8" fmla="*/ 132 w 53"/>
                  <a:gd name="T9" fmla="*/ 21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30">
                    <a:moveTo>
                      <a:pt x="40" y="5"/>
                    </a:moveTo>
                    <a:cubicBezTo>
                      <a:pt x="34" y="3"/>
                      <a:pt x="26" y="9"/>
                      <a:pt x="21" y="12"/>
                    </a:cubicBezTo>
                    <a:cubicBezTo>
                      <a:pt x="16" y="15"/>
                      <a:pt x="0" y="20"/>
                      <a:pt x="10" y="25"/>
                    </a:cubicBezTo>
                    <a:cubicBezTo>
                      <a:pt x="18" y="30"/>
                      <a:pt x="53" y="13"/>
                      <a:pt x="53" y="3"/>
                    </a:cubicBezTo>
                    <a:cubicBezTo>
                      <a:pt x="46" y="0"/>
                      <a:pt x="40" y="3"/>
                      <a:pt x="32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4" name="Freeform 409">
                <a:extLst>
                  <a:ext uri="{FF2B5EF4-FFF2-40B4-BE49-F238E27FC236}">
                    <a16:creationId xmlns:a16="http://schemas.microsoft.com/office/drawing/2014/main" id="{1B459085-88A0-45F0-8B13-8BD9F9D4D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550"/>
                <a:ext cx="72" cy="30"/>
              </a:xfrm>
              <a:custGeom>
                <a:avLst/>
                <a:gdLst>
                  <a:gd name="T0" fmla="*/ 94 w 45"/>
                  <a:gd name="T1" fmla="*/ 0 h 19"/>
                  <a:gd name="T2" fmla="*/ 128 w 45"/>
                  <a:gd name="T3" fmla="*/ 52 h 19"/>
                  <a:gd name="T4" fmla="*/ 0 w 45"/>
                  <a:gd name="T5" fmla="*/ 68 h 19"/>
                  <a:gd name="T6" fmla="*/ 74 w 45"/>
                  <a:gd name="T7" fmla="*/ 2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9">
                    <a:moveTo>
                      <a:pt x="23" y="0"/>
                    </a:moveTo>
                    <a:cubicBezTo>
                      <a:pt x="28" y="4"/>
                      <a:pt x="45" y="7"/>
                      <a:pt x="31" y="13"/>
                    </a:cubicBezTo>
                    <a:cubicBezTo>
                      <a:pt x="24" y="15"/>
                      <a:pt x="7" y="19"/>
                      <a:pt x="0" y="17"/>
                    </a:cubicBezTo>
                    <a:cubicBezTo>
                      <a:pt x="2" y="9"/>
                      <a:pt x="11" y="5"/>
                      <a:pt x="18" y="5"/>
                    </a:cubicBezTo>
                  </a:path>
                </a:pathLst>
              </a:custGeom>
              <a:solidFill>
                <a:srgbClr val="FFE4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5" name="Freeform 410">
                <a:extLst>
                  <a:ext uri="{FF2B5EF4-FFF2-40B4-BE49-F238E27FC236}">
                    <a16:creationId xmlns:a16="http://schemas.microsoft.com/office/drawing/2014/main" id="{5A6EF7B6-D772-4836-A2DB-F1E529F6E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1529"/>
                <a:ext cx="88" cy="31"/>
              </a:xfrm>
              <a:custGeom>
                <a:avLst/>
                <a:gdLst>
                  <a:gd name="T0" fmla="*/ 69 w 55"/>
                  <a:gd name="T1" fmla="*/ 8 h 19"/>
                  <a:gd name="T2" fmla="*/ 13 w 55"/>
                  <a:gd name="T3" fmla="*/ 54 h 19"/>
                  <a:gd name="T4" fmla="*/ 144 w 55"/>
                  <a:gd name="T5" fmla="*/ 55 h 19"/>
                  <a:gd name="T6" fmla="*/ 200 w 55"/>
                  <a:gd name="T7" fmla="*/ 29 h 19"/>
                  <a:gd name="T8" fmla="*/ 67 w 55"/>
                  <a:gd name="T9" fmla="*/ 1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19">
                    <a:moveTo>
                      <a:pt x="17" y="2"/>
                    </a:moveTo>
                    <a:cubicBezTo>
                      <a:pt x="12" y="0"/>
                      <a:pt x="0" y="5"/>
                      <a:pt x="3" y="12"/>
                    </a:cubicBezTo>
                    <a:cubicBezTo>
                      <a:pt x="6" y="19"/>
                      <a:pt x="29" y="13"/>
                      <a:pt x="35" y="13"/>
                    </a:cubicBezTo>
                    <a:cubicBezTo>
                      <a:pt x="38" y="13"/>
                      <a:pt x="55" y="13"/>
                      <a:pt x="49" y="7"/>
                    </a:cubicBezTo>
                    <a:cubicBezTo>
                      <a:pt x="45" y="2"/>
                      <a:pt x="22" y="4"/>
                      <a:pt x="16" y="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6" name="Freeform 411">
                <a:extLst>
                  <a:ext uri="{FF2B5EF4-FFF2-40B4-BE49-F238E27FC236}">
                    <a16:creationId xmlns:a16="http://schemas.microsoft.com/office/drawing/2014/main" id="{BA4898D7-6611-4FD3-AFCF-C1A7B7BE0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927"/>
                <a:ext cx="26" cy="66"/>
              </a:xfrm>
              <a:custGeom>
                <a:avLst/>
                <a:gdLst>
                  <a:gd name="T0" fmla="*/ 68 w 16"/>
                  <a:gd name="T1" fmla="*/ 0 h 41"/>
                  <a:gd name="T2" fmla="*/ 8 w 16"/>
                  <a:gd name="T3" fmla="*/ 76 h 41"/>
                  <a:gd name="T4" fmla="*/ 39 w 16"/>
                  <a:gd name="T5" fmla="*/ 171 h 41"/>
                  <a:gd name="T6" fmla="*/ 63 w 16"/>
                  <a:gd name="T7" fmla="*/ 13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41">
                    <a:moveTo>
                      <a:pt x="16" y="0"/>
                    </a:moveTo>
                    <a:cubicBezTo>
                      <a:pt x="9" y="6"/>
                      <a:pt x="3" y="8"/>
                      <a:pt x="2" y="18"/>
                    </a:cubicBezTo>
                    <a:cubicBezTo>
                      <a:pt x="2" y="26"/>
                      <a:pt x="4" y="35"/>
                      <a:pt x="9" y="41"/>
                    </a:cubicBezTo>
                    <a:cubicBezTo>
                      <a:pt x="4" y="29"/>
                      <a:pt x="0" y="9"/>
                      <a:pt x="15" y="3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7" name="Freeform 412">
                <a:extLst>
                  <a:ext uri="{FF2B5EF4-FFF2-40B4-BE49-F238E27FC236}">
                    <a16:creationId xmlns:a16="http://schemas.microsoft.com/office/drawing/2014/main" id="{9792E223-7ED9-41D7-AECB-977BCD33E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965"/>
                <a:ext cx="53" cy="53"/>
              </a:xfrm>
              <a:custGeom>
                <a:avLst/>
                <a:gdLst>
                  <a:gd name="T0" fmla="*/ 0 w 33"/>
                  <a:gd name="T1" fmla="*/ 82 h 33"/>
                  <a:gd name="T2" fmla="*/ 80 w 33"/>
                  <a:gd name="T3" fmla="*/ 35 h 33"/>
                  <a:gd name="T4" fmla="*/ 137 w 33"/>
                  <a:gd name="T5" fmla="*/ 137 h 33"/>
                  <a:gd name="T6" fmla="*/ 16 w 33"/>
                  <a:gd name="T7" fmla="*/ 6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3">
                    <a:moveTo>
                      <a:pt x="0" y="20"/>
                    </a:moveTo>
                    <a:cubicBezTo>
                      <a:pt x="2" y="12"/>
                      <a:pt x="12" y="6"/>
                      <a:pt x="19" y="9"/>
                    </a:cubicBezTo>
                    <a:cubicBezTo>
                      <a:pt x="26" y="12"/>
                      <a:pt x="30" y="26"/>
                      <a:pt x="33" y="33"/>
                    </a:cubicBezTo>
                    <a:cubicBezTo>
                      <a:pt x="28" y="25"/>
                      <a:pt x="14" y="0"/>
                      <a:pt x="4" y="17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8" name="Freeform 413">
                <a:extLst>
                  <a:ext uri="{FF2B5EF4-FFF2-40B4-BE49-F238E27FC236}">
                    <a16:creationId xmlns:a16="http://schemas.microsoft.com/office/drawing/2014/main" id="{F9F0355A-6035-4350-B08D-C3E085546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100"/>
                <a:ext cx="29" cy="48"/>
              </a:xfrm>
              <a:custGeom>
                <a:avLst/>
                <a:gdLst>
                  <a:gd name="T0" fmla="*/ 76 w 18"/>
                  <a:gd name="T1" fmla="*/ 0 h 30"/>
                  <a:gd name="T2" fmla="*/ 55 w 18"/>
                  <a:gd name="T3" fmla="*/ 115 h 30"/>
                  <a:gd name="T4" fmla="*/ 55 w 18"/>
                  <a:gd name="T5" fmla="*/ 102 h 30"/>
                  <a:gd name="T6" fmla="*/ 0 w 18"/>
                  <a:gd name="T7" fmla="*/ 123 h 30"/>
                  <a:gd name="T8" fmla="*/ 34 w 18"/>
                  <a:gd name="T9" fmla="*/ 82 h 30"/>
                  <a:gd name="T10" fmla="*/ 55 w 18"/>
                  <a:gd name="T11" fmla="*/ 21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cubicBezTo>
                      <a:pt x="13" y="9"/>
                      <a:pt x="13" y="17"/>
                      <a:pt x="13" y="28"/>
                    </a:cubicBezTo>
                    <a:cubicBezTo>
                      <a:pt x="13" y="27"/>
                      <a:pt x="13" y="26"/>
                      <a:pt x="13" y="25"/>
                    </a:cubicBezTo>
                    <a:cubicBezTo>
                      <a:pt x="8" y="23"/>
                      <a:pt x="4" y="27"/>
                      <a:pt x="0" y="30"/>
                    </a:cubicBezTo>
                    <a:cubicBezTo>
                      <a:pt x="1" y="26"/>
                      <a:pt x="3" y="21"/>
                      <a:pt x="8" y="20"/>
                    </a:cubicBezTo>
                    <a:cubicBezTo>
                      <a:pt x="8" y="15"/>
                      <a:pt x="8" y="8"/>
                      <a:pt x="13" y="5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9" name="Freeform 414">
                <a:extLst>
                  <a:ext uri="{FF2B5EF4-FFF2-40B4-BE49-F238E27FC236}">
                    <a16:creationId xmlns:a16="http://schemas.microsoft.com/office/drawing/2014/main" id="{5178BA1A-0E31-44A8-800F-F91666E3C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060"/>
                <a:ext cx="32" cy="16"/>
              </a:xfrm>
              <a:custGeom>
                <a:avLst/>
                <a:gdLst>
                  <a:gd name="T0" fmla="*/ 16 w 20"/>
                  <a:gd name="T1" fmla="*/ 29 h 10"/>
                  <a:gd name="T2" fmla="*/ 82 w 20"/>
                  <a:gd name="T3" fmla="*/ 16 h 10"/>
                  <a:gd name="T4" fmla="*/ 0 w 20"/>
                  <a:gd name="T5" fmla="*/ 4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4" y="7"/>
                    </a:moveTo>
                    <a:cubicBezTo>
                      <a:pt x="7" y="3"/>
                      <a:pt x="17" y="0"/>
                      <a:pt x="20" y="4"/>
                    </a:cubicBezTo>
                    <a:cubicBezTo>
                      <a:pt x="14" y="6"/>
                      <a:pt x="4" y="4"/>
                      <a:pt x="0" y="1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0" name="Freeform 415">
                <a:extLst>
                  <a:ext uri="{FF2B5EF4-FFF2-40B4-BE49-F238E27FC236}">
                    <a16:creationId xmlns:a16="http://schemas.microsoft.com/office/drawing/2014/main" id="{E3C34C5C-F165-434C-A256-40E2E9E09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861"/>
                <a:ext cx="16" cy="24"/>
              </a:xfrm>
              <a:custGeom>
                <a:avLst/>
                <a:gdLst>
                  <a:gd name="T0" fmla="*/ 42 w 10"/>
                  <a:gd name="T1" fmla="*/ 0 h 15"/>
                  <a:gd name="T2" fmla="*/ 5 w 10"/>
                  <a:gd name="T3" fmla="*/ 61 h 15"/>
                  <a:gd name="T4" fmla="*/ 42 w 1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10" y="0"/>
                    </a:moveTo>
                    <a:cubicBezTo>
                      <a:pt x="4" y="0"/>
                      <a:pt x="0" y="10"/>
                      <a:pt x="1" y="15"/>
                    </a:cubicBezTo>
                    <a:cubicBezTo>
                      <a:pt x="5" y="11"/>
                      <a:pt x="8" y="5"/>
                      <a:pt x="10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1" name="Freeform 416">
                <a:extLst>
                  <a:ext uri="{FF2B5EF4-FFF2-40B4-BE49-F238E27FC236}">
                    <a16:creationId xmlns:a16="http://schemas.microsoft.com/office/drawing/2014/main" id="{FBBA7F8F-CBF3-4808-AB7B-DCB2AA85D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002"/>
                <a:ext cx="26" cy="37"/>
              </a:xfrm>
              <a:custGeom>
                <a:avLst/>
                <a:gdLst>
                  <a:gd name="T0" fmla="*/ 68 w 16"/>
                  <a:gd name="T1" fmla="*/ 0 h 23"/>
                  <a:gd name="T2" fmla="*/ 47 w 16"/>
                  <a:gd name="T3" fmla="*/ 97 h 23"/>
                  <a:gd name="T4" fmla="*/ 54 w 16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16" y="0"/>
                    </a:moveTo>
                    <a:cubicBezTo>
                      <a:pt x="9" y="5"/>
                      <a:pt x="6" y="16"/>
                      <a:pt x="11" y="23"/>
                    </a:cubicBezTo>
                    <a:cubicBezTo>
                      <a:pt x="4" y="19"/>
                      <a:pt x="0" y="5"/>
                      <a:pt x="12" y="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2" name="Freeform 417">
                <a:extLst>
                  <a:ext uri="{FF2B5EF4-FFF2-40B4-BE49-F238E27FC236}">
                    <a16:creationId xmlns:a16="http://schemas.microsoft.com/office/drawing/2014/main" id="{9F179000-5E90-423A-AB73-005838814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175"/>
                <a:ext cx="35" cy="50"/>
              </a:xfrm>
              <a:custGeom>
                <a:avLst/>
                <a:gdLst>
                  <a:gd name="T0" fmla="*/ 25 w 22"/>
                  <a:gd name="T1" fmla="*/ 16 h 31"/>
                  <a:gd name="T2" fmla="*/ 73 w 22"/>
                  <a:gd name="T3" fmla="*/ 97 h 31"/>
                  <a:gd name="T4" fmla="*/ 46 w 22"/>
                  <a:gd name="T5" fmla="*/ 55 h 31"/>
                  <a:gd name="T6" fmla="*/ 35 w 22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6" y="4"/>
                    </a:moveTo>
                    <a:cubicBezTo>
                      <a:pt x="0" y="11"/>
                      <a:pt x="10" y="31"/>
                      <a:pt x="18" y="23"/>
                    </a:cubicBezTo>
                    <a:cubicBezTo>
                      <a:pt x="22" y="19"/>
                      <a:pt x="13" y="15"/>
                      <a:pt x="11" y="13"/>
                    </a:cubicBezTo>
                    <a:cubicBezTo>
                      <a:pt x="8" y="8"/>
                      <a:pt x="7" y="5"/>
                      <a:pt x="9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3" name="Freeform 418">
                <a:extLst>
                  <a:ext uri="{FF2B5EF4-FFF2-40B4-BE49-F238E27FC236}">
                    <a16:creationId xmlns:a16="http://schemas.microsoft.com/office/drawing/2014/main" id="{57B59497-D9E9-4A03-96CF-A58E1B38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299"/>
                <a:ext cx="12" cy="30"/>
              </a:xfrm>
              <a:custGeom>
                <a:avLst/>
                <a:gdLst>
                  <a:gd name="T0" fmla="*/ 21 w 8"/>
                  <a:gd name="T1" fmla="*/ 0 h 19"/>
                  <a:gd name="T2" fmla="*/ 14 w 8"/>
                  <a:gd name="T3" fmla="*/ 74 h 19"/>
                  <a:gd name="T4" fmla="*/ 27 w 8"/>
                  <a:gd name="T5" fmla="*/ 14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3" y="3"/>
                      <a:pt x="0" y="16"/>
                      <a:pt x="4" y="19"/>
                    </a:cubicBezTo>
                    <a:cubicBezTo>
                      <a:pt x="6" y="14"/>
                      <a:pt x="7" y="9"/>
                      <a:pt x="8" y="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4" name="Freeform 419">
                <a:extLst>
                  <a:ext uri="{FF2B5EF4-FFF2-40B4-BE49-F238E27FC236}">
                    <a16:creationId xmlns:a16="http://schemas.microsoft.com/office/drawing/2014/main" id="{63687348-7C37-41CA-AB00-6BD136447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2344"/>
                <a:ext cx="45" cy="26"/>
              </a:xfrm>
              <a:custGeom>
                <a:avLst/>
                <a:gdLst>
                  <a:gd name="T0" fmla="*/ 5 w 28"/>
                  <a:gd name="T1" fmla="*/ 68 h 16"/>
                  <a:gd name="T2" fmla="*/ 116 w 28"/>
                  <a:gd name="T3" fmla="*/ 26 h 16"/>
                  <a:gd name="T4" fmla="*/ 5 w 28"/>
                  <a:gd name="T5" fmla="*/ 5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6">
                    <a:moveTo>
                      <a:pt x="1" y="16"/>
                    </a:moveTo>
                    <a:cubicBezTo>
                      <a:pt x="0" y="3"/>
                      <a:pt x="20" y="0"/>
                      <a:pt x="28" y="6"/>
                    </a:cubicBezTo>
                    <a:cubicBezTo>
                      <a:pt x="22" y="13"/>
                      <a:pt x="10" y="10"/>
                      <a:pt x="1" y="12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5" name="Freeform 420">
                <a:extLst>
                  <a:ext uri="{FF2B5EF4-FFF2-40B4-BE49-F238E27FC236}">
                    <a16:creationId xmlns:a16="http://schemas.microsoft.com/office/drawing/2014/main" id="{44C3F2F9-7738-4DF1-8BDD-E36E3FAAD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307"/>
                <a:ext cx="19" cy="16"/>
              </a:xfrm>
              <a:custGeom>
                <a:avLst/>
                <a:gdLst>
                  <a:gd name="T0" fmla="*/ 27 w 12"/>
                  <a:gd name="T1" fmla="*/ 35 h 10"/>
                  <a:gd name="T2" fmla="*/ 48 w 12"/>
                  <a:gd name="T3" fmla="*/ 42 h 10"/>
                  <a:gd name="T4" fmla="*/ 0 w 1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9"/>
                    </a:moveTo>
                    <a:cubicBezTo>
                      <a:pt x="8" y="10"/>
                      <a:pt x="10" y="10"/>
                      <a:pt x="12" y="10"/>
                    </a:cubicBezTo>
                    <a:cubicBezTo>
                      <a:pt x="11" y="6"/>
                      <a:pt x="5" y="1"/>
                      <a:pt x="0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6" name="Freeform 421">
                <a:extLst>
                  <a:ext uri="{FF2B5EF4-FFF2-40B4-BE49-F238E27FC236}">
                    <a16:creationId xmlns:a16="http://schemas.microsoft.com/office/drawing/2014/main" id="{F7D8348B-C321-4A81-94C0-DB70D4C96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474"/>
                <a:ext cx="40" cy="70"/>
              </a:xfrm>
              <a:custGeom>
                <a:avLst/>
                <a:gdLst>
                  <a:gd name="T0" fmla="*/ 102 w 25"/>
                  <a:gd name="T1" fmla="*/ 0 h 44"/>
                  <a:gd name="T2" fmla="*/ 8 w 25"/>
                  <a:gd name="T3" fmla="*/ 177 h 44"/>
                  <a:gd name="T4" fmla="*/ 98 w 25"/>
                  <a:gd name="T5" fmla="*/ 5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0"/>
                    </a:moveTo>
                    <a:cubicBezTo>
                      <a:pt x="13" y="2"/>
                      <a:pt x="0" y="33"/>
                      <a:pt x="2" y="44"/>
                    </a:cubicBezTo>
                    <a:cubicBezTo>
                      <a:pt x="12" y="32"/>
                      <a:pt x="16" y="15"/>
                      <a:pt x="24" y="1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7" name="Freeform 422">
                <a:extLst>
                  <a:ext uri="{FF2B5EF4-FFF2-40B4-BE49-F238E27FC236}">
                    <a16:creationId xmlns:a16="http://schemas.microsoft.com/office/drawing/2014/main" id="{92F2DEE7-D5F1-488F-B829-AC201DD54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892"/>
                <a:ext cx="18" cy="25"/>
              </a:xfrm>
              <a:custGeom>
                <a:avLst/>
                <a:gdLst>
                  <a:gd name="T0" fmla="*/ 0 w 11"/>
                  <a:gd name="T1" fmla="*/ 0 h 15"/>
                  <a:gd name="T2" fmla="*/ 43 w 11"/>
                  <a:gd name="T3" fmla="*/ 70 h 15"/>
                  <a:gd name="T4" fmla="*/ 18 w 11"/>
                  <a:gd name="T5" fmla="*/ 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0" y="0"/>
                    </a:moveTo>
                    <a:cubicBezTo>
                      <a:pt x="2" y="5"/>
                      <a:pt x="4" y="13"/>
                      <a:pt x="10" y="15"/>
                    </a:cubicBezTo>
                    <a:cubicBezTo>
                      <a:pt x="11" y="9"/>
                      <a:pt x="8" y="5"/>
                      <a:pt x="4" y="2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8" name="Freeform 423">
                <a:extLst>
                  <a:ext uri="{FF2B5EF4-FFF2-40B4-BE49-F238E27FC236}">
                    <a16:creationId xmlns:a16="http://schemas.microsoft.com/office/drawing/2014/main" id="{727D8F70-7DE1-4F15-8082-B064EAF64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3396"/>
                <a:ext cx="34" cy="55"/>
              </a:xfrm>
              <a:custGeom>
                <a:avLst/>
                <a:gdLst>
                  <a:gd name="T0" fmla="*/ 0 w 21"/>
                  <a:gd name="T1" fmla="*/ 5 h 34"/>
                  <a:gd name="T2" fmla="*/ 39 w 21"/>
                  <a:gd name="T3" fmla="*/ 123 h 34"/>
                  <a:gd name="T4" fmla="*/ 13 w 21"/>
                  <a:gd name="T5" fmla="*/ 5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4">
                    <a:moveTo>
                      <a:pt x="0" y="1"/>
                    </a:moveTo>
                    <a:cubicBezTo>
                      <a:pt x="14" y="0"/>
                      <a:pt x="21" y="34"/>
                      <a:pt x="9" y="29"/>
                    </a:cubicBezTo>
                    <a:cubicBezTo>
                      <a:pt x="3" y="26"/>
                      <a:pt x="7" y="7"/>
                      <a:pt x="3" y="1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9" name="Freeform 424">
                <a:extLst>
                  <a:ext uri="{FF2B5EF4-FFF2-40B4-BE49-F238E27FC236}">
                    <a16:creationId xmlns:a16="http://schemas.microsoft.com/office/drawing/2014/main" id="{FA2D110A-96B1-4720-8BF1-AB1C31C53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3427"/>
                <a:ext cx="43" cy="38"/>
              </a:xfrm>
              <a:custGeom>
                <a:avLst/>
                <a:gdLst>
                  <a:gd name="T0" fmla="*/ 108 w 27"/>
                  <a:gd name="T1" fmla="*/ 13 h 24"/>
                  <a:gd name="T2" fmla="*/ 21 w 27"/>
                  <a:gd name="T3" fmla="*/ 95 h 24"/>
                  <a:gd name="T4" fmla="*/ 48 w 27"/>
                  <a:gd name="T5" fmla="*/ 55 h 24"/>
                  <a:gd name="T6" fmla="*/ 97 w 27"/>
                  <a:gd name="T7" fmla="*/ 2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4">
                    <a:moveTo>
                      <a:pt x="27" y="3"/>
                    </a:moveTo>
                    <a:cubicBezTo>
                      <a:pt x="18" y="0"/>
                      <a:pt x="0" y="15"/>
                      <a:pt x="5" y="24"/>
                    </a:cubicBezTo>
                    <a:cubicBezTo>
                      <a:pt x="9" y="23"/>
                      <a:pt x="9" y="17"/>
                      <a:pt x="12" y="14"/>
                    </a:cubicBezTo>
                    <a:cubicBezTo>
                      <a:pt x="15" y="10"/>
                      <a:pt x="20" y="8"/>
                      <a:pt x="24" y="7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0" name="Freeform 425">
                <a:extLst>
                  <a:ext uri="{FF2B5EF4-FFF2-40B4-BE49-F238E27FC236}">
                    <a16:creationId xmlns:a16="http://schemas.microsoft.com/office/drawing/2014/main" id="{C8DC4195-0847-402A-81EB-C0509592E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3518"/>
                <a:ext cx="35" cy="22"/>
              </a:xfrm>
              <a:custGeom>
                <a:avLst/>
                <a:gdLst>
                  <a:gd name="T0" fmla="*/ 89 w 22"/>
                  <a:gd name="T1" fmla="*/ 8 h 14"/>
                  <a:gd name="T2" fmla="*/ 0 w 22"/>
                  <a:gd name="T3" fmla="*/ 27 h 14"/>
                  <a:gd name="T4" fmla="*/ 81 w 22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cubicBezTo>
                      <a:pt x="16" y="5"/>
                      <a:pt x="2" y="0"/>
                      <a:pt x="0" y="7"/>
                    </a:cubicBezTo>
                    <a:cubicBezTo>
                      <a:pt x="8" y="14"/>
                      <a:pt x="15" y="9"/>
                      <a:pt x="20" y="2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1" name="Freeform 426">
                <a:extLst>
                  <a:ext uri="{FF2B5EF4-FFF2-40B4-BE49-F238E27FC236}">
                    <a16:creationId xmlns:a16="http://schemas.microsoft.com/office/drawing/2014/main" id="{71A2D467-C3A5-406A-B8FF-C3A72128B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3555"/>
                <a:ext cx="22" cy="48"/>
              </a:xfrm>
              <a:custGeom>
                <a:avLst/>
                <a:gdLst>
                  <a:gd name="T0" fmla="*/ 27 w 14"/>
                  <a:gd name="T1" fmla="*/ 16 h 30"/>
                  <a:gd name="T2" fmla="*/ 0 w 14"/>
                  <a:gd name="T3" fmla="*/ 110 h 30"/>
                  <a:gd name="T4" fmla="*/ 27 w 14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0">
                    <a:moveTo>
                      <a:pt x="7" y="4"/>
                    </a:moveTo>
                    <a:cubicBezTo>
                      <a:pt x="11" y="13"/>
                      <a:pt x="0" y="19"/>
                      <a:pt x="0" y="27"/>
                    </a:cubicBezTo>
                    <a:cubicBezTo>
                      <a:pt x="14" y="30"/>
                      <a:pt x="13" y="8"/>
                      <a:pt x="7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2" name="Freeform 427">
                <a:extLst>
                  <a:ext uri="{FF2B5EF4-FFF2-40B4-BE49-F238E27FC236}">
                    <a16:creationId xmlns:a16="http://schemas.microsoft.com/office/drawing/2014/main" id="{EC3E74FD-B8B6-4453-98E8-29223501E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3603"/>
                <a:ext cx="54" cy="22"/>
              </a:xfrm>
              <a:custGeom>
                <a:avLst/>
                <a:gdLst>
                  <a:gd name="T0" fmla="*/ 21 w 34"/>
                  <a:gd name="T1" fmla="*/ 49 h 14"/>
                  <a:gd name="T2" fmla="*/ 68 w 34"/>
                  <a:gd name="T3" fmla="*/ 5 h 14"/>
                  <a:gd name="T4" fmla="*/ 137 w 34"/>
                  <a:gd name="T5" fmla="*/ 27 h 14"/>
                  <a:gd name="T6" fmla="*/ 27 w 34"/>
                  <a:gd name="T7" fmla="*/ 55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4">
                    <a:moveTo>
                      <a:pt x="5" y="13"/>
                    </a:moveTo>
                    <a:cubicBezTo>
                      <a:pt x="0" y="9"/>
                      <a:pt x="12" y="2"/>
                      <a:pt x="17" y="1"/>
                    </a:cubicBezTo>
                    <a:cubicBezTo>
                      <a:pt x="22" y="1"/>
                      <a:pt x="32" y="1"/>
                      <a:pt x="34" y="7"/>
                    </a:cubicBezTo>
                    <a:cubicBezTo>
                      <a:pt x="22" y="9"/>
                      <a:pt x="15" y="0"/>
                      <a:pt x="7" y="1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3" name="Freeform 428">
                <a:extLst>
                  <a:ext uri="{FF2B5EF4-FFF2-40B4-BE49-F238E27FC236}">
                    <a16:creationId xmlns:a16="http://schemas.microsoft.com/office/drawing/2014/main" id="{C69ACAD9-BC1F-403D-ACEB-7CD4B8AD3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220"/>
                <a:ext cx="45" cy="81"/>
              </a:xfrm>
              <a:custGeom>
                <a:avLst/>
                <a:gdLst>
                  <a:gd name="T0" fmla="*/ 116 w 28"/>
                  <a:gd name="T1" fmla="*/ 0 h 50"/>
                  <a:gd name="T2" fmla="*/ 68 w 28"/>
                  <a:gd name="T3" fmla="*/ 102 h 50"/>
                  <a:gd name="T4" fmla="*/ 101 w 28"/>
                  <a:gd name="T5" fmla="*/ 212 h 50"/>
                  <a:gd name="T6" fmla="*/ 116 w 28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28" y="0"/>
                    </a:moveTo>
                    <a:cubicBezTo>
                      <a:pt x="22" y="7"/>
                      <a:pt x="17" y="14"/>
                      <a:pt x="16" y="24"/>
                    </a:cubicBezTo>
                    <a:cubicBezTo>
                      <a:pt x="15" y="34"/>
                      <a:pt x="19" y="41"/>
                      <a:pt x="24" y="50"/>
                    </a:cubicBezTo>
                    <a:cubicBezTo>
                      <a:pt x="0" y="40"/>
                      <a:pt x="20" y="12"/>
                      <a:pt x="28" y="0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4" name="Freeform 429">
                <a:extLst>
                  <a:ext uri="{FF2B5EF4-FFF2-40B4-BE49-F238E27FC236}">
                    <a16:creationId xmlns:a16="http://schemas.microsoft.com/office/drawing/2014/main" id="{CFDB9F23-74A4-4CF1-858E-8F8188DB8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224"/>
                <a:ext cx="43" cy="62"/>
              </a:xfrm>
              <a:custGeom>
                <a:avLst/>
                <a:gdLst>
                  <a:gd name="T0" fmla="*/ 102 w 27"/>
                  <a:gd name="T1" fmla="*/ 0 h 39"/>
                  <a:gd name="T2" fmla="*/ 76 w 27"/>
                  <a:gd name="T3" fmla="*/ 94 h 39"/>
                  <a:gd name="T4" fmla="*/ 0 w 27"/>
                  <a:gd name="T5" fmla="*/ 141 h 39"/>
                  <a:gd name="T6" fmla="*/ 102 w 27"/>
                  <a:gd name="T7" fmla="*/ 89 h 39"/>
                  <a:gd name="T8" fmla="*/ 104 w 27"/>
                  <a:gd name="T9" fmla="*/ 1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9">
                    <a:moveTo>
                      <a:pt x="25" y="0"/>
                    </a:moveTo>
                    <a:cubicBezTo>
                      <a:pt x="27" y="10"/>
                      <a:pt x="27" y="17"/>
                      <a:pt x="19" y="23"/>
                    </a:cubicBezTo>
                    <a:cubicBezTo>
                      <a:pt x="13" y="28"/>
                      <a:pt x="6" y="30"/>
                      <a:pt x="0" y="35"/>
                    </a:cubicBezTo>
                    <a:cubicBezTo>
                      <a:pt x="7" y="39"/>
                      <a:pt x="20" y="27"/>
                      <a:pt x="25" y="22"/>
                    </a:cubicBezTo>
                    <a:cubicBezTo>
                      <a:pt x="27" y="14"/>
                      <a:pt x="27" y="12"/>
                      <a:pt x="26" y="4"/>
                    </a:cubicBezTo>
                  </a:path>
                </a:pathLst>
              </a:custGeom>
              <a:solidFill>
                <a:srgbClr val="FCE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5" name="Freeform 430">
                <a:extLst>
                  <a:ext uri="{FF2B5EF4-FFF2-40B4-BE49-F238E27FC236}">
                    <a16:creationId xmlns:a16="http://schemas.microsoft.com/office/drawing/2014/main" id="{F396C488-6C2F-4EA2-A35F-BD895F5A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512"/>
                <a:ext cx="48" cy="37"/>
              </a:xfrm>
              <a:custGeom>
                <a:avLst/>
                <a:gdLst>
                  <a:gd name="T0" fmla="*/ 0 w 30"/>
                  <a:gd name="T1" fmla="*/ 0 h 23"/>
                  <a:gd name="T2" fmla="*/ 56 w 30"/>
                  <a:gd name="T3" fmla="*/ 29 h 23"/>
                  <a:gd name="T4" fmla="*/ 123 w 30"/>
                  <a:gd name="T5" fmla="*/ 9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0" y="0"/>
                    </a:moveTo>
                    <a:cubicBezTo>
                      <a:pt x="2" y="5"/>
                      <a:pt x="9" y="5"/>
                      <a:pt x="14" y="7"/>
                    </a:cubicBezTo>
                    <a:cubicBezTo>
                      <a:pt x="21" y="10"/>
                      <a:pt x="28" y="15"/>
                      <a:pt x="30" y="23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6" name="Freeform 431">
                <a:extLst>
                  <a:ext uri="{FF2B5EF4-FFF2-40B4-BE49-F238E27FC236}">
                    <a16:creationId xmlns:a16="http://schemas.microsoft.com/office/drawing/2014/main" id="{40568785-B800-4172-AF8A-34B8CD66C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596"/>
                <a:ext cx="5" cy="27"/>
              </a:xfrm>
              <a:custGeom>
                <a:avLst/>
                <a:gdLst>
                  <a:gd name="T0" fmla="*/ 13 w 3"/>
                  <a:gd name="T1" fmla="*/ 5 h 17"/>
                  <a:gd name="T2" fmla="*/ 13 w 3"/>
                  <a:gd name="T3" fmla="*/ 6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3" y="1"/>
                    </a:moveTo>
                    <a:cubicBezTo>
                      <a:pt x="0" y="0"/>
                      <a:pt x="1" y="13"/>
                      <a:pt x="3" y="17"/>
                    </a:cubicBezTo>
                  </a:path>
                </a:pathLst>
              </a:custGeom>
              <a:noFill/>
              <a:ln w="9525" cap="rnd">
                <a:solidFill>
                  <a:srgbClr val="C98A9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37" name="Freeform 432">
              <a:extLst>
                <a:ext uri="{FF2B5EF4-FFF2-40B4-BE49-F238E27FC236}">
                  <a16:creationId xmlns:a16="http://schemas.microsoft.com/office/drawing/2014/main" id="{7CDE7C85-CEDD-4DFC-A872-B2AD517C7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700"/>
              <a:ext cx="19" cy="21"/>
            </a:xfrm>
            <a:custGeom>
              <a:avLst/>
              <a:gdLst>
                <a:gd name="T0" fmla="*/ 0 w 12"/>
                <a:gd name="T1" fmla="*/ 0 h 13"/>
                <a:gd name="T2" fmla="*/ 48 w 12"/>
                <a:gd name="T3" fmla="*/ 5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6" y="0"/>
                    <a:pt x="12" y="6"/>
                    <a:pt x="12" y="13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433">
              <a:extLst>
                <a:ext uri="{FF2B5EF4-FFF2-40B4-BE49-F238E27FC236}">
                  <a16:creationId xmlns:a16="http://schemas.microsoft.com/office/drawing/2014/main" id="{316B24BB-5EE2-4ADE-B83C-439AE795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767"/>
              <a:ext cx="6" cy="24"/>
            </a:xfrm>
            <a:custGeom>
              <a:avLst/>
              <a:gdLst>
                <a:gd name="T0" fmla="*/ 14 w 4"/>
                <a:gd name="T1" fmla="*/ 5 h 15"/>
                <a:gd name="T2" fmla="*/ 5 w 4"/>
                <a:gd name="T3" fmla="*/ 5 h 15"/>
                <a:gd name="T4" fmla="*/ 14 w 4"/>
                <a:gd name="T5" fmla="*/ 6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5">
                  <a:moveTo>
                    <a:pt x="4" y="1"/>
                  </a:moveTo>
                  <a:cubicBezTo>
                    <a:pt x="2" y="1"/>
                    <a:pt x="2" y="0"/>
                    <a:pt x="1" y="1"/>
                  </a:cubicBezTo>
                  <a:cubicBezTo>
                    <a:pt x="0" y="6"/>
                    <a:pt x="2" y="11"/>
                    <a:pt x="4" y="15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434">
              <a:extLst>
                <a:ext uri="{FF2B5EF4-FFF2-40B4-BE49-F238E27FC236}">
                  <a16:creationId xmlns:a16="http://schemas.microsoft.com/office/drawing/2014/main" id="{86A58623-9EFE-4A8F-8831-3BDA3A70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3011"/>
              <a:ext cx="15" cy="37"/>
            </a:xfrm>
            <a:custGeom>
              <a:avLst/>
              <a:gdLst>
                <a:gd name="T0" fmla="*/ 42 w 9"/>
                <a:gd name="T1" fmla="*/ 0 h 23"/>
                <a:gd name="T2" fmla="*/ 22 w 9"/>
                <a:gd name="T3" fmla="*/ 97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0" y="4"/>
                    <a:pt x="0" y="15"/>
                    <a:pt x="5" y="23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435">
              <a:extLst>
                <a:ext uri="{FF2B5EF4-FFF2-40B4-BE49-F238E27FC236}">
                  <a16:creationId xmlns:a16="http://schemas.microsoft.com/office/drawing/2014/main" id="{593A7836-63E4-4725-850A-EF0DFEAB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226"/>
              <a:ext cx="21" cy="16"/>
            </a:xfrm>
            <a:custGeom>
              <a:avLst/>
              <a:gdLst>
                <a:gd name="T0" fmla="*/ 0 w 13"/>
                <a:gd name="T1" fmla="*/ 8 h 10"/>
                <a:gd name="T2" fmla="*/ 5 w 13"/>
                <a:gd name="T3" fmla="*/ 0 h 10"/>
                <a:gd name="T4" fmla="*/ 55 w 13"/>
                <a:gd name="T5" fmla="*/ 4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2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7" y="1"/>
                    <a:pt x="11" y="5"/>
                    <a:pt x="13" y="10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436">
              <a:extLst>
                <a:ext uri="{FF2B5EF4-FFF2-40B4-BE49-F238E27FC236}">
                  <a16:creationId xmlns:a16="http://schemas.microsoft.com/office/drawing/2014/main" id="{671FC939-42B0-4D67-8F76-257BBB20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499"/>
              <a:ext cx="22" cy="38"/>
            </a:xfrm>
            <a:custGeom>
              <a:avLst/>
              <a:gdLst>
                <a:gd name="T0" fmla="*/ 0 w 14"/>
                <a:gd name="T1" fmla="*/ 0 h 24"/>
                <a:gd name="T2" fmla="*/ 55 w 14"/>
                <a:gd name="T3" fmla="*/ 9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1" y="9"/>
                    <a:pt x="6" y="20"/>
                    <a:pt x="14" y="24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437">
              <a:extLst>
                <a:ext uri="{FF2B5EF4-FFF2-40B4-BE49-F238E27FC236}">
                  <a16:creationId xmlns:a16="http://schemas.microsoft.com/office/drawing/2014/main" id="{95763E5D-E41E-4CD4-B3AA-82B8CC2D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3601"/>
              <a:ext cx="17" cy="15"/>
            </a:xfrm>
            <a:custGeom>
              <a:avLst/>
              <a:gdLst>
                <a:gd name="T0" fmla="*/ 40 w 11"/>
                <a:gd name="T1" fmla="*/ 0 h 9"/>
                <a:gd name="T2" fmla="*/ 0 w 11"/>
                <a:gd name="T3" fmla="*/ 4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6" y="1"/>
                    <a:pt x="1" y="4"/>
                    <a:pt x="0" y="9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438">
              <a:extLst>
                <a:ext uri="{FF2B5EF4-FFF2-40B4-BE49-F238E27FC236}">
                  <a16:creationId xmlns:a16="http://schemas.microsoft.com/office/drawing/2014/main" id="{4326756E-7FB0-4711-89A1-5CC84E37E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3634"/>
              <a:ext cx="10" cy="8"/>
            </a:xfrm>
            <a:custGeom>
              <a:avLst/>
              <a:gdLst>
                <a:gd name="T0" fmla="*/ 0 w 6"/>
                <a:gd name="T1" fmla="*/ 0 h 5"/>
                <a:gd name="T2" fmla="*/ 28 w 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439">
              <a:extLst>
                <a:ext uri="{FF2B5EF4-FFF2-40B4-BE49-F238E27FC236}">
                  <a16:creationId xmlns:a16="http://schemas.microsoft.com/office/drawing/2014/main" id="{72ED837D-6BFE-434E-A4CD-EFD706AE1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670"/>
              <a:ext cx="6" cy="16"/>
            </a:xfrm>
            <a:custGeom>
              <a:avLst/>
              <a:gdLst>
                <a:gd name="T0" fmla="*/ 0 w 4"/>
                <a:gd name="T1" fmla="*/ 0 h 10"/>
                <a:gd name="T2" fmla="*/ 8 w 4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3" y="3"/>
                    <a:pt x="4" y="6"/>
                    <a:pt x="2" y="10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440">
              <a:extLst>
                <a:ext uri="{FF2B5EF4-FFF2-40B4-BE49-F238E27FC236}">
                  <a16:creationId xmlns:a16="http://schemas.microsoft.com/office/drawing/2014/main" id="{17506D6B-4B43-47ED-AE5D-985E1042E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697"/>
              <a:ext cx="21" cy="24"/>
            </a:xfrm>
            <a:custGeom>
              <a:avLst/>
              <a:gdLst>
                <a:gd name="T0" fmla="*/ 55 w 13"/>
                <a:gd name="T1" fmla="*/ 0 h 15"/>
                <a:gd name="T2" fmla="*/ 0 w 13"/>
                <a:gd name="T3" fmla="*/ 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5" y="1"/>
                    <a:pt x="0" y="6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C98A9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441">
              <a:extLst>
                <a:ext uri="{FF2B5EF4-FFF2-40B4-BE49-F238E27FC236}">
                  <a16:creationId xmlns:a16="http://schemas.microsoft.com/office/drawing/2014/main" id="{91800750-94DD-484B-AFDA-7475DAC8F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2634"/>
              <a:ext cx="139" cy="69"/>
            </a:xfrm>
            <a:custGeom>
              <a:avLst/>
              <a:gdLst>
                <a:gd name="T0" fmla="*/ 0 w 87"/>
                <a:gd name="T1" fmla="*/ 35 h 43"/>
                <a:gd name="T2" fmla="*/ 149 w 87"/>
                <a:gd name="T3" fmla="*/ 13 h 43"/>
                <a:gd name="T4" fmla="*/ 252 w 87"/>
                <a:gd name="T5" fmla="*/ 21 h 43"/>
                <a:gd name="T6" fmla="*/ 355 w 87"/>
                <a:gd name="T7" fmla="*/ 178 h 43"/>
                <a:gd name="T8" fmla="*/ 192 w 87"/>
                <a:gd name="T9" fmla="*/ 47 h 43"/>
                <a:gd name="T10" fmla="*/ 73 w 87"/>
                <a:gd name="T11" fmla="*/ 67 h 43"/>
                <a:gd name="T12" fmla="*/ 0 w 87"/>
                <a:gd name="T13" fmla="*/ 12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43">
                  <a:moveTo>
                    <a:pt x="0" y="9"/>
                  </a:moveTo>
                  <a:cubicBezTo>
                    <a:pt x="11" y="13"/>
                    <a:pt x="25" y="4"/>
                    <a:pt x="36" y="3"/>
                  </a:cubicBezTo>
                  <a:cubicBezTo>
                    <a:pt x="45" y="2"/>
                    <a:pt x="54" y="0"/>
                    <a:pt x="62" y="5"/>
                  </a:cubicBezTo>
                  <a:cubicBezTo>
                    <a:pt x="73" y="12"/>
                    <a:pt x="83" y="31"/>
                    <a:pt x="87" y="43"/>
                  </a:cubicBezTo>
                  <a:cubicBezTo>
                    <a:pt x="73" y="36"/>
                    <a:pt x="62" y="14"/>
                    <a:pt x="47" y="11"/>
                  </a:cubicBezTo>
                  <a:cubicBezTo>
                    <a:pt x="39" y="9"/>
                    <a:pt x="26" y="13"/>
                    <a:pt x="18" y="16"/>
                  </a:cubicBezTo>
                  <a:cubicBezTo>
                    <a:pt x="11" y="19"/>
                    <a:pt x="7" y="27"/>
                    <a:pt x="0" y="3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442">
              <a:extLst>
                <a:ext uri="{FF2B5EF4-FFF2-40B4-BE49-F238E27FC236}">
                  <a16:creationId xmlns:a16="http://schemas.microsoft.com/office/drawing/2014/main" id="{912216B3-9FFC-450A-9268-46510F12F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2820"/>
              <a:ext cx="102" cy="52"/>
            </a:xfrm>
            <a:custGeom>
              <a:avLst/>
              <a:gdLst>
                <a:gd name="T0" fmla="*/ 5 w 64"/>
                <a:gd name="T1" fmla="*/ 54 h 32"/>
                <a:gd name="T2" fmla="*/ 155 w 64"/>
                <a:gd name="T3" fmla="*/ 18 h 32"/>
                <a:gd name="T4" fmla="*/ 260 w 64"/>
                <a:gd name="T5" fmla="*/ 122 h 32"/>
                <a:gd name="T6" fmla="*/ 142 w 64"/>
                <a:gd name="T7" fmla="*/ 81 h 32"/>
                <a:gd name="T8" fmla="*/ 0 w 64"/>
                <a:gd name="T9" fmla="*/ 12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2">
                  <a:moveTo>
                    <a:pt x="1" y="12"/>
                  </a:moveTo>
                  <a:cubicBezTo>
                    <a:pt x="13" y="8"/>
                    <a:pt x="24" y="0"/>
                    <a:pt x="38" y="4"/>
                  </a:cubicBezTo>
                  <a:cubicBezTo>
                    <a:pt x="51" y="8"/>
                    <a:pt x="52" y="25"/>
                    <a:pt x="64" y="28"/>
                  </a:cubicBezTo>
                  <a:cubicBezTo>
                    <a:pt x="56" y="32"/>
                    <a:pt x="43" y="21"/>
                    <a:pt x="35" y="19"/>
                  </a:cubicBezTo>
                  <a:cubicBezTo>
                    <a:pt x="21" y="15"/>
                    <a:pt x="12" y="26"/>
                    <a:pt x="0" y="28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443">
              <a:extLst>
                <a:ext uri="{FF2B5EF4-FFF2-40B4-BE49-F238E27FC236}">
                  <a16:creationId xmlns:a16="http://schemas.microsoft.com/office/drawing/2014/main" id="{F597DD3D-BC01-4FFF-8313-F8324C559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958"/>
              <a:ext cx="78" cy="60"/>
            </a:xfrm>
            <a:custGeom>
              <a:avLst/>
              <a:gdLst>
                <a:gd name="T0" fmla="*/ 13 w 49"/>
                <a:gd name="T1" fmla="*/ 34 h 37"/>
                <a:gd name="T2" fmla="*/ 84 w 49"/>
                <a:gd name="T3" fmla="*/ 8 h 37"/>
                <a:gd name="T4" fmla="*/ 129 w 49"/>
                <a:gd name="T5" fmla="*/ 68 h 37"/>
                <a:gd name="T6" fmla="*/ 197 w 49"/>
                <a:gd name="T7" fmla="*/ 157 h 37"/>
                <a:gd name="T8" fmla="*/ 116 w 49"/>
                <a:gd name="T9" fmla="*/ 118 h 37"/>
                <a:gd name="T10" fmla="*/ 0 w 49"/>
                <a:gd name="T11" fmla="*/ 102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7">
                  <a:moveTo>
                    <a:pt x="3" y="8"/>
                  </a:moveTo>
                  <a:cubicBezTo>
                    <a:pt x="8" y="6"/>
                    <a:pt x="15" y="0"/>
                    <a:pt x="21" y="2"/>
                  </a:cubicBezTo>
                  <a:cubicBezTo>
                    <a:pt x="26" y="3"/>
                    <a:pt x="29" y="12"/>
                    <a:pt x="32" y="16"/>
                  </a:cubicBezTo>
                  <a:cubicBezTo>
                    <a:pt x="36" y="23"/>
                    <a:pt x="42" y="31"/>
                    <a:pt x="49" y="37"/>
                  </a:cubicBezTo>
                  <a:cubicBezTo>
                    <a:pt x="43" y="33"/>
                    <a:pt x="36" y="33"/>
                    <a:pt x="29" y="28"/>
                  </a:cubicBezTo>
                  <a:cubicBezTo>
                    <a:pt x="17" y="21"/>
                    <a:pt x="13" y="19"/>
                    <a:pt x="0" y="24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444">
              <a:extLst>
                <a:ext uri="{FF2B5EF4-FFF2-40B4-BE49-F238E27FC236}">
                  <a16:creationId xmlns:a16="http://schemas.microsoft.com/office/drawing/2014/main" id="{8F9C958F-B2D4-439B-932B-EB5670CE4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2477"/>
              <a:ext cx="90" cy="59"/>
            </a:xfrm>
            <a:custGeom>
              <a:avLst/>
              <a:gdLst>
                <a:gd name="T0" fmla="*/ 16 w 56"/>
                <a:gd name="T1" fmla="*/ 150 h 37"/>
                <a:gd name="T2" fmla="*/ 233 w 56"/>
                <a:gd name="T3" fmla="*/ 41 h 37"/>
                <a:gd name="T4" fmla="*/ 101 w 56"/>
                <a:gd name="T5" fmla="*/ 33 h 37"/>
                <a:gd name="T6" fmla="*/ 0 w 56"/>
                <a:gd name="T7" fmla="*/ 46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37">
                  <a:moveTo>
                    <a:pt x="4" y="37"/>
                  </a:moveTo>
                  <a:cubicBezTo>
                    <a:pt x="14" y="9"/>
                    <a:pt x="37" y="24"/>
                    <a:pt x="56" y="10"/>
                  </a:cubicBezTo>
                  <a:cubicBezTo>
                    <a:pt x="47" y="15"/>
                    <a:pt x="32" y="12"/>
                    <a:pt x="24" y="8"/>
                  </a:cubicBezTo>
                  <a:cubicBezTo>
                    <a:pt x="16" y="5"/>
                    <a:pt x="4" y="0"/>
                    <a:pt x="0" y="1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445">
              <a:extLst>
                <a:ext uri="{FF2B5EF4-FFF2-40B4-BE49-F238E27FC236}">
                  <a16:creationId xmlns:a16="http://schemas.microsoft.com/office/drawing/2014/main" id="{23C89E7F-62D5-41AB-9E5F-17EA6C74D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2398"/>
              <a:ext cx="98" cy="79"/>
            </a:xfrm>
            <a:custGeom>
              <a:avLst/>
              <a:gdLst>
                <a:gd name="T0" fmla="*/ 0 w 61"/>
                <a:gd name="T1" fmla="*/ 71 h 49"/>
                <a:gd name="T2" fmla="*/ 252 w 61"/>
                <a:gd name="T3" fmla="*/ 177 h 49"/>
                <a:gd name="T4" fmla="*/ 8 w 61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9">
                  <a:moveTo>
                    <a:pt x="0" y="17"/>
                  </a:moveTo>
                  <a:cubicBezTo>
                    <a:pt x="15" y="29"/>
                    <a:pt x="41" y="49"/>
                    <a:pt x="61" y="42"/>
                  </a:cubicBezTo>
                  <a:cubicBezTo>
                    <a:pt x="35" y="42"/>
                    <a:pt x="22" y="11"/>
                    <a:pt x="2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446">
              <a:extLst>
                <a:ext uri="{FF2B5EF4-FFF2-40B4-BE49-F238E27FC236}">
                  <a16:creationId xmlns:a16="http://schemas.microsoft.com/office/drawing/2014/main" id="{A8D5B142-FB24-46C1-9F5D-2EAA1DAF7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2556"/>
              <a:ext cx="122" cy="80"/>
            </a:xfrm>
            <a:custGeom>
              <a:avLst/>
              <a:gdLst>
                <a:gd name="T0" fmla="*/ 29 w 76"/>
                <a:gd name="T1" fmla="*/ 176 h 50"/>
                <a:gd name="T2" fmla="*/ 204 w 76"/>
                <a:gd name="T3" fmla="*/ 46 h 50"/>
                <a:gd name="T4" fmla="*/ 315 w 76"/>
                <a:gd name="T5" fmla="*/ 26 h 50"/>
                <a:gd name="T6" fmla="*/ 170 w 76"/>
                <a:gd name="T7" fmla="*/ 34 h 50"/>
                <a:gd name="T8" fmla="*/ 95 w 76"/>
                <a:gd name="T9" fmla="*/ 110 h 50"/>
                <a:gd name="T10" fmla="*/ 0 w 76"/>
                <a:gd name="T11" fmla="*/ 115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50">
                  <a:moveTo>
                    <a:pt x="7" y="43"/>
                  </a:moveTo>
                  <a:cubicBezTo>
                    <a:pt x="23" y="50"/>
                    <a:pt x="39" y="18"/>
                    <a:pt x="49" y="11"/>
                  </a:cubicBezTo>
                  <a:cubicBezTo>
                    <a:pt x="54" y="7"/>
                    <a:pt x="70" y="3"/>
                    <a:pt x="76" y="6"/>
                  </a:cubicBezTo>
                  <a:cubicBezTo>
                    <a:pt x="64" y="2"/>
                    <a:pt x="52" y="0"/>
                    <a:pt x="41" y="8"/>
                  </a:cubicBezTo>
                  <a:cubicBezTo>
                    <a:pt x="34" y="13"/>
                    <a:pt x="29" y="21"/>
                    <a:pt x="23" y="27"/>
                  </a:cubicBezTo>
                  <a:cubicBezTo>
                    <a:pt x="19" y="30"/>
                    <a:pt x="0" y="36"/>
                    <a:pt x="0" y="28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447">
              <a:extLst>
                <a:ext uri="{FF2B5EF4-FFF2-40B4-BE49-F238E27FC236}">
                  <a16:creationId xmlns:a16="http://schemas.microsoft.com/office/drawing/2014/main" id="{2F0B5878-374F-4383-A0B9-4B1A6CA1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839"/>
              <a:ext cx="51" cy="37"/>
            </a:xfrm>
            <a:custGeom>
              <a:avLst/>
              <a:gdLst>
                <a:gd name="T0" fmla="*/ 129 w 32"/>
                <a:gd name="T1" fmla="*/ 55 h 23"/>
                <a:gd name="T2" fmla="*/ 65 w 32"/>
                <a:gd name="T3" fmla="*/ 47 h 23"/>
                <a:gd name="T4" fmla="*/ 16 w 32"/>
                <a:gd name="T5" fmla="*/ 97 h 23"/>
                <a:gd name="T6" fmla="*/ 21 w 32"/>
                <a:gd name="T7" fmla="*/ 34 h 23"/>
                <a:gd name="T8" fmla="*/ 104 w 32"/>
                <a:gd name="T9" fmla="*/ 4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3">
                  <a:moveTo>
                    <a:pt x="32" y="13"/>
                  </a:moveTo>
                  <a:cubicBezTo>
                    <a:pt x="27" y="13"/>
                    <a:pt x="23" y="8"/>
                    <a:pt x="16" y="11"/>
                  </a:cubicBezTo>
                  <a:cubicBezTo>
                    <a:pt x="11" y="13"/>
                    <a:pt x="7" y="19"/>
                    <a:pt x="4" y="23"/>
                  </a:cubicBezTo>
                  <a:cubicBezTo>
                    <a:pt x="3" y="17"/>
                    <a:pt x="0" y="13"/>
                    <a:pt x="5" y="8"/>
                  </a:cubicBezTo>
                  <a:cubicBezTo>
                    <a:pt x="10" y="1"/>
                    <a:pt x="23" y="0"/>
                    <a:pt x="26" y="1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448">
              <a:extLst>
                <a:ext uri="{FF2B5EF4-FFF2-40B4-BE49-F238E27FC236}">
                  <a16:creationId xmlns:a16="http://schemas.microsoft.com/office/drawing/2014/main" id="{2BA39384-1578-408F-9E19-A3FB9A87F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770"/>
              <a:ext cx="43" cy="25"/>
            </a:xfrm>
            <a:custGeom>
              <a:avLst/>
              <a:gdLst>
                <a:gd name="T0" fmla="*/ 108 w 27"/>
                <a:gd name="T1" fmla="*/ 31 h 16"/>
                <a:gd name="T2" fmla="*/ 0 w 27"/>
                <a:gd name="T3" fmla="*/ 0 h 16"/>
                <a:gd name="T4" fmla="*/ 108 w 27"/>
                <a:gd name="T5" fmla="*/ 2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27" y="8"/>
                  </a:moveTo>
                  <a:cubicBezTo>
                    <a:pt x="19" y="16"/>
                    <a:pt x="4" y="9"/>
                    <a:pt x="0" y="0"/>
                  </a:cubicBezTo>
                  <a:cubicBezTo>
                    <a:pt x="9" y="2"/>
                    <a:pt x="21" y="11"/>
                    <a:pt x="27" y="7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449">
              <a:extLst>
                <a:ext uri="{FF2B5EF4-FFF2-40B4-BE49-F238E27FC236}">
                  <a16:creationId xmlns:a16="http://schemas.microsoft.com/office/drawing/2014/main" id="{FAC31084-B0EE-4DC8-B1B5-47F7AB315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648"/>
              <a:ext cx="50" cy="30"/>
            </a:xfrm>
            <a:custGeom>
              <a:avLst/>
              <a:gdLst>
                <a:gd name="T0" fmla="*/ 131 w 31"/>
                <a:gd name="T1" fmla="*/ 33 h 19"/>
                <a:gd name="T2" fmla="*/ 0 w 31"/>
                <a:gd name="T3" fmla="*/ 74 h 19"/>
                <a:gd name="T4" fmla="*/ 123 w 31"/>
                <a:gd name="T5" fmla="*/ 2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31" y="8"/>
                  </a:moveTo>
                  <a:cubicBezTo>
                    <a:pt x="19" y="8"/>
                    <a:pt x="11" y="10"/>
                    <a:pt x="0" y="19"/>
                  </a:cubicBezTo>
                  <a:cubicBezTo>
                    <a:pt x="5" y="6"/>
                    <a:pt x="15" y="0"/>
                    <a:pt x="29" y="6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450">
              <a:extLst>
                <a:ext uri="{FF2B5EF4-FFF2-40B4-BE49-F238E27FC236}">
                  <a16:creationId xmlns:a16="http://schemas.microsoft.com/office/drawing/2014/main" id="{CD4FED2C-1D55-47FF-82D0-0EE304C5A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93"/>
              <a:ext cx="51" cy="32"/>
            </a:xfrm>
            <a:custGeom>
              <a:avLst/>
              <a:gdLst>
                <a:gd name="T0" fmla="*/ 129 w 32"/>
                <a:gd name="T1" fmla="*/ 8 h 20"/>
                <a:gd name="T2" fmla="*/ 73 w 32"/>
                <a:gd name="T3" fmla="*/ 74 h 20"/>
                <a:gd name="T4" fmla="*/ 0 w 32"/>
                <a:gd name="T5" fmla="*/ 82 h 20"/>
                <a:gd name="T6" fmla="*/ 123 w 3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">
                  <a:moveTo>
                    <a:pt x="32" y="2"/>
                  </a:moveTo>
                  <a:cubicBezTo>
                    <a:pt x="30" y="8"/>
                    <a:pt x="24" y="16"/>
                    <a:pt x="18" y="18"/>
                  </a:cubicBezTo>
                  <a:cubicBezTo>
                    <a:pt x="13" y="20"/>
                    <a:pt x="6" y="18"/>
                    <a:pt x="0" y="20"/>
                  </a:cubicBezTo>
                  <a:cubicBezTo>
                    <a:pt x="10" y="18"/>
                    <a:pt x="27" y="11"/>
                    <a:pt x="30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451">
              <a:extLst>
                <a:ext uri="{FF2B5EF4-FFF2-40B4-BE49-F238E27FC236}">
                  <a16:creationId xmlns:a16="http://schemas.microsoft.com/office/drawing/2014/main" id="{E71113B9-3371-4DC8-A095-5DA1E887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211"/>
              <a:ext cx="92" cy="50"/>
            </a:xfrm>
            <a:custGeom>
              <a:avLst/>
              <a:gdLst>
                <a:gd name="T0" fmla="*/ 0 w 57"/>
                <a:gd name="T1" fmla="*/ 102 h 31"/>
                <a:gd name="T2" fmla="*/ 123 w 57"/>
                <a:gd name="T3" fmla="*/ 60 h 31"/>
                <a:gd name="T4" fmla="*/ 239 w 57"/>
                <a:gd name="T5" fmla="*/ 16 h 31"/>
                <a:gd name="T6" fmla="*/ 136 w 57"/>
                <a:gd name="T7" fmla="*/ 39 h 31"/>
                <a:gd name="T8" fmla="*/ 16 w 57"/>
                <a:gd name="T9" fmla="*/ 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1">
                  <a:moveTo>
                    <a:pt x="0" y="24"/>
                  </a:moveTo>
                  <a:cubicBezTo>
                    <a:pt x="6" y="31"/>
                    <a:pt x="23" y="17"/>
                    <a:pt x="29" y="14"/>
                  </a:cubicBezTo>
                  <a:cubicBezTo>
                    <a:pt x="39" y="9"/>
                    <a:pt x="45" y="4"/>
                    <a:pt x="57" y="4"/>
                  </a:cubicBezTo>
                  <a:cubicBezTo>
                    <a:pt x="49" y="0"/>
                    <a:pt x="40" y="5"/>
                    <a:pt x="32" y="9"/>
                  </a:cubicBezTo>
                  <a:cubicBezTo>
                    <a:pt x="26" y="11"/>
                    <a:pt x="8" y="19"/>
                    <a:pt x="4" y="1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452">
              <a:extLst>
                <a:ext uri="{FF2B5EF4-FFF2-40B4-BE49-F238E27FC236}">
                  <a16:creationId xmlns:a16="http://schemas.microsoft.com/office/drawing/2014/main" id="{56C14AD6-4FF9-4CC6-A426-1F4B14B65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240"/>
              <a:ext cx="144" cy="78"/>
            </a:xfrm>
            <a:custGeom>
              <a:avLst/>
              <a:gdLst>
                <a:gd name="T0" fmla="*/ 35 w 90"/>
                <a:gd name="T1" fmla="*/ 162 h 49"/>
                <a:gd name="T2" fmla="*/ 118 w 90"/>
                <a:gd name="T3" fmla="*/ 134 h 49"/>
                <a:gd name="T4" fmla="*/ 226 w 90"/>
                <a:gd name="T5" fmla="*/ 103 h 49"/>
                <a:gd name="T6" fmla="*/ 368 w 90"/>
                <a:gd name="T7" fmla="*/ 0 h 49"/>
                <a:gd name="T8" fmla="*/ 200 w 90"/>
                <a:gd name="T9" fmla="*/ 134 h 49"/>
                <a:gd name="T10" fmla="*/ 90 w 90"/>
                <a:gd name="T11" fmla="*/ 150 h 49"/>
                <a:gd name="T12" fmla="*/ 0 w 90"/>
                <a:gd name="T13" fmla="*/ 19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49">
                  <a:moveTo>
                    <a:pt x="9" y="40"/>
                  </a:moveTo>
                  <a:cubicBezTo>
                    <a:pt x="14" y="42"/>
                    <a:pt x="24" y="35"/>
                    <a:pt x="29" y="33"/>
                  </a:cubicBezTo>
                  <a:cubicBezTo>
                    <a:pt x="38" y="30"/>
                    <a:pt x="47" y="28"/>
                    <a:pt x="55" y="26"/>
                  </a:cubicBezTo>
                  <a:cubicBezTo>
                    <a:pt x="71" y="20"/>
                    <a:pt x="79" y="12"/>
                    <a:pt x="90" y="0"/>
                  </a:cubicBezTo>
                  <a:cubicBezTo>
                    <a:pt x="87" y="13"/>
                    <a:pt x="60" y="29"/>
                    <a:pt x="49" y="33"/>
                  </a:cubicBezTo>
                  <a:cubicBezTo>
                    <a:pt x="40" y="35"/>
                    <a:pt x="31" y="36"/>
                    <a:pt x="22" y="37"/>
                  </a:cubicBezTo>
                  <a:cubicBezTo>
                    <a:pt x="13" y="39"/>
                    <a:pt x="8" y="47"/>
                    <a:pt x="0" y="49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453">
              <a:extLst>
                <a:ext uri="{FF2B5EF4-FFF2-40B4-BE49-F238E27FC236}">
                  <a16:creationId xmlns:a16="http://schemas.microsoft.com/office/drawing/2014/main" id="{7D077A2E-D5A5-47F3-A3DE-A4A6D81CC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419"/>
              <a:ext cx="246" cy="89"/>
            </a:xfrm>
            <a:custGeom>
              <a:avLst/>
              <a:gdLst>
                <a:gd name="T0" fmla="*/ 8 w 153"/>
                <a:gd name="T1" fmla="*/ 13 h 55"/>
                <a:gd name="T2" fmla="*/ 34 w 153"/>
                <a:gd name="T3" fmla="*/ 21 h 55"/>
                <a:gd name="T4" fmla="*/ 116 w 153"/>
                <a:gd name="T5" fmla="*/ 47 h 55"/>
                <a:gd name="T6" fmla="*/ 199 w 153"/>
                <a:gd name="T7" fmla="*/ 105 h 55"/>
                <a:gd name="T8" fmla="*/ 336 w 153"/>
                <a:gd name="T9" fmla="*/ 152 h 55"/>
                <a:gd name="T10" fmla="*/ 473 w 153"/>
                <a:gd name="T11" fmla="*/ 207 h 55"/>
                <a:gd name="T12" fmla="*/ 637 w 153"/>
                <a:gd name="T13" fmla="*/ 178 h 55"/>
                <a:gd name="T14" fmla="*/ 465 w 153"/>
                <a:gd name="T15" fmla="*/ 165 h 55"/>
                <a:gd name="T16" fmla="*/ 315 w 153"/>
                <a:gd name="T17" fmla="*/ 102 h 55"/>
                <a:gd name="T18" fmla="*/ 175 w 153"/>
                <a:gd name="T19" fmla="*/ 55 h 55"/>
                <a:gd name="T20" fmla="*/ 8 w 153"/>
                <a:gd name="T21" fmla="*/ 21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3" h="55">
                  <a:moveTo>
                    <a:pt x="2" y="3"/>
                  </a:moveTo>
                  <a:cubicBezTo>
                    <a:pt x="0" y="4"/>
                    <a:pt x="6" y="4"/>
                    <a:pt x="8" y="5"/>
                  </a:cubicBezTo>
                  <a:cubicBezTo>
                    <a:pt x="15" y="6"/>
                    <a:pt x="22" y="8"/>
                    <a:pt x="28" y="11"/>
                  </a:cubicBezTo>
                  <a:cubicBezTo>
                    <a:pt x="36" y="15"/>
                    <a:pt x="41" y="20"/>
                    <a:pt x="48" y="25"/>
                  </a:cubicBezTo>
                  <a:cubicBezTo>
                    <a:pt x="59" y="32"/>
                    <a:pt x="69" y="34"/>
                    <a:pt x="81" y="36"/>
                  </a:cubicBezTo>
                  <a:cubicBezTo>
                    <a:pt x="93" y="38"/>
                    <a:pt x="103" y="44"/>
                    <a:pt x="114" y="49"/>
                  </a:cubicBezTo>
                  <a:cubicBezTo>
                    <a:pt x="129" y="55"/>
                    <a:pt x="139" y="41"/>
                    <a:pt x="153" y="42"/>
                  </a:cubicBezTo>
                  <a:cubicBezTo>
                    <a:pt x="147" y="51"/>
                    <a:pt x="120" y="44"/>
                    <a:pt x="112" y="39"/>
                  </a:cubicBezTo>
                  <a:cubicBezTo>
                    <a:pt x="101" y="33"/>
                    <a:pt x="89" y="25"/>
                    <a:pt x="76" y="24"/>
                  </a:cubicBezTo>
                  <a:cubicBezTo>
                    <a:pt x="62" y="22"/>
                    <a:pt x="54" y="21"/>
                    <a:pt x="42" y="13"/>
                  </a:cubicBezTo>
                  <a:cubicBezTo>
                    <a:pt x="30" y="6"/>
                    <a:pt x="15" y="0"/>
                    <a:pt x="2" y="5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454">
              <a:extLst>
                <a:ext uri="{FF2B5EF4-FFF2-40B4-BE49-F238E27FC236}">
                  <a16:creationId xmlns:a16="http://schemas.microsoft.com/office/drawing/2014/main" id="{D9E239A1-E667-4B0F-9650-411668AC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520"/>
              <a:ext cx="69" cy="159"/>
            </a:xfrm>
            <a:custGeom>
              <a:avLst/>
              <a:gdLst>
                <a:gd name="T0" fmla="*/ 144 w 43"/>
                <a:gd name="T1" fmla="*/ 0 h 99"/>
                <a:gd name="T2" fmla="*/ 144 w 43"/>
                <a:gd name="T3" fmla="*/ 101 h 99"/>
                <a:gd name="T4" fmla="*/ 111 w 43"/>
                <a:gd name="T5" fmla="*/ 199 h 99"/>
                <a:gd name="T6" fmla="*/ 0 w 43"/>
                <a:gd name="T7" fmla="*/ 410 h 99"/>
                <a:gd name="T8" fmla="*/ 157 w 43"/>
                <a:gd name="T9" fmla="*/ 191 h 99"/>
                <a:gd name="T10" fmla="*/ 141 w 43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9">
                  <a:moveTo>
                    <a:pt x="35" y="0"/>
                  </a:moveTo>
                  <a:cubicBezTo>
                    <a:pt x="32" y="6"/>
                    <a:pt x="35" y="18"/>
                    <a:pt x="35" y="24"/>
                  </a:cubicBezTo>
                  <a:cubicBezTo>
                    <a:pt x="34" y="33"/>
                    <a:pt x="31" y="41"/>
                    <a:pt x="27" y="48"/>
                  </a:cubicBezTo>
                  <a:cubicBezTo>
                    <a:pt x="17" y="65"/>
                    <a:pt x="5" y="79"/>
                    <a:pt x="0" y="99"/>
                  </a:cubicBezTo>
                  <a:cubicBezTo>
                    <a:pt x="7" y="78"/>
                    <a:pt x="31" y="67"/>
                    <a:pt x="38" y="46"/>
                  </a:cubicBezTo>
                  <a:cubicBezTo>
                    <a:pt x="43" y="31"/>
                    <a:pt x="43" y="12"/>
                    <a:pt x="34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455">
              <a:extLst>
                <a:ext uri="{FF2B5EF4-FFF2-40B4-BE49-F238E27FC236}">
                  <a16:creationId xmlns:a16="http://schemas.microsoft.com/office/drawing/2014/main" id="{C02E515D-81FB-4CD8-956E-BC13B6FB9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127"/>
              <a:ext cx="43" cy="207"/>
            </a:xfrm>
            <a:custGeom>
              <a:avLst/>
              <a:gdLst>
                <a:gd name="T0" fmla="*/ 61 w 27"/>
                <a:gd name="T1" fmla="*/ 0 h 129"/>
                <a:gd name="T2" fmla="*/ 73 w 27"/>
                <a:gd name="T3" fmla="*/ 247 h 129"/>
                <a:gd name="T4" fmla="*/ 46 w 27"/>
                <a:gd name="T5" fmla="*/ 375 h 129"/>
                <a:gd name="T6" fmla="*/ 0 w 27"/>
                <a:gd name="T7" fmla="*/ 533 h 129"/>
                <a:gd name="T8" fmla="*/ 97 w 27"/>
                <a:gd name="T9" fmla="*/ 226 h 129"/>
                <a:gd name="T10" fmla="*/ 68 w 27"/>
                <a:gd name="T11" fmla="*/ 5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29">
                  <a:moveTo>
                    <a:pt x="15" y="0"/>
                  </a:moveTo>
                  <a:cubicBezTo>
                    <a:pt x="10" y="19"/>
                    <a:pt x="17" y="40"/>
                    <a:pt x="18" y="60"/>
                  </a:cubicBezTo>
                  <a:cubicBezTo>
                    <a:pt x="18" y="72"/>
                    <a:pt x="15" y="80"/>
                    <a:pt x="11" y="91"/>
                  </a:cubicBezTo>
                  <a:cubicBezTo>
                    <a:pt x="5" y="103"/>
                    <a:pt x="5" y="116"/>
                    <a:pt x="0" y="129"/>
                  </a:cubicBezTo>
                  <a:cubicBezTo>
                    <a:pt x="3" y="103"/>
                    <a:pt x="27" y="83"/>
                    <a:pt x="24" y="55"/>
                  </a:cubicBezTo>
                  <a:cubicBezTo>
                    <a:pt x="22" y="37"/>
                    <a:pt x="17" y="18"/>
                    <a:pt x="17" y="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456">
              <a:extLst>
                <a:ext uri="{FF2B5EF4-FFF2-40B4-BE49-F238E27FC236}">
                  <a16:creationId xmlns:a16="http://schemas.microsoft.com/office/drawing/2014/main" id="{7F09316E-80F5-434A-824F-C48D389CA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3213"/>
              <a:ext cx="106" cy="222"/>
            </a:xfrm>
            <a:custGeom>
              <a:avLst/>
              <a:gdLst>
                <a:gd name="T0" fmla="*/ 273 w 66"/>
                <a:gd name="T1" fmla="*/ 0 h 138"/>
                <a:gd name="T2" fmla="*/ 246 w 66"/>
                <a:gd name="T3" fmla="*/ 88 h 138"/>
                <a:gd name="T4" fmla="*/ 204 w 66"/>
                <a:gd name="T5" fmla="*/ 183 h 138"/>
                <a:gd name="T6" fmla="*/ 178 w 66"/>
                <a:gd name="T7" fmla="*/ 349 h 138"/>
                <a:gd name="T8" fmla="*/ 116 w 66"/>
                <a:gd name="T9" fmla="*/ 479 h 138"/>
                <a:gd name="T10" fmla="*/ 0 w 66"/>
                <a:gd name="T11" fmla="*/ 574 h 138"/>
                <a:gd name="T12" fmla="*/ 95 w 66"/>
                <a:gd name="T13" fmla="*/ 446 h 138"/>
                <a:gd name="T14" fmla="*/ 145 w 66"/>
                <a:gd name="T15" fmla="*/ 301 h 138"/>
                <a:gd name="T16" fmla="*/ 165 w 66"/>
                <a:gd name="T17" fmla="*/ 183 h 138"/>
                <a:gd name="T18" fmla="*/ 225 w 66"/>
                <a:gd name="T19" fmla="*/ 76 h 1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6" h="138">
                  <a:moveTo>
                    <a:pt x="66" y="0"/>
                  </a:moveTo>
                  <a:cubicBezTo>
                    <a:pt x="63" y="5"/>
                    <a:pt x="61" y="14"/>
                    <a:pt x="59" y="21"/>
                  </a:cubicBezTo>
                  <a:cubicBezTo>
                    <a:pt x="56" y="29"/>
                    <a:pt x="52" y="36"/>
                    <a:pt x="49" y="44"/>
                  </a:cubicBezTo>
                  <a:cubicBezTo>
                    <a:pt x="44" y="55"/>
                    <a:pt x="45" y="71"/>
                    <a:pt x="43" y="84"/>
                  </a:cubicBezTo>
                  <a:cubicBezTo>
                    <a:pt x="41" y="95"/>
                    <a:pt x="38" y="108"/>
                    <a:pt x="28" y="115"/>
                  </a:cubicBezTo>
                  <a:cubicBezTo>
                    <a:pt x="16" y="123"/>
                    <a:pt x="6" y="123"/>
                    <a:pt x="0" y="138"/>
                  </a:cubicBezTo>
                  <a:cubicBezTo>
                    <a:pt x="4" y="125"/>
                    <a:pt x="15" y="117"/>
                    <a:pt x="23" y="107"/>
                  </a:cubicBezTo>
                  <a:cubicBezTo>
                    <a:pt x="30" y="97"/>
                    <a:pt x="34" y="83"/>
                    <a:pt x="35" y="72"/>
                  </a:cubicBezTo>
                  <a:cubicBezTo>
                    <a:pt x="36" y="62"/>
                    <a:pt x="37" y="54"/>
                    <a:pt x="40" y="44"/>
                  </a:cubicBezTo>
                  <a:cubicBezTo>
                    <a:pt x="42" y="39"/>
                    <a:pt x="50" y="18"/>
                    <a:pt x="54" y="18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457">
              <a:extLst>
                <a:ext uri="{FF2B5EF4-FFF2-40B4-BE49-F238E27FC236}">
                  <a16:creationId xmlns:a16="http://schemas.microsoft.com/office/drawing/2014/main" id="{FB7A375F-2149-4A87-A353-BCA61C098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396"/>
              <a:ext cx="199" cy="35"/>
            </a:xfrm>
            <a:custGeom>
              <a:avLst/>
              <a:gdLst>
                <a:gd name="T0" fmla="*/ 0 w 124"/>
                <a:gd name="T1" fmla="*/ 5 h 22"/>
                <a:gd name="T2" fmla="*/ 136 w 124"/>
                <a:gd name="T3" fmla="*/ 5 h 22"/>
                <a:gd name="T4" fmla="*/ 257 w 124"/>
                <a:gd name="T5" fmla="*/ 33 h 22"/>
                <a:gd name="T6" fmla="*/ 512 w 124"/>
                <a:gd name="T7" fmla="*/ 46 h 22"/>
                <a:gd name="T8" fmla="*/ 342 w 124"/>
                <a:gd name="T9" fmla="*/ 81 h 22"/>
                <a:gd name="T10" fmla="*/ 165 w 124"/>
                <a:gd name="T11" fmla="*/ 7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22">
                  <a:moveTo>
                    <a:pt x="0" y="1"/>
                  </a:moveTo>
                  <a:cubicBezTo>
                    <a:pt x="4" y="5"/>
                    <a:pt x="26" y="0"/>
                    <a:pt x="33" y="1"/>
                  </a:cubicBezTo>
                  <a:cubicBezTo>
                    <a:pt x="43" y="2"/>
                    <a:pt x="52" y="3"/>
                    <a:pt x="62" y="8"/>
                  </a:cubicBezTo>
                  <a:cubicBezTo>
                    <a:pt x="81" y="16"/>
                    <a:pt x="105" y="16"/>
                    <a:pt x="124" y="11"/>
                  </a:cubicBezTo>
                  <a:cubicBezTo>
                    <a:pt x="111" y="15"/>
                    <a:pt x="96" y="18"/>
                    <a:pt x="83" y="20"/>
                  </a:cubicBezTo>
                  <a:cubicBezTo>
                    <a:pt x="69" y="22"/>
                    <a:pt x="53" y="14"/>
                    <a:pt x="40" y="19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458">
              <a:extLst>
                <a:ext uri="{FF2B5EF4-FFF2-40B4-BE49-F238E27FC236}">
                  <a16:creationId xmlns:a16="http://schemas.microsoft.com/office/drawing/2014/main" id="{F31BBE35-C9B3-473F-84AF-655B6DC2B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3183"/>
              <a:ext cx="124" cy="110"/>
            </a:xfrm>
            <a:custGeom>
              <a:avLst/>
              <a:gdLst>
                <a:gd name="T0" fmla="*/ 90 w 77"/>
                <a:gd name="T1" fmla="*/ 94 h 69"/>
                <a:gd name="T2" fmla="*/ 225 w 77"/>
                <a:gd name="T3" fmla="*/ 155 h 69"/>
                <a:gd name="T4" fmla="*/ 301 w 77"/>
                <a:gd name="T5" fmla="*/ 279 h 69"/>
                <a:gd name="T6" fmla="*/ 306 w 77"/>
                <a:gd name="T7" fmla="*/ 175 h 69"/>
                <a:gd name="T8" fmla="*/ 217 w 77"/>
                <a:gd name="T9" fmla="*/ 115 h 69"/>
                <a:gd name="T10" fmla="*/ 116 w 77"/>
                <a:gd name="T11" fmla="*/ 73 h 69"/>
                <a:gd name="T12" fmla="*/ 60 w 77"/>
                <a:gd name="T13" fmla="*/ 21 h 69"/>
                <a:gd name="T14" fmla="*/ 0 w 77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69">
                  <a:moveTo>
                    <a:pt x="22" y="23"/>
                  </a:moveTo>
                  <a:cubicBezTo>
                    <a:pt x="18" y="33"/>
                    <a:pt x="48" y="35"/>
                    <a:pt x="54" y="38"/>
                  </a:cubicBezTo>
                  <a:cubicBezTo>
                    <a:pt x="69" y="44"/>
                    <a:pt x="73" y="53"/>
                    <a:pt x="72" y="69"/>
                  </a:cubicBezTo>
                  <a:cubicBezTo>
                    <a:pt x="69" y="62"/>
                    <a:pt x="77" y="51"/>
                    <a:pt x="73" y="43"/>
                  </a:cubicBezTo>
                  <a:cubicBezTo>
                    <a:pt x="70" y="37"/>
                    <a:pt x="58" y="30"/>
                    <a:pt x="52" y="28"/>
                  </a:cubicBezTo>
                  <a:cubicBezTo>
                    <a:pt x="43" y="25"/>
                    <a:pt x="36" y="25"/>
                    <a:pt x="28" y="18"/>
                  </a:cubicBezTo>
                  <a:cubicBezTo>
                    <a:pt x="23" y="14"/>
                    <a:pt x="19" y="8"/>
                    <a:pt x="14" y="5"/>
                  </a:cubicBezTo>
                  <a:cubicBezTo>
                    <a:pt x="10" y="2"/>
                    <a:pt x="4" y="2"/>
                    <a:pt x="0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459">
              <a:extLst>
                <a:ext uri="{FF2B5EF4-FFF2-40B4-BE49-F238E27FC236}">
                  <a16:creationId xmlns:a16="http://schemas.microsoft.com/office/drawing/2014/main" id="{247050B2-AC68-4997-8D28-7EF0F2E1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3303"/>
              <a:ext cx="146" cy="79"/>
            </a:xfrm>
            <a:custGeom>
              <a:avLst/>
              <a:gdLst>
                <a:gd name="T0" fmla="*/ 375 w 91"/>
                <a:gd name="T1" fmla="*/ 8 h 49"/>
                <a:gd name="T2" fmla="*/ 239 w 91"/>
                <a:gd name="T3" fmla="*/ 156 h 49"/>
                <a:gd name="T4" fmla="*/ 136 w 91"/>
                <a:gd name="T5" fmla="*/ 198 h 49"/>
                <a:gd name="T6" fmla="*/ 0 w 91"/>
                <a:gd name="T7" fmla="*/ 190 h 49"/>
                <a:gd name="T8" fmla="*/ 178 w 91"/>
                <a:gd name="T9" fmla="*/ 131 h 49"/>
                <a:gd name="T10" fmla="*/ 212 w 91"/>
                <a:gd name="T11" fmla="*/ 68 h 49"/>
                <a:gd name="T12" fmla="*/ 310 w 91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49">
                  <a:moveTo>
                    <a:pt x="91" y="2"/>
                  </a:moveTo>
                  <a:cubicBezTo>
                    <a:pt x="77" y="12"/>
                    <a:pt x="72" y="28"/>
                    <a:pt x="58" y="37"/>
                  </a:cubicBezTo>
                  <a:cubicBezTo>
                    <a:pt x="51" y="42"/>
                    <a:pt x="42" y="46"/>
                    <a:pt x="33" y="47"/>
                  </a:cubicBezTo>
                  <a:cubicBezTo>
                    <a:pt x="22" y="49"/>
                    <a:pt x="11" y="45"/>
                    <a:pt x="0" y="45"/>
                  </a:cubicBezTo>
                  <a:cubicBezTo>
                    <a:pt x="14" y="40"/>
                    <a:pt x="31" y="42"/>
                    <a:pt x="43" y="31"/>
                  </a:cubicBezTo>
                  <a:cubicBezTo>
                    <a:pt x="47" y="27"/>
                    <a:pt x="47" y="21"/>
                    <a:pt x="51" y="16"/>
                  </a:cubicBezTo>
                  <a:cubicBezTo>
                    <a:pt x="56" y="10"/>
                    <a:pt x="68" y="3"/>
                    <a:pt x="75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460">
              <a:extLst>
                <a:ext uri="{FF2B5EF4-FFF2-40B4-BE49-F238E27FC236}">
                  <a16:creationId xmlns:a16="http://schemas.microsoft.com/office/drawing/2014/main" id="{6C67B04F-3EB3-4EBD-A4B7-7CA264D3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048"/>
              <a:ext cx="119" cy="199"/>
            </a:xfrm>
            <a:custGeom>
              <a:avLst/>
              <a:gdLst>
                <a:gd name="T0" fmla="*/ 307 w 74"/>
                <a:gd name="T1" fmla="*/ 0 h 124"/>
                <a:gd name="T2" fmla="*/ 267 w 74"/>
                <a:gd name="T3" fmla="*/ 29 h 124"/>
                <a:gd name="T4" fmla="*/ 228 w 74"/>
                <a:gd name="T5" fmla="*/ 95 h 124"/>
                <a:gd name="T6" fmla="*/ 154 w 74"/>
                <a:gd name="T7" fmla="*/ 212 h 124"/>
                <a:gd name="T8" fmla="*/ 0 w 74"/>
                <a:gd name="T9" fmla="*/ 512 h 124"/>
                <a:gd name="T10" fmla="*/ 60 w 74"/>
                <a:gd name="T11" fmla="*/ 335 h 124"/>
                <a:gd name="T12" fmla="*/ 88 w 74"/>
                <a:gd name="T13" fmla="*/ 212 h 124"/>
                <a:gd name="T14" fmla="*/ 183 w 74"/>
                <a:gd name="T15" fmla="*/ 111 h 124"/>
                <a:gd name="T16" fmla="*/ 294 w 74"/>
                <a:gd name="T17" fmla="*/ 0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24">
                  <a:moveTo>
                    <a:pt x="74" y="0"/>
                  </a:moveTo>
                  <a:cubicBezTo>
                    <a:pt x="73" y="2"/>
                    <a:pt x="67" y="5"/>
                    <a:pt x="64" y="7"/>
                  </a:cubicBezTo>
                  <a:cubicBezTo>
                    <a:pt x="59" y="12"/>
                    <a:pt x="57" y="17"/>
                    <a:pt x="55" y="23"/>
                  </a:cubicBezTo>
                  <a:cubicBezTo>
                    <a:pt x="52" y="36"/>
                    <a:pt x="47" y="42"/>
                    <a:pt x="37" y="51"/>
                  </a:cubicBezTo>
                  <a:cubicBezTo>
                    <a:pt x="16" y="71"/>
                    <a:pt x="18" y="102"/>
                    <a:pt x="0" y="124"/>
                  </a:cubicBezTo>
                  <a:cubicBezTo>
                    <a:pt x="5" y="109"/>
                    <a:pt x="13" y="97"/>
                    <a:pt x="14" y="81"/>
                  </a:cubicBezTo>
                  <a:cubicBezTo>
                    <a:pt x="15" y="68"/>
                    <a:pt x="10" y="62"/>
                    <a:pt x="21" y="51"/>
                  </a:cubicBezTo>
                  <a:cubicBezTo>
                    <a:pt x="30" y="42"/>
                    <a:pt x="39" y="39"/>
                    <a:pt x="44" y="27"/>
                  </a:cubicBezTo>
                  <a:cubicBezTo>
                    <a:pt x="50" y="15"/>
                    <a:pt x="59" y="4"/>
                    <a:pt x="71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461">
              <a:extLst>
                <a:ext uri="{FF2B5EF4-FFF2-40B4-BE49-F238E27FC236}">
                  <a16:creationId xmlns:a16="http://schemas.microsoft.com/office/drawing/2014/main" id="{DA642870-83AD-4901-AE9C-CB2885D54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037"/>
              <a:ext cx="77" cy="56"/>
            </a:xfrm>
            <a:custGeom>
              <a:avLst/>
              <a:gdLst>
                <a:gd name="T0" fmla="*/ 178 w 48"/>
                <a:gd name="T1" fmla="*/ 8 h 35"/>
                <a:gd name="T2" fmla="*/ 0 w 48"/>
                <a:gd name="T3" fmla="*/ 144 h 35"/>
                <a:gd name="T4" fmla="*/ 199 w 48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5">
                  <a:moveTo>
                    <a:pt x="43" y="2"/>
                  </a:moveTo>
                  <a:cubicBezTo>
                    <a:pt x="30" y="8"/>
                    <a:pt x="5" y="20"/>
                    <a:pt x="0" y="35"/>
                  </a:cubicBezTo>
                  <a:cubicBezTo>
                    <a:pt x="12" y="18"/>
                    <a:pt x="40" y="22"/>
                    <a:pt x="48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462">
              <a:extLst>
                <a:ext uri="{FF2B5EF4-FFF2-40B4-BE49-F238E27FC236}">
                  <a16:creationId xmlns:a16="http://schemas.microsoft.com/office/drawing/2014/main" id="{FE612F71-482C-48E0-B5F4-CEFF01C27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3051"/>
              <a:ext cx="160" cy="100"/>
            </a:xfrm>
            <a:custGeom>
              <a:avLst/>
              <a:gdLst>
                <a:gd name="T0" fmla="*/ 410 w 100"/>
                <a:gd name="T1" fmla="*/ 0 h 62"/>
                <a:gd name="T2" fmla="*/ 192 w 100"/>
                <a:gd name="T3" fmla="*/ 137 h 62"/>
                <a:gd name="T4" fmla="*/ 0 w 100"/>
                <a:gd name="T5" fmla="*/ 260 h 62"/>
                <a:gd name="T6" fmla="*/ 251 w 100"/>
                <a:gd name="T7" fmla="*/ 137 h 62"/>
                <a:gd name="T8" fmla="*/ 405 w 100"/>
                <a:gd name="T9" fmla="*/ 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62">
                  <a:moveTo>
                    <a:pt x="100" y="0"/>
                  </a:moveTo>
                  <a:cubicBezTo>
                    <a:pt x="92" y="16"/>
                    <a:pt x="63" y="28"/>
                    <a:pt x="47" y="33"/>
                  </a:cubicBezTo>
                  <a:cubicBezTo>
                    <a:pt x="30" y="37"/>
                    <a:pt x="10" y="46"/>
                    <a:pt x="0" y="62"/>
                  </a:cubicBezTo>
                  <a:cubicBezTo>
                    <a:pt x="19" y="48"/>
                    <a:pt x="40" y="42"/>
                    <a:pt x="61" y="33"/>
                  </a:cubicBezTo>
                  <a:cubicBezTo>
                    <a:pt x="72" y="28"/>
                    <a:pt x="98" y="15"/>
                    <a:pt x="99" y="2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463">
              <a:extLst>
                <a:ext uri="{FF2B5EF4-FFF2-40B4-BE49-F238E27FC236}">
                  <a16:creationId xmlns:a16="http://schemas.microsoft.com/office/drawing/2014/main" id="{03B2056B-BD40-4993-AEDB-81EEDEBF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815"/>
              <a:ext cx="86" cy="140"/>
            </a:xfrm>
            <a:custGeom>
              <a:avLst/>
              <a:gdLst>
                <a:gd name="T0" fmla="*/ 213 w 54"/>
                <a:gd name="T1" fmla="*/ 47 h 87"/>
                <a:gd name="T2" fmla="*/ 97 w 54"/>
                <a:gd name="T3" fmla="*/ 208 h 87"/>
                <a:gd name="T4" fmla="*/ 61 w 54"/>
                <a:gd name="T5" fmla="*/ 293 h 87"/>
                <a:gd name="T6" fmla="*/ 0 w 54"/>
                <a:gd name="T7" fmla="*/ 362 h 87"/>
                <a:gd name="T8" fmla="*/ 108 w 54"/>
                <a:gd name="T9" fmla="*/ 145 h 87"/>
                <a:gd name="T10" fmla="*/ 218 w 54"/>
                <a:gd name="T11" fmla="*/ 0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87">
                  <a:moveTo>
                    <a:pt x="53" y="11"/>
                  </a:moveTo>
                  <a:cubicBezTo>
                    <a:pt x="40" y="17"/>
                    <a:pt x="30" y="38"/>
                    <a:pt x="24" y="50"/>
                  </a:cubicBezTo>
                  <a:cubicBezTo>
                    <a:pt x="21" y="57"/>
                    <a:pt x="18" y="64"/>
                    <a:pt x="15" y="70"/>
                  </a:cubicBezTo>
                  <a:cubicBezTo>
                    <a:pt x="11" y="77"/>
                    <a:pt x="6" y="81"/>
                    <a:pt x="0" y="87"/>
                  </a:cubicBezTo>
                  <a:cubicBezTo>
                    <a:pt x="11" y="69"/>
                    <a:pt x="21" y="55"/>
                    <a:pt x="27" y="35"/>
                  </a:cubicBezTo>
                  <a:cubicBezTo>
                    <a:pt x="31" y="20"/>
                    <a:pt x="40" y="8"/>
                    <a:pt x="54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464">
              <a:extLst>
                <a:ext uri="{FF2B5EF4-FFF2-40B4-BE49-F238E27FC236}">
                  <a16:creationId xmlns:a16="http://schemas.microsoft.com/office/drawing/2014/main" id="{532C35C5-A982-40A0-860B-561AF0338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3621"/>
              <a:ext cx="37" cy="48"/>
            </a:xfrm>
            <a:custGeom>
              <a:avLst/>
              <a:gdLst>
                <a:gd name="T0" fmla="*/ 97 w 23"/>
                <a:gd name="T1" fmla="*/ 13 h 30"/>
                <a:gd name="T2" fmla="*/ 69 w 23"/>
                <a:gd name="T3" fmla="*/ 74 h 30"/>
                <a:gd name="T4" fmla="*/ 0 w 23"/>
                <a:gd name="T5" fmla="*/ 94 h 30"/>
                <a:gd name="T6" fmla="*/ 80 w 2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0">
                  <a:moveTo>
                    <a:pt x="23" y="3"/>
                  </a:moveTo>
                  <a:cubicBezTo>
                    <a:pt x="20" y="5"/>
                    <a:pt x="21" y="14"/>
                    <a:pt x="17" y="18"/>
                  </a:cubicBezTo>
                  <a:cubicBezTo>
                    <a:pt x="14" y="23"/>
                    <a:pt x="4" y="30"/>
                    <a:pt x="0" y="23"/>
                  </a:cubicBezTo>
                  <a:cubicBezTo>
                    <a:pt x="9" y="18"/>
                    <a:pt x="20" y="13"/>
                    <a:pt x="19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465">
              <a:extLst>
                <a:ext uri="{FF2B5EF4-FFF2-40B4-BE49-F238E27FC236}">
                  <a16:creationId xmlns:a16="http://schemas.microsoft.com/office/drawing/2014/main" id="{6944FDE7-EE52-471D-A647-84D6A990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3608"/>
              <a:ext cx="48" cy="32"/>
            </a:xfrm>
            <a:custGeom>
              <a:avLst/>
              <a:gdLst>
                <a:gd name="T0" fmla="*/ 118 w 30"/>
                <a:gd name="T1" fmla="*/ 8 h 20"/>
                <a:gd name="T2" fmla="*/ 0 w 30"/>
                <a:gd name="T3" fmla="*/ 82 h 20"/>
                <a:gd name="T4" fmla="*/ 123 w 30"/>
                <a:gd name="T5" fmla="*/ 2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0">
                  <a:moveTo>
                    <a:pt x="29" y="2"/>
                  </a:moveTo>
                  <a:cubicBezTo>
                    <a:pt x="20" y="0"/>
                    <a:pt x="5" y="11"/>
                    <a:pt x="0" y="20"/>
                  </a:cubicBezTo>
                  <a:cubicBezTo>
                    <a:pt x="7" y="11"/>
                    <a:pt x="19" y="4"/>
                    <a:pt x="30" y="5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466">
              <a:extLst>
                <a:ext uri="{FF2B5EF4-FFF2-40B4-BE49-F238E27FC236}">
                  <a16:creationId xmlns:a16="http://schemas.microsoft.com/office/drawing/2014/main" id="{C26C5F11-B3D8-445F-8965-3ABBF202E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253"/>
              <a:ext cx="42" cy="73"/>
            </a:xfrm>
            <a:custGeom>
              <a:avLst/>
              <a:gdLst>
                <a:gd name="T0" fmla="*/ 29 w 26"/>
                <a:gd name="T1" fmla="*/ 0 h 45"/>
                <a:gd name="T2" fmla="*/ 76 w 26"/>
                <a:gd name="T3" fmla="*/ 191 h 45"/>
                <a:gd name="T4" fmla="*/ 50 w 26"/>
                <a:gd name="T5" fmla="*/ 131 h 45"/>
                <a:gd name="T6" fmla="*/ 13 w 26"/>
                <a:gd name="T7" fmla="*/ 42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5">
                  <a:moveTo>
                    <a:pt x="7" y="0"/>
                  </a:moveTo>
                  <a:cubicBezTo>
                    <a:pt x="0" y="3"/>
                    <a:pt x="26" y="34"/>
                    <a:pt x="18" y="45"/>
                  </a:cubicBezTo>
                  <a:cubicBezTo>
                    <a:pt x="16" y="41"/>
                    <a:pt x="15" y="36"/>
                    <a:pt x="12" y="31"/>
                  </a:cubicBezTo>
                  <a:cubicBezTo>
                    <a:pt x="9" y="25"/>
                    <a:pt x="0" y="18"/>
                    <a:pt x="3" y="1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467">
              <a:extLst>
                <a:ext uri="{FF2B5EF4-FFF2-40B4-BE49-F238E27FC236}">
                  <a16:creationId xmlns:a16="http://schemas.microsoft.com/office/drawing/2014/main" id="{3C9A1FD4-374A-421F-9448-089CD2BE5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3189"/>
              <a:ext cx="111" cy="50"/>
            </a:xfrm>
            <a:custGeom>
              <a:avLst/>
              <a:gdLst>
                <a:gd name="T0" fmla="*/ 0 w 69"/>
                <a:gd name="T1" fmla="*/ 55 h 31"/>
                <a:gd name="T2" fmla="*/ 288 w 69"/>
                <a:gd name="T3" fmla="*/ 21 h 31"/>
                <a:gd name="T4" fmla="*/ 88 w 69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1">
                  <a:moveTo>
                    <a:pt x="0" y="13"/>
                  </a:moveTo>
                  <a:cubicBezTo>
                    <a:pt x="10" y="31"/>
                    <a:pt x="57" y="17"/>
                    <a:pt x="69" y="5"/>
                  </a:cubicBezTo>
                  <a:cubicBezTo>
                    <a:pt x="52" y="4"/>
                    <a:pt x="36" y="10"/>
                    <a:pt x="21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468">
              <a:extLst>
                <a:ext uri="{FF2B5EF4-FFF2-40B4-BE49-F238E27FC236}">
                  <a16:creationId xmlns:a16="http://schemas.microsoft.com/office/drawing/2014/main" id="{8C0A2A3D-56B2-4CBA-9CE0-11E51B480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3067"/>
              <a:ext cx="112" cy="64"/>
            </a:xfrm>
            <a:custGeom>
              <a:avLst/>
              <a:gdLst>
                <a:gd name="T0" fmla="*/ 0 w 70"/>
                <a:gd name="T1" fmla="*/ 163 h 40"/>
                <a:gd name="T2" fmla="*/ 131 w 70"/>
                <a:gd name="T3" fmla="*/ 107 h 40"/>
                <a:gd name="T4" fmla="*/ 286 w 70"/>
                <a:gd name="T5" fmla="*/ 0 h 40"/>
                <a:gd name="T6" fmla="*/ 42 w 70"/>
                <a:gd name="T7" fmla="*/ 12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40">
                  <a:moveTo>
                    <a:pt x="0" y="40"/>
                  </a:moveTo>
                  <a:cubicBezTo>
                    <a:pt x="9" y="38"/>
                    <a:pt x="22" y="30"/>
                    <a:pt x="32" y="26"/>
                  </a:cubicBezTo>
                  <a:cubicBezTo>
                    <a:pt x="46" y="20"/>
                    <a:pt x="60" y="13"/>
                    <a:pt x="70" y="0"/>
                  </a:cubicBezTo>
                  <a:cubicBezTo>
                    <a:pt x="52" y="14"/>
                    <a:pt x="29" y="20"/>
                    <a:pt x="10" y="31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469">
              <a:extLst>
                <a:ext uri="{FF2B5EF4-FFF2-40B4-BE49-F238E27FC236}">
                  <a16:creationId xmlns:a16="http://schemas.microsoft.com/office/drawing/2014/main" id="{1D890E5F-33CF-4D84-A2E6-110FF086F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2740"/>
              <a:ext cx="114" cy="90"/>
            </a:xfrm>
            <a:custGeom>
              <a:avLst/>
              <a:gdLst>
                <a:gd name="T0" fmla="*/ 47 w 71"/>
                <a:gd name="T1" fmla="*/ 59 h 56"/>
                <a:gd name="T2" fmla="*/ 226 w 71"/>
                <a:gd name="T3" fmla="*/ 145 h 56"/>
                <a:gd name="T4" fmla="*/ 294 w 71"/>
                <a:gd name="T5" fmla="*/ 233 h 56"/>
                <a:gd name="T6" fmla="*/ 186 w 71"/>
                <a:gd name="T7" fmla="*/ 88 h 56"/>
                <a:gd name="T8" fmla="*/ 0 w 71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6">
                  <a:moveTo>
                    <a:pt x="11" y="14"/>
                  </a:moveTo>
                  <a:cubicBezTo>
                    <a:pt x="13" y="27"/>
                    <a:pt x="44" y="30"/>
                    <a:pt x="55" y="35"/>
                  </a:cubicBezTo>
                  <a:cubicBezTo>
                    <a:pt x="62" y="39"/>
                    <a:pt x="69" y="48"/>
                    <a:pt x="71" y="56"/>
                  </a:cubicBezTo>
                  <a:cubicBezTo>
                    <a:pt x="66" y="41"/>
                    <a:pt x="58" y="30"/>
                    <a:pt x="45" y="21"/>
                  </a:cubicBezTo>
                  <a:cubicBezTo>
                    <a:pt x="33" y="14"/>
                    <a:pt x="8" y="12"/>
                    <a:pt x="0" y="0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470">
              <a:extLst>
                <a:ext uri="{FF2B5EF4-FFF2-40B4-BE49-F238E27FC236}">
                  <a16:creationId xmlns:a16="http://schemas.microsoft.com/office/drawing/2014/main" id="{6D3923C1-6866-4D08-9A5A-E9F9B5C08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698"/>
              <a:ext cx="94" cy="32"/>
            </a:xfrm>
            <a:custGeom>
              <a:avLst/>
              <a:gdLst>
                <a:gd name="T0" fmla="*/ 0 w 59"/>
                <a:gd name="T1" fmla="*/ 8 h 20"/>
                <a:gd name="T2" fmla="*/ 129 w 59"/>
                <a:gd name="T3" fmla="*/ 5 h 20"/>
                <a:gd name="T4" fmla="*/ 239 w 59"/>
                <a:gd name="T5" fmla="*/ 56 h 20"/>
                <a:gd name="T6" fmla="*/ 166 w 59"/>
                <a:gd name="T7" fmla="*/ 48 h 20"/>
                <a:gd name="T8" fmla="*/ 29 w 59"/>
                <a:gd name="T9" fmla="*/ 6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0">
                  <a:moveTo>
                    <a:pt x="0" y="2"/>
                  </a:moveTo>
                  <a:cubicBezTo>
                    <a:pt x="7" y="9"/>
                    <a:pt x="23" y="0"/>
                    <a:pt x="32" y="1"/>
                  </a:cubicBezTo>
                  <a:cubicBezTo>
                    <a:pt x="41" y="3"/>
                    <a:pt x="52" y="8"/>
                    <a:pt x="59" y="14"/>
                  </a:cubicBezTo>
                  <a:cubicBezTo>
                    <a:pt x="53" y="12"/>
                    <a:pt x="47" y="12"/>
                    <a:pt x="41" y="12"/>
                  </a:cubicBezTo>
                  <a:cubicBezTo>
                    <a:pt x="31" y="13"/>
                    <a:pt x="15" y="20"/>
                    <a:pt x="7" y="17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471">
              <a:extLst>
                <a:ext uri="{FF2B5EF4-FFF2-40B4-BE49-F238E27FC236}">
                  <a16:creationId xmlns:a16="http://schemas.microsoft.com/office/drawing/2014/main" id="{598596AF-DD59-431B-BC9F-C2FBEAB0D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" y="2533"/>
              <a:ext cx="66" cy="58"/>
            </a:xfrm>
            <a:custGeom>
              <a:avLst/>
              <a:gdLst>
                <a:gd name="T0" fmla="*/ 21 w 41"/>
                <a:gd name="T1" fmla="*/ 150 h 36"/>
                <a:gd name="T2" fmla="*/ 163 w 41"/>
                <a:gd name="T3" fmla="*/ 47 h 36"/>
                <a:gd name="T4" fmla="*/ 0 w 41"/>
                <a:gd name="T5" fmla="*/ 102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6">
                  <a:moveTo>
                    <a:pt x="5" y="36"/>
                  </a:moveTo>
                  <a:cubicBezTo>
                    <a:pt x="14" y="26"/>
                    <a:pt x="23" y="10"/>
                    <a:pt x="39" y="11"/>
                  </a:cubicBezTo>
                  <a:cubicBezTo>
                    <a:pt x="41" y="0"/>
                    <a:pt x="4" y="22"/>
                    <a:pt x="0" y="24"/>
                  </a:cubicBezTo>
                </a:path>
              </a:pathLst>
            </a:custGeom>
            <a:solidFill>
              <a:srgbClr val="F4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Line 34">
            <a:extLst>
              <a:ext uri="{FF2B5EF4-FFF2-40B4-BE49-F238E27FC236}">
                <a16:creationId xmlns:a16="http://schemas.microsoft.com/office/drawing/2014/main" id="{C04DF162-54E4-4CE8-BE5C-27F0B60D4A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5250" y="4264025"/>
            <a:ext cx="0" cy="11430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3" name="Line 18">
            <a:extLst>
              <a:ext uri="{FF2B5EF4-FFF2-40B4-BE49-F238E27FC236}">
                <a16:creationId xmlns:a16="http://schemas.microsoft.com/office/drawing/2014/main" id="{3D1E4AEE-B74A-4D23-B7A6-79A6E7EB88EF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7750" y="4178300"/>
            <a:ext cx="0" cy="12192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4" name="Line 31">
            <a:extLst>
              <a:ext uri="{FF2B5EF4-FFF2-40B4-BE49-F238E27FC236}">
                <a16:creationId xmlns:a16="http://schemas.microsoft.com/office/drawing/2014/main" id="{840F5A03-DF81-454A-A765-4CA2C198E8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8975" y="4273550"/>
            <a:ext cx="0" cy="11430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5" name="Line 28">
            <a:extLst>
              <a:ext uri="{FF2B5EF4-FFF2-40B4-BE49-F238E27FC236}">
                <a16:creationId xmlns:a16="http://schemas.microsoft.com/office/drawing/2014/main" id="{F5F0F4C7-788A-400D-ABBB-CA5BF5B7F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8400" y="4283075"/>
            <a:ext cx="0" cy="11430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6" name="Rectangle 2">
            <a:extLst>
              <a:ext uri="{FF2B5EF4-FFF2-40B4-BE49-F238E27FC236}">
                <a16:creationId xmlns:a16="http://schemas.microsoft.com/office/drawing/2014/main" id="{43CAB54D-3517-4CBE-906D-AB77FF7AA5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Normal ECG</a:t>
            </a:r>
          </a:p>
        </p:txBody>
      </p:sp>
      <p:sp>
        <p:nvSpPr>
          <p:cNvPr id="45062" name="Freeform 7">
            <a:extLst>
              <a:ext uri="{FF2B5EF4-FFF2-40B4-BE49-F238E27FC236}">
                <a16:creationId xmlns:a16="http://schemas.microsoft.com/office/drawing/2014/main" id="{6D725EF8-A2F3-415B-AE42-C33F383008F7}"/>
              </a:ext>
            </a:extLst>
          </p:cNvPr>
          <p:cNvSpPr>
            <a:spLocks/>
          </p:cNvSpPr>
          <p:nvPr/>
        </p:nvSpPr>
        <p:spPr bwMode="auto">
          <a:xfrm>
            <a:off x="4267200" y="2387600"/>
            <a:ext cx="4419600" cy="2293938"/>
          </a:xfrm>
          <a:custGeom>
            <a:avLst/>
            <a:gdLst>
              <a:gd name="T0" fmla="*/ 0 w 871"/>
              <a:gd name="T1" fmla="*/ 2147483646 h 424"/>
              <a:gd name="T2" fmla="*/ 2147483646 w 871"/>
              <a:gd name="T3" fmla="*/ 2147483646 h 424"/>
              <a:gd name="T4" fmla="*/ 2147483646 w 871"/>
              <a:gd name="T5" fmla="*/ 2147483646 h 424"/>
              <a:gd name="T6" fmla="*/ 2147483646 w 871"/>
              <a:gd name="T7" fmla="*/ 2147483646 h 424"/>
              <a:gd name="T8" fmla="*/ 2147483646 w 871"/>
              <a:gd name="T9" fmla="*/ 2147483646 h 424"/>
              <a:gd name="T10" fmla="*/ 2147483646 w 871"/>
              <a:gd name="T11" fmla="*/ 2147483646 h 424"/>
              <a:gd name="T12" fmla="*/ 2147483646 w 871"/>
              <a:gd name="T13" fmla="*/ 0 h 424"/>
              <a:gd name="T14" fmla="*/ 2147483646 w 871"/>
              <a:gd name="T15" fmla="*/ 2147483646 h 424"/>
              <a:gd name="T16" fmla="*/ 2147483646 w 871"/>
              <a:gd name="T17" fmla="*/ 2147483646 h 424"/>
              <a:gd name="T18" fmla="*/ 2147483646 w 871"/>
              <a:gd name="T19" fmla="*/ 2147483646 h 424"/>
              <a:gd name="T20" fmla="*/ 2147483646 w 871"/>
              <a:gd name="T21" fmla="*/ 2147483646 h 424"/>
              <a:gd name="T22" fmla="*/ 2147483646 w 871"/>
              <a:gd name="T23" fmla="*/ 2147483646 h 424"/>
              <a:gd name="T24" fmla="*/ 2147483646 w 871"/>
              <a:gd name="T25" fmla="*/ 2147483646 h 424"/>
              <a:gd name="T26" fmla="*/ 2147483646 w 871"/>
              <a:gd name="T27" fmla="*/ 2147483646 h 424"/>
              <a:gd name="T28" fmla="*/ 2147483646 w 871"/>
              <a:gd name="T29" fmla="*/ 2147483646 h 424"/>
              <a:gd name="T30" fmla="*/ 2147483646 w 871"/>
              <a:gd name="T31" fmla="*/ 2147483646 h 424"/>
              <a:gd name="T32" fmla="*/ 2147483646 w 871"/>
              <a:gd name="T33" fmla="*/ 2147483646 h 4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1" h="424">
                <a:moveTo>
                  <a:pt x="0" y="333"/>
                </a:moveTo>
                <a:cubicBezTo>
                  <a:pt x="116" y="333"/>
                  <a:pt x="116" y="333"/>
                  <a:pt x="116" y="333"/>
                </a:cubicBezTo>
                <a:cubicBezTo>
                  <a:pt x="116" y="333"/>
                  <a:pt x="131" y="258"/>
                  <a:pt x="153" y="258"/>
                </a:cubicBezTo>
                <a:cubicBezTo>
                  <a:pt x="175" y="258"/>
                  <a:pt x="182" y="328"/>
                  <a:pt x="182" y="328"/>
                </a:cubicBezTo>
                <a:cubicBezTo>
                  <a:pt x="242" y="328"/>
                  <a:pt x="242" y="328"/>
                  <a:pt x="242" y="328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311" y="0"/>
                  <a:pt x="311" y="0"/>
                  <a:pt x="311" y="0"/>
                </a:cubicBezTo>
                <a:cubicBezTo>
                  <a:pt x="368" y="424"/>
                  <a:pt x="368" y="424"/>
                  <a:pt x="368" y="424"/>
                </a:cubicBezTo>
                <a:cubicBezTo>
                  <a:pt x="387" y="347"/>
                  <a:pt x="387" y="347"/>
                  <a:pt x="387" y="347"/>
                </a:cubicBezTo>
                <a:cubicBezTo>
                  <a:pt x="549" y="347"/>
                  <a:pt x="549" y="347"/>
                  <a:pt x="549" y="347"/>
                </a:cubicBezTo>
                <a:cubicBezTo>
                  <a:pt x="549" y="347"/>
                  <a:pt x="592" y="228"/>
                  <a:pt x="602" y="225"/>
                </a:cubicBezTo>
                <a:cubicBezTo>
                  <a:pt x="612" y="221"/>
                  <a:pt x="625" y="225"/>
                  <a:pt x="625" y="225"/>
                </a:cubicBezTo>
                <a:cubicBezTo>
                  <a:pt x="625" y="225"/>
                  <a:pt x="643" y="246"/>
                  <a:pt x="675" y="346"/>
                </a:cubicBezTo>
                <a:cubicBezTo>
                  <a:pt x="685" y="346"/>
                  <a:pt x="685" y="346"/>
                  <a:pt x="685" y="346"/>
                </a:cubicBezTo>
                <a:cubicBezTo>
                  <a:pt x="685" y="346"/>
                  <a:pt x="708" y="321"/>
                  <a:pt x="733" y="321"/>
                </a:cubicBezTo>
                <a:cubicBezTo>
                  <a:pt x="758" y="321"/>
                  <a:pt x="776" y="346"/>
                  <a:pt x="776" y="346"/>
                </a:cubicBezTo>
                <a:cubicBezTo>
                  <a:pt x="871" y="346"/>
                  <a:pt x="871" y="346"/>
                  <a:pt x="871" y="346"/>
                </a:cubicBezTo>
              </a:path>
            </a:pathLst>
          </a:custGeom>
          <a:noFill/>
          <a:ln w="31750" cap="rnd">
            <a:solidFill>
              <a:srgbClr val="58D3F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8" name="Text Box 8">
            <a:extLst>
              <a:ext uri="{FF2B5EF4-FFF2-40B4-BE49-F238E27FC236}">
                <a16:creationId xmlns:a16="http://schemas.microsoft.com/office/drawing/2014/main" id="{8CBD766F-BE6A-4CBA-B3D5-F011C7789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75" y="2044700"/>
            <a:ext cx="3683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R</a:t>
            </a:r>
          </a:p>
        </p:txBody>
      </p:sp>
      <p:sp>
        <p:nvSpPr>
          <p:cNvPr id="25609" name="Text Box 9">
            <a:extLst>
              <a:ext uri="{FF2B5EF4-FFF2-40B4-BE49-F238E27FC236}">
                <a16:creationId xmlns:a16="http://schemas.microsoft.com/office/drawing/2014/main" id="{F94705C9-DB0E-4C9F-962E-7EA35C734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0" y="4568825"/>
            <a:ext cx="381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Q</a:t>
            </a:r>
          </a:p>
        </p:txBody>
      </p:sp>
      <p:sp>
        <p:nvSpPr>
          <p:cNvPr id="25610" name="Text Box 10">
            <a:extLst>
              <a:ext uri="{FF2B5EF4-FFF2-40B4-BE49-F238E27FC236}">
                <a16:creationId xmlns:a16="http://schemas.microsoft.com/office/drawing/2014/main" id="{F76E8717-88FA-4929-946B-DA7472B8E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0900" y="3235325"/>
            <a:ext cx="339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T</a:t>
            </a:r>
          </a:p>
        </p:txBody>
      </p:sp>
      <p:sp>
        <p:nvSpPr>
          <p:cNvPr id="25611" name="Text Box 11">
            <a:extLst>
              <a:ext uri="{FF2B5EF4-FFF2-40B4-BE49-F238E27FC236}">
                <a16:creationId xmlns:a16="http://schemas.microsoft.com/office/drawing/2014/main" id="{FCAE7DE5-F06C-4F92-AA30-FEC180F8C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0975" y="3768725"/>
            <a:ext cx="3683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U</a:t>
            </a:r>
          </a:p>
        </p:txBody>
      </p:sp>
      <p:sp>
        <p:nvSpPr>
          <p:cNvPr id="25612" name="Line 12">
            <a:extLst>
              <a:ext uri="{FF2B5EF4-FFF2-40B4-BE49-F238E27FC236}">
                <a16:creationId xmlns:a16="http://schemas.microsoft.com/office/drawing/2014/main" id="{68287EEB-FAC6-49E6-A6B5-46A6095434B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0" y="2187575"/>
            <a:ext cx="0" cy="243840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13" name="Text Box 13">
            <a:extLst>
              <a:ext uri="{FF2B5EF4-FFF2-40B4-BE49-F238E27FC236}">
                <a16:creationId xmlns:a16="http://schemas.microsoft.com/office/drawing/2014/main" id="{45376969-36AC-4A19-89BA-1E1807DCC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7275" y="3435350"/>
            <a:ext cx="3540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P</a:t>
            </a:r>
          </a:p>
        </p:txBody>
      </p:sp>
      <p:sp>
        <p:nvSpPr>
          <p:cNvPr id="25614" name="Text Box 14">
            <a:extLst>
              <a:ext uri="{FF2B5EF4-FFF2-40B4-BE49-F238E27FC236}">
                <a16:creationId xmlns:a16="http://schemas.microsoft.com/office/drawing/2014/main" id="{E1347471-6C48-4FA9-85B2-150B7D93B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5500" y="4635500"/>
            <a:ext cx="3540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 b="1">
                <a:solidFill>
                  <a:srgbClr val="87DBF5"/>
                </a:solidFill>
              </a:rPr>
              <a:t>S</a:t>
            </a:r>
          </a:p>
        </p:txBody>
      </p:sp>
      <p:sp>
        <p:nvSpPr>
          <p:cNvPr id="25615" name="Text Box 15">
            <a:extLst>
              <a:ext uri="{FF2B5EF4-FFF2-40B4-BE49-F238E27FC236}">
                <a16:creationId xmlns:a16="http://schemas.microsoft.com/office/drawing/2014/main" id="{316A5679-1C46-49FA-857B-028DF7C07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9150" y="2111375"/>
            <a:ext cx="4508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chemeClr val="bg1"/>
                </a:solidFill>
              </a:rPr>
              <a:t>mV</a:t>
            </a:r>
          </a:p>
        </p:txBody>
      </p:sp>
      <p:sp>
        <p:nvSpPr>
          <p:cNvPr id="25616" name="Text Box 16">
            <a:extLst>
              <a:ext uri="{FF2B5EF4-FFF2-40B4-BE49-F238E27FC236}">
                <a16:creationId xmlns:a16="http://schemas.microsoft.com/office/drawing/2014/main" id="{2FFD2B24-593F-445E-A1BF-B17706BA5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6025" y="2290763"/>
            <a:ext cx="3619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25617" name="Text Box 17">
            <a:extLst>
              <a:ext uri="{FF2B5EF4-FFF2-40B4-BE49-F238E27FC236}">
                <a16:creationId xmlns:a16="http://schemas.microsoft.com/office/drawing/2014/main" id="{C28670E0-1C32-4F26-BB69-1EF639E9E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1900" y="4111625"/>
            <a:ext cx="285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25618" name="Line 19">
            <a:extLst>
              <a:ext uri="{FF2B5EF4-FFF2-40B4-BE49-F238E27FC236}">
                <a16:creationId xmlns:a16="http://schemas.microsoft.com/office/drawing/2014/main" id="{884C310C-3BFB-4306-80E4-6FFCA2816955}"/>
              </a:ext>
            </a:extLst>
          </p:cNvPr>
          <p:cNvSpPr>
            <a:spLocks noChangeShapeType="1"/>
          </p:cNvSpPr>
          <p:nvPr/>
        </p:nvSpPr>
        <p:spPr bwMode="auto">
          <a:xfrm>
            <a:off x="5191125" y="4178300"/>
            <a:ext cx="0" cy="12192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19" name="Text Box 21">
            <a:extLst>
              <a:ext uri="{FF2B5EF4-FFF2-40B4-BE49-F238E27FC236}">
                <a16:creationId xmlns:a16="http://schemas.microsoft.com/office/drawing/2014/main" id="{4A040BE2-9CBD-49E3-8708-F1738E5D9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4845050"/>
            <a:ext cx="3032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AA4A8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3DB63"/>
                </a:solidFill>
              </a:rPr>
              <a:t>P</a:t>
            </a:r>
          </a:p>
        </p:txBody>
      </p:sp>
      <p:sp>
        <p:nvSpPr>
          <p:cNvPr id="25620" name="Text Box 22">
            <a:extLst>
              <a:ext uri="{FF2B5EF4-FFF2-40B4-BE49-F238E27FC236}">
                <a16:creationId xmlns:a16="http://schemas.microsoft.com/office/drawing/2014/main" id="{7E2E867F-88FA-44AD-97B4-1610F64E8C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7150" y="4835525"/>
            <a:ext cx="6381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3DB63"/>
                </a:solidFill>
              </a:rPr>
              <a:t>Wave</a:t>
            </a:r>
          </a:p>
        </p:txBody>
      </p:sp>
      <p:sp>
        <p:nvSpPr>
          <p:cNvPr id="25621" name="Line 23">
            <a:extLst>
              <a:ext uri="{FF2B5EF4-FFF2-40B4-BE49-F238E27FC236}">
                <a16:creationId xmlns:a16="http://schemas.microsoft.com/office/drawing/2014/main" id="{A9285A8E-6AF1-48CD-BCA1-0274B78626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4178300"/>
            <a:ext cx="0" cy="1219200"/>
          </a:xfrm>
          <a:prstGeom prst="line">
            <a:avLst/>
          </a:prstGeom>
          <a:noFill/>
          <a:ln w="9525">
            <a:solidFill>
              <a:schemeClr val="bg1"/>
            </a:solidFill>
            <a:prstDash val="lg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22" name="Text Box 26">
            <a:extLst>
              <a:ext uri="{FF2B5EF4-FFF2-40B4-BE49-F238E27FC236}">
                <a16:creationId xmlns:a16="http://schemas.microsoft.com/office/drawing/2014/main" id="{A6D27675-C7C2-4B5D-B9B5-6122C89FE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8100" y="5111750"/>
            <a:ext cx="6873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4A404"/>
                </a:solidFill>
              </a:rPr>
              <a:t>Space</a:t>
            </a:r>
          </a:p>
        </p:txBody>
      </p:sp>
      <p:sp>
        <p:nvSpPr>
          <p:cNvPr id="25623" name="Line 29">
            <a:extLst>
              <a:ext uri="{FF2B5EF4-FFF2-40B4-BE49-F238E27FC236}">
                <a16:creationId xmlns:a16="http://schemas.microsoft.com/office/drawing/2014/main" id="{0ECCE23F-3D50-47F8-BAFC-1BF795E077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6400" y="5111750"/>
            <a:ext cx="762000" cy="0"/>
          </a:xfrm>
          <a:prstGeom prst="line">
            <a:avLst/>
          </a:prstGeom>
          <a:noFill/>
          <a:ln w="9525">
            <a:solidFill>
              <a:srgbClr val="F3DB63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24" name="Text Box 30">
            <a:extLst>
              <a:ext uri="{FF2B5EF4-FFF2-40B4-BE49-F238E27FC236}">
                <a16:creationId xmlns:a16="http://schemas.microsoft.com/office/drawing/2014/main" id="{D68B62D9-F576-4E3F-B69C-AD28D8055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2600" y="4864100"/>
            <a:ext cx="5699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3DB63"/>
                </a:solidFill>
              </a:rPr>
              <a:t>QRS</a:t>
            </a:r>
          </a:p>
        </p:txBody>
      </p:sp>
      <p:sp>
        <p:nvSpPr>
          <p:cNvPr id="25625" name="Line 32">
            <a:extLst>
              <a:ext uri="{FF2B5EF4-FFF2-40B4-BE49-F238E27FC236}">
                <a16:creationId xmlns:a16="http://schemas.microsoft.com/office/drawing/2014/main" id="{725C2826-4843-47ED-BB25-4A35438EEB9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67450" y="5387975"/>
            <a:ext cx="762000" cy="0"/>
          </a:xfrm>
          <a:prstGeom prst="line">
            <a:avLst/>
          </a:prstGeom>
          <a:noFill/>
          <a:ln w="9525">
            <a:solidFill>
              <a:srgbClr val="F4A404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26" name="Text Box 33">
            <a:extLst>
              <a:ext uri="{FF2B5EF4-FFF2-40B4-BE49-F238E27FC236}">
                <a16:creationId xmlns:a16="http://schemas.microsoft.com/office/drawing/2014/main" id="{42F88018-D271-4788-9C0E-E1A12B67A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425" y="5140325"/>
            <a:ext cx="4111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4A404"/>
                </a:solidFill>
              </a:rPr>
              <a:t>ST</a:t>
            </a:r>
          </a:p>
        </p:txBody>
      </p:sp>
      <p:sp>
        <p:nvSpPr>
          <p:cNvPr id="25627" name="Line 35">
            <a:extLst>
              <a:ext uri="{FF2B5EF4-FFF2-40B4-BE49-F238E27FC236}">
                <a16:creationId xmlns:a16="http://schemas.microsoft.com/office/drawing/2014/main" id="{159AA71C-B29B-458A-9E12-1C3CA9A91D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29450" y="5102225"/>
            <a:ext cx="685800" cy="0"/>
          </a:xfrm>
          <a:prstGeom prst="line">
            <a:avLst/>
          </a:prstGeom>
          <a:noFill/>
          <a:ln w="9525">
            <a:solidFill>
              <a:srgbClr val="F3DB63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28" name="Text Box 36">
            <a:extLst>
              <a:ext uri="{FF2B5EF4-FFF2-40B4-BE49-F238E27FC236}">
                <a16:creationId xmlns:a16="http://schemas.microsoft.com/office/drawing/2014/main" id="{DB020743-E7F9-41B9-86D0-9A9284AE5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2650" y="4854575"/>
            <a:ext cx="2921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3DB63"/>
                </a:solidFill>
              </a:rPr>
              <a:t>T</a:t>
            </a:r>
          </a:p>
        </p:txBody>
      </p:sp>
      <p:sp>
        <p:nvSpPr>
          <p:cNvPr id="25629" name="Text Box 37">
            <a:extLst>
              <a:ext uri="{FF2B5EF4-FFF2-40B4-BE49-F238E27FC236}">
                <a16:creationId xmlns:a16="http://schemas.microsoft.com/office/drawing/2014/main" id="{B632D01F-D9CA-456D-BF7D-D5D9F7F9DA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4275" y="5132388"/>
            <a:ext cx="4413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F4A404"/>
                </a:solidFill>
              </a:rPr>
              <a:t>PQ</a:t>
            </a:r>
          </a:p>
        </p:txBody>
      </p:sp>
      <p:sp>
        <p:nvSpPr>
          <p:cNvPr id="25630" name="Line 38">
            <a:extLst>
              <a:ext uri="{FF2B5EF4-FFF2-40B4-BE49-F238E27FC236}">
                <a16:creationId xmlns:a16="http://schemas.microsoft.com/office/drawing/2014/main" id="{3A8FA820-0C8E-46CF-B892-AE524795774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67275" y="5397500"/>
            <a:ext cx="609600" cy="0"/>
          </a:xfrm>
          <a:prstGeom prst="line">
            <a:avLst/>
          </a:prstGeom>
          <a:noFill/>
          <a:ln w="9525">
            <a:solidFill>
              <a:srgbClr val="F4A404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7521C027-53D6-4480-967F-9574128F82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(1)</a:t>
            </a:r>
          </a:p>
        </p:txBody>
      </p:sp>
      <p:grpSp>
        <p:nvGrpSpPr>
          <p:cNvPr id="26626" name="Group 3">
            <a:extLst>
              <a:ext uri="{FF2B5EF4-FFF2-40B4-BE49-F238E27FC236}">
                <a16:creationId xmlns:a16="http://schemas.microsoft.com/office/drawing/2014/main" id="{3FDB14A9-A106-4A7C-8552-A4D8F20235A5}"/>
              </a:ext>
            </a:extLst>
          </p:cNvPr>
          <p:cNvGrpSpPr>
            <a:grpSpLocks/>
          </p:cNvGrpSpPr>
          <p:nvPr/>
        </p:nvGrpSpPr>
        <p:grpSpPr bwMode="auto">
          <a:xfrm>
            <a:off x="3937000" y="1208088"/>
            <a:ext cx="3868738" cy="5214937"/>
            <a:chOff x="1520" y="761"/>
            <a:chExt cx="2437" cy="3285"/>
          </a:xfrm>
        </p:grpSpPr>
        <p:sp>
          <p:nvSpPr>
            <p:cNvPr id="26627" name="Freeform 4">
              <a:extLst>
                <a:ext uri="{FF2B5EF4-FFF2-40B4-BE49-F238E27FC236}">
                  <a16:creationId xmlns:a16="http://schemas.microsoft.com/office/drawing/2014/main" id="{CD924B90-66A9-43FB-9141-15040696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681"/>
              <a:ext cx="1467" cy="693"/>
            </a:xfrm>
            <a:custGeom>
              <a:avLst/>
              <a:gdLst>
                <a:gd name="T0" fmla="*/ 6999 w 654"/>
                <a:gd name="T1" fmla="*/ 1218 h 309"/>
                <a:gd name="T2" fmla="*/ 4468 w 654"/>
                <a:gd name="T3" fmla="*/ 1424 h 309"/>
                <a:gd name="T4" fmla="*/ 3161 w 654"/>
                <a:gd name="T5" fmla="*/ 2480 h 309"/>
                <a:gd name="T6" fmla="*/ 3080 w 654"/>
                <a:gd name="T7" fmla="*/ 2866 h 309"/>
                <a:gd name="T8" fmla="*/ 2788 w 654"/>
                <a:gd name="T9" fmla="*/ 2886 h 309"/>
                <a:gd name="T10" fmla="*/ 1862 w 654"/>
                <a:gd name="T11" fmla="*/ 3093 h 309"/>
                <a:gd name="T12" fmla="*/ 814 w 654"/>
                <a:gd name="T13" fmla="*/ 3485 h 309"/>
                <a:gd name="T14" fmla="*/ 0 w 654"/>
                <a:gd name="T15" fmla="*/ 3225 h 309"/>
                <a:gd name="T16" fmla="*/ 363 w 654"/>
                <a:gd name="T17" fmla="*/ 2368 h 309"/>
                <a:gd name="T18" fmla="*/ 1353 w 654"/>
                <a:gd name="T19" fmla="*/ 960 h 309"/>
                <a:gd name="T20" fmla="*/ 1433 w 654"/>
                <a:gd name="T21" fmla="*/ 689 h 309"/>
                <a:gd name="T22" fmla="*/ 1445 w 654"/>
                <a:gd name="T23" fmla="*/ 680 h 309"/>
                <a:gd name="T24" fmla="*/ 2124 w 654"/>
                <a:gd name="T25" fmla="*/ 588 h 309"/>
                <a:gd name="T26" fmla="*/ 3250 w 654"/>
                <a:gd name="T27" fmla="*/ 283 h 309"/>
                <a:gd name="T28" fmla="*/ 6738 w 654"/>
                <a:gd name="T29" fmla="*/ 101 h 309"/>
                <a:gd name="T30" fmla="*/ 6999 w 654"/>
                <a:gd name="T31" fmla="*/ 1218 h 3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54" h="309">
                  <a:moveTo>
                    <a:pt x="620" y="108"/>
                  </a:moveTo>
                  <a:cubicBezTo>
                    <a:pt x="602" y="110"/>
                    <a:pt x="503" y="115"/>
                    <a:pt x="396" y="126"/>
                  </a:cubicBezTo>
                  <a:cubicBezTo>
                    <a:pt x="289" y="137"/>
                    <a:pt x="295" y="157"/>
                    <a:pt x="280" y="220"/>
                  </a:cubicBezTo>
                  <a:cubicBezTo>
                    <a:pt x="273" y="254"/>
                    <a:pt x="273" y="254"/>
                    <a:pt x="273" y="254"/>
                  </a:cubicBezTo>
                  <a:cubicBezTo>
                    <a:pt x="247" y="256"/>
                    <a:pt x="247" y="256"/>
                    <a:pt x="247" y="256"/>
                  </a:cubicBezTo>
                  <a:cubicBezTo>
                    <a:pt x="165" y="274"/>
                    <a:pt x="165" y="274"/>
                    <a:pt x="165" y="274"/>
                  </a:cubicBezTo>
                  <a:cubicBezTo>
                    <a:pt x="72" y="309"/>
                    <a:pt x="72" y="309"/>
                    <a:pt x="72" y="309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15" y="262"/>
                    <a:pt x="36" y="236"/>
                    <a:pt x="32" y="210"/>
                  </a:cubicBezTo>
                  <a:cubicBezTo>
                    <a:pt x="46" y="182"/>
                    <a:pt x="108" y="144"/>
                    <a:pt x="120" y="85"/>
                  </a:cubicBezTo>
                  <a:cubicBezTo>
                    <a:pt x="121" y="75"/>
                    <a:pt x="123" y="67"/>
                    <a:pt x="127" y="61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8" y="60"/>
                    <a:pt x="177" y="56"/>
                    <a:pt x="188" y="52"/>
                  </a:cubicBezTo>
                  <a:cubicBezTo>
                    <a:pt x="208" y="45"/>
                    <a:pt x="235" y="33"/>
                    <a:pt x="288" y="25"/>
                  </a:cubicBezTo>
                  <a:cubicBezTo>
                    <a:pt x="380" y="11"/>
                    <a:pt x="521" y="0"/>
                    <a:pt x="597" y="9"/>
                  </a:cubicBezTo>
                  <a:cubicBezTo>
                    <a:pt x="648" y="8"/>
                    <a:pt x="654" y="108"/>
                    <a:pt x="620" y="108"/>
                  </a:cubicBezTo>
                </a:path>
              </a:pathLst>
            </a:custGeom>
            <a:solidFill>
              <a:srgbClr val="5B7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" name="Freeform 5">
              <a:extLst>
                <a:ext uri="{FF2B5EF4-FFF2-40B4-BE49-F238E27FC236}">
                  <a16:creationId xmlns:a16="http://schemas.microsoft.com/office/drawing/2014/main" id="{AAD95374-6AAB-4533-995A-994576F9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101"/>
              <a:ext cx="1728" cy="1696"/>
            </a:xfrm>
            <a:custGeom>
              <a:avLst/>
              <a:gdLst>
                <a:gd name="T0" fmla="*/ 8375 w 770"/>
                <a:gd name="T1" fmla="*/ 3841 h 756"/>
                <a:gd name="T2" fmla="*/ 8229 w 770"/>
                <a:gd name="T3" fmla="*/ 3141 h 756"/>
                <a:gd name="T4" fmla="*/ 8149 w 770"/>
                <a:gd name="T5" fmla="*/ 2723 h 756"/>
                <a:gd name="T6" fmla="*/ 7695 w 770"/>
                <a:gd name="T7" fmla="*/ 2279 h 756"/>
                <a:gd name="T8" fmla="*/ 7403 w 770"/>
                <a:gd name="T9" fmla="*/ 1963 h 756"/>
                <a:gd name="T10" fmla="*/ 7332 w 770"/>
                <a:gd name="T11" fmla="*/ 1716 h 756"/>
                <a:gd name="T12" fmla="*/ 6975 w 770"/>
                <a:gd name="T13" fmla="*/ 1559 h 756"/>
                <a:gd name="T14" fmla="*/ 6975 w 770"/>
                <a:gd name="T15" fmla="*/ 1559 h 756"/>
                <a:gd name="T16" fmla="*/ 6869 w 770"/>
                <a:gd name="T17" fmla="*/ 1606 h 756"/>
                <a:gd name="T18" fmla="*/ 6557 w 770"/>
                <a:gd name="T19" fmla="*/ 1546 h 756"/>
                <a:gd name="T20" fmla="*/ 6169 w 770"/>
                <a:gd name="T21" fmla="*/ 1853 h 756"/>
                <a:gd name="T22" fmla="*/ 5842 w 770"/>
                <a:gd name="T23" fmla="*/ 1806 h 756"/>
                <a:gd name="T24" fmla="*/ 5469 w 770"/>
                <a:gd name="T25" fmla="*/ 1963 h 756"/>
                <a:gd name="T26" fmla="*/ 5007 w 770"/>
                <a:gd name="T27" fmla="*/ 1862 h 756"/>
                <a:gd name="T28" fmla="*/ 4760 w 770"/>
                <a:gd name="T29" fmla="*/ 1490 h 756"/>
                <a:gd name="T30" fmla="*/ 4704 w 770"/>
                <a:gd name="T31" fmla="*/ 1081 h 756"/>
                <a:gd name="T32" fmla="*/ 4805 w 770"/>
                <a:gd name="T33" fmla="*/ 781 h 756"/>
                <a:gd name="T34" fmla="*/ 4805 w 770"/>
                <a:gd name="T35" fmla="*/ 437 h 756"/>
                <a:gd name="T36" fmla="*/ 4794 w 770"/>
                <a:gd name="T37" fmla="*/ 428 h 756"/>
                <a:gd name="T38" fmla="*/ 4805 w 770"/>
                <a:gd name="T39" fmla="*/ 372 h 756"/>
                <a:gd name="T40" fmla="*/ 4881 w 770"/>
                <a:gd name="T41" fmla="*/ 0 h 756"/>
                <a:gd name="T42" fmla="*/ 1964 w 770"/>
                <a:gd name="T43" fmla="*/ 529 h 756"/>
                <a:gd name="T44" fmla="*/ 1481 w 770"/>
                <a:gd name="T45" fmla="*/ 1389 h 756"/>
                <a:gd name="T46" fmla="*/ 1210 w 770"/>
                <a:gd name="T47" fmla="*/ 2008 h 756"/>
                <a:gd name="T48" fmla="*/ 871 w 770"/>
                <a:gd name="T49" fmla="*/ 2676 h 756"/>
                <a:gd name="T50" fmla="*/ 590 w 770"/>
                <a:gd name="T51" fmla="*/ 3367 h 756"/>
                <a:gd name="T52" fmla="*/ 384 w 770"/>
                <a:gd name="T53" fmla="*/ 4040 h 756"/>
                <a:gd name="T54" fmla="*/ 202 w 770"/>
                <a:gd name="T55" fmla="*/ 5350 h 756"/>
                <a:gd name="T56" fmla="*/ 408 w 770"/>
                <a:gd name="T57" fmla="*/ 5893 h 756"/>
                <a:gd name="T58" fmla="*/ 635 w 770"/>
                <a:gd name="T59" fmla="*/ 6391 h 756"/>
                <a:gd name="T60" fmla="*/ 635 w 770"/>
                <a:gd name="T61" fmla="*/ 6423 h 756"/>
                <a:gd name="T62" fmla="*/ 619 w 770"/>
                <a:gd name="T63" fmla="*/ 6423 h 756"/>
                <a:gd name="T64" fmla="*/ 664 w 770"/>
                <a:gd name="T65" fmla="*/ 6447 h 756"/>
                <a:gd name="T66" fmla="*/ 1097 w 770"/>
                <a:gd name="T67" fmla="*/ 6946 h 756"/>
                <a:gd name="T68" fmla="*/ 1562 w 770"/>
                <a:gd name="T69" fmla="*/ 7201 h 756"/>
                <a:gd name="T70" fmla="*/ 2044 w 770"/>
                <a:gd name="T71" fmla="*/ 7484 h 756"/>
                <a:gd name="T72" fmla="*/ 2563 w 770"/>
                <a:gd name="T73" fmla="*/ 7666 h 756"/>
                <a:gd name="T74" fmla="*/ 3027 w 770"/>
                <a:gd name="T75" fmla="*/ 7780 h 756"/>
                <a:gd name="T76" fmla="*/ 3662 w 770"/>
                <a:gd name="T77" fmla="*/ 7991 h 756"/>
                <a:gd name="T78" fmla="*/ 4271 w 770"/>
                <a:gd name="T79" fmla="*/ 8218 h 756"/>
                <a:gd name="T80" fmla="*/ 5631 w 770"/>
                <a:gd name="T81" fmla="*/ 8410 h 756"/>
                <a:gd name="T82" fmla="*/ 6214 w 770"/>
                <a:gd name="T83" fmla="*/ 8444 h 756"/>
                <a:gd name="T84" fmla="*/ 7141 w 770"/>
                <a:gd name="T85" fmla="*/ 8410 h 756"/>
                <a:gd name="T86" fmla="*/ 7765 w 770"/>
                <a:gd name="T87" fmla="*/ 8244 h 756"/>
                <a:gd name="T88" fmla="*/ 8113 w 770"/>
                <a:gd name="T89" fmla="*/ 7901 h 756"/>
                <a:gd name="T90" fmla="*/ 8205 w 770"/>
                <a:gd name="T91" fmla="*/ 7473 h 756"/>
                <a:gd name="T92" fmla="*/ 8546 w 770"/>
                <a:gd name="T93" fmla="*/ 5873 h 756"/>
                <a:gd name="T94" fmla="*/ 8375 w 770"/>
                <a:gd name="T95" fmla="*/ 3841 h 7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70" h="756">
                  <a:moveTo>
                    <a:pt x="741" y="340"/>
                  </a:moveTo>
                  <a:cubicBezTo>
                    <a:pt x="732" y="298"/>
                    <a:pt x="730" y="293"/>
                    <a:pt x="728" y="278"/>
                  </a:cubicBezTo>
                  <a:cubicBezTo>
                    <a:pt x="726" y="263"/>
                    <a:pt x="732" y="264"/>
                    <a:pt x="721" y="241"/>
                  </a:cubicBezTo>
                  <a:cubicBezTo>
                    <a:pt x="710" y="218"/>
                    <a:pt x="688" y="210"/>
                    <a:pt x="681" y="202"/>
                  </a:cubicBezTo>
                  <a:cubicBezTo>
                    <a:pt x="674" y="194"/>
                    <a:pt x="662" y="184"/>
                    <a:pt x="655" y="174"/>
                  </a:cubicBezTo>
                  <a:cubicBezTo>
                    <a:pt x="648" y="164"/>
                    <a:pt x="654" y="160"/>
                    <a:pt x="649" y="152"/>
                  </a:cubicBezTo>
                  <a:cubicBezTo>
                    <a:pt x="644" y="144"/>
                    <a:pt x="630" y="141"/>
                    <a:pt x="617" y="138"/>
                  </a:cubicBezTo>
                  <a:cubicBezTo>
                    <a:pt x="617" y="138"/>
                    <a:pt x="617" y="138"/>
                    <a:pt x="617" y="138"/>
                  </a:cubicBezTo>
                  <a:cubicBezTo>
                    <a:pt x="614" y="140"/>
                    <a:pt x="611" y="141"/>
                    <a:pt x="608" y="142"/>
                  </a:cubicBezTo>
                  <a:cubicBezTo>
                    <a:pt x="591" y="149"/>
                    <a:pt x="586" y="132"/>
                    <a:pt x="580" y="137"/>
                  </a:cubicBezTo>
                  <a:cubicBezTo>
                    <a:pt x="574" y="142"/>
                    <a:pt x="568" y="159"/>
                    <a:pt x="546" y="164"/>
                  </a:cubicBezTo>
                  <a:cubicBezTo>
                    <a:pt x="524" y="169"/>
                    <a:pt x="526" y="156"/>
                    <a:pt x="517" y="160"/>
                  </a:cubicBezTo>
                  <a:cubicBezTo>
                    <a:pt x="508" y="164"/>
                    <a:pt x="505" y="169"/>
                    <a:pt x="484" y="174"/>
                  </a:cubicBezTo>
                  <a:cubicBezTo>
                    <a:pt x="463" y="179"/>
                    <a:pt x="455" y="177"/>
                    <a:pt x="443" y="165"/>
                  </a:cubicBezTo>
                  <a:cubicBezTo>
                    <a:pt x="431" y="153"/>
                    <a:pt x="430" y="147"/>
                    <a:pt x="421" y="132"/>
                  </a:cubicBezTo>
                  <a:cubicBezTo>
                    <a:pt x="412" y="117"/>
                    <a:pt x="414" y="108"/>
                    <a:pt x="416" y="96"/>
                  </a:cubicBezTo>
                  <a:cubicBezTo>
                    <a:pt x="418" y="84"/>
                    <a:pt x="426" y="82"/>
                    <a:pt x="425" y="69"/>
                  </a:cubicBezTo>
                  <a:cubicBezTo>
                    <a:pt x="424" y="56"/>
                    <a:pt x="425" y="45"/>
                    <a:pt x="425" y="39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25" y="33"/>
                    <a:pt x="425" y="33"/>
                    <a:pt x="425" y="33"/>
                  </a:cubicBezTo>
                  <a:cubicBezTo>
                    <a:pt x="428" y="21"/>
                    <a:pt x="430" y="10"/>
                    <a:pt x="432" y="0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65" y="74"/>
                    <a:pt x="140" y="100"/>
                    <a:pt x="131" y="123"/>
                  </a:cubicBezTo>
                  <a:cubicBezTo>
                    <a:pt x="124" y="142"/>
                    <a:pt x="118" y="160"/>
                    <a:pt x="107" y="178"/>
                  </a:cubicBezTo>
                  <a:cubicBezTo>
                    <a:pt x="95" y="198"/>
                    <a:pt x="83" y="215"/>
                    <a:pt x="77" y="237"/>
                  </a:cubicBezTo>
                  <a:cubicBezTo>
                    <a:pt x="70" y="258"/>
                    <a:pt x="60" y="278"/>
                    <a:pt x="52" y="298"/>
                  </a:cubicBezTo>
                  <a:cubicBezTo>
                    <a:pt x="43" y="317"/>
                    <a:pt x="41" y="338"/>
                    <a:pt x="34" y="358"/>
                  </a:cubicBezTo>
                  <a:cubicBezTo>
                    <a:pt x="22" y="397"/>
                    <a:pt x="0" y="432"/>
                    <a:pt x="18" y="474"/>
                  </a:cubicBezTo>
                  <a:cubicBezTo>
                    <a:pt x="25" y="492"/>
                    <a:pt x="27" y="505"/>
                    <a:pt x="36" y="522"/>
                  </a:cubicBezTo>
                  <a:cubicBezTo>
                    <a:pt x="41" y="534"/>
                    <a:pt x="47" y="554"/>
                    <a:pt x="56" y="566"/>
                  </a:cubicBezTo>
                  <a:cubicBezTo>
                    <a:pt x="58" y="568"/>
                    <a:pt x="58" y="569"/>
                    <a:pt x="56" y="569"/>
                  </a:cubicBezTo>
                  <a:cubicBezTo>
                    <a:pt x="56" y="569"/>
                    <a:pt x="55" y="569"/>
                    <a:pt x="55" y="569"/>
                  </a:cubicBezTo>
                  <a:cubicBezTo>
                    <a:pt x="59" y="571"/>
                    <a:pt x="59" y="571"/>
                    <a:pt x="59" y="571"/>
                  </a:cubicBezTo>
                  <a:cubicBezTo>
                    <a:pt x="65" y="587"/>
                    <a:pt x="73" y="611"/>
                    <a:pt x="97" y="615"/>
                  </a:cubicBezTo>
                  <a:cubicBezTo>
                    <a:pt x="112" y="625"/>
                    <a:pt x="128" y="633"/>
                    <a:pt x="138" y="638"/>
                  </a:cubicBezTo>
                  <a:cubicBezTo>
                    <a:pt x="158" y="650"/>
                    <a:pt x="168" y="654"/>
                    <a:pt x="181" y="663"/>
                  </a:cubicBezTo>
                  <a:cubicBezTo>
                    <a:pt x="194" y="672"/>
                    <a:pt x="204" y="673"/>
                    <a:pt x="227" y="679"/>
                  </a:cubicBezTo>
                  <a:cubicBezTo>
                    <a:pt x="242" y="685"/>
                    <a:pt x="254" y="686"/>
                    <a:pt x="268" y="689"/>
                  </a:cubicBezTo>
                  <a:cubicBezTo>
                    <a:pt x="288" y="705"/>
                    <a:pt x="299" y="698"/>
                    <a:pt x="324" y="708"/>
                  </a:cubicBezTo>
                  <a:cubicBezTo>
                    <a:pt x="349" y="718"/>
                    <a:pt x="356" y="720"/>
                    <a:pt x="378" y="728"/>
                  </a:cubicBezTo>
                  <a:cubicBezTo>
                    <a:pt x="400" y="736"/>
                    <a:pt x="483" y="742"/>
                    <a:pt x="498" y="745"/>
                  </a:cubicBezTo>
                  <a:cubicBezTo>
                    <a:pt x="513" y="748"/>
                    <a:pt x="542" y="746"/>
                    <a:pt x="550" y="748"/>
                  </a:cubicBezTo>
                  <a:cubicBezTo>
                    <a:pt x="598" y="756"/>
                    <a:pt x="623" y="745"/>
                    <a:pt x="632" y="745"/>
                  </a:cubicBezTo>
                  <a:cubicBezTo>
                    <a:pt x="639" y="748"/>
                    <a:pt x="675" y="738"/>
                    <a:pt x="687" y="730"/>
                  </a:cubicBezTo>
                  <a:cubicBezTo>
                    <a:pt x="699" y="722"/>
                    <a:pt x="710" y="714"/>
                    <a:pt x="718" y="700"/>
                  </a:cubicBezTo>
                  <a:cubicBezTo>
                    <a:pt x="726" y="686"/>
                    <a:pt x="728" y="676"/>
                    <a:pt x="726" y="662"/>
                  </a:cubicBezTo>
                  <a:cubicBezTo>
                    <a:pt x="732" y="634"/>
                    <a:pt x="742" y="623"/>
                    <a:pt x="756" y="520"/>
                  </a:cubicBezTo>
                  <a:cubicBezTo>
                    <a:pt x="770" y="417"/>
                    <a:pt x="750" y="382"/>
                    <a:pt x="741" y="34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" name="Freeform 6">
              <a:extLst>
                <a:ext uri="{FF2B5EF4-FFF2-40B4-BE49-F238E27FC236}">
                  <a16:creationId xmlns:a16="http://schemas.microsoft.com/office/drawing/2014/main" id="{F4B7774F-87CD-4E1F-8F84-8CC0945C3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773"/>
              <a:ext cx="530" cy="238"/>
            </a:xfrm>
            <a:custGeom>
              <a:avLst/>
              <a:gdLst>
                <a:gd name="T0" fmla="*/ 2672 w 236"/>
                <a:gd name="T1" fmla="*/ 202 h 106"/>
                <a:gd name="T2" fmla="*/ 1810 w 236"/>
                <a:gd name="T3" fmla="*/ 182 h 106"/>
                <a:gd name="T4" fmla="*/ 283 w 236"/>
                <a:gd name="T5" fmla="*/ 36 h 106"/>
                <a:gd name="T6" fmla="*/ 353 w 236"/>
                <a:gd name="T7" fmla="*/ 1028 h 106"/>
                <a:gd name="T8" fmla="*/ 773 w 236"/>
                <a:gd name="T9" fmla="*/ 1044 h 106"/>
                <a:gd name="T10" fmla="*/ 1538 w 236"/>
                <a:gd name="T11" fmla="*/ 1098 h 106"/>
                <a:gd name="T12" fmla="*/ 2300 w 236"/>
                <a:gd name="T13" fmla="*/ 1134 h 106"/>
                <a:gd name="T14" fmla="*/ 2583 w 236"/>
                <a:gd name="T15" fmla="*/ 1190 h 106"/>
                <a:gd name="T16" fmla="*/ 2628 w 236"/>
                <a:gd name="T17" fmla="*/ 1199 h 106"/>
                <a:gd name="T18" fmla="*/ 2672 w 236"/>
                <a:gd name="T19" fmla="*/ 202 h 1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106">
                  <a:moveTo>
                    <a:pt x="236" y="18"/>
                  </a:moveTo>
                  <a:cubicBezTo>
                    <a:pt x="211" y="18"/>
                    <a:pt x="185" y="17"/>
                    <a:pt x="160" y="16"/>
                  </a:cubicBezTo>
                  <a:cubicBezTo>
                    <a:pt x="115" y="12"/>
                    <a:pt x="70" y="5"/>
                    <a:pt x="25" y="3"/>
                  </a:cubicBezTo>
                  <a:cubicBezTo>
                    <a:pt x="2" y="0"/>
                    <a:pt x="0" y="92"/>
                    <a:pt x="31" y="91"/>
                  </a:cubicBezTo>
                  <a:cubicBezTo>
                    <a:pt x="42" y="88"/>
                    <a:pt x="56" y="91"/>
                    <a:pt x="68" y="92"/>
                  </a:cubicBezTo>
                  <a:cubicBezTo>
                    <a:pt x="90" y="94"/>
                    <a:pt x="113" y="95"/>
                    <a:pt x="136" y="97"/>
                  </a:cubicBezTo>
                  <a:cubicBezTo>
                    <a:pt x="158" y="99"/>
                    <a:pt x="181" y="98"/>
                    <a:pt x="203" y="100"/>
                  </a:cubicBezTo>
                  <a:cubicBezTo>
                    <a:pt x="217" y="102"/>
                    <a:pt x="215" y="103"/>
                    <a:pt x="228" y="105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3" y="83"/>
                    <a:pt x="234" y="53"/>
                    <a:pt x="236" y="18"/>
                  </a:cubicBezTo>
                </a:path>
              </a:pathLst>
            </a:custGeom>
            <a:solidFill>
              <a:srgbClr val="5B7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7">
              <a:extLst>
                <a:ext uri="{FF2B5EF4-FFF2-40B4-BE49-F238E27FC236}">
                  <a16:creationId xmlns:a16="http://schemas.microsoft.com/office/drawing/2014/main" id="{319AD81D-5B75-4DC7-9008-405CE0C6B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119"/>
              <a:ext cx="306" cy="121"/>
            </a:xfrm>
            <a:custGeom>
              <a:avLst/>
              <a:gdLst>
                <a:gd name="T0" fmla="*/ 1377 w 136"/>
                <a:gd name="T1" fmla="*/ 607 h 54"/>
                <a:gd name="T2" fmla="*/ 1550 w 136"/>
                <a:gd name="T3" fmla="*/ 101 h 54"/>
                <a:gd name="T4" fmla="*/ 866 w 136"/>
                <a:gd name="T5" fmla="*/ 36 h 54"/>
                <a:gd name="T6" fmla="*/ 218 w 136"/>
                <a:gd name="T7" fmla="*/ 9 h 54"/>
                <a:gd name="T8" fmla="*/ 320 w 136"/>
                <a:gd name="T9" fmla="*/ 462 h 54"/>
                <a:gd name="T10" fmla="*/ 923 w 136"/>
                <a:gd name="T11" fmla="*/ 542 h 54"/>
                <a:gd name="T12" fmla="*/ 1357 w 136"/>
                <a:gd name="T13" fmla="*/ 607 h 54"/>
                <a:gd name="T14" fmla="*/ 1377 w 136"/>
                <a:gd name="T15" fmla="*/ 607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54">
                  <a:moveTo>
                    <a:pt x="121" y="54"/>
                  </a:moveTo>
                  <a:cubicBezTo>
                    <a:pt x="124" y="39"/>
                    <a:pt x="129" y="24"/>
                    <a:pt x="136" y="9"/>
                  </a:cubicBezTo>
                  <a:cubicBezTo>
                    <a:pt x="118" y="3"/>
                    <a:pt x="95" y="5"/>
                    <a:pt x="76" y="3"/>
                  </a:cubicBezTo>
                  <a:cubicBezTo>
                    <a:pt x="57" y="2"/>
                    <a:pt x="38" y="3"/>
                    <a:pt x="19" y="1"/>
                  </a:cubicBezTo>
                  <a:cubicBezTo>
                    <a:pt x="6" y="0"/>
                    <a:pt x="0" y="38"/>
                    <a:pt x="28" y="41"/>
                  </a:cubicBezTo>
                  <a:cubicBezTo>
                    <a:pt x="44" y="46"/>
                    <a:pt x="64" y="46"/>
                    <a:pt x="81" y="48"/>
                  </a:cubicBezTo>
                  <a:cubicBezTo>
                    <a:pt x="94" y="50"/>
                    <a:pt x="107" y="53"/>
                    <a:pt x="119" y="54"/>
                  </a:cubicBezTo>
                  <a:cubicBezTo>
                    <a:pt x="119" y="54"/>
                    <a:pt x="120" y="54"/>
                    <a:pt x="121" y="54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8">
              <a:extLst>
                <a:ext uri="{FF2B5EF4-FFF2-40B4-BE49-F238E27FC236}">
                  <a16:creationId xmlns:a16="http://schemas.microsoft.com/office/drawing/2014/main" id="{25D3F6C2-1BF2-4B2D-9440-42173AF4C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392"/>
              <a:ext cx="819" cy="1118"/>
            </a:xfrm>
            <a:custGeom>
              <a:avLst/>
              <a:gdLst>
                <a:gd name="T0" fmla="*/ 2834 w 365"/>
                <a:gd name="T1" fmla="*/ 3352 h 498"/>
                <a:gd name="T2" fmla="*/ 3162 w 365"/>
                <a:gd name="T3" fmla="*/ 3563 h 498"/>
                <a:gd name="T4" fmla="*/ 3413 w 365"/>
                <a:gd name="T5" fmla="*/ 3554 h 498"/>
                <a:gd name="T6" fmla="*/ 3716 w 365"/>
                <a:gd name="T7" fmla="*/ 3745 h 498"/>
                <a:gd name="T8" fmla="*/ 3671 w 365"/>
                <a:gd name="T9" fmla="*/ 4153 h 498"/>
                <a:gd name="T10" fmla="*/ 3444 w 365"/>
                <a:gd name="T11" fmla="*/ 4582 h 498"/>
                <a:gd name="T12" fmla="*/ 3061 w 365"/>
                <a:gd name="T13" fmla="*/ 4798 h 498"/>
                <a:gd name="T14" fmla="*/ 3105 w 365"/>
                <a:gd name="T15" fmla="*/ 5080 h 498"/>
                <a:gd name="T16" fmla="*/ 3951 w 365"/>
                <a:gd name="T17" fmla="*/ 5137 h 498"/>
                <a:gd name="T18" fmla="*/ 3877 w 365"/>
                <a:gd name="T19" fmla="*/ 5444 h 498"/>
                <a:gd name="T20" fmla="*/ 3085 w 365"/>
                <a:gd name="T21" fmla="*/ 5579 h 498"/>
                <a:gd name="T22" fmla="*/ 2859 w 365"/>
                <a:gd name="T23" fmla="*/ 5363 h 498"/>
                <a:gd name="T24" fmla="*/ 2280 w 365"/>
                <a:gd name="T25" fmla="*/ 5296 h 498"/>
                <a:gd name="T26" fmla="*/ 1797 w 365"/>
                <a:gd name="T27" fmla="*/ 5101 h 498"/>
                <a:gd name="T28" fmla="*/ 1409 w 365"/>
                <a:gd name="T29" fmla="*/ 4753 h 498"/>
                <a:gd name="T30" fmla="*/ 1335 w 365"/>
                <a:gd name="T31" fmla="*/ 4461 h 498"/>
                <a:gd name="T32" fmla="*/ 1728 w 365"/>
                <a:gd name="T33" fmla="*/ 4744 h 498"/>
                <a:gd name="T34" fmla="*/ 1934 w 365"/>
                <a:gd name="T35" fmla="*/ 4773 h 498"/>
                <a:gd name="T36" fmla="*/ 2587 w 365"/>
                <a:gd name="T37" fmla="*/ 4910 h 498"/>
                <a:gd name="T38" fmla="*/ 2643 w 365"/>
                <a:gd name="T39" fmla="*/ 4683 h 498"/>
                <a:gd name="T40" fmla="*/ 2926 w 365"/>
                <a:gd name="T41" fmla="*/ 4436 h 498"/>
                <a:gd name="T42" fmla="*/ 2926 w 365"/>
                <a:gd name="T43" fmla="*/ 4097 h 498"/>
                <a:gd name="T44" fmla="*/ 2587 w 365"/>
                <a:gd name="T45" fmla="*/ 3935 h 498"/>
                <a:gd name="T46" fmla="*/ 1907 w 365"/>
                <a:gd name="T47" fmla="*/ 3882 h 498"/>
                <a:gd name="T48" fmla="*/ 1708 w 365"/>
                <a:gd name="T49" fmla="*/ 3689 h 498"/>
                <a:gd name="T50" fmla="*/ 1344 w 365"/>
                <a:gd name="T51" fmla="*/ 3316 h 498"/>
                <a:gd name="T52" fmla="*/ 1708 w 365"/>
                <a:gd name="T53" fmla="*/ 3190 h 498"/>
                <a:gd name="T54" fmla="*/ 2114 w 365"/>
                <a:gd name="T55" fmla="*/ 3145 h 498"/>
                <a:gd name="T56" fmla="*/ 2271 w 365"/>
                <a:gd name="T57" fmla="*/ 2862 h 498"/>
                <a:gd name="T58" fmla="*/ 2053 w 365"/>
                <a:gd name="T59" fmla="*/ 2853 h 498"/>
                <a:gd name="T60" fmla="*/ 1535 w 365"/>
                <a:gd name="T61" fmla="*/ 2728 h 498"/>
                <a:gd name="T62" fmla="*/ 972 w 365"/>
                <a:gd name="T63" fmla="*/ 2707 h 498"/>
                <a:gd name="T64" fmla="*/ 442 w 365"/>
                <a:gd name="T65" fmla="*/ 2707 h 498"/>
                <a:gd name="T66" fmla="*/ 337 w 365"/>
                <a:gd name="T67" fmla="*/ 2555 h 498"/>
                <a:gd name="T68" fmla="*/ 215 w 365"/>
                <a:gd name="T69" fmla="*/ 2389 h 498"/>
                <a:gd name="T70" fmla="*/ 0 w 365"/>
                <a:gd name="T71" fmla="*/ 2016 h 498"/>
                <a:gd name="T72" fmla="*/ 171 w 365"/>
                <a:gd name="T73" fmla="*/ 1866 h 498"/>
                <a:gd name="T74" fmla="*/ 337 w 365"/>
                <a:gd name="T75" fmla="*/ 1890 h 498"/>
                <a:gd name="T76" fmla="*/ 871 w 365"/>
                <a:gd name="T77" fmla="*/ 1890 h 498"/>
                <a:gd name="T78" fmla="*/ 1037 w 365"/>
                <a:gd name="T79" fmla="*/ 1551 h 498"/>
                <a:gd name="T80" fmla="*/ 1344 w 365"/>
                <a:gd name="T81" fmla="*/ 1044 h 498"/>
                <a:gd name="T82" fmla="*/ 1651 w 365"/>
                <a:gd name="T83" fmla="*/ 846 h 498"/>
                <a:gd name="T84" fmla="*/ 1660 w 365"/>
                <a:gd name="T85" fmla="*/ 599 h 498"/>
                <a:gd name="T86" fmla="*/ 1907 w 365"/>
                <a:gd name="T87" fmla="*/ 247 h 498"/>
                <a:gd name="T88" fmla="*/ 2327 w 365"/>
                <a:gd name="T89" fmla="*/ 56 h 498"/>
                <a:gd name="T90" fmla="*/ 3263 w 365"/>
                <a:gd name="T91" fmla="*/ 712 h 498"/>
                <a:gd name="T92" fmla="*/ 3298 w 365"/>
                <a:gd name="T93" fmla="*/ 1165 h 498"/>
                <a:gd name="T94" fmla="*/ 3132 w 365"/>
                <a:gd name="T95" fmla="*/ 1652 h 498"/>
                <a:gd name="T96" fmla="*/ 3534 w 365"/>
                <a:gd name="T97" fmla="*/ 2025 h 498"/>
                <a:gd name="T98" fmla="*/ 3263 w 365"/>
                <a:gd name="T99" fmla="*/ 2434 h 498"/>
                <a:gd name="T100" fmla="*/ 3105 w 365"/>
                <a:gd name="T101" fmla="*/ 2728 h 498"/>
                <a:gd name="T102" fmla="*/ 2845 w 365"/>
                <a:gd name="T103" fmla="*/ 3064 h 498"/>
                <a:gd name="T104" fmla="*/ 2654 w 365"/>
                <a:gd name="T105" fmla="*/ 3280 h 49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65" h="498">
                  <a:moveTo>
                    <a:pt x="235" y="290"/>
                  </a:moveTo>
                  <a:cubicBezTo>
                    <a:pt x="240" y="296"/>
                    <a:pt x="245" y="293"/>
                    <a:pt x="251" y="296"/>
                  </a:cubicBezTo>
                  <a:cubicBezTo>
                    <a:pt x="259" y="302"/>
                    <a:pt x="250" y="302"/>
                    <a:pt x="251" y="309"/>
                  </a:cubicBezTo>
                  <a:cubicBezTo>
                    <a:pt x="254" y="322"/>
                    <a:pt x="280" y="303"/>
                    <a:pt x="280" y="315"/>
                  </a:cubicBezTo>
                  <a:cubicBezTo>
                    <a:pt x="277" y="316"/>
                    <a:pt x="277" y="318"/>
                    <a:pt x="276" y="319"/>
                  </a:cubicBezTo>
                  <a:cubicBezTo>
                    <a:pt x="285" y="323"/>
                    <a:pt x="293" y="316"/>
                    <a:pt x="302" y="314"/>
                  </a:cubicBezTo>
                  <a:cubicBezTo>
                    <a:pt x="310" y="312"/>
                    <a:pt x="324" y="314"/>
                    <a:pt x="331" y="317"/>
                  </a:cubicBezTo>
                  <a:cubicBezTo>
                    <a:pt x="341" y="322"/>
                    <a:pt x="334" y="325"/>
                    <a:pt x="329" y="331"/>
                  </a:cubicBezTo>
                  <a:cubicBezTo>
                    <a:pt x="323" y="338"/>
                    <a:pt x="324" y="341"/>
                    <a:pt x="333" y="348"/>
                  </a:cubicBezTo>
                  <a:cubicBezTo>
                    <a:pt x="330" y="355"/>
                    <a:pt x="325" y="359"/>
                    <a:pt x="325" y="367"/>
                  </a:cubicBezTo>
                  <a:cubicBezTo>
                    <a:pt x="324" y="377"/>
                    <a:pt x="326" y="380"/>
                    <a:pt x="318" y="388"/>
                  </a:cubicBezTo>
                  <a:cubicBezTo>
                    <a:pt x="313" y="394"/>
                    <a:pt x="311" y="400"/>
                    <a:pt x="305" y="405"/>
                  </a:cubicBezTo>
                  <a:cubicBezTo>
                    <a:pt x="299" y="409"/>
                    <a:pt x="289" y="409"/>
                    <a:pt x="282" y="411"/>
                  </a:cubicBezTo>
                  <a:cubicBezTo>
                    <a:pt x="275" y="413"/>
                    <a:pt x="264" y="415"/>
                    <a:pt x="271" y="424"/>
                  </a:cubicBezTo>
                  <a:cubicBezTo>
                    <a:pt x="277" y="431"/>
                    <a:pt x="289" y="424"/>
                    <a:pt x="279" y="435"/>
                  </a:cubicBezTo>
                  <a:cubicBezTo>
                    <a:pt x="274" y="441"/>
                    <a:pt x="264" y="443"/>
                    <a:pt x="275" y="449"/>
                  </a:cubicBezTo>
                  <a:cubicBezTo>
                    <a:pt x="281" y="453"/>
                    <a:pt x="293" y="454"/>
                    <a:pt x="300" y="455"/>
                  </a:cubicBezTo>
                  <a:cubicBezTo>
                    <a:pt x="316" y="459"/>
                    <a:pt x="334" y="451"/>
                    <a:pt x="350" y="454"/>
                  </a:cubicBezTo>
                  <a:cubicBezTo>
                    <a:pt x="357" y="456"/>
                    <a:pt x="365" y="462"/>
                    <a:pt x="362" y="471"/>
                  </a:cubicBezTo>
                  <a:cubicBezTo>
                    <a:pt x="360" y="479"/>
                    <a:pt x="349" y="479"/>
                    <a:pt x="343" y="481"/>
                  </a:cubicBezTo>
                  <a:cubicBezTo>
                    <a:pt x="328" y="484"/>
                    <a:pt x="314" y="494"/>
                    <a:pt x="299" y="495"/>
                  </a:cubicBezTo>
                  <a:cubicBezTo>
                    <a:pt x="290" y="496"/>
                    <a:pt x="282" y="493"/>
                    <a:pt x="273" y="493"/>
                  </a:cubicBezTo>
                  <a:cubicBezTo>
                    <a:pt x="265" y="494"/>
                    <a:pt x="257" y="498"/>
                    <a:pt x="255" y="488"/>
                  </a:cubicBezTo>
                  <a:cubicBezTo>
                    <a:pt x="253" y="483"/>
                    <a:pt x="261" y="478"/>
                    <a:pt x="253" y="474"/>
                  </a:cubicBezTo>
                  <a:cubicBezTo>
                    <a:pt x="248" y="472"/>
                    <a:pt x="238" y="478"/>
                    <a:pt x="233" y="480"/>
                  </a:cubicBezTo>
                  <a:cubicBezTo>
                    <a:pt x="217" y="483"/>
                    <a:pt x="216" y="469"/>
                    <a:pt x="202" y="468"/>
                  </a:cubicBezTo>
                  <a:cubicBezTo>
                    <a:pt x="201" y="463"/>
                    <a:pt x="204" y="459"/>
                    <a:pt x="208" y="455"/>
                  </a:cubicBezTo>
                  <a:cubicBezTo>
                    <a:pt x="193" y="442"/>
                    <a:pt x="174" y="458"/>
                    <a:pt x="159" y="451"/>
                  </a:cubicBezTo>
                  <a:cubicBezTo>
                    <a:pt x="150" y="446"/>
                    <a:pt x="143" y="441"/>
                    <a:pt x="134" y="437"/>
                  </a:cubicBezTo>
                  <a:cubicBezTo>
                    <a:pt x="125" y="433"/>
                    <a:pt x="119" y="431"/>
                    <a:pt x="125" y="420"/>
                  </a:cubicBezTo>
                  <a:cubicBezTo>
                    <a:pt x="130" y="411"/>
                    <a:pt x="135" y="413"/>
                    <a:pt x="123" y="406"/>
                  </a:cubicBezTo>
                  <a:cubicBezTo>
                    <a:pt x="116" y="403"/>
                    <a:pt x="104" y="398"/>
                    <a:pt x="118" y="394"/>
                  </a:cubicBezTo>
                  <a:cubicBezTo>
                    <a:pt x="128" y="391"/>
                    <a:pt x="133" y="398"/>
                    <a:pt x="138" y="404"/>
                  </a:cubicBezTo>
                  <a:cubicBezTo>
                    <a:pt x="142" y="410"/>
                    <a:pt x="147" y="414"/>
                    <a:pt x="153" y="419"/>
                  </a:cubicBezTo>
                  <a:cubicBezTo>
                    <a:pt x="159" y="425"/>
                    <a:pt x="160" y="436"/>
                    <a:pt x="170" y="438"/>
                  </a:cubicBezTo>
                  <a:cubicBezTo>
                    <a:pt x="186" y="442"/>
                    <a:pt x="180" y="428"/>
                    <a:pt x="171" y="422"/>
                  </a:cubicBezTo>
                  <a:cubicBezTo>
                    <a:pt x="181" y="419"/>
                    <a:pt x="187" y="433"/>
                    <a:pt x="197" y="434"/>
                  </a:cubicBezTo>
                  <a:cubicBezTo>
                    <a:pt x="207" y="436"/>
                    <a:pt x="219" y="434"/>
                    <a:pt x="229" y="434"/>
                  </a:cubicBezTo>
                  <a:cubicBezTo>
                    <a:pt x="232" y="427"/>
                    <a:pt x="226" y="422"/>
                    <a:pt x="221" y="419"/>
                  </a:cubicBezTo>
                  <a:cubicBezTo>
                    <a:pt x="224" y="414"/>
                    <a:pt x="232" y="417"/>
                    <a:pt x="234" y="414"/>
                  </a:cubicBezTo>
                  <a:cubicBezTo>
                    <a:pt x="237" y="410"/>
                    <a:pt x="228" y="401"/>
                    <a:pt x="227" y="396"/>
                  </a:cubicBezTo>
                  <a:cubicBezTo>
                    <a:pt x="238" y="393"/>
                    <a:pt x="249" y="399"/>
                    <a:pt x="259" y="392"/>
                  </a:cubicBezTo>
                  <a:cubicBezTo>
                    <a:pt x="260" y="386"/>
                    <a:pt x="256" y="382"/>
                    <a:pt x="256" y="376"/>
                  </a:cubicBezTo>
                  <a:cubicBezTo>
                    <a:pt x="256" y="371"/>
                    <a:pt x="261" y="366"/>
                    <a:pt x="259" y="362"/>
                  </a:cubicBezTo>
                  <a:cubicBezTo>
                    <a:pt x="256" y="357"/>
                    <a:pt x="248" y="357"/>
                    <a:pt x="244" y="356"/>
                  </a:cubicBezTo>
                  <a:cubicBezTo>
                    <a:pt x="239" y="353"/>
                    <a:pt x="235" y="349"/>
                    <a:pt x="229" y="348"/>
                  </a:cubicBezTo>
                  <a:cubicBezTo>
                    <a:pt x="217" y="346"/>
                    <a:pt x="212" y="355"/>
                    <a:pt x="199" y="354"/>
                  </a:cubicBezTo>
                  <a:cubicBezTo>
                    <a:pt x="191" y="354"/>
                    <a:pt x="168" y="354"/>
                    <a:pt x="169" y="343"/>
                  </a:cubicBezTo>
                  <a:cubicBezTo>
                    <a:pt x="178" y="342"/>
                    <a:pt x="174" y="337"/>
                    <a:pt x="170" y="333"/>
                  </a:cubicBezTo>
                  <a:cubicBezTo>
                    <a:pt x="164" y="328"/>
                    <a:pt x="158" y="329"/>
                    <a:pt x="151" y="326"/>
                  </a:cubicBezTo>
                  <a:cubicBezTo>
                    <a:pt x="142" y="323"/>
                    <a:pt x="122" y="317"/>
                    <a:pt x="117" y="308"/>
                  </a:cubicBezTo>
                  <a:cubicBezTo>
                    <a:pt x="115" y="304"/>
                    <a:pt x="115" y="296"/>
                    <a:pt x="119" y="293"/>
                  </a:cubicBezTo>
                  <a:cubicBezTo>
                    <a:pt x="125" y="288"/>
                    <a:pt x="131" y="294"/>
                    <a:pt x="138" y="291"/>
                  </a:cubicBezTo>
                  <a:cubicBezTo>
                    <a:pt x="144" y="289"/>
                    <a:pt x="144" y="284"/>
                    <a:pt x="151" y="282"/>
                  </a:cubicBezTo>
                  <a:cubicBezTo>
                    <a:pt x="156" y="281"/>
                    <a:pt x="163" y="281"/>
                    <a:pt x="169" y="280"/>
                  </a:cubicBezTo>
                  <a:cubicBezTo>
                    <a:pt x="176" y="284"/>
                    <a:pt x="180" y="282"/>
                    <a:pt x="187" y="278"/>
                  </a:cubicBezTo>
                  <a:cubicBezTo>
                    <a:pt x="193" y="275"/>
                    <a:pt x="204" y="272"/>
                    <a:pt x="208" y="265"/>
                  </a:cubicBezTo>
                  <a:cubicBezTo>
                    <a:pt x="212" y="258"/>
                    <a:pt x="210" y="252"/>
                    <a:pt x="201" y="253"/>
                  </a:cubicBezTo>
                  <a:cubicBezTo>
                    <a:pt x="198" y="253"/>
                    <a:pt x="197" y="257"/>
                    <a:pt x="193" y="257"/>
                  </a:cubicBezTo>
                  <a:cubicBezTo>
                    <a:pt x="188" y="257"/>
                    <a:pt x="186" y="254"/>
                    <a:pt x="182" y="252"/>
                  </a:cubicBezTo>
                  <a:cubicBezTo>
                    <a:pt x="174" y="249"/>
                    <a:pt x="168" y="250"/>
                    <a:pt x="160" y="249"/>
                  </a:cubicBezTo>
                  <a:cubicBezTo>
                    <a:pt x="152" y="248"/>
                    <a:pt x="144" y="244"/>
                    <a:pt x="136" y="241"/>
                  </a:cubicBezTo>
                  <a:cubicBezTo>
                    <a:pt x="128" y="239"/>
                    <a:pt x="120" y="236"/>
                    <a:pt x="112" y="237"/>
                  </a:cubicBezTo>
                  <a:cubicBezTo>
                    <a:pt x="102" y="239"/>
                    <a:pt x="96" y="241"/>
                    <a:pt x="86" y="239"/>
                  </a:cubicBezTo>
                  <a:cubicBezTo>
                    <a:pt x="76" y="238"/>
                    <a:pt x="67" y="235"/>
                    <a:pt x="57" y="234"/>
                  </a:cubicBezTo>
                  <a:cubicBezTo>
                    <a:pt x="48" y="232"/>
                    <a:pt x="46" y="237"/>
                    <a:pt x="39" y="239"/>
                  </a:cubicBezTo>
                  <a:cubicBezTo>
                    <a:pt x="35" y="240"/>
                    <a:pt x="21" y="241"/>
                    <a:pt x="18" y="237"/>
                  </a:cubicBezTo>
                  <a:cubicBezTo>
                    <a:pt x="9" y="227"/>
                    <a:pt x="28" y="231"/>
                    <a:pt x="30" y="226"/>
                  </a:cubicBezTo>
                  <a:cubicBezTo>
                    <a:pt x="31" y="221"/>
                    <a:pt x="25" y="221"/>
                    <a:pt x="23" y="219"/>
                  </a:cubicBezTo>
                  <a:cubicBezTo>
                    <a:pt x="20" y="215"/>
                    <a:pt x="20" y="215"/>
                    <a:pt x="19" y="211"/>
                  </a:cubicBezTo>
                  <a:cubicBezTo>
                    <a:pt x="16" y="205"/>
                    <a:pt x="16" y="198"/>
                    <a:pt x="12" y="193"/>
                  </a:cubicBezTo>
                  <a:cubicBezTo>
                    <a:pt x="7" y="187"/>
                    <a:pt x="0" y="187"/>
                    <a:pt x="0" y="178"/>
                  </a:cubicBezTo>
                  <a:cubicBezTo>
                    <a:pt x="0" y="171"/>
                    <a:pt x="8" y="164"/>
                    <a:pt x="15" y="165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2" y="162"/>
                    <a:pt x="12" y="159"/>
                    <a:pt x="16" y="156"/>
                  </a:cubicBezTo>
                  <a:cubicBezTo>
                    <a:pt x="21" y="159"/>
                    <a:pt x="24" y="164"/>
                    <a:pt x="30" y="167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42" y="173"/>
                    <a:pt x="69" y="179"/>
                    <a:pt x="77" y="167"/>
                  </a:cubicBezTo>
                  <a:cubicBezTo>
                    <a:pt x="82" y="158"/>
                    <a:pt x="72" y="153"/>
                    <a:pt x="74" y="146"/>
                  </a:cubicBezTo>
                  <a:cubicBezTo>
                    <a:pt x="75" y="141"/>
                    <a:pt x="87" y="139"/>
                    <a:pt x="92" y="137"/>
                  </a:cubicBezTo>
                  <a:cubicBezTo>
                    <a:pt x="103" y="132"/>
                    <a:pt x="121" y="125"/>
                    <a:pt x="124" y="111"/>
                  </a:cubicBezTo>
                  <a:cubicBezTo>
                    <a:pt x="125" y="104"/>
                    <a:pt x="117" y="97"/>
                    <a:pt x="119" y="92"/>
                  </a:cubicBezTo>
                  <a:cubicBezTo>
                    <a:pt x="121" y="86"/>
                    <a:pt x="134" y="87"/>
                    <a:pt x="138" y="84"/>
                  </a:cubicBezTo>
                  <a:cubicBezTo>
                    <a:pt x="141" y="82"/>
                    <a:pt x="141" y="78"/>
                    <a:pt x="146" y="75"/>
                  </a:cubicBezTo>
                  <a:cubicBezTo>
                    <a:pt x="149" y="73"/>
                    <a:pt x="154" y="72"/>
                    <a:pt x="157" y="69"/>
                  </a:cubicBezTo>
                  <a:cubicBezTo>
                    <a:pt x="162" y="62"/>
                    <a:pt x="157" y="48"/>
                    <a:pt x="147" y="53"/>
                  </a:cubicBezTo>
                  <a:cubicBezTo>
                    <a:pt x="145" y="46"/>
                    <a:pt x="158" y="46"/>
                    <a:pt x="163" y="43"/>
                  </a:cubicBezTo>
                  <a:cubicBezTo>
                    <a:pt x="170" y="38"/>
                    <a:pt x="166" y="32"/>
                    <a:pt x="169" y="22"/>
                  </a:cubicBezTo>
                  <a:cubicBezTo>
                    <a:pt x="172" y="8"/>
                    <a:pt x="176" y="14"/>
                    <a:pt x="186" y="12"/>
                  </a:cubicBezTo>
                  <a:cubicBezTo>
                    <a:pt x="192" y="12"/>
                    <a:pt x="199" y="7"/>
                    <a:pt x="206" y="5"/>
                  </a:cubicBezTo>
                  <a:cubicBezTo>
                    <a:pt x="231" y="0"/>
                    <a:pt x="277" y="12"/>
                    <a:pt x="283" y="40"/>
                  </a:cubicBezTo>
                  <a:cubicBezTo>
                    <a:pt x="285" y="51"/>
                    <a:pt x="282" y="54"/>
                    <a:pt x="289" y="63"/>
                  </a:cubicBezTo>
                  <a:cubicBezTo>
                    <a:pt x="294" y="70"/>
                    <a:pt x="300" y="75"/>
                    <a:pt x="295" y="84"/>
                  </a:cubicBezTo>
                  <a:cubicBezTo>
                    <a:pt x="290" y="93"/>
                    <a:pt x="286" y="91"/>
                    <a:pt x="292" y="103"/>
                  </a:cubicBezTo>
                  <a:cubicBezTo>
                    <a:pt x="296" y="109"/>
                    <a:pt x="300" y="115"/>
                    <a:pt x="304" y="121"/>
                  </a:cubicBezTo>
                  <a:cubicBezTo>
                    <a:pt x="314" y="143"/>
                    <a:pt x="288" y="137"/>
                    <a:pt x="277" y="146"/>
                  </a:cubicBezTo>
                  <a:cubicBezTo>
                    <a:pt x="263" y="157"/>
                    <a:pt x="289" y="164"/>
                    <a:pt x="297" y="168"/>
                  </a:cubicBezTo>
                  <a:cubicBezTo>
                    <a:pt x="301" y="171"/>
                    <a:pt x="310" y="174"/>
                    <a:pt x="313" y="179"/>
                  </a:cubicBezTo>
                  <a:cubicBezTo>
                    <a:pt x="318" y="188"/>
                    <a:pt x="308" y="185"/>
                    <a:pt x="303" y="191"/>
                  </a:cubicBezTo>
                  <a:cubicBezTo>
                    <a:pt x="314" y="201"/>
                    <a:pt x="297" y="211"/>
                    <a:pt x="289" y="215"/>
                  </a:cubicBezTo>
                  <a:cubicBezTo>
                    <a:pt x="272" y="223"/>
                    <a:pt x="277" y="225"/>
                    <a:pt x="293" y="230"/>
                  </a:cubicBezTo>
                  <a:cubicBezTo>
                    <a:pt x="294" y="240"/>
                    <a:pt x="280" y="237"/>
                    <a:pt x="275" y="241"/>
                  </a:cubicBezTo>
                  <a:cubicBezTo>
                    <a:pt x="267" y="247"/>
                    <a:pt x="273" y="255"/>
                    <a:pt x="270" y="262"/>
                  </a:cubicBezTo>
                  <a:cubicBezTo>
                    <a:pt x="266" y="271"/>
                    <a:pt x="260" y="268"/>
                    <a:pt x="252" y="271"/>
                  </a:cubicBezTo>
                  <a:cubicBezTo>
                    <a:pt x="245" y="272"/>
                    <a:pt x="236" y="277"/>
                    <a:pt x="230" y="282"/>
                  </a:cubicBezTo>
                  <a:lnTo>
                    <a:pt x="235" y="290"/>
                  </a:lnTo>
                  <a:close/>
                </a:path>
              </a:pathLst>
            </a:custGeom>
            <a:solidFill>
              <a:srgbClr val="BA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9">
              <a:extLst>
                <a:ext uri="{FF2B5EF4-FFF2-40B4-BE49-F238E27FC236}">
                  <a16:creationId xmlns:a16="http://schemas.microsoft.com/office/drawing/2014/main" id="{DFB2D7DB-DDDD-47C5-8925-82DCBEFE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068"/>
              <a:ext cx="254" cy="172"/>
            </a:xfrm>
            <a:custGeom>
              <a:avLst/>
              <a:gdLst>
                <a:gd name="T0" fmla="*/ 247 w 113"/>
                <a:gd name="T1" fmla="*/ 0 h 77"/>
                <a:gd name="T2" fmla="*/ 0 w 113"/>
                <a:gd name="T3" fmla="*/ 9 h 77"/>
                <a:gd name="T4" fmla="*/ 238 w 113"/>
                <a:gd name="T5" fmla="*/ 125 h 77"/>
                <a:gd name="T6" fmla="*/ 36 w 113"/>
                <a:gd name="T7" fmla="*/ 134 h 77"/>
                <a:gd name="T8" fmla="*/ 45 w 113"/>
                <a:gd name="T9" fmla="*/ 270 h 77"/>
                <a:gd name="T10" fmla="*/ 373 w 113"/>
                <a:gd name="T11" fmla="*/ 389 h 77"/>
                <a:gd name="T12" fmla="*/ 681 w 113"/>
                <a:gd name="T13" fmla="*/ 478 h 77"/>
                <a:gd name="T14" fmla="*/ 600 w 113"/>
                <a:gd name="T15" fmla="*/ 534 h 77"/>
                <a:gd name="T16" fmla="*/ 919 w 113"/>
                <a:gd name="T17" fmla="*/ 614 h 77"/>
                <a:gd name="T18" fmla="*/ 1092 w 113"/>
                <a:gd name="T19" fmla="*/ 858 h 77"/>
                <a:gd name="T20" fmla="*/ 1283 w 113"/>
                <a:gd name="T21" fmla="*/ 748 h 77"/>
                <a:gd name="T22" fmla="*/ 1036 w 113"/>
                <a:gd name="T23" fmla="*/ 648 h 77"/>
                <a:gd name="T24" fmla="*/ 1203 w 113"/>
                <a:gd name="T25" fmla="*/ 558 h 77"/>
                <a:gd name="T26" fmla="*/ 910 w 113"/>
                <a:gd name="T27" fmla="*/ 445 h 77"/>
                <a:gd name="T28" fmla="*/ 1036 w 113"/>
                <a:gd name="T29" fmla="*/ 335 h 77"/>
                <a:gd name="T30" fmla="*/ 854 w 113"/>
                <a:gd name="T31" fmla="*/ 270 h 77"/>
                <a:gd name="T32" fmla="*/ 863 w 113"/>
                <a:gd name="T33" fmla="*/ 243 h 77"/>
                <a:gd name="T34" fmla="*/ 728 w 113"/>
                <a:gd name="T35" fmla="*/ 145 h 77"/>
                <a:gd name="T36" fmla="*/ 420 w 113"/>
                <a:gd name="T37" fmla="*/ 9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3" h="77">
                  <a:moveTo>
                    <a:pt x="22" y="0"/>
                  </a:moveTo>
                  <a:cubicBezTo>
                    <a:pt x="15" y="0"/>
                    <a:pt x="7" y="2"/>
                    <a:pt x="0" y="1"/>
                  </a:cubicBezTo>
                  <a:cubicBezTo>
                    <a:pt x="8" y="3"/>
                    <a:pt x="17" y="4"/>
                    <a:pt x="21" y="11"/>
                  </a:cubicBezTo>
                  <a:cubicBezTo>
                    <a:pt x="16" y="13"/>
                    <a:pt x="8" y="12"/>
                    <a:pt x="3" y="12"/>
                  </a:cubicBezTo>
                  <a:cubicBezTo>
                    <a:pt x="17" y="14"/>
                    <a:pt x="18" y="21"/>
                    <a:pt x="4" y="24"/>
                  </a:cubicBezTo>
                  <a:cubicBezTo>
                    <a:pt x="11" y="24"/>
                    <a:pt x="33" y="24"/>
                    <a:pt x="33" y="35"/>
                  </a:cubicBezTo>
                  <a:cubicBezTo>
                    <a:pt x="41" y="37"/>
                    <a:pt x="55" y="36"/>
                    <a:pt x="60" y="43"/>
                  </a:cubicBezTo>
                  <a:cubicBezTo>
                    <a:pt x="59" y="45"/>
                    <a:pt x="56" y="47"/>
                    <a:pt x="53" y="48"/>
                  </a:cubicBezTo>
                  <a:cubicBezTo>
                    <a:pt x="64" y="45"/>
                    <a:pt x="73" y="49"/>
                    <a:pt x="81" y="55"/>
                  </a:cubicBezTo>
                  <a:cubicBezTo>
                    <a:pt x="85" y="59"/>
                    <a:pt x="104" y="72"/>
                    <a:pt x="96" y="77"/>
                  </a:cubicBezTo>
                  <a:cubicBezTo>
                    <a:pt x="98" y="68"/>
                    <a:pt x="104" y="67"/>
                    <a:pt x="113" y="67"/>
                  </a:cubicBezTo>
                  <a:cubicBezTo>
                    <a:pt x="105" y="68"/>
                    <a:pt x="97" y="63"/>
                    <a:pt x="91" y="58"/>
                  </a:cubicBezTo>
                  <a:cubicBezTo>
                    <a:pt x="94" y="53"/>
                    <a:pt x="101" y="51"/>
                    <a:pt x="106" y="50"/>
                  </a:cubicBezTo>
                  <a:cubicBezTo>
                    <a:pt x="98" y="49"/>
                    <a:pt x="85" y="47"/>
                    <a:pt x="80" y="40"/>
                  </a:cubicBezTo>
                  <a:cubicBezTo>
                    <a:pt x="83" y="36"/>
                    <a:pt x="88" y="34"/>
                    <a:pt x="91" y="30"/>
                  </a:cubicBezTo>
                  <a:cubicBezTo>
                    <a:pt x="86" y="27"/>
                    <a:pt x="79" y="27"/>
                    <a:pt x="75" y="24"/>
                  </a:cubicBezTo>
                  <a:cubicBezTo>
                    <a:pt x="75" y="23"/>
                    <a:pt x="76" y="23"/>
                    <a:pt x="76" y="22"/>
                  </a:cubicBezTo>
                  <a:cubicBezTo>
                    <a:pt x="73" y="19"/>
                    <a:pt x="62" y="19"/>
                    <a:pt x="64" y="13"/>
                  </a:cubicBezTo>
                  <a:cubicBezTo>
                    <a:pt x="57" y="8"/>
                    <a:pt x="42" y="10"/>
                    <a:pt x="37" y="1"/>
                  </a:cubicBezTo>
                </a:path>
              </a:pathLst>
            </a:custGeom>
            <a:solidFill>
              <a:srgbClr val="C27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10">
              <a:extLst>
                <a:ext uri="{FF2B5EF4-FFF2-40B4-BE49-F238E27FC236}">
                  <a16:creationId xmlns:a16="http://schemas.microsoft.com/office/drawing/2014/main" id="{259D5373-63B0-41F3-AE99-37BED57D4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088"/>
              <a:ext cx="110" cy="74"/>
            </a:xfrm>
            <a:custGeom>
              <a:avLst/>
              <a:gdLst>
                <a:gd name="T0" fmla="*/ 171 w 49"/>
                <a:gd name="T1" fmla="*/ 0 h 33"/>
                <a:gd name="T2" fmla="*/ 0 w 49"/>
                <a:gd name="T3" fmla="*/ 9 h 33"/>
                <a:gd name="T4" fmla="*/ 146 w 49"/>
                <a:gd name="T5" fmla="*/ 81 h 33"/>
                <a:gd name="T6" fmla="*/ 0 w 49"/>
                <a:gd name="T7" fmla="*/ 110 h 33"/>
                <a:gd name="T8" fmla="*/ 56 w 49"/>
                <a:gd name="T9" fmla="*/ 215 h 33"/>
                <a:gd name="T10" fmla="*/ 397 w 49"/>
                <a:gd name="T11" fmla="*/ 372 h 33"/>
                <a:gd name="T12" fmla="*/ 554 w 49"/>
                <a:gd name="T13" fmla="*/ 316 h 33"/>
                <a:gd name="T14" fmla="*/ 373 w 49"/>
                <a:gd name="T15" fmla="*/ 271 h 33"/>
                <a:gd name="T16" fmla="*/ 510 w 49"/>
                <a:gd name="T17" fmla="*/ 215 h 33"/>
                <a:gd name="T18" fmla="*/ 397 w 49"/>
                <a:gd name="T19" fmla="*/ 157 h 33"/>
                <a:gd name="T20" fmla="*/ 489 w 49"/>
                <a:gd name="T21" fmla="*/ 11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33">
                  <a:moveTo>
                    <a:pt x="15" y="0"/>
                  </a:moveTo>
                  <a:cubicBezTo>
                    <a:pt x="10" y="0"/>
                    <a:pt x="5" y="0"/>
                    <a:pt x="0" y="1"/>
                  </a:cubicBezTo>
                  <a:cubicBezTo>
                    <a:pt x="4" y="3"/>
                    <a:pt x="9" y="4"/>
                    <a:pt x="13" y="7"/>
                  </a:cubicBezTo>
                  <a:cubicBezTo>
                    <a:pt x="10" y="10"/>
                    <a:pt x="4" y="10"/>
                    <a:pt x="0" y="10"/>
                  </a:cubicBezTo>
                  <a:cubicBezTo>
                    <a:pt x="6" y="11"/>
                    <a:pt x="15" y="15"/>
                    <a:pt x="5" y="19"/>
                  </a:cubicBezTo>
                  <a:cubicBezTo>
                    <a:pt x="16" y="18"/>
                    <a:pt x="30" y="23"/>
                    <a:pt x="35" y="33"/>
                  </a:cubicBezTo>
                  <a:cubicBezTo>
                    <a:pt x="27" y="29"/>
                    <a:pt x="44" y="25"/>
                    <a:pt x="49" y="28"/>
                  </a:cubicBezTo>
                  <a:cubicBezTo>
                    <a:pt x="44" y="28"/>
                    <a:pt x="37" y="26"/>
                    <a:pt x="33" y="24"/>
                  </a:cubicBezTo>
                  <a:cubicBezTo>
                    <a:pt x="36" y="20"/>
                    <a:pt x="41" y="20"/>
                    <a:pt x="45" y="19"/>
                  </a:cubicBezTo>
                  <a:cubicBezTo>
                    <a:pt x="41" y="17"/>
                    <a:pt x="37" y="16"/>
                    <a:pt x="35" y="14"/>
                  </a:cubicBezTo>
                  <a:cubicBezTo>
                    <a:pt x="37" y="12"/>
                    <a:pt x="42" y="10"/>
                    <a:pt x="43" y="10"/>
                  </a:cubicBezTo>
                </a:path>
              </a:pathLst>
            </a:custGeom>
            <a:solidFill>
              <a:srgbClr val="CB8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11">
              <a:extLst>
                <a:ext uri="{FF2B5EF4-FFF2-40B4-BE49-F238E27FC236}">
                  <a16:creationId xmlns:a16="http://schemas.microsoft.com/office/drawing/2014/main" id="{34BAB8BE-60AF-47A1-8E35-19FA110F1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469"/>
              <a:ext cx="337" cy="417"/>
            </a:xfrm>
            <a:custGeom>
              <a:avLst/>
              <a:gdLst>
                <a:gd name="T0" fmla="*/ 1337 w 150"/>
                <a:gd name="T1" fmla="*/ 0 h 186"/>
                <a:gd name="T2" fmla="*/ 1029 w 150"/>
                <a:gd name="T3" fmla="*/ 316 h 186"/>
                <a:gd name="T4" fmla="*/ 827 w 150"/>
                <a:gd name="T5" fmla="*/ 980 h 186"/>
                <a:gd name="T6" fmla="*/ 292 w 150"/>
                <a:gd name="T7" fmla="*/ 1567 h 186"/>
                <a:gd name="T8" fmla="*/ 45 w 150"/>
                <a:gd name="T9" fmla="*/ 1769 h 186"/>
                <a:gd name="T10" fmla="*/ 171 w 150"/>
                <a:gd name="T11" fmla="*/ 1950 h 186"/>
                <a:gd name="T12" fmla="*/ 454 w 150"/>
                <a:gd name="T13" fmla="*/ 2007 h 186"/>
                <a:gd name="T14" fmla="*/ 874 w 150"/>
                <a:gd name="T15" fmla="*/ 2076 h 186"/>
                <a:gd name="T16" fmla="*/ 1665 w 150"/>
                <a:gd name="T17" fmla="*/ 1769 h 186"/>
                <a:gd name="T18" fmla="*/ 1600 w 150"/>
                <a:gd name="T19" fmla="*/ 1408 h 186"/>
                <a:gd name="T20" fmla="*/ 1575 w 150"/>
                <a:gd name="T21" fmla="*/ 1016 h 186"/>
                <a:gd name="T22" fmla="*/ 1564 w 150"/>
                <a:gd name="T23" fmla="*/ 632 h 186"/>
                <a:gd name="T24" fmla="*/ 1454 w 150"/>
                <a:gd name="T25" fmla="*/ 170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0" h="186">
                  <a:moveTo>
                    <a:pt x="118" y="0"/>
                  </a:moveTo>
                  <a:cubicBezTo>
                    <a:pt x="103" y="0"/>
                    <a:pt x="94" y="15"/>
                    <a:pt x="91" y="28"/>
                  </a:cubicBezTo>
                  <a:cubicBezTo>
                    <a:pt x="87" y="48"/>
                    <a:pt x="84" y="69"/>
                    <a:pt x="73" y="87"/>
                  </a:cubicBezTo>
                  <a:cubicBezTo>
                    <a:pt x="61" y="108"/>
                    <a:pt x="47" y="126"/>
                    <a:pt x="26" y="139"/>
                  </a:cubicBezTo>
                  <a:cubicBezTo>
                    <a:pt x="18" y="144"/>
                    <a:pt x="8" y="147"/>
                    <a:pt x="4" y="157"/>
                  </a:cubicBezTo>
                  <a:cubicBezTo>
                    <a:pt x="0" y="167"/>
                    <a:pt x="8" y="169"/>
                    <a:pt x="15" y="173"/>
                  </a:cubicBezTo>
                  <a:cubicBezTo>
                    <a:pt x="23" y="177"/>
                    <a:pt x="31" y="177"/>
                    <a:pt x="40" y="178"/>
                  </a:cubicBezTo>
                  <a:cubicBezTo>
                    <a:pt x="52" y="180"/>
                    <a:pt x="65" y="182"/>
                    <a:pt x="77" y="184"/>
                  </a:cubicBezTo>
                  <a:cubicBezTo>
                    <a:pt x="98" y="186"/>
                    <a:pt x="141" y="183"/>
                    <a:pt x="147" y="157"/>
                  </a:cubicBezTo>
                  <a:cubicBezTo>
                    <a:pt x="150" y="147"/>
                    <a:pt x="144" y="135"/>
                    <a:pt x="141" y="125"/>
                  </a:cubicBezTo>
                  <a:cubicBezTo>
                    <a:pt x="139" y="114"/>
                    <a:pt x="138" y="102"/>
                    <a:pt x="139" y="90"/>
                  </a:cubicBezTo>
                  <a:cubicBezTo>
                    <a:pt x="139" y="79"/>
                    <a:pt x="139" y="67"/>
                    <a:pt x="138" y="56"/>
                  </a:cubicBezTo>
                  <a:cubicBezTo>
                    <a:pt x="136" y="42"/>
                    <a:pt x="128" y="28"/>
                    <a:pt x="128" y="15"/>
                  </a:cubicBezTo>
                </a:path>
              </a:pathLst>
            </a:custGeom>
            <a:solidFill>
              <a:srgbClr val="C27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12">
              <a:extLst>
                <a:ext uri="{FF2B5EF4-FFF2-40B4-BE49-F238E27FC236}">
                  <a16:creationId xmlns:a16="http://schemas.microsoft.com/office/drawing/2014/main" id="{9642504C-33A1-4C1F-903A-4B22E7643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478"/>
              <a:ext cx="397" cy="397"/>
            </a:xfrm>
            <a:custGeom>
              <a:avLst/>
              <a:gdLst>
                <a:gd name="T0" fmla="*/ 1862 w 177"/>
                <a:gd name="T1" fmla="*/ 700 h 177"/>
                <a:gd name="T2" fmla="*/ 1806 w 177"/>
                <a:gd name="T3" fmla="*/ 769 h 177"/>
                <a:gd name="T4" fmla="*/ 1752 w 177"/>
                <a:gd name="T5" fmla="*/ 881 h 177"/>
                <a:gd name="T6" fmla="*/ 1886 w 177"/>
                <a:gd name="T7" fmla="*/ 1036 h 177"/>
                <a:gd name="T8" fmla="*/ 1906 w 177"/>
                <a:gd name="T9" fmla="*/ 1142 h 177"/>
                <a:gd name="T10" fmla="*/ 1996 w 177"/>
                <a:gd name="T11" fmla="*/ 1227 h 177"/>
                <a:gd name="T12" fmla="*/ 1886 w 177"/>
                <a:gd name="T13" fmla="*/ 1299 h 177"/>
                <a:gd name="T14" fmla="*/ 1862 w 177"/>
                <a:gd name="T15" fmla="*/ 1352 h 177"/>
                <a:gd name="T16" fmla="*/ 1886 w 177"/>
                <a:gd name="T17" fmla="*/ 1615 h 177"/>
                <a:gd name="T18" fmla="*/ 1996 w 177"/>
                <a:gd name="T19" fmla="*/ 1772 h 177"/>
                <a:gd name="T20" fmla="*/ 1942 w 177"/>
                <a:gd name="T21" fmla="*/ 1806 h 177"/>
                <a:gd name="T22" fmla="*/ 1752 w 177"/>
                <a:gd name="T23" fmla="*/ 1918 h 177"/>
                <a:gd name="T24" fmla="*/ 1761 w 177"/>
                <a:gd name="T25" fmla="*/ 1987 h 177"/>
                <a:gd name="T26" fmla="*/ 292 w 177"/>
                <a:gd name="T27" fmla="*/ 1898 h 177"/>
                <a:gd name="T28" fmla="*/ 227 w 177"/>
                <a:gd name="T29" fmla="*/ 1797 h 177"/>
                <a:gd name="T30" fmla="*/ 271 w 177"/>
                <a:gd name="T31" fmla="*/ 1725 h 177"/>
                <a:gd name="T32" fmla="*/ 327 w 177"/>
                <a:gd name="T33" fmla="*/ 1671 h 177"/>
                <a:gd name="T34" fmla="*/ 428 w 177"/>
                <a:gd name="T35" fmla="*/ 1579 h 177"/>
                <a:gd name="T36" fmla="*/ 473 w 177"/>
                <a:gd name="T37" fmla="*/ 1489 h 177"/>
                <a:gd name="T38" fmla="*/ 689 w 177"/>
                <a:gd name="T39" fmla="*/ 1388 h 177"/>
                <a:gd name="T40" fmla="*/ 790 w 177"/>
                <a:gd name="T41" fmla="*/ 1243 h 177"/>
                <a:gd name="T42" fmla="*/ 810 w 177"/>
                <a:gd name="T43" fmla="*/ 1187 h 177"/>
                <a:gd name="T44" fmla="*/ 947 w 177"/>
                <a:gd name="T45" fmla="*/ 1072 h 177"/>
                <a:gd name="T46" fmla="*/ 960 w 177"/>
                <a:gd name="T47" fmla="*/ 980 h 177"/>
                <a:gd name="T48" fmla="*/ 1027 w 177"/>
                <a:gd name="T49" fmla="*/ 926 h 177"/>
                <a:gd name="T50" fmla="*/ 1142 w 177"/>
                <a:gd name="T51" fmla="*/ 801 h 177"/>
                <a:gd name="T52" fmla="*/ 1187 w 177"/>
                <a:gd name="T53" fmla="*/ 599 h 177"/>
                <a:gd name="T54" fmla="*/ 980 w 177"/>
                <a:gd name="T55" fmla="*/ 498 h 177"/>
                <a:gd name="T56" fmla="*/ 1061 w 177"/>
                <a:gd name="T57" fmla="*/ 473 h 177"/>
                <a:gd name="T58" fmla="*/ 1162 w 177"/>
                <a:gd name="T59" fmla="*/ 408 h 177"/>
                <a:gd name="T60" fmla="*/ 1187 w 177"/>
                <a:gd name="T61" fmla="*/ 283 h 177"/>
                <a:gd name="T62" fmla="*/ 1272 w 177"/>
                <a:gd name="T63" fmla="*/ 236 h 177"/>
                <a:gd name="T64" fmla="*/ 1272 w 177"/>
                <a:gd name="T65" fmla="*/ 81 h 177"/>
                <a:gd name="T66" fmla="*/ 1409 w 177"/>
                <a:gd name="T67" fmla="*/ 45 h 177"/>
                <a:gd name="T68" fmla="*/ 1570 w 177"/>
                <a:gd name="T69" fmla="*/ 45 h 177"/>
                <a:gd name="T70" fmla="*/ 1615 w 177"/>
                <a:gd name="T71" fmla="*/ 137 h 177"/>
                <a:gd name="T72" fmla="*/ 1635 w 177"/>
                <a:gd name="T73" fmla="*/ 202 h 177"/>
                <a:gd name="T74" fmla="*/ 1615 w 177"/>
                <a:gd name="T75" fmla="*/ 381 h 1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7" h="177">
                  <a:moveTo>
                    <a:pt x="152" y="57"/>
                  </a:moveTo>
                  <a:cubicBezTo>
                    <a:pt x="153" y="60"/>
                    <a:pt x="162" y="62"/>
                    <a:pt x="165" y="62"/>
                  </a:cubicBezTo>
                  <a:cubicBezTo>
                    <a:pt x="161" y="63"/>
                    <a:pt x="157" y="64"/>
                    <a:pt x="152" y="64"/>
                  </a:cubicBezTo>
                  <a:cubicBezTo>
                    <a:pt x="155" y="65"/>
                    <a:pt x="158" y="66"/>
                    <a:pt x="160" y="68"/>
                  </a:cubicBezTo>
                  <a:cubicBezTo>
                    <a:pt x="158" y="69"/>
                    <a:pt x="156" y="68"/>
                    <a:pt x="154" y="71"/>
                  </a:cubicBezTo>
                  <a:cubicBezTo>
                    <a:pt x="152" y="74"/>
                    <a:pt x="154" y="76"/>
                    <a:pt x="155" y="78"/>
                  </a:cubicBezTo>
                  <a:cubicBezTo>
                    <a:pt x="156" y="81"/>
                    <a:pt x="156" y="85"/>
                    <a:pt x="158" y="88"/>
                  </a:cubicBezTo>
                  <a:cubicBezTo>
                    <a:pt x="160" y="90"/>
                    <a:pt x="164" y="91"/>
                    <a:pt x="167" y="92"/>
                  </a:cubicBezTo>
                  <a:cubicBezTo>
                    <a:pt x="162" y="94"/>
                    <a:pt x="156" y="92"/>
                    <a:pt x="151" y="93"/>
                  </a:cubicBezTo>
                  <a:cubicBezTo>
                    <a:pt x="157" y="95"/>
                    <a:pt x="162" y="100"/>
                    <a:pt x="169" y="101"/>
                  </a:cubicBezTo>
                  <a:cubicBezTo>
                    <a:pt x="165" y="101"/>
                    <a:pt x="160" y="101"/>
                    <a:pt x="157" y="102"/>
                  </a:cubicBezTo>
                  <a:cubicBezTo>
                    <a:pt x="163" y="104"/>
                    <a:pt x="170" y="108"/>
                    <a:pt x="177" y="109"/>
                  </a:cubicBezTo>
                  <a:cubicBezTo>
                    <a:pt x="171" y="112"/>
                    <a:pt x="163" y="109"/>
                    <a:pt x="157" y="110"/>
                  </a:cubicBezTo>
                  <a:cubicBezTo>
                    <a:pt x="160" y="111"/>
                    <a:pt x="165" y="112"/>
                    <a:pt x="167" y="115"/>
                  </a:cubicBezTo>
                  <a:cubicBezTo>
                    <a:pt x="165" y="115"/>
                    <a:pt x="163" y="116"/>
                    <a:pt x="160" y="116"/>
                  </a:cubicBezTo>
                  <a:cubicBezTo>
                    <a:pt x="162" y="118"/>
                    <a:pt x="164" y="118"/>
                    <a:pt x="165" y="120"/>
                  </a:cubicBezTo>
                  <a:cubicBezTo>
                    <a:pt x="161" y="127"/>
                    <a:pt x="152" y="125"/>
                    <a:pt x="162" y="133"/>
                  </a:cubicBezTo>
                  <a:cubicBezTo>
                    <a:pt x="166" y="136"/>
                    <a:pt x="168" y="139"/>
                    <a:pt x="167" y="143"/>
                  </a:cubicBezTo>
                  <a:cubicBezTo>
                    <a:pt x="166" y="148"/>
                    <a:pt x="162" y="149"/>
                    <a:pt x="160" y="152"/>
                  </a:cubicBezTo>
                  <a:cubicBezTo>
                    <a:pt x="165" y="155"/>
                    <a:pt x="172" y="154"/>
                    <a:pt x="177" y="157"/>
                  </a:cubicBezTo>
                  <a:cubicBezTo>
                    <a:pt x="173" y="156"/>
                    <a:pt x="168" y="156"/>
                    <a:pt x="164" y="158"/>
                  </a:cubicBezTo>
                  <a:cubicBezTo>
                    <a:pt x="167" y="158"/>
                    <a:pt x="169" y="159"/>
                    <a:pt x="172" y="160"/>
                  </a:cubicBezTo>
                  <a:cubicBezTo>
                    <a:pt x="168" y="162"/>
                    <a:pt x="163" y="161"/>
                    <a:pt x="159" y="165"/>
                  </a:cubicBezTo>
                  <a:cubicBezTo>
                    <a:pt x="157" y="166"/>
                    <a:pt x="158" y="168"/>
                    <a:pt x="155" y="170"/>
                  </a:cubicBezTo>
                  <a:cubicBezTo>
                    <a:pt x="152" y="171"/>
                    <a:pt x="149" y="169"/>
                    <a:pt x="149" y="172"/>
                  </a:cubicBezTo>
                  <a:cubicBezTo>
                    <a:pt x="152" y="173"/>
                    <a:pt x="154" y="173"/>
                    <a:pt x="156" y="176"/>
                  </a:cubicBezTo>
                  <a:cubicBezTo>
                    <a:pt x="126" y="177"/>
                    <a:pt x="96" y="177"/>
                    <a:pt x="65" y="175"/>
                  </a:cubicBezTo>
                  <a:cubicBezTo>
                    <a:pt x="51" y="174"/>
                    <a:pt x="39" y="174"/>
                    <a:pt x="26" y="168"/>
                  </a:cubicBezTo>
                  <a:cubicBezTo>
                    <a:pt x="17" y="164"/>
                    <a:pt x="9" y="159"/>
                    <a:pt x="0" y="155"/>
                  </a:cubicBezTo>
                  <a:cubicBezTo>
                    <a:pt x="6" y="157"/>
                    <a:pt x="15" y="162"/>
                    <a:pt x="20" y="159"/>
                  </a:cubicBezTo>
                  <a:cubicBezTo>
                    <a:pt x="17" y="159"/>
                    <a:pt x="15" y="157"/>
                    <a:pt x="14" y="154"/>
                  </a:cubicBezTo>
                  <a:cubicBezTo>
                    <a:pt x="17" y="156"/>
                    <a:pt x="21" y="156"/>
                    <a:pt x="24" y="153"/>
                  </a:cubicBezTo>
                  <a:cubicBezTo>
                    <a:pt x="24" y="153"/>
                    <a:pt x="23" y="153"/>
                    <a:pt x="23" y="152"/>
                  </a:cubicBezTo>
                  <a:cubicBezTo>
                    <a:pt x="26" y="151"/>
                    <a:pt x="28" y="150"/>
                    <a:pt x="29" y="148"/>
                  </a:cubicBezTo>
                  <a:cubicBezTo>
                    <a:pt x="27" y="145"/>
                    <a:pt x="22" y="145"/>
                    <a:pt x="20" y="142"/>
                  </a:cubicBezTo>
                  <a:cubicBezTo>
                    <a:pt x="25" y="146"/>
                    <a:pt x="34" y="146"/>
                    <a:pt x="38" y="140"/>
                  </a:cubicBezTo>
                  <a:cubicBezTo>
                    <a:pt x="35" y="137"/>
                    <a:pt x="31" y="133"/>
                    <a:pt x="27" y="131"/>
                  </a:cubicBezTo>
                  <a:cubicBezTo>
                    <a:pt x="32" y="133"/>
                    <a:pt x="37" y="136"/>
                    <a:pt x="42" y="132"/>
                  </a:cubicBezTo>
                  <a:cubicBezTo>
                    <a:pt x="41" y="131"/>
                    <a:pt x="39" y="130"/>
                    <a:pt x="37" y="129"/>
                  </a:cubicBezTo>
                  <a:cubicBezTo>
                    <a:pt x="45" y="132"/>
                    <a:pt x="55" y="130"/>
                    <a:pt x="61" y="123"/>
                  </a:cubicBezTo>
                  <a:cubicBezTo>
                    <a:pt x="68" y="115"/>
                    <a:pt x="52" y="110"/>
                    <a:pt x="46" y="108"/>
                  </a:cubicBezTo>
                  <a:cubicBezTo>
                    <a:pt x="51" y="113"/>
                    <a:pt x="64" y="114"/>
                    <a:pt x="70" y="110"/>
                  </a:cubicBezTo>
                  <a:cubicBezTo>
                    <a:pt x="68" y="108"/>
                    <a:pt x="65" y="106"/>
                    <a:pt x="63" y="105"/>
                  </a:cubicBezTo>
                  <a:cubicBezTo>
                    <a:pt x="65" y="107"/>
                    <a:pt x="69" y="108"/>
                    <a:pt x="72" y="105"/>
                  </a:cubicBezTo>
                  <a:cubicBezTo>
                    <a:pt x="71" y="105"/>
                    <a:pt x="71" y="103"/>
                    <a:pt x="70" y="103"/>
                  </a:cubicBezTo>
                  <a:cubicBezTo>
                    <a:pt x="73" y="102"/>
                    <a:pt x="84" y="99"/>
                    <a:pt x="84" y="95"/>
                  </a:cubicBezTo>
                  <a:cubicBezTo>
                    <a:pt x="85" y="91"/>
                    <a:pt x="75" y="90"/>
                    <a:pt x="72" y="89"/>
                  </a:cubicBezTo>
                  <a:cubicBezTo>
                    <a:pt x="76" y="89"/>
                    <a:pt x="82" y="91"/>
                    <a:pt x="85" y="87"/>
                  </a:cubicBezTo>
                  <a:cubicBezTo>
                    <a:pt x="84" y="84"/>
                    <a:pt x="82" y="83"/>
                    <a:pt x="80" y="81"/>
                  </a:cubicBezTo>
                  <a:cubicBezTo>
                    <a:pt x="83" y="84"/>
                    <a:pt x="87" y="85"/>
                    <a:pt x="91" y="82"/>
                  </a:cubicBezTo>
                  <a:cubicBezTo>
                    <a:pt x="90" y="76"/>
                    <a:pt x="85" y="71"/>
                    <a:pt x="78" y="69"/>
                  </a:cubicBezTo>
                  <a:cubicBezTo>
                    <a:pt x="86" y="69"/>
                    <a:pt x="93" y="74"/>
                    <a:pt x="101" y="71"/>
                  </a:cubicBezTo>
                  <a:cubicBezTo>
                    <a:pt x="100" y="71"/>
                    <a:pt x="100" y="70"/>
                    <a:pt x="99" y="69"/>
                  </a:cubicBezTo>
                  <a:cubicBezTo>
                    <a:pt x="103" y="67"/>
                    <a:pt x="109" y="57"/>
                    <a:pt x="105" y="53"/>
                  </a:cubicBezTo>
                  <a:cubicBezTo>
                    <a:pt x="104" y="51"/>
                    <a:pt x="97" y="51"/>
                    <a:pt x="94" y="50"/>
                  </a:cubicBezTo>
                  <a:cubicBezTo>
                    <a:pt x="91" y="49"/>
                    <a:pt x="89" y="46"/>
                    <a:pt x="87" y="44"/>
                  </a:cubicBezTo>
                  <a:cubicBezTo>
                    <a:pt x="91" y="48"/>
                    <a:pt x="99" y="49"/>
                    <a:pt x="103" y="46"/>
                  </a:cubicBezTo>
                  <a:cubicBezTo>
                    <a:pt x="100" y="45"/>
                    <a:pt x="97" y="45"/>
                    <a:pt x="94" y="42"/>
                  </a:cubicBezTo>
                  <a:cubicBezTo>
                    <a:pt x="97" y="44"/>
                    <a:pt x="105" y="46"/>
                    <a:pt x="106" y="41"/>
                  </a:cubicBezTo>
                  <a:cubicBezTo>
                    <a:pt x="107" y="39"/>
                    <a:pt x="104" y="37"/>
                    <a:pt x="103" y="36"/>
                  </a:cubicBezTo>
                  <a:cubicBezTo>
                    <a:pt x="101" y="32"/>
                    <a:pt x="102" y="34"/>
                    <a:pt x="104" y="32"/>
                  </a:cubicBezTo>
                  <a:cubicBezTo>
                    <a:pt x="108" y="29"/>
                    <a:pt x="111" y="29"/>
                    <a:pt x="105" y="25"/>
                  </a:cubicBezTo>
                  <a:cubicBezTo>
                    <a:pt x="101" y="22"/>
                    <a:pt x="96" y="21"/>
                    <a:pt x="93" y="18"/>
                  </a:cubicBezTo>
                  <a:cubicBezTo>
                    <a:pt x="100" y="21"/>
                    <a:pt x="106" y="23"/>
                    <a:pt x="113" y="21"/>
                  </a:cubicBezTo>
                  <a:cubicBezTo>
                    <a:pt x="107" y="18"/>
                    <a:pt x="109" y="14"/>
                    <a:pt x="106" y="9"/>
                  </a:cubicBezTo>
                  <a:cubicBezTo>
                    <a:pt x="108" y="9"/>
                    <a:pt x="111" y="9"/>
                    <a:pt x="113" y="7"/>
                  </a:cubicBezTo>
                  <a:cubicBezTo>
                    <a:pt x="112" y="5"/>
                    <a:pt x="109" y="3"/>
                    <a:pt x="107" y="2"/>
                  </a:cubicBezTo>
                  <a:cubicBezTo>
                    <a:pt x="112" y="4"/>
                    <a:pt x="119" y="7"/>
                    <a:pt x="125" y="4"/>
                  </a:cubicBezTo>
                  <a:cubicBezTo>
                    <a:pt x="124" y="3"/>
                    <a:pt x="122" y="1"/>
                    <a:pt x="121" y="0"/>
                  </a:cubicBezTo>
                  <a:cubicBezTo>
                    <a:pt x="127" y="1"/>
                    <a:pt x="134" y="1"/>
                    <a:pt x="139" y="4"/>
                  </a:cubicBezTo>
                  <a:cubicBezTo>
                    <a:pt x="144" y="7"/>
                    <a:pt x="149" y="9"/>
                    <a:pt x="155" y="11"/>
                  </a:cubicBezTo>
                  <a:cubicBezTo>
                    <a:pt x="151" y="11"/>
                    <a:pt x="147" y="12"/>
                    <a:pt x="143" y="12"/>
                  </a:cubicBezTo>
                  <a:cubicBezTo>
                    <a:pt x="145" y="14"/>
                    <a:pt x="147" y="14"/>
                    <a:pt x="149" y="15"/>
                  </a:cubicBezTo>
                  <a:cubicBezTo>
                    <a:pt x="148" y="16"/>
                    <a:pt x="146" y="17"/>
                    <a:pt x="145" y="18"/>
                  </a:cubicBezTo>
                  <a:cubicBezTo>
                    <a:pt x="147" y="21"/>
                    <a:pt x="151" y="22"/>
                    <a:pt x="153" y="24"/>
                  </a:cubicBezTo>
                  <a:cubicBezTo>
                    <a:pt x="150" y="28"/>
                    <a:pt x="143" y="29"/>
                    <a:pt x="143" y="34"/>
                  </a:cubicBezTo>
                </a:path>
              </a:pathLst>
            </a:custGeom>
            <a:solidFill>
              <a:srgbClr val="C27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13">
              <a:extLst>
                <a:ext uri="{FF2B5EF4-FFF2-40B4-BE49-F238E27FC236}">
                  <a16:creationId xmlns:a16="http://schemas.microsoft.com/office/drawing/2014/main" id="{8DD5223D-E05C-4784-A1F4-C43D26BAD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552"/>
              <a:ext cx="269" cy="312"/>
            </a:xfrm>
            <a:custGeom>
              <a:avLst/>
              <a:gdLst>
                <a:gd name="T0" fmla="*/ 915 w 120"/>
                <a:gd name="T1" fmla="*/ 126 h 139"/>
                <a:gd name="T2" fmla="*/ 899 w 120"/>
                <a:gd name="T3" fmla="*/ 202 h 139"/>
                <a:gd name="T4" fmla="*/ 834 w 120"/>
                <a:gd name="T5" fmla="*/ 283 h 139"/>
                <a:gd name="T6" fmla="*/ 733 w 120"/>
                <a:gd name="T7" fmla="*/ 364 h 139"/>
                <a:gd name="T8" fmla="*/ 854 w 120"/>
                <a:gd name="T9" fmla="*/ 417 h 139"/>
                <a:gd name="T10" fmla="*/ 753 w 120"/>
                <a:gd name="T11" fmla="*/ 474 h 139"/>
                <a:gd name="T12" fmla="*/ 809 w 120"/>
                <a:gd name="T13" fmla="*/ 519 h 139"/>
                <a:gd name="T14" fmla="*/ 764 w 120"/>
                <a:gd name="T15" fmla="*/ 664 h 139"/>
                <a:gd name="T16" fmla="*/ 563 w 120"/>
                <a:gd name="T17" fmla="*/ 725 h 139"/>
                <a:gd name="T18" fmla="*/ 679 w 120"/>
                <a:gd name="T19" fmla="*/ 770 h 139"/>
                <a:gd name="T20" fmla="*/ 574 w 120"/>
                <a:gd name="T21" fmla="*/ 801 h 139"/>
                <a:gd name="T22" fmla="*/ 408 w 120"/>
                <a:gd name="T23" fmla="*/ 1008 h 139"/>
                <a:gd name="T24" fmla="*/ 518 w 120"/>
                <a:gd name="T25" fmla="*/ 1118 h 139"/>
                <a:gd name="T26" fmla="*/ 462 w 120"/>
                <a:gd name="T27" fmla="*/ 1219 h 139"/>
                <a:gd name="T28" fmla="*/ 417 w 120"/>
                <a:gd name="T29" fmla="*/ 1300 h 139"/>
                <a:gd name="T30" fmla="*/ 226 w 120"/>
                <a:gd name="T31" fmla="*/ 1291 h 139"/>
                <a:gd name="T32" fmla="*/ 0 w 120"/>
                <a:gd name="T33" fmla="*/ 1300 h 139"/>
                <a:gd name="T34" fmla="*/ 155 w 120"/>
                <a:gd name="T35" fmla="*/ 1446 h 139"/>
                <a:gd name="T36" fmla="*/ 437 w 120"/>
                <a:gd name="T37" fmla="*/ 1526 h 139"/>
                <a:gd name="T38" fmla="*/ 699 w 120"/>
                <a:gd name="T39" fmla="*/ 1562 h 139"/>
                <a:gd name="T40" fmla="*/ 643 w 120"/>
                <a:gd name="T41" fmla="*/ 1538 h 139"/>
                <a:gd name="T42" fmla="*/ 744 w 120"/>
                <a:gd name="T43" fmla="*/ 1490 h 139"/>
                <a:gd name="T44" fmla="*/ 1089 w 120"/>
                <a:gd name="T45" fmla="*/ 1490 h 139"/>
                <a:gd name="T46" fmla="*/ 845 w 120"/>
                <a:gd name="T47" fmla="*/ 1437 h 139"/>
                <a:gd name="T48" fmla="*/ 991 w 120"/>
                <a:gd name="T49" fmla="*/ 1416 h 139"/>
                <a:gd name="T50" fmla="*/ 1004 w 120"/>
                <a:gd name="T51" fmla="*/ 1311 h 139"/>
                <a:gd name="T52" fmla="*/ 1352 w 120"/>
                <a:gd name="T53" fmla="*/ 1300 h 139"/>
                <a:gd name="T54" fmla="*/ 1206 w 120"/>
                <a:gd name="T55" fmla="*/ 1255 h 139"/>
                <a:gd name="T56" fmla="*/ 1316 w 120"/>
                <a:gd name="T57" fmla="*/ 1244 h 139"/>
                <a:gd name="T58" fmla="*/ 1332 w 120"/>
                <a:gd name="T59" fmla="*/ 1145 h 139"/>
                <a:gd name="T60" fmla="*/ 1105 w 120"/>
                <a:gd name="T61" fmla="*/ 1073 h 139"/>
                <a:gd name="T62" fmla="*/ 870 w 120"/>
                <a:gd name="T63" fmla="*/ 983 h 139"/>
                <a:gd name="T64" fmla="*/ 1045 w 120"/>
                <a:gd name="T65" fmla="*/ 972 h 139"/>
                <a:gd name="T66" fmla="*/ 980 w 120"/>
                <a:gd name="T67" fmla="*/ 871 h 139"/>
                <a:gd name="T68" fmla="*/ 1262 w 120"/>
                <a:gd name="T69" fmla="*/ 846 h 139"/>
                <a:gd name="T70" fmla="*/ 1015 w 120"/>
                <a:gd name="T71" fmla="*/ 756 h 139"/>
                <a:gd name="T72" fmla="*/ 1170 w 120"/>
                <a:gd name="T73" fmla="*/ 664 h 139"/>
                <a:gd name="T74" fmla="*/ 1060 w 120"/>
                <a:gd name="T75" fmla="*/ 599 h 139"/>
                <a:gd name="T76" fmla="*/ 1105 w 120"/>
                <a:gd name="T77" fmla="*/ 498 h 139"/>
                <a:gd name="T78" fmla="*/ 1060 w 120"/>
                <a:gd name="T79" fmla="*/ 384 h 139"/>
                <a:gd name="T80" fmla="*/ 1262 w 120"/>
                <a:gd name="T81" fmla="*/ 364 h 139"/>
                <a:gd name="T82" fmla="*/ 1036 w 120"/>
                <a:gd name="T83" fmla="*/ 308 h 139"/>
                <a:gd name="T84" fmla="*/ 971 w 120"/>
                <a:gd name="T85" fmla="*/ 171 h 139"/>
                <a:gd name="T86" fmla="*/ 1015 w 120"/>
                <a:gd name="T87" fmla="*/ 146 h 139"/>
                <a:gd name="T88" fmla="*/ 944 w 120"/>
                <a:gd name="T89" fmla="*/ 0 h 1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0" h="139">
                  <a:moveTo>
                    <a:pt x="81" y="11"/>
                  </a:moveTo>
                  <a:cubicBezTo>
                    <a:pt x="81" y="13"/>
                    <a:pt x="81" y="16"/>
                    <a:pt x="80" y="18"/>
                  </a:cubicBezTo>
                  <a:cubicBezTo>
                    <a:pt x="79" y="22"/>
                    <a:pt x="76" y="22"/>
                    <a:pt x="74" y="25"/>
                  </a:cubicBezTo>
                  <a:cubicBezTo>
                    <a:pt x="83" y="32"/>
                    <a:pt x="70" y="32"/>
                    <a:pt x="65" y="32"/>
                  </a:cubicBezTo>
                  <a:cubicBezTo>
                    <a:pt x="66" y="33"/>
                    <a:pt x="77" y="34"/>
                    <a:pt x="76" y="37"/>
                  </a:cubicBezTo>
                  <a:cubicBezTo>
                    <a:pt x="76" y="39"/>
                    <a:pt x="68" y="41"/>
                    <a:pt x="67" y="42"/>
                  </a:cubicBezTo>
                  <a:cubicBezTo>
                    <a:pt x="68" y="43"/>
                    <a:pt x="71" y="44"/>
                    <a:pt x="72" y="46"/>
                  </a:cubicBezTo>
                  <a:cubicBezTo>
                    <a:pt x="67" y="49"/>
                    <a:pt x="72" y="55"/>
                    <a:pt x="68" y="59"/>
                  </a:cubicBezTo>
                  <a:cubicBezTo>
                    <a:pt x="64" y="63"/>
                    <a:pt x="55" y="64"/>
                    <a:pt x="50" y="64"/>
                  </a:cubicBezTo>
                  <a:cubicBezTo>
                    <a:pt x="52" y="64"/>
                    <a:pt x="60" y="65"/>
                    <a:pt x="60" y="68"/>
                  </a:cubicBezTo>
                  <a:cubicBezTo>
                    <a:pt x="60" y="71"/>
                    <a:pt x="53" y="71"/>
                    <a:pt x="51" y="71"/>
                  </a:cubicBezTo>
                  <a:cubicBezTo>
                    <a:pt x="62" y="81"/>
                    <a:pt x="45" y="88"/>
                    <a:pt x="36" y="89"/>
                  </a:cubicBezTo>
                  <a:cubicBezTo>
                    <a:pt x="43" y="91"/>
                    <a:pt x="49" y="91"/>
                    <a:pt x="46" y="99"/>
                  </a:cubicBezTo>
                  <a:cubicBezTo>
                    <a:pt x="51" y="104"/>
                    <a:pt x="44" y="105"/>
                    <a:pt x="41" y="108"/>
                  </a:cubicBezTo>
                  <a:cubicBezTo>
                    <a:pt x="38" y="112"/>
                    <a:pt x="43" y="115"/>
                    <a:pt x="37" y="115"/>
                  </a:cubicBezTo>
                  <a:cubicBezTo>
                    <a:pt x="32" y="116"/>
                    <a:pt x="25" y="114"/>
                    <a:pt x="20" y="114"/>
                  </a:cubicBezTo>
                  <a:cubicBezTo>
                    <a:pt x="14" y="115"/>
                    <a:pt x="6" y="116"/>
                    <a:pt x="0" y="115"/>
                  </a:cubicBezTo>
                  <a:cubicBezTo>
                    <a:pt x="8" y="115"/>
                    <a:pt x="16" y="120"/>
                    <a:pt x="14" y="128"/>
                  </a:cubicBezTo>
                  <a:cubicBezTo>
                    <a:pt x="21" y="128"/>
                    <a:pt x="39" y="124"/>
                    <a:pt x="39" y="135"/>
                  </a:cubicBezTo>
                  <a:cubicBezTo>
                    <a:pt x="45" y="135"/>
                    <a:pt x="58" y="133"/>
                    <a:pt x="62" y="138"/>
                  </a:cubicBezTo>
                  <a:cubicBezTo>
                    <a:pt x="61" y="139"/>
                    <a:pt x="57" y="138"/>
                    <a:pt x="57" y="136"/>
                  </a:cubicBezTo>
                  <a:cubicBezTo>
                    <a:pt x="56" y="133"/>
                    <a:pt x="64" y="133"/>
                    <a:pt x="66" y="132"/>
                  </a:cubicBezTo>
                  <a:cubicBezTo>
                    <a:pt x="74" y="131"/>
                    <a:pt x="90" y="128"/>
                    <a:pt x="97" y="132"/>
                  </a:cubicBezTo>
                  <a:cubicBezTo>
                    <a:pt x="91" y="132"/>
                    <a:pt x="79" y="132"/>
                    <a:pt x="75" y="127"/>
                  </a:cubicBezTo>
                  <a:cubicBezTo>
                    <a:pt x="78" y="124"/>
                    <a:pt x="84" y="125"/>
                    <a:pt x="88" y="125"/>
                  </a:cubicBezTo>
                  <a:cubicBezTo>
                    <a:pt x="81" y="124"/>
                    <a:pt x="80" y="118"/>
                    <a:pt x="89" y="116"/>
                  </a:cubicBezTo>
                  <a:cubicBezTo>
                    <a:pt x="97" y="115"/>
                    <a:pt x="112" y="112"/>
                    <a:pt x="120" y="115"/>
                  </a:cubicBezTo>
                  <a:cubicBezTo>
                    <a:pt x="116" y="114"/>
                    <a:pt x="110" y="114"/>
                    <a:pt x="107" y="111"/>
                  </a:cubicBezTo>
                  <a:cubicBezTo>
                    <a:pt x="110" y="109"/>
                    <a:pt x="114" y="110"/>
                    <a:pt x="117" y="110"/>
                  </a:cubicBezTo>
                  <a:cubicBezTo>
                    <a:pt x="108" y="110"/>
                    <a:pt x="113" y="103"/>
                    <a:pt x="118" y="101"/>
                  </a:cubicBezTo>
                  <a:cubicBezTo>
                    <a:pt x="111" y="100"/>
                    <a:pt x="105" y="97"/>
                    <a:pt x="98" y="95"/>
                  </a:cubicBezTo>
                  <a:cubicBezTo>
                    <a:pt x="93" y="93"/>
                    <a:pt x="80" y="93"/>
                    <a:pt x="77" y="87"/>
                  </a:cubicBezTo>
                  <a:cubicBezTo>
                    <a:pt x="80" y="84"/>
                    <a:pt x="89" y="85"/>
                    <a:pt x="93" y="86"/>
                  </a:cubicBezTo>
                  <a:cubicBezTo>
                    <a:pt x="87" y="85"/>
                    <a:pt x="79" y="81"/>
                    <a:pt x="87" y="77"/>
                  </a:cubicBezTo>
                  <a:cubicBezTo>
                    <a:pt x="93" y="73"/>
                    <a:pt x="104" y="75"/>
                    <a:pt x="112" y="75"/>
                  </a:cubicBezTo>
                  <a:cubicBezTo>
                    <a:pt x="106" y="73"/>
                    <a:pt x="94" y="73"/>
                    <a:pt x="90" y="67"/>
                  </a:cubicBezTo>
                  <a:cubicBezTo>
                    <a:pt x="85" y="60"/>
                    <a:pt x="100" y="59"/>
                    <a:pt x="104" y="59"/>
                  </a:cubicBezTo>
                  <a:cubicBezTo>
                    <a:pt x="101" y="58"/>
                    <a:pt x="93" y="57"/>
                    <a:pt x="94" y="53"/>
                  </a:cubicBezTo>
                  <a:cubicBezTo>
                    <a:pt x="95" y="48"/>
                    <a:pt x="103" y="51"/>
                    <a:pt x="98" y="44"/>
                  </a:cubicBezTo>
                  <a:cubicBezTo>
                    <a:pt x="96" y="41"/>
                    <a:pt x="89" y="39"/>
                    <a:pt x="94" y="34"/>
                  </a:cubicBezTo>
                  <a:cubicBezTo>
                    <a:pt x="99" y="30"/>
                    <a:pt x="107" y="34"/>
                    <a:pt x="112" y="32"/>
                  </a:cubicBezTo>
                  <a:cubicBezTo>
                    <a:pt x="106" y="30"/>
                    <a:pt x="98" y="31"/>
                    <a:pt x="92" y="27"/>
                  </a:cubicBezTo>
                  <a:cubicBezTo>
                    <a:pt x="87" y="24"/>
                    <a:pt x="88" y="20"/>
                    <a:pt x="86" y="15"/>
                  </a:cubicBezTo>
                  <a:cubicBezTo>
                    <a:pt x="87" y="15"/>
                    <a:pt x="88" y="14"/>
                    <a:pt x="90" y="13"/>
                  </a:cubicBezTo>
                  <a:cubicBezTo>
                    <a:pt x="83" y="11"/>
                    <a:pt x="81" y="7"/>
                    <a:pt x="84" y="0"/>
                  </a:cubicBezTo>
                </a:path>
              </a:pathLst>
            </a:custGeom>
            <a:solidFill>
              <a:srgbClr val="CB8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4">
              <a:extLst>
                <a:ext uri="{FF2B5EF4-FFF2-40B4-BE49-F238E27FC236}">
                  <a16:creationId xmlns:a16="http://schemas.microsoft.com/office/drawing/2014/main" id="{42353B80-4A62-4309-890D-43DF7D4B4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760"/>
              <a:ext cx="61" cy="99"/>
            </a:xfrm>
            <a:custGeom>
              <a:avLst/>
              <a:gdLst>
                <a:gd name="T0" fmla="*/ 93 w 27"/>
                <a:gd name="T1" fmla="*/ 72 h 44"/>
                <a:gd name="T2" fmla="*/ 0 w 27"/>
                <a:gd name="T3" fmla="*/ 146 h 44"/>
                <a:gd name="T4" fmla="*/ 81 w 27"/>
                <a:gd name="T5" fmla="*/ 263 h 44"/>
                <a:gd name="T6" fmla="*/ 194 w 27"/>
                <a:gd name="T7" fmla="*/ 502 h 44"/>
                <a:gd name="T8" fmla="*/ 194 w 27"/>
                <a:gd name="T9" fmla="*/ 101 h 44"/>
                <a:gd name="T10" fmla="*/ 312 w 27"/>
                <a:gd name="T11" fmla="*/ 146 h 44"/>
                <a:gd name="T12" fmla="*/ 117 w 27"/>
                <a:gd name="T13" fmla="*/ 45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44">
                  <a:moveTo>
                    <a:pt x="8" y="6"/>
                  </a:moveTo>
                  <a:cubicBezTo>
                    <a:pt x="5" y="9"/>
                    <a:pt x="1" y="8"/>
                    <a:pt x="0" y="13"/>
                  </a:cubicBezTo>
                  <a:cubicBezTo>
                    <a:pt x="0" y="17"/>
                    <a:pt x="5" y="19"/>
                    <a:pt x="7" y="23"/>
                  </a:cubicBezTo>
                  <a:cubicBezTo>
                    <a:pt x="12" y="29"/>
                    <a:pt x="13" y="38"/>
                    <a:pt x="17" y="44"/>
                  </a:cubicBezTo>
                  <a:cubicBezTo>
                    <a:pt x="20" y="36"/>
                    <a:pt x="7" y="13"/>
                    <a:pt x="17" y="9"/>
                  </a:cubicBezTo>
                  <a:cubicBezTo>
                    <a:pt x="20" y="11"/>
                    <a:pt x="23" y="20"/>
                    <a:pt x="27" y="13"/>
                  </a:cubicBezTo>
                  <a:cubicBezTo>
                    <a:pt x="20" y="11"/>
                    <a:pt x="18" y="0"/>
                    <a:pt x="10" y="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15">
              <a:extLst>
                <a:ext uri="{FF2B5EF4-FFF2-40B4-BE49-F238E27FC236}">
                  <a16:creationId xmlns:a16="http://schemas.microsoft.com/office/drawing/2014/main" id="{BEAAC087-E7CF-4899-834D-0248A76B5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3074"/>
              <a:ext cx="139" cy="330"/>
            </a:xfrm>
            <a:custGeom>
              <a:avLst/>
              <a:gdLst>
                <a:gd name="T0" fmla="*/ 90 w 62"/>
                <a:gd name="T1" fmla="*/ 563 h 147"/>
                <a:gd name="T2" fmla="*/ 36 w 62"/>
                <a:gd name="T3" fmla="*/ 1129 h 147"/>
                <a:gd name="T4" fmla="*/ 65 w 62"/>
                <a:gd name="T5" fmla="*/ 1372 h 147"/>
                <a:gd name="T6" fmla="*/ 90 w 62"/>
                <a:gd name="T7" fmla="*/ 1607 h 147"/>
                <a:gd name="T8" fmla="*/ 235 w 62"/>
                <a:gd name="T9" fmla="*/ 1461 h 147"/>
                <a:gd name="T10" fmla="*/ 417 w 62"/>
                <a:gd name="T11" fmla="*/ 1300 h 147"/>
                <a:gd name="T12" fmla="*/ 619 w 62"/>
                <a:gd name="T13" fmla="*/ 1190 h 147"/>
                <a:gd name="T14" fmla="*/ 599 w 62"/>
                <a:gd name="T15" fmla="*/ 983 h 147"/>
                <a:gd name="T16" fmla="*/ 408 w 62"/>
                <a:gd name="T17" fmla="*/ 801 h 147"/>
                <a:gd name="T18" fmla="*/ 307 w 62"/>
                <a:gd name="T19" fmla="*/ 519 h 147"/>
                <a:gd name="T20" fmla="*/ 170 w 62"/>
                <a:gd name="T21" fmla="*/ 263 h 147"/>
                <a:gd name="T22" fmla="*/ 9 w 62"/>
                <a:gd name="T23" fmla="*/ 101 h 147"/>
                <a:gd name="T24" fmla="*/ 90 w 62"/>
                <a:gd name="T25" fmla="*/ 563 h 1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" h="147">
                  <a:moveTo>
                    <a:pt x="8" y="50"/>
                  </a:moveTo>
                  <a:cubicBezTo>
                    <a:pt x="19" y="64"/>
                    <a:pt x="7" y="88"/>
                    <a:pt x="3" y="100"/>
                  </a:cubicBezTo>
                  <a:cubicBezTo>
                    <a:pt x="0" y="108"/>
                    <a:pt x="5" y="114"/>
                    <a:pt x="6" y="121"/>
                  </a:cubicBezTo>
                  <a:cubicBezTo>
                    <a:pt x="7" y="128"/>
                    <a:pt x="0" y="138"/>
                    <a:pt x="8" y="142"/>
                  </a:cubicBezTo>
                  <a:cubicBezTo>
                    <a:pt x="18" y="147"/>
                    <a:pt x="18" y="134"/>
                    <a:pt x="21" y="129"/>
                  </a:cubicBezTo>
                  <a:cubicBezTo>
                    <a:pt x="24" y="124"/>
                    <a:pt x="31" y="118"/>
                    <a:pt x="37" y="115"/>
                  </a:cubicBezTo>
                  <a:cubicBezTo>
                    <a:pt x="44" y="111"/>
                    <a:pt x="50" y="113"/>
                    <a:pt x="55" y="105"/>
                  </a:cubicBezTo>
                  <a:cubicBezTo>
                    <a:pt x="62" y="96"/>
                    <a:pt x="61" y="94"/>
                    <a:pt x="53" y="87"/>
                  </a:cubicBezTo>
                  <a:cubicBezTo>
                    <a:pt x="47" y="82"/>
                    <a:pt x="40" y="78"/>
                    <a:pt x="36" y="71"/>
                  </a:cubicBezTo>
                  <a:cubicBezTo>
                    <a:pt x="31" y="64"/>
                    <a:pt x="30" y="54"/>
                    <a:pt x="27" y="46"/>
                  </a:cubicBezTo>
                  <a:cubicBezTo>
                    <a:pt x="23" y="37"/>
                    <a:pt x="17" y="32"/>
                    <a:pt x="15" y="23"/>
                  </a:cubicBezTo>
                  <a:cubicBezTo>
                    <a:pt x="14" y="19"/>
                    <a:pt x="9" y="0"/>
                    <a:pt x="1" y="9"/>
                  </a:cubicBezTo>
                  <a:cubicBezTo>
                    <a:pt x="10" y="15"/>
                    <a:pt x="10" y="39"/>
                    <a:pt x="8" y="50"/>
                  </a:cubicBezTo>
                </a:path>
              </a:pathLst>
            </a:custGeom>
            <a:solidFill>
              <a:srgbClr val="BA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16">
              <a:extLst>
                <a:ext uri="{FF2B5EF4-FFF2-40B4-BE49-F238E27FC236}">
                  <a16:creationId xmlns:a16="http://schemas.microsoft.com/office/drawing/2014/main" id="{A297CA7E-B3C8-4624-88AF-ECC583311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761"/>
              <a:ext cx="981" cy="1391"/>
            </a:xfrm>
            <a:custGeom>
              <a:avLst/>
              <a:gdLst>
                <a:gd name="T0" fmla="*/ 3607 w 437"/>
                <a:gd name="T1" fmla="*/ 2724 h 620"/>
                <a:gd name="T2" fmla="*/ 3125 w 437"/>
                <a:gd name="T3" fmla="*/ 2024 h 620"/>
                <a:gd name="T4" fmla="*/ 3327 w 437"/>
                <a:gd name="T5" fmla="*/ 191 h 620"/>
                <a:gd name="T6" fmla="*/ 2692 w 437"/>
                <a:gd name="T7" fmla="*/ 227 h 620"/>
                <a:gd name="T8" fmla="*/ 2319 w 437"/>
                <a:gd name="T9" fmla="*/ 2327 h 620"/>
                <a:gd name="T10" fmla="*/ 2218 w 437"/>
                <a:gd name="T11" fmla="*/ 363 h 620"/>
                <a:gd name="T12" fmla="*/ 1708 w 437"/>
                <a:gd name="T13" fmla="*/ 498 h 620"/>
                <a:gd name="T14" fmla="*/ 1628 w 437"/>
                <a:gd name="T15" fmla="*/ 3060 h 620"/>
                <a:gd name="T16" fmla="*/ 1017 w 437"/>
                <a:gd name="T17" fmla="*/ 826 h 620"/>
                <a:gd name="T18" fmla="*/ 409 w 437"/>
                <a:gd name="T19" fmla="*/ 1061 h 620"/>
                <a:gd name="T20" fmla="*/ 790 w 437"/>
                <a:gd name="T21" fmla="*/ 2845 h 620"/>
                <a:gd name="T22" fmla="*/ 519 w 437"/>
                <a:gd name="T23" fmla="*/ 3976 h 620"/>
                <a:gd name="T24" fmla="*/ 474 w 437"/>
                <a:gd name="T25" fmla="*/ 4077 h 620"/>
                <a:gd name="T26" fmla="*/ 247 w 437"/>
                <a:gd name="T27" fmla="*/ 6141 h 620"/>
                <a:gd name="T28" fmla="*/ 238 w 437"/>
                <a:gd name="T29" fmla="*/ 6156 h 620"/>
                <a:gd name="T30" fmla="*/ 465 w 437"/>
                <a:gd name="T31" fmla="*/ 6291 h 620"/>
                <a:gd name="T32" fmla="*/ 790 w 437"/>
                <a:gd name="T33" fmla="*/ 6585 h 620"/>
                <a:gd name="T34" fmla="*/ 1392 w 437"/>
                <a:gd name="T35" fmla="*/ 6820 h 620"/>
                <a:gd name="T36" fmla="*/ 1446 w 437"/>
                <a:gd name="T37" fmla="*/ 7002 h 620"/>
                <a:gd name="T38" fmla="*/ 2445 w 437"/>
                <a:gd name="T39" fmla="*/ 5593 h 620"/>
                <a:gd name="T40" fmla="*/ 3080 w 437"/>
                <a:gd name="T41" fmla="*/ 5230 h 620"/>
                <a:gd name="T42" fmla="*/ 3100 w 437"/>
                <a:gd name="T43" fmla="*/ 5250 h 620"/>
                <a:gd name="T44" fmla="*/ 3215 w 437"/>
                <a:gd name="T45" fmla="*/ 5221 h 620"/>
                <a:gd name="T46" fmla="*/ 4344 w 437"/>
                <a:gd name="T47" fmla="*/ 4913 h 620"/>
                <a:gd name="T48" fmla="*/ 4943 w 437"/>
                <a:gd name="T49" fmla="*/ 4833 h 620"/>
                <a:gd name="T50" fmla="*/ 4943 w 437"/>
                <a:gd name="T51" fmla="*/ 4812 h 620"/>
                <a:gd name="T52" fmla="*/ 3607 w 437"/>
                <a:gd name="T53" fmla="*/ 2724 h 6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37" h="620">
                  <a:moveTo>
                    <a:pt x="319" y="241"/>
                  </a:moveTo>
                  <a:cubicBezTo>
                    <a:pt x="290" y="226"/>
                    <a:pt x="276" y="217"/>
                    <a:pt x="276" y="179"/>
                  </a:cubicBezTo>
                  <a:cubicBezTo>
                    <a:pt x="276" y="141"/>
                    <a:pt x="287" y="52"/>
                    <a:pt x="294" y="17"/>
                  </a:cubicBezTo>
                  <a:cubicBezTo>
                    <a:pt x="296" y="0"/>
                    <a:pt x="244" y="0"/>
                    <a:pt x="238" y="20"/>
                  </a:cubicBezTo>
                  <a:cubicBezTo>
                    <a:pt x="232" y="79"/>
                    <a:pt x="207" y="212"/>
                    <a:pt x="205" y="206"/>
                  </a:cubicBezTo>
                  <a:cubicBezTo>
                    <a:pt x="203" y="200"/>
                    <a:pt x="195" y="65"/>
                    <a:pt x="196" y="32"/>
                  </a:cubicBezTo>
                  <a:cubicBezTo>
                    <a:pt x="195" y="12"/>
                    <a:pt x="150" y="20"/>
                    <a:pt x="151" y="44"/>
                  </a:cubicBezTo>
                  <a:cubicBezTo>
                    <a:pt x="151" y="44"/>
                    <a:pt x="160" y="262"/>
                    <a:pt x="144" y="271"/>
                  </a:cubicBezTo>
                  <a:cubicBezTo>
                    <a:pt x="128" y="280"/>
                    <a:pt x="98" y="142"/>
                    <a:pt x="90" y="73"/>
                  </a:cubicBezTo>
                  <a:cubicBezTo>
                    <a:pt x="87" y="48"/>
                    <a:pt x="29" y="58"/>
                    <a:pt x="36" y="94"/>
                  </a:cubicBezTo>
                  <a:cubicBezTo>
                    <a:pt x="40" y="142"/>
                    <a:pt x="56" y="199"/>
                    <a:pt x="70" y="252"/>
                  </a:cubicBezTo>
                  <a:cubicBezTo>
                    <a:pt x="78" y="284"/>
                    <a:pt x="59" y="323"/>
                    <a:pt x="46" y="352"/>
                  </a:cubicBezTo>
                  <a:cubicBezTo>
                    <a:pt x="45" y="354"/>
                    <a:pt x="42" y="361"/>
                    <a:pt x="42" y="361"/>
                  </a:cubicBezTo>
                  <a:cubicBezTo>
                    <a:pt x="0" y="441"/>
                    <a:pt x="8" y="486"/>
                    <a:pt x="22" y="544"/>
                  </a:cubicBezTo>
                  <a:cubicBezTo>
                    <a:pt x="21" y="545"/>
                    <a:pt x="21" y="545"/>
                    <a:pt x="21" y="545"/>
                  </a:cubicBezTo>
                  <a:cubicBezTo>
                    <a:pt x="28" y="550"/>
                    <a:pt x="34" y="552"/>
                    <a:pt x="41" y="557"/>
                  </a:cubicBezTo>
                  <a:cubicBezTo>
                    <a:pt x="52" y="564"/>
                    <a:pt x="59" y="576"/>
                    <a:pt x="70" y="583"/>
                  </a:cubicBezTo>
                  <a:cubicBezTo>
                    <a:pt x="85" y="594"/>
                    <a:pt x="112" y="586"/>
                    <a:pt x="123" y="604"/>
                  </a:cubicBezTo>
                  <a:cubicBezTo>
                    <a:pt x="125" y="610"/>
                    <a:pt x="127" y="615"/>
                    <a:pt x="128" y="620"/>
                  </a:cubicBezTo>
                  <a:cubicBezTo>
                    <a:pt x="142" y="592"/>
                    <a:pt x="204" y="554"/>
                    <a:pt x="216" y="495"/>
                  </a:cubicBezTo>
                  <a:cubicBezTo>
                    <a:pt x="222" y="438"/>
                    <a:pt x="267" y="448"/>
                    <a:pt x="272" y="463"/>
                  </a:cubicBezTo>
                  <a:cubicBezTo>
                    <a:pt x="274" y="465"/>
                    <a:pt x="274" y="465"/>
                    <a:pt x="274" y="465"/>
                  </a:cubicBezTo>
                  <a:cubicBezTo>
                    <a:pt x="278" y="464"/>
                    <a:pt x="282" y="463"/>
                    <a:pt x="284" y="462"/>
                  </a:cubicBezTo>
                  <a:cubicBezTo>
                    <a:pt x="304" y="455"/>
                    <a:pt x="331" y="443"/>
                    <a:pt x="384" y="435"/>
                  </a:cubicBezTo>
                  <a:cubicBezTo>
                    <a:pt x="400" y="433"/>
                    <a:pt x="418" y="430"/>
                    <a:pt x="437" y="428"/>
                  </a:cubicBezTo>
                  <a:cubicBezTo>
                    <a:pt x="437" y="426"/>
                    <a:pt x="437" y="426"/>
                    <a:pt x="437" y="426"/>
                  </a:cubicBezTo>
                  <a:cubicBezTo>
                    <a:pt x="426" y="307"/>
                    <a:pt x="347" y="256"/>
                    <a:pt x="319" y="241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17">
              <a:extLst>
                <a:ext uri="{FF2B5EF4-FFF2-40B4-BE49-F238E27FC236}">
                  <a16:creationId xmlns:a16="http://schemas.microsoft.com/office/drawing/2014/main" id="{C41B7DE6-F0D8-4602-8B48-050F335EC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2312"/>
              <a:ext cx="236" cy="119"/>
            </a:xfrm>
            <a:custGeom>
              <a:avLst/>
              <a:gdLst>
                <a:gd name="T0" fmla="*/ 1101 w 105"/>
                <a:gd name="T1" fmla="*/ 599 h 53"/>
                <a:gd name="T2" fmla="*/ 1191 w 105"/>
                <a:gd name="T3" fmla="*/ 45 h 53"/>
                <a:gd name="T4" fmla="*/ 1182 w 105"/>
                <a:gd name="T5" fmla="*/ 45 h 53"/>
                <a:gd name="T6" fmla="*/ 218 w 105"/>
                <a:gd name="T7" fmla="*/ 20 h 53"/>
                <a:gd name="T8" fmla="*/ 292 w 105"/>
                <a:gd name="T9" fmla="*/ 543 h 53"/>
                <a:gd name="T10" fmla="*/ 809 w 105"/>
                <a:gd name="T11" fmla="*/ 564 h 53"/>
                <a:gd name="T12" fmla="*/ 1101 w 105"/>
                <a:gd name="T13" fmla="*/ 59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53">
                  <a:moveTo>
                    <a:pt x="97" y="53"/>
                  </a:moveTo>
                  <a:cubicBezTo>
                    <a:pt x="100" y="37"/>
                    <a:pt x="103" y="21"/>
                    <a:pt x="105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75" y="4"/>
                    <a:pt x="47" y="2"/>
                    <a:pt x="19" y="2"/>
                  </a:cubicBezTo>
                  <a:cubicBezTo>
                    <a:pt x="2" y="0"/>
                    <a:pt x="0" y="48"/>
                    <a:pt x="26" y="48"/>
                  </a:cubicBezTo>
                  <a:cubicBezTo>
                    <a:pt x="41" y="50"/>
                    <a:pt x="56" y="48"/>
                    <a:pt x="71" y="50"/>
                  </a:cubicBezTo>
                  <a:cubicBezTo>
                    <a:pt x="82" y="50"/>
                    <a:pt x="87" y="53"/>
                    <a:pt x="97" y="53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18">
              <a:extLst>
                <a:ext uri="{FF2B5EF4-FFF2-40B4-BE49-F238E27FC236}">
                  <a16:creationId xmlns:a16="http://schemas.microsoft.com/office/drawing/2014/main" id="{C60E9B20-FEF7-47C6-8EF6-44E4991B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031"/>
              <a:ext cx="505" cy="471"/>
            </a:xfrm>
            <a:custGeom>
              <a:avLst/>
              <a:gdLst>
                <a:gd name="T0" fmla="*/ 1683 w 225"/>
                <a:gd name="T1" fmla="*/ 754 h 210"/>
                <a:gd name="T2" fmla="*/ 1053 w 225"/>
                <a:gd name="T3" fmla="*/ 262 h 210"/>
                <a:gd name="T4" fmla="*/ 292 w 225"/>
                <a:gd name="T5" fmla="*/ 170 h 210"/>
                <a:gd name="T6" fmla="*/ 146 w 225"/>
                <a:gd name="T7" fmla="*/ 724 h 210"/>
                <a:gd name="T8" fmla="*/ 137 w 225"/>
                <a:gd name="T9" fmla="*/ 781 h 210"/>
                <a:gd name="T10" fmla="*/ 146 w 225"/>
                <a:gd name="T11" fmla="*/ 789 h 210"/>
                <a:gd name="T12" fmla="*/ 146 w 225"/>
                <a:gd name="T13" fmla="*/ 1126 h 210"/>
                <a:gd name="T14" fmla="*/ 45 w 225"/>
                <a:gd name="T15" fmla="*/ 1433 h 210"/>
                <a:gd name="T16" fmla="*/ 101 w 225"/>
                <a:gd name="T17" fmla="*/ 1841 h 210"/>
                <a:gd name="T18" fmla="*/ 352 w 225"/>
                <a:gd name="T19" fmla="*/ 2214 h 210"/>
                <a:gd name="T20" fmla="*/ 817 w 225"/>
                <a:gd name="T21" fmla="*/ 2315 h 210"/>
                <a:gd name="T22" fmla="*/ 1190 w 225"/>
                <a:gd name="T23" fmla="*/ 2153 h 210"/>
                <a:gd name="T24" fmla="*/ 1517 w 225"/>
                <a:gd name="T25" fmla="*/ 2198 h 210"/>
                <a:gd name="T26" fmla="*/ 1899 w 225"/>
                <a:gd name="T27" fmla="*/ 1897 h 210"/>
                <a:gd name="T28" fmla="*/ 2218 w 225"/>
                <a:gd name="T29" fmla="*/ 1951 h 210"/>
                <a:gd name="T30" fmla="*/ 2453 w 225"/>
                <a:gd name="T31" fmla="*/ 1514 h 210"/>
                <a:gd name="T32" fmla="*/ 1683 w 225"/>
                <a:gd name="T33" fmla="*/ 754 h 2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5" h="210">
                  <a:moveTo>
                    <a:pt x="149" y="67"/>
                  </a:moveTo>
                  <a:cubicBezTo>
                    <a:pt x="126" y="55"/>
                    <a:pt x="125" y="41"/>
                    <a:pt x="93" y="23"/>
                  </a:cubicBezTo>
                  <a:cubicBezTo>
                    <a:pt x="62" y="6"/>
                    <a:pt x="57" y="0"/>
                    <a:pt x="26" y="15"/>
                  </a:cubicBezTo>
                  <a:cubicBezTo>
                    <a:pt x="20" y="28"/>
                    <a:pt x="18" y="44"/>
                    <a:pt x="13" y="64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6"/>
                    <a:pt x="12" y="87"/>
                    <a:pt x="13" y="100"/>
                  </a:cubicBezTo>
                  <a:cubicBezTo>
                    <a:pt x="14" y="113"/>
                    <a:pt x="6" y="115"/>
                    <a:pt x="4" y="127"/>
                  </a:cubicBezTo>
                  <a:cubicBezTo>
                    <a:pt x="2" y="139"/>
                    <a:pt x="0" y="148"/>
                    <a:pt x="9" y="163"/>
                  </a:cubicBezTo>
                  <a:cubicBezTo>
                    <a:pt x="18" y="178"/>
                    <a:pt x="19" y="184"/>
                    <a:pt x="31" y="196"/>
                  </a:cubicBezTo>
                  <a:cubicBezTo>
                    <a:pt x="43" y="208"/>
                    <a:pt x="51" y="210"/>
                    <a:pt x="72" y="205"/>
                  </a:cubicBezTo>
                  <a:cubicBezTo>
                    <a:pt x="93" y="200"/>
                    <a:pt x="96" y="195"/>
                    <a:pt x="105" y="191"/>
                  </a:cubicBezTo>
                  <a:cubicBezTo>
                    <a:pt x="114" y="187"/>
                    <a:pt x="112" y="200"/>
                    <a:pt x="134" y="195"/>
                  </a:cubicBezTo>
                  <a:cubicBezTo>
                    <a:pt x="156" y="190"/>
                    <a:pt x="162" y="173"/>
                    <a:pt x="168" y="168"/>
                  </a:cubicBezTo>
                  <a:cubicBezTo>
                    <a:pt x="174" y="163"/>
                    <a:pt x="179" y="180"/>
                    <a:pt x="196" y="173"/>
                  </a:cubicBezTo>
                  <a:cubicBezTo>
                    <a:pt x="213" y="166"/>
                    <a:pt x="225" y="159"/>
                    <a:pt x="217" y="134"/>
                  </a:cubicBezTo>
                  <a:cubicBezTo>
                    <a:pt x="209" y="109"/>
                    <a:pt x="172" y="79"/>
                    <a:pt x="149" y="67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19">
              <a:extLst>
                <a:ext uri="{FF2B5EF4-FFF2-40B4-BE49-F238E27FC236}">
                  <a16:creationId xmlns:a16="http://schemas.microsoft.com/office/drawing/2014/main" id="{28EACED9-D849-4963-B622-56DF121E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802"/>
              <a:ext cx="741" cy="1575"/>
            </a:xfrm>
            <a:custGeom>
              <a:avLst/>
              <a:gdLst>
                <a:gd name="T0" fmla="*/ 1810 w 330"/>
                <a:gd name="T1" fmla="*/ 0 h 702"/>
                <a:gd name="T2" fmla="*/ 1992 w 330"/>
                <a:gd name="T3" fmla="*/ 563 h 702"/>
                <a:gd name="T4" fmla="*/ 2263 w 330"/>
                <a:gd name="T5" fmla="*/ 862 h 702"/>
                <a:gd name="T6" fmla="*/ 2546 w 330"/>
                <a:gd name="T7" fmla="*/ 1052 h 702"/>
                <a:gd name="T8" fmla="*/ 2874 w 330"/>
                <a:gd name="T9" fmla="*/ 1344 h 702"/>
                <a:gd name="T10" fmla="*/ 3474 w 330"/>
                <a:gd name="T11" fmla="*/ 1579 h 702"/>
                <a:gd name="T12" fmla="*/ 3011 w 330"/>
                <a:gd name="T13" fmla="*/ 2890 h 702"/>
                <a:gd name="T14" fmla="*/ 2737 w 330"/>
                <a:gd name="T15" fmla="*/ 3513 h 702"/>
                <a:gd name="T16" fmla="*/ 2400 w 330"/>
                <a:gd name="T17" fmla="*/ 4178 h 702"/>
                <a:gd name="T18" fmla="*/ 2117 w 330"/>
                <a:gd name="T19" fmla="*/ 4869 h 702"/>
                <a:gd name="T20" fmla="*/ 1911 w 330"/>
                <a:gd name="T21" fmla="*/ 5546 h 702"/>
                <a:gd name="T22" fmla="*/ 1733 w 330"/>
                <a:gd name="T23" fmla="*/ 6856 h 702"/>
                <a:gd name="T24" fmla="*/ 1936 w 330"/>
                <a:gd name="T25" fmla="*/ 7399 h 702"/>
                <a:gd name="T26" fmla="*/ 2162 w 330"/>
                <a:gd name="T27" fmla="*/ 7893 h 702"/>
                <a:gd name="T28" fmla="*/ 2162 w 330"/>
                <a:gd name="T29" fmla="*/ 7929 h 702"/>
                <a:gd name="T30" fmla="*/ 1972 w 330"/>
                <a:gd name="T31" fmla="*/ 7909 h 702"/>
                <a:gd name="T32" fmla="*/ 1781 w 330"/>
                <a:gd name="T33" fmla="*/ 7803 h 702"/>
                <a:gd name="T34" fmla="*/ 1381 w 330"/>
                <a:gd name="T35" fmla="*/ 7545 h 702"/>
                <a:gd name="T36" fmla="*/ 1226 w 330"/>
                <a:gd name="T37" fmla="*/ 7319 h 702"/>
                <a:gd name="T38" fmla="*/ 999 w 330"/>
                <a:gd name="T39" fmla="*/ 7148 h 702"/>
                <a:gd name="T40" fmla="*/ 680 w 330"/>
                <a:gd name="T41" fmla="*/ 6666 h 702"/>
                <a:gd name="T42" fmla="*/ 56 w 330"/>
                <a:gd name="T43" fmla="*/ 5396 h 702"/>
                <a:gd name="T44" fmla="*/ 171 w 330"/>
                <a:gd name="T45" fmla="*/ 3951 h 702"/>
                <a:gd name="T46" fmla="*/ 283 w 330"/>
                <a:gd name="T47" fmla="*/ 3251 h 702"/>
                <a:gd name="T48" fmla="*/ 397 w 330"/>
                <a:gd name="T49" fmla="*/ 2517 h 702"/>
                <a:gd name="T50" fmla="*/ 907 w 330"/>
                <a:gd name="T51" fmla="*/ 1243 h 702"/>
                <a:gd name="T52" fmla="*/ 1401 w 330"/>
                <a:gd name="T53" fmla="*/ 509 h 70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30" h="702">
                  <a:moveTo>
                    <a:pt x="160" y="0"/>
                  </a:moveTo>
                  <a:cubicBezTo>
                    <a:pt x="156" y="12"/>
                    <a:pt x="169" y="40"/>
                    <a:pt x="176" y="50"/>
                  </a:cubicBezTo>
                  <a:cubicBezTo>
                    <a:pt x="182" y="60"/>
                    <a:pt x="192" y="68"/>
                    <a:pt x="200" y="76"/>
                  </a:cubicBezTo>
                  <a:cubicBezTo>
                    <a:pt x="208" y="84"/>
                    <a:pt x="216" y="87"/>
                    <a:pt x="225" y="93"/>
                  </a:cubicBezTo>
                  <a:cubicBezTo>
                    <a:pt x="236" y="100"/>
                    <a:pt x="243" y="112"/>
                    <a:pt x="254" y="119"/>
                  </a:cubicBezTo>
                  <a:cubicBezTo>
                    <a:pt x="269" y="130"/>
                    <a:pt x="296" y="122"/>
                    <a:pt x="307" y="140"/>
                  </a:cubicBezTo>
                  <a:cubicBezTo>
                    <a:pt x="330" y="181"/>
                    <a:pt x="279" y="222"/>
                    <a:pt x="266" y="256"/>
                  </a:cubicBezTo>
                  <a:cubicBezTo>
                    <a:pt x="259" y="275"/>
                    <a:pt x="253" y="293"/>
                    <a:pt x="242" y="311"/>
                  </a:cubicBezTo>
                  <a:cubicBezTo>
                    <a:pt x="230" y="331"/>
                    <a:pt x="218" y="348"/>
                    <a:pt x="212" y="370"/>
                  </a:cubicBezTo>
                  <a:cubicBezTo>
                    <a:pt x="205" y="391"/>
                    <a:pt x="195" y="411"/>
                    <a:pt x="187" y="431"/>
                  </a:cubicBezTo>
                  <a:cubicBezTo>
                    <a:pt x="178" y="450"/>
                    <a:pt x="176" y="471"/>
                    <a:pt x="169" y="491"/>
                  </a:cubicBezTo>
                  <a:cubicBezTo>
                    <a:pt x="157" y="530"/>
                    <a:pt x="135" y="565"/>
                    <a:pt x="153" y="607"/>
                  </a:cubicBezTo>
                  <a:cubicBezTo>
                    <a:pt x="160" y="625"/>
                    <a:pt x="162" y="638"/>
                    <a:pt x="171" y="655"/>
                  </a:cubicBezTo>
                  <a:cubicBezTo>
                    <a:pt x="176" y="667"/>
                    <a:pt x="182" y="687"/>
                    <a:pt x="191" y="699"/>
                  </a:cubicBezTo>
                  <a:cubicBezTo>
                    <a:pt x="193" y="701"/>
                    <a:pt x="193" y="702"/>
                    <a:pt x="191" y="702"/>
                  </a:cubicBezTo>
                  <a:cubicBezTo>
                    <a:pt x="185" y="701"/>
                    <a:pt x="180" y="702"/>
                    <a:pt x="174" y="700"/>
                  </a:cubicBezTo>
                  <a:cubicBezTo>
                    <a:pt x="168" y="699"/>
                    <a:pt x="163" y="694"/>
                    <a:pt x="157" y="691"/>
                  </a:cubicBezTo>
                  <a:cubicBezTo>
                    <a:pt x="144" y="685"/>
                    <a:pt x="132" y="680"/>
                    <a:pt x="122" y="668"/>
                  </a:cubicBezTo>
                  <a:cubicBezTo>
                    <a:pt x="117" y="662"/>
                    <a:pt x="114" y="654"/>
                    <a:pt x="108" y="648"/>
                  </a:cubicBezTo>
                  <a:cubicBezTo>
                    <a:pt x="102" y="642"/>
                    <a:pt x="94" y="639"/>
                    <a:pt x="88" y="633"/>
                  </a:cubicBezTo>
                  <a:cubicBezTo>
                    <a:pt x="75" y="623"/>
                    <a:pt x="67" y="605"/>
                    <a:pt x="60" y="590"/>
                  </a:cubicBezTo>
                  <a:cubicBezTo>
                    <a:pt x="41" y="553"/>
                    <a:pt x="11" y="520"/>
                    <a:pt x="5" y="478"/>
                  </a:cubicBezTo>
                  <a:cubicBezTo>
                    <a:pt x="0" y="438"/>
                    <a:pt x="1" y="386"/>
                    <a:pt x="15" y="350"/>
                  </a:cubicBezTo>
                  <a:cubicBezTo>
                    <a:pt x="22" y="329"/>
                    <a:pt x="22" y="310"/>
                    <a:pt x="25" y="288"/>
                  </a:cubicBezTo>
                  <a:cubicBezTo>
                    <a:pt x="28" y="266"/>
                    <a:pt x="32" y="245"/>
                    <a:pt x="35" y="223"/>
                  </a:cubicBezTo>
                  <a:cubicBezTo>
                    <a:pt x="38" y="187"/>
                    <a:pt x="53" y="137"/>
                    <a:pt x="80" y="110"/>
                  </a:cubicBezTo>
                  <a:cubicBezTo>
                    <a:pt x="100" y="86"/>
                    <a:pt x="114" y="63"/>
                    <a:pt x="124" y="45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20">
              <a:extLst>
                <a:ext uri="{FF2B5EF4-FFF2-40B4-BE49-F238E27FC236}">
                  <a16:creationId xmlns:a16="http://schemas.microsoft.com/office/drawing/2014/main" id="{E1E15ADC-3775-45BF-AFF9-BF06F9F1C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709"/>
              <a:ext cx="287" cy="929"/>
            </a:xfrm>
            <a:custGeom>
              <a:avLst/>
              <a:gdLst>
                <a:gd name="T0" fmla="*/ 1117 w 128"/>
                <a:gd name="T1" fmla="*/ 781 h 414"/>
                <a:gd name="T2" fmla="*/ 971 w 128"/>
                <a:gd name="T3" fmla="*/ 81 h 414"/>
                <a:gd name="T4" fmla="*/ 960 w 128"/>
                <a:gd name="T5" fmla="*/ 0 h 414"/>
                <a:gd name="T6" fmla="*/ 946 w 128"/>
                <a:gd name="T7" fmla="*/ 0 h 414"/>
                <a:gd name="T8" fmla="*/ 834 w 128"/>
                <a:gd name="T9" fmla="*/ 202 h 414"/>
                <a:gd name="T10" fmla="*/ 733 w 128"/>
                <a:gd name="T11" fmla="*/ 408 h 414"/>
                <a:gd name="T12" fmla="*/ 825 w 128"/>
                <a:gd name="T13" fmla="*/ 635 h 414"/>
                <a:gd name="T14" fmla="*/ 834 w 128"/>
                <a:gd name="T15" fmla="*/ 882 h 414"/>
                <a:gd name="T16" fmla="*/ 825 w 128"/>
                <a:gd name="T17" fmla="*/ 1153 h 414"/>
                <a:gd name="T18" fmla="*/ 635 w 128"/>
                <a:gd name="T19" fmla="*/ 1279 h 414"/>
                <a:gd name="T20" fmla="*/ 709 w 128"/>
                <a:gd name="T21" fmla="*/ 1456 h 414"/>
                <a:gd name="T22" fmla="*/ 809 w 128"/>
                <a:gd name="T23" fmla="*/ 1636 h 414"/>
                <a:gd name="T24" fmla="*/ 1061 w 128"/>
                <a:gd name="T25" fmla="*/ 2100 h 414"/>
                <a:gd name="T26" fmla="*/ 1052 w 128"/>
                <a:gd name="T27" fmla="*/ 2226 h 414"/>
                <a:gd name="T28" fmla="*/ 1105 w 128"/>
                <a:gd name="T29" fmla="*/ 2327 h 414"/>
                <a:gd name="T30" fmla="*/ 1161 w 128"/>
                <a:gd name="T31" fmla="*/ 2599 h 414"/>
                <a:gd name="T32" fmla="*/ 1072 w 128"/>
                <a:gd name="T33" fmla="*/ 2825 h 414"/>
                <a:gd name="T34" fmla="*/ 1061 w 128"/>
                <a:gd name="T35" fmla="*/ 3088 h 414"/>
                <a:gd name="T36" fmla="*/ 971 w 128"/>
                <a:gd name="T37" fmla="*/ 3287 h 414"/>
                <a:gd name="T38" fmla="*/ 780 w 128"/>
                <a:gd name="T39" fmla="*/ 3433 h 414"/>
                <a:gd name="T40" fmla="*/ 652 w 128"/>
                <a:gd name="T41" fmla="*/ 3687 h 414"/>
                <a:gd name="T42" fmla="*/ 543 w 128"/>
                <a:gd name="T43" fmla="*/ 3954 h 414"/>
                <a:gd name="T44" fmla="*/ 20 w 128"/>
                <a:gd name="T45" fmla="*/ 4205 h 414"/>
                <a:gd name="T46" fmla="*/ 146 w 128"/>
                <a:gd name="T47" fmla="*/ 4578 h 414"/>
                <a:gd name="T48" fmla="*/ 453 w 128"/>
                <a:gd name="T49" fmla="*/ 4497 h 414"/>
                <a:gd name="T50" fmla="*/ 554 w 128"/>
                <a:gd name="T51" fmla="*/ 4405 h 414"/>
                <a:gd name="T52" fmla="*/ 733 w 128"/>
                <a:gd name="T53" fmla="*/ 4441 h 414"/>
                <a:gd name="T54" fmla="*/ 946 w 128"/>
                <a:gd name="T55" fmla="*/ 4578 h 414"/>
                <a:gd name="T56" fmla="*/ 946 w 128"/>
                <a:gd name="T57" fmla="*/ 4578 h 414"/>
                <a:gd name="T58" fmla="*/ 946 w 128"/>
                <a:gd name="T59" fmla="*/ 4416 h 414"/>
                <a:gd name="T60" fmla="*/ 1287 w 128"/>
                <a:gd name="T61" fmla="*/ 2814 h 414"/>
                <a:gd name="T62" fmla="*/ 1117 w 128"/>
                <a:gd name="T63" fmla="*/ 781 h 4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8" h="414">
                  <a:moveTo>
                    <a:pt x="99" y="69"/>
                  </a:moveTo>
                  <a:cubicBezTo>
                    <a:pt x="90" y="27"/>
                    <a:pt x="88" y="22"/>
                    <a:pt x="86" y="7"/>
                  </a:cubicBezTo>
                  <a:cubicBezTo>
                    <a:pt x="85" y="5"/>
                    <a:pt x="85" y="2"/>
                    <a:pt x="85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1" y="7"/>
                    <a:pt x="79" y="13"/>
                    <a:pt x="74" y="18"/>
                  </a:cubicBezTo>
                  <a:cubicBezTo>
                    <a:pt x="66" y="26"/>
                    <a:pt x="65" y="25"/>
                    <a:pt x="65" y="36"/>
                  </a:cubicBezTo>
                  <a:cubicBezTo>
                    <a:pt x="65" y="46"/>
                    <a:pt x="68" y="48"/>
                    <a:pt x="73" y="56"/>
                  </a:cubicBezTo>
                  <a:cubicBezTo>
                    <a:pt x="77" y="65"/>
                    <a:pt x="74" y="70"/>
                    <a:pt x="74" y="78"/>
                  </a:cubicBezTo>
                  <a:cubicBezTo>
                    <a:pt x="74" y="86"/>
                    <a:pt x="77" y="95"/>
                    <a:pt x="73" y="102"/>
                  </a:cubicBezTo>
                  <a:cubicBezTo>
                    <a:pt x="69" y="109"/>
                    <a:pt x="60" y="107"/>
                    <a:pt x="56" y="113"/>
                  </a:cubicBezTo>
                  <a:cubicBezTo>
                    <a:pt x="48" y="123"/>
                    <a:pt x="57" y="123"/>
                    <a:pt x="63" y="129"/>
                  </a:cubicBezTo>
                  <a:cubicBezTo>
                    <a:pt x="67" y="133"/>
                    <a:pt x="68" y="140"/>
                    <a:pt x="72" y="145"/>
                  </a:cubicBezTo>
                  <a:cubicBezTo>
                    <a:pt x="81" y="156"/>
                    <a:pt x="93" y="171"/>
                    <a:pt x="94" y="186"/>
                  </a:cubicBezTo>
                  <a:cubicBezTo>
                    <a:pt x="94" y="190"/>
                    <a:pt x="92" y="193"/>
                    <a:pt x="93" y="197"/>
                  </a:cubicBezTo>
                  <a:cubicBezTo>
                    <a:pt x="93" y="200"/>
                    <a:pt x="96" y="203"/>
                    <a:pt x="98" y="206"/>
                  </a:cubicBezTo>
                  <a:cubicBezTo>
                    <a:pt x="101" y="214"/>
                    <a:pt x="104" y="223"/>
                    <a:pt x="103" y="230"/>
                  </a:cubicBezTo>
                  <a:cubicBezTo>
                    <a:pt x="102" y="238"/>
                    <a:pt x="98" y="242"/>
                    <a:pt x="95" y="250"/>
                  </a:cubicBezTo>
                  <a:cubicBezTo>
                    <a:pt x="92" y="257"/>
                    <a:pt x="95" y="266"/>
                    <a:pt x="94" y="273"/>
                  </a:cubicBezTo>
                  <a:cubicBezTo>
                    <a:pt x="93" y="278"/>
                    <a:pt x="90" y="287"/>
                    <a:pt x="86" y="291"/>
                  </a:cubicBezTo>
                  <a:cubicBezTo>
                    <a:pt x="81" y="297"/>
                    <a:pt x="73" y="297"/>
                    <a:pt x="69" y="304"/>
                  </a:cubicBezTo>
                  <a:cubicBezTo>
                    <a:pt x="65" y="310"/>
                    <a:pt x="61" y="319"/>
                    <a:pt x="58" y="326"/>
                  </a:cubicBezTo>
                  <a:cubicBezTo>
                    <a:pt x="54" y="333"/>
                    <a:pt x="54" y="344"/>
                    <a:pt x="48" y="350"/>
                  </a:cubicBezTo>
                  <a:cubicBezTo>
                    <a:pt x="40" y="359"/>
                    <a:pt x="5" y="355"/>
                    <a:pt x="2" y="372"/>
                  </a:cubicBezTo>
                  <a:cubicBezTo>
                    <a:pt x="0" y="389"/>
                    <a:pt x="11" y="402"/>
                    <a:pt x="13" y="405"/>
                  </a:cubicBezTo>
                  <a:cubicBezTo>
                    <a:pt x="20" y="414"/>
                    <a:pt x="33" y="404"/>
                    <a:pt x="40" y="398"/>
                  </a:cubicBezTo>
                  <a:cubicBezTo>
                    <a:pt x="44" y="395"/>
                    <a:pt x="43" y="392"/>
                    <a:pt x="49" y="390"/>
                  </a:cubicBezTo>
                  <a:cubicBezTo>
                    <a:pt x="54" y="389"/>
                    <a:pt x="60" y="393"/>
                    <a:pt x="65" y="393"/>
                  </a:cubicBezTo>
                  <a:cubicBezTo>
                    <a:pt x="80" y="393"/>
                    <a:pt x="77" y="392"/>
                    <a:pt x="84" y="405"/>
                  </a:cubicBezTo>
                  <a:cubicBezTo>
                    <a:pt x="84" y="405"/>
                    <a:pt x="84" y="405"/>
                    <a:pt x="84" y="405"/>
                  </a:cubicBezTo>
                  <a:cubicBezTo>
                    <a:pt x="85" y="401"/>
                    <a:pt x="85" y="396"/>
                    <a:pt x="84" y="391"/>
                  </a:cubicBezTo>
                  <a:cubicBezTo>
                    <a:pt x="90" y="363"/>
                    <a:pt x="100" y="352"/>
                    <a:pt x="114" y="249"/>
                  </a:cubicBezTo>
                  <a:cubicBezTo>
                    <a:pt x="128" y="146"/>
                    <a:pt x="108" y="111"/>
                    <a:pt x="99" y="69"/>
                  </a:cubicBezTo>
                </a:path>
              </a:pathLst>
            </a:custGeom>
            <a:solidFill>
              <a:srgbClr val="BA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21">
              <a:extLst>
                <a:ext uri="{FF2B5EF4-FFF2-40B4-BE49-F238E27FC236}">
                  <a16:creationId xmlns:a16="http://schemas.microsoft.com/office/drawing/2014/main" id="{3228F279-B1EE-406B-9F46-4DDA3888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234"/>
              <a:ext cx="332" cy="695"/>
            </a:xfrm>
            <a:custGeom>
              <a:avLst/>
              <a:gdLst>
                <a:gd name="T0" fmla="*/ 1626 w 148"/>
                <a:gd name="T1" fmla="*/ 1287 h 310"/>
                <a:gd name="T2" fmla="*/ 1546 w 148"/>
                <a:gd name="T3" fmla="*/ 1242 h 310"/>
                <a:gd name="T4" fmla="*/ 1117 w 148"/>
                <a:gd name="T5" fmla="*/ 744 h 310"/>
                <a:gd name="T6" fmla="*/ 1072 w 148"/>
                <a:gd name="T7" fmla="*/ 720 h 310"/>
                <a:gd name="T8" fmla="*/ 1081 w 148"/>
                <a:gd name="T9" fmla="*/ 720 h 310"/>
                <a:gd name="T10" fmla="*/ 891 w 148"/>
                <a:gd name="T11" fmla="*/ 699 h 310"/>
                <a:gd name="T12" fmla="*/ 700 w 148"/>
                <a:gd name="T13" fmla="*/ 599 h 310"/>
                <a:gd name="T14" fmla="*/ 307 w 148"/>
                <a:gd name="T15" fmla="*/ 336 h 310"/>
                <a:gd name="T16" fmla="*/ 146 w 148"/>
                <a:gd name="T17" fmla="*/ 110 h 310"/>
                <a:gd name="T18" fmla="*/ 0 w 148"/>
                <a:gd name="T19" fmla="*/ 0 h 310"/>
                <a:gd name="T20" fmla="*/ 0 w 148"/>
                <a:gd name="T21" fmla="*/ 0 h 310"/>
                <a:gd name="T22" fmla="*/ 202 w 148"/>
                <a:gd name="T23" fmla="*/ 3011 h 310"/>
                <a:gd name="T24" fmla="*/ 1660 w 148"/>
                <a:gd name="T25" fmla="*/ 3067 h 310"/>
                <a:gd name="T26" fmla="*/ 1626 w 148"/>
                <a:gd name="T27" fmla="*/ 1287 h 3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310">
                  <a:moveTo>
                    <a:pt x="144" y="114"/>
                  </a:moveTo>
                  <a:cubicBezTo>
                    <a:pt x="141" y="113"/>
                    <a:pt x="139" y="112"/>
                    <a:pt x="137" y="110"/>
                  </a:cubicBezTo>
                  <a:cubicBezTo>
                    <a:pt x="113" y="106"/>
                    <a:pt x="105" y="82"/>
                    <a:pt x="99" y="66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4"/>
                    <a:pt x="96" y="64"/>
                    <a:pt x="96" y="64"/>
                  </a:cubicBezTo>
                  <a:cubicBezTo>
                    <a:pt x="90" y="63"/>
                    <a:pt x="85" y="64"/>
                    <a:pt x="79" y="62"/>
                  </a:cubicBezTo>
                  <a:cubicBezTo>
                    <a:pt x="73" y="61"/>
                    <a:pt x="68" y="56"/>
                    <a:pt x="62" y="53"/>
                  </a:cubicBezTo>
                  <a:cubicBezTo>
                    <a:pt x="49" y="47"/>
                    <a:pt x="37" y="42"/>
                    <a:pt x="27" y="30"/>
                  </a:cubicBezTo>
                  <a:cubicBezTo>
                    <a:pt x="22" y="24"/>
                    <a:pt x="19" y="16"/>
                    <a:pt x="13" y="10"/>
                  </a:cubicBezTo>
                  <a:cubicBezTo>
                    <a:pt x="9" y="6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2"/>
                    <a:pt x="20" y="191"/>
                    <a:pt x="18" y="267"/>
                  </a:cubicBezTo>
                  <a:cubicBezTo>
                    <a:pt x="24" y="310"/>
                    <a:pt x="148" y="294"/>
                    <a:pt x="147" y="272"/>
                  </a:cubicBezTo>
                  <a:cubicBezTo>
                    <a:pt x="143" y="233"/>
                    <a:pt x="142" y="146"/>
                    <a:pt x="144" y="114"/>
                  </a:cubicBezTo>
                </a:path>
              </a:pathLst>
            </a:custGeom>
            <a:solidFill>
              <a:srgbClr val="538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22">
              <a:extLst>
                <a:ext uri="{FF2B5EF4-FFF2-40B4-BE49-F238E27FC236}">
                  <a16:creationId xmlns:a16="http://schemas.microsoft.com/office/drawing/2014/main" id="{259241DA-DDDC-4D9B-889F-46265DAD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700"/>
              <a:ext cx="321" cy="346"/>
            </a:xfrm>
            <a:custGeom>
              <a:avLst/>
              <a:gdLst>
                <a:gd name="T0" fmla="*/ 1618 w 143"/>
                <a:gd name="T1" fmla="*/ 339 h 154"/>
                <a:gd name="T2" fmla="*/ 1618 w 143"/>
                <a:gd name="T3" fmla="*/ 339 h 154"/>
                <a:gd name="T4" fmla="*/ 474 w 143"/>
                <a:gd name="T5" fmla="*/ 171 h 154"/>
                <a:gd name="T6" fmla="*/ 0 w 143"/>
                <a:gd name="T7" fmla="*/ 0 h 154"/>
                <a:gd name="T8" fmla="*/ 45 w 143"/>
                <a:gd name="T9" fmla="*/ 1317 h 154"/>
                <a:gd name="T10" fmla="*/ 1583 w 143"/>
                <a:gd name="T11" fmla="*/ 1337 h 154"/>
                <a:gd name="T12" fmla="*/ 1618 w 143"/>
                <a:gd name="T13" fmla="*/ 33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54"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13" y="27"/>
                    <a:pt x="59" y="22"/>
                    <a:pt x="42" y="15"/>
                  </a:cubicBezTo>
                  <a:cubicBezTo>
                    <a:pt x="24" y="9"/>
                    <a:pt x="16" y="6"/>
                    <a:pt x="0" y="0"/>
                  </a:cubicBezTo>
                  <a:cubicBezTo>
                    <a:pt x="3" y="39"/>
                    <a:pt x="2" y="90"/>
                    <a:pt x="4" y="116"/>
                  </a:cubicBezTo>
                  <a:cubicBezTo>
                    <a:pt x="6" y="147"/>
                    <a:pt x="140" y="154"/>
                    <a:pt x="140" y="118"/>
                  </a:cubicBezTo>
                  <a:cubicBezTo>
                    <a:pt x="140" y="111"/>
                    <a:pt x="141" y="65"/>
                    <a:pt x="143" y="30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23">
              <a:extLst>
                <a:ext uri="{FF2B5EF4-FFF2-40B4-BE49-F238E27FC236}">
                  <a16:creationId xmlns:a16="http://schemas.microsoft.com/office/drawing/2014/main" id="{C12DE02C-13ED-4AD9-8F23-73E990D3D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543"/>
              <a:ext cx="801" cy="254"/>
            </a:xfrm>
            <a:custGeom>
              <a:avLst/>
              <a:gdLst>
                <a:gd name="T0" fmla="*/ 4032 w 357"/>
                <a:gd name="T1" fmla="*/ 1171 h 113"/>
                <a:gd name="T2" fmla="*/ 4023 w 357"/>
                <a:gd name="T3" fmla="*/ 1158 h 113"/>
                <a:gd name="T4" fmla="*/ 3886 w 357"/>
                <a:gd name="T5" fmla="*/ 944 h 113"/>
                <a:gd name="T6" fmla="*/ 3570 w 357"/>
                <a:gd name="T7" fmla="*/ 976 h 113"/>
                <a:gd name="T8" fmla="*/ 3397 w 357"/>
                <a:gd name="T9" fmla="*/ 1000 h 113"/>
                <a:gd name="T10" fmla="*/ 3278 w 357"/>
                <a:gd name="T11" fmla="*/ 931 h 113"/>
                <a:gd name="T12" fmla="*/ 3072 w 357"/>
                <a:gd name="T13" fmla="*/ 931 h 113"/>
                <a:gd name="T14" fmla="*/ 2814 w 357"/>
                <a:gd name="T15" fmla="*/ 931 h 113"/>
                <a:gd name="T16" fmla="*/ 2652 w 357"/>
                <a:gd name="T17" fmla="*/ 782 h 113"/>
                <a:gd name="T18" fmla="*/ 2181 w 357"/>
                <a:gd name="T19" fmla="*/ 580 h 113"/>
                <a:gd name="T20" fmla="*/ 2080 w 357"/>
                <a:gd name="T21" fmla="*/ 510 h 113"/>
                <a:gd name="T22" fmla="*/ 2044 w 357"/>
                <a:gd name="T23" fmla="*/ 384 h 113"/>
                <a:gd name="T24" fmla="*/ 1806 w 357"/>
                <a:gd name="T25" fmla="*/ 272 h 113"/>
                <a:gd name="T26" fmla="*/ 1380 w 357"/>
                <a:gd name="T27" fmla="*/ 90 h 113"/>
                <a:gd name="T28" fmla="*/ 1454 w 357"/>
                <a:gd name="T29" fmla="*/ 283 h 113"/>
                <a:gd name="T30" fmla="*/ 1335 w 357"/>
                <a:gd name="T31" fmla="*/ 465 h 113"/>
                <a:gd name="T32" fmla="*/ 1142 w 357"/>
                <a:gd name="T33" fmla="*/ 501 h 113"/>
                <a:gd name="T34" fmla="*/ 1097 w 357"/>
                <a:gd name="T35" fmla="*/ 627 h 113"/>
                <a:gd name="T36" fmla="*/ 983 w 357"/>
                <a:gd name="T37" fmla="*/ 647 h 113"/>
                <a:gd name="T38" fmla="*/ 756 w 357"/>
                <a:gd name="T39" fmla="*/ 591 h 113"/>
                <a:gd name="T40" fmla="*/ 498 w 357"/>
                <a:gd name="T41" fmla="*/ 636 h 113"/>
                <a:gd name="T42" fmla="*/ 0 w 357"/>
                <a:gd name="T43" fmla="*/ 591 h 113"/>
                <a:gd name="T44" fmla="*/ 530 w 357"/>
                <a:gd name="T45" fmla="*/ 737 h 113"/>
                <a:gd name="T46" fmla="*/ 1142 w 357"/>
                <a:gd name="T47" fmla="*/ 964 h 113"/>
                <a:gd name="T48" fmla="*/ 2497 w 357"/>
                <a:gd name="T49" fmla="*/ 1158 h 113"/>
                <a:gd name="T50" fmla="*/ 3085 w 357"/>
                <a:gd name="T51" fmla="*/ 1191 h 113"/>
                <a:gd name="T52" fmla="*/ 4012 w 357"/>
                <a:gd name="T53" fmla="*/ 1158 h 113"/>
                <a:gd name="T54" fmla="*/ 4032 w 357"/>
                <a:gd name="T55" fmla="*/ 1171 h 1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57" h="113">
                  <a:moveTo>
                    <a:pt x="357" y="103"/>
                  </a:moveTo>
                  <a:cubicBezTo>
                    <a:pt x="356" y="102"/>
                    <a:pt x="356" y="102"/>
                    <a:pt x="356" y="102"/>
                  </a:cubicBezTo>
                  <a:cubicBezTo>
                    <a:pt x="349" y="99"/>
                    <a:pt x="352" y="87"/>
                    <a:pt x="344" y="83"/>
                  </a:cubicBezTo>
                  <a:cubicBezTo>
                    <a:pt x="337" y="79"/>
                    <a:pt x="324" y="85"/>
                    <a:pt x="316" y="86"/>
                  </a:cubicBezTo>
                  <a:cubicBezTo>
                    <a:pt x="311" y="87"/>
                    <a:pt x="305" y="89"/>
                    <a:pt x="301" y="88"/>
                  </a:cubicBezTo>
                  <a:cubicBezTo>
                    <a:pt x="297" y="87"/>
                    <a:pt x="294" y="82"/>
                    <a:pt x="290" y="82"/>
                  </a:cubicBezTo>
                  <a:cubicBezTo>
                    <a:pt x="284" y="82"/>
                    <a:pt x="273" y="100"/>
                    <a:pt x="272" y="82"/>
                  </a:cubicBezTo>
                  <a:cubicBezTo>
                    <a:pt x="267" y="86"/>
                    <a:pt x="252" y="90"/>
                    <a:pt x="249" y="82"/>
                  </a:cubicBezTo>
                  <a:cubicBezTo>
                    <a:pt x="247" y="76"/>
                    <a:pt x="241" y="73"/>
                    <a:pt x="235" y="69"/>
                  </a:cubicBezTo>
                  <a:cubicBezTo>
                    <a:pt x="221" y="60"/>
                    <a:pt x="207" y="58"/>
                    <a:pt x="193" y="51"/>
                  </a:cubicBezTo>
                  <a:cubicBezTo>
                    <a:pt x="190" y="50"/>
                    <a:pt x="186" y="47"/>
                    <a:pt x="184" y="45"/>
                  </a:cubicBezTo>
                  <a:cubicBezTo>
                    <a:pt x="181" y="41"/>
                    <a:pt x="183" y="38"/>
                    <a:pt x="181" y="34"/>
                  </a:cubicBezTo>
                  <a:cubicBezTo>
                    <a:pt x="176" y="24"/>
                    <a:pt x="170" y="27"/>
                    <a:pt x="160" y="24"/>
                  </a:cubicBezTo>
                  <a:cubicBezTo>
                    <a:pt x="153" y="22"/>
                    <a:pt x="127" y="0"/>
                    <a:pt x="122" y="8"/>
                  </a:cubicBezTo>
                  <a:cubicBezTo>
                    <a:pt x="119" y="13"/>
                    <a:pt x="129" y="18"/>
                    <a:pt x="129" y="25"/>
                  </a:cubicBezTo>
                  <a:cubicBezTo>
                    <a:pt x="128" y="28"/>
                    <a:pt x="121" y="41"/>
                    <a:pt x="118" y="41"/>
                  </a:cubicBezTo>
                  <a:cubicBezTo>
                    <a:pt x="109" y="43"/>
                    <a:pt x="107" y="33"/>
                    <a:pt x="101" y="44"/>
                  </a:cubicBezTo>
                  <a:cubicBezTo>
                    <a:pt x="98" y="49"/>
                    <a:pt x="102" y="51"/>
                    <a:pt x="97" y="55"/>
                  </a:cubicBezTo>
                  <a:cubicBezTo>
                    <a:pt x="94" y="58"/>
                    <a:pt x="90" y="57"/>
                    <a:pt x="87" y="57"/>
                  </a:cubicBezTo>
                  <a:cubicBezTo>
                    <a:pt x="78" y="54"/>
                    <a:pt x="77" y="49"/>
                    <a:pt x="67" y="52"/>
                  </a:cubicBezTo>
                  <a:cubicBezTo>
                    <a:pt x="59" y="53"/>
                    <a:pt x="53" y="56"/>
                    <a:pt x="44" y="56"/>
                  </a:cubicBezTo>
                  <a:cubicBezTo>
                    <a:pt x="29" y="57"/>
                    <a:pt x="14" y="55"/>
                    <a:pt x="0" y="52"/>
                  </a:cubicBezTo>
                  <a:cubicBezTo>
                    <a:pt x="15" y="60"/>
                    <a:pt x="26" y="57"/>
                    <a:pt x="47" y="65"/>
                  </a:cubicBezTo>
                  <a:cubicBezTo>
                    <a:pt x="72" y="75"/>
                    <a:pt x="79" y="77"/>
                    <a:pt x="101" y="85"/>
                  </a:cubicBezTo>
                  <a:cubicBezTo>
                    <a:pt x="123" y="93"/>
                    <a:pt x="206" y="99"/>
                    <a:pt x="221" y="102"/>
                  </a:cubicBezTo>
                  <a:cubicBezTo>
                    <a:pt x="236" y="105"/>
                    <a:pt x="265" y="103"/>
                    <a:pt x="273" y="105"/>
                  </a:cubicBezTo>
                  <a:cubicBezTo>
                    <a:pt x="321" y="113"/>
                    <a:pt x="346" y="102"/>
                    <a:pt x="355" y="102"/>
                  </a:cubicBezTo>
                  <a:cubicBezTo>
                    <a:pt x="355" y="103"/>
                    <a:pt x="356" y="103"/>
                    <a:pt x="357" y="103"/>
                  </a:cubicBezTo>
                </a:path>
              </a:pathLst>
            </a:custGeom>
            <a:solidFill>
              <a:srgbClr val="BA6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24">
              <a:extLst>
                <a:ext uri="{FF2B5EF4-FFF2-40B4-BE49-F238E27FC236}">
                  <a16:creationId xmlns:a16="http://schemas.microsoft.com/office/drawing/2014/main" id="{876E11DF-A6D3-44C0-ABD8-8ECFDF96B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285"/>
              <a:ext cx="249" cy="150"/>
            </a:xfrm>
            <a:custGeom>
              <a:avLst/>
              <a:gdLst>
                <a:gd name="T0" fmla="*/ 1027 w 111"/>
                <a:gd name="T1" fmla="*/ 752 h 67"/>
                <a:gd name="T2" fmla="*/ 36 w 111"/>
                <a:gd name="T3" fmla="*/ 643 h 67"/>
                <a:gd name="T4" fmla="*/ 20 w 111"/>
                <a:gd name="T5" fmla="*/ 616 h 67"/>
                <a:gd name="T6" fmla="*/ 146 w 111"/>
                <a:gd name="T7" fmla="*/ 235 h 67"/>
                <a:gd name="T8" fmla="*/ 0 w 111"/>
                <a:gd name="T9" fmla="*/ 0 h 67"/>
                <a:gd name="T10" fmla="*/ 328 w 111"/>
                <a:gd name="T11" fmla="*/ 9 h 67"/>
                <a:gd name="T12" fmla="*/ 915 w 111"/>
                <a:gd name="T13" fmla="*/ 65 h 67"/>
                <a:gd name="T14" fmla="*/ 1027 w 111"/>
                <a:gd name="T15" fmla="*/ 752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67">
                  <a:moveTo>
                    <a:pt x="91" y="67"/>
                  </a:moveTo>
                  <a:cubicBezTo>
                    <a:pt x="64" y="62"/>
                    <a:pt x="29" y="64"/>
                    <a:pt x="3" y="57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3" y="49"/>
                    <a:pt x="19" y="41"/>
                    <a:pt x="13" y="21"/>
                  </a:cubicBezTo>
                  <a:cubicBezTo>
                    <a:pt x="11" y="14"/>
                    <a:pt x="6" y="7"/>
                    <a:pt x="0" y="0"/>
                  </a:cubicBezTo>
                  <a:cubicBezTo>
                    <a:pt x="9" y="2"/>
                    <a:pt x="20" y="1"/>
                    <a:pt x="29" y="1"/>
                  </a:cubicBezTo>
                  <a:cubicBezTo>
                    <a:pt x="46" y="2"/>
                    <a:pt x="64" y="6"/>
                    <a:pt x="81" y="6"/>
                  </a:cubicBezTo>
                  <a:cubicBezTo>
                    <a:pt x="96" y="7"/>
                    <a:pt x="111" y="66"/>
                    <a:pt x="91" y="67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25">
              <a:extLst>
                <a:ext uri="{FF2B5EF4-FFF2-40B4-BE49-F238E27FC236}">
                  <a16:creationId xmlns:a16="http://schemas.microsoft.com/office/drawing/2014/main" id="{6FFBE0F3-B9F9-4C15-B4BA-96BD2587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112"/>
              <a:ext cx="371" cy="121"/>
            </a:xfrm>
            <a:custGeom>
              <a:avLst/>
              <a:gdLst>
                <a:gd name="T0" fmla="*/ 1673 w 165"/>
                <a:gd name="T1" fmla="*/ 598 h 54"/>
                <a:gd name="T2" fmla="*/ 1066 w 165"/>
                <a:gd name="T3" fmla="*/ 562 h 54"/>
                <a:gd name="T4" fmla="*/ 704 w 165"/>
                <a:gd name="T5" fmla="*/ 542 h 54"/>
                <a:gd name="T6" fmla="*/ 704 w 165"/>
                <a:gd name="T7" fmla="*/ 542 h 54"/>
                <a:gd name="T8" fmla="*/ 420 w 165"/>
                <a:gd name="T9" fmla="*/ 347 h 54"/>
                <a:gd name="T10" fmla="*/ 0 w 165"/>
                <a:gd name="T11" fmla="*/ 0 h 54"/>
                <a:gd name="T12" fmla="*/ 612 w 165"/>
                <a:gd name="T13" fmla="*/ 20 h 54"/>
                <a:gd name="T14" fmla="*/ 1430 w 165"/>
                <a:gd name="T15" fmla="*/ 110 h 54"/>
                <a:gd name="T16" fmla="*/ 1673 w 165"/>
                <a:gd name="T17" fmla="*/ 598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54">
                  <a:moveTo>
                    <a:pt x="147" y="53"/>
                  </a:moveTo>
                  <a:cubicBezTo>
                    <a:pt x="129" y="54"/>
                    <a:pt x="111" y="51"/>
                    <a:pt x="94" y="50"/>
                  </a:cubicBezTo>
                  <a:cubicBezTo>
                    <a:pt x="86" y="50"/>
                    <a:pt x="69" y="50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53" y="41"/>
                    <a:pt x="44" y="35"/>
                    <a:pt x="37" y="31"/>
                  </a:cubicBezTo>
                  <a:cubicBezTo>
                    <a:pt x="20" y="22"/>
                    <a:pt x="15" y="12"/>
                    <a:pt x="0" y="0"/>
                  </a:cubicBezTo>
                  <a:cubicBezTo>
                    <a:pt x="17" y="1"/>
                    <a:pt x="42" y="1"/>
                    <a:pt x="54" y="2"/>
                  </a:cubicBezTo>
                  <a:cubicBezTo>
                    <a:pt x="85" y="5"/>
                    <a:pt x="99" y="12"/>
                    <a:pt x="126" y="10"/>
                  </a:cubicBezTo>
                  <a:cubicBezTo>
                    <a:pt x="138" y="9"/>
                    <a:pt x="165" y="52"/>
                    <a:pt x="147" y="53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26">
              <a:extLst>
                <a:ext uri="{FF2B5EF4-FFF2-40B4-BE49-F238E27FC236}">
                  <a16:creationId xmlns:a16="http://schemas.microsoft.com/office/drawing/2014/main" id="{CCF7FA6D-2B70-4680-AA87-E332D9BF5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980"/>
              <a:ext cx="128" cy="92"/>
            </a:xfrm>
            <a:custGeom>
              <a:avLst/>
              <a:gdLst>
                <a:gd name="T0" fmla="*/ 0 w 57"/>
                <a:gd name="T1" fmla="*/ 429 h 41"/>
                <a:gd name="T2" fmla="*/ 644 w 57"/>
                <a:gd name="T3" fmla="*/ 462 h 41"/>
                <a:gd name="T4" fmla="*/ 636 w 57"/>
                <a:gd name="T5" fmla="*/ 0 h 41"/>
                <a:gd name="T6" fmla="*/ 0 w 57"/>
                <a:gd name="T7" fmla="*/ 429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41">
                  <a:moveTo>
                    <a:pt x="0" y="38"/>
                  </a:moveTo>
                  <a:cubicBezTo>
                    <a:pt x="27" y="25"/>
                    <a:pt x="34" y="28"/>
                    <a:pt x="57" y="41"/>
                  </a:cubicBezTo>
                  <a:cubicBezTo>
                    <a:pt x="57" y="29"/>
                    <a:pt x="57" y="13"/>
                    <a:pt x="56" y="0"/>
                  </a:cubicBezTo>
                  <a:cubicBezTo>
                    <a:pt x="21" y="8"/>
                    <a:pt x="7" y="19"/>
                    <a:pt x="0" y="38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27">
              <a:extLst>
                <a:ext uri="{FF2B5EF4-FFF2-40B4-BE49-F238E27FC236}">
                  <a16:creationId xmlns:a16="http://schemas.microsoft.com/office/drawing/2014/main" id="{72EE4454-1779-4B89-B178-4761349CC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186"/>
              <a:ext cx="85" cy="328"/>
            </a:xfrm>
            <a:custGeom>
              <a:avLst/>
              <a:gdLst>
                <a:gd name="T0" fmla="*/ 246 w 38"/>
                <a:gd name="T1" fmla="*/ 101 h 146"/>
                <a:gd name="T2" fmla="*/ 89 w 38"/>
                <a:gd name="T3" fmla="*/ 793 h 146"/>
                <a:gd name="T4" fmla="*/ 56 w 38"/>
                <a:gd name="T5" fmla="*/ 1530 h 146"/>
                <a:gd name="T6" fmla="*/ 0 w 38"/>
                <a:gd name="T7" fmla="*/ 1656 h 146"/>
                <a:gd name="T8" fmla="*/ 45 w 38"/>
                <a:gd name="T9" fmla="*/ 1591 h 146"/>
                <a:gd name="T10" fmla="*/ 246 w 38"/>
                <a:gd name="T11" fmla="*/ 1146 h 146"/>
                <a:gd name="T12" fmla="*/ 380 w 38"/>
                <a:gd name="T13" fmla="*/ 171 h 146"/>
                <a:gd name="T14" fmla="*/ 246 w 38"/>
                <a:gd name="T15" fmla="*/ 101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46">
                  <a:moveTo>
                    <a:pt x="22" y="9"/>
                  </a:moveTo>
                  <a:cubicBezTo>
                    <a:pt x="18" y="17"/>
                    <a:pt x="9" y="50"/>
                    <a:pt x="8" y="70"/>
                  </a:cubicBezTo>
                  <a:cubicBezTo>
                    <a:pt x="6" y="90"/>
                    <a:pt x="10" y="119"/>
                    <a:pt x="5" y="135"/>
                  </a:cubicBezTo>
                  <a:cubicBezTo>
                    <a:pt x="4" y="138"/>
                    <a:pt x="2" y="142"/>
                    <a:pt x="0" y="146"/>
                  </a:cubicBezTo>
                  <a:cubicBezTo>
                    <a:pt x="2" y="144"/>
                    <a:pt x="3" y="142"/>
                    <a:pt x="4" y="140"/>
                  </a:cubicBezTo>
                  <a:cubicBezTo>
                    <a:pt x="12" y="128"/>
                    <a:pt x="17" y="114"/>
                    <a:pt x="22" y="101"/>
                  </a:cubicBezTo>
                  <a:cubicBezTo>
                    <a:pt x="23" y="79"/>
                    <a:pt x="24" y="33"/>
                    <a:pt x="34" y="15"/>
                  </a:cubicBezTo>
                  <a:cubicBezTo>
                    <a:pt x="38" y="3"/>
                    <a:pt x="26" y="0"/>
                    <a:pt x="22" y="9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28">
              <a:extLst>
                <a:ext uri="{FF2B5EF4-FFF2-40B4-BE49-F238E27FC236}">
                  <a16:creationId xmlns:a16="http://schemas.microsoft.com/office/drawing/2014/main" id="{BF9BC062-C58C-4E72-B38F-40C57529A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202"/>
              <a:ext cx="157" cy="20"/>
            </a:xfrm>
            <a:custGeom>
              <a:avLst/>
              <a:gdLst>
                <a:gd name="T0" fmla="*/ 182 w 70"/>
                <a:gd name="T1" fmla="*/ 36 h 9"/>
                <a:gd name="T2" fmla="*/ 482 w 70"/>
                <a:gd name="T3" fmla="*/ 64 h 9"/>
                <a:gd name="T4" fmla="*/ 789 w 70"/>
                <a:gd name="T5" fmla="*/ 98 h 9"/>
                <a:gd name="T6" fmla="*/ 664 w 70"/>
                <a:gd name="T7" fmla="*/ 53 h 9"/>
                <a:gd name="T8" fmla="*/ 509 w 70"/>
                <a:gd name="T9" fmla="*/ 53 h 9"/>
                <a:gd name="T10" fmla="*/ 336 w 70"/>
                <a:gd name="T11" fmla="*/ 9 h 9"/>
                <a:gd name="T12" fmla="*/ 227 w 70"/>
                <a:gd name="T13" fmla="*/ 20 h 9"/>
                <a:gd name="T14" fmla="*/ 146 w 70"/>
                <a:gd name="T15" fmla="*/ 9 h 9"/>
                <a:gd name="T16" fmla="*/ 81 w 70"/>
                <a:gd name="T17" fmla="*/ 9 h 9"/>
                <a:gd name="T18" fmla="*/ 0 w 70"/>
                <a:gd name="T19" fmla="*/ 9 h 9"/>
                <a:gd name="T20" fmla="*/ 20 w 70"/>
                <a:gd name="T21" fmla="*/ 9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9">
                  <a:moveTo>
                    <a:pt x="16" y="3"/>
                  </a:moveTo>
                  <a:cubicBezTo>
                    <a:pt x="25" y="2"/>
                    <a:pt x="34" y="5"/>
                    <a:pt x="43" y="6"/>
                  </a:cubicBezTo>
                  <a:cubicBezTo>
                    <a:pt x="52" y="7"/>
                    <a:pt x="61" y="8"/>
                    <a:pt x="70" y="9"/>
                  </a:cubicBezTo>
                  <a:cubicBezTo>
                    <a:pt x="67" y="7"/>
                    <a:pt x="63" y="6"/>
                    <a:pt x="59" y="5"/>
                  </a:cubicBezTo>
                  <a:cubicBezTo>
                    <a:pt x="55" y="5"/>
                    <a:pt x="49" y="6"/>
                    <a:pt x="45" y="5"/>
                  </a:cubicBezTo>
                  <a:cubicBezTo>
                    <a:pt x="40" y="5"/>
                    <a:pt x="35" y="1"/>
                    <a:pt x="30" y="1"/>
                  </a:cubicBezTo>
                  <a:cubicBezTo>
                    <a:pt x="27" y="1"/>
                    <a:pt x="23" y="1"/>
                    <a:pt x="20" y="2"/>
                  </a:cubicBezTo>
                  <a:cubicBezTo>
                    <a:pt x="18" y="2"/>
                    <a:pt x="16" y="1"/>
                    <a:pt x="13" y="1"/>
                  </a:cubicBezTo>
                  <a:cubicBezTo>
                    <a:pt x="11" y="1"/>
                    <a:pt x="9" y="2"/>
                    <a:pt x="7" y="1"/>
                  </a:cubicBezTo>
                  <a:cubicBezTo>
                    <a:pt x="5" y="1"/>
                    <a:pt x="1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29">
              <a:extLst>
                <a:ext uri="{FF2B5EF4-FFF2-40B4-BE49-F238E27FC236}">
                  <a16:creationId xmlns:a16="http://schemas.microsoft.com/office/drawing/2014/main" id="{A6A459DC-0B1D-448A-9D8B-384EA20D1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186"/>
              <a:ext cx="65" cy="13"/>
            </a:xfrm>
            <a:custGeom>
              <a:avLst/>
              <a:gdLst>
                <a:gd name="T0" fmla="*/ 0 w 29"/>
                <a:gd name="T1" fmla="*/ 0 h 6"/>
                <a:gd name="T2" fmla="*/ 155 w 29"/>
                <a:gd name="T3" fmla="*/ 43 h 6"/>
                <a:gd name="T4" fmla="*/ 327 w 29"/>
                <a:gd name="T5" fmla="*/ 52 h 6"/>
                <a:gd name="T6" fmla="*/ 191 w 29"/>
                <a:gd name="T7" fmla="*/ 33 h 6"/>
                <a:gd name="T8" fmla="*/ 45 w 29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">
                  <a:moveTo>
                    <a:pt x="0" y="0"/>
                  </a:moveTo>
                  <a:cubicBezTo>
                    <a:pt x="5" y="1"/>
                    <a:pt x="9" y="2"/>
                    <a:pt x="14" y="4"/>
                  </a:cubicBezTo>
                  <a:cubicBezTo>
                    <a:pt x="19" y="5"/>
                    <a:pt x="24" y="3"/>
                    <a:pt x="29" y="5"/>
                  </a:cubicBezTo>
                  <a:cubicBezTo>
                    <a:pt x="25" y="6"/>
                    <a:pt x="21" y="3"/>
                    <a:pt x="17" y="3"/>
                  </a:cubicBezTo>
                  <a:cubicBezTo>
                    <a:pt x="11" y="3"/>
                    <a:pt x="7" y="4"/>
                    <a:pt x="4" y="0"/>
                  </a:cubicBezTo>
                </a:path>
              </a:pathLst>
            </a:custGeom>
            <a:solidFill>
              <a:srgbClr val="A0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30">
              <a:extLst>
                <a:ext uri="{FF2B5EF4-FFF2-40B4-BE49-F238E27FC236}">
                  <a16:creationId xmlns:a16="http://schemas.microsoft.com/office/drawing/2014/main" id="{8FB22067-D515-44F8-9742-ACD9940BC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132"/>
              <a:ext cx="20" cy="11"/>
            </a:xfrm>
            <a:custGeom>
              <a:avLst/>
              <a:gdLst>
                <a:gd name="T0" fmla="*/ 44 w 9"/>
                <a:gd name="T1" fmla="*/ 44 h 5"/>
                <a:gd name="T2" fmla="*/ 44 w 9"/>
                <a:gd name="T3" fmla="*/ 33 h 5"/>
                <a:gd name="T4" fmla="*/ 44 w 9"/>
                <a:gd name="T5" fmla="*/ 44 h 5"/>
                <a:gd name="T6" fmla="*/ 36 w 9"/>
                <a:gd name="T7" fmla="*/ 5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4" y="4"/>
                  </a:moveTo>
                  <a:cubicBezTo>
                    <a:pt x="4" y="4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9" y="5"/>
                    <a:pt x="0" y="0"/>
                    <a:pt x="3" y="5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31">
              <a:extLst>
                <a:ext uri="{FF2B5EF4-FFF2-40B4-BE49-F238E27FC236}">
                  <a16:creationId xmlns:a16="http://schemas.microsoft.com/office/drawing/2014/main" id="{22ABA5B2-7B79-4A52-A9EF-470BB5803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782"/>
              <a:ext cx="235" cy="290"/>
            </a:xfrm>
            <a:custGeom>
              <a:avLst/>
              <a:gdLst>
                <a:gd name="T0" fmla="*/ 0 w 105"/>
                <a:gd name="T1" fmla="*/ 1385 h 129"/>
                <a:gd name="T2" fmla="*/ 45 w 105"/>
                <a:gd name="T3" fmla="*/ 1295 h 129"/>
                <a:gd name="T4" fmla="*/ 81 w 105"/>
                <a:gd name="T5" fmla="*/ 1194 h 129"/>
                <a:gd name="T6" fmla="*/ 145 w 105"/>
                <a:gd name="T7" fmla="*/ 1102 h 129"/>
                <a:gd name="T8" fmla="*/ 154 w 105"/>
                <a:gd name="T9" fmla="*/ 976 h 129"/>
                <a:gd name="T10" fmla="*/ 271 w 105"/>
                <a:gd name="T11" fmla="*/ 749 h 129"/>
                <a:gd name="T12" fmla="*/ 345 w 105"/>
                <a:gd name="T13" fmla="*/ 510 h 129"/>
                <a:gd name="T14" fmla="*/ 392 w 105"/>
                <a:gd name="T15" fmla="*/ 681 h 129"/>
                <a:gd name="T16" fmla="*/ 425 w 105"/>
                <a:gd name="T17" fmla="*/ 501 h 129"/>
                <a:gd name="T18" fmla="*/ 436 w 105"/>
                <a:gd name="T19" fmla="*/ 546 h 129"/>
                <a:gd name="T20" fmla="*/ 470 w 105"/>
                <a:gd name="T21" fmla="*/ 454 h 129"/>
                <a:gd name="T22" fmla="*/ 481 w 105"/>
                <a:gd name="T23" fmla="*/ 328 h 129"/>
                <a:gd name="T24" fmla="*/ 490 w 105"/>
                <a:gd name="T25" fmla="*/ 373 h 129"/>
                <a:gd name="T26" fmla="*/ 595 w 105"/>
                <a:gd name="T27" fmla="*/ 384 h 129"/>
                <a:gd name="T28" fmla="*/ 571 w 105"/>
                <a:gd name="T29" fmla="*/ 308 h 129"/>
                <a:gd name="T30" fmla="*/ 607 w 105"/>
                <a:gd name="T31" fmla="*/ 283 h 129"/>
                <a:gd name="T32" fmla="*/ 615 w 105"/>
                <a:gd name="T33" fmla="*/ 328 h 129"/>
                <a:gd name="T34" fmla="*/ 741 w 105"/>
                <a:gd name="T35" fmla="*/ 202 h 129"/>
                <a:gd name="T36" fmla="*/ 741 w 105"/>
                <a:gd name="T37" fmla="*/ 202 h 129"/>
                <a:gd name="T38" fmla="*/ 797 w 105"/>
                <a:gd name="T39" fmla="*/ 65 h 129"/>
                <a:gd name="T40" fmla="*/ 817 w 105"/>
                <a:gd name="T41" fmla="*/ 137 h 129"/>
                <a:gd name="T42" fmla="*/ 1023 w 105"/>
                <a:gd name="T43" fmla="*/ 110 h 129"/>
                <a:gd name="T44" fmla="*/ 951 w 105"/>
                <a:gd name="T45" fmla="*/ 218 h 129"/>
                <a:gd name="T46" fmla="*/ 962 w 105"/>
                <a:gd name="T47" fmla="*/ 328 h 129"/>
                <a:gd name="T48" fmla="*/ 962 w 105"/>
                <a:gd name="T49" fmla="*/ 474 h 129"/>
                <a:gd name="T50" fmla="*/ 1032 w 105"/>
                <a:gd name="T51" fmla="*/ 582 h 129"/>
                <a:gd name="T52" fmla="*/ 1121 w 105"/>
                <a:gd name="T53" fmla="*/ 931 h 129"/>
                <a:gd name="T54" fmla="*/ 862 w 105"/>
                <a:gd name="T55" fmla="*/ 1021 h 129"/>
                <a:gd name="T56" fmla="*/ 450 w 105"/>
                <a:gd name="T57" fmla="*/ 1466 h 1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5" h="129">
                  <a:moveTo>
                    <a:pt x="0" y="122"/>
                  </a:moveTo>
                  <a:cubicBezTo>
                    <a:pt x="0" y="118"/>
                    <a:pt x="3" y="117"/>
                    <a:pt x="4" y="114"/>
                  </a:cubicBezTo>
                  <a:cubicBezTo>
                    <a:pt x="6" y="111"/>
                    <a:pt x="5" y="108"/>
                    <a:pt x="7" y="105"/>
                  </a:cubicBezTo>
                  <a:cubicBezTo>
                    <a:pt x="8" y="102"/>
                    <a:pt x="12" y="99"/>
                    <a:pt x="13" y="97"/>
                  </a:cubicBezTo>
                  <a:cubicBezTo>
                    <a:pt x="14" y="93"/>
                    <a:pt x="12" y="90"/>
                    <a:pt x="14" y="86"/>
                  </a:cubicBezTo>
                  <a:cubicBezTo>
                    <a:pt x="17" y="79"/>
                    <a:pt x="22" y="74"/>
                    <a:pt x="24" y="66"/>
                  </a:cubicBezTo>
                  <a:cubicBezTo>
                    <a:pt x="25" y="62"/>
                    <a:pt x="28" y="47"/>
                    <a:pt x="31" y="45"/>
                  </a:cubicBezTo>
                  <a:cubicBezTo>
                    <a:pt x="35" y="49"/>
                    <a:pt x="28" y="60"/>
                    <a:pt x="35" y="60"/>
                  </a:cubicBezTo>
                  <a:cubicBezTo>
                    <a:pt x="35" y="56"/>
                    <a:pt x="35" y="46"/>
                    <a:pt x="38" y="44"/>
                  </a:cubicBezTo>
                  <a:cubicBezTo>
                    <a:pt x="38" y="45"/>
                    <a:pt x="39" y="47"/>
                    <a:pt x="39" y="48"/>
                  </a:cubicBezTo>
                  <a:cubicBezTo>
                    <a:pt x="46" y="47"/>
                    <a:pt x="37" y="42"/>
                    <a:pt x="42" y="40"/>
                  </a:cubicBezTo>
                  <a:cubicBezTo>
                    <a:pt x="41" y="36"/>
                    <a:pt x="36" y="31"/>
                    <a:pt x="43" y="29"/>
                  </a:cubicBezTo>
                  <a:cubicBezTo>
                    <a:pt x="43" y="30"/>
                    <a:pt x="44" y="32"/>
                    <a:pt x="44" y="33"/>
                  </a:cubicBezTo>
                  <a:cubicBezTo>
                    <a:pt x="47" y="34"/>
                    <a:pt x="49" y="34"/>
                    <a:pt x="53" y="34"/>
                  </a:cubicBezTo>
                  <a:cubicBezTo>
                    <a:pt x="53" y="31"/>
                    <a:pt x="53" y="29"/>
                    <a:pt x="51" y="27"/>
                  </a:cubicBezTo>
                  <a:cubicBezTo>
                    <a:pt x="52" y="26"/>
                    <a:pt x="53" y="25"/>
                    <a:pt x="54" y="25"/>
                  </a:cubicBezTo>
                  <a:cubicBezTo>
                    <a:pt x="54" y="26"/>
                    <a:pt x="55" y="27"/>
                    <a:pt x="55" y="29"/>
                  </a:cubicBezTo>
                  <a:cubicBezTo>
                    <a:pt x="66" y="30"/>
                    <a:pt x="56" y="15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5" y="15"/>
                    <a:pt x="67" y="8"/>
                    <a:pt x="71" y="6"/>
                  </a:cubicBezTo>
                  <a:cubicBezTo>
                    <a:pt x="78" y="3"/>
                    <a:pt x="78" y="9"/>
                    <a:pt x="73" y="12"/>
                  </a:cubicBezTo>
                  <a:cubicBezTo>
                    <a:pt x="79" y="19"/>
                    <a:pt x="84" y="0"/>
                    <a:pt x="91" y="10"/>
                  </a:cubicBezTo>
                  <a:cubicBezTo>
                    <a:pt x="88" y="14"/>
                    <a:pt x="86" y="14"/>
                    <a:pt x="85" y="19"/>
                  </a:cubicBezTo>
                  <a:cubicBezTo>
                    <a:pt x="85" y="22"/>
                    <a:pt x="86" y="26"/>
                    <a:pt x="86" y="29"/>
                  </a:cubicBezTo>
                  <a:cubicBezTo>
                    <a:pt x="86" y="34"/>
                    <a:pt x="85" y="37"/>
                    <a:pt x="86" y="42"/>
                  </a:cubicBezTo>
                  <a:cubicBezTo>
                    <a:pt x="87" y="47"/>
                    <a:pt x="89" y="47"/>
                    <a:pt x="92" y="51"/>
                  </a:cubicBezTo>
                  <a:cubicBezTo>
                    <a:pt x="96" y="58"/>
                    <a:pt x="105" y="75"/>
                    <a:pt x="100" y="82"/>
                  </a:cubicBezTo>
                  <a:cubicBezTo>
                    <a:pt x="95" y="89"/>
                    <a:pt x="83" y="87"/>
                    <a:pt x="77" y="90"/>
                  </a:cubicBezTo>
                  <a:cubicBezTo>
                    <a:pt x="63" y="97"/>
                    <a:pt x="43" y="114"/>
                    <a:pt x="40" y="129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32">
              <a:extLst>
                <a:ext uri="{FF2B5EF4-FFF2-40B4-BE49-F238E27FC236}">
                  <a16:creationId xmlns:a16="http://schemas.microsoft.com/office/drawing/2014/main" id="{D5516C48-E8E5-4AE5-A7C0-8C3FAEEEF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871"/>
              <a:ext cx="1180" cy="1223"/>
            </a:xfrm>
            <a:custGeom>
              <a:avLst/>
              <a:gdLst>
                <a:gd name="T0" fmla="*/ 1425 w 526"/>
                <a:gd name="T1" fmla="*/ 5594 h 545"/>
                <a:gd name="T2" fmla="*/ 1027 w 526"/>
                <a:gd name="T3" fmla="*/ 6158 h 545"/>
                <a:gd name="T4" fmla="*/ 227 w 526"/>
                <a:gd name="T5" fmla="*/ 6158 h 545"/>
                <a:gd name="T6" fmla="*/ 0 w 526"/>
                <a:gd name="T7" fmla="*/ 5931 h 545"/>
                <a:gd name="T8" fmla="*/ 271 w 526"/>
                <a:gd name="T9" fmla="*/ 3254 h 545"/>
                <a:gd name="T10" fmla="*/ 45 w 526"/>
                <a:gd name="T11" fmla="*/ 554 h 545"/>
                <a:gd name="T12" fmla="*/ 1153 w 526"/>
                <a:gd name="T13" fmla="*/ 442 h 545"/>
                <a:gd name="T14" fmla="*/ 1364 w 526"/>
                <a:gd name="T15" fmla="*/ 1696 h 545"/>
                <a:gd name="T16" fmla="*/ 1705 w 526"/>
                <a:gd name="T17" fmla="*/ 1833 h 545"/>
                <a:gd name="T18" fmla="*/ 5658 w 526"/>
                <a:gd name="T19" fmla="*/ 498 h 545"/>
                <a:gd name="T20" fmla="*/ 5736 w 526"/>
                <a:gd name="T21" fmla="*/ 1129 h 545"/>
                <a:gd name="T22" fmla="*/ 1862 w 526"/>
                <a:gd name="T23" fmla="*/ 3162 h 545"/>
                <a:gd name="T24" fmla="*/ 1425 w 526"/>
                <a:gd name="T25" fmla="*/ 5594 h 5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6" h="545">
                  <a:moveTo>
                    <a:pt x="126" y="495"/>
                  </a:moveTo>
                  <a:cubicBezTo>
                    <a:pt x="91" y="545"/>
                    <a:pt x="91" y="545"/>
                    <a:pt x="91" y="545"/>
                  </a:cubicBezTo>
                  <a:cubicBezTo>
                    <a:pt x="20" y="545"/>
                    <a:pt x="20" y="545"/>
                    <a:pt x="20" y="545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2" y="477"/>
                    <a:pt x="1" y="388"/>
                    <a:pt x="24" y="288"/>
                  </a:cubicBezTo>
                  <a:cubicBezTo>
                    <a:pt x="47" y="188"/>
                    <a:pt x="3" y="109"/>
                    <a:pt x="4" y="49"/>
                  </a:cubicBezTo>
                  <a:cubicBezTo>
                    <a:pt x="9" y="0"/>
                    <a:pt x="104" y="17"/>
                    <a:pt x="102" y="39"/>
                  </a:cubicBezTo>
                  <a:cubicBezTo>
                    <a:pt x="92" y="91"/>
                    <a:pt x="108" y="128"/>
                    <a:pt x="121" y="150"/>
                  </a:cubicBezTo>
                  <a:cubicBezTo>
                    <a:pt x="126" y="158"/>
                    <a:pt x="130" y="175"/>
                    <a:pt x="151" y="162"/>
                  </a:cubicBezTo>
                  <a:cubicBezTo>
                    <a:pt x="196" y="136"/>
                    <a:pt x="318" y="44"/>
                    <a:pt x="501" y="44"/>
                  </a:cubicBezTo>
                  <a:cubicBezTo>
                    <a:pt x="526" y="41"/>
                    <a:pt x="526" y="99"/>
                    <a:pt x="508" y="100"/>
                  </a:cubicBezTo>
                  <a:cubicBezTo>
                    <a:pt x="452" y="100"/>
                    <a:pt x="244" y="153"/>
                    <a:pt x="165" y="280"/>
                  </a:cubicBezTo>
                  <a:cubicBezTo>
                    <a:pt x="102" y="381"/>
                    <a:pt x="110" y="429"/>
                    <a:pt x="126" y="495"/>
                  </a:cubicBezTo>
                </a:path>
              </a:pathLst>
            </a:custGeom>
            <a:solidFill>
              <a:srgbClr val="538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33">
              <a:extLst>
                <a:ext uri="{FF2B5EF4-FFF2-40B4-BE49-F238E27FC236}">
                  <a16:creationId xmlns:a16="http://schemas.microsoft.com/office/drawing/2014/main" id="{770D2A5C-ADC4-4215-9A7B-81E3F060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2076"/>
              <a:ext cx="590" cy="177"/>
            </a:xfrm>
            <a:custGeom>
              <a:avLst/>
              <a:gdLst>
                <a:gd name="T0" fmla="*/ 45 w 263"/>
                <a:gd name="T1" fmla="*/ 627 h 79"/>
                <a:gd name="T2" fmla="*/ 20 w 263"/>
                <a:gd name="T3" fmla="*/ 744 h 79"/>
                <a:gd name="T4" fmla="*/ 215 w 263"/>
                <a:gd name="T5" fmla="*/ 753 h 79"/>
                <a:gd name="T6" fmla="*/ 283 w 263"/>
                <a:gd name="T7" fmla="*/ 697 h 79"/>
                <a:gd name="T8" fmla="*/ 372 w 263"/>
                <a:gd name="T9" fmla="*/ 753 h 79"/>
                <a:gd name="T10" fmla="*/ 381 w 263"/>
                <a:gd name="T11" fmla="*/ 744 h 79"/>
                <a:gd name="T12" fmla="*/ 428 w 263"/>
                <a:gd name="T13" fmla="*/ 889 h 79"/>
                <a:gd name="T14" fmla="*/ 509 w 263"/>
                <a:gd name="T15" fmla="*/ 833 h 79"/>
                <a:gd name="T16" fmla="*/ 518 w 263"/>
                <a:gd name="T17" fmla="*/ 717 h 79"/>
                <a:gd name="T18" fmla="*/ 655 w 263"/>
                <a:gd name="T19" fmla="*/ 822 h 79"/>
                <a:gd name="T20" fmla="*/ 655 w 263"/>
                <a:gd name="T21" fmla="*/ 744 h 79"/>
                <a:gd name="T22" fmla="*/ 725 w 263"/>
                <a:gd name="T23" fmla="*/ 708 h 79"/>
                <a:gd name="T24" fmla="*/ 814 w 263"/>
                <a:gd name="T25" fmla="*/ 587 h 79"/>
                <a:gd name="T26" fmla="*/ 915 w 263"/>
                <a:gd name="T27" fmla="*/ 663 h 79"/>
                <a:gd name="T28" fmla="*/ 992 w 263"/>
                <a:gd name="T29" fmla="*/ 688 h 79"/>
                <a:gd name="T30" fmla="*/ 1061 w 263"/>
                <a:gd name="T31" fmla="*/ 733 h 79"/>
                <a:gd name="T32" fmla="*/ 1061 w 263"/>
                <a:gd name="T33" fmla="*/ 697 h 79"/>
                <a:gd name="T34" fmla="*/ 1243 w 263"/>
                <a:gd name="T35" fmla="*/ 777 h 79"/>
                <a:gd name="T36" fmla="*/ 1400 w 263"/>
                <a:gd name="T37" fmla="*/ 643 h 79"/>
                <a:gd name="T38" fmla="*/ 1660 w 263"/>
                <a:gd name="T39" fmla="*/ 587 h 79"/>
                <a:gd name="T40" fmla="*/ 1772 w 263"/>
                <a:gd name="T41" fmla="*/ 708 h 79"/>
                <a:gd name="T42" fmla="*/ 1826 w 263"/>
                <a:gd name="T43" fmla="*/ 753 h 79"/>
                <a:gd name="T44" fmla="*/ 1862 w 263"/>
                <a:gd name="T45" fmla="*/ 822 h 79"/>
                <a:gd name="T46" fmla="*/ 1873 w 263"/>
                <a:gd name="T47" fmla="*/ 809 h 79"/>
                <a:gd name="T48" fmla="*/ 1898 w 263"/>
                <a:gd name="T49" fmla="*/ 869 h 79"/>
                <a:gd name="T50" fmla="*/ 1952 w 263"/>
                <a:gd name="T51" fmla="*/ 809 h 79"/>
                <a:gd name="T52" fmla="*/ 2008 w 263"/>
                <a:gd name="T53" fmla="*/ 854 h 79"/>
                <a:gd name="T54" fmla="*/ 2080 w 263"/>
                <a:gd name="T55" fmla="*/ 854 h 79"/>
                <a:gd name="T56" fmla="*/ 2089 w 263"/>
                <a:gd name="T57" fmla="*/ 798 h 79"/>
                <a:gd name="T58" fmla="*/ 2279 w 263"/>
                <a:gd name="T59" fmla="*/ 789 h 79"/>
                <a:gd name="T60" fmla="*/ 2380 w 263"/>
                <a:gd name="T61" fmla="*/ 618 h 79"/>
                <a:gd name="T62" fmla="*/ 2416 w 263"/>
                <a:gd name="T63" fmla="*/ 643 h 79"/>
                <a:gd name="T64" fmla="*/ 2470 w 263"/>
                <a:gd name="T65" fmla="*/ 652 h 79"/>
                <a:gd name="T66" fmla="*/ 2506 w 263"/>
                <a:gd name="T67" fmla="*/ 688 h 79"/>
                <a:gd name="T68" fmla="*/ 2542 w 263"/>
                <a:gd name="T69" fmla="*/ 697 h 79"/>
                <a:gd name="T70" fmla="*/ 2708 w 263"/>
                <a:gd name="T71" fmla="*/ 809 h 79"/>
                <a:gd name="T72" fmla="*/ 2753 w 263"/>
                <a:gd name="T73" fmla="*/ 744 h 79"/>
                <a:gd name="T74" fmla="*/ 2777 w 263"/>
                <a:gd name="T75" fmla="*/ 798 h 79"/>
                <a:gd name="T76" fmla="*/ 2797 w 263"/>
                <a:gd name="T77" fmla="*/ 643 h 79"/>
                <a:gd name="T78" fmla="*/ 2858 w 263"/>
                <a:gd name="T79" fmla="*/ 437 h 79"/>
                <a:gd name="T80" fmla="*/ 2914 w 263"/>
                <a:gd name="T81" fmla="*/ 226 h 79"/>
                <a:gd name="T82" fmla="*/ 2934 w 263"/>
                <a:gd name="T83" fmla="*/ 110 h 79"/>
                <a:gd name="T84" fmla="*/ 2970 w 263"/>
                <a:gd name="T85" fmla="*/ 0 h 79"/>
                <a:gd name="T86" fmla="*/ 2676 w 263"/>
                <a:gd name="T87" fmla="*/ 110 h 79"/>
                <a:gd name="T88" fmla="*/ 2425 w 263"/>
                <a:gd name="T89" fmla="*/ 181 h 79"/>
                <a:gd name="T90" fmla="*/ 2113 w 263"/>
                <a:gd name="T91" fmla="*/ 215 h 7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3" h="79">
                  <a:moveTo>
                    <a:pt x="4" y="56"/>
                  </a:moveTo>
                  <a:cubicBezTo>
                    <a:pt x="2" y="58"/>
                    <a:pt x="0" y="64"/>
                    <a:pt x="2" y="66"/>
                  </a:cubicBezTo>
                  <a:cubicBezTo>
                    <a:pt x="9" y="59"/>
                    <a:pt x="14" y="58"/>
                    <a:pt x="19" y="67"/>
                  </a:cubicBezTo>
                  <a:cubicBezTo>
                    <a:pt x="20" y="64"/>
                    <a:pt x="22" y="62"/>
                    <a:pt x="25" y="62"/>
                  </a:cubicBezTo>
                  <a:cubicBezTo>
                    <a:pt x="30" y="61"/>
                    <a:pt x="30" y="64"/>
                    <a:pt x="33" y="67"/>
                  </a:cubicBezTo>
                  <a:cubicBezTo>
                    <a:pt x="33" y="67"/>
                    <a:pt x="34" y="66"/>
                    <a:pt x="34" y="66"/>
                  </a:cubicBezTo>
                  <a:cubicBezTo>
                    <a:pt x="36" y="70"/>
                    <a:pt x="37" y="74"/>
                    <a:pt x="38" y="79"/>
                  </a:cubicBezTo>
                  <a:cubicBezTo>
                    <a:pt x="40" y="78"/>
                    <a:pt x="44" y="76"/>
                    <a:pt x="45" y="74"/>
                  </a:cubicBezTo>
                  <a:cubicBezTo>
                    <a:pt x="47" y="72"/>
                    <a:pt x="44" y="67"/>
                    <a:pt x="46" y="64"/>
                  </a:cubicBezTo>
                  <a:cubicBezTo>
                    <a:pt x="52" y="57"/>
                    <a:pt x="56" y="70"/>
                    <a:pt x="58" y="73"/>
                  </a:cubicBezTo>
                  <a:cubicBezTo>
                    <a:pt x="58" y="71"/>
                    <a:pt x="57" y="68"/>
                    <a:pt x="58" y="66"/>
                  </a:cubicBezTo>
                  <a:cubicBezTo>
                    <a:pt x="60" y="63"/>
                    <a:pt x="62" y="65"/>
                    <a:pt x="64" y="63"/>
                  </a:cubicBezTo>
                  <a:cubicBezTo>
                    <a:pt x="68" y="60"/>
                    <a:pt x="67" y="53"/>
                    <a:pt x="72" y="52"/>
                  </a:cubicBezTo>
                  <a:cubicBezTo>
                    <a:pt x="78" y="51"/>
                    <a:pt x="78" y="57"/>
                    <a:pt x="81" y="59"/>
                  </a:cubicBezTo>
                  <a:cubicBezTo>
                    <a:pt x="84" y="61"/>
                    <a:pt x="85" y="60"/>
                    <a:pt x="88" y="61"/>
                  </a:cubicBezTo>
                  <a:cubicBezTo>
                    <a:pt x="90" y="62"/>
                    <a:pt x="92" y="64"/>
                    <a:pt x="94" y="65"/>
                  </a:cubicBezTo>
                  <a:cubicBezTo>
                    <a:pt x="94" y="64"/>
                    <a:pt x="94" y="63"/>
                    <a:pt x="94" y="62"/>
                  </a:cubicBezTo>
                  <a:cubicBezTo>
                    <a:pt x="100" y="62"/>
                    <a:pt x="106" y="66"/>
                    <a:pt x="110" y="69"/>
                  </a:cubicBezTo>
                  <a:cubicBezTo>
                    <a:pt x="111" y="62"/>
                    <a:pt x="118" y="59"/>
                    <a:pt x="124" y="57"/>
                  </a:cubicBezTo>
                  <a:cubicBezTo>
                    <a:pt x="130" y="55"/>
                    <a:pt x="141" y="50"/>
                    <a:pt x="147" y="52"/>
                  </a:cubicBezTo>
                  <a:cubicBezTo>
                    <a:pt x="153" y="54"/>
                    <a:pt x="153" y="60"/>
                    <a:pt x="157" y="63"/>
                  </a:cubicBezTo>
                  <a:cubicBezTo>
                    <a:pt x="159" y="65"/>
                    <a:pt x="160" y="65"/>
                    <a:pt x="162" y="67"/>
                  </a:cubicBezTo>
                  <a:cubicBezTo>
                    <a:pt x="163" y="68"/>
                    <a:pt x="164" y="71"/>
                    <a:pt x="165" y="73"/>
                  </a:cubicBezTo>
                  <a:cubicBezTo>
                    <a:pt x="165" y="73"/>
                    <a:pt x="166" y="73"/>
                    <a:pt x="166" y="72"/>
                  </a:cubicBezTo>
                  <a:cubicBezTo>
                    <a:pt x="167" y="74"/>
                    <a:pt x="167" y="76"/>
                    <a:pt x="168" y="77"/>
                  </a:cubicBezTo>
                  <a:cubicBezTo>
                    <a:pt x="169" y="76"/>
                    <a:pt x="171" y="73"/>
                    <a:pt x="173" y="72"/>
                  </a:cubicBezTo>
                  <a:cubicBezTo>
                    <a:pt x="177" y="72"/>
                    <a:pt x="176" y="74"/>
                    <a:pt x="178" y="76"/>
                  </a:cubicBezTo>
                  <a:cubicBezTo>
                    <a:pt x="180" y="78"/>
                    <a:pt x="181" y="79"/>
                    <a:pt x="184" y="76"/>
                  </a:cubicBezTo>
                  <a:cubicBezTo>
                    <a:pt x="185" y="75"/>
                    <a:pt x="186" y="73"/>
                    <a:pt x="185" y="71"/>
                  </a:cubicBezTo>
                  <a:cubicBezTo>
                    <a:pt x="188" y="62"/>
                    <a:pt x="197" y="70"/>
                    <a:pt x="202" y="70"/>
                  </a:cubicBezTo>
                  <a:cubicBezTo>
                    <a:pt x="212" y="71"/>
                    <a:pt x="198" y="54"/>
                    <a:pt x="211" y="55"/>
                  </a:cubicBezTo>
                  <a:cubicBezTo>
                    <a:pt x="214" y="55"/>
                    <a:pt x="212" y="57"/>
                    <a:pt x="214" y="57"/>
                  </a:cubicBezTo>
                  <a:cubicBezTo>
                    <a:pt x="215" y="58"/>
                    <a:pt x="218" y="57"/>
                    <a:pt x="219" y="58"/>
                  </a:cubicBezTo>
                  <a:cubicBezTo>
                    <a:pt x="220" y="59"/>
                    <a:pt x="221" y="60"/>
                    <a:pt x="222" y="61"/>
                  </a:cubicBezTo>
                  <a:cubicBezTo>
                    <a:pt x="223" y="62"/>
                    <a:pt x="223" y="61"/>
                    <a:pt x="225" y="62"/>
                  </a:cubicBezTo>
                  <a:cubicBezTo>
                    <a:pt x="233" y="63"/>
                    <a:pt x="236" y="65"/>
                    <a:pt x="240" y="72"/>
                  </a:cubicBezTo>
                  <a:cubicBezTo>
                    <a:pt x="242" y="70"/>
                    <a:pt x="243" y="68"/>
                    <a:pt x="244" y="66"/>
                  </a:cubicBezTo>
                  <a:cubicBezTo>
                    <a:pt x="245" y="67"/>
                    <a:pt x="246" y="69"/>
                    <a:pt x="246" y="71"/>
                  </a:cubicBezTo>
                  <a:cubicBezTo>
                    <a:pt x="253" y="75"/>
                    <a:pt x="248" y="60"/>
                    <a:pt x="248" y="57"/>
                  </a:cubicBezTo>
                  <a:cubicBezTo>
                    <a:pt x="248" y="51"/>
                    <a:pt x="252" y="45"/>
                    <a:pt x="253" y="39"/>
                  </a:cubicBezTo>
                  <a:cubicBezTo>
                    <a:pt x="254" y="32"/>
                    <a:pt x="257" y="27"/>
                    <a:pt x="258" y="20"/>
                  </a:cubicBezTo>
                  <a:cubicBezTo>
                    <a:pt x="259" y="17"/>
                    <a:pt x="259" y="14"/>
                    <a:pt x="260" y="10"/>
                  </a:cubicBezTo>
                  <a:cubicBezTo>
                    <a:pt x="261" y="7"/>
                    <a:pt x="263" y="4"/>
                    <a:pt x="263" y="0"/>
                  </a:cubicBezTo>
                  <a:cubicBezTo>
                    <a:pt x="255" y="2"/>
                    <a:pt x="246" y="7"/>
                    <a:pt x="237" y="10"/>
                  </a:cubicBezTo>
                  <a:cubicBezTo>
                    <a:pt x="230" y="12"/>
                    <a:pt x="223" y="14"/>
                    <a:pt x="215" y="16"/>
                  </a:cubicBezTo>
                  <a:cubicBezTo>
                    <a:pt x="206" y="18"/>
                    <a:pt x="196" y="17"/>
                    <a:pt x="187" y="19"/>
                  </a:cubicBezTo>
                </a:path>
              </a:pathLst>
            </a:custGeom>
            <a:solidFill>
              <a:srgbClr val="5B7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34">
              <a:extLst>
                <a:ext uri="{FF2B5EF4-FFF2-40B4-BE49-F238E27FC236}">
                  <a16:creationId xmlns:a16="http://schemas.microsoft.com/office/drawing/2014/main" id="{1CA30727-EC1A-4857-9056-5C6B7500F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802"/>
              <a:ext cx="359" cy="337"/>
            </a:xfrm>
            <a:custGeom>
              <a:avLst/>
              <a:gdLst>
                <a:gd name="T0" fmla="*/ 0 w 160"/>
                <a:gd name="T1" fmla="*/ 1681 h 150"/>
                <a:gd name="T2" fmla="*/ 283 w 160"/>
                <a:gd name="T3" fmla="*/ 1247 h 150"/>
                <a:gd name="T4" fmla="*/ 781 w 160"/>
                <a:gd name="T5" fmla="*/ 510 h 150"/>
                <a:gd name="T6" fmla="*/ 1189 w 160"/>
                <a:gd name="T7" fmla="*/ 0 h 150"/>
                <a:gd name="T8" fmla="*/ 1364 w 160"/>
                <a:gd name="T9" fmla="*/ 566 h 150"/>
                <a:gd name="T10" fmla="*/ 1636 w 160"/>
                <a:gd name="T11" fmla="*/ 863 h 150"/>
                <a:gd name="T12" fmla="*/ 1808 w 160"/>
                <a:gd name="T13" fmla="*/ 984 h 150"/>
                <a:gd name="T14" fmla="*/ 1445 w 160"/>
                <a:gd name="T15" fmla="*/ 1701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150">
                  <a:moveTo>
                    <a:pt x="0" y="148"/>
                  </a:moveTo>
                  <a:cubicBezTo>
                    <a:pt x="7" y="133"/>
                    <a:pt x="15" y="120"/>
                    <a:pt x="25" y="110"/>
                  </a:cubicBezTo>
                  <a:cubicBezTo>
                    <a:pt x="45" y="86"/>
                    <a:pt x="59" y="63"/>
                    <a:pt x="69" y="45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1" y="12"/>
                    <a:pt x="114" y="40"/>
                    <a:pt x="121" y="50"/>
                  </a:cubicBezTo>
                  <a:cubicBezTo>
                    <a:pt x="127" y="60"/>
                    <a:pt x="137" y="68"/>
                    <a:pt x="145" y="76"/>
                  </a:cubicBezTo>
                  <a:cubicBezTo>
                    <a:pt x="150" y="81"/>
                    <a:pt x="155" y="84"/>
                    <a:pt x="160" y="87"/>
                  </a:cubicBezTo>
                  <a:cubicBezTo>
                    <a:pt x="160" y="87"/>
                    <a:pt x="129" y="148"/>
                    <a:pt x="128" y="150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35">
              <a:extLst>
                <a:ext uri="{FF2B5EF4-FFF2-40B4-BE49-F238E27FC236}">
                  <a16:creationId xmlns:a16="http://schemas.microsoft.com/office/drawing/2014/main" id="{26E1B38B-3B91-44A1-A5DC-5AFBA20DB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1798"/>
              <a:ext cx="190" cy="238"/>
            </a:xfrm>
            <a:custGeom>
              <a:avLst/>
              <a:gdLst>
                <a:gd name="T0" fmla="*/ 9 w 85"/>
                <a:gd name="T1" fmla="*/ 1199 h 106"/>
                <a:gd name="T2" fmla="*/ 20 w 85"/>
                <a:gd name="T3" fmla="*/ 1044 h 106"/>
                <a:gd name="T4" fmla="*/ 89 w 85"/>
                <a:gd name="T5" fmla="*/ 1064 h 106"/>
                <a:gd name="T6" fmla="*/ 110 w 85"/>
                <a:gd name="T7" fmla="*/ 1028 h 106"/>
                <a:gd name="T8" fmla="*/ 101 w 85"/>
                <a:gd name="T9" fmla="*/ 999 h 106"/>
                <a:gd name="T10" fmla="*/ 125 w 85"/>
                <a:gd name="T11" fmla="*/ 972 h 106"/>
                <a:gd name="T12" fmla="*/ 179 w 85"/>
                <a:gd name="T13" fmla="*/ 939 h 106"/>
                <a:gd name="T14" fmla="*/ 190 w 85"/>
                <a:gd name="T15" fmla="*/ 826 h 106"/>
                <a:gd name="T16" fmla="*/ 199 w 85"/>
                <a:gd name="T17" fmla="*/ 871 h 106"/>
                <a:gd name="T18" fmla="*/ 235 w 85"/>
                <a:gd name="T19" fmla="*/ 826 h 106"/>
                <a:gd name="T20" fmla="*/ 210 w 85"/>
                <a:gd name="T21" fmla="*/ 793 h 106"/>
                <a:gd name="T22" fmla="*/ 235 w 85"/>
                <a:gd name="T23" fmla="*/ 757 h 106"/>
                <a:gd name="T24" fmla="*/ 270 w 85"/>
                <a:gd name="T25" fmla="*/ 635 h 106"/>
                <a:gd name="T26" fmla="*/ 324 w 85"/>
                <a:gd name="T27" fmla="*/ 599 h 106"/>
                <a:gd name="T28" fmla="*/ 369 w 85"/>
                <a:gd name="T29" fmla="*/ 543 h 106"/>
                <a:gd name="T30" fmla="*/ 416 w 85"/>
                <a:gd name="T31" fmla="*/ 489 h 106"/>
                <a:gd name="T32" fmla="*/ 490 w 85"/>
                <a:gd name="T33" fmla="*/ 454 h 106"/>
                <a:gd name="T34" fmla="*/ 505 w 85"/>
                <a:gd name="T35" fmla="*/ 364 h 106"/>
                <a:gd name="T36" fmla="*/ 550 w 85"/>
                <a:gd name="T37" fmla="*/ 292 h 106"/>
                <a:gd name="T38" fmla="*/ 570 w 85"/>
                <a:gd name="T39" fmla="*/ 182 h 106"/>
                <a:gd name="T40" fmla="*/ 624 w 85"/>
                <a:gd name="T41" fmla="*/ 126 h 106"/>
                <a:gd name="T42" fmla="*/ 680 w 85"/>
                <a:gd name="T43" fmla="*/ 45 h 106"/>
                <a:gd name="T44" fmla="*/ 760 w 85"/>
                <a:gd name="T45" fmla="*/ 0 h 106"/>
                <a:gd name="T46" fmla="*/ 858 w 85"/>
                <a:gd name="T47" fmla="*/ 0 h 106"/>
                <a:gd name="T48" fmla="*/ 939 w 85"/>
                <a:gd name="T49" fmla="*/ 81 h 106"/>
                <a:gd name="T50" fmla="*/ 905 w 85"/>
                <a:gd name="T51" fmla="*/ 191 h 106"/>
                <a:gd name="T52" fmla="*/ 894 w 85"/>
                <a:gd name="T53" fmla="*/ 272 h 106"/>
                <a:gd name="T54" fmla="*/ 894 w 85"/>
                <a:gd name="T55" fmla="*/ 418 h 106"/>
                <a:gd name="T56" fmla="*/ 814 w 85"/>
                <a:gd name="T57" fmla="*/ 555 h 106"/>
                <a:gd name="T58" fmla="*/ 650 w 85"/>
                <a:gd name="T59" fmla="*/ 591 h 1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5" h="106">
                  <a:moveTo>
                    <a:pt x="1" y="106"/>
                  </a:moveTo>
                  <a:cubicBezTo>
                    <a:pt x="0" y="103"/>
                    <a:pt x="1" y="95"/>
                    <a:pt x="2" y="92"/>
                  </a:cubicBezTo>
                  <a:cubicBezTo>
                    <a:pt x="6" y="93"/>
                    <a:pt x="3" y="98"/>
                    <a:pt x="8" y="94"/>
                  </a:cubicBezTo>
                  <a:cubicBezTo>
                    <a:pt x="9" y="93"/>
                    <a:pt x="9" y="93"/>
                    <a:pt x="10" y="91"/>
                  </a:cubicBezTo>
                  <a:cubicBezTo>
                    <a:pt x="10" y="90"/>
                    <a:pt x="9" y="89"/>
                    <a:pt x="9" y="88"/>
                  </a:cubicBezTo>
                  <a:cubicBezTo>
                    <a:pt x="10" y="87"/>
                    <a:pt x="10" y="86"/>
                    <a:pt x="11" y="86"/>
                  </a:cubicBezTo>
                  <a:cubicBezTo>
                    <a:pt x="13" y="90"/>
                    <a:pt x="14" y="87"/>
                    <a:pt x="16" y="83"/>
                  </a:cubicBezTo>
                  <a:cubicBezTo>
                    <a:pt x="17" y="79"/>
                    <a:pt x="14" y="76"/>
                    <a:pt x="17" y="73"/>
                  </a:cubicBezTo>
                  <a:cubicBezTo>
                    <a:pt x="18" y="74"/>
                    <a:pt x="18" y="76"/>
                    <a:pt x="18" y="77"/>
                  </a:cubicBezTo>
                  <a:cubicBezTo>
                    <a:pt x="21" y="76"/>
                    <a:pt x="21" y="75"/>
                    <a:pt x="21" y="73"/>
                  </a:cubicBezTo>
                  <a:cubicBezTo>
                    <a:pt x="20" y="72"/>
                    <a:pt x="20" y="71"/>
                    <a:pt x="19" y="70"/>
                  </a:cubicBezTo>
                  <a:cubicBezTo>
                    <a:pt x="19" y="69"/>
                    <a:pt x="20" y="68"/>
                    <a:pt x="21" y="67"/>
                  </a:cubicBezTo>
                  <a:cubicBezTo>
                    <a:pt x="21" y="62"/>
                    <a:pt x="19" y="59"/>
                    <a:pt x="24" y="56"/>
                  </a:cubicBezTo>
                  <a:cubicBezTo>
                    <a:pt x="25" y="63"/>
                    <a:pt x="29" y="56"/>
                    <a:pt x="29" y="53"/>
                  </a:cubicBezTo>
                  <a:cubicBezTo>
                    <a:pt x="33" y="53"/>
                    <a:pt x="33" y="51"/>
                    <a:pt x="33" y="48"/>
                  </a:cubicBezTo>
                  <a:cubicBezTo>
                    <a:pt x="34" y="44"/>
                    <a:pt x="34" y="43"/>
                    <a:pt x="37" y="43"/>
                  </a:cubicBezTo>
                  <a:cubicBezTo>
                    <a:pt x="40" y="43"/>
                    <a:pt x="43" y="42"/>
                    <a:pt x="44" y="40"/>
                  </a:cubicBezTo>
                  <a:cubicBezTo>
                    <a:pt x="45" y="38"/>
                    <a:pt x="44" y="35"/>
                    <a:pt x="45" y="32"/>
                  </a:cubicBezTo>
                  <a:cubicBezTo>
                    <a:pt x="46" y="29"/>
                    <a:pt x="48" y="29"/>
                    <a:pt x="49" y="26"/>
                  </a:cubicBezTo>
                  <a:cubicBezTo>
                    <a:pt x="49" y="22"/>
                    <a:pt x="48" y="18"/>
                    <a:pt x="51" y="16"/>
                  </a:cubicBezTo>
                  <a:cubicBezTo>
                    <a:pt x="53" y="13"/>
                    <a:pt x="54" y="14"/>
                    <a:pt x="56" y="11"/>
                  </a:cubicBezTo>
                  <a:cubicBezTo>
                    <a:pt x="57" y="8"/>
                    <a:pt x="58" y="6"/>
                    <a:pt x="61" y="4"/>
                  </a:cubicBezTo>
                  <a:cubicBezTo>
                    <a:pt x="64" y="2"/>
                    <a:pt x="65" y="0"/>
                    <a:pt x="68" y="0"/>
                  </a:cubicBezTo>
                  <a:cubicBezTo>
                    <a:pt x="72" y="1"/>
                    <a:pt x="73" y="1"/>
                    <a:pt x="77" y="0"/>
                  </a:cubicBezTo>
                  <a:cubicBezTo>
                    <a:pt x="79" y="4"/>
                    <a:pt x="83" y="3"/>
                    <a:pt x="84" y="7"/>
                  </a:cubicBezTo>
                  <a:cubicBezTo>
                    <a:pt x="85" y="10"/>
                    <a:pt x="82" y="14"/>
                    <a:pt x="81" y="17"/>
                  </a:cubicBezTo>
                  <a:cubicBezTo>
                    <a:pt x="80" y="19"/>
                    <a:pt x="80" y="21"/>
                    <a:pt x="80" y="24"/>
                  </a:cubicBezTo>
                  <a:cubicBezTo>
                    <a:pt x="81" y="28"/>
                    <a:pt x="80" y="32"/>
                    <a:pt x="80" y="37"/>
                  </a:cubicBezTo>
                  <a:cubicBezTo>
                    <a:pt x="79" y="42"/>
                    <a:pt x="79" y="46"/>
                    <a:pt x="73" y="49"/>
                  </a:cubicBezTo>
                  <a:cubicBezTo>
                    <a:pt x="68" y="51"/>
                    <a:pt x="63" y="50"/>
                    <a:pt x="58" y="52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36">
              <a:extLst>
                <a:ext uri="{FF2B5EF4-FFF2-40B4-BE49-F238E27FC236}">
                  <a16:creationId xmlns:a16="http://schemas.microsoft.com/office/drawing/2014/main" id="{CCF1C093-AF5D-46AD-91C6-968CBDA08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709"/>
              <a:ext cx="126" cy="107"/>
            </a:xfrm>
            <a:custGeom>
              <a:avLst/>
              <a:gdLst>
                <a:gd name="T0" fmla="*/ 558 w 56"/>
                <a:gd name="T1" fmla="*/ 0 h 48"/>
                <a:gd name="T2" fmla="*/ 619 w 56"/>
                <a:gd name="T3" fmla="*/ 125 h 48"/>
                <a:gd name="T4" fmla="*/ 628 w 56"/>
                <a:gd name="T5" fmla="*/ 243 h 48"/>
                <a:gd name="T6" fmla="*/ 639 w 56"/>
                <a:gd name="T7" fmla="*/ 368 h 48"/>
                <a:gd name="T8" fmla="*/ 538 w 56"/>
                <a:gd name="T9" fmla="*/ 397 h 48"/>
                <a:gd name="T10" fmla="*/ 527 w 56"/>
                <a:gd name="T11" fmla="*/ 513 h 48"/>
                <a:gd name="T12" fmla="*/ 446 w 56"/>
                <a:gd name="T13" fmla="*/ 441 h 48"/>
                <a:gd name="T14" fmla="*/ 218 w 56"/>
                <a:gd name="T15" fmla="*/ 421 h 48"/>
                <a:gd name="T16" fmla="*/ 11 w 56"/>
                <a:gd name="T17" fmla="*/ 254 h 48"/>
                <a:gd name="T18" fmla="*/ 547 w 56"/>
                <a:gd name="T19" fmla="*/ 145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48">
                  <a:moveTo>
                    <a:pt x="49" y="0"/>
                  </a:moveTo>
                  <a:cubicBezTo>
                    <a:pt x="46" y="4"/>
                    <a:pt x="51" y="9"/>
                    <a:pt x="54" y="11"/>
                  </a:cubicBezTo>
                  <a:cubicBezTo>
                    <a:pt x="50" y="16"/>
                    <a:pt x="52" y="19"/>
                    <a:pt x="55" y="22"/>
                  </a:cubicBezTo>
                  <a:cubicBezTo>
                    <a:pt x="54" y="26"/>
                    <a:pt x="56" y="29"/>
                    <a:pt x="56" y="33"/>
                  </a:cubicBezTo>
                  <a:cubicBezTo>
                    <a:pt x="53" y="34"/>
                    <a:pt x="50" y="34"/>
                    <a:pt x="47" y="36"/>
                  </a:cubicBezTo>
                  <a:cubicBezTo>
                    <a:pt x="46" y="39"/>
                    <a:pt x="49" y="44"/>
                    <a:pt x="46" y="46"/>
                  </a:cubicBezTo>
                  <a:cubicBezTo>
                    <a:pt x="42" y="48"/>
                    <a:pt x="37" y="43"/>
                    <a:pt x="39" y="40"/>
                  </a:cubicBezTo>
                  <a:cubicBezTo>
                    <a:pt x="32" y="36"/>
                    <a:pt x="26" y="41"/>
                    <a:pt x="19" y="38"/>
                  </a:cubicBezTo>
                  <a:cubicBezTo>
                    <a:pt x="14" y="36"/>
                    <a:pt x="0" y="30"/>
                    <a:pt x="1" y="23"/>
                  </a:cubicBezTo>
                  <a:cubicBezTo>
                    <a:pt x="19" y="32"/>
                    <a:pt x="41" y="36"/>
                    <a:pt x="48" y="13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37">
              <a:extLst>
                <a:ext uri="{FF2B5EF4-FFF2-40B4-BE49-F238E27FC236}">
                  <a16:creationId xmlns:a16="http://schemas.microsoft.com/office/drawing/2014/main" id="{67E37937-3D1E-4173-8EBE-4D65B4BC6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574"/>
              <a:ext cx="161" cy="144"/>
            </a:xfrm>
            <a:custGeom>
              <a:avLst/>
              <a:gdLst>
                <a:gd name="T0" fmla="*/ 36 w 72"/>
                <a:gd name="T1" fmla="*/ 729 h 64"/>
                <a:gd name="T2" fmla="*/ 255 w 72"/>
                <a:gd name="T3" fmla="*/ 648 h 64"/>
                <a:gd name="T4" fmla="*/ 534 w 72"/>
                <a:gd name="T5" fmla="*/ 572 h 64"/>
                <a:gd name="T6" fmla="*/ 651 w 72"/>
                <a:gd name="T7" fmla="*/ 466 h 64"/>
                <a:gd name="T8" fmla="*/ 695 w 72"/>
                <a:gd name="T9" fmla="*/ 389 h 64"/>
                <a:gd name="T10" fmla="*/ 725 w 72"/>
                <a:gd name="T11" fmla="*/ 320 h 64"/>
                <a:gd name="T12" fmla="*/ 660 w 72"/>
                <a:gd name="T13" fmla="*/ 308 h 64"/>
                <a:gd name="T14" fmla="*/ 626 w 72"/>
                <a:gd name="T15" fmla="*/ 254 h 64"/>
                <a:gd name="T16" fmla="*/ 671 w 72"/>
                <a:gd name="T17" fmla="*/ 162 h 64"/>
                <a:gd name="T18" fmla="*/ 579 w 72"/>
                <a:gd name="T19" fmla="*/ 117 h 64"/>
                <a:gd name="T20" fmla="*/ 534 w 72"/>
                <a:gd name="T21" fmla="*/ 92 h 64"/>
                <a:gd name="T22" fmla="*/ 525 w 72"/>
                <a:gd name="T23" fmla="*/ 45 h 64"/>
                <a:gd name="T24" fmla="*/ 470 w 72"/>
                <a:gd name="T25" fmla="*/ 162 h 64"/>
                <a:gd name="T26" fmla="*/ 490 w 72"/>
                <a:gd name="T27" fmla="*/ 365 h 64"/>
                <a:gd name="T28" fmla="*/ 300 w 72"/>
                <a:gd name="T29" fmla="*/ 527 h 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2" h="64">
                  <a:moveTo>
                    <a:pt x="3" y="64"/>
                  </a:moveTo>
                  <a:cubicBezTo>
                    <a:pt x="0" y="55"/>
                    <a:pt x="19" y="56"/>
                    <a:pt x="23" y="57"/>
                  </a:cubicBezTo>
                  <a:cubicBezTo>
                    <a:pt x="34" y="59"/>
                    <a:pt x="39" y="55"/>
                    <a:pt x="48" y="50"/>
                  </a:cubicBezTo>
                  <a:cubicBezTo>
                    <a:pt x="38" y="43"/>
                    <a:pt x="57" y="42"/>
                    <a:pt x="58" y="41"/>
                  </a:cubicBezTo>
                  <a:cubicBezTo>
                    <a:pt x="52" y="36"/>
                    <a:pt x="59" y="35"/>
                    <a:pt x="62" y="34"/>
                  </a:cubicBezTo>
                  <a:cubicBezTo>
                    <a:pt x="66" y="33"/>
                    <a:pt x="72" y="31"/>
                    <a:pt x="65" y="28"/>
                  </a:cubicBezTo>
                  <a:cubicBezTo>
                    <a:pt x="63" y="27"/>
                    <a:pt x="61" y="28"/>
                    <a:pt x="59" y="27"/>
                  </a:cubicBezTo>
                  <a:cubicBezTo>
                    <a:pt x="59" y="27"/>
                    <a:pt x="57" y="22"/>
                    <a:pt x="56" y="22"/>
                  </a:cubicBezTo>
                  <a:cubicBezTo>
                    <a:pt x="54" y="18"/>
                    <a:pt x="52" y="13"/>
                    <a:pt x="60" y="14"/>
                  </a:cubicBezTo>
                  <a:cubicBezTo>
                    <a:pt x="58" y="11"/>
                    <a:pt x="55" y="11"/>
                    <a:pt x="52" y="10"/>
                  </a:cubicBezTo>
                  <a:cubicBezTo>
                    <a:pt x="51" y="9"/>
                    <a:pt x="49" y="9"/>
                    <a:pt x="48" y="8"/>
                  </a:cubicBezTo>
                  <a:cubicBezTo>
                    <a:pt x="47" y="7"/>
                    <a:pt x="47" y="5"/>
                    <a:pt x="47" y="4"/>
                  </a:cubicBezTo>
                  <a:cubicBezTo>
                    <a:pt x="39" y="0"/>
                    <a:pt x="41" y="10"/>
                    <a:pt x="42" y="14"/>
                  </a:cubicBezTo>
                  <a:cubicBezTo>
                    <a:pt x="44" y="20"/>
                    <a:pt x="45" y="26"/>
                    <a:pt x="44" y="32"/>
                  </a:cubicBezTo>
                  <a:cubicBezTo>
                    <a:pt x="42" y="40"/>
                    <a:pt x="33" y="42"/>
                    <a:pt x="27" y="46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38">
              <a:extLst>
                <a:ext uri="{FF2B5EF4-FFF2-40B4-BE49-F238E27FC236}">
                  <a16:creationId xmlns:a16="http://schemas.microsoft.com/office/drawing/2014/main" id="{7E09DAF5-CE15-41E6-BABD-EE0250F98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973"/>
              <a:ext cx="223" cy="63"/>
            </a:xfrm>
            <a:custGeom>
              <a:avLst/>
              <a:gdLst>
                <a:gd name="T0" fmla="*/ 595 w 99"/>
                <a:gd name="T1" fmla="*/ 92 h 28"/>
                <a:gd name="T2" fmla="*/ 721 w 99"/>
                <a:gd name="T3" fmla="*/ 146 h 28"/>
                <a:gd name="T4" fmla="*/ 924 w 99"/>
                <a:gd name="T5" fmla="*/ 173 h 28"/>
                <a:gd name="T6" fmla="*/ 1005 w 99"/>
                <a:gd name="T7" fmla="*/ 207 h 28"/>
                <a:gd name="T8" fmla="*/ 1097 w 99"/>
                <a:gd name="T9" fmla="*/ 218 h 28"/>
                <a:gd name="T10" fmla="*/ 1106 w 99"/>
                <a:gd name="T11" fmla="*/ 284 h 28"/>
                <a:gd name="T12" fmla="*/ 1041 w 99"/>
                <a:gd name="T13" fmla="*/ 299 h 28"/>
                <a:gd name="T14" fmla="*/ 892 w 99"/>
                <a:gd name="T15" fmla="*/ 263 h 28"/>
                <a:gd name="T16" fmla="*/ 730 w 99"/>
                <a:gd name="T17" fmla="*/ 218 h 28"/>
                <a:gd name="T18" fmla="*/ 574 w 99"/>
                <a:gd name="T19" fmla="*/ 263 h 28"/>
                <a:gd name="T20" fmla="*/ 356 w 99"/>
                <a:gd name="T21" fmla="*/ 275 h 28"/>
                <a:gd name="T22" fmla="*/ 218 w 99"/>
                <a:gd name="T23" fmla="*/ 254 h 28"/>
                <a:gd name="T24" fmla="*/ 0 w 99"/>
                <a:gd name="T25" fmla="*/ 162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" h="28">
                  <a:moveTo>
                    <a:pt x="52" y="8"/>
                  </a:moveTo>
                  <a:cubicBezTo>
                    <a:pt x="55" y="0"/>
                    <a:pt x="61" y="11"/>
                    <a:pt x="63" y="13"/>
                  </a:cubicBezTo>
                  <a:cubicBezTo>
                    <a:pt x="68" y="18"/>
                    <a:pt x="75" y="15"/>
                    <a:pt x="81" y="15"/>
                  </a:cubicBezTo>
                  <a:cubicBezTo>
                    <a:pt x="83" y="16"/>
                    <a:pt x="85" y="17"/>
                    <a:pt x="88" y="18"/>
                  </a:cubicBezTo>
                  <a:cubicBezTo>
                    <a:pt x="89" y="18"/>
                    <a:pt x="95" y="18"/>
                    <a:pt x="96" y="19"/>
                  </a:cubicBezTo>
                  <a:cubicBezTo>
                    <a:pt x="97" y="20"/>
                    <a:pt x="99" y="23"/>
                    <a:pt x="97" y="25"/>
                  </a:cubicBezTo>
                  <a:cubicBezTo>
                    <a:pt x="95" y="28"/>
                    <a:pt x="94" y="26"/>
                    <a:pt x="91" y="26"/>
                  </a:cubicBezTo>
                  <a:cubicBezTo>
                    <a:pt x="87" y="25"/>
                    <a:pt x="82" y="25"/>
                    <a:pt x="78" y="23"/>
                  </a:cubicBezTo>
                  <a:cubicBezTo>
                    <a:pt x="72" y="21"/>
                    <a:pt x="70" y="19"/>
                    <a:pt x="64" y="19"/>
                  </a:cubicBezTo>
                  <a:cubicBezTo>
                    <a:pt x="59" y="20"/>
                    <a:pt x="55" y="23"/>
                    <a:pt x="50" y="23"/>
                  </a:cubicBezTo>
                  <a:cubicBezTo>
                    <a:pt x="44" y="24"/>
                    <a:pt x="37" y="24"/>
                    <a:pt x="31" y="24"/>
                  </a:cubicBezTo>
                  <a:cubicBezTo>
                    <a:pt x="27" y="24"/>
                    <a:pt x="23" y="23"/>
                    <a:pt x="19" y="22"/>
                  </a:cubicBezTo>
                  <a:cubicBezTo>
                    <a:pt x="12" y="21"/>
                    <a:pt x="7" y="14"/>
                    <a:pt x="0" y="14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39">
              <a:extLst>
                <a:ext uri="{FF2B5EF4-FFF2-40B4-BE49-F238E27FC236}">
                  <a16:creationId xmlns:a16="http://schemas.microsoft.com/office/drawing/2014/main" id="{89856F12-FFE7-4015-867C-8FDC4DAC0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133"/>
              <a:ext cx="99" cy="67"/>
            </a:xfrm>
            <a:custGeom>
              <a:avLst/>
              <a:gdLst>
                <a:gd name="T0" fmla="*/ 0 w 44"/>
                <a:gd name="T1" fmla="*/ 36 h 30"/>
                <a:gd name="T2" fmla="*/ 227 w 44"/>
                <a:gd name="T3" fmla="*/ 109 h 30"/>
                <a:gd name="T4" fmla="*/ 72 w 44"/>
                <a:gd name="T5" fmla="*/ 109 h 30"/>
                <a:gd name="T6" fmla="*/ 117 w 44"/>
                <a:gd name="T7" fmla="*/ 125 h 30"/>
                <a:gd name="T8" fmla="*/ 25 w 44"/>
                <a:gd name="T9" fmla="*/ 179 h 30"/>
                <a:gd name="T10" fmla="*/ 146 w 44"/>
                <a:gd name="T11" fmla="*/ 199 h 30"/>
                <a:gd name="T12" fmla="*/ 275 w 44"/>
                <a:gd name="T13" fmla="*/ 199 h 30"/>
                <a:gd name="T14" fmla="*/ 502 w 44"/>
                <a:gd name="T15" fmla="*/ 243 h 30"/>
                <a:gd name="T16" fmla="*/ 284 w 44"/>
                <a:gd name="T17" fmla="*/ 290 h 30"/>
                <a:gd name="T18" fmla="*/ 117 w 44"/>
                <a:gd name="T19" fmla="*/ 324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30">
                  <a:moveTo>
                    <a:pt x="0" y="3"/>
                  </a:moveTo>
                  <a:cubicBezTo>
                    <a:pt x="6" y="3"/>
                    <a:pt x="22" y="0"/>
                    <a:pt x="20" y="10"/>
                  </a:cubicBezTo>
                  <a:cubicBezTo>
                    <a:pt x="16" y="10"/>
                    <a:pt x="11" y="8"/>
                    <a:pt x="6" y="10"/>
                  </a:cubicBezTo>
                  <a:cubicBezTo>
                    <a:pt x="7" y="10"/>
                    <a:pt x="9" y="10"/>
                    <a:pt x="10" y="11"/>
                  </a:cubicBezTo>
                  <a:cubicBezTo>
                    <a:pt x="8" y="14"/>
                    <a:pt x="4" y="14"/>
                    <a:pt x="2" y="16"/>
                  </a:cubicBezTo>
                  <a:cubicBezTo>
                    <a:pt x="4" y="20"/>
                    <a:pt x="9" y="19"/>
                    <a:pt x="13" y="18"/>
                  </a:cubicBezTo>
                  <a:cubicBezTo>
                    <a:pt x="17" y="17"/>
                    <a:pt x="19" y="17"/>
                    <a:pt x="24" y="18"/>
                  </a:cubicBezTo>
                  <a:cubicBezTo>
                    <a:pt x="29" y="20"/>
                    <a:pt x="42" y="14"/>
                    <a:pt x="44" y="22"/>
                  </a:cubicBezTo>
                  <a:cubicBezTo>
                    <a:pt x="38" y="24"/>
                    <a:pt x="31" y="24"/>
                    <a:pt x="25" y="26"/>
                  </a:cubicBezTo>
                  <a:cubicBezTo>
                    <a:pt x="21" y="27"/>
                    <a:pt x="13" y="30"/>
                    <a:pt x="10" y="29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40">
              <a:extLst>
                <a:ext uri="{FF2B5EF4-FFF2-40B4-BE49-F238E27FC236}">
                  <a16:creationId xmlns:a16="http://schemas.microsoft.com/office/drawing/2014/main" id="{4AB483F1-27F0-44FB-A2CE-86CAE39C8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3180"/>
              <a:ext cx="45" cy="22"/>
            </a:xfrm>
            <a:custGeom>
              <a:avLst/>
              <a:gdLst>
                <a:gd name="T0" fmla="*/ 126 w 20"/>
                <a:gd name="T1" fmla="*/ 0 h 10"/>
                <a:gd name="T2" fmla="*/ 146 w 20"/>
                <a:gd name="T3" fmla="*/ 73 h 10"/>
                <a:gd name="T4" fmla="*/ 0 w 20"/>
                <a:gd name="T5" fmla="*/ 7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0">
                  <a:moveTo>
                    <a:pt x="11" y="0"/>
                  </a:moveTo>
                  <a:cubicBezTo>
                    <a:pt x="15" y="2"/>
                    <a:pt x="20" y="4"/>
                    <a:pt x="13" y="7"/>
                  </a:cubicBezTo>
                  <a:cubicBezTo>
                    <a:pt x="9" y="10"/>
                    <a:pt x="4" y="10"/>
                    <a:pt x="0" y="7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41">
              <a:extLst>
                <a:ext uri="{FF2B5EF4-FFF2-40B4-BE49-F238E27FC236}">
                  <a16:creationId xmlns:a16="http://schemas.microsoft.com/office/drawing/2014/main" id="{5DD7F961-66DE-4AC3-A9B1-EF077B8A6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238"/>
              <a:ext cx="159" cy="74"/>
            </a:xfrm>
            <a:custGeom>
              <a:avLst/>
              <a:gdLst>
                <a:gd name="T0" fmla="*/ 405 w 71"/>
                <a:gd name="T1" fmla="*/ 0 h 33"/>
                <a:gd name="T2" fmla="*/ 506 w 71"/>
                <a:gd name="T3" fmla="*/ 110 h 33"/>
                <a:gd name="T4" fmla="*/ 652 w 71"/>
                <a:gd name="T5" fmla="*/ 157 h 33"/>
                <a:gd name="T6" fmla="*/ 582 w 71"/>
                <a:gd name="T7" fmla="*/ 170 h 33"/>
                <a:gd name="T8" fmla="*/ 643 w 71"/>
                <a:gd name="T9" fmla="*/ 226 h 33"/>
                <a:gd name="T10" fmla="*/ 777 w 71"/>
                <a:gd name="T11" fmla="*/ 283 h 33"/>
                <a:gd name="T12" fmla="*/ 652 w 71"/>
                <a:gd name="T13" fmla="*/ 316 h 33"/>
                <a:gd name="T14" fmla="*/ 616 w 71"/>
                <a:gd name="T15" fmla="*/ 361 h 33"/>
                <a:gd name="T16" fmla="*/ 537 w 71"/>
                <a:gd name="T17" fmla="*/ 327 h 33"/>
                <a:gd name="T18" fmla="*/ 202 w 71"/>
                <a:gd name="T19" fmla="*/ 262 h 33"/>
                <a:gd name="T20" fmla="*/ 155 w 71"/>
                <a:gd name="T21" fmla="*/ 235 h 33"/>
                <a:gd name="T22" fmla="*/ 101 w 71"/>
                <a:gd name="T23" fmla="*/ 292 h 33"/>
                <a:gd name="T24" fmla="*/ 0 w 71"/>
                <a:gd name="T25" fmla="*/ 215 h 33"/>
                <a:gd name="T26" fmla="*/ 9 w 71"/>
                <a:gd name="T27" fmla="*/ 202 h 33"/>
                <a:gd name="T28" fmla="*/ 90 w 71"/>
                <a:gd name="T29" fmla="*/ 126 h 33"/>
                <a:gd name="T30" fmla="*/ 425 w 71"/>
                <a:gd name="T31" fmla="*/ 45 h 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" h="33">
                  <a:moveTo>
                    <a:pt x="36" y="0"/>
                  </a:moveTo>
                  <a:cubicBezTo>
                    <a:pt x="37" y="3"/>
                    <a:pt x="42" y="8"/>
                    <a:pt x="45" y="10"/>
                  </a:cubicBezTo>
                  <a:cubicBezTo>
                    <a:pt x="47" y="10"/>
                    <a:pt x="60" y="10"/>
                    <a:pt x="58" y="14"/>
                  </a:cubicBezTo>
                  <a:cubicBezTo>
                    <a:pt x="57" y="17"/>
                    <a:pt x="53" y="14"/>
                    <a:pt x="52" y="15"/>
                  </a:cubicBezTo>
                  <a:cubicBezTo>
                    <a:pt x="50" y="18"/>
                    <a:pt x="55" y="20"/>
                    <a:pt x="57" y="20"/>
                  </a:cubicBezTo>
                  <a:cubicBezTo>
                    <a:pt x="60" y="20"/>
                    <a:pt x="71" y="18"/>
                    <a:pt x="69" y="25"/>
                  </a:cubicBezTo>
                  <a:cubicBezTo>
                    <a:pt x="68" y="29"/>
                    <a:pt x="60" y="26"/>
                    <a:pt x="58" y="28"/>
                  </a:cubicBezTo>
                  <a:cubicBezTo>
                    <a:pt x="56" y="29"/>
                    <a:pt x="59" y="32"/>
                    <a:pt x="55" y="32"/>
                  </a:cubicBezTo>
                  <a:cubicBezTo>
                    <a:pt x="53" y="33"/>
                    <a:pt x="50" y="30"/>
                    <a:pt x="48" y="29"/>
                  </a:cubicBezTo>
                  <a:cubicBezTo>
                    <a:pt x="38" y="24"/>
                    <a:pt x="29" y="27"/>
                    <a:pt x="18" y="23"/>
                  </a:cubicBezTo>
                  <a:cubicBezTo>
                    <a:pt x="17" y="23"/>
                    <a:pt x="16" y="21"/>
                    <a:pt x="14" y="21"/>
                  </a:cubicBezTo>
                  <a:cubicBezTo>
                    <a:pt x="12" y="22"/>
                    <a:pt x="11" y="25"/>
                    <a:pt x="9" y="26"/>
                  </a:cubicBezTo>
                  <a:cubicBezTo>
                    <a:pt x="4" y="27"/>
                    <a:pt x="1" y="23"/>
                    <a:pt x="0" y="19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9" y="20"/>
                    <a:pt x="0" y="13"/>
                    <a:pt x="8" y="11"/>
                  </a:cubicBezTo>
                  <a:cubicBezTo>
                    <a:pt x="18" y="9"/>
                    <a:pt x="35" y="13"/>
                    <a:pt x="38" y="4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42">
              <a:extLst>
                <a:ext uri="{FF2B5EF4-FFF2-40B4-BE49-F238E27FC236}">
                  <a16:creationId xmlns:a16="http://schemas.microsoft.com/office/drawing/2014/main" id="{A03821A3-E9A2-448F-83B5-76A02A114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337"/>
              <a:ext cx="341" cy="99"/>
            </a:xfrm>
            <a:custGeom>
              <a:avLst/>
              <a:gdLst>
                <a:gd name="T0" fmla="*/ 608 w 152"/>
                <a:gd name="T1" fmla="*/ 0 h 44"/>
                <a:gd name="T2" fmla="*/ 574 w 152"/>
                <a:gd name="T3" fmla="*/ 11 h 44"/>
                <a:gd name="T4" fmla="*/ 529 w 152"/>
                <a:gd name="T5" fmla="*/ 162 h 44"/>
                <a:gd name="T6" fmla="*/ 384 w 152"/>
                <a:gd name="T7" fmla="*/ 239 h 44"/>
                <a:gd name="T8" fmla="*/ 101 w 152"/>
                <a:gd name="T9" fmla="*/ 284 h 44"/>
                <a:gd name="T10" fmla="*/ 81 w 152"/>
                <a:gd name="T11" fmla="*/ 356 h 44"/>
                <a:gd name="T12" fmla="*/ 202 w 152"/>
                <a:gd name="T13" fmla="*/ 389 h 44"/>
                <a:gd name="T14" fmla="*/ 191 w 152"/>
                <a:gd name="T15" fmla="*/ 410 h 44"/>
                <a:gd name="T16" fmla="*/ 509 w 152"/>
                <a:gd name="T17" fmla="*/ 410 h 44"/>
                <a:gd name="T18" fmla="*/ 619 w 152"/>
                <a:gd name="T19" fmla="*/ 466 h 44"/>
                <a:gd name="T20" fmla="*/ 814 w 152"/>
                <a:gd name="T21" fmla="*/ 466 h 44"/>
                <a:gd name="T22" fmla="*/ 882 w 152"/>
                <a:gd name="T23" fmla="*/ 446 h 44"/>
                <a:gd name="T24" fmla="*/ 960 w 152"/>
                <a:gd name="T25" fmla="*/ 491 h 44"/>
                <a:gd name="T26" fmla="*/ 1117 w 152"/>
                <a:gd name="T27" fmla="*/ 446 h 44"/>
                <a:gd name="T28" fmla="*/ 1501 w 152"/>
                <a:gd name="T29" fmla="*/ 457 h 44"/>
                <a:gd name="T30" fmla="*/ 1716 w 152"/>
                <a:gd name="T31" fmla="*/ 401 h 44"/>
                <a:gd name="T32" fmla="*/ 882 w 152"/>
                <a:gd name="T33" fmla="*/ 227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2" h="44">
                  <a:moveTo>
                    <a:pt x="54" y="0"/>
                  </a:moveTo>
                  <a:cubicBezTo>
                    <a:pt x="53" y="0"/>
                    <a:pt x="52" y="0"/>
                    <a:pt x="51" y="1"/>
                  </a:cubicBezTo>
                  <a:cubicBezTo>
                    <a:pt x="57" y="8"/>
                    <a:pt x="57" y="12"/>
                    <a:pt x="47" y="14"/>
                  </a:cubicBezTo>
                  <a:cubicBezTo>
                    <a:pt x="43" y="14"/>
                    <a:pt x="24" y="12"/>
                    <a:pt x="34" y="21"/>
                  </a:cubicBezTo>
                  <a:cubicBezTo>
                    <a:pt x="25" y="27"/>
                    <a:pt x="18" y="23"/>
                    <a:pt x="9" y="25"/>
                  </a:cubicBezTo>
                  <a:cubicBezTo>
                    <a:pt x="2" y="25"/>
                    <a:pt x="0" y="29"/>
                    <a:pt x="7" y="31"/>
                  </a:cubicBezTo>
                  <a:cubicBezTo>
                    <a:pt x="11" y="32"/>
                    <a:pt x="15" y="29"/>
                    <a:pt x="18" y="34"/>
                  </a:cubicBezTo>
                  <a:cubicBezTo>
                    <a:pt x="18" y="35"/>
                    <a:pt x="17" y="35"/>
                    <a:pt x="17" y="36"/>
                  </a:cubicBezTo>
                  <a:cubicBezTo>
                    <a:pt x="28" y="42"/>
                    <a:pt x="35" y="30"/>
                    <a:pt x="45" y="36"/>
                  </a:cubicBezTo>
                  <a:cubicBezTo>
                    <a:pt x="50" y="39"/>
                    <a:pt x="49" y="40"/>
                    <a:pt x="55" y="41"/>
                  </a:cubicBezTo>
                  <a:cubicBezTo>
                    <a:pt x="61" y="41"/>
                    <a:pt x="66" y="42"/>
                    <a:pt x="72" y="41"/>
                  </a:cubicBezTo>
                  <a:cubicBezTo>
                    <a:pt x="74" y="40"/>
                    <a:pt x="76" y="39"/>
                    <a:pt x="78" y="39"/>
                  </a:cubicBezTo>
                  <a:cubicBezTo>
                    <a:pt x="81" y="40"/>
                    <a:pt x="82" y="43"/>
                    <a:pt x="85" y="43"/>
                  </a:cubicBezTo>
                  <a:cubicBezTo>
                    <a:pt x="90" y="44"/>
                    <a:pt x="95" y="41"/>
                    <a:pt x="99" y="39"/>
                  </a:cubicBezTo>
                  <a:cubicBezTo>
                    <a:pt x="111" y="34"/>
                    <a:pt x="120" y="40"/>
                    <a:pt x="133" y="40"/>
                  </a:cubicBezTo>
                  <a:cubicBezTo>
                    <a:pt x="140" y="40"/>
                    <a:pt x="146" y="38"/>
                    <a:pt x="152" y="35"/>
                  </a:cubicBezTo>
                  <a:cubicBezTo>
                    <a:pt x="128" y="30"/>
                    <a:pt x="102" y="28"/>
                    <a:pt x="78" y="2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43">
              <a:extLst>
                <a:ext uri="{FF2B5EF4-FFF2-40B4-BE49-F238E27FC236}">
                  <a16:creationId xmlns:a16="http://schemas.microsoft.com/office/drawing/2014/main" id="{B95DE87C-5013-49FA-B511-58548F01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315"/>
              <a:ext cx="81" cy="83"/>
            </a:xfrm>
            <a:custGeom>
              <a:avLst/>
              <a:gdLst>
                <a:gd name="T0" fmla="*/ 146 w 36"/>
                <a:gd name="T1" fmla="*/ 0 h 37"/>
                <a:gd name="T2" fmla="*/ 329 w 36"/>
                <a:gd name="T3" fmla="*/ 81 h 37"/>
                <a:gd name="T4" fmla="*/ 218 w 36"/>
                <a:gd name="T5" fmla="*/ 90 h 37"/>
                <a:gd name="T6" fmla="*/ 218 w 36"/>
                <a:gd name="T7" fmla="*/ 110 h 37"/>
                <a:gd name="T8" fmla="*/ 308 w 36"/>
                <a:gd name="T9" fmla="*/ 170 h 37"/>
                <a:gd name="T10" fmla="*/ 194 w 36"/>
                <a:gd name="T11" fmla="*/ 227 h 37"/>
                <a:gd name="T12" fmla="*/ 356 w 36"/>
                <a:gd name="T13" fmla="*/ 352 h 37"/>
                <a:gd name="T14" fmla="*/ 0 w 36"/>
                <a:gd name="T15" fmla="*/ 316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7">
                  <a:moveTo>
                    <a:pt x="13" y="0"/>
                  </a:moveTo>
                  <a:cubicBezTo>
                    <a:pt x="18" y="1"/>
                    <a:pt x="26" y="1"/>
                    <a:pt x="29" y="7"/>
                  </a:cubicBezTo>
                  <a:cubicBezTo>
                    <a:pt x="35" y="18"/>
                    <a:pt x="23" y="8"/>
                    <a:pt x="19" y="8"/>
                  </a:cubicBezTo>
                  <a:cubicBezTo>
                    <a:pt x="19" y="8"/>
                    <a:pt x="19" y="10"/>
                    <a:pt x="19" y="10"/>
                  </a:cubicBezTo>
                  <a:cubicBezTo>
                    <a:pt x="22" y="10"/>
                    <a:pt x="25" y="13"/>
                    <a:pt x="27" y="15"/>
                  </a:cubicBezTo>
                  <a:cubicBezTo>
                    <a:pt x="24" y="16"/>
                    <a:pt x="19" y="17"/>
                    <a:pt x="17" y="20"/>
                  </a:cubicBezTo>
                  <a:cubicBezTo>
                    <a:pt x="19" y="24"/>
                    <a:pt x="36" y="23"/>
                    <a:pt x="31" y="31"/>
                  </a:cubicBezTo>
                  <a:cubicBezTo>
                    <a:pt x="28" y="37"/>
                    <a:pt x="6" y="28"/>
                    <a:pt x="0" y="28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44">
              <a:extLst>
                <a:ext uri="{FF2B5EF4-FFF2-40B4-BE49-F238E27FC236}">
                  <a16:creationId xmlns:a16="http://schemas.microsoft.com/office/drawing/2014/main" id="{AFD70944-89F6-4D24-95F7-3CE1A1B18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021"/>
              <a:ext cx="119" cy="98"/>
            </a:xfrm>
            <a:custGeom>
              <a:avLst/>
              <a:gdLst>
                <a:gd name="T0" fmla="*/ 384 w 53"/>
                <a:gd name="T1" fmla="*/ 89 h 44"/>
                <a:gd name="T2" fmla="*/ 283 w 53"/>
                <a:gd name="T3" fmla="*/ 165 h 44"/>
                <a:gd name="T4" fmla="*/ 418 w 53"/>
                <a:gd name="T5" fmla="*/ 209 h 44"/>
                <a:gd name="T6" fmla="*/ 317 w 53"/>
                <a:gd name="T7" fmla="*/ 298 h 44"/>
                <a:gd name="T8" fmla="*/ 465 w 53"/>
                <a:gd name="T9" fmla="*/ 323 h 44"/>
                <a:gd name="T10" fmla="*/ 555 w 53"/>
                <a:gd name="T11" fmla="*/ 388 h 44"/>
                <a:gd name="T12" fmla="*/ 418 w 53"/>
                <a:gd name="T13" fmla="*/ 396 h 44"/>
                <a:gd name="T14" fmla="*/ 373 w 53"/>
                <a:gd name="T15" fmla="*/ 477 h 44"/>
                <a:gd name="T16" fmla="*/ 171 w 53"/>
                <a:gd name="T17" fmla="*/ 396 h 44"/>
                <a:gd name="T18" fmla="*/ 65 w 53"/>
                <a:gd name="T19" fmla="*/ 80 h 44"/>
                <a:gd name="T20" fmla="*/ 418 w 53"/>
                <a:gd name="T21" fmla="*/ 45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44">
                  <a:moveTo>
                    <a:pt x="34" y="8"/>
                  </a:moveTo>
                  <a:cubicBezTo>
                    <a:pt x="31" y="8"/>
                    <a:pt x="23" y="11"/>
                    <a:pt x="25" y="15"/>
                  </a:cubicBezTo>
                  <a:cubicBezTo>
                    <a:pt x="26" y="18"/>
                    <a:pt x="35" y="18"/>
                    <a:pt x="37" y="19"/>
                  </a:cubicBezTo>
                  <a:cubicBezTo>
                    <a:pt x="35" y="21"/>
                    <a:pt x="27" y="23"/>
                    <a:pt x="28" y="27"/>
                  </a:cubicBezTo>
                  <a:cubicBezTo>
                    <a:pt x="29" y="30"/>
                    <a:pt x="39" y="29"/>
                    <a:pt x="41" y="29"/>
                  </a:cubicBezTo>
                  <a:cubicBezTo>
                    <a:pt x="43" y="30"/>
                    <a:pt x="53" y="31"/>
                    <a:pt x="49" y="35"/>
                  </a:cubicBezTo>
                  <a:cubicBezTo>
                    <a:pt x="47" y="37"/>
                    <a:pt x="40" y="34"/>
                    <a:pt x="37" y="36"/>
                  </a:cubicBezTo>
                  <a:cubicBezTo>
                    <a:pt x="42" y="40"/>
                    <a:pt x="37" y="42"/>
                    <a:pt x="33" y="43"/>
                  </a:cubicBezTo>
                  <a:cubicBezTo>
                    <a:pt x="26" y="44"/>
                    <a:pt x="20" y="41"/>
                    <a:pt x="15" y="36"/>
                  </a:cubicBezTo>
                  <a:cubicBezTo>
                    <a:pt x="9" y="31"/>
                    <a:pt x="0" y="15"/>
                    <a:pt x="6" y="7"/>
                  </a:cubicBezTo>
                  <a:cubicBezTo>
                    <a:pt x="12" y="0"/>
                    <a:pt x="29" y="4"/>
                    <a:pt x="37" y="4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45">
              <a:extLst>
                <a:ext uri="{FF2B5EF4-FFF2-40B4-BE49-F238E27FC236}">
                  <a16:creationId xmlns:a16="http://schemas.microsoft.com/office/drawing/2014/main" id="{B3D868C7-44C5-4634-9FC7-94BC3BC84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397"/>
              <a:ext cx="168" cy="161"/>
            </a:xfrm>
            <a:custGeom>
              <a:avLst/>
              <a:gdLst>
                <a:gd name="T0" fmla="*/ 202 w 75"/>
                <a:gd name="T1" fmla="*/ 45 h 72"/>
                <a:gd name="T2" fmla="*/ 45 w 75"/>
                <a:gd name="T3" fmla="*/ 45 h 72"/>
                <a:gd name="T4" fmla="*/ 215 w 75"/>
                <a:gd name="T5" fmla="*/ 154 h 72"/>
                <a:gd name="T6" fmla="*/ 347 w 75"/>
                <a:gd name="T7" fmla="*/ 271 h 72"/>
                <a:gd name="T8" fmla="*/ 125 w 75"/>
                <a:gd name="T9" fmla="*/ 300 h 72"/>
                <a:gd name="T10" fmla="*/ 260 w 75"/>
                <a:gd name="T11" fmla="*/ 380 h 72"/>
                <a:gd name="T12" fmla="*/ 437 w 75"/>
                <a:gd name="T13" fmla="*/ 461 h 72"/>
                <a:gd name="T14" fmla="*/ 405 w 75"/>
                <a:gd name="T15" fmla="*/ 570 h 72"/>
                <a:gd name="T16" fmla="*/ 506 w 75"/>
                <a:gd name="T17" fmla="*/ 635 h 72"/>
                <a:gd name="T18" fmla="*/ 426 w 75"/>
                <a:gd name="T19" fmla="*/ 660 h 72"/>
                <a:gd name="T20" fmla="*/ 517 w 75"/>
                <a:gd name="T21" fmla="*/ 704 h 72"/>
                <a:gd name="T22" fmla="*/ 618 w 75"/>
                <a:gd name="T23" fmla="*/ 704 h 72"/>
                <a:gd name="T24" fmla="*/ 618 w 75"/>
                <a:gd name="T25" fmla="*/ 796 h 72"/>
                <a:gd name="T26" fmla="*/ 842 w 75"/>
                <a:gd name="T27" fmla="*/ 805 h 72"/>
                <a:gd name="T28" fmla="*/ 788 w 75"/>
                <a:gd name="T29" fmla="*/ 606 h 72"/>
                <a:gd name="T30" fmla="*/ 732 w 75"/>
                <a:gd name="T31" fmla="*/ 369 h 72"/>
                <a:gd name="T32" fmla="*/ 280 w 7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72">
                  <a:moveTo>
                    <a:pt x="18" y="4"/>
                  </a:moveTo>
                  <a:cubicBezTo>
                    <a:pt x="13" y="3"/>
                    <a:pt x="9" y="4"/>
                    <a:pt x="4" y="4"/>
                  </a:cubicBezTo>
                  <a:cubicBezTo>
                    <a:pt x="5" y="7"/>
                    <a:pt x="36" y="10"/>
                    <a:pt x="19" y="14"/>
                  </a:cubicBezTo>
                  <a:cubicBezTo>
                    <a:pt x="20" y="19"/>
                    <a:pt x="35" y="15"/>
                    <a:pt x="31" y="24"/>
                  </a:cubicBezTo>
                  <a:cubicBezTo>
                    <a:pt x="28" y="31"/>
                    <a:pt x="17" y="25"/>
                    <a:pt x="11" y="27"/>
                  </a:cubicBezTo>
                  <a:cubicBezTo>
                    <a:pt x="0" y="33"/>
                    <a:pt x="19" y="34"/>
                    <a:pt x="23" y="34"/>
                  </a:cubicBezTo>
                  <a:cubicBezTo>
                    <a:pt x="29" y="34"/>
                    <a:pt x="34" y="37"/>
                    <a:pt x="39" y="41"/>
                  </a:cubicBezTo>
                  <a:cubicBezTo>
                    <a:pt x="36" y="44"/>
                    <a:pt x="26" y="48"/>
                    <a:pt x="36" y="51"/>
                  </a:cubicBezTo>
                  <a:cubicBezTo>
                    <a:pt x="39" y="52"/>
                    <a:pt x="55" y="50"/>
                    <a:pt x="45" y="57"/>
                  </a:cubicBezTo>
                  <a:cubicBezTo>
                    <a:pt x="44" y="58"/>
                    <a:pt x="39" y="57"/>
                    <a:pt x="38" y="59"/>
                  </a:cubicBezTo>
                  <a:cubicBezTo>
                    <a:pt x="37" y="63"/>
                    <a:pt x="44" y="63"/>
                    <a:pt x="46" y="63"/>
                  </a:cubicBezTo>
                  <a:cubicBezTo>
                    <a:pt x="49" y="64"/>
                    <a:pt x="52" y="61"/>
                    <a:pt x="55" y="63"/>
                  </a:cubicBezTo>
                  <a:cubicBezTo>
                    <a:pt x="57" y="65"/>
                    <a:pt x="58" y="69"/>
                    <a:pt x="55" y="71"/>
                  </a:cubicBezTo>
                  <a:cubicBezTo>
                    <a:pt x="62" y="72"/>
                    <a:pt x="69" y="69"/>
                    <a:pt x="75" y="72"/>
                  </a:cubicBezTo>
                  <a:cubicBezTo>
                    <a:pt x="75" y="66"/>
                    <a:pt x="71" y="60"/>
                    <a:pt x="70" y="54"/>
                  </a:cubicBezTo>
                  <a:cubicBezTo>
                    <a:pt x="67" y="47"/>
                    <a:pt x="67" y="40"/>
                    <a:pt x="65" y="33"/>
                  </a:cubicBezTo>
                  <a:cubicBezTo>
                    <a:pt x="60" y="16"/>
                    <a:pt x="39" y="8"/>
                    <a:pt x="25" y="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46">
              <a:extLst>
                <a:ext uri="{FF2B5EF4-FFF2-40B4-BE49-F238E27FC236}">
                  <a16:creationId xmlns:a16="http://schemas.microsoft.com/office/drawing/2014/main" id="{1CC83F4A-811C-4B7F-ABA0-54962459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585"/>
              <a:ext cx="96" cy="119"/>
            </a:xfrm>
            <a:custGeom>
              <a:avLst/>
              <a:gdLst>
                <a:gd name="T0" fmla="*/ 270 w 43"/>
                <a:gd name="T1" fmla="*/ 0 h 53"/>
                <a:gd name="T2" fmla="*/ 145 w 43"/>
                <a:gd name="T3" fmla="*/ 101 h 53"/>
                <a:gd name="T4" fmla="*/ 20 w 43"/>
                <a:gd name="T5" fmla="*/ 182 h 53"/>
                <a:gd name="T6" fmla="*/ 190 w 43"/>
                <a:gd name="T7" fmla="*/ 218 h 53"/>
                <a:gd name="T8" fmla="*/ 145 w 43"/>
                <a:gd name="T9" fmla="*/ 308 h 53"/>
                <a:gd name="T10" fmla="*/ 134 w 43"/>
                <a:gd name="T11" fmla="*/ 317 h 53"/>
                <a:gd name="T12" fmla="*/ 243 w 43"/>
                <a:gd name="T13" fmla="*/ 465 h 53"/>
                <a:gd name="T14" fmla="*/ 380 w 43"/>
                <a:gd name="T15" fmla="*/ 599 h 53"/>
                <a:gd name="T16" fmla="*/ 458 w 43"/>
                <a:gd name="T17" fmla="*/ 384 h 53"/>
                <a:gd name="T18" fmla="*/ 288 w 43"/>
                <a:gd name="T19" fmla="*/ 65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53">
                  <a:moveTo>
                    <a:pt x="24" y="0"/>
                  </a:moveTo>
                  <a:cubicBezTo>
                    <a:pt x="18" y="2"/>
                    <a:pt x="18" y="7"/>
                    <a:pt x="13" y="9"/>
                  </a:cubicBezTo>
                  <a:cubicBezTo>
                    <a:pt x="9" y="11"/>
                    <a:pt x="0" y="9"/>
                    <a:pt x="2" y="16"/>
                  </a:cubicBezTo>
                  <a:cubicBezTo>
                    <a:pt x="4" y="23"/>
                    <a:pt x="13" y="17"/>
                    <a:pt x="17" y="19"/>
                  </a:cubicBezTo>
                  <a:cubicBezTo>
                    <a:pt x="23" y="23"/>
                    <a:pt x="18" y="28"/>
                    <a:pt x="13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5" y="31"/>
                    <a:pt x="34" y="35"/>
                    <a:pt x="22" y="41"/>
                  </a:cubicBezTo>
                  <a:cubicBezTo>
                    <a:pt x="25" y="47"/>
                    <a:pt x="38" y="41"/>
                    <a:pt x="34" y="53"/>
                  </a:cubicBezTo>
                  <a:cubicBezTo>
                    <a:pt x="41" y="53"/>
                    <a:pt x="43" y="39"/>
                    <a:pt x="41" y="34"/>
                  </a:cubicBezTo>
                  <a:cubicBezTo>
                    <a:pt x="38" y="27"/>
                    <a:pt x="17" y="14"/>
                    <a:pt x="26" y="6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47">
              <a:extLst>
                <a:ext uri="{FF2B5EF4-FFF2-40B4-BE49-F238E27FC236}">
                  <a16:creationId xmlns:a16="http://schemas.microsoft.com/office/drawing/2014/main" id="{518DF897-9494-4CC5-9F67-629FF8B2B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718"/>
              <a:ext cx="157" cy="101"/>
            </a:xfrm>
            <a:custGeom>
              <a:avLst/>
              <a:gdLst>
                <a:gd name="T0" fmla="*/ 336 w 70"/>
                <a:gd name="T1" fmla="*/ 0 h 45"/>
                <a:gd name="T2" fmla="*/ 126 w 70"/>
                <a:gd name="T3" fmla="*/ 36 h 45"/>
                <a:gd name="T4" fmla="*/ 227 w 70"/>
                <a:gd name="T5" fmla="*/ 110 h 45"/>
                <a:gd name="T6" fmla="*/ 137 w 70"/>
                <a:gd name="T7" fmla="*/ 171 h 45"/>
                <a:gd name="T8" fmla="*/ 137 w 70"/>
                <a:gd name="T9" fmla="*/ 191 h 45"/>
                <a:gd name="T10" fmla="*/ 247 w 70"/>
                <a:gd name="T11" fmla="*/ 202 h 45"/>
                <a:gd name="T12" fmla="*/ 336 w 70"/>
                <a:gd name="T13" fmla="*/ 263 h 45"/>
                <a:gd name="T14" fmla="*/ 437 w 70"/>
                <a:gd name="T15" fmla="*/ 352 h 45"/>
                <a:gd name="T16" fmla="*/ 619 w 70"/>
                <a:gd name="T17" fmla="*/ 453 h 45"/>
                <a:gd name="T18" fmla="*/ 754 w 70"/>
                <a:gd name="T19" fmla="*/ 397 h 45"/>
                <a:gd name="T20" fmla="*/ 498 w 70"/>
                <a:gd name="T21" fmla="*/ 65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45">
                  <a:moveTo>
                    <a:pt x="30" y="0"/>
                  </a:moveTo>
                  <a:cubicBezTo>
                    <a:pt x="25" y="0"/>
                    <a:pt x="17" y="1"/>
                    <a:pt x="11" y="3"/>
                  </a:cubicBezTo>
                  <a:cubicBezTo>
                    <a:pt x="0" y="7"/>
                    <a:pt x="16" y="8"/>
                    <a:pt x="20" y="10"/>
                  </a:cubicBezTo>
                  <a:cubicBezTo>
                    <a:pt x="21" y="14"/>
                    <a:pt x="15" y="15"/>
                    <a:pt x="12" y="15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5" y="18"/>
                    <a:pt x="19" y="17"/>
                    <a:pt x="22" y="18"/>
                  </a:cubicBezTo>
                  <a:cubicBezTo>
                    <a:pt x="25" y="19"/>
                    <a:pt x="26" y="22"/>
                    <a:pt x="30" y="23"/>
                  </a:cubicBezTo>
                  <a:cubicBezTo>
                    <a:pt x="37" y="24"/>
                    <a:pt x="45" y="19"/>
                    <a:pt x="39" y="31"/>
                  </a:cubicBezTo>
                  <a:cubicBezTo>
                    <a:pt x="43" y="32"/>
                    <a:pt x="63" y="31"/>
                    <a:pt x="55" y="40"/>
                  </a:cubicBezTo>
                  <a:cubicBezTo>
                    <a:pt x="61" y="45"/>
                    <a:pt x="70" y="44"/>
                    <a:pt x="67" y="35"/>
                  </a:cubicBezTo>
                  <a:cubicBezTo>
                    <a:pt x="64" y="25"/>
                    <a:pt x="43" y="17"/>
                    <a:pt x="44" y="6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48">
              <a:extLst>
                <a:ext uri="{FF2B5EF4-FFF2-40B4-BE49-F238E27FC236}">
                  <a16:creationId xmlns:a16="http://schemas.microsoft.com/office/drawing/2014/main" id="{7DEA3164-DC23-4AD3-BE6B-E5241CE4D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418"/>
              <a:ext cx="74" cy="58"/>
            </a:xfrm>
            <a:custGeom>
              <a:avLst/>
              <a:gdLst>
                <a:gd name="T0" fmla="*/ 226 w 33"/>
                <a:gd name="T1" fmla="*/ 20 h 26"/>
                <a:gd name="T2" fmla="*/ 90 w 33"/>
                <a:gd name="T3" fmla="*/ 45 h 26"/>
                <a:gd name="T4" fmla="*/ 157 w 33"/>
                <a:gd name="T5" fmla="*/ 89 h 26"/>
                <a:gd name="T6" fmla="*/ 202 w 33"/>
                <a:gd name="T7" fmla="*/ 154 h 26"/>
                <a:gd name="T8" fmla="*/ 110 w 33"/>
                <a:gd name="T9" fmla="*/ 199 h 26"/>
                <a:gd name="T10" fmla="*/ 182 w 33"/>
                <a:gd name="T11" fmla="*/ 243 h 26"/>
                <a:gd name="T12" fmla="*/ 157 w 33"/>
                <a:gd name="T13" fmla="*/ 288 h 26"/>
                <a:gd name="T14" fmla="*/ 336 w 33"/>
                <a:gd name="T15" fmla="*/ 210 h 26"/>
                <a:gd name="T16" fmla="*/ 271 w 33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6">
                  <a:moveTo>
                    <a:pt x="20" y="2"/>
                  </a:moveTo>
                  <a:cubicBezTo>
                    <a:pt x="17" y="3"/>
                    <a:pt x="12" y="2"/>
                    <a:pt x="8" y="4"/>
                  </a:cubicBezTo>
                  <a:cubicBezTo>
                    <a:pt x="0" y="9"/>
                    <a:pt x="10" y="8"/>
                    <a:pt x="14" y="8"/>
                  </a:cubicBezTo>
                  <a:cubicBezTo>
                    <a:pt x="17" y="8"/>
                    <a:pt x="21" y="9"/>
                    <a:pt x="18" y="14"/>
                  </a:cubicBezTo>
                  <a:cubicBezTo>
                    <a:pt x="16" y="16"/>
                    <a:pt x="12" y="16"/>
                    <a:pt x="10" y="18"/>
                  </a:cubicBezTo>
                  <a:cubicBezTo>
                    <a:pt x="11" y="20"/>
                    <a:pt x="14" y="20"/>
                    <a:pt x="16" y="22"/>
                  </a:cubicBezTo>
                  <a:cubicBezTo>
                    <a:pt x="15" y="23"/>
                    <a:pt x="15" y="25"/>
                    <a:pt x="14" y="26"/>
                  </a:cubicBezTo>
                  <a:cubicBezTo>
                    <a:pt x="18" y="26"/>
                    <a:pt x="28" y="23"/>
                    <a:pt x="30" y="19"/>
                  </a:cubicBezTo>
                  <a:cubicBezTo>
                    <a:pt x="33" y="14"/>
                    <a:pt x="27" y="4"/>
                    <a:pt x="24" y="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49">
              <a:extLst>
                <a:ext uri="{FF2B5EF4-FFF2-40B4-BE49-F238E27FC236}">
                  <a16:creationId xmlns:a16="http://schemas.microsoft.com/office/drawing/2014/main" id="{59873AF8-9D30-4DC1-BA69-BF8C820F5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624"/>
              <a:ext cx="229" cy="128"/>
            </a:xfrm>
            <a:custGeom>
              <a:avLst/>
              <a:gdLst>
                <a:gd name="T0" fmla="*/ 317 w 102"/>
                <a:gd name="T1" fmla="*/ 0 h 57"/>
                <a:gd name="T2" fmla="*/ 81 w 102"/>
                <a:gd name="T3" fmla="*/ 137 h 57"/>
                <a:gd name="T4" fmla="*/ 454 w 102"/>
                <a:gd name="T5" fmla="*/ 292 h 57"/>
                <a:gd name="T6" fmla="*/ 384 w 102"/>
                <a:gd name="T7" fmla="*/ 292 h 57"/>
                <a:gd name="T8" fmla="*/ 555 w 102"/>
                <a:gd name="T9" fmla="*/ 429 h 57"/>
                <a:gd name="T10" fmla="*/ 418 w 102"/>
                <a:gd name="T11" fmla="*/ 519 h 57"/>
                <a:gd name="T12" fmla="*/ 564 w 102"/>
                <a:gd name="T13" fmla="*/ 566 h 57"/>
                <a:gd name="T14" fmla="*/ 891 w 102"/>
                <a:gd name="T15" fmla="*/ 600 h 57"/>
                <a:gd name="T16" fmla="*/ 1028 w 102"/>
                <a:gd name="T17" fmla="*/ 624 h 57"/>
                <a:gd name="T18" fmla="*/ 1154 w 102"/>
                <a:gd name="T19" fmla="*/ 579 h 57"/>
                <a:gd name="T20" fmla="*/ 590 w 102"/>
                <a:gd name="T21" fmla="*/ 218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57">
                  <a:moveTo>
                    <a:pt x="28" y="0"/>
                  </a:moveTo>
                  <a:cubicBezTo>
                    <a:pt x="28" y="12"/>
                    <a:pt x="0" y="1"/>
                    <a:pt x="7" y="12"/>
                  </a:cubicBezTo>
                  <a:cubicBezTo>
                    <a:pt x="13" y="22"/>
                    <a:pt x="39" y="10"/>
                    <a:pt x="40" y="26"/>
                  </a:cubicBezTo>
                  <a:cubicBezTo>
                    <a:pt x="38" y="26"/>
                    <a:pt x="36" y="26"/>
                    <a:pt x="34" y="26"/>
                  </a:cubicBezTo>
                  <a:cubicBezTo>
                    <a:pt x="33" y="36"/>
                    <a:pt x="55" y="29"/>
                    <a:pt x="49" y="38"/>
                  </a:cubicBezTo>
                  <a:cubicBezTo>
                    <a:pt x="47" y="41"/>
                    <a:pt x="37" y="41"/>
                    <a:pt x="37" y="46"/>
                  </a:cubicBezTo>
                  <a:cubicBezTo>
                    <a:pt x="37" y="50"/>
                    <a:pt x="47" y="49"/>
                    <a:pt x="50" y="50"/>
                  </a:cubicBezTo>
                  <a:cubicBezTo>
                    <a:pt x="60" y="50"/>
                    <a:pt x="70" y="48"/>
                    <a:pt x="79" y="53"/>
                  </a:cubicBezTo>
                  <a:cubicBezTo>
                    <a:pt x="85" y="57"/>
                    <a:pt x="84" y="57"/>
                    <a:pt x="91" y="55"/>
                  </a:cubicBezTo>
                  <a:cubicBezTo>
                    <a:pt x="94" y="54"/>
                    <a:pt x="99" y="53"/>
                    <a:pt x="102" y="51"/>
                  </a:cubicBezTo>
                  <a:cubicBezTo>
                    <a:pt x="89" y="37"/>
                    <a:pt x="71" y="24"/>
                    <a:pt x="52" y="19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50">
              <a:extLst>
                <a:ext uri="{FF2B5EF4-FFF2-40B4-BE49-F238E27FC236}">
                  <a16:creationId xmlns:a16="http://schemas.microsoft.com/office/drawing/2014/main" id="{DB329583-99FD-4C7E-A5D1-82238D719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21"/>
              <a:ext cx="44" cy="119"/>
            </a:xfrm>
            <a:custGeom>
              <a:avLst/>
              <a:gdLst>
                <a:gd name="T0" fmla="*/ 44 w 20"/>
                <a:gd name="T1" fmla="*/ 0 h 53"/>
                <a:gd name="T2" fmla="*/ 169 w 20"/>
                <a:gd name="T3" fmla="*/ 56 h 53"/>
                <a:gd name="T4" fmla="*/ 97 w 20"/>
                <a:gd name="T5" fmla="*/ 182 h 53"/>
                <a:gd name="T6" fmla="*/ 161 w 20"/>
                <a:gd name="T7" fmla="*/ 218 h 53"/>
                <a:gd name="T8" fmla="*/ 117 w 20"/>
                <a:gd name="T9" fmla="*/ 292 h 53"/>
                <a:gd name="T10" fmla="*/ 150 w 20"/>
                <a:gd name="T11" fmla="*/ 384 h 53"/>
                <a:gd name="T12" fmla="*/ 106 w 20"/>
                <a:gd name="T13" fmla="*/ 429 h 53"/>
                <a:gd name="T14" fmla="*/ 97 w 20"/>
                <a:gd name="T15" fmla="*/ 498 h 53"/>
                <a:gd name="T16" fmla="*/ 53 w 20"/>
                <a:gd name="T17" fmla="*/ 418 h 53"/>
                <a:gd name="T18" fmla="*/ 0 w 20"/>
                <a:gd name="T19" fmla="*/ 182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3">
                  <a:moveTo>
                    <a:pt x="4" y="0"/>
                  </a:moveTo>
                  <a:cubicBezTo>
                    <a:pt x="7" y="5"/>
                    <a:pt x="13" y="2"/>
                    <a:pt x="16" y="5"/>
                  </a:cubicBezTo>
                  <a:cubicBezTo>
                    <a:pt x="20" y="11"/>
                    <a:pt x="13" y="13"/>
                    <a:pt x="9" y="16"/>
                  </a:cubicBezTo>
                  <a:cubicBezTo>
                    <a:pt x="10" y="16"/>
                    <a:pt x="15" y="18"/>
                    <a:pt x="15" y="19"/>
                  </a:cubicBezTo>
                  <a:cubicBezTo>
                    <a:pt x="16" y="23"/>
                    <a:pt x="12" y="22"/>
                    <a:pt x="11" y="26"/>
                  </a:cubicBezTo>
                  <a:cubicBezTo>
                    <a:pt x="15" y="29"/>
                    <a:pt x="17" y="30"/>
                    <a:pt x="14" y="34"/>
                  </a:cubicBezTo>
                  <a:cubicBezTo>
                    <a:pt x="13" y="36"/>
                    <a:pt x="11" y="36"/>
                    <a:pt x="10" y="38"/>
                  </a:cubicBezTo>
                  <a:cubicBezTo>
                    <a:pt x="9" y="40"/>
                    <a:pt x="10" y="43"/>
                    <a:pt x="9" y="44"/>
                  </a:cubicBezTo>
                  <a:cubicBezTo>
                    <a:pt x="5" y="53"/>
                    <a:pt x="5" y="41"/>
                    <a:pt x="5" y="37"/>
                  </a:cubicBezTo>
                  <a:cubicBezTo>
                    <a:pt x="5" y="30"/>
                    <a:pt x="5" y="22"/>
                    <a:pt x="0" y="16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51">
              <a:extLst>
                <a:ext uri="{FF2B5EF4-FFF2-40B4-BE49-F238E27FC236}">
                  <a16:creationId xmlns:a16="http://schemas.microsoft.com/office/drawing/2014/main" id="{4D04FC7B-6672-48EB-88AE-9F19D4FE6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05"/>
              <a:ext cx="108" cy="155"/>
            </a:xfrm>
            <a:custGeom>
              <a:avLst/>
              <a:gdLst>
                <a:gd name="T0" fmla="*/ 0 w 48"/>
                <a:gd name="T1" fmla="*/ 0 h 69"/>
                <a:gd name="T2" fmla="*/ 162 w 48"/>
                <a:gd name="T3" fmla="*/ 90 h 69"/>
                <a:gd name="T4" fmla="*/ 263 w 48"/>
                <a:gd name="T5" fmla="*/ 157 h 69"/>
                <a:gd name="T6" fmla="*/ 218 w 48"/>
                <a:gd name="T7" fmla="*/ 272 h 69"/>
                <a:gd name="T8" fmla="*/ 329 w 48"/>
                <a:gd name="T9" fmla="*/ 353 h 69"/>
                <a:gd name="T10" fmla="*/ 308 w 48"/>
                <a:gd name="T11" fmla="*/ 429 h 69"/>
                <a:gd name="T12" fmla="*/ 410 w 48"/>
                <a:gd name="T13" fmla="*/ 445 h 69"/>
                <a:gd name="T14" fmla="*/ 527 w 48"/>
                <a:gd name="T15" fmla="*/ 510 h 69"/>
                <a:gd name="T16" fmla="*/ 365 w 48"/>
                <a:gd name="T17" fmla="*/ 611 h 69"/>
                <a:gd name="T18" fmla="*/ 365 w 48"/>
                <a:gd name="T19" fmla="*/ 681 h 69"/>
                <a:gd name="T20" fmla="*/ 344 w 48"/>
                <a:gd name="T21" fmla="*/ 746 h 69"/>
                <a:gd name="T22" fmla="*/ 329 w 48"/>
                <a:gd name="T23" fmla="*/ 782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69">
                  <a:moveTo>
                    <a:pt x="0" y="0"/>
                  </a:moveTo>
                  <a:cubicBezTo>
                    <a:pt x="3" y="3"/>
                    <a:pt x="9" y="7"/>
                    <a:pt x="14" y="8"/>
                  </a:cubicBezTo>
                  <a:cubicBezTo>
                    <a:pt x="17" y="9"/>
                    <a:pt x="28" y="6"/>
                    <a:pt x="23" y="14"/>
                  </a:cubicBezTo>
                  <a:cubicBezTo>
                    <a:pt x="21" y="18"/>
                    <a:pt x="12" y="19"/>
                    <a:pt x="19" y="24"/>
                  </a:cubicBezTo>
                  <a:cubicBezTo>
                    <a:pt x="24" y="28"/>
                    <a:pt x="29" y="23"/>
                    <a:pt x="29" y="31"/>
                  </a:cubicBezTo>
                  <a:cubicBezTo>
                    <a:pt x="29" y="34"/>
                    <a:pt x="24" y="34"/>
                    <a:pt x="27" y="38"/>
                  </a:cubicBezTo>
                  <a:cubicBezTo>
                    <a:pt x="28" y="40"/>
                    <a:pt x="33" y="39"/>
                    <a:pt x="36" y="39"/>
                  </a:cubicBezTo>
                  <a:cubicBezTo>
                    <a:pt x="38" y="39"/>
                    <a:pt x="48" y="41"/>
                    <a:pt x="46" y="45"/>
                  </a:cubicBezTo>
                  <a:cubicBezTo>
                    <a:pt x="44" y="49"/>
                    <a:pt x="35" y="47"/>
                    <a:pt x="32" y="54"/>
                  </a:cubicBezTo>
                  <a:cubicBezTo>
                    <a:pt x="32" y="55"/>
                    <a:pt x="33" y="58"/>
                    <a:pt x="32" y="60"/>
                  </a:cubicBezTo>
                  <a:cubicBezTo>
                    <a:pt x="32" y="62"/>
                    <a:pt x="30" y="64"/>
                    <a:pt x="30" y="66"/>
                  </a:cubicBezTo>
                  <a:cubicBezTo>
                    <a:pt x="29" y="67"/>
                    <a:pt x="29" y="68"/>
                    <a:pt x="29" y="69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52">
              <a:extLst>
                <a:ext uri="{FF2B5EF4-FFF2-40B4-BE49-F238E27FC236}">
                  <a16:creationId xmlns:a16="http://schemas.microsoft.com/office/drawing/2014/main" id="{6BC8DC49-F00E-4B44-AE4E-7C5B2947D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3339"/>
              <a:ext cx="110" cy="144"/>
            </a:xfrm>
            <a:custGeom>
              <a:avLst/>
              <a:gdLst>
                <a:gd name="T0" fmla="*/ 510 w 49"/>
                <a:gd name="T1" fmla="*/ 0 h 64"/>
                <a:gd name="T2" fmla="*/ 510 w 49"/>
                <a:gd name="T3" fmla="*/ 239 h 64"/>
                <a:gd name="T4" fmla="*/ 429 w 49"/>
                <a:gd name="T5" fmla="*/ 356 h 64"/>
                <a:gd name="T6" fmla="*/ 409 w 49"/>
                <a:gd name="T7" fmla="*/ 466 h 64"/>
                <a:gd name="T8" fmla="*/ 191 w 49"/>
                <a:gd name="T9" fmla="*/ 547 h 64"/>
                <a:gd name="T10" fmla="*/ 9 w 49"/>
                <a:gd name="T11" fmla="*/ 709 h 64"/>
                <a:gd name="T12" fmla="*/ 65 w 49"/>
                <a:gd name="T13" fmla="*/ 329 h 64"/>
                <a:gd name="T14" fmla="*/ 364 w 49"/>
                <a:gd name="T15" fmla="*/ 36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64">
                  <a:moveTo>
                    <a:pt x="45" y="0"/>
                  </a:moveTo>
                  <a:cubicBezTo>
                    <a:pt x="43" y="6"/>
                    <a:pt x="49" y="14"/>
                    <a:pt x="45" y="21"/>
                  </a:cubicBezTo>
                  <a:cubicBezTo>
                    <a:pt x="43" y="25"/>
                    <a:pt x="39" y="26"/>
                    <a:pt x="38" y="31"/>
                  </a:cubicBezTo>
                  <a:cubicBezTo>
                    <a:pt x="37" y="35"/>
                    <a:pt x="42" y="37"/>
                    <a:pt x="36" y="41"/>
                  </a:cubicBezTo>
                  <a:cubicBezTo>
                    <a:pt x="28" y="44"/>
                    <a:pt x="22" y="38"/>
                    <a:pt x="17" y="48"/>
                  </a:cubicBezTo>
                  <a:cubicBezTo>
                    <a:pt x="14" y="55"/>
                    <a:pt x="12" y="64"/>
                    <a:pt x="1" y="62"/>
                  </a:cubicBezTo>
                  <a:cubicBezTo>
                    <a:pt x="0" y="52"/>
                    <a:pt x="2" y="38"/>
                    <a:pt x="6" y="29"/>
                  </a:cubicBezTo>
                  <a:cubicBezTo>
                    <a:pt x="12" y="17"/>
                    <a:pt x="21" y="11"/>
                    <a:pt x="32" y="3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53">
              <a:extLst>
                <a:ext uri="{FF2B5EF4-FFF2-40B4-BE49-F238E27FC236}">
                  <a16:creationId xmlns:a16="http://schemas.microsoft.com/office/drawing/2014/main" id="{2858B843-38F7-406C-BE70-33B399F8F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148"/>
              <a:ext cx="60" cy="265"/>
            </a:xfrm>
            <a:custGeom>
              <a:avLst/>
              <a:gdLst>
                <a:gd name="T0" fmla="*/ 98 w 27"/>
                <a:gd name="T1" fmla="*/ 202 h 118"/>
                <a:gd name="T2" fmla="*/ 207 w 27"/>
                <a:gd name="T3" fmla="*/ 182 h 118"/>
                <a:gd name="T4" fmla="*/ 162 w 27"/>
                <a:gd name="T5" fmla="*/ 308 h 118"/>
                <a:gd name="T6" fmla="*/ 178 w 27"/>
                <a:gd name="T7" fmla="*/ 409 h 118"/>
                <a:gd name="T8" fmla="*/ 207 w 27"/>
                <a:gd name="T9" fmla="*/ 490 h 118"/>
                <a:gd name="T10" fmla="*/ 162 w 27"/>
                <a:gd name="T11" fmla="*/ 591 h 118"/>
                <a:gd name="T12" fmla="*/ 53 w 27"/>
                <a:gd name="T13" fmla="*/ 712 h 118"/>
                <a:gd name="T14" fmla="*/ 198 w 27"/>
                <a:gd name="T15" fmla="*/ 757 h 118"/>
                <a:gd name="T16" fmla="*/ 98 w 27"/>
                <a:gd name="T17" fmla="*/ 907 h 118"/>
                <a:gd name="T18" fmla="*/ 142 w 27"/>
                <a:gd name="T19" fmla="*/ 1073 h 118"/>
                <a:gd name="T20" fmla="*/ 89 w 27"/>
                <a:gd name="T21" fmla="*/ 1235 h 118"/>
                <a:gd name="T22" fmla="*/ 296 w 27"/>
                <a:gd name="T23" fmla="*/ 1271 h 118"/>
                <a:gd name="T24" fmla="*/ 162 w 27"/>
                <a:gd name="T25" fmla="*/ 1336 h 118"/>
                <a:gd name="T26" fmla="*/ 0 w 27"/>
                <a:gd name="T27" fmla="*/ 1166 h 118"/>
                <a:gd name="T28" fmla="*/ 53 w 27"/>
                <a:gd name="T29" fmla="*/ 465 h 118"/>
                <a:gd name="T30" fmla="*/ 44 w 27"/>
                <a:gd name="T31" fmla="*/ 0 h 1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" h="118">
                  <a:moveTo>
                    <a:pt x="9" y="18"/>
                  </a:moveTo>
                  <a:cubicBezTo>
                    <a:pt x="11" y="18"/>
                    <a:pt x="15" y="16"/>
                    <a:pt x="19" y="16"/>
                  </a:cubicBezTo>
                  <a:cubicBezTo>
                    <a:pt x="19" y="20"/>
                    <a:pt x="15" y="23"/>
                    <a:pt x="15" y="27"/>
                  </a:cubicBezTo>
                  <a:cubicBezTo>
                    <a:pt x="25" y="28"/>
                    <a:pt x="17" y="32"/>
                    <a:pt x="16" y="36"/>
                  </a:cubicBezTo>
                  <a:cubicBezTo>
                    <a:pt x="16" y="39"/>
                    <a:pt x="18" y="40"/>
                    <a:pt x="19" y="43"/>
                  </a:cubicBezTo>
                  <a:cubicBezTo>
                    <a:pt x="19" y="46"/>
                    <a:pt x="17" y="50"/>
                    <a:pt x="15" y="52"/>
                  </a:cubicBezTo>
                  <a:cubicBezTo>
                    <a:pt x="12" y="56"/>
                    <a:pt x="3" y="57"/>
                    <a:pt x="5" y="63"/>
                  </a:cubicBezTo>
                  <a:cubicBezTo>
                    <a:pt x="7" y="69"/>
                    <a:pt x="14" y="64"/>
                    <a:pt x="18" y="67"/>
                  </a:cubicBezTo>
                  <a:cubicBezTo>
                    <a:pt x="17" y="72"/>
                    <a:pt x="10" y="75"/>
                    <a:pt x="9" y="80"/>
                  </a:cubicBezTo>
                  <a:cubicBezTo>
                    <a:pt x="9" y="85"/>
                    <a:pt x="13" y="89"/>
                    <a:pt x="13" y="95"/>
                  </a:cubicBezTo>
                  <a:cubicBezTo>
                    <a:pt x="12" y="99"/>
                    <a:pt x="7" y="105"/>
                    <a:pt x="8" y="109"/>
                  </a:cubicBezTo>
                  <a:cubicBezTo>
                    <a:pt x="9" y="117"/>
                    <a:pt x="22" y="116"/>
                    <a:pt x="27" y="112"/>
                  </a:cubicBezTo>
                  <a:cubicBezTo>
                    <a:pt x="24" y="116"/>
                    <a:pt x="20" y="118"/>
                    <a:pt x="15" y="118"/>
                  </a:cubicBezTo>
                  <a:cubicBezTo>
                    <a:pt x="5" y="118"/>
                    <a:pt x="1" y="113"/>
                    <a:pt x="0" y="103"/>
                  </a:cubicBezTo>
                  <a:cubicBezTo>
                    <a:pt x="0" y="83"/>
                    <a:pt x="4" y="62"/>
                    <a:pt x="5" y="41"/>
                  </a:cubicBezTo>
                  <a:cubicBezTo>
                    <a:pt x="5" y="28"/>
                    <a:pt x="0" y="12"/>
                    <a:pt x="4" y="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54">
              <a:extLst>
                <a:ext uri="{FF2B5EF4-FFF2-40B4-BE49-F238E27FC236}">
                  <a16:creationId xmlns:a16="http://schemas.microsoft.com/office/drawing/2014/main" id="{7C0CF358-E9E2-4AFE-A1AA-BFC0DD08C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117"/>
              <a:ext cx="38" cy="83"/>
            </a:xfrm>
            <a:custGeom>
              <a:avLst/>
              <a:gdLst>
                <a:gd name="T0" fmla="*/ 170 w 17"/>
                <a:gd name="T1" fmla="*/ 363 h 37"/>
                <a:gd name="T2" fmla="*/ 179 w 17"/>
                <a:gd name="T3" fmla="*/ 137 h 37"/>
                <a:gd name="T4" fmla="*/ 56 w 17"/>
                <a:gd name="T5" fmla="*/ 0 h 37"/>
                <a:gd name="T6" fmla="*/ 134 w 17"/>
                <a:gd name="T7" fmla="*/ 41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7">
                  <a:moveTo>
                    <a:pt x="15" y="32"/>
                  </a:moveTo>
                  <a:cubicBezTo>
                    <a:pt x="16" y="29"/>
                    <a:pt x="17" y="16"/>
                    <a:pt x="16" y="12"/>
                  </a:cubicBezTo>
                  <a:cubicBezTo>
                    <a:pt x="14" y="6"/>
                    <a:pt x="4" y="5"/>
                    <a:pt x="5" y="0"/>
                  </a:cubicBezTo>
                  <a:cubicBezTo>
                    <a:pt x="3" y="8"/>
                    <a:pt x="0" y="34"/>
                    <a:pt x="12" y="37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55">
              <a:extLst>
                <a:ext uri="{FF2B5EF4-FFF2-40B4-BE49-F238E27FC236}">
                  <a16:creationId xmlns:a16="http://schemas.microsoft.com/office/drawing/2014/main" id="{928B5E57-9755-47A2-A93D-E630C72D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922"/>
              <a:ext cx="52" cy="34"/>
            </a:xfrm>
            <a:custGeom>
              <a:avLst/>
              <a:gdLst>
                <a:gd name="T0" fmla="*/ 0 w 23"/>
                <a:gd name="T1" fmla="*/ 102 h 15"/>
                <a:gd name="T2" fmla="*/ 267 w 23"/>
                <a:gd name="T3" fmla="*/ 36 h 15"/>
                <a:gd name="T4" fmla="*/ 240 w 23"/>
                <a:gd name="T5" fmla="*/ 175 h 15"/>
                <a:gd name="T6" fmla="*/ 138 w 23"/>
                <a:gd name="T7" fmla="*/ 8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5">
                  <a:moveTo>
                    <a:pt x="0" y="9"/>
                  </a:moveTo>
                  <a:cubicBezTo>
                    <a:pt x="9" y="10"/>
                    <a:pt x="15" y="0"/>
                    <a:pt x="23" y="3"/>
                  </a:cubicBezTo>
                  <a:cubicBezTo>
                    <a:pt x="22" y="7"/>
                    <a:pt x="21" y="10"/>
                    <a:pt x="21" y="15"/>
                  </a:cubicBezTo>
                  <a:cubicBezTo>
                    <a:pt x="19" y="12"/>
                    <a:pt x="15" y="8"/>
                    <a:pt x="12" y="7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56">
              <a:extLst>
                <a:ext uri="{FF2B5EF4-FFF2-40B4-BE49-F238E27FC236}">
                  <a16:creationId xmlns:a16="http://schemas.microsoft.com/office/drawing/2014/main" id="{1B39A8FF-4064-4524-AF74-CBB28321A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787"/>
              <a:ext cx="54" cy="124"/>
            </a:xfrm>
            <a:custGeom>
              <a:avLst/>
              <a:gdLst>
                <a:gd name="T0" fmla="*/ 25 w 24"/>
                <a:gd name="T1" fmla="*/ 437 h 55"/>
                <a:gd name="T2" fmla="*/ 101 w 24"/>
                <a:gd name="T3" fmla="*/ 604 h 55"/>
                <a:gd name="T4" fmla="*/ 218 w 24"/>
                <a:gd name="T5" fmla="*/ 437 h 55"/>
                <a:gd name="T6" fmla="*/ 263 w 24"/>
                <a:gd name="T7" fmla="*/ 239 h 55"/>
                <a:gd name="T8" fmla="*/ 207 w 24"/>
                <a:gd name="T9" fmla="*/ 0 h 55"/>
                <a:gd name="T10" fmla="*/ 218 w 24"/>
                <a:gd name="T11" fmla="*/ 345 h 55"/>
                <a:gd name="T12" fmla="*/ 72 w 24"/>
                <a:gd name="T13" fmla="*/ 446 h 55"/>
                <a:gd name="T14" fmla="*/ 81 w 24"/>
                <a:gd name="T15" fmla="*/ 446 h 55"/>
                <a:gd name="T16" fmla="*/ 92 w 24"/>
                <a:gd name="T17" fmla="*/ 446 h 55"/>
                <a:gd name="T18" fmla="*/ 72 w 24"/>
                <a:gd name="T19" fmla="*/ 467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55">
                  <a:moveTo>
                    <a:pt x="2" y="38"/>
                  </a:moveTo>
                  <a:cubicBezTo>
                    <a:pt x="0" y="43"/>
                    <a:pt x="4" y="51"/>
                    <a:pt x="9" y="53"/>
                  </a:cubicBezTo>
                  <a:cubicBezTo>
                    <a:pt x="16" y="55"/>
                    <a:pt x="18" y="44"/>
                    <a:pt x="19" y="38"/>
                  </a:cubicBezTo>
                  <a:cubicBezTo>
                    <a:pt x="20" y="32"/>
                    <a:pt x="22" y="26"/>
                    <a:pt x="23" y="21"/>
                  </a:cubicBezTo>
                  <a:cubicBezTo>
                    <a:pt x="24" y="13"/>
                    <a:pt x="19" y="7"/>
                    <a:pt x="18" y="0"/>
                  </a:cubicBezTo>
                  <a:cubicBezTo>
                    <a:pt x="16" y="10"/>
                    <a:pt x="23" y="21"/>
                    <a:pt x="19" y="30"/>
                  </a:cubicBezTo>
                  <a:cubicBezTo>
                    <a:pt x="17" y="37"/>
                    <a:pt x="11" y="34"/>
                    <a:pt x="6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6" y="40"/>
                    <a:pt x="6" y="4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57">
              <a:extLst>
                <a:ext uri="{FF2B5EF4-FFF2-40B4-BE49-F238E27FC236}">
                  <a16:creationId xmlns:a16="http://schemas.microsoft.com/office/drawing/2014/main" id="{E5F60472-517C-4451-B70D-E66CD2796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3005"/>
              <a:ext cx="117" cy="52"/>
            </a:xfrm>
            <a:custGeom>
              <a:avLst/>
              <a:gdLst>
                <a:gd name="T0" fmla="*/ 81 w 52"/>
                <a:gd name="T1" fmla="*/ 219 h 23"/>
                <a:gd name="T2" fmla="*/ 275 w 52"/>
                <a:gd name="T3" fmla="*/ 45 h 23"/>
                <a:gd name="T4" fmla="*/ 410 w 52"/>
                <a:gd name="T5" fmla="*/ 45 h 23"/>
                <a:gd name="T6" fmla="*/ 592 w 52"/>
                <a:gd name="T7" fmla="*/ 11 h 23"/>
                <a:gd name="T8" fmla="*/ 511 w 52"/>
                <a:gd name="T9" fmla="*/ 138 h 23"/>
                <a:gd name="T10" fmla="*/ 284 w 52"/>
                <a:gd name="T11" fmla="*/ 138 h 23"/>
                <a:gd name="T12" fmla="*/ 0 w 52"/>
                <a:gd name="T13" fmla="*/ 267 h 23"/>
                <a:gd name="T14" fmla="*/ 11 w 52"/>
                <a:gd name="T15" fmla="*/ 24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23">
                  <a:moveTo>
                    <a:pt x="7" y="19"/>
                  </a:moveTo>
                  <a:cubicBezTo>
                    <a:pt x="11" y="14"/>
                    <a:pt x="17" y="6"/>
                    <a:pt x="24" y="4"/>
                  </a:cubicBezTo>
                  <a:cubicBezTo>
                    <a:pt x="28" y="3"/>
                    <a:pt x="32" y="5"/>
                    <a:pt x="36" y="4"/>
                  </a:cubicBezTo>
                  <a:cubicBezTo>
                    <a:pt x="41" y="4"/>
                    <a:pt x="46" y="0"/>
                    <a:pt x="52" y="1"/>
                  </a:cubicBezTo>
                  <a:cubicBezTo>
                    <a:pt x="50" y="5"/>
                    <a:pt x="46" y="8"/>
                    <a:pt x="45" y="12"/>
                  </a:cubicBezTo>
                  <a:cubicBezTo>
                    <a:pt x="41" y="3"/>
                    <a:pt x="31" y="8"/>
                    <a:pt x="25" y="12"/>
                  </a:cubicBezTo>
                  <a:cubicBezTo>
                    <a:pt x="17" y="18"/>
                    <a:pt x="9" y="20"/>
                    <a:pt x="0" y="23"/>
                  </a:cubicBezTo>
                  <a:cubicBezTo>
                    <a:pt x="0" y="22"/>
                    <a:pt x="1" y="22"/>
                    <a:pt x="1" y="2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58">
              <a:extLst>
                <a:ext uri="{FF2B5EF4-FFF2-40B4-BE49-F238E27FC236}">
                  <a16:creationId xmlns:a16="http://schemas.microsoft.com/office/drawing/2014/main" id="{008008E6-A5B6-4E38-849C-4B8D6D29F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072"/>
              <a:ext cx="108" cy="74"/>
            </a:xfrm>
            <a:custGeom>
              <a:avLst/>
              <a:gdLst>
                <a:gd name="T0" fmla="*/ 117 w 48"/>
                <a:gd name="T1" fmla="*/ 262 h 33"/>
                <a:gd name="T2" fmla="*/ 329 w 48"/>
                <a:gd name="T3" fmla="*/ 327 h 33"/>
                <a:gd name="T4" fmla="*/ 376 w 48"/>
                <a:gd name="T5" fmla="*/ 182 h 33"/>
                <a:gd name="T6" fmla="*/ 502 w 48"/>
                <a:gd name="T7" fmla="*/ 56 h 33"/>
                <a:gd name="T8" fmla="*/ 491 w 48"/>
                <a:gd name="T9" fmla="*/ 9 h 33"/>
                <a:gd name="T10" fmla="*/ 365 w 48"/>
                <a:gd name="T11" fmla="*/ 146 h 33"/>
                <a:gd name="T12" fmla="*/ 146 w 48"/>
                <a:gd name="T13" fmla="*/ 202 h 33"/>
                <a:gd name="T14" fmla="*/ 11 w 48"/>
                <a:gd name="T15" fmla="*/ 372 h 33"/>
                <a:gd name="T16" fmla="*/ 173 w 48"/>
                <a:gd name="T17" fmla="*/ 316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3">
                  <a:moveTo>
                    <a:pt x="10" y="23"/>
                  </a:moveTo>
                  <a:cubicBezTo>
                    <a:pt x="17" y="23"/>
                    <a:pt x="26" y="20"/>
                    <a:pt x="29" y="29"/>
                  </a:cubicBezTo>
                  <a:cubicBezTo>
                    <a:pt x="30" y="25"/>
                    <a:pt x="31" y="20"/>
                    <a:pt x="33" y="16"/>
                  </a:cubicBezTo>
                  <a:cubicBezTo>
                    <a:pt x="36" y="11"/>
                    <a:pt x="41" y="9"/>
                    <a:pt x="44" y="5"/>
                  </a:cubicBezTo>
                  <a:cubicBezTo>
                    <a:pt x="46" y="2"/>
                    <a:pt x="48" y="0"/>
                    <a:pt x="43" y="1"/>
                  </a:cubicBezTo>
                  <a:cubicBezTo>
                    <a:pt x="38" y="2"/>
                    <a:pt x="35" y="9"/>
                    <a:pt x="32" y="13"/>
                  </a:cubicBezTo>
                  <a:cubicBezTo>
                    <a:pt x="25" y="21"/>
                    <a:pt x="22" y="16"/>
                    <a:pt x="13" y="18"/>
                  </a:cubicBezTo>
                  <a:cubicBezTo>
                    <a:pt x="5" y="20"/>
                    <a:pt x="1" y="26"/>
                    <a:pt x="1" y="33"/>
                  </a:cubicBezTo>
                  <a:cubicBezTo>
                    <a:pt x="0" y="26"/>
                    <a:pt x="10" y="31"/>
                    <a:pt x="15" y="2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59">
              <a:extLst>
                <a:ext uri="{FF2B5EF4-FFF2-40B4-BE49-F238E27FC236}">
                  <a16:creationId xmlns:a16="http://schemas.microsoft.com/office/drawing/2014/main" id="{28C18F79-7C49-48BF-BDD2-3573CA90F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3216"/>
              <a:ext cx="136" cy="103"/>
            </a:xfrm>
            <a:custGeom>
              <a:avLst/>
              <a:gdLst>
                <a:gd name="T0" fmla="*/ 268 w 61"/>
                <a:gd name="T1" fmla="*/ 125 h 46"/>
                <a:gd name="T2" fmla="*/ 377 w 61"/>
                <a:gd name="T3" fmla="*/ 20 h 46"/>
                <a:gd name="T4" fmla="*/ 453 w 61"/>
                <a:gd name="T5" fmla="*/ 65 h 46"/>
                <a:gd name="T6" fmla="*/ 497 w 61"/>
                <a:gd name="T7" fmla="*/ 280 h 46"/>
                <a:gd name="T8" fmla="*/ 566 w 61"/>
                <a:gd name="T9" fmla="*/ 146 h 46"/>
                <a:gd name="T10" fmla="*/ 676 w 61"/>
                <a:gd name="T11" fmla="*/ 9 h 46"/>
                <a:gd name="T12" fmla="*/ 551 w 61"/>
                <a:gd name="T13" fmla="*/ 517 h 46"/>
                <a:gd name="T14" fmla="*/ 332 w 61"/>
                <a:gd name="T15" fmla="*/ 155 h 46"/>
                <a:gd name="T16" fmla="*/ 178 w 61"/>
                <a:gd name="T17" fmla="*/ 316 h 46"/>
                <a:gd name="T18" fmla="*/ 0 w 61"/>
                <a:gd name="T19" fmla="*/ 497 h 46"/>
                <a:gd name="T20" fmla="*/ 165 w 61"/>
                <a:gd name="T21" fmla="*/ 235 h 46"/>
                <a:gd name="T22" fmla="*/ 288 w 61"/>
                <a:gd name="T23" fmla="*/ 90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46">
                  <a:moveTo>
                    <a:pt x="24" y="11"/>
                  </a:moveTo>
                  <a:cubicBezTo>
                    <a:pt x="26" y="8"/>
                    <a:pt x="31" y="4"/>
                    <a:pt x="34" y="2"/>
                  </a:cubicBezTo>
                  <a:cubicBezTo>
                    <a:pt x="40" y="0"/>
                    <a:pt x="39" y="1"/>
                    <a:pt x="41" y="6"/>
                  </a:cubicBezTo>
                  <a:cubicBezTo>
                    <a:pt x="43" y="11"/>
                    <a:pt x="45" y="19"/>
                    <a:pt x="45" y="25"/>
                  </a:cubicBezTo>
                  <a:cubicBezTo>
                    <a:pt x="49" y="24"/>
                    <a:pt x="50" y="17"/>
                    <a:pt x="51" y="13"/>
                  </a:cubicBezTo>
                  <a:cubicBezTo>
                    <a:pt x="54" y="9"/>
                    <a:pt x="57" y="4"/>
                    <a:pt x="61" y="1"/>
                  </a:cubicBezTo>
                  <a:cubicBezTo>
                    <a:pt x="60" y="17"/>
                    <a:pt x="51" y="30"/>
                    <a:pt x="50" y="46"/>
                  </a:cubicBezTo>
                  <a:cubicBezTo>
                    <a:pt x="37" y="39"/>
                    <a:pt x="54" y="11"/>
                    <a:pt x="30" y="14"/>
                  </a:cubicBezTo>
                  <a:cubicBezTo>
                    <a:pt x="21" y="15"/>
                    <a:pt x="20" y="21"/>
                    <a:pt x="16" y="28"/>
                  </a:cubicBezTo>
                  <a:cubicBezTo>
                    <a:pt x="12" y="35"/>
                    <a:pt x="5" y="38"/>
                    <a:pt x="0" y="44"/>
                  </a:cubicBezTo>
                  <a:cubicBezTo>
                    <a:pt x="5" y="37"/>
                    <a:pt x="11" y="29"/>
                    <a:pt x="15" y="21"/>
                  </a:cubicBezTo>
                  <a:cubicBezTo>
                    <a:pt x="17" y="16"/>
                    <a:pt x="18" y="7"/>
                    <a:pt x="26" y="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60">
              <a:extLst>
                <a:ext uri="{FF2B5EF4-FFF2-40B4-BE49-F238E27FC236}">
                  <a16:creationId xmlns:a16="http://schemas.microsoft.com/office/drawing/2014/main" id="{8580235A-F422-49FF-95CA-B0BA58507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46"/>
              <a:ext cx="39" cy="45"/>
            </a:xfrm>
            <a:custGeom>
              <a:avLst/>
              <a:gdLst>
                <a:gd name="T0" fmla="*/ 25 w 17"/>
                <a:gd name="T1" fmla="*/ 101 h 20"/>
                <a:gd name="T2" fmla="*/ 158 w 17"/>
                <a:gd name="T3" fmla="*/ 72 h 20"/>
                <a:gd name="T4" fmla="*/ 204 w 17"/>
                <a:gd name="T5" fmla="*/ 227 h 20"/>
                <a:gd name="T6" fmla="*/ 0 w 17"/>
                <a:gd name="T7" fmla="*/ 126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9"/>
                  </a:moveTo>
                  <a:cubicBezTo>
                    <a:pt x="6" y="5"/>
                    <a:pt x="8" y="0"/>
                    <a:pt x="13" y="6"/>
                  </a:cubicBezTo>
                  <a:cubicBezTo>
                    <a:pt x="16" y="9"/>
                    <a:pt x="17" y="16"/>
                    <a:pt x="17" y="20"/>
                  </a:cubicBezTo>
                  <a:cubicBezTo>
                    <a:pt x="15" y="14"/>
                    <a:pt x="6" y="3"/>
                    <a:pt x="0" y="1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61">
              <a:extLst>
                <a:ext uri="{FF2B5EF4-FFF2-40B4-BE49-F238E27FC236}">
                  <a16:creationId xmlns:a16="http://schemas.microsoft.com/office/drawing/2014/main" id="{D980CE09-8D4E-401D-B22B-399C828C6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398"/>
              <a:ext cx="38" cy="127"/>
            </a:xfrm>
            <a:custGeom>
              <a:avLst/>
              <a:gdLst>
                <a:gd name="T0" fmla="*/ 154 w 17"/>
                <a:gd name="T1" fmla="*/ 100 h 57"/>
                <a:gd name="T2" fmla="*/ 179 w 17"/>
                <a:gd name="T3" fmla="*/ 441 h 57"/>
                <a:gd name="T4" fmla="*/ 0 w 17"/>
                <a:gd name="T5" fmla="*/ 466 h 57"/>
                <a:gd name="T6" fmla="*/ 134 w 17"/>
                <a:gd name="T7" fmla="*/ 388 h 57"/>
                <a:gd name="T8" fmla="*/ 80 w 17"/>
                <a:gd name="T9" fmla="*/ 234 h 57"/>
                <a:gd name="T10" fmla="*/ 125 w 17"/>
                <a:gd name="T11" fmla="*/ 109 h 57"/>
                <a:gd name="T12" fmla="*/ 145 w 17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57">
                  <a:moveTo>
                    <a:pt x="14" y="9"/>
                  </a:moveTo>
                  <a:cubicBezTo>
                    <a:pt x="14" y="19"/>
                    <a:pt x="15" y="30"/>
                    <a:pt x="16" y="40"/>
                  </a:cubicBezTo>
                  <a:cubicBezTo>
                    <a:pt x="17" y="57"/>
                    <a:pt x="4" y="38"/>
                    <a:pt x="0" y="42"/>
                  </a:cubicBezTo>
                  <a:cubicBezTo>
                    <a:pt x="3" y="38"/>
                    <a:pt x="10" y="40"/>
                    <a:pt x="12" y="35"/>
                  </a:cubicBezTo>
                  <a:cubicBezTo>
                    <a:pt x="14" y="31"/>
                    <a:pt x="10" y="24"/>
                    <a:pt x="7" y="21"/>
                  </a:cubicBezTo>
                  <a:cubicBezTo>
                    <a:pt x="11" y="17"/>
                    <a:pt x="13" y="15"/>
                    <a:pt x="11" y="10"/>
                  </a:cubicBezTo>
                  <a:cubicBezTo>
                    <a:pt x="10" y="4"/>
                    <a:pt x="7" y="3"/>
                    <a:pt x="13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62">
              <a:extLst>
                <a:ext uri="{FF2B5EF4-FFF2-40B4-BE49-F238E27FC236}">
                  <a16:creationId xmlns:a16="http://schemas.microsoft.com/office/drawing/2014/main" id="{625FDF86-F7AE-4100-9D80-DBE4C6A8F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534"/>
              <a:ext cx="144" cy="95"/>
            </a:xfrm>
            <a:custGeom>
              <a:avLst/>
              <a:gdLst>
                <a:gd name="T0" fmla="*/ 720 w 64"/>
                <a:gd name="T1" fmla="*/ 45 h 42"/>
                <a:gd name="T2" fmla="*/ 648 w 64"/>
                <a:gd name="T3" fmla="*/ 210 h 42"/>
                <a:gd name="T4" fmla="*/ 558 w 64"/>
                <a:gd name="T5" fmla="*/ 210 h 42"/>
                <a:gd name="T6" fmla="*/ 482 w 64"/>
                <a:gd name="T7" fmla="*/ 149 h 42"/>
                <a:gd name="T8" fmla="*/ 344 w 64"/>
                <a:gd name="T9" fmla="*/ 219 h 42"/>
                <a:gd name="T10" fmla="*/ 308 w 64"/>
                <a:gd name="T11" fmla="*/ 0 h 42"/>
                <a:gd name="T12" fmla="*/ 227 w 64"/>
                <a:gd name="T13" fmla="*/ 183 h 42"/>
                <a:gd name="T14" fmla="*/ 0 w 64"/>
                <a:gd name="T15" fmla="*/ 81 h 42"/>
                <a:gd name="T16" fmla="*/ 0 w 64"/>
                <a:gd name="T17" fmla="*/ 81 h 42"/>
                <a:gd name="T18" fmla="*/ 194 w 64"/>
                <a:gd name="T19" fmla="*/ 195 h 42"/>
                <a:gd name="T20" fmla="*/ 263 w 64"/>
                <a:gd name="T21" fmla="*/ 292 h 42"/>
                <a:gd name="T22" fmla="*/ 344 w 64"/>
                <a:gd name="T23" fmla="*/ 276 h 42"/>
                <a:gd name="T24" fmla="*/ 502 w 64"/>
                <a:gd name="T25" fmla="*/ 267 h 42"/>
                <a:gd name="T26" fmla="*/ 511 w 64"/>
                <a:gd name="T27" fmla="*/ 486 h 42"/>
                <a:gd name="T28" fmla="*/ 628 w 64"/>
                <a:gd name="T29" fmla="*/ 276 h 42"/>
                <a:gd name="T30" fmla="*/ 709 w 64"/>
                <a:gd name="T31" fmla="*/ 247 h 42"/>
                <a:gd name="T32" fmla="*/ 729 w 64"/>
                <a:gd name="T33" fmla="*/ 72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2">
                  <a:moveTo>
                    <a:pt x="63" y="4"/>
                  </a:moveTo>
                  <a:cubicBezTo>
                    <a:pt x="58" y="6"/>
                    <a:pt x="62" y="16"/>
                    <a:pt x="57" y="18"/>
                  </a:cubicBezTo>
                  <a:cubicBezTo>
                    <a:pt x="55" y="19"/>
                    <a:pt x="50" y="18"/>
                    <a:pt x="49" y="18"/>
                  </a:cubicBezTo>
                  <a:cubicBezTo>
                    <a:pt x="46" y="17"/>
                    <a:pt x="42" y="13"/>
                    <a:pt x="42" y="13"/>
                  </a:cubicBezTo>
                  <a:cubicBezTo>
                    <a:pt x="36" y="12"/>
                    <a:pt x="35" y="23"/>
                    <a:pt x="30" y="19"/>
                  </a:cubicBezTo>
                  <a:cubicBezTo>
                    <a:pt x="26" y="16"/>
                    <a:pt x="27" y="4"/>
                    <a:pt x="27" y="0"/>
                  </a:cubicBezTo>
                  <a:cubicBezTo>
                    <a:pt x="24" y="4"/>
                    <a:pt x="22" y="11"/>
                    <a:pt x="20" y="16"/>
                  </a:cubicBezTo>
                  <a:cubicBezTo>
                    <a:pt x="13" y="15"/>
                    <a:pt x="7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12"/>
                    <a:pt x="12" y="13"/>
                    <a:pt x="17" y="17"/>
                  </a:cubicBezTo>
                  <a:cubicBezTo>
                    <a:pt x="20" y="20"/>
                    <a:pt x="21" y="23"/>
                    <a:pt x="23" y="25"/>
                  </a:cubicBezTo>
                  <a:cubicBezTo>
                    <a:pt x="28" y="30"/>
                    <a:pt x="25" y="27"/>
                    <a:pt x="30" y="24"/>
                  </a:cubicBezTo>
                  <a:cubicBezTo>
                    <a:pt x="35" y="20"/>
                    <a:pt x="42" y="18"/>
                    <a:pt x="44" y="23"/>
                  </a:cubicBezTo>
                  <a:cubicBezTo>
                    <a:pt x="46" y="29"/>
                    <a:pt x="41" y="35"/>
                    <a:pt x="45" y="42"/>
                  </a:cubicBezTo>
                  <a:cubicBezTo>
                    <a:pt x="46" y="31"/>
                    <a:pt x="43" y="26"/>
                    <a:pt x="55" y="24"/>
                  </a:cubicBezTo>
                  <a:cubicBezTo>
                    <a:pt x="60" y="23"/>
                    <a:pt x="61" y="26"/>
                    <a:pt x="62" y="21"/>
                  </a:cubicBezTo>
                  <a:cubicBezTo>
                    <a:pt x="63" y="16"/>
                    <a:pt x="59" y="10"/>
                    <a:pt x="64" y="6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63">
              <a:extLst>
                <a:ext uri="{FF2B5EF4-FFF2-40B4-BE49-F238E27FC236}">
                  <a16:creationId xmlns:a16="http://schemas.microsoft.com/office/drawing/2014/main" id="{92037BE9-7152-4A10-8FCF-4ECCB0432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3362"/>
              <a:ext cx="29" cy="143"/>
            </a:xfrm>
            <a:custGeom>
              <a:avLst/>
              <a:gdLst>
                <a:gd name="T0" fmla="*/ 36 w 13"/>
                <a:gd name="T1" fmla="*/ 0 h 64"/>
                <a:gd name="T2" fmla="*/ 80 w 13"/>
                <a:gd name="T3" fmla="*/ 324 h 64"/>
                <a:gd name="T4" fmla="*/ 0 w 13"/>
                <a:gd name="T5" fmla="*/ 715 h 64"/>
                <a:gd name="T6" fmla="*/ 56 w 13"/>
                <a:gd name="T7" fmla="*/ 505 h 64"/>
                <a:gd name="T8" fmla="*/ 125 w 13"/>
                <a:gd name="T9" fmla="*/ 344 h 64"/>
                <a:gd name="T10" fmla="*/ 145 w 13"/>
                <a:gd name="T11" fmla="*/ 299 h 64"/>
                <a:gd name="T12" fmla="*/ 100 w 13"/>
                <a:gd name="T13" fmla="*/ 235 h 64"/>
                <a:gd name="T14" fmla="*/ 100 w 13"/>
                <a:gd name="T15" fmla="*/ 65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64">
                  <a:moveTo>
                    <a:pt x="3" y="0"/>
                  </a:moveTo>
                  <a:cubicBezTo>
                    <a:pt x="3" y="10"/>
                    <a:pt x="7" y="19"/>
                    <a:pt x="7" y="29"/>
                  </a:cubicBezTo>
                  <a:cubicBezTo>
                    <a:pt x="8" y="42"/>
                    <a:pt x="1" y="52"/>
                    <a:pt x="0" y="64"/>
                  </a:cubicBezTo>
                  <a:cubicBezTo>
                    <a:pt x="3" y="59"/>
                    <a:pt x="3" y="51"/>
                    <a:pt x="5" y="45"/>
                  </a:cubicBezTo>
                  <a:cubicBezTo>
                    <a:pt x="6" y="40"/>
                    <a:pt x="10" y="36"/>
                    <a:pt x="11" y="31"/>
                  </a:cubicBezTo>
                  <a:cubicBezTo>
                    <a:pt x="12" y="29"/>
                    <a:pt x="13" y="30"/>
                    <a:pt x="13" y="27"/>
                  </a:cubicBezTo>
                  <a:cubicBezTo>
                    <a:pt x="12" y="26"/>
                    <a:pt x="10" y="22"/>
                    <a:pt x="9" y="21"/>
                  </a:cubicBezTo>
                  <a:cubicBezTo>
                    <a:pt x="8" y="16"/>
                    <a:pt x="8" y="11"/>
                    <a:pt x="9" y="6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64">
              <a:extLst>
                <a:ext uri="{FF2B5EF4-FFF2-40B4-BE49-F238E27FC236}">
                  <a16:creationId xmlns:a16="http://schemas.microsoft.com/office/drawing/2014/main" id="{0A7267BA-20F3-4AF6-8B3E-7779BAC5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3337"/>
              <a:ext cx="74" cy="274"/>
            </a:xfrm>
            <a:custGeom>
              <a:avLst/>
              <a:gdLst>
                <a:gd name="T0" fmla="*/ 182 w 33"/>
                <a:gd name="T1" fmla="*/ 337 h 122"/>
                <a:gd name="T2" fmla="*/ 126 w 33"/>
                <a:gd name="T3" fmla="*/ 546 h 122"/>
                <a:gd name="T4" fmla="*/ 126 w 33"/>
                <a:gd name="T5" fmla="*/ 624 h 122"/>
                <a:gd name="T6" fmla="*/ 56 w 33"/>
                <a:gd name="T7" fmla="*/ 692 h 122"/>
                <a:gd name="T8" fmla="*/ 202 w 33"/>
                <a:gd name="T9" fmla="*/ 782 h 122"/>
                <a:gd name="T10" fmla="*/ 157 w 33"/>
                <a:gd name="T11" fmla="*/ 952 h 122"/>
                <a:gd name="T12" fmla="*/ 283 w 33"/>
                <a:gd name="T13" fmla="*/ 1100 h 122"/>
                <a:gd name="T14" fmla="*/ 202 w 33"/>
                <a:gd name="T15" fmla="*/ 1381 h 122"/>
                <a:gd name="T16" fmla="*/ 327 w 33"/>
                <a:gd name="T17" fmla="*/ 1100 h 122"/>
                <a:gd name="T18" fmla="*/ 372 w 33"/>
                <a:gd name="T19" fmla="*/ 883 h 122"/>
                <a:gd name="T20" fmla="*/ 292 w 33"/>
                <a:gd name="T21" fmla="*/ 862 h 122"/>
                <a:gd name="T22" fmla="*/ 247 w 33"/>
                <a:gd name="T23" fmla="*/ 782 h 122"/>
                <a:gd name="T24" fmla="*/ 202 w 33"/>
                <a:gd name="T25" fmla="*/ 591 h 122"/>
                <a:gd name="T26" fmla="*/ 316 w 33"/>
                <a:gd name="T27" fmla="*/ 672 h 122"/>
                <a:gd name="T28" fmla="*/ 191 w 33"/>
                <a:gd name="T29" fmla="*/ 546 h 122"/>
                <a:gd name="T30" fmla="*/ 247 w 33"/>
                <a:gd name="T31" fmla="*/ 384 h 122"/>
                <a:gd name="T32" fmla="*/ 157 w 33"/>
                <a:gd name="T33" fmla="*/ 137 h 122"/>
                <a:gd name="T34" fmla="*/ 146 w 33"/>
                <a:gd name="T35" fmla="*/ 36 h 122"/>
                <a:gd name="T36" fmla="*/ 0 w 33"/>
                <a:gd name="T37" fmla="*/ 65 h 122"/>
                <a:gd name="T38" fmla="*/ 146 w 33"/>
                <a:gd name="T39" fmla="*/ 137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122">
                  <a:moveTo>
                    <a:pt x="16" y="30"/>
                  </a:moveTo>
                  <a:cubicBezTo>
                    <a:pt x="9" y="31"/>
                    <a:pt x="11" y="44"/>
                    <a:pt x="11" y="48"/>
                  </a:cubicBezTo>
                  <a:cubicBezTo>
                    <a:pt x="11" y="52"/>
                    <a:pt x="13" y="52"/>
                    <a:pt x="11" y="55"/>
                  </a:cubicBezTo>
                  <a:cubicBezTo>
                    <a:pt x="10" y="58"/>
                    <a:pt x="6" y="57"/>
                    <a:pt x="5" y="61"/>
                  </a:cubicBezTo>
                  <a:cubicBezTo>
                    <a:pt x="13" y="61"/>
                    <a:pt x="17" y="60"/>
                    <a:pt x="18" y="69"/>
                  </a:cubicBezTo>
                  <a:cubicBezTo>
                    <a:pt x="18" y="73"/>
                    <a:pt x="17" y="80"/>
                    <a:pt x="14" y="84"/>
                  </a:cubicBezTo>
                  <a:cubicBezTo>
                    <a:pt x="23" y="82"/>
                    <a:pt x="25" y="91"/>
                    <a:pt x="25" y="97"/>
                  </a:cubicBezTo>
                  <a:cubicBezTo>
                    <a:pt x="25" y="106"/>
                    <a:pt x="18" y="114"/>
                    <a:pt x="18" y="122"/>
                  </a:cubicBezTo>
                  <a:cubicBezTo>
                    <a:pt x="24" y="117"/>
                    <a:pt x="28" y="104"/>
                    <a:pt x="29" y="97"/>
                  </a:cubicBezTo>
                  <a:cubicBezTo>
                    <a:pt x="29" y="95"/>
                    <a:pt x="33" y="79"/>
                    <a:pt x="33" y="78"/>
                  </a:cubicBezTo>
                  <a:cubicBezTo>
                    <a:pt x="32" y="77"/>
                    <a:pt x="27" y="77"/>
                    <a:pt x="26" y="76"/>
                  </a:cubicBezTo>
                  <a:cubicBezTo>
                    <a:pt x="24" y="74"/>
                    <a:pt x="23" y="71"/>
                    <a:pt x="22" y="69"/>
                  </a:cubicBezTo>
                  <a:cubicBezTo>
                    <a:pt x="20" y="64"/>
                    <a:pt x="17" y="58"/>
                    <a:pt x="18" y="52"/>
                  </a:cubicBezTo>
                  <a:cubicBezTo>
                    <a:pt x="20" y="56"/>
                    <a:pt x="22" y="63"/>
                    <a:pt x="28" y="59"/>
                  </a:cubicBezTo>
                  <a:cubicBezTo>
                    <a:pt x="22" y="55"/>
                    <a:pt x="18" y="56"/>
                    <a:pt x="17" y="48"/>
                  </a:cubicBezTo>
                  <a:cubicBezTo>
                    <a:pt x="17" y="43"/>
                    <a:pt x="15" y="34"/>
                    <a:pt x="22" y="34"/>
                  </a:cubicBezTo>
                  <a:cubicBezTo>
                    <a:pt x="21" y="27"/>
                    <a:pt x="16" y="20"/>
                    <a:pt x="14" y="12"/>
                  </a:cubicBezTo>
                  <a:cubicBezTo>
                    <a:pt x="14" y="9"/>
                    <a:pt x="16" y="5"/>
                    <a:pt x="13" y="3"/>
                  </a:cubicBezTo>
                  <a:cubicBezTo>
                    <a:pt x="9" y="0"/>
                    <a:pt x="3" y="4"/>
                    <a:pt x="0" y="6"/>
                  </a:cubicBezTo>
                  <a:cubicBezTo>
                    <a:pt x="6" y="8"/>
                    <a:pt x="8" y="7"/>
                    <a:pt x="13" y="1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65">
              <a:extLst>
                <a:ext uri="{FF2B5EF4-FFF2-40B4-BE49-F238E27FC236}">
                  <a16:creationId xmlns:a16="http://schemas.microsoft.com/office/drawing/2014/main" id="{5A0B9502-D61F-437E-8C40-12D10C7A9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337"/>
              <a:ext cx="103" cy="123"/>
            </a:xfrm>
            <a:custGeom>
              <a:avLst/>
              <a:gdLst>
                <a:gd name="T0" fmla="*/ 20 w 46"/>
                <a:gd name="T1" fmla="*/ 335 h 55"/>
                <a:gd name="T2" fmla="*/ 20 w 46"/>
                <a:gd name="T3" fmla="*/ 490 h 55"/>
                <a:gd name="T4" fmla="*/ 190 w 46"/>
                <a:gd name="T5" fmla="*/ 405 h 55"/>
                <a:gd name="T6" fmla="*/ 170 w 46"/>
                <a:gd name="T7" fmla="*/ 615 h 55"/>
                <a:gd name="T8" fmla="*/ 280 w 46"/>
                <a:gd name="T9" fmla="*/ 445 h 55"/>
                <a:gd name="T10" fmla="*/ 235 w 46"/>
                <a:gd name="T11" fmla="*/ 315 h 55"/>
                <a:gd name="T12" fmla="*/ 517 w 46"/>
                <a:gd name="T13" fmla="*/ 56 h 55"/>
                <a:gd name="T14" fmla="*/ 280 w 46"/>
                <a:gd name="T15" fmla="*/ 190 h 55"/>
                <a:gd name="T16" fmla="*/ 226 w 46"/>
                <a:gd name="T17" fmla="*/ 324 h 55"/>
                <a:gd name="T18" fmla="*/ 81 w 46"/>
                <a:gd name="T19" fmla="*/ 324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55">
                  <a:moveTo>
                    <a:pt x="2" y="30"/>
                  </a:moveTo>
                  <a:cubicBezTo>
                    <a:pt x="0" y="34"/>
                    <a:pt x="4" y="39"/>
                    <a:pt x="2" y="44"/>
                  </a:cubicBezTo>
                  <a:cubicBezTo>
                    <a:pt x="4" y="39"/>
                    <a:pt x="9" y="27"/>
                    <a:pt x="17" y="36"/>
                  </a:cubicBezTo>
                  <a:cubicBezTo>
                    <a:pt x="21" y="40"/>
                    <a:pt x="19" y="51"/>
                    <a:pt x="15" y="55"/>
                  </a:cubicBezTo>
                  <a:cubicBezTo>
                    <a:pt x="19" y="53"/>
                    <a:pt x="25" y="45"/>
                    <a:pt x="25" y="40"/>
                  </a:cubicBezTo>
                  <a:cubicBezTo>
                    <a:pt x="24" y="34"/>
                    <a:pt x="18" y="35"/>
                    <a:pt x="21" y="28"/>
                  </a:cubicBezTo>
                  <a:cubicBezTo>
                    <a:pt x="24" y="22"/>
                    <a:pt x="39" y="0"/>
                    <a:pt x="46" y="5"/>
                  </a:cubicBezTo>
                  <a:cubicBezTo>
                    <a:pt x="36" y="7"/>
                    <a:pt x="30" y="8"/>
                    <a:pt x="25" y="17"/>
                  </a:cubicBezTo>
                  <a:cubicBezTo>
                    <a:pt x="24" y="20"/>
                    <a:pt x="23" y="27"/>
                    <a:pt x="20" y="29"/>
                  </a:cubicBezTo>
                  <a:cubicBezTo>
                    <a:pt x="17" y="31"/>
                    <a:pt x="9" y="29"/>
                    <a:pt x="7" y="29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66">
              <a:extLst>
                <a:ext uri="{FF2B5EF4-FFF2-40B4-BE49-F238E27FC236}">
                  <a16:creationId xmlns:a16="http://schemas.microsoft.com/office/drawing/2014/main" id="{3DE186DC-E3B8-4E9C-B534-2959E45A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323"/>
              <a:ext cx="88" cy="140"/>
            </a:xfrm>
            <a:custGeom>
              <a:avLst/>
              <a:gdLst>
                <a:gd name="T0" fmla="*/ 174 w 39"/>
                <a:gd name="T1" fmla="*/ 332 h 62"/>
                <a:gd name="T2" fmla="*/ 56 w 39"/>
                <a:gd name="T3" fmla="*/ 506 h 62"/>
                <a:gd name="T4" fmla="*/ 117 w 39"/>
                <a:gd name="T5" fmla="*/ 474 h 62"/>
                <a:gd name="T6" fmla="*/ 230 w 39"/>
                <a:gd name="T7" fmla="*/ 519 h 62"/>
                <a:gd name="T8" fmla="*/ 126 w 39"/>
                <a:gd name="T9" fmla="*/ 714 h 62"/>
                <a:gd name="T10" fmla="*/ 239 w 39"/>
                <a:gd name="T11" fmla="*/ 567 h 62"/>
                <a:gd name="T12" fmla="*/ 393 w 39"/>
                <a:gd name="T13" fmla="*/ 519 h 62"/>
                <a:gd name="T14" fmla="*/ 413 w 39"/>
                <a:gd name="T15" fmla="*/ 474 h 62"/>
                <a:gd name="T16" fmla="*/ 311 w 39"/>
                <a:gd name="T17" fmla="*/ 495 h 62"/>
                <a:gd name="T18" fmla="*/ 194 w 39"/>
                <a:gd name="T19" fmla="*/ 402 h 62"/>
                <a:gd name="T20" fmla="*/ 275 w 39"/>
                <a:gd name="T21" fmla="*/ 183 h 62"/>
                <a:gd name="T22" fmla="*/ 264 w 39"/>
                <a:gd name="T23" fmla="*/ 72 h 62"/>
                <a:gd name="T24" fmla="*/ 320 w 39"/>
                <a:gd name="T25" fmla="*/ 0 h 62"/>
                <a:gd name="T26" fmla="*/ 194 w 39"/>
                <a:gd name="T27" fmla="*/ 126 h 62"/>
                <a:gd name="T28" fmla="*/ 219 w 39"/>
                <a:gd name="T29" fmla="*/ 183 h 62"/>
                <a:gd name="T30" fmla="*/ 210 w 39"/>
                <a:gd name="T31" fmla="*/ 275 h 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62">
                  <a:moveTo>
                    <a:pt x="15" y="29"/>
                  </a:moveTo>
                  <a:cubicBezTo>
                    <a:pt x="13" y="35"/>
                    <a:pt x="7" y="39"/>
                    <a:pt x="5" y="44"/>
                  </a:cubicBezTo>
                  <a:cubicBezTo>
                    <a:pt x="0" y="54"/>
                    <a:pt x="8" y="43"/>
                    <a:pt x="10" y="41"/>
                  </a:cubicBezTo>
                  <a:cubicBezTo>
                    <a:pt x="14" y="38"/>
                    <a:pt x="20" y="40"/>
                    <a:pt x="20" y="45"/>
                  </a:cubicBezTo>
                  <a:cubicBezTo>
                    <a:pt x="21" y="50"/>
                    <a:pt x="12" y="57"/>
                    <a:pt x="11" y="62"/>
                  </a:cubicBezTo>
                  <a:cubicBezTo>
                    <a:pt x="16" y="61"/>
                    <a:pt x="18" y="53"/>
                    <a:pt x="21" y="49"/>
                  </a:cubicBezTo>
                  <a:cubicBezTo>
                    <a:pt x="26" y="41"/>
                    <a:pt x="27" y="47"/>
                    <a:pt x="34" y="45"/>
                  </a:cubicBezTo>
                  <a:cubicBezTo>
                    <a:pt x="35" y="44"/>
                    <a:pt x="39" y="42"/>
                    <a:pt x="36" y="41"/>
                  </a:cubicBezTo>
                  <a:cubicBezTo>
                    <a:pt x="34" y="40"/>
                    <a:pt x="30" y="44"/>
                    <a:pt x="27" y="43"/>
                  </a:cubicBezTo>
                  <a:cubicBezTo>
                    <a:pt x="23" y="42"/>
                    <a:pt x="22" y="37"/>
                    <a:pt x="17" y="35"/>
                  </a:cubicBezTo>
                  <a:cubicBezTo>
                    <a:pt x="19" y="29"/>
                    <a:pt x="23" y="22"/>
                    <a:pt x="24" y="16"/>
                  </a:cubicBezTo>
                  <a:cubicBezTo>
                    <a:pt x="24" y="12"/>
                    <a:pt x="22" y="10"/>
                    <a:pt x="23" y="6"/>
                  </a:cubicBezTo>
                  <a:cubicBezTo>
                    <a:pt x="24" y="4"/>
                    <a:pt x="27" y="3"/>
                    <a:pt x="28" y="0"/>
                  </a:cubicBezTo>
                  <a:cubicBezTo>
                    <a:pt x="24" y="2"/>
                    <a:pt x="17" y="6"/>
                    <a:pt x="17" y="11"/>
                  </a:cubicBezTo>
                  <a:cubicBezTo>
                    <a:pt x="17" y="11"/>
                    <a:pt x="19" y="15"/>
                    <a:pt x="19" y="16"/>
                  </a:cubicBezTo>
                  <a:cubicBezTo>
                    <a:pt x="19" y="19"/>
                    <a:pt x="18" y="22"/>
                    <a:pt x="18" y="2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67">
              <a:extLst>
                <a:ext uri="{FF2B5EF4-FFF2-40B4-BE49-F238E27FC236}">
                  <a16:creationId xmlns:a16="http://schemas.microsoft.com/office/drawing/2014/main" id="{18B6F0D8-07D7-45FD-852B-BE7421BBE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3546"/>
              <a:ext cx="38" cy="65"/>
            </a:xfrm>
            <a:custGeom>
              <a:avLst/>
              <a:gdLst>
                <a:gd name="T0" fmla="*/ 125 w 17"/>
                <a:gd name="T1" fmla="*/ 9 h 29"/>
                <a:gd name="T2" fmla="*/ 36 w 17"/>
                <a:gd name="T3" fmla="*/ 327 h 29"/>
                <a:gd name="T4" fmla="*/ 190 w 17"/>
                <a:gd name="T5" fmla="*/ 137 h 29"/>
                <a:gd name="T6" fmla="*/ 134 w 17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9">
                  <a:moveTo>
                    <a:pt x="11" y="1"/>
                  </a:moveTo>
                  <a:cubicBezTo>
                    <a:pt x="6" y="6"/>
                    <a:pt x="0" y="23"/>
                    <a:pt x="3" y="29"/>
                  </a:cubicBezTo>
                  <a:cubicBezTo>
                    <a:pt x="9" y="25"/>
                    <a:pt x="5" y="4"/>
                    <a:pt x="17" y="12"/>
                  </a:cubicBezTo>
                  <a:cubicBezTo>
                    <a:pt x="15" y="9"/>
                    <a:pt x="5" y="5"/>
                    <a:pt x="12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68">
              <a:extLst>
                <a:ext uri="{FF2B5EF4-FFF2-40B4-BE49-F238E27FC236}">
                  <a16:creationId xmlns:a16="http://schemas.microsoft.com/office/drawing/2014/main" id="{6F86B8CF-B549-4112-B6AE-133827457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586"/>
              <a:ext cx="83" cy="105"/>
            </a:xfrm>
            <a:custGeom>
              <a:avLst/>
              <a:gdLst>
                <a:gd name="T0" fmla="*/ 381 w 37"/>
                <a:gd name="T1" fmla="*/ 0 h 47"/>
                <a:gd name="T2" fmla="*/ 328 w 37"/>
                <a:gd name="T3" fmla="*/ 344 h 47"/>
                <a:gd name="T4" fmla="*/ 170 w 37"/>
                <a:gd name="T5" fmla="*/ 505 h 47"/>
                <a:gd name="T6" fmla="*/ 9 w 37"/>
                <a:gd name="T7" fmla="*/ 478 h 47"/>
                <a:gd name="T8" fmla="*/ 227 w 37"/>
                <a:gd name="T9" fmla="*/ 380 h 47"/>
                <a:gd name="T10" fmla="*/ 262 w 37"/>
                <a:gd name="T11" fmla="*/ 255 h 47"/>
                <a:gd name="T12" fmla="*/ 0 w 37"/>
                <a:gd name="T13" fmla="*/ 235 h 47"/>
                <a:gd name="T14" fmla="*/ 202 w 37"/>
                <a:gd name="T15" fmla="*/ 244 h 47"/>
                <a:gd name="T16" fmla="*/ 363 w 37"/>
                <a:gd name="T17" fmla="*/ 36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7">
                  <a:moveTo>
                    <a:pt x="34" y="0"/>
                  </a:moveTo>
                  <a:cubicBezTo>
                    <a:pt x="27" y="10"/>
                    <a:pt x="37" y="21"/>
                    <a:pt x="29" y="31"/>
                  </a:cubicBezTo>
                  <a:cubicBezTo>
                    <a:pt x="26" y="35"/>
                    <a:pt x="19" y="43"/>
                    <a:pt x="15" y="45"/>
                  </a:cubicBezTo>
                  <a:cubicBezTo>
                    <a:pt x="10" y="47"/>
                    <a:pt x="6" y="42"/>
                    <a:pt x="1" y="43"/>
                  </a:cubicBezTo>
                  <a:cubicBezTo>
                    <a:pt x="7" y="44"/>
                    <a:pt x="15" y="38"/>
                    <a:pt x="20" y="34"/>
                  </a:cubicBezTo>
                  <a:cubicBezTo>
                    <a:pt x="26" y="30"/>
                    <a:pt x="25" y="29"/>
                    <a:pt x="23" y="23"/>
                  </a:cubicBezTo>
                  <a:cubicBezTo>
                    <a:pt x="12" y="25"/>
                    <a:pt x="7" y="37"/>
                    <a:pt x="0" y="21"/>
                  </a:cubicBezTo>
                  <a:cubicBezTo>
                    <a:pt x="0" y="30"/>
                    <a:pt x="14" y="24"/>
                    <a:pt x="18" y="22"/>
                  </a:cubicBezTo>
                  <a:cubicBezTo>
                    <a:pt x="26" y="19"/>
                    <a:pt x="26" y="9"/>
                    <a:pt x="32" y="3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69">
              <a:extLst>
                <a:ext uri="{FF2B5EF4-FFF2-40B4-BE49-F238E27FC236}">
                  <a16:creationId xmlns:a16="http://schemas.microsoft.com/office/drawing/2014/main" id="{FAD97193-0264-4CEE-8425-C90CCC9E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678"/>
              <a:ext cx="52" cy="34"/>
            </a:xfrm>
            <a:custGeom>
              <a:avLst/>
              <a:gdLst>
                <a:gd name="T0" fmla="*/ 0 w 23"/>
                <a:gd name="T1" fmla="*/ 11 h 15"/>
                <a:gd name="T2" fmla="*/ 118 w 23"/>
                <a:gd name="T3" fmla="*/ 0 h 15"/>
                <a:gd name="T4" fmla="*/ 267 w 23"/>
                <a:gd name="T5" fmla="*/ 165 h 15"/>
                <a:gd name="T6" fmla="*/ 36 w 23"/>
                <a:gd name="T7" fmla="*/ 5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5">
                  <a:moveTo>
                    <a:pt x="0" y="1"/>
                  </a:moveTo>
                  <a:cubicBezTo>
                    <a:pt x="3" y="2"/>
                    <a:pt x="7" y="2"/>
                    <a:pt x="10" y="0"/>
                  </a:cubicBezTo>
                  <a:cubicBezTo>
                    <a:pt x="4" y="10"/>
                    <a:pt x="20" y="9"/>
                    <a:pt x="23" y="14"/>
                  </a:cubicBezTo>
                  <a:cubicBezTo>
                    <a:pt x="16" y="15"/>
                    <a:pt x="7" y="7"/>
                    <a:pt x="3" y="5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70">
              <a:extLst>
                <a:ext uri="{FF2B5EF4-FFF2-40B4-BE49-F238E27FC236}">
                  <a16:creationId xmlns:a16="http://schemas.microsoft.com/office/drawing/2014/main" id="{B0CB80F4-AB53-4B5A-84A7-3DBB43C1E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629"/>
              <a:ext cx="52" cy="62"/>
            </a:xfrm>
            <a:custGeom>
              <a:avLst/>
              <a:gdLst>
                <a:gd name="T0" fmla="*/ 174 w 23"/>
                <a:gd name="T1" fmla="*/ 89 h 28"/>
                <a:gd name="T2" fmla="*/ 138 w 23"/>
                <a:gd name="T3" fmla="*/ 303 h 28"/>
                <a:gd name="T4" fmla="*/ 163 w 23"/>
                <a:gd name="T5" fmla="*/ 117 h 28"/>
                <a:gd name="T6" fmla="*/ 0 w 23"/>
                <a:gd name="T7" fmla="*/ 44 h 28"/>
                <a:gd name="T8" fmla="*/ 102 w 23"/>
                <a:gd name="T9" fmla="*/ 0 h 28"/>
                <a:gd name="T10" fmla="*/ 194 w 23"/>
                <a:gd name="T11" fmla="*/ 6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8">
                  <a:moveTo>
                    <a:pt x="15" y="8"/>
                  </a:moveTo>
                  <a:cubicBezTo>
                    <a:pt x="23" y="14"/>
                    <a:pt x="11" y="22"/>
                    <a:pt x="12" y="28"/>
                  </a:cubicBezTo>
                  <a:cubicBezTo>
                    <a:pt x="7" y="21"/>
                    <a:pt x="14" y="18"/>
                    <a:pt x="14" y="11"/>
                  </a:cubicBezTo>
                  <a:cubicBezTo>
                    <a:pt x="14" y="2"/>
                    <a:pt x="7" y="5"/>
                    <a:pt x="0" y="4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15" y="1"/>
                    <a:pt x="12" y="4"/>
                    <a:pt x="17" y="6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71">
              <a:extLst>
                <a:ext uri="{FF2B5EF4-FFF2-40B4-BE49-F238E27FC236}">
                  <a16:creationId xmlns:a16="http://schemas.microsoft.com/office/drawing/2014/main" id="{DA5A7C5B-26D6-41AE-8B4A-1FB4A252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629"/>
              <a:ext cx="43" cy="60"/>
            </a:xfrm>
            <a:custGeom>
              <a:avLst/>
              <a:gdLst>
                <a:gd name="T0" fmla="*/ 174 w 19"/>
                <a:gd name="T1" fmla="*/ 0 h 27"/>
                <a:gd name="T2" fmla="*/ 81 w 19"/>
                <a:gd name="T3" fmla="*/ 231 h 27"/>
                <a:gd name="T4" fmla="*/ 93 w 19"/>
                <a:gd name="T5" fmla="*/ 287 h 27"/>
                <a:gd name="T6" fmla="*/ 25 w 19"/>
                <a:gd name="T7" fmla="*/ 262 h 27"/>
                <a:gd name="T8" fmla="*/ 129 w 19"/>
                <a:gd name="T9" fmla="*/ 11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15" y="0"/>
                  </a:moveTo>
                  <a:cubicBezTo>
                    <a:pt x="19" y="10"/>
                    <a:pt x="10" y="12"/>
                    <a:pt x="7" y="21"/>
                  </a:cubicBezTo>
                  <a:cubicBezTo>
                    <a:pt x="7" y="23"/>
                    <a:pt x="10" y="24"/>
                    <a:pt x="8" y="26"/>
                  </a:cubicBezTo>
                  <a:cubicBezTo>
                    <a:pt x="6" y="27"/>
                    <a:pt x="3" y="26"/>
                    <a:pt x="2" y="24"/>
                  </a:cubicBezTo>
                  <a:cubicBezTo>
                    <a:pt x="0" y="19"/>
                    <a:pt x="8" y="14"/>
                    <a:pt x="11" y="1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72">
              <a:extLst>
                <a:ext uri="{FF2B5EF4-FFF2-40B4-BE49-F238E27FC236}">
                  <a16:creationId xmlns:a16="http://schemas.microsoft.com/office/drawing/2014/main" id="{940A30A8-DFF2-439A-810D-99016DD59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3662"/>
              <a:ext cx="121" cy="86"/>
            </a:xfrm>
            <a:custGeom>
              <a:avLst/>
              <a:gdLst>
                <a:gd name="T0" fmla="*/ 182 w 54"/>
                <a:gd name="T1" fmla="*/ 81 h 38"/>
                <a:gd name="T2" fmla="*/ 226 w 54"/>
                <a:gd name="T3" fmla="*/ 210 h 38"/>
                <a:gd name="T4" fmla="*/ 146 w 54"/>
                <a:gd name="T5" fmla="*/ 324 h 38"/>
                <a:gd name="T6" fmla="*/ 280 w 54"/>
                <a:gd name="T7" fmla="*/ 312 h 38"/>
                <a:gd name="T8" fmla="*/ 392 w 54"/>
                <a:gd name="T9" fmla="*/ 349 h 38"/>
                <a:gd name="T10" fmla="*/ 607 w 54"/>
                <a:gd name="T11" fmla="*/ 312 h 38"/>
                <a:gd name="T12" fmla="*/ 392 w 54"/>
                <a:gd name="T13" fmla="*/ 276 h 38"/>
                <a:gd name="T14" fmla="*/ 327 w 54"/>
                <a:gd name="T15" fmla="*/ 210 h 38"/>
                <a:gd name="T16" fmla="*/ 291 w 54"/>
                <a:gd name="T17" fmla="*/ 102 h 38"/>
                <a:gd name="T18" fmla="*/ 101 w 54"/>
                <a:gd name="T19" fmla="*/ 0 h 38"/>
                <a:gd name="T20" fmla="*/ 182 w 54"/>
                <a:gd name="T21" fmla="*/ 118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38">
                  <a:moveTo>
                    <a:pt x="16" y="7"/>
                  </a:moveTo>
                  <a:cubicBezTo>
                    <a:pt x="14" y="9"/>
                    <a:pt x="20" y="14"/>
                    <a:pt x="20" y="18"/>
                  </a:cubicBezTo>
                  <a:cubicBezTo>
                    <a:pt x="19" y="23"/>
                    <a:pt x="16" y="25"/>
                    <a:pt x="13" y="28"/>
                  </a:cubicBezTo>
                  <a:cubicBezTo>
                    <a:pt x="16" y="30"/>
                    <a:pt x="21" y="28"/>
                    <a:pt x="25" y="27"/>
                  </a:cubicBezTo>
                  <a:cubicBezTo>
                    <a:pt x="30" y="27"/>
                    <a:pt x="30" y="27"/>
                    <a:pt x="35" y="30"/>
                  </a:cubicBezTo>
                  <a:cubicBezTo>
                    <a:pt x="43" y="33"/>
                    <a:pt x="53" y="38"/>
                    <a:pt x="54" y="27"/>
                  </a:cubicBezTo>
                  <a:cubicBezTo>
                    <a:pt x="47" y="33"/>
                    <a:pt x="40" y="30"/>
                    <a:pt x="35" y="24"/>
                  </a:cubicBezTo>
                  <a:cubicBezTo>
                    <a:pt x="33" y="22"/>
                    <a:pt x="30" y="20"/>
                    <a:pt x="29" y="18"/>
                  </a:cubicBezTo>
                  <a:cubicBezTo>
                    <a:pt x="27" y="16"/>
                    <a:pt x="28" y="12"/>
                    <a:pt x="26" y="9"/>
                  </a:cubicBezTo>
                  <a:cubicBezTo>
                    <a:pt x="26" y="8"/>
                    <a:pt x="11" y="0"/>
                    <a:pt x="9" y="0"/>
                  </a:cubicBezTo>
                  <a:cubicBezTo>
                    <a:pt x="0" y="2"/>
                    <a:pt x="13" y="9"/>
                    <a:pt x="16" y="1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73">
              <a:extLst>
                <a:ext uri="{FF2B5EF4-FFF2-40B4-BE49-F238E27FC236}">
                  <a16:creationId xmlns:a16="http://schemas.microsoft.com/office/drawing/2014/main" id="{20AC6522-3B48-48FB-A0DA-FDFBA7DB0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523"/>
              <a:ext cx="83" cy="63"/>
            </a:xfrm>
            <a:custGeom>
              <a:avLst/>
              <a:gdLst>
                <a:gd name="T0" fmla="*/ 157 w 37"/>
                <a:gd name="T1" fmla="*/ 182 h 28"/>
                <a:gd name="T2" fmla="*/ 417 w 37"/>
                <a:gd name="T3" fmla="*/ 320 h 28"/>
                <a:gd name="T4" fmla="*/ 227 w 37"/>
                <a:gd name="T5" fmla="*/ 162 h 28"/>
                <a:gd name="T6" fmla="*/ 182 w 37"/>
                <a:gd name="T7" fmla="*/ 36 h 28"/>
                <a:gd name="T8" fmla="*/ 56 w 37"/>
                <a:gd name="T9" fmla="*/ 0 h 28"/>
                <a:gd name="T10" fmla="*/ 170 w 37"/>
                <a:gd name="T11" fmla="*/ 182 h 28"/>
                <a:gd name="T12" fmla="*/ 0 w 37"/>
                <a:gd name="T13" fmla="*/ 146 h 28"/>
                <a:gd name="T14" fmla="*/ 182 w 37"/>
                <a:gd name="T15" fmla="*/ 21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8">
                  <a:moveTo>
                    <a:pt x="14" y="16"/>
                  </a:moveTo>
                  <a:cubicBezTo>
                    <a:pt x="18" y="26"/>
                    <a:pt x="31" y="23"/>
                    <a:pt x="37" y="28"/>
                  </a:cubicBezTo>
                  <a:cubicBezTo>
                    <a:pt x="31" y="24"/>
                    <a:pt x="24" y="20"/>
                    <a:pt x="20" y="14"/>
                  </a:cubicBezTo>
                  <a:cubicBezTo>
                    <a:pt x="18" y="11"/>
                    <a:pt x="19" y="6"/>
                    <a:pt x="16" y="3"/>
                  </a:cubicBezTo>
                  <a:cubicBezTo>
                    <a:pt x="14" y="1"/>
                    <a:pt x="8" y="2"/>
                    <a:pt x="5" y="0"/>
                  </a:cubicBezTo>
                  <a:cubicBezTo>
                    <a:pt x="5" y="7"/>
                    <a:pt x="19" y="8"/>
                    <a:pt x="15" y="16"/>
                  </a:cubicBezTo>
                  <a:cubicBezTo>
                    <a:pt x="12" y="16"/>
                    <a:pt x="3" y="15"/>
                    <a:pt x="0" y="13"/>
                  </a:cubicBezTo>
                  <a:cubicBezTo>
                    <a:pt x="5" y="16"/>
                    <a:pt x="11" y="15"/>
                    <a:pt x="16" y="19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74">
              <a:extLst>
                <a:ext uri="{FF2B5EF4-FFF2-40B4-BE49-F238E27FC236}">
                  <a16:creationId xmlns:a16="http://schemas.microsoft.com/office/drawing/2014/main" id="{74D96FE7-E793-4149-A140-DF37C005D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373"/>
              <a:ext cx="117" cy="51"/>
            </a:xfrm>
            <a:custGeom>
              <a:avLst/>
              <a:gdLst>
                <a:gd name="T0" fmla="*/ 0 w 52"/>
                <a:gd name="T1" fmla="*/ 133 h 23"/>
                <a:gd name="T2" fmla="*/ 146 w 52"/>
                <a:gd name="T3" fmla="*/ 133 h 23"/>
                <a:gd name="T4" fmla="*/ 275 w 52"/>
                <a:gd name="T5" fmla="*/ 162 h 23"/>
                <a:gd name="T6" fmla="*/ 592 w 52"/>
                <a:gd name="T7" fmla="*/ 197 h 23"/>
                <a:gd name="T8" fmla="*/ 356 w 52"/>
                <a:gd name="T9" fmla="*/ 153 h 23"/>
                <a:gd name="T10" fmla="*/ 329 w 52"/>
                <a:gd name="T11" fmla="*/ 20 h 23"/>
                <a:gd name="T12" fmla="*/ 207 w 52"/>
                <a:gd name="T13" fmla="*/ 89 h 23"/>
                <a:gd name="T14" fmla="*/ 146 w 52"/>
                <a:gd name="T15" fmla="*/ 89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23">
                  <a:moveTo>
                    <a:pt x="0" y="12"/>
                  </a:moveTo>
                  <a:cubicBezTo>
                    <a:pt x="0" y="18"/>
                    <a:pt x="9" y="13"/>
                    <a:pt x="13" y="12"/>
                  </a:cubicBezTo>
                  <a:cubicBezTo>
                    <a:pt x="18" y="10"/>
                    <a:pt x="20" y="12"/>
                    <a:pt x="24" y="15"/>
                  </a:cubicBezTo>
                  <a:cubicBezTo>
                    <a:pt x="35" y="23"/>
                    <a:pt x="42" y="15"/>
                    <a:pt x="52" y="18"/>
                  </a:cubicBezTo>
                  <a:cubicBezTo>
                    <a:pt x="45" y="20"/>
                    <a:pt x="37" y="17"/>
                    <a:pt x="31" y="14"/>
                  </a:cubicBezTo>
                  <a:cubicBezTo>
                    <a:pt x="26" y="11"/>
                    <a:pt x="20" y="5"/>
                    <a:pt x="29" y="2"/>
                  </a:cubicBezTo>
                  <a:cubicBezTo>
                    <a:pt x="24" y="2"/>
                    <a:pt x="15" y="0"/>
                    <a:pt x="18" y="8"/>
                  </a:cubicBezTo>
                  <a:cubicBezTo>
                    <a:pt x="16" y="8"/>
                    <a:pt x="14" y="9"/>
                    <a:pt x="13" y="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75">
              <a:extLst>
                <a:ext uri="{FF2B5EF4-FFF2-40B4-BE49-F238E27FC236}">
                  <a16:creationId xmlns:a16="http://schemas.microsoft.com/office/drawing/2014/main" id="{760918E7-7CFC-47F2-9EFC-5FC2E171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270"/>
              <a:ext cx="47" cy="45"/>
            </a:xfrm>
            <a:custGeom>
              <a:avLst/>
              <a:gdLst>
                <a:gd name="T0" fmla="*/ 0 w 21"/>
                <a:gd name="T1" fmla="*/ 207 h 20"/>
                <a:gd name="T2" fmla="*/ 190 w 21"/>
                <a:gd name="T3" fmla="*/ 0 h 20"/>
                <a:gd name="T4" fmla="*/ 226 w 21"/>
                <a:gd name="T5" fmla="*/ 173 h 20"/>
                <a:gd name="T6" fmla="*/ 45 w 21"/>
                <a:gd name="T7" fmla="*/ 22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0" y="18"/>
                  </a:moveTo>
                  <a:cubicBezTo>
                    <a:pt x="9" y="14"/>
                    <a:pt x="11" y="5"/>
                    <a:pt x="17" y="0"/>
                  </a:cubicBezTo>
                  <a:cubicBezTo>
                    <a:pt x="16" y="4"/>
                    <a:pt x="21" y="12"/>
                    <a:pt x="20" y="15"/>
                  </a:cubicBezTo>
                  <a:cubicBezTo>
                    <a:pt x="17" y="19"/>
                    <a:pt x="7" y="13"/>
                    <a:pt x="4" y="2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76">
              <a:extLst>
                <a:ext uri="{FF2B5EF4-FFF2-40B4-BE49-F238E27FC236}">
                  <a16:creationId xmlns:a16="http://schemas.microsoft.com/office/drawing/2014/main" id="{54403BD8-1BF6-4A7E-BF61-AB6D71EF8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005"/>
              <a:ext cx="54" cy="78"/>
            </a:xfrm>
            <a:custGeom>
              <a:avLst/>
              <a:gdLst>
                <a:gd name="T0" fmla="*/ 0 w 24"/>
                <a:gd name="T1" fmla="*/ 125 h 35"/>
                <a:gd name="T2" fmla="*/ 56 w 24"/>
                <a:gd name="T3" fmla="*/ 189 h 35"/>
                <a:gd name="T4" fmla="*/ 173 w 24"/>
                <a:gd name="T5" fmla="*/ 198 h 35"/>
                <a:gd name="T6" fmla="*/ 207 w 24"/>
                <a:gd name="T7" fmla="*/ 388 h 35"/>
                <a:gd name="T8" fmla="*/ 275 w 24"/>
                <a:gd name="T9" fmla="*/ 323 h 35"/>
                <a:gd name="T10" fmla="*/ 239 w 24"/>
                <a:gd name="T11" fmla="*/ 198 h 35"/>
                <a:gd name="T12" fmla="*/ 137 w 24"/>
                <a:gd name="T13" fmla="*/ 165 h 35"/>
                <a:gd name="T14" fmla="*/ 239 w 24"/>
                <a:gd name="T15" fmla="*/ 0 h 35"/>
                <a:gd name="T16" fmla="*/ 45 w 24"/>
                <a:gd name="T17" fmla="*/ 4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5">
                  <a:moveTo>
                    <a:pt x="0" y="11"/>
                  </a:moveTo>
                  <a:cubicBezTo>
                    <a:pt x="3" y="11"/>
                    <a:pt x="2" y="15"/>
                    <a:pt x="5" y="17"/>
                  </a:cubicBezTo>
                  <a:cubicBezTo>
                    <a:pt x="8" y="20"/>
                    <a:pt x="12" y="17"/>
                    <a:pt x="15" y="18"/>
                  </a:cubicBezTo>
                  <a:cubicBezTo>
                    <a:pt x="24" y="22"/>
                    <a:pt x="18" y="29"/>
                    <a:pt x="18" y="35"/>
                  </a:cubicBezTo>
                  <a:cubicBezTo>
                    <a:pt x="20" y="33"/>
                    <a:pt x="22" y="31"/>
                    <a:pt x="24" y="29"/>
                  </a:cubicBezTo>
                  <a:cubicBezTo>
                    <a:pt x="21" y="26"/>
                    <a:pt x="24" y="20"/>
                    <a:pt x="21" y="18"/>
                  </a:cubicBezTo>
                  <a:cubicBezTo>
                    <a:pt x="20" y="16"/>
                    <a:pt x="15" y="17"/>
                    <a:pt x="12" y="15"/>
                  </a:cubicBezTo>
                  <a:cubicBezTo>
                    <a:pt x="5" y="8"/>
                    <a:pt x="13" y="1"/>
                    <a:pt x="21" y="0"/>
                  </a:cubicBezTo>
                  <a:cubicBezTo>
                    <a:pt x="14" y="0"/>
                    <a:pt x="10" y="3"/>
                    <a:pt x="4" y="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77">
              <a:extLst>
                <a:ext uri="{FF2B5EF4-FFF2-40B4-BE49-F238E27FC236}">
                  <a16:creationId xmlns:a16="http://schemas.microsoft.com/office/drawing/2014/main" id="{6D6BC486-4098-4781-B1A5-EC65E4F4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745"/>
              <a:ext cx="99" cy="80"/>
            </a:xfrm>
            <a:custGeom>
              <a:avLst/>
              <a:gdLst>
                <a:gd name="T0" fmla="*/ 0 w 44"/>
                <a:gd name="T1" fmla="*/ 0 h 36"/>
                <a:gd name="T2" fmla="*/ 146 w 44"/>
                <a:gd name="T3" fmla="*/ 80 h 36"/>
                <a:gd name="T4" fmla="*/ 227 w 44"/>
                <a:gd name="T5" fmla="*/ 162 h 36"/>
                <a:gd name="T6" fmla="*/ 421 w 44"/>
                <a:gd name="T7" fmla="*/ 207 h 36"/>
                <a:gd name="T8" fmla="*/ 437 w 44"/>
                <a:gd name="T9" fmla="*/ 396 h 36"/>
                <a:gd name="T10" fmla="*/ 502 w 44"/>
                <a:gd name="T11" fmla="*/ 296 h 36"/>
                <a:gd name="T12" fmla="*/ 491 w 44"/>
                <a:gd name="T13" fmla="*/ 64 h 36"/>
                <a:gd name="T14" fmla="*/ 376 w 44"/>
                <a:gd name="T15" fmla="*/ 98 h 36"/>
                <a:gd name="T16" fmla="*/ 299 w 44"/>
                <a:gd name="T17" fmla="*/ 118 h 36"/>
                <a:gd name="T18" fmla="*/ 275 w 44"/>
                <a:gd name="T19" fmla="*/ 20 h 36"/>
                <a:gd name="T20" fmla="*/ 146 w 44"/>
                <a:gd name="T21" fmla="*/ 2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cubicBezTo>
                    <a:pt x="0" y="6"/>
                    <a:pt x="8" y="7"/>
                    <a:pt x="13" y="7"/>
                  </a:cubicBezTo>
                  <a:cubicBezTo>
                    <a:pt x="17" y="7"/>
                    <a:pt x="27" y="9"/>
                    <a:pt x="20" y="15"/>
                  </a:cubicBezTo>
                  <a:cubicBezTo>
                    <a:pt x="25" y="18"/>
                    <a:pt x="33" y="14"/>
                    <a:pt x="37" y="19"/>
                  </a:cubicBezTo>
                  <a:cubicBezTo>
                    <a:pt x="40" y="24"/>
                    <a:pt x="34" y="31"/>
                    <a:pt x="38" y="36"/>
                  </a:cubicBezTo>
                  <a:cubicBezTo>
                    <a:pt x="41" y="34"/>
                    <a:pt x="43" y="30"/>
                    <a:pt x="44" y="27"/>
                  </a:cubicBezTo>
                  <a:cubicBezTo>
                    <a:pt x="32" y="27"/>
                    <a:pt x="36" y="9"/>
                    <a:pt x="43" y="6"/>
                  </a:cubicBezTo>
                  <a:cubicBezTo>
                    <a:pt x="38" y="5"/>
                    <a:pt x="37" y="6"/>
                    <a:pt x="33" y="9"/>
                  </a:cubicBezTo>
                  <a:cubicBezTo>
                    <a:pt x="31" y="11"/>
                    <a:pt x="30" y="16"/>
                    <a:pt x="26" y="11"/>
                  </a:cubicBezTo>
                  <a:cubicBezTo>
                    <a:pt x="23" y="8"/>
                    <a:pt x="26" y="4"/>
                    <a:pt x="24" y="2"/>
                  </a:cubicBezTo>
                  <a:cubicBezTo>
                    <a:pt x="21" y="1"/>
                    <a:pt x="15" y="4"/>
                    <a:pt x="13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78">
              <a:extLst>
                <a:ext uri="{FF2B5EF4-FFF2-40B4-BE49-F238E27FC236}">
                  <a16:creationId xmlns:a16="http://schemas.microsoft.com/office/drawing/2014/main" id="{F63BE931-4238-40DA-9C88-C25F1D81B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695"/>
              <a:ext cx="34" cy="59"/>
            </a:xfrm>
            <a:custGeom>
              <a:avLst/>
              <a:gdLst>
                <a:gd name="T0" fmla="*/ 102 w 15"/>
                <a:gd name="T1" fmla="*/ 45 h 26"/>
                <a:gd name="T2" fmla="*/ 45 w 15"/>
                <a:gd name="T3" fmla="*/ 166 h 26"/>
                <a:gd name="T4" fmla="*/ 0 w 15"/>
                <a:gd name="T5" fmla="*/ 304 h 26"/>
                <a:gd name="T6" fmla="*/ 93 w 15"/>
                <a:gd name="T7" fmla="*/ 202 h 26"/>
                <a:gd name="T8" fmla="*/ 175 w 15"/>
                <a:gd name="T9" fmla="*/ 73 h 26"/>
                <a:gd name="T10" fmla="*/ 129 w 15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6">
                  <a:moveTo>
                    <a:pt x="9" y="4"/>
                  </a:moveTo>
                  <a:cubicBezTo>
                    <a:pt x="2" y="7"/>
                    <a:pt x="4" y="8"/>
                    <a:pt x="4" y="14"/>
                  </a:cubicBezTo>
                  <a:cubicBezTo>
                    <a:pt x="4" y="18"/>
                    <a:pt x="5" y="24"/>
                    <a:pt x="0" y="26"/>
                  </a:cubicBezTo>
                  <a:cubicBezTo>
                    <a:pt x="5" y="23"/>
                    <a:pt x="8" y="23"/>
                    <a:pt x="8" y="17"/>
                  </a:cubicBezTo>
                  <a:cubicBezTo>
                    <a:pt x="9" y="10"/>
                    <a:pt x="6" y="9"/>
                    <a:pt x="15" y="6"/>
                  </a:cubicBezTo>
                  <a:cubicBezTo>
                    <a:pt x="13" y="4"/>
                    <a:pt x="11" y="2"/>
                    <a:pt x="11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79">
              <a:extLst>
                <a:ext uri="{FF2B5EF4-FFF2-40B4-BE49-F238E27FC236}">
                  <a16:creationId xmlns:a16="http://schemas.microsoft.com/office/drawing/2014/main" id="{C970E825-8E15-4355-B840-BF713D13B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603"/>
              <a:ext cx="58" cy="142"/>
            </a:xfrm>
            <a:custGeom>
              <a:avLst/>
              <a:gdLst>
                <a:gd name="T0" fmla="*/ 243 w 26"/>
                <a:gd name="T1" fmla="*/ 539 h 63"/>
                <a:gd name="T2" fmla="*/ 268 w 26"/>
                <a:gd name="T3" fmla="*/ 721 h 63"/>
                <a:gd name="T4" fmla="*/ 243 w 26"/>
                <a:gd name="T5" fmla="*/ 604 h 63"/>
                <a:gd name="T6" fmla="*/ 279 w 26"/>
                <a:gd name="T7" fmla="*/ 514 h 63"/>
                <a:gd name="T8" fmla="*/ 154 w 26"/>
                <a:gd name="T9" fmla="*/ 356 h 63"/>
                <a:gd name="T10" fmla="*/ 134 w 26"/>
                <a:gd name="T11" fmla="*/ 255 h 63"/>
                <a:gd name="T12" fmla="*/ 80 w 26"/>
                <a:gd name="T13" fmla="*/ 174 h 63"/>
                <a:gd name="T14" fmla="*/ 125 w 26"/>
                <a:gd name="T15" fmla="*/ 0 h 63"/>
                <a:gd name="T16" fmla="*/ 36 w 26"/>
                <a:gd name="T17" fmla="*/ 228 h 63"/>
                <a:gd name="T18" fmla="*/ 45 w 26"/>
                <a:gd name="T19" fmla="*/ 309 h 63"/>
                <a:gd name="T20" fmla="*/ 89 w 26"/>
                <a:gd name="T21" fmla="*/ 331 h 63"/>
                <a:gd name="T22" fmla="*/ 125 w 26"/>
                <a:gd name="T23" fmla="*/ 376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63">
                  <a:moveTo>
                    <a:pt x="22" y="47"/>
                  </a:moveTo>
                  <a:cubicBezTo>
                    <a:pt x="19" y="51"/>
                    <a:pt x="17" y="63"/>
                    <a:pt x="24" y="63"/>
                  </a:cubicBezTo>
                  <a:cubicBezTo>
                    <a:pt x="24" y="60"/>
                    <a:pt x="22" y="56"/>
                    <a:pt x="22" y="53"/>
                  </a:cubicBezTo>
                  <a:cubicBezTo>
                    <a:pt x="23" y="49"/>
                    <a:pt x="26" y="50"/>
                    <a:pt x="25" y="45"/>
                  </a:cubicBezTo>
                  <a:cubicBezTo>
                    <a:pt x="24" y="40"/>
                    <a:pt x="16" y="36"/>
                    <a:pt x="14" y="31"/>
                  </a:cubicBezTo>
                  <a:cubicBezTo>
                    <a:pt x="13" y="28"/>
                    <a:pt x="13" y="25"/>
                    <a:pt x="12" y="22"/>
                  </a:cubicBezTo>
                  <a:cubicBezTo>
                    <a:pt x="11" y="20"/>
                    <a:pt x="8" y="17"/>
                    <a:pt x="7" y="15"/>
                  </a:cubicBezTo>
                  <a:cubicBezTo>
                    <a:pt x="7" y="11"/>
                    <a:pt x="11" y="4"/>
                    <a:pt x="11" y="0"/>
                  </a:cubicBezTo>
                  <a:cubicBezTo>
                    <a:pt x="4" y="3"/>
                    <a:pt x="5" y="14"/>
                    <a:pt x="3" y="20"/>
                  </a:cubicBezTo>
                  <a:cubicBezTo>
                    <a:pt x="1" y="25"/>
                    <a:pt x="0" y="21"/>
                    <a:pt x="4" y="27"/>
                  </a:cubicBezTo>
                  <a:cubicBezTo>
                    <a:pt x="4" y="27"/>
                    <a:pt x="7" y="29"/>
                    <a:pt x="8" y="29"/>
                  </a:cubicBezTo>
                  <a:cubicBezTo>
                    <a:pt x="9" y="31"/>
                    <a:pt x="8" y="32"/>
                    <a:pt x="11" y="33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80">
              <a:extLst>
                <a:ext uri="{FF2B5EF4-FFF2-40B4-BE49-F238E27FC236}">
                  <a16:creationId xmlns:a16="http://schemas.microsoft.com/office/drawing/2014/main" id="{22EF4F26-84C2-41FE-872F-65CCDFA19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16"/>
              <a:ext cx="38" cy="87"/>
            </a:xfrm>
            <a:custGeom>
              <a:avLst/>
              <a:gdLst>
                <a:gd name="T0" fmla="*/ 110 w 17"/>
                <a:gd name="T1" fmla="*/ 20 h 39"/>
                <a:gd name="T2" fmla="*/ 170 w 17"/>
                <a:gd name="T3" fmla="*/ 210 h 39"/>
                <a:gd name="T4" fmla="*/ 145 w 17"/>
                <a:gd name="T5" fmla="*/ 332 h 39"/>
                <a:gd name="T6" fmla="*/ 110 w 17"/>
                <a:gd name="T7" fmla="*/ 433 h 39"/>
                <a:gd name="T8" fmla="*/ 134 w 17"/>
                <a:gd name="T9" fmla="*/ 243 h 39"/>
                <a:gd name="T10" fmla="*/ 0 w 17"/>
                <a:gd name="T11" fmla="*/ 254 h 39"/>
                <a:gd name="T12" fmla="*/ 101 w 17"/>
                <a:gd name="T13" fmla="*/ 154 h 39"/>
                <a:gd name="T14" fmla="*/ 89 w 17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9">
                  <a:moveTo>
                    <a:pt x="10" y="2"/>
                  </a:moveTo>
                  <a:cubicBezTo>
                    <a:pt x="13" y="9"/>
                    <a:pt x="17" y="13"/>
                    <a:pt x="15" y="19"/>
                  </a:cubicBezTo>
                  <a:cubicBezTo>
                    <a:pt x="14" y="23"/>
                    <a:pt x="13" y="25"/>
                    <a:pt x="13" y="30"/>
                  </a:cubicBezTo>
                  <a:cubicBezTo>
                    <a:pt x="13" y="33"/>
                    <a:pt x="15" y="39"/>
                    <a:pt x="10" y="39"/>
                  </a:cubicBezTo>
                  <a:cubicBezTo>
                    <a:pt x="10" y="35"/>
                    <a:pt x="13" y="25"/>
                    <a:pt x="12" y="22"/>
                  </a:cubicBezTo>
                  <a:cubicBezTo>
                    <a:pt x="9" y="17"/>
                    <a:pt x="3" y="22"/>
                    <a:pt x="0" y="23"/>
                  </a:cubicBezTo>
                  <a:cubicBezTo>
                    <a:pt x="0" y="19"/>
                    <a:pt x="5" y="16"/>
                    <a:pt x="9" y="14"/>
                  </a:cubicBezTo>
                  <a:cubicBezTo>
                    <a:pt x="10" y="9"/>
                    <a:pt x="6" y="5"/>
                    <a:pt x="8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81">
              <a:extLst>
                <a:ext uri="{FF2B5EF4-FFF2-40B4-BE49-F238E27FC236}">
                  <a16:creationId xmlns:a16="http://schemas.microsoft.com/office/drawing/2014/main" id="{7F4A74DC-655B-4EF0-805B-F0467214E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415"/>
              <a:ext cx="94" cy="130"/>
            </a:xfrm>
            <a:custGeom>
              <a:avLst/>
              <a:gdLst>
                <a:gd name="T0" fmla="*/ 0 w 42"/>
                <a:gd name="T1" fmla="*/ 262 h 58"/>
                <a:gd name="T2" fmla="*/ 110 w 42"/>
                <a:gd name="T3" fmla="*/ 291 h 58"/>
                <a:gd name="T4" fmla="*/ 145 w 42"/>
                <a:gd name="T5" fmla="*/ 417 h 58"/>
                <a:gd name="T6" fmla="*/ 235 w 42"/>
                <a:gd name="T7" fmla="*/ 462 h 58"/>
                <a:gd name="T8" fmla="*/ 246 w 42"/>
                <a:gd name="T9" fmla="*/ 554 h 58"/>
                <a:gd name="T10" fmla="*/ 345 w 42"/>
                <a:gd name="T11" fmla="*/ 652 h 58"/>
                <a:gd name="T12" fmla="*/ 470 w 42"/>
                <a:gd name="T13" fmla="*/ 632 h 58"/>
                <a:gd name="T14" fmla="*/ 325 w 42"/>
                <a:gd name="T15" fmla="*/ 507 h 58"/>
                <a:gd name="T16" fmla="*/ 271 w 42"/>
                <a:gd name="T17" fmla="*/ 327 h 58"/>
                <a:gd name="T18" fmla="*/ 246 w 42"/>
                <a:gd name="T19" fmla="*/ 170 h 58"/>
                <a:gd name="T20" fmla="*/ 110 w 42"/>
                <a:gd name="T21" fmla="*/ 0 h 58"/>
                <a:gd name="T22" fmla="*/ 235 w 42"/>
                <a:gd name="T23" fmla="*/ 247 h 58"/>
                <a:gd name="T24" fmla="*/ 45 w 42"/>
                <a:gd name="T25" fmla="*/ 24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58">
                  <a:moveTo>
                    <a:pt x="0" y="23"/>
                  </a:moveTo>
                  <a:cubicBezTo>
                    <a:pt x="3" y="23"/>
                    <a:pt x="8" y="24"/>
                    <a:pt x="10" y="26"/>
                  </a:cubicBezTo>
                  <a:cubicBezTo>
                    <a:pt x="15" y="30"/>
                    <a:pt x="12" y="32"/>
                    <a:pt x="13" y="37"/>
                  </a:cubicBezTo>
                  <a:cubicBezTo>
                    <a:pt x="14" y="42"/>
                    <a:pt x="16" y="38"/>
                    <a:pt x="21" y="41"/>
                  </a:cubicBezTo>
                  <a:cubicBezTo>
                    <a:pt x="24" y="43"/>
                    <a:pt x="26" y="46"/>
                    <a:pt x="22" y="49"/>
                  </a:cubicBezTo>
                  <a:cubicBezTo>
                    <a:pt x="26" y="52"/>
                    <a:pt x="32" y="50"/>
                    <a:pt x="31" y="58"/>
                  </a:cubicBezTo>
                  <a:cubicBezTo>
                    <a:pt x="35" y="58"/>
                    <a:pt x="38" y="56"/>
                    <a:pt x="42" y="56"/>
                  </a:cubicBezTo>
                  <a:cubicBezTo>
                    <a:pt x="35" y="58"/>
                    <a:pt x="32" y="49"/>
                    <a:pt x="29" y="45"/>
                  </a:cubicBezTo>
                  <a:cubicBezTo>
                    <a:pt x="24" y="39"/>
                    <a:pt x="19" y="37"/>
                    <a:pt x="24" y="29"/>
                  </a:cubicBezTo>
                  <a:cubicBezTo>
                    <a:pt x="30" y="21"/>
                    <a:pt x="29" y="23"/>
                    <a:pt x="22" y="15"/>
                  </a:cubicBezTo>
                  <a:cubicBezTo>
                    <a:pt x="18" y="11"/>
                    <a:pt x="16" y="2"/>
                    <a:pt x="10" y="0"/>
                  </a:cubicBezTo>
                  <a:cubicBezTo>
                    <a:pt x="15" y="3"/>
                    <a:pt x="21" y="16"/>
                    <a:pt x="21" y="22"/>
                  </a:cubicBezTo>
                  <a:cubicBezTo>
                    <a:pt x="20" y="32"/>
                    <a:pt x="10" y="24"/>
                    <a:pt x="4" y="2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82">
              <a:extLst>
                <a:ext uri="{FF2B5EF4-FFF2-40B4-BE49-F238E27FC236}">
                  <a16:creationId xmlns:a16="http://schemas.microsoft.com/office/drawing/2014/main" id="{9369C69A-273A-4CEE-A1F8-B27A56EAF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576"/>
              <a:ext cx="42" cy="81"/>
            </a:xfrm>
            <a:custGeom>
              <a:avLst/>
              <a:gdLst>
                <a:gd name="T0" fmla="*/ 88 w 19"/>
                <a:gd name="T1" fmla="*/ 146 h 36"/>
                <a:gd name="T2" fmla="*/ 9 w 19"/>
                <a:gd name="T3" fmla="*/ 194 h 36"/>
                <a:gd name="T4" fmla="*/ 73 w 19"/>
                <a:gd name="T5" fmla="*/ 227 h 36"/>
                <a:gd name="T6" fmla="*/ 88 w 19"/>
                <a:gd name="T7" fmla="*/ 365 h 36"/>
                <a:gd name="T8" fmla="*/ 206 w 19"/>
                <a:gd name="T9" fmla="*/ 410 h 36"/>
                <a:gd name="T10" fmla="*/ 206 w 19"/>
                <a:gd name="T11" fmla="*/ 0 h 36"/>
                <a:gd name="T12" fmla="*/ 117 w 19"/>
                <a:gd name="T13" fmla="*/ 12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6">
                  <a:moveTo>
                    <a:pt x="8" y="13"/>
                  </a:moveTo>
                  <a:cubicBezTo>
                    <a:pt x="7" y="14"/>
                    <a:pt x="1" y="15"/>
                    <a:pt x="1" y="17"/>
                  </a:cubicBezTo>
                  <a:cubicBezTo>
                    <a:pt x="0" y="20"/>
                    <a:pt x="5" y="19"/>
                    <a:pt x="7" y="20"/>
                  </a:cubicBezTo>
                  <a:cubicBezTo>
                    <a:pt x="14" y="24"/>
                    <a:pt x="13" y="27"/>
                    <a:pt x="8" y="32"/>
                  </a:cubicBezTo>
                  <a:cubicBezTo>
                    <a:pt x="12" y="35"/>
                    <a:pt x="17" y="31"/>
                    <a:pt x="19" y="36"/>
                  </a:cubicBezTo>
                  <a:cubicBezTo>
                    <a:pt x="4" y="24"/>
                    <a:pt x="19" y="13"/>
                    <a:pt x="19" y="0"/>
                  </a:cubicBezTo>
                  <a:cubicBezTo>
                    <a:pt x="18" y="3"/>
                    <a:pt x="13" y="9"/>
                    <a:pt x="11" y="11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83">
              <a:extLst>
                <a:ext uri="{FF2B5EF4-FFF2-40B4-BE49-F238E27FC236}">
                  <a16:creationId xmlns:a16="http://schemas.microsoft.com/office/drawing/2014/main" id="{5F33D008-71FA-4E87-B4AF-373B92EAC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336"/>
              <a:ext cx="94" cy="65"/>
            </a:xfrm>
            <a:custGeom>
              <a:avLst/>
              <a:gdLst>
                <a:gd name="T0" fmla="*/ 81 w 42"/>
                <a:gd name="T1" fmla="*/ 247 h 29"/>
                <a:gd name="T2" fmla="*/ 226 w 42"/>
                <a:gd name="T3" fmla="*/ 316 h 29"/>
                <a:gd name="T4" fmla="*/ 372 w 42"/>
                <a:gd name="T5" fmla="*/ 247 h 29"/>
                <a:gd name="T6" fmla="*/ 461 w 42"/>
                <a:gd name="T7" fmla="*/ 182 h 29"/>
                <a:gd name="T8" fmla="*/ 436 w 42"/>
                <a:gd name="T9" fmla="*/ 0 h 29"/>
                <a:gd name="T10" fmla="*/ 405 w 42"/>
                <a:gd name="T11" fmla="*/ 202 h 29"/>
                <a:gd name="T12" fmla="*/ 235 w 42"/>
                <a:gd name="T13" fmla="*/ 247 h 29"/>
                <a:gd name="T14" fmla="*/ 90 w 42"/>
                <a:gd name="T15" fmla="*/ 215 h 29"/>
                <a:gd name="T16" fmla="*/ 36 w 42"/>
                <a:gd name="T17" fmla="*/ 191 h 29"/>
                <a:gd name="T18" fmla="*/ 0 w 42"/>
                <a:gd name="T19" fmla="*/ 271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29">
                  <a:moveTo>
                    <a:pt x="7" y="22"/>
                  </a:moveTo>
                  <a:cubicBezTo>
                    <a:pt x="11" y="24"/>
                    <a:pt x="13" y="29"/>
                    <a:pt x="20" y="28"/>
                  </a:cubicBezTo>
                  <a:cubicBezTo>
                    <a:pt x="25" y="28"/>
                    <a:pt x="28" y="24"/>
                    <a:pt x="33" y="22"/>
                  </a:cubicBezTo>
                  <a:cubicBezTo>
                    <a:pt x="38" y="20"/>
                    <a:pt x="39" y="22"/>
                    <a:pt x="41" y="16"/>
                  </a:cubicBezTo>
                  <a:cubicBezTo>
                    <a:pt x="42" y="12"/>
                    <a:pt x="40" y="4"/>
                    <a:pt x="39" y="0"/>
                  </a:cubicBezTo>
                  <a:cubicBezTo>
                    <a:pt x="38" y="4"/>
                    <a:pt x="39" y="15"/>
                    <a:pt x="36" y="18"/>
                  </a:cubicBezTo>
                  <a:cubicBezTo>
                    <a:pt x="34" y="20"/>
                    <a:pt x="25" y="21"/>
                    <a:pt x="21" y="22"/>
                  </a:cubicBezTo>
                  <a:cubicBezTo>
                    <a:pt x="15" y="24"/>
                    <a:pt x="14" y="21"/>
                    <a:pt x="8" y="19"/>
                  </a:cubicBezTo>
                  <a:cubicBezTo>
                    <a:pt x="6" y="18"/>
                    <a:pt x="7" y="16"/>
                    <a:pt x="3" y="17"/>
                  </a:cubicBezTo>
                  <a:cubicBezTo>
                    <a:pt x="1" y="19"/>
                    <a:pt x="0" y="22"/>
                    <a:pt x="0" y="2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84">
              <a:extLst>
                <a:ext uri="{FF2B5EF4-FFF2-40B4-BE49-F238E27FC236}">
                  <a16:creationId xmlns:a16="http://schemas.microsoft.com/office/drawing/2014/main" id="{5CC0E5DF-CD3D-4F5A-8C14-95FC1F060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285"/>
              <a:ext cx="103" cy="83"/>
            </a:xfrm>
            <a:custGeom>
              <a:avLst/>
              <a:gdLst>
                <a:gd name="T0" fmla="*/ 0 w 46"/>
                <a:gd name="T1" fmla="*/ 283 h 37"/>
                <a:gd name="T2" fmla="*/ 316 w 46"/>
                <a:gd name="T3" fmla="*/ 215 h 37"/>
                <a:gd name="T4" fmla="*/ 425 w 46"/>
                <a:gd name="T5" fmla="*/ 363 h 37"/>
                <a:gd name="T6" fmla="*/ 497 w 46"/>
                <a:gd name="T7" fmla="*/ 352 h 37"/>
                <a:gd name="T8" fmla="*/ 437 w 46"/>
                <a:gd name="T9" fmla="*/ 283 h 37"/>
                <a:gd name="T10" fmla="*/ 347 w 46"/>
                <a:gd name="T11" fmla="*/ 146 h 37"/>
                <a:gd name="T12" fmla="*/ 246 w 46"/>
                <a:gd name="T13" fmla="*/ 0 h 37"/>
                <a:gd name="T14" fmla="*/ 300 w 46"/>
                <a:gd name="T15" fmla="*/ 170 h 37"/>
                <a:gd name="T16" fmla="*/ 181 w 46"/>
                <a:gd name="T17" fmla="*/ 24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37">
                  <a:moveTo>
                    <a:pt x="0" y="25"/>
                  </a:moveTo>
                  <a:cubicBezTo>
                    <a:pt x="5" y="37"/>
                    <a:pt x="23" y="25"/>
                    <a:pt x="28" y="19"/>
                  </a:cubicBezTo>
                  <a:cubicBezTo>
                    <a:pt x="34" y="22"/>
                    <a:pt x="33" y="29"/>
                    <a:pt x="38" y="32"/>
                  </a:cubicBezTo>
                  <a:cubicBezTo>
                    <a:pt x="40" y="33"/>
                    <a:pt x="43" y="33"/>
                    <a:pt x="44" y="31"/>
                  </a:cubicBezTo>
                  <a:cubicBezTo>
                    <a:pt x="46" y="28"/>
                    <a:pt x="41" y="26"/>
                    <a:pt x="39" y="25"/>
                  </a:cubicBezTo>
                  <a:cubicBezTo>
                    <a:pt x="31" y="20"/>
                    <a:pt x="33" y="21"/>
                    <a:pt x="31" y="13"/>
                  </a:cubicBezTo>
                  <a:cubicBezTo>
                    <a:pt x="30" y="8"/>
                    <a:pt x="25" y="4"/>
                    <a:pt x="22" y="0"/>
                  </a:cubicBezTo>
                  <a:cubicBezTo>
                    <a:pt x="21" y="5"/>
                    <a:pt x="28" y="11"/>
                    <a:pt x="27" y="15"/>
                  </a:cubicBezTo>
                  <a:cubicBezTo>
                    <a:pt x="26" y="20"/>
                    <a:pt x="19" y="19"/>
                    <a:pt x="16" y="2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85">
              <a:extLst>
                <a:ext uri="{FF2B5EF4-FFF2-40B4-BE49-F238E27FC236}">
                  <a16:creationId xmlns:a16="http://schemas.microsoft.com/office/drawing/2014/main" id="{05FBDBF5-FC8A-4348-91E8-7271975CD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457"/>
              <a:ext cx="92" cy="50"/>
            </a:xfrm>
            <a:custGeom>
              <a:avLst/>
              <a:gdLst>
                <a:gd name="T0" fmla="*/ 0 w 41"/>
                <a:gd name="T1" fmla="*/ 102 h 22"/>
                <a:gd name="T2" fmla="*/ 90 w 41"/>
                <a:gd name="T3" fmla="*/ 211 h 22"/>
                <a:gd name="T4" fmla="*/ 227 w 41"/>
                <a:gd name="T5" fmla="*/ 211 h 22"/>
                <a:gd name="T6" fmla="*/ 283 w 41"/>
                <a:gd name="T7" fmla="*/ 175 h 22"/>
                <a:gd name="T8" fmla="*/ 364 w 41"/>
                <a:gd name="T9" fmla="*/ 166 h 22"/>
                <a:gd name="T10" fmla="*/ 372 w 41"/>
                <a:gd name="T11" fmla="*/ 73 h 22"/>
                <a:gd name="T12" fmla="*/ 316 w 41"/>
                <a:gd name="T13" fmla="*/ 155 h 22"/>
                <a:gd name="T14" fmla="*/ 247 w 41"/>
                <a:gd name="T15" fmla="*/ 0 h 22"/>
                <a:gd name="T16" fmla="*/ 157 w 41"/>
                <a:gd name="T17" fmla="*/ 155 h 22"/>
                <a:gd name="T18" fmla="*/ 126 w 41"/>
                <a:gd name="T19" fmla="*/ 139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2">
                  <a:moveTo>
                    <a:pt x="0" y="9"/>
                  </a:moveTo>
                  <a:cubicBezTo>
                    <a:pt x="1" y="12"/>
                    <a:pt x="6" y="16"/>
                    <a:pt x="8" y="18"/>
                  </a:cubicBezTo>
                  <a:cubicBezTo>
                    <a:pt x="13" y="22"/>
                    <a:pt x="15" y="22"/>
                    <a:pt x="20" y="18"/>
                  </a:cubicBezTo>
                  <a:cubicBezTo>
                    <a:pt x="22" y="17"/>
                    <a:pt x="23" y="16"/>
                    <a:pt x="25" y="15"/>
                  </a:cubicBezTo>
                  <a:cubicBezTo>
                    <a:pt x="28" y="14"/>
                    <a:pt x="30" y="14"/>
                    <a:pt x="32" y="14"/>
                  </a:cubicBezTo>
                  <a:cubicBezTo>
                    <a:pt x="36" y="12"/>
                    <a:pt x="41" y="8"/>
                    <a:pt x="33" y="6"/>
                  </a:cubicBezTo>
                  <a:cubicBezTo>
                    <a:pt x="31" y="8"/>
                    <a:pt x="30" y="11"/>
                    <a:pt x="28" y="13"/>
                  </a:cubicBezTo>
                  <a:cubicBezTo>
                    <a:pt x="25" y="9"/>
                    <a:pt x="24" y="4"/>
                    <a:pt x="22" y="0"/>
                  </a:cubicBezTo>
                  <a:cubicBezTo>
                    <a:pt x="18" y="3"/>
                    <a:pt x="18" y="10"/>
                    <a:pt x="14" y="13"/>
                  </a:cubicBezTo>
                  <a:cubicBezTo>
                    <a:pt x="13" y="13"/>
                    <a:pt x="12" y="12"/>
                    <a:pt x="11" y="1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86">
              <a:extLst>
                <a:ext uri="{FF2B5EF4-FFF2-40B4-BE49-F238E27FC236}">
                  <a16:creationId xmlns:a16="http://schemas.microsoft.com/office/drawing/2014/main" id="{6E7A101A-DEF6-4097-871B-F9A6B0C0A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395"/>
              <a:ext cx="117" cy="69"/>
            </a:xfrm>
            <a:custGeom>
              <a:avLst/>
              <a:gdLst>
                <a:gd name="T0" fmla="*/ 194 w 52"/>
                <a:gd name="T1" fmla="*/ 343 h 31"/>
                <a:gd name="T2" fmla="*/ 308 w 52"/>
                <a:gd name="T3" fmla="*/ 287 h 31"/>
                <a:gd name="T4" fmla="*/ 437 w 52"/>
                <a:gd name="T5" fmla="*/ 323 h 31"/>
                <a:gd name="T6" fmla="*/ 592 w 52"/>
                <a:gd name="T7" fmla="*/ 198 h 31"/>
                <a:gd name="T8" fmla="*/ 437 w 52"/>
                <a:gd name="T9" fmla="*/ 145 h 31"/>
                <a:gd name="T10" fmla="*/ 446 w 52"/>
                <a:gd name="T11" fmla="*/ 0 h 31"/>
                <a:gd name="T12" fmla="*/ 421 w 52"/>
                <a:gd name="T13" fmla="*/ 198 h 31"/>
                <a:gd name="T14" fmla="*/ 182 w 52"/>
                <a:gd name="T15" fmla="*/ 307 h 31"/>
                <a:gd name="T16" fmla="*/ 36 w 52"/>
                <a:gd name="T17" fmla="*/ 178 h 31"/>
                <a:gd name="T18" fmla="*/ 36 w 52"/>
                <a:gd name="T19" fmla="*/ 243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31">
                  <a:moveTo>
                    <a:pt x="17" y="31"/>
                  </a:moveTo>
                  <a:cubicBezTo>
                    <a:pt x="19" y="31"/>
                    <a:pt x="23" y="27"/>
                    <a:pt x="27" y="26"/>
                  </a:cubicBezTo>
                  <a:cubicBezTo>
                    <a:pt x="31" y="26"/>
                    <a:pt x="34" y="30"/>
                    <a:pt x="38" y="29"/>
                  </a:cubicBezTo>
                  <a:cubicBezTo>
                    <a:pt x="45" y="28"/>
                    <a:pt x="43" y="18"/>
                    <a:pt x="52" y="18"/>
                  </a:cubicBezTo>
                  <a:cubicBezTo>
                    <a:pt x="47" y="18"/>
                    <a:pt x="40" y="17"/>
                    <a:pt x="38" y="13"/>
                  </a:cubicBezTo>
                  <a:cubicBezTo>
                    <a:pt x="36" y="9"/>
                    <a:pt x="39" y="4"/>
                    <a:pt x="39" y="0"/>
                  </a:cubicBezTo>
                  <a:cubicBezTo>
                    <a:pt x="28" y="4"/>
                    <a:pt x="39" y="11"/>
                    <a:pt x="37" y="18"/>
                  </a:cubicBezTo>
                  <a:cubicBezTo>
                    <a:pt x="36" y="25"/>
                    <a:pt x="21" y="22"/>
                    <a:pt x="16" y="28"/>
                  </a:cubicBezTo>
                  <a:cubicBezTo>
                    <a:pt x="8" y="25"/>
                    <a:pt x="8" y="21"/>
                    <a:pt x="3" y="16"/>
                  </a:cubicBezTo>
                  <a:cubicBezTo>
                    <a:pt x="1" y="17"/>
                    <a:pt x="0" y="20"/>
                    <a:pt x="3" y="2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87">
              <a:extLst>
                <a:ext uri="{FF2B5EF4-FFF2-40B4-BE49-F238E27FC236}">
                  <a16:creationId xmlns:a16="http://schemas.microsoft.com/office/drawing/2014/main" id="{323B6425-665B-43CA-A885-816397465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556"/>
              <a:ext cx="99" cy="99"/>
            </a:xfrm>
            <a:custGeom>
              <a:avLst/>
              <a:gdLst>
                <a:gd name="T0" fmla="*/ 0 w 44"/>
                <a:gd name="T1" fmla="*/ 491 h 44"/>
                <a:gd name="T2" fmla="*/ 11 w 44"/>
                <a:gd name="T3" fmla="*/ 502 h 44"/>
                <a:gd name="T4" fmla="*/ 227 w 44"/>
                <a:gd name="T5" fmla="*/ 437 h 44"/>
                <a:gd name="T6" fmla="*/ 437 w 44"/>
                <a:gd name="T7" fmla="*/ 410 h 44"/>
                <a:gd name="T8" fmla="*/ 421 w 44"/>
                <a:gd name="T9" fmla="*/ 227 h 44"/>
                <a:gd name="T10" fmla="*/ 482 w 44"/>
                <a:gd name="T11" fmla="*/ 45 h 44"/>
                <a:gd name="T12" fmla="*/ 376 w 44"/>
                <a:gd name="T13" fmla="*/ 162 h 44"/>
                <a:gd name="T14" fmla="*/ 356 w 44"/>
                <a:gd name="T15" fmla="*/ 356 h 44"/>
                <a:gd name="T16" fmla="*/ 173 w 44"/>
                <a:gd name="T17" fmla="*/ 356 h 44"/>
                <a:gd name="T18" fmla="*/ 11 w 44"/>
                <a:gd name="T19" fmla="*/ 457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44">
                  <a:moveTo>
                    <a:pt x="0" y="43"/>
                  </a:moveTo>
                  <a:cubicBezTo>
                    <a:pt x="1" y="43"/>
                    <a:pt x="0" y="44"/>
                    <a:pt x="1" y="44"/>
                  </a:cubicBezTo>
                  <a:cubicBezTo>
                    <a:pt x="7" y="41"/>
                    <a:pt x="13" y="38"/>
                    <a:pt x="20" y="38"/>
                  </a:cubicBezTo>
                  <a:cubicBezTo>
                    <a:pt x="26" y="37"/>
                    <a:pt x="33" y="40"/>
                    <a:pt x="38" y="36"/>
                  </a:cubicBezTo>
                  <a:cubicBezTo>
                    <a:pt x="44" y="31"/>
                    <a:pt x="39" y="27"/>
                    <a:pt x="37" y="20"/>
                  </a:cubicBezTo>
                  <a:cubicBezTo>
                    <a:pt x="35" y="12"/>
                    <a:pt x="39" y="12"/>
                    <a:pt x="42" y="4"/>
                  </a:cubicBezTo>
                  <a:cubicBezTo>
                    <a:pt x="37" y="0"/>
                    <a:pt x="33" y="10"/>
                    <a:pt x="33" y="14"/>
                  </a:cubicBezTo>
                  <a:cubicBezTo>
                    <a:pt x="33" y="19"/>
                    <a:pt x="36" y="28"/>
                    <a:pt x="31" y="31"/>
                  </a:cubicBezTo>
                  <a:cubicBezTo>
                    <a:pt x="28" y="33"/>
                    <a:pt x="18" y="30"/>
                    <a:pt x="15" y="31"/>
                  </a:cubicBezTo>
                  <a:cubicBezTo>
                    <a:pt x="9" y="32"/>
                    <a:pt x="7" y="39"/>
                    <a:pt x="1" y="4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88">
              <a:extLst>
                <a:ext uri="{FF2B5EF4-FFF2-40B4-BE49-F238E27FC236}">
                  <a16:creationId xmlns:a16="http://schemas.microsoft.com/office/drawing/2014/main" id="{89146E1C-7BE3-4B35-8FC3-4E4CCB30D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590"/>
              <a:ext cx="70" cy="105"/>
            </a:xfrm>
            <a:custGeom>
              <a:avLst/>
              <a:gdLst>
                <a:gd name="T0" fmla="*/ 230 w 31"/>
                <a:gd name="T1" fmla="*/ 101 h 47"/>
                <a:gd name="T2" fmla="*/ 321 w 31"/>
                <a:gd name="T3" fmla="*/ 190 h 47"/>
                <a:gd name="T4" fmla="*/ 275 w 31"/>
                <a:gd name="T5" fmla="*/ 279 h 47"/>
                <a:gd name="T6" fmla="*/ 174 w 31"/>
                <a:gd name="T7" fmla="*/ 489 h 47"/>
                <a:gd name="T8" fmla="*/ 255 w 31"/>
                <a:gd name="T9" fmla="*/ 270 h 47"/>
                <a:gd name="T10" fmla="*/ 183 w 31"/>
                <a:gd name="T11" fmla="*/ 134 h 47"/>
                <a:gd name="T12" fmla="*/ 219 w 31"/>
                <a:gd name="T13" fmla="*/ 3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47">
                  <a:moveTo>
                    <a:pt x="20" y="9"/>
                  </a:moveTo>
                  <a:cubicBezTo>
                    <a:pt x="22" y="12"/>
                    <a:pt x="26" y="15"/>
                    <a:pt x="28" y="17"/>
                  </a:cubicBezTo>
                  <a:cubicBezTo>
                    <a:pt x="31" y="24"/>
                    <a:pt x="27" y="22"/>
                    <a:pt x="24" y="25"/>
                  </a:cubicBezTo>
                  <a:cubicBezTo>
                    <a:pt x="19" y="29"/>
                    <a:pt x="16" y="37"/>
                    <a:pt x="15" y="44"/>
                  </a:cubicBezTo>
                  <a:cubicBezTo>
                    <a:pt x="0" y="47"/>
                    <a:pt x="21" y="27"/>
                    <a:pt x="22" y="24"/>
                  </a:cubicBezTo>
                  <a:cubicBezTo>
                    <a:pt x="23" y="18"/>
                    <a:pt x="19" y="16"/>
                    <a:pt x="16" y="12"/>
                  </a:cubicBezTo>
                  <a:cubicBezTo>
                    <a:pt x="15" y="9"/>
                    <a:pt x="14" y="0"/>
                    <a:pt x="19" y="3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89">
              <a:extLst>
                <a:ext uri="{FF2B5EF4-FFF2-40B4-BE49-F238E27FC236}">
                  <a16:creationId xmlns:a16="http://schemas.microsoft.com/office/drawing/2014/main" id="{56242BBE-22DF-4BEB-9EFD-DB9270AFE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767"/>
              <a:ext cx="68" cy="27"/>
            </a:xfrm>
            <a:custGeom>
              <a:avLst/>
              <a:gdLst>
                <a:gd name="T0" fmla="*/ 0 w 30"/>
                <a:gd name="T1" fmla="*/ 45 h 12"/>
                <a:gd name="T2" fmla="*/ 220 w 30"/>
                <a:gd name="T3" fmla="*/ 92 h 12"/>
                <a:gd name="T4" fmla="*/ 304 w 30"/>
                <a:gd name="T5" fmla="*/ 92 h 12"/>
                <a:gd name="T6" fmla="*/ 349 w 30"/>
                <a:gd name="T7" fmla="*/ 0 h 12"/>
                <a:gd name="T8" fmla="*/ 138 w 30"/>
                <a:gd name="T9" fmla="*/ 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2">
                  <a:moveTo>
                    <a:pt x="0" y="4"/>
                  </a:moveTo>
                  <a:cubicBezTo>
                    <a:pt x="2" y="7"/>
                    <a:pt x="14" y="6"/>
                    <a:pt x="19" y="8"/>
                  </a:cubicBezTo>
                  <a:cubicBezTo>
                    <a:pt x="22" y="9"/>
                    <a:pt x="22" y="12"/>
                    <a:pt x="26" y="8"/>
                  </a:cubicBezTo>
                  <a:cubicBezTo>
                    <a:pt x="28" y="6"/>
                    <a:pt x="27" y="2"/>
                    <a:pt x="30" y="0"/>
                  </a:cubicBezTo>
                  <a:cubicBezTo>
                    <a:pt x="26" y="4"/>
                    <a:pt x="17" y="6"/>
                    <a:pt x="12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90">
              <a:extLst>
                <a:ext uri="{FF2B5EF4-FFF2-40B4-BE49-F238E27FC236}">
                  <a16:creationId xmlns:a16="http://schemas.microsoft.com/office/drawing/2014/main" id="{0035E53F-6F0E-4E89-8076-E3C756F2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729"/>
              <a:ext cx="63" cy="126"/>
            </a:xfrm>
            <a:custGeom>
              <a:avLst/>
              <a:gdLst>
                <a:gd name="T0" fmla="*/ 25 w 28"/>
                <a:gd name="T1" fmla="*/ 173 h 56"/>
                <a:gd name="T2" fmla="*/ 45 w 28"/>
                <a:gd name="T3" fmla="*/ 308 h 56"/>
                <a:gd name="T4" fmla="*/ 56 w 28"/>
                <a:gd name="T5" fmla="*/ 457 h 56"/>
                <a:gd name="T6" fmla="*/ 239 w 28"/>
                <a:gd name="T7" fmla="*/ 639 h 56"/>
                <a:gd name="T8" fmla="*/ 126 w 28"/>
                <a:gd name="T9" fmla="*/ 457 h 56"/>
                <a:gd name="T10" fmla="*/ 126 w 28"/>
                <a:gd name="T11" fmla="*/ 284 h 56"/>
                <a:gd name="T12" fmla="*/ 162 w 28"/>
                <a:gd name="T13" fmla="*/ 101 h 56"/>
                <a:gd name="T14" fmla="*/ 320 w 28"/>
                <a:gd name="T15" fmla="*/ 11 h 56"/>
                <a:gd name="T16" fmla="*/ 92 w 28"/>
                <a:gd name="T17" fmla="*/ 92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56">
                  <a:moveTo>
                    <a:pt x="2" y="15"/>
                  </a:moveTo>
                  <a:cubicBezTo>
                    <a:pt x="0" y="20"/>
                    <a:pt x="3" y="23"/>
                    <a:pt x="4" y="27"/>
                  </a:cubicBezTo>
                  <a:cubicBezTo>
                    <a:pt x="6" y="33"/>
                    <a:pt x="5" y="35"/>
                    <a:pt x="5" y="40"/>
                  </a:cubicBezTo>
                  <a:cubicBezTo>
                    <a:pt x="5" y="51"/>
                    <a:pt x="15" y="51"/>
                    <a:pt x="21" y="56"/>
                  </a:cubicBezTo>
                  <a:cubicBezTo>
                    <a:pt x="21" y="49"/>
                    <a:pt x="14" y="46"/>
                    <a:pt x="11" y="40"/>
                  </a:cubicBezTo>
                  <a:cubicBezTo>
                    <a:pt x="9" y="36"/>
                    <a:pt x="12" y="30"/>
                    <a:pt x="11" y="25"/>
                  </a:cubicBezTo>
                  <a:cubicBezTo>
                    <a:pt x="9" y="18"/>
                    <a:pt x="7" y="15"/>
                    <a:pt x="14" y="9"/>
                  </a:cubicBezTo>
                  <a:cubicBezTo>
                    <a:pt x="18" y="6"/>
                    <a:pt x="24" y="3"/>
                    <a:pt x="28" y="1"/>
                  </a:cubicBezTo>
                  <a:cubicBezTo>
                    <a:pt x="20" y="0"/>
                    <a:pt x="14" y="8"/>
                    <a:pt x="8" y="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91">
              <a:extLst>
                <a:ext uri="{FF2B5EF4-FFF2-40B4-BE49-F238E27FC236}">
                  <a16:creationId xmlns:a16="http://schemas.microsoft.com/office/drawing/2014/main" id="{9DFBCC77-642F-465C-8FB6-FBA68CEF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756"/>
              <a:ext cx="43" cy="81"/>
            </a:xfrm>
            <a:custGeom>
              <a:avLst/>
              <a:gdLst>
                <a:gd name="T0" fmla="*/ 195 w 19"/>
                <a:gd name="T1" fmla="*/ 36 h 36"/>
                <a:gd name="T2" fmla="*/ 149 w 19"/>
                <a:gd name="T3" fmla="*/ 218 h 36"/>
                <a:gd name="T4" fmla="*/ 183 w 19"/>
                <a:gd name="T5" fmla="*/ 410 h 36"/>
                <a:gd name="T6" fmla="*/ 102 w 19"/>
                <a:gd name="T7" fmla="*/ 218 h 36"/>
                <a:gd name="T8" fmla="*/ 0 w 19"/>
                <a:gd name="T9" fmla="*/ 173 h 36"/>
                <a:gd name="T10" fmla="*/ 118 w 19"/>
                <a:gd name="T11" fmla="*/ 0 h 36"/>
                <a:gd name="T12" fmla="*/ 138 w 19"/>
                <a:gd name="T13" fmla="*/ 4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6">
                  <a:moveTo>
                    <a:pt x="17" y="3"/>
                  </a:moveTo>
                  <a:cubicBezTo>
                    <a:pt x="13" y="6"/>
                    <a:pt x="13" y="14"/>
                    <a:pt x="13" y="19"/>
                  </a:cubicBezTo>
                  <a:cubicBezTo>
                    <a:pt x="14" y="24"/>
                    <a:pt x="19" y="33"/>
                    <a:pt x="16" y="36"/>
                  </a:cubicBezTo>
                  <a:cubicBezTo>
                    <a:pt x="11" y="33"/>
                    <a:pt x="9" y="25"/>
                    <a:pt x="9" y="19"/>
                  </a:cubicBezTo>
                  <a:cubicBezTo>
                    <a:pt x="7" y="12"/>
                    <a:pt x="7" y="13"/>
                    <a:pt x="0" y="15"/>
                  </a:cubicBezTo>
                  <a:cubicBezTo>
                    <a:pt x="1" y="9"/>
                    <a:pt x="8" y="5"/>
                    <a:pt x="10" y="0"/>
                  </a:cubicBezTo>
                  <a:cubicBezTo>
                    <a:pt x="11" y="1"/>
                    <a:pt x="12" y="2"/>
                    <a:pt x="12" y="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92">
              <a:extLst>
                <a:ext uri="{FF2B5EF4-FFF2-40B4-BE49-F238E27FC236}">
                  <a16:creationId xmlns:a16="http://schemas.microsoft.com/office/drawing/2014/main" id="{44837FCC-696F-4108-BC04-88477FC35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953"/>
              <a:ext cx="195" cy="54"/>
            </a:xfrm>
            <a:custGeom>
              <a:avLst/>
              <a:gdLst>
                <a:gd name="T0" fmla="*/ 9 w 87"/>
                <a:gd name="T1" fmla="*/ 194 h 24"/>
                <a:gd name="T2" fmla="*/ 137 w 87"/>
                <a:gd name="T3" fmla="*/ 162 h 24"/>
                <a:gd name="T4" fmla="*/ 307 w 87"/>
                <a:gd name="T5" fmla="*/ 146 h 24"/>
                <a:gd name="T6" fmla="*/ 453 w 87"/>
                <a:gd name="T7" fmla="*/ 146 h 24"/>
                <a:gd name="T8" fmla="*/ 574 w 87"/>
                <a:gd name="T9" fmla="*/ 173 h 24"/>
                <a:gd name="T10" fmla="*/ 979 w 87"/>
                <a:gd name="T11" fmla="*/ 173 h 24"/>
                <a:gd name="T12" fmla="*/ 789 w 87"/>
                <a:gd name="T13" fmla="*/ 126 h 24"/>
                <a:gd name="T14" fmla="*/ 672 w 87"/>
                <a:gd name="T15" fmla="*/ 162 h 24"/>
                <a:gd name="T16" fmla="*/ 507 w 87"/>
                <a:gd name="T17" fmla="*/ 126 h 24"/>
                <a:gd name="T18" fmla="*/ 361 w 87"/>
                <a:gd name="T19" fmla="*/ 56 h 24"/>
                <a:gd name="T20" fmla="*/ 226 w 87"/>
                <a:gd name="T21" fmla="*/ 0 h 24"/>
                <a:gd name="T22" fmla="*/ 155 w 87"/>
                <a:gd name="T23" fmla="*/ 126 h 24"/>
                <a:gd name="T24" fmla="*/ 0 w 87"/>
                <a:gd name="T25" fmla="*/ 194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7" h="24">
                  <a:moveTo>
                    <a:pt x="1" y="17"/>
                  </a:moveTo>
                  <a:cubicBezTo>
                    <a:pt x="3" y="18"/>
                    <a:pt x="9" y="15"/>
                    <a:pt x="12" y="14"/>
                  </a:cubicBezTo>
                  <a:cubicBezTo>
                    <a:pt x="17" y="13"/>
                    <a:pt x="22" y="13"/>
                    <a:pt x="27" y="13"/>
                  </a:cubicBezTo>
                  <a:cubicBezTo>
                    <a:pt x="32" y="12"/>
                    <a:pt x="36" y="12"/>
                    <a:pt x="40" y="13"/>
                  </a:cubicBezTo>
                  <a:cubicBezTo>
                    <a:pt x="44" y="14"/>
                    <a:pt x="47" y="17"/>
                    <a:pt x="51" y="15"/>
                  </a:cubicBezTo>
                  <a:cubicBezTo>
                    <a:pt x="59" y="24"/>
                    <a:pt x="78" y="20"/>
                    <a:pt x="87" y="15"/>
                  </a:cubicBezTo>
                  <a:cubicBezTo>
                    <a:pt x="79" y="20"/>
                    <a:pt x="74" y="19"/>
                    <a:pt x="70" y="11"/>
                  </a:cubicBezTo>
                  <a:cubicBezTo>
                    <a:pt x="67" y="16"/>
                    <a:pt x="66" y="17"/>
                    <a:pt x="60" y="14"/>
                  </a:cubicBezTo>
                  <a:cubicBezTo>
                    <a:pt x="55" y="13"/>
                    <a:pt x="49" y="12"/>
                    <a:pt x="45" y="11"/>
                  </a:cubicBezTo>
                  <a:cubicBezTo>
                    <a:pt x="39" y="8"/>
                    <a:pt x="40" y="5"/>
                    <a:pt x="32" y="5"/>
                  </a:cubicBezTo>
                  <a:cubicBezTo>
                    <a:pt x="25" y="6"/>
                    <a:pt x="25" y="5"/>
                    <a:pt x="20" y="0"/>
                  </a:cubicBezTo>
                  <a:cubicBezTo>
                    <a:pt x="18" y="4"/>
                    <a:pt x="18" y="8"/>
                    <a:pt x="14" y="11"/>
                  </a:cubicBezTo>
                  <a:cubicBezTo>
                    <a:pt x="10" y="15"/>
                    <a:pt x="4" y="13"/>
                    <a:pt x="0" y="17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93">
              <a:extLst>
                <a:ext uri="{FF2B5EF4-FFF2-40B4-BE49-F238E27FC236}">
                  <a16:creationId xmlns:a16="http://schemas.microsoft.com/office/drawing/2014/main" id="{58D47CA4-6A71-4B42-86FC-64658F3F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942"/>
              <a:ext cx="128" cy="58"/>
            </a:xfrm>
            <a:custGeom>
              <a:avLst/>
              <a:gdLst>
                <a:gd name="T0" fmla="*/ 0 w 57"/>
                <a:gd name="T1" fmla="*/ 154 h 26"/>
                <a:gd name="T2" fmla="*/ 644 w 57"/>
                <a:gd name="T3" fmla="*/ 178 h 26"/>
                <a:gd name="T4" fmla="*/ 308 w 57"/>
                <a:gd name="T5" fmla="*/ 190 h 26"/>
                <a:gd name="T6" fmla="*/ 157 w 57"/>
                <a:gd name="T7" fmla="*/ 145 h 26"/>
                <a:gd name="T8" fmla="*/ 137 w 57"/>
                <a:gd name="T9" fmla="*/ 0 h 26"/>
                <a:gd name="T10" fmla="*/ 56 w 57"/>
                <a:gd name="T11" fmla="*/ 20 h 26"/>
                <a:gd name="T12" fmla="*/ 65 w 57"/>
                <a:gd name="T13" fmla="*/ 154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26">
                  <a:moveTo>
                    <a:pt x="0" y="14"/>
                  </a:moveTo>
                  <a:cubicBezTo>
                    <a:pt x="16" y="26"/>
                    <a:pt x="40" y="20"/>
                    <a:pt x="57" y="16"/>
                  </a:cubicBezTo>
                  <a:cubicBezTo>
                    <a:pt x="50" y="20"/>
                    <a:pt x="35" y="19"/>
                    <a:pt x="27" y="17"/>
                  </a:cubicBezTo>
                  <a:cubicBezTo>
                    <a:pt x="24" y="16"/>
                    <a:pt x="16" y="15"/>
                    <a:pt x="14" y="13"/>
                  </a:cubicBezTo>
                  <a:cubicBezTo>
                    <a:pt x="10" y="10"/>
                    <a:pt x="13" y="5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9" y="6"/>
                    <a:pt x="13" y="11"/>
                    <a:pt x="6" y="14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94">
              <a:extLst>
                <a:ext uri="{FF2B5EF4-FFF2-40B4-BE49-F238E27FC236}">
                  <a16:creationId xmlns:a16="http://schemas.microsoft.com/office/drawing/2014/main" id="{C83F7433-CFA5-4FE5-A0D0-954BBA6CD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3007"/>
              <a:ext cx="139" cy="74"/>
            </a:xfrm>
            <a:custGeom>
              <a:avLst/>
              <a:gdLst>
                <a:gd name="T0" fmla="*/ 417 w 62"/>
                <a:gd name="T1" fmla="*/ 56 h 33"/>
                <a:gd name="T2" fmla="*/ 247 w 62"/>
                <a:gd name="T3" fmla="*/ 157 h 33"/>
                <a:gd name="T4" fmla="*/ 126 w 62"/>
                <a:gd name="T5" fmla="*/ 191 h 33"/>
                <a:gd name="T6" fmla="*/ 146 w 62"/>
                <a:gd name="T7" fmla="*/ 262 h 33"/>
                <a:gd name="T8" fmla="*/ 182 w 62"/>
                <a:gd name="T9" fmla="*/ 336 h 33"/>
                <a:gd name="T10" fmla="*/ 65 w 62"/>
                <a:gd name="T11" fmla="*/ 292 h 33"/>
                <a:gd name="T12" fmla="*/ 0 w 62"/>
                <a:gd name="T13" fmla="*/ 81 h 33"/>
                <a:gd name="T14" fmla="*/ 352 w 62"/>
                <a:gd name="T15" fmla="*/ 56 h 33"/>
                <a:gd name="T16" fmla="*/ 527 w 62"/>
                <a:gd name="T17" fmla="*/ 9 h 33"/>
                <a:gd name="T18" fmla="*/ 699 w 62"/>
                <a:gd name="T19" fmla="*/ 56 h 33"/>
                <a:gd name="T20" fmla="*/ 453 w 62"/>
                <a:gd name="T21" fmla="*/ 9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33">
                  <a:moveTo>
                    <a:pt x="37" y="5"/>
                  </a:moveTo>
                  <a:cubicBezTo>
                    <a:pt x="33" y="13"/>
                    <a:pt x="30" y="13"/>
                    <a:pt x="22" y="14"/>
                  </a:cubicBezTo>
                  <a:cubicBezTo>
                    <a:pt x="18" y="14"/>
                    <a:pt x="13" y="14"/>
                    <a:pt x="11" y="17"/>
                  </a:cubicBezTo>
                  <a:cubicBezTo>
                    <a:pt x="8" y="22"/>
                    <a:pt x="10" y="20"/>
                    <a:pt x="13" y="23"/>
                  </a:cubicBezTo>
                  <a:cubicBezTo>
                    <a:pt x="15" y="25"/>
                    <a:pt x="21" y="26"/>
                    <a:pt x="16" y="30"/>
                  </a:cubicBezTo>
                  <a:cubicBezTo>
                    <a:pt x="12" y="33"/>
                    <a:pt x="8" y="29"/>
                    <a:pt x="6" y="26"/>
                  </a:cubicBezTo>
                  <a:cubicBezTo>
                    <a:pt x="2" y="20"/>
                    <a:pt x="3" y="13"/>
                    <a:pt x="0" y="7"/>
                  </a:cubicBezTo>
                  <a:cubicBezTo>
                    <a:pt x="3" y="18"/>
                    <a:pt x="25" y="8"/>
                    <a:pt x="31" y="5"/>
                  </a:cubicBezTo>
                  <a:cubicBezTo>
                    <a:pt x="37" y="2"/>
                    <a:pt x="40" y="0"/>
                    <a:pt x="47" y="1"/>
                  </a:cubicBezTo>
                  <a:cubicBezTo>
                    <a:pt x="52" y="1"/>
                    <a:pt x="58" y="5"/>
                    <a:pt x="62" y="5"/>
                  </a:cubicBezTo>
                  <a:cubicBezTo>
                    <a:pt x="54" y="5"/>
                    <a:pt x="45" y="1"/>
                    <a:pt x="40" y="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95">
              <a:extLst>
                <a:ext uri="{FF2B5EF4-FFF2-40B4-BE49-F238E27FC236}">
                  <a16:creationId xmlns:a16="http://schemas.microsoft.com/office/drawing/2014/main" id="{3835118A-7450-4F4A-8A66-CB662E69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3214"/>
              <a:ext cx="79" cy="74"/>
            </a:xfrm>
            <a:custGeom>
              <a:avLst/>
              <a:gdLst>
                <a:gd name="T0" fmla="*/ 81 w 35"/>
                <a:gd name="T1" fmla="*/ 0 h 33"/>
                <a:gd name="T2" fmla="*/ 45 w 35"/>
                <a:gd name="T3" fmla="*/ 235 h 33"/>
                <a:gd name="T4" fmla="*/ 264 w 35"/>
                <a:gd name="T5" fmla="*/ 372 h 33"/>
                <a:gd name="T6" fmla="*/ 230 w 35"/>
                <a:gd name="T7" fmla="*/ 215 h 33"/>
                <a:gd name="T8" fmla="*/ 402 w 35"/>
                <a:gd name="T9" fmla="*/ 170 h 33"/>
                <a:gd name="T10" fmla="*/ 377 w 35"/>
                <a:gd name="T11" fmla="*/ 170 h 33"/>
                <a:gd name="T12" fmla="*/ 345 w 35"/>
                <a:gd name="T13" fmla="*/ 215 h 33"/>
                <a:gd name="T14" fmla="*/ 275 w 35"/>
                <a:gd name="T15" fmla="*/ 126 h 33"/>
                <a:gd name="T16" fmla="*/ 194 w 35"/>
                <a:gd name="T17" fmla="*/ 191 h 33"/>
                <a:gd name="T18" fmla="*/ 93 w 35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3">
                  <a:moveTo>
                    <a:pt x="7" y="0"/>
                  </a:moveTo>
                  <a:cubicBezTo>
                    <a:pt x="4" y="7"/>
                    <a:pt x="0" y="13"/>
                    <a:pt x="4" y="21"/>
                  </a:cubicBezTo>
                  <a:cubicBezTo>
                    <a:pt x="7" y="27"/>
                    <a:pt x="16" y="31"/>
                    <a:pt x="23" y="33"/>
                  </a:cubicBezTo>
                  <a:cubicBezTo>
                    <a:pt x="18" y="30"/>
                    <a:pt x="13" y="23"/>
                    <a:pt x="20" y="19"/>
                  </a:cubicBezTo>
                  <a:cubicBezTo>
                    <a:pt x="25" y="16"/>
                    <a:pt x="30" y="20"/>
                    <a:pt x="35" y="15"/>
                  </a:cubicBezTo>
                  <a:cubicBezTo>
                    <a:pt x="35" y="15"/>
                    <a:pt x="33" y="15"/>
                    <a:pt x="33" y="15"/>
                  </a:cubicBezTo>
                  <a:cubicBezTo>
                    <a:pt x="32" y="16"/>
                    <a:pt x="31" y="17"/>
                    <a:pt x="30" y="19"/>
                  </a:cubicBezTo>
                  <a:cubicBezTo>
                    <a:pt x="29" y="17"/>
                    <a:pt x="27" y="11"/>
                    <a:pt x="24" y="11"/>
                  </a:cubicBezTo>
                  <a:cubicBezTo>
                    <a:pt x="21" y="11"/>
                    <a:pt x="20" y="17"/>
                    <a:pt x="17" y="17"/>
                  </a:cubicBezTo>
                  <a:cubicBezTo>
                    <a:pt x="12" y="16"/>
                    <a:pt x="6" y="4"/>
                    <a:pt x="8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96">
              <a:extLst>
                <a:ext uri="{FF2B5EF4-FFF2-40B4-BE49-F238E27FC236}">
                  <a16:creationId xmlns:a16="http://schemas.microsoft.com/office/drawing/2014/main" id="{7E785362-9318-44E8-BF0B-DB807BC3B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3339"/>
              <a:ext cx="62" cy="29"/>
            </a:xfrm>
            <a:custGeom>
              <a:avLst/>
              <a:gdLst>
                <a:gd name="T0" fmla="*/ 0 w 28"/>
                <a:gd name="T1" fmla="*/ 0 h 13"/>
                <a:gd name="T2" fmla="*/ 186 w 28"/>
                <a:gd name="T3" fmla="*/ 145 h 13"/>
                <a:gd name="T4" fmla="*/ 303 w 28"/>
                <a:gd name="T5" fmla="*/ 125 h 13"/>
                <a:gd name="T6" fmla="*/ 206 w 28"/>
                <a:gd name="T7" fmla="*/ 9 h 13"/>
                <a:gd name="T8" fmla="*/ 78 w 28"/>
                <a:gd name="T9" fmla="*/ 2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3">
                  <a:moveTo>
                    <a:pt x="0" y="0"/>
                  </a:moveTo>
                  <a:cubicBezTo>
                    <a:pt x="8" y="5"/>
                    <a:pt x="14" y="4"/>
                    <a:pt x="17" y="13"/>
                  </a:cubicBezTo>
                  <a:cubicBezTo>
                    <a:pt x="20" y="11"/>
                    <a:pt x="24" y="10"/>
                    <a:pt x="28" y="11"/>
                  </a:cubicBezTo>
                  <a:cubicBezTo>
                    <a:pt x="24" y="9"/>
                    <a:pt x="22" y="5"/>
                    <a:pt x="19" y="1"/>
                  </a:cubicBezTo>
                  <a:cubicBezTo>
                    <a:pt x="16" y="4"/>
                    <a:pt x="10" y="7"/>
                    <a:pt x="7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0" name="Freeform 97">
              <a:extLst>
                <a:ext uri="{FF2B5EF4-FFF2-40B4-BE49-F238E27FC236}">
                  <a16:creationId xmlns:a16="http://schemas.microsoft.com/office/drawing/2014/main" id="{2B137129-B345-4A70-949E-A1E781A31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3187"/>
              <a:ext cx="94" cy="78"/>
            </a:xfrm>
            <a:custGeom>
              <a:avLst/>
              <a:gdLst>
                <a:gd name="T0" fmla="*/ 134 w 42"/>
                <a:gd name="T1" fmla="*/ 20 h 35"/>
                <a:gd name="T2" fmla="*/ 255 w 42"/>
                <a:gd name="T3" fmla="*/ 165 h 35"/>
                <a:gd name="T4" fmla="*/ 360 w 42"/>
                <a:gd name="T5" fmla="*/ 299 h 35"/>
                <a:gd name="T6" fmla="*/ 470 w 42"/>
                <a:gd name="T7" fmla="*/ 388 h 35"/>
                <a:gd name="T8" fmla="*/ 372 w 42"/>
                <a:gd name="T9" fmla="*/ 154 h 35"/>
                <a:gd name="T10" fmla="*/ 154 w 42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35">
                  <a:moveTo>
                    <a:pt x="12" y="2"/>
                  </a:moveTo>
                  <a:cubicBezTo>
                    <a:pt x="0" y="12"/>
                    <a:pt x="20" y="12"/>
                    <a:pt x="23" y="15"/>
                  </a:cubicBezTo>
                  <a:cubicBezTo>
                    <a:pt x="26" y="18"/>
                    <a:pt x="28" y="23"/>
                    <a:pt x="32" y="27"/>
                  </a:cubicBezTo>
                  <a:cubicBezTo>
                    <a:pt x="35" y="29"/>
                    <a:pt x="39" y="32"/>
                    <a:pt x="42" y="35"/>
                  </a:cubicBezTo>
                  <a:cubicBezTo>
                    <a:pt x="35" y="34"/>
                    <a:pt x="33" y="20"/>
                    <a:pt x="33" y="14"/>
                  </a:cubicBezTo>
                  <a:cubicBezTo>
                    <a:pt x="26" y="19"/>
                    <a:pt x="13" y="7"/>
                    <a:pt x="14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98">
              <a:extLst>
                <a:ext uri="{FF2B5EF4-FFF2-40B4-BE49-F238E27FC236}">
                  <a16:creationId xmlns:a16="http://schemas.microsoft.com/office/drawing/2014/main" id="{F6F16734-70C4-4544-AC29-A568058A6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3380"/>
              <a:ext cx="38" cy="65"/>
            </a:xfrm>
            <a:custGeom>
              <a:avLst/>
              <a:gdLst>
                <a:gd name="T0" fmla="*/ 65 w 17"/>
                <a:gd name="T1" fmla="*/ 9 h 29"/>
                <a:gd name="T2" fmla="*/ 101 w 17"/>
                <a:gd name="T3" fmla="*/ 126 h 29"/>
                <a:gd name="T4" fmla="*/ 20 w 17"/>
                <a:gd name="T5" fmla="*/ 226 h 29"/>
                <a:gd name="T6" fmla="*/ 190 w 17"/>
                <a:gd name="T7" fmla="*/ 307 h 29"/>
                <a:gd name="T8" fmla="*/ 190 w 17"/>
                <a:gd name="T9" fmla="*/ 215 h 29"/>
                <a:gd name="T10" fmla="*/ 190 w 17"/>
                <a:gd name="T11" fmla="*/ 235 h 29"/>
                <a:gd name="T12" fmla="*/ 170 w 17"/>
                <a:gd name="T13" fmla="*/ 81 h 29"/>
                <a:gd name="T14" fmla="*/ 65 w 17"/>
                <a:gd name="T15" fmla="*/ 0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29">
                  <a:moveTo>
                    <a:pt x="6" y="1"/>
                  </a:moveTo>
                  <a:cubicBezTo>
                    <a:pt x="6" y="4"/>
                    <a:pt x="9" y="8"/>
                    <a:pt x="9" y="11"/>
                  </a:cubicBezTo>
                  <a:cubicBezTo>
                    <a:pt x="9" y="15"/>
                    <a:pt x="3" y="17"/>
                    <a:pt x="2" y="20"/>
                  </a:cubicBezTo>
                  <a:cubicBezTo>
                    <a:pt x="0" y="28"/>
                    <a:pt x="11" y="29"/>
                    <a:pt x="17" y="27"/>
                  </a:cubicBezTo>
                  <a:cubicBezTo>
                    <a:pt x="8" y="29"/>
                    <a:pt x="10" y="16"/>
                    <a:pt x="17" y="19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3" y="26"/>
                    <a:pt x="12" y="13"/>
                    <a:pt x="15" y="7"/>
                  </a:cubicBezTo>
                  <a:cubicBezTo>
                    <a:pt x="12" y="4"/>
                    <a:pt x="9" y="3"/>
                    <a:pt x="6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99">
              <a:extLst>
                <a:ext uri="{FF2B5EF4-FFF2-40B4-BE49-F238E27FC236}">
                  <a16:creationId xmlns:a16="http://schemas.microsoft.com/office/drawing/2014/main" id="{DAFDE40C-DA82-47CE-9C97-4118A311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3469"/>
              <a:ext cx="94" cy="52"/>
            </a:xfrm>
            <a:custGeom>
              <a:avLst/>
              <a:gdLst>
                <a:gd name="T0" fmla="*/ 9 w 42"/>
                <a:gd name="T1" fmla="*/ 81 h 23"/>
                <a:gd name="T2" fmla="*/ 336 w 42"/>
                <a:gd name="T3" fmla="*/ 138 h 23"/>
                <a:gd name="T4" fmla="*/ 470 w 42"/>
                <a:gd name="T5" fmla="*/ 149 h 23"/>
                <a:gd name="T6" fmla="*/ 360 w 42"/>
                <a:gd name="T7" fmla="*/ 138 h 23"/>
                <a:gd name="T8" fmla="*/ 154 w 42"/>
                <a:gd name="T9" fmla="*/ 57 h 23"/>
                <a:gd name="T10" fmla="*/ 170 w 42"/>
                <a:gd name="T11" fmla="*/ 0 h 23"/>
                <a:gd name="T12" fmla="*/ 134 w 42"/>
                <a:gd name="T13" fmla="*/ 10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3">
                  <a:moveTo>
                    <a:pt x="1" y="7"/>
                  </a:moveTo>
                  <a:cubicBezTo>
                    <a:pt x="0" y="20"/>
                    <a:pt x="22" y="9"/>
                    <a:pt x="30" y="12"/>
                  </a:cubicBezTo>
                  <a:cubicBezTo>
                    <a:pt x="32" y="14"/>
                    <a:pt x="41" y="23"/>
                    <a:pt x="42" y="13"/>
                  </a:cubicBezTo>
                  <a:cubicBezTo>
                    <a:pt x="42" y="4"/>
                    <a:pt x="34" y="9"/>
                    <a:pt x="32" y="12"/>
                  </a:cubicBezTo>
                  <a:cubicBezTo>
                    <a:pt x="29" y="4"/>
                    <a:pt x="20" y="7"/>
                    <a:pt x="14" y="5"/>
                  </a:cubicBezTo>
                  <a:cubicBezTo>
                    <a:pt x="15" y="4"/>
                    <a:pt x="15" y="2"/>
                    <a:pt x="15" y="0"/>
                  </a:cubicBezTo>
                  <a:cubicBezTo>
                    <a:pt x="13" y="2"/>
                    <a:pt x="11" y="6"/>
                    <a:pt x="12" y="9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100">
              <a:extLst>
                <a:ext uri="{FF2B5EF4-FFF2-40B4-BE49-F238E27FC236}">
                  <a16:creationId xmlns:a16="http://schemas.microsoft.com/office/drawing/2014/main" id="{3D747AF5-3751-45B4-8F73-FA07AAFD6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3530"/>
              <a:ext cx="47" cy="54"/>
            </a:xfrm>
            <a:custGeom>
              <a:avLst/>
              <a:gdLst>
                <a:gd name="T0" fmla="*/ 20 w 21"/>
                <a:gd name="T1" fmla="*/ 0 h 24"/>
                <a:gd name="T2" fmla="*/ 134 w 21"/>
                <a:gd name="T3" fmla="*/ 173 h 24"/>
                <a:gd name="T4" fmla="*/ 170 w 21"/>
                <a:gd name="T5" fmla="*/ 239 h 24"/>
                <a:gd name="T6" fmla="*/ 235 w 21"/>
                <a:gd name="T7" fmla="*/ 275 h 24"/>
                <a:gd name="T8" fmla="*/ 201 w 21"/>
                <a:gd name="T9" fmla="*/ 20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cubicBezTo>
                    <a:pt x="0" y="7"/>
                    <a:pt x="9" y="10"/>
                    <a:pt x="12" y="15"/>
                  </a:cubicBezTo>
                  <a:cubicBezTo>
                    <a:pt x="14" y="18"/>
                    <a:pt x="12" y="18"/>
                    <a:pt x="15" y="21"/>
                  </a:cubicBezTo>
                  <a:cubicBezTo>
                    <a:pt x="16" y="23"/>
                    <a:pt x="19" y="23"/>
                    <a:pt x="21" y="24"/>
                  </a:cubicBezTo>
                  <a:cubicBezTo>
                    <a:pt x="20" y="22"/>
                    <a:pt x="20" y="20"/>
                    <a:pt x="18" y="18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101">
              <a:extLst>
                <a:ext uri="{FF2B5EF4-FFF2-40B4-BE49-F238E27FC236}">
                  <a16:creationId xmlns:a16="http://schemas.microsoft.com/office/drawing/2014/main" id="{C8C7F2D8-6A59-4ED5-8435-067A9A5BA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3503"/>
              <a:ext cx="157" cy="74"/>
            </a:xfrm>
            <a:custGeom>
              <a:avLst/>
              <a:gdLst>
                <a:gd name="T0" fmla="*/ 0 w 70"/>
                <a:gd name="T1" fmla="*/ 292 h 33"/>
                <a:gd name="T2" fmla="*/ 215 w 70"/>
                <a:gd name="T3" fmla="*/ 292 h 33"/>
                <a:gd name="T4" fmla="*/ 462 w 70"/>
                <a:gd name="T5" fmla="*/ 352 h 33"/>
                <a:gd name="T6" fmla="*/ 789 w 70"/>
                <a:gd name="T7" fmla="*/ 327 h 33"/>
                <a:gd name="T8" fmla="*/ 700 w 70"/>
                <a:gd name="T9" fmla="*/ 202 h 33"/>
                <a:gd name="T10" fmla="*/ 689 w 70"/>
                <a:gd name="T11" fmla="*/ 0 h 33"/>
                <a:gd name="T12" fmla="*/ 608 w 70"/>
                <a:gd name="T13" fmla="*/ 292 h 33"/>
                <a:gd name="T14" fmla="*/ 608 w 70"/>
                <a:gd name="T15" fmla="*/ 30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33">
                  <a:moveTo>
                    <a:pt x="0" y="26"/>
                  </a:moveTo>
                  <a:cubicBezTo>
                    <a:pt x="3" y="30"/>
                    <a:pt x="14" y="26"/>
                    <a:pt x="19" y="26"/>
                  </a:cubicBezTo>
                  <a:cubicBezTo>
                    <a:pt x="27" y="27"/>
                    <a:pt x="33" y="32"/>
                    <a:pt x="41" y="31"/>
                  </a:cubicBezTo>
                  <a:cubicBezTo>
                    <a:pt x="50" y="30"/>
                    <a:pt x="62" y="33"/>
                    <a:pt x="70" y="29"/>
                  </a:cubicBezTo>
                  <a:cubicBezTo>
                    <a:pt x="67" y="26"/>
                    <a:pt x="64" y="22"/>
                    <a:pt x="62" y="18"/>
                  </a:cubicBezTo>
                  <a:cubicBezTo>
                    <a:pt x="59" y="11"/>
                    <a:pt x="62" y="7"/>
                    <a:pt x="61" y="0"/>
                  </a:cubicBezTo>
                  <a:cubicBezTo>
                    <a:pt x="55" y="5"/>
                    <a:pt x="62" y="27"/>
                    <a:pt x="54" y="26"/>
                  </a:cubicBezTo>
                  <a:cubicBezTo>
                    <a:pt x="53" y="27"/>
                    <a:pt x="54" y="27"/>
                    <a:pt x="54" y="27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102">
              <a:extLst>
                <a:ext uri="{FF2B5EF4-FFF2-40B4-BE49-F238E27FC236}">
                  <a16:creationId xmlns:a16="http://schemas.microsoft.com/office/drawing/2014/main" id="{12C81F4C-F603-4834-BF82-E44722A8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3463"/>
              <a:ext cx="94" cy="47"/>
            </a:xfrm>
            <a:custGeom>
              <a:avLst/>
              <a:gdLst>
                <a:gd name="T0" fmla="*/ 0 w 42"/>
                <a:gd name="T1" fmla="*/ 170 h 21"/>
                <a:gd name="T2" fmla="*/ 0 w 42"/>
                <a:gd name="T3" fmla="*/ 190 h 21"/>
                <a:gd name="T4" fmla="*/ 134 w 42"/>
                <a:gd name="T5" fmla="*/ 201 h 21"/>
                <a:gd name="T6" fmla="*/ 316 w 42"/>
                <a:gd name="T7" fmla="*/ 226 h 21"/>
                <a:gd name="T8" fmla="*/ 470 w 42"/>
                <a:gd name="T9" fmla="*/ 65 h 21"/>
                <a:gd name="T10" fmla="*/ 316 w 42"/>
                <a:gd name="T11" fmla="*/ 0 h 21"/>
                <a:gd name="T12" fmla="*/ 280 w 42"/>
                <a:gd name="T13" fmla="*/ 170 h 21"/>
                <a:gd name="T14" fmla="*/ 190 w 42"/>
                <a:gd name="T15" fmla="*/ 134 h 21"/>
                <a:gd name="T16" fmla="*/ 90 w 42"/>
                <a:gd name="T17" fmla="*/ 18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1">
                  <a:moveTo>
                    <a:pt x="0" y="15"/>
                  </a:moveTo>
                  <a:cubicBezTo>
                    <a:pt x="0" y="16"/>
                    <a:pt x="0" y="16"/>
                    <a:pt x="0" y="17"/>
                  </a:cubicBezTo>
                  <a:cubicBezTo>
                    <a:pt x="3" y="19"/>
                    <a:pt x="8" y="18"/>
                    <a:pt x="12" y="18"/>
                  </a:cubicBezTo>
                  <a:cubicBezTo>
                    <a:pt x="17" y="19"/>
                    <a:pt x="23" y="21"/>
                    <a:pt x="28" y="20"/>
                  </a:cubicBezTo>
                  <a:cubicBezTo>
                    <a:pt x="35" y="18"/>
                    <a:pt x="35" y="5"/>
                    <a:pt x="42" y="6"/>
                  </a:cubicBezTo>
                  <a:cubicBezTo>
                    <a:pt x="39" y="4"/>
                    <a:pt x="32" y="3"/>
                    <a:pt x="28" y="0"/>
                  </a:cubicBezTo>
                  <a:cubicBezTo>
                    <a:pt x="31" y="5"/>
                    <a:pt x="33" y="16"/>
                    <a:pt x="25" y="15"/>
                  </a:cubicBezTo>
                  <a:cubicBezTo>
                    <a:pt x="21" y="15"/>
                    <a:pt x="21" y="12"/>
                    <a:pt x="17" y="12"/>
                  </a:cubicBezTo>
                  <a:cubicBezTo>
                    <a:pt x="14" y="12"/>
                    <a:pt x="11" y="16"/>
                    <a:pt x="8" y="16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103">
              <a:extLst>
                <a:ext uri="{FF2B5EF4-FFF2-40B4-BE49-F238E27FC236}">
                  <a16:creationId xmlns:a16="http://schemas.microsoft.com/office/drawing/2014/main" id="{DA001862-6131-43FC-B644-CEF5210B6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27"/>
              <a:ext cx="90" cy="99"/>
            </a:xfrm>
            <a:custGeom>
              <a:avLst/>
              <a:gdLst>
                <a:gd name="T0" fmla="*/ 56 w 40"/>
                <a:gd name="T1" fmla="*/ 182 h 44"/>
                <a:gd name="T2" fmla="*/ 72 w 40"/>
                <a:gd name="T3" fmla="*/ 421 h 44"/>
                <a:gd name="T4" fmla="*/ 284 w 40"/>
                <a:gd name="T5" fmla="*/ 365 h 44"/>
                <a:gd name="T6" fmla="*/ 389 w 40"/>
                <a:gd name="T7" fmla="*/ 275 h 44"/>
                <a:gd name="T8" fmla="*/ 437 w 40"/>
                <a:gd name="T9" fmla="*/ 0 h 44"/>
                <a:gd name="T10" fmla="*/ 410 w 40"/>
                <a:gd name="T11" fmla="*/ 117 h 44"/>
                <a:gd name="T12" fmla="*/ 356 w 40"/>
                <a:gd name="T13" fmla="*/ 254 h 44"/>
                <a:gd name="T14" fmla="*/ 56 w 40"/>
                <a:gd name="T15" fmla="*/ 254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5" y="16"/>
                  </a:moveTo>
                  <a:cubicBezTo>
                    <a:pt x="0" y="19"/>
                    <a:pt x="2" y="33"/>
                    <a:pt x="6" y="37"/>
                  </a:cubicBezTo>
                  <a:cubicBezTo>
                    <a:pt x="13" y="44"/>
                    <a:pt x="19" y="36"/>
                    <a:pt x="25" y="32"/>
                  </a:cubicBezTo>
                  <a:cubicBezTo>
                    <a:pt x="28" y="28"/>
                    <a:pt x="32" y="28"/>
                    <a:pt x="34" y="24"/>
                  </a:cubicBezTo>
                  <a:cubicBezTo>
                    <a:pt x="38" y="18"/>
                    <a:pt x="40" y="5"/>
                    <a:pt x="38" y="0"/>
                  </a:cubicBezTo>
                  <a:cubicBezTo>
                    <a:pt x="34" y="3"/>
                    <a:pt x="36" y="6"/>
                    <a:pt x="36" y="10"/>
                  </a:cubicBezTo>
                  <a:cubicBezTo>
                    <a:pt x="36" y="16"/>
                    <a:pt x="34" y="18"/>
                    <a:pt x="31" y="22"/>
                  </a:cubicBezTo>
                  <a:cubicBezTo>
                    <a:pt x="25" y="28"/>
                    <a:pt x="9" y="34"/>
                    <a:pt x="5" y="2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104">
              <a:extLst>
                <a:ext uri="{FF2B5EF4-FFF2-40B4-BE49-F238E27FC236}">
                  <a16:creationId xmlns:a16="http://schemas.microsoft.com/office/drawing/2014/main" id="{65201674-A508-4CEE-9C47-272063B9C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457"/>
              <a:ext cx="31" cy="61"/>
            </a:xfrm>
            <a:custGeom>
              <a:avLst/>
              <a:gdLst>
                <a:gd name="T0" fmla="*/ 44 w 14"/>
                <a:gd name="T1" fmla="*/ 72 h 27"/>
                <a:gd name="T2" fmla="*/ 35 w 14"/>
                <a:gd name="T3" fmla="*/ 300 h 27"/>
                <a:gd name="T4" fmla="*/ 153 w 14"/>
                <a:gd name="T5" fmla="*/ 276 h 27"/>
                <a:gd name="T6" fmla="*/ 53 w 1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7">
                  <a:moveTo>
                    <a:pt x="4" y="6"/>
                  </a:moveTo>
                  <a:cubicBezTo>
                    <a:pt x="3" y="9"/>
                    <a:pt x="0" y="23"/>
                    <a:pt x="3" y="26"/>
                  </a:cubicBezTo>
                  <a:cubicBezTo>
                    <a:pt x="5" y="27"/>
                    <a:pt x="11" y="23"/>
                    <a:pt x="14" y="24"/>
                  </a:cubicBezTo>
                  <a:cubicBezTo>
                    <a:pt x="8" y="17"/>
                    <a:pt x="2" y="11"/>
                    <a:pt x="5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Freeform 105">
              <a:extLst>
                <a:ext uri="{FF2B5EF4-FFF2-40B4-BE49-F238E27FC236}">
                  <a16:creationId xmlns:a16="http://schemas.microsoft.com/office/drawing/2014/main" id="{3739890C-F73E-4748-9176-E16A710BC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74"/>
              <a:ext cx="97" cy="61"/>
            </a:xfrm>
            <a:custGeom>
              <a:avLst/>
              <a:gdLst>
                <a:gd name="T0" fmla="*/ 11 w 43"/>
                <a:gd name="T1" fmla="*/ 72 h 27"/>
                <a:gd name="T2" fmla="*/ 56 w 43"/>
                <a:gd name="T3" fmla="*/ 264 h 27"/>
                <a:gd name="T4" fmla="*/ 208 w 43"/>
                <a:gd name="T5" fmla="*/ 183 h 27"/>
                <a:gd name="T6" fmla="*/ 345 w 43"/>
                <a:gd name="T7" fmla="*/ 81 h 27"/>
                <a:gd name="T8" fmla="*/ 494 w 43"/>
                <a:gd name="T9" fmla="*/ 0 h 27"/>
                <a:gd name="T10" fmla="*/ 102 w 43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7">
                  <a:moveTo>
                    <a:pt x="1" y="6"/>
                  </a:moveTo>
                  <a:cubicBezTo>
                    <a:pt x="0" y="8"/>
                    <a:pt x="1" y="20"/>
                    <a:pt x="5" y="23"/>
                  </a:cubicBezTo>
                  <a:cubicBezTo>
                    <a:pt x="10" y="27"/>
                    <a:pt x="15" y="20"/>
                    <a:pt x="18" y="16"/>
                  </a:cubicBezTo>
                  <a:cubicBezTo>
                    <a:pt x="22" y="10"/>
                    <a:pt x="23" y="9"/>
                    <a:pt x="30" y="7"/>
                  </a:cubicBezTo>
                  <a:cubicBezTo>
                    <a:pt x="34" y="6"/>
                    <a:pt x="42" y="5"/>
                    <a:pt x="43" y="0"/>
                  </a:cubicBezTo>
                  <a:cubicBezTo>
                    <a:pt x="36" y="0"/>
                    <a:pt x="10" y="23"/>
                    <a:pt x="9" y="5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106">
              <a:extLst>
                <a:ext uri="{FF2B5EF4-FFF2-40B4-BE49-F238E27FC236}">
                  <a16:creationId xmlns:a16="http://schemas.microsoft.com/office/drawing/2014/main" id="{5D657A9A-1DC2-4F76-B9F3-FCD5DC8FF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229"/>
              <a:ext cx="47" cy="89"/>
            </a:xfrm>
            <a:custGeom>
              <a:avLst/>
              <a:gdLst>
                <a:gd name="T0" fmla="*/ 36 w 21"/>
                <a:gd name="T1" fmla="*/ 109 h 40"/>
                <a:gd name="T2" fmla="*/ 90 w 21"/>
                <a:gd name="T3" fmla="*/ 251 h 40"/>
                <a:gd name="T4" fmla="*/ 0 w 21"/>
                <a:gd name="T5" fmla="*/ 441 h 40"/>
                <a:gd name="T6" fmla="*/ 235 w 21"/>
                <a:gd name="T7" fmla="*/ 376 h 40"/>
                <a:gd name="T8" fmla="*/ 90 w 21"/>
                <a:gd name="T9" fmla="*/ 162 h 40"/>
                <a:gd name="T10" fmla="*/ 0 w 21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0">
                  <a:moveTo>
                    <a:pt x="3" y="10"/>
                  </a:moveTo>
                  <a:cubicBezTo>
                    <a:pt x="2" y="13"/>
                    <a:pt x="7" y="18"/>
                    <a:pt x="8" y="23"/>
                  </a:cubicBezTo>
                  <a:cubicBezTo>
                    <a:pt x="9" y="30"/>
                    <a:pt x="5" y="36"/>
                    <a:pt x="0" y="40"/>
                  </a:cubicBezTo>
                  <a:cubicBezTo>
                    <a:pt x="6" y="39"/>
                    <a:pt x="14" y="36"/>
                    <a:pt x="21" y="34"/>
                  </a:cubicBezTo>
                  <a:cubicBezTo>
                    <a:pt x="17" y="29"/>
                    <a:pt x="10" y="22"/>
                    <a:pt x="8" y="15"/>
                  </a:cubicBezTo>
                  <a:cubicBezTo>
                    <a:pt x="7" y="7"/>
                    <a:pt x="10" y="3"/>
                    <a:pt x="0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107">
              <a:extLst>
                <a:ext uri="{FF2B5EF4-FFF2-40B4-BE49-F238E27FC236}">
                  <a16:creationId xmlns:a16="http://schemas.microsoft.com/office/drawing/2014/main" id="{2078083C-7788-4CE1-8392-5A729867E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42"/>
              <a:ext cx="63" cy="34"/>
            </a:xfrm>
            <a:custGeom>
              <a:avLst/>
              <a:gdLst>
                <a:gd name="T0" fmla="*/ 173 w 28"/>
                <a:gd name="T1" fmla="*/ 0 h 15"/>
                <a:gd name="T2" fmla="*/ 0 w 28"/>
                <a:gd name="T3" fmla="*/ 138 h 15"/>
                <a:gd name="T4" fmla="*/ 194 w 28"/>
                <a:gd name="T5" fmla="*/ 93 h 15"/>
                <a:gd name="T6" fmla="*/ 320 w 28"/>
                <a:gd name="T7" fmla="*/ 175 h 15"/>
                <a:gd name="T8" fmla="*/ 254 w 28"/>
                <a:gd name="T9" fmla="*/ 2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5">
                  <a:moveTo>
                    <a:pt x="15" y="0"/>
                  </a:moveTo>
                  <a:cubicBezTo>
                    <a:pt x="15" y="6"/>
                    <a:pt x="5" y="10"/>
                    <a:pt x="0" y="12"/>
                  </a:cubicBezTo>
                  <a:cubicBezTo>
                    <a:pt x="6" y="12"/>
                    <a:pt x="11" y="8"/>
                    <a:pt x="17" y="8"/>
                  </a:cubicBezTo>
                  <a:cubicBezTo>
                    <a:pt x="23" y="9"/>
                    <a:pt x="24" y="12"/>
                    <a:pt x="28" y="15"/>
                  </a:cubicBezTo>
                  <a:cubicBezTo>
                    <a:pt x="26" y="11"/>
                    <a:pt x="20" y="6"/>
                    <a:pt x="22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108">
              <a:extLst>
                <a:ext uri="{FF2B5EF4-FFF2-40B4-BE49-F238E27FC236}">
                  <a16:creationId xmlns:a16="http://schemas.microsoft.com/office/drawing/2014/main" id="{715D3DD9-242C-49F1-9736-830C6770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610"/>
              <a:ext cx="65" cy="36"/>
            </a:xfrm>
            <a:custGeom>
              <a:avLst/>
              <a:gdLst>
                <a:gd name="T0" fmla="*/ 126 w 29"/>
                <a:gd name="T1" fmla="*/ 56 h 16"/>
                <a:gd name="T2" fmla="*/ 191 w 29"/>
                <a:gd name="T3" fmla="*/ 182 h 16"/>
                <a:gd name="T4" fmla="*/ 327 w 29"/>
                <a:gd name="T5" fmla="*/ 36 h 16"/>
                <a:gd name="T6" fmla="*/ 146 w 29"/>
                <a:gd name="T7" fmla="*/ 2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6">
                  <a:moveTo>
                    <a:pt x="11" y="5"/>
                  </a:moveTo>
                  <a:cubicBezTo>
                    <a:pt x="5" y="7"/>
                    <a:pt x="14" y="13"/>
                    <a:pt x="17" y="16"/>
                  </a:cubicBezTo>
                  <a:cubicBezTo>
                    <a:pt x="0" y="10"/>
                    <a:pt x="23" y="3"/>
                    <a:pt x="29" y="3"/>
                  </a:cubicBezTo>
                  <a:cubicBezTo>
                    <a:pt x="25" y="1"/>
                    <a:pt x="18" y="0"/>
                    <a:pt x="13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109">
              <a:extLst>
                <a:ext uri="{FF2B5EF4-FFF2-40B4-BE49-F238E27FC236}">
                  <a16:creationId xmlns:a16="http://schemas.microsoft.com/office/drawing/2014/main" id="{1990EF83-6ACD-4137-B84D-78AE643C1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754"/>
              <a:ext cx="32" cy="38"/>
            </a:xfrm>
            <a:custGeom>
              <a:avLst/>
              <a:gdLst>
                <a:gd name="T0" fmla="*/ 37 w 14"/>
                <a:gd name="T1" fmla="*/ 0 h 17"/>
                <a:gd name="T2" fmla="*/ 167 w 14"/>
                <a:gd name="T3" fmla="*/ 179 h 17"/>
                <a:gd name="T4" fmla="*/ 110 w 1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0"/>
                  </a:moveTo>
                  <a:cubicBezTo>
                    <a:pt x="0" y="7"/>
                    <a:pt x="7" y="17"/>
                    <a:pt x="14" y="16"/>
                  </a:cubicBezTo>
                  <a:cubicBezTo>
                    <a:pt x="13" y="9"/>
                    <a:pt x="4" y="8"/>
                    <a:pt x="9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110">
              <a:extLst>
                <a:ext uri="{FF2B5EF4-FFF2-40B4-BE49-F238E27FC236}">
                  <a16:creationId xmlns:a16="http://schemas.microsoft.com/office/drawing/2014/main" id="{448F219E-75F1-4968-84D2-D2865F61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698"/>
              <a:ext cx="59" cy="69"/>
            </a:xfrm>
            <a:custGeom>
              <a:avLst/>
              <a:gdLst>
                <a:gd name="T0" fmla="*/ 45 w 26"/>
                <a:gd name="T1" fmla="*/ 80 h 31"/>
                <a:gd name="T2" fmla="*/ 73 w 26"/>
                <a:gd name="T3" fmla="*/ 278 h 31"/>
                <a:gd name="T4" fmla="*/ 202 w 26"/>
                <a:gd name="T5" fmla="*/ 234 h 31"/>
                <a:gd name="T6" fmla="*/ 293 w 26"/>
                <a:gd name="T7" fmla="*/ 343 h 31"/>
                <a:gd name="T8" fmla="*/ 304 w 26"/>
                <a:gd name="T9" fmla="*/ 100 h 31"/>
                <a:gd name="T10" fmla="*/ 102 w 26"/>
                <a:gd name="T11" fmla="*/ 207 h 31"/>
                <a:gd name="T12" fmla="*/ 45 w 26"/>
                <a:gd name="T13" fmla="*/ 0 h 31"/>
                <a:gd name="T14" fmla="*/ 11 w 26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1">
                  <a:moveTo>
                    <a:pt x="4" y="7"/>
                  </a:moveTo>
                  <a:cubicBezTo>
                    <a:pt x="6" y="13"/>
                    <a:pt x="6" y="18"/>
                    <a:pt x="6" y="25"/>
                  </a:cubicBezTo>
                  <a:cubicBezTo>
                    <a:pt x="9" y="24"/>
                    <a:pt x="14" y="20"/>
                    <a:pt x="17" y="21"/>
                  </a:cubicBezTo>
                  <a:cubicBezTo>
                    <a:pt x="22" y="21"/>
                    <a:pt x="22" y="28"/>
                    <a:pt x="25" y="31"/>
                  </a:cubicBezTo>
                  <a:cubicBezTo>
                    <a:pt x="20" y="25"/>
                    <a:pt x="18" y="14"/>
                    <a:pt x="26" y="9"/>
                  </a:cubicBezTo>
                  <a:cubicBezTo>
                    <a:pt x="21" y="11"/>
                    <a:pt x="17" y="23"/>
                    <a:pt x="9" y="19"/>
                  </a:cubicBezTo>
                  <a:cubicBezTo>
                    <a:pt x="4" y="16"/>
                    <a:pt x="8" y="5"/>
                    <a:pt x="4" y="0"/>
                  </a:cubicBezTo>
                  <a:cubicBezTo>
                    <a:pt x="3" y="0"/>
                    <a:pt x="0" y="0"/>
                    <a:pt x="1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111">
              <a:extLst>
                <a:ext uri="{FF2B5EF4-FFF2-40B4-BE49-F238E27FC236}">
                  <a16:creationId xmlns:a16="http://schemas.microsoft.com/office/drawing/2014/main" id="{5DEC480E-B8AB-406F-A2B4-1483A95C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581"/>
              <a:ext cx="117" cy="63"/>
            </a:xfrm>
            <a:custGeom>
              <a:avLst/>
              <a:gdLst>
                <a:gd name="T0" fmla="*/ 56 w 52"/>
                <a:gd name="T1" fmla="*/ 11 h 28"/>
                <a:gd name="T2" fmla="*/ 162 w 52"/>
                <a:gd name="T3" fmla="*/ 92 h 28"/>
                <a:gd name="T4" fmla="*/ 356 w 52"/>
                <a:gd name="T5" fmla="*/ 56 h 28"/>
                <a:gd name="T6" fmla="*/ 583 w 52"/>
                <a:gd name="T7" fmla="*/ 320 h 28"/>
                <a:gd name="T8" fmla="*/ 558 w 52"/>
                <a:gd name="T9" fmla="*/ 101 h 28"/>
                <a:gd name="T10" fmla="*/ 421 w 52"/>
                <a:gd name="T11" fmla="*/ 72 h 28"/>
                <a:gd name="T12" fmla="*/ 101 w 52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28">
                  <a:moveTo>
                    <a:pt x="5" y="1"/>
                  </a:moveTo>
                  <a:cubicBezTo>
                    <a:pt x="0" y="4"/>
                    <a:pt x="11" y="8"/>
                    <a:pt x="14" y="8"/>
                  </a:cubicBezTo>
                  <a:cubicBezTo>
                    <a:pt x="20" y="7"/>
                    <a:pt x="25" y="4"/>
                    <a:pt x="31" y="5"/>
                  </a:cubicBezTo>
                  <a:cubicBezTo>
                    <a:pt x="43" y="6"/>
                    <a:pt x="51" y="16"/>
                    <a:pt x="51" y="28"/>
                  </a:cubicBezTo>
                  <a:cubicBezTo>
                    <a:pt x="52" y="24"/>
                    <a:pt x="51" y="12"/>
                    <a:pt x="49" y="9"/>
                  </a:cubicBezTo>
                  <a:cubicBezTo>
                    <a:pt x="47" y="6"/>
                    <a:pt x="40" y="7"/>
                    <a:pt x="37" y="6"/>
                  </a:cubicBezTo>
                  <a:cubicBezTo>
                    <a:pt x="31" y="5"/>
                    <a:pt x="13" y="4"/>
                    <a:pt x="9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112">
              <a:extLst>
                <a:ext uri="{FF2B5EF4-FFF2-40B4-BE49-F238E27FC236}">
                  <a16:creationId xmlns:a16="http://schemas.microsoft.com/office/drawing/2014/main" id="{4C917813-287D-4618-BC37-B3A32F2C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664"/>
              <a:ext cx="47" cy="51"/>
            </a:xfrm>
            <a:custGeom>
              <a:avLst/>
              <a:gdLst>
                <a:gd name="T0" fmla="*/ 0 w 21"/>
                <a:gd name="T1" fmla="*/ 9 h 23"/>
                <a:gd name="T2" fmla="*/ 235 w 21"/>
                <a:gd name="T3" fmla="*/ 251 h 23"/>
                <a:gd name="T4" fmla="*/ 0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0" y="1"/>
                  </a:moveTo>
                  <a:cubicBezTo>
                    <a:pt x="4" y="9"/>
                    <a:pt x="12" y="21"/>
                    <a:pt x="21" y="23"/>
                  </a:cubicBezTo>
                  <a:cubicBezTo>
                    <a:pt x="15" y="16"/>
                    <a:pt x="8" y="4"/>
                    <a:pt x="0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113">
              <a:extLst>
                <a:ext uri="{FF2B5EF4-FFF2-40B4-BE49-F238E27FC236}">
                  <a16:creationId xmlns:a16="http://schemas.microsoft.com/office/drawing/2014/main" id="{14F92337-07F6-4826-B7A6-64A9551EA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821"/>
              <a:ext cx="52" cy="36"/>
            </a:xfrm>
            <a:custGeom>
              <a:avLst/>
              <a:gdLst>
                <a:gd name="T0" fmla="*/ 0 w 23"/>
                <a:gd name="T1" fmla="*/ 25 h 16"/>
                <a:gd name="T2" fmla="*/ 138 w 23"/>
                <a:gd name="T3" fmla="*/ 56 h 16"/>
                <a:gd name="T4" fmla="*/ 267 w 23"/>
                <a:gd name="T5" fmla="*/ 182 h 16"/>
                <a:gd name="T6" fmla="*/ 81 w 23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6">
                  <a:moveTo>
                    <a:pt x="0" y="2"/>
                  </a:moveTo>
                  <a:cubicBezTo>
                    <a:pt x="0" y="5"/>
                    <a:pt x="8" y="4"/>
                    <a:pt x="12" y="5"/>
                  </a:cubicBezTo>
                  <a:cubicBezTo>
                    <a:pt x="17" y="7"/>
                    <a:pt x="18" y="14"/>
                    <a:pt x="23" y="16"/>
                  </a:cubicBezTo>
                  <a:cubicBezTo>
                    <a:pt x="19" y="10"/>
                    <a:pt x="11" y="6"/>
                    <a:pt x="7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114">
              <a:extLst>
                <a:ext uri="{FF2B5EF4-FFF2-40B4-BE49-F238E27FC236}">
                  <a16:creationId xmlns:a16="http://schemas.microsoft.com/office/drawing/2014/main" id="{81131DCD-1B3C-4C52-B573-33F0CE74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3059"/>
              <a:ext cx="67" cy="67"/>
            </a:xfrm>
            <a:custGeom>
              <a:avLst/>
              <a:gdLst>
                <a:gd name="T0" fmla="*/ 20 w 30"/>
                <a:gd name="T1" fmla="*/ 20 h 30"/>
                <a:gd name="T2" fmla="*/ 134 w 30"/>
                <a:gd name="T3" fmla="*/ 335 h 30"/>
                <a:gd name="T4" fmla="*/ 170 w 30"/>
                <a:gd name="T5" fmla="*/ 134 h 30"/>
                <a:gd name="T6" fmla="*/ 335 w 30"/>
                <a:gd name="T7" fmla="*/ 243 h 30"/>
                <a:gd name="T8" fmla="*/ 179 w 30"/>
                <a:gd name="T9" fmla="*/ 56 h 30"/>
                <a:gd name="T10" fmla="*/ 65 w 30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0">
                  <a:moveTo>
                    <a:pt x="2" y="2"/>
                  </a:moveTo>
                  <a:cubicBezTo>
                    <a:pt x="0" y="7"/>
                    <a:pt x="7" y="27"/>
                    <a:pt x="12" y="30"/>
                  </a:cubicBezTo>
                  <a:cubicBezTo>
                    <a:pt x="17" y="23"/>
                    <a:pt x="4" y="14"/>
                    <a:pt x="15" y="12"/>
                  </a:cubicBezTo>
                  <a:cubicBezTo>
                    <a:pt x="21" y="10"/>
                    <a:pt x="28" y="16"/>
                    <a:pt x="30" y="22"/>
                  </a:cubicBezTo>
                  <a:cubicBezTo>
                    <a:pt x="25" y="18"/>
                    <a:pt x="22" y="6"/>
                    <a:pt x="16" y="5"/>
                  </a:cubicBezTo>
                  <a:cubicBezTo>
                    <a:pt x="9" y="3"/>
                    <a:pt x="8" y="12"/>
                    <a:pt x="6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115">
              <a:extLst>
                <a:ext uri="{FF2B5EF4-FFF2-40B4-BE49-F238E27FC236}">
                  <a16:creationId xmlns:a16="http://schemas.microsoft.com/office/drawing/2014/main" id="{8E8ED125-0BF4-4CCE-AA78-0183CE6AE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063"/>
              <a:ext cx="54" cy="103"/>
            </a:xfrm>
            <a:custGeom>
              <a:avLst/>
              <a:gdLst>
                <a:gd name="T0" fmla="*/ 275 w 24"/>
                <a:gd name="T1" fmla="*/ 0 h 46"/>
                <a:gd name="T2" fmla="*/ 227 w 24"/>
                <a:gd name="T3" fmla="*/ 506 h 46"/>
                <a:gd name="T4" fmla="*/ 117 w 24"/>
                <a:gd name="T5" fmla="*/ 517 h 46"/>
                <a:gd name="T6" fmla="*/ 0 w 24"/>
                <a:gd name="T7" fmla="*/ 425 h 46"/>
                <a:gd name="T8" fmla="*/ 0 w 24"/>
                <a:gd name="T9" fmla="*/ 425 h 46"/>
                <a:gd name="T10" fmla="*/ 137 w 24"/>
                <a:gd name="T11" fmla="*/ 452 h 46"/>
                <a:gd name="T12" fmla="*/ 137 w 24"/>
                <a:gd name="T13" fmla="*/ 336 h 46"/>
                <a:gd name="T14" fmla="*/ 207 w 24"/>
                <a:gd name="T15" fmla="*/ 81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3" y="5"/>
                    <a:pt x="23" y="34"/>
                    <a:pt x="20" y="45"/>
                  </a:cubicBezTo>
                  <a:cubicBezTo>
                    <a:pt x="17" y="37"/>
                    <a:pt x="13" y="43"/>
                    <a:pt x="10" y="46"/>
                  </a:cubicBezTo>
                  <a:cubicBezTo>
                    <a:pt x="6" y="44"/>
                    <a:pt x="2" y="41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" y="41"/>
                    <a:pt x="8" y="43"/>
                    <a:pt x="12" y="40"/>
                  </a:cubicBezTo>
                  <a:cubicBezTo>
                    <a:pt x="16" y="37"/>
                    <a:pt x="13" y="34"/>
                    <a:pt x="12" y="30"/>
                  </a:cubicBezTo>
                  <a:cubicBezTo>
                    <a:pt x="11" y="24"/>
                    <a:pt x="10" y="8"/>
                    <a:pt x="18" y="7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116">
              <a:extLst>
                <a:ext uri="{FF2B5EF4-FFF2-40B4-BE49-F238E27FC236}">
                  <a16:creationId xmlns:a16="http://schemas.microsoft.com/office/drawing/2014/main" id="{56E5F597-331D-4DBF-967D-0D7FBBDC8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216"/>
              <a:ext cx="52" cy="116"/>
            </a:xfrm>
            <a:custGeom>
              <a:avLst/>
              <a:gdLst>
                <a:gd name="T0" fmla="*/ 267 w 23"/>
                <a:gd name="T1" fmla="*/ 0 h 52"/>
                <a:gd name="T2" fmla="*/ 174 w 23"/>
                <a:gd name="T3" fmla="*/ 332 h 52"/>
                <a:gd name="T4" fmla="*/ 210 w 23"/>
                <a:gd name="T5" fmla="*/ 578 h 52"/>
                <a:gd name="T6" fmla="*/ 0 w 23"/>
                <a:gd name="T7" fmla="*/ 413 h 52"/>
                <a:gd name="T8" fmla="*/ 138 w 23"/>
                <a:gd name="T9" fmla="*/ 388 h 52"/>
                <a:gd name="T10" fmla="*/ 163 w 23"/>
                <a:gd name="T11" fmla="*/ 223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52">
                  <a:moveTo>
                    <a:pt x="23" y="0"/>
                  </a:moveTo>
                  <a:cubicBezTo>
                    <a:pt x="17" y="7"/>
                    <a:pt x="15" y="21"/>
                    <a:pt x="15" y="30"/>
                  </a:cubicBezTo>
                  <a:cubicBezTo>
                    <a:pt x="15" y="37"/>
                    <a:pt x="19" y="45"/>
                    <a:pt x="18" y="52"/>
                  </a:cubicBezTo>
                  <a:cubicBezTo>
                    <a:pt x="14" y="48"/>
                    <a:pt x="7" y="33"/>
                    <a:pt x="0" y="37"/>
                  </a:cubicBezTo>
                  <a:cubicBezTo>
                    <a:pt x="4" y="35"/>
                    <a:pt x="7" y="33"/>
                    <a:pt x="12" y="35"/>
                  </a:cubicBezTo>
                  <a:cubicBezTo>
                    <a:pt x="14" y="30"/>
                    <a:pt x="12" y="25"/>
                    <a:pt x="14" y="2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117">
              <a:extLst>
                <a:ext uri="{FF2B5EF4-FFF2-40B4-BE49-F238E27FC236}">
                  <a16:creationId xmlns:a16="http://schemas.microsoft.com/office/drawing/2014/main" id="{9518C98D-7B15-44A8-B5F4-7A0875DA0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821"/>
              <a:ext cx="39" cy="78"/>
            </a:xfrm>
            <a:custGeom>
              <a:avLst/>
              <a:gdLst>
                <a:gd name="T0" fmla="*/ 57 w 17"/>
                <a:gd name="T1" fmla="*/ 189 h 35"/>
                <a:gd name="T2" fmla="*/ 204 w 17"/>
                <a:gd name="T3" fmla="*/ 388 h 35"/>
                <a:gd name="T4" fmla="*/ 167 w 17"/>
                <a:gd name="T5" fmla="*/ 109 h 35"/>
                <a:gd name="T6" fmla="*/ 0 w 1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5">
                  <a:moveTo>
                    <a:pt x="5" y="17"/>
                  </a:moveTo>
                  <a:cubicBezTo>
                    <a:pt x="5" y="17"/>
                    <a:pt x="16" y="31"/>
                    <a:pt x="17" y="35"/>
                  </a:cubicBezTo>
                  <a:cubicBezTo>
                    <a:pt x="11" y="30"/>
                    <a:pt x="9" y="17"/>
                    <a:pt x="14" y="10"/>
                  </a:cubicBezTo>
                  <a:cubicBezTo>
                    <a:pt x="10" y="7"/>
                    <a:pt x="1" y="6"/>
                    <a:pt x="0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118">
              <a:extLst>
                <a:ext uri="{FF2B5EF4-FFF2-40B4-BE49-F238E27FC236}">
                  <a16:creationId xmlns:a16="http://schemas.microsoft.com/office/drawing/2014/main" id="{C8C1DADC-FA90-4231-A8ED-6E4F70951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3101"/>
              <a:ext cx="20" cy="21"/>
            </a:xfrm>
            <a:custGeom>
              <a:avLst/>
              <a:gdLst>
                <a:gd name="T0" fmla="*/ 0 w 9"/>
                <a:gd name="T1" fmla="*/ 28 h 9"/>
                <a:gd name="T2" fmla="*/ 0 w 9"/>
                <a:gd name="T3" fmla="*/ 114 h 9"/>
                <a:gd name="T4" fmla="*/ 98 w 9"/>
                <a:gd name="T5" fmla="*/ 12 h 9"/>
                <a:gd name="T6" fmla="*/ 44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0" y="2"/>
                  </a:moveTo>
                  <a:cubicBezTo>
                    <a:pt x="0" y="2"/>
                    <a:pt x="0" y="7"/>
                    <a:pt x="0" y="9"/>
                  </a:cubicBezTo>
                  <a:cubicBezTo>
                    <a:pt x="2" y="5"/>
                    <a:pt x="4" y="0"/>
                    <a:pt x="9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119">
              <a:extLst>
                <a:ext uri="{FF2B5EF4-FFF2-40B4-BE49-F238E27FC236}">
                  <a16:creationId xmlns:a16="http://schemas.microsoft.com/office/drawing/2014/main" id="{FBBDA3B3-F074-41DB-90FC-89A2CFA4F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511"/>
              <a:ext cx="29" cy="43"/>
            </a:xfrm>
            <a:custGeom>
              <a:avLst/>
              <a:gdLst>
                <a:gd name="T0" fmla="*/ 0 w 13"/>
                <a:gd name="T1" fmla="*/ 0 h 19"/>
                <a:gd name="T2" fmla="*/ 134 w 13"/>
                <a:gd name="T3" fmla="*/ 220 h 19"/>
                <a:gd name="T4" fmla="*/ 56 w 13"/>
                <a:gd name="T5" fmla="*/ 2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8" y="1"/>
                    <a:pt x="7" y="15"/>
                    <a:pt x="12" y="19"/>
                  </a:cubicBezTo>
                  <a:cubicBezTo>
                    <a:pt x="13" y="13"/>
                    <a:pt x="13" y="1"/>
                    <a:pt x="5" y="2"/>
                  </a:cubicBezTo>
                </a:path>
              </a:pathLst>
            </a:custGeom>
            <a:solidFill>
              <a:srgbClr val="F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120">
              <a:extLst>
                <a:ext uri="{FF2B5EF4-FFF2-40B4-BE49-F238E27FC236}">
                  <a16:creationId xmlns:a16="http://schemas.microsoft.com/office/drawing/2014/main" id="{6991336F-2EE9-4B19-A19B-0AB0D616D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870"/>
              <a:ext cx="92" cy="59"/>
            </a:xfrm>
            <a:custGeom>
              <a:avLst/>
              <a:gdLst>
                <a:gd name="T0" fmla="*/ 101 w 41"/>
                <a:gd name="T1" fmla="*/ 211 h 26"/>
                <a:gd name="T2" fmla="*/ 65 w 41"/>
                <a:gd name="T3" fmla="*/ 293 h 26"/>
                <a:gd name="T4" fmla="*/ 202 w 41"/>
                <a:gd name="T5" fmla="*/ 256 h 26"/>
                <a:gd name="T6" fmla="*/ 462 w 41"/>
                <a:gd name="T7" fmla="*/ 211 h 26"/>
                <a:gd name="T8" fmla="*/ 352 w 41"/>
                <a:gd name="T9" fmla="*/ 186 h 26"/>
                <a:gd name="T10" fmla="*/ 236 w 41"/>
                <a:gd name="T11" fmla="*/ 186 h 26"/>
                <a:gd name="T12" fmla="*/ 65 w 41"/>
                <a:gd name="T13" fmla="*/ 0 h 26"/>
                <a:gd name="T14" fmla="*/ 110 w 41"/>
                <a:gd name="T15" fmla="*/ 202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26">
                  <a:moveTo>
                    <a:pt x="9" y="18"/>
                  </a:moveTo>
                  <a:cubicBezTo>
                    <a:pt x="5" y="20"/>
                    <a:pt x="0" y="23"/>
                    <a:pt x="6" y="25"/>
                  </a:cubicBezTo>
                  <a:cubicBezTo>
                    <a:pt x="9" y="26"/>
                    <a:pt x="15" y="23"/>
                    <a:pt x="18" y="22"/>
                  </a:cubicBezTo>
                  <a:cubicBezTo>
                    <a:pt x="26" y="19"/>
                    <a:pt x="32" y="16"/>
                    <a:pt x="41" y="18"/>
                  </a:cubicBezTo>
                  <a:cubicBezTo>
                    <a:pt x="38" y="17"/>
                    <a:pt x="34" y="16"/>
                    <a:pt x="31" y="16"/>
                  </a:cubicBezTo>
                  <a:cubicBezTo>
                    <a:pt x="28" y="15"/>
                    <a:pt x="23" y="17"/>
                    <a:pt x="21" y="16"/>
                  </a:cubicBezTo>
                  <a:cubicBezTo>
                    <a:pt x="15" y="14"/>
                    <a:pt x="11" y="4"/>
                    <a:pt x="6" y="0"/>
                  </a:cubicBezTo>
                  <a:cubicBezTo>
                    <a:pt x="6" y="5"/>
                    <a:pt x="18" y="17"/>
                    <a:pt x="10" y="17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121">
              <a:extLst>
                <a:ext uri="{FF2B5EF4-FFF2-40B4-BE49-F238E27FC236}">
                  <a16:creationId xmlns:a16="http://schemas.microsoft.com/office/drawing/2014/main" id="{D804975F-4BD9-4AFB-A322-B4FE98FE9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680"/>
              <a:ext cx="110" cy="134"/>
            </a:xfrm>
            <a:custGeom>
              <a:avLst/>
              <a:gdLst>
                <a:gd name="T0" fmla="*/ 36 w 49"/>
                <a:gd name="T1" fmla="*/ 570 h 60"/>
                <a:gd name="T2" fmla="*/ 90 w 49"/>
                <a:gd name="T3" fmla="*/ 389 h 60"/>
                <a:gd name="T4" fmla="*/ 81 w 49"/>
                <a:gd name="T5" fmla="*/ 279 h 60"/>
                <a:gd name="T6" fmla="*/ 45 w 49"/>
                <a:gd name="T7" fmla="*/ 210 h 60"/>
                <a:gd name="T8" fmla="*/ 328 w 49"/>
                <a:gd name="T9" fmla="*/ 134 h 60"/>
                <a:gd name="T10" fmla="*/ 554 w 49"/>
                <a:gd name="T11" fmla="*/ 0 h 60"/>
                <a:gd name="T12" fmla="*/ 171 w 49"/>
                <a:gd name="T13" fmla="*/ 299 h 60"/>
                <a:gd name="T14" fmla="*/ 146 w 49"/>
                <a:gd name="T15" fmla="*/ 543 h 60"/>
                <a:gd name="T16" fmla="*/ 101 w 49"/>
                <a:gd name="T17" fmla="*/ 648 h 60"/>
                <a:gd name="T18" fmla="*/ 0 w 49"/>
                <a:gd name="T19" fmla="*/ 659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60">
                  <a:moveTo>
                    <a:pt x="3" y="51"/>
                  </a:moveTo>
                  <a:cubicBezTo>
                    <a:pt x="11" y="46"/>
                    <a:pt x="10" y="44"/>
                    <a:pt x="8" y="35"/>
                  </a:cubicBezTo>
                  <a:cubicBezTo>
                    <a:pt x="7" y="31"/>
                    <a:pt x="7" y="29"/>
                    <a:pt x="7" y="25"/>
                  </a:cubicBezTo>
                  <a:cubicBezTo>
                    <a:pt x="7" y="23"/>
                    <a:pt x="11" y="20"/>
                    <a:pt x="4" y="19"/>
                  </a:cubicBezTo>
                  <a:cubicBezTo>
                    <a:pt x="7" y="12"/>
                    <a:pt x="23" y="12"/>
                    <a:pt x="29" y="12"/>
                  </a:cubicBezTo>
                  <a:cubicBezTo>
                    <a:pt x="38" y="12"/>
                    <a:pt x="44" y="7"/>
                    <a:pt x="49" y="0"/>
                  </a:cubicBezTo>
                  <a:cubicBezTo>
                    <a:pt x="48" y="22"/>
                    <a:pt x="21" y="10"/>
                    <a:pt x="15" y="27"/>
                  </a:cubicBezTo>
                  <a:cubicBezTo>
                    <a:pt x="12" y="34"/>
                    <a:pt x="15" y="42"/>
                    <a:pt x="13" y="49"/>
                  </a:cubicBezTo>
                  <a:cubicBezTo>
                    <a:pt x="12" y="52"/>
                    <a:pt x="12" y="56"/>
                    <a:pt x="9" y="58"/>
                  </a:cubicBezTo>
                  <a:cubicBezTo>
                    <a:pt x="6" y="60"/>
                    <a:pt x="3" y="58"/>
                    <a:pt x="0" y="59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122">
              <a:extLst>
                <a:ext uri="{FF2B5EF4-FFF2-40B4-BE49-F238E27FC236}">
                  <a16:creationId xmlns:a16="http://schemas.microsoft.com/office/drawing/2014/main" id="{C4BF827C-BD01-40F5-99C0-303284392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554"/>
              <a:ext cx="62" cy="94"/>
            </a:xfrm>
            <a:custGeom>
              <a:avLst/>
              <a:gdLst>
                <a:gd name="T0" fmla="*/ 53 w 28"/>
                <a:gd name="T1" fmla="*/ 380 h 42"/>
                <a:gd name="T2" fmla="*/ 44 w 28"/>
                <a:gd name="T3" fmla="*/ 215 h 42"/>
                <a:gd name="T4" fmla="*/ 0 w 28"/>
                <a:gd name="T5" fmla="*/ 190 h 42"/>
                <a:gd name="T6" fmla="*/ 173 w 28"/>
                <a:gd name="T7" fmla="*/ 134 h 42"/>
                <a:gd name="T8" fmla="*/ 283 w 28"/>
                <a:gd name="T9" fmla="*/ 0 h 42"/>
                <a:gd name="T10" fmla="*/ 173 w 28"/>
                <a:gd name="T11" fmla="*/ 101 h 42"/>
                <a:gd name="T12" fmla="*/ 117 w 28"/>
                <a:gd name="T13" fmla="*/ 255 h 42"/>
                <a:gd name="T14" fmla="*/ 162 w 28"/>
                <a:gd name="T15" fmla="*/ 392 h 42"/>
                <a:gd name="T16" fmla="*/ 53 w 28"/>
                <a:gd name="T17" fmla="*/ 345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42">
                  <a:moveTo>
                    <a:pt x="5" y="34"/>
                  </a:moveTo>
                  <a:cubicBezTo>
                    <a:pt x="3" y="31"/>
                    <a:pt x="5" y="24"/>
                    <a:pt x="4" y="19"/>
                  </a:cubicBezTo>
                  <a:cubicBezTo>
                    <a:pt x="1" y="19"/>
                    <a:pt x="1" y="19"/>
                    <a:pt x="0" y="17"/>
                  </a:cubicBezTo>
                  <a:cubicBezTo>
                    <a:pt x="5" y="16"/>
                    <a:pt x="12" y="16"/>
                    <a:pt x="16" y="12"/>
                  </a:cubicBezTo>
                  <a:cubicBezTo>
                    <a:pt x="20" y="8"/>
                    <a:pt x="20" y="3"/>
                    <a:pt x="26" y="0"/>
                  </a:cubicBezTo>
                  <a:cubicBezTo>
                    <a:pt x="28" y="4"/>
                    <a:pt x="19" y="7"/>
                    <a:pt x="16" y="9"/>
                  </a:cubicBezTo>
                  <a:cubicBezTo>
                    <a:pt x="14" y="12"/>
                    <a:pt x="11" y="19"/>
                    <a:pt x="11" y="23"/>
                  </a:cubicBezTo>
                  <a:cubicBezTo>
                    <a:pt x="10" y="28"/>
                    <a:pt x="15" y="31"/>
                    <a:pt x="15" y="35"/>
                  </a:cubicBezTo>
                  <a:cubicBezTo>
                    <a:pt x="15" y="42"/>
                    <a:pt x="7" y="35"/>
                    <a:pt x="5" y="31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123">
              <a:extLst>
                <a:ext uri="{FF2B5EF4-FFF2-40B4-BE49-F238E27FC236}">
                  <a16:creationId xmlns:a16="http://schemas.microsoft.com/office/drawing/2014/main" id="{5479DFBC-B50E-458C-92C9-4B8960B66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428"/>
              <a:ext cx="47" cy="115"/>
            </a:xfrm>
            <a:custGeom>
              <a:avLst/>
              <a:gdLst>
                <a:gd name="T0" fmla="*/ 65 w 21"/>
                <a:gd name="T1" fmla="*/ 377 h 51"/>
                <a:gd name="T2" fmla="*/ 0 w 21"/>
                <a:gd name="T3" fmla="*/ 401 h 51"/>
                <a:gd name="T4" fmla="*/ 36 w 21"/>
                <a:gd name="T5" fmla="*/ 584 h 51"/>
                <a:gd name="T6" fmla="*/ 101 w 21"/>
                <a:gd name="T7" fmla="*/ 401 h 51"/>
                <a:gd name="T8" fmla="*/ 170 w 21"/>
                <a:gd name="T9" fmla="*/ 284 h 51"/>
                <a:gd name="T10" fmla="*/ 235 w 21"/>
                <a:gd name="T11" fmla="*/ 11 h 51"/>
                <a:gd name="T12" fmla="*/ 134 w 21"/>
                <a:gd name="T13" fmla="*/ 23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51">
                  <a:moveTo>
                    <a:pt x="6" y="33"/>
                  </a:moveTo>
                  <a:cubicBezTo>
                    <a:pt x="3" y="33"/>
                    <a:pt x="1" y="34"/>
                    <a:pt x="0" y="35"/>
                  </a:cubicBezTo>
                  <a:cubicBezTo>
                    <a:pt x="6" y="39"/>
                    <a:pt x="8" y="44"/>
                    <a:pt x="3" y="51"/>
                  </a:cubicBezTo>
                  <a:cubicBezTo>
                    <a:pt x="6" y="46"/>
                    <a:pt x="8" y="41"/>
                    <a:pt x="9" y="35"/>
                  </a:cubicBezTo>
                  <a:cubicBezTo>
                    <a:pt x="10" y="29"/>
                    <a:pt x="12" y="30"/>
                    <a:pt x="15" y="25"/>
                  </a:cubicBezTo>
                  <a:cubicBezTo>
                    <a:pt x="20" y="18"/>
                    <a:pt x="13" y="7"/>
                    <a:pt x="21" y="1"/>
                  </a:cubicBezTo>
                  <a:cubicBezTo>
                    <a:pt x="9" y="0"/>
                    <a:pt x="19" y="16"/>
                    <a:pt x="12" y="21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124">
              <a:extLst>
                <a:ext uri="{FF2B5EF4-FFF2-40B4-BE49-F238E27FC236}">
                  <a16:creationId xmlns:a16="http://schemas.microsoft.com/office/drawing/2014/main" id="{2ED2BC7D-1736-46B7-A965-61993581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025"/>
              <a:ext cx="168" cy="106"/>
            </a:xfrm>
            <a:custGeom>
              <a:avLst/>
              <a:gdLst>
                <a:gd name="T0" fmla="*/ 271 w 75"/>
                <a:gd name="T1" fmla="*/ 56 h 47"/>
                <a:gd name="T2" fmla="*/ 134 w 75"/>
                <a:gd name="T3" fmla="*/ 126 h 47"/>
                <a:gd name="T4" fmla="*/ 0 w 75"/>
                <a:gd name="T5" fmla="*/ 147 h 47"/>
                <a:gd name="T6" fmla="*/ 134 w 75"/>
                <a:gd name="T7" fmla="*/ 194 h 47"/>
                <a:gd name="T8" fmla="*/ 9 w 75"/>
                <a:gd name="T9" fmla="*/ 264 h 47"/>
                <a:gd name="T10" fmla="*/ 226 w 75"/>
                <a:gd name="T11" fmla="*/ 284 h 47"/>
                <a:gd name="T12" fmla="*/ 170 w 75"/>
                <a:gd name="T13" fmla="*/ 438 h 47"/>
                <a:gd name="T14" fmla="*/ 336 w 75"/>
                <a:gd name="T15" fmla="*/ 467 h 47"/>
                <a:gd name="T16" fmla="*/ 506 w 75"/>
                <a:gd name="T17" fmla="*/ 530 h 47"/>
                <a:gd name="T18" fmla="*/ 280 w 75"/>
                <a:gd name="T19" fmla="*/ 365 h 47"/>
                <a:gd name="T20" fmla="*/ 271 w 75"/>
                <a:gd name="T21" fmla="*/ 138 h 47"/>
                <a:gd name="T22" fmla="*/ 405 w 75"/>
                <a:gd name="T23" fmla="*/ 101 h 47"/>
                <a:gd name="T24" fmla="*/ 542 w 75"/>
                <a:gd name="T25" fmla="*/ 72 h 47"/>
                <a:gd name="T26" fmla="*/ 842 w 75"/>
                <a:gd name="T27" fmla="*/ 45 h 47"/>
                <a:gd name="T28" fmla="*/ 571 w 75"/>
                <a:gd name="T29" fmla="*/ 56 h 47"/>
                <a:gd name="T30" fmla="*/ 347 w 75"/>
                <a:gd name="T31" fmla="*/ 25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5" h="47">
                  <a:moveTo>
                    <a:pt x="24" y="5"/>
                  </a:moveTo>
                  <a:cubicBezTo>
                    <a:pt x="20" y="7"/>
                    <a:pt x="16" y="10"/>
                    <a:pt x="12" y="11"/>
                  </a:cubicBezTo>
                  <a:cubicBezTo>
                    <a:pt x="8" y="12"/>
                    <a:pt x="3" y="11"/>
                    <a:pt x="0" y="13"/>
                  </a:cubicBezTo>
                  <a:cubicBezTo>
                    <a:pt x="4" y="14"/>
                    <a:pt x="9" y="14"/>
                    <a:pt x="12" y="17"/>
                  </a:cubicBezTo>
                  <a:cubicBezTo>
                    <a:pt x="9" y="22"/>
                    <a:pt x="2" y="18"/>
                    <a:pt x="1" y="23"/>
                  </a:cubicBezTo>
                  <a:cubicBezTo>
                    <a:pt x="7" y="24"/>
                    <a:pt x="15" y="20"/>
                    <a:pt x="20" y="25"/>
                  </a:cubicBezTo>
                  <a:cubicBezTo>
                    <a:pt x="26" y="31"/>
                    <a:pt x="19" y="34"/>
                    <a:pt x="15" y="38"/>
                  </a:cubicBezTo>
                  <a:cubicBezTo>
                    <a:pt x="20" y="41"/>
                    <a:pt x="26" y="40"/>
                    <a:pt x="30" y="41"/>
                  </a:cubicBezTo>
                  <a:cubicBezTo>
                    <a:pt x="35" y="42"/>
                    <a:pt x="40" y="47"/>
                    <a:pt x="45" y="46"/>
                  </a:cubicBezTo>
                  <a:cubicBezTo>
                    <a:pt x="36" y="44"/>
                    <a:pt x="29" y="41"/>
                    <a:pt x="25" y="32"/>
                  </a:cubicBezTo>
                  <a:cubicBezTo>
                    <a:pt x="22" y="26"/>
                    <a:pt x="18" y="17"/>
                    <a:pt x="24" y="12"/>
                  </a:cubicBezTo>
                  <a:cubicBezTo>
                    <a:pt x="28" y="7"/>
                    <a:pt x="31" y="10"/>
                    <a:pt x="36" y="9"/>
                  </a:cubicBezTo>
                  <a:cubicBezTo>
                    <a:pt x="40" y="9"/>
                    <a:pt x="44" y="6"/>
                    <a:pt x="48" y="6"/>
                  </a:cubicBezTo>
                  <a:cubicBezTo>
                    <a:pt x="57" y="5"/>
                    <a:pt x="66" y="10"/>
                    <a:pt x="75" y="4"/>
                  </a:cubicBezTo>
                  <a:cubicBezTo>
                    <a:pt x="67" y="4"/>
                    <a:pt x="59" y="6"/>
                    <a:pt x="51" y="5"/>
                  </a:cubicBezTo>
                  <a:cubicBezTo>
                    <a:pt x="46" y="5"/>
                    <a:pt x="35" y="0"/>
                    <a:pt x="31" y="2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125">
              <a:extLst>
                <a:ext uri="{FF2B5EF4-FFF2-40B4-BE49-F238E27FC236}">
                  <a16:creationId xmlns:a16="http://schemas.microsoft.com/office/drawing/2014/main" id="{45D6FD4B-87BB-40B1-BE62-02466F4C0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297"/>
              <a:ext cx="97" cy="71"/>
            </a:xfrm>
            <a:custGeom>
              <a:avLst/>
              <a:gdLst>
                <a:gd name="T0" fmla="*/ 147 w 43"/>
                <a:gd name="T1" fmla="*/ 0 h 32"/>
                <a:gd name="T2" fmla="*/ 126 w 43"/>
                <a:gd name="T3" fmla="*/ 9 h 32"/>
                <a:gd name="T4" fmla="*/ 138 w 43"/>
                <a:gd name="T5" fmla="*/ 118 h 32"/>
                <a:gd name="T6" fmla="*/ 36 w 43"/>
                <a:gd name="T7" fmla="*/ 153 h 32"/>
                <a:gd name="T8" fmla="*/ 92 w 43"/>
                <a:gd name="T9" fmla="*/ 351 h 32"/>
                <a:gd name="T10" fmla="*/ 117 w 43"/>
                <a:gd name="T11" fmla="*/ 178 h 32"/>
                <a:gd name="T12" fmla="*/ 239 w 43"/>
                <a:gd name="T13" fmla="*/ 109 h 32"/>
                <a:gd name="T14" fmla="*/ 230 w 43"/>
                <a:gd name="T15" fmla="*/ 53 h 32"/>
                <a:gd name="T16" fmla="*/ 311 w 43"/>
                <a:gd name="T17" fmla="*/ 64 h 32"/>
                <a:gd name="T18" fmla="*/ 494 w 43"/>
                <a:gd name="T19" fmla="*/ 89 h 32"/>
                <a:gd name="T20" fmla="*/ 239 w 43"/>
                <a:gd name="T21" fmla="*/ 9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32">
                  <a:moveTo>
                    <a:pt x="13" y="0"/>
                  </a:moveTo>
                  <a:cubicBezTo>
                    <a:pt x="12" y="1"/>
                    <a:pt x="12" y="0"/>
                    <a:pt x="11" y="1"/>
                  </a:cubicBezTo>
                  <a:cubicBezTo>
                    <a:pt x="14" y="5"/>
                    <a:pt x="15" y="7"/>
                    <a:pt x="12" y="11"/>
                  </a:cubicBezTo>
                  <a:cubicBezTo>
                    <a:pt x="10" y="14"/>
                    <a:pt x="4" y="12"/>
                    <a:pt x="3" y="14"/>
                  </a:cubicBezTo>
                  <a:cubicBezTo>
                    <a:pt x="0" y="18"/>
                    <a:pt x="11" y="25"/>
                    <a:pt x="8" y="32"/>
                  </a:cubicBezTo>
                  <a:cubicBezTo>
                    <a:pt x="7" y="28"/>
                    <a:pt x="7" y="20"/>
                    <a:pt x="10" y="16"/>
                  </a:cubicBezTo>
                  <a:cubicBezTo>
                    <a:pt x="13" y="13"/>
                    <a:pt x="19" y="14"/>
                    <a:pt x="21" y="10"/>
                  </a:cubicBezTo>
                  <a:cubicBezTo>
                    <a:pt x="22" y="9"/>
                    <a:pt x="18" y="7"/>
                    <a:pt x="20" y="5"/>
                  </a:cubicBezTo>
                  <a:cubicBezTo>
                    <a:pt x="22" y="3"/>
                    <a:pt x="25" y="5"/>
                    <a:pt x="27" y="6"/>
                  </a:cubicBezTo>
                  <a:cubicBezTo>
                    <a:pt x="32" y="6"/>
                    <a:pt x="38" y="7"/>
                    <a:pt x="43" y="8"/>
                  </a:cubicBezTo>
                  <a:cubicBezTo>
                    <a:pt x="35" y="6"/>
                    <a:pt x="28" y="3"/>
                    <a:pt x="21" y="1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126">
              <a:extLst>
                <a:ext uri="{FF2B5EF4-FFF2-40B4-BE49-F238E27FC236}">
                  <a16:creationId xmlns:a16="http://schemas.microsoft.com/office/drawing/2014/main" id="{F12B71CF-4765-4061-8250-787874B3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281"/>
              <a:ext cx="56" cy="29"/>
            </a:xfrm>
            <a:custGeom>
              <a:avLst/>
              <a:gdLst>
                <a:gd name="T0" fmla="*/ 81 w 25"/>
                <a:gd name="T1" fmla="*/ 9 h 13"/>
                <a:gd name="T2" fmla="*/ 0 w 25"/>
                <a:gd name="T3" fmla="*/ 56 h 13"/>
                <a:gd name="T4" fmla="*/ 134 w 25"/>
                <a:gd name="T5" fmla="*/ 65 h 13"/>
                <a:gd name="T6" fmla="*/ 202 w 25"/>
                <a:gd name="T7" fmla="*/ 145 h 13"/>
                <a:gd name="T8" fmla="*/ 101 w 2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3">
                  <a:moveTo>
                    <a:pt x="7" y="1"/>
                  </a:moveTo>
                  <a:cubicBezTo>
                    <a:pt x="5" y="1"/>
                    <a:pt x="2" y="2"/>
                    <a:pt x="0" y="5"/>
                  </a:cubicBezTo>
                  <a:cubicBezTo>
                    <a:pt x="3" y="8"/>
                    <a:pt x="8" y="4"/>
                    <a:pt x="12" y="6"/>
                  </a:cubicBezTo>
                  <a:cubicBezTo>
                    <a:pt x="15" y="8"/>
                    <a:pt x="15" y="12"/>
                    <a:pt x="18" y="13"/>
                  </a:cubicBezTo>
                  <a:cubicBezTo>
                    <a:pt x="25" y="9"/>
                    <a:pt x="11" y="2"/>
                    <a:pt x="9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127">
              <a:extLst>
                <a:ext uri="{FF2B5EF4-FFF2-40B4-BE49-F238E27FC236}">
                  <a16:creationId xmlns:a16="http://schemas.microsoft.com/office/drawing/2014/main" id="{473430F1-2392-4518-98E4-53174EC7B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359"/>
              <a:ext cx="79" cy="23"/>
            </a:xfrm>
            <a:custGeom>
              <a:avLst/>
              <a:gdLst>
                <a:gd name="T0" fmla="*/ 25 w 35"/>
                <a:gd name="T1" fmla="*/ 0 h 10"/>
                <a:gd name="T2" fmla="*/ 25 w 35"/>
                <a:gd name="T3" fmla="*/ 122 h 10"/>
                <a:gd name="T4" fmla="*/ 219 w 35"/>
                <a:gd name="T5" fmla="*/ 110 h 10"/>
                <a:gd name="T6" fmla="*/ 402 w 35"/>
                <a:gd name="T7" fmla="*/ 122 h 10"/>
                <a:gd name="T8" fmla="*/ 36 w 3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0">
                  <a:moveTo>
                    <a:pt x="2" y="0"/>
                  </a:moveTo>
                  <a:cubicBezTo>
                    <a:pt x="0" y="1"/>
                    <a:pt x="2" y="7"/>
                    <a:pt x="2" y="10"/>
                  </a:cubicBezTo>
                  <a:cubicBezTo>
                    <a:pt x="7" y="8"/>
                    <a:pt x="13" y="9"/>
                    <a:pt x="19" y="9"/>
                  </a:cubicBezTo>
                  <a:cubicBezTo>
                    <a:pt x="23" y="9"/>
                    <a:pt x="30" y="8"/>
                    <a:pt x="35" y="10"/>
                  </a:cubicBezTo>
                  <a:cubicBezTo>
                    <a:pt x="27" y="8"/>
                    <a:pt x="7" y="8"/>
                    <a:pt x="3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128">
              <a:extLst>
                <a:ext uri="{FF2B5EF4-FFF2-40B4-BE49-F238E27FC236}">
                  <a16:creationId xmlns:a16="http://schemas.microsoft.com/office/drawing/2014/main" id="{4363F001-B4A8-41A6-838F-B5107D6E4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413"/>
              <a:ext cx="207" cy="72"/>
            </a:xfrm>
            <a:custGeom>
              <a:avLst/>
              <a:gdLst>
                <a:gd name="T0" fmla="*/ 0 w 92"/>
                <a:gd name="T1" fmla="*/ 81 h 32"/>
                <a:gd name="T2" fmla="*/ 162 w 92"/>
                <a:gd name="T3" fmla="*/ 45 h 32"/>
                <a:gd name="T4" fmla="*/ 389 w 92"/>
                <a:gd name="T5" fmla="*/ 146 h 32"/>
                <a:gd name="T6" fmla="*/ 527 w 92"/>
                <a:gd name="T7" fmla="*/ 146 h 32"/>
                <a:gd name="T8" fmla="*/ 628 w 92"/>
                <a:gd name="T9" fmla="*/ 182 h 32"/>
                <a:gd name="T10" fmla="*/ 1049 w 92"/>
                <a:gd name="T11" fmla="*/ 239 h 32"/>
                <a:gd name="T12" fmla="*/ 810 w 92"/>
                <a:gd name="T13" fmla="*/ 365 h 32"/>
                <a:gd name="T14" fmla="*/ 801 w 92"/>
                <a:gd name="T15" fmla="*/ 365 h 32"/>
                <a:gd name="T16" fmla="*/ 855 w 92"/>
                <a:gd name="T17" fmla="*/ 254 h 32"/>
                <a:gd name="T18" fmla="*/ 785 w 92"/>
                <a:gd name="T19" fmla="*/ 227 h 32"/>
                <a:gd name="T20" fmla="*/ 547 w 92"/>
                <a:gd name="T21" fmla="*/ 227 h 32"/>
                <a:gd name="T22" fmla="*/ 457 w 92"/>
                <a:gd name="T23" fmla="*/ 173 h 32"/>
                <a:gd name="T24" fmla="*/ 329 w 92"/>
                <a:gd name="T25" fmla="*/ 162 h 32"/>
                <a:gd name="T26" fmla="*/ 72 w 92"/>
                <a:gd name="T27" fmla="*/ 56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2" h="32">
                  <a:moveTo>
                    <a:pt x="0" y="7"/>
                  </a:moveTo>
                  <a:cubicBezTo>
                    <a:pt x="5" y="7"/>
                    <a:pt x="9" y="4"/>
                    <a:pt x="14" y="4"/>
                  </a:cubicBezTo>
                  <a:cubicBezTo>
                    <a:pt x="15" y="12"/>
                    <a:pt x="28" y="13"/>
                    <a:pt x="34" y="13"/>
                  </a:cubicBezTo>
                  <a:cubicBezTo>
                    <a:pt x="38" y="13"/>
                    <a:pt x="42" y="13"/>
                    <a:pt x="46" y="13"/>
                  </a:cubicBezTo>
                  <a:cubicBezTo>
                    <a:pt x="50" y="13"/>
                    <a:pt x="51" y="14"/>
                    <a:pt x="55" y="16"/>
                  </a:cubicBezTo>
                  <a:cubicBezTo>
                    <a:pt x="70" y="20"/>
                    <a:pt x="85" y="0"/>
                    <a:pt x="92" y="21"/>
                  </a:cubicBezTo>
                  <a:cubicBezTo>
                    <a:pt x="83" y="16"/>
                    <a:pt x="76" y="26"/>
                    <a:pt x="71" y="32"/>
                  </a:cubicBezTo>
                  <a:cubicBezTo>
                    <a:pt x="71" y="32"/>
                    <a:pt x="71" y="32"/>
                    <a:pt x="70" y="32"/>
                  </a:cubicBezTo>
                  <a:cubicBezTo>
                    <a:pt x="71" y="29"/>
                    <a:pt x="75" y="25"/>
                    <a:pt x="75" y="22"/>
                  </a:cubicBezTo>
                  <a:cubicBezTo>
                    <a:pt x="75" y="17"/>
                    <a:pt x="73" y="20"/>
                    <a:pt x="69" y="20"/>
                  </a:cubicBezTo>
                  <a:cubicBezTo>
                    <a:pt x="63" y="21"/>
                    <a:pt x="54" y="22"/>
                    <a:pt x="48" y="20"/>
                  </a:cubicBezTo>
                  <a:cubicBezTo>
                    <a:pt x="45" y="19"/>
                    <a:pt x="44" y="16"/>
                    <a:pt x="40" y="15"/>
                  </a:cubicBezTo>
                  <a:cubicBezTo>
                    <a:pt x="37" y="14"/>
                    <a:pt x="32" y="15"/>
                    <a:pt x="29" y="14"/>
                  </a:cubicBezTo>
                  <a:cubicBezTo>
                    <a:pt x="19" y="13"/>
                    <a:pt x="15" y="9"/>
                    <a:pt x="6" y="5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129">
              <a:extLst>
                <a:ext uri="{FF2B5EF4-FFF2-40B4-BE49-F238E27FC236}">
                  <a16:creationId xmlns:a16="http://schemas.microsoft.com/office/drawing/2014/main" id="{C5DCD241-FF57-4AFA-A39C-A12867D60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566"/>
              <a:ext cx="294" cy="186"/>
            </a:xfrm>
            <a:custGeom>
              <a:avLst/>
              <a:gdLst>
                <a:gd name="T0" fmla="*/ 846 w 131"/>
                <a:gd name="T1" fmla="*/ 65 h 83"/>
                <a:gd name="T2" fmla="*/ 736 w 131"/>
                <a:gd name="T3" fmla="*/ 65 h 83"/>
                <a:gd name="T4" fmla="*/ 781 w 131"/>
                <a:gd name="T5" fmla="*/ 226 h 83"/>
                <a:gd name="T6" fmla="*/ 563 w 131"/>
                <a:gd name="T7" fmla="*/ 437 h 83"/>
                <a:gd name="T8" fmla="*/ 442 w 131"/>
                <a:gd name="T9" fmla="*/ 497 h 83"/>
                <a:gd name="T10" fmla="*/ 337 w 131"/>
                <a:gd name="T11" fmla="*/ 607 h 83"/>
                <a:gd name="T12" fmla="*/ 171 w 131"/>
                <a:gd name="T13" fmla="*/ 607 h 83"/>
                <a:gd name="T14" fmla="*/ 0 w 131"/>
                <a:gd name="T15" fmla="*/ 598 h 83"/>
                <a:gd name="T16" fmla="*/ 337 w 131"/>
                <a:gd name="T17" fmla="*/ 733 h 83"/>
                <a:gd name="T18" fmla="*/ 756 w 131"/>
                <a:gd name="T19" fmla="*/ 809 h 83"/>
                <a:gd name="T20" fmla="*/ 1109 w 131"/>
                <a:gd name="T21" fmla="*/ 899 h 83"/>
                <a:gd name="T22" fmla="*/ 1436 w 131"/>
                <a:gd name="T23" fmla="*/ 899 h 83"/>
                <a:gd name="T24" fmla="*/ 1445 w 131"/>
                <a:gd name="T25" fmla="*/ 688 h 83"/>
                <a:gd name="T26" fmla="*/ 1243 w 131"/>
                <a:gd name="T27" fmla="*/ 554 h 83"/>
                <a:gd name="T28" fmla="*/ 1037 w 131"/>
                <a:gd name="T29" fmla="*/ 437 h 83"/>
                <a:gd name="T30" fmla="*/ 1189 w 131"/>
                <a:gd name="T31" fmla="*/ 291 h 83"/>
                <a:gd name="T32" fmla="*/ 1037 w 131"/>
                <a:gd name="T33" fmla="*/ 155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1" h="83">
                  <a:moveTo>
                    <a:pt x="75" y="6"/>
                  </a:moveTo>
                  <a:cubicBezTo>
                    <a:pt x="72" y="3"/>
                    <a:pt x="65" y="0"/>
                    <a:pt x="65" y="6"/>
                  </a:cubicBezTo>
                  <a:cubicBezTo>
                    <a:pt x="65" y="12"/>
                    <a:pt x="72" y="12"/>
                    <a:pt x="69" y="20"/>
                  </a:cubicBezTo>
                  <a:cubicBezTo>
                    <a:pt x="66" y="27"/>
                    <a:pt x="58" y="38"/>
                    <a:pt x="50" y="39"/>
                  </a:cubicBezTo>
                  <a:cubicBezTo>
                    <a:pt x="43" y="40"/>
                    <a:pt x="42" y="35"/>
                    <a:pt x="39" y="44"/>
                  </a:cubicBezTo>
                  <a:cubicBezTo>
                    <a:pt x="36" y="50"/>
                    <a:pt x="38" y="52"/>
                    <a:pt x="30" y="54"/>
                  </a:cubicBezTo>
                  <a:cubicBezTo>
                    <a:pt x="25" y="55"/>
                    <a:pt x="20" y="54"/>
                    <a:pt x="15" y="54"/>
                  </a:cubicBezTo>
                  <a:cubicBezTo>
                    <a:pt x="11" y="53"/>
                    <a:pt x="4" y="50"/>
                    <a:pt x="0" y="53"/>
                  </a:cubicBezTo>
                  <a:cubicBezTo>
                    <a:pt x="5" y="61"/>
                    <a:pt x="21" y="63"/>
                    <a:pt x="30" y="65"/>
                  </a:cubicBezTo>
                  <a:cubicBezTo>
                    <a:pt x="42" y="68"/>
                    <a:pt x="54" y="70"/>
                    <a:pt x="67" y="72"/>
                  </a:cubicBezTo>
                  <a:cubicBezTo>
                    <a:pt x="78" y="74"/>
                    <a:pt x="88" y="78"/>
                    <a:pt x="98" y="80"/>
                  </a:cubicBezTo>
                  <a:cubicBezTo>
                    <a:pt x="106" y="81"/>
                    <a:pt x="119" y="83"/>
                    <a:pt x="127" y="80"/>
                  </a:cubicBezTo>
                  <a:cubicBezTo>
                    <a:pt x="127" y="74"/>
                    <a:pt x="131" y="66"/>
                    <a:pt x="128" y="61"/>
                  </a:cubicBezTo>
                  <a:cubicBezTo>
                    <a:pt x="124" y="56"/>
                    <a:pt x="115" y="52"/>
                    <a:pt x="110" y="49"/>
                  </a:cubicBezTo>
                  <a:cubicBezTo>
                    <a:pt x="104" y="46"/>
                    <a:pt x="96" y="44"/>
                    <a:pt x="92" y="39"/>
                  </a:cubicBezTo>
                  <a:cubicBezTo>
                    <a:pt x="84" y="29"/>
                    <a:pt x="99" y="27"/>
                    <a:pt x="105" y="26"/>
                  </a:cubicBezTo>
                  <a:cubicBezTo>
                    <a:pt x="104" y="21"/>
                    <a:pt x="95" y="18"/>
                    <a:pt x="92" y="1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Freeform 130">
              <a:extLst>
                <a:ext uri="{FF2B5EF4-FFF2-40B4-BE49-F238E27FC236}">
                  <a16:creationId xmlns:a16="http://schemas.microsoft.com/office/drawing/2014/main" id="{5927FEEE-DFB8-4BB9-817A-FD1B96510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3718"/>
              <a:ext cx="377" cy="63"/>
            </a:xfrm>
            <a:custGeom>
              <a:avLst/>
              <a:gdLst>
                <a:gd name="T0" fmla="*/ 45 w 168"/>
                <a:gd name="T1" fmla="*/ 137 h 28"/>
                <a:gd name="T2" fmla="*/ 215 w 168"/>
                <a:gd name="T3" fmla="*/ 182 h 28"/>
                <a:gd name="T4" fmla="*/ 417 w 168"/>
                <a:gd name="T5" fmla="*/ 182 h 28"/>
                <a:gd name="T6" fmla="*/ 790 w 168"/>
                <a:gd name="T7" fmla="*/ 254 h 28"/>
                <a:gd name="T8" fmla="*/ 1243 w 168"/>
                <a:gd name="T9" fmla="*/ 275 h 28"/>
                <a:gd name="T10" fmla="*/ 1672 w 168"/>
                <a:gd name="T11" fmla="*/ 299 h 28"/>
                <a:gd name="T12" fmla="*/ 1854 w 168"/>
                <a:gd name="T13" fmla="*/ 284 h 28"/>
                <a:gd name="T14" fmla="*/ 1854 w 168"/>
                <a:gd name="T15" fmla="*/ 117 h 28"/>
                <a:gd name="T16" fmla="*/ 1683 w 168"/>
                <a:gd name="T17" fmla="*/ 162 h 28"/>
                <a:gd name="T18" fmla="*/ 1490 w 168"/>
                <a:gd name="T19" fmla="*/ 173 h 28"/>
                <a:gd name="T20" fmla="*/ 1129 w 168"/>
                <a:gd name="T21" fmla="*/ 182 h 28"/>
                <a:gd name="T22" fmla="*/ 972 w 168"/>
                <a:gd name="T23" fmla="*/ 173 h 28"/>
                <a:gd name="T24" fmla="*/ 817 w 168"/>
                <a:gd name="T25" fmla="*/ 194 h 28"/>
                <a:gd name="T26" fmla="*/ 0 w 168"/>
                <a:gd name="T27" fmla="*/ 0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8" h="28">
                  <a:moveTo>
                    <a:pt x="4" y="12"/>
                  </a:moveTo>
                  <a:cubicBezTo>
                    <a:pt x="8" y="12"/>
                    <a:pt x="14" y="15"/>
                    <a:pt x="19" y="16"/>
                  </a:cubicBezTo>
                  <a:cubicBezTo>
                    <a:pt x="25" y="17"/>
                    <a:pt x="31" y="15"/>
                    <a:pt x="37" y="16"/>
                  </a:cubicBezTo>
                  <a:cubicBezTo>
                    <a:pt x="48" y="17"/>
                    <a:pt x="59" y="21"/>
                    <a:pt x="70" y="22"/>
                  </a:cubicBezTo>
                  <a:cubicBezTo>
                    <a:pt x="83" y="24"/>
                    <a:pt x="96" y="24"/>
                    <a:pt x="110" y="24"/>
                  </a:cubicBezTo>
                  <a:cubicBezTo>
                    <a:pt x="123" y="23"/>
                    <a:pt x="135" y="26"/>
                    <a:pt x="148" y="26"/>
                  </a:cubicBezTo>
                  <a:cubicBezTo>
                    <a:pt x="152" y="26"/>
                    <a:pt x="160" y="28"/>
                    <a:pt x="164" y="25"/>
                  </a:cubicBezTo>
                  <a:cubicBezTo>
                    <a:pt x="167" y="23"/>
                    <a:pt x="168" y="13"/>
                    <a:pt x="164" y="10"/>
                  </a:cubicBezTo>
                  <a:cubicBezTo>
                    <a:pt x="160" y="6"/>
                    <a:pt x="153" y="12"/>
                    <a:pt x="149" y="14"/>
                  </a:cubicBezTo>
                  <a:cubicBezTo>
                    <a:pt x="143" y="16"/>
                    <a:pt x="138" y="16"/>
                    <a:pt x="132" y="15"/>
                  </a:cubicBezTo>
                  <a:cubicBezTo>
                    <a:pt x="121" y="14"/>
                    <a:pt x="111" y="17"/>
                    <a:pt x="100" y="16"/>
                  </a:cubicBezTo>
                  <a:cubicBezTo>
                    <a:pt x="94" y="16"/>
                    <a:pt x="91" y="14"/>
                    <a:pt x="86" y="15"/>
                  </a:cubicBezTo>
                  <a:cubicBezTo>
                    <a:pt x="80" y="16"/>
                    <a:pt x="78" y="18"/>
                    <a:pt x="72" y="17"/>
                  </a:cubicBezTo>
                  <a:cubicBezTo>
                    <a:pt x="48" y="15"/>
                    <a:pt x="22" y="8"/>
                    <a:pt x="0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131">
              <a:extLst>
                <a:ext uri="{FF2B5EF4-FFF2-40B4-BE49-F238E27FC236}">
                  <a16:creationId xmlns:a16="http://schemas.microsoft.com/office/drawing/2014/main" id="{8D29AC75-786D-4BBA-9DAF-E97B76BF3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415"/>
              <a:ext cx="200" cy="196"/>
            </a:xfrm>
            <a:custGeom>
              <a:avLst/>
              <a:gdLst>
                <a:gd name="T0" fmla="*/ 90 w 89"/>
                <a:gd name="T1" fmla="*/ 629 h 87"/>
                <a:gd name="T2" fmla="*/ 227 w 89"/>
                <a:gd name="T3" fmla="*/ 894 h 87"/>
                <a:gd name="T4" fmla="*/ 409 w 89"/>
                <a:gd name="T5" fmla="*/ 777 h 87"/>
                <a:gd name="T6" fmla="*/ 591 w 89"/>
                <a:gd name="T7" fmla="*/ 777 h 87"/>
                <a:gd name="T8" fmla="*/ 874 w 89"/>
                <a:gd name="T9" fmla="*/ 583 h 87"/>
                <a:gd name="T10" fmla="*/ 1009 w 89"/>
                <a:gd name="T11" fmla="*/ 81 h 87"/>
                <a:gd name="T12" fmla="*/ 1000 w 89"/>
                <a:gd name="T13" fmla="*/ 0 h 87"/>
                <a:gd name="T14" fmla="*/ 874 w 89"/>
                <a:gd name="T15" fmla="*/ 162 h 87"/>
                <a:gd name="T16" fmla="*/ 773 w 89"/>
                <a:gd name="T17" fmla="*/ 146 h 87"/>
                <a:gd name="T18" fmla="*/ 701 w 89"/>
                <a:gd name="T19" fmla="*/ 239 h 87"/>
                <a:gd name="T20" fmla="*/ 263 w 89"/>
                <a:gd name="T21" fmla="*/ 538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87">
                  <a:moveTo>
                    <a:pt x="8" y="55"/>
                  </a:moveTo>
                  <a:cubicBezTo>
                    <a:pt x="0" y="57"/>
                    <a:pt x="4" y="87"/>
                    <a:pt x="20" y="78"/>
                  </a:cubicBezTo>
                  <a:cubicBezTo>
                    <a:pt x="25" y="75"/>
                    <a:pt x="30" y="71"/>
                    <a:pt x="36" y="68"/>
                  </a:cubicBezTo>
                  <a:cubicBezTo>
                    <a:pt x="43" y="64"/>
                    <a:pt x="46" y="66"/>
                    <a:pt x="52" y="68"/>
                  </a:cubicBezTo>
                  <a:cubicBezTo>
                    <a:pt x="67" y="71"/>
                    <a:pt x="73" y="62"/>
                    <a:pt x="77" y="51"/>
                  </a:cubicBezTo>
                  <a:cubicBezTo>
                    <a:pt x="82" y="37"/>
                    <a:pt x="88" y="23"/>
                    <a:pt x="89" y="7"/>
                  </a:cubicBezTo>
                  <a:cubicBezTo>
                    <a:pt x="89" y="5"/>
                    <a:pt x="89" y="2"/>
                    <a:pt x="88" y="0"/>
                  </a:cubicBezTo>
                  <a:cubicBezTo>
                    <a:pt x="85" y="4"/>
                    <a:pt x="83" y="12"/>
                    <a:pt x="77" y="14"/>
                  </a:cubicBezTo>
                  <a:cubicBezTo>
                    <a:pt x="74" y="15"/>
                    <a:pt x="71" y="12"/>
                    <a:pt x="68" y="13"/>
                  </a:cubicBezTo>
                  <a:cubicBezTo>
                    <a:pt x="65" y="15"/>
                    <a:pt x="64" y="19"/>
                    <a:pt x="62" y="21"/>
                  </a:cubicBezTo>
                  <a:cubicBezTo>
                    <a:pt x="54" y="33"/>
                    <a:pt x="37" y="45"/>
                    <a:pt x="23" y="47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132">
              <a:extLst>
                <a:ext uri="{FF2B5EF4-FFF2-40B4-BE49-F238E27FC236}">
                  <a16:creationId xmlns:a16="http://schemas.microsoft.com/office/drawing/2014/main" id="{83155180-3624-41CB-9FD8-F6E41494A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209"/>
              <a:ext cx="63" cy="258"/>
            </a:xfrm>
            <a:custGeom>
              <a:avLst/>
              <a:gdLst>
                <a:gd name="T0" fmla="*/ 299 w 28"/>
                <a:gd name="T1" fmla="*/ 146 h 115"/>
                <a:gd name="T2" fmla="*/ 173 w 28"/>
                <a:gd name="T3" fmla="*/ 790 h 115"/>
                <a:gd name="T4" fmla="*/ 25 w 28"/>
                <a:gd name="T5" fmla="*/ 1299 h 115"/>
                <a:gd name="T6" fmla="*/ 11 w 28"/>
                <a:gd name="T7" fmla="*/ 1108 h 115"/>
                <a:gd name="T8" fmla="*/ 92 w 28"/>
                <a:gd name="T9" fmla="*/ 936 h 115"/>
                <a:gd name="T10" fmla="*/ 146 w 28"/>
                <a:gd name="T11" fmla="*/ 599 h 115"/>
                <a:gd name="T12" fmla="*/ 308 w 28"/>
                <a:gd name="T13" fmla="*/ 0 h 115"/>
                <a:gd name="T14" fmla="*/ 320 w 28"/>
                <a:gd name="T15" fmla="*/ 36 h 1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15">
                  <a:moveTo>
                    <a:pt x="26" y="13"/>
                  </a:moveTo>
                  <a:cubicBezTo>
                    <a:pt x="22" y="32"/>
                    <a:pt x="18" y="51"/>
                    <a:pt x="15" y="70"/>
                  </a:cubicBezTo>
                  <a:cubicBezTo>
                    <a:pt x="12" y="84"/>
                    <a:pt x="8" y="104"/>
                    <a:pt x="2" y="115"/>
                  </a:cubicBezTo>
                  <a:cubicBezTo>
                    <a:pt x="2" y="109"/>
                    <a:pt x="0" y="103"/>
                    <a:pt x="1" y="98"/>
                  </a:cubicBezTo>
                  <a:cubicBezTo>
                    <a:pt x="2" y="92"/>
                    <a:pt x="6" y="88"/>
                    <a:pt x="8" y="83"/>
                  </a:cubicBezTo>
                  <a:cubicBezTo>
                    <a:pt x="12" y="74"/>
                    <a:pt x="13" y="63"/>
                    <a:pt x="13" y="53"/>
                  </a:cubicBezTo>
                  <a:cubicBezTo>
                    <a:pt x="12" y="34"/>
                    <a:pt x="23" y="18"/>
                    <a:pt x="27" y="0"/>
                  </a:cubicBezTo>
                  <a:cubicBezTo>
                    <a:pt x="27" y="1"/>
                    <a:pt x="28" y="2"/>
                    <a:pt x="28" y="3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133">
              <a:extLst>
                <a:ext uri="{FF2B5EF4-FFF2-40B4-BE49-F238E27FC236}">
                  <a16:creationId xmlns:a16="http://schemas.microsoft.com/office/drawing/2014/main" id="{E5BB2B90-F45A-40D2-B37D-877B4ED3C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148"/>
              <a:ext cx="32" cy="140"/>
            </a:xfrm>
            <a:custGeom>
              <a:avLst/>
              <a:gdLst>
                <a:gd name="T0" fmla="*/ 37 w 14"/>
                <a:gd name="T1" fmla="*/ 239 h 62"/>
                <a:gd name="T2" fmla="*/ 25 w 14"/>
                <a:gd name="T3" fmla="*/ 551 h 62"/>
                <a:gd name="T4" fmla="*/ 167 w 14"/>
                <a:gd name="T5" fmla="*/ 714 h 62"/>
                <a:gd name="T6" fmla="*/ 85 w 14"/>
                <a:gd name="T7" fmla="*/ 587 h 62"/>
                <a:gd name="T8" fmla="*/ 110 w 14"/>
                <a:gd name="T9" fmla="*/ 438 h 62"/>
                <a:gd name="T10" fmla="*/ 37 w 14"/>
                <a:gd name="T11" fmla="*/ 210 h 62"/>
                <a:gd name="T12" fmla="*/ 0 w 14"/>
                <a:gd name="T13" fmla="*/ 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2">
                  <a:moveTo>
                    <a:pt x="3" y="21"/>
                  </a:moveTo>
                  <a:cubicBezTo>
                    <a:pt x="1" y="30"/>
                    <a:pt x="3" y="39"/>
                    <a:pt x="2" y="48"/>
                  </a:cubicBezTo>
                  <a:cubicBezTo>
                    <a:pt x="0" y="60"/>
                    <a:pt x="7" y="56"/>
                    <a:pt x="14" y="62"/>
                  </a:cubicBezTo>
                  <a:cubicBezTo>
                    <a:pt x="12" y="58"/>
                    <a:pt x="8" y="55"/>
                    <a:pt x="7" y="51"/>
                  </a:cubicBezTo>
                  <a:cubicBezTo>
                    <a:pt x="6" y="47"/>
                    <a:pt x="9" y="42"/>
                    <a:pt x="9" y="38"/>
                  </a:cubicBezTo>
                  <a:cubicBezTo>
                    <a:pt x="8" y="31"/>
                    <a:pt x="5" y="24"/>
                    <a:pt x="3" y="18"/>
                  </a:cubicBezTo>
                  <a:cubicBezTo>
                    <a:pt x="2" y="12"/>
                    <a:pt x="2" y="5"/>
                    <a:pt x="0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134">
              <a:extLst>
                <a:ext uri="{FF2B5EF4-FFF2-40B4-BE49-F238E27FC236}">
                  <a16:creationId xmlns:a16="http://schemas.microsoft.com/office/drawing/2014/main" id="{630C2B3A-F9D6-486E-9200-DE914EB13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3301"/>
              <a:ext cx="58" cy="63"/>
            </a:xfrm>
            <a:custGeom>
              <a:avLst/>
              <a:gdLst>
                <a:gd name="T0" fmla="*/ 89 w 26"/>
                <a:gd name="T1" fmla="*/ 72 h 28"/>
                <a:gd name="T2" fmla="*/ 36 w 26"/>
                <a:gd name="T3" fmla="*/ 320 h 28"/>
                <a:gd name="T4" fmla="*/ 80 w 26"/>
                <a:gd name="T5" fmla="*/ 101 h 28"/>
                <a:gd name="T6" fmla="*/ 288 w 26"/>
                <a:gd name="T7" fmla="*/ 81 h 28"/>
                <a:gd name="T8" fmla="*/ 100 w 26"/>
                <a:gd name="T9" fmla="*/ 36 h 28"/>
                <a:gd name="T10" fmla="*/ 109 w 26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">
                  <a:moveTo>
                    <a:pt x="8" y="6"/>
                  </a:moveTo>
                  <a:cubicBezTo>
                    <a:pt x="0" y="11"/>
                    <a:pt x="2" y="21"/>
                    <a:pt x="3" y="28"/>
                  </a:cubicBezTo>
                  <a:cubicBezTo>
                    <a:pt x="6" y="23"/>
                    <a:pt x="4" y="13"/>
                    <a:pt x="7" y="9"/>
                  </a:cubicBezTo>
                  <a:cubicBezTo>
                    <a:pt x="11" y="2"/>
                    <a:pt x="20" y="6"/>
                    <a:pt x="26" y="7"/>
                  </a:cubicBezTo>
                  <a:cubicBezTo>
                    <a:pt x="21" y="3"/>
                    <a:pt x="15" y="3"/>
                    <a:pt x="9" y="3"/>
                  </a:cubicBezTo>
                  <a:cubicBezTo>
                    <a:pt x="8" y="2"/>
                    <a:pt x="9" y="1"/>
                    <a:pt x="10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135">
              <a:extLst>
                <a:ext uri="{FF2B5EF4-FFF2-40B4-BE49-F238E27FC236}">
                  <a16:creationId xmlns:a16="http://schemas.microsoft.com/office/drawing/2014/main" id="{86D7C8BA-773C-4CBE-9A48-87E47724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3256"/>
              <a:ext cx="63" cy="32"/>
            </a:xfrm>
            <a:custGeom>
              <a:avLst/>
              <a:gdLst>
                <a:gd name="T0" fmla="*/ 25 w 28"/>
                <a:gd name="T1" fmla="*/ 48 h 14"/>
                <a:gd name="T2" fmla="*/ 320 w 28"/>
                <a:gd name="T3" fmla="*/ 167 h 14"/>
                <a:gd name="T4" fmla="*/ 11 w 28"/>
                <a:gd name="T5" fmla="*/ 11 h 14"/>
                <a:gd name="T6" fmla="*/ 25 w 28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4">
                  <a:moveTo>
                    <a:pt x="2" y="4"/>
                  </a:moveTo>
                  <a:cubicBezTo>
                    <a:pt x="1" y="8"/>
                    <a:pt x="23" y="14"/>
                    <a:pt x="28" y="14"/>
                  </a:cubicBezTo>
                  <a:cubicBezTo>
                    <a:pt x="25" y="5"/>
                    <a:pt x="9" y="2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Freeform 136">
              <a:extLst>
                <a:ext uri="{FF2B5EF4-FFF2-40B4-BE49-F238E27FC236}">
                  <a16:creationId xmlns:a16="http://schemas.microsoft.com/office/drawing/2014/main" id="{F332C50D-56E4-4904-B2E0-80636EF60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745"/>
              <a:ext cx="130" cy="401"/>
            </a:xfrm>
            <a:custGeom>
              <a:avLst/>
              <a:gdLst>
                <a:gd name="T0" fmla="*/ 226 w 58"/>
                <a:gd name="T1" fmla="*/ 0 h 179"/>
                <a:gd name="T2" fmla="*/ 146 w 58"/>
                <a:gd name="T3" fmla="*/ 372 h 179"/>
                <a:gd name="T4" fmla="*/ 247 w 58"/>
                <a:gd name="T5" fmla="*/ 517 h 179"/>
                <a:gd name="T6" fmla="*/ 226 w 58"/>
                <a:gd name="T7" fmla="*/ 697 h 179"/>
                <a:gd name="T8" fmla="*/ 191 w 58"/>
                <a:gd name="T9" fmla="*/ 1044 h 179"/>
                <a:gd name="T10" fmla="*/ 36 w 58"/>
                <a:gd name="T11" fmla="*/ 1149 h 179"/>
                <a:gd name="T12" fmla="*/ 126 w 58"/>
                <a:gd name="T13" fmla="*/ 1279 h 179"/>
                <a:gd name="T14" fmla="*/ 215 w 58"/>
                <a:gd name="T15" fmla="*/ 1324 h 179"/>
                <a:gd name="T16" fmla="*/ 247 w 58"/>
                <a:gd name="T17" fmla="*/ 1371 h 179"/>
                <a:gd name="T18" fmla="*/ 327 w 58"/>
                <a:gd name="T19" fmla="*/ 1371 h 179"/>
                <a:gd name="T20" fmla="*/ 316 w 58"/>
                <a:gd name="T21" fmla="*/ 1550 h 179"/>
                <a:gd name="T22" fmla="*/ 428 w 58"/>
                <a:gd name="T23" fmla="*/ 1696 h 179"/>
                <a:gd name="T24" fmla="*/ 563 w 58"/>
                <a:gd name="T25" fmla="*/ 2012 h 179"/>
                <a:gd name="T26" fmla="*/ 482 w 58"/>
                <a:gd name="T27" fmla="*/ 1125 h 179"/>
                <a:gd name="T28" fmla="*/ 336 w 58"/>
                <a:gd name="T29" fmla="*/ 300 h 179"/>
                <a:gd name="T30" fmla="*/ 307 w 58"/>
                <a:gd name="T31" fmla="*/ 20 h 17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" h="179">
                  <a:moveTo>
                    <a:pt x="20" y="0"/>
                  </a:moveTo>
                  <a:cubicBezTo>
                    <a:pt x="13" y="13"/>
                    <a:pt x="2" y="19"/>
                    <a:pt x="13" y="33"/>
                  </a:cubicBezTo>
                  <a:cubicBezTo>
                    <a:pt x="17" y="37"/>
                    <a:pt x="20" y="40"/>
                    <a:pt x="22" y="46"/>
                  </a:cubicBezTo>
                  <a:cubicBezTo>
                    <a:pt x="24" y="53"/>
                    <a:pt x="21" y="55"/>
                    <a:pt x="20" y="62"/>
                  </a:cubicBezTo>
                  <a:cubicBezTo>
                    <a:pt x="19" y="71"/>
                    <a:pt x="23" y="84"/>
                    <a:pt x="17" y="93"/>
                  </a:cubicBezTo>
                  <a:cubicBezTo>
                    <a:pt x="13" y="98"/>
                    <a:pt x="5" y="97"/>
                    <a:pt x="3" y="102"/>
                  </a:cubicBezTo>
                  <a:cubicBezTo>
                    <a:pt x="0" y="109"/>
                    <a:pt x="7" y="112"/>
                    <a:pt x="11" y="114"/>
                  </a:cubicBezTo>
                  <a:cubicBezTo>
                    <a:pt x="14" y="115"/>
                    <a:pt x="17" y="117"/>
                    <a:pt x="19" y="118"/>
                  </a:cubicBezTo>
                  <a:cubicBezTo>
                    <a:pt x="20" y="119"/>
                    <a:pt x="20" y="122"/>
                    <a:pt x="22" y="122"/>
                  </a:cubicBezTo>
                  <a:cubicBezTo>
                    <a:pt x="24" y="123"/>
                    <a:pt x="27" y="122"/>
                    <a:pt x="29" y="122"/>
                  </a:cubicBezTo>
                  <a:cubicBezTo>
                    <a:pt x="39" y="125"/>
                    <a:pt x="33" y="132"/>
                    <a:pt x="28" y="138"/>
                  </a:cubicBezTo>
                  <a:cubicBezTo>
                    <a:pt x="33" y="142"/>
                    <a:pt x="39" y="142"/>
                    <a:pt x="38" y="151"/>
                  </a:cubicBezTo>
                  <a:cubicBezTo>
                    <a:pt x="55" y="145"/>
                    <a:pt x="49" y="170"/>
                    <a:pt x="50" y="179"/>
                  </a:cubicBezTo>
                  <a:cubicBezTo>
                    <a:pt x="58" y="153"/>
                    <a:pt x="47" y="125"/>
                    <a:pt x="43" y="100"/>
                  </a:cubicBezTo>
                  <a:cubicBezTo>
                    <a:pt x="40" y="76"/>
                    <a:pt x="34" y="51"/>
                    <a:pt x="30" y="27"/>
                  </a:cubicBezTo>
                  <a:cubicBezTo>
                    <a:pt x="28" y="19"/>
                    <a:pt x="24" y="10"/>
                    <a:pt x="27" y="2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Freeform 137">
              <a:extLst>
                <a:ext uri="{FF2B5EF4-FFF2-40B4-BE49-F238E27FC236}">
                  <a16:creationId xmlns:a16="http://schemas.microsoft.com/office/drawing/2014/main" id="{1FAFEF01-E7E8-4395-9EB5-B4DAD55DA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754"/>
              <a:ext cx="74" cy="226"/>
            </a:xfrm>
            <a:custGeom>
              <a:avLst/>
              <a:gdLst>
                <a:gd name="T0" fmla="*/ 137 w 33"/>
                <a:gd name="T1" fmla="*/ 36 h 101"/>
                <a:gd name="T2" fmla="*/ 9 w 33"/>
                <a:gd name="T3" fmla="*/ 226 h 101"/>
                <a:gd name="T4" fmla="*/ 226 w 33"/>
                <a:gd name="T5" fmla="*/ 582 h 101"/>
                <a:gd name="T6" fmla="*/ 372 w 33"/>
                <a:gd name="T7" fmla="*/ 1132 h 101"/>
                <a:gd name="T8" fmla="*/ 307 w 33"/>
                <a:gd name="T9" fmla="*/ 761 h 101"/>
                <a:gd name="T10" fmla="*/ 262 w 33"/>
                <a:gd name="T11" fmla="*/ 490 h 101"/>
                <a:gd name="T12" fmla="*/ 170 w 33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01">
                  <a:moveTo>
                    <a:pt x="12" y="3"/>
                  </a:moveTo>
                  <a:cubicBezTo>
                    <a:pt x="6" y="4"/>
                    <a:pt x="0" y="14"/>
                    <a:pt x="1" y="20"/>
                  </a:cubicBezTo>
                  <a:cubicBezTo>
                    <a:pt x="17" y="9"/>
                    <a:pt x="18" y="44"/>
                    <a:pt x="20" y="52"/>
                  </a:cubicBezTo>
                  <a:cubicBezTo>
                    <a:pt x="24" y="69"/>
                    <a:pt x="32" y="84"/>
                    <a:pt x="33" y="101"/>
                  </a:cubicBezTo>
                  <a:cubicBezTo>
                    <a:pt x="28" y="92"/>
                    <a:pt x="28" y="78"/>
                    <a:pt x="27" y="68"/>
                  </a:cubicBezTo>
                  <a:cubicBezTo>
                    <a:pt x="25" y="60"/>
                    <a:pt x="24" y="52"/>
                    <a:pt x="23" y="44"/>
                  </a:cubicBezTo>
                  <a:cubicBezTo>
                    <a:pt x="21" y="29"/>
                    <a:pt x="18" y="14"/>
                    <a:pt x="15" y="0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138">
              <a:extLst>
                <a:ext uri="{FF2B5EF4-FFF2-40B4-BE49-F238E27FC236}">
                  <a16:creationId xmlns:a16="http://schemas.microsoft.com/office/drawing/2014/main" id="{F1B82F53-0CAC-452A-89FB-6E4567F56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211"/>
              <a:ext cx="166" cy="371"/>
            </a:xfrm>
            <a:custGeom>
              <a:avLst/>
              <a:gdLst>
                <a:gd name="T0" fmla="*/ 834 w 74"/>
                <a:gd name="T1" fmla="*/ 0 h 165"/>
                <a:gd name="T2" fmla="*/ 736 w 74"/>
                <a:gd name="T3" fmla="*/ 420 h 165"/>
                <a:gd name="T4" fmla="*/ 635 w 74"/>
                <a:gd name="T5" fmla="*/ 1021 h 165"/>
                <a:gd name="T6" fmla="*/ 518 w 74"/>
                <a:gd name="T7" fmla="*/ 1522 h 165"/>
                <a:gd name="T8" fmla="*/ 381 w 74"/>
                <a:gd name="T9" fmla="*/ 1875 h 165"/>
                <a:gd name="T10" fmla="*/ 372 w 74"/>
                <a:gd name="T11" fmla="*/ 1875 h 165"/>
                <a:gd name="T12" fmla="*/ 227 w 74"/>
                <a:gd name="T13" fmla="*/ 1819 h 165"/>
                <a:gd name="T14" fmla="*/ 0 w 74"/>
                <a:gd name="T15" fmla="*/ 1794 h 165"/>
                <a:gd name="T16" fmla="*/ 202 w 74"/>
                <a:gd name="T17" fmla="*/ 1738 h 165"/>
                <a:gd name="T18" fmla="*/ 372 w 74"/>
                <a:gd name="T19" fmla="*/ 1718 h 165"/>
                <a:gd name="T20" fmla="*/ 202 w 74"/>
                <a:gd name="T21" fmla="*/ 1659 h 165"/>
                <a:gd name="T22" fmla="*/ 453 w 74"/>
                <a:gd name="T23" fmla="*/ 1639 h 165"/>
                <a:gd name="T24" fmla="*/ 247 w 74"/>
                <a:gd name="T25" fmla="*/ 1466 h 165"/>
                <a:gd name="T26" fmla="*/ 336 w 74"/>
                <a:gd name="T27" fmla="*/ 1340 h 165"/>
                <a:gd name="T28" fmla="*/ 529 w 74"/>
                <a:gd name="T29" fmla="*/ 1228 h 165"/>
                <a:gd name="T30" fmla="*/ 563 w 74"/>
                <a:gd name="T31" fmla="*/ 1102 h 165"/>
                <a:gd name="T32" fmla="*/ 644 w 74"/>
                <a:gd name="T33" fmla="*/ 931 h 1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165">
                  <a:moveTo>
                    <a:pt x="74" y="0"/>
                  </a:moveTo>
                  <a:cubicBezTo>
                    <a:pt x="68" y="11"/>
                    <a:pt x="66" y="25"/>
                    <a:pt x="65" y="37"/>
                  </a:cubicBezTo>
                  <a:cubicBezTo>
                    <a:pt x="62" y="55"/>
                    <a:pt x="59" y="73"/>
                    <a:pt x="56" y="90"/>
                  </a:cubicBezTo>
                  <a:cubicBezTo>
                    <a:pt x="53" y="105"/>
                    <a:pt x="48" y="119"/>
                    <a:pt x="46" y="134"/>
                  </a:cubicBezTo>
                  <a:cubicBezTo>
                    <a:pt x="45" y="139"/>
                    <a:pt x="40" y="164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2" y="157"/>
                    <a:pt x="25" y="161"/>
                    <a:pt x="20" y="160"/>
                  </a:cubicBezTo>
                  <a:cubicBezTo>
                    <a:pt x="13" y="160"/>
                    <a:pt x="8" y="156"/>
                    <a:pt x="0" y="158"/>
                  </a:cubicBezTo>
                  <a:cubicBezTo>
                    <a:pt x="6" y="156"/>
                    <a:pt x="12" y="153"/>
                    <a:pt x="18" y="153"/>
                  </a:cubicBezTo>
                  <a:cubicBezTo>
                    <a:pt x="25" y="153"/>
                    <a:pt x="27" y="156"/>
                    <a:pt x="33" y="151"/>
                  </a:cubicBezTo>
                  <a:cubicBezTo>
                    <a:pt x="28" y="148"/>
                    <a:pt x="24" y="145"/>
                    <a:pt x="18" y="146"/>
                  </a:cubicBezTo>
                  <a:cubicBezTo>
                    <a:pt x="22" y="141"/>
                    <a:pt x="37" y="156"/>
                    <a:pt x="40" y="144"/>
                  </a:cubicBezTo>
                  <a:cubicBezTo>
                    <a:pt x="42" y="136"/>
                    <a:pt x="25" y="135"/>
                    <a:pt x="22" y="129"/>
                  </a:cubicBezTo>
                  <a:cubicBezTo>
                    <a:pt x="25" y="140"/>
                    <a:pt x="60" y="120"/>
                    <a:pt x="30" y="118"/>
                  </a:cubicBezTo>
                  <a:cubicBezTo>
                    <a:pt x="37" y="120"/>
                    <a:pt x="45" y="114"/>
                    <a:pt x="47" y="108"/>
                  </a:cubicBezTo>
                  <a:cubicBezTo>
                    <a:pt x="49" y="104"/>
                    <a:pt x="49" y="101"/>
                    <a:pt x="50" y="97"/>
                  </a:cubicBezTo>
                  <a:cubicBezTo>
                    <a:pt x="52" y="92"/>
                    <a:pt x="57" y="89"/>
                    <a:pt x="57" y="82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139">
              <a:extLst>
                <a:ext uri="{FF2B5EF4-FFF2-40B4-BE49-F238E27FC236}">
                  <a16:creationId xmlns:a16="http://schemas.microsoft.com/office/drawing/2014/main" id="{F5525985-195F-4B95-9D48-5689972F9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3734"/>
              <a:ext cx="197" cy="38"/>
            </a:xfrm>
            <a:custGeom>
              <a:avLst/>
              <a:gdLst>
                <a:gd name="T0" fmla="*/ 280 w 88"/>
                <a:gd name="T1" fmla="*/ 145 h 17"/>
                <a:gd name="T2" fmla="*/ 833 w 88"/>
                <a:gd name="T3" fmla="*/ 170 h 17"/>
                <a:gd name="T4" fmla="*/ 978 w 88"/>
                <a:gd name="T5" fmla="*/ 101 h 17"/>
                <a:gd name="T6" fmla="*/ 842 w 88"/>
                <a:gd name="T7" fmla="*/ 0 h 17"/>
                <a:gd name="T8" fmla="*/ 833 w 88"/>
                <a:gd name="T9" fmla="*/ 101 h 17"/>
                <a:gd name="T10" fmla="*/ 642 w 88"/>
                <a:gd name="T11" fmla="*/ 80 h 17"/>
                <a:gd name="T12" fmla="*/ 425 w 88"/>
                <a:gd name="T13" fmla="*/ 110 h 17"/>
                <a:gd name="T14" fmla="*/ 0 w 88"/>
                <a:gd name="T15" fmla="*/ 125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7">
                  <a:moveTo>
                    <a:pt x="25" y="13"/>
                  </a:moveTo>
                  <a:cubicBezTo>
                    <a:pt x="40" y="17"/>
                    <a:pt x="58" y="17"/>
                    <a:pt x="74" y="15"/>
                  </a:cubicBezTo>
                  <a:cubicBezTo>
                    <a:pt x="79" y="15"/>
                    <a:pt x="86" y="16"/>
                    <a:pt x="87" y="9"/>
                  </a:cubicBezTo>
                  <a:cubicBezTo>
                    <a:pt x="88" y="0"/>
                    <a:pt x="77" y="5"/>
                    <a:pt x="75" y="0"/>
                  </a:cubicBezTo>
                  <a:cubicBezTo>
                    <a:pt x="75" y="3"/>
                    <a:pt x="76" y="6"/>
                    <a:pt x="74" y="9"/>
                  </a:cubicBezTo>
                  <a:cubicBezTo>
                    <a:pt x="68" y="9"/>
                    <a:pt x="63" y="7"/>
                    <a:pt x="57" y="7"/>
                  </a:cubicBezTo>
                  <a:cubicBezTo>
                    <a:pt x="50" y="8"/>
                    <a:pt x="44" y="10"/>
                    <a:pt x="38" y="10"/>
                  </a:cubicBezTo>
                  <a:cubicBezTo>
                    <a:pt x="25" y="11"/>
                    <a:pt x="12" y="11"/>
                    <a:pt x="0" y="11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140">
              <a:extLst>
                <a:ext uri="{FF2B5EF4-FFF2-40B4-BE49-F238E27FC236}">
                  <a16:creationId xmlns:a16="http://schemas.microsoft.com/office/drawing/2014/main" id="{266C0A80-77C1-41A9-AF0B-C831A133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651"/>
              <a:ext cx="94" cy="18"/>
            </a:xfrm>
            <a:custGeom>
              <a:avLst/>
              <a:gdLst>
                <a:gd name="T0" fmla="*/ 0 w 42"/>
                <a:gd name="T1" fmla="*/ 0 h 8"/>
                <a:gd name="T2" fmla="*/ 145 w 42"/>
                <a:gd name="T3" fmla="*/ 45 h 8"/>
                <a:gd name="T4" fmla="*/ 470 w 42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">
                  <a:moveTo>
                    <a:pt x="0" y="0"/>
                  </a:moveTo>
                  <a:cubicBezTo>
                    <a:pt x="4" y="0"/>
                    <a:pt x="9" y="3"/>
                    <a:pt x="13" y="4"/>
                  </a:cubicBezTo>
                  <a:cubicBezTo>
                    <a:pt x="22" y="6"/>
                    <a:pt x="32" y="6"/>
                    <a:pt x="42" y="8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Freeform 141">
              <a:extLst>
                <a:ext uri="{FF2B5EF4-FFF2-40B4-BE49-F238E27FC236}">
                  <a16:creationId xmlns:a16="http://schemas.microsoft.com/office/drawing/2014/main" id="{4EAF2404-5B88-4777-A99C-0193E8496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682"/>
              <a:ext cx="130" cy="23"/>
            </a:xfrm>
            <a:custGeom>
              <a:avLst/>
              <a:gdLst>
                <a:gd name="T0" fmla="*/ 0 w 58"/>
                <a:gd name="T1" fmla="*/ 0 h 10"/>
                <a:gd name="T2" fmla="*/ 316 w 58"/>
                <a:gd name="T3" fmla="*/ 64 h 10"/>
                <a:gd name="T4" fmla="*/ 652 w 58"/>
                <a:gd name="T5" fmla="*/ 7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0">
                  <a:moveTo>
                    <a:pt x="0" y="0"/>
                  </a:moveTo>
                  <a:cubicBezTo>
                    <a:pt x="8" y="5"/>
                    <a:pt x="19" y="4"/>
                    <a:pt x="28" y="5"/>
                  </a:cubicBezTo>
                  <a:cubicBezTo>
                    <a:pt x="33" y="5"/>
                    <a:pt x="56" y="10"/>
                    <a:pt x="58" y="6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Freeform 142">
              <a:extLst>
                <a:ext uri="{FF2B5EF4-FFF2-40B4-BE49-F238E27FC236}">
                  <a16:creationId xmlns:a16="http://schemas.microsoft.com/office/drawing/2014/main" id="{CE60B052-D49A-41EF-BA8C-FB06536D3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696"/>
              <a:ext cx="198" cy="36"/>
            </a:xfrm>
            <a:custGeom>
              <a:avLst/>
              <a:gdLst>
                <a:gd name="T0" fmla="*/ 0 w 88"/>
                <a:gd name="T1" fmla="*/ 0 h 16"/>
                <a:gd name="T2" fmla="*/ 389 w 88"/>
                <a:gd name="T3" fmla="*/ 126 h 16"/>
                <a:gd name="T4" fmla="*/ 1004 w 88"/>
                <a:gd name="T5" fmla="*/ 16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6">
                  <a:moveTo>
                    <a:pt x="0" y="0"/>
                  </a:moveTo>
                  <a:cubicBezTo>
                    <a:pt x="11" y="3"/>
                    <a:pt x="23" y="8"/>
                    <a:pt x="34" y="11"/>
                  </a:cubicBezTo>
                  <a:cubicBezTo>
                    <a:pt x="52" y="16"/>
                    <a:pt x="70" y="15"/>
                    <a:pt x="88" y="14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Freeform 143">
              <a:extLst>
                <a:ext uri="{FF2B5EF4-FFF2-40B4-BE49-F238E27FC236}">
                  <a16:creationId xmlns:a16="http://schemas.microsoft.com/office/drawing/2014/main" id="{AE4C543E-2D66-43CA-922A-2F7D983F4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469"/>
              <a:ext cx="96" cy="23"/>
            </a:xfrm>
            <a:custGeom>
              <a:avLst/>
              <a:gdLst>
                <a:gd name="T0" fmla="*/ 0 w 43"/>
                <a:gd name="T1" fmla="*/ 0 h 10"/>
                <a:gd name="T2" fmla="*/ 478 w 43"/>
                <a:gd name="T3" fmla="*/ 7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0">
                  <a:moveTo>
                    <a:pt x="0" y="0"/>
                  </a:moveTo>
                  <a:cubicBezTo>
                    <a:pt x="12" y="5"/>
                    <a:pt x="30" y="10"/>
                    <a:pt x="43" y="6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Freeform 144">
              <a:extLst>
                <a:ext uri="{FF2B5EF4-FFF2-40B4-BE49-F238E27FC236}">
                  <a16:creationId xmlns:a16="http://schemas.microsoft.com/office/drawing/2014/main" id="{E245B920-A2C5-4CC4-BD30-1C423B068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355"/>
              <a:ext cx="45" cy="13"/>
            </a:xfrm>
            <a:custGeom>
              <a:avLst/>
              <a:gdLst>
                <a:gd name="T0" fmla="*/ 0 w 20"/>
                <a:gd name="T1" fmla="*/ 0 h 6"/>
                <a:gd name="T2" fmla="*/ 227 w 20"/>
                <a:gd name="T3" fmla="*/ 4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3" y="6"/>
                    <a:pt x="14" y="6"/>
                    <a:pt x="20" y="4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Freeform 145">
              <a:extLst>
                <a:ext uri="{FF2B5EF4-FFF2-40B4-BE49-F238E27FC236}">
                  <a16:creationId xmlns:a16="http://schemas.microsoft.com/office/drawing/2014/main" id="{9F82F55B-6C33-4AC1-98AE-60BBBA10F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384"/>
              <a:ext cx="67" cy="11"/>
            </a:xfrm>
            <a:custGeom>
              <a:avLst/>
              <a:gdLst>
                <a:gd name="T0" fmla="*/ 0 w 30"/>
                <a:gd name="T1" fmla="*/ 0 h 5"/>
                <a:gd name="T2" fmla="*/ 335 w 30"/>
                <a:gd name="T3" fmla="*/ 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8" y="5"/>
                    <a:pt x="21" y="5"/>
                    <a:pt x="30" y="2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146">
              <a:extLst>
                <a:ext uri="{FF2B5EF4-FFF2-40B4-BE49-F238E27FC236}">
                  <a16:creationId xmlns:a16="http://schemas.microsoft.com/office/drawing/2014/main" id="{7B1CCF6D-2D6C-4604-827E-F3F5F861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429"/>
              <a:ext cx="29" cy="13"/>
            </a:xfrm>
            <a:custGeom>
              <a:avLst/>
              <a:gdLst>
                <a:gd name="T0" fmla="*/ 0 w 13"/>
                <a:gd name="T1" fmla="*/ 0 h 6"/>
                <a:gd name="T2" fmla="*/ 145 w 13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2" y="4"/>
                    <a:pt x="8" y="6"/>
                    <a:pt x="13" y="6"/>
                  </a:cubicBezTo>
                </a:path>
              </a:pathLst>
            </a:custGeom>
            <a:solidFill>
              <a:srgbClr val="A4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147">
              <a:extLst>
                <a:ext uri="{FF2B5EF4-FFF2-40B4-BE49-F238E27FC236}">
                  <a16:creationId xmlns:a16="http://schemas.microsoft.com/office/drawing/2014/main" id="{73C2EBC8-3648-481A-B7EA-E1BB6585E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3523"/>
              <a:ext cx="74" cy="34"/>
            </a:xfrm>
            <a:custGeom>
              <a:avLst/>
              <a:gdLst>
                <a:gd name="T0" fmla="*/ 0 w 33"/>
                <a:gd name="T1" fmla="*/ 0 h 15"/>
                <a:gd name="T2" fmla="*/ 372 w 33"/>
                <a:gd name="T3" fmla="*/ 13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5">
                  <a:moveTo>
                    <a:pt x="0" y="0"/>
                  </a:moveTo>
                  <a:cubicBezTo>
                    <a:pt x="2" y="6"/>
                    <a:pt x="25" y="15"/>
                    <a:pt x="33" y="12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Freeform 148">
              <a:extLst>
                <a:ext uri="{FF2B5EF4-FFF2-40B4-BE49-F238E27FC236}">
                  <a16:creationId xmlns:a16="http://schemas.microsoft.com/office/drawing/2014/main" id="{24AB5FA3-4066-4740-9C8C-2CD07591E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543"/>
              <a:ext cx="65" cy="23"/>
            </a:xfrm>
            <a:custGeom>
              <a:avLst/>
              <a:gdLst>
                <a:gd name="T0" fmla="*/ 0 w 29"/>
                <a:gd name="T1" fmla="*/ 0 h 10"/>
                <a:gd name="T2" fmla="*/ 126 w 29"/>
                <a:gd name="T3" fmla="*/ 37 h 10"/>
                <a:gd name="T4" fmla="*/ 327 w 29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2" y="3"/>
                    <a:pt x="7" y="2"/>
                    <a:pt x="11" y="3"/>
                  </a:cubicBezTo>
                  <a:cubicBezTo>
                    <a:pt x="18" y="4"/>
                    <a:pt x="23" y="7"/>
                    <a:pt x="29" y="10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Freeform 149">
              <a:extLst>
                <a:ext uri="{FF2B5EF4-FFF2-40B4-BE49-F238E27FC236}">
                  <a16:creationId xmlns:a16="http://schemas.microsoft.com/office/drawing/2014/main" id="{4221663B-4753-4B5D-B1E3-B3C8BD2A7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3494"/>
              <a:ext cx="54" cy="27"/>
            </a:xfrm>
            <a:custGeom>
              <a:avLst/>
              <a:gdLst>
                <a:gd name="T0" fmla="*/ 0 w 24"/>
                <a:gd name="T1" fmla="*/ 0 h 12"/>
                <a:gd name="T2" fmla="*/ 275 w 24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0"/>
                  </a:moveTo>
                  <a:cubicBezTo>
                    <a:pt x="10" y="3"/>
                    <a:pt x="16" y="6"/>
                    <a:pt x="24" y="12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Freeform 150">
              <a:extLst>
                <a:ext uri="{FF2B5EF4-FFF2-40B4-BE49-F238E27FC236}">
                  <a16:creationId xmlns:a16="http://schemas.microsoft.com/office/drawing/2014/main" id="{1F89D429-0950-421A-BF93-94EEEEE7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467"/>
              <a:ext cx="40" cy="16"/>
            </a:xfrm>
            <a:custGeom>
              <a:avLst/>
              <a:gdLst>
                <a:gd name="T0" fmla="*/ 0 w 18"/>
                <a:gd name="T1" fmla="*/ 0 h 7"/>
                <a:gd name="T2" fmla="*/ 198 w 18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cubicBezTo>
                    <a:pt x="7" y="0"/>
                    <a:pt x="13" y="2"/>
                    <a:pt x="18" y="7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Freeform 151">
              <a:extLst>
                <a:ext uri="{FF2B5EF4-FFF2-40B4-BE49-F238E27FC236}">
                  <a16:creationId xmlns:a16="http://schemas.microsoft.com/office/drawing/2014/main" id="{DFAFED01-FBE7-491E-A9EF-7D5EA4D82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258"/>
              <a:ext cx="61" cy="25"/>
            </a:xfrm>
            <a:custGeom>
              <a:avLst/>
              <a:gdLst>
                <a:gd name="T0" fmla="*/ 0 w 27"/>
                <a:gd name="T1" fmla="*/ 0 h 11"/>
                <a:gd name="T2" fmla="*/ 174 w 27"/>
                <a:gd name="T3" fmla="*/ 45 h 11"/>
                <a:gd name="T4" fmla="*/ 312 w 27"/>
                <a:gd name="T5" fmla="*/ 13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1">
                  <a:moveTo>
                    <a:pt x="0" y="0"/>
                  </a:moveTo>
                  <a:cubicBezTo>
                    <a:pt x="3" y="3"/>
                    <a:pt x="10" y="2"/>
                    <a:pt x="15" y="4"/>
                  </a:cubicBezTo>
                  <a:cubicBezTo>
                    <a:pt x="19" y="6"/>
                    <a:pt x="23" y="9"/>
                    <a:pt x="27" y="11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Freeform 152">
              <a:extLst>
                <a:ext uri="{FF2B5EF4-FFF2-40B4-BE49-F238E27FC236}">
                  <a16:creationId xmlns:a16="http://schemas.microsoft.com/office/drawing/2014/main" id="{E8BA8247-D14B-4C0D-BAC2-17233203A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949"/>
              <a:ext cx="54" cy="33"/>
            </a:xfrm>
            <a:custGeom>
              <a:avLst/>
              <a:gdLst>
                <a:gd name="T0" fmla="*/ 25 w 24"/>
                <a:gd name="T1" fmla="*/ 9 h 15"/>
                <a:gd name="T2" fmla="*/ 0 w 24"/>
                <a:gd name="T3" fmla="*/ 9 h 15"/>
                <a:gd name="T4" fmla="*/ 173 w 24"/>
                <a:gd name="T5" fmla="*/ 53 h 15"/>
                <a:gd name="T6" fmla="*/ 275 w 24"/>
                <a:gd name="T7" fmla="*/ 16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5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4" y="2"/>
                    <a:pt x="10" y="2"/>
                    <a:pt x="15" y="5"/>
                  </a:cubicBezTo>
                  <a:cubicBezTo>
                    <a:pt x="19" y="7"/>
                    <a:pt x="20" y="12"/>
                    <a:pt x="24" y="15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Freeform 153">
              <a:extLst>
                <a:ext uri="{FF2B5EF4-FFF2-40B4-BE49-F238E27FC236}">
                  <a16:creationId xmlns:a16="http://schemas.microsoft.com/office/drawing/2014/main" id="{8C6F7582-297F-485F-81F6-A05CEA999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985"/>
              <a:ext cx="79" cy="58"/>
            </a:xfrm>
            <a:custGeom>
              <a:avLst/>
              <a:gdLst>
                <a:gd name="T0" fmla="*/ 0 w 35"/>
                <a:gd name="T1" fmla="*/ 0 h 26"/>
                <a:gd name="T2" fmla="*/ 402 w 35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6">
                  <a:moveTo>
                    <a:pt x="0" y="0"/>
                  </a:moveTo>
                  <a:cubicBezTo>
                    <a:pt x="13" y="5"/>
                    <a:pt x="28" y="13"/>
                    <a:pt x="35" y="26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7" name="Freeform 154">
              <a:extLst>
                <a:ext uri="{FF2B5EF4-FFF2-40B4-BE49-F238E27FC236}">
                  <a16:creationId xmlns:a16="http://schemas.microsoft.com/office/drawing/2014/main" id="{E62943DB-8EA6-4D5F-BB75-DCF4AC9D4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065"/>
              <a:ext cx="40" cy="39"/>
            </a:xfrm>
            <a:custGeom>
              <a:avLst/>
              <a:gdLst>
                <a:gd name="T0" fmla="*/ 0 w 18"/>
                <a:gd name="T1" fmla="*/ 11 h 17"/>
                <a:gd name="T2" fmla="*/ 198 w 18"/>
                <a:gd name="T3" fmla="*/ 20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0" y="1"/>
                  </a:moveTo>
                  <a:cubicBezTo>
                    <a:pt x="7" y="0"/>
                    <a:pt x="15" y="11"/>
                    <a:pt x="18" y="17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8" name="Freeform 155">
              <a:extLst>
                <a:ext uri="{FF2B5EF4-FFF2-40B4-BE49-F238E27FC236}">
                  <a16:creationId xmlns:a16="http://schemas.microsoft.com/office/drawing/2014/main" id="{5AD56A80-04FB-4E64-8C38-C757858E9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902"/>
              <a:ext cx="23" cy="22"/>
            </a:xfrm>
            <a:custGeom>
              <a:avLst/>
              <a:gdLst>
                <a:gd name="T0" fmla="*/ 0 w 10"/>
                <a:gd name="T1" fmla="*/ 20 h 10"/>
                <a:gd name="T2" fmla="*/ 122 w 10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cubicBezTo>
                    <a:pt x="3" y="0"/>
                    <a:pt x="7" y="7"/>
                    <a:pt x="10" y="10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9" name="Freeform 156">
              <a:extLst>
                <a:ext uri="{FF2B5EF4-FFF2-40B4-BE49-F238E27FC236}">
                  <a16:creationId xmlns:a16="http://schemas.microsoft.com/office/drawing/2014/main" id="{51130C9B-2327-4D44-81BB-56EDDA31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861"/>
              <a:ext cx="22" cy="21"/>
            </a:xfrm>
            <a:custGeom>
              <a:avLst/>
              <a:gdLst>
                <a:gd name="T0" fmla="*/ 0 w 10"/>
                <a:gd name="T1" fmla="*/ 0 h 9"/>
                <a:gd name="T2" fmla="*/ 106 w 10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4" y="2"/>
                    <a:pt x="7" y="5"/>
                    <a:pt x="10" y="9"/>
                  </a:cubicBezTo>
                </a:path>
              </a:pathLst>
            </a:custGeom>
            <a:solidFill>
              <a:srgbClr val="952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0" name="Freeform 157">
              <a:extLst>
                <a:ext uri="{FF2B5EF4-FFF2-40B4-BE49-F238E27FC236}">
                  <a16:creationId xmlns:a16="http://schemas.microsoft.com/office/drawing/2014/main" id="{64C338A5-E64C-4679-B99C-123C2EBCA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745"/>
              <a:ext cx="213" cy="53"/>
            </a:xfrm>
            <a:custGeom>
              <a:avLst/>
              <a:gdLst>
                <a:gd name="T0" fmla="*/ 0 w 95"/>
                <a:gd name="T1" fmla="*/ 0 h 24"/>
                <a:gd name="T2" fmla="*/ 1072 w 95"/>
                <a:gd name="T3" fmla="*/ 25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24">
                  <a:moveTo>
                    <a:pt x="0" y="0"/>
                  </a:moveTo>
                  <a:cubicBezTo>
                    <a:pt x="27" y="14"/>
                    <a:pt x="70" y="22"/>
                    <a:pt x="95" y="2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1" name="Freeform 158">
              <a:extLst>
                <a:ext uri="{FF2B5EF4-FFF2-40B4-BE49-F238E27FC236}">
                  <a16:creationId xmlns:a16="http://schemas.microsoft.com/office/drawing/2014/main" id="{C56B001F-E8F8-486C-BDD3-5DCC0CC50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720"/>
              <a:ext cx="216" cy="38"/>
            </a:xfrm>
            <a:custGeom>
              <a:avLst/>
              <a:gdLst>
                <a:gd name="T0" fmla="*/ 0 w 96"/>
                <a:gd name="T1" fmla="*/ 0 h 17"/>
                <a:gd name="T2" fmla="*/ 1094 w 96"/>
                <a:gd name="T3" fmla="*/ 19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6" h="17">
                  <a:moveTo>
                    <a:pt x="0" y="0"/>
                  </a:moveTo>
                  <a:cubicBezTo>
                    <a:pt x="43" y="17"/>
                    <a:pt x="83" y="17"/>
                    <a:pt x="96" y="17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2" name="Freeform 159">
              <a:extLst>
                <a:ext uri="{FF2B5EF4-FFF2-40B4-BE49-F238E27FC236}">
                  <a16:creationId xmlns:a16="http://schemas.microsoft.com/office/drawing/2014/main" id="{DCB8FF1E-7CCE-46B3-8360-B8B02D28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682"/>
              <a:ext cx="171" cy="31"/>
            </a:xfrm>
            <a:custGeom>
              <a:avLst/>
              <a:gdLst>
                <a:gd name="T0" fmla="*/ 0 w 76"/>
                <a:gd name="T1" fmla="*/ 0 h 14"/>
                <a:gd name="T2" fmla="*/ 866 w 76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4">
                  <a:moveTo>
                    <a:pt x="0" y="0"/>
                  </a:moveTo>
                  <a:cubicBezTo>
                    <a:pt x="24" y="10"/>
                    <a:pt x="68" y="13"/>
                    <a:pt x="76" y="1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3" name="Freeform 160">
              <a:extLst>
                <a:ext uri="{FF2B5EF4-FFF2-40B4-BE49-F238E27FC236}">
                  <a16:creationId xmlns:a16="http://schemas.microsoft.com/office/drawing/2014/main" id="{534D9FBA-B150-4C56-B9BB-85F1731E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603"/>
              <a:ext cx="214" cy="56"/>
            </a:xfrm>
            <a:custGeom>
              <a:avLst/>
              <a:gdLst>
                <a:gd name="T0" fmla="*/ 0 w 95"/>
                <a:gd name="T1" fmla="*/ 0 h 25"/>
                <a:gd name="T2" fmla="*/ 1086 w 95"/>
                <a:gd name="T3" fmla="*/ 27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25">
                  <a:moveTo>
                    <a:pt x="0" y="0"/>
                  </a:moveTo>
                  <a:cubicBezTo>
                    <a:pt x="39" y="22"/>
                    <a:pt x="79" y="25"/>
                    <a:pt x="95" y="2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4" name="Freeform 161">
              <a:extLst>
                <a:ext uri="{FF2B5EF4-FFF2-40B4-BE49-F238E27FC236}">
                  <a16:creationId xmlns:a16="http://schemas.microsoft.com/office/drawing/2014/main" id="{8DF4402D-A9F2-4069-9E48-1FED427C8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552"/>
              <a:ext cx="169" cy="45"/>
            </a:xfrm>
            <a:custGeom>
              <a:avLst/>
              <a:gdLst>
                <a:gd name="T0" fmla="*/ 0 w 75"/>
                <a:gd name="T1" fmla="*/ 0 h 20"/>
                <a:gd name="T2" fmla="*/ 859 w 75"/>
                <a:gd name="T3" fmla="*/ 22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20">
                  <a:moveTo>
                    <a:pt x="0" y="0"/>
                  </a:moveTo>
                  <a:cubicBezTo>
                    <a:pt x="25" y="14"/>
                    <a:pt x="51" y="17"/>
                    <a:pt x="75" y="2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5" name="Freeform 162">
              <a:extLst>
                <a:ext uri="{FF2B5EF4-FFF2-40B4-BE49-F238E27FC236}">
                  <a16:creationId xmlns:a16="http://schemas.microsoft.com/office/drawing/2014/main" id="{A5C552C3-132D-4D77-A268-B4536C08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511"/>
              <a:ext cx="168" cy="32"/>
            </a:xfrm>
            <a:custGeom>
              <a:avLst/>
              <a:gdLst>
                <a:gd name="T0" fmla="*/ 0 w 75"/>
                <a:gd name="T1" fmla="*/ 0 h 14"/>
                <a:gd name="T2" fmla="*/ 842 w 75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14">
                  <a:moveTo>
                    <a:pt x="0" y="0"/>
                  </a:moveTo>
                  <a:cubicBezTo>
                    <a:pt x="36" y="14"/>
                    <a:pt x="70" y="14"/>
                    <a:pt x="75" y="1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6" name="Freeform 163">
              <a:extLst>
                <a:ext uri="{FF2B5EF4-FFF2-40B4-BE49-F238E27FC236}">
                  <a16:creationId xmlns:a16="http://schemas.microsoft.com/office/drawing/2014/main" id="{A4F4A22B-46A6-4232-8F63-D757AD07E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812"/>
              <a:ext cx="282" cy="74"/>
            </a:xfrm>
            <a:custGeom>
              <a:avLst/>
              <a:gdLst>
                <a:gd name="T0" fmla="*/ 0 w 126"/>
                <a:gd name="T1" fmla="*/ 0 h 33"/>
                <a:gd name="T2" fmla="*/ 1412 w 126"/>
                <a:gd name="T3" fmla="*/ 37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6" h="33">
                  <a:moveTo>
                    <a:pt x="0" y="0"/>
                  </a:moveTo>
                  <a:cubicBezTo>
                    <a:pt x="30" y="18"/>
                    <a:pt x="118" y="32"/>
                    <a:pt x="126" y="33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7" name="Freeform 164">
              <a:extLst>
                <a:ext uri="{FF2B5EF4-FFF2-40B4-BE49-F238E27FC236}">
                  <a16:creationId xmlns:a16="http://schemas.microsoft.com/office/drawing/2014/main" id="{DD3EF906-0659-484C-8DDB-DED1572BD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852"/>
              <a:ext cx="169" cy="21"/>
            </a:xfrm>
            <a:custGeom>
              <a:avLst/>
              <a:gdLst>
                <a:gd name="T0" fmla="*/ 0 w 75"/>
                <a:gd name="T1" fmla="*/ 0 h 9"/>
                <a:gd name="T2" fmla="*/ 859 w 75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9">
                  <a:moveTo>
                    <a:pt x="0" y="0"/>
                  </a:moveTo>
                  <a:cubicBezTo>
                    <a:pt x="30" y="9"/>
                    <a:pt x="68" y="2"/>
                    <a:pt x="75" y="1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8" name="Freeform 165">
              <a:extLst>
                <a:ext uri="{FF2B5EF4-FFF2-40B4-BE49-F238E27FC236}">
                  <a16:creationId xmlns:a16="http://schemas.microsoft.com/office/drawing/2014/main" id="{4C056622-4BBF-40F8-B7CF-DEA836DA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823"/>
              <a:ext cx="436" cy="119"/>
            </a:xfrm>
            <a:custGeom>
              <a:avLst/>
              <a:gdLst>
                <a:gd name="T0" fmla="*/ 0 w 194"/>
                <a:gd name="T1" fmla="*/ 0 h 53"/>
                <a:gd name="T2" fmla="*/ 2202 w 194"/>
                <a:gd name="T3" fmla="*/ 599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4" h="53">
                  <a:moveTo>
                    <a:pt x="0" y="0"/>
                  </a:moveTo>
                  <a:cubicBezTo>
                    <a:pt x="22" y="15"/>
                    <a:pt x="164" y="52"/>
                    <a:pt x="194" y="53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9" name="Freeform 166">
              <a:extLst>
                <a:ext uri="{FF2B5EF4-FFF2-40B4-BE49-F238E27FC236}">
                  <a16:creationId xmlns:a16="http://schemas.microsoft.com/office/drawing/2014/main" id="{36019452-023D-4F39-9CEF-DB52B3DFC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7" y="3086"/>
              <a:ext cx="139" cy="33"/>
            </a:xfrm>
            <a:custGeom>
              <a:avLst/>
              <a:gdLst>
                <a:gd name="T0" fmla="*/ 0 w 62"/>
                <a:gd name="T1" fmla="*/ 0 h 15"/>
                <a:gd name="T2" fmla="*/ 699 w 62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5">
                  <a:moveTo>
                    <a:pt x="0" y="0"/>
                  </a:moveTo>
                  <a:cubicBezTo>
                    <a:pt x="35" y="10"/>
                    <a:pt x="47" y="14"/>
                    <a:pt x="62" y="15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0" name="Freeform 167">
              <a:extLst>
                <a:ext uri="{FF2B5EF4-FFF2-40B4-BE49-F238E27FC236}">
                  <a16:creationId xmlns:a16="http://schemas.microsoft.com/office/drawing/2014/main" id="{957635D3-CE90-4540-A0C1-7B749E02B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140"/>
              <a:ext cx="217" cy="33"/>
            </a:xfrm>
            <a:custGeom>
              <a:avLst/>
              <a:gdLst>
                <a:gd name="T0" fmla="*/ 0 w 97"/>
                <a:gd name="T1" fmla="*/ 0 h 15"/>
                <a:gd name="T2" fmla="*/ 1085 w 97"/>
                <a:gd name="T3" fmla="*/ 15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7" h="15">
                  <a:moveTo>
                    <a:pt x="0" y="0"/>
                  </a:moveTo>
                  <a:cubicBezTo>
                    <a:pt x="23" y="10"/>
                    <a:pt x="89" y="15"/>
                    <a:pt x="97" y="14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1" name="Freeform 168">
              <a:extLst>
                <a:ext uri="{FF2B5EF4-FFF2-40B4-BE49-F238E27FC236}">
                  <a16:creationId xmlns:a16="http://schemas.microsoft.com/office/drawing/2014/main" id="{03A142CF-6357-4B47-B81E-F355DE5D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198"/>
              <a:ext cx="101" cy="25"/>
            </a:xfrm>
            <a:custGeom>
              <a:avLst/>
              <a:gdLst>
                <a:gd name="T0" fmla="*/ 0 w 45"/>
                <a:gd name="T1" fmla="*/ 0 h 11"/>
                <a:gd name="T2" fmla="*/ 509 w 45"/>
                <a:gd name="T3" fmla="*/ 1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1">
                  <a:moveTo>
                    <a:pt x="0" y="0"/>
                  </a:moveTo>
                  <a:cubicBezTo>
                    <a:pt x="22" y="11"/>
                    <a:pt x="39" y="10"/>
                    <a:pt x="45" y="10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2" name="Freeform 169">
              <a:extLst>
                <a:ext uri="{FF2B5EF4-FFF2-40B4-BE49-F238E27FC236}">
                  <a16:creationId xmlns:a16="http://schemas.microsoft.com/office/drawing/2014/main" id="{7337BB70-87C3-407B-A6EF-AB4380EE8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254"/>
              <a:ext cx="70" cy="13"/>
            </a:xfrm>
            <a:custGeom>
              <a:avLst/>
              <a:gdLst>
                <a:gd name="T0" fmla="*/ 0 w 31"/>
                <a:gd name="T1" fmla="*/ 0 h 6"/>
                <a:gd name="T2" fmla="*/ 357 w 31"/>
                <a:gd name="T3" fmla="*/ 5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cubicBezTo>
                    <a:pt x="15" y="6"/>
                    <a:pt x="27" y="5"/>
                    <a:pt x="31" y="5"/>
                  </a:cubicBezTo>
                </a:path>
              </a:pathLst>
            </a:custGeom>
            <a:solidFill>
              <a:srgbClr val="B24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3" name="Freeform 170">
              <a:extLst>
                <a:ext uri="{FF2B5EF4-FFF2-40B4-BE49-F238E27FC236}">
                  <a16:creationId xmlns:a16="http://schemas.microsoft.com/office/drawing/2014/main" id="{AEFF272C-87D9-4D58-9B29-F090470A3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579"/>
              <a:ext cx="150" cy="36"/>
            </a:xfrm>
            <a:custGeom>
              <a:avLst/>
              <a:gdLst>
                <a:gd name="T0" fmla="*/ 0 w 67"/>
                <a:gd name="T1" fmla="*/ 0 h 16"/>
                <a:gd name="T2" fmla="*/ 752 w 67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6">
                  <a:moveTo>
                    <a:pt x="0" y="0"/>
                  </a:moveTo>
                  <a:cubicBezTo>
                    <a:pt x="30" y="11"/>
                    <a:pt x="55" y="16"/>
                    <a:pt x="67" y="16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4" name="Freeform 171">
              <a:extLst>
                <a:ext uri="{FF2B5EF4-FFF2-40B4-BE49-F238E27FC236}">
                  <a16:creationId xmlns:a16="http://schemas.microsoft.com/office/drawing/2014/main" id="{837A3E10-B1F0-4F52-B922-6425B1EEA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682"/>
              <a:ext cx="184" cy="45"/>
            </a:xfrm>
            <a:custGeom>
              <a:avLst/>
              <a:gdLst>
                <a:gd name="T0" fmla="*/ 0 w 82"/>
                <a:gd name="T1" fmla="*/ 0 h 20"/>
                <a:gd name="T2" fmla="*/ 927 w 82"/>
                <a:gd name="T3" fmla="*/ 22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0">
                  <a:moveTo>
                    <a:pt x="0" y="0"/>
                  </a:moveTo>
                  <a:cubicBezTo>
                    <a:pt x="16" y="9"/>
                    <a:pt x="70" y="18"/>
                    <a:pt x="82" y="20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5" name="Freeform 172">
              <a:extLst>
                <a:ext uri="{FF2B5EF4-FFF2-40B4-BE49-F238E27FC236}">
                  <a16:creationId xmlns:a16="http://schemas.microsoft.com/office/drawing/2014/main" id="{F9FE48F5-8C71-46F3-BF82-EC1B41422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864"/>
              <a:ext cx="252" cy="47"/>
            </a:xfrm>
            <a:custGeom>
              <a:avLst/>
              <a:gdLst>
                <a:gd name="T0" fmla="*/ 0 w 112"/>
                <a:gd name="T1" fmla="*/ 0 h 21"/>
                <a:gd name="T2" fmla="*/ 1276 w 112"/>
                <a:gd name="T3" fmla="*/ 22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2" h="21">
                  <a:moveTo>
                    <a:pt x="0" y="0"/>
                  </a:moveTo>
                  <a:cubicBezTo>
                    <a:pt x="24" y="9"/>
                    <a:pt x="102" y="21"/>
                    <a:pt x="112" y="20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6" name="Freeform 173">
              <a:extLst>
                <a:ext uri="{FF2B5EF4-FFF2-40B4-BE49-F238E27FC236}">
                  <a16:creationId xmlns:a16="http://schemas.microsoft.com/office/drawing/2014/main" id="{2E0AD822-D416-4609-A527-9E819F55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050"/>
              <a:ext cx="83" cy="20"/>
            </a:xfrm>
            <a:custGeom>
              <a:avLst/>
              <a:gdLst>
                <a:gd name="T0" fmla="*/ 0 w 37"/>
                <a:gd name="T1" fmla="*/ 0 h 9"/>
                <a:gd name="T2" fmla="*/ 417 w 37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9">
                  <a:moveTo>
                    <a:pt x="0" y="0"/>
                  </a:moveTo>
                  <a:cubicBezTo>
                    <a:pt x="21" y="6"/>
                    <a:pt x="28" y="8"/>
                    <a:pt x="37" y="9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7" name="Freeform 174">
              <a:extLst>
                <a:ext uri="{FF2B5EF4-FFF2-40B4-BE49-F238E27FC236}">
                  <a16:creationId xmlns:a16="http://schemas.microsoft.com/office/drawing/2014/main" id="{EDADF65B-2C96-404E-8A06-706C5DBCE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3108"/>
              <a:ext cx="206" cy="43"/>
            </a:xfrm>
            <a:custGeom>
              <a:avLst/>
              <a:gdLst>
                <a:gd name="T0" fmla="*/ 0 w 92"/>
                <a:gd name="T1" fmla="*/ 0 h 19"/>
                <a:gd name="T2" fmla="*/ 1032 w 92"/>
                <a:gd name="T3" fmla="*/ 22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19">
                  <a:moveTo>
                    <a:pt x="0" y="0"/>
                  </a:moveTo>
                  <a:cubicBezTo>
                    <a:pt x="18" y="6"/>
                    <a:pt x="77" y="19"/>
                    <a:pt x="92" y="19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8" name="Freeform 175">
              <a:extLst>
                <a:ext uri="{FF2B5EF4-FFF2-40B4-BE49-F238E27FC236}">
                  <a16:creationId xmlns:a16="http://schemas.microsoft.com/office/drawing/2014/main" id="{D295E367-62B7-4DC6-8C4C-725A86C06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935"/>
              <a:ext cx="34" cy="16"/>
            </a:xfrm>
            <a:custGeom>
              <a:avLst/>
              <a:gdLst>
                <a:gd name="T0" fmla="*/ 0 w 15"/>
                <a:gd name="T1" fmla="*/ 0 h 7"/>
                <a:gd name="T2" fmla="*/ 175 w 15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4" y="0"/>
                    <a:pt x="13" y="3"/>
                    <a:pt x="15" y="7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9" name="Freeform 176">
              <a:extLst>
                <a:ext uri="{FF2B5EF4-FFF2-40B4-BE49-F238E27FC236}">
                  <a16:creationId xmlns:a16="http://schemas.microsoft.com/office/drawing/2014/main" id="{EDBE0BA2-8931-4FEF-A530-F3D9F2464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3276"/>
              <a:ext cx="61" cy="18"/>
            </a:xfrm>
            <a:custGeom>
              <a:avLst/>
              <a:gdLst>
                <a:gd name="T0" fmla="*/ 0 w 27"/>
                <a:gd name="T1" fmla="*/ 0 h 8"/>
                <a:gd name="T2" fmla="*/ 312 w 27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0"/>
                  </a:moveTo>
                  <a:cubicBezTo>
                    <a:pt x="8" y="0"/>
                    <a:pt x="19" y="4"/>
                    <a:pt x="27" y="8"/>
                  </a:cubicBezTo>
                </a:path>
              </a:pathLst>
            </a:custGeom>
            <a:solidFill>
              <a:srgbClr val="9E4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0" name="Freeform 177">
              <a:extLst>
                <a:ext uri="{FF2B5EF4-FFF2-40B4-BE49-F238E27FC236}">
                  <a16:creationId xmlns:a16="http://schemas.microsoft.com/office/drawing/2014/main" id="{F3309328-D8DC-44A0-9A80-31A74057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540"/>
              <a:ext cx="38" cy="39"/>
            </a:xfrm>
            <a:custGeom>
              <a:avLst/>
              <a:gdLst>
                <a:gd name="T0" fmla="*/ 0 w 17"/>
                <a:gd name="T1" fmla="*/ 0 h 17"/>
                <a:gd name="T2" fmla="*/ 36 w 17"/>
                <a:gd name="T3" fmla="*/ 110 h 17"/>
                <a:gd name="T4" fmla="*/ 190 w 17"/>
                <a:gd name="T5" fmla="*/ 167 h 17"/>
                <a:gd name="T6" fmla="*/ 20 w 17"/>
                <a:gd name="T7" fmla="*/ 167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7">
                  <a:moveTo>
                    <a:pt x="0" y="0"/>
                  </a:moveTo>
                  <a:cubicBezTo>
                    <a:pt x="3" y="2"/>
                    <a:pt x="10" y="7"/>
                    <a:pt x="3" y="9"/>
                  </a:cubicBezTo>
                  <a:cubicBezTo>
                    <a:pt x="6" y="12"/>
                    <a:pt x="13" y="13"/>
                    <a:pt x="17" y="14"/>
                  </a:cubicBezTo>
                  <a:cubicBezTo>
                    <a:pt x="12" y="16"/>
                    <a:pt x="7" y="17"/>
                    <a:pt x="2" y="14"/>
                  </a:cubicBezTo>
                </a:path>
              </a:pathLst>
            </a:custGeom>
            <a:solidFill>
              <a:srgbClr val="C27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1" name="Freeform 178">
              <a:extLst>
                <a:ext uri="{FF2B5EF4-FFF2-40B4-BE49-F238E27FC236}">
                  <a16:creationId xmlns:a16="http://schemas.microsoft.com/office/drawing/2014/main" id="{23462ABF-5669-4076-ACE5-9B0235E4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056"/>
              <a:ext cx="447" cy="428"/>
            </a:xfrm>
            <a:custGeom>
              <a:avLst/>
              <a:gdLst>
                <a:gd name="T0" fmla="*/ 328 w 199"/>
                <a:gd name="T1" fmla="*/ 36 h 191"/>
                <a:gd name="T2" fmla="*/ 202 w 199"/>
                <a:gd name="T3" fmla="*/ 155 h 191"/>
                <a:gd name="T4" fmla="*/ 227 w 199"/>
                <a:gd name="T5" fmla="*/ 235 h 191"/>
                <a:gd name="T6" fmla="*/ 157 w 199"/>
                <a:gd name="T7" fmla="*/ 327 h 191"/>
                <a:gd name="T8" fmla="*/ 126 w 199"/>
                <a:gd name="T9" fmla="*/ 697 h 191"/>
                <a:gd name="T10" fmla="*/ 146 w 199"/>
                <a:gd name="T11" fmla="*/ 1044 h 191"/>
                <a:gd name="T12" fmla="*/ 90 w 199"/>
                <a:gd name="T13" fmla="*/ 1181 h 191"/>
                <a:gd name="T14" fmla="*/ 81 w 199"/>
                <a:gd name="T15" fmla="*/ 1250 h 191"/>
                <a:gd name="T16" fmla="*/ 20 w 199"/>
                <a:gd name="T17" fmla="*/ 1315 h 191"/>
                <a:gd name="T18" fmla="*/ 36 w 199"/>
                <a:gd name="T19" fmla="*/ 1452 h 191"/>
                <a:gd name="T20" fmla="*/ 0 w 199"/>
                <a:gd name="T21" fmla="*/ 1522 h 191"/>
                <a:gd name="T22" fmla="*/ 45 w 199"/>
                <a:gd name="T23" fmla="*/ 1578 h 191"/>
                <a:gd name="T24" fmla="*/ 101 w 199"/>
                <a:gd name="T25" fmla="*/ 1696 h 191"/>
                <a:gd name="T26" fmla="*/ 182 w 199"/>
                <a:gd name="T27" fmla="*/ 1842 h 191"/>
                <a:gd name="T28" fmla="*/ 292 w 199"/>
                <a:gd name="T29" fmla="*/ 1947 h 191"/>
                <a:gd name="T30" fmla="*/ 364 w 199"/>
                <a:gd name="T31" fmla="*/ 2093 h 191"/>
                <a:gd name="T32" fmla="*/ 656 w 199"/>
                <a:gd name="T33" fmla="*/ 2129 h 191"/>
                <a:gd name="T34" fmla="*/ 681 w 199"/>
                <a:gd name="T35" fmla="*/ 2059 h 191"/>
                <a:gd name="T36" fmla="*/ 773 w 199"/>
                <a:gd name="T37" fmla="*/ 2068 h 191"/>
                <a:gd name="T38" fmla="*/ 883 w 199"/>
                <a:gd name="T39" fmla="*/ 2068 h 191"/>
                <a:gd name="T40" fmla="*/ 894 w 199"/>
                <a:gd name="T41" fmla="*/ 2048 h 191"/>
                <a:gd name="T42" fmla="*/ 1029 w 199"/>
                <a:gd name="T43" fmla="*/ 1967 h 191"/>
                <a:gd name="T44" fmla="*/ 1166 w 199"/>
                <a:gd name="T45" fmla="*/ 2015 h 191"/>
                <a:gd name="T46" fmla="*/ 1256 w 199"/>
                <a:gd name="T47" fmla="*/ 1994 h 191"/>
                <a:gd name="T48" fmla="*/ 1348 w 199"/>
                <a:gd name="T49" fmla="*/ 2015 h 191"/>
                <a:gd name="T50" fmla="*/ 1518 w 199"/>
                <a:gd name="T51" fmla="*/ 1947 h 191"/>
                <a:gd name="T52" fmla="*/ 1644 w 199"/>
                <a:gd name="T53" fmla="*/ 1802 h 191"/>
                <a:gd name="T54" fmla="*/ 1766 w 199"/>
                <a:gd name="T55" fmla="*/ 1676 h 191"/>
                <a:gd name="T56" fmla="*/ 1858 w 199"/>
                <a:gd name="T57" fmla="*/ 1676 h 191"/>
                <a:gd name="T58" fmla="*/ 1983 w 199"/>
                <a:gd name="T59" fmla="*/ 1732 h 191"/>
                <a:gd name="T60" fmla="*/ 2085 w 199"/>
                <a:gd name="T61" fmla="*/ 1743 h 191"/>
                <a:gd name="T62" fmla="*/ 2174 w 199"/>
                <a:gd name="T63" fmla="*/ 1578 h 191"/>
                <a:gd name="T64" fmla="*/ 2255 w 199"/>
                <a:gd name="T65" fmla="*/ 1461 h 191"/>
                <a:gd name="T66" fmla="*/ 2174 w 199"/>
                <a:gd name="T67" fmla="*/ 1327 h 191"/>
                <a:gd name="T68" fmla="*/ 2118 w 199"/>
                <a:gd name="T69" fmla="*/ 1161 h 191"/>
                <a:gd name="T70" fmla="*/ 1992 w 199"/>
                <a:gd name="T71" fmla="*/ 1069 h 191"/>
                <a:gd name="T72" fmla="*/ 1858 w 199"/>
                <a:gd name="T73" fmla="*/ 943 h 191"/>
                <a:gd name="T74" fmla="*/ 1709 w 199"/>
                <a:gd name="T75" fmla="*/ 822 h 191"/>
                <a:gd name="T76" fmla="*/ 1554 w 199"/>
                <a:gd name="T77" fmla="*/ 744 h 191"/>
                <a:gd name="T78" fmla="*/ 1438 w 199"/>
                <a:gd name="T79" fmla="*/ 598 h 191"/>
                <a:gd name="T80" fmla="*/ 1110 w 199"/>
                <a:gd name="T81" fmla="*/ 506 h 191"/>
                <a:gd name="T82" fmla="*/ 919 w 199"/>
                <a:gd name="T83" fmla="*/ 215 h 191"/>
                <a:gd name="T84" fmla="*/ 627 w 199"/>
                <a:gd name="T85" fmla="*/ 101 h 191"/>
                <a:gd name="T86" fmla="*/ 535 w 199"/>
                <a:gd name="T87" fmla="*/ 9 h 191"/>
                <a:gd name="T88" fmla="*/ 373 w 199"/>
                <a:gd name="T89" fmla="*/ 36 h 19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9" h="191">
                  <a:moveTo>
                    <a:pt x="29" y="3"/>
                  </a:moveTo>
                  <a:cubicBezTo>
                    <a:pt x="25" y="4"/>
                    <a:pt x="18" y="9"/>
                    <a:pt x="18" y="14"/>
                  </a:cubicBezTo>
                  <a:cubicBezTo>
                    <a:pt x="17" y="17"/>
                    <a:pt x="20" y="18"/>
                    <a:pt x="20" y="21"/>
                  </a:cubicBezTo>
                  <a:cubicBezTo>
                    <a:pt x="19" y="24"/>
                    <a:pt x="15" y="27"/>
                    <a:pt x="14" y="29"/>
                  </a:cubicBezTo>
                  <a:cubicBezTo>
                    <a:pt x="9" y="39"/>
                    <a:pt x="12" y="51"/>
                    <a:pt x="11" y="62"/>
                  </a:cubicBezTo>
                  <a:cubicBezTo>
                    <a:pt x="9" y="72"/>
                    <a:pt x="16" y="83"/>
                    <a:pt x="13" y="93"/>
                  </a:cubicBezTo>
                  <a:cubicBezTo>
                    <a:pt x="12" y="98"/>
                    <a:pt x="9" y="101"/>
                    <a:pt x="8" y="105"/>
                  </a:cubicBezTo>
                  <a:cubicBezTo>
                    <a:pt x="7" y="109"/>
                    <a:pt x="8" y="108"/>
                    <a:pt x="7" y="111"/>
                  </a:cubicBezTo>
                  <a:cubicBezTo>
                    <a:pt x="5" y="113"/>
                    <a:pt x="2" y="115"/>
                    <a:pt x="2" y="117"/>
                  </a:cubicBezTo>
                  <a:cubicBezTo>
                    <a:pt x="1" y="123"/>
                    <a:pt x="5" y="124"/>
                    <a:pt x="3" y="129"/>
                  </a:cubicBezTo>
                  <a:cubicBezTo>
                    <a:pt x="3" y="132"/>
                    <a:pt x="0" y="131"/>
                    <a:pt x="0" y="135"/>
                  </a:cubicBezTo>
                  <a:cubicBezTo>
                    <a:pt x="0" y="136"/>
                    <a:pt x="3" y="139"/>
                    <a:pt x="4" y="140"/>
                  </a:cubicBezTo>
                  <a:cubicBezTo>
                    <a:pt x="6" y="145"/>
                    <a:pt x="6" y="147"/>
                    <a:pt x="9" y="151"/>
                  </a:cubicBezTo>
                  <a:cubicBezTo>
                    <a:pt x="12" y="155"/>
                    <a:pt x="13" y="160"/>
                    <a:pt x="16" y="164"/>
                  </a:cubicBezTo>
                  <a:cubicBezTo>
                    <a:pt x="19" y="167"/>
                    <a:pt x="23" y="169"/>
                    <a:pt x="26" y="173"/>
                  </a:cubicBezTo>
                  <a:cubicBezTo>
                    <a:pt x="29" y="177"/>
                    <a:pt x="28" y="182"/>
                    <a:pt x="32" y="186"/>
                  </a:cubicBezTo>
                  <a:cubicBezTo>
                    <a:pt x="36" y="190"/>
                    <a:pt x="53" y="191"/>
                    <a:pt x="58" y="189"/>
                  </a:cubicBezTo>
                  <a:cubicBezTo>
                    <a:pt x="58" y="187"/>
                    <a:pt x="59" y="185"/>
                    <a:pt x="60" y="183"/>
                  </a:cubicBezTo>
                  <a:cubicBezTo>
                    <a:pt x="63" y="182"/>
                    <a:pt x="67" y="180"/>
                    <a:pt x="68" y="184"/>
                  </a:cubicBezTo>
                  <a:cubicBezTo>
                    <a:pt x="71" y="182"/>
                    <a:pt x="75" y="182"/>
                    <a:pt x="78" y="184"/>
                  </a:cubicBezTo>
                  <a:cubicBezTo>
                    <a:pt x="78" y="183"/>
                    <a:pt x="78" y="183"/>
                    <a:pt x="79" y="182"/>
                  </a:cubicBezTo>
                  <a:cubicBezTo>
                    <a:pt x="82" y="184"/>
                    <a:pt x="86" y="177"/>
                    <a:pt x="91" y="175"/>
                  </a:cubicBezTo>
                  <a:cubicBezTo>
                    <a:pt x="94" y="173"/>
                    <a:pt x="104" y="170"/>
                    <a:pt x="103" y="179"/>
                  </a:cubicBezTo>
                  <a:cubicBezTo>
                    <a:pt x="106" y="179"/>
                    <a:pt x="108" y="177"/>
                    <a:pt x="111" y="177"/>
                  </a:cubicBezTo>
                  <a:cubicBezTo>
                    <a:pt x="114" y="177"/>
                    <a:pt x="116" y="179"/>
                    <a:pt x="119" y="179"/>
                  </a:cubicBezTo>
                  <a:cubicBezTo>
                    <a:pt x="125" y="180"/>
                    <a:pt x="130" y="177"/>
                    <a:pt x="134" y="173"/>
                  </a:cubicBezTo>
                  <a:cubicBezTo>
                    <a:pt x="140" y="168"/>
                    <a:pt x="142" y="166"/>
                    <a:pt x="145" y="160"/>
                  </a:cubicBezTo>
                  <a:cubicBezTo>
                    <a:pt x="147" y="155"/>
                    <a:pt x="151" y="151"/>
                    <a:pt x="156" y="149"/>
                  </a:cubicBezTo>
                  <a:cubicBezTo>
                    <a:pt x="159" y="153"/>
                    <a:pt x="161" y="148"/>
                    <a:pt x="164" y="149"/>
                  </a:cubicBezTo>
                  <a:cubicBezTo>
                    <a:pt x="168" y="149"/>
                    <a:pt x="170" y="154"/>
                    <a:pt x="175" y="154"/>
                  </a:cubicBezTo>
                  <a:cubicBezTo>
                    <a:pt x="178" y="139"/>
                    <a:pt x="179" y="155"/>
                    <a:pt x="184" y="155"/>
                  </a:cubicBezTo>
                  <a:cubicBezTo>
                    <a:pt x="190" y="155"/>
                    <a:pt x="194" y="145"/>
                    <a:pt x="192" y="140"/>
                  </a:cubicBezTo>
                  <a:cubicBezTo>
                    <a:pt x="196" y="137"/>
                    <a:pt x="199" y="136"/>
                    <a:pt x="199" y="130"/>
                  </a:cubicBezTo>
                  <a:cubicBezTo>
                    <a:pt x="199" y="124"/>
                    <a:pt x="195" y="123"/>
                    <a:pt x="192" y="118"/>
                  </a:cubicBezTo>
                  <a:cubicBezTo>
                    <a:pt x="189" y="112"/>
                    <a:pt x="191" y="109"/>
                    <a:pt x="187" y="103"/>
                  </a:cubicBezTo>
                  <a:cubicBezTo>
                    <a:pt x="184" y="99"/>
                    <a:pt x="181" y="98"/>
                    <a:pt x="176" y="95"/>
                  </a:cubicBezTo>
                  <a:cubicBezTo>
                    <a:pt x="170" y="93"/>
                    <a:pt x="169" y="87"/>
                    <a:pt x="164" y="84"/>
                  </a:cubicBezTo>
                  <a:cubicBezTo>
                    <a:pt x="158" y="80"/>
                    <a:pt x="155" y="80"/>
                    <a:pt x="151" y="73"/>
                  </a:cubicBezTo>
                  <a:cubicBezTo>
                    <a:pt x="146" y="67"/>
                    <a:pt x="143" y="70"/>
                    <a:pt x="137" y="66"/>
                  </a:cubicBezTo>
                  <a:cubicBezTo>
                    <a:pt x="132" y="63"/>
                    <a:pt x="132" y="57"/>
                    <a:pt x="127" y="53"/>
                  </a:cubicBezTo>
                  <a:cubicBezTo>
                    <a:pt x="119" y="47"/>
                    <a:pt x="107" y="51"/>
                    <a:pt x="98" y="45"/>
                  </a:cubicBezTo>
                  <a:cubicBezTo>
                    <a:pt x="88" y="38"/>
                    <a:pt x="89" y="27"/>
                    <a:pt x="81" y="19"/>
                  </a:cubicBezTo>
                  <a:cubicBezTo>
                    <a:pt x="74" y="12"/>
                    <a:pt x="64" y="12"/>
                    <a:pt x="55" y="9"/>
                  </a:cubicBezTo>
                  <a:cubicBezTo>
                    <a:pt x="50" y="8"/>
                    <a:pt x="50" y="3"/>
                    <a:pt x="47" y="1"/>
                  </a:cubicBezTo>
                  <a:cubicBezTo>
                    <a:pt x="44" y="0"/>
                    <a:pt x="35" y="1"/>
                    <a:pt x="33" y="3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2" name="Freeform 179">
              <a:extLst>
                <a:ext uri="{FF2B5EF4-FFF2-40B4-BE49-F238E27FC236}">
                  <a16:creationId xmlns:a16="http://schemas.microsoft.com/office/drawing/2014/main" id="{5B823DF8-02AD-44AC-8F88-F4959460C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081"/>
              <a:ext cx="389" cy="390"/>
            </a:xfrm>
            <a:custGeom>
              <a:avLst/>
              <a:gdLst>
                <a:gd name="T0" fmla="*/ 353 w 173"/>
                <a:gd name="T1" fmla="*/ 20 h 174"/>
                <a:gd name="T2" fmla="*/ 272 w 173"/>
                <a:gd name="T3" fmla="*/ 126 h 174"/>
                <a:gd name="T4" fmla="*/ 227 w 173"/>
                <a:gd name="T5" fmla="*/ 182 h 174"/>
                <a:gd name="T6" fmla="*/ 202 w 173"/>
                <a:gd name="T7" fmla="*/ 202 h 174"/>
                <a:gd name="T8" fmla="*/ 227 w 173"/>
                <a:gd name="T9" fmla="*/ 247 h 174"/>
                <a:gd name="T10" fmla="*/ 191 w 173"/>
                <a:gd name="T11" fmla="*/ 381 h 174"/>
                <a:gd name="T12" fmla="*/ 218 w 173"/>
                <a:gd name="T13" fmla="*/ 542 h 174"/>
                <a:gd name="T14" fmla="*/ 247 w 173"/>
                <a:gd name="T15" fmla="*/ 719 h 174"/>
                <a:gd name="T16" fmla="*/ 238 w 173"/>
                <a:gd name="T17" fmla="*/ 798 h 174"/>
                <a:gd name="T18" fmla="*/ 247 w 173"/>
                <a:gd name="T19" fmla="*/ 890 h 174"/>
                <a:gd name="T20" fmla="*/ 182 w 173"/>
                <a:gd name="T21" fmla="*/ 1069 h 174"/>
                <a:gd name="T22" fmla="*/ 110 w 173"/>
                <a:gd name="T23" fmla="*/ 1125 h 174"/>
                <a:gd name="T24" fmla="*/ 90 w 173"/>
                <a:gd name="T25" fmla="*/ 1215 h 174"/>
                <a:gd name="T26" fmla="*/ 101 w 173"/>
                <a:gd name="T27" fmla="*/ 1327 h 174"/>
                <a:gd name="T28" fmla="*/ 146 w 173"/>
                <a:gd name="T29" fmla="*/ 1195 h 174"/>
                <a:gd name="T30" fmla="*/ 263 w 173"/>
                <a:gd name="T31" fmla="*/ 1080 h 174"/>
                <a:gd name="T32" fmla="*/ 328 w 173"/>
                <a:gd name="T33" fmla="*/ 923 h 174"/>
                <a:gd name="T34" fmla="*/ 340 w 173"/>
                <a:gd name="T35" fmla="*/ 744 h 174"/>
                <a:gd name="T36" fmla="*/ 454 w 173"/>
                <a:gd name="T37" fmla="*/ 619 h 174"/>
                <a:gd name="T38" fmla="*/ 546 w 173"/>
                <a:gd name="T39" fmla="*/ 462 h 174"/>
                <a:gd name="T40" fmla="*/ 738 w 173"/>
                <a:gd name="T41" fmla="*/ 453 h 174"/>
                <a:gd name="T42" fmla="*/ 818 w 173"/>
                <a:gd name="T43" fmla="*/ 498 h 174"/>
                <a:gd name="T44" fmla="*/ 899 w 173"/>
                <a:gd name="T45" fmla="*/ 482 h 174"/>
                <a:gd name="T46" fmla="*/ 956 w 173"/>
                <a:gd name="T47" fmla="*/ 563 h 174"/>
                <a:gd name="T48" fmla="*/ 1037 w 173"/>
                <a:gd name="T49" fmla="*/ 598 h 174"/>
                <a:gd name="T50" fmla="*/ 1194 w 173"/>
                <a:gd name="T51" fmla="*/ 563 h 174"/>
                <a:gd name="T52" fmla="*/ 1365 w 173"/>
                <a:gd name="T53" fmla="*/ 607 h 174"/>
                <a:gd name="T54" fmla="*/ 1491 w 173"/>
                <a:gd name="T55" fmla="*/ 744 h 174"/>
                <a:gd name="T56" fmla="*/ 1628 w 173"/>
                <a:gd name="T57" fmla="*/ 845 h 174"/>
                <a:gd name="T58" fmla="*/ 1774 w 173"/>
                <a:gd name="T59" fmla="*/ 944 h 174"/>
                <a:gd name="T60" fmla="*/ 1720 w 173"/>
                <a:gd name="T61" fmla="*/ 1242 h 174"/>
                <a:gd name="T62" fmla="*/ 1421 w 173"/>
                <a:gd name="T63" fmla="*/ 1340 h 174"/>
                <a:gd name="T64" fmla="*/ 1385 w 173"/>
                <a:gd name="T65" fmla="*/ 1486 h 174"/>
                <a:gd name="T66" fmla="*/ 1329 w 173"/>
                <a:gd name="T67" fmla="*/ 1542 h 174"/>
                <a:gd name="T68" fmla="*/ 1309 w 173"/>
                <a:gd name="T69" fmla="*/ 1623 h 174"/>
                <a:gd name="T70" fmla="*/ 1012 w 173"/>
                <a:gd name="T71" fmla="*/ 1712 h 174"/>
                <a:gd name="T72" fmla="*/ 854 w 173"/>
                <a:gd name="T73" fmla="*/ 1744 h 174"/>
                <a:gd name="T74" fmla="*/ 774 w 173"/>
                <a:gd name="T75" fmla="*/ 1869 h 174"/>
                <a:gd name="T76" fmla="*/ 765 w 173"/>
                <a:gd name="T77" fmla="*/ 1849 h 174"/>
                <a:gd name="T78" fmla="*/ 738 w 173"/>
                <a:gd name="T79" fmla="*/ 1849 h 174"/>
                <a:gd name="T80" fmla="*/ 1174 w 173"/>
                <a:gd name="T81" fmla="*/ 1849 h 174"/>
                <a:gd name="T82" fmla="*/ 1264 w 173"/>
                <a:gd name="T83" fmla="*/ 1824 h 174"/>
                <a:gd name="T84" fmla="*/ 1376 w 173"/>
                <a:gd name="T85" fmla="*/ 1813 h 174"/>
                <a:gd name="T86" fmla="*/ 1446 w 173"/>
                <a:gd name="T87" fmla="*/ 1632 h 174"/>
                <a:gd name="T88" fmla="*/ 1502 w 173"/>
                <a:gd name="T89" fmla="*/ 1612 h 174"/>
                <a:gd name="T90" fmla="*/ 1502 w 173"/>
                <a:gd name="T91" fmla="*/ 1632 h 174"/>
                <a:gd name="T92" fmla="*/ 1547 w 173"/>
                <a:gd name="T93" fmla="*/ 1506 h 174"/>
                <a:gd name="T94" fmla="*/ 1673 w 173"/>
                <a:gd name="T95" fmla="*/ 1441 h 174"/>
                <a:gd name="T96" fmla="*/ 1729 w 173"/>
                <a:gd name="T97" fmla="*/ 1461 h 174"/>
                <a:gd name="T98" fmla="*/ 1810 w 173"/>
                <a:gd name="T99" fmla="*/ 1432 h 174"/>
                <a:gd name="T100" fmla="*/ 1866 w 173"/>
                <a:gd name="T101" fmla="*/ 1432 h 174"/>
                <a:gd name="T102" fmla="*/ 1956 w 173"/>
                <a:gd name="T103" fmla="*/ 1372 h 174"/>
                <a:gd name="T104" fmla="*/ 1967 w 173"/>
                <a:gd name="T105" fmla="*/ 1206 h 174"/>
                <a:gd name="T106" fmla="*/ 1810 w 173"/>
                <a:gd name="T107" fmla="*/ 935 h 174"/>
                <a:gd name="T108" fmla="*/ 1522 w 173"/>
                <a:gd name="T109" fmla="*/ 663 h 174"/>
                <a:gd name="T110" fmla="*/ 1228 w 173"/>
                <a:gd name="T111" fmla="*/ 498 h 174"/>
                <a:gd name="T112" fmla="*/ 1066 w 173"/>
                <a:gd name="T113" fmla="*/ 417 h 174"/>
                <a:gd name="T114" fmla="*/ 899 w 173"/>
                <a:gd name="T115" fmla="*/ 372 h 174"/>
                <a:gd name="T116" fmla="*/ 657 w 173"/>
                <a:gd name="T117" fmla="*/ 182 h 174"/>
                <a:gd name="T118" fmla="*/ 420 w 173"/>
                <a:gd name="T119" fmla="*/ 0 h 174"/>
                <a:gd name="T120" fmla="*/ 340 w 173"/>
                <a:gd name="T121" fmla="*/ 9 h 1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3" h="174">
                  <a:moveTo>
                    <a:pt x="31" y="2"/>
                  </a:moveTo>
                  <a:cubicBezTo>
                    <a:pt x="23" y="1"/>
                    <a:pt x="25" y="6"/>
                    <a:pt x="24" y="11"/>
                  </a:cubicBezTo>
                  <a:cubicBezTo>
                    <a:pt x="23" y="13"/>
                    <a:pt x="21" y="14"/>
                    <a:pt x="20" y="16"/>
                  </a:cubicBezTo>
                  <a:cubicBezTo>
                    <a:pt x="20" y="17"/>
                    <a:pt x="19" y="18"/>
                    <a:pt x="18" y="18"/>
                  </a:cubicBezTo>
                  <a:cubicBezTo>
                    <a:pt x="18" y="20"/>
                    <a:pt x="20" y="21"/>
                    <a:pt x="20" y="22"/>
                  </a:cubicBezTo>
                  <a:cubicBezTo>
                    <a:pt x="18" y="27"/>
                    <a:pt x="15" y="28"/>
                    <a:pt x="17" y="34"/>
                  </a:cubicBezTo>
                  <a:cubicBezTo>
                    <a:pt x="19" y="40"/>
                    <a:pt x="20" y="41"/>
                    <a:pt x="19" y="48"/>
                  </a:cubicBezTo>
                  <a:cubicBezTo>
                    <a:pt x="18" y="55"/>
                    <a:pt x="21" y="57"/>
                    <a:pt x="22" y="64"/>
                  </a:cubicBezTo>
                  <a:cubicBezTo>
                    <a:pt x="23" y="66"/>
                    <a:pt x="22" y="68"/>
                    <a:pt x="21" y="71"/>
                  </a:cubicBezTo>
                  <a:cubicBezTo>
                    <a:pt x="21" y="74"/>
                    <a:pt x="22" y="76"/>
                    <a:pt x="22" y="79"/>
                  </a:cubicBezTo>
                  <a:cubicBezTo>
                    <a:pt x="22" y="84"/>
                    <a:pt x="20" y="91"/>
                    <a:pt x="16" y="95"/>
                  </a:cubicBezTo>
                  <a:cubicBezTo>
                    <a:pt x="14" y="97"/>
                    <a:pt x="12" y="97"/>
                    <a:pt x="10" y="100"/>
                  </a:cubicBezTo>
                  <a:cubicBezTo>
                    <a:pt x="9" y="102"/>
                    <a:pt x="9" y="106"/>
                    <a:pt x="8" y="108"/>
                  </a:cubicBezTo>
                  <a:cubicBezTo>
                    <a:pt x="7" y="110"/>
                    <a:pt x="0" y="122"/>
                    <a:pt x="9" y="118"/>
                  </a:cubicBezTo>
                  <a:cubicBezTo>
                    <a:pt x="3" y="118"/>
                    <a:pt x="11" y="109"/>
                    <a:pt x="13" y="106"/>
                  </a:cubicBezTo>
                  <a:cubicBezTo>
                    <a:pt x="16" y="102"/>
                    <a:pt x="19" y="100"/>
                    <a:pt x="23" y="96"/>
                  </a:cubicBezTo>
                  <a:cubicBezTo>
                    <a:pt x="26" y="93"/>
                    <a:pt x="28" y="87"/>
                    <a:pt x="29" y="82"/>
                  </a:cubicBezTo>
                  <a:cubicBezTo>
                    <a:pt x="31" y="76"/>
                    <a:pt x="29" y="72"/>
                    <a:pt x="30" y="66"/>
                  </a:cubicBezTo>
                  <a:cubicBezTo>
                    <a:pt x="31" y="60"/>
                    <a:pt x="36" y="59"/>
                    <a:pt x="40" y="55"/>
                  </a:cubicBezTo>
                  <a:cubicBezTo>
                    <a:pt x="45" y="51"/>
                    <a:pt x="44" y="45"/>
                    <a:pt x="48" y="41"/>
                  </a:cubicBezTo>
                  <a:cubicBezTo>
                    <a:pt x="52" y="38"/>
                    <a:pt x="60" y="39"/>
                    <a:pt x="65" y="40"/>
                  </a:cubicBezTo>
                  <a:cubicBezTo>
                    <a:pt x="67" y="41"/>
                    <a:pt x="69" y="43"/>
                    <a:pt x="72" y="44"/>
                  </a:cubicBezTo>
                  <a:cubicBezTo>
                    <a:pt x="74" y="44"/>
                    <a:pt x="78" y="42"/>
                    <a:pt x="79" y="43"/>
                  </a:cubicBezTo>
                  <a:cubicBezTo>
                    <a:pt x="81" y="44"/>
                    <a:pt x="82" y="48"/>
                    <a:pt x="84" y="50"/>
                  </a:cubicBezTo>
                  <a:cubicBezTo>
                    <a:pt x="85" y="51"/>
                    <a:pt x="88" y="53"/>
                    <a:pt x="91" y="53"/>
                  </a:cubicBezTo>
                  <a:cubicBezTo>
                    <a:pt x="96" y="54"/>
                    <a:pt x="100" y="50"/>
                    <a:pt x="105" y="50"/>
                  </a:cubicBezTo>
                  <a:cubicBezTo>
                    <a:pt x="108" y="50"/>
                    <a:pt x="118" y="52"/>
                    <a:pt x="120" y="54"/>
                  </a:cubicBezTo>
                  <a:cubicBezTo>
                    <a:pt x="125" y="58"/>
                    <a:pt x="125" y="62"/>
                    <a:pt x="131" y="66"/>
                  </a:cubicBezTo>
                  <a:cubicBezTo>
                    <a:pt x="135" y="69"/>
                    <a:pt x="139" y="72"/>
                    <a:pt x="143" y="75"/>
                  </a:cubicBezTo>
                  <a:cubicBezTo>
                    <a:pt x="147" y="78"/>
                    <a:pt x="153" y="80"/>
                    <a:pt x="156" y="84"/>
                  </a:cubicBezTo>
                  <a:cubicBezTo>
                    <a:pt x="161" y="90"/>
                    <a:pt x="158" y="106"/>
                    <a:pt x="151" y="110"/>
                  </a:cubicBezTo>
                  <a:cubicBezTo>
                    <a:pt x="143" y="115"/>
                    <a:pt x="131" y="108"/>
                    <a:pt x="125" y="119"/>
                  </a:cubicBezTo>
                  <a:cubicBezTo>
                    <a:pt x="124" y="123"/>
                    <a:pt x="125" y="128"/>
                    <a:pt x="122" y="132"/>
                  </a:cubicBezTo>
                  <a:cubicBezTo>
                    <a:pt x="121" y="134"/>
                    <a:pt x="118" y="135"/>
                    <a:pt x="117" y="137"/>
                  </a:cubicBezTo>
                  <a:cubicBezTo>
                    <a:pt x="115" y="139"/>
                    <a:pt x="116" y="142"/>
                    <a:pt x="115" y="144"/>
                  </a:cubicBezTo>
                  <a:cubicBezTo>
                    <a:pt x="110" y="152"/>
                    <a:pt x="97" y="151"/>
                    <a:pt x="89" y="152"/>
                  </a:cubicBezTo>
                  <a:cubicBezTo>
                    <a:pt x="84" y="152"/>
                    <a:pt x="78" y="150"/>
                    <a:pt x="75" y="155"/>
                  </a:cubicBezTo>
                  <a:cubicBezTo>
                    <a:pt x="72" y="160"/>
                    <a:pt x="76" y="165"/>
                    <a:pt x="68" y="166"/>
                  </a:cubicBezTo>
                  <a:cubicBezTo>
                    <a:pt x="68" y="165"/>
                    <a:pt x="67" y="165"/>
                    <a:pt x="67" y="164"/>
                  </a:cubicBezTo>
                  <a:cubicBezTo>
                    <a:pt x="67" y="164"/>
                    <a:pt x="65" y="165"/>
                    <a:pt x="65" y="164"/>
                  </a:cubicBezTo>
                  <a:cubicBezTo>
                    <a:pt x="68" y="174"/>
                    <a:pt x="97" y="146"/>
                    <a:pt x="103" y="164"/>
                  </a:cubicBezTo>
                  <a:cubicBezTo>
                    <a:pt x="106" y="163"/>
                    <a:pt x="108" y="162"/>
                    <a:pt x="111" y="162"/>
                  </a:cubicBezTo>
                  <a:cubicBezTo>
                    <a:pt x="115" y="161"/>
                    <a:pt x="118" y="163"/>
                    <a:pt x="121" y="161"/>
                  </a:cubicBezTo>
                  <a:cubicBezTo>
                    <a:pt x="127" y="158"/>
                    <a:pt x="128" y="150"/>
                    <a:pt x="127" y="145"/>
                  </a:cubicBezTo>
                  <a:cubicBezTo>
                    <a:pt x="128" y="144"/>
                    <a:pt x="131" y="143"/>
                    <a:pt x="132" y="143"/>
                  </a:cubicBezTo>
                  <a:cubicBezTo>
                    <a:pt x="132" y="144"/>
                    <a:pt x="132" y="144"/>
                    <a:pt x="132" y="145"/>
                  </a:cubicBezTo>
                  <a:cubicBezTo>
                    <a:pt x="137" y="143"/>
                    <a:pt x="140" y="139"/>
                    <a:pt x="136" y="134"/>
                  </a:cubicBezTo>
                  <a:cubicBezTo>
                    <a:pt x="140" y="132"/>
                    <a:pt x="142" y="128"/>
                    <a:pt x="147" y="128"/>
                  </a:cubicBezTo>
                  <a:cubicBezTo>
                    <a:pt x="149" y="128"/>
                    <a:pt x="148" y="131"/>
                    <a:pt x="152" y="130"/>
                  </a:cubicBezTo>
                  <a:cubicBezTo>
                    <a:pt x="153" y="130"/>
                    <a:pt x="156" y="127"/>
                    <a:pt x="159" y="127"/>
                  </a:cubicBezTo>
                  <a:cubicBezTo>
                    <a:pt x="160" y="127"/>
                    <a:pt x="163" y="128"/>
                    <a:pt x="164" y="127"/>
                  </a:cubicBezTo>
                  <a:cubicBezTo>
                    <a:pt x="167" y="127"/>
                    <a:pt x="170" y="125"/>
                    <a:pt x="172" y="122"/>
                  </a:cubicBezTo>
                  <a:cubicBezTo>
                    <a:pt x="173" y="120"/>
                    <a:pt x="173" y="110"/>
                    <a:pt x="173" y="107"/>
                  </a:cubicBezTo>
                  <a:cubicBezTo>
                    <a:pt x="173" y="99"/>
                    <a:pt x="164" y="89"/>
                    <a:pt x="159" y="83"/>
                  </a:cubicBezTo>
                  <a:cubicBezTo>
                    <a:pt x="150" y="74"/>
                    <a:pt x="144" y="66"/>
                    <a:pt x="134" y="59"/>
                  </a:cubicBezTo>
                  <a:cubicBezTo>
                    <a:pt x="124" y="53"/>
                    <a:pt x="119" y="47"/>
                    <a:pt x="108" y="44"/>
                  </a:cubicBezTo>
                  <a:cubicBezTo>
                    <a:pt x="103" y="42"/>
                    <a:pt x="99" y="39"/>
                    <a:pt x="94" y="37"/>
                  </a:cubicBezTo>
                  <a:cubicBezTo>
                    <a:pt x="89" y="35"/>
                    <a:pt x="84" y="35"/>
                    <a:pt x="79" y="33"/>
                  </a:cubicBezTo>
                  <a:cubicBezTo>
                    <a:pt x="69" y="28"/>
                    <a:pt x="70" y="17"/>
                    <a:pt x="58" y="16"/>
                  </a:cubicBezTo>
                  <a:cubicBezTo>
                    <a:pt x="52" y="15"/>
                    <a:pt x="35" y="9"/>
                    <a:pt x="37" y="0"/>
                  </a:cubicBezTo>
                  <a:cubicBezTo>
                    <a:pt x="34" y="0"/>
                    <a:pt x="32" y="0"/>
                    <a:pt x="30" y="1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3" name="Freeform 180">
              <a:extLst>
                <a:ext uri="{FF2B5EF4-FFF2-40B4-BE49-F238E27FC236}">
                  <a16:creationId xmlns:a16="http://schemas.microsoft.com/office/drawing/2014/main" id="{B4F25BF1-9AF6-4AB0-A2AB-559BF0720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087"/>
              <a:ext cx="105" cy="74"/>
            </a:xfrm>
            <a:custGeom>
              <a:avLst/>
              <a:gdLst>
                <a:gd name="T0" fmla="*/ 20 w 47"/>
                <a:gd name="T1" fmla="*/ 9 h 33"/>
                <a:gd name="T2" fmla="*/ 101 w 47"/>
                <a:gd name="T3" fmla="*/ 9 h 33"/>
                <a:gd name="T4" fmla="*/ 179 w 47"/>
                <a:gd name="T5" fmla="*/ 36 h 33"/>
                <a:gd name="T6" fmla="*/ 355 w 47"/>
                <a:gd name="T7" fmla="*/ 65 h 33"/>
                <a:gd name="T8" fmla="*/ 380 w 47"/>
                <a:gd name="T9" fmla="*/ 157 h 33"/>
                <a:gd name="T10" fmla="*/ 460 w 47"/>
                <a:gd name="T11" fmla="*/ 202 h 33"/>
                <a:gd name="T12" fmla="*/ 478 w 47"/>
                <a:gd name="T13" fmla="*/ 307 h 33"/>
                <a:gd name="T14" fmla="*/ 460 w 47"/>
                <a:gd name="T15" fmla="*/ 361 h 33"/>
                <a:gd name="T16" fmla="*/ 279 w 47"/>
                <a:gd name="T17" fmla="*/ 202 h 33"/>
                <a:gd name="T18" fmla="*/ 134 w 47"/>
                <a:gd name="T19" fmla="*/ 170 h 33"/>
                <a:gd name="T20" fmla="*/ 0 w 47"/>
                <a:gd name="T21" fmla="*/ 146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33">
                  <a:moveTo>
                    <a:pt x="2" y="1"/>
                  </a:moveTo>
                  <a:cubicBezTo>
                    <a:pt x="5" y="0"/>
                    <a:pt x="7" y="0"/>
                    <a:pt x="9" y="1"/>
                  </a:cubicBezTo>
                  <a:cubicBezTo>
                    <a:pt x="13" y="4"/>
                    <a:pt x="12" y="4"/>
                    <a:pt x="16" y="3"/>
                  </a:cubicBezTo>
                  <a:cubicBezTo>
                    <a:pt x="21" y="3"/>
                    <a:pt x="29" y="2"/>
                    <a:pt x="32" y="6"/>
                  </a:cubicBezTo>
                  <a:cubicBezTo>
                    <a:pt x="33" y="9"/>
                    <a:pt x="31" y="12"/>
                    <a:pt x="34" y="14"/>
                  </a:cubicBezTo>
                  <a:cubicBezTo>
                    <a:pt x="37" y="15"/>
                    <a:pt x="39" y="14"/>
                    <a:pt x="41" y="18"/>
                  </a:cubicBezTo>
                  <a:cubicBezTo>
                    <a:pt x="42" y="21"/>
                    <a:pt x="41" y="24"/>
                    <a:pt x="43" y="27"/>
                  </a:cubicBezTo>
                  <a:cubicBezTo>
                    <a:pt x="44" y="29"/>
                    <a:pt x="47" y="33"/>
                    <a:pt x="41" y="32"/>
                  </a:cubicBezTo>
                  <a:cubicBezTo>
                    <a:pt x="34" y="31"/>
                    <a:pt x="32" y="20"/>
                    <a:pt x="25" y="18"/>
                  </a:cubicBezTo>
                  <a:cubicBezTo>
                    <a:pt x="21" y="16"/>
                    <a:pt x="16" y="16"/>
                    <a:pt x="12" y="15"/>
                  </a:cubicBezTo>
                  <a:cubicBezTo>
                    <a:pt x="9" y="15"/>
                    <a:pt x="3" y="15"/>
                    <a:pt x="0" y="13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4" name="Freeform 181">
              <a:extLst>
                <a:ext uri="{FF2B5EF4-FFF2-40B4-BE49-F238E27FC236}">
                  <a16:creationId xmlns:a16="http://schemas.microsoft.com/office/drawing/2014/main" id="{57004474-BFBC-45DF-A71C-63414DE17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098"/>
              <a:ext cx="81" cy="52"/>
            </a:xfrm>
            <a:custGeom>
              <a:avLst/>
              <a:gdLst>
                <a:gd name="T0" fmla="*/ 101 w 36"/>
                <a:gd name="T1" fmla="*/ 25 h 23"/>
                <a:gd name="T2" fmla="*/ 25 w 36"/>
                <a:gd name="T3" fmla="*/ 138 h 23"/>
                <a:gd name="T4" fmla="*/ 36 w 36"/>
                <a:gd name="T5" fmla="*/ 267 h 23"/>
                <a:gd name="T6" fmla="*/ 36 w 36"/>
                <a:gd name="T7" fmla="*/ 163 h 23"/>
                <a:gd name="T8" fmla="*/ 72 w 36"/>
                <a:gd name="T9" fmla="*/ 93 h 23"/>
                <a:gd name="T10" fmla="*/ 173 w 36"/>
                <a:gd name="T11" fmla="*/ 163 h 23"/>
                <a:gd name="T12" fmla="*/ 218 w 36"/>
                <a:gd name="T13" fmla="*/ 174 h 23"/>
                <a:gd name="T14" fmla="*/ 207 w 36"/>
                <a:gd name="T15" fmla="*/ 72 h 23"/>
                <a:gd name="T16" fmla="*/ 308 w 36"/>
                <a:gd name="T17" fmla="*/ 93 h 23"/>
                <a:gd name="T18" fmla="*/ 356 w 36"/>
                <a:gd name="T19" fmla="*/ 93 h 23"/>
                <a:gd name="T20" fmla="*/ 389 w 36"/>
                <a:gd name="T21" fmla="*/ 81 h 23"/>
                <a:gd name="T22" fmla="*/ 299 w 36"/>
                <a:gd name="T23" fmla="*/ 72 h 23"/>
                <a:gd name="T24" fmla="*/ 126 w 36"/>
                <a:gd name="T25" fmla="*/ 25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23">
                  <a:moveTo>
                    <a:pt x="9" y="2"/>
                  </a:moveTo>
                  <a:cubicBezTo>
                    <a:pt x="5" y="2"/>
                    <a:pt x="2" y="9"/>
                    <a:pt x="2" y="12"/>
                  </a:cubicBezTo>
                  <a:cubicBezTo>
                    <a:pt x="2" y="16"/>
                    <a:pt x="0" y="20"/>
                    <a:pt x="3" y="23"/>
                  </a:cubicBezTo>
                  <a:cubicBezTo>
                    <a:pt x="5" y="21"/>
                    <a:pt x="2" y="16"/>
                    <a:pt x="3" y="14"/>
                  </a:cubicBezTo>
                  <a:cubicBezTo>
                    <a:pt x="3" y="10"/>
                    <a:pt x="4" y="10"/>
                    <a:pt x="6" y="8"/>
                  </a:cubicBezTo>
                  <a:cubicBezTo>
                    <a:pt x="13" y="3"/>
                    <a:pt x="13" y="7"/>
                    <a:pt x="15" y="14"/>
                  </a:cubicBezTo>
                  <a:cubicBezTo>
                    <a:pt x="17" y="13"/>
                    <a:pt x="19" y="12"/>
                    <a:pt x="19" y="15"/>
                  </a:cubicBezTo>
                  <a:cubicBezTo>
                    <a:pt x="18" y="12"/>
                    <a:pt x="16" y="8"/>
                    <a:pt x="18" y="6"/>
                  </a:cubicBezTo>
                  <a:cubicBezTo>
                    <a:pt x="20" y="4"/>
                    <a:pt x="24" y="7"/>
                    <a:pt x="27" y="8"/>
                  </a:cubicBezTo>
                  <a:cubicBezTo>
                    <a:pt x="28" y="8"/>
                    <a:pt x="29" y="8"/>
                    <a:pt x="31" y="8"/>
                  </a:cubicBezTo>
                  <a:cubicBezTo>
                    <a:pt x="32" y="8"/>
                    <a:pt x="33" y="11"/>
                    <a:pt x="34" y="7"/>
                  </a:cubicBezTo>
                  <a:cubicBezTo>
                    <a:pt x="36" y="1"/>
                    <a:pt x="28" y="6"/>
                    <a:pt x="26" y="6"/>
                  </a:cubicBezTo>
                  <a:cubicBezTo>
                    <a:pt x="26" y="1"/>
                    <a:pt x="14" y="0"/>
                    <a:pt x="11" y="2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5" name="Freeform 182">
              <a:extLst>
                <a:ext uri="{FF2B5EF4-FFF2-40B4-BE49-F238E27FC236}">
                  <a16:creationId xmlns:a16="http://schemas.microsoft.com/office/drawing/2014/main" id="{4B31F972-3FC9-4011-8E21-A95D638C3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157"/>
              <a:ext cx="38" cy="38"/>
            </a:xfrm>
            <a:custGeom>
              <a:avLst/>
              <a:gdLst>
                <a:gd name="T0" fmla="*/ 20 w 17"/>
                <a:gd name="T1" fmla="*/ 65 h 17"/>
                <a:gd name="T2" fmla="*/ 20 w 17"/>
                <a:gd name="T3" fmla="*/ 179 h 17"/>
                <a:gd name="T4" fmla="*/ 101 w 17"/>
                <a:gd name="T5" fmla="*/ 154 h 17"/>
                <a:gd name="T6" fmla="*/ 80 w 17"/>
                <a:gd name="T7" fmla="*/ 125 h 17"/>
                <a:gd name="T8" fmla="*/ 110 w 17"/>
                <a:gd name="T9" fmla="*/ 89 h 17"/>
                <a:gd name="T10" fmla="*/ 134 w 17"/>
                <a:gd name="T11" fmla="*/ 36 h 17"/>
                <a:gd name="T12" fmla="*/ 190 w 17"/>
                <a:gd name="T13" fmla="*/ 65 h 17"/>
                <a:gd name="T14" fmla="*/ 134 w 17"/>
                <a:gd name="T15" fmla="*/ 36 h 17"/>
                <a:gd name="T16" fmla="*/ 45 w 17"/>
                <a:gd name="T17" fmla="*/ 8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cubicBezTo>
                    <a:pt x="1" y="9"/>
                    <a:pt x="0" y="13"/>
                    <a:pt x="2" y="16"/>
                  </a:cubicBezTo>
                  <a:cubicBezTo>
                    <a:pt x="4" y="17"/>
                    <a:pt x="7" y="15"/>
                    <a:pt x="9" y="14"/>
                  </a:cubicBezTo>
                  <a:cubicBezTo>
                    <a:pt x="8" y="13"/>
                    <a:pt x="8" y="12"/>
                    <a:pt x="7" y="11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8" y="7"/>
                    <a:pt x="9" y="3"/>
                    <a:pt x="12" y="3"/>
                  </a:cubicBezTo>
                  <a:cubicBezTo>
                    <a:pt x="14" y="3"/>
                    <a:pt x="14" y="7"/>
                    <a:pt x="17" y="6"/>
                  </a:cubicBezTo>
                  <a:cubicBezTo>
                    <a:pt x="17" y="3"/>
                    <a:pt x="14" y="0"/>
                    <a:pt x="12" y="3"/>
                  </a:cubicBezTo>
                  <a:cubicBezTo>
                    <a:pt x="13" y="0"/>
                    <a:pt x="3" y="0"/>
                    <a:pt x="4" y="7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6" name="Freeform 183">
              <a:extLst>
                <a:ext uri="{FF2B5EF4-FFF2-40B4-BE49-F238E27FC236}">
                  <a16:creationId xmlns:a16="http://schemas.microsoft.com/office/drawing/2014/main" id="{E4E46F95-B108-440C-A598-A7E84ECF1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164"/>
              <a:ext cx="56" cy="26"/>
            </a:xfrm>
            <a:custGeom>
              <a:avLst/>
              <a:gdLst>
                <a:gd name="T0" fmla="*/ 20 w 25"/>
                <a:gd name="T1" fmla="*/ 9 h 12"/>
                <a:gd name="T2" fmla="*/ 81 w 25"/>
                <a:gd name="T3" fmla="*/ 72 h 12"/>
                <a:gd name="T4" fmla="*/ 125 w 25"/>
                <a:gd name="T5" fmla="*/ 113 h 12"/>
                <a:gd name="T6" fmla="*/ 181 w 25"/>
                <a:gd name="T7" fmla="*/ 104 h 12"/>
                <a:gd name="T8" fmla="*/ 202 w 25"/>
                <a:gd name="T9" fmla="*/ 121 h 12"/>
                <a:gd name="T10" fmla="*/ 280 w 25"/>
                <a:gd name="T11" fmla="*/ 104 h 12"/>
                <a:gd name="T12" fmla="*/ 125 w 25"/>
                <a:gd name="T13" fmla="*/ 72 h 12"/>
                <a:gd name="T14" fmla="*/ 90 w 25"/>
                <a:gd name="T15" fmla="*/ 20 h 12"/>
                <a:gd name="T16" fmla="*/ 0 w 25"/>
                <a:gd name="T17" fmla="*/ 2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2">
                  <a:moveTo>
                    <a:pt x="2" y="1"/>
                  </a:moveTo>
                  <a:cubicBezTo>
                    <a:pt x="4" y="3"/>
                    <a:pt x="6" y="4"/>
                    <a:pt x="7" y="7"/>
                  </a:cubicBezTo>
                  <a:cubicBezTo>
                    <a:pt x="8" y="11"/>
                    <a:pt x="7" y="12"/>
                    <a:pt x="11" y="11"/>
                  </a:cubicBezTo>
                  <a:cubicBezTo>
                    <a:pt x="13" y="11"/>
                    <a:pt x="15" y="10"/>
                    <a:pt x="16" y="10"/>
                  </a:cubicBezTo>
                  <a:cubicBezTo>
                    <a:pt x="18" y="10"/>
                    <a:pt x="17" y="11"/>
                    <a:pt x="18" y="12"/>
                  </a:cubicBezTo>
                  <a:cubicBezTo>
                    <a:pt x="21" y="12"/>
                    <a:pt x="23" y="11"/>
                    <a:pt x="25" y="10"/>
                  </a:cubicBezTo>
                  <a:cubicBezTo>
                    <a:pt x="21" y="10"/>
                    <a:pt x="13" y="10"/>
                    <a:pt x="11" y="7"/>
                  </a:cubicBezTo>
                  <a:cubicBezTo>
                    <a:pt x="10" y="4"/>
                    <a:pt x="11" y="3"/>
                    <a:pt x="8" y="2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7" name="Freeform 184">
              <a:extLst>
                <a:ext uri="{FF2B5EF4-FFF2-40B4-BE49-F238E27FC236}">
                  <a16:creationId xmlns:a16="http://schemas.microsoft.com/office/drawing/2014/main" id="{2EC4DD8C-5CD9-4B48-A52F-602F64D21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312"/>
              <a:ext cx="164" cy="134"/>
            </a:xfrm>
            <a:custGeom>
              <a:avLst/>
              <a:gdLst>
                <a:gd name="T0" fmla="*/ 0 w 73"/>
                <a:gd name="T1" fmla="*/ 590 h 60"/>
                <a:gd name="T2" fmla="*/ 218 w 73"/>
                <a:gd name="T3" fmla="*/ 634 h 60"/>
                <a:gd name="T4" fmla="*/ 247 w 73"/>
                <a:gd name="T5" fmla="*/ 558 h 60"/>
                <a:gd name="T6" fmla="*/ 263 w 73"/>
                <a:gd name="T7" fmla="*/ 514 h 60"/>
                <a:gd name="T8" fmla="*/ 283 w 73"/>
                <a:gd name="T9" fmla="*/ 489 h 60"/>
                <a:gd name="T10" fmla="*/ 328 w 73"/>
                <a:gd name="T11" fmla="*/ 413 h 60"/>
                <a:gd name="T12" fmla="*/ 384 w 73"/>
                <a:gd name="T13" fmla="*/ 380 h 60"/>
                <a:gd name="T14" fmla="*/ 418 w 73"/>
                <a:gd name="T15" fmla="*/ 290 h 60"/>
                <a:gd name="T16" fmla="*/ 499 w 73"/>
                <a:gd name="T17" fmla="*/ 226 h 60"/>
                <a:gd name="T18" fmla="*/ 546 w 73"/>
                <a:gd name="T19" fmla="*/ 255 h 60"/>
                <a:gd name="T20" fmla="*/ 580 w 73"/>
                <a:gd name="T21" fmla="*/ 235 h 60"/>
                <a:gd name="T22" fmla="*/ 692 w 73"/>
                <a:gd name="T23" fmla="*/ 226 h 60"/>
                <a:gd name="T24" fmla="*/ 773 w 73"/>
                <a:gd name="T25" fmla="*/ 179 h 60"/>
                <a:gd name="T26" fmla="*/ 762 w 73"/>
                <a:gd name="T27" fmla="*/ 89 h 60"/>
                <a:gd name="T28" fmla="*/ 762 w 73"/>
                <a:gd name="T29" fmla="*/ 0 h 60"/>
                <a:gd name="T30" fmla="*/ 692 w 73"/>
                <a:gd name="T31" fmla="*/ 145 h 60"/>
                <a:gd name="T32" fmla="*/ 611 w 73"/>
                <a:gd name="T33" fmla="*/ 125 h 60"/>
                <a:gd name="T34" fmla="*/ 535 w 73"/>
                <a:gd name="T35" fmla="*/ 170 h 60"/>
                <a:gd name="T36" fmla="*/ 409 w 73"/>
                <a:gd name="T37" fmla="*/ 190 h 60"/>
                <a:gd name="T38" fmla="*/ 364 w 73"/>
                <a:gd name="T39" fmla="*/ 226 h 60"/>
                <a:gd name="T40" fmla="*/ 353 w 73"/>
                <a:gd name="T41" fmla="*/ 279 h 60"/>
                <a:gd name="T42" fmla="*/ 328 w 73"/>
                <a:gd name="T43" fmla="*/ 335 h 60"/>
                <a:gd name="T44" fmla="*/ 263 w 73"/>
                <a:gd name="T45" fmla="*/ 389 h 60"/>
                <a:gd name="T46" fmla="*/ 263 w 73"/>
                <a:gd name="T47" fmla="*/ 444 h 60"/>
                <a:gd name="T48" fmla="*/ 238 w 73"/>
                <a:gd name="T49" fmla="*/ 469 h 60"/>
                <a:gd name="T50" fmla="*/ 202 w 73"/>
                <a:gd name="T51" fmla="*/ 558 h 60"/>
                <a:gd name="T52" fmla="*/ 81 w 73"/>
                <a:gd name="T53" fmla="*/ 623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3" h="60">
                  <a:moveTo>
                    <a:pt x="0" y="53"/>
                  </a:moveTo>
                  <a:cubicBezTo>
                    <a:pt x="6" y="53"/>
                    <a:pt x="13" y="60"/>
                    <a:pt x="19" y="57"/>
                  </a:cubicBezTo>
                  <a:cubicBezTo>
                    <a:pt x="21" y="55"/>
                    <a:pt x="21" y="52"/>
                    <a:pt x="22" y="50"/>
                  </a:cubicBezTo>
                  <a:cubicBezTo>
                    <a:pt x="22" y="49"/>
                    <a:pt x="22" y="47"/>
                    <a:pt x="23" y="46"/>
                  </a:cubicBezTo>
                  <a:cubicBezTo>
                    <a:pt x="24" y="45"/>
                    <a:pt x="25" y="45"/>
                    <a:pt x="25" y="44"/>
                  </a:cubicBezTo>
                  <a:cubicBezTo>
                    <a:pt x="27" y="42"/>
                    <a:pt x="27" y="38"/>
                    <a:pt x="29" y="37"/>
                  </a:cubicBezTo>
                  <a:cubicBezTo>
                    <a:pt x="32" y="35"/>
                    <a:pt x="33" y="39"/>
                    <a:pt x="34" y="34"/>
                  </a:cubicBezTo>
                  <a:cubicBezTo>
                    <a:pt x="34" y="30"/>
                    <a:pt x="34" y="29"/>
                    <a:pt x="37" y="26"/>
                  </a:cubicBezTo>
                  <a:cubicBezTo>
                    <a:pt x="40" y="24"/>
                    <a:pt x="42" y="23"/>
                    <a:pt x="44" y="20"/>
                  </a:cubicBezTo>
                  <a:cubicBezTo>
                    <a:pt x="46" y="21"/>
                    <a:pt x="46" y="23"/>
                    <a:pt x="48" y="23"/>
                  </a:cubicBezTo>
                  <a:cubicBezTo>
                    <a:pt x="49" y="23"/>
                    <a:pt x="50" y="21"/>
                    <a:pt x="51" y="21"/>
                  </a:cubicBezTo>
                  <a:cubicBezTo>
                    <a:pt x="54" y="20"/>
                    <a:pt x="58" y="21"/>
                    <a:pt x="61" y="20"/>
                  </a:cubicBezTo>
                  <a:cubicBezTo>
                    <a:pt x="64" y="19"/>
                    <a:pt x="66" y="18"/>
                    <a:pt x="68" y="16"/>
                  </a:cubicBezTo>
                  <a:cubicBezTo>
                    <a:pt x="70" y="13"/>
                    <a:pt x="71" y="9"/>
                    <a:pt x="67" y="8"/>
                  </a:cubicBezTo>
                  <a:cubicBezTo>
                    <a:pt x="66" y="5"/>
                    <a:pt x="68" y="3"/>
                    <a:pt x="67" y="0"/>
                  </a:cubicBezTo>
                  <a:cubicBezTo>
                    <a:pt x="61" y="0"/>
                    <a:pt x="73" y="15"/>
                    <a:pt x="61" y="13"/>
                  </a:cubicBezTo>
                  <a:cubicBezTo>
                    <a:pt x="59" y="13"/>
                    <a:pt x="55" y="11"/>
                    <a:pt x="54" y="11"/>
                  </a:cubicBezTo>
                  <a:cubicBezTo>
                    <a:pt x="51" y="12"/>
                    <a:pt x="50" y="14"/>
                    <a:pt x="47" y="15"/>
                  </a:cubicBezTo>
                  <a:cubicBezTo>
                    <a:pt x="43" y="15"/>
                    <a:pt x="40" y="16"/>
                    <a:pt x="36" y="17"/>
                  </a:cubicBezTo>
                  <a:cubicBezTo>
                    <a:pt x="34" y="17"/>
                    <a:pt x="31" y="16"/>
                    <a:pt x="32" y="20"/>
                  </a:cubicBezTo>
                  <a:cubicBezTo>
                    <a:pt x="32" y="23"/>
                    <a:pt x="35" y="23"/>
                    <a:pt x="31" y="25"/>
                  </a:cubicBezTo>
                  <a:cubicBezTo>
                    <a:pt x="28" y="27"/>
                    <a:pt x="27" y="27"/>
                    <a:pt x="29" y="30"/>
                  </a:cubicBezTo>
                  <a:cubicBezTo>
                    <a:pt x="25" y="31"/>
                    <a:pt x="24" y="32"/>
                    <a:pt x="23" y="35"/>
                  </a:cubicBezTo>
                  <a:cubicBezTo>
                    <a:pt x="23" y="37"/>
                    <a:pt x="24" y="38"/>
                    <a:pt x="23" y="40"/>
                  </a:cubicBezTo>
                  <a:cubicBezTo>
                    <a:pt x="22" y="41"/>
                    <a:pt x="21" y="41"/>
                    <a:pt x="21" y="42"/>
                  </a:cubicBezTo>
                  <a:cubicBezTo>
                    <a:pt x="19" y="46"/>
                    <a:pt x="24" y="48"/>
                    <a:pt x="18" y="50"/>
                  </a:cubicBezTo>
                  <a:cubicBezTo>
                    <a:pt x="14" y="51"/>
                    <a:pt x="9" y="52"/>
                    <a:pt x="7" y="56"/>
                  </a:cubicBezTo>
                </a:path>
              </a:pathLst>
            </a:custGeom>
            <a:solidFill>
              <a:srgbClr val="A86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8" name="Freeform 185">
              <a:extLst>
                <a:ext uri="{FF2B5EF4-FFF2-40B4-BE49-F238E27FC236}">
                  <a16:creationId xmlns:a16="http://schemas.microsoft.com/office/drawing/2014/main" id="{A4D562AD-4E27-41C5-B288-3DFB4E9A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2240"/>
              <a:ext cx="81" cy="150"/>
            </a:xfrm>
            <a:custGeom>
              <a:avLst/>
              <a:gdLst>
                <a:gd name="T0" fmla="*/ 275 w 36"/>
                <a:gd name="T1" fmla="*/ 255 h 67"/>
                <a:gd name="T2" fmla="*/ 320 w 36"/>
                <a:gd name="T3" fmla="*/ 345 h 67"/>
                <a:gd name="T4" fmla="*/ 356 w 36"/>
                <a:gd name="T5" fmla="*/ 437 h 67"/>
                <a:gd name="T6" fmla="*/ 356 w 36"/>
                <a:gd name="T7" fmla="*/ 607 h 67"/>
                <a:gd name="T8" fmla="*/ 275 w 36"/>
                <a:gd name="T9" fmla="*/ 672 h 67"/>
                <a:gd name="T10" fmla="*/ 263 w 36"/>
                <a:gd name="T11" fmla="*/ 741 h 67"/>
                <a:gd name="T12" fmla="*/ 218 w 36"/>
                <a:gd name="T13" fmla="*/ 696 h 67"/>
                <a:gd name="T14" fmla="*/ 173 w 36"/>
                <a:gd name="T15" fmla="*/ 696 h 67"/>
                <a:gd name="T16" fmla="*/ 101 w 36"/>
                <a:gd name="T17" fmla="*/ 752 h 67"/>
                <a:gd name="T18" fmla="*/ 25 w 36"/>
                <a:gd name="T19" fmla="*/ 716 h 67"/>
                <a:gd name="T20" fmla="*/ 126 w 36"/>
                <a:gd name="T21" fmla="*/ 687 h 67"/>
                <a:gd name="T22" fmla="*/ 218 w 36"/>
                <a:gd name="T23" fmla="*/ 651 h 67"/>
                <a:gd name="T24" fmla="*/ 284 w 36"/>
                <a:gd name="T25" fmla="*/ 562 h 67"/>
                <a:gd name="T26" fmla="*/ 263 w 36"/>
                <a:gd name="T27" fmla="*/ 461 h 67"/>
                <a:gd name="T28" fmla="*/ 207 w 36"/>
                <a:gd name="T29" fmla="*/ 291 h 67"/>
                <a:gd name="T30" fmla="*/ 137 w 36"/>
                <a:gd name="T31" fmla="*/ 201 h 67"/>
                <a:gd name="T32" fmla="*/ 137 w 36"/>
                <a:gd name="T33" fmla="*/ 146 h 67"/>
                <a:gd name="T34" fmla="*/ 101 w 36"/>
                <a:gd name="T35" fmla="*/ 110 h 67"/>
                <a:gd name="T36" fmla="*/ 0 w 36"/>
                <a:gd name="T37" fmla="*/ 0 h 67"/>
                <a:gd name="T38" fmla="*/ 101 w 36"/>
                <a:gd name="T39" fmla="*/ 45 h 67"/>
                <a:gd name="T40" fmla="*/ 162 w 36"/>
                <a:gd name="T41" fmla="*/ 110 h 67"/>
                <a:gd name="T42" fmla="*/ 207 w 36"/>
                <a:gd name="T43" fmla="*/ 170 h 67"/>
                <a:gd name="T44" fmla="*/ 284 w 36"/>
                <a:gd name="T45" fmla="*/ 190 h 67"/>
                <a:gd name="T46" fmla="*/ 299 w 36"/>
                <a:gd name="T47" fmla="*/ 280 h 6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" h="67">
                  <a:moveTo>
                    <a:pt x="24" y="23"/>
                  </a:moveTo>
                  <a:cubicBezTo>
                    <a:pt x="27" y="26"/>
                    <a:pt x="27" y="27"/>
                    <a:pt x="28" y="31"/>
                  </a:cubicBezTo>
                  <a:cubicBezTo>
                    <a:pt x="28" y="35"/>
                    <a:pt x="28" y="36"/>
                    <a:pt x="31" y="39"/>
                  </a:cubicBezTo>
                  <a:cubicBezTo>
                    <a:pt x="35" y="43"/>
                    <a:pt x="36" y="50"/>
                    <a:pt x="31" y="54"/>
                  </a:cubicBezTo>
                  <a:cubicBezTo>
                    <a:pt x="29" y="56"/>
                    <a:pt x="25" y="57"/>
                    <a:pt x="24" y="60"/>
                  </a:cubicBezTo>
                  <a:cubicBezTo>
                    <a:pt x="23" y="62"/>
                    <a:pt x="26" y="66"/>
                    <a:pt x="23" y="66"/>
                  </a:cubicBezTo>
                  <a:cubicBezTo>
                    <a:pt x="21" y="65"/>
                    <a:pt x="20" y="63"/>
                    <a:pt x="19" y="62"/>
                  </a:cubicBezTo>
                  <a:cubicBezTo>
                    <a:pt x="18" y="62"/>
                    <a:pt x="16" y="62"/>
                    <a:pt x="15" y="62"/>
                  </a:cubicBezTo>
                  <a:cubicBezTo>
                    <a:pt x="12" y="63"/>
                    <a:pt x="10" y="64"/>
                    <a:pt x="9" y="67"/>
                  </a:cubicBezTo>
                  <a:cubicBezTo>
                    <a:pt x="7" y="64"/>
                    <a:pt x="4" y="64"/>
                    <a:pt x="2" y="64"/>
                  </a:cubicBezTo>
                  <a:cubicBezTo>
                    <a:pt x="5" y="67"/>
                    <a:pt x="9" y="63"/>
                    <a:pt x="11" y="61"/>
                  </a:cubicBezTo>
                  <a:cubicBezTo>
                    <a:pt x="14" y="60"/>
                    <a:pt x="16" y="60"/>
                    <a:pt x="19" y="58"/>
                  </a:cubicBezTo>
                  <a:cubicBezTo>
                    <a:pt x="23" y="57"/>
                    <a:pt x="26" y="54"/>
                    <a:pt x="25" y="50"/>
                  </a:cubicBezTo>
                  <a:cubicBezTo>
                    <a:pt x="24" y="46"/>
                    <a:pt x="22" y="45"/>
                    <a:pt x="23" y="41"/>
                  </a:cubicBezTo>
                  <a:cubicBezTo>
                    <a:pt x="24" y="35"/>
                    <a:pt x="22" y="31"/>
                    <a:pt x="18" y="26"/>
                  </a:cubicBezTo>
                  <a:cubicBezTo>
                    <a:pt x="16" y="23"/>
                    <a:pt x="13" y="21"/>
                    <a:pt x="12" y="18"/>
                  </a:cubicBezTo>
                  <a:cubicBezTo>
                    <a:pt x="12" y="16"/>
                    <a:pt x="13" y="14"/>
                    <a:pt x="12" y="13"/>
                  </a:cubicBezTo>
                  <a:cubicBezTo>
                    <a:pt x="11" y="11"/>
                    <a:pt x="11" y="11"/>
                    <a:pt x="9" y="10"/>
                  </a:cubicBezTo>
                  <a:cubicBezTo>
                    <a:pt x="5" y="7"/>
                    <a:pt x="3" y="3"/>
                    <a:pt x="0" y="0"/>
                  </a:cubicBezTo>
                  <a:cubicBezTo>
                    <a:pt x="3" y="1"/>
                    <a:pt x="6" y="1"/>
                    <a:pt x="9" y="4"/>
                  </a:cubicBezTo>
                  <a:cubicBezTo>
                    <a:pt x="11" y="5"/>
                    <a:pt x="13" y="8"/>
                    <a:pt x="14" y="10"/>
                  </a:cubicBezTo>
                  <a:cubicBezTo>
                    <a:pt x="16" y="11"/>
                    <a:pt x="17" y="13"/>
                    <a:pt x="18" y="15"/>
                  </a:cubicBezTo>
                  <a:cubicBezTo>
                    <a:pt x="20" y="17"/>
                    <a:pt x="22" y="17"/>
                    <a:pt x="25" y="17"/>
                  </a:cubicBezTo>
                  <a:cubicBezTo>
                    <a:pt x="26" y="19"/>
                    <a:pt x="24" y="23"/>
                    <a:pt x="26" y="25"/>
                  </a:cubicBezTo>
                </a:path>
              </a:pathLst>
            </a:custGeom>
            <a:solidFill>
              <a:srgbClr val="BC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9" name="Freeform 186">
              <a:extLst>
                <a:ext uri="{FF2B5EF4-FFF2-40B4-BE49-F238E27FC236}">
                  <a16:creationId xmlns:a16="http://schemas.microsoft.com/office/drawing/2014/main" id="{C5E110B0-E347-430F-A48B-00245808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345"/>
              <a:ext cx="238" cy="112"/>
            </a:xfrm>
            <a:custGeom>
              <a:avLst/>
              <a:gdLst>
                <a:gd name="T0" fmla="*/ 20 w 106"/>
                <a:gd name="T1" fmla="*/ 0 h 50"/>
                <a:gd name="T2" fmla="*/ 36 w 106"/>
                <a:gd name="T3" fmla="*/ 81 h 50"/>
                <a:gd name="T4" fmla="*/ 81 w 106"/>
                <a:gd name="T5" fmla="*/ 190 h 50"/>
                <a:gd name="T6" fmla="*/ 157 w 106"/>
                <a:gd name="T7" fmla="*/ 300 h 50"/>
                <a:gd name="T8" fmla="*/ 218 w 106"/>
                <a:gd name="T9" fmla="*/ 426 h 50"/>
                <a:gd name="T10" fmla="*/ 373 w 106"/>
                <a:gd name="T11" fmla="*/ 562 h 50"/>
                <a:gd name="T12" fmla="*/ 418 w 106"/>
                <a:gd name="T13" fmla="*/ 562 h 50"/>
                <a:gd name="T14" fmla="*/ 445 w 106"/>
                <a:gd name="T15" fmla="*/ 506 h 50"/>
                <a:gd name="T16" fmla="*/ 474 w 106"/>
                <a:gd name="T17" fmla="*/ 482 h 50"/>
                <a:gd name="T18" fmla="*/ 519 w 106"/>
                <a:gd name="T19" fmla="*/ 497 h 50"/>
                <a:gd name="T20" fmla="*/ 635 w 106"/>
                <a:gd name="T21" fmla="*/ 473 h 50"/>
                <a:gd name="T22" fmla="*/ 665 w 106"/>
                <a:gd name="T23" fmla="*/ 417 h 50"/>
                <a:gd name="T24" fmla="*/ 736 w 106"/>
                <a:gd name="T25" fmla="*/ 361 h 50"/>
                <a:gd name="T26" fmla="*/ 802 w 106"/>
                <a:gd name="T27" fmla="*/ 347 h 50"/>
                <a:gd name="T28" fmla="*/ 882 w 106"/>
                <a:gd name="T29" fmla="*/ 327 h 50"/>
                <a:gd name="T30" fmla="*/ 1073 w 106"/>
                <a:gd name="T31" fmla="*/ 280 h 50"/>
                <a:gd name="T32" fmla="*/ 1145 w 106"/>
                <a:gd name="T33" fmla="*/ 271 h 50"/>
                <a:gd name="T34" fmla="*/ 1165 w 106"/>
                <a:gd name="T35" fmla="*/ 181 h 50"/>
                <a:gd name="T36" fmla="*/ 1199 w 106"/>
                <a:gd name="T37" fmla="*/ 81 h 50"/>
                <a:gd name="T38" fmla="*/ 1008 w 106"/>
                <a:gd name="T39" fmla="*/ 226 h 50"/>
                <a:gd name="T40" fmla="*/ 736 w 106"/>
                <a:gd name="T41" fmla="*/ 260 h 50"/>
                <a:gd name="T42" fmla="*/ 656 w 106"/>
                <a:gd name="T43" fmla="*/ 336 h 50"/>
                <a:gd name="T44" fmla="*/ 591 w 106"/>
                <a:gd name="T45" fmla="*/ 327 h 50"/>
                <a:gd name="T46" fmla="*/ 599 w 106"/>
                <a:gd name="T47" fmla="*/ 316 h 50"/>
                <a:gd name="T48" fmla="*/ 534 w 106"/>
                <a:gd name="T49" fmla="*/ 327 h 50"/>
                <a:gd name="T50" fmla="*/ 519 w 106"/>
                <a:gd name="T51" fmla="*/ 381 h 50"/>
                <a:gd name="T52" fmla="*/ 353 w 106"/>
                <a:gd name="T53" fmla="*/ 417 h 50"/>
                <a:gd name="T54" fmla="*/ 364 w 106"/>
                <a:gd name="T55" fmla="*/ 417 h 50"/>
                <a:gd name="T56" fmla="*/ 247 w 106"/>
                <a:gd name="T57" fmla="*/ 280 h 50"/>
                <a:gd name="T58" fmla="*/ 146 w 106"/>
                <a:gd name="T59" fmla="*/ 215 h 50"/>
                <a:gd name="T60" fmla="*/ 90 w 106"/>
                <a:gd name="T61" fmla="*/ 125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6" h="50">
                  <a:moveTo>
                    <a:pt x="2" y="0"/>
                  </a:moveTo>
                  <a:cubicBezTo>
                    <a:pt x="0" y="4"/>
                    <a:pt x="0" y="5"/>
                    <a:pt x="3" y="7"/>
                  </a:cubicBezTo>
                  <a:cubicBezTo>
                    <a:pt x="5" y="11"/>
                    <a:pt x="5" y="13"/>
                    <a:pt x="7" y="17"/>
                  </a:cubicBezTo>
                  <a:cubicBezTo>
                    <a:pt x="8" y="21"/>
                    <a:pt x="12" y="23"/>
                    <a:pt x="14" y="27"/>
                  </a:cubicBezTo>
                  <a:cubicBezTo>
                    <a:pt x="16" y="30"/>
                    <a:pt x="18" y="34"/>
                    <a:pt x="19" y="38"/>
                  </a:cubicBezTo>
                  <a:cubicBezTo>
                    <a:pt x="21" y="46"/>
                    <a:pt x="23" y="50"/>
                    <a:pt x="33" y="50"/>
                  </a:cubicBezTo>
                  <a:cubicBezTo>
                    <a:pt x="34" y="50"/>
                    <a:pt x="36" y="50"/>
                    <a:pt x="37" y="50"/>
                  </a:cubicBezTo>
                  <a:cubicBezTo>
                    <a:pt x="39" y="48"/>
                    <a:pt x="38" y="47"/>
                    <a:pt x="39" y="45"/>
                  </a:cubicBezTo>
                  <a:cubicBezTo>
                    <a:pt x="39" y="44"/>
                    <a:pt x="41" y="43"/>
                    <a:pt x="42" y="43"/>
                  </a:cubicBezTo>
                  <a:cubicBezTo>
                    <a:pt x="45" y="42"/>
                    <a:pt x="44" y="43"/>
                    <a:pt x="46" y="44"/>
                  </a:cubicBezTo>
                  <a:cubicBezTo>
                    <a:pt x="49" y="44"/>
                    <a:pt x="54" y="41"/>
                    <a:pt x="56" y="42"/>
                  </a:cubicBezTo>
                  <a:cubicBezTo>
                    <a:pt x="58" y="41"/>
                    <a:pt x="58" y="38"/>
                    <a:pt x="59" y="37"/>
                  </a:cubicBezTo>
                  <a:cubicBezTo>
                    <a:pt x="60" y="35"/>
                    <a:pt x="64" y="32"/>
                    <a:pt x="65" y="32"/>
                  </a:cubicBezTo>
                  <a:cubicBezTo>
                    <a:pt x="67" y="31"/>
                    <a:pt x="69" y="32"/>
                    <a:pt x="71" y="31"/>
                  </a:cubicBezTo>
                  <a:cubicBezTo>
                    <a:pt x="75" y="29"/>
                    <a:pt x="75" y="29"/>
                    <a:pt x="78" y="29"/>
                  </a:cubicBezTo>
                  <a:cubicBezTo>
                    <a:pt x="84" y="29"/>
                    <a:pt x="89" y="27"/>
                    <a:pt x="95" y="25"/>
                  </a:cubicBezTo>
                  <a:cubicBezTo>
                    <a:pt x="97" y="25"/>
                    <a:pt x="100" y="26"/>
                    <a:pt x="101" y="24"/>
                  </a:cubicBezTo>
                  <a:cubicBezTo>
                    <a:pt x="102" y="22"/>
                    <a:pt x="102" y="18"/>
                    <a:pt x="103" y="16"/>
                  </a:cubicBezTo>
                  <a:cubicBezTo>
                    <a:pt x="99" y="13"/>
                    <a:pt x="105" y="10"/>
                    <a:pt x="106" y="7"/>
                  </a:cubicBezTo>
                  <a:cubicBezTo>
                    <a:pt x="104" y="5"/>
                    <a:pt x="93" y="19"/>
                    <a:pt x="89" y="20"/>
                  </a:cubicBezTo>
                  <a:cubicBezTo>
                    <a:pt x="87" y="20"/>
                    <a:pt x="60" y="17"/>
                    <a:pt x="65" y="23"/>
                  </a:cubicBezTo>
                  <a:cubicBezTo>
                    <a:pt x="61" y="26"/>
                    <a:pt x="57" y="23"/>
                    <a:pt x="58" y="30"/>
                  </a:cubicBezTo>
                  <a:cubicBezTo>
                    <a:pt x="56" y="30"/>
                    <a:pt x="54" y="28"/>
                    <a:pt x="52" y="29"/>
                  </a:cubicBezTo>
                  <a:cubicBezTo>
                    <a:pt x="52" y="29"/>
                    <a:pt x="52" y="28"/>
                    <a:pt x="53" y="28"/>
                  </a:cubicBezTo>
                  <a:cubicBezTo>
                    <a:pt x="51" y="27"/>
                    <a:pt x="48" y="27"/>
                    <a:pt x="47" y="29"/>
                  </a:cubicBezTo>
                  <a:cubicBezTo>
                    <a:pt x="45" y="31"/>
                    <a:pt x="47" y="32"/>
                    <a:pt x="46" y="34"/>
                  </a:cubicBezTo>
                  <a:cubicBezTo>
                    <a:pt x="44" y="37"/>
                    <a:pt x="34" y="40"/>
                    <a:pt x="31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5" y="41"/>
                    <a:pt x="24" y="28"/>
                    <a:pt x="22" y="25"/>
                  </a:cubicBezTo>
                  <a:cubicBezTo>
                    <a:pt x="20" y="22"/>
                    <a:pt x="16" y="22"/>
                    <a:pt x="13" y="19"/>
                  </a:cubicBezTo>
                  <a:cubicBezTo>
                    <a:pt x="11" y="17"/>
                    <a:pt x="11" y="12"/>
                    <a:pt x="8" y="11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0" name="Freeform 187">
              <a:extLst>
                <a:ext uri="{FF2B5EF4-FFF2-40B4-BE49-F238E27FC236}">
                  <a16:creationId xmlns:a16="http://schemas.microsoft.com/office/drawing/2014/main" id="{DDAA8FF5-A097-49BB-A654-55324DF8D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193"/>
              <a:ext cx="290" cy="208"/>
            </a:xfrm>
            <a:custGeom>
              <a:avLst/>
              <a:gdLst>
                <a:gd name="T0" fmla="*/ 36 w 129"/>
                <a:gd name="T1" fmla="*/ 671 h 93"/>
                <a:gd name="T2" fmla="*/ 126 w 129"/>
                <a:gd name="T3" fmla="*/ 606 h 93"/>
                <a:gd name="T4" fmla="*/ 191 w 129"/>
                <a:gd name="T5" fmla="*/ 514 h 93"/>
                <a:gd name="T6" fmla="*/ 247 w 129"/>
                <a:gd name="T7" fmla="*/ 436 h 93"/>
                <a:gd name="T8" fmla="*/ 283 w 129"/>
                <a:gd name="T9" fmla="*/ 324 h 93"/>
                <a:gd name="T10" fmla="*/ 339 w 129"/>
                <a:gd name="T11" fmla="*/ 134 h 93"/>
                <a:gd name="T12" fmla="*/ 429 w 129"/>
                <a:gd name="T13" fmla="*/ 89 h 93"/>
                <a:gd name="T14" fmla="*/ 535 w 129"/>
                <a:gd name="T15" fmla="*/ 20 h 93"/>
                <a:gd name="T16" fmla="*/ 728 w 129"/>
                <a:gd name="T17" fmla="*/ 145 h 93"/>
                <a:gd name="T18" fmla="*/ 883 w 129"/>
                <a:gd name="T19" fmla="*/ 170 h 93"/>
                <a:gd name="T20" fmla="*/ 1036 w 129"/>
                <a:gd name="T21" fmla="*/ 235 h 93"/>
                <a:gd name="T22" fmla="*/ 1182 w 129"/>
                <a:gd name="T23" fmla="*/ 291 h 93"/>
                <a:gd name="T24" fmla="*/ 1340 w 129"/>
                <a:gd name="T25" fmla="*/ 324 h 93"/>
                <a:gd name="T26" fmla="*/ 1430 w 129"/>
                <a:gd name="T27" fmla="*/ 559 h 93"/>
                <a:gd name="T28" fmla="*/ 1340 w 129"/>
                <a:gd name="T29" fmla="*/ 570 h 93"/>
                <a:gd name="T30" fmla="*/ 1308 w 129"/>
                <a:gd name="T31" fmla="*/ 490 h 93"/>
                <a:gd name="T32" fmla="*/ 1194 w 129"/>
                <a:gd name="T33" fmla="*/ 490 h 93"/>
                <a:gd name="T34" fmla="*/ 1093 w 129"/>
                <a:gd name="T35" fmla="*/ 425 h 93"/>
                <a:gd name="T36" fmla="*/ 1036 w 129"/>
                <a:gd name="T37" fmla="*/ 380 h 93"/>
                <a:gd name="T38" fmla="*/ 955 w 129"/>
                <a:gd name="T39" fmla="*/ 360 h 93"/>
                <a:gd name="T40" fmla="*/ 883 w 129"/>
                <a:gd name="T41" fmla="*/ 315 h 93"/>
                <a:gd name="T42" fmla="*/ 794 w 129"/>
                <a:gd name="T43" fmla="*/ 360 h 93"/>
                <a:gd name="T44" fmla="*/ 701 w 129"/>
                <a:gd name="T45" fmla="*/ 380 h 93"/>
                <a:gd name="T46" fmla="*/ 454 w 129"/>
                <a:gd name="T47" fmla="*/ 696 h 93"/>
                <a:gd name="T48" fmla="*/ 656 w 129"/>
                <a:gd name="T49" fmla="*/ 705 h 93"/>
                <a:gd name="T50" fmla="*/ 717 w 129"/>
                <a:gd name="T51" fmla="*/ 841 h 93"/>
                <a:gd name="T52" fmla="*/ 501 w 129"/>
                <a:gd name="T53" fmla="*/ 951 h 93"/>
                <a:gd name="T54" fmla="*/ 238 w 129"/>
                <a:gd name="T55" fmla="*/ 995 h 93"/>
                <a:gd name="T56" fmla="*/ 191 w 129"/>
                <a:gd name="T57" fmla="*/ 959 h 93"/>
                <a:gd name="T58" fmla="*/ 191 w 129"/>
                <a:gd name="T59" fmla="*/ 915 h 93"/>
                <a:gd name="T60" fmla="*/ 90 w 129"/>
                <a:gd name="T61" fmla="*/ 861 h 93"/>
                <a:gd name="T62" fmla="*/ 36 w 129"/>
                <a:gd name="T63" fmla="*/ 671 h 9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93">
                  <a:moveTo>
                    <a:pt x="3" y="60"/>
                  </a:moveTo>
                  <a:cubicBezTo>
                    <a:pt x="3" y="57"/>
                    <a:pt x="8" y="55"/>
                    <a:pt x="11" y="54"/>
                  </a:cubicBezTo>
                  <a:cubicBezTo>
                    <a:pt x="14" y="51"/>
                    <a:pt x="15" y="50"/>
                    <a:pt x="17" y="46"/>
                  </a:cubicBezTo>
                  <a:cubicBezTo>
                    <a:pt x="18" y="43"/>
                    <a:pt x="21" y="42"/>
                    <a:pt x="22" y="39"/>
                  </a:cubicBezTo>
                  <a:cubicBezTo>
                    <a:pt x="23" y="37"/>
                    <a:pt x="24" y="32"/>
                    <a:pt x="25" y="29"/>
                  </a:cubicBezTo>
                  <a:cubicBezTo>
                    <a:pt x="26" y="23"/>
                    <a:pt x="23" y="16"/>
                    <a:pt x="30" y="12"/>
                  </a:cubicBezTo>
                  <a:cubicBezTo>
                    <a:pt x="32" y="10"/>
                    <a:pt x="35" y="10"/>
                    <a:pt x="38" y="8"/>
                  </a:cubicBezTo>
                  <a:cubicBezTo>
                    <a:pt x="40" y="6"/>
                    <a:pt x="43" y="3"/>
                    <a:pt x="47" y="2"/>
                  </a:cubicBezTo>
                  <a:cubicBezTo>
                    <a:pt x="56" y="0"/>
                    <a:pt x="57" y="10"/>
                    <a:pt x="64" y="13"/>
                  </a:cubicBezTo>
                  <a:cubicBezTo>
                    <a:pt x="69" y="15"/>
                    <a:pt x="74" y="14"/>
                    <a:pt x="78" y="15"/>
                  </a:cubicBezTo>
                  <a:cubicBezTo>
                    <a:pt x="83" y="17"/>
                    <a:pt x="86" y="20"/>
                    <a:pt x="91" y="21"/>
                  </a:cubicBezTo>
                  <a:cubicBezTo>
                    <a:pt x="96" y="22"/>
                    <a:pt x="99" y="24"/>
                    <a:pt x="104" y="26"/>
                  </a:cubicBezTo>
                  <a:cubicBezTo>
                    <a:pt x="108" y="28"/>
                    <a:pt x="113" y="28"/>
                    <a:pt x="118" y="29"/>
                  </a:cubicBezTo>
                  <a:cubicBezTo>
                    <a:pt x="125" y="31"/>
                    <a:pt x="129" y="44"/>
                    <a:pt x="126" y="50"/>
                  </a:cubicBezTo>
                  <a:cubicBezTo>
                    <a:pt x="124" y="54"/>
                    <a:pt x="121" y="56"/>
                    <a:pt x="118" y="51"/>
                  </a:cubicBezTo>
                  <a:cubicBezTo>
                    <a:pt x="117" y="47"/>
                    <a:pt x="119" y="45"/>
                    <a:pt x="115" y="44"/>
                  </a:cubicBezTo>
                  <a:cubicBezTo>
                    <a:pt x="111" y="43"/>
                    <a:pt x="108" y="45"/>
                    <a:pt x="105" y="44"/>
                  </a:cubicBezTo>
                  <a:cubicBezTo>
                    <a:pt x="102" y="43"/>
                    <a:pt x="99" y="41"/>
                    <a:pt x="96" y="38"/>
                  </a:cubicBezTo>
                  <a:cubicBezTo>
                    <a:pt x="95" y="37"/>
                    <a:pt x="93" y="35"/>
                    <a:pt x="91" y="34"/>
                  </a:cubicBezTo>
                  <a:cubicBezTo>
                    <a:pt x="89" y="33"/>
                    <a:pt x="86" y="34"/>
                    <a:pt x="84" y="32"/>
                  </a:cubicBezTo>
                  <a:cubicBezTo>
                    <a:pt x="81" y="31"/>
                    <a:pt x="83" y="28"/>
                    <a:pt x="78" y="28"/>
                  </a:cubicBezTo>
                  <a:cubicBezTo>
                    <a:pt x="75" y="28"/>
                    <a:pt x="72" y="30"/>
                    <a:pt x="70" y="32"/>
                  </a:cubicBezTo>
                  <a:cubicBezTo>
                    <a:pt x="67" y="34"/>
                    <a:pt x="66" y="34"/>
                    <a:pt x="62" y="34"/>
                  </a:cubicBezTo>
                  <a:cubicBezTo>
                    <a:pt x="51" y="34"/>
                    <a:pt x="32" y="50"/>
                    <a:pt x="40" y="62"/>
                  </a:cubicBezTo>
                  <a:cubicBezTo>
                    <a:pt x="44" y="67"/>
                    <a:pt x="52" y="62"/>
                    <a:pt x="58" y="63"/>
                  </a:cubicBezTo>
                  <a:cubicBezTo>
                    <a:pt x="63" y="64"/>
                    <a:pt x="67" y="70"/>
                    <a:pt x="63" y="75"/>
                  </a:cubicBezTo>
                  <a:cubicBezTo>
                    <a:pt x="55" y="70"/>
                    <a:pt x="50" y="79"/>
                    <a:pt x="44" y="85"/>
                  </a:cubicBezTo>
                  <a:cubicBezTo>
                    <a:pt x="38" y="90"/>
                    <a:pt x="28" y="93"/>
                    <a:pt x="21" y="89"/>
                  </a:cubicBezTo>
                  <a:cubicBezTo>
                    <a:pt x="20" y="89"/>
                    <a:pt x="18" y="87"/>
                    <a:pt x="17" y="86"/>
                  </a:cubicBezTo>
                  <a:cubicBezTo>
                    <a:pt x="17" y="85"/>
                    <a:pt x="17" y="83"/>
                    <a:pt x="17" y="82"/>
                  </a:cubicBezTo>
                  <a:cubicBezTo>
                    <a:pt x="15" y="80"/>
                    <a:pt x="11" y="79"/>
                    <a:pt x="8" y="77"/>
                  </a:cubicBezTo>
                  <a:cubicBezTo>
                    <a:pt x="5" y="74"/>
                    <a:pt x="0" y="65"/>
                    <a:pt x="3" y="60"/>
                  </a:cubicBezTo>
                </a:path>
              </a:pathLst>
            </a:custGeom>
            <a:solidFill>
              <a:srgbClr val="D6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1" name="Freeform 188">
              <a:extLst>
                <a:ext uri="{FF2B5EF4-FFF2-40B4-BE49-F238E27FC236}">
                  <a16:creationId xmlns:a16="http://schemas.microsoft.com/office/drawing/2014/main" id="{13E8AFDA-0BAB-4164-81CE-A796F7F8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336"/>
              <a:ext cx="87" cy="36"/>
            </a:xfrm>
            <a:custGeom>
              <a:avLst/>
              <a:gdLst>
                <a:gd name="T0" fmla="*/ 0 w 39"/>
                <a:gd name="T1" fmla="*/ 182 h 16"/>
                <a:gd name="T2" fmla="*/ 89 w 39"/>
                <a:gd name="T3" fmla="*/ 162 h 16"/>
                <a:gd name="T4" fmla="*/ 125 w 39"/>
                <a:gd name="T5" fmla="*/ 173 h 16"/>
                <a:gd name="T6" fmla="*/ 165 w 39"/>
                <a:gd name="T7" fmla="*/ 173 h 16"/>
                <a:gd name="T8" fmla="*/ 243 w 39"/>
                <a:gd name="T9" fmla="*/ 101 h 16"/>
                <a:gd name="T10" fmla="*/ 344 w 39"/>
                <a:gd name="T11" fmla="*/ 162 h 16"/>
                <a:gd name="T12" fmla="*/ 424 w 39"/>
                <a:gd name="T13" fmla="*/ 101 h 16"/>
                <a:gd name="T14" fmla="*/ 332 w 39"/>
                <a:gd name="T15" fmla="*/ 92 h 16"/>
                <a:gd name="T16" fmla="*/ 268 w 39"/>
                <a:gd name="T17" fmla="*/ 11 h 16"/>
                <a:gd name="T18" fmla="*/ 223 w 39"/>
                <a:gd name="T19" fmla="*/ 25 h 16"/>
                <a:gd name="T20" fmla="*/ 165 w 39"/>
                <a:gd name="T21" fmla="*/ 11 h 16"/>
                <a:gd name="T22" fmla="*/ 80 w 39"/>
                <a:gd name="T23" fmla="*/ 36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16">
                  <a:moveTo>
                    <a:pt x="0" y="16"/>
                  </a:moveTo>
                  <a:cubicBezTo>
                    <a:pt x="2" y="11"/>
                    <a:pt x="5" y="13"/>
                    <a:pt x="8" y="14"/>
                  </a:cubicBezTo>
                  <a:cubicBezTo>
                    <a:pt x="8" y="14"/>
                    <a:pt x="11" y="15"/>
                    <a:pt x="11" y="15"/>
                  </a:cubicBezTo>
                  <a:cubicBezTo>
                    <a:pt x="13" y="15"/>
                    <a:pt x="12" y="16"/>
                    <a:pt x="15" y="15"/>
                  </a:cubicBezTo>
                  <a:cubicBezTo>
                    <a:pt x="18" y="14"/>
                    <a:pt x="19" y="9"/>
                    <a:pt x="22" y="9"/>
                  </a:cubicBezTo>
                  <a:cubicBezTo>
                    <a:pt x="26" y="9"/>
                    <a:pt x="27" y="14"/>
                    <a:pt x="31" y="14"/>
                  </a:cubicBezTo>
                  <a:cubicBezTo>
                    <a:pt x="33" y="14"/>
                    <a:pt x="38" y="11"/>
                    <a:pt x="38" y="9"/>
                  </a:cubicBezTo>
                  <a:cubicBezTo>
                    <a:pt x="39" y="4"/>
                    <a:pt x="32" y="9"/>
                    <a:pt x="30" y="8"/>
                  </a:cubicBezTo>
                  <a:cubicBezTo>
                    <a:pt x="27" y="8"/>
                    <a:pt x="27" y="2"/>
                    <a:pt x="24" y="1"/>
                  </a:cubicBezTo>
                  <a:cubicBezTo>
                    <a:pt x="23" y="1"/>
                    <a:pt x="21" y="2"/>
                    <a:pt x="20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2" y="0"/>
                    <a:pt x="10" y="2"/>
                    <a:pt x="7" y="3"/>
                  </a:cubicBezTo>
                </a:path>
              </a:pathLst>
            </a:custGeom>
            <a:solidFill>
              <a:srgbClr val="D69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2" name="Freeform 189">
              <a:extLst>
                <a:ext uri="{FF2B5EF4-FFF2-40B4-BE49-F238E27FC236}">
                  <a16:creationId xmlns:a16="http://schemas.microsoft.com/office/drawing/2014/main" id="{AE672E45-222E-40EA-9C03-A94F00B62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2229"/>
              <a:ext cx="128" cy="132"/>
            </a:xfrm>
            <a:custGeom>
              <a:avLst/>
              <a:gdLst>
                <a:gd name="T0" fmla="*/ 36 w 57"/>
                <a:gd name="T1" fmla="*/ 550 h 59"/>
                <a:gd name="T2" fmla="*/ 81 w 57"/>
                <a:gd name="T3" fmla="*/ 571 h 59"/>
                <a:gd name="T4" fmla="*/ 101 w 57"/>
                <a:gd name="T5" fmla="*/ 626 h 59"/>
                <a:gd name="T6" fmla="*/ 157 w 57"/>
                <a:gd name="T7" fmla="*/ 615 h 59"/>
                <a:gd name="T8" fmla="*/ 126 w 57"/>
                <a:gd name="T9" fmla="*/ 535 h 59"/>
                <a:gd name="T10" fmla="*/ 171 w 57"/>
                <a:gd name="T11" fmla="*/ 461 h 59"/>
                <a:gd name="T12" fmla="*/ 191 w 57"/>
                <a:gd name="T13" fmla="*/ 360 h 59"/>
                <a:gd name="T14" fmla="*/ 283 w 57"/>
                <a:gd name="T15" fmla="*/ 315 h 59"/>
                <a:gd name="T16" fmla="*/ 353 w 57"/>
                <a:gd name="T17" fmla="*/ 235 h 59"/>
                <a:gd name="T18" fmla="*/ 384 w 57"/>
                <a:gd name="T19" fmla="*/ 145 h 59"/>
                <a:gd name="T20" fmla="*/ 445 w 57"/>
                <a:gd name="T21" fmla="*/ 101 h 59"/>
                <a:gd name="T22" fmla="*/ 510 w 57"/>
                <a:gd name="T23" fmla="*/ 125 h 59"/>
                <a:gd name="T24" fmla="*/ 579 w 57"/>
                <a:gd name="T25" fmla="*/ 101 h 59"/>
                <a:gd name="T26" fmla="*/ 644 w 57"/>
                <a:gd name="T27" fmla="*/ 101 h 59"/>
                <a:gd name="T28" fmla="*/ 555 w 57"/>
                <a:gd name="T29" fmla="*/ 89 h 59"/>
                <a:gd name="T30" fmla="*/ 465 w 57"/>
                <a:gd name="T31" fmla="*/ 45 h 59"/>
                <a:gd name="T32" fmla="*/ 308 w 57"/>
                <a:gd name="T33" fmla="*/ 101 h 59"/>
                <a:gd name="T34" fmla="*/ 283 w 57"/>
                <a:gd name="T35" fmla="*/ 199 h 59"/>
                <a:gd name="T36" fmla="*/ 227 w 57"/>
                <a:gd name="T37" fmla="*/ 271 h 59"/>
                <a:gd name="T38" fmla="*/ 171 w 57"/>
                <a:gd name="T39" fmla="*/ 324 h 59"/>
                <a:gd name="T40" fmla="*/ 137 w 57"/>
                <a:gd name="T41" fmla="*/ 360 h 59"/>
                <a:gd name="T42" fmla="*/ 137 w 57"/>
                <a:gd name="T43" fmla="*/ 392 h 59"/>
                <a:gd name="T44" fmla="*/ 81 w 57"/>
                <a:gd name="T45" fmla="*/ 461 h 59"/>
                <a:gd name="T46" fmla="*/ 45 w 57"/>
                <a:gd name="T47" fmla="*/ 550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7" h="59">
                  <a:moveTo>
                    <a:pt x="3" y="49"/>
                  </a:moveTo>
                  <a:cubicBezTo>
                    <a:pt x="3" y="51"/>
                    <a:pt x="5" y="50"/>
                    <a:pt x="7" y="51"/>
                  </a:cubicBezTo>
                  <a:cubicBezTo>
                    <a:pt x="8" y="53"/>
                    <a:pt x="8" y="55"/>
                    <a:pt x="9" y="56"/>
                  </a:cubicBezTo>
                  <a:cubicBezTo>
                    <a:pt x="10" y="58"/>
                    <a:pt x="14" y="59"/>
                    <a:pt x="14" y="55"/>
                  </a:cubicBezTo>
                  <a:cubicBezTo>
                    <a:pt x="15" y="53"/>
                    <a:pt x="10" y="52"/>
                    <a:pt x="11" y="48"/>
                  </a:cubicBezTo>
                  <a:cubicBezTo>
                    <a:pt x="11" y="44"/>
                    <a:pt x="13" y="43"/>
                    <a:pt x="15" y="41"/>
                  </a:cubicBezTo>
                  <a:cubicBezTo>
                    <a:pt x="16" y="38"/>
                    <a:pt x="16" y="35"/>
                    <a:pt x="17" y="32"/>
                  </a:cubicBezTo>
                  <a:cubicBezTo>
                    <a:pt x="19" y="30"/>
                    <a:pt x="22" y="29"/>
                    <a:pt x="25" y="28"/>
                  </a:cubicBezTo>
                  <a:cubicBezTo>
                    <a:pt x="27" y="26"/>
                    <a:pt x="30" y="24"/>
                    <a:pt x="31" y="21"/>
                  </a:cubicBezTo>
                  <a:cubicBezTo>
                    <a:pt x="33" y="18"/>
                    <a:pt x="32" y="15"/>
                    <a:pt x="34" y="13"/>
                  </a:cubicBezTo>
                  <a:cubicBezTo>
                    <a:pt x="35" y="11"/>
                    <a:pt x="37" y="9"/>
                    <a:pt x="39" y="9"/>
                  </a:cubicBezTo>
                  <a:cubicBezTo>
                    <a:pt x="41" y="9"/>
                    <a:pt x="42" y="11"/>
                    <a:pt x="45" y="11"/>
                  </a:cubicBezTo>
                  <a:cubicBezTo>
                    <a:pt x="47" y="11"/>
                    <a:pt x="48" y="9"/>
                    <a:pt x="51" y="9"/>
                  </a:cubicBezTo>
                  <a:cubicBezTo>
                    <a:pt x="53" y="9"/>
                    <a:pt x="55" y="10"/>
                    <a:pt x="57" y="9"/>
                  </a:cubicBezTo>
                  <a:cubicBezTo>
                    <a:pt x="57" y="5"/>
                    <a:pt x="52" y="7"/>
                    <a:pt x="49" y="8"/>
                  </a:cubicBezTo>
                  <a:cubicBezTo>
                    <a:pt x="46" y="8"/>
                    <a:pt x="43" y="6"/>
                    <a:pt x="41" y="4"/>
                  </a:cubicBezTo>
                  <a:cubicBezTo>
                    <a:pt x="34" y="0"/>
                    <a:pt x="29" y="0"/>
                    <a:pt x="27" y="9"/>
                  </a:cubicBezTo>
                  <a:cubicBezTo>
                    <a:pt x="26" y="12"/>
                    <a:pt x="25" y="14"/>
                    <a:pt x="25" y="18"/>
                  </a:cubicBezTo>
                  <a:cubicBezTo>
                    <a:pt x="24" y="22"/>
                    <a:pt x="24" y="22"/>
                    <a:pt x="20" y="24"/>
                  </a:cubicBezTo>
                  <a:cubicBezTo>
                    <a:pt x="17" y="26"/>
                    <a:pt x="17" y="26"/>
                    <a:pt x="15" y="29"/>
                  </a:cubicBezTo>
                  <a:cubicBezTo>
                    <a:pt x="14" y="30"/>
                    <a:pt x="13" y="31"/>
                    <a:pt x="12" y="32"/>
                  </a:cubicBezTo>
                  <a:cubicBezTo>
                    <a:pt x="11" y="34"/>
                    <a:pt x="12" y="34"/>
                    <a:pt x="12" y="35"/>
                  </a:cubicBezTo>
                  <a:cubicBezTo>
                    <a:pt x="11" y="39"/>
                    <a:pt x="10" y="39"/>
                    <a:pt x="7" y="41"/>
                  </a:cubicBezTo>
                  <a:cubicBezTo>
                    <a:pt x="4" y="42"/>
                    <a:pt x="0" y="45"/>
                    <a:pt x="4" y="49"/>
                  </a:cubicBezTo>
                </a:path>
              </a:pathLst>
            </a:custGeom>
            <a:solidFill>
              <a:srgbClr val="DDA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3" name="Freeform 190">
              <a:extLst>
                <a:ext uri="{FF2B5EF4-FFF2-40B4-BE49-F238E27FC236}">
                  <a16:creationId xmlns:a16="http://schemas.microsoft.com/office/drawing/2014/main" id="{CE489886-195A-4592-AEB1-75D7891BF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343"/>
              <a:ext cx="74" cy="22"/>
            </a:xfrm>
            <a:custGeom>
              <a:avLst/>
              <a:gdLst>
                <a:gd name="T0" fmla="*/ 9 w 33"/>
                <a:gd name="T1" fmla="*/ 44 h 10"/>
                <a:gd name="T2" fmla="*/ 81 w 33"/>
                <a:gd name="T3" fmla="*/ 64 h 10"/>
                <a:gd name="T4" fmla="*/ 182 w 33"/>
                <a:gd name="T5" fmla="*/ 73 h 10"/>
                <a:gd name="T6" fmla="*/ 283 w 33"/>
                <a:gd name="T7" fmla="*/ 44 h 10"/>
                <a:gd name="T8" fmla="*/ 316 w 33"/>
                <a:gd name="T9" fmla="*/ 88 h 10"/>
                <a:gd name="T10" fmla="*/ 372 w 33"/>
                <a:gd name="T11" fmla="*/ 53 h 10"/>
                <a:gd name="T12" fmla="*/ 292 w 33"/>
                <a:gd name="T13" fmla="*/ 20 h 10"/>
                <a:gd name="T14" fmla="*/ 247 w 33"/>
                <a:gd name="T15" fmla="*/ 9 h 10"/>
                <a:gd name="T16" fmla="*/ 202 w 33"/>
                <a:gd name="T17" fmla="*/ 33 h 10"/>
                <a:gd name="T18" fmla="*/ 101 w 33"/>
                <a:gd name="T19" fmla="*/ 44 h 10"/>
                <a:gd name="T20" fmla="*/ 20 w 33"/>
                <a:gd name="T21" fmla="*/ 53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10">
                  <a:moveTo>
                    <a:pt x="1" y="4"/>
                  </a:moveTo>
                  <a:cubicBezTo>
                    <a:pt x="0" y="10"/>
                    <a:pt x="3" y="8"/>
                    <a:pt x="7" y="6"/>
                  </a:cubicBezTo>
                  <a:cubicBezTo>
                    <a:pt x="11" y="5"/>
                    <a:pt x="11" y="6"/>
                    <a:pt x="16" y="7"/>
                  </a:cubicBezTo>
                  <a:cubicBezTo>
                    <a:pt x="19" y="7"/>
                    <a:pt x="22" y="3"/>
                    <a:pt x="25" y="4"/>
                  </a:cubicBezTo>
                  <a:cubicBezTo>
                    <a:pt x="26" y="5"/>
                    <a:pt x="26" y="7"/>
                    <a:pt x="28" y="8"/>
                  </a:cubicBezTo>
                  <a:cubicBezTo>
                    <a:pt x="30" y="8"/>
                    <a:pt x="32" y="6"/>
                    <a:pt x="33" y="5"/>
                  </a:cubicBezTo>
                  <a:cubicBezTo>
                    <a:pt x="30" y="7"/>
                    <a:pt x="28" y="3"/>
                    <a:pt x="26" y="2"/>
                  </a:cubicBezTo>
                  <a:cubicBezTo>
                    <a:pt x="25" y="1"/>
                    <a:pt x="23" y="0"/>
                    <a:pt x="22" y="1"/>
                  </a:cubicBezTo>
                  <a:cubicBezTo>
                    <a:pt x="20" y="1"/>
                    <a:pt x="19" y="3"/>
                    <a:pt x="18" y="3"/>
                  </a:cubicBezTo>
                  <a:cubicBezTo>
                    <a:pt x="16" y="4"/>
                    <a:pt x="11" y="4"/>
                    <a:pt x="9" y="4"/>
                  </a:cubicBezTo>
                  <a:cubicBezTo>
                    <a:pt x="7" y="4"/>
                    <a:pt x="3" y="2"/>
                    <a:pt x="2" y="5"/>
                  </a:cubicBezTo>
                </a:path>
              </a:pathLst>
            </a:custGeom>
            <a:solidFill>
              <a:srgbClr val="DDA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4" name="Freeform 191">
              <a:extLst>
                <a:ext uri="{FF2B5EF4-FFF2-40B4-BE49-F238E27FC236}">
                  <a16:creationId xmlns:a16="http://schemas.microsoft.com/office/drawing/2014/main" id="{A0DD6DD5-1C1F-45CD-9C86-83BDF72A1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31"/>
              <a:ext cx="25" cy="25"/>
            </a:xfrm>
            <a:custGeom>
              <a:avLst/>
              <a:gdLst>
                <a:gd name="T0" fmla="*/ 36 w 11"/>
                <a:gd name="T1" fmla="*/ 57 h 11"/>
                <a:gd name="T2" fmla="*/ 0 w 11"/>
                <a:gd name="T3" fmla="*/ 130 h 11"/>
                <a:gd name="T4" fmla="*/ 45 w 11"/>
                <a:gd name="T5" fmla="*/ 57 h 11"/>
                <a:gd name="T6" fmla="*/ 130 w 11"/>
                <a:gd name="T7" fmla="*/ 73 h 11"/>
                <a:gd name="T8" fmla="*/ 102 w 11"/>
                <a:gd name="T9" fmla="*/ 73 h 11"/>
                <a:gd name="T10" fmla="*/ 36 w 11"/>
                <a:gd name="T11" fmla="*/ 5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3" y="5"/>
                  </a:moveTo>
                  <a:cubicBezTo>
                    <a:pt x="1" y="5"/>
                    <a:pt x="0" y="9"/>
                    <a:pt x="0" y="11"/>
                  </a:cubicBezTo>
                  <a:cubicBezTo>
                    <a:pt x="1" y="9"/>
                    <a:pt x="2" y="6"/>
                    <a:pt x="4" y="5"/>
                  </a:cubicBezTo>
                  <a:cubicBezTo>
                    <a:pt x="7" y="5"/>
                    <a:pt x="10" y="9"/>
                    <a:pt x="11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5"/>
                    <a:pt x="4" y="0"/>
                    <a:pt x="3" y="5"/>
                  </a:cubicBezTo>
                </a:path>
              </a:pathLst>
            </a:custGeom>
            <a:solidFill>
              <a:srgbClr val="E9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5" name="Freeform 192">
              <a:extLst>
                <a:ext uri="{FF2B5EF4-FFF2-40B4-BE49-F238E27FC236}">
                  <a16:creationId xmlns:a16="http://schemas.microsoft.com/office/drawing/2014/main" id="{E1382137-7CCA-4C98-9BB0-43BC82F44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244"/>
              <a:ext cx="25" cy="41"/>
            </a:xfrm>
            <a:custGeom>
              <a:avLst/>
              <a:gdLst>
                <a:gd name="T0" fmla="*/ 57 w 11"/>
                <a:gd name="T1" fmla="*/ 141 h 18"/>
                <a:gd name="T2" fmla="*/ 45 w 11"/>
                <a:gd name="T3" fmla="*/ 187 h 18"/>
                <a:gd name="T4" fmla="*/ 0 w 11"/>
                <a:gd name="T5" fmla="*/ 212 h 18"/>
                <a:gd name="T6" fmla="*/ 130 w 11"/>
                <a:gd name="T7" fmla="*/ 57 h 18"/>
                <a:gd name="T8" fmla="*/ 118 w 11"/>
                <a:gd name="T9" fmla="*/ 0 h 18"/>
                <a:gd name="T10" fmla="*/ 118 w 11"/>
                <a:gd name="T11" fmla="*/ 0 h 18"/>
                <a:gd name="T12" fmla="*/ 93 w 11"/>
                <a:gd name="T13" fmla="*/ 25 h 18"/>
                <a:gd name="T14" fmla="*/ 93 w 11"/>
                <a:gd name="T15" fmla="*/ 57 h 18"/>
                <a:gd name="T16" fmla="*/ 73 w 11"/>
                <a:gd name="T17" fmla="*/ 14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8">
                  <a:moveTo>
                    <a:pt x="5" y="12"/>
                  </a:moveTo>
                  <a:cubicBezTo>
                    <a:pt x="5" y="13"/>
                    <a:pt x="5" y="15"/>
                    <a:pt x="4" y="16"/>
                  </a:cubicBezTo>
                  <a:cubicBezTo>
                    <a:pt x="3" y="17"/>
                    <a:pt x="2" y="18"/>
                    <a:pt x="0" y="18"/>
                  </a:cubicBezTo>
                  <a:cubicBezTo>
                    <a:pt x="10" y="18"/>
                    <a:pt x="5" y="6"/>
                    <a:pt x="11" y="5"/>
                  </a:cubicBezTo>
                  <a:cubicBezTo>
                    <a:pt x="10" y="4"/>
                    <a:pt x="9" y="2"/>
                    <a:pt x="10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1"/>
                    <a:pt x="8" y="1"/>
                    <a:pt x="8" y="2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7" y="8"/>
                    <a:pt x="3" y="10"/>
                    <a:pt x="6" y="12"/>
                  </a:cubicBezTo>
                </a:path>
              </a:pathLst>
            </a:custGeom>
            <a:solidFill>
              <a:srgbClr val="E9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6" name="Freeform 193">
              <a:extLst>
                <a:ext uri="{FF2B5EF4-FFF2-40B4-BE49-F238E27FC236}">
                  <a16:creationId xmlns:a16="http://schemas.microsoft.com/office/drawing/2014/main" id="{D1C94D34-4030-4D83-9D3E-988FFF30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318"/>
              <a:ext cx="20" cy="32"/>
            </a:xfrm>
            <a:custGeom>
              <a:avLst/>
              <a:gdLst>
                <a:gd name="T0" fmla="*/ 53 w 9"/>
                <a:gd name="T1" fmla="*/ 37 h 14"/>
                <a:gd name="T2" fmla="*/ 0 w 9"/>
                <a:gd name="T3" fmla="*/ 57 h 14"/>
                <a:gd name="T4" fmla="*/ 53 w 9"/>
                <a:gd name="T5" fmla="*/ 142 h 14"/>
                <a:gd name="T6" fmla="*/ 64 w 9"/>
                <a:gd name="T7" fmla="*/ 48 h 14"/>
                <a:gd name="T8" fmla="*/ 98 w 9"/>
                <a:gd name="T9" fmla="*/ 11 h 14"/>
                <a:gd name="T10" fmla="*/ 80 w 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4">
                  <a:moveTo>
                    <a:pt x="5" y="3"/>
                  </a:moveTo>
                  <a:cubicBezTo>
                    <a:pt x="3" y="4"/>
                    <a:pt x="1" y="4"/>
                    <a:pt x="0" y="5"/>
                  </a:cubicBezTo>
                  <a:cubicBezTo>
                    <a:pt x="1" y="7"/>
                    <a:pt x="4" y="14"/>
                    <a:pt x="5" y="12"/>
                  </a:cubicBezTo>
                  <a:cubicBezTo>
                    <a:pt x="2" y="10"/>
                    <a:pt x="3" y="5"/>
                    <a:pt x="6" y="4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E9C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7" name="Freeform 194">
              <a:extLst>
                <a:ext uri="{FF2B5EF4-FFF2-40B4-BE49-F238E27FC236}">
                  <a16:creationId xmlns:a16="http://schemas.microsoft.com/office/drawing/2014/main" id="{72372285-D7FE-4070-B692-48AEC1E1A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116"/>
              <a:ext cx="54" cy="34"/>
            </a:xfrm>
            <a:custGeom>
              <a:avLst/>
              <a:gdLst>
                <a:gd name="T0" fmla="*/ 36 w 24"/>
                <a:gd name="T1" fmla="*/ 25 h 15"/>
                <a:gd name="T2" fmla="*/ 25 w 24"/>
                <a:gd name="T3" fmla="*/ 118 h 15"/>
                <a:gd name="T4" fmla="*/ 25 w 24"/>
                <a:gd name="T5" fmla="*/ 150 h 15"/>
                <a:gd name="T6" fmla="*/ 56 w 24"/>
                <a:gd name="T7" fmla="*/ 118 h 15"/>
                <a:gd name="T8" fmla="*/ 36 w 24"/>
                <a:gd name="T9" fmla="*/ 73 h 15"/>
                <a:gd name="T10" fmla="*/ 92 w 24"/>
                <a:gd name="T11" fmla="*/ 36 h 15"/>
                <a:gd name="T12" fmla="*/ 117 w 24"/>
                <a:gd name="T13" fmla="*/ 73 h 15"/>
                <a:gd name="T14" fmla="*/ 182 w 24"/>
                <a:gd name="T15" fmla="*/ 45 h 15"/>
                <a:gd name="T16" fmla="*/ 207 w 24"/>
                <a:gd name="T17" fmla="*/ 36 h 15"/>
                <a:gd name="T18" fmla="*/ 137 w 24"/>
                <a:gd name="T19" fmla="*/ 36 h 15"/>
                <a:gd name="T20" fmla="*/ 72 w 24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15">
                  <a:moveTo>
                    <a:pt x="3" y="2"/>
                  </a:moveTo>
                  <a:cubicBezTo>
                    <a:pt x="0" y="2"/>
                    <a:pt x="3" y="7"/>
                    <a:pt x="2" y="10"/>
                  </a:cubicBezTo>
                  <a:cubicBezTo>
                    <a:pt x="2" y="11"/>
                    <a:pt x="0" y="12"/>
                    <a:pt x="2" y="13"/>
                  </a:cubicBezTo>
                  <a:cubicBezTo>
                    <a:pt x="4" y="15"/>
                    <a:pt x="5" y="12"/>
                    <a:pt x="5" y="10"/>
                  </a:cubicBezTo>
                  <a:cubicBezTo>
                    <a:pt x="5" y="9"/>
                    <a:pt x="3" y="7"/>
                    <a:pt x="3" y="6"/>
                  </a:cubicBezTo>
                  <a:cubicBezTo>
                    <a:pt x="4" y="5"/>
                    <a:pt x="7" y="3"/>
                    <a:pt x="8" y="3"/>
                  </a:cubicBezTo>
                  <a:cubicBezTo>
                    <a:pt x="9" y="3"/>
                    <a:pt x="9" y="5"/>
                    <a:pt x="10" y="6"/>
                  </a:cubicBezTo>
                  <a:cubicBezTo>
                    <a:pt x="12" y="6"/>
                    <a:pt x="15" y="5"/>
                    <a:pt x="16" y="4"/>
                  </a:cubicBezTo>
                  <a:cubicBezTo>
                    <a:pt x="18" y="12"/>
                    <a:pt x="24" y="2"/>
                    <a:pt x="18" y="3"/>
                  </a:cubicBezTo>
                  <a:cubicBezTo>
                    <a:pt x="15" y="3"/>
                    <a:pt x="15" y="5"/>
                    <a:pt x="12" y="3"/>
                  </a:cubicBezTo>
                  <a:cubicBezTo>
                    <a:pt x="10" y="2"/>
                    <a:pt x="8" y="1"/>
                    <a:pt x="6" y="0"/>
                  </a:cubicBezTo>
                </a:path>
              </a:pathLst>
            </a:custGeom>
            <a:solidFill>
              <a:srgbClr val="C9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8" name="Freeform 195">
              <a:extLst>
                <a:ext uri="{FF2B5EF4-FFF2-40B4-BE49-F238E27FC236}">
                  <a16:creationId xmlns:a16="http://schemas.microsoft.com/office/drawing/2014/main" id="{239FEA1E-4FBD-494E-A167-3FA018E77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123"/>
              <a:ext cx="24" cy="36"/>
            </a:xfrm>
            <a:custGeom>
              <a:avLst/>
              <a:gdLst>
                <a:gd name="T0" fmla="*/ 52 w 11"/>
                <a:gd name="T1" fmla="*/ 0 h 16"/>
                <a:gd name="T2" fmla="*/ 20 w 11"/>
                <a:gd name="T3" fmla="*/ 182 h 16"/>
                <a:gd name="T4" fmla="*/ 61 w 11"/>
                <a:gd name="T5" fmla="*/ 92 h 16"/>
                <a:gd name="T6" fmla="*/ 113 w 11"/>
                <a:gd name="T7" fmla="*/ 137 h 16"/>
                <a:gd name="T8" fmla="*/ 72 w 11"/>
                <a:gd name="T9" fmla="*/ 92 h 16"/>
                <a:gd name="T10" fmla="*/ 81 w 11"/>
                <a:gd name="T11" fmla="*/ 56 h 16"/>
                <a:gd name="T12" fmla="*/ 61 w 11"/>
                <a:gd name="T13" fmla="*/ 1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6">
                  <a:moveTo>
                    <a:pt x="5" y="0"/>
                  </a:moveTo>
                  <a:cubicBezTo>
                    <a:pt x="0" y="1"/>
                    <a:pt x="1" y="13"/>
                    <a:pt x="2" y="16"/>
                  </a:cubicBezTo>
                  <a:cubicBezTo>
                    <a:pt x="3" y="14"/>
                    <a:pt x="3" y="9"/>
                    <a:pt x="6" y="8"/>
                  </a:cubicBezTo>
                  <a:cubicBezTo>
                    <a:pt x="8" y="8"/>
                    <a:pt x="9" y="11"/>
                    <a:pt x="11" y="12"/>
                  </a:cubicBezTo>
                  <a:cubicBezTo>
                    <a:pt x="11" y="9"/>
                    <a:pt x="8" y="10"/>
                    <a:pt x="7" y="8"/>
                  </a:cubicBezTo>
                  <a:cubicBezTo>
                    <a:pt x="7" y="8"/>
                    <a:pt x="8" y="6"/>
                    <a:pt x="8" y="5"/>
                  </a:cubicBezTo>
                  <a:cubicBezTo>
                    <a:pt x="8" y="3"/>
                    <a:pt x="6" y="2"/>
                    <a:pt x="6" y="1"/>
                  </a:cubicBezTo>
                </a:path>
              </a:pathLst>
            </a:custGeom>
            <a:solidFill>
              <a:srgbClr val="C9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9" name="Freeform 196">
              <a:extLst>
                <a:ext uri="{FF2B5EF4-FFF2-40B4-BE49-F238E27FC236}">
                  <a16:creationId xmlns:a16="http://schemas.microsoft.com/office/drawing/2014/main" id="{E8F19CE3-C194-48E4-8F58-FDF0A8F7A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359"/>
              <a:ext cx="57" cy="42"/>
            </a:xfrm>
            <a:custGeom>
              <a:avLst/>
              <a:gdLst>
                <a:gd name="T0" fmla="*/ 11 w 25"/>
                <a:gd name="T1" fmla="*/ 206 h 19"/>
                <a:gd name="T2" fmla="*/ 73 w 25"/>
                <a:gd name="T3" fmla="*/ 206 h 19"/>
                <a:gd name="T4" fmla="*/ 82 w 25"/>
                <a:gd name="T5" fmla="*/ 161 h 19"/>
                <a:gd name="T6" fmla="*/ 178 w 25"/>
                <a:gd name="T7" fmla="*/ 53 h 19"/>
                <a:gd name="T8" fmla="*/ 212 w 25"/>
                <a:gd name="T9" fmla="*/ 0 h 19"/>
                <a:gd name="T10" fmla="*/ 141 w 25"/>
                <a:gd name="T11" fmla="*/ 20 h 19"/>
                <a:gd name="T12" fmla="*/ 73 w 25"/>
                <a:gd name="T13" fmla="*/ 64 h 19"/>
                <a:gd name="T14" fmla="*/ 48 w 25"/>
                <a:gd name="T15" fmla="*/ 108 h 19"/>
                <a:gd name="T16" fmla="*/ 36 w 25"/>
                <a:gd name="T17" fmla="*/ 161 h 19"/>
                <a:gd name="T18" fmla="*/ 48 w 25"/>
                <a:gd name="T19" fmla="*/ 170 h 19"/>
                <a:gd name="T20" fmla="*/ 36 w 25"/>
                <a:gd name="T21" fmla="*/ 186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19">
                  <a:moveTo>
                    <a:pt x="1" y="19"/>
                  </a:moveTo>
                  <a:cubicBezTo>
                    <a:pt x="0" y="16"/>
                    <a:pt x="4" y="19"/>
                    <a:pt x="6" y="19"/>
                  </a:cubicBezTo>
                  <a:cubicBezTo>
                    <a:pt x="8" y="19"/>
                    <a:pt x="10" y="16"/>
                    <a:pt x="7" y="15"/>
                  </a:cubicBezTo>
                  <a:cubicBezTo>
                    <a:pt x="7" y="11"/>
                    <a:pt x="10" y="7"/>
                    <a:pt x="15" y="5"/>
                  </a:cubicBezTo>
                  <a:cubicBezTo>
                    <a:pt x="17" y="4"/>
                    <a:pt x="25" y="2"/>
                    <a:pt x="18" y="0"/>
                  </a:cubicBezTo>
                  <a:cubicBezTo>
                    <a:pt x="15" y="0"/>
                    <a:pt x="13" y="0"/>
                    <a:pt x="12" y="2"/>
                  </a:cubicBezTo>
                  <a:cubicBezTo>
                    <a:pt x="9" y="4"/>
                    <a:pt x="8" y="4"/>
                    <a:pt x="6" y="6"/>
                  </a:cubicBezTo>
                  <a:cubicBezTo>
                    <a:pt x="2" y="7"/>
                    <a:pt x="4" y="8"/>
                    <a:pt x="4" y="10"/>
                  </a:cubicBezTo>
                  <a:cubicBezTo>
                    <a:pt x="5" y="13"/>
                    <a:pt x="5" y="13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</a:path>
              </a:pathLst>
            </a:custGeom>
            <a:solidFill>
              <a:srgbClr val="C9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0" name="Freeform 197">
              <a:extLst>
                <a:ext uri="{FF2B5EF4-FFF2-40B4-BE49-F238E27FC236}">
                  <a16:creationId xmlns:a16="http://schemas.microsoft.com/office/drawing/2014/main" id="{968440FA-F04D-4649-B942-7A48CFEE0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305"/>
              <a:ext cx="47" cy="49"/>
            </a:xfrm>
            <a:custGeom>
              <a:avLst/>
              <a:gdLst>
                <a:gd name="T0" fmla="*/ 0 w 21"/>
                <a:gd name="T1" fmla="*/ 234 h 22"/>
                <a:gd name="T2" fmla="*/ 36 w 21"/>
                <a:gd name="T3" fmla="*/ 198 h 22"/>
                <a:gd name="T4" fmla="*/ 65 w 21"/>
                <a:gd name="T5" fmla="*/ 234 h 22"/>
                <a:gd name="T6" fmla="*/ 101 w 21"/>
                <a:gd name="T7" fmla="*/ 243 h 22"/>
                <a:gd name="T8" fmla="*/ 145 w 21"/>
                <a:gd name="T9" fmla="*/ 223 h 22"/>
                <a:gd name="T10" fmla="*/ 154 w 21"/>
                <a:gd name="T11" fmla="*/ 198 h 22"/>
                <a:gd name="T12" fmla="*/ 181 w 21"/>
                <a:gd name="T13" fmla="*/ 198 h 22"/>
                <a:gd name="T14" fmla="*/ 201 w 21"/>
                <a:gd name="T15" fmla="*/ 145 h 22"/>
                <a:gd name="T16" fmla="*/ 181 w 21"/>
                <a:gd name="T17" fmla="*/ 0 h 22"/>
                <a:gd name="T18" fmla="*/ 154 w 21"/>
                <a:gd name="T19" fmla="*/ 145 h 22"/>
                <a:gd name="T20" fmla="*/ 81 w 21"/>
                <a:gd name="T21" fmla="*/ 209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22">
                  <a:moveTo>
                    <a:pt x="0" y="21"/>
                  </a:moveTo>
                  <a:cubicBezTo>
                    <a:pt x="0" y="20"/>
                    <a:pt x="2" y="18"/>
                    <a:pt x="3" y="18"/>
                  </a:cubicBezTo>
                  <a:cubicBezTo>
                    <a:pt x="4" y="18"/>
                    <a:pt x="5" y="20"/>
                    <a:pt x="6" y="21"/>
                  </a:cubicBezTo>
                  <a:cubicBezTo>
                    <a:pt x="6" y="21"/>
                    <a:pt x="9" y="22"/>
                    <a:pt x="9" y="22"/>
                  </a:cubicBezTo>
                  <a:cubicBezTo>
                    <a:pt x="12" y="22"/>
                    <a:pt x="11" y="22"/>
                    <a:pt x="13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8"/>
                    <a:pt x="15" y="18"/>
                    <a:pt x="16" y="18"/>
                  </a:cubicBezTo>
                  <a:cubicBezTo>
                    <a:pt x="18" y="16"/>
                    <a:pt x="18" y="15"/>
                    <a:pt x="18" y="13"/>
                  </a:cubicBezTo>
                  <a:cubicBezTo>
                    <a:pt x="18" y="9"/>
                    <a:pt x="18" y="4"/>
                    <a:pt x="16" y="0"/>
                  </a:cubicBezTo>
                  <a:cubicBezTo>
                    <a:pt x="11" y="3"/>
                    <a:pt x="21" y="11"/>
                    <a:pt x="14" y="13"/>
                  </a:cubicBezTo>
                  <a:cubicBezTo>
                    <a:pt x="17" y="19"/>
                    <a:pt x="7" y="21"/>
                    <a:pt x="7" y="19"/>
                  </a:cubicBezTo>
                </a:path>
              </a:pathLst>
            </a:custGeom>
            <a:solidFill>
              <a:srgbClr val="C95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1" name="Freeform 198">
              <a:extLst>
                <a:ext uri="{FF2B5EF4-FFF2-40B4-BE49-F238E27FC236}">
                  <a16:creationId xmlns:a16="http://schemas.microsoft.com/office/drawing/2014/main" id="{25FFE45F-D674-4E30-B5F0-21C78539B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161"/>
              <a:ext cx="81" cy="104"/>
            </a:xfrm>
            <a:custGeom>
              <a:avLst/>
              <a:gdLst>
                <a:gd name="T0" fmla="*/ 36 w 36"/>
                <a:gd name="T1" fmla="*/ 459 h 46"/>
                <a:gd name="T2" fmla="*/ 25 w 36"/>
                <a:gd name="T3" fmla="*/ 531 h 46"/>
                <a:gd name="T4" fmla="*/ 56 w 36"/>
                <a:gd name="T5" fmla="*/ 414 h 46"/>
                <a:gd name="T6" fmla="*/ 92 w 36"/>
                <a:gd name="T7" fmla="*/ 384 h 46"/>
                <a:gd name="T8" fmla="*/ 101 w 36"/>
                <a:gd name="T9" fmla="*/ 301 h 46"/>
                <a:gd name="T10" fmla="*/ 137 w 36"/>
                <a:gd name="T11" fmla="*/ 292 h 46"/>
                <a:gd name="T12" fmla="*/ 162 w 36"/>
                <a:gd name="T13" fmla="*/ 255 h 46"/>
                <a:gd name="T14" fmla="*/ 218 w 36"/>
                <a:gd name="T15" fmla="*/ 219 h 46"/>
                <a:gd name="T16" fmla="*/ 239 w 36"/>
                <a:gd name="T17" fmla="*/ 138 h 46"/>
                <a:gd name="T18" fmla="*/ 263 w 36"/>
                <a:gd name="T19" fmla="*/ 149 h 46"/>
                <a:gd name="T20" fmla="*/ 344 w 36"/>
                <a:gd name="T21" fmla="*/ 129 h 46"/>
                <a:gd name="T22" fmla="*/ 329 w 36"/>
                <a:gd name="T23" fmla="*/ 45 h 46"/>
                <a:gd name="T24" fmla="*/ 365 w 36"/>
                <a:gd name="T25" fmla="*/ 72 h 46"/>
                <a:gd name="T26" fmla="*/ 410 w 36"/>
                <a:gd name="T27" fmla="*/ 57 h 46"/>
                <a:gd name="T28" fmla="*/ 329 w 36"/>
                <a:gd name="T29" fmla="*/ 11 h 46"/>
                <a:gd name="T30" fmla="*/ 263 w 36"/>
                <a:gd name="T31" fmla="*/ 45 h 46"/>
                <a:gd name="T32" fmla="*/ 218 w 36"/>
                <a:gd name="T33" fmla="*/ 102 h 46"/>
                <a:gd name="T34" fmla="*/ 173 w 36"/>
                <a:gd name="T35" fmla="*/ 129 h 46"/>
                <a:gd name="T36" fmla="*/ 162 w 36"/>
                <a:gd name="T37" fmla="*/ 174 h 46"/>
                <a:gd name="T38" fmla="*/ 101 w 36"/>
                <a:gd name="T39" fmla="*/ 231 h 46"/>
                <a:gd name="T40" fmla="*/ 45 w 36"/>
                <a:gd name="T41" fmla="*/ 292 h 46"/>
                <a:gd name="T42" fmla="*/ 25 w 36"/>
                <a:gd name="T43" fmla="*/ 337 h 46"/>
                <a:gd name="T44" fmla="*/ 45 w 36"/>
                <a:gd name="T45" fmla="*/ 414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6" h="46">
                  <a:moveTo>
                    <a:pt x="3" y="40"/>
                  </a:moveTo>
                  <a:cubicBezTo>
                    <a:pt x="3" y="42"/>
                    <a:pt x="2" y="44"/>
                    <a:pt x="2" y="46"/>
                  </a:cubicBezTo>
                  <a:cubicBezTo>
                    <a:pt x="3" y="43"/>
                    <a:pt x="4" y="39"/>
                    <a:pt x="5" y="36"/>
                  </a:cubicBezTo>
                  <a:cubicBezTo>
                    <a:pt x="5" y="34"/>
                    <a:pt x="7" y="28"/>
                    <a:pt x="8" y="33"/>
                  </a:cubicBezTo>
                  <a:cubicBezTo>
                    <a:pt x="9" y="31"/>
                    <a:pt x="7" y="28"/>
                    <a:pt x="9" y="26"/>
                  </a:cubicBezTo>
                  <a:cubicBezTo>
                    <a:pt x="10" y="25"/>
                    <a:pt x="11" y="26"/>
                    <a:pt x="12" y="25"/>
                  </a:cubicBezTo>
                  <a:cubicBezTo>
                    <a:pt x="13" y="24"/>
                    <a:pt x="13" y="23"/>
                    <a:pt x="14" y="22"/>
                  </a:cubicBezTo>
                  <a:cubicBezTo>
                    <a:pt x="16" y="21"/>
                    <a:pt x="18" y="22"/>
                    <a:pt x="19" y="19"/>
                  </a:cubicBezTo>
                  <a:cubicBezTo>
                    <a:pt x="20" y="17"/>
                    <a:pt x="17" y="13"/>
                    <a:pt x="21" y="12"/>
                  </a:cubicBezTo>
                  <a:cubicBezTo>
                    <a:pt x="21" y="13"/>
                    <a:pt x="22" y="13"/>
                    <a:pt x="23" y="13"/>
                  </a:cubicBezTo>
                  <a:cubicBezTo>
                    <a:pt x="24" y="10"/>
                    <a:pt x="27" y="12"/>
                    <a:pt x="30" y="11"/>
                  </a:cubicBezTo>
                  <a:cubicBezTo>
                    <a:pt x="27" y="10"/>
                    <a:pt x="26" y="6"/>
                    <a:pt x="29" y="4"/>
                  </a:cubicBezTo>
                  <a:cubicBezTo>
                    <a:pt x="30" y="5"/>
                    <a:pt x="31" y="6"/>
                    <a:pt x="32" y="6"/>
                  </a:cubicBezTo>
                  <a:cubicBezTo>
                    <a:pt x="34" y="6"/>
                    <a:pt x="34" y="3"/>
                    <a:pt x="36" y="5"/>
                  </a:cubicBezTo>
                  <a:cubicBezTo>
                    <a:pt x="35" y="2"/>
                    <a:pt x="31" y="1"/>
                    <a:pt x="29" y="1"/>
                  </a:cubicBezTo>
                  <a:cubicBezTo>
                    <a:pt x="25" y="0"/>
                    <a:pt x="24" y="1"/>
                    <a:pt x="23" y="4"/>
                  </a:cubicBezTo>
                  <a:cubicBezTo>
                    <a:pt x="21" y="7"/>
                    <a:pt x="21" y="8"/>
                    <a:pt x="19" y="9"/>
                  </a:cubicBezTo>
                  <a:cubicBezTo>
                    <a:pt x="17" y="10"/>
                    <a:pt x="16" y="10"/>
                    <a:pt x="15" y="11"/>
                  </a:cubicBezTo>
                  <a:cubicBezTo>
                    <a:pt x="14" y="12"/>
                    <a:pt x="15" y="14"/>
                    <a:pt x="14" y="15"/>
                  </a:cubicBezTo>
                  <a:cubicBezTo>
                    <a:pt x="13" y="17"/>
                    <a:pt x="11" y="18"/>
                    <a:pt x="9" y="20"/>
                  </a:cubicBezTo>
                  <a:cubicBezTo>
                    <a:pt x="7" y="23"/>
                    <a:pt x="7" y="24"/>
                    <a:pt x="4" y="25"/>
                  </a:cubicBezTo>
                  <a:cubicBezTo>
                    <a:pt x="0" y="26"/>
                    <a:pt x="0" y="26"/>
                    <a:pt x="2" y="29"/>
                  </a:cubicBezTo>
                  <a:cubicBezTo>
                    <a:pt x="3" y="32"/>
                    <a:pt x="4" y="33"/>
                    <a:pt x="4" y="36"/>
                  </a:cubicBezTo>
                </a:path>
              </a:pathLst>
            </a:custGeom>
            <a:solidFill>
              <a:srgbClr val="C76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2" name="Freeform 199">
              <a:extLst>
                <a:ext uri="{FF2B5EF4-FFF2-40B4-BE49-F238E27FC236}">
                  <a16:creationId xmlns:a16="http://schemas.microsoft.com/office/drawing/2014/main" id="{2823F185-065D-4400-99AB-4F51B6D48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30"/>
              <a:ext cx="63" cy="83"/>
            </a:xfrm>
            <a:custGeom>
              <a:avLst/>
              <a:gdLst>
                <a:gd name="T0" fmla="*/ 137 w 28"/>
                <a:gd name="T1" fmla="*/ 316 h 37"/>
                <a:gd name="T2" fmla="*/ 137 w 28"/>
                <a:gd name="T3" fmla="*/ 283 h 37"/>
                <a:gd name="T4" fmla="*/ 173 w 28"/>
                <a:gd name="T5" fmla="*/ 271 h 37"/>
                <a:gd name="T6" fmla="*/ 162 w 28"/>
                <a:gd name="T7" fmla="*/ 191 h 37"/>
                <a:gd name="T8" fmla="*/ 218 w 28"/>
                <a:gd name="T9" fmla="*/ 146 h 37"/>
                <a:gd name="T10" fmla="*/ 207 w 28"/>
                <a:gd name="T11" fmla="*/ 65 h 37"/>
                <a:gd name="T12" fmla="*/ 239 w 28"/>
                <a:gd name="T13" fmla="*/ 45 h 37"/>
                <a:gd name="T14" fmla="*/ 275 w 28"/>
                <a:gd name="T15" fmla="*/ 20 h 37"/>
                <a:gd name="T16" fmla="*/ 320 w 28"/>
                <a:gd name="T17" fmla="*/ 45 h 37"/>
                <a:gd name="T18" fmla="*/ 254 w 28"/>
                <a:gd name="T19" fmla="*/ 126 h 37"/>
                <a:gd name="T20" fmla="*/ 227 w 28"/>
                <a:gd name="T21" fmla="*/ 182 h 37"/>
                <a:gd name="T22" fmla="*/ 207 w 28"/>
                <a:gd name="T23" fmla="*/ 247 h 37"/>
                <a:gd name="T24" fmla="*/ 182 w 28"/>
                <a:gd name="T25" fmla="*/ 262 h 37"/>
                <a:gd name="T26" fmla="*/ 182 w 28"/>
                <a:gd name="T27" fmla="*/ 292 h 37"/>
                <a:gd name="T28" fmla="*/ 146 w 28"/>
                <a:gd name="T29" fmla="*/ 363 h 37"/>
                <a:gd name="T30" fmla="*/ 72 w 28"/>
                <a:gd name="T31" fmla="*/ 408 h 37"/>
                <a:gd name="T32" fmla="*/ 0 w 28"/>
                <a:gd name="T33" fmla="*/ 417 h 37"/>
                <a:gd name="T34" fmla="*/ 117 w 28"/>
                <a:gd name="T35" fmla="*/ 316 h 3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8" h="37">
                  <a:moveTo>
                    <a:pt x="12" y="28"/>
                  </a:moveTo>
                  <a:cubicBezTo>
                    <a:pt x="11" y="28"/>
                    <a:pt x="11" y="26"/>
                    <a:pt x="12" y="25"/>
                  </a:cubicBezTo>
                  <a:cubicBezTo>
                    <a:pt x="13" y="22"/>
                    <a:pt x="13" y="24"/>
                    <a:pt x="15" y="24"/>
                  </a:cubicBezTo>
                  <a:cubicBezTo>
                    <a:pt x="17" y="22"/>
                    <a:pt x="14" y="20"/>
                    <a:pt x="14" y="17"/>
                  </a:cubicBezTo>
                  <a:cubicBezTo>
                    <a:pt x="16" y="17"/>
                    <a:pt x="19" y="14"/>
                    <a:pt x="19" y="13"/>
                  </a:cubicBezTo>
                  <a:cubicBezTo>
                    <a:pt x="19" y="10"/>
                    <a:pt x="17" y="8"/>
                    <a:pt x="18" y="6"/>
                  </a:cubicBezTo>
                  <a:cubicBezTo>
                    <a:pt x="19" y="5"/>
                    <a:pt x="21" y="5"/>
                    <a:pt x="21" y="4"/>
                  </a:cubicBezTo>
                  <a:cubicBezTo>
                    <a:pt x="22" y="4"/>
                    <a:pt x="23" y="2"/>
                    <a:pt x="24" y="2"/>
                  </a:cubicBezTo>
                  <a:cubicBezTo>
                    <a:pt x="26" y="0"/>
                    <a:pt x="26" y="2"/>
                    <a:pt x="28" y="4"/>
                  </a:cubicBezTo>
                  <a:cubicBezTo>
                    <a:pt x="22" y="2"/>
                    <a:pt x="23" y="9"/>
                    <a:pt x="22" y="11"/>
                  </a:cubicBezTo>
                  <a:cubicBezTo>
                    <a:pt x="21" y="13"/>
                    <a:pt x="20" y="12"/>
                    <a:pt x="20" y="16"/>
                  </a:cubicBezTo>
                  <a:cubicBezTo>
                    <a:pt x="19" y="18"/>
                    <a:pt x="20" y="20"/>
                    <a:pt x="18" y="22"/>
                  </a:cubicBezTo>
                  <a:cubicBezTo>
                    <a:pt x="18" y="22"/>
                    <a:pt x="16" y="22"/>
                    <a:pt x="16" y="23"/>
                  </a:cubicBezTo>
                  <a:cubicBezTo>
                    <a:pt x="15" y="24"/>
                    <a:pt x="16" y="24"/>
                    <a:pt x="16" y="26"/>
                  </a:cubicBezTo>
                  <a:cubicBezTo>
                    <a:pt x="15" y="28"/>
                    <a:pt x="15" y="30"/>
                    <a:pt x="13" y="32"/>
                  </a:cubicBezTo>
                  <a:cubicBezTo>
                    <a:pt x="11" y="33"/>
                    <a:pt x="8" y="36"/>
                    <a:pt x="6" y="36"/>
                  </a:cubicBezTo>
                  <a:cubicBezTo>
                    <a:pt x="4" y="37"/>
                    <a:pt x="1" y="36"/>
                    <a:pt x="0" y="37"/>
                  </a:cubicBezTo>
                  <a:cubicBezTo>
                    <a:pt x="4" y="35"/>
                    <a:pt x="9" y="33"/>
                    <a:pt x="10" y="28"/>
                  </a:cubicBezTo>
                </a:path>
              </a:pathLst>
            </a:custGeom>
            <a:solidFill>
              <a:srgbClr val="C76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3" name="Freeform 200">
              <a:extLst>
                <a:ext uri="{FF2B5EF4-FFF2-40B4-BE49-F238E27FC236}">
                  <a16:creationId xmlns:a16="http://schemas.microsoft.com/office/drawing/2014/main" id="{3A524BBC-8ECC-4A73-8681-88F9753CA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287"/>
              <a:ext cx="45" cy="81"/>
            </a:xfrm>
            <a:custGeom>
              <a:avLst/>
              <a:gdLst>
                <a:gd name="T0" fmla="*/ 146 w 20"/>
                <a:gd name="T1" fmla="*/ 117 h 36"/>
                <a:gd name="T2" fmla="*/ 182 w 20"/>
                <a:gd name="T3" fmla="*/ 207 h 36"/>
                <a:gd name="T4" fmla="*/ 137 w 20"/>
                <a:gd name="T5" fmla="*/ 299 h 36"/>
                <a:gd name="T6" fmla="*/ 101 w 20"/>
                <a:gd name="T7" fmla="*/ 376 h 36"/>
                <a:gd name="T8" fmla="*/ 0 w 20"/>
                <a:gd name="T9" fmla="*/ 389 h 36"/>
                <a:gd name="T10" fmla="*/ 117 w 20"/>
                <a:gd name="T11" fmla="*/ 410 h 36"/>
                <a:gd name="T12" fmla="*/ 218 w 20"/>
                <a:gd name="T13" fmla="*/ 356 h 36"/>
                <a:gd name="T14" fmla="*/ 207 w 20"/>
                <a:gd name="T15" fmla="*/ 239 h 36"/>
                <a:gd name="T16" fmla="*/ 207 w 20"/>
                <a:gd name="T17" fmla="*/ 137 h 36"/>
                <a:gd name="T18" fmla="*/ 146 w 20"/>
                <a:gd name="T19" fmla="*/ 56 h 36"/>
                <a:gd name="T20" fmla="*/ 101 w 20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36">
                  <a:moveTo>
                    <a:pt x="13" y="10"/>
                  </a:moveTo>
                  <a:cubicBezTo>
                    <a:pt x="13" y="13"/>
                    <a:pt x="16" y="15"/>
                    <a:pt x="16" y="18"/>
                  </a:cubicBezTo>
                  <a:cubicBezTo>
                    <a:pt x="16" y="23"/>
                    <a:pt x="14" y="23"/>
                    <a:pt x="12" y="26"/>
                  </a:cubicBezTo>
                  <a:cubicBezTo>
                    <a:pt x="10" y="28"/>
                    <a:pt x="11" y="31"/>
                    <a:pt x="9" y="33"/>
                  </a:cubicBezTo>
                  <a:cubicBezTo>
                    <a:pt x="7" y="35"/>
                    <a:pt x="3" y="34"/>
                    <a:pt x="0" y="34"/>
                  </a:cubicBezTo>
                  <a:cubicBezTo>
                    <a:pt x="3" y="30"/>
                    <a:pt x="7" y="36"/>
                    <a:pt x="10" y="36"/>
                  </a:cubicBezTo>
                  <a:cubicBezTo>
                    <a:pt x="12" y="36"/>
                    <a:pt x="16" y="31"/>
                    <a:pt x="19" y="31"/>
                  </a:cubicBezTo>
                  <a:cubicBezTo>
                    <a:pt x="16" y="28"/>
                    <a:pt x="17" y="24"/>
                    <a:pt x="18" y="21"/>
                  </a:cubicBezTo>
                  <a:cubicBezTo>
                    <a:pt x="20" y="17"/>
                    <a:pt x="20" y="16"/>
                    <a:pt x="18" y="12"/>
                  </a:cubicBezTo>
                  <a:cubicBezTo>
                    <a:pt x="17" y="8"/>
                    <a:pt x="17" y="7"/>
                    <a:pt x="13" y="5"/>
                  </a:cubicBezTo>
                  <a:cubicBezTo>
                    <a:pt x="11" y="4"/>
                    <a:pt x="9" y="2"/>
                    <a:pt x="9" y="0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4" name="Freeform 201">
              <a:extLst>
                <a:ext uri="{FF2B5EF4-FFF2-40B4-BE49-F238E27FC236}">
                  <a16:creationId xmlns:a16="http://schemas.microsoft.com/office/drawing/2014/main" id="{FDC9256E-3B28-4A57-9CB8-24EE3DD11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309"/>
              <a:ext cx="34" cy="88"/>
            </a:xfrm>
            <a:custGeom>
              <a:avLst/>
              <a:gdLst>
                <a:gd name="T0" fmla="*/ 129 w 15"/>
                <a:gd name="T1" fmla="*/ 117 h 39"/>
                <a:gd name="T2" fmla="*/ 165 w 15"/>
                <a:gd name="T3" fmla="*/ 219 h 39"/>
                <a:gd name="T4" fmla="*/ 93 w 15"/>
                <a:gd name="T5" fmla="*/ 311 h 39"/>
                <a:gd name="T6" fmla="*/ 82 w 15"/>
                <a:gd name="T7" fmla="*/ 402 h 39"/>
                <a:gd name="T8" fmla="*/ 0 w 15"/>
                <a:gd name="T9" fmla="*/ 377 h 39"/>
                <a:gd name="T10" fmla="*/ 102 w 15"/>
                <a:gd name="T11" fmla="*/ 194 h 39"/>
                <a:gd name="T12" fmla="*/ 73 w 15"/>
                <a:gd name="T13" fmla="*/ 0 h 39"/>
                <a:gd name="T14" fmla="*/ 150 w 15"/>
                <a:gd name="T15" fmla="*/ 126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9">
                  <a:moveTo>
                    <a:pt x="11" y="10"/>
                  </a:moveTo>
                  <a:cubicBezTo>
                    <a:pt x="11" y="13"/>
                    <a:pt x="15" y="16"/>
                    <a:pt x="14" y="19"/>
                  </a:cubicBezTo>
                  <a:cubicBezTo>
                    <a:pt x="14" y="23"/>
                    <a:pt x="10" y="24"/>
                    <a:pt x="8" y="27"/>
                  </a:cubicBezTo>
                  <a:cubicBezTo>
                    <a:pt x="7" y="30"/>
                    <a:pt x="9" y="33"/>
                    <a:pt x="7" y="35"/>
                  </a:cubicBezTo>
                  <a:cubicBezTo>
                    <a:pt x="5" y="39"/>
                    <a:pt x="2" y="35"/>
                    <a:pt x="0" y="33"/>
                  </a:cubicBezTo>
                  <a:cubicBezTo>
                    <a:pt x="9" y="32"/>
                    <a:pt x="10" y="24"/>
                    <a:pt x="9" y="17"/>
                  </a:cubicBezTo>
                  <a:cubicBezTo>
                    <a:pt x="8" y="13"/>
                    <a:pt x="9" y="2"/>
                    <a:pt x="6" y="0"/>
                  </a:cubicBezTo>
                  <a:cubicBezTo>
                    <a:pt x="9" y="2"/>
                    <a:pt x="14" y="7"/>
                    <a:pt x="13" y="11"/>
                  </a:cubicBezTo>
                </a:path>
              </a:pathLst>
            </a:custGeom>
            <a:solidFill>
              <a:srgbClr val="B4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5" name="Freeform 202">
              <a:extLst>
                <a:ext uri="{FF2B5EF4-FFF2-40B4-BE49-F238E27FC236}">
                  <a16:creationId xmlns:a16="http://schemas.microsoft.com/office/drawing/2014/main" id="{F5A0418D-6522-46AA-ABF9-1F65567B4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076"/>
              <a:ext cx="74" cy="43"/>
            </a:xfrm>
            <a:custGeom>
              <a:avLst/>
              <a:gdLst>
                <a:gd name="T0" fmla="*/ 101 w 33"/>
                <a:gd name="T1" fmla="*/ 25 h 19"/>
                <a:gd name="T2" fmla="*/ 9 w 33"/>
                <a:gd name="T3" fmla="*/ 220 h 19"/>
                <a:gd name="T4" fmla="*/ 45 w 33"/>
                <a:gd name="T5" fmla="*/ 220 h 19"/>
                <a:gd name="T6" fmla="*/ 90 w 33"/>
                <a:gd name="T7" fmla="*/ 93 h 19"/>
                <a:gd name="T8" fmla="*/ 137 w 33"/>
                <a:gd name="T9" fmla="*/ 57 h 19"/>
                <a:gd name="T10" fmla="*/ 157 w 33"/>
                <a:gd name="T11" fmla="*/ 93 h 19"/>
                <a:gd name="T12" fmla="*/ 215 w 33"/>
                <a:gd name="T13" fmla="*/ 93 h 19"/>
                <a:gd name="T14" fmla="*/ 292 w 33"/>
                <a:gd name="T15" fmla="*/ 129 h 19"/>
                <a:gd name="T16" fmla="*/ 372 w 33"/>
                <a:gd name="T17" fmla="*/ 149 h 19"/>
                <a:gd name="T18" fmla="*/ 126 w 33"/>
                <a:gd name="T19" fmla="*/ 4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19">
                  <a:moveTo>
                    <a:pt x="9" y="2"/>
                  </a:moveTo>
                  <a:cubicBezTo>
                    <a:pt x="0" y="3"/>
                    <a:pt x="2" y="12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0" y="16"/>
                    <a:pt x="6" y="10"/>
                    <a:pt x="8" y="8"/>
                  </a:cubicBezTo>
                  <a:cubicBezTo>
                    <a:pt x="7" y="4"/>
                    <a:pt x="10" y="4"/>
                    <a:pt x="12" y="5"/>
                  </a:cubicBezTo>
                  <a:cubicBezTo>
                    <a:pt x="13" y="6"/>
                    <a:pt x="13" y="8"/>
                    <a:pt x="14" y="8"/>
                  </a:cubicBezTo>
                  <a:cubicBezTo>
                    <a:pt x="16" y="9"/>
                    <a:pt x="17" y="8"/>
                    <a:pt x="19" y="8"/>
                  </a:cubicBezTo>
                  <a:cubicBezTo>
                    <a:pt x="22" y="9"/>
                    <a:pt x="23" y="11"/>
                    <a:pt x="26" y="11"/>
                  </a:cubicBezTo>
                  <a:cubicBezTo>
                    <a:pt x="29" y="12"/>
                    <a:pt x="31" y="8"/>
                    <a:pt x="33" y="13"/>
                  </a:cubicBezTo>
                  <a:cubicBezTo>
                    <a:pt x="31" y="10"/>
                    <a:pt x="14" y="0"/>
                    <a:pt x="11" y="4"/>
                  </a:cubicBezTo>
                </a:path>
              </a:pathLst>
            </a:custGeom>
            <a:solidFill>
              <a:srgbClr val="B4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6" name="Freeform 203">
              <a:extLst>
                <a:ext uri="{FF2B5EF4-FFF2-40B4-BE49-F238E27FC236}">
                  <a16:creationId xmlns:a16="http://schemas.microsoft.com/office/drawing/2014/main" id="{D7DAA048-0BD9-43A6-BBCE-93FCE19A3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424"/>
              <a:ext cx="79" cy="36"/>
            </a:xfrm>
            <a:custGeom>
              <a:avLst/>
              <a:gdLst>
                <a:gd name="T0" fmla="*/ 25 w 35"/>
                <a:gd name="T1" fmla="*/ 92 h 16"/>
                <a:gd name="T2" fmla="*/ 81 w 35"/>
                <a:gd name="T3" fmla="*/ 182 h 16"/>
                <a:gd name="T4" fmla="*/ 163 w 35"/>
                <a:gd name="T5" fmla="*/ 173 h 16"/>
                <a:gd name="T6" fmla="*/ 219 w 35"/>
                <a:gd name="T7" fmla="*/ 92 h 16"/>
                <a:gd name="T8" fmla="*/ 300 w 35"/>
                <a:gd name="T9" fmla="*/ 81 h 16"/>
                <a:gd name="T10" fmla="*/ 332 w 35"/>
                <a:gd name="T11" fmla="*/ 36 h 16"/>
                <a:gd name="T12" fmla="*/ 239 w 35"/>
                <a:gd name="T13" fmla="*/ 81 h 16"/>
                <a:gd name="T14" fmla="*/ 147 w 35"/>
                <a:gd name="T15" fmla="*/ 101 h 16"/>
                <a:gd name="T16" fmla="*/ 102 w 35"/>
                <a:gd name="T17" fmla="*/ 126 h 16"/>
                <a:gd name="T18" fmla="*/ 72 w 35"/>
                <a:gd name="T19" fmla="*/ 92 h 16"/>
                <a:gd name="T20" fmla="*/ 0 w 35"/>
                <a:gd name="T21" fmla="*/ 25 h 16"/>
                <a:gd name="T22" fmla="*/ 0 w 35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" h="16">
                  <a:moveTo>
                    <a:pt x="2" y="8"/>
                  </a:moveTo>
                  <a:cubicBezTo>
                    <a:pt x="4" y="11"/>
                    <a:pt x="5" y="14"/>
                    <a:pt x="7" y="16"/>
                  </a:cubicBezTo>
                  <a:cubicBezTo>
                    <a:pt x="10" y="12"/>
                    <a:pt x="11" y="16"/>
                    <a:pt x="14" y="15"/>
                  </a:cubicBezTo>
                  <a:cubicBezTo>
                    <a:pt x="19" y="15"/>
                    <a:pt x="17" y="11"/>
                    <a:pt x="19" y="8"/>
                  </a:cubicBezTo>
                  <a:cubicBezTo>
                    <a:pt x="22" y="5"/>
                    <a:pt x="24" y="7"/>
                    <a:pt x="26" y="7"/>
                  </a:cubicBezTo>
                  <a:cubicBezTo>
                    <a:pt x="29" y="7"/>
                    <a:pt x="35" y="4"/>
                    <a:pt x="29" y="3"/>
                  </a:cubicBezTo>
                  <a:cubicBezTo>
                    <a:pt x="26" y="2"/>
                    <a:pt x="24" y="7"/>
                    <a:pt x="21" y="7"/>
                  </a:cubicBezTo>
                  <a:cubicBezTo>
                    <a:pt x="18" y="8"/>
                    <a:pt x="16" y="8"/>
                    <a:pt x="13" y="9"/>
                  </a:cubicBezTo>
                  <a:cubicBezTo>
                    <a:pt x="11" y="10"/>
                    <a:pt x="13" y="12"/>
                    <a:pt x="9" y="11"/>
                  </a:cubicBezTo>
                  <a:cubicBezTo>
                    <a:pt x="8" y="11"/>
                    <a:pt x="7" y="9"/>
                    <a:pt x="6" y="8"/>
                  </a:cubicBezTo>
                  <a:cubicBezTo>
                    <a:pt x="4" y="6"/>
                    <a:pt x="4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9A4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7" name="Freeform 204">
              <a:extLst>
                <a:ext uri="{FF2B5EF4-FFF2-40B4-BE49-F238E27FC236}">
                  <a16:creationId xmlns:a16="http://schemas.microsoft.com/office/drawing/2014/main" id="{078AA1B4-15EE-4C12-A6F2-11D81CDA2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2087"/>
              <a:ext cx="653" cy="1272"/>
            </a:xfrm>
            <a:custGeom>
              <a:avLst/>
              <a:gdLst>
                <a:gd name="T0" fmla="*/ 36 w 291"/>
                <a:gd name="T1" fmla="*/ 3542 h 567"/>
                <a:gd name="T2" fmla="*/ 171 w 291"/>
                <a:gd name="T3" fmla="*/ 4278 h 567"/>
                <a:gd name="T4" fmla="*/ 518 w 291"/>
                <a:gd name="T5" fmla="*/ 4947 h 567"/>
                <a:gd name="T6" fmla="*/ 871 w 291"/>
                <a:gd name="T7" fmla="*/ 5566 h 567"/>
                <a:gd name="T8" fmla="*/ 983 w 291"/>
                <a:gd name="T9" fmla="*/ 5658 h 567"/>
                <a:gd name="T10" fmla="*/ 1129 w 291"/>
                <a:gd name="T11" fmla="*/ 5792 h 567"/>
                <a:gd name="T12" fmla="*/ 1243 w 291"/>
                <a:gd name="T13" fmla="*/ 5884 h 567"/>
                <a:gd name="T14" fmla="*/ 1335 w 291"/>
                <a:gd name="T15" fmla="*/ 6019 h 567"/>
                <a:gd name="T16" fmla="*/ 1526 w 291"/>
                <a:gd name="T17" fmla="*/ 6129 h 567"/>
                <a:gd name="T18" fmla="*/ 1681 w 291"/>
                <a:gd name="T19" fmla="*/ 6277 h 567"/>
                <a:gd name="T20" fmla="*/ 1887 w 291"/>
                <a:gd name="T21" fmla="*/ 6335 h 567"/>
                <a:gd name="T22" fmla="*/ 1809 w 291"/>
                <a:gd name="T23" fmla="*/ 6095 h 567"/>
                <a:gd name="T24" fmla="*/ 1696 w 291"/>
                <a:gd name="T25" fmla="*/ 5893 h 567"/>
                <a:gd name="T26" fmla="*/ 1627 w 291"/>
                <a:gd name="T27" fmla="*/ 5667 h 567"/>
                <a:gd name="T28" fmla="*/ 1456 w 291"/>
                <a:gd name="T29" fmla="*/ 5238 h 567"/>
                <a:gd name="T30" fmla="*/ 1515 w 291"/>
                <a:gd name="T31" fmla="*/ 4866 h 567"/>
                <a:gd name="T32" fmla="*/ 1591 w 291"/>
                <a:gd name="T33" fmla="*/ 4303 h 567"/>
                <a:gd name="T34" fmla="*/ 1696 w 291"/>
                <a:gd name="T35" fmla="*/ 4132 h 567"/>
                <a:gd name="T36" fmla="*/ 1696 w 291"/>
                <a:gd name="T37" fmla="*/ 3796 h 567"/>
                <a:gd name="T38" fmla="*/ 1833 w 291"/>
                <a:gd name="T39" fmla="*/ 3376 h 567"/>
                <a:gd name="T40" fmla="*/ 1999 w 291"/>
                <a:gd name="T41" fmla="*/ 3096 h 567"/>
                <a:gd name="T42" fmla="*/ 2100 w 291"/>
                <a:gd name="T43" fmla="*/ 2777 h 567"/>
                <a:gd name="T44" fmla="*/ 2190 w 291"/>
                <a:gd name="T45" fmla="*/ 2542 h 567"/>
                <a:gd name="T46" fmla="*/ 2316 w 291"/>
                <a:gd name="T47" fmla="*/ 2304 h 567"/>
                <a:gd name="T48" fmla="*/ 2554 w 291"/>
                <a:gd name="T49" fmla="*/ 1898 h 567"/>
                <a:gd name="T50" fmla="*/ 2733 w 291"/>
                <a:gd name="T51" fmla="*/ 1425 h 567"/>
                <a:gd name="T52" fmla="*/ 2861 w 291"/>
                <a:gd name="T53" fmla="*/ 1081 h 567"/>
                <a:gd name="T54" fmla="*/ 2971 w 291"/>
                <a:gd name="T55" fmla="*/ 1007 h 567"/>
                <a:gd name="T56" fmla="*/ 3108 w 291"/>
                <a:gd name="T57" fmla="*/ 826 h 567"/>
                <a:gd name="T58" fmla="*/ 3162 w 291"/>
                <a:gd name="T59" fmla="*/ 680 h 567"/>
                <a:gd name="T60" fmla="*/ 3072 w 291"/>
                <a:gd name="T61" fmla="*/ 328 h 567"/>
                <a:gd name="T62" fmla="*/ 2834 w 291"/>
                <a:gd name="T63" fmla="*/ 146 h 567"/>
                <a:gd name="T64" fmla="*/ 2724 w 291"/>
                <a:gd name="T65" fmla="*/ 0 h 567"/>
                <a:gd name="T66" fmla="*/ 2825 w 291"/>
                <a:gd name="T67" fmla="*/ 462 h 567"/>
                <a:gd name="T68" fmla="*/ 2587 w 291"/>
                <a:gd name="T69" fmla="*/ 891 h 567"/>
                <a:gd name="T70" fmla="*/ 2296 w 291"/>
                <a:gd name="T71" fmla="*/ 1153 h 567"/>
                <a:gd name="T72" fmla="*/ 2235 w 291"/>
                <a:gd name="T73" fmla="*/ 1660 h 567"/>
                <a:gd name="T74" fmla="*/ 2035 w 291"/>
                <a:gd name="T75" fmla="*/ 1932 h 567"/>
                <a:gd name="T76" fmla="*/ 1943 w 291"/>
                <a:gd name="T77" fmla="*/ 2169 h 567"/>
                <a:gd name="T78" fmla="*/ 1907 w 291"/>
                <a:gd name="T79" fmla="*/ 2315 h 567"/>
                <a:gd name="T80" fmla="*/ 1741 w 291"/>
                <a:gd name="T81" fmla="*/ 2688 h 567"/>
                <a:gd name="T82" fmla="*/ 1636 w 291"/>
                <a:gd name="T83" fmla="*/ 2824 h 567"/>
                <a:gd name="T84" fmla="*/ 1501 w 291"/>
                <a:gd name="T85" fmla="*/ 3343 h 567"/>
                <a:gd name="T86" fmla="*/ 1308 w 291"/>
                <a:gd name="T87" fmla="*/ 3760 h 567"/>
                <a:gd name="T88" fmla="*/ 1082 w 291"/>
                <a:gd name="T89" fmla="*/ 4040 h 567"/>
                <a:gd name="T90" fmla="*/ 1017 w 291"/>
                <a:gd name="T91" fmla="*/ 4278 h 567"/>
                <a:gd name="T92" fmla="*/ 907 w 291"/>
                <a:gd name="T93" fmla="*/ 4303 h 567"/>
                <a:gd name="T94" fmla="*/ 745 w 291"/>
                <a:gd name="T95" fmla="*/ 4186 h 567"/>
                <a:gd name="T96" fmla="*/ 599 w 291"/>
                <a:gd name="T97" fmla="*/ 4007 h 567"/>
                <a:gd name="T98" fmla="*/ 408 w 291"/>
                <a:gd name="T99" fmla="*/ 3841 h 567"/>
                <a:gd name="T100" fmla="*/ 307 w 291"/>
                <a:gd name="T101" fmla="*/ 3578 h 567"/>
                <a:gd name="T102" fmla="*/ 101 w 291"/>
                <a:gd name="T103" fmla="*/ 3322 h 567"/>
                <a:gd name="T104" fmla="*/ 65 w 291"/>
                <a:gd name="T105" fmla="*/ 3116 h 5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1" h="567">
                  <a:moveTo>
                    <a:pt x="3" y="276"/>
                  </a:moveTo>
                  <a:cubicBezTo>
                    <a:pt x="3" y="289"/>
                    <a:pt x="0" y="301"/>
                    <a:pt x="3" y="314"/>
                  </a:cubicBezTo>
                  <a:cubicBezTo>
                    <a:pt x="6" y="325"/>
                    <a:pt x="5" y="335"/>
                    <a:pt x="5" y="347"/>
                  </a:cubicBezTo>
                  <a:cubicBezTo>
                    <a:pt x="5" y="357"/>
                    <a:pt x="10" y="370"/>
                    <a:pt x="15" y="379"/>
                  </a:cubicBezTo>
                  <a:cubicBezTo>
                    <a:pt x="21" y="390"/>
                    <a:pt x="25" y="401"/>
                    <a:pt x="32" y="412"/>
                  </a:cubicBezTo>
                  <a:cubicBezTo>
                    <a:pt x="37" y="420"/>
                    <a:pt x="41" y="430"/>
                    <a:pt x="46" y="438"/>
                  </a:cubicBezTo>
                  <a:cubicBezTo>
                    <a:pt x="52" y="448"/>
                    <a:pt x="60" y="455"/>
                    <a:pt x="63" y="467"/>
                  </a:cubicBezTo>
                  <a:cubicBezTo>
                    <a:pt x="66" y="479"/>
                    <a:pt x="69" y="485"/>
                    <a:pt x="77" y="493"/>
                  </a:cubicBezTo>
                  <a:cubicBezTo>
                    <a:pt x="79" y="495"/>
                    <a:pt x="81" y="498"/>
                    <a:pt x="82" y="499"/>
                  </a:cubicBezTo>
                  <a:cubicBezTo>
                    <a:pt x="84" y="501"/>
                    <a:pt x="85" y="500"/>
                    <a:pt x="87" y="501"/>
                  </a:cubicBezTo>
                  <a:cubicBezTo>
                    <a:pt x="92" y="504"/>
                    <a:pt x="95" y="505"/>
                    <a:pt x="94" y="511"/>
                  </a:cubicBezTo>
                  <a:cubicBezTo>
                    <a:pt x="99" y="510"/>
                    <a:pt x="98" y="512"/>
                    <a:pt x="100" y="513"/>
                  </a:cubicBezTo>
                  <a:cubicBezTo>
                    <a:pt x="102" y="514"/>
                    <a:pt x="105" y="516"/>
                    <a:pt x="106" y="517"/>
                  </a:cubicBezTo>
                  <a:cubicBezTo>
                    <a:pt x="109" y="519"/>
                    <a:pt x="109" y="517"/>
                    <a:pt x="110" y="521"/>
                  </a:cubicBezTo>
                  <a:cubicBezTo>
                    <a:pt x="112" y="524"/>
                    <a:pt x="110" y="526"/>
                    <a:pt x="112" y="529"/>
                  </a:cubicBezTo>
                  <a:cubicBezTo>
                    <a:pt x="113" y="531"/>
                    <a:pt x="117" y="531"/>
                    <a:pt x="118" y="533"/>
                  </a:cubicBezTo>
                  <a:cubicBezTo>
                    <a:pt x="120" y="536"/>
                    <a:pt x="119" y="538"/>
                    <a:pt x="121" y="541"/>
                  </a:cubicBezTo>
                  <a:cubicBezTo>
                    <a:pt x="125" y="547"/>
                    <a:pt x="130" y="542"/>
                    <a:pt x="135" y="543"/>
                  </a:cubicBezTo>
                  <a:cubicBezTo>
                    <a:pt x="141" y="545"/>
                    <a:pt x="138" y="550"/>
                    <a:pt x="142" y="554"/>
                  </a:cubicBezTo>
                  <a:cubicBezTo>
                    <a:pt x="145" y="556"/>
                    <a:pt x="147" y="555"/>
                    <a:pt x="149" y="556"/>
                  </a:cubicBezTo>
                  <a:cubicBezTo>
                    <a:pt x="152" y="557"/>
                    <a:pt x="153" y="558"/>
                    <a:pt x="157" y="560"/>
                  </a:cubicBezTo>
                  <a:cubicBezTo>
                    <a:pt x="160" y="563"/>
                    <a:pt x="167" y="567"/>
                    <a:pt x="167" y="561"/>
                  </a:cubicBezTo>
                  <a:cubicBezTo>
                    <a:pt x="167" y="558"/>
                    <a:pt x="163" y="550"/>
                    <a:pt x="162" y="547"/>
                  </a:cubicBezTo>
                  <a:cubicBezTo>
                    <a:pt x="161" y="543"/>
                    <a:pt x="163" y="544"/>
                    <a:pt x="160" y="540"/>
                  </a:cubicBezTo>
                  <a:cubicBezTo>
                    <a:pt x="159" y="538"/>
                    <a:pt x="157" y="537"/>
                    <a:pt x="155" y="535"/>
                  </a:cubicBezTo>
                  <a:cubicBezTo>
                    <a:pt x="151" y="530"/>
                    <a:pt x="152" y="529"/>
                    <a:pt x="150" y="522"/>
                  </a:cubicBezTo>
                  <a:cubicBezTo>
                    <a:pt x="149" y="517"/>
                    <a:pt x="145" y="514"/>
                    <a:pt x="144" y="509"/>
                  </a:cubicBezTo>
                  <a:cubicBezTo>
                    <a:pt x="143" y="507"/>
                    <a:pt x="144" y="504"/>
                    <a:pt x="144" y="502"/>
                  </a:cubicBezTo>
                  <a:cubicBezTo>
                    <a:pt x="143" y="498"/>
                    <a:pt x="140" y="497"/>
                    <a:pt x="138" y="494"/>
                  </a:cubicBezTo>
                  <a:cubicBezTo>
                    <a:pt x="132" y="485"/>
                    <a:pt x="129" y="474"/>
                    <a:pt x="129" y="464"/>
                  </a:cubicBezTo>
                  <a:cubicBezTo>
                    <a:pt x="130" y="454"/>
                    <a:pt x="128" y="442"/>
                    <a:pt x="132" y="432"/>
                  </a:cubicBezTo>
                  <a:cubicBezTo>
                    <a:pt x="132" y="432"/>
                    <a:pt x="133" y="431"/>
                    <a:pt x="134" y="431"/>
                  </a:cubicBezTo>
                  <a:cubicBezTo>
                    <a:pt x="129" y="422"/>
                    <a:pt x="129" y="404"/>
                    <a:pt x="132" y="396"/>
                  </a:cubicBezTo>
                  <a:cubicBezTo>
                    <a:pt x="134" y="390"/>
                    <a:pt x="138" y="385"/>
                    <a:pt x="141" y="381"/>
                  </a:cubicBezTo>
                  <a:cubicBezTo>
                    <a:pt x="144" y="376"/>
                    <a:pt x="147" y="374"/>
                    <a:pt x="146" y="367"/>
                  </a:cubicBezTo>
                  <a:cubicBezTo>
                    <a:pt x="148" y="367"/>
                    <a:pt x="148" y="366"/>
                    <a:pt x="150" y="366"/>
                  </a:cubicBezTo>
                  <a:cubicBezTo>
                    <a:pt x="145" y="362"/>
                    <a:pt x="143" y="350"/>
                    <a:pt x="145" y="345"/>
                  </a:cubicBezTo>
                  <a:cubicBezTo>
                    <a:pt x="146" y="341"/>
                    <a:pt x="149" y="339"/>
                    <a:pt x="150" y="336"/>
                  </a:cubicBezTo>
                  <a:cubicBezTo>
                    <a:pt x="152" y="332"/>
                    <a:pt x="150" y="328"/>
                    <a:pt x="151" y="324"/>
                  </a:cubicBezTo>
                  <a:cubicBezTo>
                    <a:pt x="163" y="323"/>
                    <a:pt x="159" y="306"/>
                    <a:pt x="162" y="299"/>
                  </a:cubicBezTo>
                  <a:cubicBezTo>
                    <a:pt x="164" y="294"/>
                    <a:pt x="168" y="292"/>
                    <a:pt x="169" y="286"/>
                  </a:cubicBezTo>
                  <a:cubicBezTo>
                    <a:pt x="171" y="279"/>
                    <a:pt x="172" y="279"/>
                    <a:pt x="177" y="274"/>
                  </a:cubicBezTo>
                  <a:cubicBezTo>
                    <a:pt x="179" y="271"/>
                    <a:pt x="184" y="265"/>
                    <a:pt x="185" y="262"/>
                  </a:cubicBezTo>
                  <a:cubicBezTo>
                    <a:pt x="186" y="256"/>
                    <a:pt x="182" y="252"/>
                    <a:pt x="186" y="246"/>
                  </a:cubicBezTo>
                  <a:cubicBezTo>
                    <a:pt x="189" y="240"/>
                    <a:pt x="192" y="239"/>
                    <a:pt x="193" y="232"/>
                  </a:cubicBezTo>
                  <a:cubicBezTo>
                    <a:pt x="193" y="229"/>
                    <a:pt x="193" y="227"/>
                    <a:pt x="194" y="225"/>
                  </a:cubicBezTo>
                  <a:cubicBezTo>
                    <a:pt x="195" y="222"/>
                    <a:pt x="198" y="221"/>
                    <a:pt x="199" y="219"/>
                  </a:cubicBezTo>
                  <a:cubicBezTo>
                    <a:pt x="202" y="215"/>
                    <a:pt x="202" y="209"/>
                    <a:pt x="205" y="204"/>
                  </a:cubicBezTo>
                  <a:cubicBezTo>
                    <a:pt x="207" y="201"/>
                    <a:pt x="211" y="198"/>
                    <a:pt x="214" y="194"/>
                  </a:cubicBezTo>
                  <a:cubicBezTo>
                    <a:pt x="220" y="186"/>
                    <a:pt x="223" y="177"/>
                    <a:pt x="226" y="168"/>
                  </a:cubicBezTo>
                  <a:cubicBezTo>
                    <a:pt x="230" y="159"/>
                    <a:pt x="237" y="151"/>
                    <a:pt x="239" y="141"/>
                  </a:cubicBezTo>
                  <a:cubicBezTo>
                    <a:pt x="240" y="136"/>
                    <a:pt x="239" y="130"/>
                    <a:pt x="242" y="126"/>
                  </a:cubicBezTo>
                  <a:cubicBezTo>
                    <a:pt x="245" y="121"/>
                    <a:pt x="250" y="120"/>
                    <a:pt x="251" y="115"/>
                  </a:cubicBezTo>
                  <a:cubicBezTo>
                    <a:pt x="253" y="109"/>
                    <a:pt x="246" y="99"/>
                    <a:pt x="253" y="96"/>
                  </a:cubicBezTo>
                  <a:cubicBezTo>
                    <a:pt x="255" y="100"/>
                    <a:pt x="259" y="100"/>
                    <a:pt x="262" y="96"/>
                  </a:cubicBezTo>
                  <a:cubicBezTo>
                    <a:pt x="263" y="94"/>
                    <a:pt x="261" y="91"/>
                    <a:pt x="263" y="89"/>
                  </a:cubicBezTo>
                  <a:cubicBezTo>
                    <a:pt x="264" y="88"/>
                    <a:pt x="269" y="88"/>
                    <a:pt x="270" y="87"/>
                  </a:cubicBezTo>
                  <a:cubicBezTo>
                    <a:pt x="272" y="83"/>
                    <a:pt x="272" y="77"/>
                    <a:pt x="275" y="73"/>
                  </a:cubicBezTo>
                  <a:cubicBezTo>
                    <a:pt x="276" y="71"/>
                    <a:pt x="280" y="70"/>
                    <a:pt x="280" y="68"/>
                  </a:cubicBezTo>
                  <a:cubicBezTo>
                    <a:pt x="282" y="66"/>
                    <a:pt x="280" y="63"/>
                    <a:pt x="280" y="60"/>
                  </a:cubicBezTo>
                  <a:cubicBezTo>
                    <a:pt x="281" y="48"/>
                    <a:pt x="291" y="38"/>
                    <a:pt x="283" y="27"/>
                  </a:cubicBezTo>
                  <a:cubicBezTo>
                    <a:pt x="278" y="20"/>
                    <a:pt x="279" y="27"/>
                    <a:pt x="272" y="29"/>
                  </a:cubicBezTo>
                  <a:cubicBezTo>
                    <a:pt x="265" y="31"/>
                    <a:pt x="267" y="24"/>
                    <a:pt x="263" y="20"/>
                  </a:cubicBezTo>
                  <a:cubicBezTo>
                    <a:pt x="260" y="15"/>
                    <a:pt x="254" y="17"/>
                    <a:pt x="251" y="13"/>
                  </a:cubicBezTo>
                  <a:cubicBezTo>
                    <a:pt x="248" y="9"/>
                    <a:pt x="251" y="3"/>
                    <a:pt x="245" y="1"/>
                  </a:cubicBezTo>
                  <a:cubicBezTo>
                    <a:pt x="243" y="0"/>
                    <a:pt x="243" y="0"/>
                    <a:pt x="241" y="0"/>
                  </a:cubicBezTo>
                  <a:cubicBezTo>
                    <a:pt x="242" y="11"/>
                    <a:pt x="245" y="20"/>
                    <a:pt x="248" y="30"/>
                  </a:cubicBezTo>
                  <a:cubicBezTo>
                    <a:pt x="250" y="37"/>
                    <a:pt x="255" y="37"/>
                    <a:pt x="250" y="41"/>
                  </a:cubicBezTo>
                  <a:cubicBezTo>
                    <a:pt x="243" y="47"/>
                    <a:pt x="245" y="48"/>
                    <a:pt x="247" y="55"/>
                  </a:cubicBezTo>
                  <a:cubicBezTo>
                    <a:pt x="249" y="65"/>
                    <a:pt x="235" y="72"/>
                    <a:pt x="229" y="79"/>
                  </a:cubicBezTo>
                  <a:cubicBezTo>
                    <a:pt x="225" y="84"/>
                    <a:pt x="224" y="88"/>
                    <a:pt x="219" y="91"/>
                  </a:cubicBezTo>
                  <a:cubicBezTo>
                    <a:pt x="213" y="95"/>
                    <a:pt x="207" y="96"/>
                    <a:pt x="203" y="102"/>
                  </a:cubicBezTo>
                  <a:cubicBezTo>
                    <a:pt x="195" y="112"/>
                    <a:pt x="193" y="119"/>
                    <a:pt x="195" y="131"/>
                  </a:cubicBezTo>
                  <a:cubicBezTo>
                    <a:pt x="196" y="135"/>
                    <a:pt x="199" y="143"/>
                    <a:pt x="198" y="147"/>
                  </a:cubicBezTo>
                  <a:cubicBezTo>
                    <a:pt x="197" y="151"/>
                    <a:pt x="191" y="157"/>
                    <a:pt x="189" y="160"/>
                  </a:cubicBezTo>
                  <a:cubicBezTo>
                    <a:pt x="186" y="164"/>
                    <a:pt x="182" y="167"/>
                    <a:pt x="180" y="171"/>
                  </a:cubicBezTo>
                  <a:cubicBezTo>
                    <a:pt x="177" y="176"/>
                    <a:pt x="178" y="183"/>
                    <a:pt x="176" y="187"/>
                  </a:cubicBezTo>
                  <a:cubicBezTo>
                    <a:pt x="174" y="191"/>
                    <a:pt x="174" y="189"/>
                    <a:pt x="172" y="192"/>
                  </a:cubicBezTo>
                  <a:cubicBezTo>
                    <a:pt x="170" y="194"/>
                    <a:pt x="167" y="195"/>
                    <a:pt x="167" y="198"/>
                  </a:cubicBezTo>
                  <a:cubicBezTo>
                    <a:pt x="166" y="201"/>
                    <a:pt x="169" y="203"/>
                    <a:pt x="169" y="205"/>
                  </a:cubicBezTo>
                  <a:cubicBezTo>
                    <a:pt x="170" y="207"/>
                    <a:pt x="170" y="211"/>
                    <a:pt x="170" y="213"/>
                  </a:cubicBezTo>
                  <a:cubicBezTo>
                    <a:pt x="172" y="228"/>
                    <a:pt x="157" y="226"/>
                    <a:pt x="154" y="238"/>
                  </a:cubicBezTo>
                  <a:cubicBezTo>
                    <a:pt x="154" y="241"/>
                    <a:pt x="156" y="241"/>
                    <a:pt x="153" y="244"/>
                  </a:cubicBezTo>
                  <a:cubicBezTo>
                    <a:pt x="151" y="247"/>
                    <a:pt x="147" y="247"/>
                    <a:pt x="145" y="250"/>
                  </a:cubicBezTo>
                  <a:cubicBezTo>
                    <a:pt x="142" y="254"/>
                    <a:pt x="142" y="260"/>
                    <a:pt x="140" y="264"/>
                  </a:cubicBezTo>
                  <a:cubicBezTo>
                    <a:pt x="136" y="275"/>
                    <a:pt x="137" y="286"/>
                    <a:pt x="133" y="296"/>
                  </a:cubicBezTo>
                  <a:cubicBezTo>
                    <a:pt x="129" y="304"/>
                    <a:pt x="125" y="310"/>
                    <a:pt x="123" y="318"/>
                  </a:cubicBezTo>
                  <a:cubicBezTo>
                    <a:pt x="121" y="325"/>
                    <a:pt x="121" y="328"/>
                    <a:pt x="116" y="333"/>
                  </a:cubicBezTo>
                  <a:cubicBezTo>
                    <a:pt x="111" y="338"/>
                    <a:pt x="103" y="342"/>
                    <a:pt x="99" y="348"/>
                  </a:cubicBezTo>
                  <a:cubicBezTo>
                    <a:pt x="97" y="351"/>
                    <a:pt x="96" y="354"/>
                    <a:pt x="96" y="358"/>
                  </a:cubicBezTo>
                  <a:cubicBezTo>
                    <a:pt x="97" y="360"/>
                    <a:pt x="101" y="364"/>
                    <a:pt x="100" y="366"/>
                  </a:cubicBezTo>
                  <a:cubicBezTo>
                    <a:pt x="100" y="369"/>
                    <a:pt x="92" y="375"/>
                    <a:pt x="90" y="379"/>
                  </a:cubicBezTo>
                  <a:cubicBezTo>
                    <a:pt x="89" y="381"/>
                    <a:pt x="88" y="385"/>
                    <a:pt x="85" y="386"/>
                  </a:cubicBezTo>
                  <a:cubicBezTo>
                    <a:pt x="81" y="387"/>
                    <a:pt x="78" y="385"/>
                    <a:pt x="80" y="381"/>
                  </a:cubicBezTo>
                  <a:cubicBezTo>
                    <a:pt x="80" y="387"/>
                    <a:pt x="72" y="384"/>
                    <a:pt x="69" y="382"/>
                  </a:cubicBezTo>
                  <a:cubicBezTo>
                    <a:pt x="62" y="377"/>
                    <a:pt x="67" y="376"/>
                    <a:pt x="66" y="371"/>
                  </a:cubicBezTo>
                  <a:cubicBezTo>
                    <a:pt x="66" y="363"/>
                    <a:pt x="63" y="369"/>
                    <a:pt x="58" y="368"/>
                  </a:cubicBezTo>
                  <a:cubicBezTo>
                    <a:pt x="52" y="366"/>
                    <a:pt x="53" y="360"/>
                    <a:pt x="53" y="355"/>
                  </a:cubicBezTo>
                  <a:cubicBezTo>
                    <a:pt x="47" y="355"/>
                    <a:pt x="46" y="355"/>
                    <a:pt x="42" y="351"/>
                  </a:cubicBezTo>
                  <a:cubicBezTo>
                    <a:pt x="39" y="348"/>
                    <a:pt x="38" y="343"/>
                    <a:pt x="36" y="340"/>
                  </a:cubicBezTo>
                  <a:cubicBezTo>
                    <a:pt x="33" y="336"/>
                    <a:pt x="30" y="335"/>
                    <a:pt x="28" y="331"/>
                  </a:cubicBezTo>
                  <a:cubicBezTo>
                    <a:pt x="24" y="326"/>
                    <a:pt x="28" y="321"/>
                    <a:pt x="27" y="317"/>
                  </a:cubicBezTo>
                  <a:cubicBezTo>
                    <a:pt x="26" y="313"/>
                    <a:pt x="20" y="311"/>
                    <a:pt x="17" y="307"/>
                  </a:cubicBezTo>
                  <a:cubicBezTo>
                    <a:pt x="13" y="304"/>
                    <a:pt x="11" y="299"/>
                    <a:pt x="9" y="294"/>
                  </a:cubicBezTo>
                  <a:cubicBezTo>
                    <a:pt x="7" y="289"/>
                    <a:pt x="6" y="286"/>
                    <a:pt x="6" y="281"/>
                  </a:cubicBezTo>
                  <a:cubicBezTo>
                    <a:pt x="6" y="279"/>
                    <a:pt x="7" y="277"/>
                    <a:pt x="6" y="276"/>
                  </a:cubicBezTo>
                  <a:cubicBezTo>
                    <a:pt x="6" y="274"/>
                    <a:pt x="1" y="275"/>
                    <a:pt x="5" y="271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8" name="Freeform 205">
              <a:extLst>
                <a:ext uri="{FF2B5EF4-FFF2-40B4-BE49-F238E27FC236}">
                  <a16:creationId xmlns:a16="http://schemas.microsoft.com/office/drawing/2014/main" id="{D3536D99-F1E9-4457-826D-D83366CF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072"/>
              <a:ext cx="115" cy="468"/>
            </a:xfrm>
            <a:custGeom>
              <a:avLst/>
              <a:gdLst>
                <a:gd name="T0" fmla="*/ 483 w 51"/>
                <a:gd name="T1" fmla="*/ 202 h 209"/>
                <a:gd name="T2" fmla="*/ 311 w 51"/>
                <a:gd name="T3" fmla="*/ 470 h 209"/>
                <a:gd name="T4" fmla="*/ 275 w 51"/>
                <a:gd name="T5" fmla="*/ 643 h 209"/>
                <a:gd name="T6" fmla="*/ 194 w 51"/>
                <a:gd name="T7" fmla="*/ 788 h 209"/>
                <a:gd name="T8" fmla="*/ 228 w 51"/>
                <a:gd name="T9" fmla="*/ 967 h 209"/>
                <a:gd name="T10" fmla="*/ 174 w 51"/>
                <a:gd name="T11" fmla="*/ 1113 h 209"/>
                <a:gd name="T12" fmla="*/ 183 w 51"/>
                <a:gd name="T13" fmla="*/ 1294 h 209"/>
                <a:gd name="T14" fmla="*/ 147 w 51"/>
                <a:gd name="T15" fmla="*/ 1460 h 209"/>
                <a:gd name="T16" fmla="*/ 126 w 51"/>
                <a:gd name="T17" fmla="*/ 1684 h 209"/>
                <a:gd name="T18" fmla="*/ 92 w 51"/>
                <a:gd name="T19" fmla="*/ 1796 h 209"/>
                <a:gd name="T20" fmla="*/ 92 w 51"/>
                <a:gd name="T21" fmla="*/ 1894 h 209"/>
                <a:gd name="T22" fmla="*/ 72 w 51"/>
                <a:gd name="T23" fmla="*/ 2121 h 209"/>
                <a:gd name="T24" fmla="*/ 0 w 51"/>
                <a:gd name="T25" fmla="*/ 2347 h 209"/>
                <a:gd name="T26" fmla="*/ 72 w 51"/>
                <a:gd name="T27" fmla="*/ 2132 h 209"/>
                <a:gd name="T28" fmla="*/ 138 w 51"/>
                <a:gd name="T29" fmla="*/ 1955 h 209"/>
                <a:gd name="T30" fmla="*/ 194 w 51"/>
                <a:gd name="T31" fmla="*/ 1570 h 209"/>
                <a:gd name="T32" fmla="*/ 284 w 51"/>
                <a:gd name="T33" fmla="*/ 1279 h 209"/>
                <a:gd name="T34" fmla="*/ 320 w 51"/>
                <a:gd name="T35" fmla="*/ 842 h 209"/>
                <a:gd name="T36" fmla="*/ 437 w 51"/>
                <a:gd name="T37" fmla="*/ 582 h 209"/>
                <a:gd name="T38" fmla="*/ 437 w 51"/>
                <a:gd name="T39" fmla="*/ 405 h 209"/>
                <a:gd name="T40" fmla="*/ 494 w 51"/>
                <a:gd name="T41" fmla="*/ 181 h 209"/>
                <a:gd name="T42" fmla="*/ 550 w 51"/>
                <a:gd name="T43" fmla="*/ 90 h 209"/>
                <a:gd name="T44" fmla="*/ 584 w 51"/>
                <a:gd name="T45" fmla="*/ 0 h 20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1" h="209">
                  <a:moveTo>
                    <a:pt x="42" y="18"/>
                  </a:moveTo>
                  <a:cubicBezTo>
                    <a:pt x="34" y="23"/>
                    <a:pt x="27" y="32"/>
                    <a:pt x="27" y="42"/>
                  </a:cubicBezTo>
                  <a:cubicBezTo>
                    <a:pt x="26" y="48"/>
                    <a:pt x="26" y="51"/>
                    <a:pt x="24" y="57"/>
                  </a:cubicBezTo>
                  <a:cubicBezTo>
                    <a:pt x="22" y="61"/>
                    <a:pt x="18" y="66"/>
                    <a:pt x="17" y="70"/>
                  </a:cubicBezTo>
                  <a:cubicBezTo>
                    <a:pt x="15" y="76"/>
                    <a:pt x="20" y="80"/>
                    <a:pt x="20" y="86"/>
                  </a:cubicBezTo>
                  <a:cubicBezTo>
                    <a:pt x="19" y="90"/>
                    <a:pt x="16" y="94"/>
                    <a:pt x="15" y="99"/>
                  </a:cubicBezTo>
                  <a:cubicBezTo>
                    <a:pt x="15" y="105"/>
                    <a:pt x="16" y="110"/>
                    <a:pt x="16" y="115"/>
                  </a:cubicBezTo>
                  <a:cubicBezTo>
                    <a:pt x="17" y="121"/>
                    <a:pt x="14" y="125"/>
                    <a:pt x="13" y="130"/>
                  </a:cubicBezTo>
                  <a:cubicBezTo>
                    <a:pt x="11" y="137"/>
                    <a:pt x="13" y="144"/>
                    <a:pt x="11" y="150"/>
                  </a:cubicBezTo>
                  <a:cubicBezTo>
                    <a:pt x="10" y="154"/>
                    <a:pt x="8" y="155"/>
                    <a:pt x="8" y="160"/>
                  </a:cubicBezTo>
                  <a:cubicBezTo>
                    <a:pt x="8" y="163"/>
                    <a:pt x="9" y="166"/>
                    <a:pt x="8" y="169"/>
                  </a:cubicBezTo>
                  <a:cubicBezTo>
                    <a:pt x="6" y="176"/>
                    <a:pt x="7" y="183"/>
                    <a:pt x="6" y="189"/>
                  </a:cubicBezTo>
                  <a:cubicBezTo>
                    <a:pt x="4" y="195"/>
                    <a:pt x="0" y="201"/>
                    <a:pt x="0" y="209"/>
                  </a:cubicBezTo>
                  <a:cubicBezTo>
                    <a:pt x="3" y="203"/>
                    <a:pt x="3" y="196"/>
                    <a:pt x="6" y="190"/>
                  </a:cubicBezTo>
                  <a:cubicBezTo>
                    <a:pt x="9" y="183"/>
                    <a:pt x="13" y="181"/>
                    <a:pt x="12" y="174"/>
                  </a:cubicBezTo>
                  <a:cubicBezTo>
                    <a:pt x="12" y="162"/>
                    <a:pt x="16" y="152"/>
                    <a:pt x="17" y="140"/>
                  </a:cubicBezTo>
                  <a:cubicBezTo>
                    <a:pt x="20" y="127"/>
                    <a:pt x="21" y="126"/>
                    <a:pt x="25" y="114"/>
                  </a:cubicBezTo>
                  <a:cubicBezTo>
                    <a:pt x="28" y="102"/>
                    <a:pt x="28" y="87"/>
                    <a:pt x="28" y="75"/>
                  </a:cubicBezTo>
                  <a:cubicBezTo>
                    <a:pt x="28" y="67"/>
                    <a:pt x="34" y="59"/>
                    <a:pt x="38" y="52"/>
                  </a:cubicBezTo>
                  <a:cubicBezTo>
                    <a:pt x="43" y="45"/>
                    <a:pt x="37" y="44"/>
                    <a:pt x="38" y="36"/>
                  </a:cubicBezTo>
                  <a:cubicBezTo>
                    <a:pt x="38" y="31"/>
                    <a:pt x="41" y="20"/>
                    <a:pt x="43" y="16"/>
                  </a:cubicBezTo>
                  <a:cubicBezTo>
                    <a:pt x="44" y="13"/>
                    <a:pt x="47" y="11"/>
                    <a:pt x="48" y="8"/>
                  </a:cubicBezTo>
                  <a:cubicBezTo>
                    <a:pt x="49" y="6"/>
                    <a:pt x="50" y="1"/>
                    <a:pt x="51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9" name="Freeform 206">
              <a:extLst>
                <a:ext uri="{FF2B5EF4-FFF2-40B4-BE49-F238E27FC236}">
                  <a16:creationId xmlns:a16="http://schemas.microsoft.com/office/drawing/2014/main" id="{380B4561-971B-4B89-96F1-C7CDB034C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852"/>
              <a:ext cx="328" cy="492"/>
            </a:xfrm>
            <a:custGeom>
              <a:avLst/>
              <a:gdLst>
                <a:gd name="T0" fmla="*/ 20 w 146"/>
                <a:gd name="T1" fmla="*/ 308 h 219"/>
                <a:gd name="T2" fmla="*/ 90 w 146"/>
                <a:gd name="T3" fmla="*/ 490 h 219"/>
                <a:gd name="T4" fmla="*/ 182 w 146"/>
                <a:gd name="T5" fmla="*/ 672 h 219"/>
                <a:gd name="T6" fmla="*/ 263 w 146"/>
                <a:gd name="T7" fmla="*/ 838 h 219"/>
                <a:gd name="T8" fmla="*/ 384 w 146"/>
                <a:gd name="T9" fmla="*/ 984 h 219"/>
                <a:gd name="T10" fmla="*/ 384 w 146"/>
                <a:gd name="T11" fmla="*/ 1090 h 219"/>
                <a:gd name="T12" fmla="*/ 454 w 146"/>
                <a:gd name="T13" fmla="*/ 1155 h 219"/>
                <a:gd name="T14" fmla="*/ 546 w 146"/>
                <a:gd name="T15" fmla="*/ 1316 h 219"/>
                <a:gd name="T16" fmla="*/ 656 w 146"/>
                <a:gd name="T17" fmla="*/ 1483 h 219"/>
                <a:gd name="T18" fmla="*/ 672 w 146"/>
                <a:gd name="T19" fmla="*/ 1575 h 219"/>
                <a:gd name="T20" fmla="*/ 746 w 146"/>
                <a:gd name="T21" fmla="*/ 1636 h 219"/>
                <a:gd name="T22" fmla="*/ 827 w 146"/>
                <a:gd name="T23" fmla="*/ 1746 h 219"/>
                <a:gd name="T24" fmla="*/ 984 w 146"/>
                <a:gd name="T25" fmla="*/ 1793 h 219"/>
                <a:gd name="T26" fmla="*/ 1009 w 146"/>
                <a:gd name="T27" fmla="*/ 1939 h 219"/>
                <a:gd name="T28" fmla="*/ 1101 w 146"/>
                <a:gd name="T29" fmla="*/ 2040 h 219"/>
                <a:gd name="T30" fmla="*/ 1191 w 146"/>
                <a:gd name="T31" fmla="*/ 2175 h 219"/>
                <a:gd name="T32" fmla="*/ 1256 w 146"/>
                <a:gd name="T33" fmla="*/ 2220 h 219"/>
                <a:gd name="T34" fmla="*/ 1283 w 146"/>
                <a:gd name="T35" fmla="*/ 2292 h 219"/>
                <a:gd name="T36" fmla="*/ 1429 w 146"/>
                <a:gd name="T37" fmla="*/ 2327 h 219"/>
                <a:gd name="T38" fmla="*/ 1530 w 146"/>
                <a:gd name="T39" fmla="*/ 2372 h 219"/>
                <a:gd name="T40" fmla="*/ 1611 w 146"/>
                <a:gd name="T41" fmla="*/ 2372 h 219"/>
                <a:gd name="T42" fmla="*/ 1519 w 146"/>
                <a:gd name="T43" fmla="*/ 2327 h 219"/>
                <a:gd name="T44" fmla="*/ 1465 w 146"/>
                <a:gd name="T45" fmla="*/ 2256 h 219"/>
                <a:gd name="T46" fmla="*/ 1316 w 146"/>
                <a:gd name="T47" fmla="*/ 2121 h 219"/>
                <a:gd name="T48" fmla="*/ 1283 w 146"/>
                <a:gd name="T49" fmla="*/ 1948 h 219"/>
                <a:gd name="T50" fmla="*/ 1182 w 146"/>
                <a:gd name="T51" fmla="*/ 1813 h 219"/>
                <a:gd name="T52" fmla="*/ 1135 w 146"/>
                <a:gd name="T53" fmla="*/ 1721 h 219"/>
                <a:gd name="T54" fmla="*/ 1065 w 146"/>
                <a:gd name="T55" fmla="*/ 1665 h 219"/>
                <a:gd name="T56" fmla="*/ 1076 w 146"/>
                <a:gd name="T57" fmla="*/ 1465 h 219"/>
                <a:gd name="T58" fmla="*/ 1090 w 146"/>
                <a:gd name="T59" fmla="*/ 1056 h 219"/>
                <a:gd name="T60" fmla="*/ 1110 w 146"/>
                <a:gd name="T61" fmla="*/ 883 h 219"/>
                <a:gd name="T62" fmla="*/ 1045 w 146"/>
                <a:gd name="T63" fmla="*/ 737 h 219"/>
                <a:gd name="T64" fmla="*/ 1090 w 146"/>
                <a:gd name="T65" fmla="*/ 566 h 219"/>
                <a:gd name="T66" fmla="*/ 1155 w 146"/>
                <a:gd name="T67" fmla="*/ 474 h 219"/>
                <a:gd name="T68" fmla="*/ 1155 w 146"/>
                <a:gd name="T69" fmla="*/ 373 h 219"/>
                <a:gd name="T70" fmla="*/ 1202 w 146"/>
                <a:gd name="T71" fmla="*/ 353 h 219"/>
                <a:gd name="T72" fmla="*/ 1191 w 146"/>
                <a:gd name="T73" fmla="*/ 308 h 219"/>
                <a:gd name="T74" fmla="*/ 1202 w 146"/>
                <a:gd name="T75" fmla="*/ 202 h 219"/>
                <a:gd name="T76" fmla="*/ 1247 w 146"/>
                <a:gd name="T77" fmla="*/ 126 h 219"/>
                <a:gd name="T78" fmla="*/ 1256 w 146"/>
                <a:gd name="T79" fmla="*/ 0 h 219"/>
                <a:gd name="T80" fmla="*/ 1283 w 146"/>
                <a:gd name="T81" fmla="*/ 0 h 219"/>
                <a:gd name="T82" fmla="*/ 1110 w 146"/>
                <a:gd name="T83" fmla="*/ 238 h 219"/>
                <a:gd name="T84" fmla="*/ 1029 w 146"/>
                <a:gd name="T85" fmla="*/ 510 h 219"/>
                <a:gd name="T86" fmla="*/ 939 w 146"/>
                <a:gd name="T87" fmla="*/ 627 h 219"/>
                <a:gd name="T88" fmla="*/ 964 w 146"/>
                <a:gd name="T89" fmla="*/ 762 h 219"/>
                <a:gd name="T90" fmla="*/ 838 w 146"/>
                <a:gd name="T91" fmla="*/ 984 h 219"/>
                <a:gd name="T92" fmla="*/ 672 w 146"/>
                <a:gd name="T93" fmla="*/ 975 h 219"/>
                <a:gd name="T94" fmla="*/ 681 w 146"/>
                <a:gd name="T95" fmla="*/ 883 h 219"/>
                <a:gd name="T96" fmla="*/ 510 w 146"/>
                <a:gd name="T97" fmla="*/ 793 h 219"/>
                <a:gd name="T98" fmla="*/ 465 w 146"/>
                <a:gd name="T99" fmla="*/ 681 h 219"/>
                <a:gd name="T100" fmla="*/ 263 w 146"/>
                <a:gd name="T101" fmla="*/ 510 h 219"/>
                <a:gd name="T102" fmla="*/ 171 w 146"/>
                <a:gd name="T103" fmla="*/ 499 h 219"/>
                <a:gd name="T104" fmla="*/ 157 w 146"/>
                <a:gd name="T105" fmla="*/ 454 h 219"/>
                <a:gd name="T106" fmla="*/ 110 w 146"/>
                <a:gd name="T107" fmla="*/ 445 h 219"/>
                <a:gd name="T108" fmla="*/ 20 w 146"/>
                <a:gd name="T109" fmla="*/ 292 h 21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6" h="219">
                  <a:moveTo>
                    <a:pt x="2" y="27"/>
                  </a:moveTo>
                  <a:cubicBezTo>
                    <a:pt x="0" y="36"/>
                    <a:pt x="4" y="37"/>
                    <a:pt x="8" y="43"/>
                  </a:cubicBezTo>
                  <a:cubicBezTo>
                    <a:pt x="11" y="48"/>
                    <a:pt x="13" y="54"/>
                    <a:pt x="16" y="59"/>
                  </a:cubicBezTo>
                  <a:cubicBezTo>
                    <a:pt x="19" y="64"/>
                    <a:pt x="20" y="70"/>
                    <a:pt x="23" y="74"/>
                  </a:cubicBezTo>
                  <a:cubicBezTo>
                    <a:pt x="28" y="80"/>
                    <a:pt x="32" y="79"/>
                    <a:pt x="34" y="87"/>
                  </a:cubicBezTo>
                  <a:cubicBezTo>
                    <a:pt x="34" y="90"/>
                    <a:pt x="32" y="92"/>
                    <a:pt x="34" y="96"/>
                  </a:cubicBezTo>
                  <a:cubicBezTo>
                    <a:pt x="35" y="99"/>
                    <a:pt x="38" y="100"/>
                    <a:pt x="40" y="102"/>
                  </a:cubicBezTo>
                  <a:cubicBezTo>
                    <a:pt x="43" y="107"/>
                    <a:pt x="44" y="112"/>
                    <a:pt x="48" y="116"/>
                  </a:cubicBezTo>
                  <a:cubicBezTo>
                    <a:pt x="52" y="121"/>
                    <a:pt x="56" y="124"/>
                    <a:pt x="58" y="131"/>
                  </a:cubicBezTo>
                  <a:cubicBezTo>
                    <a:pt x="59" y="134"/>
                    <a:pt x="58" y="137"/>
                    <a:pt x="59" y="139"/>
                  </a:cubicBezTo>
                  <a:cubicBezTo>
                    <a:pt x="61" y="143"/>
                    <a:pt x="64" y="142"/>
                    <a:pt x="66" y="144"/>
                  </a:cubicBezTo>
                  <a:cubicBezTo>
                    <a:pt x="69" y="149"/>
                    <a:pt x="64" y="152"/>
                    <a:pt x="73" y="154"/>
                  </a:cubicBezTo>
                  <a:cubicBezTo>
                    <a:pt x="78" y="155"/>
                    <a:pt x="83" y="152"/>
                    <a:pt x="87" y="158"/>
                  </a:cubicBezTo>
                  <a:cubicBezTo>
                    <a:pt x="89" y="162"/>
                    <a:pt x="87" y="167"/>
                    <a:pt x="89" y="171"/>
                  </a:cubicBezTo>
                  <a:cubicBezTo>
                    <a:pt x="91" y="175"/>
                    <a:pt x="94" y="177"/>
                    <a:pt x="97" y="180"/>
                  </a:cubicBezTo>
                  <a:cubicBezTo>
                    <a:pt x="100" y="184"/>
                    <a:pt x="101" y="189"/>
                    <a:pt x="105" y="192"/>
                  </a:cubicBezTo>
                  <a:cubicBezTo>
                    <a:pt x="107" y="194"/>
                    <a:pt x="109" y="194"/>
                    <a:pt x="111" y="196"/>
                  </a:cubicBezTo>
                  <a:cubicBezTo>
                    <a:pt x="112" y="198"/>
                    <a:pt x="111" y="200"/>
                    <a:pt x="113" y="202"/>
                  </a:cubicBezTo>
                  <a:cubicBezTo>
                    <a:pt x="116" y="205"/>
                    <a:pt x="122" y="203"/>
                    <a:pt x="126" y="205"/>
                  </a:cubicBezTo>
                  <a:cubicBezTo>
                    <a:pt x="131" y="208"/>
                    <a:pt x="127" y="211"/>
                    <a:pt x="135" y="209"/>
                  </a:cubicBezTo>
                  <a:cubicBezTo>
                    <a:pt x="134" y="219"/>
                    <a:pt x="146" y="218"/>
                    <a:pt x="142" y="209"/>
                  </a:cubicBezTo>
                  <a:cubicBezTo>
                    <a:pt x="138" y="210"/>
                    <a:pt x="137" y="208"/>
                    <a:pt x="134" y="205"/>
                  </a:cubicBezTo>
                  <a:cubicBezTo>
                    <a:pt x="132" y="203"/>
                    <a:pt x="132" y="201"/>
                    <a:pt x="129" y="199"/>
                  </a:cubicBezTo>
                  <a:cubicBezTo>
                    <a:pt x="124" y="195"/>
                    <a:pt x="120" y="192"/>
                    <a:pt x="116" y="187"/>
                  </a:cubicBezTo>
                  <a:cubicBezTo>
                    <a:pt x="112" y="181"/>
                    <a:pt x="115" y="179"/>
                    <a:pt x="113" y="172"/>
                  </a:cubicBezTo>
                  <a:cubicBezTo>
                    <a:pt x="111" y="167"/>
                    <a:pt x="107" y="164"/>
                    <a:pt x="104" y="160"/>
                  </a:cubicBezTo>
                  <a:cubicBezTo>
                    <a:pt x="102" y="157"/>
                    <a:pt x="104" y="156"/>
                    <a:pt x="100" y="152"/>
                  </a:cubicBezTo>
                  <a:cubicBezTo>
                    <a:pt x="98" y="150"/>
                    <a:pt x="95" y="150"/>
                    <a:pt x="94" y="147"/>
                  </a:cubicBezTo>
                  <a:cubicBezTo>
                    <a:pt x="92" y="143"/>
                    <a:pt x="95" y="134"/>
                    <a:pt x="95" y="129"/>
                  </a:cubicBezTo>
                  <a:cubicBezTo>
                    <a:pt x="95" y="116"/>
                    <a:pt x="97" y="104"/>
                    <a:pt x="96" y="93"/>
                  </a:cubicBezTo>
                  <a:cubicBezTo>
                    <a:pt x="95" y="87"/>
                    <a:pt x="98" y="83"/>
                    <a:pt x="98" y="78"/>
                  </a:cubicBezTo>
                  <a:cubicBezTo>
                    <a:pt x="98" y="74"/>
                    <a:pt x="94" y="68"/>
                    <a:pt x="92" y="65"/>
                  </a:cubicBezTo>
                  <a:cubicBezTo>
                    <a:pt x="101" y="64"/>
                    <a:pt x="94" y="56"/>
                    <a:pt x="96" y="50"/>
                  </a:cubicBezTo>
                  <a:cubicBezTo>
                    <a:pt x="98" y="47"/>
                    <a:pt x="101" y="47"/>
                    <a:pt x="102" y="42"/>
                  </a:cubicBezTo>
                  <a:cubicBezTo>
                    <a:pt x="102" y="39"/>
                    <a:pt x="100" y="36"/>
                    <a:pt x="102" y="33"/>
                  </a:cubicBezTo>
                  <a:cubicBezTo>
                    <a:pt x="102" y="32"/>
                    <a:pt x="106" y="32"/>
                    <a:pt x="106" y="31"/>
                  </a:cubicBezTo>
                  <a:cubicBezTo>
                    <a:pt x="107" y="29"/>
                    <a:pt x="105" y="28"/>
                    <a:pt x="105" y="27"/>
                  </a:cubicBezTo>
                  <a:cubicBezTo>
                    <a:pt x="106" y="23"/>
                    <a:pt x="104" y="22"/>
                    <a:pt x="106" y="18"/>
                  </a:cubicBezTo>
                  <a:cubicBezTo>
                    <a:pt x="107" y="15"/>
                    <a:pt x="109" y="14"/>
                    <a:pt x="110" y="11"/>
                  </a:cubicBezTo>
                  <a:cubicBezTo>
                    <a:pt x="111" y="7"/>
                    <a:pt x="110" y="4"/>
                    <a:pt x="111" y="0"/>
                  </a:cubicBezTo>
                  <a:cubicBezTo>
                    <a:pt x="112" y="0"/>
                    <a:pt x="112" y="0"/>
                    <a:pt x="113" y="0"/>
                  </a:cubicBezTo>
                  <a:cubicBezTo>
                    <a:pt x="107" y="1"/>
                    <a:pt x="102" y="15"/>
                    <a:pt x="98" y="21"/>
                  </a:cubicBezTo>
                  <a:cubicBezTo>
                    <a:pt x="92" y="29"/>
                    <a:pt x="94" y="37"/>
                    <a:pt x="91" y="45"/>
                  </a:cubicBezTo>
                  <a:cubicBezTo>
                    <a:pt x="89" y="49"/>
                    <a:pt x="84" y="50"/>
                    <a:pt x="83" y="55"/>
                  </a:cubicBezTo>
                  <a:cubicBezTo>
                    <a:pt x="82" y="59"/>
                    <a:pt x="85" y="62"/>
                    <a:pt x="85" y="67"/>
                  </a:cubicBezTo>
                  <a:cubicBezTo>
                    <a:pt x="84" y="74"/>
                    <a:pt x="76" y="80"/>
                    <a:pt x="74" y="87"/>
                  </a:cubicBezTo>
                  <a:cubicBezTo>
                    <a:pt x="69" y="87"/>
                    <a:pt x="64" y="87"/>
                    <a:pt x="59" y="86"/>
                  </a:cubicBezTo>
                  <a:cubicBezTo>
                    <a:pt x="59" y="84"/>
                    <a:pt x="59" y="81"/>
                    <a:pt x="60" y="78"/>
                  </a:cubicBezTo>
                  <a:cubicBezTo>
                    <a:pt x="55" y="70"/>
                    <a:pt x="46" y="82"/>
                    <a:pt x="45" y="70"/>
                  </a:cubicBezTo>
                  <a:cubicBezTo>
                    <a:pt x="38" y="73"/>
                    <a:pt x="41" y="65"/>
                    <a:pt x="41" y="60"/>
                  </a:cubicBezTo>
                  <a:cubicBezTo>
                    <a:pt x="34" y="58"/>
                    <a:pt x="19" y="57"/>
                    <a:pt x="23" y="45"/>
                  </a:cubicBezTo>
                  <a:cubicBezTo>
                    <a:pt x="20" y="45"/>
                    <a:pt x="17" y="45"/>
                    <a:pt x="15" y="44"/>
                  </a:cubicBezTo>
                  <a:cubicBezTo>
                    <a:pt x="14" y="43"/>
                    <a:pt x="14" y="40"/>
                    <a:pt x="14" y="40"/>
                  </a:cubicBezTo>
                  <a:cubicBezTo>
                    <a:pt x="12" y="39"/>
                    <a:pt x="11" y="40"/>
                    <a:pt x="10" y="39"/>
                  </a:cubicBezTo>
                  <a:cubicBezTo>
                    <a:pt x="5" y="34"/>
                    <a:pt x="6" y="30"/>
                    <a:pt x="2" y="26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0" name="Freeform 207">
              <a:extLst>
                <a:ext uri="{FF2B5EF4-FFF2-40B4-BE49-F238E27FC236}">
                  <a16:creationId xmlns:a16="http://schemas.microsoft.com/office/drawing/2014/main" id="{CDEA5A28-DA44-4975-9C2C-423F1C6A8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186"/>
              <a:ext cx="326" cy="696"/>
            </a:xfrm>
            <a:custGeom>
              <a:avLst/>
              <a:gdLst>
                <a:gd name="T0" fmla="*/ 171 w 145"/>
                <a:gd name="T1" fmla="*/ 3020 h 310"/>
                <a:gd name="T2" fmla="*/ 319 w 145"/>
                <a:gd name="T3" fmla="*/ 2692 h 310"/>
                <a:gd name="T4" fmla="*/ 373 w 145"/>
                <a:gd name="T5" fmla="*/ 2602 h 310"/>
                <a:gd name="T6" fmla="*/ 490 w 145"/>
                <a:gd name="T7" fmla="*/ 2481 h 310"/>
                <a:gd name="T8" fmla="*/ 522 w 145"/>
                <a:gd name="T9" fmla="*/ 2353 h 310"/>
                <a:gd name="T10" fmla="*/ 612 w 145"/>
                <a:gd name="T11" fmla="*/ 2092 h 310"/>
                <a:gd name="T12" fmla="*/ 717 w 145"/>
                <a:gd name="T13" fmla="*/ 1855 h 310"/>
                <a:gd name="T14" fmla="*/ 794 w 145"/>
                <a:gd name="T15" fmla="*/ 1753 h 310"/>
                <a:gd name="T16" fmla="*/ 931 w 145"/>
                <a:gd name="T17" fmla="*/ 1608 h 310"/>
                <a:gd name="T18" fmla="*/ 911 w 145"/>
                <a:gd name="T19" fmla="*/ 1372 h 310"/>
                <a:gd name="T20" fmla="*/ 1012 w 145"/>
                <a:gd name="T21" fmla="*/ 1255 h 310"/>
                <a:gd name="T22" fmla="*/ 1081 w 145"/>
                <a:gd name="T23" fmla="*/ 1109 h 310"/>
                <a:gd name="T24" fmla="*/ 1174 w 145"/>
                <a:gd name="T25" fmla="*/ 952 h 310"/>
                <a:gd name="T26" fmla="*/ 1219 w 145"/>
                <a:gd name="T27" fmla="*/ 802 h 310"/>
                <a:gd name="T28" fmla="*/ 1284 w 145"/>
                <a:gd name="T29" fmla="*/ 564 h 310"/>
                <a:gd name="T30" fmla="*/ 1475 w 145"/>
                <a:gd name="T31" fmla="*/ 373 h 310"/>
                <a:gd name="T32" fmla="*/ 1556 w 145"/>
                <a:gd name="T33" fmla="*/ 0 h 310"/>
                <a:gd name="T34" fmla="*/ 1446 w 145"/>
                <a:gd name="T35" fmla="*/ 263 h 310"/>
                <a:gd name="T36" fmla="*/ 1376 w 145"/>
                <a:gd name="T37" fmla="*/ 384 h 310"/>
                <a:gd name="T38" fmla="*/ 1021 w 145"/>
                <a:gd name="T39" fmla="*/ 665 h 310"/>
                <a:gd name="T40" fmla="*/ 1000 w 145"/>
                <a:gd name="T41" fmla="*/ 871 h 310"/>
                <a:gd name="T42" fmla="*/ 991 w 145"/>
                <a:gd name="T43" fmla="*/ 1028 h 310"/>
                <a:gd name="T44" fmla="*/ 875 w 145"/>
                <a:gd name="T45" fmla="*/ 1235 h 310"/>
                <a:gd name="T46" fmla="*/ 737 w 145"/>
                <a:gd name="T47" fmla="*/ 1482 h 310"/>
                <a:gd name="T48" fmla="*/ 728 w 145"/>
                <a:gd name="T49" fmla="*/ 1608 h 310"/>
                <a:gd name="T50" fmla="*/ 627 w 145"/>
                <a:gd name="T51" fmla="*/ 1855 h 310"/>
                <a:gd name="T52" fmla="*/ 501 w 145"/>
                <a:gd name="T53" fmla="*/ 2048 h 310"/>
                <a:gd name="T54" fmla="*/ 465 w 145"/>
                <a:gd name="T55" fmla="*/ 2182 h 310"/>
                <a:gd name="T56" fmla="*/ 400 w 145"/>
                <a:gd name="T57" fmla="*/ 2420 h 310"/>
                <a:gd name="T58" fmla="*/ 227 w 145"/>
                <a:gd name="T59" fmla="*/ 2647 h 310"/>
                <a:gd name="T60" fmla="*/ 182 w 145"/>
                <a:gd name="T61" fmla="*/ 2887 h 310"/>
                <a:gd name="T62" fmla="*/ 81 w 145"/>
                <a:gd name="T63" fmla="*/ 3125 h 310"/>
                <a:gd name="T64" fmla="*/ 81 w 145"/>
                <a:gd name="T65" fmla="*/ 3247 h 310"/>
                <a:gd name="T66" fmla="*/ 90 w 145"/>
                <a:gd name="T67" fmla="*/ 3363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5" h="310">
                  <a:moveTo>
                    <a:pt x="14" y="279"/>
                  </a:moveTo>
                  <a:cubicBezTo>
                    <a:pt x="15" y="275"/>
                    <a:pt x="15" y="271"/>
                    <a:pt x="15" y="267"/>
                  </a:cubicBezTo>
                  <a:cubicBezTo>
                    <a:pt x="16" y="261"/>
                    <a:pt x="17" y="263"/>
                    <a:pt x="20" y="258"/>
                  </a:cubicBezTo>
                  <a:cubicBezTo>
                    <a:pt x="25" y="253"/>
                    <a:pt x="28" y="245"/>
                    <a:pt x="28" y="238"/>
                  </a:cubicBezTo>
                  <a:cubicBezTo>
                    <a:pt x="28" y="234"/>
                    <a:pt x="25" y="232"/>
                    <a:pt x="28" y="229"/>
                  </a:cubicBezTo>
                  <a:cubicBezTo>
                    <a:pt x="29" y="228"/>
                    <a:pt x="32" y="231"/>
                    <a:pt x="33" y="230"/>
                  </a:cubicBezTo>
                  <a:cubicBezTo>
                    <a:pt x="35" y="229"/>
                    <a:pt x="35" y="226"/>
                    <a:pt x="36" y="225"/>
                  </a:cubicBezTo>
                  <a:cubicBezTo>
                    <a:pt x="39" y="223"/>
                    <a:pt x="41" y="222"/>
                    <a:pt x="43" y="219"/>
                  </a:cubicBezTo>
                  <a:cubicBezTo>
                    <a:pt x="44" y="215"/>
                    <a:pt x="42" y="211"/>
                    <a:pt x="44" y="207"/>
                  </a:cubicBezTo>
                  <a:cubicBezTo>
                    <a:pt x="45" y="207"/>
                    <a:pt x="46" y="208"/>
                    <a:pt x="46" y="208"/>
                  </a:cubicBezTo>
                  <a:cubicBezTo>
                    <a:pt x="48" y="204"/>
                    <a:pt x="45" y="200"/>
                    <a:pt x="47" y="195"/>
                  </a:cubicBezTo>
                  <a:cubicBezTo>
                    <a:pt x="50" y="191"/>
                    <a:pt x="54" y="191"/>
                    <a:pt x="54" y="185"/>
                  </a:cubicBezTo>
                  <a:cubicBezTo>
                    <a:pt x="54" y="180"/>
                    <a:pt x="52" y="176"/>
                    <a:pt x="55" y="172"/>
                  </a:cubicBezTo>
                  <a:cubicBezTo>
                    <a:pt x="57" y="168"/>
                    <a:pt x="60" y="168"/>
                    <a:pt x="63" y="164"/>
                  </a:cubicBezTo>
                  <a:cubicBezTo>
                    <a:pt x="64" y="162"/>
                    <a:pt x="63" y="160"/>
                    <a:pt x="65" y="158"/>
                  </a:cubicBezTo>
                  <a:cubicBezTo>
                    <a:pt x="66" y="156"/>
                    <a:pt x="69" y="157"/>
                    <a:pt x="70" y="155"/>
                  </a:cubicBezTo>
                  <a:cubicBezTo>
                    <a:pt x="75" y="152"/>
                    <a:pt x="74" y="150"/>
                    <a:pt x="77" y="146"/>
                  </a:cubicBezTo>
                  <a:cubicBezTo>
                    <a:pt x="78" y="144"/>
                    <a:pt x="81" y="144"/>
                    <a:pt x="82" y="142"/>
                  </a:cubicBezTo>
                  <a:cubicBezTo>
                    <a:pt x="83" y="139"/>
                    <a:pt x="81" y="138"/>
                    <a:pt x="80" y="135"/>
                  </a:cubicBezTo>
                  <a:cubicBezTo>
                    <a:pt x="80" y="131"/>
                    <a:pt x="82" y="125"/>
                    <a:pt x="80" y="121"/>
                  </a:cubicBezTo>
                  <a:cubicBezTo>
                    <a:pt x="82" y="119"/>
                    <a:pt x="86" y="120"/>
                    <a:pt x="88" y="119"/>
                  </a:cubicBezTo>
                  <a:cubicBezTo>
                    <a:pt x="90" y="116"/>
                    <a:pt x="88" y="114"/>
                    <a:pt x="89" y="111"/>
                  </a:cubicBezTo>
                  <a:cubicBezTo>
                    <a:pt x="90" y="107"/>
                    <a:pt x="90" y="107"/>
                    <a:pt x="91" y="105"/>
                  </a:cubicBezTo>
                  <a:cubicBezTo>
                    <a:pt x="91" y="106"/>
                    <a:pt x="94" y="98"/>
                    <a:pt x="95" y="98"/>
                  </a:cubicBezTo>
                  <a:cubicBezTo>
                    <a:pt x="96" y="95"/>
                    <a:pt x="99" y="95"/>
                    <a:pt x="101" y="92"/>
                  </a:cubicBezTo>
                  <a:cubicBezTo>
                    <a:pt x="102" y="89"/>
                    <a:pt x="102" y="86"/>
                    <a:pt x="103" y="84"/>
                  </a:cubicBezTo>
                  <a:cubicBezTo>
                    <a:pt x="104" y="82"/>
                    <a:pt x="107" y="79"/>
                    <a:pt x="108" y="77"/>
                  </a:cubicBezTo>
                  <a:cubicBezTo>
                    <a:pt x="109" y="74"/>
                    <a:pt x="107" y="74"/>
                    <a:pt x="107" y="71"/>
                  </a:cubicBezTo>
                  <a:cubicBezTo>
                    <a:pt x="106" y="62"/>
                    <a:pt x="111" y="65"/>
                    <a:pt x="113" y="59"/>
                  </a:cubicBezTo>
                  <a:cubicBezTo>
                    <a:pt x="114" y="57"/>
                    <a:pt x="112" y="52"/>
                    <a:pt x="113" y="50"/>
                  </a:cubicBezTo>
                  <a:cubicBezTo>
                    <a:pt x="114" y="46"/>
                    <a:pt x="116" y="45"/>
                    <a:pt x="119" y="43"/>
                  </a:cubicBezTo>
                  <a:cubicBezTo>
                    <a:pt x="125" y="39"/>
                    <a:pt x="126" y="39"/>
                    <a:pt x="130" y="33"/>
                  </a:cubicBezTo>
                  <a:cubicBezTo>
                    <a:pt x="132" y="29"/>
                    <a:pt x="134" y="25"/>
                    <a:pt x="137" y="20"/>
                  </a:cubicBezTo>
                  <a:cubicBezTo>
                    <a:pt x="140" y="14"/>
                    <a:pt x="145" y="6"/>
                    <a:pt x="137" y="0"/>
                  </a:cubicBezTo>
                  <a:cubicBezTo>
                    <a:pt x="135" y="4"/>
                    <a:pt x="140" y="7"/>
                    <a:pt x="137" y="13"/>
                  </a:cubicBezTo>
                  <a:cubicBezTo>
                    <a:pt x="135" y="17"/>
                    <a:pt x="130" y="19"/>
                    <a:pt x="127" y="23"/>
                  </a:cubicBezTo>
                  <a:cubicBezTo>
                    <a:pt x="126" y="25"/>
                    <a:pt x="128" y="28"/>
                    <a:pt x="126" y="30"/>
                  </a:cubicBezTo>
                  <a:cubicBezTo>
                    <a:pt x="125" y="32"/>
                    <a:pt x="122" y="32"/>
                    <a:pt x="121" y="34"/>
                  </a:cubicBezTo>
                  <a:cubicBezTo>
                    <a:pt x="117" y="38"/>
                    <a:pt x="116" y="42"/>
                    <a:pt x="113" y="45"/>
                  </a:cubicBezTo>
                  <a:cubicBezTo>
                    <a:pt x="109" y="49"/>
                    <a:pt x="90" y="54"/>
                    <a:pt x="90" y="59"/>
                  </a:cubicBezTo>
                  <a:cubicBezTo>
                    <a:pt x="90" y="63"/>
                    <a:pt x="100" y="62"/>
                    <a:pt x="95" y="69"/>
                  </a:cubicBezTo>
                  <a:cubicBezTo>
                    <a:pt x="93" y="72"/>
                    <a:pt x="81" y="71"/>
                    <a:pt x="88" y="77"/>
                  </a:cubicBezTo>
                  <a:cubicBezTo>
                    <a:pt x="87" y="77"/>
                    <a:pt x="86" y="79"/>
                    <a:pt x="85" y="80"/>
                  </a:cubicBezTo>
                  <a:cubicBezTo>
                    <a:pt x="90" y="81"/>
                    <a:pt x="90" y="88"/>
                    <a:pt x="87" y="91"/>
                  </a:cubicBezTo>
                  <a:cubicBezTo>
                    <a:pt x="85" y="94"/>
                    <a:pt x="80" y="93"/>
                    <a:pt x="77" y="97"/>
                  </a:cubicBezTo>
                  <a:cubicBezTo>
                    <a:pt x="75" y="101"/>
                    <a:pt x="78" y="104"/>
                    <a:pt x="77" y="109"/>
                  </a:cubicBezTo>
                  <a:cubicBezTo>
                    <a:pt x="77" y="112"/>
                    <a:pt x="74" y="118"/>
                    <a:pt x="72" y="121"/>
                  </a:cubicBezTo>
                  <a:cubicBezTo>
                    <a:pt x="69" y="125"/>
                    <a:pt x="65" y="125"/>
                    <a:pt x="65" y="131"/>
                  </a:cubicBezTo>
                  <a:cubicBezTo>
                    <a:pt x="65" y="133"/>
                    <a:pt x="68" y="135"/>
                    <a:pt x="68" y="138"/>
                  </a:cubicBezTo>
                  <a:cubicBezTo>
                    <a:pt x="67" y="140"/>
                    <a:pt x="64" y="140"/>
                    <a:pt x="64" y="142"/>
                  </a:cubicBezTo>
                  <a:cubicBezTo>
                    <a:pt x="61" y="147"/>
                    <a:pt x="61" y="149"/>
                    <a:pt x="58" y="153"/>
                  </a:cubicBezTo>
                  <a:cubicBezTo>
                    <a:pt x="55" y="158"/>
                    <a:pt x="51" y="158"/>
                    <a:pt x="55" y="164"/>
                  </a:cubicBezTo>
                  <a:cubicBezTo>
                    <a:pt x="48" y="167"/>
                    <a:pt x="45" y="165"/>
                    <a:pt x="44" y="174"/>
                  </a:cubicBezTo>
                  <a:cubicBezTo>
                    <a:pt x="44" y="177"/>
                    <a:pt x="46" y="178"/>
                    <a:pt x="44" y="181"/>
                  </a:cubicBezTo>
                  <a:cubicBezTo>
                    <a:pt x="44" y="183"/>
                    <a:pt x="41" y="184"/>
                    <a:pt x="40" y="186"/>
                  </a:cubicBezTo>
                  <a:cubicBezTo>
                    <a:pt x="39" y="189"/>
                    <a:pt x="42" y="191"/>
                    <a:pt x="41" y="193"/>
                  </a:cubicBezTo>
                  <a:cubicBezTo>
                    <a:pt x="41" y="196"/>
                    <a:pt x="39" y="197"/>
                    <a:pt x="38" y="200"/>
                  </a:cubicBezTo>
                  <a:cubicBezTo>
                    <a:pt x="36" y="205"/>
                    <a:pt x="37" y="209"/>
                    <a:pt x="35" y="214"/>
                  </a:cubicBezTo>
                  <a:cubicBezTo>
                    <a:pt x="34" y="219"/>
                    <a:pt x="31" y="223"/>
                    <a:pt x="27" y="225"/>
                  </a:cubicBezTo>
                  <a:cubicBezTo>
                    <a:pt x="21" y="229"/>
                    <a:pt x="20" y="226"/>
                    <a:pt x="20" y="234"/>
                  </a:cubicBezTo>
                  <a:cubicBezTo>
                    <a:pt x="20" y="238"/>
                    <a:pt x="23" y="244"/>
                    <a:pt x="21" y="246"/>
                  </a:cubicBezTo>
                  <a:cubicBezTo>
                    <a:pt x="20" y="248"/>
                    <a:pt x="9" y="249"/>
                    <a:pt x="16" y="255"/>
                  </a:cubicBezTo>
                  <a:cubicBezTo>
                    <a:pt x="14" y="259"/>
                    <a:pt x="9" y="263"/>
                    <a:pt x="13" y="267"/>
                  </a:cubicBezTo>
                  <a:cubicBezTo>
                    <a:pt x="8" y="269"/>
                    <a:pt x="7" y="272"/>
                    <a:pt x="7" y="276"/>
                  </a:cubicBezTo>
                  <a:cubicBezTo>
                    <a:pt x="7" y="277"/>
                    <a:pt x="9" y="280"/>
                    <a:pt x="9" y="281"/>
                  </a:cubicBezTo>
                  <a:cubicBezTo>
                    <a:pt x="9" y="283"/>
                    <a:pt x="7" y="285"/>
                    <a:pt x="7" y="287"/>
                  </a:cubicBezTo>
                  <a:cubicBezTo>
                    <a:pt x="5" y="294"/>
                    <a:pt x="3" y="302"/>
                    <a:pt x="0" y="310"/>
                  </a:cubicBezTo>
                  <a:cubicBezTo>
                    <a:pt x="1" y="304"/>
                    <a:pt x="6" y="302"/>
                    <a:pt x="8" y="297"/>
                  </a:cubicBezTo>
                  <a:cubicBezTo>
                    <a:pt x="12" y="292"/>
                    <a:pt x="11" y="286"/>
                    <a:pt x="14" y="280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1" name="Freeform 208">
              <a:extLst>
                <a:ext uri="{FF2B5EF4-FFF2-40B4-BE49-F238E27FC236}">
                  <a16:creationId xmlns:a16="http://schemas.microsoft.com/office/drawing/2014/main" id="{C2BAA363-68AD-452D-9DB1-A92D82AB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451"/>
              <a:ext cx="76" cy="374"/>
            </a:xfrm>
            <a:custGeom>
              <a:avLst/>
              <a:gdLst>
                <a:gd name="T0" fmla="*/ 270 w 34"/>
                <a:gd name="T1" fmla="*/ 1765 h 167"/>
                <a:gd name="T2" fmla="*/ 255 w 34"/>
                <a:gd name="T3" fmla="*/ 1404 h 167"/>
                <a:gd name="T4" fmla="*/ 179 w 34"/>
                <a:gd name="T5" fmla="*/ 1223 h 167"/>
                <a:gd name="T6" fmla="*/ 255 w 34"/>
                <a:gd name="T7" fmla="*/ 1068 h 167"/>
                <a:gd name="T8" fmla="*/ 210 w 34"/>
                <a:gd name="T9" fmla="*/ 898 h 167"/>
                <a:gd name="T10" fmla="*/ 235 w 34"/>
                <a:gd name="T11" fmla="*/ 696 h 167"/>
                <a:gd name="T12" fmla="*/ 324 w 34"/>
                <a:gd name="T13" fmla="*/ 526 h 167"/>
                <a:gd name="T14" fmla="*/ 324 w 34"/>
                <a:gd name="T15" fmla="*/ 372 h 167"/>
                <a:gd name="T16" fmla="*/ 380 w 34"/>
                <a:gd name="T17" fmla="*/ 300 h 167"/>
                <a:gd name="T18" fmla="*/ 300 w 34"/>
                <a:gd name="T19" fmla="*/ 0 h 167"/>
                <a:gd name="T20" fmla="*/ 255 w 34"/>
                <a:gd name="T21" fmla="*/ 170 h 167"/>
                <a:gd name="T22" fmla="*/ 210 w 34"/>
                <a:gd name="T23" fmla="*/ 347 h 167"/>
                <a:gd name="T24" fmla="*/ 145 w 34"/>
                <a:gd name="T25" fmla="*/ 517 h 167"/>
                <a:gd name="T26" fmla="*/ 179 w 34"/>
                <a:gd name="T27" fmla="*/ 598 h 167"/>
                <a:gd name="T28" fmla="*/ 134 w 34"/>
                <a:gd name="T29" fmla="*/ 663 h 167"/>
                <a:gd name="T30" fmla="*/ 110 w 34"/>
                <a:gd name="T31" fmla="*/ 817 h 167"/>
                <a:gd name="T32" fmla="*/ 65 w 34"/>
                <a:gd name="T33" fmla="*/ 999 h 167"/>
                <a:gd name="T34" fmla="*/ 20 w 34"/>
                <a:gd name="T35" fmla="*/ 1339 h 167"/>
                <a:gd name="T36" fmla="*/ 36 w 34"/>
                <a:gd name="T37" fmla="*/ 1514 h 167"/>
                <a:gd name="T38" fmla="*/ 125 w 34"/>
                <a:gd name="T39" fmla="*/ 1877 h 1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" h="167">
                  <a:moveTo>
                    <a:pt x="24" y="157"/>
                  </a:moveTo>
                  <a:cubicBezTo>
                    <a:pt x="12" y="148"/>
                    <a:pt x="27" y="135"/>
                    <a:pt x="23" y="125"/>
                  </a:cubicBezTo>
                  <a:cubicBezTo>
                    <a:pt x="20" y="119"/>
                    <a:pt x="16" y="116"/>
                    <a:pt x="16" y="109"/>
                  </a:cubicBezTo>
                  <a:cubicBezTo>
                    <a:pt x="16" y="102"/>
                    <a:pt x="21" y="100"/>
                    <a:pt x="23" y="95"/>
                  </a:cubicBezTo>
                  <a:cubicBezTo>
                    <a:pt x="24" y="90"/>
                    <a:pt x="19" y="85"/>
                    <a:pt x="19" y="80"/>
                  </a:cubicBezTo>
                  <a:cubicBezTo>
                    <a:pt x="19" y="74"/>
                    <a:pt x="21" y="68"/>
                    <a:pt x="21" y="62"/>
                  </a:cubicBezTo>
                  <a:cubicBezTo>
                    <a:pt x="22" y="55"/>
                    <a:pt x="28" y="53"/>
                    <a:pt x="29" y="47"/>
                  </a:cubicBezTo>
                  <a:cubicBezTo>
                    <a:pt x="30" y="41"/>
                    <a:pt x="24" y="40"/>
                    <a:pt x="29" y="33"/>
                  </a:cubicBezTo>
                  <a:cubicBezTo>
                    <a:pt x="30" y="31"/>
                    <a:pt x="32" y="29"/>
                    <a:pt x="34" y="27"/>
                  </a:cubicBezTo>
                  <a:cubicBezTo>
                    <a:pt x="26" y="20"/>
                    <a:pt x="33" y="8"/>
                    <a:pt x="27" y="0"/>
                  </a:cubicBezTo>
                  <a:cubicBezTo>
                    <a:pt x="24" y="3"/>
                    <a:pt x="24" y="11"/>
                    <a:pt x="23" y="15"/>
                  </a:cubicBezTo>
                  <a:cubicBezTo>
                    <a:pt x="21" y="20"/>
                    <a:pt x="20" y="25"/>
                    <a:pt x="19" y="31"/>
                  </a:cubicBezTo>
                  <a:cubicBezTo>
                    <a:pt x="19" y="36"/>
                    <a:pt x="14" y="41"/>
                    <a:pt x="13" y="46"/>
                  </a:cubicBezTo>
                  <a:cubicBezTo>
                    <a:pt x="13" y="49"/>
                    <a:pt x="16" y="51"/>
                    <a:pt x="16" y="53"/>
                  </a:cubicBezTo>
                  <a:cubicBezTo>
                    <a:pt x="15" y="56"/>
                    <a:pt x="13" y="57"/>
                    <a:pt x="12" y="59"/>
                  </a:cubicBezTo>
                  <a:cubicBezTo>
                    <a:pt x="10" y="65"/>
                    <a:pt x="12" y="68"/>
                    <a:pt x="10" y="73"/>
                  </a:cubicBezTo>
                  <a:cubicBezTo>
                    <a:pt x="7" y="79"/>
                    <a:pt x="7" y="82"/>
                    <a:pt x="6" y="89"/>
                  </a:cubicBezTo>
                  <a:cubicBezTo>
                    <a:pt x="4" y="100"/>
                    <a:pt x="0" y="107"/>
                    <a:pt x="2" y="119"/>
                  </a:cubicBezTo>
                  <a:cubicBezTo>
                    <a:pt x="2" y="124"/>
                    <a:pt x="2" y="130"/>
                    <a:pt x="3" y="135"/>
                  </a:cubicBezTo>
                  <a:cubicBezTo>
                    <a:pt x="5" y="145"/>
                    <a:pt x="7" y="158"/>
                    <a:pt x="11" y="167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2" name="Freeform 209">
              <a:extLst>
                <a:ext uri="{FF2B5EF4-FFF2-40B4-BE49-F238E27FC236}">
                  <a16:creationId xmlns:a16="http://schemas.microsoft.com/office/drawing/2014/main" id="{D47248CE-510A-4821-A44E-CA683FA6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615"/>
              <a:ext cx="121" cy="424"/>
            </a:xfrm>
            <a:custGeom>
              <a:avLst/>
              <a:gdLst>
                <a:gd name="T0" fmla="*/ 101 w 54"/>
                <a:gd name="T1" fmla="*/ 0 h 189"/>
                <a:gd name="T2" fmla="*/ 9 w 54"/>
                <a:gd name="T3" fmla="*/ 307 h 189"/>
                <a:gd name="T4" fmla="*/ 36 w 54"/>
                <a:gd name="T5" fmla="*/ 363 h 189"/>
                <a:gd name="T6" fmla="*/ 9 w 54"/>
                <a:gd name="T7" fmla="*/ 437 h 189"/>
                <a:gd name="T8" fmla="*/ 0 w 54"/>
                <a:gd name="T9" fmla="*/ 599 h 189"/>
                <a:gd name="T10" fmla="*/ 65 w 54"/>
                <a:gd name="T11" fmla="*/ 947 h 189"/>
                <a:gd name="T12" fmla="*/ 81 w 54"/>
                <a:gd name="T13" fmla="*/ 1117 h 189"/>
                <a:gd name="T14" fmla="*/ 101 w 54"/>
                <a:gd name="T15" fmla="*/ 1187 h 189"/>
                <a:gd name="T16" fmla="*/ 65 w 54"/>
                <a:gd name="T17" fmla="*/ 1288 h 189"/>
                <a:gd name="T18" fmla="*/ 101 w 54"/>
                <a:gd name="T19" fmla="*/ 1434 h 189"/>
                <a:gd name="T20" fmla="*/ 101 w 54"/>
                <a:gd name="T21" fmla="*/ 1526 h 189"/>
                <a:gd name="T22" fmla="*/ 155 w 54"/>
                <a:gd name="T23" fmla="*/ 1570 h 189"/>
                <a:gd name="T24" fmla="*/ 202 w 54"/>
                <a:gd name="T25" fmla="*/ 1716 h 189"/>
                <a:gd name="T26" fmla="*/ 262 w 54"/>
                <a:gd name="T27" fmla="*/ 1761 h 189"/>
                <a:gd name="T28" fmla="*/ 280 w 54"/>
                <a:gd name="T29" fmla="*/ 1853 h 189"/>
                <a:gd name="T30" fmla="*/ 347 w 54"/>
                <a:gd name="T31" fmla="*/ 1918 h 189"/>
                <a:gd name="T32" fmla="*/ 408 w 54"/>
                <a:gd name="T33" fmla="*/ 2024 h 189"/>
                <a:gd name="T34" fmla="*/ 506 w 54"/>
                <a:gd name="T35" fmla="*/ 2053 h 189"/>
                <a:gd name="T36" fmla="*/ 607 w 54"/>
                <a:gd name="T37" fmla="*/ 2133 h 189"/>
                <a:gd name="T38" fmla="*/ 453 w 54"/>
                <a:gd name="T39" fmla="*/ 1898 h 189"/>
                <a:gd name="T40" fmla="*/ 327 w 54"/>
                <a:gd name="T41" fmla="*/ 1716 h 189"/>
                <a:gd name="T42" fmla="*/ 280 w 54"/>
                <a:gd name="T43" fmla="*/ 1579 h 189"/>
                <a:gd name="T44" fmla="*/ 246 w 54"/>
                <a:gd name="T45" fmla="*/ 1514 h 189"/>
                <a:gd name="T46" fmla="*/ 271 w 54"/>
                <a:gd name="T47" fmla="*/ 1425 h 189"/>
                <a:gd name="T48" fmla="*/ 202 w 54"/>
                <a:gd name="T49" fmla="*/ 1263 h 189"/>
                <a:gd name="T50" fmla="*/ 190 w 54"/>
                <a:gd name="T51" fmla="*/ 1173 h 189"/>
                <a:gd name="T52" fmla="*/ 146 w 54"/>
                <a:gd name="T53" fmla="*/ 1097 h 189"/>
                <a:gd name="T54" fmla="*/ 155 w 54"/>
                <a:gd name="T55" fmla="*/ 1007 h 189"/>
                <a:gd name="T56" fmla="*/ 125 w 54"/>
                <a:gd name="T57" fmla="*/ 927 h 189"/>
                <a:gd name="T58" fmla="*/ 125 w 54"/>
                <a:gd name="T59" fmla="*/ 769 h 189"/>
                <a:gd name="T60" fmla="*/ 81 w 54"/>
                <a:gd name="T61" fmla="*/ 689 h 189"/>
                <a:gd name="T62" fmla="*/ 81 w 54"/>
                <a:gd name="T63" fmla="*/ 599 h 189"/>
                <a:gd name="T64" fmla="*/ 45 w 54"/>
                <a:gd name="T65" fmla="*/ 529 h 189"/>
                <a:gd name="T66" fmla="*/ 65 w 54"/>
                <a:gd name="T67" fmla="*/ 437 h 189"/>
                <a:gd name="T68" fmla="*/ 65 w 54"/>
                <a:gd name="T69" fmla="*/ 101 h 18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189">
                  <a:moveTo>
                    <a:pt x="9" y="0"/>
                  </a:moveTo>
                  <a:cubicBezTo>
                    <a:pt x="6" y="5"/>
                    <a:pt x="0" y="21"/>
                    <a:pt x="1" y="27"/>
                  </a:cubicBezTo>
                  <a:cubicBezTo>
                    <a:pt x="1" y="29"/>
                    <a:pt x="3" y="31"/>
                    <a:pt x="3" y="32"/>
                  </a:cubicBezTo>
                  <a:cubicBezTo>
                    <a:pt x="3" y="36"/>
                    <a:pt x="2" y="36"/>
                    <a:pt x="1" y="39"/>
                  </a:cubicBezTo>
                  <a:cubicBezTo>
                    <a:pt x="0" y="44"/>
                    <a:pt x="3" y="50"/>
                    <a:pt x="0" y="53"/>
                  </a:cubicBezTo>
                  <a:cubicBezTo>
                    <a:pt x="7" y="57"/>
                    <a:pt x="4" y="77"/>
                    <a:pt x="6" y="84"/>
                  </a:cubicBezTo>
                  <a:cubicBezTo>
                    <a:pt x="7" y="89"/>
                    <a:pt x="6" y="94"/>
                    <a:pt x="7" y="99"/>
                  </a:cubicBezTo>
                  <a:cubicBezTo>
                    <a:pt x="7" y="101"/>
                    <a:pt x="9" y="103"/>
                    <a:pt x="9" y="105"/>
                  </a:cubicBezTo>
                  <a:cubicBezTo>
                    <a:pt x="9" y="108"/>
                    <a:pt x="7" y="111"/>
                    <a:pt x="6" y="114"/>
                  </a:cubicBezTo>
                  <a:cubicBezTo>
                    <a:pt x="5" y="121"/>
                    <a:pt x="7" y="121"/>
                    <a:pt x="9" y="127"/>
                  </a:cubicBezTo>
                  <a:cubicBezTo>
                    <a:pt x="9" y="129"/>
                    <a:pt x="8" y="132"/>
                    <a:pt x="9" y="135"/>
                  </a:cubicBezTo>
                  <a:cubicBezTo>
                    <a:pt x="10" y="136"/>
                    <a:pt x="13" y="137"/>
                    <a:pt x="14" y="139"/>
                  </a:cubicBezTo>
                  <a:cubicBezTo>
                    <a:pt x="16" y="143"/>
                    <a:pt x="15" y="148"/>
                    <a:pt x="18" y="152"/>
                  </a:cubicBezTo>
                  <a:cubicBezTo>
                    <a:pt x="19" y="154"/>
                    <a:pt x="22" y="155"/>
                    <a:pt x="23" y="156"/>
                  </a:cubicBezTo>
                  <a:cubicBezTo>
                    <a:pt x="24" y="159"/>
                    <a:pt x="23" y="161"/>
                    <a:pt x="25" y="164"/>
                  </a:cubicBezTo>
                  <a:cubicBezTo>
                    <a:pt x="27" y="166"/>
                    <a:pt x="30" y="167"/>
                    <a:pt x="31" y="170"/>
                  </a:cubicBezTo>
                  <a:cubicBezTo>
                    <a:pt x="33" y="173"/>
                    <a:pt x="33" y="176"/>
                    <a:pt x="36" y="179"/>
                  </a:cubicBezTo>
                  <a:cubicBezTo>
                    <a:pt x="39" y="181"/>
                    <a:pt x="42" y="180"/>
                    <a:pt x="45" y="182"/>
                  </a:cubicBezTo>
                  <a:cubicBezTo>
                    <a:pt x="49" y="183"/>
                    <a:pt x="50" y="187"/>
                    <a:pt x="54" y="189"/>
                  </a:cubicBezTo>
                  <a:cubicBezTo>
                    <a:pt x="52" y="180"/>
                    <a:pt x="46" y="174"/>
                    <a:pt x="40" y="168"/>
                  </a:cubicBezTo>
                  <a:cubicBezTo>
                    <a:pt x="35" y="163"/>
                    <a:pt x="32" y="158"/>
                    <a:pt x="29" y="152"/>
                  </a:cubicBezTo>
                  <a:cubicBezTo>
                    <a:pt x="31" y="148"/>
                    <a:pt x="27" y="144"/>
                    <a:pt x="25" y="140"/>
                  </a:cubicBezTo>
                  <a:cubicBezTo>
                    <a:pt x="24" y="138"/>
                    <a:pt x="22" y="136"/>
                    <a:pt x="22" y="134"/>
                  </a:cubicBezTo>
                  <a:cubicBezTo>
                    <a:pt x="21" y="130"/>
                    <a:pt x="24" y="129"/>
                    <a:pt x="24" y="126"/>
                  </a:cubicBezTo>
                  <a:cubicBezTo>
                    <a:pt x="24" y="121"/>
                    <a:pt x="19" y="117"/>
                    <a:pt x="18" y="112"/>
                  </a:cubicBezTo>
                  <a:cubicBezTo>
                    <a:pt x="17" y="110"/>
                    <a:pt x="18" y="106"/>
                    <a:pt x="17" y="104"/>
                  </a:cubicBezTo>
                  <a:cubicBezTo>
                    <a:pt x="17" y="102"/>
                    <a:pt x="14" y="100"/>
                    <a:pt x="13" y="97"/>
                  </a:cubicBezTo>
                  <a:cubicBezTo>
                    <a:pt x="13" y="94"/>
                    <a:pt x="15" y="92"/>
                    <a:pt x="14" y="89"/>
                  </a:cubicBezTo>
                  <a:cubicBezTo>
                    <a:pt x="14" y="86"/>
                    <a:pt x="12" y="84"/>
                    <a:pt x="11" y="82"/>
                  </a:cubicBezTo>
                  <a:cubicBezTo>
                    <a:pt x="9" y="76"/>
                    <a:pt x="12" y="73"/>
                    <a:pt x="11" y="68"/>
                  </a:cubicBezTo>
                  <a:cubicBezTo>
                    <a:pt x="10" y="65"/>
                    <a:pt x="8" y="64"/>
                    <a:pt x="7" y="61"/>
                  </a:cubicBezTo>
                  <a:cubicBezTo>
                    <a:pt x="6" y="59"/>
                    <a:pt x="8" y="55"/>
                    <a:pt x="7" y="53"/>
                  </a:cubicBezTo>
                  <a:cubicBezTo>
                    <a:pt x="6" y="51"/>
                    <a:pt x="4" y="50"/>
                    <a:pt x="4" y="47"/>
                  </a:cubicBezTo>
                  <a:cubicBezTo>
                    <a:pt x="3" y="44"/>
                    <a:pt x="5" y="42"/>
                    <a:pt x="6" y="39"/>
                  </a:cubicBezTo>
                  <a:cubicBezTo>
                    <a:pt x="7" y="29"/>
                    <a:pt x="6" y="19"/>
                    <a:pt x="6" y="9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3" name="Freeform 210">
              <a:extLst>
                <a:ext uri="{FF2B5EF4-FFF2-40B4-BE49-F238E27FC236}">
                  <a16:creationId xmlns:a16="http://schemas.microsoft.com/office/drawing/2014/main" id="{DADD722B-1BB1-4671-BB7F-311380944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022"/>
              <a:ext cx="420" cy="808"/>
            </a:xfrm>
            <a:custGeom>
              <a:avLst/>
              <a:gdLst>
                <a:gd name="T0" fmla="*/ 418 w 187"/>
                <a:gd name="T1" fmla="*/ 408 h 360"/>
                <a:gd name="T2" fmla="*/ 409 w 187"/>
                <a:gd name="T3" fmla="*/ 745 h 360"/>
                <a:gd name="T4" fmla="*/ 445 w 187"/>
                <a:gd name="T5" fmla="*/ 1109 h 360"/>
                <a:gd name="T6" fmla="*/ 353 w 187"/>
                <a:gd name="T7" fmla="*/ 1344 h 360"/>
                <a:gd name="T8" fmla="*/ 292 w 187"/>
                <a:gd name="T9" fmla="*/ 1571 h 360"/>
                <a:gd name="T10" fmla="*/ 227 w 187"/>
                <a:gd name="T11" fmla="*/ 1899 h 360"/>
                <a:gd name="T12" fmla="*/ 182 w 187"/>
                <a:gd name="T13" fmla="*/ 2251 h 360"/>
                <a:gd name="T14" fmla="*/ 137 w 187"/>
                <a:gd name="T15" fmla="*/ 2579 h 360"/>
                <a:gd name="T16" fmla="*/ 81 w 187"/>
                <a:gd name="T17" fmla="*/ 2862 h 360"/>
                <a:gd name="T18" fmla="*/ 90 w 187"/>
                <a:gd name="T19" fmla="*/ 3109 h 360"/>
                <a:gd name="T20" fmla="*/ 36 w 187"/>
                <a:gd name="T21" fmla="*/ 3450 h 360"/>
                <a:gd name="T22" fmla="*/ 384 w 187"/>
                <a:gd name="T23" fmla="*/ 4051 h 360"/>
                <a:gd name="T24" fmla="*/ 725 w 187"/>
                <a:gd name="T25" fmla="*/ 3582 h 360"/>
                <a:gd name="T26" fmla="*/ 746 w 187"/>
                <a:gd name="T27" fmla="*/ 3270 h 360"/>
                <a:gd name="T28" fmla="*/ 874 w 187"/>
                <a:gd name="T29" fmla="*/ 2927 h 360"/>
                <a:gd name="T30" fmla="*/ 894 w 187"/>
                <a:gd name="T31" fmla="*/ 2590 h 360"/>
                <a:gd name="T32" fmla="*/ 973 w 187"/>
                <a:gd name="T33" fmla="*/ 2271 h 360"/>
                <a:gd name="T34" fmla="*/ 1154 w 187"/>
                <a:gd name="T35" fmla="*/ 2117 h 360"/>
                <a:gd name="T36" fmla="*/ 1271 w 187"/>
                <a:gd name="T37" fmla="*/ 2016 h 360"/>
                <a:gd name="T38" fmla="*/ 1428 w 187"/>
                <a:gd name="T39" fmla="*/ 1728 h 360"/>
                <a:gd name="T40" fmla="*/ 1462 w 187"/>
                <a:gd name="T41" fmla="*/ 1506 h 360"/>
                <a:gd name="T42" fmla="*/ 1619 w 187"/>
                <a:gd name="T43" fmla="*/ 1163 h 360"/>
                <a:gd name="T44" fmla="*/ 1781 w 187"/>
                <a:gd name="T45" fmla="*/ 1129 h 360"/>
                <a:gd name="T46" fmla="*/ 1916 w 187"/>
                <a:gd name="T47" fmla="*/ 1028 h 360"/>
                <a:gd name="T48" fmla="*/ 2037 w 187"/>
                <a:gd name="T49" fmla="*/ 846 h 360"/>
                <a:gd name="T50" fmla="*/ 2084 w 187"/>
                <a:gd name="T51" fmla="*/ 700 h 360"/>
                <a:gd name="T52" fmla="*/ 1857 w 187"/>
                <a:gd name="T53" fmla="*/ 756 h 360"/>
                <a:gd name="T54" fmla="*/ 1689 w 187"/>
                <a:gd name="T55" fmla="*/ 725 h 360"/>
                <a:gd name="T56" fmla="*/ 1563 w 187"/>
                <a:gd name="T57" fmla="*/ 489 h 360"/>
                <a:gd name="T58" fmla="*/ 1473 w 187"/>
                <a:gd name="T59" fmla="*/ 373 h 360"/>
                <a:gd name="T60" fmla="*/ 1190 w 187"/>
                <a:gd name="T61" fmla="*/ 171 h 360"/>
                <a:gd name="T62" fmla="*/ 907 w 187"/>
                <a:gd name="T63" fmla="*/ 0 h 360"/>
                <a:gd name="T64" fmla="*/ 656 w 187"/>
                <a:gd name="T65" fmla="*/ 56 h 3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60">
                  <a:moveTo>
                    <a:pt x="53" y="5"/>
                  </a:moveTo>
                  <a:cubicBezTo>
                    <a:pt x="45" y="13"/>
                    <a:pt x="36" y="23"/>
                    <a:pt x="37" y="36"/>
                  </a:cubicBezTo>
                  <a:cubicBezTo>
                    <a:pt x="37" y="42"/>
                    <a:pt x="42" y="46"/>
                    <a:pt x="41" y="53"/>
                  </a:cubicBezTo>
                  <a:cubicBezTo>
                    <a:pt x="40" y="58"/>
                    <a:pt x="36" y="61"/>
                    <a:pt x="36" y="66"/>
                  </a:cubicBezTo>
                  <a:cubicBezTo>
                    <a:pt x="36" y="72"/>
                    <a:pt x="40" y="77"/>
                    <a:pt x="40" y="83"/>
                  </a:cubicBezTo>
                  <a:cubicBezTo>
                    <a:pt x="39" y="88"/>
                    <a:pt x="38" y="91"/>
                    <a:pt x="39" y="98"/>
                  </a:cubicBezTo>
                  <a:cubicBezTo>
                    <a:pt x="40" y="104"/>
                    <a:pt x="39" y="106"/>
                    <a:pt x="35" y="112"/>
                  </a:cubicBezTo>
                  <a:cubicBezTo>
                    <a:pt x="34" y="114"/>
                    <a:pt x="32" y="116"/>
                    <a:pt x="31" y="119"/>
                  </a:cubicBezTo>
                  <a:cubicBezTo>
                    <a:pt x="31" y="122"/>
                    <a:pt x="34" y="123"/>
                    <a:pt x="33" y="127"/>
                  </a:cubicBezTo>
                  <a:cubicBezTo>
                    <a:pt x="31" y="132"/>
                    <a:pt x="26" y="133"/>
                    <a:pt x="26" y="139"/>
                  </a:cubicBezTo>
                  <a:cubicBezTo>
                    <a:pt x="26" y="143"/>
                    <a:pt x="29" y="152"/>
                    <a:pt x="30" y="155"/>
                  </a:cubicBezTo>
                  <a:cubicBezTo>
                    <a:pt x="27" y="159"/>
                    <a:pt x="22" y="164"/>
                    <a:pt x="20" y="168"/>
                  </a:cubicBezTo>
                  <a:cubicBezTo>
                    <a:pt x="16" y="174"/>
                    <a:pt x="21" y="178"/>
                    <a:pt x="20" y="184"/>
                  </a:cubicBezTo>
                  <a:cubicBezTo>
                    <a:pt x="19" y="190"/>
                    <a:pt x="15" y="193"/>
                    <a:pt x="16" y="199"/>
                  </a:cubicBezTo>
                  <a:cubicBezTo>
                    <a:pt x="16" y="205"/>
                    <a:pt x="19" y="206"/>
                    <a:pt x="17" y="213"/>
                  </a:cubicBezTo>
                  <a:cubicBezTo>
                    <a:pt x="15" y="218"/>
                    <a:pt x="12" y="222"/>
                    <a:pt x="12" y="228"/>
                  </a:cubicBezTo>
                  <a:cubicBezTo>
                    <a:pt x="12" y="235"/>
                    <a:pt x="15" y="238"/>
                    <a:pt x="12" y="244"/>
                  </a:cubicBezTo>
                  <a:cubicBezTo>
                    <a:pt x="10" y="247"/>
                    <a:pt x="8" y="250"/>
                    <a:pt x="7" y="253"/>
                  </a:cubicBezTo>
                  <a:cubicBezTo>
                    <a:pt x="6" y="256"/>
                    <a:pt x="8" y="257"/>
                    <a:pt x="8" y="261"/>
                  </a:cubicBezTo>
                  <a:cubicBezTo>
                    <a:pt x="8" y="266"/>
                    <a:pt x="6" y="268"/>
                    <a:pt x="8" y="275"/>
                  </a:cubicBezTo>
                  <a:cubicBezTo>
                    <a:pt x="11" y="281"/>
                    <a:pt x="12" y="282"/>
                    <a:pt x="8" y="289"/>
                  </a:cubicBezTo>
                  <a:cubicBezTo>
                    <a:pt x="6" y="295"/>
                    <a:pt x="4" y="300"/>
                    <a:pt x="3" y="305"/>
                  </a:cubicBezTo>
                  <a:cubicBezTo>
                    <a:pt x="0" y="317"/>
                    <a:pt x="8" y="324"/>
                    <a:pt x="15" y="332"/>
                  </a:cubicBezTo>
                  <a:cubicBezTo>
                    <a:pt x="20" y="338"/>
                    <a:pt x="24" y="360"/>
                    <a:pt x="34" y="358"/>
                  </a:cubicBezTo>
                  <a:cubicBezTo>
                    <a:pt x="49" y="356"/>
                    <a:pt x="41" y="338"/>
                    <a:pt x="42" y="330"/>
                  </a:cubicBezTo>
                  <a:cubicBezTo>
                    <a:pt x="42" y="317"/>
                    <a:pt x="57" y="326"/>
                    <a:pt x="64" y="317"/>
                  </a:cubicBezTo>
                  <a:cubicBezTo>
                    <a:pt x="67" y="314"/>
                    <a:pt x="70" y="307"/>
                    <a:pt x="69" y="304"/>
                  </a:cubicBezTo>
                  <a:cubicBezTo>
                    <a:pt x="68" y="299"/>
                    <a:pt x="66" y="295"/>
                    <a:pt x="66" y="289"/>
                  </a:cubicBezTo>
                  <a:cubicBezTo>
                    <a:pt x="73" y="287"/>
                    <a:pt x="68" y="278"/>
                    <a:pt x="68" y="274"/>
                  </a:cubicBezTo>
                  <a:cubicBezTo>
                    <a:pt x="68" y="267"/>
                    <a:pt x="72" y="263"/>
                    <a:pt x="77" y="259"/>
                  </a:cubicBezTo>
                  <a:cubicBezTo>
                    <a:pt x="83" y="255"/>
                    <a:pt x="86" y="253"/>
                    <a:pt x="84" y="245"/>
                  </a:cubicBezTo>
                  <a:cubicBezTo>
                    <a:pt x="82" y="240"/>
                    <a:pt x="79" y="235"/>
                    <a:pt x="79" y="229"/>
                  </a:cubicBezTo>
                  <a:cubicBezTo>
                    <a:pt x="78" y="222"/>
                    <a:pt x="80" y="219"/>
                    <a:pt x="83" y="213"/>
                  </a:cubicBezTo>
                  <a:cubicBezTo>
                    <a:pt x="87" y="208"/>
                    <a:pt x="86" y="207"/>
                    <a:pt x="86" y="201"/>
                  </a:cubicBezTo>
                  <a:cubicBezTo>
                    <a:pt x="85" y="197"/>
                    <a:pt x="83" y="187"/>
                    <a:pt x="89" y="187"/>
                  </a:cubicBezTo>
                  <a:cubicBezTo>
                    <a:pt x="93" y="187"/>
                    <a:pt x="99" y="198"/>
                    <a:pt x="102" y="187"/>
                  </a:cubicBezTo>
                  <a:cubicBezTo>
                    <a:pt x="105" y="187"/>
                    <a:pt x="109" y="186"/>
                    <a:pt x="110" y="184"/>
                  </a:cubicBezTo>
                  <a:cubicBezTo>
                    <a:pt x="113" y="182"/>
                    <a:pt x="110" y="181"/>
                    <a:pt x="112" y="178"/>
                  </a:cubicBezTo>
                  <a:cubicBezTo>
                    <a:pt x="114" y="172"/>
                    <a:pt x="120" y="168"/>
                    <a:pt x="123" y="162"/>
                  </a:cubicBezTo>
                  <a:cubicBezTo>
                    <a:pt x="124" y="159"/>
                    <a:pt x="126" y="157"/>
                    <a:pt x="126" y="153"/>
                  </a:cubicBezTo>
                  <a:cubicBezTo>
                    <a:pt x="125" y="150"/>
                    <a:pt x="123" y="151"/>
                    <a:pt x="122" y="148"/>
                  </a:cubicBezTo>
                  <a:cubicBezTo>
                    <a:pt x="121" y="143"/>
                    <a:pt x="123" y="131"/>
                    <a:pt x="129" y="133"/>
                  </a:cubicBezTo>
                  <a:cubicBezTo>
                    <a:pt x="131" y="126"/>
                    <a:pt x="132" y="120"/>
                    <a:pt x="133" y="112"/>
                  </a:cubicBezTo>
                  <a:cubicBezTo>
                    <a:pt x="133" y="108"/>
                    <a:pt x="139" y="93"/>
                    <a:pt x="143" y="103"/>
                  </a:cubicBezTo>
                  <a:cubicBezTo>
                    <a:pt x="145" y="102"/>
                    <a:pt x="147" y="100"/>
                    <a:pt x="149" y="99"/>
                  </a:cubicBezTo>
                  <a:cubicBezTo>
                    <a:pt x="151" y="99"/>
                    <a:pt x="154" y="102"/>
                    <a:pt x="157" y="100"/>
                  </a:cubicBezTo>
                  <a:cubicBezTo>
                    <a:pt x="160" y="99"/>
                    <a:pt x="158" y="96"/>
                    <a:pt x="161" y="94"/>
                  </a:cubicBezTo>
                  <a:cubicBezTo>
                    <a:pt x="163" y="92"/>
                    <a:pt x="167" y="92"/>
                    <a:pt x="169" y="91"/>
                  </a:cubicBezTo>
                  <a:cubicBezTo>
                    <a:pt x="174" y="89"/>
                    <a:pt x="178" y="87"/>
                    <a:pt x="180" y="82"/>
                  </a:cubicBezTo>
                  <a:cubicBezTo>
                    <a:pt x="181" y="79"/>
                    <a:pt x="179" y="77"/>
                    <a:pt x="180" y="75"/>
                  </a:cubicBezTo>
                  <a:cubicBezTo>
                    <a:pt x="181" y="72"/>
                    <a:pt x="184" y="71"/>
                    <a:pt x="185" y="68"/>
                  </a:cubicBezTo>
                  <a:cubicBezTo>
                    <a:pt x="186" y="66"/>
                    <a:pt x="187" y="65"/>
                    <a:pt x="184" y="62"/>
                  </a:cubicBezTo>
                  <a:cubicBezTo>
                    <a:pt x="180" y="57"/>
                    <a:pt x="181" y="61"/>
                    <a:pt x="178" y="64"/>
                  </a:cubicBezTo>
                  <a:cubicBezTo>
                    <a:pt x="172" y="68"/>
                    <a:pt x="172" y="71"/>
                    <a:pt x="164" y="67"/>
                  </a:cubicBezTo>
                  <a:cubicBezTo>
                    <a:pt x="162" y="66"/>
                    <a:pt x="163" y="64"/>
                    <a:pt x="159" y="64"/>
                  </a:cubicBezTo>
                  <a:cubicBezTo>
                    <a:pt x="156" y="63"/>
                    <a:pt x="152" y="65"/>
                    <a:pt x="149" y="64"/>
                  </a:cubicBezTo>
                  <a:cubicBezTo>
                    <a:pt x="141" y="63"/>
                    <a:pt x="140" y="60"/>
                    <a:pt x="140" y="52"/>
                  </a:cubicBezTo>
                  <a:cubicBezTo>
                    <a:pt x="140" y="48"/>
                    <a:pt x="143" y="46"/>
                    <a:pt x="138" y="43"/>
                  </a:cubicBezTo>
                  <a:cubicBezTo>
                    <a:pt x="135" y="40"/>
                    <a:pt x="130" y="42"/>
                    <a:pt x="126" y="40"/>
                  </a:cubicBezTo>
                  <a:cubicBezTo>
                    <a:pt x="128" y="37"/>
                    <a:pt x="130" y="35"/>
                    <a:pt x="130" y="33"/>
                  </a:cubicBezTo>
                  <a:cubicBezTo>
                    <a:pt x="122" y="31"/>
                    <a:pt x="125" y="25"/>
                    <a:pt x="122" y="19"/>
                  </a:cubicBezTo>
                  <a:cubicBezTo>
                    <a:pt x="118" y="10"/>
                    <a:pt x="113" y="14"/>
                    <a:pt x="105" y="15"/>
                  </a:cubicBezTo>
                  <a:cubicBezTo>
                    <a:pt x="99" y="16"/>
                    <a:pt x="93" y="15"/>
                    <a:pt x="87" y="13"/>
                  </a:cubicBezTo>
                  <a:cubicBezTo>
                    <a:pt x="78" y="9"/>
                    <a:pt x="85" y="5"/>
                    <a:pt x="80" y="0"/>
                  </a:cubicBezTo>
                  <a:cubicBezTo>
                    <a:pt x="76" y="1"/>
                    <a:pt x="73" y="4"/>
                    <a:pt x="69" y="5"/>
                  </a:cubicBezTo>
                  <a:cubicBezTo>
                    <a:pt x="65" y="5"/>
                    <a:pt x="61" y="2"/>
                    <a:pt x="58" y="5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4" name="Freeform 211">
              <a:extLst>
                <a:ext uri="{FF2B5EF4-FFF2-40B4-BE49-F238E27FC236}">
                  <a16:creationId xmlns:a16="http://schemas.microsoft.com/office/drawing/2014/main" id="{6EA52C83-3EA3-402F-9D92-FA1EBA8A9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128"/>
              <a:ext cx="193" cy="516"/>
            </a:xfrm>
            <a:custGeom>
              <a:avLst/>
              <a:gdLst>
                <a:gd name="T0" fmla="*/ 263 w 86"/>
                <a:gd name="T1" fmla="*/ 756 h 230"/>
                <a:gd name="T2" fmla="*/ 191 w 86"/>
                <a:gd name="T3" fmla="*/ 891 h 230"/>
                <a:gd name="T4" fmla="*/ 236 w 86"/>
                <a:gd name="T5" fmla="*/ 1061 h 230"/>
                <a:gd name="T6" fmla="*/ 218 w 86"/>
                <a:gd name="T7" fmla="*/ 1142 h 230"/>
                <a:gd name="T8" fmla="*/ 227 w 86"/>
                <a:gd name="T9" fmla="*/ 1234 h 230"/>
                <a:gd name="T10" fmla="*/ 191 w 86"/>
                <a:gd name="T11" fmla="*/ 1299 h 230"/>
                <a:gd name="T12" fmla="*/ 202 w 86"/>
                <a:gd name="T13" fmla="*/ 1389 h 230"/>
                <a:gd name="T14" fmla="*/ 157 w 86"/>
                <a:gd name="T15" fmla="*/ 1454 h 230"/>
                <a:gd name="T16" fmla="*/ 171 w 86"/>
                <a:gd name="T17" fmla="*/ 1546 h 230"/>
                <a:gd name="T18" fmla="*/ 90 w 86"/>
                <a:gd name="T19" fmla="*/ 1651 h 230"/>
                <a:gd name="T20" fmla="*/ 101 w 86"/>
                <a:gd name="T21" fmla="*/ 1806 h 230"/>
                <a:gd name="T22" fmla="*/ 90 w 86"/>
                <a:gd name="T23" fmla="*/ 1887 h 230"/>
                <a:gd name="T24" fmla="*/ 110 w 86"/>
                <a:gd name="T25" fmla="*/ 1952 h 230"/>
                <a:gd name="T26" fmla="*/ 56 w 86"/>
                <a:gd name="T27" fmla="*/ 2089 h 230"/>
                <a:gd name="T28" fmla="*/ 36 w 86"/>
                <a:gd name="T29" fmla="*/ 2134 h 230"/>
                <a:gd name="T30" fmla="*/ 56 w 86"/>
                <a:gd name="T31" fmla="*/ 2214 h 230"/>
                <a:gd name="T32" fmla="*/ 45 w 86"/>
                <a:gd name="T33" fmla="*/ 2279 h 230"/>
                <a:gd name="T34" fmla="*/ 56 w 86"/>
                <a:gd name="T35" fmla="*/ 2360 h 230"/>
                <a:gd name="T36" fmla="*/ 9 w 86"/>
                <a:gd name="T37" fmla="*/ 2405 h 230"/>
                <a:gd name="T38" fmla="*/ 9 w 86"/>
                <a:gd name="T39" fmla="*/ 2461 h 230"/>
                <a:gd name="T40" fmla="*/ 45 w 86"/>
                <a:gd name="T41" fmla="*/ 2517 h 230"/>
                <a:gd name="T42" fmla="*/ 0 w 86"/>
                <a:gd name="T43" fmla="*/ 2587 h 230"/>
                <a:gd name="T44" fmla="*/ 126 w 86"/>
                <a:gd name="T45" fmla="*/ 2542 h 230"/>
                <a:gd name="T46" fmla="*/ 101 w 86"/>
                <a:gd name="T47" fmla="*/ 2405 h 230"/>
                <a:gd name="T48" fmla="*/ 146 w 86"/>
                <a:gd name="T49" fmla="*/ 2270 h 230"/>
                <a:gd name="T50" fmla="*/ 157 w 86"/>
                <a:gd name="T51" fmla="*/ 2089 h 230"/>
                <a:gd name="T52" fmla="*/ 218 w 86"/>
                <a:gd name="T53" fmla="*/ 1952 h 230"/>
                <a:gd name="T54" fmla="*/ 218 w 86"/>
                <a:gd name="T55" fmla="*/ 1797 h 230"/>
                <a:gd name="T56" fmla="*/ 283 w 86"/>
                <a:gd name="T57" fmla="*/ 1514 h 230"/>
                <a:gd name="T58" fmla="*/ 292 w 86"/>
                <a:gd name="T59" fmla="*/ 1526 h 230"/>
                <a:gd name="T60" fmla="*/ 442 w 86"/>
                <a:gd name="T61" fmla="*/ 1097 h 230"/>
                <a:gd name="T62" fmla="*/ 530 w 86"/>
                <a:gd name="T63" fmla="*/ 1028 h 230"/>
                <a:gd name="T64" fmla="*/ 554 w 86"/>
                <a:gd name="T65" fmla="*/ 861 h 230"/>
                <a:gd name="T66" fmla="*/ 599 w 86"/>
                <a:gd name="T67" fmla="*/ 801 h 230"/>
                <a:gd name="T68" fmla="*/ 610 w 86"/>
                <a:gd name="T69" fmla="*/ 709 h 230"/>
                <a:gd name="T70" fmla="*/ 680 w 86"/>
                <a:gd name="T71" fmla="*/ 543 h 230"/>
                <a:gd name="T72" fmla="*/ 801 w 86"/>
                <a:gd name="T73" fmla="*/ 453 h 230"/>
                <a:gd name="T74" fmla="*/ 927 w 86"/>
                <a:gd name="T75" fmla="*/ 372 h 230"/>
                <a:gd name="T76" fmla="*/ 846 w 86"/>
                <a:gd name="T77" fmla="*/ 307 h 230"/>
                <a:gd name="T78" fmla="*/ 790 w 86"/>
                <a:gd name="T79" fmla="*/ 146 h 230"/>
                <a:gd name="T80" fmla="*/ 709 w 86"/>
                <a:gd name="T81" fmla="*/ 36 h 230"/>
                <a:gd name="T82" fmla="*/ 530 w 86"/>
                <a:gd name="T83" fmla="*/ 0 h 230"/>
                <a:gd name="T84" fmla="*/ 453 w 86"/>
                <a:gd name="T85" fmla="*/ 36 h 230"/>
                <a:gd name="T86" fmla="*/ 352 w 86"/>
                <a:gd name="T87" fmla="*/ 90 h 230"/>
                <a:gd name="T88" fmla="*/ 227 w 86"/>
                <a:gd name="T89" fmla="*/ 408 h 230"/>
                <a:gd name="T90" fmla="*/ 263 w 86"/>
                <a:gd name="T91" fmla="*/ 453 h 230"/>
                <a:gd name="T92" fmla="*/ 247 w 86"/>
                <a:gd name="T93" fmla="*/ 574 h 230"/>
                <a:gd name="T94" fmla="*/ 236 w 86"/>
                <a:gd name="T95" fmla="*/ 745 h 23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230">
                  <a:moveTo>
                    <a:pt x="23" y="67"/>
                  </a:moveTo>
                  <a:cubicBezTo>
                    <a:pt x="22" y="71"/>
                    <a:pt x="18" y="74"/>
                    <a:pt x="17" y="79"/>
                  </a:cubicBezTo>
                  <a:cubicBezTo>
                    <a:pt x="17" y="85"/>
                    <a:pt x="21" y="88"/>
                    <a:pt x="21" y="94"/>
                  </a:cubicBezTo>
                  <a:cubicBezTo>
                    <a:pt x="20" y="97"/>
                    <a:pt x="19" y="99"/>
                    <a:pt x="19" y="101"/>
                  </a:cubicBezTo>
                  <a:cubicBezTo>
                    <a:pt x="18" y="104"/>
                    <a:pt x="20" y="107"/>
                    <a:pt x="20" y="109"/>
                  </a:cubicBezTo>
                  <a:cubicBezTo>
                    <a:pt x="20" y="111"/>
                    <a:pt x="17" y="113"/>
                    <a:pt x="17" y="115"/>
                  </a:cubicBezTo>
                  <a:cubicBezTo>
                    <a:pt x="16" y="117"/>
                    <a:pt x="18" y="120"/>
                    <a:pt x="18" y="123"/>
                  </a:cubicBezTo>
                  <a:cubicBezTo>
                    <a:pt x="17" y="125"/>
                    <a:pt x="15" y="127"/>
                    <a:pt x="14" y="129"/>
                  </a:cubicBezTo>
                  <a:cubicBezTo>
                    <a:pt x="14" y="131"/>
                    <a:pt x="16" y="135"/>
                    <a:pt x="15" y="137"/>
                  </a:cubicBezTo>
                  <a:cubicBezTo>
                    <a:pt x="14" y="140"/>
                    <a:pt x="9" y="142"/>
                    <a:pt x="8" y="146"/>
                  </a:cubicBezTo>
                  <a:cubicBezTo>
                    <a:pt x="7" y="150"/>
                    <a:pt x="9" y="155"/>
                    <a:pt x="9" y="160"/>
                  </a:cubicBezTo>
                  <a:cubicBezTo>
                    <a:pt x="9" y="162"/>
                    <a:pt x="8" y="164"/>
                    <a:pt x="8" y="167"/>
                  </a:cubicBezTo>
                  <a:cubicBezTo>
                    <a:pt x="8" y="169"/>
                    <a:pt x="10" y="171"/>
                    <a:pt x="10" y="173"/>
                  </a:cubicBezTo>
                  <a:cubicBezTo>
                    <a:pt x="10" y="177"/>
                    <a:pt x="7" y="181"/>
                    <a:pt x="5" y="185"/>
                  </a:cubicBezTo>
                  <a:cubicBezTo>
                    <a:pt x="5" y="186"/>
                    <a:pt x="3" y="188"/>
                    <a:pt x="3" y="189"/>
                  </a:cubicBezTo>
                  <a:cubicBezTo>
                    <a:pt x="2" y="193"/>
                    <a:pt x="5" y="193"/>
                    <a:pt x="5" y="196"/>
                  </a:cubicBezTo>
                  <a:cubicBezTo>
                    <a:pt x="6" y="198"/>
                    <a:pt x="4" y="200"/>
                    <a:pt x="4" y="202"/>
                  </a:cubicBezTo>
                  <a:cubicBezTo>
                    <a:pt x="4" y="204"/>
                    <a:pt x="6" y="206"/>
                    <a:pt x="5" y="209"/>
                  </a:cubicBezTo>
                  <a:cubicBezTo>
                    <a:pt x="4" y="211"/>
                    <a:pt x="2" y="211"/>
                    <a:pt x="1" y="213"/>
                  </a:cubicBezTo>
                  <a:cubicBezTo>
                    <a:pt x="0" y="217"/>
                    <a:pt x="1" y="215"/>
                    <a:pt x="1" y="218"/>
                  </a:cubicBezTo>
                  <a:cubicBezTo>
                    <a:pt x="2" y="221"/>
                    <a:pt x="4" y="219"/>
                    <a:pt x="4" y="223"/>
                  </a:cubicBezTo>
                  <a:cubicBezTo>
                    <a:pt x="4" y="225"/>
                    <a:pt x="1" y="228"/>
                    <a:pt x="0" y="229"/>
                  </a:cubicBezTo>
                  <a:cubicBezTo>
                    <a:pt x="2" y="230"/>
                    <a:pt x="9" y="228"/>
                    <a:pt x="11" y="225"/>
                  </a:cubicBezTo>
                  <a:cubicBezTo>
                    <a:pt x="12" y="221"/>
                    <a:pt x="8" y="216"/>
                    <a:pt x="9" y="213"/>
                  </a:cubicBezTo>
                  <a:cubicBezTo>
                    <a:pt x="9" y="208"/>
                    <a:pt x="12" y="205"/>
                    <a:pt x="13" y="201"/>
                  </a:cubicBezTo>
                  <a:cubicBezTo>
                    <a:pt x="14" y="195"/>
                    <a:pt x="12" y="191"/>
                    <a:pt x="14" y="185"/>
                  </a:cubicBezTo>
                  <a:cubicBezTo>
                    <a:pt x="15" y="181"/>
                    <a:pt x="18" y="178"/>
                    <a:pt x="19" y="173"/>
                  </a:cubicBezTo>
                  <a:cubicBezTo>
                    <a:pt x="19" y="169"/>
                    <a:pt x="19" y="163"/>
                    <a:pt x="19" y="159"/>
                  </a:cubicBezTo>
                  <a:cubicBezTo>
                    <a:pt x="20" y="149"/>
                    <a:pt x="15" y="140"/>
                    <a:pt x="25" y="134"/>
                  </a:cubicBezTo>
                  <a:cubicBezTo>
                    <a:pt x="25" y="134"/>
                    <a:pt x="25" y="135"/>
                    <a:pt x="26" y="135"/>
                  </a:cubicBezTo>
                  <a:cubicBezTo>
                    <a:pt x="27" y="127"/>
                    <a:pt x="25" y="94"/>
                    <a:pt x="39" y="97"/>
                  </a:cubicBezTo>
                  <a:cubicBezTo>
                    <a:pt x="42" y="95"/>
                    <a:pt x="44" y="93"/>
                    <a:pt x="47" y="91"/>
                  </a:cubicBezTo>
                  <a:cubicBezTo>
                    <a:pt x="45" y="85"/>
                    <a:pt x="44" y="81"/>
                    <a:pt x="49" y="76"/>
                  </a:cubicBezTo>
                  <a:cubicBezTo>
                    <a:pt x="52" y="73"/>
                    <a:pt x="52" y="76"/>
                    <a:pt x="53" y="71"/>
                  </a:cubicBezTo>
                  <a:cubicBezTo>
                    <a:pt x="54" y="69"/>
                    <a:pt x="53" y="66"/>
                    <a:pt x="54" y="63"/>
                  </a:cubicBezTo>
                  <a:cubicBezTo>
                    <a:pt x="55" y="59"/>
                    <a:pt x="57" y="51"/>
                    <a:pt x="60" y="48"/>
                  </a:cubicBezTo>
                  <a:cubicBezTo>
                    <a:pt x="64" y="45"/>
                    <a:pt x="69" y="46"/>
                    <a:pt x="71" y="40"/>
                  </a:cubicBezTo>
                  <a:cubicBezTo>
                    <a:pt x="75" y="40"/>
                    <a:pt x="81" y="37"/>
                    <a:pt x="82" y="33"/>
                  </a:cubicBezTo>
                  <a:cubicBezTo>
                    <a:pt x="86" y="25"/>
                    <a:pt x="79" y="28"/>
                    <a:pt x="75" y="27"/>
                  </a:cubicBezTo>
                  <a:cubicBezTo>
                    <a:pt x="69" y="24"/>
                    <a:pt x="72" y="18"/>
                    <a:pt x="70" y="13"/>
                  </a:cubicBezTo>
                  <a:cubicBezTo>
                    <a:pt x="69" y="10"/>
                    <a:pt x="65" y="6"/>
                    <a:pt x="63" y="3"/>
                  </a:cubicBezTo>
                  <a:cubicBezTo>
                    <a:pt x="58" y="5"/>
                    <a:pt x="53" y="0"/>
                    <a:pt x="47" y="0"/>
                  </a:cubicBezTo>
                  <a:cubicBezTo>
                    <a:pt x="42" y="0"/>
                    <a:pt x="43" y="1"/>
                    <a:pt x="40" y="3"/>
                  </a:cubicBezTo>
                  <a:cubicBezTo>
                    <a:pt x="37" y="5"/>
                    <a:pt x="34" y="6"/>
                    <a:pt x="31" y="8"/>
                  </a:cubicBezTo>
                  <a:cubicBezTo>
                    <a:pt x="20" y="14"/>
                    <a:pt x="27" y="27"/>
                    <a:pt x="20" y="36"/>
                  </a:cubicBezTo>
                  <a:cubicBezTo>
                    <a:pt x="21" y="37"/>
                    <a:pt x="22" y="39"/>
                    <a:pt x="23" y="40"/>
                  </a:cubicBezTo>
                  <a:cubicBezTo>
                    <a:pt x="21" y="43"/>
                    <a:pt x="22" y="48"/>
                    <a:pt x="22" y="51"/>
                  </a:cubicBezTo>
                  <a:cubicBezTo>
                    <a:pt x="22" y="56"/>
                    <a:pt x="22" y="62"/>
                    <a:pt x="21" y="66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5" name="Freeform 212">
              <a:extLst>
                <a:ext uri="{FF2B5EF4-FFF2-40B4-BE49-F238E27FC236}">
                  <a16:creationId xmlns:a16="http://schemas.microsoft.com/office/drawing/2014/main" id="{29DB6101-29FB-49E8-8D1A-52A6E8B30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161"/>
              <a:ext cx="78" cy="79"/>
            </a:xfrm>
            <a:custGeom>
              <a:avLst/>
              <a:gdLst>
                <a:gd name="T0" fmla="*/ 254 w 35"/>
                <a:gd name="T1" fmla="*/ 0 h 35"/>
                <a:gd name="T2" fmla="*/ 125 w 35"/>
                <a:gd name="T3" fmla="*/ 45 h 35"/>
                <a:gd name="T4" fmla="*/ 100 w 35"/>
                <a:gd name="T5" fmla="*/ 102 h 35"/>
                <a:gd name="T6" fmla="*/ 56 w 35"/>
                <a:gd name="T7" fmla="*/ 138 h 35"/>
                <a:gd name="T8" fmla="*/ 56 w 35"/>
                <a:gd name="T9" fmla="*/ 284 h 35"/>
                <a:gd name="T10" fmla="*/ 65 w 35"/>
                <a:gd name="T11" fmla="*/ 393 h 35"/>
                <a:gd name="T12" fmla="*/ 65 w 35"/>
                <a:gd name="T13" fmla="*/ 239 h 35"/>
                <a:gd name="T14" fmla="*/ 178 w 35"/>
                <a:gd name="T15" fmla="*/ 163 h 35"/>
                <a:gd name="T16" fmla="*/ 263 w 35"/>
                <a:gd name="T17" fmla="*/ 117 h 35"/>
                <a:gd name="T18" fmla="*/ 308 w 35"/>
                <a:gd name="T19" fmla="*/ 138 h 35"/>
                <a:gd name="T20" fmla="*/ 377 w 35"/>
                <a:gd name="T21" fmla="*/ 163 h 35"/>
                <a:gd name="T22" fmla="*/ 332 w 35"/>
                <a:gd name="T23" fmla="*/ 81 h 35"/>
                <a:gd name="T24" fmla="*/ 279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23" y="0"/>
                  </a:moveTo>
                  <a:cubicBezTo>
                    <a:pt x="19" y="0"/>
                    <a:pt x="14" y="1"/>
                    <a:pt x="11" y="4"/>
                  </a:cubicBezTo>
                  <a:cubicBezTo>
                    <a:pt x="10" y="5"/>
                    <a:pt x="10" y="7"/>
                    <a:pt x="9" y="9"/>
                  </a:cubicBezTo>
                  <a:cubicBezTo>
                    <a:pt x="8" y="10"/>
                    <a:pt x="6" y="11"/>
                    <a:pt x="5" y="12"/>
                  </a:cubicBezTo>
                  <a:cubicBezTo>
                    <a:pt x="2" y="17"/>
                    <a:pt x="6" y="20"/>
                    <a:pt x="5" y="25"/>
                  </a:cubicBezTo>
                  <a:cubicBezTo>
                    <a:pt x="5" y="28"/>
                    <a:pt x="0" y="35"/>
                    <a:pt x="6" y="34"/>
                  </a:cubicBezTo>
                  <a:cubicBezTo>
                    <a:pt x="6" y="30"/>
                    <a:pt x="5" y="26"/>
                    <a:pt x="6" y="21"/>
                  </a:cubicBezTo>
                  <a:cubicBezTo>
                    <a:pt x="8" y="14"/>
                    <a:pt x="11" y="16"/>
                    <a:pt x="16" y="14"/>
                  </a:cubicBezTo>
                  <a:cubicBezTo>
                    <a:pt x="16" y="8"/>
                    <a:pt x="21" y="9"/>
                    <a:pt x="24" y="10"/>
                  </a:cubicBezTo>
                  <a:cubicBezTo>
                    <a:pt x="24" y="10"/>
                    <a:pt x="27" y="12"/>
                    <a:pt x="28" y="12"/>
                  </a:cubicBezTo>
                  <a:cubicBezTo>
                    <a:pt x="30" y="13"/>
                    <a:pt x="32" y="13"/>
                    <a:pt x="34" y="14"/>
                  </a:cubicBezTo>
                  <a:cubicBezTo>
                    <a:pt x="33" y="11"/>
                    <a:pt x="32" y="9"/>
                    <a:pt x="30" y="7"/>
                  </a:cubicBezTo>
                  <a:cubicBezTo>
                    <a:pt x="35" y="3"/>
                    <a:pt x="29" y="2"/>
                    <a:pt x="25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6" name="Freeform 213">
              <a:extLst>
                <a:ext uri="{FF2B5EF4-FFF2-40B4-BE49-F238E27FC236}">
                  <a16:creationId xmlns:a16="http://schemas.microsoft.com/office/drawing/2014/main" id="{46CFF693-2ADE-433B-A287-506720A7B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265"/>
              <a:ext cx="56" cy="224"/>
            </a:xfrm>
            <a:custGeom>
              <a:avLst/>
              <a:gdLst>
                <a:gd name="T0" fmla="*/ 280 w 25"/>
                <a:gd name="T1" fmla="*/ 0 h 100"/>
                <a:gd name="T2" fmla="*/ 125 w 25"/>
                <a:gd name="T3" fmla="*/ 246 h 100"/>
                <a:gd name="T4" fmla="*/ 125 w 25"/>
                <a:gd name="T5" fmla="*/ 316 h 100"/>
                <a:gd name="T6" fmla="*/ 65 w 25"/>
                <a:gd name="T7" fmla="*/ 381 h 100"/>
                <a:gd name="T8" fmla="*/ 101 w 25"/>
                <a:gd name="T9" fmla="*/ 526 h 100"/>
                <a:gd name="T10" fmla="*/ 45 w 25"/>
                <a:gd name="T11" fmla="*/ 643 h 100"/>
                <a:gd name="T12" fmla="*/ 65 w 25"/>
                <a:gd name="T13" fmla="*/ 717 h 100"/>
                <a:gd name="T14" fmla="*/ 36 w 25"/>
                <a:gd name="T15" fmla="*/ 777 h 100"/>
                <a:gd name="T16" fmla="*/ 56 w 25"/>
                <a:gd name="T17" fmla="*/ 887 h 100"/>
                <a:gd name="T18" fmla="*/ 81 w 25"/>
                <a:gd name="T19" fmla="*/ 1044 h 100"/>
                <a:gd name="T20" fmla="*/ 170 w 25"/>
                <a:gd name="T21" fmla="*/ 1124 h 100"/>
                <a:gd name="T22" fmla="*/ 181 w 25"/>
                <a:gd name="T23" fmla="*/ 809 h 100"/>
                <a:gd name="T24" fmla="*/ 246 w 25"/>
                <a:gd name="T25" fmla="*/ 542 h 100"/>
                <a:gd name="T26" fmla="*/ 260 w 25"/>
                <a:gd name="T27" fmla="*/ 372 h 100"/>
                <a:gd name="T28" fmla="*/ 260 w 25"/>
                <a:gd name="T29" fmla="*/ 9 h 1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" h="100">
                  <a:moveTo>
                    <a:pt x="25" y="0"/>
                  </a:moveTo>
                  <a:cubicBezTo>
                    <a:pt x="23" y="10"/>
                    <a:pt x="15" y="14"/>
                    <a:pt x="11" y="22"/>
                  </a:cubicBezTo>
                  <a:cubicBezTo>
                    <a:pt x="11" y="24"/>
                    <a:pt x="11" y="27"/>
                    <a:pt x="11" y="28"/>
                  </a:cubicBezTo>
                  <a:cubicBezTo>
                    <a:pt x="9" y="31"/>
                    <a:pt x="7" y="32"/>
                    <a:pt x="6" y="34"/>
                  </a:cubicBezTo>
                  <a:cubicBezTo>
                    <a:pt x="4" y="41"/>
                    <a:pt x="9" y="41"/>
                    <a:pt x="9" y="47"/>
                  </a:cubicBezTo>
                  <a:cubicBezTo>
                    <a:pt x="8" y="51"/>
                    <a:pt x="4" y="53"/>
                    <a:pt x="4" y="57"/>
                  </a:cubicBezTo>
                  <a:cubicBezTo>
                    <a:pt x="4" y="59"/>
                    <a:pt x="6" y="62"/>
                    <a:pt x="6" y="64"/>
                  </a:cubicBezTo>
                  <a:cubicBezTo>
                    <a:pt x="6" y="67"/>
                    <a:pt x="4" y="67"/>
                    <a:pt x="3" y="69"/>
                  </a:cubicBezTo>
                  <a:cubicBezTo>
                    <a:pt x="0" y="76"/>
                    <a:pt x="3" y="75"/>
                    <a:pt x="5" y="79"/>
                  </a:cubicBezTo>
                  <a:cubicBezTo>
                    <a:pt x="8" y="84"/>
                    <a:pt x="7" y="88"/>
                    <a:pt x="7" y="93"/>
                  </a:cubicBezTo>
                  <a:cubicBezTo>
                    <a:pt x="9" y="94"/>
                    <a:pt x="23" y="96"/>
                    <a:pt x="15" y="100"/>
                  </a:cubicBezTo>
                  <a:cubicBezTo>
                    <a:pt x="9" y="93"/>
                    <a:pt x="16" y="79"/>
                    <a:pt x="16" y="72"/>
                  </a:cubicBezTo>
                  <a:cubicBezTo>
                    <a:pt x="17" y="64"/>
                    <a:pt x="22" y="56"/>
                    <a:pt x="22" y="48"/>
                  </a:cubicBezTo>
                  <a:cubicBezTo>
                    <a:pt x="22" y="40"/>
                    <a:pt x="20" y="42"/>
                    <a:pt x="23" y="33"/>
                  </a:cubicBezTo>
                  <a:cubicBezTo>
                    <a:pt x="25" y="25"/>
                    <a:pt x="23" y="10"/>
                    <a:pt x="23" y="1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7" name="Freeform 214">
              <a:extLst>
                <a:ext uri="{FF2B5EF4-FFF2-40B4-BE49-F238E27FC236}">
                  <a16:creationId xmlns:a16="http://schemas.microsoft.com/office/drawing/2014/main" id="{8042665F-B565-4AF3-83A4-4BA5A66F0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260"/>
              <a:ext cx="49" cy="197"/>
            </a:xfrm>
            <a:custGeom>
              <a:avLst/>
              <a:gdLst>
                <a:gd name="T0" fmla="*/ 165 w 22"/>
                <a:gd name="T1" fmla="*/ 154 h 88"/>
                <a:gd name="T2" fmla="*/ 89 w 22"/>
                <a:gd name="T3" fmla="*/ 316 h 88"/>
                <a:gd name="T4" fmla="*/ 20 w 22"/>
                <a:gd name="T5" fmla="*/ 381 h 88"/>
                <a:gd name="T6" fmla="*/ 45 w 22"/>
                <a:gd name="T7" fmla="*/ 450 h 88"/>
                <a:gd name="T8" fmla="*/ 9 w 22"/>
                <a:gd name="T9" fmla="*/ 526 h 88"/>
                <a:gd name="T10" fmla="*/ 53 w 22"/>
                <a:gd name="T11" fmla="*/ 627 h 88"/>
                <a:gd name="T12" fmla="*/ 9 w 22"/>
                <a:gd name="T13" fmla="*/ 797 h 88"/>
                <a:gd name="T14" fmla="*/ 9 w 22"/>
                <a:gd name="T15" fmla="*/ 898 h 88"/>
                <a:gd name="T16" fmla="*/ 36 w 22"/>
                <a:gd name="T17" fmla="*/ 987 h 88"/>
                <a:gd name="T18" fmla="*/ 80 w 22"/>
                <a:gd name="T19" fmla="*/ 696 h 88"/>
                <a:gd name="T20" fmla="*/ 89 w 22"/>
                <a:gd name="T21" fmla="*/ 437 h 88"/>
                <a:gd name="T22" fmla="*/ 109 w 22"/>
                <a:gd name="T23" fmla="*/ 381 h 88"/>
                <a:gd name="T24" fmla="*/ 154 w 22"/>
                <a:gd name="T25" fmla="*/ 345 h 88"/>
                <a:gd name="T26" fmla="*/ 165 w 22"/>
                <a:gd name="T27" fmla="*/ 226 h 88"/>
                <a:gd name="T28" fmla="*/ 234 w 22"/>
                <a:gd name="T29" fmla="*/ 125 h 88"/>
                <a:gd name="T30" fmla="*/ 234 w 22"/>
                <a:gd name="T31" fmla="*/ 0 h 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" h="88">
                  <a:moveTo>
                    <a:pt x="15" y="14"/>
                  </a:moveTo>
                  <a:cubicBezTo>
                    <a:pt x="13" y="18"/>
                    <a:pt x="4" y="25"/>
                    <a:pt x="8" y="28"/>
                  </a:cubicBezTo>
                  <a:cubicBezTo>
                    <a:pt x="6" y="30"/>
                    <a:pt x="2" y="31"/>
                    <a:pt x="2" y="34"/>
                  </a:cubicBezTo>
                  <a:cubicBezTo>
                    <a:pt x="0" y="37"/>
                    <a:pt x="4" y="37"/>
                    <a:pt x="4" y="40"/>
                  </a:cubicBezTo>
                  <a:cubicBezTo>
                    <a:pt x="4" y="42"/>
                    <a:pt x="1" y="44"/>
                    <a:pt x="1" y="47"/>
                  </a:cubicBezTo>
                  <a:cubicBezTo>
                    <a:pt x="1" y="50"/>
                    <a:pt x="4" y="52"/>
                    <a:pt x="5" y="56"/>
                  </a:cubicBezTo>
                  <a:cubicBezTo>
                    <a:pt x="5" y="61"/>
                    <a:pt x="1" y="65"/>
                    <a:pt x="1" y="71"/>
                  </a:cubicBezTo>
                  <a:cubicBezTo>
                    <a:pt x="1" y="74"/>
                    <a:pt x="1" y="77"/>
                    <a:pt x="1" y="80"/>
                  </a:cubicBezTo>
                  <a:cubicBezTo>
                    <a:pt x="1" y="82"/>
                    <a:pt x="4" y="85"/>
                    <a:pt x="3" y="88"/>
                  </a:cubicBezTo>
                  <a:cubicBezTo>
                    <a:pt x="2" y="77"/>
                    <a:pt x="7" y="71"/>
                    <a:pt x="7" y="62"/>
                  </a:cubicBezTo>
                  <a:cubicBezTo>
                    <a:pt x="8" y="54"/>
                    <a:pt x="6" y="47"/>
                    <a:pt x="8" y="39"/>
                  </a:cubicBezTo>
                  <a:cubicBezTo>
                    <a:pt x="9" y="38"/>
                    <a:pt x="9" y="36"/>
                    <a:pt x="10" y="34"/>
                  </a:cubicBezTo>
                  <a:cubicBezTo>
                    <a:pt x="11" y="33"/>
                    <a:pt x="14" y="32"/>
                    <a:pt x="14" y="31"/>
                  </a:cubicBezTo>
                  <a:cubicBezTo>
                    <a:pt x="16" y="27"/>
                    <a:pt x="13" y="24"/>
                    <a:pt x="15" y="20"/>
                  </a:cubicBezTo>
                  <a:cubicBezTo>
                    <a:pt x="16" y="16"/>
                    <a:pt x="20" y="15"/>
                    <a:pt x="21" y="11"/>
                  </a:cubicBezTo>
                  <a:cubicBezTo>
                    <a:pt x="22" y="7"/>
                    <a:pt x="19" y="4"/>
                    <a:pt x="21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8" name="Freeform 215">
              <a:extLst>
                <a:ext uri="{FF2B5EF4-FFF2-40B4-BE49-F238E27FC236}">
                  <a16:creationId xmlns:a16="http://schemas.microsoft.com/office/drawing/2014/main" id="{F7D0B33C-3A9B-40A3-9D6D-6C86B313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143"/>
              <a:ext cx="89" cy="415"/>
            </a:xfrm>
            <a:custGeom>
              <a:avLst/>
              <a:gdLst>
                <a:gd name="T0" fmla="*/ 396 w 40"/>
                <a:gd name="T1" fmla="*/ 0 h 185"/>
                <a:gd name="T2" fmla="*/ 263 w 40"/>
                <a:gd name="T3" fmla="*/ 307 h 185"/>
                <a:gd name="T4" fmla="*/ 198 w 40"/>
                <a:gd name="T5" fmla="*/ 437 h 185"/>
                <a:gd name="T6" fmla="*/ 178 w 40"/>
                <a:gd name="T7" fmla="*/ 608 h 185"/>
                <a:gd name="T8" fmla="*/ 189 w 40"/>
                <a:gd name="T9" fmla="*/ 769 h 185"/>
                <a:gd name="T10" fmla="*/ 118 w 40"/>
                <a:gd name="T11" fmla="*/ 902 h 185"/>
                <a:gd name="T12" fmla="*/ 100 w 40"/>
                <a:gd name="T13" fmla="*/ 1052 h 185"/>
                <a:gd name="T14" fmla="*/ 109 w 40"/>
                <a:gd name="T15" fmla="*/ 1187 h 185"/>
                <a:gd name="T16" fmla="*/ 100 w 40"/>
                <a:gd name="T17" fmla="*/ 1274 h 185"/>
                <a:gd name="T18" fmla="*/ 100 w 40"/>
                <a:gd name="T19" fmla="*/ 1332 h 185"/>
                <a:gd name="T20" fmla="*/ 45 w 40"/>
                <a:gd name="T21" fmla="*/ 1380 h 185"/>
                <a:gd name="T22" fmla="*/ 80 w 40"/>
                <a:gd name="T23" fmla="*/ 1433 h 185"/>
                <a:gd name="T24" fmla="*/ 80 w 40"/>
                <a:gd name="T25" fmla="*/ 1490 h 185"/>
                <a:gd name="T26" fmla="*/ 65 w 40"/>
                <a:gd name="T27" fmla="*/ 1606 h 185"/>
                <a:gd name="T28" fmla="*/ 0 w 40"/>
                <a:gd name="T29" fmla="*/ 1691 h 185"/>
                <a:gd name="T30" fmla="*/ 45 w 40"/>
                <a:gd name="T31" fmla="*/ 1826 h 185"/>
                <a:gd name="T32" fmla="*/ 89 w 40"/>
                <a:gd name="T33" fmla="*/ 1952 h 185"/>
                <a:gd name="T34" fmla="*/ 178 w 40"/>
                <a:gd name="T35" fmla="*/ 2088 h 185"/>
                <a:gd name="T36" fmla="*/ 162 w 40"/>
                <a:gd name="T37" fmla="*/ 1817 h 185"/>
                <a:gd name="T38" fmla="*/ 298 w 40"/>
                <a:gd name="T39" fmla="*/ 1234 h 185"/>
                <a:gd name="T40" fmla="*/ 263 w 40"/>
                <a:gd name="T41" fmla="*/ 947 h 185"/>
                <a:gd name="T42" fmla="*/ 405 w 40"/>
                <a:gd name="T43" fmla="*/ 554 h 185"/>
                <a:gd name="T44" fmla="*/ 432 w 40"/>
                <a:gd name="T45" fmla="*/ 20 h 1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0" h="185">
                  <a:moveTo>
                    <a:pt x="36" y="0"/>
                  </a:moveTo>
                  <a:cubicBezTo>
                    <a:pt x="27" y="7"/>
                    <a:pt x="28" y="18"/>
                    <a:pt x="24" y="27"/>
                  </a:cubicBezTo>
                  <a:cubicBezTo>
                    <a:pt x="22" y="32"/>
                    <a:pt x="18" y="34"/>
                    <a:pt x="18" y="39"/>
                  </a:cubicBezTo>
                  <a:cubicBezTo>
                    <a:pt x="18" y="46"/>
                    <a:pt x="18" y="48"/>
                    <a:pt x="16" y="54"/>
                  </a:cubicBezTo>
                  <a:cubicBezTo>
                    <a:pt x="14" y="60"/>
                    <a:pt x="17" y="63"/>
                    <a:pt x="17" y="68"/>
                  </a:cubicBezTo>
                  <a:cubicBezTo>
                    <a:pt x="16" y="73"/>
                    <a:pt x="13" y="77"/>
                    <a:pt x="11" y="80"/>
                  </a:cubicBezTo>
                  <a:cubicBezTo>
                    <a:pt x="9" y="85"/>
                    <a:pt x="6" y="88"/>
                    <a:pt x="9" y="93"/>
                  </a:cubicBezTo>
                  <a:cubicBezTo>
                    <a:pt x="11" y="97"/>
                    <a:pt x="17" y="101"/>
                    <a:pt x="10" y="105"/>
                  </a:cubicBezTo>
                  <a:cubicBezTo>
                    <a:pt x="15" y="108"/>
                    <a:pt x="10" y="110"/>
                    <a:pt x="9" y="113"/>
                  </a:cubicBezTo>
                  <a:cubicBezTo>
                    <a:pt x="9" y="114"/>
                    <a:pt x="10" y="116"/>
                    <a:pt x="9" y="118"/>
                  </a:cubicBezTo>
                  <a:cubicBezTo>
                    <a:pt x="8" y="120"/>
                    <a:pt x="5" y="119"/>
                    <a:pt x="4" y="122"/>
                  </a:cubicBezTo>
                  <a:cubicBezTo>
                    <a:pt x="3" y="125"/>
                    <a:pt x="7" y="125"/>
                    <a:pt x="7" y="127"/>
                  </a:cubicBezTo>
                  <a:cubicBezTo>
                    <a:pt x="8" y="129"/>
                    <a:pt x="7" y="130"/>
                    <a:pt x="7" y="132"/>
                  </a:cubicBezTo>
                  <a:cubicBezTo>
                    <a:pt x="7" y="135"/>
                    <a:pt x="8" y="139"/>
                    <a:pt x="6" y="142"/>
                  </a:cubicBezTo>
                  <a:cubicBezTo>
                    <a:pt x="5" y="145"/>
                    <a:pt x="1" y="145"/>
                    <a:pt x="0" y="150"/>
                  </a:cubicBezTo>
                  <a:cubicBezTo>
                    <a:pt x="0" y="155"/>
                    <a:pt x="5" y="157"/>
                    <a:pt x="4" y="162"/>
                  </a:cubicBezTo>
                  <a:cubicBezTo>
                    <a:pt x="4" y="170"/>
                    <a:pt x="0" y="168"/>
                    <a:pt x="8" y="173"/>
                  </a:cubicBezTo>
                  <a:cubicBezTo>
                    <a:pt x="12" y="176"/>
                    <a:pt x="17" y="180"/>
                    <a:pt x="16" y="185"/>
                  </a:cubicBezTo>
                  <a:cubicBezTo>
                    <a:pt x="12" y="179"/>
                    <a:pt x="13" y="168"/>
                    <a:pt x="15" y="161"/>
                  </a:cubicBezTo>
                  <a:cubicBezTo>
                    <a:pt x="17" y="149"/>
                    <a:pt x="27" y="121"/>
                    <a:pt x="27" y="109"/>
                  </a:cubicBezTo>
                  <a:cubicBezTo>
                    <a:pt x="27" y="94"/>
                    <a:pt x="21" y="99"/>
                    <a:pt x="24" y="84"/>
                  </a:cubicBezTo>
                  <a:cubicBezTo>
                    <a:pt x="27" y="72"/>
                    <a:pt x="35" y="62"/>
                    <a:pt x="37" y="49"/>
                  </a:cubicBezTo>
                  <a:cubicBezTo>
                    <a:pt x="40" y="34"/>
                    <a:pt x="39" y="17"/>
                    <a:pt x="39" y="2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9" name="Freeform 216">
              <a:extLst>
                <a:ext uri="{FF2B5EF4-FFF2-40B4-BE49-F238E27FC236}">
                  <a16:creationId xmlns:a16="http://schemas.microsoft.com/office/drawing/2014/main" id="{9F4D924C-9EB0-4480-B6A0-E76F2950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957"/>
              <a:ext cx="190" cy="231"/>
            </a:xfrm>
            <a:custGeom>
              <a:avLst/>
              <a:gdLst>
                <a:gd name="T0" fmla="*/ 0 w 85"/>
                <a:gd name="T1" fmla="*/ 392 h 103"/>
                <a:gd name="T2" fmla="*/ 210 w 85"/>
                <a:gd name="T3" fmla="*/ 235 h 103"/>
                <a:gd name="T4" fmla="*/ 255 w 85"/>
                <a:gd name="T5" fmla="*/ 9 h 103"/>
                <a:gd name="T6" fmla="*/ 255 w 85"/>
                <a:gd name="T7" fmla="*/ 126 h 103"/>
                <a:gd name="T8" fmla="*/ 291 w 85"/>
                <a:gd name="T9" fmla="*/ 235 h 103"/>
                <a:gd name="T10" fmla="*/ 445 w 85"/>
                <a:gd name="T11" fmla="*/ 227 h 103"/>
                <a:gd name="T12" fmla="*/ 505 w 85"/>
                <a:gd name="T13" fmla="*/ 336 h 103"/>
                <a:gd name="T14" fmla="*/ 590 w 85"/>
                <a:gd name="T15" fmla="*/ 417 h 103"/>
                <a:gd name="T16" fmla="*/ 695 w 85"/>
                <a:gd name="T17" fmla="*/ 527 h 103"/>
                <a:gd name="T18" fmla="*/ 749 w 85"/>
                <a:gd name="T19" fmla="*/ 689 h 103"/>
                <a:gd name="T20" fmla="*/ 805 w 85"/>
                <a:gd name="T21" fmla="*/ 846 h 103"/>
                <a:gd name="T22" fmla="*/ 870 w 85"/>
                <a:gd name="T23" fmla="*/ 1027 h 103"/>
                <a:gd name="T24" fmla="*/ 870 w 85"/>
                <a:gd name="T25" fmla="*/ 1153 h 103"/>
                <a:gd name="T26" fmla="*/ 680 w 85"/>
                <a:gd name="T27" fmla="*/ 1027 h 103"/>
                <a:gd name="T28" fmla="*/ 590 w 85"/>
                <a:gd name="T29" fmla="*/ 915 h 103"/>
                <a:gd name="T30" fmla="*/ 525 w 85"/>
                <a:gd name="T31" fmla="*/ 769 h 103"/>
                <a:gd name="T32" fmla="*/ 89 w 85"/>
                <a:gd name="T33" fmla="*/ 619 h 10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103">
                  <a:moveTo>
                    <a:pt x="0" y="35"/>
                  </a:moveTo>
                  <a:cubicBezTo>
                    <a:pt x="3" y="25"/>
                    <a:pt x="15" y="28"/>
                    <a:pt x="19" y="21"/>
                  </a:cubicBezTo>
                  <a:cubicBezTo>
                    <a:pt x="22" y="15"/>
                    <a:pt x="10" y="0"/>
                    <a:pt x="23" y="1"/>
                  </a:cubicBezTo>
                  <a:cubicBezTo>
                    <a:pt x="24" y="4"/>
                    <a:pt x="22" y="8"/>
                    <a:pt x="23" y="11"/>
                  </a:cubicBezTo>
                  <a:cubicBezTo>
                    <a:pt x="24" y="15"/>
                    <a:pt x="27" y="16"/>
                    <a:pt x="26" y="21"/>
                  </a:cubicBezTo>
                  <a:cubicBezTo>
                    <a:pt x="29" y="21"/>
                    <a:pt x="40" y="19"/>
                    <a:pt x="40" y="20"/>
                  </a:cubicBezTo>
                  <a:cubicBezTo>
                    <a:pt x="44" y="23"/>
                    <a:pt x="36" y="31"/>
                    <a:pt x="45" y="30"/>
                  </a:cubicBezTo>
                  <a:cubicBezTo>
                    <a:pt x="44" y="34"/>
                    <a:pt x="50" y="35"/>
                    <a:pt x="53" y="37"/>
                  </a:cubicBezTo>
                  <a:cubicBezTo>
                    <a:pt x="59" y="39"/>
                    <a:pt x="60" y="42"/>
                    <a:pt x="62" y="47"/>
                  </a:cubicBezTo>
                  <a:cubicBezTo>
                    <a:pt x="64" y="52"/>
                    <a:pt x="65" y="57"/>
                    <a:pt x="67" y="61"/>
                  </a:cubicBezTo>
                  <a:cubicBezTo>
                    <a:pt x="70" y="66"/>
                    <a:pt x="70" y="70"/>
                    <a:pt x="72" y="75"/>
                  </a:cubicBezTo>
                  <a:cubicBezTo>
                    <a:pt x="74" y="81"/>
                    <a:pt x="75" y="86"/>
                    <a:pt x="78" y="91"/>
                  </a:cubicBezTo>
                  <a:cubicBezTo>
                    <a:pt x="80" y="94"/>
                    <a:pt x="85" y="100"/>
                    <a:pt x="78" y="102"/>
                  </a:cubicBezTo>
                  <a:cubicBezTo>
                    <a:pt x="73" y="103"/>
                    <a:pt x="64" y="95"/>
                    <a:pt x="61" y="91"/>
                  </a:cubicBezTo>
                  <a:cubicBezTo>
                    <a:pt x="58" y="88"/>
                    <a:pt x="55" y="85"/>
                    <a:pt x="53" y="81"/>
                  </a:cubicBezTo>
                  <a:cubicBezTo>
                    <a:pt x="50" y="77"/>
                    <a:pt x="50" y="72"/>
                    <a:pt x="47" y="68"/>
                  </a:cubicBezTo>
                  <a:cubicBezTo>
                    <a:pt x="37" y="56"/>
                    <a:pt x="20" y="62"/>
                    <a:pt x="8" y="55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0" name="Freeform 217">
              <a:extLst>
                <a:ext uri="{FF2B5EF4-FFF2-40B4-BE49-F238E27FC236}">
                  <a16:creationId xmlns:a16="http://schemas.microsoft.com/office/drawing/2014/main" id="{BF5173F5-A8CA-4338-83F7-29921E445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930"/>
              <a:ext cx="235" cy="274"/>
            </a:xfrm>
            <a:custGeom>
              <a:avLst/>
              <a:gdLst>
                <a:gd name="T0" fmla="*/ 0 w 105"/>
                <a:gd name="T1" fmla="*/ 0 h 122"/>
                <a:gd name="T2" fmla="*/ 125 w 105"/>
                <a:gd name="T3" fmla="*/ 90 h 122"/>
                <a:gd name="T4" fmla="*/ 226 w 105"/>
                <a:gd name="T5" fmla="*/ 227 h 122"/>
                <a:gd name="T6" fmla="*/ 345 w 105"/>
                <a:gd name="T7" fmla="*/ 328 h 122"/>
                <a:gd name="T8" fmla="*/ 392 w 105"/>
                <a:gd name="T9" fmla="*/ 398 h 122"/>
                <a:gd name="T10" fmla="*/ 481 w 105"/>
                <a:gd name="T11" fmla="*/ 418 h 122"/>
                <a:gd name="T12" fmla="*/ 506 w 105"/>
                <a:gd name="T13" fmla="*/ 499 h 122"/>
                <a:gd name="T14" fmla="*/ 582 w 105"/>
                <a:gd name="T15" fmla="*/ 510 h 122"/>
                <a:gd name="T16" fmla="*/ 696 w 105"/>
                <a:gd name="T17" fmla="*/ 600 h 122"/>
                <a:gd name="T18" fmla="*/ 931 w 105"/>
                <a:gd name="T19" fmla="*/ 773 h 122"/>
                <a:gd name="T20" fmla="*/ 1007 w 105"/>
                <a:gd name="T21" fmla="*/ 939 h 122"/>
                <a:gd name="T22" fmla="*/ 1032 w 105"/>
                <a:gd name="T23" fmla="*/ 1020 h 122"/>
                <a:gd name="T24" fmla="*/ 1097 w 105"/>
                <a:gd name="T25" fmla="*/ 1065 h 122"/>
                <a:gd name="T26" fmla="*/ 1141 w 105"/>
                <a:gd name="T27" fmla="*/ 1280 h 122"/>
                <a:gd name="T28" fmla="*/ 951 w 105"/>
                <a:gd name="T29" fmla="*/ 1381 h 122"/>
                <a:gd name="T30" fmla="*/ 942 w 105"/>
                <a:gd name="T31" fmla="*/ 1190 h 122"/>
                <a:gd name="T32" fmla="*/ 862 w 105"/>
                <a:gd name="T33" fmla="*/ 972 h 122"/>
                <a:gd name="T34" fmla="*/ 752 w 105"/>
                <a:gd name="T35" fmla="*/ 773 h 122"/>
                <a:gd name="T36" fmla="*/ 582 w 105"/>
                <a:gd name="T37" fmla="*/ 672 h 122"/>
                <a:gd name="T38" fmla="*/ 416 w 105"/>
                <a:gd name="T39" fmla="*/ 555 h 122"/>
                <a:gd name="T40" fmla="*/ 425 w 105"/>
                <a:gd name="T41" fmla="*/ 474 h 122"/>
                <a:gd name="T42" fmla="*/ 246 w 105"/>
                <a:gd name="T43" fmla="*/ 409 h 122"/>
                <a:gd name="T44" fmla="*/ 271 w 105"/>
                <a:gd name="T45" fmla="*/ 373 h 122"/>
                <a:gd name="T46" fmla="*/ 170 w 105"/>
                <a:gd name="T47" fmla="*/ 191 h 1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5" h="122">
                  <a:moveTo>
                    <a:pt x="0" y="0"/>
                  </a:moveTo>
                  <a:cubicBezTo>
                    <a:pt x="3" y="4"/>
                    <a:pt x="7" y="6"/>
                    <a:pt x="11" y="8"/>
                  </a:cubicBezTo>
                  <a:cubicBezTo>
                    <a:pt x="17" y="12"/>
                    <a:pt x="16" y="14"/>
                    <a:pt x="20" y="20"/>
                  </a:cubicBezTo>
                  <a:cubicBezTo>
                    <a:pt x="22" y="24"/>
                    <a:pt x="27" y="26"/>
                    <a:pt x="31" y="29"/>
                  </a:cubicBezTo>
                  <a:cubicBezTo>
                    <a:pt x="32" y="31"/>
                    <a:pt x="33" y="33"/>
                    <a:pt x="35" y="35"/>
                  </a:cubicBezTo>
                  <a:cubicBezTo>
                    <a:pt x="37" y="36"/>
                    <a:pt x="41" y="35"/>
                    <a:pt x="43" y="37"/>
                  </a:cubicBezTo>
                  <a:cubicBezTo>
                    <a:pt x="45" y="39"/>
                    <a:pt x="43" y="42"/>
                    <a:pt x="45" y="44"/>
                  </a:cubicBezTo>
                  <a:cubicBezTo>
                    <a:pt x="47" y="47"/>
                    <a:pt x="49" y="45"/>
                    <a:pt x="52" y="45"/>
                  </a:cubicBezTo>
                  <a:cubicBezTo>
                    <a:pt x="59" y="47"/>
                    <a:pt x="57" y="49"/>
                    <a:pt x="62" y="53"/>
                  </a:cubicBezTo>
                  <a:cubicBezTo>
                    <a:pt x="68" y="59"/>
                    <a:pt x="78" y="61"/>
                    <a:pt x="83" y="68"/>
                  </a:cubicBezTo>
                  <a:cubicBezTo>
                    <a:pt x="86" y="72"/>
                    <a:pt x="89" y="79"/>
                    <a:pt x="90" y="83"/>
                  </a:cubicBezTo>
                  <a:cubicBezTo>
                    <a:pt x="91" y="85"/>
                    <a:pt x="89" y="87"/>
                    <a:pt x="92" y="90"/>
                  </a:cubicBezTo>
                  <a:cubicBezTo>
                    <a:pt x="93" y="92"/>
                    <a:pt x="97" y="92"/>
                    <a:pt x="98" y="94"/>
                  </a:cubicBezTo>
                  <a:cubicBezTo>
                    <a:pt x="101" y="98"/>
                    <a:pt x="105" y="109"/>
                    <a:pt x="102" y="113"/>
                  </a:cubicBezTo>
                  <a:cubicBezTo>
                    <a:pt x="99" y="118"/>
                    <a:pt x="89" y="117"/>
                    <a:pt x="85" y="122"/>
                  </a:cubicBezTo>
                  <a:cubicBezTo>
                    <a:pt x="91" y="116"/>
                    <a:pt x="90" y="110"/>
                    <a:pt x="84" y="105"/>
                  </a:cubicBezTo>
                  <a:cubicBezTo>
                    <a:pt x="77" y="99"/>
                    <a:pt x="82" y="94"/>
                    <a:pt x="77" y="86"/>
                  </a:cubicBezTo>
                  <a:cubicBezTo>
                    <a:pt x="73" y="80"/>
                    <a:pt x="72" y="74"/>
                    <a:pt x="67" y="68"/>
                  </a:cubicBezTo>
                  <a:cubicBezTo>
                    <a:pt x="63" y="63"/>
                    <a:pt x="58" y="62"/>
                    <a:pt x="52" y="59"/>
                  </a:cubicBezTo>
                  <a:cubicBezTo>
                    <a:pt x="57" y="51"/>
                    <a:pt x="41" y="49"/>
                    <a:pt x="37" y="49"/>
                  </a:cubicBezTo>
                  <a:cubicBezTo>
                    <a:pt x="37" y="46"/>
                    <a:pt x="37" y="44"/>
                    <a:pt x="38" y="42"/>
                  </a:cubicBezTo>
                  <a:cubicBezTo>
                    <a:pt x="30" y="42"/>
                    <a:pt x="30" y="38"/>
                    <a:pt x="22" y="36"/>
                  </a:cubicBezTo>
                  <a:cubicBezTo>
                    <a:pt x="23" y="35"/>
                    <a:pt x="23" y="34"/>
                    <a:pt x="24" y="33"/>
                  </a:cubicBezTo>
                  <a:cubicBezTo>
                    <a:pt x="14" y="33"/>
                    <a:pt x="16" y="22"/>
                    <a:pt x="15" y="17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1" name="Freeform 218">
              <a:extLst>
                <a:ext uri="{FF2B5EF4-FFF2-40B4-BE49-F238E27FC236}">
                  <a16:creationId xmlns:a16="http://schemas.microsoft.com/office/drawing/2014/main" id="{E6D3B4DD-9CA7-49AF-81F5-D99C9B81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3027"/>
              <a:ext cx="119" cy="115"/>
            </a:xfrm>
            <a:custGeom>
              <a:avLst/>
              <a:gdLst>
                <a:gd name="T0" fmla="*/ 202 w 53"/>
                <a:gd name="T1" fmla="*/ 255 h 51"/>
                <a:gd name="T2" fmla="*/ 418 w 53"/>
                <a:gd name="T3" fmla="*/ 584 h 51"/>
                <a:gd name="T4" fmla="*/ 328 w 53"/>
                <a:gd name="T5" fmla="*/ 356 h 51"/>
                <a:gd name="T6" fmla="*/ 498 w 53"/>
                <a:gd name="T7" fmla="*/ 365 h 51"/>
                <a:gd name="T8" fmla="*/ 564 w 53"/>
                <a:gd name="T9" fmla="*/ 194 h 51"/>
                <a:gd name="T10" fmla="*/ 579 w 53"/>
                <a:gd name="T11" fmla="*/ 72 h 51"/>
                <a:gd name="T12" fmla="*/ 474 w 53"/>
                <a:gd name="T13" fmla="*/ 219 h 51"/>
                <a:gd name="T14" fmla="*/ 328 w 53"/>
                <a:gd name="T15" fmla="*/ 255 h 51"/>
                <a:gd name="T16" fmla="*/ 65 w 53"/>
                <a:gd name="T17" fmla="*/ 0 h 51"/>
                <a:gd name="T18" fmla="*/ 0 w 53"/>
                <a:gd name="T19" fmla="*/ 25 h 51"/>
                <a:gd name="T20" fmla="*/ 126 w 53"/>
                <a:gd name="T21" fmla="*/ 183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51">
                  <a:moveTo>
                    <a:pt x="18" y="22"/>
                  </a:moveTo>
                  <a:cubicBezTo>
                    <a:pt x="22" y="36"/>
                    <a:pt x="25" y="44"/>
                    <a:pt x="37" y="51"/>
                  </a:cubicBezTo>
                  <a:cubicBezTo>
                    <a:pt x="39" y="42"/>
                    <a:pt x="27" y="40"/>
                    <a:pt x="29" y="31"/>
                  </a:cubicBezTo>
                  <a:cubicBezTo>
                    <a:pt x="34" y="42"/>
                    <a:pt x="38" y="29"/>
                    <a:pt x="44" y="32"/>
                  </a:cubicBezTo>
                  <a:cubicBezTo>
                    <a:pt x="46" y="27"/>
                    <a:pt x="41" y="17"/>
                    <a:pt x="50" y="17"/>
                  </a:cubicBezTo>
                  <a:cubicBezTo>
                    <a:pt x="52" y="14"/>
                    <a:pt x="53" y="10"/>
                    <a:pt x="51" y="6"/>
                  </a:cubicBezTo>
                  <a:cubicBezTo>
                    <a:pt x="47" y="11"/>
                    <a:pt x="46" y="15"/>
                    <a:pt x="42" y="19"/>
                  </a:cubicBezTo>
                  <a:cubicBezTo>
                    <a:pt x="36" y="25"/>
                    <a:pt x="36" y="25"/>
                    <a:pt x="29" y="22"/>
                  </a:cubicBezTo>
                  <a:cubicBezTo>
                    <a:pt x="19" y="18"/>
                    <a:pt x="7" y="11"/>
                    <a:pt x="6" y="0"/>
                  </a:cubicBezTo>
                  <a:cubicBezTo>
                    <a:pt x="3" y="0"/>
                    <a:pt x="2" y="0"/>
                    <a:pt x="0" y="2"/>
                  </a:cubicBezTo>
                  <a:cubicBezTo>
                    <a:pt x="2" y="7"/>
                    <a:pt x="8" y="11"/>
                    <a:pt x="11" y="16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2" name="Freeform 219">
              <a:extLst>
                <a:ext uri="{FF2B5EF4-FFF2-40B4-BE49-F238E27FC236}">
                  <a16:creationId xmlns:a16="http://schemas.microsoft.com/office/drawing/2014/main" id="{546BCB77-6EDE-4B09-BA81-0370C6839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059"/>
              <a:ext cx="110" cy="287"/>
            </a:xfrm>
            <a:custGeom>
              <a:avLst/>
              <a:gdLst>
                <a:gd name="T0" fmla="*/ 171 w 49"/>
                <a:gd name="T1" fmla="*/ 271 h 128"/>
                <a:gd name="T2" fmla="*/ 191 w 49"/>
                <a:gd name="T3" fmla="*/ 608 h 128"/>
                <a:gd name="T4" fmla="*/ 283 w 49"/>
                <a:gd name="T5" fmla="*/ 926 h 128"/>
                <a:gd name="T6" fmla="*/ 444 w 49"/>
                <a:gd name="T7" fmla="*/ 1182 h 128"/>
                <a:gd name="T8" fmla="*/ 554 w 49"/>
                <a:gd name="T9" fmla="*/ 1444 h 128"/>
                <a:gd name="T10" fmla="*/ 429 w 49"/>
                <a:gd name="T11" fmla="*/ 1226 h 128"/>
                <a:gd name="T12" fmla="*/ 292 w 49"/>
                <a:gd name="T13" fmla="*/ 1016 h 128"/>
                <a:gd name="T14" fmla="*/ 137 w 49"/>
                <a:gd name="T15" fmla="*/ 1036 h 128"/>
                <a:gd name="T16" fmla="*/ 137 w 49"/>
                <a:gd name="T17" fmla="*/ 915 h 128"/>
                <a:gd name="T18" fmla="*/ 56 w 49"/>
                <a:gd name="T19" fmla="*/ 780 h 128"/>
                <a:gd name="T20" fmla="*/ 65 w 49"/>
                <a:gd name="T21" fmla="*/ 619 h 128"/>
                <a:gd name="T22" fmla="*/ 0 w 49"/>
                <a:gd name="T23" fmla="*/ 462 h 128"/>
                <a:gd name="T24" fmla="*/ 65 w 49"/>
                <a:gd name="T25" fmla="*/ 327 h 128"/>
                <a:gd name="T26" fmla="*/ 101 w 49"/>
                <a:gd name="T27" fmla="*/ 0 h 1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9" h="128">
                  <a:moveTo>
                    <a:pt x="15" y="24"/>
                  </a:moveTo>
                  <a:cubicBezTo>
                    <a:pt x="10" y="35"/>
                    <a:pt x="11" y="44"/>
                    <a:pt x="17" y="54"/>
                  </a:cubicBezTo>
                  <a:cubicBezTo>
                    <a:pt x="22" y="63"/>
                    <a:pt x="21" y="73"/>
                    <a:pt x="25" y="82"/>
                  </a:cubicBezTo>
                  <a:cubicBezTo>
                    <a:pt x="28" y="90"/>
                    <a:pt x="35" y="98"/>
                    <a:pt x="39" y="105"/>
                  </a:cubicBezTo>
                  <a:cubicBezTo>
                    <a:pt x="44" y="112"/>
                    <a:pt x="47" y="120"/>
                    <a:pt x="49" y="128"/>
                  </a:cubicBezTo>
                  <a:cubicBezTo>
                    <a:pt x="43" y="122"/>
                    <a:pt x="42" y="116"/>
                    <a:pt x="38" y="109"/>
                  </a:cubicBezTo>
                  <a:cubicBezTo>
                    <a:pt x="34" y="102"/>
                    <a:pt x="27" y="100"/>
                    <a:pt x="26" y="90"/>
                  </a:cubicBezTo>
                  <a:cubicBezTo>
                    <a:pt x="23" y="92"/>
                    <a:pt x="16" y="95"/>
                    <a:pt x="12" y="92"/>
                  </a:cubicBezTo>
                  <a:cubicBezTo>
                    <a:pt x="6" y="87"/>
                    <a:pt x="13" y="87"/>
                    <a:pt x="12" y="81"/>
                  </a:cubicBezTo>
                  <a:cubicBezTo>
                    <a:pt x="11" y="76"/>
                    <a:pt x="5" y="74"/>
                    <a:pt x="5" y="69"/>
                  </a:cubicBezTo>
                  <a:cubicBezTo>
                    <a:pt x="5" y="64"/>
                    <a:pt x="7" y="61"/>
                    <a:pt x="6" y="55"/>
                  </a:cubicBezTo>
                  <a:cubicBezTo>
                    <a:pt x="4" y="51"/>
                    <a:pt x="0" y="46"/>
                    <a:pt x="0" y="41"/>
                  </a:cubicBezTo>
                  <a:cubicBezTo>
                    <a:pt x="0" y="36"/>
                    <a:pt x="4" y="34"/>
                    <a:pt x="6" y="29"/>
                  </a:cubicBezTo>
                  <a:cubicBezTo>
                    <a:pt x="10" y="20"/>
                    <a:pt x="5" y="10"/>
                    <a:pt x="9" y="0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3" name="Freeform 220">
              <a:extLst>
                <a:ext uri="{FF2B5EF4-FFF2-40B4-BE49-F238E27FC236}">
                  <a16:creationId xmlns:a16="http://schemas.microsoft.com/office/drawing/2014/main" id="{3AACC6F3-CEFB-4567-98E2-35CD35B6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29"/>
              <a:ext cx="89" cy="88"/>
            </a:xfrm>
            <a:custGeom>
              <a:avLst/>
              <a:gdLst>
                <a:gd name="T0" fmla="*/ 0 w 40"/>
                <a:gd name="T1" fmla="*/ 45 h 39"/>
                <a:gd name="T2" fmla="*/ 80 w 40"/>
                <a:gd name="T3" fmla="*/ 194 h 39"/>
                <a:gd name="T4" fmla="*/ 145 w 40"/>
                <a:gd name="T5" fmla="*/ 239 h 39"/>
                <a:gd name="T6" fmla="*/ 162 w 40"/>
                <a:gd name="T7" fmla="*/ 332 h 39"/>
                <a:gd name="T8" fmla="*/ 251 w 40"/>
                <a:gd name="T9" fmla="*/ 345 h 39"/>
                <a:gd name="T10" fmla="*/ 323 w 40"/>
                <a:gd name="T11" fmla="*/ 402 h 39"/>
                <a:gd name="T12" fmla="*/ 387 w 40"/>
                <a:gd name="T13" fmla="*/ 449 h 39"/>
                <a:gd name="T14" fmla="*/ 441 w 40"/>
                <a:gd name="T15" fmla="*/ 422 h 39"/>
                <a:gd name="T16" fmla="*/ 234 w 40"/>
                <a:gd name="T17" fmla="*/ 264 h 39"/>
                <a:gd name="T18" fmla="*/ 36 w 40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39">
                  <a:moveTo>
                    <a:pt x="0" y="4"/>
                  </a:moveTo>
                  <a:cubicBezTo>
                    <a:pt x="2" y="9"/>
                    <a:pt x="3" y="13"/>
                    <a:pt x="7" y="17"/>
                  </a:cubicBezTo>
                  <a:cubicBezTo>
                    <a:pt x="7" y="18"/>
                    <a:pt x="12" y="20"/>
                    <a:pt x="13" y="21"/>
                  </a:cubicBezTo>
                  <a:cubicBezTo>
                    <a:pt x="15" y="24"/>
                    <a:pt x="13" y="27"/>
                    <a:pt x="15" y="29"/>
                  </a:cubicBezTo>
                  <a:cubicBezTo>
                    <a:pt x="16" y="30"/>
                    <a:pt x="21" y="29"/>
                    <a:pt x="23" y="30"/>
                  </a:cubicBezTo>
                  <a:cubicBezTo>
                    <a:pt x="25" y="31"/>
                    <a:pt x="28" y="35"/>
                    <a:pt x="29" y="35"/>
                  </a:cubicBezTo>
                  <a:cubicBezTo>
                    <a:pt x="31" y="37"/>
                    <a:pt x="31" y="38"/>
                    <a:pt x="35" y="39"/>
                  </a:cubicBezTo>
                  <a:cubicBezTo>
                    <a:pt x="34" y="39"/>
                    <a:pt x="40" y="37"/>
                    <a:pt x="40" y="37"/>
                  </a:cubicBezTo>
                  <a:cubicBezTo>
                    <a:pt x="34" y="36"/>
                    <a:pt x="26" y="26"/>
                    <a:pt x="21" y="23"/>
                  </a:cubicBezTo>
                  <a:cubicBezTo>
                    <a:pt x="16" y="19"/>
                    <a:pt x="2" y="7"/>
                    <a:pt x="3" y="0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4" name="Freeform 221">
              <a:extLst>
                <a:ext uri="{FF2B5EF4-FFF2-40B4-BE49-F238E27FC236}">
                  <a16:creationId xmlns:a16="http://schemas.microsoft.com/office/drawing/2014/main" id="{BD6426E5-D4D1-493B-8D2D-48DC8EDA1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843"/>
              <a:ext cx="54" cy="144"/>
            </a:xfrm>
            <a:custGeom>
              <a:avLst/>
              <a:gdLst>
                <a:gd name="T0" fmla="*/ 11 w 24"/>
                <a:gd name="T1" fmla="*/ 709 h 64"/>
                <a:gd name="T2" fmla="*/ 92 w 24"/>
                <a:gd name="T3" fmla="*/ 527 h 64"/>
                <a:gd name="T4" fmla="*/ 117 w 24"/>
                <a:gd name="T5" fmla="*/ 344 h 64"/>
                <a:gd name="T6" fmla="*/ 173 w 24"/>
                <a:gd name="T7" fmla="*/ 173 h 64"/>
                <a:gd name="T8" fmla="*/ 227 w 24"/>
                <a:gd name="T9" fmla="*/ 0 h 64"/>
                <a:gd name="T10" fmla="*/ 182 w 24"/>
                <a:gd name="T11" fmla="*/ 173 h 64"/>
                <a:gd name="T12" fmla="*/ 218 w 24"/>
                <a:gd name="T13" fmla="*/ 389 h 64"/>
                <a:gd name="T14" fmla="*/ 25 w 24"/>
                <a:gd name="T15" fmla="*/ 729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4">
                  <a:moveTo>
                    <a:pt x="1" y="62"/>
                  </a:moveTo>
                  <a:cubicBezTo>
                    <a:pt x="0" y="55"/>
                    <a:pt x="5" y="52"/>
                    <a:pt x="8" y="46"/>
                  </a:cubicBezTo>
                  <a:cubicBezTo>
                    <a:pt x="10" y="40"/>
                    <a:pt x="8" y="36"/>
                    <a:pt x="10" y="30"/>
                  </a:cubicBezTo>
                  <a:cubicBezTo>
                    <a:pt x="11" y="24"/>
                    <a:pt x="14" y="21"/>
                    <a:pt x="15" y="15"/>
                  </a:cubicBezTo>
                  <a:cubicBezTo>
                    <a:pt x="16" y="10"/>
                    <a:pt x="17" y="5"/>
                    <a:pt x="20" y="0"/>
                  </a:cubicBezTo>
                  <a:cubicBezTo>
                    <a:pt x="24" y="5"/>
                    <a:pt x="17" y="10"/>
                    <a:pt x="16" y="15"/>
                  </a:cubicBezTo>
                  <a:cubicBezTo>
                    <a:pt x="15" y="22"/>
                    <a:pt x="20" y="28"/>
                    <a:pt x="19" y="34"/>
                  </a:cubicBezTo>
                  <a:cubicBezTo>
                    <a:pt x="17" y="44"/>
                    <a:pt x="7" y="56"/>
                    <a:pt x="2" y="64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5" name="Freeform 222">
              <a:extLst>
                <a:ext uri="{FF2B5EF4-FFF2-40B4-BE49-F238E27FC236}">
                  <a16:creationId xmlns:a16="http://schemas.microsoft.com/office/drawing/2014/main" id="{B94AB4DB-C4FB-46A5-978E-8FBA85DA6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877"/>
              <a:ext cx="92" cy="197"/>
            </a:xfrm>
            <a:custGeom>
              <a:avLst/>
              <a:gdLst>
                <a:gd name="T0" fmla="*/ 56 w 41"/>
                <a:gd name="T1" fmla="*/ 372 h 88"/>
                <a:gd name="T2" fmla="*/ 247 w 41"/>
                <a:gd name="T3" fmla="*/ 732 h 88"/>
                <a:gd name="T4" fmla="*/ 272 w 41"/>
                <a:gd name="T5" fmla="*/ 833 h 88"/>
                <a:gd name="T6" fmla="*/ 364 w 41"/>
                <a:gd name="T7" fmla="*/ 842 h 88"/>
                <a:gd name="T8" fmla="*/ 462 w 41"/>
                <a:gd name="T9" fmla="*/ 987 h 88"/>
                <a:gd name="T10" fmla="*/ 442 w 41"/>
                <a:gd name="T11" fmla="*/ 833 h 88"/>
                <a:gd name="T12" fmla="*/ 137 w 41"/>
                <a:gd name="T13" fmla="*/ 470 h 88"/>
                <a:gd name="T14" fmla="*/ 65 w 41"/>
                <a:gd name="T15" fmla="*/ 215 h 88"/>
                <a:gd name="T16" fmla="*/ 9 w 41"/>
                <a:gd name="T17" fmla="*/ 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88">
                  <a:moveTo>
                    <a:pt x="5" y="33"/>
                  </a:moveTo>
                  <a:cubicBezTo>
                    <a:pt x="11" y="43"/>
                    <a:pt x="18" y="55"/>
                    <a:pt x="22" y="65"/>
                  </a:cubicBezTo>
                  <a:cubicBezTo>
                    <a:pt x="23" y="67"/>
                    <a:pt x="22" y="72"/>
                    <a:pt x="24" y="74"/>
                  </a:cubicBezTo>
                  <a:cubicBezTo>
                    <a:pt x="26" y="76"/>
                    <a:pt x="30" y="74"/>
                    <a:pt x="32" y="75"/>
                  </a:cubicBezTo>
                  <a:cubicBezTo>
                    <a:pt x="37" y="81"/>
                    <a:pt x="32" y="85"/>
                    <a:pt x="41" y="88"/>
                  </a:cubicBezTo>
                  <a:cubicBezTo>
                    <a:pt x="39" y="85"/>
                    <a:pt x="40" y="79"/>
                    <a:pt x="39" y="74"/>
                  </a:cubicBezTo>
                  <a:cubicBezTo>
                    <a:pt x="31" y="71"/>
                    <a:pt x="15" y="50"/>
                    <a:pt x="12" y="42"/>
                  </a:cubicBezTo>
                  <a:cubicBezTo>
                    <a:pt x="9" y="35"/>
                    <a:pt x="9" y="27"/>
                    <a:pt x="6" y="19"/>
                  </a:cubicBezTo>
                  <a:cubicBezTo>
                    <a:pt x="4" y="13"/>
                    <a:pt x="0" y="7"/>
                    <a:pt x="1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6" name="Freeform 223">
              <a:extLst>
                <a:ext uri="{FF2B5EF4-FFF2-40B4-BE49-F238E27FC236}">
                  <a16:creationId xmlns:a16="http://schemas.microsoft.com/office/drawing/2014/main" id="{DA18F8A2-AE08-4B15-A21C-3BC74D55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3099"/>
              <a:ext cx="88" cy="124"/>
            </a:xfrm>
            <a:custGeom>
              <a:avLst/>
              <a:gdLst>
                <a:gd name="T0" fmla="*/ 0 w 39"/>
                <a:gd name="T1" fmla="*/ 0 h 55"/>
                <a:gd name="T2" fmla="*/ 11 w 39"/>
                <a:gd name="T3" fmla="*/ 147 h 55"/>
                <a:gd name="T4" fmla="*/ 81 w 39"/>
                <a:gd name="T5" fmla="*/ 264 h 55"/>
                <a:gd name="T6" fmla="*/ 102 w 39"/>
                <a:gd name="T7" fmla="*/ 413 h 55"/>
                <a:gd name="T8" fmla="*/ 183 w 39"/>
                <a:gd name="T9" fmla="*/ 514 h 55"/>
                <a:gd name="T10" fmla="*/ 449 w 39"/>
                <a:gd name="T11" fmla="*/ 575 h 55"/>
                <a:gd name="T12" fmla="*/ 126 w 39"/>
                <a:gd name="T13" fmla="*/ 284 h 55"/>
                <a:gd name="T14" fmla="*/ 284 w 39"/>
                <a:gd name="T15" fmla="*/ 264 h 55"/>
                <a:gd name="T16" fmla="*/ 300 w 39"/>
                <a:gd name="T17" fmla="*/ 92 h 55"/>
                <a:gd name="T18" fmla="*/ 194 w 39"/>
                <a:gd name="T19" fmla="*/ 174 h 55"/>
                <a:gd name="T20" fmla="*/ 174 w 39"/>
                <a:gd name="T21" fmla="*/ 183 h 55"/>
                <a:gd name="T22" fmla="*/ 36 w 39"/>
                <a:gd name="T23" fmla="*/ 36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55">
                  <a:moveTo>
                    <a:pt x="0" y="0"/>
                  </a:moveTo>
                  <a:cubicBezTo>
                    <a:pt x="1" y="4"/>
                    <a:pt x="0" y="9"/>
                    <a:pt x="1" y="13"/>
                  </a:cubicBezTo>
                  <a:cubicBezTo>
                    <a:pt x="2" y="18"/>
                    <a:pt x="5" y="20"/>
                    <a:pt x="7" y="23"/>
                  </a:cubicBezTo>
                  <a:cubicBezTo>
                    <a:pt x="9" y="28"/>
                    <a:pt x="7" y="32"/>
                    <a:pt x="9" y="36"/>
                  </a:cubicBezTo>
                  <a:cubicBezTo>
                    <a:pt x="11" y="41"/>
                    <a:pt x="15" y="39"/>
                    <a:pt x="16" y="45"/>
                  </a:cubicBezTo>
                  <a:cubicBezTo>
                    <a:pt x="23" y="41"/>
                    <a:pt x="30" y="55"/>
                    <a:pt x="39" y="50"/>
                  </a:cubicBezTo>
                  <a:cubicBezTo>
                    <a:pt x="30" y="48"/>
                    <a:pt x="12" y="37"/>
                    <a:pt x="11" y="25"/>
                  </a:cubicBezTo>
                  <a:cubicBezTo>
                    <a:pt x="10" y="15"/>
                    <a:pt x="20" y="25"/>
                    <a:pt x="25" y="23"/>
                  </a:cubicBezTo>
                  <a:cubicBezTo>
                    <a:pt x="32" y="20"/>
                    <a:pt x="30" y="13"/>
                    <a:pt x="26" y="8"/>
                  </a:cubicBezTo>
                  <a:cubicBezTo>
                    <a:pt x="30" y="19"/>
                    <a:pt x="15" y="21"/>
                    <a:pt x="17" y="15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1" y="12"/>
                    <a:pt x="7" y="7"/>
                    <a:pt x="3" y="3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7" name="Freeform 224">
              <a:extLst>
                <a:ext uri="{FF2B5EF4-FFF2-40B4-BE49-F238E27FC236}">
                  <a16:creationId xmlns:a16="http://schemas.microsoft.com/office/drawing/2014/main" id="{4CDFEE5D-0A9D-4EA5-9761-4484665C7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3072"/>
              <a:ext cx="60" cy="144"/>
            </a:xfrm>
            <a:custGeom>
              <a:avLst/>
              <a:gdLst>
                <a:gd name="T0" fmla="*/ 80 w 27"/>
                <a:gd name="T1" fmla="*/ 263 h 64"/>
                <a:gd name="T2" fmla="*/ 20 w 27"/>
                <a:gd name="T3" fmla="*/ 376 h 64"/>
                <a:gd name="T4" fmla="*/ 44 w 27"/>
                <a:gd name="T5" fmla="*/ 502 h 64"/>
                <a:gd name="T6" fmla="*/ 80 w 27"/>
                <a:gd name="T7" fmla="*/ 729 h 64"/>
                <a:gd name="T8" fmla="*/ 218 w 27"/>
                <a:gd name="T9" fmla="*/ 693 h 64"/>
                <a:gd name="T10" fmla="*/ 118 w 27"/>
                <a:gd name="T11" fmla="*/ 482 h 64"/>
                <a:gd name="T12" fmla="*/ 109 w 27"/>
                <a:gd name="T13" fmla="*/ 376 h 64"/>
                <a:gd name="T14" fmla="*/ 198 w 27"/>
                <a:gd name="T15" fmla="*/ 299 h 64"/>
                <a:gd name="T16" fmla="*/ 231 w 27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4">
                  <a:moveTo>
                    <a:pt x="7" y="23"/>
                  </a:moveTo>
                  <a:cubicBezTo>
                    <a:pt x="5" y="26"/>
                    <a:pt x="3" y="30"/>
                    <a:pt x="2" y="33"/>
                  </a:cubicBezTo>
                  <a:cubicBezTo>
                    <a:pt x="0" y="40"/>
                    <a:pt x="2" y="39"/>
                    <a:pt x="4" y="44"/>
                  </a:cubicBezTo>
                  <a:cubicBezTo>
                    <a:pt x="5" y="49"/>
                    <a:pt x="11" y="61"/>
                    <a:pt x="7" y="64"/>
                  </a:cubicBezTo>
                  <a:cubicBezTo>
                    <a:pt x="10" y="61"/>
                    <a:pt x="15" y="61"/>
                    <a:pt x="20" y="61"/>
                  </a:cubicBezTo>
                  <a:cubicBezTo>
                    <a:pt x="8" y="58"/>
                    <a:pt x="11" y="51"/>
                    <a:pt x="11" y="42"/>
                  </a:cubicBezTo>
                  <a:cubicBezTo>
                    <a:pt x="11" y="38"/>
                    <a:pt x="8" y="38"/>
                    <a:pt x="10" y="33"/>
                  </a:cubicBezTo>
                  <a:cubicBezTo>
                    <a:pt x="11" y="30"/>
                    <a:pt x="16" y="28"/>
                    <a:pt x="18" y="26"/>
                  </a:cubicBezTo>
                  <a:cubicBezTo>
                    <a:pt x="10" y="19"/>
                    <a:pt x="27" y="11"/>
                    <a:pt x="21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8" name="Freeform 225">
              <a:extLst>
                <a:ext uri="{FF2B5EF4-FFF2-40B4-BE49-F238E27FC236}">
                  <a16:creationId xmlns:a16="http://schemas.microsoft.com/office/drawing/2014/main" id="{9CD1E450-E295-4FC1-BD09-B5568ECB5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36"/>
              <a:ext cx="89" cy="67"/>
            </a:xfrm>
            <a:custGeom>
              <a:avLst/>
              <a:gdLst>
                <a:gd name="T0" fmla="*/ 109 w 40"/>
                <a:gd name="T1" fmla="*/ 9 h 30"/>
                <a:gd name="T2" fmla="*/ 251 w 40"/>
                <a:gd name="T3" fmla="*/ 199 h 30"/>
                <a:gd name="T4" fmla="*/ 263 w 40"/>
                <a:gd name="T5" fmla="*/ 270 h 30"/>
                <a:gd name="T6" fmla="*/ 332 w 40"/>
                <a:gd name="T7" fmla="*/ 290 h 30"/>
                <a:gd name="T8" fmla="*/ 441 w 40"/>
                <a:gd name="T9" fmla="*/ 335 h 30"/>
                <a:gd name="T10" fmla="*/ 263 w 40"/>
                <a:gd name="T11" fmla="*/ 199 h 30"/>
                <a:gd name="T12" fmla="*/ 243 w 40"/>
                <a:gd name="T13" fmla="*/ 65 h 30"/>
                <a:gd name="T14" fmla="*/ 145 w 40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0">
                  <a:moveTo>
                    <a:pt x="10" y="1"/>
                  </a:moveTo>
                  <a:cubicBezTo>
                    <a:pt x="0" y="7"/>
                    <a:pt x="20" y="16"/>
                    <a:pt x="23" y="18"/>
                  </a:cubicBezTo>
                  <a:cubicBezTo>
                    <a:pt x="24" y="20"/>
                    <a:pt x="23" y="23"/>
                    <a:pt x="24" y="24"/>
                  </a:cubicBezTo>
                  <a:cubicBezTo>
                    <a:pt x="26" y="26"/>
                    <a:pt x="28" y="25"/>
                    <a:pt x="30" y="26"/>
                  </a:cubicBezTo>
                  <a:cubicBezTo>
                    <a:pt x="33" y="28"/>
                    <a:pt x="36" y="30"/>
                    <a:pt x="40" y="30"/>
                  </a:cubicBezTo>
                  <a:cubicBezTo>
                    <a:pt x="37" y="23"/>
                    <a:pt x="28" y="27"/>
                    <a:pt x="24" y="18"/>
                  </a:cubicBezTo>
                  <a:cubicBezTo>
                    <a:pt x="22" y="15"/>
                    <a:pt x="24" y="9"/>
                    <a:pt x="22" y="6"/>
                  </a:cubicBezTo>
                  <a:cubicBezTo>
                    <a:pt x="20" y="3"/>
                    <a:pt x="16" y="3"/>
                    <a:pt x="13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9" name="Freeform 226">
              <a:extLst>
                <a:ext uri="{FF2B5EF4-FFF2-40B4-BE49-F238E27FC236}">
                  <a16:creationId xmlns:a16="http://schemas.microsoft.com/office/drawing/2014/main" id="{99A14032-990D-4DCF-A348-A82592EBE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558"/>
              <a:ext cx="25" cy="131"/>
            </a:xfrm>
            <a:custGeom>
              <a:avLst/>
              <a:gdLst>
                <a:gd name="T0" fmla="*/ 130 w 11"/>
                <a:gd name="T1" fmla="*/ 0 h 58"/>
                <a:gd name="T2" fmla="*/ 82 w 11"/>
                <a:gd name="T3" fmla="*/ 174 h 58"/>
                <a:gd name="T4" fmla="*/ 93 w 11"/>
                <a:gd name="T5" fmla="*/ 264 h 58"/>
                <a:gd name="T6" fmla="*/ 36 w 11"/>
                <a:gd name="T7" fmla="*/ 348 h 58"/>
                <a:gd name="T8" fmla="*/ 82 w 11"/>
                <a:gd name="T9" fmla="*/ 438 h 58"/>
                <a:gd name="T10" fmla="*/ 45 w 11"/>
                <a:gd name="T11" fmla="*/ 506 h 58"/>
                <a:gd name="T12" fmla="*/ 73 w 11"/>
                <a:gd name="T13" fmla="*/ 669 h 58"/>
                <a:gd name="T14" fmla="*/ 25 w 11"/>
                <a:gd name="T15" fmla="*/ 495 h 58"/>
                <a:gd name="T16" fmla="*/ 36 w 11"/>
                <a:gd name="T17" fmla="*/ 337 h 58"/>
                <a:gd name="T18" fmla="*/ 11 w 11"/>
                <a:gd name="T19" fmla="*/ 194 h 58"/>
                <a:gd name="T20" fmla="*/ 118 w 11"/>
                <a:gd name="T21" fmla="*/ 11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58">
                  <a:moveTo>
                    <a:pt x="11" y="0"/>
                  </a:moveTo>
                  <a:cubicBezTo>
                    <a:pt x="8" y="7"/>
                    <a:pt x="8" y="8"/>
                    <a:pt x="7" y="15"/>
                  </a:cubicBezTo>
                  <a:cubicBezTo>
                    <a:pt x="7" y="18"/>
                    <a:pt x="8" y="20"/>
                    <a:pt x="8" y="23"/>
                  </a:cubicBezTo>
                  <a:cubicBezTo>
                    <a:pt x="8" y="25"/>
                    <a:pt x="4" y="27"/>
                    <a:pt x="3" y="30"/>
                  </a:cubicBezTo>
                  <a:cubicBezTo>
                    <a:pt x="3" y="33"/>
                    <a:pt x="7" y="34"/>
                    <a:pt x="7" y="38"/>
                  </a:cubicBezTo>
                  <a:cubicBezTo>
                    <a:pt x="7" y="40"/>
                    <a:pt x="4" y="42"/>
                    <a:pt x="4" y="44"/>
                  </a:cubicBezTo>
                  <a:cubicBezTo>
                    <a:pt x="4" y="49"/>
                    <a:pt x="11" y="53"/>
                    <a:pt x="6" y="58"/>
                  </a:cubicBezTo>
                  <a:cubicBezTo>
                    <a:pt x="4" y="54"/>
                    <a:pt x="3" y="48"/>
                    <a:pt x="2" y="43"/>
                  </a:cubicBezTo>
                  <a:cubicBezTo>
                    <a:pt x="0" y="35"/>
                    <a:pt x="2" y="36"/>
                    <a:pt x="3" y="29"/>
                  </a:cubicBezTo>
                  <a:cubicBezTo>
                    <a:pt x="3" y="26"/>
                    <a:pt x="1" y="21"/>
                    <a:pt x="1" y="17"/>
                  </a:cubicBezTo>
                  <a:cubicBezTo>
                    <a:pt x="2" y="10"/>
                    <a:pt x="7" y="6"/>
                    <a:pt x="10" y="1"/>
                  </a:cubicBezTo>
                </a:path>
              </a:pathLst>
            </a:custGeom>
            <a:solidFill>
              <a:srgbClr val="C76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0" name="Freeform 227">
              <a:extLst>
                <a:ext uri="{FF2B5EF4-FFF2-40B4-BE49-F238E27FC236}">
                  <a16:creationId xmlns:a16="http://schemas.microsoft.com/office/drawing/2014/main" id="{7F9D59CD-B01A-4758-BEEB-004B6CDA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861"/>
              <a:ext cx="92" cy="130"/>
            </a:xfrm>
            <a:custGeom>
              <a:avLst/>
              <a:gdLst>
                <a:gd name="T0" fmla="*/ 272 w 41"/>
                <a:gd name="T1" fmla="*/ 527 h 58"/>
                <a:gd name="T2" fmla="*/ 283 w 41"/>
                <a:gd name="T3" fmla="*/ 554 h 58"/>
                <a:gd name="T4" fmla="*/ 352 w 41"/>
                <a:gd name="T5" fmla="*/ 381 h 58"/>
                <a:gd name="T6" fmla="*/ 429 w 41"/>
                <a:gd name="T7" fmla="*/ 101 h 58"/>
                <a:gd name="T8" fmla="*/ 462 w 41"/>
                <a:gd name="T9" fmla="*/ 110 h 58"/>
                <a:gd name="T10" fmla="*/ 372 w 41"/>
                <a:gd name="T11" fmla="*/ 182 h 58"/>
                <a:gd name="T12" fmla="*/ 307 w 41"/>
                <a:gd name="T13" fmla="*/ 271 h 58"/>
                <a:gd name="T14" fmla="*/ 316 w 41"/>
                <a:gd name="T15" fmla="*/ 347 h 58"/>
                <a:gd name="T16" fmla="*/ 45 w 41"/>
                <a:gd name="T17" fmla="*/ 507 h 58"/>
                <a:gd name="T18" fmla="*/ 146 w 41"/>
                <a:gd name="T19" fmla="*/ 542 h 58"/>
                <a:gd name="T20" fmla="*/ 292 w 41"/>
                <a:gd name="T21" fmla="*/ 527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58">
                  <a:moveTo>
                    <a:pt x="24" y="47"/>
                  </a:moveTo>
                  <a:cubicBezTo>
                    <a:pt x="25" y="48"/>
                    <a:pt x="23" y="49"/>
                    <a:pt x="25" y="49"/>
                  </a:cubicBezTo>
                  <a:cubicBezTo>
                    <a:pt x="30" y="47"/>
                    <a:pt x="36" y="40"/>
                    <a:pt x="31" y="34"/>
                  </a:cubicBezTo>
                  <a:cubicBezTo>
                    <a:pt x="35" y="26"/>
                    <a:pt x="36" y="19"/>
                    <a:pt x="38" y="9"/>
                  </a:cubicBezTo>
                  <a:cubicBezTo>
                    <a:pt x="39" y="9"/>
                    <a:pt x="40" y="10"/>
                    <a:pt x="41" y="10"/>
                  </a:cubicBezTo>
                  <a:cubicBezTo>
                    <a:pt x="32" y="0"/>
                    <a:pt x="35" y="12"/>
                    <a:pt x="33" y="16"/>
                  </a:cubicBezTo>
                  <a:cubicBezTo>
                    <a:pt x="32" y="19"/>
                    <a:pt x="28" y="21"/>
                    <a:pt x="27" y="24"/>
                  </a:cubicBezTo>
                  <a:cubicBezTo>
                    <a:pt x="26" y="27"/>
                    <a:pt x="28" y="29"/>
                    <a:pt x="28" y="31"/>
                  </a:cubicBezTo>
                  <a:cubicBezTo>
                    <a:pt x="26" y="39"/>
                    <a:pt x="12" y="58"/>
                    <a:pt x="4" y="45"/>
                  </a:cubicBezTo>
                  <a:cubicBezTo>
                    <a:pt x="0" y="53"/>
                    <a:pt x="9" y="52"/>
                    <a:pt x="13" y="48"/>
                  </a:cubicBezTo>
                  <a:cubicBezTo>
                    <a:pt x="17" y="51"/>
                    <a:pt x="21" y="48"/>
                    <a:pt x="26" y="47"/>
                  </a:cubicBezTo>
                </a:path>
              </a:pathLst>
            </a:custGeom>
            <a:solidFill>
              <a:srgbClr val="C76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1" name="Freeform 228">
              <a:extLst>
                <a:ext uri="{FF2B5EF4-FFF2-40B4-BE49-F238E27FC236}">
                  <a16:creationId xmlns:a16="http://schemas.microsoft.com/office/drawing/2014/main" id="{37B460E6-07BA-4AC4-9AE3-DC9144F7F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122"/>
              <a:ext cx="76" cy="201"/>
            </a:xfrm>
            <a:custGeom>
              <a:avLst/>
              <a:gdLst>
                <a:gd name="T0" fmla="*/ 45 w 34"/>
                <a:gd name="T1" fmla="*/ 80 h 90"/>
                <a:gd name="T2" fmla="*/ 89 w 34"/>
                <a:gd name="T3" fmla="*/ 335 h 90"/>
                <a:gd name="T4" fmla="*/ 145 w 34"/>
                <a:gd name="T5" fmla="*/ 570 h 90"/>
                <a:gd name="T6" fmla="*/ 380 w 34"/>
                <a:gd name="T7" fmla="*/ 992 h 90"/>
                <a:gd name="T8" fmla="*/ 279 w 34"/>
                <a:gd name="T9" fmla="*/ 893 h 90"/>
                <a:gd name="T10" fmla="*/ 179 w 34"/>
                <a:gd name="T11" fmla="*/ 793 h 90"/>
                <a:gd name="T12" fmla="*/ 101 w 34"/>
                <a:gd name="T13" fmla="*/ 543 h 90"/>
                <a:gd name="T14" fmla="*/ 9 w 34"/>
                <a:gd name="T15" fmla="*/ 279 h 90"/>
                <a:gd name="T16" fmla="*/ 36 w 34"/>
                <a:gd name="T17" fmla="*/ 0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90">
                  <a:moveTo>
                    <a:pt x="4" y="7"/>
                  </a:moveTo>
                  <a:cubicBezTo>
                    <a:pt x="4" y="17"/>
                    <a:pt x="5" y="22"/>
                    <a:pt x="8" y="30"/>
                  </a:cubicBezTo>
                  <a:cubicBezTo>
                    <a:pt x="11" y="38"/>
                    <a:pt x="10" y="43"/>
                    <a:pt x="13" y="51"/>
                  </a:cubicBezTo>
                  <a:cubicBezTo>
                    <a:pt x="19" y="64"/>
                    <a:pt x="26" y="76"/>
                    <a:pt x="34" y="89"/>
                  </a:cubicBezTo>
                  <a:cubicBezTo>
                    <a:pt x="28" y="90"/>
                    <a:pt x="27" y="85"/>
                    <a:pt x="25" y="80"/>
                  </a:cubicBezTo>
                  <a:cubicBezTo>
                    <a:pt x="22" y="76"/>
                    <a:pt x="19" y="74"/>
                    <a:pt x="16" y="71"/>
                  </a:cubicBezTo>
                  <a:cubicBezTo>
                    <a:pt x="8" y="63"/>
                    <a:pt x="11" y="59"/>
                    <a:pt x="9" y="49"/>
                  </a:cubicBezTo>
                  <a:cubicBezTo>
                    <a:pt x="7" y="40"/>
                    <a:pt x="1" y="37"/>
                    <a:pt x="1" y="25"/>
                  </a:cubicBezTo>
                  <a:cubicBezTo>
                    <a:pt x="0" y="16"/>
                    <a:pt x="0" y="9"/>
                    <a:pt x="3" y="0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2" name="Freeform 229">
              <a:extLst>
                <a:ext uri="{FF2B5EF4-FFF2-40B4-BE49-F238E27FC236}">
                  <a16:creationId xmlns:a16="http://schemas.microsoft.com/office/drawing/2014/main" id="{D4B088BB-C9B9-431B-9DEA-17ACD3432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269"/>
              <a:ext cx="101" cy="173"/>
            </a:xfrm>
            <a:custGeom>
              <a:avLst/>
              <a:gdLst>
                <a:gd name="T0" fmla="*/ 272 w 45"/>
                <a:gd name="T1" fmla="*/ 398 h 77"/>
                <a:gd name="T2" fmla="*/ 146 w 45"/>
                <a:gd name="T3" fmla="*/ 656 h 77"/>
                <a:gd name="T4" fmla="*/ 45 w 45"/>
                <a:gd name="T5" fmla="*/ 748 h 77"/>
                <a:gd name="T6" fmla="*/ 0 w 45"/>
                <a:gd name="T7" fmla="*/ 874 h 77"/>
                <a:gd name="T8" fmla="*/ 101 w 45"/>
                <a:gd name="T9" fmla="*/ 647 h 77"/>
                <a:gd name="T10" fmla="*/ 171 w 45"/>
                <a:gd name="T11" fmla="*/ 555 h 77"/>
                <a:gd name="T12" fmla="*/ 171 w 45"/>
                <a:gd name="T13" fmla="*/ 418 h 77"/>
                <a:gd name="T14" fmla="*/ 263 w 45"/>
                <a:gd name="T15" fmla="*/ 319 h 77"/>
                <a:gd name="T16" fmla="*/ 307 w 45"/>
                <a:gd name="T17" fmla="*/ 202 h 77"/>
                <a:gd name="T18" fmla="*/ 509 w 45"/>
                <a:gd name="T19" fmla="*/ 0 h 77"/>
                <a:gd name="T20" fmla="*/ 272 w 45"/>
                <a:gd name="T21" fmla="*/ 384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77">
                  <a:moveTo>
                    <a:pt x="24" y="35"/>
                  </a:moveTo>
                  <a:cubicBezTo>
                    <a:pt x="20" y="43"/>
                    <a:pt x="18" y="51"/>
                    <a:pt x="13" y="58"/>
                  </a:cubicBezTo>
                  <a:cubicBezTo>
                    <a:pt x="10" y="61"/>
                    <a:pt x="6" y="62"/>
                    <a:pt x="4" y="66"/>
                  </a:cubicBezTo>
                  <a:cubicBezTo>
                    <a:pt x="2" y="71"/>
                    <a:pt x="6" y="75"/>
                    <a:pt x="0" y="77"/>
                  </a:cubicBezTo>
                  <a:cubicBezTo>
                    <a:pt x="2" y="70"/>
                    <a:pt x="5" y="63"/>
                    <a:pt x="9" y="57"/>
                  </a:cubicBezTo>
                  <a:cubicBezTo>
                    <a:pt x="11" y="54"/>
                    <a:pt x="14" y="53"/>
                    <a:pt x="15" y="49"/>
                  </a:cubicBezTo>
                  <a:cubicBezTo>
                    <a:pt x="16" y="45"/>
                    <a:pt x="14" y="41"/>
                    <a:pt x="15" y="37"/>
                  </a:cubicBezTo>
                  <a:cubicBezTo>
                    <a:pt x="16" y="33"/>
                    <a:pt x="21" y="31"/>
                    <a:pt x="23" y="28"/>
                  </a:cubicBezTo>
                  <a:cubicBezTo>
                    <a:pt x="25" y="25"/>
                    <a:pt x="25" y="21"/>
                    <a:pt x="27" y="18"/>
                  </a:cubicBezTo>
                  <a:cubicBezTo>
                    <a:pt x="31" y="10"/>
                    <a:pt x="40" y="6"/>
                    <a:pt x="45" y="0"/>
                  </a:cubicBezTo>
                  <a:cubicBezTo>
                    <a:pt x="37" y="11"/>
                    <a:pt x="24" y="20"/>
                    <a:pt x="24" y="34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3" name="Freeform 230">
              <a:extLst>
                <a:ext uri="{FF2B5EF4-FFF2-40B4-BE49-F238E27FC236}">
                  <a16:creationId xmlns:a16="http://schemas.microsoft.com/office/drawing/2014/main" id="{05C67A31-D564-4469-A587-0345DBE96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623"/>
              <a:ext cx="45" cy="182"/>
            </a:xfrm>
            <a:custGeom>
              <a:avLst/>
              <a:gdLst>
                <a:gd name="T0" fmla="*/ 45 w 20"/>
                <a:gd name="T1" fmla="*/ 373 h 81"/>
                <a:gd name="T2" fmla="*/ 45 w 20"/>
                <a:gd name="T3" fmla="*/ 656 h 81"/>
                <a:gd name="T4" fmla="*/ 182 w 20"/>
                <a:gd name="T5" fmla="*/ 919 h 81"/>
                <a:gd name="T6" fmla="*/ 227 w 20"/>
                <a:gd name="T7" fmla="*/ 827 h 81"/>
                <a:gd name="T8" fmla="*/ 45 w 20"/>
                <a:gd name="T9" fmla="*/ 465 h 81"/>
                <a:gd name="T10" fmla="*/ 92 w 20"/>
                <a:gd name="T11" fmla="*/ 238 h 81"/>
                <a:gd name="T12" fmla="*/ 126 w 20"/>
                <a:gd name="T13" fmla="*/ 0 h 81"/>
                <a:gd name="T14" fmla="*/ 36 w 20"/>
                <a:gd name="T15" fmla="*/ 308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81">
                  <a:moveTo>
                    <a:pt x="4" y="33"/>
                  </a:moveTo>
                  <a:cubicBezTo>
                    <a:pt x="2" y="43"/>
                    <a:pt x="0" y="49"/>
                    <a:pt x="4" y="58"/>
                  </a:cubicBezTo>
                  <a:cubicBezTo>
                    <a:pt x="8" y="65"/>
                    <a:pt x="12" y="74"/>
                    <a:pt x="16" y="81"/>
                  </a:cubicBezTo>
                  <a:cubicBezTo>
                    <a:pt x="16" y="78"/>
                    <a:pt x="17" y="76"/>
                    <a:pt x="20" y="73"/>
                  </a:cubicBezTo>
                  <a:cubicBezTo>
                    <a:pt x="12" y="81"/>
                    <a:pt x="3" y="48"/>
                    <a:pt x="4" y="41"/>
                  </a:cubicBezTo>
                  <a:cubicBezTo>
                    <a:pt x="4" y="34"/>
                    <a:pt x="8" y="28"/>
                    <a:pt x="8" y="21"/>
                  </a:cubicBezTo>
                  <a:cubicBezTo>
                    <a:pt x="8" y="13"/>
                    <a:pt x="7" y="9"/>
                    <a:pt x="11" y="0"/>
                  </a:cubicBezTo>
                  <a:cubicBezTo>
                    <a:pt x="1" y="4"/>
                    <a:pt x="5" y="19"/>
                    <a:pt x="3" y="27"/>
                  </a:cubicBezTo>
                </a:path>
              </a:pathLst>
            </a:custGeom>
            <a:solidFill>
              <a:srgbClr val="BC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4" name="Freeform 231">
              <a:extLst>
                <a:ext uri="{FF2B5EF4-FFF2-40B4-BE49-F238E27FC236}">
                  <a16:creationId xmlns:a16="http://schemas.microsoft.com/office/drawing/2014/main" id="{906D7A77-046A-40A3-8C6E-92D55A20D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480"/>
              <a:ext cx="34" cy="126"/>
            </a:xfrm>
            <a:custGeom>
              <a:avLst/>
              <a:gdLst>
                <a:gd name="T0" fmla="*/ 57 w 15"/>
                <a:gd name="T1" fmla="*/ 401 h 56"/>
                <a:gd name="T2" fmla="*/ 0 w 15"/>
                <a:gd name="T3" fmla="*/ 572 h 56"/>
                <a:gd name="T4" fmla="*/ 73 w 15"/>
                <a:gd name="T5" fmla="*/ 558 h 56"/>
                <a:gd name="T6" fmla="*/ 73 w 15"/>
                <a:gd name="T7" fmla="*/ 639 h 56"/>
                <a:gd name="T8" fmla="*/ 102 w 15"/>
                <a:gd name="T9" fmla="*/ 491 h 56"/>
                <a:gd name="T10" fmla="*/ 93 w 15"/>
                <a:gd name="T11" fmla="*/ 356 h 56"/>
                <a:gd name="T12" fmla="*/ 175 w 15"/>
                <a:gd name="T13" fmla="*/ 11 h 56"/>
                <a:gd name="T14" fmla="*/ 82 w 15"/>
                <a:gd name="T15" fmla="*/ 0 h 56"/>
                <a:gd name="T16" fmla="*/ 93 w 15"/>
                <a:gd name="T17" fmla="*/ 81 h 56"/>
                <a:gd name="T18" fmla="*/ 73 w 15"/>
                <a:gd name="T19" fmla="*/ 146 h 56"/>
                <a:gd name="T20" fmla="*/ 36 w 15"/>
                <a:gd name="T21" fmla="*/ 218 h 56"/>
                <a:gd name="T22" fmla="*/ 45 w 15"/>
                <a:gd name="T23" fmla="*/ 308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56">
                  <a:moveTo>
                    <a:pt x="5" y="35"/>
                  </a:moveTo>
                  <a:cubicBezTo>
                    <a:pt x="2" y="39"/>
                    <a:pt x="0" y="45"/>
                    <a:pt x="0" y="50"/>
                  </a:cubicBezTo>
                  <a:cubicBezTo>
                    <a:pt x="2" y="49"/>
                    <a:pt x="4" y="50"/>
                    <a:pt x="6" y="49"/>
                  </a:cubicBezTo>
                  <a:cubicBezTo>
                    <a:pt x="6" y="53"/>
                    <a:pt x="7" y="53"/>
                    <a:pt x="6" y="56"/>
                  </a:cubicBezTo>
                  <a:cubicBezTo>
                    <a:pt x="6" y="51"/>
                    <a:pt x="8" y="48"/>
                    <a:pt x="9" y="43"/>
                  </a:cubicBezTo>
                  <a:cubicBezTo>
                    <a:pt x="10" y="37"/>
                    <a:pt x="9" y="38"/>
                    <a:pt x="8" y="31"/>
                  </a:cubicBezTo>
                  <a:cubicBezTo>
                    <a:pt x="6" y="19"/>
                    <a:pt x="9" y="11"/>
                    <a:pt x="15" y="1"/>
                  </a:cubicBezTo>
                  <a:cubicBezTo>
                    <a:pt x="13" y="0"/>
                    <a:pt x="9" y="0"/>
                    <a:pt x="7" y="0"/>
                  </a:cubicBezTo>
                  <a:cubicBezTo>
                    <a:pt x="7" y="2"/>
                    <a:pt x="8" y="7"/>
                    <a:pt x="8" y="7"/>
                  </a:cubicBezTo>
                  <a:cubicBezTo>
                    <a:pt x="8" y="7"/>
                    <a:pt x="6" y="13"/>
                    <a:pt x="6" y="13"/>
                  </a:cubicBezTo>
                  <a:cubicBezTo>
                    <a:pt x="5" y="14"/>
                    <a:pt x="3" y="17"/>
                    <a:pt x="3" y="19"/>
                  </a:cubicBezTo>
                  <a:cubicBezTo>
                    <a:pt x="3" y="21"/>
                    <a:pt x="5" y="24"/>
                    <a:pt x="4" y="27"/>
                  </a:cubicBezTo>
                </a:path>
              </a:pathLst>
            </a:custGeom>
            <a:solidFill>
              <a:srgbClr val="BC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5" name="Freeform 232">
              <a:extLst>
                <a:ext uri="{FF2B5EF4-FFF2-40B4-BE49-F238E27FC236}">
                  <a16:creationId xmlns:a16="http://schemas.microsoft.com/office/drawing/2014/main" id="{5FE4230F-6F85-4EF3-8CA9-FBCAA2D56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547"/>
              <a:ext cx="16" cy="142"/>
            </a:xfrm>
            <a:custGeom>
              <a:avLst/>
              <a:gdLst>
                <a:gd name="T0" fmla="*/ 48 w 7"/>
                <a:gd name="T1" fmla="*/ 300 h 63"/>
                <a:gd name="T2" fmla="*/ 11 w 7"/>
                <a:gd name="T3" fmla="*/ 721 h 63"/>
                <a:gd name="T4" fmla="*/ 11 w 7"/>
                <a:gd name="T5" fmla="*/ 559 h 63"/>
                <a:gd name="T6" fmla="*/ 48 w 7"/>
                <a:gd name="T7" fmla="*/ 392 h 63"/>
                <a:gd name="T8" fmla="*/ 48 w 7"/>
                <a:gd name="T9" fmla="*/ 194 h 63"/>
                <a:gd name="T10" fmla="*/ 48 w 7"/>
                <a:gd name="T11" fmla="*/ 0 h 63"/>
                <a:gd name="T12" fmla="*/ 0 w 7"/>
                <a:gd name="T13" fmla="*/ 56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63">
                  <a:moveTo>
                    <a:pt x="4" y="26"/>
                  </a:moveTo>
                  <a:cubicBezTo>
                    <a:pt x="1" y="39"/>
                    <a:pt x="0" y="50"/>
                    <a:pt x="1" y="63"/>
                  </a:cubicBezTo>
                  <a:cubicBezTo>
                    <a:pt x="6" y="61"/>
                    <a:pt x="2" y="54"/>
                    <a:pt x="1" y="49"/>
                  </a:cubicBezTo>
                  <a:cubicBezTo>
                    <a:pt x="0" y="43"/>
                    <a:pt x="2" y="39"/>
                    <a:pt x="4" y="34"/>
                  </a:cubicBezTo>
                  <a:cubicBezTo>
                    <a:pt x="7" y="25"/>
                    <a:pt x="7" y="26"/>
                    <a:pt x="4" y="17"/>
                  </a:cubicBezTo>
                  <a:cubicBezTo>
                    <a:pt x="2" y="12"/>
                    <a:pt x="1" y="6"/>
                    <a:pt x="4" y="0"/>
                  </a:cubicBez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solidFill>
              <a:srgbClr val="BC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6" name="Freeform 233">
              <a:extLst>
                <a:ext uri="{FF2B5EF4-FFF2-40B4-BE49-F238E27FC236}">
                  <a16:creationId xmlns:a16="http://schemas.microsoft.com/office/drawing/2014/main" id="{FD188DF0-1456-4C46-A2B3-2100083BA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2700"/>
              <a:ext cx="58" cy="164"/>
            </a:xfrm>
            <a:custGeom>
              <a:avLst/>
              <a:gdLst>
                <a:gd name="T0" fmla="*/ 45 w 26"/>
                <a:gd name="T1" fmla="*/ 283 h 73"/>
                <a:gd name="T2" fmla="*/ 45 w 26"/>
                <a:gd name="T3" fmla="*/ 465 h 73"/>
                <a:gd name="T4" fmla="*/ 109 w 26"/>
                <a:gd name="T5" fmla="*/ 566 h 73"/>
                <a:gd name="T6" fmla="*/ 154 w 26"/>
                <a:gd name="T7" fmla="*/ 701 h 73"/>
                <a:gd name="T8" fmla="*/ 288 w 26"/>
                <a:gd name="T9" fmla="*/ 818 h 73"/>
                <a:gd name="T10" fmla="*/ 154 w 26"/>
                <a:gd name="T11" fmla="*/ 647 h 73"/>
                <a:gd name="T12" fmla="*/ 145 w 26"/>
                <a:gd name="T13" fmla="*/ 535 h 73"/>
                <a:gd name="T14" fmla="*/ 80 w 26"/>
                <a:gd name="T15" fmla="*/ 445 h 73"/>
                <a:gd name="T16" fmla="*/ 36 w 26"/>
                <a:gd name="T17" fmla="*/ 218 h 73"/>
                <a:gd name="T18" fmla="*/ 20 w 26"/>
                <a:gd name="T19" fmla="*/ 0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73">
                  <a:moveTo>
                    <a:pt x="4" y="25"/>
                  </a:moveTo>
                  <a:cubicBezTo>
                    <a:pt x="4" y="31"/>
                    <a:pt x="2" y="36"/>
                    <a:pt x="4" y="41"/>
                  </a:cubicBezTo>
                  <a:cubicBezTo>
                    <a:pt x="5" y="45"/>
                    <a:pt x="8" y="45"/>
                    <a:pt x="10" y="50"/>
                  </a:cubicBezTo>
                  <a:cubicBezTo>
                    <a:pt x="12" y="56"/>
                    <a:pt x="9" y="57"/>
                    <a:pt x="14" y="62"/>
                  </a:cubicBezTo>
                  <a:cubicBezTo>
                    <a:pt x="17" y="66"/>
                    <a:pt x="23" y="70"/>
                    <a:pt x="26" y="72"/>
                  </a:cubicBezTo>
                  <a:cubicBezTo>
                    <a:pt x="16" y="73"/>
                    <a:pt x="15" y="64"/>
                    <a:pt x="14" y="57"/>
                  </a:cubicBezTo>
                  <a:cubicBezTo>
                    <a:pt x="13" y="54"/>
                    <a:pt x="14" y="51"/>
                    <a:pt x="13" y="47"/>
                  </a:cubicBezTo>
                  <a:cubicBezTo>
                    <a:pt x="12" y="45"/>
                    <a:pt x="8" y="43"/>
                    <a:pt x="7" y="39"/>
                  </a:cubicBezTo>
                  <a:cubicBezTo>
                    <a:pt x="5" y="33"/>
                    <a:pt x="5" y="25"/>
                    <a:pt x="3" y="19"/>
                  </a:cubicBezTo>
                  <a:cubicBezTo>
                    <a:pt x="1" y="13"/>
                    <a:pt x="0" y="7"/>
                    <a:pt x="2" y="0"/>
                  </a:cubicBezTo>
                </a:path>
              </a:pathLst>
            </a:custGeom>
            <a:solidFill>
              <a:srgbClr val="BCA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7" name="Freeform 234">
              <a:extLst>
                <a:ext uri="{FF2B5EF4-FFF2-40B4-BE49-F238E27FC236}">
                  <a16:creationId xmlns:a16="http://schemas.microsoft.com/office/drawing/2014/main" id="{C67DF8BC-749C-45C0-9BC2-DB4C8A7E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249"/>
              <a:ext cx="105" cy="150"/>
            </a:xfrm>
            <a:custGeom>
              <a:avLst/>
              <a:gdLst>
                <a:gd name="T0" fmla="*/ 226 w 47"/>
                <a:gd name="T1" fmla="*/ 154 h 67"/>
                <a:gd name="T2" fmla="*/ 80 w 47"/>
                <a:gd name="T3" fmla="*/ 416 h 67"/>
                <a:gd name="T4" fmla="*/ 45 w 47"/>
                <a:gd name="T5" fmla="*/ 752 h 67"/>
                <a:gd name="T6" fmla="*/ 56 w 47"/>
                <a:gd name="T7" fmla="*/ 537 h 67"/>
                <a:gd name="T8" fmla="*/ 179 w 47"/>
                <a:gd name="T9" fmla="*/ 291 h 67"/>
                <a:gd name="T10" fmla="*/ 525 w 47"/>
                <a:gd name="T11" fmla="*/ 81 h 67"/>
                <a:gd name="T12" fmla="*/ 525 w 47"/>
                <a:gd name="T13" fmla="*/ 9 h 67"/>
                <a:gd name="T14" fmla="*/ 244 w 47"/>
                <a:gd name="T15" fmla="*/ 17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7">
                  <a:moveTo>
                    <a:pt x="20" y="14"/>
                  </a:moveTo>
                  <a:cubicBezTo>
                    <a:pt x="9" y="20"/>
                    <a:pt x="7" y="26"/>
                    <a:pt x="7" y="37"/>
                  </a:cubicBezTo>
                  <a:cubicBezTo>
                    <a:pt x="7" y="44"/>
                    <a:pt x="0" y="63"/>
                    <a:pt x="4" y="67"/>
                  </a:cubicBezTo>
                  <a:cubicBezTo>
                    <a:pt x="8" y="62"/>
                    <a:pt x="4" y="55"/>
                    <a:pt x="5" y="48"/>
                  </a:cubicBezTo>
                  <a:cubicBezTo>
                    <a:pt x="6" y="41"/>
                    <a:pt x="12" y="33"/>
                    <a:pt x="16" y="26"/>
                  </a:cubicBezTo>
                  <a:cubicBezTo>
                    <a:pt x="24" y="14"/>
                    <a:pt x="36" y="16"/>
                    <a:pt x="47" y="7"/>
                  </a:cubicBezTo>
                  <a:cubicBezTo>
                    <a:pt x="47" y="7"/>
                    <a:pt x="47" y="0"/>
                    <a:pt x="47" y="1"/>
                  </a:cubicBezTo>
                  <a:cubicBezTo>
                    <a:pt x="41" y="4"/>
                    <a:pt x="19" y="8"/>
                    <a:pt x="22" y="15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8" name="Freeform 235">
              <a:extLst>
                <a:ext uri="{FF2B5EF4-FFF2-40B4-BE49-F238E27FC236}">
                  <a16:creationId xmlns:a16="http://schemas.microsoft.com/office/drawing/2014/main" id="{C86B69A0-F71C-4A41-A789-64D13A66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339"/>
              <a:ext cx="72" cy="163"/>
            </a:xfrm>
            <a:custGeom>
              <a:avLst/>
              <a:gdLst>
                <a:gd name="T0" fmla="*/ 275 w 32"/>
                <a:gd name="T1" fmla="*/ 299 h 73"/>
                <a:gd name="T2" fmla="*/ 207 w 32"/>
                <a:gd name="T3" fmla="*/ 543 h 73"/>
                <a:gd name="T4" fmla="*/ 56 w 32"/>
                <a:gd name="T5" fmla="*/ 757 h 73"/>
                <a:gd name="T6" fmla="*/ 207 w 32"/>
                <a:gd name="T7" fmla="*/ 578 h 73"/>
                <a:gd name="T8" fmla="*/ 365 w 32"/>
                <a:gd name="T9" fmla="*/ 424 h 73"/>
                <a:gd name="T10" fmla="*/ 227 w 32"/>
                <a:gd name="T11" fmla="*/ 290 h 73"/>
                <a:gd name="T12" fmla="*/ 308 w 32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73">
                  <a:moveTo>
                    <a:pt x="24" y="27"/>
                  </a:moveTo>
                  <a:cubicBezTo>
                    <a:pt x="22" y="35"/>
                    <a:pt x="22" y="43"/>
                    <a:pt x="18" y="49"/>
                  </a:cubicBezTo>
                  <a:cubicBezTo>
                    <a:pt x="16" y="53"/>
                    <a:pt x="0" y="63"/>
                    <a:pt x="5" y="68"/>
                  </a:cubicBezTo>
                  <a:cubicBezTo>
                    <a:pt x="10" y="73"/>
                    <a:pt x="16" y="55"/>
                    <a:pt x="18" y="52"/>
                  </a:cubicBezTo>
                  <a:cubicBezTo>
                    <a:pt x="22" y="45"/>
                    <a:pt x="26" y="43"/>
                    <a:pt x="32" y="38"/>
                  </a:cubicBezTo>
                  <a:cubicBezTo>
                    <a:pt x="25" y="35"/>
                    <a:pt x="31" y="19"/>
                    <a:pt x="20" y="26"/>
                  </a:cubicBezTo>
                  <a:cubicBezTo>
                    <a:pt x="21" y="18"/>
                    <a:pt x="30" y="8"/>
                    <a:pt x="27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9" name="Freeform 236">
              <a:extLst>
                <a:ext uri="{FF2B5EF4-FFF2-40B4-BE49-F238E27FC236}">
                  <a16:creationId xmlns:a16="http://schemas.microsoft.com/office/drawing/2014/main" id="{0D09772A-3620-46B5-9131-CF059CBA7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161"/>
              <a:ext cx="49" cy="99"/>
            </a:xfrm>
            <a:custGeom>
              <a:avLst/>
              <a:gdLst>
                <a:gd name="T0" fmla="*/ 89 w 22"/>
                <a:gd name="T1" fmla="*/ 457 h 44"/>
                <a:gd name="T2" fmla="*/ 0 w 22"/>
                <a:gd name="T3" fmla="*/ 446 h 44"/>
                <a:gd name="T4" fmla="*/ 189 w 22"/>
                <a:gd name="T5" fmla="*/ 329 h 44"/>
                <a:gd name="T6" fmla="*/ 100 w 22"/>
                <a:gd name="T7" fmla="*/ 299 h 44"/>
                <a:gd name="T8" fmla="*/ 134 w 22"/>
                <a:gd name="T9" fmla="*/ 0 h 44"/>
                <a:gd name="T10" fmla="*/ 65 w 22"/>
                <a:gd name="T11" fmla="*/ 30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44">
                  <a:moveTo>
                    <a:pt x="8" y="40"/>
                  </a:moveTo>
                  <a:cubicBezTo>
                    <a:pt x="4" y="44"/>
                    <a:pt x="1" y="43"/>
                    <a:pt x="0" y="39"/>
                  </a:cubicBezTo>
                  <a:cubicBezTo>
                    <a:pt x="4" y="35"/>
                    <a:pt x="14" y="34"/>
                    <a:pt x="17" y="29"/>
                  </a:cubicBezTo>
                  <a:cubicBezTo>
                    <a:pt x="22" y="21"/>
                    <a:pt x="13" y="18"/>
                    <a:pt x="9" y="26"/>
                  </a:cubicBezTo>
                  <a:cubicBezTo>
                    <a:pt x="15" y="19"/>
                    <a:pt x="12" y="9"/>
                    <a:pt x="12" y="0"/>
                  </a:cubicBezTo>
                  <a:cubicBezTo>
                    <a:pt x="9" y="6"/>
                    <a:pt x="5" y="21"/>
                    <a:pt x="6" y="27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0" name="Freeform 237">
              <a:extLst>
                <a:ext uri="{FF2B5EF4-FFF2-40B4-BE49-F238E27FC236}">
                  <a16:creationId xmlns:a16="http://schemas.microsoft.com/office/drawing/2014/main" id="{3B242C71-074A-45D2-96DB-4234147FD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491"/>
              <a:ext cx="47" cy="162"/>
            </a:xfrm>
            <a:custGeom>
              <a:avLst/>
              <a:gdLst>
                <a:gd name="T0" fmla="*/ 201 w 21"/>
                <a:gd name="T1" fmla="*/ 56 h 72"/>
                <a:gd name="T2" fmla="*/ 45 w 21"/>
                <a:gd name="T3" fmla="*/ 263 h 72"/>
                <a:gd name="T4" fmla="*/ 65 w 21"/>
                <a:gd name="T5" fmla="*/ 356 h 72"/>
                <a:gd name="T6" fmla="*/ 20 w 21"/>
                <a:gd name="T7" fmla="*/ 446 h 72"/>
                <a:gd name="T8" fmla="*/ 0 w 21"/>
                <a:gd name="T9" fmla="*/ 821 h 72"/>
                <a:gd name="T10" fmla="*/ 215 w 21"/>
                <a:gd name="T11" fmla="*/ 538 h 72"/>
                <a:gd name="T12" fmla="*/ 181 w 21"/>
                <a:gd name="T13" fmla="*/ 365 h 72"/>
                <a:gd name="T14" fmla="*/ 110 w 21"/>
                <a:gd name="T15" fmla="*/ 275 h 72"/>
                <a:gd name="T16" fmla="*/ 235 w 21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2">
                  <a:moveTo>
                    <a:pt x="18" y="5"/>
                  </a:moveTo>
                  <a:cubicBezTo>
                    <a:pt x="13" y="9"/>
                    <a:pt x="5" y="17"/>
                    <a:pt x="4" y="23"/>
                  </a:cubicBezTo>
                  <a:cubicBezTo>
                    <a:pt x="3" y="25"/>
                    <a:pt x="6" y="28"/>
                    <a:pt x="6" y="31"/>
                  </a:cubicBezTo>
                  <a:cubicBezTo>
                    <a:pt x="6" y="33"/>
                    <a:pt x="3" y="37"/>
                    <a:pt x="2" y="39"/>
                  </a:cubicBezTo>
                  <a:cubicBezTo>
                    <a:pt x="18" y="41"/>
                    <a:pt x="2" y="65"/>
                    <a:pt x="0" y="72"/>
                  </a:cubicBezTo>
                  <a:cubicBezTo>
                    <a:pt x="9" y="66"/>
                    <a:pt x="6" y="50"/>
                    <a:pt x="19" y="47"/>
                  </a:cubicBezTo>
                  <a:cubicBezTo>
                    <a:pt x="19" y="42"/>
                    <a:pt x="18" y="37"/>
                    <a:pt x="16" y="32"/>
                  </a:cubicBezTo>
                  <a:cubicBezTo>
                    <a:pt x="15" y="30"/>
                    <a:pt x="10" y="27"/>
                    <a:pt x="10" y="24"/>
                  </a:cubicBezTo>
                  <a:cubicBezTo>
                    <a:pt x="9" y="20"/>
                    <a:pt x="19" y="4"/>
                    <a:pt x="21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1" name="Freeform 238">
              <a:extLst>
                <a:ext uri="{FF2B5EF4-FFF2-40B4-BE49-F238E27FC236}">
                  <a16:creationId xmlns:a16="http://schemas.microsoft.com/office/drawing/2014/main" id="{C22D0848-7344-42C3-8D91-099D8CC0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558"/>
              <a:ext cx="74" cy="106"/>
            </a:xfrm>
            <a:custGeom>
              <a:avLst/>
              <a:gdLst>
                <a:gd name="T0" fmla="*/ 137 w 33"/>
                <a:gd name="T1" fmla="*/ 126 h 47"/>
                <a:gd name="T2" fmla="*/ 101 w 33"/>
                <a:gd name="T3" fmla="*/ 345 h 47"/>
                <a:gd name="T4" fmla="*/ 110 w 33"/>
                <a:gd name="T5" fmla="*/ 494 h 47"/>
                <a:gd name="T6" fmla="*/ 90 w 33"/>
                <a:gd name="T7" fmla="*/ 539 h 47"/>
                <a:gd name="T8" fmla="*/ 191 w 33"/>
                <a:gd name="T9" fmla="*/ 255 h 47"/>
                <a:gd name="T10" fmla="*/ 372 w 33"/>
                <a:gd name="T11" fmla="*/ 0 h 47"/>
                <a:gd name="T12" fmla="*/ 157 w 33"/>
                <a:gd name="T13" fmla="*/ 72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7">
                  <a:moveTo>
                    <a:pt x="12" y="11"/>
                  </a:moveTo>
                  <a:cubicBezTo>
                    <a:pt x="12" y="19"/>
                    <a:pt x="11" y="24"/>
                    <a:pt x="9" y="30"/>
                  </a:cubicBezTo>
                  <a:cubicBezTo>
                    <a:pt x="7" y="34"/>
                    <a:pt x="0" y="44"/>
                    <a:pt x="10" y="43"/>
                  </a:cubicBezTo>
                  <a:cubicBezTo>
                    <a:pt x="9" y="46"/>
                    <a:pt x="10" y="46"/>
                    <a:pt x="8" y="47"/>
                  </a:cubicBezTo>
                  <a:cubicBezTo>
                    <a:pt x="8" y="36"/>
                    <a:pt x="10" y="30"/>
                    <a:pt x="17" y="22"/>
                  </a:cubicBezTo>
                  <a:cubicBezTo>
                    <a:pt x="22" y="17"/>
                    <a:pt x="30" y="8"/>
                    <a:pt x="33" y="0"/>
                  </a:cubicBezTo>
                  <a:cubicBezTo>
                    <a:pt x="30" y="3"/>
                    <a:pt x="11" y="24"/>
                    <a:pt x="14" y="6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2" name="Freeform 239">
              <a:extLst>
                <a:ext uri="{FF2B5EF4-FFF2-40B4-BE49-F238E27FC236}">
                  <a16:creationId xmlns:a16="http://schemas.microsoft.com/office/drawing/2014/main" id="{816C0719-AD5C-4F7D-8C38-D8692F1E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2321"/>
              <a:ext cx="58" cy="119"/>
            </a:xfrm>
            <a:custGeom>
              <a:avLst/>
              <a:gdLst>
                <a:gd name="T0" fmla="*/ 80 w 26"/>
                <a:gd name="T1" fmla="*/ 429 h 53"/>
                <a:gd name="T2" fmla="*/ 0 w 26"/>
                <a:gd name="T3" fmla="*/ 599 h 53"/>
                <a:gd name="T4" fmla="*/ 100 w 26"/>
                <a:gd name="T5" fmla="*/ 591 h 53"/>
                <a:gd name="T6" fmla="*/ 199 w 26"/>
                <a:gd name="T7" fmla="*/ 364 h 53"/>
                <a:gd name="T8" fmla="*/ 288 w 26"/>
                <a:gd name="T9" fmla="*/ 0 h 53"/>
                <a:gd name="T10" fmla="*/ 210 w 26"/>
                <a:gd name="T11" fmla="*/ 191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3">
                  <a:moveTo>
                    <a:pt x="7" y="38"/>
                  </a:moveTo>
                  <a:cubicBezTo>
                    <a:pt x="4" y="43"/>
                    <a:pt x="2" y="48"/>
                    <a:pt x="0" y="53"/>
                  </a:cubicBezTo>
                  <a:cubicBezTo>
                    <a:pt x="2" y="50"/>
                    <a:pt x="6" y="49"/>
                    <a:pt x="9" y="52"/>
                  </a:cubicBezTo>
                  <a:cubicBezTo>
                    <a:pt x="5" y="45"/>
                    <a:pt x="11" y="35"/>
                    <a:pt x="18" y="32"/>
                  </a:cubicBezTo>
                  <a:cubicBezTo>
                    <a:pt x="15" y="22"/>
                    <a:pt x="15" y="6"/>
                    <a:pt x="26" y="0"/>
                  </a:cubicBezTo>
                  <a:cubicBezTo>
                    <a:pt x="18" y="4"/>
                    <a:pt x="12" y="9"/>
                    <a:pt x="19" y="17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3" name="Freeform 240">
              <a:extLst>
                <a:ext uri="{FF2B5EF4-FFF2-40B4-BE49-F238E27FC236}">
                  <a16:creationId xmlns:a16="http://schemas.microsoft.com/office/drawing/2014/main" id="{208B6437-05A0-4E6E-9B0F-4B26F859F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532"/>
              <a:ext cx="63" cy="136"/>
            </a:xfrm>
            <a:custGeom>
              <a:avLst/>
              <a:gdLst>
                <a:gd name="T0" fmla="*/ 137 w 28"/>
                <a:gd name="T1" fmla="*/ 343 h 61"/>
                <a:gd name="T2" fmla="*/ 45 w 28"/>
                <a:gd name="T3" fmla="*/ 497 h 61"/>
                <a:gd name="T4" fmla="*/ 45 w 28"/>
                <a:gd name="T5" fmla="*/ 631 h 61"/>
                <a:gd name="T6" fmla="*/ 72 w 28"/>
                <a:gd name="T7" fmla="*/ 676 h 61"/>
                <a:gd name="T8" fmla="*/ 320 w 28"/>
                <a:gd name="T9" fmla="*/ 0 h 61"/>
                <a:gd name="T10" fmla="*/ 207 w 28"/>
                <a:gd name="T11" fmla="*/ 145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1">
                  <a:moveTo>
                    <a:pt x="12" y="31"/>
                  </a:moveTo>
                  <a:cubicBezTo>
                    <a:pt x="8" y="35"/>
                    <a:pt x="4" y="40"/>
                    <a:pt x="4" y="45"/>
                  </a:cubicBezTo>
                  <a:cubicBezTo>
                    <a:pt x="3" y="49"/>
                    <a:pt x="8" y="51"/>
                    <a:pt x="4" y="57"/>
                  </a:cubicBezTo>
                  <a:cubicBezTo>
                    <a:pt x="4" y="58"/>
                    <a:pt x="5" y="60"/>
                    <a:pt x="6" y="61"/>
                  </a:cubicBezTo>
                  <a:cubicBezTo>
                    <a:pt x="0" y="37"/>
                    <a:pt x="26" y="23"/>
                    <a:pt x="28" y="0"/>
                  </a:cubicBezTo>
                  <a:cubicBezTo>
                    <a:pt x="24" y="4"/>
                    <a:pt x="21" y="9"/>
                    <a:pt x="18" y="13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4" name="Freeform 241">
              <a:extLst>
                <a:ext uri="{FF2B5EF4-FFF2-40B4-BE49-F238E27FC236}">
                  <a16:creationId xmlns:a16="http://schemas.microsoft.com/office/drawing/2014/main" id="{DA370FD6-0A19-45A7-8664-7B4EEDCF6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552"/>
              <a:ext cx="47" cy="76"/>
            </a:xfrm>
            <a:custGeom>
              <a:avLst/>
              <a:gdLst>
                <a:gd name="T0" fmla="*/ 90 w 21"/>
                <a:gd name="T1" fmla="*/ 154 h 34"/>
                <a:gd name="T2" fmla="*/ 20 w 21"/>
                <a:gd name="T3" fmla="*/ 380 h 34"/>
                <a:gd name="T4" fmla="*/ 134 w 2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4">
                  <a:moveTo>
                    <a:pt x="8" y="14"/>
                  </a:moveTo>
                  <a:cubicBezTo>
                    <a:pt x="0" y="20"/>
                    <a:pt x="9" y="29"/>
                    <a:pt x="2" y="34"/>
                  </a:cubicBezTo>
                  <a:cubicBezTo>
                    <a:pt x="4" y="24"/>
                    <a:pt x="21" y="7"/>
                    <a:pt x="12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5" name="Freeform 242">
              <a:extLst>
                <a:ext uri="{FF2B5EF4-FFF2-40B4-BE49-F238E27FC236}">
                  <a16:creationId xmlns:a16="http://schemas.microsoft.com/office/drawing/2014/main" id="{F8553539-9D82-4D09-89E0-80A5D3CBE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072"/>
              <a:ext cx="59" cy="112"/>
            </a:xfrm>
            <a:custGeom>
              <a:avLst/>
              <a:gdLst>
                <a:gd name="T0" fmla="*/ 102 w 26"/>
                <a:gd name="T1" fmla="*/ 190 h 50"/>
                <a:gd name="T2" fmla="*/ 231 w 26"/>
                <a:gd name="T3" fmla="*/ 381 h 50"/>
                <a:gd name="T4" fmla="*/ 279 w 26"/>
                <a:gd name="T5" fmla="*/ 482 h 50"/>
                <a:gd name="T6" fmla="*/ 211 w 26"/>
                <a:gd name="T7" fmla="*/ 437 h 50"/>
                <a:gd name="T8" fmla="*/ 175 w 26"/>
                <a:gd name="T9" fmla="*/ 316 h 50"/>
                <a:gd name="T10" fmla="*/ 93 w 26"/>
                <a:gd name="T11" fmla="*/ 202 h 50"/>
                <a:gd name="T12" fmla="*/ 0 w 26"/>
                <a:gd name="T13" fmla="*/ 0 h 50"/>
                <a:gd name="T14" fmla="*/ 211 w 26"/>
                <a:gd name="T15" fmla="*/ 37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50">
                  <a:moveTo>
                    <a:pt x="9" y="17"/>
                  </a:moveTo>
                  <a:cubicBezTo>
                    <a:pt x="14" y="22"/>
                    <a:pt x="17" y="28"/>
                    <a:pt x="20" y="34"/>
                  </a:cubicBezTo>
                  <a:cubicBezTo>
                    <a:pt x="22" y="38"/>
                    <a:pt x="26" y="39"/>
                    <a:pt x="24" y="43"/>
                  </a:cubicBezTo>
                  <a:cubicBezTo>
                    <a:pt x="22" y="50"/>
                    <a:pt x="19" y="41"/>
                    <a:pt x="18" y="39"/>
                  </a:cubicBezTo>
                  <a:cubicBezTo>
                    <a:pt x="16" y="36"/>
                    <a:pt x="17" y="31"/>
                    <a:pt x="15" y="28"/>
                  </a:cubicBezTo>
                  <a:cubicBezTo>
                    <a:pt x="13" y="24"/>
                    <a:pt x="10" y="22"/>
                    <a:pt x="8" y="18"/>
                  </a:cubicBezTo>
                  <a:cubicBezTo>
                    <a:pt x="4" y="13"/>
                    <a:pt x="6" y="4"/>
                    <a:pt x="0" y="0"/>
                  </a:cubicBezTo>
                  <a:cubicBezTo>
                    <a:pt x="10" y="11"/>
                    <a:pt x="15" y="20"/>
                    <a:pt x="18" y="33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6" name="Freeform 243">
              <a:extLst>
                <a:ext uri="{FF2B5EF4-FFF2-40B4-BE49-F238E27FC236}">
                  <a16:creationId xmlns:a16="http://schemas.microsoft.com/office/drawing/2014/main" id="{29DA8F0A-15E0-4F72-BA8B-8A262B3B7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141"/>
              <a:ext cx="59" cy="92"/>
            </a:xfrm>
            <a:custGeom>
              <a:avLst/>
              <a:gdLst>
                <a:gd name="T0" fmla="*/ 211 w 26"/>
                <a:gd name="T1" fmla="*/ 90 h 41"/>
                <a:gd name="T2" fmla="*/ 231 w 26"/>
                <a:gd name="T3" fmla="*/ 272 h 41"/>
                <a:gd name="T4" fmla="*/ 211 w 26"/>
                <a:gd name="T5" fmla="*/ 462 h 41"/>
                <a:gd name="T6" fmla="*/ 175 w 26"/>
                <a:gd name="T7" fmla="*/ 191 h 41"/>
                <a:gd name="T8" fmla="*/ 57 w 26"/>
                <a:gd name="T9" fmla="*/ 110 h 41"/>
                <a:gd name="T10" fmla="*/ 0 w 26"/>
                <a:gd name="T11" fmla="*/ 0 h 41"/>
                <a:gd name="T12" fmla="*/ 231 w 26"/>
                <a:gd name="T13" fmla="*/ 11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1">
                  <a:moveTo>
                    <a:pt x="18" y="8"/>
                  </a:moveTo>
                  <a:cubicBezTo>
                    <a:pt x="24" y="16"/>
                    <a:pt x="21" y="15"/>
                    <a:pt x="20" y="24"/>
                  </a:cubicBezTo>
                  <a:cubicBezTo>
                    <a:pt x="19" y="29"/>
                    <a:pt x="26" y="39"/>
                    <a:pt x="18" y="41"/>
                  </a:cubicBezTo>
                  <a:cubicBezTo>
                    <a:pt x="13" y="31"/>
                    <a:pt x="24" y="25"/>
                    <a:pt x="15" y="17"/>
                  </a:cubicBezTo>
                  <a:cubicBezTo>
                    <a:pt x="11" y="14"/>
                    <a:pt x="9" y="15"/>
                    <a:pt x="5" y="10"/>
                  </a:cubicBezTo>
                  <a:cubicBezTo>
                    <a:pt x="3" y="7"/>
                    <a:pt x="0" y="4"/>
                    <a:pt x="0" y="0"/>
                  </a:cubicBezTo>
                  <a:cubicBezTo>
                    <a:pt x="3" y="9"/>
                    <a:pt x="12" y="8"/>
                    <a:pt x="20" y="1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7" name="Freeform 244">
              <a:extLst>
                <a:ext uri="{FF2B5EF4-FFF2-40B4-BE49-F238E27FC236}">
                  <a16:creationId xmlns:a16="http://schemas.microsoft.com/office/drawing/2014/main" id="{0E72DBB4-8DB1-4C35-8D9A-03F3782A3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123"/>
              <a:ext cx="22" cy="25"/>
            </a:xfrm>
            <a:custGeom>
              <a:avLst/>
              <a:gdLst>
                <a:gd name="T0" fmla="*/ 106 w 10"/>
                <a:gd name="T1" fmla="*/ 93 h 11"/>
                <a:gd name="T2" fmla="*/ 0 w 10"/>
                <a:gd name="T3" fmla="*/ 11 h 11"/>
                <a:gd name="T4" fmla="*/ 9 w 10"/>
                <a:gd name="T5" fmla="*/ 2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8"/>
                  </a:moveTo>
                  <a:cubicBezTo>
                    <a:pt x="5" y="11"/>
                    <a:pt x="0" y="7"/>
                    <a:pt x="0" y="1"/>
                  </a:cubicBezTo>
                  <a:cubicBezTo>
                    <a:pt x="0" y="0"/>
                    <a:pt x="0" y="2"/>
                    <a:pt x="1" y="2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8" name="Freeform 245">
              <a:extLst>
                <a:ext uri="{FF2B5EF4-FFF2-40B4-BE49-F238E27FC236}">
                  <a16:creationId xmlns:a16="http://schemas.microsoft.com/office/drawing/2014/main" id="{D7485904-E787-432F-9908-EA0D3DF63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045"/>
              <a:ext cx="18" cy="9"/>
            </a:xfrm>
            <a:custGeom>
              <a:avLst/>
              <a:gdLst>
                <a:gd name="T0" fmla="*/ 0 w 8"/>
                <a:gd name="T1" fmla="*/ 0 h 4"/>
                <a:gd name="T2" fmla="*/ 92 w 8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2"/>
                    <a:pt x="4" y="4"/>
                    <a:pt x="8" y="4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9" name="Freeform 246">
              <a:extLst>
                <a:ext uri="{FF2B5EF4-FFF2-40B4-BE49-F238E27FC236}">
                  <a16:creationId xmlns:a16="http://schemas.microsoft.com/office/drawing/2014/main" id="{D61473D2-396E-49ED-90B9-6B9F9EEBC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709"/>
              <a:ext cx="65" cy="110"/>
            </a:xfrm>
            <a:custGeom>
              <a:avLst/>
              <a:gdLst>
                <a:gd name="T0" fmla="*/ 191 w 29"/>
                <a:gd name="T1" fmla="*/ 283 h 49"/>
                <a:gd name="T2" fmla="*/ 327 w 29"/>
                <a:gd name="T3" fmla="*/ 554 h 49"/>
                <a:gd name="T4" fmla="*/ 235 w 29"/>
                <a:gd name="T5" fmla="*/ 384 h 49"/>
                <a:gd name="T6" fmla="*/ 262 w 29"/>
                <a:gd name="T7" fmla="*/ 191 h 49"/>
                <a:gd name="T8" fmla="*/ 20 w 29"/>
                <a:gd name="T9" fmla="*/ 101 h 49"/>
                <a:gd name="T10" fmla="*/ 182 w 29"/>
                <a:gd name="T11" fmla="*/ 308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9">
                  <a:moveTo>
                    <a:pt x="17" y="25"/>
                  </a:moveTo>
                  <a:cubicBezTo>
                    <a:pt x="9" y="31"/>
                    <a:pt x="23" y="45"/>
                    <a:pt x="29" y="49"/>
                  </a:cubicBezTo>
                  <a:cubicBezTo>
                    <a:pt x="27" y="44"/>
                    <a:pt x="22" y="39"/>
                    <a:pt x="21" y="34"/>
                  </a:cubicBezTo>
                  <a:cubicBezTo>
                    <a:pt x="17" y="26"/>
                    <a:pt x="23" y="24"/>
                    <a:pt x="23" y="17"/>
                  </a:cubicBezTo>
                  <a:cubicBezTo>
                    <a:pt x="22" y="0"/>
                    <a:pt x="6" y="18"/>
                    <a:pt x="2" y="9"/>
                  </a:cubicBezTo>
                  <a:cubicBezTo>
                    <a:pt x="0" y="20"/>
                    <a:pt x="15" y="19"/>
                    <a:pt x="16" y="27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0" name="Freeform 247">
              <a:extLst>
                <a:ext uri="{FF2B5EF4-FFF2-40B4-BE49-F238E27FC236}">
                  <a16:creationId xmlns:a16="http://schemas.microsoft.com/office/drawing/2014/main" id="{79087428-7E9C-436C-BC1A-AA5C725BB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742"/>
              <a:ext cx="83" cy="153"/>
            </a:xfrm>
            <a:custGeom>
              <a:avLst/>
              <a:gdLst>
                <a:gd name="T0" fmla="*/ 227 w 37"/>
                <a:gd name="T1" fmla="*/ 466 h 68"/>
                <a:gd name="T2" fmla="*/ 352 w 37"/>
                <a:gd name="T3" fmla="*/ 263 h 68"/>
                <a:gd name="T4" fmla="*/ 408 w 37"/>
                <a:gd name="T5" fmla="*/ 0 h 68"/>
                <a:gd name="T6" fmla="*/ 247 w 37"/>
                <a:gd name="T7" fmla="*/ 275 h 68"/>
                <a:gd name="T8" fmla="*/ 0 w 37"/>
                <a:gd name="T9" fmla="*/ 466 h 68"/>
                <a:gd name="T10" fmla="*/ 137 w 37"/>
                <a:gd name="T11" fmla="*/ 592 h 68"/>
                <a:gd name="T12" fmla="*/ 56 w 37"/>
                <a:gd name="T13" fmla="*/ 774 h 68"/>
                <a:gd name="T14" fmla="*/ 215 w 37"/>
                <a:gd name="T15" fmla="*/ 572 h 68"/>
                <a:gd name="T16" fmla="*/ 307 w 37"/>
                <a:gd name="T17" fmla="*/ 37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68">
                  <a:moveTo>
                    <a:pt x="20" y="41"/>
                  </a:moveTo>
                  <a:cubicBezTo>
                    <a:pt x="15" y="34"/>
                    <a:pt x="26" y="29"/>
                    <a:pt x="31" y="23"/>
                  </a:cubicBezTo>
                  <a:cubicBezTo>
                    <a:pt x="37" y="16"/>
                    <a:pt x="36" y="9"/>
                    <a:pt x="36" y="0"/>
                  </a:cubicBezTo>
                  <a:cubicBezTo>
                    <a:pt x="32" y="11"/>
                    <a:pt x="28" y="15"/>
                    <a:pt x="22" y="24"/>
                  </a:cubicBezTo>
                  <a:cubicBezTo>
                    <a:pt x="16" y="35"/>
                    <a:pt x="9" y="33"/>
                    <a:pt x="0" y="41"/>
                  </a:cubicBezTo>
                  <a:cubicBezTo>
                    <a:pt x="2" y="47"/>
                    <a:pt x="11" y="46"/>
                    <a:pt x="12" y="52"/>
                  </a:cubicBezTo>
                  <a:cubicBezTo>
                    <a:pt x="12" y="57"/>
                    <a:pt x="5" y="63"/>
                    <a:pt x="5" y="68"/>
                  </a:cubicBezTo>
                  <a:cubicBezTo>
                    <a:pt x="10" y="61"/>
                    <a:pt x="14" y="56"/>
                    <a:pt x="19" y="50"/>
                  </a:cubicBezTo>
                  <a:cubicBezTo>
                    <a:pt x="22" y="47"/>
                    <a:pt x="28" y="38"/>
                    <a:pt x="27" y="33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1" name="Freeform 248">
              <a:extLst>
                <a:ext uri="{FF2B5EF4-FFF2-40B4-BE49-F238E27FC236}">
                  <a16:creationId xmlns:a16="http://schemas.microsoft.com/office/drawing/2014/main" id="{32B5C32E-C8BE-47A7-A27F-044B6A2E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902"/>
              <a:ext cx="56" cy="42"/>
            </a:xfrm>
            <a:custGeom>
              <a:avLst/>
              <a:gdLst>
                <a:gd name="T0" fmla="*/ 202 w 25"/>
                <a:gd name="T1" fmla="*/ 0 h 19"/>
                <a:gd name="T2" fmla="*/ 20 w 25"/>
                <a:gd name="T3" fmla="*/ 53 h 19"/>
                <a:gd name="T4" fmla="*/ 56 w 25"/>
                <a:gd name="T5" fmla="*/ 195 h 19"/>
                <a:gd name="T6" fmla="*/ 134 w 25"/>
                <a:gd name="T7" fmla="*/ 141 h 19"/>
                <a:gd name="T8" fmla="*/ 170 w 25"/>
                <a:gd name="T9" fmla="*/ 206 h 19"/>
                <a:gd name="T10" fmla="*/ 280 w 25"/>
                <a:gd name="T11" fmla="*/ 7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9">
                  <a:moveTo>
                    <a:pt x="18" y="0"/>
                  </a:moveTo>
                  <a:cubicBezTo>
                    <a:pt x="13" y="5"/>
                    <a:pt x="8" y="13"/>
                    <a:pt x="2" y="5"/>
                  </a:cubicBezTo>
                  <a:cubicBezTo>
                    <a:pt x="0" y="10"/>
                    <a:pt x="0" y="16"/>
                    <a:pt x="5" y="18"/>
                  </a:cubicBezTo>
                  <a:cubicBezTo>
                    <a:pt x="7" y="16"/>
                    <a:pt x="10" y="15"/>
                    <a:pt x="12" y="13"/>
                  </a:cubicBezTo>
                  <a:cubicBezTo>
                    <a:pt x="12" y="15"/>
                    <a:pt x="15" y="17"/>
                    <a:pt x="15" y="19"/>
                  </a:cubicBezTo>
                  <a:cubicBezTo>
                    <a:pt x="22" y="19"/>
                    <a:pt x="24" y="13"/>
                    <a:pt x="25" y="7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2" name="Freeform 249">
              <a:extLst>
                <a:ext uri="{FF2B5EF4-FFF2-40B4-BE49-F238E27FC236}">
                  <a16:creationId xmlns:a16="http://schemas.microsoft.com/office/drawing/2014/main" id="{DF2FA8BD-9853-4252-82D2-E66A65DE6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2258"/>
              <a:ext cx="103" cy="152"/>
            </a:xfrm>
            <a:custGeom>
              <a:avLst/>
              <a:gdLst>
                <a:gd name="T0" fmla="*/ 202 w 46"/>
                <a:gd name="T1" fmla="*/ 425 h 68"/>
                <a:gd name="T2" fmla="*/ 36 w 46"/>
                <a:gd name="T3" fmla="*/ 635 h 68"/>
                <a:gd name="T4" fmla="*/ 101 w 46"/>
                <a:gd name="T5" fmla="*/ 760 h 68"/>
                <a:gd name="T6" fmla="*/ 316 w 46"/>
                <a:gd name="T7" fmla="*/ 389 h 68"/>
                <a:gd name="T8" fmla="*/ 405 w 46"/>
                <a:gd name="T9" fmla="*/ 0 h 68"/>
                <a:gd name="T10" fmla="*/ 280 w 46"/>
                <a:gd name="T11" fmla="*/ 226 h 68"/>
                <a:gd name="T12" fmla="*/ 181 w 46"/>
                <a:gd name="T13" fmla="*/ 134 h 68"/>
                <a:gd name="T14" fmla="*/ 215 w 46"/>
                <a:gd name="T15" fmla="*/ 335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68">
                  <a:moveTo>
                    <a:pt x="18" y="38"/>
                  </a:moveTo>
                  <a:cubicBezTo>
                    <a:pt x="12" y="42"/>
                    <a:pt x="4" y="51"/>
                    <a:pt x="3" y="57"/>
                  </a:cubicBezTo>
                  <a:cubicBezTo>
                    <a:pt x="8" y="58"/>
                    <a:pt x="11" y="64"/>
                    <a:pt x="9" y="68"/>
                  </a:cubicBezTo>
                  <a:cubicBezTo>
                    <a:pt x="0" y="55"/>
                    <a:pt x="23" y="45"/>
                    <a:pt x="28" y="35"/>
                  </a:cubicBezTo>
                  <a:cubicBezTo>
                    <a:pt x="32" y="29"/>
                    <a:pt x="46" y="2"/>
                    <a:pt x="36" y="0"/>
                  </a:cubicBezTo>
                  <a:cubicBezTo>
                    <a:pt x="37" y="8"/>
                    <a:pt x="32" y="17"/>
                    <a:pt x="25" y="20"/>
                  </a:cubicBezTo>
                  <a:cubicBezTo>
                    <a:pt x="22" y="18"/>
                    <a:pt x="20" y="13"/>
                    <a:pt x="16" y="12"/>
                  </a:cubicBezTo>
                  <a:cubicBezTo>
                    <a:pt x="20" y="18"/>
                    <a:pt x="25" y="24"/>
                    <a:pt x="19" y="30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3" name="Freeform 250">
              <a:extLst>
                <a:ext uri="{FF2B5EF4-FFF2-40B4-BE49-F238E27FC236}">
                  <a16:creationId xmlns:a16="http://schemas.microsoft.com/office/drawing/2014/main" id="{34DE1125-6C96-45A4-A2D9-0B0AECE4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051"/>
              <a:ext cx="135" cy="175"/>
            </a:xfrm>
            <a:custGeom>
              <a:avLst/>
              <a:gdLst>
                <a:gd name="T0" fmla="*/ 218 w 60"/>
                <a:gd name="T1" fmla="*/ 137 h 78"/>
                <a:gd name="T2" fmla="*/ 329 w 60"/>
                <a:gd name="T3" fmla="*/ 498 h 78"/>
                <a:gd name="T4" fmla="*/ 583 w 60"/>
                <a:gd name="T5" fmla="*/ 725 h 78"/>
                <a:gd name="T6" fmla="*/ 299 w 60"/>
                <a:gd name="T7" fmla="*/ 882 h 78"/>
                <a:gd name="T8" fmla="*/ 356 w 60"/>
                <a:gd name="T9" fmla="*/ 644 h 78"/>
                <a:gd name="T10" fmla="*/ 254 w 60"/>
                <a:gd name="T11" fmla="*/ 453 h 78"/>
                <a:gd name="T12" fmla="*/ 146 w 60"/>
                <a:gd name="T13" fmla="*/ 227 h 78"/>
                <a:gd name="T14" fmla="*/ 0 w 60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78">
                  <a:moveTo>
                    <a:pt x="19" y="12"/>
                  </a:moveTo>
                  <a:cubicBezTo>
                    <a:pt x="23" y="24"/>
                    <a:pt x="17" y="35"/>
                    <a:pt x="29" y="44"/>
                  </a:cubicBezTo>
                  <a:cubicBezTo>
                    <a:pt x="37" y="49"/>
                    <a:pt x="60" y="51"/>
                    <a:pt x="51" y="64"/>
                  </a:cubicBezTo>
                  <a:cubicBezTo>
                    <a:pt x="49" y="44"/>
                    <a:pt x="29" y="75"/>
                    <a:pt x="26" y="78"/>
                  </a:cubicBezTo>
                  <a:cubicBezTo>
                    <a:pt x="28" y="72"/>
                    <a:pt x="34" y="63"/>
                    <a:pt x="31" y="57"/>
                  </a:cubicBezTo>
                  <a:cubicBezTo>
                    <a:pt x="27" y="49"/>
                    <a:pt x="16" y="52"/>
                    <a:pt x="22" y="40"/>
                  </a:cubicBezTo>
                  <a:cubicBezTo>
                    <a:pt x="8" y="39"/>
                    <a:pt x="14" y="29"/>
                    <a:pt x="13" y="20"/>
                  </a:cubicBezTo>
                  <a:cubicBezTo>
                    <a:pt x="12" y="11"/>
                    <a:pt x="5" y="7"/>
                    <a:pt x="0" y="0"/>
                  </a:cubicBezTo>
                </a:path>
              </a:pathLst>
            </a:custGeom>
            <a:solidFill>
              <a:srgbClr val="C79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4" name="Freeform 251">
              <a:extLst>
                <a:ext uri="{FF2B5EF4-FFF2-40B4-BE49-F238E27FC236}">
                  <a16:creationId xmlns:a16="http://schemas.microsoft.com/office/drawing/2014/main" id="{B0AEB675-540B-40DC-827D-E3E703C3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206"/>
              <a:ext cx="92" cy="124"/>
            </a:xfrm>
            <a:custGeom>
              <a:avLst/>
              <a:gdLst>
                <a:gd name="T0" fmla="*/ 316 w 41"/>
                <a:gd name="T1" fmla="*/ 72 h 55"/>
                <a:gd name="T2" fmla="*/ 171 w 41"/>
                <a:gd name="T3" fmla="*/ 219 h 55"/>
                <a:gd name="T4" fmla="*/ 157 w 41"/>
                <a:gd name="T5" fmla="*/ 401 h 55"/>
                <a:gd name="T6" fmla="*/ 20 w 41"/>
                <a:gd name="T7" fmla="*/ 631 h 55"/>
                <a:gd name="T8" fmla="*/ 137 w 41"/>
                <a:gd name="T9" fmla="*/ 255 h 55"/>
                <a:gd name="T10" fmla="*/ 146 w 41"/>
                <a:gd name="T11" fmla="*/ 11 h 55"/>
                <a:gd name="T12" fmla="*/ 462 w 41"/>
                <a:gd name="T13" fmla="*/ 45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55">
                  <a:moveTo>
                    <a:pt x="28" y="6"/>
                  </a:moveTo>
                  <a:cubicBezTo>
                    <a:pt x="23" y="9"/>
                    <a:pt x="19" y="14"/>
                    <a:pt x="15" y="19"/>
                  </a:cubicBezTo>
                  <a:cubicBezTo>
                    <a:pt x="23" y="26"/>
                    <a:pt x="17" y="28"/>
                    <a:pt x="14" y="35"/>
                  </a:cubicBezTo>
                  <a:cubicBezTo>
                    <a:pt x="10" y="41"/>
                    <a:pt x="9" y="54"/>
                    <a:pt x="2" y="55"/>
                  </a:cubicBezTo>
                  <a:cubicBezTo>
                    <a:pt x="0" y="44"/>
                    <a:pt x="12" y="34"/>
                    <a:pt x="12" y="22"/>
                  </a:cubicBezTo>
                  <a:cubicBezTo>
                    <a:pt x="12" y="15"/>
                    <a:pt x="3" y="6"/>
                    <a:pt x="13" y="1"/>
                  </a:cubicBezTo>
                  <a:cubicBezTo>
                    <a:pt x="19" y="18"/>
                    <a:pt x="31" y="0"/>
                    <a:pt x="41" y="4"/>
                  </a:cubicBezTo>
                </a:path>
              </a:pathLst>
            </a:custGeom>
            <a:solidFill>
              <a:srgbClr val="D1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5" name="Freeform 252">
              <a:extLst>
                <a:ext uri="{FF2B5EF4-FFF2-40B4-BE49-F238E27FC236}">
                  <a16:creationId xmlns:a16="http://schemas.microsoft.com/office/drawing/2014/main" id="{52128E34-4BE5-4E61-B425-761D43755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2074"/>
              <a:ext cx="153" cy="312"/>
            </a:xfrm>
            <a:custGeom>
              <a:avLst/>
              <a:gdLst>
                <a:gd name="T0" fmla="*/ 117 w 68"/>
                <a:gd name="T1" fmla="*/ 36 h 139"/>
                <a:gd name="T2" fmla="*/ 344 w 68"/>
                <a:gd name="T3" fmla="*/ 110 h 139"/>
                <a:gd name="T4" fmla="*/ 583 w 68"/>
                <a:gd name="T5" fmla="*/ 283 h 139"/>
                <a:gd name="T6" fmla="*/ 720 w 68"/>
                <a:gd name="T7" fmla="*/ 328 h 139"/>
                <a:gd name="T8" fmla="*/ 765 w 68"/>
                <a:gd name="T9" fmla="*/ 465 h 139"/>
                <a:gd name="T10" fmla="*/ 709 w 68"/>
                <a:gd name="T11" fmla="*/ 790 h 139"/>
                <a:gd name="T12" fmla="*/ 558 w 68"/>
                <a:gd name="T13" fmla="*/ 1073 h 139"/>
                <a:gd name="T14" fmla="*/ 410 w 68"/>
                <a:gd name="T15" fmla="*/ 1291 h 139"/>
                <a:gd name="T16" fmla="*/ 239 w 68"/>
                <a:gd name="T17" fmla="*/ 1461 h 139"/>
                <a:gd name="T18" fmla="*/ 0 w 68"/>
                <a:gd name="T19" fmla="*/ 1571 h 139"/>
                <a:gd name="T20" fmla="*/ 126 w 68"/>
                <a:gd name="T21" fmla="*/ 1336 h 139"/>
                <a:gd name="T22" fmla="*/ 356 w 68"/>
                <a:gd name="T23" fmla="*/ 1084 h 139"/>
                <a:gd name="T24" fmla="*/ 639 w 68"/>
                <a:gd name="T25" fmla="*/ 563 h 139"/>
                <a:gd name="T26" fmla="*/ 603 w 68"/>
                <a:gd name="T27" fmla="*/ 397 h 139"/>
                <a:gd name="T28" fmla="*/ 482 w 68"/>
                <a:gd name="T29" fmla="*/ 352 h 139"/>
                <a:gd name="T30" fmla="*/ 376 w 68"/>
                <a:gd name="T31" fmla="*/ 227 h 139"/>
                <a:gd name="T32" fmla="*/ 299 w 68"/>
                <a:gd name="T33" fmla="*/ 110 h 139"/>
                <a:gd name="T34" fmla="*/ 146 w 68"/>
                <a:gd name="T35" fmla="*/ 65 h 1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8" h="139">
                  <a:moveTo>
                    <a:pt x="10" y="3"/>
                  </a:moveTo>
                  <a:cubicBezTo>
                    <a:pt x="17" y="0"/>
                    <a:pt x="26" y="4"/>
                    <a:pt x="30" y="10"/>
                  </a:cubicBezTo>
                  <a:cubicBezTo>
                    <a:pt x="35" y="17"/>
                    <a:pt x="43" y="21"/>
                    <a:pt x="51" y="25"/>
                  </a:cubicBezTo>
                  <a:cubicBezTo>
                    <a:pt x="54" y="27"/>
                    <a:pt x="60" y="27"/>
                    <a:pt x="63" y="29"/>
                  </a:cubicBezTo>
                  <a:cubicBezTo>
                    <a:pt x="66" y="31"/>
                    <a:pt x="67" y="37"/>
                    <a:pt x="67" y="41"/>
                  </a:cubicBezTo>
                  <a:cubicBezTo>
                    <a:pt x="68" y="52"/>
                    <a:pt x="66" y="61"/>
                    <a:pt x="62" y="70"/>
                  </a:cubicBezTo>
                  <a:cubicBezTo>
                    <a:pt x="59" y="79"/>
                    <a:pt x="53" y="87"/>
                    <a:pt x="49" y="95"/>
                  </a:cubicBezTo>
                  <a:cubicBezTo>
                    <a:pt x="45" y="102"/>
                    <a:pt x="42" y="109"/>
                    <a:pt x="36" y="114"/>
                  </a:cubicBezTo>
                  <a:cubicBezTo>
                    <a:pt x="32" y="120"/>
                    <a:pt x="26" y="124"/>
                    <a:pt x="21" y="129"/>
                  </a:cubicBezTo>
                  <a:cubicBezTo>
                    <a:pt x="14" y="135"/>
                    <a:pt x="7" y="135"/>
                    <a:pt x="0" y="139"/>
                  </a:cubicBezTo>
                  <a:cubicBezTo>
                    <a:pt x="8" y="137"/>
                    <a:pt x="9" y="124"/>
                    <a:pt x="11" y="118"/>
                  </a:cubicBezTo>
                  <a:cubicBezTo>
                    <a:pt x="14" y="110"/>
                    <a:pt x="24" y="101"/>
                    <a:pt x="31" y="96"/>
                  </a:cubicBezTo>
                  <a:cubicBezTo>
                    <a:pt x="46" y="85"/>
                    <a:pt x="56" y="68"/>
                    <a:pt x="56" y="50"/>
                  </a:cubicBezTo>
                  <a:cubicBezTo>
                    <a:pt x="57" y="45"/>
                    <a:pt x="54" y="40"/>
                    <a:pt x="53" y="35"/>
                  </a:cubicBezTo>
                  <a:cubicBezTo>
                    <a:pt x="47" y="34"/>
                    <a:pt x="46" y="36"/>
                    <a:pt x="42" y="31"/>
                  </a:cubicBezTo>
                  <a:cubicBezTo>
                    <a:pt x="39" y="27"/>
                    <a:pt x="36" y="24"/>
                    <a:pt x="33" y="20"/>
                  </a:cubicBezTo>
                  <a:cubicBezTo>
                    <a:pt x="31" y="17"/>
                    <a:pt x="29" y="12"/>
                    <a:pt x="26" y="10"/>
                  </a:cubicBezTo>
                  <a:cubicBezTo>
                    <a:pt x="22" y="7"/>
                    <a:pt x="16" y="9"/>
                    <a:pt x="13" y="6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6" name="Freeform 253">
              <a:extLst>
                <a:ext uri="{FF2B5EF4-FFF2-40B4-BE49-F238E27FC236}">
                  <a16:creationId xmlns:a16="http://schemas.microsoft.com/office/drawing/2014/main" id="{D1F9A47D-2EAC-42D6-8F71-4AB43154A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092"/>
              <a:ext cx="108" cy="101"/>
            </a:xfrm>
            <a:custGeom>
              <a:avLst/>
              <a:gdLst>
                <a:gd name="T0" fmla="*/ 0 w 48"/>
                <a:gd name="T1" fmla="*/ 0 h 45"/>
                <a:gd name="T2" fmla="*/ 101 w 48"/>
                <a:gd name="T3" fmla="*/ 157 h 45"/>
                <a:gd name="T4" fmla="*/ 146 w 48"/>
                <a:gd name="T5" fmla="*/ 182 h 45"/>
                <a:gd name="T6" fmla="*/ 182 w 48"/>
                <a:gd name="T7" fmla="*/ 218 h 45"/>
                <a:gd name="T8" fmla="*/ 275 w 48"/>
                <a:gd name="T9" fmla="*/ 247 h 45"/>
                <a:gd name="T10" fmla="*/ 446 w 48"/>
                <a:gd name="T11" fmla="*/ 307 h 45"/>
                <a:gd name="T12" fmla="*/ 502 w 48"/>
                <a:gd name="T13" fmla="*/ 408 h 45"/>
                <a:gd name="T14" fmla="*/ 466 w 48"/>
                <a:gd name="T15" fmla="*/ 509 h 45"/>
                <a:gd name="T16" fmla="*/ 547 w 48"/>
                <a:gd name="T17" fmla="*/ 292 h 45"/>
                <a:gd name="T18" fmla="*/ 446 w 48"/>
                <a:gd name="T19" fmla="*/ 126 h 45"/>
                <a:gd name="T20" fmla="*/ 56 w 48"/>
                <a:gd name="T21" fmla="*/ 9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45">
                  <a:moveTo>
                    <a:pt x="0" y="0"/>
                  </a:moveTo>
                  <a:cubicBezTo>
                    <a:pt x="0" y="6"/>
                    <a:pt x="4" y="11"/>
                    <a:pt x="9" y="14"/>
                  </a:cubicBezTo>
                  <a:cubicBezTo>
                    <a:pt x="10" y="15"/>
                    <a:pt x="12" y="15"/>
                    <a:pt x="13" y="16"/>
                  </a:cubicBezTo>
                  <a:cubicBezTo>
                    <a:pt x="14" y="17"/>
                    <a:pt x="15" y="18"/>
                    <a:pt x="16" y="19"/>
                  </a:cubicBezTo>
                  <a:cubicBezTo>
                    <a:pt x="19" y="22"/>
                    <a:pt x="21" y="22"/>
                    <a:pt x="24" y="22"/>
                  </a:cubicBezTo>
                  <a:cubicBezTo>
                    <a:pt x="32" y="22"/>
                    <a:pt x="34" y="21"/>
                    <a:pt x="39" y="27"/>
                  </a:cubicBezTo>
                  <a:cubicBezTo>
                    <a:pt x="41" y="29"/>
                    <a:pt x="44" y="34"/>
                    <a:pt x="44" y="36"/>
                  </a:cubicBezTo>
                  <a:cubicBezTo>
                    <a:pt x="45" y="40"/>
                    <a:pt x="42" y="42"/>
                    <a:pt x="41" y="45"/>
                  </a:cubicBezTo>
                  <a:cubicBezTo>
                    <a:pt x="47" y="40"/>
                    <a:pt x="48" y="34"/>
                    <a:pt x="48" y="26"/>
                  </a:cubicBezTo>
                  <a:cubicBezTo>
                    <a:pt x="48" y="18"/>
                    <a:pt x="48" y="14"/>
                    <a:pt x="39" y="11"/>
                  </a:cubicBezTo>
                  <a:cubicBezTo>
                    <a:pt x="28" y="6"/>
                    <a:pt x="18" y="1"/>
                    <a:pt x="5" y="1"/>
                  </a:cubicBezTo>
                </a:path>
              </a:pathLst>
            </a:custGeom>
            <a:solidFill>
              <a:srgbClr val="D69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7" name="Freeform 254">
              <a:extLst>
                <a:ext uri="{FF2B5EF4-FFF2-40B4-BE49-F238E27FC236}">
                  <a16:creationId xmlns:a16="http://schemas.microsoft.com/office/drawing/2014/main" id="{BEE2FD19-2741-45F1-8CBD-14CA11F93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083"/>
              <a:ext cx="134" cy="208"/>
            </a:xfrm>
            <a:custGeom>
              <a:avLst/>
              <a:gdLst>
                <a:gd name="T0" fmla="*/ 226 w 60"/>
                <a:gd name="T1" fmla="*/ 56 h 93"/>
                <a:gd name="T2" fmla="*/ 478 w 60"/>
                <a:gd name="T3" fmla="*/ 125 h 93"/>
                <a:gd name="T4" fmla="*/ 614 w 60"/>
                <a:gd name="T5" fmla="*/ 324 h 93"/>
                <a:gd name="T6" fmla="*/ 590 w 60"/>
                <a:gd name="T7" fmla="*/ 606 h 93"/>
                <a:gd name="T8" fmla="*/ 478 w 60"/>
                <a:gd name="T9" fmla="*/ 886 h 93"/>
                <a:gd name="T10" fmla="*/ 400 w 60"/>
                <a:gd name="T11" fmla="*/ 1040 h 93"/>
                <a:gd name="T12" fmla="*/ 614 w 60"/>
                <a:gd name="T13" fmla="*/ 660 h 93"/>
                <a:gd name="T14" fmla="*/ 668 w 60"/>
                <a:gd name="T15" fmla="*/ 371 h 93"/>
                <a:gd name="T16" fmla="*/ 369 w 60"/>
                <a:gd name="T17" fmla="*/ 36 h 93"/>
                <a:gd name="T18" fmla="*/ 179 w 60"/>
                <a:gd name="T19" fmla="*/ 20 h 93"/>
                <a:gd name="T20" fmla="*/ 0 w 60"/>
                <a:gd name="T21" fmla="*/ 9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93">
                  <a:moveTo>
                    <a:pt x="20" y="5"/>
                  </a:moveTo>
                  <a:cubicBezTo>
                    <a:pt x="26" y="4"/>
                    <a:pt x="38" y="7"/>
                    <a:pt x="43" y="11"/>
                  </a:cubicBezTo>
                  <a:cubicBezTo>
                    <a:pt x="50" y="15"/>
                    <a:pt x="54" y="22"/>
                    <a:pt x="55" y="29"/>
                  </a:cubicBezTo>
                  <a:cubicBezTo>
                    <a:pt x="57" y="39"/>
                    <a:pt x="54" y="45"/>
                    <a:pt x="53" y="54"/>
                  </a:cubicBezTo>
                  <a:cubicBezTo>
                    <a:pt x="51" y="64"/>
                    <a:pt x="47" y="70"/>
                    <a:pt x="43" y="79"/>
                  </a:cubicBezTo>
                  <a:cubicBezTo>
                    <a:pt x="41" y="83"/>
                    <a:pt x="39" y="88"/>
                    <a:pt x="36" y="93"/>
                  </a:cubicBezTo>
                  <a:cubicBezTo>
                    <a:pt x="44" y="84"/>
                    <a:pt x="50" y="70"/>
                    <a:pt x="55" y="59"/>
                  </a:cubicBezTo>
                  <a:cubicBezTo>
                    <a:pt x="59" y="50"/>
                    <a:pt x="60" y="42"/>
                    <a:pt x="60" y="33"/>
                  </a:cubicBezTo>
                  <a:cubicBezTo>
                    <a:pt x="59" y="17"/>
                    <a:pt x="50" y="4"/>
                    <a:pt x="33" y="3"/>
                  </a:cubicBezTo>
                  <a:cubicBezTo>
                    <a:pt x="27" y="3"/>
                    <a:pt x="22" y="3"/>
                    <a:pt x="16" y="2"/>
                  </a:cubicBezTo>
                  <a:cubicBezTo>
                    <a:pt x="11" y="2"/>
                    <a:pt x="5" y="0"/>
                    <a:pt x="0" y="1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8" name="Freeform 255">
              <a:extLst>
                <a:ext uri="{FF2B5EF4-FFF2-40B4-BE49-F238E27FC236}">
                  <a16:creationId xmlns:a16="http://schemas.microsoft.com/office/drawing/2014/main" id="{8435214C-0AB0-4BE5-89A0-7D97AD8DC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018"/>
              <a:ext cx="92" cy="56"/>
            </a:xfrm>
            <a:custGeom>
              <a:avLst/>
              <a:gdLst>
                <a:gd name="T0" fmla="*/ 0 w 41"/>
                <a:gd name="T1" fmla="*/ 0 h 25"/>
                <a:gd name="T2" fmla="*/ 137 w 41"/>
                <a:gd name="T3" fmla="*/ 56 h 25"/>
                <a:gd name="T4" fmla="*/ 272 w 41"/>
                <a:gd name="T5" fmla="*/ 101 h 25"/>
                <a:gd name="T6" fmla="*/ 462 w 41"/>
                <a:gd name="T7" fmla="*/ 280 h 25"/>
                <a:gd name="T8" fmla="*/ 283 w 41"/>
                <a:gd name="T9" fmla="*/ 235 h 25"/>
                <a:gd name="T10" fmla="*/ 90 w 41"/>
                <a:gd name="T11" fmla="*/ 15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5">
                  <a:moveTo>
                    <a:pt x="0" y="0"/>
                  </a:moveTo>
                  <a:cubicBezTo>
                    <a:pt x="5" y="1"/>
                    <a:pt x="8" y="3"/>
                    <a:pt x="12" y="5"/>
                  </a:cubicBezTo>
                  <a:cubicBezTo>
                    <a:pt x="16" y="6"/>
                    <a:pt x="21" y="7"/>
                    <a:pt x="24" y="9"/>
                  </a:cubicBezTo>
                  <a:cubicBezTo>
                    <a:pt x="31" y="13"/>
                    <a:pt x="37" y="19"/>
                    <a:pt x="41" y="25"/>
                  </a:cubicBezTo>
                  <a:cubicBezTo>
                    <a:pt x="37" y="20"/>
                    <a:pt x="31" y="21"/>
                    <a:pt x="25" y="21"/>
                  </a:cubicBezTo>
                  <a:cubicBezTo>
                    <a:pt x="20" y="20"/>
                    <a:pt x="13" y="16"/>
                    <a:pt x="8" y="14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9" name="Freeform 256">
              <a:extLst>
                <a:ext uri="{FF2B5EF4-FFF2-40B4-BE49-F238E27FC236}">
                  <a16:creationId xmlns:a16="http://schemas.microsoft.com/office/drawing/2014/main" id="{BC08086D-CBC7-4D03-BA6A-865F3B517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085"/>
              <a:ext cx="146" cy="101"/>
            </a:xfrm>
            <a:custGeom>
              <a:avLst/>
              <a:gdLst>
                <a:gd name="T0" fmla="*/ 0 w 65"/>
                <a:gd name="T1" fmla="*/ 0 h 45"/>
                <a:gd name="T2" fmla="*/ 81 w 65"/>
                <a:gd name="T3" fmla="*/ 90 h 45"/>
                <a:gd name="T4" fmla="*/ 218 w 65"/>
                <a:gd name="T5" fmla="*/ 182 h 45"/>
                <a:gd name="T6" fmla="*/ 510 w 65"/>
                <a:gd name="T7" fmla="*/ 171 h 45"/>
                <a:gd name="T8" fmla="*/ 546 w 65"/>
                <a:gd name="T9" fmla="*/ 263 h 45"/>
                <a:gd name="T10" fmla="*/ 672 w 65"/>
                <a:gd name="T11" fmla="*/ 292 h 45"/>
                <a:gd name="T12" fmla="*/ 611 w 65"/>
                <a:gd name="T13" fmla="*/ 498 h 45"/>
                <a:gd name="T14" fmla="*/ 580 w 65"/>
                <a:gd name="T15" fmla="*/ 417 h 45"/>
                <a:gd name="T16" fmla="*/ 454 w 65"/>
                <a:gd name="T17" fmla="*/ 444 h 45"/>
                <a:gd name="T18" fmla="*/ 398 w 65"/>
                <a:gd name="T19" fmla="*/ 498 h 45"/>
                <a:gd name="T20" fmla="*/ 308 w 65"/>
                <a:gd name="T21" fmla="*/ 474 h 45"/>
                <a:gd name="T22" fmla="*/ 238 w 65"/>
                <a:gd name="T23" fmla="*/ 408 h 45"/>
                <a:gd name="T24" fmla="*/ 157 w 65"/>
                <a:gd name="T25" fmla="*/ 352 h 45"/>
                <a:gd name="T26" fmla="*/ 90 w 65"/>
                <a:gd name="T27" fmla="*/ 236 h 45"/>
                <a:gd name="T28" fmla="*/ 90 w 65"/>
                <a:gd name="T29" fmla="*/ 81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45">
                  <a:moveTo>
                    <a:pt x="0" y="0"/>
                  </a:moveTo>
                  <a:cubicBezTo>
                    <a:pt x="1" y="3"/>
                    <a:pt x="5" y="6"/>
                    <a:pt x="7" y="8"/>
                  </a:cubicBezTo>
                  <a:cubicBezTo>
                    <a:pt x="11" y="12"/>
                    <a:pt x="13" y="15"/>
                    <a:pt x="19" y="16"/>
                  </a:cubicBezTo>
                  <a:cubicBezTo>
                    <a:pt x="27" y="18"/>
                    <a:pt x="37" y="11"/>
                    <a:pt x="45" y="15"/>
                  </a:cubicBezTo>
                  <a:cubicBezTo>
                    <a:pt x="48" y="17"/>
                    <a:pt x="46" y="20"/>
                    <a:pt x="48" y="23"/>
                  </a:cubicBezTo>
                  <a:cubicBezTo>
                    <a:pt x="51" y="25"/>
                    <a:pt x="56" y="24"/>
                    <a:pt x="59" y="26"/>
                  </a:cubicBezTo>
                  <a:cubicBezTo>
                    <a:pt x="65" y="30"/>
                    <a:pt x="60" y="41"/>
                    <a:pt x="54" y="44"/>
                  </a:cubicBezTo>
                  <a:cubicBezTo>
                    <a:pt x="53" y="41"/>
                    <a:pt x="54" y="39"/>
                    <a:pt x="51" y="37"/>
                  </a:cubicBezTo>
                  <a:cubicBezTo>
                    <a:pt x="48" y="36"/>
                    <a:pt x="43" y="37"/>
                    <a:pt x="40" y="39"/>
                  </a:cubicBezTo>
                  <a:cubicBezTo>
                    <a:pt x="38" y="41"/>
                    <a:pt x="38" y="43"/>
                    <a:pt x="35" y="44"/>
                  </a:cubicBezTo>
                  <a:cubicBezTo>
                    <a:pt x="33" y="45"/>
                    <a:pt x="29" y="44"/>
                    <a:pt x="27" y="42"/>
                  </a:cubicBezTo>
                  <a:cubicBezTo>
                    <a:pt x="25" y="41"/>
                    <a:pt x="24" y="38"/>
                    <a:pt x="21" y="36"/>
                  </a:cubicBezTo>
                  <a:cubicBezTo>
                    <a:pt x="19" y="34"/>
                    <a:pt x="16" y="33"/>
                    <a:pt x="14" y="31"/>
                  </a:cubicBezTo>
                  <a:cubicBezTo>
                    <a:pt x="11" y="28"/>
                    <a:pt x="9" y="25"/>
                    <a:pt x="8" y="21"/>
                  </a:cubicBezTo>
                  <a:cubicBezTo>
                    <a:pt x="6" y="16"/>
                    <a:pt x="8" y="12"/>
                    <a:pt x="8" y="7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0" name="Freeform 257">
              <a:extLst>
                <a:ext uri="{FF2B5EF4-FFF2-40B4-BE49-F238E27FC236}">
                  <a16:creationId xmlns:a16="http://schemas.microsoft.com/office/drawing/2014/main" id="{E747DEC4-3C89-44F7-9397-B899BFC9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098"/>
              <a:ext cx="76" cy="59"/>
            </a:xfrm>
            <a:custGeom>
              <a:avLst/>
              <a:gdLst>
                <a:gd name="T0" fmla="*/ 0 w 34"/>
                <a:gd name="T1" fmla="*/ 45 h 26"/>
                <a:gd name="T2" fmla="*/ 279 w 34"/>
                <a:gd name="T3" fmla="*/ 57 h 26"/>
                <a:gd name="T4" fmla="*/ 369 w 34"/>
                <a:gd name="T5" fmla="*/ 304 h 26"/>
                <a:gd name="T6" fmla="*/ 279 w 34"/>
                <a:gd name="T7" fmla="*/ 166 h 26"/>
                <a:gd name="T8" fmla="*/ 199 w 34"/>
                <a:gd name="T9" fmla="*/ 247 h 26"/>
                <a:gd name="T10" fmla="*/ 36 w 34"/>
                <a:gd name="T11" fmla="*/ 9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6">
                  <a:moveTo>
                    <a:pt x="0" y="4"/>
                  </a:moveTo>
                  <a:cubicBezTo>
                    <a:pt x="8" y="3"/>
                    <a:pt x="18" y="0"/>
                    <a:pt x="25" y="5"/>
                  </a:cubicBezTo>
                  <a:cubicBezTo>
                    <a:pt x="31" y="9"/>
                    <a:pt x="34" y="19"/>
                    <a:pt x="33" y="26"/>
                  </a:cubicBezTo>
                  <a:cubicBezTo>
                    <a:pt x="32" y="23"/>
                    <a:pt x="30" y="15"/>
                    <a:pt x="25" y="14"/>
                  </a:cubicBezTo>
                  <a:cubicBezTo>
                    <a:pt x="22" y="14"/>
                    <a:pt x="20" y="19"/>
                    <a:pt x="18" y="21"/>
                  </a:cubicBezTo>
                  <a:cubicBezTo>
                    <a:pt x="12" y="19"/>
                    <a:pt x="11" y="6"/>
                    <a:pt x="3" y="8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1" name="Freeform 258">
              <a:extLst>
                <a:ext uri="{FF2B5EF4-FFF2-40B4-BE49-F238E27FC236}">
                  <a16:creationId xmlns:a16="http://schemas.microsoft.com/office/drawing/2014/main" id="{BB40BA4C-BE70-41F1-961B-110716153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112"/>
              <a:ext cx="41" cy="22"/>
            </a:xfrm>
            <a:custGeom>
              <a:avLst/>
              <a:gdLst>
                <a:gd name="T0" fmla="*/ 11 w 18"/>
                <a:gd name="T1" fmla="*/ 20 h 10"/>
                <a:gd name="T2" fmla="*/ 0 w 18"/>
                <a:gd name="T3" fmla="*/ 33 h 10"/>
                <a:gd name="T4" fmla="*/ 118 w 18"/>
                <a:gd name="T5" fmla="*/ 33 h 10"/>
                <a:gd name="T6" fmla="*/ 212 w 18"/>
                <a:gd name="T7" fmla="*/ 106 h 10"/>
                <a:gd name="T8" fmla="*/ 118 w 18"/>
                <a:gd name="T9" fmla="*/ 9 h 10"/>
                <a:gd name="T10" fmla="*/ 0 w 18"/>
                <a:gd name="T11" fmla="*/ 33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0">
                  <a:moveTo>
                    <a:pt x="1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3" y="5"/>
                    <a:pt x="7" y="2"/>
                    <a:pt x="10" y="3"/>
                  </a:cubicBezTo>
                  <a:cubicBezTo>
                    <a:pt x="14" y="4"/>
                    <a:pt x="15" y="8"/>
                    <a:pt x="18" y="10"/>
                  </a:cubicBezTo>
                  <a:cubicBezTo>
                    <a:pt x="18" y="6"/>
                    <a:pt x="13" y="2"/>
                    <a:pt x="10" y="1"/>
                  </a:cubicBezTo>
                  <a:cubicBezTo>
                    <a:pt x="7" y="0"/>
                    <a:pt x="4" y="3"/>
                    <a:pt x="0" y="3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2" name="Freeform 259">
              <a:extLst>
                <a:ext uri="{FF2B5EF4-FFF2-40B4-BE49-F238E27FC236}">
                  <a16:creationId xmlns:a16="http://schemas.microsoft.com/office/drawing/2014/main" id="{278696BF-3287-4FC2-91DE-6F2418D26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235"/>
              <a:ext cx="98" cy="122"/>
            </a:xfrm>
            <a:custGeom>
              <a:avLst/>
              <a:gdLst>
                <a:gd name="T0" fmla="*/ 367 w 44"/>
                <a:gd name="T1" fmla="*/ 56 h 54"/>
                <a:gd name="T2" fmla="*/ 134 w 44"/>
                <a:gd name="T3" fmla="*/ 368 h 54"/>
                <a:gd name="T4" fmla="*/ 65 w 44"/>
                <a:gd name="T5" fmla="*/ 486 h 54"/>
                <a:gd name="T6" fmla="*/ 0 w 44"/>
                <a:gd name="T7" fmla="*/ 624 h 54"/>
                <a:gd name="T8" fmla="*/ 178 w 44"/>
                <a:gd name="T9" fmla="*/ 486 h 54"/>
                <a:gd name="T10" fmla="*/ 234 w 44"/>
                <a:gd name="T11" fmla="*/ 393 h 54"/>
                <a:gd name="T12" fmla="*/ 298 w 44"/>
                <a:gd name="T13" fmla="*/ 321 h 54"/>
                <a:gd name="T14" fmla="*/ 396 w 44"/>
                <a:gd name="T15" fmla="*/ 163 h 54"/>
                <a:gd name="T16" fmla="*/ 486 w 44"/>
                <a:gd name="T17" fmla="*/ 0 h 54"/>
                <a:gd name="T18" fmla="*/ 376 w 44"/>
                <a:gd name="T19" fmla="*/ 81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54">
                  <a:moveTo>
                    <a:pt x="33" y="5"/>
                  </a:moveTo>
                  <a:cubicBezTo>
                    <a:pt x="26" y="13"/>
                    <a:pt x="19" y="23"/>
                    <a:pt x="12" y="32"/>
                  </a:cubicBezTo>
                  <a:cubicBezTo>
                    <a:pt x="10" y="35"/>
                    <a:pt x="8" y="39"/>
                    <a:pt x="6" y="42"/>
                  </a:cubicBezTo>
                  <a:cubicBezTo>
                    <a:pt x="5" y="46"/>
                    <a:pt x="1" y="50"/>
                    <a:pt x="0" y="54"/>
                  </a:cubicBezTo>
                  <a:cubicBezTo>
                    <a:pt x="6" y="52"/>
                    <a:pt x="13" y="47"/>
                    <a:pt x="16" y="42"/>
                  </a:cubicBezTo>
                  <a:cubicBezTo>
                    <a:pt x="18" y="40"/>
                    <a:pt x="19" y="36"/>
                    <a:pt x="21" y="34"/>
                  </a:cubicBezTo>
                  <a:cubicBezTo>
                    <a:pt x="23" y="31"/>
                    <a:pt x="25" y="30"/>
                    <a:pt x="27" y="28"/>
                  </a:cubicBezTo>
                  <a:cubicBezTo>
                    <a:pt x="31" y="24"/>
                    <a:pt x="33" y="19"/>
                    <a:pt x="36" y="14"/>
                  </a:cubicBezTo>
                  <a:cubicBezTo>
                    <a:pt x="39" y="10"/>
                    <a:pt x="43" y="6"/>
                    <a:pt x="44" y="0"/>
                  </a:cubicBezTo>
                  <a:cubicBezTo>
                    <a:pt x="40" y="0"/>
                    <a:pt x="37" y="6"/>
                    <a:pt x="34" y="7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3" name="Freeform 260">
              <a:extLst>
                <a:ext uri="{FF2B5EF4-FFF2-40B4-BE49-F238E27FC236}">
                  <a16:creationId xmlns:a16="http://schemas.microsoft.com/office/drawing/2014/main" id="{6679712A-D326-4BD3-865F-506E8CB2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256"/>
              <a:ext cx="54" cy="65"/>
            </a:xfrm>
            <a:custGeom>
              <a:avLst/>
              <a:gdLst>
                <a:gd name="T0" fmla="*/ 146 w 24"/>
                <a:gd name="T1" fmla="*/ 110 h 29"/>
                <a:gd name="T2" fmla="*/ 0 w 24"/>
                <a:gd name="T3" fmla="*/ 327 h 29"/>
                <a:gd name="T4" fmla="*/ 81 w 24"/>
                <a:gd name="T5" fmla="*/ 226 h 29"/>
                <a:gd name="T6" fmla="*/ 173 w 24"/>
                <a:gd name="T7" fmla="*/ 146 h 29"/>
                <a:gd name="T8" fmla="*/ 254 w 24"/>
                <a:gd name="T9" fmla="*/ 9 h 29"/>
                <a:gd name="T10" fmla="*/ 263 w 24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9">
                  <a:moveTo>
                    <a:pt x="13" y="10"/>
                  </a:moveTo>
                  <a:cubicBezTo>
                    <a:pt x="10" y="17"/>
                    <a:pt x="2" y="21"/>
                    <a:pt x="0" y="29"/>
                  </a:cubicBezTo>
                  <a:cubicBezTo>
                    <a:pt x="3" y="27"/>
                    <a:pt x="4" y="22"/>
                    <a:pt x="7" y="20"/>
                  </a:cubicBezTo>
                  <a:cubicBezTo>
                    <a:pt x="9" y="17"/>
                    <a:pt x="13" y="15"/>
                    <a:pt x="15" y="13"/>
                  </a:cubicBezTo>
                  <a:cubicBezTo>
                    <a:pt x="17" y="10"/>
                    <a:pt x="24" y="4"/>
                    <a:pt x="22" y="1"/>
                  </a:cubicBezTo>
                  <a:cubicBezTo>
                    <a:pt x="22" y="1"/>
                    <a:pt x="23" y="1"/>
                    <a:pt x="23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4" name="Freeform 261">
              <a:extLst>
                <a:ext uri="{FF2B5EF4-FFF2-40B4-BE49-F238E27FC236}">
                  <a16:creationId xmlns:a16="http://schemas.microsoft.com/office/drawing/2014/main" id="{42FF00DB-C111-412C-AC2A-0B3F110C9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363"/>
              <a:ext cx="83" cy="202"/>
            </a:xfrm>
            <a:custGeom>
              <a:avLst/>
              <a:gdLst>
                <a:gd name="T0" fmla="*/ 36 w 37"/>
                <a:gd name="T1" fmla="*/ 644 h 90"/>
                <a:gd name="T2" fmla="*/ 56 w 37"/>
                <a:gd name="T3" fmla="*/ 817 h 90"/>
                <a:gd name="T4" fmla="*/ 81 w 37"/>
                <a:gd name="T5" fmla="*/ 916 h 90"/>
                <a:gd name="T6" fmla="*/ 65 w 37"/>
                <a:gd name="T7" fmla="*/ 1017 h 90"/>
                <a:gd name="T8" fmla="*/ 101 w 37"/>
                <a:gd name="T9" fmla="*/ 916 h 90"/>
                <a:gd name="T10" fmla="*/ 170 w 37"/>
                <a:gd name="T11" fmla="*/ 837 h 90"/>
                <a:gd name="T12" fmla="*/ 271 w 37"/>
                <a:gd name="T13" fmla="*/ 644 h 90"/>
                <a:gd name="T14" fmla="*/ 417 w 37"/>
                <a:gd name="T15" fmla="*/ 283 h 90"/>
                <a:gd name="T16" fmla="*/ 352 w 37"/>
                <a:gd name="T17" fmla="*/ 0 h 90"/>
                <a:gd name="T18" fmla="*/ 191 w 37"/>
                <a:gd name="T19" fmla="*/ 247 h 90"/>
                <a:gd name="T20" fmla="*/ 110 w 37"/>
                <a:gd name="T21" fmla="*/ 408 h 90"/>
                <a:gd name="T22" fmla="*/ 0 w 37"/>
                <a:gd name="T23" fmla="*/ 599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90">
                  <a:moveTo>
                    <a:pt x="3" y="57"/>
                  </a:moveTo>
                  <a:cubicBezTo>
                    <a:pt x="12" y="56"/>
                    <a:pt x="5" y="68"/>
                    <a:pt x="5" y="72"/>
                  </a:cubicBezTo>
                  <a:cubicBezTo>
                    <a:pt x="5" y="76"/>
                    <a:pt x="7" y="78"/>
                    <a:pt x="7" y="81"/>
                  </a:cubicBezTo>
                  <a:cubicBezTo>
                    <a:pt x="8" y="84"/>
                    <a:pt x="7" y="87"/>
                    <a:pt x="6" y="90"/>
                  </a:cubicBezTo>
                  <a:cubicBezTo>
                    <a:pt x="8" y="88"/>
                    <a:pt x="8" y="84"/>
                    <a:pt x="9" y="81"/>
                  </a:cubicBezTo>
                  <a:cubicBezTo>
                    <a:pt x="10" y="78"/>
                    <a:pt x="13" y="77"/>
                    <a:pt x="15" y="74"/>
                  </a:cubicBezTo>
                  <a:cubicBezTo>
                    <a:pt x="19" y="69"/>
                    <a:pt x="21" y="63"/>
                    <a:pt x="24" y="57"/>
                  </a:cubicBezTo>
                  <a:cubicBezTo>
                    <a:pt x="29" y="47"/>
                    <a:pt x="33" y="36"/>
                    <a:pt x="37" y="25"/>
                  </a:cubicBezTo>
                  <a:cubicBezTo>
                    <a:pt x="27" y="18"/>
                    <a:pt x="28" y="11"/>
                    <a:pt x="31" y="0"/>
                  </a:cubicBezTo>
                  <a:cubicBezTo>
                    <a:pt x="24" y="5"/>
                    <a:pt x="22" y="16"/>
                    <a:pt x="17" y="22"/>
                  </a:cubicBezTo>
                  <a:cubicBezTo>
                    <a:pt x="14" y="27"/>
                    <a:pt x="12" y="30"/>
                    <a:pt x="10" y="36"/>
                  </a:cubicBezTo>
                  <a:cubicBezTo>
                    <a:pt x="8" y="42"/>
                    <a:pt x="6" y="49"/>
                    <a:pt x="0" y="53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5" name="Freeform 262">
              <a:extLst>
                <a:ext uri="{FF2B5EF4-FFF2-40B4-BE49-F238E27FC236}">
                  <a16:creationId xmlns:a16="http://schemas.microsoft.com/office/drawing/2014/main" id="{AA240248-C536-4DBE-B96C-CE3EA4A4B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547"/>
              <a:ext cx="130" cy="290"/>
            </a:xfrm>
            <a:custGeom>
              <a:avLst/>
              <a:gdLst>
                <a:gd name="T0" fmla="*/ 652 w 58"/>
                <a:gd name="T1" fmla="*/ 0 h 129"/>
                <a:gd name="T2" fmla="*/ 632 w 58"/>
                <a:gd name="T3" fmla="*/ 137 h 129"/>
                <a:gd name="T4" fmla="*/ 598 w 58"/>
                <a:gd name="T5" fmla="*/ 283 h 129"/>
                <a:gd name="T6" fmla="*/ 527 w 58"/>
                <a:gd name="T7" fmla="*/ 555 h 129"/>
                <a:gd name="T8" fmla="*/ 408 w 58"/>
                <a:gd name="T9" fmla="*/ 818 h 129"/>
                <a:gd name="T10" fmla="*/ 271 w 58"/>
                <a:gd name="T11" fmla="*/ 1045 h 129"/>
                <a:gd name="T12" fmla="*/ 247 w 58"/>
                <a:gd name="T13" fmla="*/ 1147 h 129"/>
                <a:gd name="T14" fmla="*/ 235 w 58"/>
                <a:gd name="T15" fmla="*/ 1275 h 129"/>
                <a:gd name="T16" fmla="*/ 137 w 58"/>
                <a:gd name="T17" fmla="*/ 1374 h 129"/>
                <a:gd name="T18" fmla="*/ 45 w 58"/>
                <a:gd name="T19" fmla="*/ 1466 h 129"/>
                <a:gd name="T20" fmla="*/ 146 w 58"/>
                <a:gd name="T21" fmla="*/ 1113 h 129"/>
                <a:gd name="T22" fmla="*/ 347 w 58"/>
                <a:gd name="T23" fmla="*/ 749 h 129"/>
                <a:gd name="T24" fmla="*/ 372 w 58"/>
                <a:gd name="T25" fmla="*/ 636 h 129"/>
                <a:gd name="T26" fmla="*/ 437 w 58"/>
                <a:gd name="T27" fmla="*/ 546 h 129"/>
                <a:gd name="T28" fmla="*/ 542 w 58"/>
                <a:gd name="T29" fmla="*/ 227 h 1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129">
                  <a:moveTo>
                    <a:pt x="58" y="0"/>
                  </a:moveTo>
                  <a:cubicBezTo>
                    <a:pt x="56" y="3"/>
                    <a:pt x="57" y="9"/>
                    <a:pt x="56" y="12"/>
                  </a:cubicBezTo>
                  <a:cubicBezTo>
                    <a:pt x="55" y="17"/>
                    <a:pt x="54" y="21"/>
                    <a:pt x="53" y="25"/>
                  </a:cubicBezTo>
                  <a:cubicBezTo>
                    <a:pt x="51" y="33"/>
                    <a:pt x="49" y="41"/>
                    <a:pt x="47" y="49"/>
                  </a:cubicBezTo>
                  <a:cubicBezTo>
                    <a:pt x="44" y="57"/>
                    <a:pt x="40" y="65"/>
                    <a:pt x="36" y="72"/>
                  </a:cubicBezTo>
                  <a:cubicBezTo>
                    <a:pt x="32" y="79"/>
                    <a:pt x="27" y="85"/>
                    <a:pt x="24" y="92"/>
                  </a:cubicBezTo>
                  <a:cubicBezTo>
                    <a:pt x="23" y="95"/>
                    <a:pt x="22" y="98"/>
                    <a:pt x="22" y="101"/>
                  </a:cubicBezTo>
                  <a:cubicBezTo>
                    <a:pt x="21" y="104"/>
                    <a:pt x="22" y="110"/>
                    <a:pt x="21" y="112"/>
                  </a:cubicBezTo>
                  <a:cubicBezTo>
                    <a:pt x="20" y="116"/>
                    <a:pt x="15" y="119"/>
                    <a:pt x="12" y="121"/>
                  </a:cubicBezTo>
                  <a:cubicBezTo>
                    <a:pt x="9" y="123"/>
                    <a:pt x="7" y="127"/>
                    <a:pt x="4" y="129"/>
                  </a:cubicBezTo>
                  <a:cubicBezTo>
                    <a:pt x="0" y="117"/>
                    <a:pt x="7" y="108"/>
                    <a:pt x="13" y="98"/>
                  </a:cubicBezTo>
                  <a:cubicBezTo>
                    <a:pt x="19" y="87"/>
                    <a:pt x="27" y="77"/>
                    <a:pt x="31" y="66"/>
                  </a:cubicBezTo>
                  <a:cubicBezTo>
                    <a:pt x="32" y="63"/>
                    <a:pt x="32" y="59"/>
                    <a:pt x="33" y="56"/>
                  </a:cubicBezTo>
                  <a:cubicBezTo>
                    <a:pt x="35" y="53"/>
                    <a:pt x="38" y="51"/>
                    <a:pt x="39" y="48"/>
                  </a:cubicBezTo>
                  <a:cubicBezTo>
                    <a:pt x="43" y="39"/>
                    <a:pt x="43" y="29"/>
                    <a:pt x="48" y="2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6" name="Freeform 263">
              <a:extLst>
                <a:ext uri="{FF2B5EF4-FFF2-40B4-BE49-F238E27FC236}">
                  <a16:creationId xmlns:a16="http://schemas.microsoft.com/office/drawing/2014/main" id="{212D09D7-4264-41B8-9C60-0A253F3E2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3061"/>
              <a:ext cx="114" cy="168"/>
            </a:xfrm>
            <a:custGeom>
              <a:avLst/>
              <a:gdLst>
                <a:gd name="T0" fmla="*/ 110 w 51"/>
                <a:gd name="T1" fmla="*/ 271 h 75"/>
                <a:gd name="T2" fmla="*/ 179 w 51"/>
                <a:gd name="T3" fmla="*/ 461 h 75"/>
                <a:gd name="T4" fmla="*/ 279 w 51"/>
                <a:gd name="T5" fmla="*/ 627 h 75"/>
                <a:gd name="T6" fmla="*/ 425 w 51"/>
                <a:gd name="T7" fmla="*/ 753 h 75"/>
                <a:gd name="T8" fmla="*/ 570 w 51"/>
                <a:gd name="T9" fmla="*/ 842 h 75"/>
                <a:gd name="T10" fmla="*/ 514 w 51"/>
                <a:gd name="T11" fmla="*/ 672 h 75"/>
                <a:gd name="T12" fmla="*/ 490 w 51"/>
                <a:gd name="T13" fmla="*/ 506 h 75"/>
                <a:gd name="T14" fmla="*/ 469 w 51"/>
                <a:gd name="T15" fmla="*/ 607 h 75"/>
                <a:gd name="T16" fmla="*/ 380 w 51"/>
                <a:gd name="T17" fmla="*/ 598 h 75"/>
                <a:gd name="T18" fmla="*/ 210 w 51"/>
                <a:gd name="T19" fmla="*/ 372 h 75"/>
                <a:gd name="T20" fmla="*/ 170 w 51"/>
                <a:gd name="T21" fmla="*/ 260 h 75"/>
                <a:gd name="T22" fmla="*/ 101 w 51"/>
                <a:gd name="T23" fmla="*/ 181 h 75"/>
                <a:gd name="T24" fmla="*/ 0 w 51"/>
                <a:gd name="T25" fmla="*/ 0 h 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1" h="75">
                  <a:moveTo>
                    <a:pt x="10" y="24"/>
                  </a:moveTo>
                  <a:cubicBezTo>
                    <a:pt x="12" y="30"/>
                    <a:pt x="14" y="35"/>
                    <a:pt x="16" y="41"/>
                  </a:cubicBezTo>
                  <a:cubicBezTo>
                    <a:pt x="19" y="46"/>
                    <a:pt x="23" y="51"/>
                    <a:pt x="25" y="56"/>
                  </a:cubicBezTo>
                  <a:cubicBezTo>
                    <a:pt x="29" y="62"/>
                    <a:pt x="32" y="64"/>
                    <a:pt x="38" y="67"/>
                  </a:cubicBezTo>
                  <a:cubicBezTo>
                    <a:pt x="42" y="70"/>
                    <a:pt x="46" y="75"/>
                    <a:pt x="51" y="75"/>
                  </a:cubicBezTo>
                  <a:cubicBezTo>
                    <a:pt x="50" y="71"/>
                    <a:pt x="47" y="65"/>
                    <a:pt x="46" y="60"/>
                  </a:cubicBezTo>
                  <a:cubicBezTo>
                    <a:pt x="45" y="55"/>
                    <a:pt x="44" y="49"/>
                    <a:pt x="44" y="45"/>
                  </a:cubicBezTo>
                  <a:cubicBezTo>
                    <a:pt x="43" y="47"/>
                    <a:pt x="44" y="52"/>
                    <a:pt x="42" y="54"/>
                  </a:cubicBezTo>
                  <a:cubicBezTo>
                    <a:pt x="40" y="57"/>
                    <a:pt x="36" y="55"/>
                    <a:pt x="34" y="53"/>
                  </a:cubicBezTo>
                  <a:cubicBezTo>
                    <a:pt x="28" y="48"/>
                    <a:pt x="22" y="40"/>
                    <a:pt x="19" y="33"/>
                  </a:cubicBezTo>
                  <a:cubicBezTo>
                    <a:pt x="17" y="30"/>
                    <a:pt x="17" y="26"/>
                    <a:pt x="15" y="23"/>
                  </a:cubicBezTo>
                  <a:cubicBezTo>
                    <a:pt x="14" y="20"/>
                    <a:pt x="11" y="18"/>
                    <a:pt x="9" y="16"/>
                  </a:cubicBezTo>
                  <a:cubicBezTo>
                    <a:pt x="8" y="14"/>
                    <a:pt x="0" y="1"/>
                    <a:pt x="0" y="0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7" name="Freeform 264">
              <a:extLst>
                <a:ext uri="{FF2B5EF4-FFF2-40B4-BE49-F238E27FC236}">
                  <a16:creationId xmlns:a16="http://schemas.microsoft.com/office/drawing/2014/main" id="{4654403D-5F12-4292-A85A-248D2EB21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092"/>
              <a:ext cx="72" cy="106"/>
            </a:xfrm>
            <a:custGeom>
              <a:avLst/>
              <a:gdLst>
                <a:gd name="T0" fmla="*/ 0 w 32"/>
                <a:gd name="T1" fmla="*/ 0 h 47"/>
                <a:gd name="T2" fmla="*/ 117 w 32"/>
                <a:gd name="T3" fmla="*/ 126 h 47"/>
                <a:gd name="T4" fmla="*/ 239 w 32"/>
                <a:gd name="T5" fmla="*/ 194 h 47"/>
                <a:gd name="T6" fmla="*/ 299 w 32"/>
                <a:gd name="T7" fmla="*/ 320 h 47"/>
                <a:gd name="T8" fmla="*/ 365 w 32"/>
                <a:gd name="T9" fmla="*/ 447 h 47"/>
                <a:gd name="T10" fmla="*/ 117 w 32"/>
                <a:gd name="T11" fmla="*/ 14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7">
                  <a:moveTo>
                    <a:pt x="0" y="0"/>
                  </a:moveTo>
                  <a:cubicBezTo>
                    <a:pt x="3" y="4"/>
                    <a:pt x="6" y="8"/>
                    <a:pt x="10" y="11"/>
                  </a:cubicBezTo>
                  <a:cubicBezTo>
                    <a:pt x="14" y="16"/>
                    <a:pt x="17" y="14"/>
                    <a:pt x="21" y="17"/>
                  </a:cubicBezTo>
                  <a:cubicBezTo>
                    <a:pt x="25" y="19"/>
                    <a:pt x="25" y="25"/>
                    <a:pt x="26" y="28"/>
                  </a:cubicBezTo>
                  <a:cubicBezTo>
                    <a:pt x="28" y="32"/>
                    <a:pt x="30" y="36"/>
                    <a:pt x="32" y="39"/>
                  </a:cubicBezTo>
                  <a:cubicBezTo>
                    <a:pt x="20" y="47"/>
                    <a:pt x="13" y="20"/>
                    <a:pt x="10" y="13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8" name="Freeform 265">
              <a:extLst>
                <a:ext uri="{FF2B5EF4-FFF2-40B4-BE49-F238E27FC236}">
                  <a16:creationId xmlns:a16="http://schemas.microsoft.com/office/drawing/2014/main" id="{B9EED765-05D1-4A94-8F52-3AEF758A0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3142"/>
              <a:ext cx="76" cy="92"/>
            </a:xfrm>
            <a:custGeom>
              <a:avLst/>
              <a:gdLst>
                <a:gd name="T0" fmla="*/ 45 w 34"/>
                <a:gd name="T1" fmla="*/ 20 h 41"/>
                <a:gd name="T2" fmla="*/ 80 w 34"/>
                <a:gd name="T3" fmla="*/ 307 h 41"/>
                <a:gd name="T4" fmla="*/ 125 w 34"/>
                <a:gd name="T5" fmla="*/ 442 h 41"/>
                <a:gd name="T6" fmla="*/ 154 w 34"/>
                <a:gd name="T7" fmla="*/ 372 h 41"/>
                <a:gd name="T8" fmla="*/ 279 w 34"/>
                <a:gd name="T9" fmla="*/ 442 h 41"/>
                <a:gd name="T10" fmla="*/ 344 w 34"/>
                <a:gd name="T11" fmla="*/ 408 h 41"/>
                <a:gd name="T12" fmla="*/ 134 w 34"/>
                <a:gd name="T13" fmla="*/ 202 h 41"/>
                <a:gd name="T14" fmla="*/ 36 w 34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41">
                  <a:moveTo>
                    <a:pt x="4" y="2"/>
                  </a:moveTo>
                  <a:cubicBezTo>
                    <a:pt x="4" y="11"/>
                    <a:pt x="6" y="19"/>
                    <a:pt x="7" y="27"/>
                  </a:cubicBezTo>
                  <a:cubicBezTo>
                    <a:pt x="8" y="30"/>
                    <a:pt x="9" y="38"/>
                    <a:pt x="11" y="39"/>
                  </a:cubicBezTo>
                  <a:cubicBezTo>
                    <a:pt x="15" y="41"/>
                    <a:pt x="15" y="35"/>
                    <a:pt x="14" y="33"/>
                  </a:cubicBezTo>
                  <a:cubicBezTo>
                    <a:pt x="19" y="32"/>
                    <a:pt x="22" y="37"/>
                    <a:pt x="25" y="39"/>
                  </a:cubicBezTo>
                  <a:cubicBezTo>
                    <a:pt x="28" y="40"/>
                    <a:pt x="34" y="41"/>
                    <a:pt x="31" y="36"/>
                  </a:cubicBezTo>
                  <a:cubicBezTo>
                    <a:pt x="20" y="37"/>
                    <a:pt x="18" y="25"/>
                    <a:pt x="12" y="18"/>
                  </a:cubicBezTo>
                  <a:cubicBezTo>
                    <a:pt x="8" y="14"/>
                    <a:pt x="0" y="7"/>
                    <a:pt x="3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9" name="Freeform 266">
              <a:extLst>
                <a:ext uri="{FF2B5EF4-FFF2-40B4-BE49-F238E27FC236}">
                  <a16:creationId xmlns:a16="http://schemas.microsoft.com/office/drawing/2014/main" id="{A9165384-1BC0-496F-AF79-BE848CDA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110"/>
              <a:ext cx="87" cy="213"/>
            </a:xfrm>
            <a:custGeom>
              <a:avLst/>
              <a:gdLst>
                <a:gd name="T0" fmla="*/ 56 w 39"/>
                <a:gd name="T1" fmla="*/ 9 h 95"/>
                <a:gd name="T2" fmla="*/ 125 w 39"/>
                <a:gd name="T3" fmla="*/ 271 h 95"/>
                <a:gd name="T4" fmla="*/ 223 w 39"/>
                <a:gd name="T5" fmla="*/ 543 h 95"/>
                <a:gd name="T6" fmla="*/ 332 w 39"/>
                <a:gd name="T7" fmla="*/ 789 h 95"/>
                <a:gd name="T8" fmla="*/ 433 w 39"/>
                <a:gd name="T9" fmla="*/ 1072 h 95"/>
                <a:gd name="T10" fmla="*/ 243 w 39"/>
                <a:gd name="T11" fmla="*/ 789 h 95"/>
                <a:gd name="T12" fmla="*/ 134 w 39"/>
                <a:gd name="T13" fmla="*/ 563 h 95"/>
                <a:gd name="T14" fmla="*/ 65 w 39"/>
                <a:gd name="T15" fmla="*/ 0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95">
                  <a:moveTo>
                    <a:pt x="5" y="1"/>
                  </a:moveTo>
                  <a:cubicBezTo>
                    <a:pt x="8" y="9"/>
                    <a:pt x="9" y="16"/>
                    <a:pt x="11" y="24"/>
                  </a:cubicBezTo>
                  <a:cubicBezTo>
                    <a:pt x="14" y="32"/>
                    <a:pt x="17" y="40"/>
                    <a:pt x="20" y="48"/>
                  </a:cubicBezTo>
                  <a:cubicBezTo>
                    <a:pt x="23" y="56"/>
                    <a:pt x="27" y="63"/>
                    <a:pt x="30" y="70"/>
                  </a:cubicBezTo>
                  <a:cubicBezTo>
                    <a:pt x="32" y="77"/>
                    <a:pt x="39" y="87"/>
                    <a:pt x="39" y="95"/>
                  </a:cubicBezTo>
                  <a:cubicBezTo>
                    <a:pt x="31" y="90"/>
                    <a:pt x="28" y="78"/>
                    <a:pt x="22" y="70"/>
                  </a:cubicBezTo>
                  <a:cubicBezTo>
                    <a:pt x="18" y="64"/>
                    <a:pt x="14" y="57"/>
                    <a:pt x="12" y="50"/>
                  </a:cubicBezTo>
                  <a:cubicBezTo>
                    <a:pt x="8" y="35"/>
                    <a:pt x="0" y="15"/>
                    <a:pt x="6" y="0"/>
                  </a:cubicBezTo>
                </a:path>
              </a:pathLst>
            </a:custGeom>
            <a:solidFill>
              <a:srgbClr val="B767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0" name="Freeform 267">
              <a:extLst>
                <a:ext uri="{FF2B5EF4-FFF2-40B4-BE49-F238E27FC236}">
                  <a16:creationId xmlns:a16="http://schemas.microsoft.com/office/drawing/2014/main" id="{5E70645F-21C8-4EAA-9532-FF49D6467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850"/>
              <a:ext cx="86" cy="211"/>
            </a:xfrm>
            <a:custGeom>
              <a:avLst/>
              <a:gdLst>
                <a:gd name="T0" fmla="*/ 36 w 38"/>
                <a:gd name="T1" fmla="*/ 238 h 94"/>
                <a:gd name="T2" fmla="*/ 247 w 38"/>
                <a:gd name="T3" fmla="*/ 725 h 94"/>
                <a:gd name="T4" fmla="*/ 349 w 38"/>
                <a:gd name="T5" fmla="*/ 882 h 94"/>
                <a:gd name="T6" fmla="*/ 441 w 38"/>
                <a:gd name="T7" fmla="*/ 1064 h 94"/>
                <a:gd name="T8" fmla="*/ 358 w 38"/>
                <a:gd name="T9" fmla="*/ 862 h 94"/>
                <a:gd name="T10" fmla="*/ 337 w 38"/>
                <a:gd name="T11" fmla="*/ 691 h 94"/>
                <a:gd name="T12" fmla="*/ 231 w 38"/>
                <a:gd name="T13" fmla="*/ 474 h 94"/>
                <a:gd name="T14" fmla="*/ 129 w 38"/>
                <a:gd name="T15" fmla="*/ 364 h 94"/>
                <a:gd name="T16" fmla="*/ 81 w 38"/>
                <a:gd name="T17" fmla="*/ 238 h 94"/>
                <a:gd name="T18" fmla="*/ 25 w 38"/>
                <a:gd name="T19" fmla="*/ 0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94">
                  <a:moveTo>
                    <a:pt x="3" y="21"/>
                  </a:moveTo>
                  <a:cubicBezTo>
                    <a:pt x="8" y="36"/>
                    <a:pt x="13" y="52"/>
                    <a:pt x="21" y="64"/>
                  </a:cubicBezTo>
                  <a:cubicBezTo>
                    <a:pt x="25" y="69"/>
                    <a:pt x="28" y="73"/>
                    <a:pt x="30" y="78"/>
                  </a:cubicBezTo>
                  <a:cubicBezTo>
                    <a:pt x="32" y="83"/>
                    <a:pt x="33" y="91"/>
                    <a:pt x="38" y="94"/>
                  </a:cubicBezTo>
                  <a:cubicBezTo>
                    <a:pt x="38" y="88"/>
                    <a:pt x="33" y="82"/>
                    <a:pt x="31" y="76"/>
                  </a:cubicBezTo>
                  <a:cubicBezTo>
                    <a:pt x="30" y="71"/>
                    <a:pt x="30" y="66"/>
                    <a:pt x="29" y="61"/>
                  </a:cubicBezTo>
                  <a:cubicBezTo>
                    <a:pt x="28" y="56"/>
                    <a:pt x="24" y="46"/>
                    <a:pt x="20" y="42"/>
                  </a:cubicBezTo>
                  <a:cubicBezTo>
                    <a:pt x="17" y="38"/>
                    <a:pt x="14" y="37"/>
                    <a:pt x="11" y="32"/>
                  </a:cubicBezTo>
                  <a:cubicBezTo>
                    <a:pt x="9" y="29"/>
                    <a:pt x="8" y="25"/>
                    <a:pt x="7" y="21"/>
                  </a:cubicBezTo>
                  <a:cubicBezTo>
                    <a:pt x="4" y="14"/>
                    <a:pt x="0" y="8"/>
                    <a:pt x="2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1" name="Freeform 268">
              <a:extLst>
                <a:ext uri="{FF2B5EF4-FFF2-40B4-BE49-F238E27FC236}">
                  <a16:creationId xmlns:a16="http://schemas.microsoft.com/office/drawing/2014/main" id="{47BD45AB-C726-4191-9FB7-6D2504E67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926"/>
              <a:ext cx="49" cy="108"/>
            </a:xfrm>
            <a:custGeom>
              <a:avLst/>
              <a:gdLst>
                <a:gd name="T0" fmla="*/ 53 w 22"/>
                <a:gd name="T1" fmla="*/ 162 h 48"/>
                <a:gd name="T2" fmla="*/ 145 w 22"/>
                <a:gd name="T3" fmla="*/ 365 h 48"/>
                <a:gd name="T4" fmla="*/ 243 w 22"/>
                <a:gd name="T5" fmla="*/ 547 h 48"/>
                <a:gd name="T6" fmla="*/ 243 w 22"/>
                <a:gd name="T7" fmla="*/ 344 h 48"/>
                <a:gd name="T8" fmla="*/ 118 w 22"/>
                <a:gd name="T9" fmla="*/ 227 h 48"/>
                <a:gd name="T10" fmla="*/ 45 w 22"/>
                <a:gd name="T11" fmla="*/ 137 h 48"/>
                <a:gd name="T12" fmla="*/ 0 w 22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8">
                  <a:moveTo>
                    <a:pt x="5" y="14"/>
                  </a:moveTo>
                  <a:cubicBezTo>
                    <a:pt x="6" y="21"/>
                    <a:pt x="11" y="27"/>
                    <a:pt x="13" y="32"/>
                  </a:cubicBezTo>
                  <a:cubicBezTo>
                    <a:pt x="15" y="38"/>
                    <a:pt x="18" y="43"/>
                    <a:pt x="22" y="48"/>
                  </a:cubicBezTo>
                  <a:cubicBezTo>
                    <a:pt x="19" y="42"/>
                    <a:pt x="17" y="35"/>
                    <a:pt x="22" y="30"/>
                  </a:cubicBezTo>
                  <a:cubicBezTo>
                    <a:pt x="13" y="35"/>
                    <a:pt x="14" y="25"/>
                    <a:pt x="11" y="20"/>
                  </a:cubicBezTo>
                  <a:cubicBezTo>
                    <a:pt x="9" y="17"/>
                    <a:pt x="6" y="15"/>
                    <a:pt x="4" y="12"/>
                  </a:cubicBezTo>
                  <a:cubicBezTo>
                    <a:pt x="2" y="8"/>
                    <a:pt x="1" y="4"/>
                    <a:pt x="0" y="0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2" name="Freeform 269">
              <a:extLst>
                <a:ext uri="{FF2B5EF4-FFF2-40B4-BE49-F238E27FC236}">
                  <a16:creationId xmlns:a16="http://schemas.microsoft.com/office/drawing/2014/main" id="{2955B6D6-8EDB-4734-B2F7-476BCC317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751"/>
              <a:ext cx="54" cy="294"/>
            </a:xfrm>
            <a:custGeom>
              <a:avLst/>
              <a:gdLst>
                <a:gd name="T0" fmla="*/ 146 w 24"/>
                <a:gd name="T1" fmla="*/ 90 h 131"/>
                <a:gd name="T2" fmla="*/ 101 w 24"/>
                <a:gd name="T3" fmla="*/ 373 h 131"/>
                <a:gd name="T4" fmla="*/ 81 w 24"/>
                <a:gd name="T5" fmla="*/ 655 h 131"/>
                <a:gd name="T6" fmla="*/ 182 w 24"/>
                <a:gd name="T7" fmla="*/ 1234 h 131"/>
                <a:gd name="T8" fmla="*/ 275 w 24"/>
                <a:gd name="T9" fmla="*/ 1481 h 131"/>
                <a:gd name="T10" fmla="*/ 117 w 24"/>
                <a:gd name="T11" fmla="*/ 1255 h 131"/>
                <a:gd name="T12" fmla="*/ 56 w 24"/>
                <a:gd name="T13" fmla="*/ 1129 h 131"/>
                <a:gd name="T14" fmla="*/ 36 w 24"/>
                <a:gd name="T15" fmla="*/ 983 h 131"/>
                <a:gd name="T16" fmla="*/ 36 w 24"/>
                <a:gd name="T17" fmla="*/ 837 h 131"/>
                <a:gd name="T18" fmla="*/ 11 w 24"/>
                <a:gd name="T19" fmla="*/ 700 h 131"/>
                <a:gd name="T20" fmla="*/ 25 w 24"/>
                <a:gd name="T21" fmla="*/ 575 h 131"/>
                <a:gd name="T22" fmla="*/ 25 w 24"/>
                <a:gd name="T23" fmla="*/ 429 h 131"/>
                <a:gd name="T24" fmla="*/ 101 w 24"/>
                <a:gd name="T25" fmla="*/ 227 h 131"/>
                <a:gd name="T26" fmla="*/ 194 w 24"/>
                <a:gd name="T27" fmla="*/ 0 h 1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131">
                  <a:moveTo>
                    <a:pt x="13" y="8"/>
                  </a:moveTo>
                  <a:cubicBezTo>
                    <a:pt x="10" y="15"/>
                    <a:pt x="10" y="26"/>
                    <a:pt x="9" y="33"/>
                  </a:cubicBezTo>
                  <a:cubicBezTo>
                    <a:pt x="8" y="41"/>
                    <a:pt x="8" y="49"/>
                    <a:pt x="7" y="58"/>
                  </a:cubicBezTo>
                  <a:cubicBezTo>
                    <a:pt x="7" y="75"/>
                    <a:pt x="12" y="93"/>
                    <a:pt x="16" y="109"/>
                  </a:cubicBezTo>
                  <a:cubicBezTo>
                    <a:pt x="18" y="117"/>
                    <a:pt x="21" y="124"/>
                    <a:pt x="24" y="131"/>
                  </a:cubicBezTo>
                  <a:cubicBezTo>
                    <a:pt x="16" y="125"/>
                    <a:pt x="10" y="123"/>
                    <a:pt x="10" y="111"/>
                  </a:cubicBezTo>
                  <a:cubicBezTo>
                    <a:pt x="10" y="106"/>
                    <a:pt x="7" y="104"/>
                    <a:pt x="5" y="100"/>
                  </a:cubicBezTo>
                  <a:cubicBezTo>
                    <a:pt x="3" y="96"/>
                    <a:pt x="3" y="91"/>
                    <a:pt x="3" y="87"/>
                  </a:cubicBezTo>
                  <a:cubicBezTo>
                    <a:pt x="3" y="83"/>
                    <a:pt x="3" y="78"/>
                    <a:pt x="3" y="74"/>
                  </a:cubicBezTo>
                  <a:cubicBezTo>
                    <a:pt x="2" y="70"/>
                    <a:pt x="0" y="67"/>
                    <a:pt x="1" y="62"/>
                  </a:cubicBezTo>
                  <a:cubicBezTo>
                    <a:pt x="1" y="58"/>
                    <a:pt x="3" y="55"/>
                    <a:pt x="2" y="51"/>
                  </a:cubicBezTo>
                  <a:cubicBezTo>
                    <a:pt x="2" y="47"/>
                    <a:pt x="1" y="42"/>
                    <a:pt x="2" y="38"/>
                  </a:cubicBezTo>
                  <a:cubicBezTo>
                    <a:pt x="3" y="32"/>
                    <a:pt x="6" y="26"/>
                    <a:pt x="9" y="20"/>
                  </a:cubicBezTo>
                  <a:cubicBezTo>
                    <a:pt x="11" y="13"/>
                    <a:pt x="13" y="6"/>
                    <a:pt x="17" y="0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3" name="Freeform 270">
              <a:extLst>
                <a:ext uri="{FF2B5EF4-FFF2-40B4-BE49-F238E27FC236}">
                  <a16:creationId xmlns:a16="http://schemas.microsoft.com/office/drawing/2014/main" id="{48B62BBB-88E2-4A88-B79F-3D2F9771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561"/>
              <a:ext cx="52" cy="271"/>
            </a:xfrm>
            <a:custGeom>
              <a:avLst/>
              <a:gdLst>
                <a:gd name="T0" fmla="*/ 118 w 23"/>
                <a:gd name="T1" fmla="*/ 56 h 121"/>
                <a:gd name="T2" fmla="*/ 118 w 23"/>
                <a:gd name="T3" fmla="*/ 347 h 121"/>
                <a:gd name="T4" fmla="*/ 81 w 23"/>
                <a:gd name="T5" fmla="*/ 616 h 121"/>
                <a:gd name="T6" fmla="*/ 81 w 23"/>
                <a:gd name="T7" fmla="*/ 887 h 121"/>
                <a:gd name="T8" fmla="*/ 183 w 23"/>
                <a:gd name="T9" fmla="*/ 1133 h 121"/>
                <a:gd name="T10" fmla="*/ 255 w 23"/>
                <a:gd name="T11" fmla="*/ 1359 h 121"/>
                <a:gd name="T12" fmla="*/ 72 w 23"/>
                <a:gd name="T13" fmla="*/ 1133 h 121"/>
                <a:gd name="T14" fmla="*/ 11 w 23"/>
                <a:gd name="T15" fmla="*/ 741 h 121"/>
                <a:gd name="T16" fmla="*/ 45 w 23"/>
                <a:gd name="T17" fmla="*/ 582 h 121"/>
                <a:gd name="T18" fmla="*/ 72 w 23"/>
                <a:gd name="T19" fmla="*/ 392 h 121"/>
                <a:gd name="T20" fmla="*/ 72 w 23"/>
                <a:gd name="T21" fmla="*/ 81 h 121"/>
                <a:gd name="T22" fmla="*/ 81 w 23"/>
                <a:gd name="T23" fmla="*/ 0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" h="121">
                  <a:moveTo>
                    <a:pt x="10" y="5"/>
                  </a:moveTo>
                  <a:cubicBezTo>
                    <a:pt x="14" y="12"/>
                    <a:pt x="11" y="24"/>
                    <a:pt x="10" y="31"/>
                  </a:cubicBezTo>
                  <a:cubicBezTo>
                    <a:pt x="10" y="39"/>
                    <a:pt x="8" y="47"/>
                    <a:pt x="7" y="55"/>
                  </a:cubicBezTo>
                  <a:cubicBezTo>
                    <a:pt x="7" y="63"/>
                    <a:pt x="6" y="71"/>
                    <a:pt x="7" y="79"/>
                  </a:cubicBezTo>
                  <a:cubicBezTo>
                    <a:pt x="8" y="87"/>
                    <a:pt x="12" y="94"/>
                    <a:pt x="16" y="101"/>
                  </a:cubicBezTo>
                  <a:cubicBezTo>
                    <a:pt x="19" y="108"/>
                    <a:pt x="23" y="114"/>
                    <a:pt x="22" y="121"/>
                  </a:cubicBezTo>
                  <a:cubicBezTo>
                    <a:pt x="16" y="121"/>
                    <a:pt x="8" y="106"/>
                    <a:pt x="6" y="101"/>
                  </a:cubicBezTo>
                  <a:cubicBezTo>
                    <a:pt x="3" y="90"/>
                    <a:pt x="0" y="78"/>
                    <a:pt x="1" y="66"/>
                  </a:cubicBezTo>
                  <a:cubicBezTo>
                    <a:pt x="1" y="61"/>
                    <a:pt x="3" y="57"/>
                    <a:pt x="4" y="52"/>
                  </a:cubicBezTo>
                  <a:cubicBezTo>
                    <a:pt x="6" y="47"/>
                    <a:pt x="6" y="41"/>
                    <a:pt x="6" y="35"/>
                  </a:cubicBezTo>
                  <a:cubicBezTo>
                    <a:pt x="6" y="26"/>
                    <a:pt x="7" y="16"/>
                    <a:pt x="6" y="7"/>
                  </a:cubicBezTo>
                  <a:cubicBezTo>
                    <a:pt x="6" y="5"/>
                    <a:pt x="6" y="2"/>
                    <a:pt x="7" y="0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4" name="Freeform 271">
              <a:extLst>
                <a:ext uri="{FF2B5EF4-FFF2-40B4-BE49-F238E27FC236}">
                  <a16:creationId xmlns:a16="http://schemas.microsoft.com/office/drawing/2014/main" id="{55070837-3335-4449-A9B8-F01851347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359"/>
              <a:ext cx="48" cy="251"/>
            </a:xfrm>
            <a:custGeom>
              <a:avLst/>
              <a:gdLst>
                <a:gd name="T0" fmla="*/ 251 w 21"/>
                <a:gd name="T1" fmla="*/ 65 h 112"/>
                <a:gd name="T2" fmla="*/ 224 w 21"/>
                <a:gd name="T3" fmla="*/ 347 h 112"/>
                <a:gd name="T4" fmla="*/ 224 w 21"/>
                <a:gd name="T5" fmla="*/ 628 h 112"/>
                <a:gd name="T6" fmla="*/ 48 w 21"/>
                <a:gd name="T7" fmla="*/ 1116 h 112"/>
                <a:gd name="T8" fmla="*/ 0 w 21"/>
                <a:gd name="T9" fmla="*/ 1262 h 112"/>
                <a:gd name="T10" fmla="*/ 142 w 21"/>
                <a:gd name="T11" fmla="*/ 542 h 112"/>
                <a:gd name="T12" fmla="*/ 240 w 21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12">
                  <a:moveTo>
                    <a:pt x="21" y="6"/>
                  </a:moveTo>
                  <a:cubicBezTo>
                    <a:pt x="21" y="14"/>
                    <a:pt x="19" y="22"/>
                    <a:pt x="19" y="31"/>
                  </a:cubicBezTo>
                  <a:cubicBezTo>
                    <a:pt x="20" y="39"/>
                    <a:pt x="20" y="47"/>
                    <a:pt x="19" y="56"/>
                  </a:cubicBezTo>
                  <a:cubicBezTo>
                    <a:pt x="17" y="70"/>
                    <a:pt x="10" y="86"/>
                    <a:pt x="4" y="99"/>
                  </a:cubicBezTo>
                  <a:cubicBezTo>
                    <a:pt x="3" y="103"/>
                    <a:pt x="2" y="108"/>
                    <a:pt x="0" y="112"/>
                  </a:cubicBezTo>
                  <a:cubicBezTo>
                    <a:pt x="6" y="91"/>
                    <a:pt x="14" y="70"/>
                    <a:pt x="12" y="48"/>
                  </a:cubicBezTo>
                  <a:cubicBezTo>
                    <a:pt x="11" y="31"/>
                    <a:pt x="13" y="15"/>
                    <a:pt x="20" y="0"/>
                  </a:cubicBezTo>
                </a:path>
              </a:pathLst>
            </a:custGeom>
            <a:solidFill>
              <a:srgbClr val="CB7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5" name="Freeform 272">
              <a:extLst>
                <a:ext uri="{FF2B5EF4-FFF2-40B4-BE49-F238E27FC236}">
                  <a16:creationId xmlns:a16="http://schemas.microsoft.com/office/drawing/2014/main" id="{615B038E-C2B4-402C-972D-B7A85327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305"/>
              <a:ext cx="58" cy="224"/>
            </a:xfrm>
            <a:custGeom>
              <a:avLst/>
              <a:gdLst>
                <a:gd name="T0" fmla="*/ 254 w 26"/>
                <a:gd name="T1" fmla="*/ 246 h 100"/>
                <a:gd name="T2" fmla="*/ 199 w 26"/>
                <a:gd name="T3" fmla="*/ 708 h 100"/>
                <a:gd name="T4" fmla="*/ 0 w 26"/>
                <a:gd name="T5" fmla="*/ 1124 h 100"/>
                <a:gd name="T6" fmla="*/ 80 w 26"/>
                <a:gd name="T7" fmla="*/ 753 h 100"/>
                <a:gd name="T8" fmla="*/ 109 w 26"/>
                <a:gd name="T9" fmla="*/ 473 h 100"/>
                <a:gd name="T10" fmla="*/ 210 w 26"/>
                <a:gd name="T11" fmla="*/ 235 h 100"/>
                <a:gd name="T12" fmla="*/ 288 w 26"/>
                <a:gd name="T13" fmla="*/ 0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00">
                  <a:moveTo>
                    <a:pt x="23" y="22"/>
                  </a:moveTo>
                  <a:cubicBezTo>
                    <a:pt x="20" y="36"/>
                    <a:pt x="22" y="50"/>
                    <a:pt x="18" y="63"/>
                  </a:cubicBezTo>
                  <a:cubicBezTo>
                    <a:pt x="14" y="76"/>
                    <a:pt x="4" y="87"/>
                    <a:pt x="0" y="100"/>
                  </a:cubicBezTo>
                  <a:cubicBezTo>
                    <a:pt x="5" y="90"/>
                    <a:pt x="5" y="78"/>
                    <a:pt x="7" y="67"/>
                  </a:cubicBezTo>
                  <a:cubicBezTo>
                    <a:pt x="8" y="59"/>
                    <a:pt x="9" y="50"/>
                    <a:pt x="10" y="42"/>
                  </a:cubicBezTo>
                  <a:cubicBezTo>
                    <a:pt x="11" y="35"/>
                    <a:pt x="16" y="28"/>
                    <a:pt x="19" y="21"/>
                  </a:cubicBezTo>
                  <a:cubicBezTo>
                    <a:pt x="22" y="14"/>
                    <a:pt x="26" y="8"/>
                    <a:pt x="26" y="0"/>
                  </a:cubicBezTo>
                </a:path>
              </a:pathLst>
            </a:custGeom>
            <a:solidFill>
              <a:srgbClr val="CF8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6" name="Freeform 273">
              <a:extLst>
                <a:ext uri="{FF2B5EF4-FFF2-40B4-BE49-F238E27FC236}">
                  <a16:creationId xmlns:a16="http://schemas.microsoft.com/office/drawing/2014/main" id="{4DB24A19-6430-429B-99FD-24FC304C5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399"/>
              <a:ext cx="54" cy="204"/>
            </a:xfrm>
            <a:custGeom>
              <a:avLst/>
              <a:gdLst>
                <a:gd name="T0" fmla="*/ 218 w 24"/>
                <a:gd name="T1" fmla="*/ 101 h 91"/>
                <a:gd name="T2" fmla="*/ 162 w 24"/>
                <a:gd name="T3" fmla="*/ 307 h 91"/>
                <a:gd name="T4" fmla="*/ 92 w 24"/>
                <a:gd name="T5" fmla="*/ 498 h 91"/>
                <a:gd name="T6" fmla="*/ 45 w 24"/>
                <a:gd name="T7" fmla="*/ 699 h 91"/>
                <a:gd name="T8" fmla="*/ 36 w 24"/>
                <a:gd name="T9" fmla="*/ 1024 h 91"/>
                <a:gd name="T10" fmla="*/ 162 w 24"/>
                <a:gd name="T11" fmla="*/ 720 h 91"/>
                <a:gd name="T12" fmla="*/ 227 w 24"/>
                <a:gd name="T13" fmla="*/ 518 h 91"/>
                <a:gd name="T14" fmla="*/ 263 w 24"/>
                <a:gd name="T15" fmla="*/ 428 h 91"/>
                <a:gd name="T16" fmla="*/ 254 w 24"/>
                <a:gd name="T17" fmla="*/ 316 h 91"/>
                <a:gd name="T18" fmla="*/ 263 w 24"/>
                <a:gd name="T19" fmla="*/ 137 h 91"/>
                <a:gd name="T20" fmla="*/ 275 w 24"/>
                <a:gd name="T21" fmla="*/ 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91">
                  <a:moveTo>
                    <a:pt x="19" y="9"/>
                  </a:moveTo>
                  <a:cubicBezTo>
                    <a:pt x="16" y="14"/>
                    <a:pt x="16" y="22"/>
                    <a:pt x="14" y="27"/>
                  </a:cubicBezTo>
                  <a:cubicBezTo>
                    <a:pt x="12" y="33"/>
                    <a:pt x="10" y="38"/>
                    <a:pt x="8" y="44"/>
                  </a:cubicBezTo>
                  <a:cubicBezTo>
                    <a:pt x="5" y="50"/>
                    <a:pt x="4" y="55"/>
                    <a:pt x="4" y="62"/>
                  </a:cubicBezTo>
                  <a:cubicBezTo>
                    <a:pt x="4" y="71"/>
                    <a:pt x="0" y="83"/>
                    <a:pt x="3" y="91"/>
                  </a:cubicBezTo>
                  <a:cubicBezTo>
                    <a:pt x="7" y="82"/>
                    <a:pt x="9" y="73"/>
                    <a:pt x="14" y="64"/>
                  </a:cubicBezTo>
                  <a:cubicBezTo>
                    <a:pt x="18" y="58"/>
                    <a:pt x="19" y="54"/>
                    <a:pt x="20" y="46"/>
                  </a:cubicBezTo>
                  <a:cubicBezTo>
                    <a:pt x="21" y="43"/>
                    <a:pt x="23" y="41"/>
                    <a:pt x="23" y="38"/>
                  </a:cubicBezTo>
                  <a:cubicBezTo>
                    <a:pt x="24" y="34"/>
                    <a:pt x="22" y="31"/>
                    <a:pt x="22" y="28"/>
                  </a:cubicBezTo>
                  <a:cubicBezTo>
                    <a:pt x="21" y="23"/>
                    <a:pt x="23" y="17"/>
                    <a:pt x="23" y="12"/>
                  </a:cubicBezTo>
                  <a:cubicBezTo>
                    <a:pt x="24" y="8"/>
                    <a:pt x="23" y="4"/>
                    <a:pt x="24" y="0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7" name="Freeform 274">
              <a:extLst>
                <a:ext uri="{FF2B5EF4-FFF2-40B4-BE49-F238E27FC236}">
                  <a16:creationId xmlns:a16="http://schemas.microsoft.com/office/drawing/2014/main" id="{3F9CC786-8EB7-4227-A28D-851BDE3C9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415"/>
              <a:ext cx="30" cy="130"/>
            </a:xfrm>
            <a:custGeom>
              <a:avLst/>
              <a:gdLst>
                <a:gd name="T0" fmla="*/ 122 w 13"/>
                <a:gd name="T1" fmla="*/ 126 h 58"/>
                <a:gd name="T2" fmla="*/ 74 w 13"/>
                <a:gd name="T3" fmla="*/ 392 h 58"/>
                <a:gd name="T4" fmla="*/ 0 w 13"/>
                <a:gd name="T5" fmla="*/ 652 h 58"/>
                <a:gd name="T6" fmla="*/ 28 w 13"/>
                <a:gd name="T7" fmla="*/ 417 h 58"/>
                <a:gd name="T8" fmla="*/ 74 w 13"/>
                <a:gd name="T9" fmla="*/ 271 h 58"/>
                <a:gd name="T10" fmla="*/ 159 w 13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58">
                  <a:moveTo>
                    <a:pt x="10" y="11"/>
                  </a:moveTo>
                  <a:cubicBezTo>
                    <a:pt x="11" y="19"/>
                    <a:pt x="7" y="27"/>
                    <a:pt x="6" y="35"/>
                  </a:cubicBezTo>
                  <a:cubicBezTo>
                    <a:pt x="6" y="44"/>
                    <a:pt x="5" y="50"/>
                    <a:pt x="0" y="58"/>
                  </a:cubicBezTo>
                  <a:cubicBezTo>
                    <a:pt x="1" y="51"/>
                    <a:pt x="2" y="44"/>
                    <a:pt x="2" y="37"/>
                  </a:cubicBezTo>
                  <a:cubicBezTo>
                    <a:pt x="3" y="32"/>
                    <a:pt x="5" y="29"/>
                    <a:pt x="6" y="24"/>
                  </a:cubicBezTo>
                  <a:cubicBezTo>
                    <a:pt x="8" y="16"/>
                    <a:pt x="10" y="8"/>
                    <a:pt x="13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8" name="Freeform 275">
              <a:extLst>
                <a:ext uri="{FF2B5EF4-FFF2-40B4-BE49-F238E27FC236}">
                  <a16:creationId xmlns:a16="http://schemas.microsoft.com/office/drawing/2014/main" id="{4AD507FD-03EE-4241-9DB3-24C38D79B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754"/>
              <a:ext cx="58" cy="255"/>
            </a:xfrm>
            <a:custGeom>
              <a:avLst/>
              <a:gdLst>
                <a:gd name="T0" fmla="*/ 56 w 26"/>
                <a:gd name="T1" fmla="*/ 215 h 114"/>
                <a:gd name="T2" fmla="*/ 20 w 26"/>
                <a:gd name="T3" fmla="*/ 526 h 114"/>
                <a:gd name="T4" fmla="*/ 9 w 26"/>
                <a:gd name="T5" fmla="*/ 796 h 114"/>
                <a:gd name="T6" fmla="*/ 80 w 26"/>
                <a:gd name="T7" fmla="*/ 1040 h 114"/>
                <a:gd name="T8" fmla="*/ 154 w 26"/>
                <a:gd name="T9" fmla="*/ 1177 h 114"/>
                <a:gd name="T10" fmla="*/ 223 w 26"/>
                <a:gd name="T11" fmla="*/ 1275 h 114"/>
                <a:gd name="T12" fmla="*/ 145 w 26"/>
                <a:gd name="T13" fmla="*/ 1105 h 114"/>
                <a:gd name="T14" fmla="*/ 199 w 26"/>
                <a:gd name="T15" fmla="*/ 986 h 114"/>
                <a:gd name="T16" fmla="*/ 243 w 26"/>
                <a:gd name="T17" fmla="*/ 850 h 114"/>
                <a:gd name="T18" fmla="*/ 288 w 26"/>
                <a:gd name="T19" fmla="*/ 740 h 114"/>
                <a:gd name="T20" fmla="*/ 243 w 26"/>
                <a:gd name="T21" fmla="*/ 606 h 114"/>
                <a:gd name="T22" fmla="*/ 199 w 26"/>
                <a:gd name="T23" fmla="*/ 416 h 114"/>
                <a:gd name="T24" fmla="*/ 223 w 26"/>
                <a:gd name="T25" fmla="*/ 215 h 114"/>
                <a:gd name="T26" fmla="*/ 210 w 26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114">
                  <a:moveTo>
                    <a:pt x="5" y="19"/>
                  </a:moveTo>
                  <a:cubicBezTo>
                    <a:pt x="1" y="28"/>
                    <a:pt x="1" y="38"/>
                    <a:pt x="2" y="47"/>
                  </a:cubicBezTo>
                  <a:cubicBezTo>
                    <a:pt x="2" y="55"/>
                    <a:pt x="0" y="64"/>
                    <a:pt x="1" y="71"/>
                  </a:cubicBezTo>
                  <a:cubicBezTo>
                    <a:pt x="2" y="78"/>
                    <a:pt x="4" y="87"/>
                    <a:pt x="7" y="93"/>
                  </a:cubicBezTo>
                  <a:cubicBezTo>
                    <a:pt x="8" y="98"/>
                    <a:pt x="11" y="101"/>
                    <a:pt x="14" y="105"/>
                  </a:cubicBezTo>
                  <a:cubicBezTo>
                    <a:pt x="16" y="108"/>
                    <a:pt x="17" y="112"/>
                    <a:pt x="20" y="114"/>
                  </a:cubicBezTo>
                  <a:cubicBezTo>
                    <a:pt x="17" y="109"/>
                    <a:pt x="13" y="104"/>
                    <a:pt x="13" y="99"/>
                  </a:cubicBezTo>
                  <a:cubicBezTo>
                    <a:pt x="12" y="93"/>
                    <a:pt x="15" y="92"/>
                    <a:pt x="18" y="88"/>
                  </a:cubicBezTo>
                  <a:cubicBezTo>
                    <a:pt x="22" y="84"/>
                    <a:pt x="21" y="81"/>
                    <a:pt x="22" y="76"/>
                  </a:cubicBezTo>
                  <a:cubicBezTo>
                    <a:pt x="23" y="73"/>
                    <a:pt x="26" y="70"/>
                    <a:pt x="26" y="66"/>
                  </a:cubicBezTo>
                  <a:cubicBezTo>
                    <a:pt x="26" y="62"/>
                    <a:pt x="24" y="58"/>
                    <a:pt x="22" y="54"/>
                  </a:cubicBezTo>
                  <a:cubicBezTo>
                    <a:pt x="19" y="49"/>
                    <a:pt x="18" y="43"/>
                    <a:pt x="18" y="37"/>
                  </a:cubicBezTo>
                  <a:cubicBezTo>
                    <a:pt x="19" y="31"/>
                    <a:pt x="20" y="25"/>
                    <a:pt x="20" y="19"/>
                  </a:cubicBezTo>
                  <a:cubicBezTo>
                    <a:pt x="20" y="13"/>
                    <a:pt x="19" y="7"/>
                    <a:pt x="19" y="0"/>
                  </a:cubicBezTo>
                </a:path>
              </a:pathLst>
            </a:custGeom>
            <a:solidFill>
              <a:srgbClr val="D9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9" name="Freeform 276">
              <a:extLst>
                <a:ext uri="{FF2B5EF4-FFF2-40B4-BE49-F238E27FC236}">
                  <a16:creationId xmlns:a16="http://schemas.microsoft.com/office/drawing/2014/main" id="{7E7BBD5D-8597-466C-B094-0B543D9C4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796"/>
              <a:ext cx="31" cy="142"/>
            </a:xfrm>
            <a:custGeom>
              <a:avLst/>
              <a:gdLst>
                <a:gd name="T0" fmla="*/ 64 w 14"/>
                <a:gd name="T1" fmla="*/ 25 h 63"/>
                <a:gd name="T2" fmla="*/ 20 w 14"/>
                <a:gd name="T3" fmla="*/ 356 h 63"/>
                <a:gd name="T4" fmla="*/ 53 w 14"/>
                <a:gd name="T5" fmla="*/ 494 h 63"/>
                <a:gd name="T6" fmla="*/ 44 w 14"/>
                <a:gd name="T7" fmla="*/ 629 h 63"/>
                <a:gd name="T8" fmla="*/ 64 w 14"/>
                <a:gd name="T9" fmla="*/ 712 h 63"/>
                <a:gd name="T10" fmla="*/ 133 w 14"/>
                <a:gd name="T11" fmla="*/ 665 h 63"/>
                <a:gd name="T12" fmla="*/ 89 w 14"/>
                <a:gd name="T13" fmla="*/ 575 h 63"/>
                <a:gd name="T14" fmla="*/ 153 w 14"/>
                <a:gd name="T15" fmla="*/ 494 h 63"/>
                <a:gd name="T16" fmla="*/ 53 w 14"/>
                <a:gd name="T17" fmla="*/ 264 h 63"/>
                <a:gd name="T18" fmla="*/ 64 w 14"/>
                <a:gd name="T19" fmla="*/ 137 h 63"/>
                <a:gd name="T20" fmla="*/ 78 w 14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63">
                  <a:moveTo>
                    <a:pt x="6" y="2"/>
                  </a:moveTo>
                  <a:cubicBezTo>
                    <a:pt x="2" y="10"/>
                    <a:pt x="0" y="23"/>
                    <a:pt x="2" y="31"/>
                  </a:cubicBezTo>
                  <a:cubicBezTo>
                    <a:pt x="3" y="35"/>
                    <a:pt x="5" y="39"/>
                    <a:pt x="5" y="43"/>
                  </a:cubicBezTo>
                  <a:cubicBezTo>
                    <a:pt x="6" y="47"/>
                    <a:pt x="4" y="51"/>
                    <a:pt x="4" y="55"/>
                  </a:cubicBezTo>
                  <a:cubicBezTo>
                    <a:pt x="4" y="57"/>
                    <a:pt x="4" y="62"/>
                    <a:pt x="6" y="62"/>
                  </a:cubicBezTo>
                  <a:cubicBezTo>
                    <a:pt x="8" y="63"/>
                    <a:pt x="12" y="60"/>
                    <a:pt x="12" y="58"/>
                  </a:cubicBezTo>
                  <a:cubicBezTo>
                    <a:pt x="12" y="55"/>
                    <a:pt x="8" y="54"/>
                    <a:pt x="8" y="50"/>
                  </a:cubicBezTo>
                  <a:cubicBezTo>
                    <a:pt x="9" y="47"/>
                    <a:pt x="12" y="45"/>
                    <a:pt x="14" y="43"/>
                  </a:cubicBezTo>
                  <a:cubicBezTo>
                    <a:pt x="10" y="38"/>
                    <a:pt x="5" y="31"/>
                    <a:pt x="5" y="23"/>
                  </a:cubicBezTo>
                  <a:cubicBezTo>
                    <a:pt x="5" y="19"/>
                    <a:pt x="7" y="16"/>
                    <a:pt x="6" y="12"/>
                  </a:cubicBezTo>
                  <a:cubicBezTo>
                    <a:pt x="6" y="8"/>
                    <a:pt x="6" y="4"/>
                    <a:pt x="7" y="0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0" name="Freeform 277">
              <a:extLst>
                <a:ext uri="{FF2B5EF4-FFF2-40B4-BE49-F238E27FC236}">
                  <a16:creationId xmlns:a16="http://schemas.microsoft.com/office/drawing/2014/main" id="{7190C545-39EF-4117-A965-FF20971D4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523"/>
              <a:ext cx="83" cy="249"/>
            </a:xfrm>
            <a:custGeom>
              <a:avLst/>
              <a:gdLst>
                <a:gd name="T0" fmla="*/ 247 w 37"/>
                <a:gd name="T1" fmla="*/ 518 h 111"/>
                <a:gd name="T2" fmla="*/ 137 w 37"/>
                <a:gd name="T3" fmla="*/ 664 h 111"/>
                <a:gd name="T4" fmla="*/ 101 w 37"/>
                <a:gd name="T5" fmla="*/ 855 h 111"/>
                <a:gd name="T6" fmla="*/ 0 w 37"/>
                <a:gd name="T7" fmla="*/ 1254 h 111"/>
                <a:gd name="T8" fmla="*/ 137 w 37"/>
                <a:gd name="T9" fmla="*/ 960 h 111"/>
                <a:gd name="T10" fmla="*/ 215 w 37"/>
                <a:gd name="T11" fmla="*/ 745 h 111"/>
                <a:gd name="T12" fmla="*/ 292 w 37"/>
                <a:gd name="T13" fmla="*/ 700 h 111"/>
                <a:gd name="T14" fmla="*/ 271 w 37"/>
                <a:gd name="T15" fmla="*/ 599 h 111"/>
                <a:gd name="T16" fmla="*/ 307 w 37"/>
                <a:gd name="T17" fmla="*/ 554 h 111"/>
                <a:gd name="T18" fmla="*/ 307 w 37"/>
                <a:gd name="T19" fmla="*/ 498 h 111"/>
                <a:gd name="T20" fmla="*/ 372 w 37"/>
                <a:gd name="T21" fmla="*/ 397 h 111"/>
                <a:gd name="T22" fmla="*/ 417 w 37"/>
                <a:gd name="T23" fmla="*/ 328 h 111"/>
                <a:gd name="T24" fmla="*/ 336 w 37"/>
                <a:gd name="T25" fmla="*/ 307 h 111"/>
                <a:gd name="T26" fmla="*/ 292 w 37"/>
                <a:gd name="T27" fmla="*/ 191 h 111"/>
                <a:gd name="T28" fmla="*/ 292 w 37"/>
                <a:gd name="T29" fmla="*/ 81 h 111"/>
                <a:gd name="T30" fmla="*/ 316 w 37"/>
                <a:gd name="T31" fmla="*/ 0 h 111"/>
                <a:gd name="T32" fmla="*/ 247 w 37"/>
                <a:gd name="T33" fmla="*/ 56 h 111"/>
                <a:gd name="T34" fmla="*/ 262 w 37"/>
                <a:gd name="T35" fmla="*/ 137 h 111"/>
                <a:gd name="T36" fmla="*/ 227 w 37"/>
                <a:gd name="T37" fmla="*/ 227 h 111"/>
                <a:gd name="T38" fmla="*/ 262 w 37"/>
                <a:gd name="T39" fmla="*/ 328 h 1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111">
                  <a:moveTo>
                    <a:pt x="22" y="46"/>
                  </a:moveTo>
                  <a:cubicBezTo>
                    <a:pt x="20" y="50"/>
                    <a:pt x="13" y="54"/>
                    <a:pt x="12" y="59"/>
                  </a:cubicBezTo>
                  <a:cubicBezTo>
                    <a:pt x="10" y="64"/>
                    <a:pt x="11" y="70"/>
                    <a:pt x="9" y="76"/>
                  </a:cubicBezTo>
                  <a:cubicBezTo>
                    <a:pt x="5" y="87"/>
                    <a:pt x="3" y="99"/>
                    <a:pt x="0" y="111"/>
                  </a:cubicBezTo>
                  <a:cubicBezTo>
                    <a:pt x="3" y="102"/>
                    <a:pt x="6" y="92"/>
                    <a:pt x="12" y="85"/>
                  </a:cubicBezTo>
                  <a:cubicBezTo>
                    <a:pt x="16" y="79"/>
                    <a:pt x="12" y="71"/>
                    <a:pt x="19" y="66"/>
                  </a:cubicBezTo>
                  <a:cubicBezTo>
                    <a:pt x="20" y="65"/>
                    <a:pt x="25" y="64"/>
                    <a:pt x="26" y="62"/>
                  </a:cubicBezTo>
                  <a:cubicBezTo>
                    <a:pt x="27" y="58"/>
                    <a:pt x="23" y="57"/>
                    <a:pt x="24" y="53"/>
                  </a:cubicBezTo>
                  <a:cubicBezTo>
                    <a:pt x="25" y="51"/>
                    <a:pt x="26" y="50"/>
                    <a:pt x="27" y="49"/>
                  </a:cubicBezTo>
                  <a:cubicBezTo>
                    <a:pt x="27" y="47"/>
                    <a:pt x="26" y="45"/>
                    <a:pt x="27" y="44"/>
                  </a:cubicBezTo>
                  <a:cubicBezTo>
                    <a:pt x="28" y="40"/>
                    <a:pt x="32" y="38"/>
                    <a:pt x="33" y="35"/>
                  </a:cubicBezTo>
                  <a:cubicBezTo>
                    <a:pt x="34" y="33"/>
                    <a:pt x="34" y="29"/>
                    <a:pt x="37" y="29"/>
                  </a:cubicBezTo>
                  <a:cubicBezTo>
                    <a:pt x="33" y="29"/>
                    <a:pt x="32" y="31"/>
                    <a:pt x="30" y="27"/>
                  </a:cubicBezTo>
                  <a:cubicBezTo>
                    <a:pt x="29" y="24"/>
                    <a:pt x="27" y="20"/>
                    <a:pt x="26" y="17"/>
                  </a:cubicBezTo>
                  <a:cubicBezTo>
                    <a:pt x="26" y="15"/>
                    <a:pt x="26" y="9"/>
                    <a:pt x="26" y="7"/>
                  </a:cubicBezTo>
                  <a:cubicBezTo>
                    <a:pt x="27" y="4"/>
                    <a:pt x="31" y="3"/>
                    <a:pt x="28" y="0"/>
                  </a:cubicBezTo>
                  <a:cubicBezTo>
                    <a:pt x="26" y="1"/>
                    <a:pt x="23" y="3"/>
                    <a:pt x="22" y="5"/>
                  </a:cubicBezTo>
                  <a:cubicBezTo>
                    <a:pt x="20" y="8"/>
                    <a:pt x="22" y="9"/>
                    <a:pt x="23" y="12"/>
                  </a:cubicBezTo>
                  <a:cubicBezTo>
                    <a:pt x="24" y="17"/>
                    <a:pt x="21" y="17"/>
                    <a:pt x="20" y="20"/>
                  </a:cubicBezTo>
                  <a:cubicBezTo>
                    <a:pt x="19" y="24"/>
                    <a:pt x="21" y="26"/>
                    <a:pt x="23" y="29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1" name="Freeform 278">
              <a:extLst>
                <a:ext uri="{FF2B5EF4-FFF2-40B4-BE49-F238E27FC236}">
                  <a16:creationId xmlns:a16="http://schemas.microsoft.com/office/drawing/2014/main" id="{60AB0799-8524-4A34-A1CA-07E3D61F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534"/>
              <a:ext cx="18" cy="89"/>
            </a:xfrm>
            <a:custGeom>
              <a:avLst/>
              <a:gdLst>
                <a:gd name="T0" fmla="*/ 36 w 8"/>
                <a:gd name="T1" fmla="*/ 134 h 40"/>
                <a:gd name="T2" fmla="*/ 11 w 8"/>
                <a:gd name="T3" fmla="*/ 198 h 40"/>
                <a:gd name="T4" fmla="*/ 45 w 8"/>
                <a:gd name="T5" fmla="*/ 278 h 40"/>
                <a:gd name="T6" fmla="*/ 25 w 8"/>
                <a:gd name="T7" fmla="*/ 441 h 40"/>
                <a:gd name="T8" fmla="*/ 56 w 8"/>
                <a:gd name="T9" fmla="*/ 198 h 40"/>
                <a:gd name="T10" fmla="*/ 56 w 8"/>
                <a:gd name="T11" fmla="*/ 100 h 40"/>
                <a:gd name="T12" fmla="*/ 36 w 8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0">
                  <a:moveTo>
                    <a:pt x="3" y="12"/>
                  </a:moveTo>
                  <a:cubicBezTo>
                    <a:pt x="2" y="14"/>
                    <a:pt x="0" y="16"/>
                    <a:pt x="1" y="18"/>
                  </a:cubicBezTo>
                  <a:cubicBezTo>
                    <a:pt x="2" y="21"/>
                    <a:pt x="4" y="21"/>
                    <a:pt x="4" y="25"/>
                  </a:cubicBezTo>
                  <a:cubicBezTo>
                    <a:pt x="4" y="30"/>
                    <a:pt x="3" y="35"/>
                    <a:pt x="2" y="40"/>
                  </a:cubicBezTo>
                  <a:cubicBezTo>
                    <a:pt x="7" y="34"/>
                    <a:pt x="8" y="26"/>
                    <a:pt x="5" y="18"/>
                  </a:cubicBezTo>
                  <a:cubicBezTo>
                    <a:pt x="5" y="15"/>
                    <a:pt x="5" y="13"/>
                    <a:pt x="5" y="9"/>
                  </a:cubicBezTo>
                  <a:cubicBezTo>
                    <a:pt x="5" y="6"/>
                    <a:pt x="3" y="3"/>
                    <a:pt x="3" y="0"/>
                  </a:cubicBezTo>
                </a:path>
              </a:pathLst>
            </a:custGeom>
            <a:solidFill>
              <a:srgbClr val="96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2" name="Freeform 279">
              <a:extLst>
                <a:ext uri="{FF2B5EF4-FFF2-40B4-BE49-F238E27FC236}">
                  <a16:creationId xmlns:a16="http://schemas.microsoft.com/office/drawing/2014/main" id="{1662A597-1DE0-4494-8FF8-BD114CC59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612"/>
              <a:ext cx="43" cy="74"/>
            </a:xfrm>
            <a:custGeom>
              <a:avLst/>
              <a:gdLst>
                <a:gd name="T0" fmla="*/ 129 w 19"/>
                <a:gd name="T1" fmla="*/ 137 h 33"/>
                <a:gd name="T2" fmla="*/ 36 w 19"/>
                <a:gd name="T3" fmla="*/ 372 h 33"/>
                <a:gd name="T4" fmla="*/ 138 w 19"/>
                <a:gd name="T5" fmla="*/ 191 h 33"/>
                <a:gd name="T6" fmla="*/ 195 w 19"/>
                <a:gd name="T7" fmla="*/ 126 h 33"/>
                <a:gd name="T8" fmla="*/ 220 w 1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3">
                  <a:moveTo>
                    <a:pt x="11" y="12"/>
                  </a:moveTo>
                  <a:cubicBezTo>
                    <a:pt x="5" y="17"/>
                    <a:pt x="0" y="27"/>
                    <a:pt x="3" y="33"/>
                  </a:cubicBezTo>
                  <a:cubicBezTo>
                    <a:pt x="7" y="27"/>
                    <a:pt x="6" y="22"/>
                    <a:pt x="12" y="17"/>
                  </a:cubicBezTo>
                  <a:cubicBezTo>
                    <a:pt x="14" y="15"/>
                    <a:pt x="16" y="14"/>
                    <a:pt x="17" y="11"/>
                  </a:cubicBezTo>
                  <a:cubicBezTo>
                    <a:pt x="18" y="8"/>
                    <a:pt x="17" y="4"/>
                    <a:pt x="19" y="0"/>
                  </a:cubicBezTo>
                </a:path>
              </a:pathLst>
            </a:custGeom>
            <a:solidFill>
              <a:srgbClr val="96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3" name="Freeform 280">
              <a:extLst>
                <a:ext uri="{FF2B5EF4-FFF2-40B4-BE49-F238E27FC236}">
                  <a16:creationId xmlns:a16="http://schemas.microsoft.com/office/drawing/2014/main" id="{59B99A53-EEFB-4DEC-BC49-E352F32A3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110"/>
              <a:ext cx="45" cy="161"/>
            </a:xfrm>
            <a:custGeom>
              <a:avLst/>
              <a:gdLst>
                <a:gd name="T0" fmla="*/ 92 w 20"/>
                <a:gd name="T1" fmla="*/ 0 h 72"/>
                <a:gd name="T2" fmla="*/ 207 w 20"/>
                <a:gd name="T3" fmla="*/ 369 h 72"/>
                <a:gd name="T4" fmla="*/ 137 w 20"/>
                <a:gd name="T5" fmla="*/ 595 h 72"/>
                <a:gd name="T6" fmla="*/ 0 w 20"/>
                <a:gd name="T7" fmla="*/ 805 h 72"/>
                <a:gd name="T8" fmla="*/ 101 w 20"/>
                <a:gd name="T9" fmla="*/ 579 h 72"/>
                <a:gd name="T10" fmla="*/ 162 w 20"/>
                <a:gd name="T11" fmla="*/ 380 h 72"/>
                <a:gd name="T12" fmla="*/ 173 w 20"/>
                <a:gd name="T13" fmla="*/ 226 h 72"/>
                <a:gd name="T14" fmla="*/ 137 w 20"/>
                <a:gd name="T15" fmla="*/ 45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72">
                  <a:moveTo>
                    <a:pt x="8" y="0"/>
                  </a:moveTo>
                  <a:cubicBezTo>
                    <a:pt x="18" y="4"/>
                    <a:pt x="20" y="25"/>
                    <a:pt x="18" y="33"/>
                  </a:cubicBezTo>
                  <a:cubicBezTo>
                    <a:pt x="17" y="40"/>
                    <a:pt x="15" y="47"/>
                    <a:pt x="12" y="53"/>
                  </a:cubicBezTo>
                  <a:cubicBezTo>
                    <a:pt x="8" y="59"/>
                    <a:pt x="3" y="65"/>
                    <a:pt x="0" y="72"/>
                  </a:cubicBezTo>
                  <a:cubicBezTo>
                    <a:pt x="2" y="66"/>
                    <a:pt x="6" y="59"/>
                    <a:pt x="9" y="52"/>
                  </a:cubicBezTo>
                  <a:cubicBezTo>
                    <a:pt x="11" y="46"/>
                    <a:pt x="13" y="41"/>
                    <a:pt x="14" y="34"/>
                  </a:cubicBezTo>
                  <a:cubicBezTo>
                    <a:pt x="15" y="30"/>
                    <a:pt x="15" y="25"/>
                    <a:pt x="15" y="20"/>
                  </a:cubicBezTo>
                  <a:cubicBezTo>
                    <a:pt x="15" y="16"/>
                    <a:pt x="16" y="7"/>
                    <a:pt x="12" y="4"/>
                  </a:cubicBezTo>
                </a:path>
              </a:pathLst>
            </a:custGeom>
            <a:solidFill>
              <a:srgbClr val="964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4" name="Freeform 281">
              <a:extLst>
                <a:ext uri="{FF2B5EF4-FFF2-40B4-BE49-F238E27FC236}">
                  <a16:creationId xmlns:a16="http://schemas.microsoft.com/office/drawing/2014/main" id="{DC06F89E-E341-463C-AD63-50E4A1855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029"/>
              <a:ext cx="54" cy="40"/>
            </a:xfrm>
            <a:custGeom>
              <a:avLst/>
              <a:gdLst>
                <a:gd name="T0" fmla="*/ 11 w 24"/>
                <a:gd name="T1" fmla="*/ 142 h 18"/>
                <a:gd name="T2" fmla="*/ 146 w 24"/>
                <a:gd name="T3" fmla="*/ 162 h 18"/>
                <a:gd name="T4" fmla="*/ 275 w 24"/>
                <a:gd name="T5" fmla="*/ 178 h 18"/>
                <a:gd name="T6" fmla="*/ 126 w 24"/>
                <a:gd name="T7" fmla="*/ 64 h 18"/>
                <a:gd name="T8" fmla="*/ 0 w 24"/>
                <a:gd name="T9" fmla="*/ 0 h 18"/>
                <a:gd name="T10" fmla="*/ 45 w 24"/>
                <a:gd name="T11" fmla="*/ 133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1" y="13"/>
                  </a:moveTo>
                  <a:cubicBezTo>
                    <a:pt x="5" y="14"/>
                    <a:pt x="9" y="14"/>
                    <a:pt x="13" y="15"/>
                  </a:cubicBezTo>
                  <a:cubicBezTo>
                    <a:pt x="17" y="16"/>
                    <a:pt x="20" y="15"/>
                    <a:pt x="24" y="16"/>
                  </a:cubicBezTo>
                  <a:cubicBezTo>
                    <a:pt x="19" y="18"/>
                    <a:pt x="14" y="10"/>
                    <a:pt x="11" y="6"/>
                  </a:cubicBezTo>
                  <a:cubicBezTo>
                    <a:pt x="9" y="2"/>
                    <a:pt x="5" y="2"/>
                    <a:pt x="0" y="0"/>
                  </a:cubicBezTo>
                  <a:cubicBezTo>
                    <a:pt x="1" y="1"/>
                    <a:pt x="14" y="14"/>
                    <a:pt x="4" y="12"/>
                  </a:cubicBezTo>
                </a:path>
              </a:pathLst>
            </a:custGeom>
            <a:solidFill>
              <a:srgbClr val="C46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5" name="Freeform 282">
              <a:extLst>
                <a:ext uri="{FF2B5EF4-FFF2-40B4-BE49-F238E27FC236}">
                  <a16:creationId xmlns:a16="http://schemas.microsoft.com/office/drawing/2014/main" id="{D4CE8975-A687-41F6-A221-1238AC3DF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529"/>
              <a:ext cx="67" cy="204"/>
            </a:xfrm>
            <a:custGeom>
              <a:avLst/>
              <a:gdLst>
                <a:gd name="T0" fmla="*/ 290 w 30"/>
                <a:gd name="T1" fmla="*/ 56 h 91"/>
                <a:gd name="T2" fmla="*/ 65 w 30"/>
                <a:gd name="T3" fmla="*/ 518 h 91"/>
                <a:gd name="T4" fmla="*/ 56 w 30"/>
                <a:gd name="T5" fmla="*/ 652 h 91"/>
                <a:gd name="T6" fmla="*/ 9 w 30"/>
                <a:gd name="T7" fmla="*/ 764 h 91"/>
                <a:gd name="T8" fmla="*/ 45 w 30"/>
                <a:gd name="T9" fmla="*/ 1024 h 91"/>
                <a:gd name="T10" fmla="*/ 101 w 30"/>
                <a:gd name="T11" fmla="*/ 720 h 91"/>
                <a:gd name="T12" fmla="*/ 190 w 30"/>
                <a:gd name="T13" fmla="*/ 699 h 91"/>
                <a:gd name="T14" fmla="*/ 210 w 30"/>
                <a:gd name="T15" fmla="*/ 599 h 91"/>
                <a:gd name="T16" fmla="*/ 290 w 30"/>
                <a:gd name="T17" fmla="*/ 347 h 91"/>
                <a:gd name="T18" fmla="*/ 290 w 30"/>
                <a:gd name="T19" fmla="*/ 182 h 91"/>
                <a:gd name="T20" fmla="*/ 315 w 30"/>
                <a:gd name="T21" fmla="*/ 0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91">
                  <a:moveTo>
                    <a:pt x="26" y="5"/>
                  </a:moveTo>
                  <a:cubicBezTo>
                    <a:pt x="19" y="18"/>
                    <a:pt x="6" y="30"/>
                    <a:pt x="6" y="46"/>
                  </a:cubicBezTo>
                  <a:cubicBezTo>
                    <a:pt x="5" y="50"/>
                    <a:pt x="6" y="53"/>
                    <a:pt x="5" y="58"/>
                  </a:cubicBezTo>
                  <a:cubicBezTo>
                    <a:pt x="4" y="61"/>
                    <a:pt x="1" y="64"/>
                    <a:pt x="1" y="68"/>
                  </a:cubicBezTo>
                  <a:cubicBezTo>
                    <a:pt x="0" y="76"/>
                    <a:pt x="3" y="84"/>
                    <a:pt x="4" y="91"/>
                  </a:cubicBezTo>
                  <a:cubicBezTo>
                    <a:pt x="2" y="84"/>
                    <a:pt x="1" y="68"/>
                    <a:pt x="9" y="64"/>
                  </a:cubicBezTo>
                  <a:cubicBezTo>
                    <a:pt x="12" y="62"/>
                    <a:pt x="14" y="64"/>
                    <a:pt x="17" y="62"/>
                  </a:cubicBezTo>
                  <a:cubicBezTo>
                    <a:pt x="18" y="60"/>
                    <a:pt x="18" y="55"/>
                    <a:pt x="19" y="53"/>
                  </a:cubicBezTo>
                  <a:cubicBezTo>
                    <a:pt x="26" y="44"/>
                    <a:pt x="28" y="43"/>
                    <a:pt x="26" y="31"/>
                  </a:cubicBezTo>
                  <a:cubicBezTo>
                    <a:pt x="25" y="25"/>
                    <a:pt x="24" y="22"/>
                    <a:pt x="26" y="16"/>
                  </a:cubicBezTo>
                  <a:cubicBezTo>
                    <a:pt x="27" y="10"/>
                    <a:pt x="30" y="6"/>
                    <a:pt x="28" y="0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6" name="Freeform 283">
              <a:extLst>
                <a:ext uri="{FF2B5EF4-FFF2-40B4-BE49-F238E27FC236}">
                  <a16:creationId xmlns:a16="http://schemas.microsoft.com/office/drawing/2014/main" id="{0BB5227C-B484-46FB-A3E8-E2CE96725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388"/>
              <a:ext cx="60" cy="213"/>
            </a:xfrm>
            <a:custGeom>
              <a:avLst/>
              <a:gdLst>
                <a:gd name="T0" fmla="*/ 218 w 27"/>
                <a:gd name="T1" fmla="*/ 0 h 95"/>
                <a:gd name="T2" fmla="*/ 53 w 27"/>
                <a:gd name="T3" fmla="*/ 191 h 95"/>
                <a:gd name="T4" fmla="*/ 64 w 27"/>
                <a:gd name="T5" fmla="*/ 453 h 95"/>
                <a:gd name="T6" fmla="*/ 80 w 27"/>
                <a:gd name="T7" fmla="*/ 599 h 95"/>
                <a:gd name="T8" fmla="*/ 187 w 27"/>
                <a:gd name="T9" fmla="*/ 679 h 95"/>
                <a:gd name="T10" fmla="*/ 133 w 27"/>
                <a:gd name="T11" fmla="*/ 1072 h 95"/>
                <a:gd name="T12" fmla="*/ 287 w 27"/>
                <a:gd name="T13" fmla="*/ 587 h 95"/>
                <a:gd name="T14" fmla="*/ 287 w 27"/>
                <a:gd name="T15" fmla="*/ 336 h 95"/>
                <a:gd name="T16" fmla="*/ 207 w 27"/>
                <a:gd name="T17" fmla="*/ 9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95">
                  <a:moveTo>
                    <a:pt x="20" y="0"/>
                  </a:moveTo>
                  <a:cubicBezTo>
                    <a:pt x="15" y="4"/>
                    <a:pt x="9" y="12"/>
                    <a:pt x="5" y="17"/>
                  </a:cubicBezTo>
                  <a:cubicBezTo>
                    <a:pt x="0" y="25"/>
                    <a:pt x="5" y="32"/>
                    <a:pt x="6" y="40"/>
                  </a:cubicBezTo>
                  <a:cubicBezTo>
                    <a:pt x="6" y="44"/>
                    <a:pt x="5" y="49"/>
                    <a:pt x="7" y="53"/>
                  </a:cubicBezTo>
                  <a:cubicBezTo>
                    <a:pt x="10" y="56"/>
                    <a:pt x="14" y="57"/>
                    <a:pt x="17" y="60"/>
                  </a:cubicBezTo>
                  <a:cubicBezTo>
                    <a:pt x="25" y="71"/>
                    <a:pt x="12" y="84"/>
                    <a:pt x="12" y="95"/>
                  </a:cubicBezTo>
                  <a:cubicBezTo>
                    <a:pt x="26" y="95"/>
                    <a:pt x="27" y="61"/>
                    <a:pt x="26" y="52"/>
                  </a:cubicBezTo>
                  <a:cubicBezTo>
                    <a:pt x="26" y="45"/>
                    <a:pt x="27" y="37"/>
                    <a:pt x="26" y="30"/>
                  </a:cubicBezTo>
                  <a:cubicBezTo>
                    <a:pt x="25" y="22"/>
                    <a:pt x="20" y="16"/>
                    <a:pt x="19" y="8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7" name="Freeform 284">
              <a:extLst>
                <a:ext uri="{FF2B5EF4-FFF2-40B4-BE49-F238E27FC236}">
                  <a16:creationId xmlns:a16="http://schemas.microsoft.com/office/drawing/2014/main" id="{934DAD14-5019-4F7C-AAE9-22EF31552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440"/>
              <a:ext cx="45" cy="201"/>
            </a:xfrm>
            <a:custGeom>
              <a:avLst/>
              <a:gdLst>
                <a:gd name="T0" fmla="*/ 117 w 20"/>
                <a:gd name="T1" fmla="*/ 0 h 90"/>
                <a:gd name="T2" fmla="*/ 137 w 20"/>
                <a:gd name="T3" fmla="*/ 255 h 90"/>
                <a:gd name="T4" fmla="*/ 173 w 20"/>
                <a:gd name="T5" fmla="*/ 543 h 90"/>
                <a:gd name="T6" fmla="*/ 146 w 20"/>
                <a:gd name="T7" fmla="*/ 668 h 90"/>
                <a:gd name="T8" fmla="*/ 56 w 20"/>
                <a:gd name="T9" fmla="*/ 768 h 90"/>
                <a:gd name="T10" fmla="*/ 11 w 20"/>
                <a:gd name="T11" fmla="*/ 1003 h 90"/>
                <a:gd name="T12" fmla="*/ 146 w 20"/>
                <a:gd name="T13" fmla="*/ 813 h 90"/>
                <a:gd name="T14" fmla="*/ 194 w 20"/>
                <a:gd name="T15" fmla="*/ 659 h 90"/>
                <a:gd name="T16" fmla="*/ 207 w 20"/>
                <a:gd name="T17" fmla="*/ 413 h 90"/>
                <a:gd name="T18" fmla="*/ 182 w 20"/>
                <a:gd name="T19" fmla="*/ 315 h 90"/>
                <a:gd name="T20" fmla="*/ 194 w 20"/>
                <a:gd name="T21" fmla="*/ 226 h 90"/>
                <a:gd name="T22" fmla="*/ 126 w 20"/>
                <a:gd name="T23" fmla="*/ 9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90">
                  <a:moveTo>
                    <a:pt x="10" y="0"/>
                  </a:moveTo>
                  <a:cubicBezTo>
                    <a:pt x="4" y="9"/>
                    <a:pt x="8" y="14"/>
                    <a:pt x="12" y="23"/>
                  </a:cubicBezTo>
                  <a:cubicBezTo>
                    <a:pt x="15" y="31"/>
                    <a:pt x="15" y="40"/>
                    <a:pt x="15" y="49"/>
                  </a:cubicBezTo>
                  <a:cubicBezTo>
                    <a:pt x="15" y="53"/>
                    <a:pt x="15" y="57"/>
                    <a:pt x="13" y="60"/>
                  </a:cubicBezTo>
                  <a:cubicBezTo>
                    <a:pt x="12" y="64"/>
                    <a:pt x="7" y="66"/>
                    <a:pt x="5" y="69"/>
                  </a:cubicBezTo>
                  <a:cubicBezTo>
                    <a:pt x="0" y="77"/>
                    <a:pt x="8" y="83"/>
                    <a:pt x="1" y="90"/>
                  </a:cubicBezTo>
                  <a:cubicBezTo>
                    <a:pt x="5" y="84"/>
                    <a:pt x="6" y="78"/>
                    <a:pt x="13" y="73"/>
                  </a:cubicBezTo>
                  <a:cubicBezTo>
                    <a:pt x="8" y="66"/>
                    <a:pt x="15" y="65"/>
                    <a:pt x="17" y="59"/>
                  </a:cubicBezTo>
                  <a:cubicBezTo>
                    <a:pt x="20" y="54"/>
                    <a:pt x="20" y="43"/>
                    <a:pt x="18" y="37"/>
                  </a:cubicBezTo>
                  <a:cubicBezTo>
                    <a:pt x="18" y="34"/>
                    <a:pt x="16" y="32"/>
                    <a:pt x="16" y="28"/>
                  </a:cubicBezTo>
                  <a:cubicBezTo>
                    <a:pt x="16" y="24"/>
                    <a:pt x="18" y="23"/>
                    <a:pt x="17" y="20"/>
                  </a:cubicBezTo>
                  <a:cubicBezTo>
                    <a:pt x="14" y="12"/>
                    <a:pt x="8" y="11"/>
                    <a:pt x="11" y="1"/>
                  </a:cubicBezTo>
                </a:path>
              </a:pathLst>
            </a:custGeom>
            <a:solidFill>
              <a:srgbClr val="E5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8" name="Freeform 285">
              <a:extLst>
                <a:ext uri="{FF2B5EF4-FFF2-40B4-BE49-F238E27FC236}">
                  <a16:creationId xmlns:a16="http://schemas.microsoft.com/office/drawing/2014/main" id="{AF16EF6B-D2FB-47BA-BDBE-3CE24DAC8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2632"/>
              <a:ext cx="35" cy="169"/>
            </a:xfrm>
            <a:custGeom>
              <a:avLst/>
              <a:gdLst>
                <a:gd name="T0" fmla="*/ 53 w 16"/>
                <a:gd name="T1" fmla="*/ 117 h 75"/>
                <a:gd name="T2" fmla="*/ 0 w 16"/>
                <a:gd name="T3" fmla="*/ 275 h 75"/>
                <a:gd name="T4" fmla="*/ 44 w 16"/>
                <a:gd name="T5" fmla="*/ 466 h 75"/>
                <a:gd name="T6" fmla="*/ 158 w 16"/>
                <a:gd name="T7" fmla="*/ 859 h 75"/>
                <a:gd name="T8" fmla="*/ 72 w 16"/>
                <a:gd name="T9" fmla="*/ 320 h 75"/>
                <a:gd name="T10" fmla="*/ 125 w 16"/>
                <a:gd name="T11" fmla="*/ 0 h 75"/>
                <a:gd name="T12" fmla="*/ 20 w 16"/>
                <a:gd name="T13" fmla="*/ 117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75">
                  <a:moveTo>
                    <a:pt x="5" y="10"/>
                  </a:moveTo>
                  <a:cubicBezTo>
                    <a:pt x="4" y="14"/>
                    <a:pt x="0" y="19"/>
                    <a:pt x="0" y="24"/>
                  </a:cubicBezTo>
                  <a:cubicBezTo>
                    <a:pt x="1" y="30"/>
                    <a:pt x="4" y="34"/>
                    <a:pt x="4" y="41"/>
                  </a:cubicBezTo>
                  <a:cubicBezTo>
                    <a:pt x="2" y="55"/>
                    <a:pt x="9" y="63"/>
                    <a:pt x="15" y="75"/>
                  </a:cubicBezTo>
                  <a:cubicBezTo>
                    <a:pt x="2" y="75"/>
                    <a:pt x="5" y="36"/>
                    <a:pt x="7" y="28"/>
                  </a:cubicBezTo>
                  <a:cubicBezTo>
                    <a:pt x="8" y="22"/>
                    <a:pt x="16" y="4"/>
                    <a:pt x="12" y="0"/>
                  </a:cubicBezTo>
                  <a:cubicBezTo>
                    <a:pt x="8" y="3"/>
                    <a:pt x="7" y="9"/>
                    <a:pt x="2" y="10"/>
                  </a:cubicBezTo>
                </a:path>
              </a:pathLst>
            </a:custGeom>
            <a:solidFill>
              <a:srgbClr val="DCA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9" name="Freeform 286">
              <a:extLst>
                <a:ext uri="{FF2B5EF4-FFF2-40B4-BE49-F238E27FC236}">
                  <a16:creationId xmlns:a16="http://schemas.microsoft.com/office/drawing/2014/main" id="{E5DAFA2C-50E5-4AA7-B2FA-B1349E004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2296"/>
              <a:ext cx="33" cy="74"/>
            </a:xfrm>
            <a:custGeom>
              <a:avLst/>
              <a:gdLst>
                <a:gd name="T0" fmla="*/ 64 w 15"/>
                <a:gd name="T1" fmla="*/ 157 h 33"/>
                <a:gd name="T2" fmla="*/ 44 w 15"/>
                <a:gd name="T3" fmla="*/ 372 h 33"/>
                <a:gd name="T4" fmla="*/ 106 w 15"/>
                <a:gd name="T5" fmla="*/ 157 h 33"/>
                <a:gd name="T6" fmla="*/ 150 w 15"/>
                <a:gd name="T7" fmla="*/ 90 h 33"/>
                <a:gd name="T8" fmla="*/ 161 w 15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3">
                  <a:moveTo>
                    <a:pt x="6" y="14"/>
                  </a:moveTo>
                  <a:cubicBezTo>
                    <a:pt x="0" y="19"/>
                    <a:pt x="3" y="27"/>
                    <a:pt x="4" y="33"/>
                  </a:cubicBezTo>
                  <a:cubicBezTo>
                    <a:pt x="4" y="24"/>
                    <a:pt x="5" y="20"/>
                    <a:pt x="10" y="14"/>
                  </a:cubicBezTo>
                  <a:cubicBezTo>
                    <a:pt x="12" y="11"/>
                    <a:pt x="13" y="11"/>
                    <a:pt x="14" y="8"/>
                  </a:cubicBezTo>
                  <a:cubicBezTo>
                    <a:pt x="15" y="4"/>
                    <a:pt x="13" y="2"/>
                    <a:pt x="15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0" name="Freeform 287">
              <a:extLst>
                <a:ext uri="{FF2B5EF4-FFF2-40B4-BE49-F238E27FC236}">
                  <a16:creationId xmlns:a16="http://schemas.microsoft.com/office/drawing/2014/main" id="{CE4459E7-6A7D-444D-8477-9A6377B0E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498"/>
              <a:ext cx="27" cy="81"/>
            </a:xfrm>
            <a:custGeom>
              <a:avLst/>
              <a:gdLst>
                <a:gd name="T0" fmla="*/ 72 w 12"/>
                <a:gd name="T1" fmla="*/ 11 h 36"/>
                <a:gd name="T2" fmla="*/ 81 w 12"/>
                <a:gd name="T3" fmla="*/ 207 h 36"/>
                <a:gd name="T4" fmla="*/ 56 w 12"/>
                <a:gd name="T5" fmla="*/ 320 h 36"/>
                <a:gd name="T6" fmla="*/ 56 w 12"/>
                <a:gd name="T7" fmla="*/ 410 h 36"/>
                <a:gd name="T8" fmla="*/ 126 w 12"/>
                <a:gd name="T9" fmla="*/ 207 h 36"/>
                <a:gd name="T10" fmla="*/ 101 w 12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36">
                  <a:moveTo>
                    <a:pt x="6" y="1"/>
                  </a:moveTo>
                  <a:cubicBezTo>
                    <a:pt x="0" y="1"/>
                    <a:pt x="7" y="15"/>
                    <a:pt x="7" y="18"/>
                  </a:cubicBezTo>
                  <a:cubicBezTo>
                    <a:pt x="7" y="21"/>
                    <a:pt x="5" y="24"/>
                    <a:pt x="5" y="28"/>
                  </a:cubicBezTo>
                  <a:cubicBezTo>
                    <a:pt x="5" y="30"/>
                    <a:pt x="7" y="33"/>
                    <a:pt x="5" y="36"/>
                  </a:cubicBezTo>
                  <a:cubicBezTo>
                    <a:pt x="6" y="29"/>
                    <a:pt x="12" y="24"/>
                    <a:pt x="11" y="18"/>
                  </a:cubicBezTo>
                  <a:cubicBezTo>
                    <a:pt x="11" y="12"/>
                    <a:pt x="5" y="8"/>
                    <a:pt x="9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1" name="Freeform 288">
              <a:extLst>
                <a:ext uri="{FF2B5EF4-FFF2-40B4-BE49-F238E27FC236}">
                  <a16:creationId xmlns:a16="http://schemas.microsoft.com/office/drawing/2014/main" id="{7F75345D-E2E7-4C0C-8368-033D3D491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846"/>
              <a:ext cx="20" cy="38"/>
            </a:xfrm>
            <a:custGeom>
              <a:avLst/>
              <a:gdLst>
                <a:gd name="T0" fmla="*/ 64 w 9"/>
                <a:gd name="T1" fmla="*/ 36 h 17"/>
                <a:gd name="T2" fmla="*/ 98 w 9"/>
                <a:gd name="T3" fmla="*/ 190 h 17"/>
                <a:gd name="T4" fmla="*/ 8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6" y="3"/>
                  </a:moveTo>
                  <a:cubicBezTo>
                    <a:pt x="0" y="3"/>
                    <a:pt x="7" y="15"/>
                    <a:pt x="9" y="17"/>
                  </a:cubicBezTo>
                  <a:cubicBezTo>
                    <a:pt x="7" y="10"/>
                    <a:pt x="4" y="7"/>
                    <a:pt x="7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2" name="Freeform 289">
              <a:extLst>
                <a:ext uri="{FF2B5EF4-FFF2-40B4-BE49-F238E27FC236}">
                  <a16:creationId xmlns:a16="http://schemas.microsoft.com/office/drawing/2014/main" id="{FC5065F7-8E5C-499A-BC40-2EAC63540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897"/>
              <a:ext cx="9" cy="25"/>
            </a:xfrm>
            <a:custGeom>
              <a:avLst/>
              <a:gdLst>
                <a:gd name="T0" fmla="*/ 0 w 4"/>
                <a:gd name="T1" fmla="*/ 36 h 11"/>
                <a:gd name="T2" fmla="*/ 11 w 4"/>
                <a:gd name="T3" fmla="*/ 130 h 11"/>
                <a:gd name="T4" fmla="*/ 36 w 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0" y="3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4" y="9"/>
                    <a:pt x="3" y="4"/>
                    <a:pt x="3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3" name="Freeform 290">
              <a:extLst>
                <a:ext uri="{FF2B5EF4-FFF2-40B4-BE49-F238E27FC236}">
                  <a16:creationId xmlns:a16="http://schemas.microsoft.com/office/drawing/2014/main" id="{EA01E745-A626-470F-8F60-49404B62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821"/>
              <a:ext cx="7" cy="13"/>
            </a:xfrm>
            <a:custGeom>
              <a:avLst/>
              <a:gdLst>
                <a:gd name="T0" fmla="*/ 12 w 3"/>
                <a:gd name="T1" fmla="*/ 61 h 6"/>
                <a:gd name="T2" fmla="*/ 3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4" name="Freeform 291">
              <a:extLst>
                <a:ext uri="{FF2B5EF4-FFF2-40B4-BE49-F238E27FC236}">
                  <a16:creationId xmlns:a16="http://schemas.microsoft.com/office/drawing/2014/main" id="{0524D23B-0DBF-4934-9F4F-91F0F070A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112"/>
              <a:ext cx="25" cy="13"/>
            </a:xfrm>
            <a:custGeom>
              <a:avLst/>
              <a:gdLst>
                <a:gd name="T0" fmla="*/ 57 w 11"/>
                <a:gd name="T1" fmla="*/ 0 h 6"/>
                <a:gd name="T2" fmla="*/ 118 w 11"/>
                <a:gd name="T3" fmla="*/ 43 h 6"/>
                <a:gd name="T4" fmla="*/ 102 w 11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5" y="0"/>
                  </a:moveTo>
                  <a:cubicBezTo>
                    <a:pt x="0" y="5"/>
                    <a:pt x="7" y="6"/>
                    <a:pt x="10" y="4"/>
                  </a:cubicBezTo>
                  <a:cubicBezTo>
                    <a:pt x="11" y="2"/>
                    <a:pt x="10" y="3"/>
                    <a:pt x="9" y="2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5" name="Freeform 292">
              <a:extLst>
                <a:ext uri="{FF2B5EF4-FFF2-40B4-BE49-F238E27FC236}">
                  <a16:creationId xmlns:a16="http://schemas.microsoft.com/office/drawing/2014/main" id="{A0D19F21-970B-4EFE-ABD2-537E68B52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130"/>
              <a:ext cx="5" cy="4"/>
            </a:xfrm>
            <a:custGeom>
              <a:avLst/>
              <a:gdLst>
                <a:gd name="T0" fmla="*/ 20 w 2"/>
                <a:gd name="T1" fmla="*/ 8 h 2"/>
                <a:gd name="T2" fmla="*/ 33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0"/>
                    <a:pt x="1" y="1"/>
                    <a:pt x="2" y="2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6" name="Freeform 293">
              <a:extLst>
                <a:ext uri="{FF2B5EF4-FFF2-40B4-BE49-F238E27FC236}">
                  <a16:creationId xmlns:a16="http://schemas.microsoft.com/office/drawing/2014/main" id="{62F161AD-FB1D-4F7E-8C7C-8ABAE89F8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267"/>
              <a:ext cx="18" cy="24"/>
            </a:xfrm>
            <a:custGeom>
              <a:avLst/>
              <a:gdLst>
                <a:gd name="T0" fmla="*/ 92 w 8"/>
                <a:gd name="T1" fmla="*/ 0 h 11"/>
                <a:gd name="T2" fmla="*/ 0 w 8"/>
                <a:gd name="T3" fmla="*/ 113 h 11"/>
                <a:gd name="T4" fmla="*/ 0 w 8"/>
                <a:gd name="T5" fmla="*/ 9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3"/>
                    <a:pt x="4" y="10"/>
                    <a:pt x="0" y="11"/>
                  </a:cubicBezTo>
                  <a:cubicBezTo>
                    <a:pt x="0" y="10"/>
                    <a:pt x="0" y="9"/>
                    <a:pt x="0" y="9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7" name="Freeform 294">
              <a:extLst>
                <a:ext uri="{FF2B5EF4-FFF2-40B4-BE49-F238E27FC236}">
                  <a16:creationId xmlns:a16="http://schemas.microsoft.com/office/drawing/2014/main" id="{4A1E1831-2A47-4D31-9FB5-AA184314F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166"/>
              <a:ext cx="25" cy="16"/>
            </a:xfrm>
            <a:custGeom>
              <a:avLst/>
              <a:gdLst>
                <a:gd name="T0" fmla="*/ 11 w 11"/>
                <a:gd name="T1" fmla="*/ 73 h 7"/>
                <a:gd name="T2" fmla="*/ 73 w 11"/>
                <a:gd name="T3" fmla="*/ 0 h 7"/>
                <a:gd name="T4" fmla="*/ 130 w 11"/>
                <a:gd name="T5" fmla="*/ 48 h 7"/>
                <a:gd name="T6" fmla="*/ 45 w 11"/>
                <a:gd name="T7" fmla="*/ 4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1" y="6"/>
                  </a:moveTo>
                  <a:cubicBezTo>
                    <a:pt x="0" y="7"/>
                    <a:pt x="4" y="1"/>
                    <a:pt x="6" y="0"/>
                  </a:cubicBezTo>
                  <a:cubicBezTo>
                    <a:pt x="8" y="2"/>
                    <a:pt x="9" y="3"/>
                    <a:pt x="11" y="4"/>
                  </a:cubicBezTo>
                  <a:cubicBezTo>
                    <a:pt x="8" y="3"/>
                    <a:pt x="6" y="3"/>
                    <a:pt x="4" y="4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8" name="Freeform 295">
              <a:extLst>
                <a:ext uri="{FF2B5EF4-FFF2-40B4-BE49-F238E27FC236}">
                  <a16:creationId xmlns:a16="http://schemas.microsoft.com/office/drawing/2014/main" id="{05A0224B-49F1-4B58-BC9A-602F9D52A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2175"/>
              <a:ext cx="9" cy="4"/>
            </a:xfrm>
            <a:custGeom>
              <a:avLst/>
              <a:gdLst>
                <a:gd name="T0" fmla="*/ 11 w 4"/>
                <a:gd name="T1" fmla="*/ 0 h 2"/>
                <a:gd name="T2" fmla="*/ 0 w 4"/>
                <a:gd name="T3" fmla="*/ 16 h 2"/>
                <a:gd name="T4" fmla="*/ 45 w 4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4" y="2"/>
                    <a:pt x="4" y="2"/>
                  </a:cubicBezTo>
                </a:path>
              </a:pathLst>
            </a:custGeom>
            <a:solidFill>
              <a:srgbClr val="F0D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9" name="Freeform 296">
              <a:extLst>
                <a:ext uri="{FF2B5EF4-FFF2-40B4-BE49-F238E27FC236}">
                  <a16:creationId xmlns:a16="http://schemas.microsoft.com/office/drawing/2014/main" id="{E8660886-BB63-4C0A-B34D-2AFD3B72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063"/>
              <a:ext cx="193" cy="298"/>
            </a:xfrm>
            <a:custGeom>
              <a:avLst/>
              <a:gdLst>
                <a:gd name="T0" fmla="*/ 9 w 86"/>
                <a:gd name="T1" fmla="*/ 0 h 133"/>
                <a:gd name="T2" fmla="*/ 65 w 86"/>
                <a:gd name="T3" fmla="*/ 372 h 133"/>
                <a:gd name="T4" fmla="*/ 146 w 86"/>
                <a:gd name="T5" fmla="*/ 717 h 133"/>
                <a:gd name="T6" fmla="*/ 272 w 86"/>
                <a:gd name="T7" fmla="*/ 1181 h 133"/>
                <a:gd name="T8" fmla="*/ 384 w 86"/>
                <a:gd name="T9" fmla="*/ 1477 h 133"/>
                <a:gd name="T10" fmla="*/ 489 w 86"/>
                <a:gd name="T11" fmla="*/ 1416 h 133"/>
                <a:gd name="T12" fmla="*/ 599 w 86"/>
                <a:gd name="T13" fmla="*/ 1279 h 133"/>
                <a:gd name="T14" fmla="*/ 891 w 86"/>
                <a:gd name="T15" fmla="*/ 643 h 133"/>
                <a:gd name="T16" fmla="*/ 891 w 86"/>
                <a:gd name="T17" fmla="*/ 361 h 133"/>
                <a:gd name="T18" fmla="*/ 590 w 86"/>
                <a:gd name="T19" fmla="*/ 181 h 133"/>
                <a:gd name="T20" fmla="*/ 770 w 86"/>
                <a:gd name="T21" fmla="*/ 518 h 133"/>
                <a:gd name="T22" fmla="*/ 689 w 86"/>
                <a:gd name="T23" fmla="*/ 842 h 133"/>
                <a:gd name="T24" fmla="*/ 429 w 86"/>
                <a:gd name="T25" fmla="*/ 923 h 133"/>
                <a:gd name="T26" fmla="*/ 272 w 86"/>
                <a:gd name="T27" fmla="*/ 753 h 133"/>
                <a:gd name="T28" fmla="*/ 218 w 86"/>
                <a:gd name="T29" fmla="*/ 406 h 1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6" h="133">
                  <a:moveTo>
                    <a:pt x="1" y="0"/>
                  </a:moveTo>
                  <a:cubicBezTo>
                    <a:pt x="0" y="11"/>
                    <a:pt x="4" y="22"/>
                    <a:pt x="6" y="33"/>
                  </a:cubicBezTo>
                  <a:cubicBezTo>
                    <a:pt x="8" y="44"/>
                    <a:pt x="11" y="54"/>
                    <a:pt x="13" y="64"/>
                  </a:cubicBezTo>
                  <a:cubicBezTo>
                    <a:pt x="17" y="78"/>
                    <a:pt x="20" y="92"/>
                    <a:pt x="24" y="105"/>
                  </a:cubicBezTo>
                  <a:cubicBezTo>
                    <a:pt x="26" y="112"/>
                    <a:pt x="27" y="127"/>
                    <a:pt x="34" y="131"/>
                  </a:cubicBezTo>
                  <a:cubicBezTo>
                    <a:pt x="39" y="133"/>
                    <a:pt x="40" y="130"/>
                    <a:pt x="43" y="126"/>
                  </a:cubicBezTo>
                  <a:cubicBezTo>
                    <a:pt x="46" y="122"/>
                    <a:pt x="50" y="119"/>
                    <a:pt x="53" y="114"/>
                  </a:cubicBezTo>
                  <a:cubicBezTo>
                    <a:pt x="64" y="97"/>
                    <a:pt x="72" y="77"/>
                    <a:pt x="79" y="57"/>
                  </a:cubicBezTo>
                  <a:cubicBezTo>
                    <a:pt x="82" y="49"/>
                    <a:pt x="86" y="39"/>
                    <a:pt x="79" y="32"/>
                  </a:cubicBezTo>
                  <a:cubicBezTo>
                    <a:pt x="74" y="25"/>
                    <a:pt x="61" y="17"/>
                    <a:pt x="52" y="16"/>
                  </a:cubicBezTo>
                  <a:cubicBezTo>
                    <a:pt x="64" y="23"/>
                    <a:pt x="68" y="33"/>
                    <a:pt x="68" y="46"/>
                  </a:cubicBezTo>
                  <a:cubicBezTo>
                    <a:pt x="68" y="56"/>
                    <a:pt x="66" y="67"/>
                    <a:pt x="61" y="75"/>
                  </a:cubicBezTo>
                  <a:cubicBezTo>
                    <a:pt x="54" y="87"/>
                    <a:pt x="50" y="88"/>
                    <a:pt x="38" y="82"/>
                  </a:cubicBezTo>
                  <a:cubicBezTo>
                    <a:pt x="30" y="78"/>
                    <a:pt x="27" y="76"/>
                    <a:pt x="24" y="67"/>
                  </a:cubicBezTo>
                  <a:cubicBezTo>
                    <a:pt x="22" y="57"/>
                    <a:pt x="21" y="47"/>
                    <a:pt x="19" y="36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0" name="Freeform 297">
              <a:extLst>
                <a:ext uri="{FF2B5EF4-FFF2-40B4-BE49-F238E27FC236}">
                  <a16:creationId xmlns:a16="http://schemas.microsoft.com/office/drawing/2014/main" id="{CD579D31-5594-47DC-B5D3-2F12D24B1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240"/>
              <a:ext cx="83" cy="105"/>
            </a:xfrm>
            <a:custGeom>
              <a:avLst/>
              <a:gdLst>
                <a:gd name="T0" fmla="*/ 0 w 37"/>
                <a:gd name="T1" fmla="*/ 355 h 47"/>
                <a:gd name="T2" fmla="*/ 101 w 37"/>
                <a:gd name="T3" fmla="*/ 505 h 47"/>
                <a:gd name="T4" fmla="*/ 215 w 37"/>
                <a:gd name="T5" fmla="*/ 355 h 47"/>
                <a:gd name="T6" fmla="*/ 397 w 37"/>
                <a:gd name="T7" fmla="*/ 0 h 47"/>
                <a:gd name="T8" fmla="*/ 328 w 37"/>
                <a:gd name="T9" fmla="*/ 134 h 47"/>
                <a:gd name="T10" fmla="*/ 202 w 37"/>
                <a:gd name="T11" fmla="*/ 299 h 47"/>
                <a:gd name="T12" fmla="*/ 36 w 37"/>
                <a:gd name="T13" fmla="*/ 335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7">
                  <a:moveTo>
                    <a:pt x="0" y="32"/>
                  </a:moveTo>
                  <a:cubicBezTo>
                    <a:pt x="0" y="36"/>
                    <a:pt x="5" y="44"/>
                    <a:pt x="9" y="45"/>
                  </a:cubicBezTo>
                  <a:cubicBezTo>
                    <a:pt x="16" y="47"/>
                    <a:pt x="17" y="36"/>
                    <a:pt x="19" y="32"/>
                  </a:cubicBezTo>
                  <a:cubicBezTo>
                    <a:pt x="23" y="21"/>
                    <a:pt x="37" y="14"/>
                    <a:pt x="35" y="0"/>
                  </a:cubicBezTo>
                  <a:cubicBezTo>
                    <a:pt x="32" y="2"/>
                    <a:pt x="31" y="9"/>
                    <a:pt x="29" y="12"/>
                  </a:cubicBezTo>
                  <a:cubicBezTo>
                    <a:pt x="26" y="18"/>
                    <a:pt x="23" y="23"/>
                    <a:pt x="18" y="27"/>
                  </a:cubicBezTo>
                  <a:cubicBezTo>
                    <a:pt x="16" y="29"/>
                    <a:pt x="5" y="36"/>
                    <a:pt x="3" y="3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1" name="Freeform 298">
              <a:extLst>
                <a:ext uri="{FF2B5EF4-FFF2-40B4-BE49-F238E27FC236}">
                  <a16:creationId xmlns:a16="http://schemas.microsoft.com/office/drawing/2014/main" id="{29371F5E-DDC2-4CEC-B286-E8306B96E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525"/>
              <a:ext cx="67" cy="132"/>
            </a:xfrm>
            <a:custGeom>
              <a:avLst/>
              <a:gdLst>
                <a:gd name="T0" fmla="*/ 125 w 30"/>
                <a:gd name="T1" fmla="*/ 215 h 59"/>
                <a:gd name="T2" fmla="*/ 80 w 30"/>
                <a:gd name="T3" fmla="*/ 336 h 59"/>
                <a:gd name="T4" fmla="*/ 65 w 30"/>
                <a:gd name="T5" fmla="*/ 392 h 59"/>
                <a:gd name="T6" fmla="*/ 20 w 30"/>
                <a:gd name="T7" fmla="*/ 436 h 59"/>
                <a:gd name="T8" fmla="*/ 109 w 30"/>
                <a:gd name="T9" fmla="*/ 535 h 59"/>
                <a:gd name="T10" fmla="*/ 154 w 30"/>
                <a:gd name="T11" fmla="*/ 660 h 59"/>
                <a:gd name="T12" fmla="*/ 243 w 30"/>
                <a:gd name="T13" fmla="*/ 615 h 59"/>
                <a:gd name="T14" fmla="*/ 335 w 30"/>
                <a:gd name="T15" fmla="*/ 65 h 59"/>
                <a:gd name="T16" fmla="*/ 80 w 30"/>
                <a:gd name="T17" fmla="*/ 65 h 59"/>
                <a:gd name="T18" fmla="*/ 56 w 30"/>
                <a:gd name="T19" fmla="*/ 20 h 59"/>
                <a:gd name="T20" fmla="*/ 45 w 30"/>
                <a:gd name="T21" fmla="*/ 56 h 59"/>
                <a:gd name="T22" fmla="*/ 101 w 30"/>
                <a:gd name="T23" fmla="*/ 154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59">
                  <a:moveTo>
                    <a:pt x="11" y="19"/>
                  </a:moveTo>
                  <a:cubicBezTo>
                    <a:pt x="7" y="21"/>
                    <a:pt x="8" y="26"/>
                    <a:pt x="7" y="30"/>
                  </a:cubicBezTo>
                  <a:cubicBezTo>
                    <a:pt x="7" y="32"/>
                    <a:pt x="7" y="34"/>
                    <a:pt x="6" y="35"/>
                  </a:cubicBezTo>
                  <a:cubicBezTo>
                    <a:pt x="6" y="37"/>
                    <a:pt x="3" y="37"/>
                    <a:pt x="2" y="39"/>
                  </a:cubicBezTo>
                  <a:cubicBezTo>
                    <a:pt x="0" y="44"/>
                    <a:pt x="7" y="45"/>
                    <a:pt x="10" y="48"/>
                  </a:cubicBezTo>
                  <a:cubicBezTo>
                    <a:pt x="15" y="51"/>
                    <a:pt x="14" y="53"/>
                    <a:pt x="14" y="59"/>
                  </a:cubicBezTo>
                  <a:cubicBezTo>
                    <a:pt x="17" y="59"/>
                    <a:pt x="20" y="58"/>
                    <a:pt x="22" y="55"/>
                  </a:cubicBezTo>
                  <a:cubicBezTo>
                    <a:pt x="10" y="42"/>
                    <a:pt x="17" y="15"/>
                    <a:pt x="30" y="6"/>
                  </a:cubicBezTo>
                  <a:cubicBezTo>
                    <a:pt x="22" y="5"/>
                    <a:pt x="14" y="11"/>
                    <a:pt x="7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2" y="0"/>
                    <a:pt x="3" y="4"/>
                    <a:pt x="4" y="5"/>
                  </a:cubicBezTo>
                  <a:cubicBezTo>
                    <a:pt x="6" y="8"/>
                    <a:pt x="14" y="8"/>
                    <a:pt x="9" y="1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2" name="Freeform 299">
              <a:extLst>
                <a:ext uri="{FF2B5EF4-FFF2-40B4-BE49-F238E27FC236}">
                  <a16:creationId xmlns:a16="http://schemas.microsoft.com/office/drawing/2014/main" id="{8F802DB1-76C0-4E90-A1E2-E0517813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590"/>
              <a:ext cx="92" cy="146"/>
            </a:xfrm>
            <a:custGeom>
              <a:avLst/>
              <a:gdLst>
                <a:gd name="T0" fmla="*/ 307 w 41"/>
                <a:gd name="T1" fmla="*/ 465 h 65"/>
                <a:gd name="T2" fmla="*/ 157 w 41"/>
                <a:gd name="T3" fmla="*/ 627 h 65"/>
                <a:gd name="T4" fmla="*/ 0 w 41"/>
                <a:gd name="T5" fmla="*/ 672 h 65"/>
                <a:gd name="T6" fmla="*/ 236 w 41"/>
                <a:gd name="T7" fmla="*/ 647 h 65"/>
                <a:gd name="T8" fmla="*/ 292 w 41"/>
                <a:gd name="T9" fmla="*/ 717 h 65"/>
                <a:gd name="T10" fmla="*/ 328 w 41"/>
                <a:gd name="T11" fmla="*/ 465 h 65"/>
                <a:gd name="T12" fmla="*/ 352 w 41"/>
                <a:gd name="T13" fmla="*/ 272 h 65"/>
                <a:gd name="T14" fmla="*/ 227 w 41"/>
                <a:gd name="T15" fmla="*/ 101 h 65"/>
                <a:gd name="T16" fmla="*/ 397 w 41"/>
                <a:gd name="T17" fmla="*/ 272 h 65"/>
                <a:gd name="T18" fmla="*/ 352 w 41"/>
                <a:gd name="T19" fmla="*/ 373 h 65"/>
                <a:gd name="T20" fmla="*/ 247 w 41"/>
                <a:gd name="T21" fmla="*/ 398 h 65"/>
                <a:gd name="T22" fmla="*/ 272 w 41"/>
                <a:gd name="T23" fmla="*/ 418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65">
                  <a:moveTo>
                    <a:pt x="27" y="41"/>
                  </a:moveTo>
                  <a:cubicBezTo>
                    <a:pt x="21" y="43"/>
                    <a:pt x="20" y="53"/>
                    <a:pt x="14" y="55"/>
                  </a:cubicBezTo>
                  <a:cubicBezTo>
                    <a:pt x="9" y="57"/>
                    <a:pt x="0" y="51"/>
                    <a:pt x="0" y="59"/>
                  </a:cubicBezTo>
                  <a:cubicBezTo>
                    <a:pt x="4" y="61"/>
                    <a:pt x="15" y="57"/>
                    <a:pt x="21" y="57"/>
                  </a:cubicBezTo>
                  <a:cubicBezTo>
                    <a:pt x="17" y="62"/>
                    <a:pt x="22" y="65"/>
                    <a:pt x="26" y="63"/>
                  </a:cubicBezTo>
                  <a:cubicBezTo>
                    <a:pt x="22" y="56"/>
                    <a:pt x="26" y="48"/>
                    <a:pt x="29" y="41"/>
                  </a:cubicBezTo>
                  <a:cubicBezTo>
                    <a:pt x="41" y="46"/>
                    <a:pt x="33" y="28"/>
                    <a:pt x="31" y="24"/>
                  </a:cubicBezTo>
                  <a:cubicBezTo>
                    <a:pt x="30" y="21"/>
                    <a:pt x="27" y="0"/>
                    <a:pt x="20" y="9"/>
                  </a:cubicBezTo>
                  <a:cubicBezTo>
                    <a:pt x="23" y="13"/>
                    <a:pt x="35" y="18"/>
                    <a:pt x="35" y="24"/>
                  </a:cubicBezTo>
                  <a:cubicBezTo>
                    <a:pt x="35" y="29"/>
                    <a:pt x="27" y="29"/>
                    <a:pt x="31" y="33"/>
                  </a:cubicBezTo>
                  <a:cubicBezTo>
                    <a:pt x="28" y="32"/>
                    <a:pt x="25" y="34"/>
                    <a:pt x="22" y="35"/>
                  </a:cubicBezTo>
                  <a:cubicBezTo>
                    <a:pt x="22" y="36"/>
                    <a:pt x="23" y="36"/>
                    <a:pt x="24" y="3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3" name="Freeform 300">
              <a:extLst>
                <a:ext uri="{FF2B5EF4-FFF2-40B4-BE49-F238E27FC236}">
                  <a16:creationId xmlns:a16="http://schemas.microsoft.com/office/drawing/2014/main" id="{7C45BF5F-CABE-4931-A1CE-F7F9A03E3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763"/>
              <a:ext cx="121" cy="136"/>
            </a:xfrm>
            <a:custGeom>
              <a:avLst/>
              <a:gdLst>
                <a:gd name="T0" fmla="*/ 262 w 54"/>
                <a:gd name="T1" fmla="*/ 45 h 61"/>
                <a:gd name="T2" fmla="*/ 125 w 54"/>
                <a:gd name="T3" fmla="*/ 100 h 61"/>
                <a:gd name="T4" fmla="*/ 190 w 54"/>
                <a:gd name="T5" fmla="*/ 332 h 61"/>
                <a:gd name="T6" fmla="*/ 125 w 54"/>
                <a:gd name="T7" fmla="*/ 433 h 61"/>
                <a:gd name="T8" fmla="*/ 155 w 54"/>
                <a:gd name="T9" fmla="*/ 577 h 61"/>
                <a:gd name="T10" fmla="*/ 0 w 54"/>
                <a:gd name="T11" fmla="*/ 522 h 61"/>
                <a:gd name="T12" fmla="*/ 45 w 54"/>
                <a:gd name="T13" fmla="*/ 533 h 61"/>
                <a:gd name="T14" fmla="*/ 56 w 54"/>
                <a:gd name="T15" fmla="*/ 667 h 61"/>
                <a:gd name="T16" fmla="*/ 170 w 54"/>
                <a:gd name="T17" fmla="*/ 598 h 61"/>
                <a:gd name="T18" fmla="*/ 271 w 54"/>
                <a:gd name="T19" fmla="*/ 676 h 61"/>
                <a:gd name="T20" fmla="*/ 202 w 54"/>
                <a:gd name="T21" fmla="*/ 477 h 61"/>
                <a:gd name="T22" fmla="*/ 336 w 54"/>
                <a:gd name="T23" fmla="*/ 397 h 61"/>
                <a:gd name="T24" fmla="*/ 607 w 54"/>
                <a:gd name="T25" fmla="*/ 308 h 61"/>
                <a:gd name="T26" fmla="*/ 372 w 54"/>
                <a:gd name="T27" fmla="*/ 299 h 61"/>
                <a:gd name="T28" fmla="*/ 417 w 54"/>
                <a:gd name="T29" fmla="*/ 243 h 61"/>
                <a:gd name="T30" fmla="*/ 347 w 54"/>
                <a:gd name="T31" fmla="*/ 223 h 61"/>
                <a:gd name="T32" fmla="*/ 316 w 54"/>
                <a:gd name="T33" fmla="*/ 89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61">
                  <a:moveTo>
                    <a:pt x="23" y="4"/>
                  </a:moveTo>
                  <a:cubicBezTo>
                    <a:pt x="21" y="0"/>
                    <a:pt x="12" y="6"/>
                    <a:pt x="11" y="9"/>
                  </a:cubicBezTo>
                  <a:cubicBezTo>
                    <a:pt x="20" y="16"/>
                    <a:pt x="28" y="20"/>
                    <a:pt x="17" y="30"/>
                  </a:cubicBezTo>
                  <a:cubicBezTo>
                    <a:pt x="13" y="34"/>
                    <a:pt x="11" y="33"/>
                    <a:pt x="11" y="39"/>
                  </a:cubicBezTo>
                  <a:cubicBezTo>
                    <a:pt x="11" y="44"/>
                    <a:pt x="15" y="48"/>
                    <a:pt x="14" y="52"/>
                  </a:cubicBezTo>
                  <a:cubicBezTo>
                    <a:pt x="10" y="51"/>
                    <a:pt x="5" y="48"/>
                    <a:pt x="0" y="47"/>
                  </a:cubicBezTo>
                  <a:cubicBezTo>
                    <a:pt x="1" y="47"/>
                    <a:pt x="3" y="48"/>
                    <a:pt x="4" y="48"/>
                  </a:cubicBezTo>
                  <a:cubicBezTo>
                    <a:pt x="3" y="52"/>
                    <a:pt x="5" y="56"/>
                    <a:pt x="5" y="60"/>
                  </a:cubicBezTo>
                  <a:cubicBezTo>
                    <a:pt x="8" y="58"/>
                    <a:pt x="11" y="54"/>
                    <a:pt x="15" y="54"/>
                  </a:cubicBezTo>
                  <a:cubicBezTo>
                    <a:pt x="18" y="55"/>
                    <a:pt x="21" y="60"/>
                    <a:pt x="24" y="61"/>
                  </a:cubicBezTo>
                  <a:cubicBezTo>
                    <a:pt x="22" y="56"/>
                    <a:pt x="16" y="49"/>
                    <a:pt x="18" y="43"/>
                  </a:cubicBezTo>
                  <a:cubicBezTo>
                    <a:pt x="19" y="38"/>
                    <a:pt x="25" y="35"/>
                    <a:pt x="30" y="36"/>
                  </a:cubicBezTo>
                  <a:cubicBezTo>
                    <a:pt x="30" y="26"/>
                    <a:pt x="46" y="26"/>
                    <a:pt x="54" y="28"/>
                  </a:cubicBezTo>
                  <a:cubicBezTo>
                    <a:pt x="47" y="27"/>
                    <a:pt x="40" y="27"/>
                    <a:pt x="33" y="27"/>
                  </a:cubicBezTo>
                  <a:cubicBezTo>
                    <a:pt x="34" y="26"/>
                    <a:pt x="37" y="23"/>
                    <a:pt x="37" y="22"/>
                  </a:cubicBezTo>
                  <a:cubicBezTo>
                    <a:pt x="36" y="19"/>
                    <a:pt x="33" y="22"/>
                    <a:pt x="31" y="20"/>
                  </a:cubicBezTo>
                  <a:cubicBezTo>
                    <a:pt x="28" y="18"/>
                    <a:pt x="27" y="12"/>
                    <a:pt x="28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4" name="Freeform 301">
              <a:extLst>
                <a:ext uri="{FF2B5EF4-FFF2-40B4-BE49-F238E27FC236}">
                  <a16:creationId xmlns:a16="http://schemas.microsoft.com/office/drawing/2014/main" id="{196F6801-2FA4-445D-B776-04DFFB89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729"/>
              <a:ext cx="25" cy="22"/>
            </a:xfrm>
            <a:custGeom>
              <a:avLst/>
              <a:gdLst>
                <a:gd name="T0" fmla="*/ 73 w 11"/>
                <a:gd name="T1" fmla="*/ 44 h 10"/>
                <a:gd name="T2" fmla="*/ 11 w 11"/>
                <a:gd name="T3" fmla="*/ 88 h 10"/>
                <a:gd name="T4" fmla="*/ 102 w 11"/>
                <a:gd name="T5" fmla="*/ 73 h 10"/>
                <a:gd name="T6" fmla="*/ 102 w 11"/>
                <a:gd name="T7" fmla="*/ 106 h 10"/>
                <a:gd name="T8" fmla="*/ 57 w 11"/>
                <a:gd name="T9" fmla="*/ 9 h 10"/>
                <a:gd name="T10" fmla="*/ 93 w 11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0">
                  <a:moveTo>
                    <a:pt x="6" y="4"/>
                  </a:moveTo>
                  <a:cubicBezTo>
                    <a:pt x="4" y="1"/>
                    <a:pt x="0" y="4"/>
                    <a:pt x="1" y="8"/>
                  </a:cubicBezTo>
                  <a:cubicBezTo>
                    <a:pt x="4" y="8"/>
                    <a:pt x="6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1" y="7"/>
                    <a:pt x="8" y="3"/>
                    <a:pt x="5" y="1"/>
                  </a:cubicBezTo>
                  <a:cubicBezTo>
                    <a:pt x="6" y="0"/>
                    <a:pt x="7" y="0"/>
                    <a:pt x="8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5" name="Freeform 302">
              <a:extLst>
                <a:ext uri="{FF2B5EF4-FFF2-40B4-BE49-F238E27FC236}">
                  <a16:creationId xmlns:a16="http://schemas.microsoft.com/office/drawing/2014/main" id="{80AD6606-B9DC-4854-8E6C-2446D80A0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949"/>
              <a:ext cx="90" cy="101"/>
            </a:xfrm>
            <a:custGeom>
              <a:avLst/>
              <a:gdLst>
                <a:gd name="T0" fmla="*/ 376 w 40"/>
                <a:gd name="T1" fmla="*/ 0 h 45"/>
                <a:gd name="T2" fmla="*/ 284 w 40"/>
                <a:gd name="T3" fmla="*/ 56 h 45"/>
                <a:gd name="T4" fmla="*/ 275 w 40"/>
                <a:gd name="T5" fmla="*/ 137 h 45"/>
                <a:gd name="T6" fmla="*/ 275 w 40"/>
                <a:gd name="T7" fmla="*/ 316 h 45"/>
                <a:gd name="T8" fmla="*/ 92 w 40"/>
                <a:gd name="T9" fmla="*/ 328 h 45"/>
                <a:gd name="T10" fmla="*/ 137 w 40"/>
                <a:gd name="T11" fmla="*/ 397 h 45"/>
                <a:gd name="T12" fmla="*/ 0 w 40"/>
                <a:gd name="T13" fmla="*/ 373 h 45"/>
                <a:gd name="T14" fmla="*/ 72 w 40"/>
                <a:gd name="T15" fmla="*/ 453 h 45"/>
                <a:gd name="T16" fmla="*/ 137 w 40"/>
                <a:gd name="T17" fmla="*/ 509 h 45"/>
                <a:gd name="T18" fmla="*/ 227 w 40"/>
                <a:gd name="T19" fmla="*/ 397 h 45"/>
                <a:gd name="T20" fmla="*/ 376 w 40"/>
                <a:gd name="T21" fmla="*/ 417 h 45"/>
                <a:gd name="T22" fmla="*/ 457 w 40"/>
                <a:gd name="T23" fmla="*/ 337 h 45"/>
                <a:gd name="T24" fmla="*/ 320 w 40"/>
                <a:gd name="T25" fmla="*/ 307 h 45"/>
                <a:gd name="T26" fmla="*/ 308 w 40"/>
                <a:gd name="T27" fmla="*/ 236 h 45"/>
                <a:gd name="T28" fmla="*/ 320 w 40"/>
                <a:gd name="T29" fmla="*/ 171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45">
                  <a:moveTo>
                    <a:pt x="33" y="0"/>
                  </a:moveTo>
                  <a:cubicBezTo>
                    <a:pt x="31" y="2"/>
                    <a:pt x="27" y="3"/>
                    <a:pt x="25" y="5"/>
                  </a:cubicBezTo>
                  <a:cubicBezTo>
                    <a:pt x="21" y="9"/>
                    <a:pt x="23" y="7"/>
                    <a:pt x="24" y="12"/>
                  </a:cubicBezTo>
                  <a:cubicBezTo>
                    <a:pt x="24" y="17"/>
                    <a:pt x="21" y="23"/>
                    <a:pt x="24" y="28"/>
                  </a:cubicBezTo>
                  <a:cubicBezTo>
                    <a:pt x="19" y="29"/>
                    <a:pt x="13" y="27"/>
                    <a:pt x="8" y="29"/>
                  </a:cubicBezTo>
                  <a:cubicBezTo>
                    <a:pt x="11" y="30"/>
                    <a:pt x="12" y="32"/>
                    <a:pt x="12" y="35"/>
                  </a:cubicBezTo>
                  <a:cubicBezTo>
                    <a:pt x="9" y="33"/>
                    <a:pt x="4" y="33"/>
                    <a:pt x="0" y="33"/>
                  </a:cubicBezTo>
                  <a:cubicBezTo>
                    <a:pt x="6" y="31"/>
                    <a:pt x="4" y="37"/>
                    <a:pt x="6" y="40"/>
                  </a:cubicBezTo>
                  <a:cubicBezTo>
                    <a:pt x="7" y="42"/>
                    <a:pt x="10" y="43"/>
                    <a:pt x="12" y="45"/>
                  </a:cubicBezTo>
                  <a:cubicBezTo>
                    <a:pt x="15" y="40"/>
                    <a:pt x="12" y="34"/>
                    <a:pt x="20" y="35"/>
                  </a:cubicBezTo>
                  <a:cubicBezTo>
                    <a:pt x="26" y="36"/>
                    <a:pt x="26" y="39"/>
                    <a:pt x="33" y="37"/>
                  </a:cubicBezTo>
                  <a:cubicBezTo>
                    <a:pt x="28" y="33"/>
                    <a:pt x="36" y="28"/>
                    <a:pt x="40" y="30"/>
                  </a:cubicBezTo>
                  <a:cubicBezTo>
                    <a:pt x="35" y="30"/>
                    <a:pt x="31" y="30"/>
                    <a:pt x="28" y="27"/>
                  </a:cubicBezTo>
                  <a:cubicBezTo>
                    <a:pt x="29" y="28"/>
                    <a:pt x="27" y="19"/>
                    <a:pt x="27" y="21"/>
                  </a:cubicBezTo>
                  <a:cubicBezTo>
                    <a:pt x="27" y="19"/>
                    <a:pt x="26" y="17"/>
                    <a:pt x="28" y="1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6" name="Freeform 303">
              <a:extLst>
                <a:ext uri="{FF2B5EF4-FFF2-40B4-BE49-F238E27FC236}">
                  <a16:creationId xmlns:a16="http://schemas.microsoft.com/office/drawing/2014/main" id="{42A3B467-C4AA-4745-B209-2D2F84BA5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940"/>
              <a:ext cx="115" cy="42"/>
            </a:xfrm>
            <a:custGeom>
              <a:avLst/>
              <a:gdLst>
                <a:gd name="T0" fmla="*/ 72 w 51"/>
                <a:gd name="T1" fmla="*/ 20 h 19"/>
                <a:gd name="T2" fmla="*/ 101 w 51"/>
                <a:gd name="T3" fmla="*/ 0 h 19"/>
                <a:gd name="T4" fmla="*/ 11 w 51"/>
                <a:gd name="T5" fmla="*/ 117 h 19"/>
                <a:gd name="T6" fmla="*/ 126 w 51"/>
                <a:gd name="T7" fmla="*/ 161 h 19"/>
                <a:gd name="T8" fmla="*/ 194 w 51"/>
                <a:gd name="T9" fmla="*/ 161 h 19"/>
                <a:gd name="T10" fmla="*/ 264 w 51"/>
                <a:gd name="T11" fmla="*/ 73 h 19"/>
                <a:gd name="T12" fmla="*/ 401 w 51"/>
                <a:gd name="T13" fmla="*/ 186 h 19"/>
                <a:gd name="T14" fmla="*/ 584 w 51"/>
                <a:gd name="T15" fmla="*/ 141 h 19"/>
                <a:gd name="T16" fmla="*/ 483 w 51"/>
                <a:gd name="T17" fmla="*/ 97 h 19"/>
                <a:gd name="T18" fmla="*/ 356 w 51"/>
                <a:gd name="T19" fmla="*/ 88 h 19"/>
                <a:gd name="T20" fmla="*/ 392 w 51"/>
                <a:gd name="T21" fmla="*/ 20 h 19"/>
                <a:gd name="T22" fmla="*/ 320 w 51"/>
                <a:gd name="T23" fmla="*/ 73 h 19"/>
                <a:gd name="T24" fmla="*/ 138 w 51"/>
                <a:gd name="T25" fmla="*/ 88 h 19"/>
                <a:gd name="T26" fmla="*/ 138 w 51"/>
                <a:gd name="T27" fmla="*/ 33 h 19"/>
                <a:gd name="T28" fmla="*/ 377 w 51"/>
                <a:gd name="T29" fmla="*/ 11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19">
                  <a:moveTo>
                    <a:pt x="6" y="2"/>
                  </a:moveTo>
                  <a:cubicBezTo>
                    <a:pt x="7" y="1"/>
                    <a:pt x="8" y="0"/>
                    <a:pt x="9" y="0"/>
                  </a:cubicBezTo>
                  <a:cubicBezTo>
                    <a:pt x="7" y="1"/>
                    <a:pt x="0" y="7"/>
                    <a:pt x="1" y="11"/>
                  </a:cubicBezTo>
                  <a:cubicBezTo>
                    <a:pt x="2" y="13"/>
                    <a:pt x="8" y="14"/>
                    <a:pt x="11" y="15"/>
                  </a:cubicBezTo>
                  <a:cubicBezTo>
                    <a:pt x="15" y="16"/>
                    <a:pt x="13" y="18"/>
                    <a:pt x="17" y="15"/>
                  </a:cubicBezTo>
                  <a:cubicBezTo>
                    <a:pt x="20" y="13"/>
                    <a:pt x="20" y="9"/>
                    <a:pt x="23" y="7"/>
                  </a:cubicBezTo>
                  <a:cubicBezTo>
                    <a:pt x="27" y="10"/>
                    <a:pt x="26" y="19"/>
                    <a:pt x="35" y="17"/>
                  </a:cubicBezTo>
                  <a:cubicBezTo>
                    <a:pt x="38" y="16"/>
                    <a:pt x="47" y="6"/>
                    <a:pt x="51" y="13"/>
                  </a:cubicBezTo>
                  <a:cubicBezTo>
                    <a:pt x="48" y="13"/>
                    <a:pt x="45" y="10"/>
                    <a:pt x="42" y="9"/>
                  </a:cubicBezTo>
                  <a:cubicBezTo>
                    <a:pt x="38" y="8"/>
                    <a:pt x="35" y="9"/>
                    <a:pt x="31" y="8"/>
                  </a:cubicBezTo>
                  <a:cubicBezTo>
                    <a:pt x="32" y="6"/>
                    <a:pt x="33" y="4"/>
                    <a:pt x="34" y="2"/>
                  </a:cubicBezTo>
                  <a:cubicBezTo>
                    <a:pt x="31" y="3"/>
                    <a:pt x="30" y="5"/>
                    <a:pt x="28" y="7"/>
                  </a:cubicBezTo>
                  <a:cubicBezTo>
                    <a:pt x="23" y="0"/>
                    <a:pt x="18" y="7"/>
                    <a:pt x="12" y="8"/>
                  </a:cubicBezTo>
                  <a:cubicBezTo>
                    <a:pt x="12" y="6"/>
                    <a:pt x="11" y="5"/>
                    <a:pt x="12" y="3"/>
                  </a:cubicBezTo>
                  <a:cubicBezTo>
                    <a:pt x="5" y="16"/>
                    <a:pt x="26" y="12"/>
                    <a:pt x="33" y="1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7" name="Freeform 304">
              <a:extLst>
                <a:ext uri="{FF2B5EF4-FFF2-40B4-BE49-F238E27FC236}">
                  <a16:creationId xmlns:a16="http://schemas.microsoft.com/office/drawing/2014/main" id="{CB222DB7-F3C4-4432-BD11-57B122E3F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861"/>
              <a:ext cx="63" cy="74"/>
            </a:xfrm>
            <a:custGeom>
              <a:avLst/>
              <a:gdLst>
                <a:gd name="T0" fmla="*/ 173 w 28"/>
                <a:gd name="T1" fmla="*/ 271 h 33"/>
                <a:gd name="T2" fmla="*/ 81 w 28"/>
                <a:gd name="T3" fmla="*/ 182 h 33"/>
                <a:gd name="T4" fmla="*/ 101 w 28"/>
                <a:gd name="T5" fmla="*/ 283 h 33"/>
                <a:gd name="T6" fmla="*/ 194 w 28"/>
                <a:gd name="T7" fmla="*/ 0 h 33"/>
                <a:gd name="T8" fmla="*/ 254 w 28"/>
                <a:gd name="T9" fmla="*/ 110 h 33"/>
                <a:gd name="T10" fmla="*/ 320 w 28"/>
                <a:gd name="T11" fmla="*/ 235 h 33"/>
                <a:gd name="T12" fmla="*/ 218 w 28"/>
                <a:gd name="T13" fmla="*/ 361 h 33"/>
                <a:gd name="T14" fmla="*/ 0 w 28"/>
                <a:gd name="T15" fmla="*/ 23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33">
                  <a:moveTo>
                    <a:pt x="15" y="24"/>
                  </a:moveTo>
                  <a:cubicBezTo>
                    <a:pt x="14" y="20"/>
                    <a:pt x="11" y="16"/>
                    <a:pt x="7" y="16"/>
                  </a:cubicBezTo>
                  <a:cubicBezTo>
                    <a:pt x="8" y="19"/>
                    <a:pt x="8" y="22"/>
                    <a:pt x="9" y="25"/>
                  </a:cubicBezTo>
                  <a:cubicBezTo>
                    <a:pt x="17" y="22"/>
                    <a:pt x="25" y="6"/>
                    <a:pt x="17" y="0"/>
                  </a:cubicBezTo>
                  <a:cubicBezTo>
                    <a:pt x="23" y="2"/>
                    <a:pt x="21" y="5"/>
                    <a:pt x="22" y="10"/>
                  </a:cubicBezTo>
                  <a:cubicBezTo>
                    <a:pt x="22" y="15"/>
                    <a:pt x="25" y="17"/>
                    <a:pt x="28" y="21"/>
                  </a:cubicBezTo>
                  <a:cubicBezTo>
                    <a:pt x="22" y="22"/>
                    <a:pt x="12" y="24"/>
                    <a:pt x="19" y="32"/>
                  </a:cubicBezTo>
                  <a:cubicBezTo>
                    <a:pt x="13" y="33"/>
                    <a:pt x="5" y="24"/>
                    <a:pt x="0" y="2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8" name="Freeform 305">
              <a:extLst>
                <a:ext uri="{FF2B5EF4-FFF2-40B4-BE49-F238E27FC236}">
                  <a16:creationId xmlns:a16="http://schemas.microsoft.com/office/drawing/2014/main" id="{548E6EEF-2A81-4B40-AAE4-28685D445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821"/>
              <a:ext cx="42" cy="67"/>
            </a:xfrm>
            <a:custGeom>
              <a:avLst/>
              <a:gdLst>
                <a:gd name="T0" fmla="*/ 141 w 19"/>
                <a:gd name="T1" fmla="*/ 134 h 30"/>
                <a:gd name="T2" fmla="*/ 88 w 19"/>
                <a:gd name="T3" fmla="*/ 20 h 30"/>
                <a:gd name="T4" fmla="*/ 206 w 19"/>
                <a:gd name="T5" fmla="*/ 45 h 30"/>
                <a:gd name="T6" fmla="*/ 206 w 19"/>
                <a:gd name="T7" fmla="*/ 145 h 30"/>
                <a:gd name="T8" fmla="*/ 64 w 19"/>
                <a:gd name="T9" fmla="*/ 134 h 30"/>
                <a:gd name="T10" fmla="*/ 97 w 19"/>
                <a:gd name="T11" fmla="*/ 270 h 30"/>
                <a:gd name="T12" fmla="*/ 0 w 19"/>
                <a:gd name="T13" fmla="*/ 210 h 30"/>
                <a:gd name="T14" fmla="*/ 97 w 19"/>
                <a:gd name="T15" fmla="*/ 89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30">
                  <a:moveTo>
                    <a:pt x="13" y="12"/>
                  </a:moveTo>
                  <a:cubicBezTo>
                    <a:pt x="12" y="11"/>
                    <a:pt x="7" y="4"/>
                    <a:pt x="8" y="2"/>
                  </a:cubicBezTo>
                  <a:cubicBezTo>
                    <a:pt x="10" y="0"/>
                    <a:pt x="16" y="4"/>
                    <a:pt x="19" y="4"/>
                  </a:cubicBezTo>
                  <a:cubicBezTo>
                    <a:pt x="18" y="6"/>
                    <a:pt x="17" y="11"/>
                    <a:pt x="19" y="13"/>
                  </a:cubicBezTo>
                  <a:cubicBezTo>
                    <a:pt x="16" y="10"/>
                    <a:pt x="10" y="9"/>
                    <a:pt x="6" y="12"/>
                  </a:cubicBezTo>
                  <a:cubicBezTo>
                    <a:pt x="0" y="19"/>
                    <a:pt x="12" y="19"/>
                    <a:pt x="9" y="24"/>
                  </a:cubicBezTo>
                  <a:cubicBezTo>
                    <a:pt x="6" y="30"/>
                    <a:pt x="0" y="22"/>
                    <a:pt x="0" y="19"/>
                  </a:cubicBezTo>
                  <a:cubicBezTo>
                    <a:pt x="0" y="14"/>
                    <a:pt x="4" y="9"/>
                    <a:pt x="9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9" name="Freeform 306">
              <a:extLst>
                <a:ext uri="{FF2B5EF4-FFF2-40B4-BE49-F238E27FC236}">
                  <a16:creationId xmlns:a16="http://schemas.microsoft.com/office/drawing/2014/main" id="{F7196720-256D-417D-B0AF-8A8F9116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668"/>
              <a:ext cx="71" cy="122"/>
            </a:xfrm>
            <a:custGeom>
              <a:avLst/>
              <a:gdLst>
                <a:gd name="T0" fmla="*/ 178 w 32"/>
                <a:gd name="T1" fmla="*/ 368 h 54"/>
                <a:gd name="T2" fmla="*/ 153 w 32"/>
                <a:gd name="T3" fmla="*/ 357 h 54"/>
                <a:gd name="T4" fmla="*/ 162 w 32"/>
                <a:gd name="T5" fmla="*/ 459 h 54"/>
                <a:gd name="T6" fmla="*/ 306 w 32"/>
                <a:gd name="T7" fmla="*/ 624 h 54"/>
                <a:gd name="T8" fmla="*/ 351 w 32"/>
                <a:gd name="T9" fmla="*/ 520 h 54"/>
                <a:gd name="T10" fmla="*/ 271 w 32"/>
                <a:gd name="T11" fmla="*/ 459 h 54"/>
                <a:gd name="T12" fmla="*/ 197 w 32"/>
                <a:gd name="T13" fmla="*/ 321 h 54"/>
                <a:gd name="T14" fmla="*/ 142 w 32"/>
                <a:gd name="T15" fmla="*/ 163 h 54"/>
                <a:gd name="T16" fmla="*/ 64 w 32"/>
                <a:gd name="T17" fmla="*/ 102 h 54"/>
                <a:gd name="T18" fmla="*/ 118 w 32"/>
                <a:gd name="T19" fmla="*/ 239 h 54"/>
                <a:gd name="T20" fmla="*/ 0 w 32"/>
                <a:gd name="T21" fmla="*/ 321 h 54"/>
                <a:gd name="T22" fmla="*/ 109 w 32"/>
                <a:gd name="T23" fmla="*/ 393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54">
                  <a:moveTo>
                    <a:pt x="16" y="32"/>
                  </a:moveTo>
                  <a:cubicBezTo>
                    <a:pt x="15" y="32"/>
                    <a:pt x="15" y="31"/>
                    <a:pt x="14" y="31"/>
                  </a:cubicBezTo>
                  <a:cubicBezTo>
                    <a:pt x="8" y="33"/>
                    <a:pt x="12" y="38"/>
                    <a:pt x="15" y="40"/>
                  </a:cubicBezTo>
                  <a:cubicBezTo>
                    <a:pt x="22" y="44"/>
                    <a:pt x="29" y="44"/>
                    <a:pt x="28" y="54"/>
                  </a:cubicBezTo>
                  <a:cubicBezTo>
                    <a:pt x="29" y="52"/>
                    <a:pt x="32" y="48"/>
                    <a:pt x="32" y="45"/>
                  </a:cubicBezTo>
                  <a:cubicBezTo>
                    <a:pt x="31" y="40"/>
                    <a:pt x="29" y="42"/>
                    <a:pt x="25" y="40"/>
                  </a:cubicBezTo>
                  <a:cubicBezTo>
                    <a:pt x="15" y="37"/>
                    <a:pt x="16" y="36"/>
                    <a:pt x="18" y="28"/>
                  </a:cubicBezTo>
                  <a:cubicBezTo>
                    <a:pt x="12" y="27"/>
                    <a:pt x="13" y="19"/>
                    <a:pt x="13" y="14"/>
                  </a:cubicBezTo>
                  <a:cubicBezTo>
                    <a:pt x="14" y="9"/>
                    <a:pt x="12" y="0"/>
                    <a:pt x="6" y="9"/>
                  </a:cubicBezTo>
                  <a:cubicBezTo>
                    <a:pt x="1" y="16"/>
                    <a:pt x="10" y="17"/>
                    <a:pt x="11" y="21"/>
                  </a:cubicBezTo>
                  <a:cubicBezTo>
                    <a:pt x="11" y="25"/>
                    <a:pt x="3" y="26"/>
                    <a:pt x="0" y="28"/>
                  </a:cubicBezTo>
                  <a:cubicBezTo>
                    <a:pt x="6" y="29"/>
                    <a:pt x="9" y="29"/>
                    <a:pt x="10" y="3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0" name="Freeform 307">
              <a:extLst>
                <a:ext uri="{FF2B5EF4-FFF2-40B4-BE49-F238E27FC236}">
                  <a16:creationId xmlns:a16="http://schemas.microsoft.com/office/drawing/2014/main" id="{2C17B6EF-DFB5-47DF-9868-C3637585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050"/>
              <a:ext cx="139" cy="47"/>
            </a:xfrm>
            <a:custGeom>
              <a:avLst/>
              <a:gdLst>
                <a:gd name="T0" fmla="*/ 226 w 62"/>
                <a:gd name="T1" fmla="*/ 145 h 21"/>
                <a:gd name="T2" fmla="*/ 235 w 62"/>
                <a:gd name="T3" fmla="*/ 226 h 21"/>
                <a:gd name="T4" fmla="*/ 247 w 62"/>
                <a:gd name="T5" fmla="*/ 170 h 21"/>
                <a:gd name="T6" fmla="*/ 282 w 62"/>
                <a:gd name="T7" fmla="*/ 235 h 21"/>
                <a:gd name="T8" fmla="*/ 428 w 62"/>
                <a:gd name="T9" fmla="*/ 134 h 21"/>
                <a:gd name="T10" fmla="*/ 632 w 62"/>
                <a:gd name="T11" fmla="*/ 56 h 21"/>
                <a:gd name="T12" fmla="*/ 664 w 62"/>
                <a:gd name="T13" fmla="*/ 0 h 21"/>
                <a:gd name="T14" fmla="*/ 507 w 62"/>
                <a:gd name="T15" fmla="*/ 90 h 21"/>
                <a:gd name="T16" fmla="*/ 428 w 62"/>
                <a:gd name="T17" fmla="*/ 81 h 21"/>
                <a:gd name="T18" fmla="*/ 352 w 62"/>
                <a:gd name="T19" fmla="*/ 110 h 21"/>
                <a:gd name="T20" fmla="*/ 0 w 62"/>
                <a:gd name="T21" fmla="*/ 154 h 21"/>
                <a:gd name="T22" fmla="*/ 215 w 62"/>
                <a:gd name="T23" fmla="*/ 170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21">
                  <a:moveTo>
                    <a:pt x="20" y="13"/>
                  </a:moveTo>
                  <a:cubicBezTo>
                    <a:pt x="14" y="12"/>
                    <a:pt x="14" y="20"/>
                    <a:pt x="21" y="20"/>
                  </a:cubicBezTo>
                  <a:cubicBezTo>
                    <a:pt x="20" y="18"/>
                    <a:pt x="22" y="17"/>
                    <a:pt x="22" y="15"/>
                  </a:cubicBezTo>
                  <a:cubicBezTo>
                    <a:pt x="24" y="16"/>
                    <a:pt x="25" y="19"/>
                    <a:pt x="25" y="21"/>
                  </a:cubicBezTo>
                  <a:cubicBezTo>
                    <a:pt x="27" y="13"/>
                    <a:pt x="31" y="13"/>
                    <a:pt x="38" y="12"/>
                  </a:cubicBezTo>
                  <a:cubicBezTo>
                    <a:pt x="46" y="11"/>
                    <a:pt x="49" y="10"/>
                    <a:pt x="56" y="5"/>
                  </a:cubicBezTo>
                  <a:cubicBezTo>
                    <a:pt x="60" y="11"/>
                    <a:pt x="62" y="3"/>
                    <a:pt x="59" y="0"/>
                  </a:cubicBezTo>
                  <a:cubicBezTo>
                    <a:pt x="55" y="4"/>
                    <a:pt x="51" y="8"/>
                    <a:pt x="45" y="8"/>
                  </a:cubicBezTo>
                  <a:cubicBezTo>
                    <a:pt x="42" y="8"/>
                    <a:pt x="40" y="6"/>
                    <a:pt x="38" y="7"/>
                  </a:cubicBezTo>
                  <a:cubicBezTo>
                    <a:pt x="35" y="7"/>
                    <a:pt x="33" y="10"/>
                    <a:pt x="31" y="10"/>
                  </a:cubicBezTo>
                  <a:cubicBezTo>
                    <a:pt x="23" y="12"/>
                    <a:pt x="6" y="5"/>
                    <a:pt x="0" y="14"/>
                  </a:cubicBezTo>
                  <a:cubicBezTo>
                    <a:pt x="6" y="14"/>
                    <a:pt x="15" y="10"/>
                    <a:pt x="19" y="1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1" name="Freeform 308">
              <a:extLst>
                <a:ext uri="{FF2B5EF4-FFF2-40B4-BE49-F238E27FC236}">
                  <a16:creationId xmlns:a16="http://schemas.microsoft.com/office/drawing/2014/main" id="{71A4C2AD-C55D-4BAA-967F-1CCF14323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072"/>
              <a:ext cx="122" cy="56"/>
            </a:xfrm>
            <a:custGeom>
              <a:avLst/>
              <a:gdLst>
                <a:gd name="T0" fmla="*/ 11 w 54"/>
                <a:gd name="T1" fmla="*/ 90 h 25"/>
                <a:gd name="T2" fmla="*/ 163 w 54"/>
                <a:gd name="T3" fmla="*/ 280 h 25"/>
                <a:gd name="T4" fmla="*/ 276 w 54"/>
                <a:gd name="T5" fmla="*/ 110 h 25"/>
                <a:gd name="T6" fmla="*/ 321 w 54"/>
                <a:gd name="T7" fmla="*/ 181 h 25"/>
                <a:gd name="T8" fmla="*/ 474 w 54"/>
                <a:gd name="T9" fmla="*/ 101 h 25"/>
                <a:gd name="T10" fmla="*/ 624 w 54"/>
                <a:gd name="T11" fmla="*/ 0 h 25"/>
                <a:gd name="T12" fmla="*/ 576 w 54"/>
                <a:gd name="T13" fmla="*/ 65 h 25"/>
                <a:gd name="T14" fmla="*/ 567 w 54"/>
                <a:gd name="T15" fmla="*/ 9 h 25"/>
                <a:gd name="T16" fmla="*/ 393 w 54"/>
                <a:gd name="T17" fmla="*/ 90 h 25"/>
                <a:gd name="T18" fmla="*/ 174 w 54"/>
                <a:gd name="T19" fmla="*/ 0 h 25"/>
                <a:gd name="T20" fmla="*/ 138 w 54"/>
                <a:gd name="T21" fmla="*/ 90 h 25"/>
                <a:gd name="T22" fmla="*/ 36 w 54"/>
                <a:gd name="T23" fmla="*/ 65 h 25"/>
                <a:gd name="T24" fmla="*/ 72 w 54"/>
                <a:gd name="T25" fmla="*/ 134 h 25"/>
                <a:gd name="T26" fmla="*/ 36 w 54"/>
                <a:gd name="T27" fmla="*/ 134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5">
                  <a:moveTo>
                    <a:pt x="1" y="8"/>
                  </a:moveTo>
                  <a:cubicBezTo>
                    <a:pt x="2" y="10"/>
                    <a:pt x="29" y="11"/>
                    <a:pt x="14" y="25"/>
                  </a:cubicBezTo>
                  <a:cubicBezTo>
                    <a:pt x="20" y="21"/>
                    <a:pt x="19" y="13"/>
                    <a:pt x="24" y="10"/>
                  </a:cubicBezTo>
                  <a:cubicBezTo>
                    <a:pt x="25" y="12"/>
                    <a:pt x="26" y="14"/>
                    <a:pt x="28" y="16"/>
                  </a:cubicBezTo>
                  <a:cubicBezTo>
                    <a:pt x="33" y="9"/>
                    <a:pt x="32" y="8"/>
                    <a:pt x="41" y="9"/>
                  </a:cubicBezTo>
                  <a:cubicBezTo>
                    <a:pt x="49" y="11"/>
                    <a:pt x="51" y="8"/>
                    <a:pt x="54" y="0"/>
                  </a:cubicBezTo>
                  <a:cubicBezTo>
                    <a:pt x="53" y="1"/>
                    <a:pt x="51" y="4"/>
                    <a:pt x="50" y="6"/>
                  </a:cubicBezTo>
                  <a:cubicBezTo>
                    <a:pt x="50" y="4"/>
                    <a:pt x="49" y="3"/>
                    <a:pt x="49" y="1"/>
                  </a:cubicBezTo>
                  <a:cubicBezTo>
                    <a:pt x="42" y="2"/>
                    <a:pt x="42" y="10"/>
                    <a:pt x="34" y="8"/>
                  </a:cubicBezTo>
                  <a:cubicBezTo>
                    <a:pt x="28" y="6"/>
                    <a:pt x="21" y="2"/>
                    <a:pt x="15" y="0"/>
                  </a:cubicBezTo>
                  <a:cubicBezTo>
                    <a:pt x="14" y="2"/>
                    <a:pt x="13" y="5"/>
                    <a:pt x="12" y="8"/>
                  </a:cubicBezTo>
                  <a:cubicBezTo>
                    <a:pt x="10" y="8"/>
                    <a:pt x="3" y="5"/>
                    <a:pt x="3" y="6"/>
                  </a:cubicBezTo>
                  <a:cubicBezTo>
                    <a:pt x="0" y="8"/>
                    <a:pt x="5" y="12"/>
                    <a:pt x="6" y="12"/>
                  </a:cubicBezTo>
                  <a:cubicBezTo>
                    <a:pt x="5" y="12"/>
                    <a:pt x="4" y="13"/>
                    <a:pt x="3" y="1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2" name="Freeform 309">
              <a:extLst>
                <a:ext uri="{FF2B5EF4-FFF2-40B4-BE49-F238E27FC236}">
                  <a16:creationId xmlns:a16="http://schemas.microsoft.com/office/drawing/2014/main" id="{88EE7D28-4D7D-4F58-ABC3-C263C9CB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929"/>
              <a:ext cx="62" cy="42"/>
            </a:xfrm>
            <a:custGeom>
              <a:avLst/>
              <a:gdLst>
                <a:gd name="T0" fmla="*/ 44 w 28"/>
                <a:gd name="T1" fmla="*/ 44 h 19"/>
                <a:gd name="T2" fmla="*/ 20 w 28"/>
                <a:gd name="T3" fmla="*/ 141 h 19"/>
                <a:gd name="T4" fmla="*/ 133 w 28"/>
                <a:gd name="T5" fmla="*/ 133 h 19"/>
                <a:gd name="T6" fmla="*/ 215 w 28"/>
                <a:gd name="T7" fmla="*/ 170 h 19"/>
                <a:gd name="T8" fmla="*/ 303 w 28"/>
                <a:gd name="T9" fmla="*/ 53 h 19"/>
                <a:gd name="T10" fmla="*/ 197 w 28"/>
                <a:gd name="T11" fmla="*/ 141 h 19"/>
                <a:gd name="T12" fmla="*/ 133 w 28"/>
                <a:gd name="T13" fmla="*/ 64 h 19"/>
                <a:gd name="T14" fmla="*/ 97 w 28"/>
                <a:gd name="T15" fmla="*/ 88 h 19"/>
                <a:gd name="T16" fmla="*/ 78 w 28"/>
                <a:gd name="T17" fmla="*/ 0 h 19"/>
                <a:gd name="T18" fmla="*/ 20 w 28"/>
                <a:gd name="T19" fmla="*/ 53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9">
                  <a:moveTo>
                    <a:pt x="4" y="4"/>
                  </a:moveTo>
                  <a:cubicBezTo>
                    <a:pt x="3" y="5"/>
                    <a:pt x="0" y="11"/>
                    <a:pt x="2" y="13"/>
                  </a:cubicBezTo>
                  <a:cubicBezTo>
                    <a:pt x="4" y="15"/>
                    <a:pt x="9" y="10"/>
                    <a:pt x="12" y="12"/>
                  </a:cubicBezTo>
                  <a:cubicBezTo>
                    <a:pt x="16" y="13"/>
                    <a:pt x="15" y="19"/>
                    <a:pt x="20" y="16"/>
                  </a:cubicBezTo>
                  <a:cubicBezTo>
                    <a:pt x="23" y="15"/>
                    <a:pt x="27" y="8"/>
                    <a:pt x="28" y="5"/>
                  </a:cubicBezTo>
                  <a:cubicBezTo>
                    <a:pt x="26" y="9"/>
                    <a:pt x="22" y="13"/>
                    <a:pt x="18" y="13"/>
                  </a:cubicBezTo>
                  <a:cubicBezTo>
                    <a:pt x="13" y="13"/>
                    <a:pt x="9" y="10"/>
                    <a:pt x="12" y="6"/>
                  </a:cubicBezTo>
                  <a:cubicBezTo>
                    <a:pt x="11" y="6"/>
                    <a:pt x="10" y="7"/>
                    <a:pt x="9" y="8"/>
                  </a:cubicBezTo>
                  <a:cubicBezTo>
                    <a:pt x="10" y="5"/>
                    <a:pt x="10" y="2"/>
                    <a:pt x="7" y="0"/>
                  </a:cubicBezTo>
                  <a:cubicBezTo>
                    <a:pt x="5" y="1"/>
                    <a:pt x="3" y="3"/>
                    <a:pt x="2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3" name="Freeform 310">
              <a:extLst>
                <a:ext uri="{FF2B5EF4-FFF2-40B4-BE49-F238E27FC236}">
                  <a16:creationId xmlns:a16="http://schemas.microsoft.com/office/drawing/2014/main" id="{58B1F001-6467-4B39-A5B9-C9FAE63F8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897"/>
              <a:ext cx="54" cy="36"/>
            </a:xfrm>
            <a:custGeom>
              <a:avLst/>
              <a:gdLst>
                <a:gd name="T0" fmla="*/ 25 w 24"/>
                <a:gd name="T1" fmla="*/ 45 h 16"/>
                <a:gd name="T2" fmla="*/ 25 w 24"/>
                <a:gd name="T3" fmla="*/ 137 h 16"/>
                <a:gd name="T4" fmla="*/ 162 w 24"/>
                <a:gd name="T5" fmla="*/ 92 h 16"/>
                <a:gd name="T6" fmla="*/ 275 w 24"/>
                <a:gd name="T7" fmla="*/ 137 h 16"/>
                <a:gd name="T8" fmla="*/ 162 w 24"/>
                <a:gd name="T9" fmla="*/ 173 h 16"/>
                <a:gd name="T10" fmla="*/ 137 w 24"/>
                <a:gd name="T11" fmla="*/ 56 h 16"/>
                <a:gd name="T12" fmla="*/ 56 w 24"/>
                <a:gd name="T13" fmla="*/ 56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6">
                  <a:moveTo>
                    <a:pt x="2" y="4"/>
                  </a:moveTo>
                  <a:cubicBezTo>
                    <a:pt x="0" y="6"/>
                    <a:pt x="0" y="10"/>
                    <a:pt x="2" y="12"/>
                  </a:cubicBezTo>
                  <a:cubicBezTo>
                    <a:pt x="7" y="11"/>
                    <a:pt x="9" y="7"/>
                    <a:pt x="14" y="8"/>
                  </a:cubicBezTo>
                  <a:cubicBezTo>
                    <a:pt x="18" y="10"/>
                    <a:pt x="19" y="16"/>
                    <a:pt x="24" y="12"/>
                  </a:cubicBezTo>
                  <a:cubicBezTo>
                    <a:pt x="20" y="12"/>
                    <a:pt x="18" y="16"/>
                    <a:pt x="14" y="15"/>
                  </a:cubicBezTo>
                  <a:cubicBezTo>
                    <a:pt x="15" y="12"/>
                    <a:pt x="14" y="8"/>
                    <a:pt x="12" y="5"/>
                  </a:cubicBezTo>
                  <a:cubicBezTo>
                    <a:pt x="9" y="3"/>
                    <a:pt x="3" y="0"/>
                    <a:pt x="5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4" name="Freeform 311">
              <a:extLst>
                <a:ext uri="{FF2B5EF4-FFF2-40B4-BE49-F238E27FC236}">
                  <a16:creationId xmlns:a16="http://schemas.microsoft.com/office/drawing/2014/main" id="{9D789BAE-563B-47CE-B5B8-F607E91F6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843"/>
              <a:ext cx="43" cy="99"/>
            </a:xfrm>
            <a:custGeom>
              <a:avLst/>
              <a:gdLst>
                <a:gd name="T0" fmla="*/ 45 w 19"/>
                <a:gd name="T1" fmla="*/ 207 h 44"/>
                <a:gd name="T2" fmla="*/ 36 w 19"/>
                <a:gd name="T3" fmla="*/ 389 h 44"/>
                <a:gd name="T4" fmla="*/ 129 w 19"/>
                <a:gd name="T5" fmla="*/ 482 h 44"/>
                <a:gd name="T6" fmla="*/ 195 w 19"/>
                <a:gd name="T7" fmla="*/ 502 h 44"/>
                <a:gd name="T8" fmla="*/ 72 w 19"/>
                <a:gd name="T9" fmla="*/ 320 h 44"/>
                <a:gd name="T10" fmla="*/ 45 w 19"/>
                <a:gd name="T11" fmla="*/ 182 h 44"/>
                <a:gd name="T12" fmla="*/ 0 w 19"/>
                <a:gd name="T13" fmla="*/ 0 h 44"/>
                <a:gd name="T14" fmla="*/ 36 w 19"/>
                <a:gd name="T15" fmla="*/ 194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44">
                  <a:moveTo>
                    <a:pt x="4" y="18"/>
                  </a:moveTo>
                  <a:cubicBezTo>
                    <a:pt x="2" y="22"/>
                    <a:pt x="0" y="31"/>
                    <a:pt x="3" y="34"/>
                  </a:cubicBezTo>
                  <a:cubicBezTo>
                    <a:pt x="7" y="36"/>
                    <a:pt x="16" y="34"/>
                    <a:pt x="11" y="42"/>
                  </a:cubicBezTo>
                  <a:cubicBezTo>
                    <a:pt x="13" y="42"/>
                    <a:pt x="15" y="43"/>
                    <a:pt x="17" y="44"/>
                  </a:cubicBezTo>
                  <a:cubicBezTo>
                    <a:pt x="19" y="38"/>
                    <a:pt x="11" y="31"/>
                    <a:pt x="6" y="28"/>
                  </a:cubicBezTo>
                  <a:cubicBezTo>
                    <a:pt x="11" y="20"/>
                    <a:pt x="8" y="23"/>
                    <a:pt x="4" y="16"/>
                  </a:cubicBezTo>
                  <a:cubicBezTo>
                    <a:pt x="2" y="11"/>
                    <a:pt x="6" y="3"/>
                    <a:pt x="0" y="0"/>
                  </a:cubicBezTo>
                  <a:cubicBezTo>
                    <a:pt x="0" y="6"/>
                    <a:pt x="2" y="12"/>
                    <a:pt x="3" y="1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5" name="Freeform 312">
              <a:extLst>
                <a:ext uri="{FF2B5EF4-FFF2-40B4-BE49-F238E27FC236}">
                  <a16:creationId xmlns:a16="http://schemas.microsoft.com/office/drawing/2014/main" id="{0025F99D-8AF4-4003-A7CC-062890A5E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3146"/>
              <a:ext cx="61" cy="50"/>
            </a:xfrm>
            <a:custGeom>
              <a:avLst/>
              <a:gdLst>
                <a:gd name="T0" fmla="*/ 219 w 27"/>
                <a:gd name="T1" fmla="*/ 82 h 22"/>
                <a:gd name="T2" fmla="*/ 210 w 27"/>
                <a:gd name="T3" fmla="*/ 57 h 22"/>
                <a:gd name="T4" fmla="*/ 163 w 27"/>
                <a:gd name="T5" fmla="*/ 202 h 22"/>
                <a:gd name="T6" fmla="*/ 149 w 27"/>
                <a:gd name="T7" fmla="*/ 232 h 22"/>
                <a:gd name="T8" fmla="*/ 210 w 27"/>
                <a:gd name="T9" fmla="*/ 73 h 22"/>
                <a:gd name="T10" fmla="*/ 287 w 27"/>
                <a:gd name="T11" fmla="*/ 259 h 22"/>
                <a:gd name="T12" fmla="*/ 312 w 27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19" y="7"/>
                  </a:moveTo>
                  <a:cubicBezTo>
                    <a:pt x="18" y="6"/>
                    <a:pt x="19" y="5"/>
                    <a:pt x="18" y="5"/>
                  </a:cubicBezTo>
                  <a:cubicBezTo>
                    <a:pt x="9" y="5"/>
                    <a:pt x="0" y="18"/>
                    <a:pt x="14" y="17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4" y="17"/>
                    <a:pt x="15" y="9"/>
                    <a:pt x="18" y="6"/>
                  </a:cubicBezTo>
                  <a:cubicBezTo>
                    <a:pt x="23" y="10"/>
                    <a:pt x="20" y="18"/>
                    <a:pt x="25" y="22"/>
                  </a:cubicBezTo>
                  <a:cubicBezTo>
                    <a:pt x="26" y="16"/>
                    <a:pt x="19" y="2"/>
                    <a:pt x="27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6" name="Freeform 313">
              <a:extLst>
                <a:ext uri="{FF2B5EF4-FFF2-40B4-BE49-F238E27FC236}">
                  <a16:creationId xmlns:a16="http://schemas.microsoft.com/office/drawing/2014/main" id="{FE4D5572-2079-45BB-8A48-7965075AA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041"/>
              <a:ext cx="41" cy="94"/>
            </a:xfrm>
            <a:custGeom>
              <a:avLst/>
              <a:gdLst>
                <a:gd name="T0" fmla="*/ 130 w 18"/>
                <a:gd name="T1" fmla="*/ 300 h 42"/>
                <a:gd name="T2" fmla="*/ 11 w 18"/>
                <a:gd name="T3" fmla="*/ 470 h 42"/>
                <a:gd name="T4" fmla="*/ 93 w 18"/>
                <a:gd name="T5" fmla="*/ 380 h 42"/>
                <a:gd name="T6" fmla="*/ 203 w 18"/>
                <a:gd name="T7" fmla="*/ 336 h 42"/>
                <a:gd name="T8" fmla="*/ 166 w 18"/>
                <a:gd name="T9" fmla="*/ 226 h 42"/>
                <a:gd name="T10" fmla="*/ 212 w 18"/>
                <a:gd name="T11" fmla="*/ 110 h 42"/>
                <a:gd name="T12" fmla="*/ 93 w 18"/>
                <a:gd name="T13" fmla="*/ 0 h 42"/>
                <a:gd name="T14" fmla="*/ 93 w 18"/>
                <a:gd name="T15" fmla="*/ 19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42">
                  <a:moveTo>
                    <a:pt x="11" y="27"/>
                  </a:moveTo>
                  <a:cubicBezTo>
                    <a:pt x="7" y="27"/>
                    <a:pt x="0" y="37"/>
                    <a:pt x="1" y="42"/>
                  </a:cubicBezTo>
                  <a:cubicBezTo>
                    <a:pt x="5" y="42"/>
                    <a:pt x="5" y="37"/>
                    <a:pt x="8" y="34"/>
                  </a:cubicBezTo>
                  <a:cubicBezTo>
                    <a:pt x="9" y="33"/>
                    <a:pt x="16" y="32"/>
                    <a:pt x="17" y="30"/>
                  </a:cubicBezTo>
                  <a:cubicBezTo>
                    <a:pt x="18" y="28"/>
                    <a:pt x="13" y="23"/>
                    <a:pt x="14" y="20"/>
                  </a:cubicBezTo>
                  <a:cubicBezTo>
                    <a:pt x="14" y="16"/>
                    <a:pt x="17" y="14"/>
                    <a:pt x="18" y="10"/>
                  </a:cubicBezTo>
                  <a:cubicBezTo>
                    <a:pt x="11" y="14"/>
                    <a:pt x="11" y="3"/>
                    <a:pt x="8" y="0"/>
                  </a:cubicBezTo>
                  <a:cubicBezTo>
                    <a:pt x="1" y="4"/>
                    <a:pt x="10" y="11"/>
                    <a:pt x="8" y="1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7" name="Freeform 314">
              <a:extLst>
                <a:ext uri="{FF2B5EF4-FFF2-40B4-BE49-F238E27FC236}">
                  <a16:creationId xmlns:a16="http://schemas.microsoft.com/office/drawing/2014/main" id="{182A7ECF-E933-4927-A2AF-89295DABB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023"/>
              <a:ext cx="49" cy="38"/>
            </a:xfrm>
            <a:custGeom>
              <a:avLst/>
              <a:gdLst>
                <a:gd name="T0" fmla="*/ 80 w 22"/>
                <a:gd name="T1" fmla="*/ 65 h 17"/>
                <a:gd name="T2" fmla="*/ 0 w 22"/>
                <a:gd name="T3" fmla="*/ 134 h 17"/>
                <a:gd name="T4" fmla="*/ 145 w 22"/>
                <a:gd name="T5" fmla="*/ 125 h 17"/>
                <a:gd name="T6" fmla="*/ 154 w 22"/>
                <a:gd name="T7" fmla="*/ 45 h 17"/>
                <a:gd name="T8" fmla="*/ 243 w 22"/>
                <a:gd name="T9" fmla="*/ 20 h 17"/>
                <a:gd name="T10" fmla="*/ 243 w 22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7">
                  <a:moveTo>
                    <a:pt x="7" y="6"/>
                  </a:moveTo>
                  <a:cubicBezTo>
                    <a:pt x="5" y="8"/>
                    <a:pt x="2" y="10"/>
                    <a:pt x="0" y="12"/>
                  </a:cubicBezTo>
                  <a:cubicBezTo>
                    <a:pt x="4" y="17"/>
                    <a:pt x="11" y="16"/>
                    <a:pt x="13" y="11"/>
                  </a:cubicBezTo>
                  <a:cubicBezTo>
                    <a:pt x="14" y="9"/>
                    <a:pt x="12" y="6"/>
                    <a:pt x="14" y="4"/>
                  </a:cubicBezTo>
                  <a:cubicBezTo>
                    <a:pt x="15" y="2"/>
                    <a:pt x="20" y="2"/>
                    <a:pt x="22" y="2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8" name="Freeform 315">
              <a:extLst>
                <a:ext uri="{FF2B5EF4-FFF2-40B4-BE49-F238E27FC236}">
                  <a16:creationId xmlns:a16="http://schemas.microsoft.com/office/drawing/2014/main" id="{3E89E94F-EC0C-49A9-B4A5-A29681FED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3267"/>
              <a:ext cx="69" cy="95"/>
            </a:xfrm>
            <a:custGeom>
              <a:avLst/>
              <a:gdLst>
                <a:gd name="T0" fmla="*/ 234 w 31"/>
                <a:gd name="T1" fmla="*/ 11 h 42"/>
                <a:gd name="T2" fmla="*/ 207 w 31"/>
                <a:gd name="T3" fmla="*/ 219 h 42"/>
                <a:gd name="T4" fmla="*/ 0 w 31"/>
                <a:gd name="T5" fmla="*/ 312 h 42"/>
                <a:gd name="T6" fmla="*/ 134 w 31"/>
                <a:gd name="T7" fmla="*/ 385 h 42"/>
                <a:gd name="T8" fmla="*/ 118 w 31"/>
                <a:gd name="T9" fmla="*/ 450 h 42"/>
                <a:gd name="T10" fmla="*/ 278 w 31"/>
                <a:gd name="T11" fmla="*/ 348 h 42"/>
                <a:gd name="T12" fmla="*/ 343 w 31"/>
                <a:gd name="T13" fmla="*/ 486 h 42"/>
                <a:gd name="T14" fmla="*/ 287 w 31"/>
                <a:gd name="T15" fmla="*/ 348 h 42"/>
                <a:gd name="T16" fmla="*/ 254 w 31"/>
                <a:gd name="T17" fmla="*/ 292 h 42"/>
                <a:gd name="T18" fmla="*/ 263 w 31"/>
                <a:gd name="T19" fmla="*/ 247 h 42"/>
                <a:gd name="T20" fmla="*/ 298 w 31"/>
                <a:gd name="T21" fmla="*/ 11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42">
                  <a:moveTo>
                    <a:pt x="21" y="1"/>
                  </a:moveTo>
                  <a:cubicBezTo>
                    <a:pt x="9" y="0"/>
                    <a:pt x="19" y="15"/>
                    <a:pt x="19" y="19"/>
                  </a:cubicBezTo>
                  <a:cubicBezTo>
                    <a:pt x="16" y="32"/>
                    <a:pt x="7" y="22"/>
                    <a:pt x="0" y="27"/>
                  </a:cubicBezTo>
                  <a:cubicBezTo>
                    <a:pt x="4" y="28"/>
                    <a:pt x="8" y="33"/>
                    <a:pt x="12" y="33"/>
                  </a:cubicBezTo>
                  <a:cubicBezTo>
                    <a:pt x="12" y="35"/>
                    <a:pt x="12" y="37"/>
                    <a:pt x="11" y="39"/>
                  </a:cubicBezTo>
                  <a:cubicBezTo>
                    <a:pt x="14" y="36"/>
                    <a:pt x="19" y="28"/>
                    <a:pt x="25" y="30"/>
                  </a:cubicBezTo>
                  <a:cubicBezTo>
                    <a:pt x="27" y="31"/>
                    <a:pt x="30" y="40"/>
                    <a:pt x="31" y="42"/>
                  </a:cubicBezTo>
                  <a:cubicBezTo>
                    <a:pt x="30" y="38"/>
                    <a:pt x="28" y="34"/>
                    <a:pt x="26" y="30"/>
                  </a:cubicBezTo>
                  <a:cubicBezTo>
                    <a:pt x="25" y="29"/>
                    <a:pt x="23" y="27"/>
                    <a:pt x="23" y="25"/>
                  </a:cubicBezTo>
                  <a:cubicBezTo>
                    <a:pt x="23" y="24"/>
                    <a:pt x="24" y="22"/>
                    <a:pt x="24" y="21"/>
                  </a:cubicBezTo>
                  <a:cubicBezTo>
                    <a:pt x="23" y="16"/>
                    <a:pt x="22" y="3"/>
                    <a:pt x="27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9" name="Freeform 316">
              <a:extLst>
                <a:ext uri="{FF2B5EF4-FFF2-40B4-BE49-F238E27FC236}">
                  <a16:creationId xmlns:a16="http://schemas.microsoft.com/office/drawing/2014/main" id="{FE0D5618-4294-485D-BBAA-531D3C05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189"/>
              <a:ext cx="29" cy="38"/>
            </a:xfrm>
            <a:custGeom>
              <a:avLst/>
              <a:gdLst>
                <a:gd name="T0" fmla="*/ 100 w 13"/>
                <a:gd name="T1" fmla="*/ 20 h 17"/>
                <a:gd name="T2" fmla="*/ 89 w 13"/>
                <a:gd name="T3" fmla="*/ 9 h 17"/>
                <a:gd name="T4" fmla="*/ 0 w 13"/>
                <a:gd name="T5" fmla="*/ 110 h 17"/>
                <a:gd name="T6" fmla="*/ 65 w 13"/>
                <a:gd name="T7" fmla="*/ 190 h 17"/>
                <a:gd name="T8" fmla="*/ 36 w 13"/>
                <a:gd name="T9" fmla="*/ 179 h 17"/>
                <a:gd name="T10" fmla="*/ 145 w 13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7">
                  <a:moveTo>
                    <a:pt x="9" y="2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5" y="3"/>
                    <a:pt x="2" y="7"/>
                    <a:pt x="0" y="10"/>
                  </a:cubicBezTo>
                  <a:cubicBezTo>
                    <a:pt x="5" y="9"/>
                    <a:pt x="6" y="13"/>
                    <a:pt x="6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4" y="12"/>
                    <a:pt x="8" y="2"/>
                    <a:pt x="13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0" name="Freeform 317">
              <a:extLst>
                <a:ext uri="{FF2B5EF4-FFF2-40B4-BE49-F238E27FC236}">
                  <a16:creationId xmlns:a16="http://schemas.microsoft.com/office/drawing/2014/main" id="{80EDBD73-EACA-4FEF-99DD-7166FFF71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362"/>
              <a:ext cx="38" cy="38"/>
            </a:xfrm>
            <a:custGeom>
              <a:avLst/>
              <a:gdLst>
                <a:gd name="T0" fmla="*/ 154 w 17"/>
                <a:gd name="T1" fmla="*/ 45 h 17"/>
                <a:gd name="T2" fmla="*/ 20 w 17"/>
                <a:gd name="T3" fmla="*/ 80 h 17"/>
                <a:gd name="T4" fmla="*/ 134 w 17"/>
                <a:gd name="T5" fmla="*/ 190 h 17"/>
                <a:gd name="T6" fmla="*/ 154 w 17"/>
                <a:gd name="T7" fmla="*/ 145 h 17"/>
                <a:gd name="T8" fmla="*/ 190 w 17"/>
                <a:gd name="T9" fmla="*/ 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4" y="4"/>
                  </a:moveTo>
                  <a:cubicBezTo>
                    <a:pt x="13" y="0"/>
                    <a:pt x="3" y="4"/>
                    <a:pt x="2" y="7"/>
                  </a:cubicBezTo>
                  <a:cubicBezTo>
                    <a:pt x="0" y="13"/>
                    <a:pt x="10" y="13"/>
                    <a:pt x="12" y="17"/>
                  </a:cubicBezTo>
                  <a:cubicBezTo>
                    <a:pt x="13" y="16"/>
                    <a:pt x="14" y="15"/>
                    <a:pt x="14" y="13"/>
                  </a:cubicBezTo>
                  <a:cubicBezTo>
                    <a:pt x="1" y="11"/>
                    <a:pt x="14" y="6"/>
                    <a:pt x="17" y="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1" name="Freeform 318">
              <a:extLst>
                <a:ext uri="{FF2B5EF4-FFF2-40B4-BE49-F238E27FC236}">
                  <a16:creationId xmlns:a16="http://schemas.microsoft.com/office/drawing/2014/main" id="{6FA2397B-9602-4CF8-B82C-B1915147D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330"/>
              <a:ext cx="42" cy="56"/>
            </a:xfrm>
            <a:custGeom>
              <a:avLst/>
              <a:gdLst>
                <a:gd name="T0" fmla="*/ 20 w 19"/>
                <a:gd name="T1" fmla="*/ 235 h 25"/>
                <a:gd name="T2" fmla="*/ 0 w 19"/>
                <a:gd name="T3" fmla="*/ 246 h 25"/>
                <a:gd name="T4" fmla="*/ 153 w 19"/>
                <a:gd name="T5" fmla="*/ 190 h 25"/>
                <a:gd name="T6" fmla="*/ 133 w 19"/>
                <a:gd name="T7" fmla="*/ 110 h 25"/>
                <a:gd name="T8" fmla="*/ 195 w 19"/>
                <a:gd name="T9" fmla="*/ 36 h 25"/>
                <a:gd name="T10" fmla="*/ 88 w 19"/>
                <a:gd name="T11" fmla="*/ 45 h 25"/>
                <a:gd name="T12" fmla="*/ 108 w 19"/>
                <a:gd name="T13" fmla="*/ 17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5">
                  <a:moveTo>
                    <a:pt x="2" y="21"/>
                  </a:moveTo>
                  <a:cubicBezTo>
                    <a:pt x="1" y="22"/>
                    <a:pt x="0" y="22"/>
                    <a:pt x="0" y="22"/>
                  </a:cubicBezTo>
                  <a:cubicBezTo>
                    <a:pt x="3" y="25"/>
                    <a:pt x="13" y="21"/>
                    <a:pt x="14" y="17"/>
                  </a:cubicBezTo>
                  <a:cubicBezTo>
                    <a:pt x="14" y="14"/>
                    <a:pt x="11" y="12"/>
                    <a:pt x="12" y="10"/>
                  </a:cubicBezTo>
                  <a:cubicBezTo>
                    <a:pt x="12" y="7"/>
                    <a:pt x="17" y="5"/>
                    <a:pt x="18" y="3"/>
                  </a:cubicBezTo>
                  <a:cubicBezTo>
                    <a:pt x="15" y="3"/>
                    <a:pt x="10" y="0"/>
                    <a:pt x="8" y="4"/>
                  </a:cubicBezTo>
                  <a:cubicBezTo>
                    <a:pt x="11" y="7"/>
                    <a:pt x="19" y="13"/>
                    <a:pt x="10" y="1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2" name="Freeform 319">
              <a:extLst>
                <a:ext uri="{FF2B5EF4-FFF2-40B4-BE49-F238E27FC236}">
                  <a16:creationId xmlns:a16="http://schemas.microsoft.com/office/drawing/2014/main" id="{68596EA1-8423-4064-801C-6F1963A68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386"/>
              <a:ext cx="45" cy="74"/>
            </a:xfrm>
            <a:custGeom>
              <a:avLst/>
              <a:gdLst>
                <a:gd name="T0" fmla="*/ 126 w 20"/>
                <a:gd name="T1" fmla="*/ 157 h 33"/>
                <a:gd name="T2" fmla="*/ 81 w 20"/>
                <a:gd name="T3" fmla="*/ 361 h 33"/>
                <a:gd name="T4" fmla="*/ 218 w 20"/>
                <a:gd name="T5" fmla="*/ 283 h 33"/>
                <a:gd name="T6" fmla="*/ 126 w 20"/>
                <a:gd name="T7" fmla="*/ 137 h 33"/>
                <a:gd name="T8" fmla="*/ 227 w 20"/>
                <a:gd name="T9" fmla="*/ 0 h 33"/>
                <a:gd name="T10" fmla="*/ 126 w 20"/>
                <a:gd name="T11" fmla="*/ 4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3">
                  <a:moveTo>
                    <a:pt x="11" y="14"/>
                  </a:moveTo>
                  <a:cubicBezTo>
                    <a:pt x="0" y="16"/>
                    <a:pt x="20" y="33"/>
                    <a:pt x="7" y="32"/>
                  </a:cubicBezTo>
                  <a:cubicBezTo>
                    <a:pt x="9" y="28"/>
                    <a:pt x="15" y="23"/>
                    <a:pt x="19" y="25"/>
                  </a:cubicBezTo>
                  <a:cubicBezTo>
                    <a:pt x="17" y="22"/>
                    <a:pt x="11" y="16"/>
                    <a:pt x="11" y="12"/>
                  </a:cubicBezTo>
                  <a:cubicBezTo>
                    <a:pt x="11" y="7"/>
                    <a:pt x="18" y="4"/>
                    <a:pt x="20" y="0"/>
                  </a:cubicBezTo>
                  <a:cubicBezTo>
                    <a:pt x="18" y="2"/>
                    <a:pt x="11" y="2"/>
                    <a:pt x="11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3" name="Freeform 320">
              <a:extLst>
                <a:ext uri="{FF2B5EF4-FFF2-40B4-BE49-F238E27FC236}">
                  <a16:creationId xmlns:a16="http://schemas.microsoft.com/office/drawing/2014/main" id="{88ED235B-31D9-41E6-AEBB-4D1E0FF4A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671"/>
              <a:ext cx="87" cy="71"/>
            </a:xfrm>
            <a:custGeom>
              <a:avLst/>
              <a:gdLst>
                <a:gd name="T0" fmla="*/ 45 w 39"/>
                <a:gd name="T1" fmla="*/ 153 h 32"/>
                <a:gd name="T2" fmla="*/ 0 w 39"/>
                <a:gd name="T3" fmla="*/ 242 h 32"/>
                <a:gd name="T4" fmla="*/ 145 w 39"/>
                <a:gd name="T5" fmla="*/ 206 h 32"/>
                <a:gd name="T6" fmla="*/ 154 w 39"/>
                <a:gd name="T7" fmla="*/ 286 h 32"/>
                <a:gd name="T8" fmla="*/ 199 w 39"/>
                <a:gd name="T9" fmla="*/ 206 h 32"/>
                <a:gd name="T10" fmla="*/ 288 w 39"/>
                <a:gd name="T11" fmla="*/ 306 h 32"/>
                <a:gd name="T12" fmla="*/ 352 w 39"/>
                <a:gd name="T13" fmla="*/ 351 h 32"/>
                <a:gd name="T14" fmla="*/ 268 w 39"/>
                <a:gd name="T15" fmla="*/ 153 h 32"/>
                <a:gd name="T16" fmla="*/ 433 w 39"/>
                <a:gd name="T17" fmla="*/ 53 h 32"/>
                <a:gd name="T18" fmla="*/ 279 w 39"/>
                <a:gd name="T19" fmla="*/ 89 h 32"/>
                <a:gd name="T20" fmla="*/ 109 w 39"/>
                <a:gd name="T21" fmla="*/ 89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32">
                  <a:moveTo>
                    <a:pt x="4" y="14"/>
                  </a:moveTo>
                  <a:cubicBezTo>
                    <a:pt x="2" y="16"/>
                    <a:pt x="0" y="19"/>
                    <a:pt x="0" y="22"/>
                  </a:cubicBezTo>
                  <a:cubicBezTo>
                    <a:pt x="4" y="22"/>
                    <a:pt x="9" y="20"/>
                    <a:pt x="13" y="19"/>
                  </a:cubicBezTo>
                  <a:cubicBezTo>
                    <a:pt x="14" y="21"/>
                    <a:pt x="13" y="24"/>
                    <a:pt x="14" y="26"/>
                  </a:cubicBezTo>
                  <a:cubicBezTo>
                    <a:pt x="16" y="24"/>
                    <a:pt x="17" y="21"/>
                    <a:pt x="18" y="19"/>
                  </a:cubicBezTo>
                  <a:cubicBezTo>
                    <a:pt x="22" y="21"/>
                    <a:pt x="26" y="24"/>
                    <a:pt x="26" y="28"/>
                  </a:cubicBezTo>
                  <a:cubicBezTo>
                    <a:pt x="29" y="28"/>
                    <a:pt x="32" y="29"/>
                    <a:pt x="32" y="32"/>
                  </a:cubicBezTo>
                  <a:cubicBezTo>
                    <a:pt x="30" y="27"/>
                    <a:pt x="22" y="19"/>
                    <a:pt x="24" y="14"/>
                  </a:cubicBezTo>
                  <a:cubicBezTo>
                    <a:pt x="26" y="10"/>
                    <a:pt x="35" y="7"/>
                    <a:pt x="39" y="5"/>
                  </a:cubicBezTo>
                  <a:cubicBezTo>
                    <a:pt x="33" y="0"/>
                    <a:pt x="29" y="5"/>
                    <a:pt x="25" y="8"/>
                  </a:cubicBezTo>
                  <a:cubicBezTo>
                    <a:pt x="19" y="12"/>
                    <a:pt x="16" y="8"/>
                    <a:pt x="10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4" name="Freeform 321">
              <a:extLst>
                <a:ext uri="{FF2B5EF4-FFF2-40B4-BE49-F238E27FC236}">
                  <a16:creationId xmlns:a16="http://schemas.microsoft.com/office/drawing/2014/main" id="{BC53C01E-5260-4180-868A-9B3C5890B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520"/>
              <a:ext cx="97" cy="65"/>
            </a:xfrm>
            <a:custGeom>
              <a:avLst/>
              <a:gdLst>
                <a:gd name="T0" fmla="*/ 92 w 43"/>
                <a:gd name="T1" fmla="*/ 0 h 29"/>
                <a:gd name="T2" fmla="*/ 0 w 43"/>
                <a:gd name="T3" fmla="*/ 126 h 29"/>
                <a:gd name="T4" fmla="*/ 102 w 43"/>
                <a:gd name="T5" fmla="*/ 126 h 29"/>
                <a:gd name="T6" fmla="*/ 117 w 43"/>
                <a:gd name="T7" fmla="*/ 202 h 29"/>
                <a:gd name="T8" fmla="*/ 332 w 43"/>
                <a:gd name="T9" fmla="*/ 316 h 29"/>
                <a:gd name="T10" fmla="*/ 422 w 43"/>
                <a:gd name="T11" fmla="*/ 271 h 29"/>
                <a:gd name="T12" fmla="*/ 264 w 43"/>
                <a:gd name="T13" fmla="*/ 110 h 29"/>
                <a:gd name="T14" fmla="*/ 494 w 43"/>
                <a:gd name="T15" fmla="*/ 101 h 29"/>
                <a:gd name="T16" fmla="*/ 377 w 43"/>
                <a:gd name="T17" fmla="*/ 45 h 29"/>
                <a:gd name="T18" fmla="*/ 230 w 43"/>
                <a:gd name="T19" fmla="*/ 2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29">
                  <a:moveTo>
                    <a:pt x="8" y="0"/>
                  </a:moveTo>
                  <a:cubicBezTo>
                    <a:pt x="4" y="2"/>
                    <a:pt x="2" y="7"/>
                    <a:pt x="0" y="11"/>
                  </a:cubicBezTo>
                  <a:cubicBezTo>
                    <a:pt x="3" y="11"/>
                    <a:pt x="6" y="11"/>
                    <a:pt x="9" y="11"/>
                  </a:cubicBezTo>
                  <a:cubicBezTo>
                    <a:pt x="10" y="13"/>
                    <a:pt x="11" y="15"/>
                    <a:pt x="10" y="18"/>
                  </a:cubicBezTo>
                  <a:cubicBezTo>
                    <a:pt x="23" y="14"/>
                    <a:pt x="28" y="13"/>
                    <a:pt x="29" y="28"/>
                  </a:cubicBezTo>
                  <a:cubicBezTo>
                    <a:pt x="32" y="29"/>
                    <a:pt x="35" y="27"/>
                    <a:pt x="37" y="24"/>
                  </a:cubicBezTo>
                  <a:cubicBezTo>
                    <a:pt x="32" y="20"/>
                    <a:pt x="22" y="18"/>
                    <a:pt x="23" y="10"/>
                  </a:cubicBezTo>
                  <a:cubicBezTo>
                    <a:pt x="25" y="0"/>
                    <a:pt x="37" y="9"/>
                    <a:pt x="43" y="9"/>
                  </a:cubicBezTo>
                  <a:cubicBezTo>
                    <a:pt x="39" y="8"/>
                    <a:pt x="37" y="5"/>
                    <a:pt x="33" y="4"/>
                  </a:cubicBezTo>
                  <a:cubicBezTo>
                    <a:pt x="28" y="3"/>
                    <a:pt x="24" y="3"/>
                    <a:pt x="20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5" name="Freeform 322">
              <a:extLst>
                <a:ext uri="{FF2B5EF4-FFF2-40B4-BE49-F238E27FC236}">
                  <a16:creationId xmlns:a16="http://schemas.microsoft.com/office/drawing/2014/main" id="{045D0AFA-02CB-48F9-8B2A-F304E720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527"/>
              <a:ext cx="27" cy="16"/>
            </a:xfrm>
            <a:custGeom>
              <a:avLst/>
              <a:gdLst>
                <a:gd name="T0" fmla="*/ 0 w 12"/>
                <a:gd name="T1" fmla="*/ 11 h 7"/>
                <a:gd name="T2" fmla="*/ 137 w 12"/>
                <a:gd name="T3" fmla="*/ 57 h 7"/>
                <a:gd name="T4" fmla="*/ 36 w 12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1"/>
                  </a:moveTo>
                  <a:cubicBezTo>
                    <a:pt x="1" y="7"/>
                    <a:pt x="7" y="7"/>
                    <a:pt x="12" y="5"/>
                  </a:cubicBezTo>
                  <a:cubicBezTo>
                    <a:pt x="9" y="1"/>
                    <a:pt x="6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6" name="Freeform 323">
              <a:extLst>
                <a:ext uri="{FF2B5EF4-FFF2-40B4-BE49-F238E27FC236}">
                  <a16:creationId xmlns:a16="http://schemas.microsoft.com/office/drawing/2014/main" id="{BAC7C6F7-143F-4F09-96ED-D1CF2076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493"/>
              <a:ext cx="126" cy="83"/>
            </a:xfrm>
            <a:custGeom>
              <a:avLst/>
              <a:gdLst>
                <a:gd name="T0" fmla="*/ 126 w 56"/>
                <a:gd name="T1" fmla="*/ 182 h 37"/>
                <a:gd name="T2" fmla="*/ 101 w 56"/>
                <a:gd name="T3" fmla="*/ 262 h 37"/>
                <a:gd name="T4" fmla="*/ 194 w 56"/>
                <a:gd name="T5" fmla="*/ 157 h 37"/>
                <a:gd name="T6" fmla="*/ 329 w 56"/>
                <a:gd name="T7" fmla="*/ 182 h 37"/>
                <a:gd name="T8" fmla="*/ 356 w 56"/>
                <a:gd name="T9" fmla="*/ 137 h 37"/>
                <a:gd name="T10" fmla="*/ 457 w 56"/>
                <a:gd name="T11" fmla="*/ 215 h 37"/>
                <a:gd name="T12" fmla="*/ 491 w 56"/>
                <a:gd name="T13" fmla="*/ 45 h 37"/>
                <a:gd name="T14" fmla="*/ 639 w 56"/>
                <a:gd name="T15" fmla="*/ 0 h 37"/>
                <a:gd name="T16" fmla="*/ 446 w 56"/>
                <a:gd name="T17" fmla="*/ 20 h 37"/>
                <a:gd name="T18" fmla="*/ 329 w 56"/>
                <a:gd name="T19" fmla="*/ 110 h 37"/>
                <a:gd name="T20" fmla="*/ 284 w 56"/>
                <a:gd name="T21" fmla="*/ 9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37">
                  <a:moveTo>
                    <a:pt x="11" y="16"/>
                  </a:moveTo>
                  <a:cubicBezTo>
                    <a:pt x="0" y="10"/>
                    <a:pt x="0" y="37"/>
                    <a:pt x="9" y="23"/>
                  </a:cubicBezTo>
                  <a:cubicBezTo>
                    <a:pt x="12" y="19"/>
                    <a:pt x="10" y="14"/>
                    <a:pt x="17" y="14"/>
                  </a:cubicBezTo>
                  <a:cubicBezTo>
                    <a:pt x="20" y="13"/>
                    <a:pt x="25" y="17"/>
                    <a:pt x="29" y="16"/>
                  </a:cubicBezTo>
                  <a:cubicBezTo>
                    <a:pt x="29" y="15"/>
                    <a:pt x="31" y="13"/>
                    <a:pt x="31" y="12"/>
                  </a:cubicBezTo>
                  <a:cubicBezTo>
                    <a:pt x="33" y="16"/>
                    <a:pt x="36" y="18"/>
                    <a:pt x="40" y="19"/>
                  </a:cubicBezTo>
                  <a:cubicBezTo>
                    <a:pt x="38" y="15"/>
                    <a:pt x="37" y="6"/>
                    <a:pt x="43" y="4"/>
                  </a:cubicBezTo>
                  <a:cubicBezTo>
                    <a:pt x="47" y="1"/>
                    <a:pt x="51" y="6"/>
                    <a:pt x="56" y="0"/>
                  </a:cubicBezTo>
                  <a:cubicBezTo>
                    <a:pt x="50" y="2"/>
                    <a:pt x="45" y="2"/>
                    <a:pt x="39" y="2"/>
                  </a:cubicBezTo>
                  <a:cubicBezTo>
                    <a:pt x="30" y="1"/>
                    <a:pt x="33" y="3"/>
                    <a:pt x="29" y="10"/>
                  </a:cubicBezTo>
                  <a:cubicBezTo>
                    <a:pt x="28" y="9"/>
                    <a:pt x="26" y="8"/>
                    <a:pt x="25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7" name="Freeform 324">
              <a:extLst>
                <a:ext uri="{FF2B5EF4-FFF2-40B4-BE49-F238E27FC236}">
                  <a16:creationId xmlns:a16="http://schemas.microsoft.com/office/drawing/2014/main" id="{AB1785AE-348E-40CB-B835-59A14BAB5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509"/>
              <a:ext cx="81" cy="65"/>
            </a:xfrm>
            <a:custGeom>
              <a:avLst/>
              <a:gdLst>
                <a:gd name="T0" fmla="*/ 0 w 36"/>
                <a:gd name="T1" fmla="*/ 327 h 29"/>
                <a:gd name="T2" fmla="*/ 72 w 36"/>
                <a:gd name="T3" fmla="*/ 226 h 29"/>
                <a:gd name="T4" fmla="*/ 182 w 36"/>
                <a:gd name="T5" fmla="*/ 182 h 29"/>
                <a:gd name="T6" fmla="*/ 182 w 36"/>
                <a:gd name="T7" fmla="*/ 0 h 29"/>
                <a:gd name="T8" fmla="*/ 182 w 36"/>
                <a:gd name="T9" fmla="*/ 101 h 29"/>
                <a:gd name="T10" fmla="*/ 320 w 36"/>
                <a:gd name="T11" fmla="*/ 90 h 29"/>
                <a:gd name="T12" fmla="*/ 218 w 36"/>
                <a:gd name="T13" fmla="*/ 235 h 29"/>
                <a:gd name="T14" fmla="*/ 162 w 36"/>
                <a:gd name="T15" fmla="*/ 262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29">
                  <a:moveTo>
                    <a:pt x="0" y="29"/>
                  </a:moveTo>
                  <a:cubicBezTo>
                    <a:pt x="1" y="28"/>
                    <a:pt x="4" y="22"/>
                    <a:pt x="6" y="20"/>
                  </a:cubicBezTo>
                  <a:cubicBezTo>
                    <a:pt x="10" y="16"/>
                    <a:pt x="12" y="19"/>
                    <a:pt x="16" y="16"/>
                  </a:cubicBezTo>
                  <a:cubicBezTo>
                    <a:pt x="12" y="12"/>
                    <a:pt x="6" y="0"/>
                    <a:pt x="16" y="0"/>
                  </a:cubicBezTo>
                  <a:cubicBezTo>
                    <a:pt x="16" y="3"/>
                    <a:pt x="14" y="7"/>
                    <a:pt x="16" y="9"/>
                  </a:cubicBezTo>
                  <a:cubicBezTo>
                    <a:pt x="19" y="11"/>
                    <a:pt x="25" y="6"/>
                    <a:pt x="28" y="8"/>
                  </a:cubicBezTo>
                  <a:cubicBezTo>
                    <a:pt x="36" y="14"/>
                    <a:pt x="13" y="13"/>
                    <a:pt x="19" y="21"/>
                  </a:cubicBezTo>
                  <a:cubicBezTo>
                    <a:pt x="18" y="22"/>
                    <a:pt x="15" y="22"/>
                    <a:pt x="14" y="2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8" name="Freeform 325">
              <a:extLst>
                <a:ext uri="{FF2B5EF4-FFF2-40B4-BE49-F238E27FC236}">
                  <a16:creationId xmlns:a16="http://schemas.microsoft.com/office/drawing/2014/main" id="{DA246A28-14BD-42C7-97AA-8B4DE640F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404"/>
              <a:ext cx="60" cy="74"/>
            </a:xfrm>
            <a:custGeom>
              <a:avLst/>
              <a:gdLst>
                <a:gd name="T0" fmla="*/ 0 w 27"/>
                <a:gd name="T1" fmla="*/ 110 h 33"/>
                <a:gd name="T2" fmla="*/ 109 w 27"/>
                <a:gd name="T3" fmla="*/ 36 h 33"/>
                <a:gd name="T4" fmla="*/ 218 w 27"/>
                <a:gd name="T5" fmla="*/ 65 h 33"/>
                <a:gd name="T6" fmla="*/ 296 w 27"/>
                <a:gd name="T7" fmla="*/ 271 h 33"/>
                <a:gd name="T8" fmla="*/ 276 w 27"/>
                <a:gd name="T9" fmla="*/ 226 h 33"/>
                <a:gd name="T10" fmla="*/ 218 w 27"/>
                <a:gd name="T11" fmla="*/ 327 h 33"/>
                <a:gd name="T12" fmla="*/ 36 w 27"/>
                <a:gd name="T13" fmla="*/ 372 h 33"/>
                <a:gd name="T14" fmla="*/ 142 w 27"/>
                <a:gd name="T15" fmla="*/ 292 h 33"/>
                <a:gd name="T16" fmla="*/ 251 w 27"/>
                <a:gd name="T17" fmla="*/ 215 h 33"/>
                <a:gd name="T18" fmla="*/ 133 w 27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33">
                  <a:moveTo>
                    <a:pt x="0" y="10"/>
                  </a:moveTo>
                  <a:cubicBezTo>
                    <a:pt x="0" y="9"/>
                    <a:pt x="7" y="4"/>
                    <a:pt x="10" y="3"/>
                  </a:cubicBezTo>
                  <a:cubicBezTo>
                    <a:pt x="16" y="1"/>
                    <a:pt x="16" y="2"/>
                    <a:pt x="20" y="6"/>
                  </a:cubicBezTo>
                  <a:cubicBezTo>
                    <a:pt x="26" y="11"/>
                    <a:pt x="27" y="15"/>
                    <a:pt x="27" y="24"/>
                  </a:cubicBezTo>
                  <a:cubicBezTo>
                    <a:pt x="27" y="24"/>
                    <a:pt x="26" y="21"/>
                    <a:pt x="25" y="20"/>
                  </a:cubicBezTo>
                  <a:cubicBezTo>
                    <a:pt x="22" y="21"/>
                    <a:pt x="20" y="25"/>
                    <a:pt x="20" y="29"/>
                  </a:cubicBezTo>
                  <a:cubicBezTo>
                    <a:pt x="16" y="20"/>
                    <a:pt x="7" y="28"/>
                    <a:pt x="3" y="33"/>
                  </a:cubicBezTo>
                  <a:cubicBezTo>
                    <a:pt x="6" y="28"/>
                    <a:pt x="8" y="27"/>
                    <a:pt x="13" y="26"/>
                  </a:cubicBezTo>
                  <a:cubicBezTo>
                    <a:pt x="17" y="24"/>
                    <a:pt x="22" y="25"/>
                    <a:pt x="23" y="19"/>
                  </a:cubicBezTo>
                  <a:cubicBezTo>
                    <a:pt x="24" y="12"/>
                    <a:pt x="1" y="6"/>
                    <a:pt x="12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9" name="Freeform 326">
              <a:extLst>
                <a:ext uri="{FF2B5EF4-FFF2-40B4-BE49-F238E27FC236}">
                  <a16:creationId xmlns:a16="http://schemas.microsoft.com/office/drawing/2014/main" id="{B11E1C2C-B1CC-4A47-B829-445759FAA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738"/>
              <a:ext cx="58" cy="90"/>
            </a:xfrm>
            <a:custGeom>
              <a:avLst/>
              <a:gdLst>
                <a:gd name="T0" fmla="*/ 89 w 26"/>
                <a:gd name="T1" fmla="*/ 56 h 40"/>
                <a:gd name="T2" fmla="*/ 9 w 26"/>
                <a:gd name="T3" fmla="*/ 173 h 40"/>
                <a:gd name="T4" fmla="*/ 100 w 26"/>
                <a:gd name="T5" fmla="*/ 239 h 40"/>
                <a:gd name="T6" fmla="*/ 165 w 26"/>
                <a:gd name="T7" fmla="*/ 457 h 40"/>
                <a:gd name="T8" fmla="*/ 288 w 26"/>
                <a:gd name="T9" fmla="*/ 81 h 40"/>
                <a:gd name="T10" fmla="*/ 134 w 26"/>
                <a:gd name="T11" fmla="*/ 56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0">
                  <a:moveTo>
                    <a:pt x="8" y="5"/>
                  </a:moveTo>
                  <a:cubicBezTo>
                    <a:pt x="4" y="8"/>
                    <a:pt x="0" y="10"/>
                    <a:pt x="1" y="15"/>
                  </a:cubicBezTo>
                  <a:cubicBezTo>
                    <a:pt x="1" y="20"/>
                    <a:pt x="7" y="19"/>
                    <a:pt x="9" y="21"/>
                  </a:cubicBezTo>
                  <a:cubicBezTo>
                    <a:pt x="14" y="26"/>
                    <a:pt x="6" y="35"/>
                    <a:pt x="15" y="40"/>
                  </a:cubicBezTo>
                  <a:cubicBezTo>
                    <a:pt x="6" y="28"/>
                    <a:pt x="5" y="0"/>
                    <a:pt x="26" y="7"/>
                  </a:cubicBezTo>
                  <a:cubicBezTo>
                    <a:pt x="20" y="0"/>
                    <a:pt x="18" y="4"/>
                    <a:pt x="12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0" name="Freeform 327">
              <a:extLst>
                <a:ext uri="{FF2B5EF4-FFF2-40B4-BE49-F238E27FC236}">
                  <a16:creationId xmlns:a16="http://schemas.microsoft.com/office/drawing/2014/main" id="{AA644DBF-67D0-414B-8DB5-D1284A6C9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657"/>
              <a:ext cx="40" cy="36"/>
            </a:xfrm>
            <a:custGeom>
              <a:avLst/>
              <a:gdLst>
                <a:gd name="T0" fmla="*/ 64 w 18"/>
                <a:gd name="T1" fmla="*/ 0 h 16"/>
                <a:gd name="T2" fmla="*/ 20 w 18"/>
                <a:gd name="T3" fmla="*/ 182 h 16"/>
                <a:gd name="T4" fmla="*/ 44 w 18"/>
                <a:gd name="T5" fmla="*/ 182 h 16"/>
                <a:gd name="T6" fmla="*/ 89 w 18"/>
                <a:gd name="T7" fmla="*/ 56 h 16"/>
                <a:gd name="T8" fmla="*/ 198 w 18"/>
                <a:gd name="T9" fmla="*/ 81 h 16"/>
                <a:gd name="T10" fmla="*/ 80 w 18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6">
                  <a:moveTo>
                    <a:pt x="6" y="0"/>
                  </a:moveTo>
                  <a:cubicBezTo>
                    <a:pt x="0" y="3"/>
                    <a:pt x="1" y="11"/>
                    <a:pt x="2" y="16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5" y="13"/>
                    <a:pt x="4" y="6"/>
                    <a:pt x="8" y="5"/>
                  </a:cubicBezTo>
                  <a:cubicBezTo>
                    <a:pt x="12" y="3"/>
                    <a:pt x="15" y="12"/>
                    <a:pt x="18" y="7"/>
                  </a:cubicBezTo>
                  <a:cubicBezTo>
                    <a:pt x="15" y="5"/>
                    <a:pt x="6" y="4"/>
                    <a:pt x="7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1" name="Freeform 328">
              <a:extLst>
                <a:ext uri="{FF2B5EF4-FFF2-40B4-BE49-F238E27FC236}">
                  <a16:creationId xmlns:a16="http://schemas.microsoft.com/office/drawing/2014/main" id="{E4C8ADEC-96A0-4162-8515-C42E2554E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875"/>
              <a:ext cx="75" cy="74"/>
            </a:xfrm>
            <a:custGeom>
              <a:avLst/>
              <a:gdLst>
                <a:gd name="T0" fmla="*/ 118 w 33"/>
                <a:gd name="T1" fmla="*/ 9 h 33"/>
                <a:gd name="T2" fmla="*/ 0 w 33"/>
                <a:gd name="T3" fmla="*/ 126 h 33"/>
                <a:gd name="T4" fmla="*/ 118 w 33"/>
                <a:gd name="T5" fmla="*/ 101 h 33"/>
                <a:gd name="T6" fmla="*/ 186 w 33"/>
                <a:gd name="T7" fmla="*/ 182 h 33"/>
                <a:gd name="T8" fmla="*/ 295 w 33"/>
                <a:gd name="T9" fmla="*/ 361 h 33"/>
                <a:gd name="T10" fmla="*/ 248 w 33"/>
                <a:gd name="T11" fmla="*/ 101 h 33"/>
                <a:gd name="T12" fmla="*/ 330 w 33"/>
                <a:gd name="T13" fmla="*/ 235 h 33"/>
                <a:gd name="T14" fmla="*/ 386 w 33"/>
                <a:gd name="T15" fmla="*/ 157 h 33"/>
                <a:gd name="T16" fmla="*/ 386 w 33"/>
                <a:gd name="T17" fmla="*/ 170 h 33"/>
                <a:gd name="T18" fmla="*/ 175 w 33"/>
                <a:gd name="T19" fmla="*/ 2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3">
                  <a:moveTo>
                    <a:pt x="10" y="1"/>
                  </a:moveTo>
                  <a:cubicBezTo>
                    <a:pt x="6" y="3"/>
                    <a:pt x="2" y="7"/>
                    <a:pt x="0" y="11"/>
                  </a:cubicBezTo>
                  <a:cubicBezTo>
                    <a:pt x="4" y="14"/>
                    <a:pt x="6" y="9"/>
                    <a:pt x="10" y="9"/>
                  </a:cubicBezTo>
                  <a:cubicBezTo>
                    <a:pt x="14" y="9"/>
                    <a:pt x="15" y="13"/>
                    <a:pt x="16" y="16"/>
                  </a:cubicBezTo>
                  <a:cubicBezTo>
                    <a:pt x="18" y="23"/>
                    <a:pt x="14" y="33"/>
                    <a:pt x="25" y="32"/>
                  </a:cubicBezTo>
                  <a:cubicBezTo>
                    <a:pt x="19" y="28"/>
                    <a:pt x="14" y="14"/>
                    <a:pt x="21" y="9"/>
                  </a:cubicBezTo>
                  <a:cubicBezTo>
                    <a:pt x="24" y="13"/>
                    <a:pt x="26" y="16"/>
                    <a:pt x="28" y="21"/>
                  </a:cubicBezTo>
                  <a:cubicBezTo>
                    <a:pt x="29" y="18"/>
                    <a:pt x="30" y="15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ubicBezTo>
                    <a:pt x="30" y="10"/>
                    <a:pt x="21" y="0"/>
                    <a:pt x="15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2" name="Freeform 329">
              <a:extLst>
                <a:ext uri="{FF2B5EF4-FFF2-40B4-BE49-F238E27FC236}">
                  <a16:creationId xmlns:a16="http://schemas.microsoft.com/office/drawing/2014/main" id="{523929EA-986B-4DB8-A7F1-C58056DA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947"/>
              <a:ext cx="63" cy="20"/>
            </a:xfrm>
            <a:custGeom>
              <a:avLst/>
              <a:gdLst>
                <a:gd name="T0" fmla="*/ 25 w 28"/>
                <a:gd name="T1" fmla="*/ 89 h 9"/>
                <a:gd name="T2" fmla="*/ 81 w 28"/>
                <a:gd name="T3" fmla="*/ 36 h 9"/>
                <a:gd name="T4" fmla="*/ 146 w 28"/>
                <a:gd name="T5" fmla="*/ 44 h 9"/>
                <a:gd name="T6" fmla="*/ 227 w 28"/>
                <a:gd name="T7" fmla="*/ 64 h 9"/>
                <a:gd name="T8" fmla="*/ 308 w 28"/>
                <a:gd name="T9" fmla="*/ 98 h 9"/>
                <a:gd name="T10" fmla="*/ 56 w 28"/>
                <a:gd name="T11" fmla="*/ 8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9">
                  <a:moveTo>
                    <a:pt x="2" y="8"/>
                  </a:moveTo>
                  <a:cubicBezTo>
                    <a:pt x="0" y="9"/>
                    <a:pt x="5" y="4"/>
                    <a:pt x="7" y="3"/>
                  </a:cubicBezTo>
                  <a:cubicBezTo>
                    <a:pt x="13" y="0"/>
                    <a:pt x="9" y="2"/>
                    <a:pt x="13" y="4"/>
                  </a:cubicBezTo>
                  <a:cubicBezTo>
                    <a:pt x="17" y="7"/>
                    <a:pt x="16" y="6"/>
                    <a:pt x="20" y="6"/>
                  </a:cubicBezTo>
                  <a:cubicBezTo>
                    <a:pt x="24" y="5"/>
                    <a:pt x="28" y="3"/>
                    <a:pt x="27" y="9"/>
                  </a:cubicBezTo>
                  <a:cubicBezTo>
                    <a:pt x="22" y="8"/>
                    <a:pt x="8" y="5"/>
                    <a:pt x="5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3" name="Freeform 330">
              <a:extLst>
                <a:ext uri="{FF2B5EF4-FFF2-40B4-BE49-F238E27FC236}">
                  <a16:creationId xmlns:a16="http://schemas.microsoft.com/office/drawing/2014/main" id="{6F59D595-CBD7-4515-8554-211B25994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922"/>
              <a:ext cx="76" cy="58"/>
            </a:xfrm>
            <a:custGeom>
              <a:avLst/>
              <a:gdLst>
                <a:gd name="T0" fmla="*/ 80 w 34"/>
                <a:gd name="T1" fmla="*/ 125 h 26"/>
                <a:gd name="T2" fmla="*/ 0 w 34"/>
                <a:gd name="T3" fmla="*/ 165 h 26"/>
                <a:gd name="T4" fmla="*/ 101 w 34"/>
                <a:gd name="T5" fmla="*/ 279 h 26"/>
                <a:gd name="T6" fmla="*/ 300 w 34"/>
                <a:gd name="T7" fmla="*/ 288 h 26"/>
                <a:gd name="T8" fmla="*/ 154 w 34"/>
                <a:gd name="T9" fmla="*/ 243 h 26"/>
                <a:gd name="T10" fmla="*/ 145 w 34"/>
                <a:gd name="T11" fmla="*/ 109 h 26"/>
                <a:gd name="T12" fmla="*/ 380 w 34"/>
                <a:gd name="T13" fmla="*/ 154 h 26"/>
                <a:gd name="T14" fmla="*/ 300 w 34"/>
                <a:gd name="T15" fmla="*/ 89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6">
                  <a:moveTo>
                    <a:pt x="7" y="11"/>
                  </a:moveTo>
                  <a:cubicBezTo>
                    <a:pt x="7" y="9"/>
                    <a:pt x="0" y="11"/>
                    <a:pt x="0" y="15"/>
                  </a:cubicBezTo>
                  <a:cubicBezTo>
                    <a:pt x="8" y="12"/>
                    <a:pt x="8" y="19"/>
                    <a:pt x="9" y="25"/>
                  </a:cubicBezTo>
                  <a:cubicBezTo>
                    <a:pt x="15" y="24"/>
                    <a:pt x="22" y="25"/>
                    <a:pt x="27" y="26"/>
                  </a:cubicBezTo>
                  <a:cubicBezTo>
                    <a:pt x="24" y="26"/>
                    <a:pt x="17" y="25"/>
                    <a:pt x="14" y="22"/>
                  </a:cubicBezTo>
                  <a:cubicBezTo>
                    <a:pt x="13" y="20"/>
                    <a:pt x="11" y="12"/>
                    <a:pt x="13" y="10"/>
                  </a:cubicBezTo>
                  <a:cubicBezTo>
                    <a:pt x="19" y="0"/>
                    <a:pt x="28" y="17"/>
                    <a:pt x="34" y="14"/>
                  </a:cubicBezTo>
                  <a:cubicBezTo>
                    <a:pt x="34" y="10"/>
                    <a:pt x="29" y="7"/>
                    <a:pt x="27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4" name="Freeform 331">
              <a:extLst>
                <a:ext uri="{FF2B5EF4-FFF2-40B4-BE49-F238E27FC236}">
                  <a16:creationId xmlns:a16="http://schemas.microsoft.com/office/drawing/2014/main" id="{3ABB86D2-477F-42FA-B01C-97655E17A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962"/>
              <a:ext cx="65" cy="50"/>
            </a:xfrm>
            <a:custGeom>
              <a:avLst/>
              <a:gdLst>
                <a:gd name="T0" fmla="*/ 0 w 29"/>
                <a:gd name="T1" fmla="*/ 45 h 22"/>
                <a:gd name="T2" fmla="*/ 126 w 29"/>
                <a:gd name="T3" fmla="*/ 11 h 22"/>
                <a:gd name="T4" fmla="*/ 202 w 29"/>
                <a:gd name="T5" fmla="*/ 118 h 22"/>
                <a:gd name="T6" fmla="*/ 316 w 29"/>
                <a:gd name="T7" fmla="*/ 93 h 22"/>
                <a:gd name="T8" fmla="*/ 126 w 29"/>
                <a:gd name="T9" fmla="*/ 259 h 22"/>
                <a:gd name="T10" fmla="*/ 101 w 29"/>
                <a:gd name="T11" fmla="*/ 4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2">
                  <a:moveTo>
                    <a:pt x="0" y="4"/>
                  </a:moveTo>
                  <a:cubicBezTo>
                    <a:pt x="2" y="0"/>
                    <a:pt x="7" y="0"/>
                    <a:pt x="11" y="1"/>
                  </a:cubicBezTo>
                  <a:cubicBezTo>
                    <a:pt x="18" y="3"/>
                    <a:pt x="17" y="4"/>
                    <a:pt x="18" y="10"/>
                  </a:cubicBezTo>
                  <a:cubicBezTo>
                    <a:pt x="22" y="11"/>
                    <a:pt x="25" y="9"/>
                    <a:pt x="28" y="8"/>
                  </a:cubicBezTo>
                  <a:cubicBezTo>
                    <a:pt x="29" y="18"/>
                    <a:pt x="14" y="12"/>
                    <a:pt x="11" y="22"/>
                  </a:cubicBezTo>
                  <a:cubicBezTo>
                    <a:pt x="14" y="13"/>
                    <a:pt x="18" y="10"/>
                    <a:pt x="9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5" name="Freeform 332">
              <a:extLst>
                <a:ext uri="{FF2B5EF4-FFF2-40B4-BE49-F238E27FC236}">
                  <a16:creationId xmlns:a16="http://schemas.microsoft.com/office/drawing/2014/main" id="{B6380968-F88C-43D9-97B5-B2F89381C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3030"/>
              <a:ext cx="98" cy="89"/>
            </a:xfrm>
            <a:custGeom>
              <a:avLst/>
              <a:gdLst>
                <a:gd name="T0" fmla="*/ 134 w 44"/>
                <a:gd name="T1" fmla="*/ 45 h 40"/>
                <a:gd name="T2" fmla="*/ 9 w 44"/>
                <a:gd name="T3" fmla="*/ 100 h 40"/>
                <a:gd name="T4" fmla="*/ 134 w 44"/>
                <a:gd name="T5" fmla="*/ 145 h 40"/>
                <a:gd name="T6" fmla="*/ 145 w 44"/>
                <a:gd name="T7" fmla="*/ 251 h 40"/>
                <a:gd name="T8" fmla="*/ 198 w 44"/>
                <a:gd name="T9" fmla="*/ 343 h 40"/>
                <a:gd name="T10" fmla="*/ 154 w 44"/>
                <a:gd name="T11" fmla="*/ 432 h 40"/>
                <a:gd name="T12" fmla="*/ 323 w 44"/>
                <a:gd name="T13" fmla="*/ 432 h 40"/>
                <a:gd name="T14" fmla="*/ 209 w 44"/>
                <a:gd name="T15" fmla="*/ 251 h 40"/>
                <a:gd name="T16" fmla="*/ 343 w 44"/>
                <a:gd name="T17" fmla="*/ 145 h 40"/>
                <a:gd name="T18" fmla="*/ 388 w 44"/>
                <a:gd name="T19" fmla="*/ 207 h 40"/>
                <a:gd name="T20" fmla="*/ 486 w 44"/>
                <a:gd name="T21" fmla="*/ 145 h 40"/>
                <a:gd name="T22" fmla="*/ 323 w 44"/>
                <a:gd name="T23" fmla="*/ 100 h 40"/>
                <a:gd name="T24" fmla="*/ 189 w 44"/>
                <a:gd name="T25" fmla="*/ 8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40">
                  <a:moveTo>
                    <a:pt x="12" y="4"/>
                  </a:moveTo>
                  <a:cubicBezTo>
                    <a:pt x="8" y="0"/>
                    <a:pt x="0" y="2"/>
                    <a:pt x="1" y="9"/>
                  </a:cubicBezTo>
                  <a:cubicBezTo>
                    <a:pt x="4" y="10"/>
                    <a:pt x="9" y="10"/>
                    <a:pt x="12" y="13"/>
                  </a:cubicBezTo>
                  <a:cubicBezTo>
                    <a:pt x="14" y="16"/>
                    <a:pt x="12" y="20"/>
                    <a:pt x="13" y="23"/>
                  </a:cubicBezTo>
                  <a:cubicBezTo>
                    <a:pt x="14" y="26"/>
                    <a:pt x="19" y="26"/>
                    <a:pt x="18" y="31"/>
                  </a:cubicBezTo>
                  <a:cubicBezTo>
                    <a:pt x="18" y="34"/>
                    <a:pt x="14" y="34"/>
                    <a:pt x="14" y="39"/>
                  </a:cubicBezTo>
                  <a:cubicBezTo>
                    <a:pt x="19" y="40"/>
                    <a:pt x="24" y="35"/>
                    <a:pt x="29" y="39"/>
                  </a:cubicBezTo>
                  <a:cubicBezTo>
                    <a:pt x="25" y="34"/>
                    <a:pt x="19" y="30"/>
                    <a:pt x="19" y="23"/>
                  </a:cubicBezTo>
                  <a:cubicBezTo>
                    <a:pt x="20" y="15"/>
                    <a:pt x="25" y="15"/>
                    <a:pt x="31" y="13"/>
                  </a:cubicBezTo>
                  <a:cubicBezTo>
                    <a:pt x="33" y="15"/>
                    <a:pt x="33" y="18"/>
                    <a:pt x="35" y="19"/>
                  </a:cubicBezTo>
                  <a:cubicBezTo>
                    <a:pt x="38" y="18"/>
                    <a:pt x="40" y="14"/>
                    <a:pt x="44" y="13"/>
                  </a:cubicBezTo>
                  <a:cubicBezTo>
                    <a:pt x="37" y="18"/>
                    <a:pt x="34" y="10"/>
                    <a:pt x="29" y="9"/>
                  </a:cubicBezTo>
                  <a:cubicBezTo>
                    <a:pt x="25" y="9"/>
                    <a:pt x="16" y="17"/>
                    <a:pt x="17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6" name="Freeform 333">
              <a:extLst>
                <a:ext uri="{FF2B5EF4-FFF2-40B4-BE49-F238E27FC236}">
                  <a16:creationId xmlns:a16="http://schemas.microsoft.com/office/drawing/2014/main" id="{3287B1BF-EF6C-4AEC-B946-4CFB6E6DF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3135"/>
              <a:ext cx="70" cy="56"/>
            </a:xfrm>
            <a:custGeom>
              <a:avLst/>
              <a:gdLst>
                <a:gd name="T0" fmla="*/ 0 w 31"/>
                <a:gd name="T1" fmla="*/ 20 h 25"/>
                <a:gd name="T2" fmla="*/ 174 w 31"/>
                <a:gd name="T3" fmla="*/ 65 h 25"/>
                <a:gd name="T4" fmla="*/ 255 w 31"/>
                <a:gd name="T5" fmla="*/ 190 h 25"/>
                <a:gd name="T6" fmla="*/ 321 w 31"/>
                <a:gd name="T7" fmla="*/ 202 h 25"/>
                <a:gd name="T8" fmla="*/ 321 w 31"/>
                <a:gd name="T9" fmla="*/ 271 h 25"/>
                <a:gd name="T10" fmla="*/ 163 w 31"/>
                <a:gd name="T11" fmla="*/ 155 h 25"/>
                <a:gd name="T12" fmla="*/ 72 w 31"/>
                <a:gd name="T13" fmla="*/ 4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5">
                  <a:moveTo>
                    <a:pt x="0" y="2"/>
                  </a:moveTo>
                  <a:cubicBezTo>
                    <a:pt x="3" y="4"/>
                    <a:pt x="11" y="0"/>
                    <a:pt x="15" y="6"/>
                  </a:cubicBezTo>
                  <a:cubicBezTo>
                    <a:pt x="19" y="10"/>
                    <a:pt x="15" y="14"/>
                    <a:pt x="22" y="17"/>
                  </a:cubicBezTo>
                  <a:cubicBezTo>
                    <a:pt x="24" y="18"/>
                    <a:pt x="26" y="16"/>
                    <a:pt x="28" y="18"/>
                  </a:cubicBezTo>
                  <a:cubicBezTo>
                    <a:pt x="30" y="21"/>
                    <a:pt x="31" y="24"/>
                    <a:pt x="28" y="24"/>
                  </a:cubicBezTo>
                  <a:cubicBezTo>
                    <a:pt x="26" y="25"/>
                    <a:pt x="14" y="16"/>
                    <a:pt x="14" y="14"/>
                  </a:cubicBezTo>
                  <a:cubicBezTo>
                    <a:pt x="11" y="16"/>
                    <a:pt x="5" y="8"/>
                    <a:pt x="6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7" name="Freeform 334">
              <a:extLst>
                <a:ext uri="{FF2B5EF4-FFF2-40B4-BE49-F238E27FC236}">
                  <a16:creationId xmlns:a16="http://schemas.microsoft.com/office/drawing/2014/main" id="{321D7646-0F8D-4A54-9812-A5F6B9091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202"/>
              <a:ext cx="86" cy="30"/>
            </a:xfrm>
            <a:custGeom>
              <a:avLst/>
              <a:gdLst>
                <a:gd name="T0" fmla="*/ 11 w 38"/>
                <a:gd name="T1" fmla="*/ 74 h 13"/>
                <a:gd name="T2" fmla="*/ 0 w 38"/>
                <a:gd name="T3" fmla="*/ 85 h 13"/>
                <a:gd name="T4" fmla="*/ 102 w 38"/>
                <a:gd name="T5" fmla="*/ 0 h 13"/>
                <a:gd name="T6" fmla="*/ 247 w 38"/>
                <a:gd name="T7" fmla="*/ 74 h 13"/>
                <a:gd name="T8" fmla="*/ 369 w 38"/>
                <a:gd name="T9" fmla="*/ 74 h 13"/>
                <a:gd name="T10" fmla="*/ 441 w 38"/>
                <a:gd name="T11" fmla="*/ 159 h 13"/>
                <a:gd name="T12" fmla="*/ 292 w 38"/>
                <a:gd name="T13" fmla="*/ 159 h 13"/>
                <a:gd name="T14" fmla="*/ 247 w 38"/>
                <a:gd name="T15" fmla="*/ 85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3">
                  <a:moveTo>
                    <a:pt x="1" y="6"/>
                  </a:moveTo>
                  <a:cubicBezTo>
                    <a:pt x="1" y="6"/>
                    <a:pt x="0" y="6"/>
                    <a:pt x="0" y="7"/>
                  </a:cubicBezTo>
                  <a:cubicBezTo>
                    <a:pt x="3" y="5"/>
                    <a:pt x="6" y="1"/>
                    <a:pt x="9" y="0"/>
                  </a:cubicBezTo>
                  <a:cubicBezTo>
                    <a:pt x="14" y="0"/>
                    <a:pt x="16" y="5"/>
                    <a:pt x="21" y="6"/>
                  </a:cubicBezTo>
                  <a:cubicBezTo>
                    <a:pt x="25" y="6"/>
                    <a:pt x="28" y="4"/>
                    <a:pt x="32" y="6"/>
                  </a:cubicBezTo>
                  <a:cubicBezTo>
                    <a:pt x="37" y="7"/>
                    <a:pt x="36" y="8"/>
                    <a:pt x="38" y="13"/>
                  </a:cubicBezTo>
                  <a:cubicBezTo>
                    <a:pt x="36" y="9"/>
                    <a:pt x="27" y="8"/>
                    <a:pt x="25" y="13"/>
                  </a:cubicBezTo>
                  <a:cubicBezTo>
                    <a:pt x="21" y="12"/>
                    <a:pt x="24" y="7"/>
                    <a:pt x="21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8" name="Freeform 335">
              <a:extLst>
                <a:ext uri="{FF2B5EF4-FFF2-40B4-BE49-F238E27FC236}">
                  <a16:creationId xmlns:a16="http://schemas.microsoft.com/office/drawing/2014/main" id="{9197C30F-BAB8-410D-BDC1-503EDF88A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294"/>
              <a:ext cx="68" cy="59"/>
            </a:xfrm>
            <a:custGeom>
              <a:avLst/>
              <a:gdLst>
                <a:gd name="T0" fmla="*/ 0 w 30"/>
                <a:gd name="T1" fmla="*/ 11 h 26"/>
                <a:gd name="T2" fmla="*/ 82 w 30"/>
                <a:gd name="T3" fmla="*/ 11 h 26"/>
                <a:gd name="T4" fmla="*/ 93 w 30"/>
                <a:gd name="T5" fmla="*/ 102 h 26"/>
                <a:gd name="T6" fmla="*/ 277 w 30"/>
                <a:gd name="T7" fmla="*/ 202 h 26"/>
                <a:gd name="T8" fmla="*/ 211 w 30"/>
                <a:gd name="T9" fmla="*/ 268 h 26"/>
                <a:gd name="T10" fmla="*/ 73 w 30"/>
                <a:gd name="T11" fmla="*/ 175 h 26"/>
                <a:gd name="T12" fmla="*/ 93 w 30"/>
                <a:gd name="T13" fmla="*/ 4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6">
                  <a:moveTo>
                    <a:pt x="0" y="1"/>
                  </a:moveTo>
                  <a:cubicBezTo>
                    <a:pt x="1" y="1"/>
                    <a:pt x="6" y="0"/>
                    <a:pt x="7" y="1"/>
                  </a:cubicBezTo>
                  <a:cubicBezTo>
                    <a:pt x="10" y="4"/>
                    <a:pt x="8" y="7"/>
                    <a:pt x="8" y="9"/>
                  </a:cubicBezTo>
                  <a:cubicBezTo>
                    <a:pt x="11" y="19"/>
                    <a:pt x="18" y="13"/>
                    <a:pt x="24" y="17"/>
                  </a:cubicBezTo>
                  <a:cubicBezTo>
                    <a:pt x="30" y="23"/>
                    <a:pt x="23" y="26"/>
                    <a:pt x="18" y="23"/>
                  </a:cubicBezTo>
                  <a:cubicBezTo>
                    <a:pt x="13" y="21"/>
                    <a:pt x="10" y="15"/>
                    <a:pt x="6" y="15"/>
                  </a:cubicBezTo>
                  <a:cubicBezTo>
                    <a:pt x="6" y="11"/>
                    <a:pt x="6" y="7"/>
                    <a:pt x="8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9" name="Freeform 336">
              <a:extLst>
                <a:ext uri="{FF2B5EF4-FFF2-40B4-BE49-F238E27FC236}">
                  <a16:creationId xmlns:a16="http://schemas.microsoft.com/office/drawing/2014/main" id="{8E8BC2DC-071E-47A1-8045-72B1AB39F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281"/>
              <a:ext cx="47" cy="25"/>
            </a:xfrm>
            <a:custGeom>
              <a:avLst/>
              <a:gdLst>
                <a:gd name="T0" fmla="*/ 190 w 21"/>
                <a:gd name="T1" fmla="*/ 0 h 11"/>
                <a:gd name="T2" fmla="*/ 0 w 21"/>
                <a:gd name="T3" fmla="*/ 36 h 11"/>
                <a:gd name="T4" fmla="*/ 110 w 21"/>
                <a:gd name="T5" fmla="*/ 130 h 11"/>
                <a:gd name="T6" fmla="*/ 81 w 21"/>
                <a:gd name="T7" fmla="*/ 130 h 11"/>
                <a:gd name="T8" fmla="*/ 235 w 21"/>
                <a:gd name="T9" fmla="*/ 93 h 11"/>
                <a:gd name="T10" fmla="*/ 235 w 21"/>
                <a:gd name="T11" fmla="*/ 5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1">
                  <a:moveTo>
                    <a:pt x="17" y="0"/>
                  </a:moveTo>
                  <a:cubicBezTo>
                    <a:pt x="11" y="0"/>
                    <a:pt x="6" y="3"/>
                    <a:pt x="0" y="3"/>
                  </a:cubicBezTo>
                  <a:cubicBezTo>
                    <a:pt x="4" y="5"/>
                    <a:pt x="7" y="8"/>
                    <a:pt x="10" y="11"/>
                  </a:cubicBezTo>
                  <a:cubicBezTo>
                    <a:pt x="9" y="11"/>
                    <a:pt x="9" y="11"/>
                    <a:pt x="7" y="11"/>
                  </a:cubicBezTo>
                  <a:cubicBezTo>
                    <a:pt x="8" y="2"/>
                    <a:pt x="17" y="4"/>
                    <a:pt x="21" y="8"/>
                  </a:cubicBezTo>
                  <a:cubicBezTo>
                    <a:pt x="21" y="7"/>
                    <a:pt x="21" y="6"/>
                    <a:pt x="21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0" name="Freeform 337">
              <a:extLst>
                <a:ext uri="{FF2B5EF4-FFF2-40B4-BE49-F238E27FC236}">
                  <a16:creationId xmlns:a16="http://schemas.microsoft.com/office/drawing/2014/main" id="{D115506B-A3FC-4983-B0F3-3E32B2EC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3187"/>
              <a:ext cx="110" cy="78"/>
            </a:xfrm>
            <a:custGeom>
              <a:avLst/>
              <a:gdLst>
                <a:gd name="T0" fmla="*/ 20 w 49"/>
                <a:gd name="T1" fmla="*/ 0 h 35"/>
                <a:gd name="T2" fmla="*/ 171 w 49"/>
                <a:gd name="T3" fmla="*/ 36 h 35"/>
                <a:gd name="T4" fmla="*/ 317 w 49"/>
                <a:gd name="T5" fmla="*/ 65 h 35"/>
                <a:gd name="T6" fmla="*/ 418 w 49"/>
                <a:gd name="T7" fmla="*/ 165 h 35"/>
                <a:gd name="T8" fmla="*/ 554 w 49"/>
                <a:gd name="T9" fmla="*/ 234 h 35"/>
                <a:gd name="T10" fmla="*/ 498 w 49"/>
                <a:gd name="T11" fmla="*/ 323 h 35"/>
                <a:gd name="T12" fmla="*/ 364 w 49"/>
                <a:gd name="T13" fmla="*/ 388 h 35"/>
                <a:gd name="T14" fmla="*/ 238 w 49"/>
                <a:gd name="T15" fmla="*/ 145 h 35"/>
                <a:gd name="T16" fmla="*/ 126 w 49"/>
                <a:gd name="T17" fmla="*/ 100 h 35"/>
                <a:gd name="T18" fmla="*/ 36 w 49"/>
                <a:gd name="T19" fmla="*/ 2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35">
                  <a:moveTo>
                    <a:pt x="2" y="0"/>
                  </a:moveTo>
                  <a:cubicBezTo>
                    <a:pt x="0" y="4"/>
                    <a:pt x="11" y="3"/>
                    <a:pt x="15" y="3"/>
                  </a:cubicBezTo>
                  <a:cubicBezTo>
                    <a:pt x="20" y="3"/>
                    <a:pt x="24" y="2"/>
                    <a:pt x="28" y="6"/>
                  </a:cubicBezTo>
                  <a:cubicBezTo>
                    <a:pt x="32" y="11"/>
                    <a:pt x="31" y="14"/>
                    <a:pt x="37" y="15"/>
                  </a:cubicBezTo>
                  <a:cubicBezTo>
                    <a:pt x="43" y="17"/>
                    <a:pt x="45" y="16"/>
                    <a:pt x="49" y="21"/>
                  </a:cubicBezTo>
                  <a:cubicBezTo>
                    <a:pt x="47" y="23"/>
                    <a:pt x="44" y="27"/>
                    <a:pt x="44" y="29"/>
                  </a:cubicBezTo>
                  <a:cubicBezTo>
                    <a:pt x="40" y="22"/>
                    <a:pt x="31" y="28"/>
                    <a:pt x="32" y="35"/>
                  </a:cubicBezTo>
                  <a:cubicBezTo>
                    <a:pt x="28" y="28"/>
                    <a:pt x="24" y="20"/>
                    <a:pt x="21" y="13"/>
                  </a:cubicBezTo>
                  <a:cubicBezTo>
                    <a:pt x="17" y="7"/>
                    <a:pt x="18" y="10"/>
                    <a:pt x="11" y="9"/>
                  </a:cubicBezTo>
                  <a:cubicBezTo>
                    <a:pt x="8" y="8"/>
                    <a:pt x="3" y="6"/>
                    <a:pt x="3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1" name="Freeform 338">
              <a:extLst>
                <a:ext uri="{FF2B5EF4-FFF2-40B4-BE49-F238E27FC236}">
                  <a16:creationId xmlns:a16="http://schemas.microsoft.com/office/drawing/2014/main" id="{70A88CED-82CD-4187-A37B-9FE5AF05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023"/>
              <a:ext cx="126" cy="92"/>
            </a:xfrm>
            <a:custGeom>
              <a:avLst/>
              <a:gdLst>
                <a:gd name="T0" fmla="*/ 36 w 56"/>
                <a:gd name="T1" fmla="*/ 90 h 41"/>
                <a:gd name="T2" fmla="*/ 0 w 56"/>
                <a:gd name="T3" fmla="*/ 110 h 41"/>
                <a:gd name="T4" fmla="*/ 194 w 56"/>
                <a:gd name="T5" fmla="*/ 65 h 41"/>
                <a:gd name="T6" fmla="*/ 389 w 56"/>
                <a:gd name="T7" fmla="*/ 146 h 41"/>
                <a:gd name="T8" fmla="*/ 482 w 56"/>
                <a:gd name="T9" fmla="*/ 272 h 41"/>
                <a:gd name="T10" fmla="*/ 639 w 56"/>
                <a:gd name="T11" fmla="*/ 337 h 41"/>
                <a:gd name="T12" fmla="*/ 457 w 56"/>
                <a:gd name="T13" fmla="*/ 462 h 41"/>
                <a:gd name="T14" fmla="*/ 401 w 56"/>
                <a:gd name="T15" fmla="*/ 316 h 41"/>
                <a:gd name="T16" fmla="*/ 308 w 56"/>
                <a:gd name="T17" fmla="*/ 263 h 41"/>
                <a:gd name="T18" fmla="*/ 239 w 56"/>
                <a:gd name="T19" fmla="*/ 157 h 41"/>
                <a:gd name="T20" fmla="*/ 101 w 56"/>
                <a:gd name="T21" fmla="*/ 11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41">
                  <a:moveTo>
                    <a:pt x="3" y="8"/>
                  </a:moveTo>
                  <a:cubicBezTo>
                    <a:pt x="2" y="9"/>
                    <a:pt x="1" y="9"/>
                    <a:pt x="0" y="10"/>
                  </a:cubicBezTo>
                  <a:cubicBezTo>
                    <a:pt x="5" y="0"/>
                    <a:pt x="9" y="2"/>
                    <a:pt x="17" y="6"/>
                  </a:cubicBezTo>
                  <a:cubicBezTo>
                    <a:pt x="21" y="7"/>
                    <a:pt x="32" y="10"/>
                    <a:pt x="34" y="13"/>
                  </a:cubicBezTo>
                  <a:cubicBezTo>
                    <a:pt x="38" y="18"/>
                    <a:pt x="30" y="25"/>
                    <a:pt x="42" y="24"/>
                  </a:cubicBezTo>
                  <a:cubicBezTo>
                    <a:pt x="47" y="24"/>
                    <a:pt x="55" y="21"/>
                    <a:pt x="56" y="30"/>
                  </a:cubicBezTo>
                  <a:cubicBezTo>
                    <a:pt x="47" y="28"/>
                    <a:pt x="36" y="28"/>
                    <a:pt x="40" y="41"/>
                  </a:cubicBezTo>
                  <a:cubicBezTo>
                    <a:pt x="39" y="37"/>
                    <a:pt x="37" y="32"/>
                    <a:pt x="35" y="28"/>
                  </a:cubicBezTo>
                  <a:cubicBezTo>
                    <a:pt x="33" y="23"/>
                    <a:pt x="32" y="25"/>
                    <a:pt x="27" y="23"/>
                  </a:cubicBezTo>
                  <a:cubicBezTo>
                    <a:pt x="20" y="20"/>
                    <a:pt x="25" y="20"/>
                    <a:pt x="21" y="14"/>
                  </a:cubicBezTo>
                  <a:cubicBezTo>
                    <a:pt x="19" y="11"/>
                    <a:pt x="12" y="9"/>
                    <a:pt x="9" y="1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2" name="Freeform 339">
              <a:extLst>
                <a:ext uri="{FF2B5EF4-FFF2-40B4-BE49-F238E27FC236}">
                  <a16:creationId xmlns:a16="http://schemas.microsoft.com/office/drawing/2014/main" id="{8F7ECC5E-5084-4250-83AF-09F47A427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097"/>
              <a:ext cx="130" cy="121"/>
            </a:xfrm>
            <a:custGeom>
              <a:avLst/>
              <a:gdLst>
                <a:gd name="T0" fmla="*/ 182 w 58"/>
                <a:gd name="T1" fmla="*/ 101 h 54"/>
                <a:gd name="T2" fmla="*/ 282 w 58"/>
                <a:gd name="T3" fmla="*/ 155 h 54"/>
                <a:gd name="T4" fmla="*/ 372 w 58"/>
                <a:gd name="T5" fmla="*/ 262 h 54"/>
                <a:gd name="T6" fmla="*/ 652 w 58"/>
                <a:gd name="T7" fmla="*/ 347 h 54"/>
                <a:gd name="T8" fmla="*/ 587 w 58"/>
                <a:gd name="T9" fmla="*/ 462 h 54"/>
                <a:gd name="T10" fmla="*/ 574 w 58"/>
                <a:gd name="T11" fmla="*/ 607 h 54"/>
                <a:gd name="T12" fmla="*/ 542 w 58"/>
                <a:gd name="T13" fmla="*/ 518 h 54"/>
                <a:gd name="T14" fmla="*/ 518 w 58"/>
                <a:gd name="T15" fmla="*/ 408 h 54"/>
                <a:gd name="T16" fmla="*/ 271 w 58"/>
                <a:gd name="T17" fmla="*/ 372 h 54"/>
                <a:gd name="T18" fmla="*/ 247 w 58"/>
                <a:gd name="T19" fmla="*/ 235 h 54"/>
                <a:gd name="T20" fmla="*/ 126 w 58"/>
                <a:gd name="T21" fmla="*/ 190 h 54"/>
                <a:gd name="T22" fmla="*/ 81 w 58"/>
                <a:gd name="T23" fmla="*/ 81 h 54"/>
                <a:gd name="T24" fmla="*/ 0 w 58"/>
                <a:gd name="T25" fmla="*/ 0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54">
                  <a:moveTo>
                    <a:pt x="16" y="9"/>
                  </a:moveTo>
                  <a:cubicBezTo>
                    <a:pt x="15" y="12"/>
                    <a:pt x="21" y="13"/>
                    <a:pt x="25" y="14"/>
                  </a:cubicBezTo>
                  <a:cubicBezTo>
                    <a:pt x="32" y="16"/>
                    <a:pt x="29" y="17"/>
                    <a:pt x="33" y="23"/>
                  </a:cubicBezTo>
                  <a:cubicBezTo>
                    <a:pt x="38" y="29"/>
                    <a:pt x="50" y="31"/>
                    <a:pt x="58" y="31"/>
                  </a:cubicBezTo>
                  <a:cubicBezTo>
                    <a:pt x="58" y="36"/>
                    <a:pt x="54" y="38"/>
                    <a:pt x="52" y="41"/>
                  </a:cubicBezTo>
                  <a:cubicBezTo>
                    <a:pt x="49" y="46"/>
                    <a:pt x="49" y="48"/>
                    <a:pt x="51" y="54"/>
                  </a:cubicBezTo>
                  <a:cubicBezTo>
                    <a:pt x="45" y="54"/>
                    <a:pt x="48" y="49"/>
                    <a:pt x="48" y="46"/>
                  </a:cubicBezTo>
                  <a:cubicBezTo>
                    <a:pt x="49" y="40"/>
                    <a:pt x="50" y="40"/>
                    <a:pt x="46" y="36"/>
                  </a:cubicBezTo>
                  <a:cubicBezTo>
                    <a:pt x="38" y="27"/>
                    <a:pt x="33" y="32"/>
                    <a:pt x="24" y="33"/>
                  </a:cubicBezTo>
                  <a:cubicBezTo>
                    <a:pt x="22" y="30"/>
                    <a:pt x="24" y="24"/>
                    <a:pt x="22" y="21"/>
                  </a:cubicBezTo>
                  <a:cubicBezTo>
                    <a:pt x="20" y="18"/>
                    <a:pt x="14" y="19"/>
                    <a:pt x="11" y="17"/>
                  </a:cubicBezTo>
                  <a:cubicBezTo>
                    <a:pt x="6" y="13"/>
                    <a:pt x="8" y="12"/>
                    <a:pt x="7" y="7"/>
                  </a:cubicBezTo>
                  <a:cubicBezTo>
                    <a:pt x="5" y="3"/>
                    <a:pt x="3" y="3"/>
                    <a:pt x="0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3" name="Freeform 340">
              <a:extLst>
                <a:ext uri="{FF2B5EF4-FFF2-40B4-BE49-F238E27FC236}">
                  <a16:creationId xmlns:a16="http://schemas.microsoft.com/office/drawing/2014/main" id="{041B91D0-6C8C-4715-BAF3-3E8C9170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3074"/>
              <a:ext cx="60" cy="57"/>
            </a:xfrm>
            <a:custGeom>
              <a:avLst/>
              <a:gdLst>
                <a:gd name="T0" fmla="*/ 0 w 27"/>
                <a:gd name="T1" fmla="*/ 57 h 25"/>
                <a:gd name="T2" fmla="*/ 207 w 27"/>
                <a:gd name="T3" fmla="*/ 212 h 25"/>
                <a:gd name="T4" fmla="*/ 296 w 27"/>
                <a:gd name="T5" fmla="*/ 57 h 25"/>
                <a:gd name="T6" fmla="*/ 251 w 27"/>
                <a:gd name="T7" fmla="*/ 166 h 25"/>
                <a:gd name="T8" fmla="*/ 251 w 27"/>
                <a:gd name="T9" fmla="*/ 296 h 25"/>
                <a:gd name="T10" fmla="*/ 218 w 27"/>
                <a:gd name="T11" fmla="*/ 21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5">
                  <a:moveTo>
                    <a:pt x="0" y="5"/>
                  </a:moveTo>
                  <a:cubicBezTo>
                    <a:pt x="6" y="13"/>
                    <a:pt x="13" y="13"/>
                    <a:pt x="19" y="18"/>
                  </a:cubicBezTo>
                  <a:cubicBezTo>
                    <a:pt x="20" y="13"/>
                    <a:pt x="19" y="0"/>
                    <a:pt x="27" y="5"/>
                  </a:cubicBezTo>
                  <a:cubicBezTo>
                    <a:pt x="27" y="8"/>
                    <a:pt x="24" y="10"/>
                    <a:pt x="23" y="14"/>
                  </a:cubicBezTo>
                  <a:cubicBezTo>
                    <a:pt x="22" y="18"/>
                    <a:pt x="24" y="21"/>
                    <a:pt x="23" y="25"/>
                  </a:cubicBezTo>
                  <a:cubicBezTo>
                    <a:pt x="21" y="24"/>
                    <a:pt x="19" y="21"/>
                    <a:pt x="20" y="1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4" name="Freeform 341">
              <a:extLst>
                <a:ext uri="{FF2B5EF4-FFF2-40B4-BE49-F238E27FC236}">
                  <a16:creationId xmlns:a16="http://schemas.microsoft.com/office/drawing/2014/main" id="{B2677479-2C85-4A53-810B-9545619CC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3243"/>
              <a:ext cx="132" cy="58"/>
            </a:xfrm>
            <a:custGeom>
              <a:avLst/>
              <a:gdLst>
                <a:gd name="T0" fmla="*/ 65 w 59"/>
                <a:gd name="T1" fmla="*/ 20 h 26"/>
                <a:gd name="T2" fmla="*/ 89 w 59"/>
                <a:gd name="T3" fmla="*/ 190 h 26"/>
                <a:gd name="T4" fmla="*/ 181 w 59"/>
                <a:gd name="T5" fmla="*/ 134 h 26"/>
                <a:gd name="T6" fmla="*/ 291 w 59"/>
                <a:gd name="T7" fmla="*/ 154 h 26"/>
                <a:gd name="T8" fmla="*/ 461 w 59"/>
                <a:gd name="T9" fmla="*/ 288 h 26"/>
                <a:gd name="T10" fmla="*/ 660 w 59"/>
                <a:gd name="T11" fmla="*/ 254 h 26"/>
                <a:gd name="T12" fmla="*/ 481 w 59"/>
                <a:gd name="T13" fmla="*/ 234 h 26"/>
                <a:gd name="T14" fmla="*/ 436 w 59"/>
                <a:gd name="T15" fmla="*/ 100 h 26"/>
                <a:gd name="T16" fmla="*/ 271 w 59"/>
                <a:gd name="T17" fmla="*/ 89 h 26"/>
                <a:gd name="T18" fmla="*/ 125 w 59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6">
                  <a:moveTo>
                    <a:pt x="6" y="2"/>
                  </a:moveTo>
                  <a:cubicBezTo>
                    <a:pt x="1" y="6"/>
                    <a:pt x="0" y="16"/>
                    <a:pt x="8" y="17"/>
                  </a:cubicBezTo>
                  <a:cubicBezTo>
                    <a:pt x="12" y="17"/>
                    <a:pt x="13" y="13"/>
                    <a:pt x="16" y="12"/>
                  </a:cubicBezTo>
                  <a:cubicBezTo>
                    <a:pt x="18" y="12"/>
                    <a:pt x="24" y="14"/>
                    <a:pt x="26" y="14"/>
                  </a:cubicBezTo>
                  <a:cubicBezTo>
                    <a:pt x="32" y="17"/>
                    <a:pt x="35" y="25"/>
                    <a:pt x="41" y="26"/>
                  </a:cubicBezTo>
                  <a:cubicBezTo>
                    <a:pt x="47" y="26"/>
                    <a:pt x="53" y="18"/>
                    <a:pt x="59" y="23"/>
                  </a:cubicBezTo>
                  <a:cubicBezTo>
                    <a:pt x="57" y="23"/>
                    <a:pt x="45" y="22"/>
                    <a:pt x="43" y="21"/>
                  </a:cubicBezTo>
                  <a:cubicBezTo>
                    <a:pt x="39" y="19"/>
                    <a:pt x="39" y="14"/>
                    <a:pt x="39" y="9"/>
                  </a:cubicBezTo>
                  <a:cubicBezTo>
                    <a:pt x="34" y="14"/>
                    <a:pt x="30" y="10"/>
                    <a:pt x="24" y="8"/>
                  </a:cubicBezTo>
                  <a:cubicBezTo>
                    <a:pt x="20" y="7"/>
                    <a:pt x="7" y="8"/>
                    <a:pt x="11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5" name="Freeform 342">
              <a:extLst>
                <a:ext uri="{FF2B5EF4-FFF2-40B4-BE49-F238E27FC236}">
                  <a16:creationId xmlns:a16="http://schemas.microsoft.com/office/drawing/2014/main" id="{60B416B1-B93F-4D10-8003-D5187743B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375"/>
              <a:ext cx="191" cy="115"/>
            </a:xfrm>
            <a:custGeom>
              <a:avLst/>
              <a:gdLst>
                <a:gd name="T0" fmla="*/ 146 w 85"/>
                <a:gd name="T1" fmla="*/ 0 h 51"/>
                <a:gd name="T2" fmla="*/ 0 w 85"/>
                <a:gd name="T3" fmla="*/ 101 h 51"/>
                <a:gd name="T4" fmla="*/ 191 w 85"/>
                <a:gd name="T5" fmla="*/ 126 h 51"/>
                <a:gd name="T6" fmla="*/ 272 w 85"/>
                <a:gd name="T7" fmla="*/ 255 h 51"/>
                <a:gd name="T8" fmla="*/ 384 w 85"/>
                <a:gd name="T9" fmla="*/ 331 h 51"/>
                <a:gd name="T10" fmla="*/ 409 w 85"/>
                <a:gd name="T11" fmla="*/ 458 h 51"/>
                <a:gd name="T12" fmla="*/ 535 w 85"/>
                <a:gd name="T13" fmla="*/ 514 h 51"/>
                <a:gd name="T14" fmla="*/ 672 w 85"/>
                <a:gd name="T15" fmla="*/ 575 h 51"/>
                <a:gd name="T16" fmla="*/ 748 w 85"/>
                <a:gd name="T17" fmla="*/ 458 h 51"/>
                <a:gd name="T18" fmla="*/ 964 w 85"/>
                <a:gd name="T19" fmla="*/ 437 h 51"/>
                <a:gd name="T20" fmla="*/ 647 w 85"/>
                <a:gd name="T21" fmla="*/ 503 h 51"/>
                <a:gd name="T22" fmla="*/ 580 w 85"/>
                <a:gd name="T23" fmla="*/ 345 h 51"/>
                <a:gd name="T24" fmla="*/ 465 w 85"/>
                <a:gd name="T25" fmla="*/ 284 h 51"/>
                <a:gd name="T26" fmla="*/ 384 w 85"/>
                <a:gd name="T27" fmla="*/ 219 h 51"/>
                <a:gd name="T28" fmla="*/ 292 w 85"/>
                <a:gd name="T29" fmla="*/ 147 h 51"/>
                <a:gd name="T30" fmla="*/ 227 w 85"/>
                <a:gd name="T31" fmla="*/ 25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5" h="51">
                  <a:moveTo>
                    <a:pt x="13" y="0"/>
                  </a:moveTo>
                  <a:cubicBezTo>
                    <a:pt x="7" y="1"/>
                    <a:pt x="2" y="4"/>
                    <a:pt x="0" y="9"/>
                  </a:cubicBezTo>
                  <a:cubicBezTo>
                    <a:pt x="5" y="11"/>
                    <a:pt x="12" y="7"/>
                    <a:pt x="17" y="11"/>
                  </a:cubicBezTo>
                  <a:cubicBezTo>
                    <a:pt x="22" y="14"/>
                    <a:pt x="19" y="20"/>
                    <a:pt x="24" y="22"/>
                  </a:cubicBezTo>
                  <a:cubicBezTo>
                    <a:pt x="29" y="25"/>
                    <a:pt x="32" y="20"/>
                    <a:pt x="34" y="29"/>
                  </a:cubicBezTo>
                  <a:cubicBezTo>
                    <a:pt x="34" y="34"/>
                    <a:pt x="31" y="37"/>
                    <a:pt x="36" y="40"/>
                  </a:cubicBezTo>
                  <a:cubicBezTo>
                    <a:pt x="39" y="43"/>
                    <a:pt x="44" y="44"/>
                    <a:pt x="47" y="45"/>
                  </a:cubicBezTo>
                  <a:cubicBezTo>
                    <a:pt x="50" y="47"/>
                    <a:pt x="54" y="51"/>
                    <a:pt x="59" y="50"/>
                  </a:cubicBezTo>
                  <a:cubicBezTo>
                    <a:pt x="65" y="49"/>
                    <a:pt x="62" y="44"/>
                    <a:pt x="66" y="40"/>
                  </a:cubicBezTo>
                  <a:cubicBezTo>
                    <a:pt x="70" y="36"/>
                    <a:pt x="80" y="38"/>
                    <a:pt x="85" y="38"/>
                  </a:cubicBezTo>
                  <a:cubicBezTo>
                    <a:pt x="79" y="36"/>
                    <a:pt x="59" y="34"/>
                    <a:pt x="57" y="44"/>
                  </a:cubicBezTo>
                  <a:cubicBezTo>
                    <a:pt x="49" y="44"/>
                    <a:pt x="50" y="35"/>
                    <a:pt x="51" y="30"/>
                  </a:cubicBezTo>
                  <a:cubicBezTo>
                    <a:pt x="46" y="30"/>
                    <a:pt x="44" y="28"/>
                    <a:pt x="41" y="25"/>
                  </a:cubicBezTo>
                  <a:cubicBezTo>
                    <a:pt x="38" y="21"/>
                    <a:pt x="38" y="20"/>
                    <a:pt x="34" y="19"/>
                  </a:cubicBezTo>
                  <a:cubicBezTo>
                    <a:pt x="28" y="17"/>
                    <a:pt x="29" y="18"/>
                    <a:pt x="26" y="13"/>
                  </a:cubicBezTo>
                  <a:cubicBezTo>
                    <a:pt x="24" y="9"/>
                    <a:pt x="25" y="4"/>
                    <a:pt x="20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6" name="Freeform 343">
              <a:extLst>
                <a:ext uri="{FF2B5EF4-FFF2-40B4-BE49-F238E27FC236}">
                  <a16:creationId xmlns:a16="http://schemas.microsoft.com/office/drawing/2014/main" id="{82C0F085-B307-4CDC-A69D-D595D6A2D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3478"/>
              <a:ext cx="81" cy="79"/>
            </a:xfrm>
            <a:custGeom>
              <a:avLst/>
              <a:gdLst>
                <a:gd name="T0" fmla="*/ 0 w 36"/>
                <a:gd name="T1" fmla="*/ 56 h 35"/>
                <a:gd name="T2" fmla="*/ 194 w 36"/>
                <a:gd name="T3" fmla="*/ 25 h 35"/>
                <a:gd name="T4" fmla="*/ 218 w 36"/>
                <a:gd name="T5" fmla="*/ 147 h 35"/>
                <a:gd name="T6" fmla="*/ 308 w 36"/>
                <a:gd name="T7" fmla="*/ 255 h 35"/>
                <a:gd name="T8" fmla="*/ 410 w 36"/>
                <a:gd name="T9" fmla="*/ 332 h 35"/>
                <a:gd name="T10" fmla="*/ 194 w 36"/>
                <a:gd name="T11" fmla="*/ 357 h 35"/>
                <a:gd name="T12" fmla="*/ 146 w 36"/>
                <a:gd name="T13" fmla="*/ 9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5">
                  <a:moveTo>
                    <a:pt x="0" y="5"/>
                  </a:moveTo>
                  <a:cubicBezTo>
                    <a:pt x="4" y="4"/>
                    <a:pt x="12" y="0"/>
                    <a:pt x="17" y="2"/>
                  </a:cubicBezTo>
                  <a:cubicBezTo>
                    <a:pt x="22" y="5"/>
                    <a:pt x="18" y="8"/>
                    <a:pt x="19" y="13"/>
                  </a:cubicBezTo>
                  <a:cubicBezTo>
                    <a:pt x="19" y="20"/>
                    <a:pt x="22" y="19"/>
                    <a:pt x="27" y="22"/>
                  </a:cubicBezTo>
                  <a:cubicBezTo>
                    <a:pt x="30" y="26"/>
                    <a:pt x="30" y="30"/>
                    <a:pt x="36" y="29"/>
                  </a:cubicBezTo>
                  <a:cubicBezTo>
                    <a:pt x="33" y="35"/>
                    <a:pt x="24" y="27"/>
                    <a:pt x="17" y="31"/>
                  </a:cubicBezTo>
                  <a:cubicBezTo>
                    <a:pt x="20" y="23"/>
                    <a:pt x="16" y="15"/>
                    <a:pt x="13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7" name="Freeform 344">
              <a:extLst>
                <a:ext uri="{FF2B5EF4-FFF2-40B4-BE49-F238E27FC236}">
                  <a16:creationId xmlns:a16="http://schemas.microsoft.com/office/drawing/2014/main" id="{63967A1D-EBB6-4288-8883-5D4ACC6C3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409"/>
              <a:ext cx="54" cy="51"/>
            </a:xfrm>
            <a:custGeom>
              <a:avLst/>
              <a:gdLst>
                <a:gd name="T0" fmla="*/ 0 w 24"/>
                <a:gd name="T1" fmla="*/ 35 h 23"/>
                <a:gd name="T2" fmla="*/ 173 w 24"/>
                <a:gd name="T3" fmla="*/ 9 h 23"/>
                <a:gd name="T4" fmla="*/ 182 w 24"/>
                <a:gd name="T5" fmla="*/ 89 h 23"/>
                <a:gd name="T6" fmla="*/ 182 w 24"/>
                <a:gd name="T7" fmla="*/ 153 h 23"/>
                <a:gd name="T8" fmla="*/ 254 w 24"/>
                <a:gd name="T9" fmla="*/ 251 h 23"/>
                <a:gd name="T10" fmla="*/ 117 w 24"/>
                <a:gd name="T11" fmla="*/ 197 h 23"/>
                <a:gd name="T12" fmla="*/ 137 w 24"/>
                <a:gd name="T13" fmla="*/ 109 h 23"/>
                <a:gd name="T14" fmla="*/ 81 w 24"/>
                <a:gd name="T15" fmla="*/ 78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3">
                  <a:moveTo>
                    <a:pt x="0" y="3"/>
                  </a:moveTo>
                  <a:cubicBezTo>
                    <a:pt x="4" y="5"/>
                    <a:pt x="10" y="0"/>
                    <a:pt x="15" y="1"/>
                  </a:cubicBezTo>
                  <a:cubicBezTo>
                    <a:pt x="22" y="3"/>
                    <a:pt x="18" y="4"/>
                    <a:pt x="16" y="8"/>
                  </a:cubicBezTo>
                  <a:cubicBezTo>
                    <a:pt x="12" y="12"/>
                    <a:pt x="10" y="9"/>
                    <a:pt x="16" y="14"/>
                  </a:cubicBezTo>
                  <a:cubicBezTo>
                    <a:pt x="19" y="16"/>
                    <a:pt x="24" y="18"/>
                    <a:pt x="22" y="23"/>
                  </a:cubicBezTo>
                  <a:cubicBezTo>
                    <a:pt x="19" y="23"/>
                    <a:pt x="11" y="20"/>
                    <a:pt x="10" y="18"/>
                  </a:cubicBezTo>
                  <a:cubicBezTo>
                    <a:pt x="10" y="16"/>
                    <a:pt x="14" y="14"/>
                    <a:pt x="12" y="10"/>
                  </a:cubicBezTo>
                  <a:cubicBezTo>
                    <a:pt x="11" y="8"/>
                    <a:pt x="9" y="7"/>
                    <a:pt x="7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8" name="Freeform 345">
              <a:extLst>
                <a:ext uri="{FF2B5EF4-FFF2-40B4-BE49-F238E27FC236}">
                  <a16:creationId xmlns:a16="http://schemas.microsoft.com/office/drawing/2014/main" id="{4F29CCB8-7D49-498E-B9ED-1A0935837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478"/>
              <a:ext cx="25" cy="25"/>
            </a:xfrm>
            <a:custGeom>
              <a:avLst/>
              <a:gdLst>
                <a:gd name="T0" fmla="*/ 0 w 11"/>
                <a:gd name="T1" fmla="*/ 57 h 11"/>
                <a:gd name="T2" fmla="*/ 130 w 11"/>
                <a:gd name="T3" fmla="*/ 11 h 11"/>
                <a:gd name="T4" fmla="*/ 118 w 11"/>
                <a:gd name="T5" fmla="*/ 130 h 11"/>
                <a:gd name="T6" fmla="*/ 73 w 11"/>
                <a:gd name="T7" fmla="*/ 7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2" y="4"/>
                    <a:pt x="7" y="0"/>
                    <a:pt x="11" y="1"/>
                  </a:cubicBezTo>
                  <a:cubicBezTo>
                    <a:pt x="10" y="5"/>
                    <a:pt x="4" y="7"/>
                    <a:pt x="10" y="11"/>
                  </a:cubicBezTo>
                  <a:cubicBezTo>
                    <a:pt x="7" y="10"/>
                    <a:pt x="5" y="8"/>
                    <a:pt x="6" y="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9" name="Freeform 346">
              <a:extLst>
                <a:ext uri="{FF2B5EF4-FFF2-40B4-BE49-F238E27FC236}">
                  <a16:creationId xmlns:a16="http://schemas.microsoft.com/office/drawing/2014/main" id="{AFB38D4B-40AF-466E-A8CD-23B238B7D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510"/>
              <a:ext cx="105" cy="40"/>
            </a:xfrm>
            <a:custGeom>
              <a:avLst/>
              <a:gdLst>
                <a:gd name="T0" fmla="*/ 0 w 47"/>
                <a:gd name="T1" fmla="*/ 53 h 18"/>
                <a:gd name="T2" fmla="*/ 109 w 47"/>
                <a:gd name="T3" fmla="*/ 44 h 18"/>
                <a:gd name="T4" fmla="*/ 270 w 47"/>
                <a:gd name="T5" fmla="*/ 98 h 18"/>
                <a:gd name="T6" fmla="*/ 525 w 47"/>
                <a:gd name="T7" fmla="*/ 0 h 18"/>
                <a:gd name="T8" fmla="*/ 344 w 47"/>
                <a:gd name="T9" fmla="*/ 162 h 18"/>
                <a:gd name="T10" fmla="*/ 199 w 47"/>
                <a:gd name="T11" fmla="*/ 198 h 18"/>
                <a:gd name="T12" fmla="*/ 109 w 47"/>
                <a:gd name="T13" fmla="*/ 8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8">
                  <a:moveTo>
                    <a:pt x="0" y="5"/>
                  </a:moveTo>
                  <a:cubicBezTo>
                    <a:pt x="0" y="5"/>
                    <a:pt x="7" y="4"/>
                    <a:pt x="10" y="4"/>
                  </a:cubicBezTo>
                  <a:cubicBezTo>
                    <a:pt x="15" y="5"/>
                    <a:pt x="19" y="9"/>
                    <a:pt x="24" y="9"/>
                  </a:cubicBezTo>
                  <a:cubicBezTo>
                    <a:pt x="32" y="10"/>
                    <a:pt x="38" y="0"/>
                    <a:pt x="47" y="0"/>
                  </a:cubicBezTo>
                  <a:cubicBezTo>
                    <a:pt x="44" y="6"/>
                    <a:pt x="31" y="5"/>
                    <a:pt x="31" y="15"/>
                  </a:cubicBezTo>
                  <a:cubicBezTo>
                    <a:pt x="28" y="14"/>
                    <a:pt x="18" y="13"/>
                    <a:pt x="18" y="18"/>
                  </a:cubicBezTo>
                  <a:cubicBezTo>
                    <a:pt x="20" y="14"/>
                    <a:pt x="14" y="5"/>
                    <a:pt x="10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0" name="Freeform 347">
              <a:extLst>
                <a:ext uri="{FF2B5EF4-FFF2-40B4-BE49-F238E27FC236}">
                  <a16:creationId xmlns:a16="http://schemas.microsoft.com/office/drawing/2014/main" id="{CEB30F6F-204B-4521-8A48-19320FA6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3599"/>
              <a:ext cx="60" cy="54"/>
            </a:xfrm>
            <a:custGeom>
              <a:avLst/>
              <a:gdLst>
                <a:gd name="T0" fmla="*/ 36 w 27"/>
                <a:gd name="T1" fmla="*/ 45 h 24"/>
                <a:gd name="T2" fmla="*/ 231 w 27"/>
                <a:gd name="T3" fmla="*/ 92 h 24"/>
                <a:gd name="T4" fmla="*/ 133 w 27"/>
                <a:gd name="T5" fmla="*/ 218 h 24"/>
                <a:gd name="T6" fmla="*/ 36 w 27"/>
                <a:gd name="T7" fmla="*/ 275 h 24"/>
                <a:gd name="T8" fmla="*/ 109 w 27"/>
                <a:gd name="T9" fmla="*/ 81 h 24"/>
                <a:gd name="T10" fmla="*/ 80 w 27"/>
                <a:gd name="T11" fmla="*/ 3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4">
                  <a:moveTo>
                    <a:pt x="3" y="4"/>
                  </a:moveTo>
                  <a:cubicBezTo>
                    <a:pt x="5" y="3"/>
                    <a:pt x="27" y="0"/>
                    <a:pt x="21" y="8"/>
                  </a:cubicBezTo>
                  <a:cubicBezTo>
                    <a:pt x="19" y="10"/>
                    <a:pt x="0" y="11"/>
                    <a:pt x="12" y="19"/>
                  </a:cubicBezTo>
                  <a:cubicBezTo>
                    <a:pt x="10" y="21"/>
                    <a:pt x="6" y="23"/>
                    <a:pt x="3" y="24"/>
                  </a:cubicBezTo>
                  <a:cubicBezTo>
                    <a:pt x="6" y="18"/>
                    <a:pt x="0" y="8"/>
                    <a:pt x="10" y="7"/>
                  </a:cubicBezTo>
                  <a:cubicBezTo>
                    <a:pt x="9" y="5"/>
                    <a:pt x="8" y="4"/>
                    <a:pt x="7" y="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1" name="Freeform 348">
              <a:extLst>
                <a:ext uri="{FF2B5EF4-FFF2-40B4-BE49-F238E27FC236}">
                  <a16:creationId xmlns:a16="http://schemas.microsoft.com/office/drawing/2014/main" id="{81A98354-3885-4D22-B70D-9C22B62D4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3472"/>
              <a:ext cx="103" cy="89"/>
            </a:xfrm>
            <a:custGeom>
              <a:avLst/>
              <a:gdLst>
                <a:gd name="T0" fmla="*/ 0 w 46"/>
                <a:gd name="T1" fmla="*/ 45 h 40"/>
                <a:gd name="T2" fmla="*/ 246 w 46"/>
                <a:gd name="T3" fmla="*/ 207 h 40"/>
                <a:gd name="T4" fmla="*/ 361 w 46"/>
                <a:gd name="T5" fmla="*/ 307 h 40"/>
                <a:gd name="T6" fmla="*/ 517 w 46"/>
                <a:gd name="T7" fmla="*/ 307 h 40"/>
                <a:gd name="T8" fmla="*/ 327 w 46"/>
                <a:gd name="T9" fmla="*/ 387 h 40"/>
                <a:gd name="T10" fmla="*/ 215 w 46"/>
                <a:gd name="T11" fmla="*/ 360 h 40"/>
                <a:gd name="T12" fmla="*/ 101 w 46"/>
                <a:gd name="T13" fmla="*/ 13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cubicBezTo>
                    <a:pt x="6" y="0"/>
                    <a:pt x="17" y="13"/>
                    <a:pt x="22" y="19"/>
                  </a:cubicBezTo>
                  <a:cubicBezTo>
                    <a:pt x="25" y="24"/>
                    <a:pt x="26" y="27"/>
                    <a:pt x="32" y="28"/>
                  </a:cubicBezTo>
                  <a:cubicBezTo>
                    <a:pt x="36" y="28"/>
                    <a:pt x="41" y="27"/>
                    <a:pt x="46" y="28"/>
                  </a:cubicBezTo>
                  <a:cubicBezTo>
                    <a:pt x="43" y="40"/>
                    <a:pt x="32" y="25"/>
                    <a:pt x="29" y="35"/>
                  </a:cubicBezTo>
                  <a:cubicBezTo>
                    <a:pt x="29" y="29"/>
                    <a:pt x="22" y="29"/>
                    <a:pt x="19" y="33"/>
                  </a:cubicBezTo>
                  <a:cubicBezTo>
                    <a:pt x="23" y="25"/>
                    <a:pt x="14" y="17"/>
                    <a:pt x="9" y="1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2" name="Freeform 349">
              <a:extLst>
                <a:ext uri="{FF2B5EF4-FFF2-40B4-BE49-F238E27FC236}">
                  <a16:creationId xmlns:a16="http://schemas.microsoft.com/office/drawing/2014/main" id="{B9287141-100C-4EA3-9B5A-1D5A795F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3384"/>
              <a:ext cx="97" cy="56"/>
            </a:xfrm>
            <a:custGeom>
              <a:avLst/>
              <a:gdLst>
                <a:gd name="T0" fmla="*/ 356 w 43"/>
                <a:gd name="T1" fmla="*/ 134 h 25"/>
                <a:gd name="T2" fmla="*/ 345 w 43"/>
                <a:gd name="T3" fmla="*/ 125 h 25"/>
                <a:gd name="T4" fmla="*/ 494 w 43"/>
                <a:gd name="T5" fmla="*/ 280 h 25"/>
                <a:gd name="T6" fmla="*/ 365 w 43"/>
                <a:gd name="T7" fmla="*/ 110 h 25"/>
                <a:gd name="T8" fmla="*/ 126 w 43"/>
                <a:gd name="T9" fmla="*/ 260 h 25"/>
                <a:gd name="T10" fmla="*/ 11 w 43"/>
                <a:gd name="T11" fmla="*/ 235 h 25"/>
                <a:gd name="T12" fmla="*/ 117 w 43"/>
                <a:gd name="T13" fmla="*/ 170 h 25"/>
                <a:gd name="T14" fmla="*/ 300 w 43"/>
                <a:gd name="T15" fmla="*/ 0 h 25"/>
                <a:gd name="T16" fmla="*/ 320 w 43"/>
                <a:gd name="T17" fmla="*/ 4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25">
                  <a:moveTo>
                    <a:pt x="31" y="12"/>
                  </a:moveTo>
                  <a:cubicBezTo>
                    <a:pt x="30" y="12"/>
                    <a:pt x="30" y="13"/>
                    <a:pt x="30" y="11"/>
                  </a:cubicBezTo>
                  <a:cubicBezTo>
                    <a:pt x="39" y="0"/>
                    <a:pt x="43" y="18"/>
                    <a:pt x="43" y="25"/>
                  </a:cubicBezTo>
                  <a:cubicBezTo>
                    <a:pt x="35" y="22"/>
                    <a:pt x="40" y="11"/>
                    <a:pt x="32" y="10"/>
                  </a:cubicBezTo>
                  <a:cubicBezTo>
                    <a:pt x="24" y="9"/>
                    <a:pt x="18" y="21"/>
                    <a:pt x="11" y="23"/>
                  </a:cubicBezTo>
                  <a:cubicBezTo>
                    <a:pt x="9" y="23"/>
                    <a:pt x="2" y="23"/>
                    <a:pt x="1" y="21"/>
                  </a:cubicBezTo>
                  <a:cubicBezTo>
                    <a:pt x="0" y="17"/>
                    <a:pt x="7" y="16"/>
                    <a:pt x="10" y="15"/>
                  </a:cubicBezTo>
                  <a:cubicBezTo>
                    <a:pt x="19" y="12"/>
                    <a:pt x="24" y="10"/>
                    <a:pt x="26" y="0"/>
                  </a:cubicBezTo>
                  <a:cubicBezTo>
                    <a:pt x="26" y="1"/>
                    <a:pt x="28" y="4"/>
                    <a:pt x="28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3" name="Freeform 350">
              <a:extLst>
                <a:ext uri="{FF2B5EF4-FFF2-40B4-BE49-F238E27FC236}">
                  <a16:creationId xmlns:a16="http://schemas.microsoft.com/office/drawing/2014/main" id="{E413A864-26D4-4C03-9D39-BDC02D738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229"/>
              <a:ext cx="101" cy="94"/>
            </a:xfrm>
            <a:custGeom>
              <a:avLst/>
              <a:gdLst>
                <a:gd name="T0" fmla="*/ 0 w 45"/>
                <a:gd name="T1" fmla="*/ 0 h 42"/>
                <a:gd name="T2" fmla="*/ 191 w 45"/>
                <a:gd name="T3" fmla="*/ 125 h 42"/>
                <a:gd name="T4" fmla="*/ 263 w 45"/>
                <a:gd name="T5" fmla="*/ 201 h 42"/>
                <a:gd name="T6" fmla="*/ 272 w 45"/>
                <a:gd name="T7" fmla="*/ 291 h 42"/>
                <a:gd name="T8" fmla="*/ 509 w 45"/>
                <a:gd name="T9" fmla="*/ 470 h 42"/>
                <a:gd name="T10" fmla="*/ 292 w 45"/>
                <a:gd name="T11" fmla="*/ 380 h 42"/>
                <a:gd name="T12" fmla="*/ 157 w 45"/>
                <a:gd name="T13" fmla="*/ 291 h 42"/>
                <a:gd name="T14" fmla="*/ 146 w 45"/>
                <a:gd name="T15" fmla="*/ 11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42">
                  <a:moveTo>
                    <a:pt x="0" y="0"/>
                  </a:moveTo>
                  <a:cubicBezTo>
                    <a:pt x="5" y="5"/>
                    <a:pt x="12" y="7"/>
                    <a:pt x="17" y="11"/>
                  </a:cubicBezTo>
                  <a:cubicBezTo>
                    <a:pt x="20" y="14"/>
                    <a:pt x="21" y="15"/>
                    <a:pt x="23" y="18"/>
                  </a:cubicBezTo>
                  <a:cubicBezTo>
                    <a:pt x="23" y="21"/>
                    <a:pt x="22" y="23"/>
                    <a:pt x="24" y="26"/>
                  </a:cubicBezTo>
                  <a:cubicBezTo>
                    <a:pt x="29" y="34"/>
                    <a:pt x="41" y="32"/>
                    <a:pt x="45" y="42"/>
                  </a:cubicBezTo>
                  <a:cubicBezTo>
                    <a:pt x="41" y="42"/>
                    <a:pt x="29" y="36"/>
                    <a:pt x="26" y="34"/>
                  </a:cubicBezTo>
                  <a:cubicBezTo>
                    <a:pt x="22" y="31"/>
                    <a:pt x="21" y="23"/>
                    <a:pt x="14" y="26"/>
                  </a:cubicBezTo>
                  <a:cubicBezTo>
                    <a:pt x="17" y="22"/>
                    <a:pt x="20" y="12"/>
                    <a:pt x="13" y="1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4" name="Freeform 351">
              <a:extLst>
                <a:ext uri="{FF2B5EF4-FFF2-40B4-BE49-F238E27FC236}">
                  <a16:creationId xmlns:a16="http://schemas.microsoft.com/office/drawing/2014/main" id="{6E2BF8BD-E36D-4ADA-96D7-7D9C4EFC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3362"/>
              <a:ext cx="76" cy="76"/>
            </a:xfrm>
            <a:custGeom>
              <a:avLst/>
              <a:gdLst>
                <a:gd name="T0" fmla="*/ 170 w 34"/>
                <a:gd name="T1" fmla="*/ 9 h 34"/>
                <a:gd name="T2" fmla="*/ 335 w 34"/>
                <a:gd name="T3" fmla="*/ 170 h 34"/>
                <a:gd name="T4" fmla="*/ 255 w 34"/>
                <a:gd name="T5" fmla="*/ 246 h 34"/>
                <a:gd name="T6" fmla="*/ 279 w 34"/>
                <a:gd name="T7" fmla="*/ 380 h 34"/>
                <a:gd name="T8" fmla="*/ 210 w 34"/>
                <a:gd name="T9" fmla="*/ 246 h 34"/>
                <a:gd name="T10" fmla="*/ 255 w 34"/>
                <a:gd name="T11" fmla="*/ 110 h 34"/>
                <a:gd name="T12" fmla="*/ 45 w 34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4">
                  <a:moveTo>
                    <a:pt x="15" y="1"/>
                  </a:moveTo>
                  <a:cubicBezTo>
                    <a:pt x="20" y="2"/>
                    <a:pt x="34" y="5"/>
                    <a:pt x="30" y="15"/>
                  </a:cubicBezTo>
                  <a:cubicBezTo>
                    <a:pt x="28" y="19"/>
                    <a:pt x="24" y="19"/>
                    <a:pt x="23" y="22"/>
                  </a:cubicBezTo>
                  <a:cubicBezTo>
                    <a:pt x="22" y="26"/>
                    <a:pt x="25" y="30"/>
                    <a:pt x="25" y="34"/>
                  </a:cubicBezTo>
                  <a:cubicBezTo>
                    <a:pt x="22" y="30"/>
                    <a:pt x="19" y="27"/>
                    <a:pt x="19" y="22"/>
                  </a:cubicBezTo>
                  <a:cubicBezTo>
                    <a:pt x="19" y="19"/>
                    <a:pt x="24" y="13"/>
                    <a:pt x="23" y="10"/>
                  </a:cubicBezTo>
                  <a:cubicBezTo>
                    <a:pt x="22" y="6"/>
                    <a:pt x="0" y="8"/>
                    <a:pt x="4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5" name="Freeform 352">
              <a:extLst>
                <a:ext uri="{FF2B5EF4-FFF2-40B4-BE49-F238E27FC236}">
                  <a16:creationId xmlns:a16="http://schemas.microsoft.com/office/drawing/2014/main" id="{0A097C50-95EA-4326-A8DF-3239E800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507"/>
              <a:ext cx="130" cy="86"/>
            </a:xfrm>
            <a:custGeom>
              <a:avLst/>
              <a:gdLst>
                <a:gd name="T0" fmla="*/ 56 w 58"/>
                <a:gd name="T1" fmla="*/ 0 h 38"/>
                <a:gd name="T2" fmla="*/ 215 w 58"/>
                <a:gd name="T3" fmla="*/ 138 h 38"/>
                <a:gd name="T4" fmla="*/ 408 w 58"/>
                <a:gd name="T5" fmla="*/ 174 h 38"/>
                <a:gd name="T6" fmla="*/ 428 w 58"/>
                <a:gd name="T7" fmla="*/ 267 h 38"/>
                <a:gd name="T8" fmla="*/ 507 w 58"/>
                <a:gd name="T9" fmla="*/ 292 h 38"/>
                <a:gd name="T10" fmla="*/ 652 w 58"/>
                <a:gd name="T11" fmla="*/ 369 h 38"/>
                <a:gd name="T12" fmla="*/ 563 w 58"/>
                <a:gd name="T13" fmla="*/ 276 h 38"/>
                <a:gd name="T14" fmla="*/ 453 w 58"/>
                <a:gd name="T15" fmla="*/ 210 h 38"/>
                <a:gd name="T16" fmla="*/ 437 w 58"/>
                <a:gd name="T17" fmla="*/ 45 h 38"/>
                <a:gd name="T18" fmla="*/ 282 w 58"/>
                <a:gd name="T19" fmla="*/ 72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38">
                  <a:moveTo>
                    <a:pt x="5" y="0"/>
                  </a:moveTo>
                  <a:cubicBezTo>
                    <a:pt x="0" y="9"/>
                    <a:pt x="13" y="12"/>
                    <a:pt x="19" y="12"/>
                  </a:cubicBezTo>
                  <a:cubicBezTo>
                    <a:pt x="24" y="13"/>
                    <a:pt x="32" y="11"/>
                    <a:pt x="36" y="15"/>
                  </a:cubicBezTo>
                  <a:cubicBezTo>
                    <a:pt x="38" y="17"/>
                    <a:pt x="37" y="21"/>
                    <a:pt x="38" y="23"/>
                  </a:cubicBezTo>
                  <a:cubicBezTo>
                    <a:pt x="41" y="27"/>
                    <a:pt x="42" y="24"/>
                    <a:pt x="45" y="25"/>
                  </a:cubicBezTo>
                  <a:cubicBezTo>
                    <a:pt x="50" y="27"/>
                    <a:pt x="49" y="38"/>
                    <a:pt x="58" y="32"/>
                  </a:cubicBezTo>
                  <a:cubicBezTo>
                    <a:pt x="51" y="33"/>
                    <a:pt x="52" y="28"/>
                    <a:pt x="50" y="24"/>
                  </a:cubicBezTo>
                  <a:cubicBezTo>
                    <a:pt x="47" y="20"/>
                    <a:pt x="42" y="21"/>
                    <a:pt x="40" y="18"/>
                  </a:cubicBezTo>
                  <a:cubicBezTo>
                    <a:pt x="38" y="14"/>
                    <a:pt x="43" y="8"/>
                    <a:pt x="39" y="4"/>
                  </a:cubicBezTo>
                  <a:cubicBezTo>
                    <a:pt x="35" y="1"/>
                    <a:pt x="27" y="4"/>
                    <a:pt x="25" y="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6" name="Freeform 353">
              <a:extLst>
                <a:ext uri="{FF2B5EF4-FFF2-40B4-BE49-F238E27FC236}">
                  <a16:creationId xmlns:a16="http://schemas.microsoft.com/office/drawing/2014/main" id="{61A1EC4A-B09B-4F9D-BC8A-20C23C245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3584"/>
              <a:ext cx="74" cy="63"/>
            </a:xfrm>
            <a:custGeom>
              <a:avLst/>
              <a:gdLst>
                <a:gd name="T0" fmla="*/ 0 w 33"/>
                <a:gd name="T1" fmla="*/ 72 h 28"/>
                <a:gd name="T2" fmla="*/ 101 w 33"/>
                <a:gd name="T3" fmla="*/ 25 h 28"/>
                <a:gd name="T4" fmla="*/ 137 w 33"/>
                <a:gd name="T5" fmla="*/ 137 h 28"/>
                <a:gd name="T6" fmla="*/ 372 w 33"/>
                <a:gd name="T7" fmla="*/ 227 h 28"/>
                <a:gd name="T8" fmla="*/ 215 w 33"/>
                <a:gd name="T9" fmla="*/ 320 h 28"/>
                <a:gd name="T10" fmla="*/ 182 w 33"/>
                <a:gd name="T11" fmla="*/ 18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8">
                  <a:moveTo>
                    <a:pt x="0" y="6"/>
                  </a:moveTo>
                  <a:cubicBezTo>
                    <a:pt x="2" y="4"/>
                    <a:pt x="7" y="0"/>
                    <a:pt x="9" y="2"/>
                  </a:cubicBezTo>
                  <a:cubicBezTo>
                    <a:pt x="11" y="4"/>
                    <a:pt x="10" y="10"/>
                    <a:pt x="12" y="12"/>
                  </a:cubicBezTo>
                  <a:cubicBezTo>
                    <a:pt x="16" y="16"/>
                    <a:pt x="27" y="18"/>
                    <a:pt x="33" y="20"/>
                  </a:cubicBezTo>
                  <a:cubicBezTo>
                    <a:pt x="29" y="22"/>
                    <a:pt x="19" y="23"/>
                    <a:pt x="19" y="28"/>
                  </a:cubicBezTo>
                  <a:cubicBezTo>
                    <a:pt x="23" y="25"/>
                    <a:pt x="16" y="19"/>
                    <a:pt x="16" y="1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7" name="Freeform 354">
              <a:extLst>
                <a:ext uri="{FF2B5EF4-FFF2-40B4-BE49-F238E27FC236}">
                  <a16:creationId xmlns:a16="http://schemas.microsoft.com/office/drawing/2014/main" id="{512F0745-175E-4C52-828D-3DCB9776C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3669"/>
              <a:ext cx="99" cy="38"/>
            </a:xfrm>
            <a:custGeom>
              <a:avLst/>
              <a:gdLst>
                <a:gd name="T0" fmla="*/ 162 w 44"/>
                <a:gd name="T1" fmla="*/ 0 h 17"/>
                <a:gd name="T2" fmla="*/ 0 w 44"/>
                <a:gd name="T3" fmla="*/ 36 h 17"/>
                <a:gd name="T4" fmla="*/ 162 w 44"/>
                <a:gd name="T5" fmla="*/ 190 h 17"/>
                <a:gd name="T6" fmla="*/ 182 w 44"/>
                <a:gd name="T7" fmla="*/ 65 h 17"/>
                <a:gd name="T8" fmla="*/ 299 w 44"/>
                <a:gd name="T9" fmla="*/ 125 h 17"/>
                <a:gd name="T10" fmla="*/ 502 w 44"/>
                <a:gd name="T11" fmla="*/ 80 h 17"/>
                <a:gd name="T12" fmla="*/ 421 w 44"/>
                <a:gd name="T13" fmla="*/ 101 h 17"/>
                <a:gd name="T14" fmla="*/ 344 w 44"/>
                <a:gd name="T15" fmla="*/ 56 h 17"/>
                <a:gd name="T16" fmla="*/ 263 w 44"/>
                <a:gd name="T17" fmla="*/ 45 h 17"/>
                <a:gd name="T18" fmla="*/ 207 w 44"/>
                <a:gd name="T19" fmla="*/ 2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17">
                  <a:moveTo>
                    <a:pt x="14" y="0"/>
                  </a:moveTo>
                  <a:cubicBezTo>
                    <a:pt x="9" y="2"/>
                    <a:pt x="4" y="1"/>
                    <a:pt x="0" y="3"/>
                  </a:cubicBezTo>
                  <a:cubicBezTo>
                    <a:pt x="5" y="8"/>
                    <a:pt x="11" y="10"/>
                    <a:pt x="14" y="17"/>
                  </a:cubicBezTo>
                  <a:cubicBezTo>
                    <a:pt x="15" y="14"/>
                    <a:pt x="14" y="8"/>
                    <a:pt x="16" y="6"/>
                  </a:cubicBezTo>
                  <a:cubicBezTo>
                    <a:pt x="21" y="2"/>
                    <a:pt x="22" y="9"/>
                    <a:pt x="26" y="11"/>
                  </a:cubicBezTo>
                  <a:cubicBezTo>
                    <a:pt x="29" y="13"/>
                    <a:pt x="43" y="12"/>
                    <a:pt x="44" y="7"/>
                  </a:cubicBezTo>
                  <a:cubicBezTo>
                    <a:pt x="42" y="8"/>
                    <a:pt x="39" y="9"/>
                    <a:pt x="37" y="9"/>
                  </a:cubicBezTo>
                  <a:cubicBezTo>
                    <a:pt x="32" y="9"/>
                    <a:pt x="33" y="6"/>
                    <a:pt x="30" y="5"/>
                  </a:cubicBezTo>
                  <a:cubicBezTo>
                    <a:pt x="28" y="4"/>
                    <a:pt x="26" y="4"/>
                    <a:pt x="23" y="4"/>
                  </a:cubicBezTo>
                  <a:cubicBezTo>
                    <a:pt x="21" y="3"/>
                    <a:pt x="20" y="0"/>
                    <a:pt x="18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8" name="Freeform 355">
              <a:extLst>
                <a:ext uri="{FF2B5EF4-FFF2-40B4-BE49-F238E27FC236}">
                  <a16:creationId xmlns:a16="http://schemas.microsoft.com/office/drawing/2014/main" id="{B7D2CD55-0CF5-46CE-A105-BFFE9579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485"/>
              <a:ext cx="49" cy="117"/>
            </a:xfrm>
            <a:custGeom>
              <a:avLst/>
              <a:gdLst>
                <a:gd name="T0" fmla="*/ 198 w 22"/>
                <a:gd name="T1" fmla="*/ 0 h 52"/>
                <a:gd name="T2" fmla="*/ 89 w 22"/>
                <a:gd name="T3" fmla="*/ 182 h 52"/>
                <a:gd name="T4" fmla="*/ 100 w 22"/>
                <a:gd name="T5" fmla="*/ 227 h 52"/>
                <a:gd name="T6" fmla="*/ 53 w 22"/>
                <a:gd name="T7" fmla="*/ 275 h 52"/>
                <a:gd name="T8" fmla="*/ 80 w 22"/>
                <a:gd name="T9" fmla="*/ 365 h 52"/>
                <a:gd name="T10" fmla="*/ 100 w 22"/>
                <a:gd name="T11" fmla="*/ 502 h 52"/>
                <a:gd name="T12" fmla="*/ 189 w 22"/>
                <a:gd name="T13" fmla="*/ 511 h 52"/>
                <a:gd name="T14" fmla="*/ 209 w 22"/>
                <a:gd name="T15" fmla="*/ 592 h 52"/>
                <a:gd name="T16" fmla="*/ 145 w 22"/>
                <a:gd name="T17" fmla="*/ 410 h 52"/>
                <a:gd name="T18" fmla="*/ 145 w 22"/>
                <a:gd name="T19" fmla="*/ 254 h 52"/>
                <a:gd name="T20" fmla="*/ 198 w 22"/>
                <a:gd name="T21" fmla="*/ 146 h 52"/>
                <a:gd name="T22" fmla="*/ 189 w 22"/>
                <a:gd name="T23" fmla="*/ 11 h 52"/>
                <a:gd name="T24" fmla="*/ 234 w 22"/>
                <a:gd name="T25" fmla="*/ 0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52">
                  <a:moveTo>
                    <a:pt x="18" y="0"/>
                  </a:moveTo>
                  <a:cubicBezTo>
                    <a:pt x="10" y="1"/>
                    <a:pt x="8" y="10"/>
                    <a:pt x="8" y="16"/>
                  </a:cubicBezTo>
                  <a:cubicBezTo>
                    <a:pt x="8" y="17"/>
                    <a:pt x="9" y="18"/>
                    <a:pt x="9" y="20"/>
                  </a:cubicBezTo>
                  <a:cubicBezTo>
                    <a:pt x="8" y="22"/>
                    <a:pt x="5" y="22"/>
                    <a:pt x="5" y="24"/>
                  </a:cubicBezTo>
                  <a:cubicBezTo>
                    <a:pt x="4" y="27"/>
                    <a:pt x="7" y="28"/>
                    <a:pt x="7" y="32"/>
                  </a:cubicBezTo>
                  <a:cubicBezTo>
                    <a:pt x="7" y="38"/>
                    <a:pt x="0" y="42"/>
                    <a:pt x="9" y="44"/>
                  </a:cubicBezTo>
                  <a:cubicBezTo>
                    <a:pt x="12" y="45"/>
                    <a:pt x="14" y="42"/>
                    <a:pt x="17" y="45"/>
                  </a:cubicBezTo>
                  <a:cubicBezTo>
                    <a:pt x="18" y="46"/>
                    <a:pt x="19" y="52"/>
                    <a:pt x="19" y="52"/>
                  </a:cubicBezTo>
                  <a:cubicBezTo>
                    <a:pt x="20" y="45"/>
                    <a:pt x="15" y="42"/>
                    <a:pt x="13" y="36"/>
                  </a:cubicBezTo>
                  <a:cubicBezTo>
                    <a:pt x="10" y="32"/>
                    <a:pt x="13" y="27"/>
                    <a:pt x="13" y="22"/>
                  </a:cubicBezTo>
                  <a:cubicBezTo>
                    <a:pt x="13" y="14"/>
                    <a:pt x="13" y="18"/>
                    <a:pt x="18" y="13"/>
                  </a:cubicBezTo>
                  <a:cubicBezTo>
                    <a:pt x="22" y="10"/>
                    <a:pt x="21" y="6"/>
                    <a:pt x="17" y="1"/>
                  </a:cubicBezTo>
                  <a:cubicBezTo>
                    <a:pt x="18" y="0"/>
                    <a:pt x="19" y="0"/>
                    <a:pt x="21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9" name="Freeform 356">
              <a:extLst>
                <a:ext uri="{FF2B5EF4-FFF2-40B4-BE49-F238E27FC236}">
                  <a16:creationId xmlns:a16="http://schemas.microsoft.com/office/drawing/2014/main" id="{64598971-EA8E-47D6-B7A0-2D468DAA8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3359"/>
              <a:ext cx="41" cy="68"/>
            </a:xfrm>
            <a:custGeom>
              <a:avLst/>
              <a:gdLst>
                <a:gd name="T0" fmla="*/ 93 w 18"/>
                <a:gd name="T1" fmla="*/ 25 h 30"/>
                <a:gd name="T2" fmla="*/ 25 w 18"/>
                <a:gd name="T3" fmla="*/ 118 h 30"/>
                <a:gd name="T4" fmla="*/ 73 w 18"/>
                <a:gd name="T5" fmla="*/ 349 h 30"/>
                <a:gd name="T6" fmla="*/ 212 w 18"/>
                <a:gd name="T7" fmla="*/ 138 h 30"/>
                <a:gd name="T8" fmla="*/ 141 w 18"/>
                <a:gd name="T9" fmla="*/ 5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0">
                  <a:moveTo>
                    <a:pt x="8" y="2"/>
                  </a:moveTo>
                  <a:cubicBezTo>
                    <a:pt x="3" y="0"/>
                    <a:pt x="0" y="4"/>
                    <a:pt x="2" y="10"/>
                  </a:cubicBezTo>
                  <a:cubicBezTo>
                    <a:pt x="3" y="16"/>
                    <a:pt x="9" y="23"/>
                    <a:pt x="6" y="30"/>
                  </a:cubicBezTo>
                  <a:cubicBezTo>
                    <a:pt x="4" y="19"/>
                    <a:pt x="4" y="3"/>
                    <a:pt x="18" y="12"/>
                  </a:cubicBezTo>
                  <a:cubicBezTo>
                    <a:pt x="17" y="9"/>
                    <a:pt x="13" y="7"/>
                    <a:pt x="12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0" name="Freeform 357">
              <a:extLst>
                <a:ext uri="{FF2B5EF4-FFF2-40B4-BE49-F238E27FC236}">
                  <a16:creationId xmlns:a16="http://schemas.microsoft.com/office/drawing/2014/main" id="{EA7DCC9F-D813-48A4-A827-7153A7202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490"/>
              <a:ext cx="74" cy="85"/>
            </a:xfrm>
            <a:custGeom>
              <a:avLst/>
              <a:gdLst>
                <a:gd name="T0" fmla="*/ 361 w 33"/>
                <a:gd name="T1" fmla="*/ 65 h 38"/>
                <a:gd name="T2" fmla="*/ 226 w 33"/>
                <a:gd name="T3" fmla="*/ 145 h 38"/>
                <a:gd name="T4" fmla="*/ 0 w 33"/>
                <a:gd name="T5" fmla="*/ 125 h 38"/>
                <a:gd name="T6" fmla="*/ 81 w 33"/>
                <a:gd name="T7" fmla="*/ 425 h 38"/>
                <a:gd name="T8" fmla="*/ 65 w 33"/>
                <a:gd name="T9" fmla="*/ 235 h 38"/>
                <a:gd name="T10" fmla="*/ 157 w 33"/>
                <a:gd name="T11" fmla="*/ 199 h 38"/>
                <a:gd name="T12" fmla="*/ 283 w 33"/>
                <a:gd name="T13" fmla="*/ 154 h 38"/>
                <a:gd name="T14" fmla="*/ 361 w 33"/>
                <a:gd name="T15" fmla="*/ 81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8">
                  <a:moveTo>
                    <a:pt x="32" y="6"/>
                  </a:moveTo>
                  <a:cubicBezTo>
                    <a:pt x="33" y="0"/>
                    <a:pt x="19" y="5"/>
                    <a:pt x="20" y="13"/>
                  </a:cubicBezTo>
                  <a:cubicBezTo>
                    <a:pt x="13" y="11"/>
                    <a:pt x="8" y="10"/>
                    <a:pt x="0" y="11"/>
                  </a:cubicBezTo>
                  <a:cubicBezTo>
                    <a:pt x="4" y="19"/>
                    <a:pt x="5" y="29"/>
                    <a:pt x="7" y="38"/>
                  </a:cubicBezTo>
                  <a:cubicBezTo>
                    <a:pt x="7" y="33"/>
                    <a:pt x="5" y="26"/>
                    <a:pt x="6" y="21"/>
                  </a:cubicBezTo>
                  <a:cubicBezTo>
                    <a:pt x="8" y="15"/>
                    <a:pt x="9" y="17"/>
                    <a:pt x="14" y="18"/>
                  </a:cubicBezTo>
                  <a:cubicBezTo>
                    <a:pt x="20" y="19"/>
                    <a:pt x="21" y="20"/>
                    <a:pt x="25" y="14"/>
                  </a:cubicBezTo>
                  <a:cubicBezTo>
                    <a:pt x="27" y="11"/>
                    <a:pt x="26" y="6"/>
                    <a:pt x="32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1" name="Freeform 358">
              <a:extLst>
                <a:ext uri="{FF2B5EF4-FFF2-40B4-BE49-F238E27FC236}">
                  <a16:creationId xmlns:a16="http://schemas.microsoft.com/office/drawing/2014/main" id="{E20FC708-1ECA-4C62-8200-B66CBD7C6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590"/>
              <a:ext cx="54" cy="50"/>
            </a:xfrm>
            <a:custGeom>
              <a:avLst/>
              <a:gdLst>
                <a:gd name="T0" fmla="*/ 137 w 24"/>
                <a:gd name="T1" fmla="*/ 11 h 22"/>
                <a:gd name="T2" fmla="*/ 0 w 24"/>
                <a:gd name="T3" fmla="*/ 93 h 22"/>
                <a:gd name="T4" fmla="*/ 92 w 24"/>
                <a:gd name="T5" fmla="*/ 202 h 22"/>
                <a:gd name="T6" fmla="*/ 146 w 24"/>
                <a:gd name="T7" fmla="*/ 130 h 22"/>
                <a:gd name="T8" fmla="*/ 275 w 24"/>
                <a:gd name="T9" fmla="*/ 186 h 22"/>
                <a:gd name="T10" fmla="*/ 162 w 24"/>
                <a:gd name="T11" fmla="*/ 57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2">
                  <a:moveTo>
                    <a:pt x="12" y="1"/>
                  </a:moveTo>
                  <a:cubicBezTo>
                    <a:pt x="8" y="0"/>
                    <a:pt x="1" y="3"/>
                    <a:pt x="0" y="8"/>
                  </a:cubicBezTo>
                  <a:cubicBezTo>
                    <a:pt x="0" y="14"/>
                    <a:pt x="8" y="11"/>
                    <a:pt x="8" y="17"/>
                  </a:cubicBezTo>
                  <a:cubicBezTo>
                    <a:pt x="4" y="13"/>
                    <a:pt x="10" y="9"/>
                    <a:pt x="13" y="11"/>
                  </a:cubicBezTo>
                  <a:cubicBezTo>
                    <a:pt x="16" y="13"/>
                    <a:pt x="19" y="22"/>
                    <a:pt x="24" y="16"/>
                  </a:cubicBezTo>
                  <a:cubicBezTo>
                    <a:pt x="22" y="13"/>
                    <a:pt x="8" y="10"/>
                    <a:pt x="14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2" name="Freeform 359">
              <a:extLst>
                <a:ext uri="{FF2B5EF4-FFF2-40B4-BE49-F238E27FC236}">
                  <a16:creationId xmlns:a16="http://schemas.microsoft.com/office/drawing/2014/main" id="{09A0A21A-D0B7-4112-B82B-DEB2855AD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3169"/>
              <a:ext cx="34" cy="110"/>
            </a:xfrm>
            <a:custGeom>
              <a:avLst/>
              <a:gdLst>
                <a:gd name="T0" fmla="*/ 93 w 15"/>
                <a:gd name="T1" fmla="*/ 56 h 49"/>
                <a:gd name="T2" fmla="*/ 0 w 15"/>
                <a:gd name="T3" fmla="*/ 218 h 49"/>
                <a:gd name="T4" fmla="*/ 73 w 15"/>
                <a:gd name="T5" fmla="*/ 308 h 49"/>
                <a:gd name="T6" fmla="*/ 82 w 15"/>
                <a:gd name="T7" fmla="*/ 554 h 49"/>
                <a:gd name="T8" fmla="*/ 129 w 15"/>
                <a:gd name="T9" fmla="*/ 283 h 49"/>
                <a:gd name="T10" fmla="*/ 175 w 15"/>
                <a:gd name="T11" fmla="*/ 110 h 49"/>
                <a:gd name="T12" fmla="*/ 102 w 15"/>
                <a:gd name="T13" fmla="*/ 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49">
                  <a:moveTo>
                    <a:pt x="8" y="5"/>
                  </a:moveTo>
                  <a:cubicBezTo>
                    <a:pt x="4" y="8"/>
                    <a:pt x="1" y="14"/>
                    <a:pt x="0" y="19"/>
                  </a:cubicBezTo>
                  <a:cubicBezTo>
                    <a:pt x="0" y="26"/>
                    <a:pt x="3" y="22"/>
                    <a:pt x="6" y="27"/>
                  </a:cubicBezTo>
                  <a:cubicBezTo>
                    <a:pt x="10" y="34"/>
                    <a:pt x="1" y="41"/>
                    <a:pt x="7" y="49"/>
                  </a:cubicBezTo>
                  <a:cubicBezTo>
                    <a:pt x="10" y="42"/>
                    <a:pt x="3" y="30"/>
                    <a:pt x="11" y="25"/>
                  </a:cubicBezTo>
                  <a:cubicBezTo>
                    <a:pt x="2" y="18"/>
                    <a:pt x="9" y="14"/>
                    <a:pt x="15" y="10"/>
                  </a:cubicBezTo>
                  <a:cubicBezTo>
                    <a:pt x="11" y="8"/>
                    <a:pt x="5" y="6"/>
                    <a:pt x="9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3" name="Freeform 360">
              <a:extLst>
                <a:ext uri="{FF2B5EF4-FFF2-40B4-BE49-F238E27FC236}">
                  <a16:creationId xmlns:a16="http://schemas.microsoft.com/office/drawing/2014/main" id="{C18C0AA1-0DC5-4381-9C88-B09733675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027"/>
              <a:ext cx="25" cy="27"/>
            </a:xfrm>
            <a:custGeom>
              <a:avLst/>
              <a:gdLst>
                <a:gd name="T0" fmla="*/ 93 w 11"/>
                <a:gd name="T1" fmla="*/ 11 h 12"/>
                <a:gd name="T2" fmla="*/ 45 w 11"/>
                <a:gd name="T3" fmla="*/ 117 h 12"/>
                <a:gd name="T4" fmla="*/ 130 w 11"/>
                <a:gd name="T5" fmla="*/ 1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8" y="1"/>
                  </a:moveTo>
                  <a:cubicBezTo>
                    <a:pt x="3" y="2"/>
                    <a:pt x="0" y="12"/>
                    <a:pt x="4" y="10"/>
                  </a:cubicBezTo>
                  <a:cubicBezTo>
                    <a:pt x="8" y="8"/>
                    <a:pt x="4" y="0"/>
                    <a:pt x="11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4" name="Freeform 361">
              <a:extLst>
                <a:ext uri="{FF2B5EF4-FFF2-40B4-BE49-F238E27FC236}">
                  <a16:creationId xmlns:a16="http://schemas.microsoft.com/office/drawing/2014/main" id="{2305FFD3-FEE7-43D3-AE14-8F320C68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088"/>
              <a:ext cx="27" cy="54"/>
            </a:xfrm>
            <a:custGeom>
              <a:avLst/>
              <a:gdLst>
                <a:gd name="T0" fmla="*/ 117 w 12"/>
                <a:gd name="T1" fmla="*/ 11 h 24"/>
                <a:gd name="T2" fmla="*/ 11 w 12"/>
                <a:gd name="T3" fmla="*/ 146 h 24"/>
                <a:gd name="T4" fmla="*/ 117 w 12"/>
                <a:gd name="T5" fmla="*/ 275 h 24"/>
                <a:gd name="T6" fmla="*/ 137 w 12"/>
                <a:gd name="T7" fmla="*/ 2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4">
                  <a:moveTo>
                    <a:pt x="10" y="1"/>
                  </a:moveTo>
                  <a:cubicBezTo>
                    <a:pt x="7" y="0"/>
                    <a:pt x="0" y="9"/>
                    <a:pt x="1" y="13"/>
                  </a:cubicBezTo>
                  <a:cubicBezTo>
                    <a:pt x="2" y="17"/>
                    <a:pt x="7" y="21"/>
                    <a:pt x="10" y="24"/>
                  </a:cubicBezTo>
                  <a:cubicBezTo>
                    <a:pt x="4" y="15"/>
                    <a:pt x="6" y="9"/>
                    <a:pt x="12" y="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5" name="Freeform 362">
              <a:extLst>
                <a:ext uri="{FF2B5EF4-FFF2-40B4-BE49-F238E27FC236}">
                  <a16:creationId xmlns:a16="http://schemas.microsoft.com/office/drawing/2014/main" id="{C7DB27C9-876F-4772-ABF7-36376FBB4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3227"/>
              <a:ext cx="54" cy="112"/>
            </a:xfrm>
            <a:custGeom>
              <a:avLst/>
              <a:gdLst>
                <a:gd name="T0" fmla="*/ 137 w 24"/>
                <a:gd name="T1" fmla="*/ 90 h 50"/>
                <a:gd name="T2" fmla="*/ 36 w 24"/>
                <a:gd name="T3" fmla="*/ 562 h 50"/>
                <a:gd name="T4" fmla="*/ 173 w 24"/>
                <a:gd name="T5" fmla="*/ 327 h 50"/>
                <a:gd name="T6" fmla="*/ 137 w 24"/>
                <a:gd name="T7" fmla="*/ 134 h 50"/>
                <a:gd name="T8" fmla="*/ 218 w 24"/>
                <a:gd name="T9" fmla="*/ 90 h 50"/>
                <a:gd name="T10" fmla="*/ 275 w 24"/>
                <a:gd name="T11" fmla="*/ 0 h 50"/>
                <a:gd name="T12" fmla="*/ 275 w 24"/>
                <a:gd name="T13" fmla="*/ 0 h 50"/>
                <a:gd name="T14" fmla="*/ 173 w 24"/>
                <a:gd name="T15" fmla="*/ 56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0">
                  <a:moveTo>
                    <a:pt x="12" y="8"/>
                  </a:moveTo>
                  <a:cubicBezTo>
                    <a:pt x="0" y="3"/>
                    <a:pt x="7" y="44"/>
                    <a:pt x="3" y="50"/>
                  </a:cubicBezTo>
                  <a:cubicBezTo>
                    <a:pt x="6" y="42"/>
                    <a:pt x="7" y="32"/>
                    <a:pt x="15" y="29"/>
                  </a:cubicBezTo>
                  <a:cubicBezTo>
                    <a:pt x="8" y="27"/>
                    <a:pt x="6" y="16"/>
                    <a:pt x="12" y="12"/>
                  </a:cubicBezTo>
                  <a:cubicBezTo>
                    <a:pt x="14" y="11"/>
                    <a:pt x="17" y="10"/>
                    <a:pt x="19" y="8"/>
                  </a:cubicBezTo>
                  <a:cubicBezTo>
                    <a:pt x="21" y="6"/>
                    <a:pt x="22" y="3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1"/>
                    <a:pt x="16" y="4"/>
                    <a:pt x="15" y="5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6" name="Freeform 363">
              <a:extLst>
                <a:ext uri="{FF2B5EF4-FFF2-40B4-BE49-F238E27FC236}">
                  <a16:creationId xmlns:a16="http://schemas.microsoft.com/office/drawing/2014/main" id="{3E50A760-645D-48B7-81B6-3E78C791D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3099"/>
              <a:ext cx="58" cy="106"/>
            </a:xfrm>
            <a:custGeom>
              <a:avLst/>
              <a:gdLst>
                <a:gd name="T0" fmla="*/ 45 w 26"/>
                <a:gd name="T1" fmla="*/ 162 h 47"/>
                <a:gd name="T2" fmla="*/ 109 w 26"/>
                <a:gd name="T3" fmla="*/ 345 h 47"/>
                <a:gd name="T4" fmla="*/ 223 w 26"/>
                <a:gd name="T5" fmla="*/ 539 h 47"/>
                <a:gd name="T6" fmla="*/ 190 w 26"/>
                <a:gd name="T7" fmla="*/ 365 h 47"/>
                <a:gd name="T8" fmla="*/ 125 w 26"/>
                <a:gd name="T9" fmla="*/ 255 h 47"/>
                <a:gd name="T10" fmla="*/ 89 w 26"/>
                <a:gd name="T11" fmla="*/ 101 h 47"/>
                <a:gd name="T12" fmla="*/ 45 w 26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7">
                  <a:moveTo>
                    <a:pt x="4" y="14"/>
                  </a:moveTo>
                  <a:cubicBezTo>
                    <a:pt x="7" y="20"/>
                    <a:pt x="2" y="25"/>
                    <a:pt x="10" y="30"/>
                  </a:cubicBezTo>
                  <a:cubicBezTo>
                    <a:pt x="6" y="37"/>
                    <a:pt x="26" y="36"/>
                    <a:pt x="20" y="47"/>
                  </a:cubicBezTo>
                  <a:cubicBezTo>
                    <a:pt x="19" y="42"/>
                    <a:pt x="20" y="35"/>
                    <a:pt x="17" y="32"/>
                  </a:cubicBezTo>
                  <a:cubicBezTo>
                    <a:pt x="12" y="27"/>
                    <a:pt x="11" y="30"/>
                    <a:pt x="11" y="22"/>
                  </a:cubicBezTo>
                  <a:cubicBezTo>
                    <a:pt x="10" y="18"/>
                    <a:pt x="10" y="13"/>
                    <a:pt x="8" y="9"/>
                  </a:cubicBezTo>
                  <a:cubicBezTo>
                    <a:pt x="6" y="6"/>
                    <a:pt x="0" y="3"/>
                    <a:pt x="4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7" name="Freeform 364">
              <a:extLst>
                <a:ext uri="{FF2B5EF4-FFF2-40B4-BE49-F238E27FC236}">
                  <a16:creationId xmlns:a16="http://schemas.microsoft.com/office/drawing/2014/main" id="{66B9FFD7-67A6-45E5-B824-146059E73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057"/>
              <a:ext cx="52" cy="40"/>
            </a:xfrm>
            <a:custGeom>
              <a:avLst/>
              <a:gdLst>
                <a:gd name="T0" fmla="*/ 163 w 23"/>
                <a:gd name="T1" fmla="*/ 9 h 18"/>
                <a:gd name="T2" fmla="*/ 45 w 23"/>
                <a:gd name="T3" fmla="*/ 53 h 18"/>
                <a:gd name="T4" fmla="*/ 45 w 23"/>
                <a:gd name="T5" fmla="*/ 198 h 18"/>
                <a:gd name="T6" fmla="*/ 102 w 23"/>
                <a:gd name="T7" fmla="*/ 36 h 18"/>
                <a:gd name="T8" fmla="*/ 219 w 23"/>
                <a:gd name="T9" fmla="*/ 53 h 18"/>
                <a:gd name="T10" fmla="*/ 255 w 23"/>
                <a:gd name="T11" fmla="*/ 64 h 18"/>
                <a:gd name="T12" fmla="*/ 231 w 23"/>
                <a:gd name="T13" fmla="*/ 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8">
                  <a:moveTo>
                    <a:pt x="14" y="1"/>
                  </a:moveTo>
                  <a:cubicBezTo>
                    <a:pt x="13" y="0"/>
                    <a:pt x="6" y="3"/>
                    <a:pt x="4" y="5"/>
                  </a:cubicBezTo>
                  <a:cubicBezTo>
                    <a:pt x="0" y="10"/>
                    <a:pt x="3" y="14"/>
                    <a:pt x="4" y="18"/>
                  </a:cubicBezTo>
                  <a:cubicBezTo>
                    <a:pt x="3" y="15"/>
                    <a:pt x="5" y="4"/>
                    <a:pt x="9" y="3"/>
                  </a:cubicBezTo>
                  <a:cubicBezTo>
                    <a:pt x="13" y="2"/>
                    <a:pt x="16" y="11"/>
                    <a:pt x="19" y="5"/>
                  </a:cubicBezTo>
                  <a:cubicBezTo>
                    <a:pt x="20" y="5"/>
                    <a:pt x="22" y="6"/>
                    <a:pt x="22" y="6"/>
                  </a:cubicBezTo>
                  <a:cubicBezTo>
                    <a:pt x="23" y="4"/>
                    <a:pt x="22" y="3"/>
                    <a:pt x="20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8" name="Freeform 365">
              <a:extLst>
                <a:ext uri="{FF2B5EF4-FFF2-40B4-BE49-F238E27FC236}">
                  <a16:creationId xmlns:a16="http://schemas.microsoft.com/office/drawing/2014/main" id="{3C768C76-2CAC-4EDB-8F2C-96F2CDF91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933"/>
              <a:ext cx="18" cy="72"/>
            </a:xfrm>
            <a:custGeom>
              <a:avLst/>
              <a:gdLst>
                <a:gd name="T0" fmla="*/ 36 w 8"/>
                <a:gd name="T1" fmla="*/ 0 h 32"/>
                <a:gd name="T2" fmla="*/ 72 w 8"/>
                <a:gd name="T3" fmla="*/ 218 h 32"/>
                <a:gd name="T4" fmla="*/ 36 w 8"/>
                <a:gd name="T5" fmla="*/ 299 h 32"/>
                <a:gd name="T6" fmla="*/ 92 w 8"/>
                <a:gd name="T7" fmla="*/ 365 h 32"/>
                <a:gd name="T8" fmla="*/ 81 w 8"/>
                <a:gd name="T9" fmla="*/ 18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2">
                  <a:moveTo>
                    <a:pt x="3" y="0"/>
                  </a:moveTo>
                  <a:cubicBezTo>
                    <a:pt x="0" y="5"/>
                    <a:pt x="8" y="13"/>
                    <a:pt x="6" y="19"/>
                  </a:cubicBezTo>
                  <a:cubicBezTo>
                    <a:pt x="5" y="22"/>
                    <a:pt x="3" y="22"/>
                    <a:pt x="3" y="26"/>
                  </a:cubicBezTo>
                  <a:cubicBezTo>
                    <a:pt x="3" y="28"/>
                    <a:pt x="7" y="31"/>
                    <a:pt x="8" y="32"/>
                  </a:cubicBezTo>
                  <a:cubicBezTo>
                    <a:pt x="8" y="27"/>
                    <a:pt x="7" y="22"/>
                    <a:pt x="7" y="1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9" name="Freeform 366">
              <a:extLst>
                <a:ext uri="{FF2B5EF4-FFF2-40B4-BE49-F238E27FC236}">
                  <a16:creationId xmlns:a16="http://schemas.microsoft.com/office/drawing/2014/main" id="{E1B13730-BB50-4D79-845C-FED18A9C0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3000"/>
              <a:ext cx="32" cy="39"/>
            </a:xfrm>
            <a:custGeom>
              <a:avLst/>
              <a:gdLst>
                <a:gd name="T0" fmla="*/ 37 w 14"/>
                <a:gd name="T1" fmla="*/ 0 h 17"/>
                <a:gd name="T2" fmla="*/ 57 w 14"/>
                <a:gd name="T3" fmla="*/ 131 h 17"/>
                <a:gd name="T4" fmla="*/ 167 w 14"/>
                <a:gd name="T5" fmla="*/ 204 h 17"/>
                <a:gd name="T6" fmla="*/ 48 w 14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3" y="0"/>
                  </a:moveTo>
                  <a:cubicBezTo>
                    <a:pt x="0" y="1"/>
                    <a:pt x="2" y="9"/>
                    <a:pt x="5" y="11"/>
                  </a:cubicBezTo>
                  <a:cubicBezTo>
                    <a:pt x="9" y="14"/>
                    <a:pt x="13" y="12"/>
                    <a:pt x="14" y="17"/>
                  </a:cubicBezTo>
                  <a:cubicBezTo>
                    <a:pt x="12" y="10"/>
                    <a:pt x="5" y="7"/>
                    <a:pt x="4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0" name="Freeform 367">
              <a:extLst>
                <a:ext uri="{FF2B5EF4-FFF2-40B4-BE49-F238E27FC236}">
                  <a16:creationId xmlns:a16="http://schemas.microsoft.com/office/drawing/2014/main" id="{45BE0DA8-6888-4818-A285-598B38253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117"/>
              <a:ext cx="39" cy="115"/>
            </a:xfrm>
            <a:custGeom>
              <a:avLst/>
              <a:gdLst>
                <a:gd name="T0" fmla="*/ 85 w 17"/>
                <a:gd name="T1" fmla="*/ 228 h 51"/>
                <a:gd name="T2" fmla="*/ 94 w 17"/>
                <a:gd name="T3" fmla="*/ 413 h 51"/>
                <a:gd name="T4" fmla="*/ 131 w 17"/>
                <a:gd name="T5" fmla="*/ 584 h 51"/>
                <a:gd name="T6" fmla="*/ 122 w 17"/>
                <a:gd name="T7" fmla="*/ 446 h 51"/>
                <a:gd name="T8" fmla="*/ 94 w 17"/>
                <a:gd name="T9" fmla="*/ 300 h 51"/>
                <a:gd name="T10" fmla="*/ 11 w 17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51">
                  <a:moveTo>
                    <a:pt x="7" y="20"/>
                  </a:moveTo>
                  <a:cubicBezTo>
                    <a:pt x="0" y="21"/>
                    <a:pt x="7" y="32"/>
                    <a:pt x="8" y="36"/>
                  </a:cubicBezTo>
                  <a:cubicBezTo>
                    <a:pt x="9" y="40"/>
                    <a:pt x="8" y="48"/>
                    <a:pt x="11" y="51"/>
                  </a:cubicBezTo>
                  <a:cubicBezTo>
                    <a:pt x="17" y="46"/>
                    <a:pt x="13" y="44"/>
                    <a:pt x="10" y="39"/>
                  </a:cubicBezTo>
                  <a:cubicBezTo>
                    <a:pt x="8" y="35"/>
                    <a:pt x="8" y="31"/>
                    <a:pt x="8" y="26"/>
                  </a:cubicBezTo>
                  <a:cubicBezTo>
                    <a:pt x="8" y="16"/>
                    <a:pt x="3" y="9"/>
                    <a:pt x="1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1" name="Freeform 368">
              <a:extLst>
                <a:ext uri="{FF2B5EF4-FFF2-40B4-BE49-F238E27FC236}">
                  <a16:creationId xmlns:a16="http://schemas.microsoft.com/office/drawing/2014/main" id="{D4DD930B-60F6-4216-8634-1CC08C60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389"/>
              <a:ext cx="34" cy="65"/>
            </a:xfrm>
            <a:custGeom>
              <a:avLst/>
              <a:gdLst>
                <a:gd name="T0" fmla="*/ 165 w 15"/>
                <a:gd name="T1" fmla="*/ 9 h 29"/>
                <a:gd name="T2" fmla="*/ 11 w 15"/>
                <a:gd name="T3" fmla="*/ 126 h 29"/>
                <a:gd name="T4" fmla="*/ 0 w 15"/>
                <a:gd name="T5" fmla="*/ 327 h 29"/>
                <a:gd name="T6" fmla="*/ 73 w 15"/>
                <a:gd name="T7" fmla="*/ 137 h 29"/>
                <a:gd name="T8" fmla="*/ 175 w 15"/>
                <a:gd name="T9" fmla="*/ 3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9">
                  <a:moveTo>
                    <a:pt x="14" y="1"/>
                  </a:moveTo>
                  <a:cubicBezTo>
                    <a:pt x="9" y="0"/>
                    <a:pt x="2" y="6"/>
                    <a:pt x="1" y="11"/>
                  </a:cubicBezTo>
                  <a:cubicBezTo>
                    <a:pt x="1" y="17"/>
                    <a:pt x="4" y="22"/>
                    <a:pt x="0" y="29"/>
                  </a:cubicBezTo>
                  <a:cubicBezTo>
                    <a:pt x="6" y="24"/>
                    <a:pt x="4" y="18"/>
                    <a:pt x="6" y="12"/>
                  </a:cubicBezTo>
                  <a:cubicBezTo>
                    <a:pt x="8" y="6"/>
                    <a:pt x="10" y="6"/>
                    <a:pt x="15" y="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2" name="Freeform 369">
              <a:extLst>
                <a:ext uri="{FF2B5EF4-FFF2-40B4-BE49-F238E27FC236}">
                  <a16:creationId xmlns:a16="http://schemas.microsoft.com/office/drawing/2014/main" id="{476DF3D2-908C-48C3-9B58-28FA98E33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467"/>
              <a:ext cx="45" cy="63"/>
            </a:xfrm>
            <a:custGeom>
              <a:avLst/>
              <a:gdLst>
                <a:gd name="T0" fmla="*/ 207 w 20"/>
                <a:gd name="T1" fmla="*/ 11 h 28"/>
                <a:gd name="T2" fmla="*/ 126 w 20"/>
                <a:gd name="T3" fmla="*/ 81 h 28"/>
                <a:gd name="T4" fmla="*/ 45 w 20"/>
                <a:gd name="T5" fmla="*/ 117 h 28"/>
                <a:gd name="T6" fmla="*/ 11 w 20"/>
                <a:gd name="T7" fmla="*/ 194 h 28"/>
                <a:gd name="T8" fmla="*/ 0 w 20"/>
                <a:gd name="T9" fmla="*/ 320 h 28"/>
                <a:gd name="T10" fmla="*/ 101 w 20"/>
                <a:gd name="T11" fmla="*/ 126 h 28"/>
                <a:gd name="T12" fmla="*/ 227 w 20"/>
                <a:gd name="T13" fmla="*/ 3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8">
                  <a:moveTo>
                    <a:pt x="18" y="1"/>
                  </a:moveTo>
                  <a:cubicBezTo>
                    <a:pt x="14" y="0"/>
                    <a:pt x="13" y="5"/>
                    <a:pt x="11" y="7"/>
                  </a:cubicBezTo>
                  <a:cubicBezTo>
                    <a:pt x="8" y="10"/>
                    <a:pt x="6" y="9"/>
                    <a:pt x="4" y="10"/>
                  </a:cubicBezTo>
                  <a:cubicBezTo>
                    <a:pt x="0" y="13"/>
                    <a:pt x="1" y="12"/>
                    <a:pt x="1" y="17"/>
                  </a:cubicBezTo>
                  <a:cubicBezTo>
                    <a:pt x="0" y="20"/>
                    <a:pt x="0" y="24"/>
                    <a:pt x="0" y="28"/>
                  </a:cubicBezTo>
                  <a:cubicBezTo>
                    <a:pt x="4" y="22"/>
                    <a:pt x="2" y="15"/>
                    <a:pt x="9" y="11"/>
                  </a:cubicBezTo>
                  <a:cubicBezTo>
                    <a:pt x="17" y="7"/>
                    <a:pt x="18" y="12"/>
                    <a:pt x="20" y="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3" name="Freeform 370">
              <a:extLst>
                <a:ext uri="{FF2B5EF4-FFF2-40B4-BE49-F238E27FC236}">
                  <a16:creationId xmlns:a16="http://schemas.microsoft.com/office/drawing/2014/main" id="{03149A4C-FCDF-4889-97AE-BA00E838B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375"/>
              <a:ext cx="106" cy="92"/>
            </a:xfrm>
            <a:custGeom>
              <a:avLst/>
              <a:gdLst>
                <a:gd name="T0" fmla="*/ 514 w 47"/>
                <a:gd name="T1" fmla="*/ 171 h 41"/>
                <a:gd name="T2" fmla="*/ 207 w 47"/>
                <a:gd name="T3" fmla="*/ 316 h 41"/>
                <a:gd name="T4" fmla="*/ 174 w 47"/>
                <a:gd name="T5" fmla="*/ 384 h 41"/>
                <a:gd name="T6" fmla="*/ 56 w 47"/>
                <a:gd name="T7" fmla="*/ 236 h 41"/>
                <a:gd name="T8" fmla="*/ 138 w 47"/>
                <a:gd name="T9" fmla="*/ 429 h 41"/>
                <a:gd name="T10" fmla="*/ 255 w 47"/>
                <a:gd name="T11" fmla="*/ 442 h 41"/>
                <a:gd name="T12" fmla="*/ 356 w 47"/>
                <a:gd name="T13" fmla="*/ 384 h 41"/>
                <a:gd name="T14" fmla="*/ 467 w 47"/>
                <a:gd name="T15" fmla="*/ 372 h 41"/>
                <a:gd name="T16" fmla="*/ 503 w 47"/>
                <a:gd name="T17" fmla="*/ 247 h 41"/>
                <a:gd name="T18" fmla="*/ 514 w 47"/>
                <a:gd name="T19" fmla="*/ 126 h 41"/>
                <a:gd name="T20" fmla="*/ 422 w 47"/>
                <a:gd name="T21" fmla="*/ 0 h 41"/>
                <a:gd name="T22" fmla="*/ 438 w 47"/>
                <a:gd name="T23" fmla="*/ 90 h 41"/>
                <a:gd name="T24" fmla="*/ 458 w 47"/>
                <a:gd name="T25" fmla="*/ 247 h 41"/>
                <a:gd name="T26" fmla="*/ 483 w 47"/>
                <a:gd name="T27" fmla="*/ 24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" h="41">
                  <a:moveTo>
                    <a:pt x="45" y="15"/>
                  </a:moveTo>
                  <a:cubicBezTo>
                    <a:pt x="35" y="21"/>
                    <a:pt x="33" y="34"/>
                    <a:pt x="18" y="28"/>
                  </a:cubicBezTo>
                  <a:cubicBezTo>
                    <a:pt x="17" y="30"/>
                    <a:pt x="16" y="32"/>
                    <a:pt x="15" y="34"/>
                  </a:cubicBezTo>
                  <a:cubicBezTo>
                    <a:pt x="13" y="30"/>
                    <a:pt x="8" y="25"/>
                    <a:pt x="5" y="21"/>
                  </a:cubicBezTo>
                  <a:cubicBezTo>
                    <a:pt x="0" y="30"/>
                    <a:pt x="6" y="35"/>
                    <a:pt x="12" y="38"/>
                  </a:cubicBezTo>
                  <a:cubicBezTo>
                    <a:pt x="17" y="41"/>
                    <a:pt x="16" y="41"/>
                    <a:pt x="22" y="39"/>
                  </a:cubicBezTo>
                  <a:cubicBezTo>
                    <a:pt x="25" y="37"/>
                    <a:pt x="28" y="34"/>
                    <a:pt x="31" y="34"/>
                  </a:cubicBezTo>
                  <a:cubicBezTo>
                    <a:pt x="35" y="34"/>
                    <a:pt x="37" y="38"/>
                    <a:pt x="41" y="33"/>
                  </a:cubicBezTo>
                  <a:cubicBezTo>
                    <a:pt x="45" y="29"/>
                    <a:pt x="44" y="26"/>
                    <a:pt x="44" y="22"/>
                  </a:cubicBezTo>
                  <a:cubicBezTo>
                    <a:pt x="45" y="18"/>
                    <a:pt x="47" y="16"/>
                    <a:pt x="45" y="11"/>
                  </a:cubicBezTo>
                  <a:cubicBezTo>
                    <a:pt x="43" y="7"/>
                    <a:pt x="39" y="5"/>
                    <a:pt x="37" y="0"/>
                  </a:cubicBezTo>
                  <a:cubicBezTo>
                    <a:pt x="34" y="4"/>
                    <a:pt x="37" y="5"/>
                    <a:pt x="38" y="8"/>
                  </a:cubicBezTo>
                  <a:cubicBezTo>
                    <a:pt x="40" y="13"/>
                    <a:pt x="40" y="17"/>
                    <a:pt x="40" y="22"/>
                  </a:cubicBezTo>
                  <a:cubicBezTo>
                    <a:pt x="41" y="23"/>
                    <a:pt x="41" y="22"/>
                    <a:pt x="42" y="2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4" name="Freeform 371">
              <a:extLst>
                <a:ext uri="{FF2B5EF4-FFF2-40B4-BE49-F238E27FC236}">
                  <a16:creationId xmlns:a16="http://schemas.microsoft.com/office/drawing/2014/main" id="{B1796FA0-63EE-4CAD-83B6-5B5BC169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3577"/>
              <a:ext cx="105" cy="103"/>
            </a:xfrm>
            <a:custGeom>
              <a:avLst/>
              <a:gdLst>
                <a:gd name="T0" fmla="*/ 56 w 47"/>
                <a:gd name="T1" fmla="*/ 0 h 46"/>
                <a:gd name="T2" fmla="*/ 0 w 47"/>
                <a:gd name="T3" fmla="*/ 125 h 46"/>
                <a:gd name="T4" fmla="*/ 89 w 47"/>
                <a:gd name="T5" fmla="*/ 202 h 46"/>
                <a:gd name="T6" fmla="*/ 65 w 47"/>
                <a:gd name="T7" fmla="*/ 336 h 46"/>
                <a:gd name="T8" fmla="*/ 179 w 47"/>
                <a:gd name="T9" fmla="*/ 327 h 46"/>
                <a:gd name="T10" fmla="*/ 299 w 47"/>
                <a:gd name="T11" fmla="*/ 361 h 46"/>
                <a:gd name="T12" fmla="*/ 324 w 47"/>
                <a:gd name="T13" fmla="*/ 481 h 46"/>
                <a:gd name="T14" fmla="*/ 525 w 47"/>
                <a:gd name="T15" fmla="*/ 372 h 46"/>
                <a:gd name="T16" fmla="*/ 335 w 47"/>
                <a:gd name="T17" fmla="*/ 347 h 46"/>
                <a:gd name="T18" fmla="*/ 154 w 47"/>
                <a:gd name="T19" fmla="*/ 246 h 46"/>
                <a:gd name="T20" fmla="*/ 134 w 47"/>
                <a:gd name="T21" fmla="*/ 134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6">
                  <a:moveTo>
                    <a:pt x="5" y="0"/>
                  </a:moveTo>
                  <a:cubicBezTo>
                    <a:pt x="3" y="2"/>
                    <a:pt x="0" y="8"/>
                    <a:pt x="0" y="11"/>
                  </a:cubicBezTo>
                  <a:cubicBezTo>
                    <a:pt x="1" y="14"/>
                    <a:pt x="6" y="13"/>
                    <a:pt x="8" y="18"/>
                  </a:cubicBezTo>
                  <a:cubicBezTo>
                    <a:pt x="9" y="22"/>
                    <a:pt x="5" y="27"/>
                    <a:pt x="6" y="30"/>
                  </a:cubicBezTo>
                  <a:cubicBezTo>
                    <a:pt x="9" y="35"/>
                    <a:pt x="13" y="30"/>
                    <a:pt x="16" y="29"/>
                  </a:cubicBezTo>
                  <a:cubicBezTo>
                    <a:pt x="20" y="29"/>
                    <a:pt x="25" y="29"/>
                    <a:pt x="27" y="32"/>
                  </a:cubicBezTo>
                  <a:cubicBezTo>
                    <a:pt x="29" y="34"/>
                    <a:pt x="26" y="42"/>
                    <a:pt x="29" y="43"/>
                  </a:cubicBezTo>
                  <a:cubicBezTo>
                    <a:pt x="35" y="46"/>
                    <a:pt x="40" y="26"/>
                    <a:pt x="47" y="33"/>
                  </a:cubicBezTo>
                  <a:cubicBezTo>
                    <a:pt x="40" y="29"/>
                    <a:pt x="36" y="38"/>
                    <a:pt x="30" y="31"/>
                  </a:cubicBezTo>
                  <a:cubicBezTo>
                    <a:pt x="24" y="24"/>
                    <a:pt x="24" y="18"/>
                    <a:pt x="14" y="22"/>
                  </a:cubicBezTo>
                  <a:cubicBezTo>
                    <a:pt x="14" y="18"/>
                    <a:pt x="13" y="16"/>
                    <a:pt x="12" y="1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5" name="Freeform 372">
              <a:extLst>
                <a:ext uri="{FF2B5EF4-FFF2-40B4-BE49-F238E27FC236}">
                  <a16:creationId xmlns:a16="http://schemas.microsoft.com/office/drawing/2014/main" id="{6A5D4847-91F8-42A6-BC29-31793619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656"/>
              <a:ext cx="63" cy="65"/>
            </a:xfrm>
            <a:custGeom>
              <a:avLst/>
              <a:gdLst>
                <a:gd name="T0" fmla="*/ 0 w 28"/>
                <a:gd name="T1" fmla="*/ 226 h 29"/>
                <a:gd name="T2" fmla="*/ 92 w 28"/>
                <a:gd name="T3" fmla="*/ 226 h 29"/>
                <a:gd name="T4" fmla="*/ 182 w 28"/>
                <a:gd name="T5" fmla="*/ 146 h 29"/>
                <a:gd name="T6" fmla="*/ 218 w 28"/>
                <a:gd name="T7" fmla="*/ 291 h 29"/>
                <a:gd name="T8" fmla="*/ 320 w 28"/>
                <a:gd name="T9" fmla="*/ 271 h 29"/>
                <a:gd name="T10" fmla="*/ 218 w 28"/>
                <a:gd name="T11" fmla="*/ 155 h 29"/>
                <a:gd name="T12" fmla="*/ 173 w 28"/>
                <a:gd name="T13" fmla="*/ 65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9">
                  <a:moveTo>
                    <a:pt x="0" y="20"/>
                  </a:moveTo>
                  <a:cubicBezTo>
                    <a:pt x="1" y="20"/>
                    <a:pt x="5" y="21"/>
                    <a:pt x="8" y="20"/>
                  </a:cubicBezTo>
                  <a:cubicBezTo>
                    <a:pt x="11" y="18"/>
                    <a:pt x="13" y="15"/>
                    <a:pt x="16" y="13"/>
                  </a:cubicBezTo>
                  <a:cubicBezTo>
                    <a:pt x="19" y="17"/>
                    <a:pt x="17" y="23"/>
                    <a:pt x="19" y="26"/>
                  </a:cubicBezTo>
                  <a:cubicBezTo>
                    <a:pt x="22" y="29"/>
                    <a:pt x="28" y="29"/>
                    <a:pt x="28" y="24"/>
                  </a:cubicBezTo>
                  <a:cubicBezTo>
                    <a:pt x="27" y="20"/>
                    <a:pt x="20" y="17"/>
                    <a:pt x="19" y="14"/>
                  </a:cubicBezTo>
                  <a:cubicBezTo>
                    <a:pt x="18" y="11"/>
                    <a:pt x="19" y="0"/>
                    <a:pt x="15" y="6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6" name="Freeform 373">
              <a:extLst>
                <a:ext uri="{FF2B5EF4-FFF2-40B4-BE49-F238E27FC236}">
                  <a16:creationId xmlns:a16="http://schemas.microsoft.com/office/drawing/2014/main" id="{F8546C29-A111-41AA-AA0B-F1D48A8C4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601"/>
              <a:ext cx="155" cy="135"/>
            </a:xfrm>
            <a:custGeom>
              <a:avLst/>
              <a:gdLst>
                <a:gd name="T0" fmla="*/ 292 w 69"/>
                <a:gd name="T1" fmla="*/ 137 h 60"/>
                <a:gd name="T2" fmla="*/ 339 w 69"/>
                <a:gd name="T3" fmla="*/ 320 h 60"/>
                <a:gd name="T4" fmla="*/ 474 w 69"/>
                <a:gd name="T5" fmla="*/ 401 h 60"/>
                <a:gd name="T6" fmla="*/ 519 w 69"/>
                <a:gd name="T7" fmla="*/ 547 h 60"/>
                <a:gd name="T8" fmla="*/ 636 w 69"/>
                <a:gd name="T9" fmla="*/ 673 h 60"/>
                <a:gd name="T10" fmla="*/ 782 w 69"/>
                <a:gd name="T11" fmla="*/ 628 h 60"/>
                <a:gd name="T12" fmla="*/ 600 w 69"/>
                <a:gd name="T13" fmla="*/ 572 h 60"/>
                <a:gd name="T14" fmla="*/ 535 w 69"/>
                <a:gd name="T15" fmla="*/ 365 h 60"/>
                <a:gd name="T16" fmla="*/ 398 w 69"/>
                <a:gd name="T17" fmla="*/ 254 h 60"/>
                <a:gd name="T18" fmla="*/ 319 w 69"/>
                <a:gd name="T19" fmla="*/ 72 h 60"/>
                <a:gd name="T20" fmla="*/ 9 w 69"/>
                <a:gd name="T21" fmla="*/ 0 h 60"/>
                <a:gd name="T22" fmla="*/ 0 w 69"/>
                <a:gd name="T23" fmla="*/ 0 h 60"/>
                <a:gd name="T24" fmla="*/ 191 w 69"/>
                <a:gd name="T25" fmla="*/ 146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60">
                  <a:moveTo>
                    <a:pt x="26" y="12"/>
                  </a:moveTo>
                  <a:cubicBezTo>
                    <a:pt x="26" y="17"/>
                    <a:pt x="28" y="23"/>
                    <a:pt x="30" y="28"/>
                  </a:cubicBezTo>
                  <a:cubicBezTo>
                    <a:pt x="34" y="35"/>
                    <a:pt x="36" y="30"/>
                    <a:pt x="42" y="35"/>
                  </a:cubicBezTo>
                  <a:cubicBezTo>
                    <a:pt x="46" y="39"/>
                    <a:pt x="43" y="43"/>
                    <a:pt x="46" y="48"/>
                  </a:cubicBezTo>
                  <a:cubicBezTo>
                    <a:pt x="48" y="52"/>
                    <a:pt x="54" y="54"/>
                    <a:pt x="56" y="59"/>
                  </a:cubicBezTo>
                  <a:cubicBezTo>
                    <a:pt x="60" y="60"/>
                    <a:pt x="65" y="58"/>
                    <a:pt x="69" y="55"/>
                  </a:cubicBezTo>
                  <a:cubicBezTo>
                    <a:pt x="64" y="51"/>
                    <a:pt x="57" y="56"/>
                    <a:pt x="53" y="50"/>
                  </a:cubicBezTo>
                  <a:cubicBezTo>
                    <a:pt x="49" y="45"/>
                    <a:pt x="50" y="37"/>
                    <a:pt x="47" y="32"/>
                  </a:cubicBezTo>
                  <a:cubicBezTo>
                    <a:pt x="44" y="28"/>
                    <a:pt x="37" y="26"/>
                    <a:pt x="35" y="22"/>
                  </a:cubicBezTo>
                  <a:cubicBezTo>
                    <a:pt x="32" y="17"/>
                    <a:pt x="31" y="11"/>
                    <a:pt x="28" y="6"/>
                  </a:cubicBezTo>
                  <a:cubicBezTo>
                    <a:pt x="16" y="10"/>
                    <a:pt x="11" y="8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2" y="8"/>
                    <a:pt x="10" y="11"/>
                    <a:pt x="17" y="13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7" name="Freeform 374">
              <a:extLst>
                <a:ext uri="{FF2B5EF4-FFF2-40B4-BE49-F238E27FC236}">
                  <a16:creationId xmlns:a16="http://schemas.microsoft.com/office/drawing/2014/main" id="{B41B98DF-CE61-4EEA-ADC5-9D5FBE8D3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664"/>
              <a:ext cx="47" cy="72"/>
            </a:xfrm>
            <a:custGeom>
              <a:avLst/>
              <a:gdLst>
                <a:gd name="T0" fmla="*/ 9 w 21"/>
                <a:gd name="T1" fmla="*/ 0 h 32"/>
                <a:gd name="T2" fmla="*/ 125 w 21"/>
                <a:gd name="T3" fmla="*/ 173 h 32"/>
                <a:gd name="T4" fmla="*/ 134 w 21"/>
                <a:gd name="T5" fmla="*/ 365 h 32"/>
                <a:gd name="T6" fmla="*/ 145 w 21"/>
                <a:gd name="T7" fmla="*/ 218 h 32"/>
                <a:gd name="T8" fmla="*/ 45 w 21"/>
                <a:gd name="T9" fmla="*/ 4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0" y="8"/>
                    <a:pt x="7" y="9"/>
                    <a:pt x="11" y="15"/>
                  </a:cubicBezTo>
                  <a:cubicBezTo>
                    <a:pt x="15" y="21"/>
                    <a:pt x="13" y="26"/>
                    <a:pt x="12" y="32"/>
                  </a:cubicBezTo>
                  <a:cubicBezTo>
                    <a:pt x="21" y="31"/>
                    <a:pt x="14" y="22"/>
                    <a:pt x="13" y="19"/>
                  </a:cubicBezTo>
                  <a:cubicBezTo>
                    <a:pt x="11" y="13"/>
                    <a:pt x="12" y="5"/>
                    <a:pt x="4" y="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8" name="Freeform 375">
              <a:extLst>
                <a:ext uri="{FF2B5EF4-FFF2-40B4-BE49-F238E27FC236}">
                  <a16:creationId xmlns:a16="http://schemas.microsoft.com/office/drawing/2014/main" id="{B128B65B-5621-426D-AB7D-8EA19AE2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722"/>
              <a:ext cx="53" cy="124"/>
            </a:xfrm>
            <a:custGeom>
              <a:avLst/>
              <a:gdLst>
                <a:gd name="T0" fmla="*/ 88 w 24"/>
                <a:gd name="T1" fmla="*/ 0 h 55"/>
                <a:gd name="T2" fmla="*/ 20 w 24"/>
                <a:gd name="T3" fmla="*/ 174 h 55"/>
                <a:gd name="T4" fmla="*/ 53 w 24"/>
                <a:gd name="T5" fmla="*/ 264 h 55"/>
                <a:gd name="T6" fmla="*/ 108 w 24"/>
                <a:gd name="T7" fmla="*/ 320 h 55"/>
                <a:gd name="T8" fmla="*/ 205 w 24"/>
                <a:gd name="T9" fmla="*/ 437 h 55"/>
                <a:gd name="T10" fmla="*/ 239 w 24"/>
                <a:gd name="T11" fmla="*/ 631 h 55"/>
                <a:gd name="T12" fmla="*/ 225 w 24"/>
                <a:gd name="T13" fmla="*/ 458 h 55"/>
                <a:gd name="T14" fmla="*/ 225 w 24"/>
                <a:gd name="T15" fmla="*/ 311 h 55"/>
                <a:gd name="T16" fmla="*/ 117 w 24"/>
                <a:gd name="T17" fmla="*/ 207 h 55"/>
                <a:gd name="T18" fmla="*/ 117 w 24"/>
                <a:gd name="T19" fmla="*/ 81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55">
                  <a:moveTo>
                    <a:pt x="8" y="0"/>
                  </a:moveTo>
                  <a:cubicBezTo>
                    <a:pt x="2" y="2"/>
                    <a:pt x="0" y="11"/>
                    <a:pt x="2" y="15"/>
                  </a:cubicBezTo>
                  <a:cubicBezTo>
                    <a:pt x="2" y="17"/>
                    <a:pt x="5" y="22"/>
                    <a:pt x="5" y="23"/>
                  </a:cubicBezTo>
                  <a:cubicBezTo>
                    <a:pt x="7" y="27"/>
                    <a:pt x="5" y="25"/>
                    <a:pt x="10" y="28"/>
                  </a:cubicBezTo>
                  <a:cubicBezTo>
                    <a:pt x="17" y="31"/>
                    <a:pt x="20" y="30"/>
                    <a:pt x="19" y="38"/>
                  </a:cubicBezTo>
                  <a:cubicBezTo>
                    <a:pt x="18" y="45"/>
                    <a:pt x="17" y="50"/>
                    <a:pt x="22" y="55"/>
                  </a:cubicBezTo>
                  <a:cubicBezTo>
                    <a:pt x="22" y="50"/>
                    <a:pt x="21" y="45"/>
                    <a:pt x="21" y="40"/>
                  </a:cubicBezTo>
                  <a:cubicBezTo>
                    <a:pt x="22" y="34"/>
                    <a:pt x="24" y="32"/>
                    <a:pt x="21" y="27"/>
                  </a:cubicBezTo>
                  <a:cubicBezTo>
                    <a:pt x="18" y="24"/>
                    <a:pt x="14" y="22"/>
                    <a:pt x="11" y="18"/>
                  </a:cubicBezTo>
                  <a:cubicBezTo>
                    <a:pt x="9" y="13"/>
                    <a:pt x="10" y="13"/>
                    <a:pt x="11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9" name="Freeform 376">
              <a:extLst>
                <a:ext uri="{FF2B5EF4-FFF2-40B4-BE49-F238E27FC236}">
                  <a16:creationId xmlns:a16="http://schemas.microsoft.com/office/drawing/2014/main" id="{62289390-ECE6-40E3-A55A-9E23DC7AB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621"/>
              <a:ext cx="114" cy="130"/>
            </a:xfrm>
            <a:custGeom>
              <a:avLst/>
              <a:gdLst>
                <a:gd name="T0" fmla="*/ 279 w 51"/>
                <a:gd name="T1" fmla="*/ 361 h 58"/>
                <a:gd name="T2" fmla="*/ 315 w 51"/>
                <a:gd name="T3" fmla="*/ 563 h 58"/>
                <a:gd name="T4" fmla="*/ 389 w 51"/>
                <a:gd name="T5" fmla="*/ 643 h 58"/>
                <a:gd name="T6" fmla="*/ 380 w 51"/>
                <a:gd name="T7" fmla="*/ 574 h 58"/>
                <a:gd name="T8" fmla="*/ 425 w 51"/>
                <a:gd name="T9" fmla="*/ 473 h 58"/>
                <a:gd name="T10" fmla="*/ 490 w 51"/>
                <a:gd name="T11" fmla="*/ 518 h 58"/>
                <a:gd name="T12" fmla="*/ 570 w 51"/>
                <a:gd name="T13" fmla="*/ 473 h 58"/>
                <a:gd name="T14" fmla="*/ 300 w 51"/>
                <a:gd name="T15" fmla="*/ 347 h 58"/>
                <a:gd name="T16" fmla="*/ 270 w 51"/>
                <a:gd name="T17" fmla="*/ 271 h 58"/>
                <a:gd name="T18" fmla="*/ 210 w 51"/>
                <a:gd name="T19" fmla="*/ 226 h 58"/>
                <a:gd name="T20" fmla="*/ 369 w 51"/>
                <a:gd name="T21" fmla="*/ 182 h 58"/>
                <a:gd name="T22" fmla="*/ 389 w 51"/>
                <a:gd name="T23" fmla="*/ 235 h 58"/>
                <a:gd name="T24" fmla="*/ 360 w 51"/>
                <a:gd name="T25" fmla="*/ 101 h 58"/>
                <a:gd name="T26" fmla="*/ 226 w 51"/>
                <a:gd name="T27" fmla="*/ 146 h 58"/>
                <a:gd name="T28" fmla="*/ 0 w 51"/>
                <a:gd name="T29" fmla="*/ 0 h 58"/>
                <a:gd name="T30" fmla="*/ 210 w 51"/>
                <a:gd name="T31" fmla="*/ 247 h 58"/>
                <a:gd name="T32" fmla="*/ 210 w 51"/>
                <a:gd name="T33" fmla="*/ 27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58">
                  <a:moveTo>
                    <a:pt x="25" y="32"/>
                  </a:moveTo>
                  <a:cubicBezTo>
                    <a:pt x="25" y="37"/>
                    <a:pt x="26" y="45"/>
                    <a:pt x="28" y="50"/>
                  </a:cubicBezTo>
                  <a:cubicBezTo>
                    <a:pt x="29" y="53"/>
                    <a:pt x="31" y="58"/>
                    <a:pt x="35" y="57"/>
                  </a:cubicBezTo>
                  <a:cubicBezTo>
                    <a:pt x="39" y="55"/>
                    <a:pt x="35" y="54"/>
                    <a:pt x="34" y="51"/>
                  </a:cubicBezTo>
                  <a:cubicBezTo>
                    <a:pt x="33" y="47"/>
                    <a:pt x="31" y="40"/>
                    <a:pt x="38" y="42"/>
                  </a:cubicBezTo>
                  <a:cubicBezTo>
                    <a:pt x="40" y="42"/>
                    <a:pt x="40" y="46"/>
                    <a:pt x="44" y="46"/>
                  </a:cubicBezTo>
                  <a:cubicBezTo>
                    <a:pt x="46" y="46"/>
                    <a:pt x="49" y="44"/>
                    <a:pt x="51" y="42"/>
                  </a:cubicBezTo>
                  <a:cubicBezTo>
                    <a:pt x="43" y="44"/>
                    <a:pt x="31" y="37"/>
                    <a:pt x="27" y="31"/>
                  </a:cubicBezTo>
                  <a:cubicBezTo>
                    <a:pt x="25" y="29"/>
                    <a:pt x="26" y="26"/>
                    <a:pt x="24" y="24"/>
                  </a:cubicBezTo>
                  <a:cubicBezTo>
                    <a:pt x="22" y="22"/>
                    <a:pt x="19" y="23"/>
                    <a:pt x="19" y="20"/>
                  </a:cubicBezTo>
                  <a:cubicBezTo>
                    <a:pt x="19" y="15"/>
                    <a:pt x="30" y="16"/>
                    <a:pt x="33" y="16"/>
                  </a:cubicBezTo>
                  <a:cubicBezTo>
                    <a:pt x="33" y="18"/>
                    <a:pt x="34" y="20"/>
                    <a:pt x="35" y="21"/>
                  </a:cubicBezTo>
                  <a:cubicBezTo>
                    <a:pt x="35" y="19"/>
                    <a:pt x="34" y="11"/>
                    <a:pt x="32" y="9"/>
                  </a:cubicBezTo>
                  <a:cubicBezTo>
                    <a:pt x="28" y="6"/>
                    <a:pt x="24" y="12"/>
                    <a:pt x="20" y="13"/>
                  </a:cubicBezTo>
                  <a:cubicBezTo>
                    <a:pt x="13" y="14"/>
                    <a:pt x="6" y="4"/>
                    <a:pt x="0" y="0"/>
                  </a:cubicBezTo>
                  <a:cubicBezTo>
                    <a:pt x="7" y="8"/>
                    <a:pt x="9" y="16"/>
                    <a:pt x="19" y="22"/>
                  </a:cubicBezTo>
                  <a:cubicBezTo>
                    <a:pt x="19" y="23"/>
                    <a:pt x="19" y="23"/>
                    <a:pt x="19" y="24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0" name="Freeform 377">
              <a:extLst>
                <a:ext uri="{FF2B5EF4-FFF2-40B4-BE49-F238E27FC236}">
                  <a16:creationId xmlns:a16="http://schemas.microsoft.com/office/drawing/2014/main" id="{8C5D47E1-633F-4B57-8DD4-3D8355B83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2480"/>
              <a:ext cx="124" cy="67"/>
            </a:xfrm>
            <a:custGeom>
              <a:avLst/>
              <a:gdLst>
                <a:gd name="T0" fmla="*/ 0 w 55"/>
                <a:gd name="T1" fmla="*/ 179 h 30"/>
                <a:gd name="T2" fmla="*/ 138 w 55"/>
                <a:gd name="T3" fmla="*/ 154 h 30"/>
                <a:gd name="T4" fmla="*/ 264 w 55"/>
                <a:gd name="T5" fmla="*/ 154 h 30"/>
                <a:gd name="T6" fmla="*/ 467 w 55"/>
                <a:gd name="T7" fmla="*/ 65 h 30"/>
                <a:gd name="T8" fmla="*/ 528 w 55"/>
                <a:gd name="T9" fmla="*/ 179 h 30"/>
                <a:gd name="T10" fmla="*/ 631 w 55"/>
                <a:gd name="T11" fmla="*/ 324 h 30"/>
                <a:gd name="T12" fmla="*/ 494 w 55"/>
                <a:gd name="T13" fmla="*/ 210 h 30"/>
                <a:gd name="T14" fmla="*/ 437 w 55"/>
                <a:gd name="T15" fmla="*/ 226 h 30"/>
                <a:gd name="T16" fmla="*/ 255 w 55"/>
                <a:gd name="T17" fmla="*/ 324 h 30"/>
                <a:gd name="T18" fmla="*/ 162 w 55"/>
                <a:gd name="T19" fmla="*/ 190 h 30"/>
                <a:gd name="T20" fmla="*/ 147 w 55"/>
                <a:gd name="T21" fmla="*/ 199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5" h="30">
                  <a:moveTo>
                    <a:pt x="0" y="16"/>
                  </a:moveTo>
                  <a:cubicBezTo>
                    <a:pt x="4" y="17"/>
                    <a:pt x="8" y="15"/>
                    <a:pt x="12" y="14"/>
                  </a:cubicBezTo>
                  <a:cubicBezTo>
                    <a:pt x="16" y="14"/>
                    <a:pt x="20" y="15"/>
                    <a:pt x="23" y="14"/>
                  </a:cubicBezTo>
                  <a:cubicBezTo>
                    <a:pt x="30" y="13"/>
                    <a:pt x="33" y="6"/>
                    <a:pt x="41" y="6"/>
                  </a:cubicBezTo>
                  <a:cubicBezTo>
                    <a:pt x="38" y="12"/>
                    <a:pt x="42" y="13"/>
                    <a:pt x="46" y="16"/>
                  </a:cubicBezTo>
                  <a:cubicBezTo>
                    <a:pt x="51" y="20"/>
                    <a:pt x="53" y="23"/>
                    <a:pt x="55" y="29"/>
                  </a:cubicBezTo>
                  <a:cubicBezTo>
                    <a:pt x="50" y="30"/>
                    <a:pt x="42" y="25"/>
                    <a:pt x="43" y="19"/>
                  </a:cubicBezTo>
                  <a:cubicBezTo>
                    <a:pt x="42" y="20"/>
                    <a:pt x="40" y="19"/>
                    <a:pt x="38" y="20"/>
                  </a:cubicBezTo>
                  <a:cubicBezTo>
                    <a:pt x="34" y="0"/>
                    <a:pt x="25" y="28"/>
                    <a:pt x="22" y="29"/>
                  </a:cubicBezTo>
                  <a:cubicBezTo>
                    <a:pt x="19" y="25"/>
                    <a:pt x="18" y="21"/>
                    <a:pt x="14" y="17"/>
                  </a:cubicBezTo>
                  <a:cubicBezTo>
                    <a:pt x="13" y="17"/>
                    <a:pt x="14" y="18"/>
                    <a:pt x="13" y="1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1" name="Freeform 378">
              <a:extLst>
                <a:ext uri="{FF2B5EF4-FFF2-40B4-BE49-F238E27FC236}">
                  <a16:creationId xmlns:a16="http://schemas.microsoft.com/office/drawing/2014/main" id="{DB50E95C-938F-4EAB-8515-407983E7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895"/>
              <a:ext cx="40" cy="85"/>
            </a:xfrm>
            <a:custGeom>
              <a:avLst/>
              <a:gdLst>
                <a:gd name="T0" fmla="*/ 36 w 18"/>
                <a:gd name="T1" fmla="*/ 181 h 38"/>
                <a:gd name="T2" fmla="*/ 162 w 18"/>
                <a:gd name="T3" fmla="*/ 125 h 38"/>
                <a:gd name="T4" fmla="*/ 187 w 18"/>
                <a:gd name="T5" fmla="*/ 0 h 38"/>
                <a:gd name="T6" fmla="*/ 178 w 18"/>
                <a:gd name="T7" fmla="*/ 125 h 38"/>
                <a:gd name="T8" fmla="*/ 133 w 18"/>
                <a:gd name="T9" fmla="*/ 215 h 38"/>
                <a:gd name="T10" fmla="*/ 44 w 18"/>
                <a:gd name="T11" fmla="*/ 291 h 38"/>
                <a:gd name="T12" fmla="*/ 64 w 18"/>
                <a:gd name="T13" fmla="*/ 425 h 38"/>
                <a:gd name="T14" fmla="*/ 44 w 18"/>
                <a:gd name="T15" fmla="*/ 235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8">
                  <a:moveTo>
                    <a:pt x="3" y="16"/>
                  </a:moveTo>
                  <a:cubicBezTo>
                    <a:pt x="5" y="17"/>
                    <a:pt x="12" y="14"/>
                    <a:pt x="15" y="11"/>
                  </a:cubicBezTo>
                  <a:cubicBezTo>
                    <a:pt x="18" y="8"/>
                    <a:pt x="15" y="3"/>
                    <a:pt x="17" y="0"/>
                  </a:cubicBezTo>
                  <a:cubicBezTo>
                    <a:pt x="18" y="3"/>
                    <a:pt x="16" y="7"/>
                    <a:pt x="16" y="11"/>
                  </a:cubicBezTo>
                  <a:cubicBezTo>
                    <a:pt x="15" y="16"/>
                    <a:pt x="16" y="16"/>
                    <a:pt x="12" y="19"/>
                  </a:cubicBezTo>
                  <a:cubicBezTo>
                    <a:pt x="8" y="22"/>
                    <a:pt x="5" y="20"/>
                    <a:pt x="4" y="26"/>
                  </a:cubicBezTo>
                  <a:cubicBezTo>
                    <a:pt x="3" y="30"/>
                    <a:pt x="6" y="34"/>
                    <a:pt x="6" y="38"/>
                  </a:cubicBezTo>
                  <a:cubicBezTo>
                    <a:pt x="3" y="34"/>
                    <a:pt x="0" y="25"/>
                    <a:pt x="4" y="2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2" name="Freeform 379">
              <a:extLst>
                <a:ext uri="{FF2B5EF4-FFF2-40B4-BE49-F238E27FC236}">
                  <a16:creationId xmlns:a16="http://schemas.microsoft.com/office/drawing/2014/main" id="{64C6E0E6-A754-462C-96D1-555EFF2BC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431"/>
              <a:ext cx="80" cy="42"/>
            </a:xfrm>
            <a:custGeom>
              <a:avLst/>
              <a:gdLst>
                <a:gd name="T0" fmla="*/ 231 w 36"/>
                <a:gd name="T1" fmla="*/ 9 h 19"/>
                <a:gd name="T2" fmla="*/ 133 w 36"/>
                <a:gd name="T3" fmla="*/ 88 h 19"/>
                <a:gd name="T4" fmla="*/ 80 w 36"/>
                <a:gd name="T5" fmla="*/ 186 h 19"/>
                <a:gd name="T6" fmla="*/ 251 w 36"/>
                <a:gd name="T7" fmla="*/ 88 h 19"/>
                <a:gd name="T8" fmla="*/ 396 w 36"/>
                <a:gd name="T9" fmla="*/ 170 h 19"/>
                <a:gd name="T10" fmla="*/ 276 w 3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9">
                  <a:moveTo>
                    <a:pt x="21" y="1"/>
                  </a:moveTo>
                  <a:cubicBezTo>
                    <a:pt x="19" y="4"/>
                    <a:pt x="16" y="6"/>
                    <a:pt x="12" y="8"/>
                  </a:cubicBezTo>
                  <a:cubicBezTo>
                    <a:pt x="11" y="10"/>
                    <a:pt x="0" y="16"/>
                    <a:pt x="7" y="17"/>
                  </a:cubicBezTo>
                  <a:cubicBezTo>
                    <a:pt x="12" y="18"/>
                    <a:pt x="18" y="8"/>
                    <a:pt x="23" y="8"/>
                  </a:cubicBezTo>
                  <a:cubicBezTo>
                    <a:pt x="27" y="9"/>
                    <a:pt x="30" y="19"/>
                    <a:pt x="36" y="16"/>
                  </a:cubicBezTo>
                  <a:cubicBezTo>
                    <a:pt x="34" y="10"/>
                    <a:pt x="29" y="5"/>
                    <a:pt x="25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3" name="Freeform 380">
              <a:extLst>
                <a:ext uri="{FF2B5EF4-FFF2-40B4-BE49-F238E27FC236}">
                  <a16:creationId xmlns:a16="http://schemas.microsoft.com/office/drawing/2014/main" id="{92D11388-1724-41DB-92B7-43C0599A2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273"/>
              <a:ext cx="66" cy="164"/>
            </a:xfrm>
            <a:custGeom>
              <a:avLst/>
              <a:gdLst>
                <a:gd name="T0" fmla="*/ 139 w 29"/>
                <a:gd name="T1" fmla="*/ 157 h 73"/>
                <a:gd name="T2" fmla="*/ 25 w 29"/>
                <a:gd name="T3" fmla="*/ 238 h 73"/>
                <a:gd name="T4" fmla="*/ 36 w 29"/>
                <a:gd name="T5" fmla="*/ 364 h 73"/>
                <a:gd name="T6" fmla="*/ 36 w 29"/>
                <a:gd name="T7" fmla="*/ 591 h 73"/>
                <a:gd name="T8" fmla="*/ 105 w 29"/>
                <a:gd name="T9" fmla="*/ 773 h 73"/>
                <a:gd name="T10" fmla="*/ 341 w 29"/>
                <a:gd name="T11" fmla="*/ 827 h 73"/>
                <a:gd name="T12" fmla="*/ 118 w 29"/>
                <a:gd name="T13" fmla="*/ 656 h 73"/>
                <a:gd name="T14" fmla="*/ 175 w 29"/>
                <a:gd name="T15" fmla="*/ 398 h 73"/>
                <a:gd name="T16" fmla="*/ 166 w 29"/>
                <a:gd name="T17" fmla="*/ 308 h 73"/>
                <a:gd name="T18" fmla="*/ 175 w 29"/>
                <a:gd name="T19" fmla="*/ 191 h 73"/>
                <a:gd name="T20" fmla="*/ 248 w 29"/>
                <a:gd name="T21" fmla="*/ 101 h 73"/>
                <a:gd name="T22" fmla="*/ 284 w 29"/>
                <a:gd name="T23" fmla="*/ 0 h 73"/>
                <a:gd name="T24" fmla="*/ 248 w 29"/>
                <a:gd name="T25" fmla="*/ 9 h 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73">
                  <a:moveTo>
                    <a:pt x="12" y="14"/>
                  </a:moveTo>
                  <a:cubicBezTo>
                    <a:pt x="9" y="15"/>
                    <a:pt x="4" y="18"/>
                    <a:pt x="2" y="21"/>
                  </a:cubicBezTo>
                  <a:cubicBezTo>
                    <a:pt x="0" y="26"/>
                    <a:pt x="2" y="28"/>
                    <a:pt x="3" y="32"/>
                  </a:cubicBezTo>
                  <a:cubicBezTo>
                    <a:pt x="4" y="39"/>
                    <a:pt x="2" y="45"/>
                    <a:pt x="3" y="52"/>
                  </a:cubicBezTo>
                  <a:cubicBezTo>
                    <a:pt x="5" y="60"/>
                    <a:pt x="0" y="65"/>
                    <a:pt x="9" y="68"/>
                  </a:cubicBezTo>
                  <a:cubicBezTo>
                    <a:pt x="16" y="71"/>
                    <a:pt x="22" y="70"/>
                    <a:pt x="29" y="73"/>
                  </a:cubicBezTo>
                  <a:cubicBezTo>
                    <a:pt x="26" y="62"/>
                    <a:pt x="11" y="69"/>
                    <a:pt x="10" y="58"/>
                  </a:cubicBezTo>
                  <a:cubicBezTo>
                    <a:pt x="10" y="51"/>
                    <a:pt x="12" y="42"/>
                    <a:pt x="15" y="35"/>
                  </a:cubicBezTo>
                  <a:cubicBezTo>
                    <a:pt x="18" y="29"/>
                    <a:pt x="17" y="31"/>
                    <a:pt x="14" y="27"/>
                  </a:cubicBezTo>
                  <a:cubicBezTo>
                    <a:pt x="11" y="22"/>
                    <a:pt x="12" y="21"/>
                    <a:pt x="15" y="17"/>
                  </a:cubicBezTo>
                  <a:cubicBezTo>
                    <a:pt x="17" y="14"/>
                    <a:pt x="20" y="12"/>
                    <a:pt x="21" y="9"/>
                  </a:cubicBezTo>
                  <a:cubicBezTo>
                    <a:pt x="22" y="6"/>
                    <a:pt x="20" y="3"/>
                    <a:pt x="24" y="0"/>
                  </a:cubicBezTo>
                  <a:cubicBezTo>
                    <a:pt x="23" y="1"/>
                    <a:pt x="22" y="1"/>
                    <a:pt x="21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4" name="Freeform 381">
              <a:extLst>
                <a:ext uri="{FF2B5EF4-FFF2-40B4-BE49-F238E27FC236}">
                  <a16:creationId xmlns:a16="http://schemas.microsoft.com/office/drawing/2014/main" id="{4C575FA6-2900-465C-B86C-B83B6D1BC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44"/>
              <a:ext cx="74" cy="79"/>
            </a:xfrm>
            <a:custGeom>
              <a:avLst/>
              <a:gdLst>
                <a:gd name="T0" fmla="*/ 65 w 33"/>
                <a:gd name="T1" fmla="*/ 81 h 35"/>
                <a:gd name="T2" fmla="*/ 81 w 33"/>
                <a:gd name="T3" fmla="*/ 81 h 35"/>
                <a:gd name="T4" fmla="*/ 235 w 33"/>
                <a:gd name="T5" fmla="*/ 117 h 35"/>
                <a:gd name="T6" fmla="*/ 372 w 33"/>
                <a:gd name="T7" fmla="*/ 72 h 35"/>
                <a:gd name="T8" fmla="*/ 262 w 33"/>
                <a:gd name="T9" fmla="*/ 210 h 35"/>
                <a:gd name="T10" fmla="*/ 262 w 33"/>
                <a:gd name="T11" fmla="*/ 402 h 35"/>
                <a:gd name="T12" fmla="*/ 170 w 33"/>
                <a:gd name="T13" fmla="*/ 194 h 35"/>
                <a:gd name="T14" fmla="*/ 0 w 33"/>
                <a:gd name="T15" fmla="*/ 138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5">
                  <a:moveTo>
                    <a:pt x="6" y="7"/>
                  </a:moveTo>
                  <a:cubicBezTo>
                    <a:pt x="6" y="7"/>
                    <a:pt x="7" y="7"/>
                    <a:pt x="7" y="7"/>
                  </a:cubicBezTo>
                  <a:cubicBezTo>
                    <a:pt x="7" y="16"/>
                    <a:pt x="17" y="14"/>
                    <a:pt x="21" y="10"/>
                  </a:cubicBezTo>
                  <a:cubicBezTo>
                    <a:pt x="26" y="7"/>
                    <a:pt x="27" y="0"/>
                    <a:pt x="33" y="6"/>
                  </a:cubicBezTo>
                  <a:cubicBezTo>
                    <a:pt x="30" y="11"/>
                    <a:pt x="23" y="11"/>
                    <a:pt x="23" y="18"/>
                  </a:cubicBezTo>
                  <a:cubicBezTo>
                    <a:pt x="23" y="24"/>
                    <a:pt x="29" y="31"/>
                    <a:pt x="23" y="35"/>
                  </a:cubicBezTo>
                  <a:cubicBezTo>
                    <a:pt x="17" y="31"/>
                    <a:pt x="21" y="22"/>
                    <a:pt x="15" y="17"/>
                  </a:cubicBezTo>
                  <a:cubicBezTo>
                    <a:pt x="11" y="13"/>
                    <a:pt x="4" y="15"/>
                    <a:pt x="0" y="12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5" name="Freeform 382">
              <a:extLst>
                <a:ext uri="{FF2B5EF4-FFF2-40B4-BE49-F238E27FC236}">
                  <a16:creationId xmlns:a16="http://schemas.microsoft.com/office/drawing/2014/main" id="{91131547-72B2-49F5-95B2-6E752F712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60"/>
              <a:ext cx="79" cy="97"/>
            </a:xfrm>
            <a:custGeom>
              <a:avLst/>
              <a:gdLst>
                <a:gd name="T0" fmla="*/ 72 w 35"/>
                <a:gd name="T1" fmla="*/ 138 h 43"/>
                <a:gd name="T2" fmla="*/ 56 w 35"/>
                <a:gd name="T3" fmla="*/ 300 h 43"/>
                <a:gd name="T4" fmla="*/ 117 w 35"/>
                <a:gd name="T5" fmla="*/ 494 h 43"/>
                <a:gd name="T6" fmla="*/ 183 w 35"/>
                <a:gd name="T7" fmla="*/ 300 h 43"/>
                <a:gd name="T8" fmla="*/ 102 w 35"/>
                <a:gd name="T9" fmla="*/ 147 h 43"/>
                <a:gd name="T10" fmla="*/ 284 w 35"/>
                <a:gd name="T11" fmla="*/ 56 h 43"/>
                <a:gd name="T12" fmla="*/ 402 w 35"/>
                <a:gd name="T13" fmla="*/ 102 h 43"/>
                <a:gd name="T14" fmla="*/ 284 w 35"/>
                <a:gd name="T15" fmla="*/ 11 h 43"/>
                <a:gd name="T16" fmla="*/ 126 w 35"/>
                <a:gd name="T17" fmla="*/ 45 h 43"/>
                <a:gd name="T18" fmla="*/ 126 w 35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43">
                  <a:moveTo>
                    <a:pt x="6" y="12"/>
                  </a:moveTo>
                  <a:cubicBezTo>
                    <a:pt x="0" y="13"/>
                    <a:pt x="3" y="23"/>
                    <a:pt x="5" y="26"/>
                  </a:cubicBezTo>
                  <a:cubicBezTo>
                    <a:pt x="8" y="32"/>
                    <a:pt x="13" y="36"/>
                    <a:pt x="10" y="43"/>
                  </a:cubicBezTo>
                  <a:cubicBezTo>
                    <a:pt x="14" y="39"/>
                    <a:pt x="17" y="32"/>
                    <a:pt x="16" y="26"/>
                  </a:cubicBezTo>
                  <a:cubicBezTo>
                    <a:pt x="15" y="22"/>
                    <a:pt x="7" y="18"/>
                    <a:pt x="9" y="13"/>
                  </a:cubicBezTo>
                  <a:cubicBezTo>
                    <a:pt x="10" y="9"/>
                    <a:pt x="21" y="5"/>
                    <a:pt x="25" y="5"/>
                  </a:cubicBezTo>
                  <a:cubicBezTo>
                    <a:pt x="29" y="5"/>
                    <a:pt x="32" y="9"/>
                    <a:pt x="35" y="9"/>
                  </a:cubicBezTo>
                  <a:cubicBezTo>
                    <a:pt x="35" y="5"/>
                    <a:pt x="29" y="1"/>
                    <a:pt x="25" y="1"/>
                  </a:cubicBezTo>
                  <a:cubicBezTo>
                    <a:pt x="20" y="0"/>
                    <a:pt x="16" y="4"/>
                    <a:pt x="11" y="4"/>
                  </a:cubicBezTo>
                  <a:cubicBezTo>
                    <a:pt x="11" y="3"/>
                    <a:pt x="11" y="1"/>
                    <a:pt x="11" y="0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6" name="Freeform 383">
              <a:extLst>
                <a:ext uri="{FF2B5EF4-FFF2-40B4-BE49-F238E27FC236}">
                  <a16:creationId xmlns:a16="http://schemas.microsoft.com/office/drawing/2014/main" id="{B84D1BE8-52E5-4FE8-8FA5-0B6C1E03A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08"/>
              <a:ext cx="155" cy="68"/>
            </a:xfrm>
            <a:custGeom>
              <a:avLst/>
              <a:gdLst>
                <a:gd name="T0" fmla="*/ 56 w 69"/>
                <a:gd name="T1" fmla="*/ 36 h 30"/>
                <a:gd name="T2" fmla="*/ 65 w 69"/>
                <a:gd name="T3" fmla="*/ 138 h 30"/>
                <a:gd name="T4" fmla="*/ 157 w 69"/>
                <a:gd name="T5" fmla="*/ 118 h 30"/>
                <a:gd name="T6" fmla="*/ 238 w 69"/>
                <a:gd name="T7" fmla="*/ 150 h 30"/>
                <a:gd name="T8" fmla="*/ 474 w 69"/>
                <a:gd name="T9" fmla="*/ 277 h 30"/>
                <a:gd name="T10" fmla="*/ 499 w 69"/>
                <a:gd name="T11" fmla="*/ 340 h 30"/>
                <a:gd name="T12" fmla="*/ 580 w 69"/>
                <a:gd name="T13" fmla="*/ 292 h 30"/>
                <a:gd name="T14" fmla="*/ 591 w 69"/>
                <a:gd name="T15" fmla="*/ 165 h 30"/>
                <a:gd name="T16" fmla="*/ 746 w 69"/>
                <a:gd name="T17" fmla="*/ 73 h 30"/>
                <a:gd name="T18" fmla="*/ 627 w 69"/>
                <a:gd name="T19" fmla="*/ 82 h 30"/>
                <a:gd name="T20" fmla="*/ 546 w 69"/>
                <a:gd name="T21" fmla="*/ 138 h 30"/>
                <a:gd name="T22" fmla="*/ 474 w 69"/>
                <a:gd name="T23" fmla="*/ 186 h 30"/>
                <a:gd name="T24" fmla="*/ 283 w 69"/>
                <a:gd name="T25" fmla="*/ 93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9" h="30">
                  <a:moveTo>
                    <a:pt x="5" y="3"/>
                  </a:moveTo>
                  <a:cubicBezTo>
                    <a:pt x="0" y="6"/>
                    <a:pt x="1" y="12"/>
                    <a:pt x="6" y="12"/>
                  </a:cubicBezTo>
                  <a:cubicBezTo>
                    <a:pt x="9" y="12"/>
                    <a:pt x="12" y="10"/>
                    <a:pt x="14" y="10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9" y="16"/>
                    <a:pt x="40" y="13"/>
                    <a:pt x="42" y="24"/>
                  </a:cubicBezTo>
                  <a:cubicBezTo>
                    <a:pt x="43" y="27"/>
                    <a:pt x="41" y="28"/>
                    <a:pt x="44" y="29"/>
                  </a:cubicBezTo>
                  <a:cubicBezTo>
                    <a:pt x="46" y="30"/>
                    <a:pt x="50" y="27"/>
                    <a:pt x="51" y="25"/>
                  </a:cubicBezTo>
                  <a:cubicBezTo>
                    <a:pt x="55" y="20"/>
                    <a:pt x="48" y="19"/>
                    <a:pt x="52" y="14"/>
                  </a:cubicBezTo>
                  <a:cubicBezTo>
                    <a:pt x="55" y="10"/>
                    <a:pt x="65" y="10"/>
                    <a:pt x="66" y="6"/>
                  </a:cubicBezTo>
                  <a:cubicBezTo>
                    <a:pt x="69" y="0"/>
                    <a:pt x="57" y="6"/>
                    <a:pt x="55" y="7"/>
                  </a:cubicBezTo>
                  <a:cubicBezTo>
                    <a:pt x="50" y="8"/>
                    <a:pt x="51" y="8"/>
                    <a:pt x="48" y="12"/>
                  </a:cubicBezTo>
                  <a:cubicBezTo>
                    <a:pt x="46" y="16"/>
                    <a:pt x="47" y="17"/>
                    <a:pt x="42" y="16"/>
                  </a:cubicBezTo>
                  <a:cubicBezTo>
                    <a:pt x="36" y="15"/>
                    <a:pt x="31" y="9"/>
                    <a:pt x="25" y="8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7" name="Freeform 384">
              <a:extLst>
                <a:ext uri="{FF2B5EF4-FFF2-40B4-BE49-F238E27FC236}">
                  <a16:creationId xmlns:a16="http://schemas.microsoft.com/office/drawing/2014/main" id="{E522C78F-5B3B-4620-BD91-4F0310E64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716"/>
              <a:ext cx="294" cy="287"/>
            </a:xfrm>
            <a:custGeom>
              <a:avLst/>
              <a:gdLst>
                <a:gd name="T0" fmla="*/ 20 w 131"/>
                <a:gd name="T1" fmla="*/ 0 h 128"/>
                <a:gd name="T2" fmla="*/ 700 w 131"/>
                <a:gd name="T3" fmla="*/ 226 h 128"/>
                <a:gd name="T4" fmla="*/ 1008 w 131"/>
                <a:gd name="T5" fmla="*/ 283 h 128"/>
                <a:gd name="T6" fmla="*/ 1324 w 131"/>
                <a:gd name="T7" fmla="*/ 307 h 128"/>
                <a:gd name="T8" fmla="*/ 1425 w 131"/>
                <a:gd name="T9" fmla="*/ 664 h 128"/>
                <a:gd name="T10" fmla="*/ 1425 w 131"/>
                <a:gd name="T11" fmla="*/ 1016 h 128"/>
                <a:gd name="T12" fmla="*/ 1425 w 131"/>
                <a:gd name="T13" fmla="*/ 1271 h 128"/>
                <a:gd name="T14" fmla="*/ 770 w 131"/>
                <a:gd name="T15" fmla="*/ 1352 h 128"/>
                <a:gd name="T16" fmla="*/ 1163 w 131"/>
                <a:gd name="T17" fmla="*/ 870 h 128"/>
                <a:gd name="T18" fmla="*/ 655 w 131"/>
                <a:gd name="T19" fmla="*/ 554 h 128"/>
                <a:gd name="T20" fmla="*/ 364 w 131"/>
                <a:gd name="T21" fmla="*/ 417 h 128"/>
                <a:gd name="T22" fmla="*/ 182 w 131"/>
                <a:gd name="T23" fmla="*/ 247 h 128"/>
                <a:gd name="T24" fmla="*/ 81 w 131"/>
                <a:gd name="T25" fmla="*/ 361 h 128"/>
                <a:gd name="T26" fmla="*/ 65 w 131"/>
                <a:gd name="T27" fmla="*/ 635 h 128"/>
                <a:gd name="T28" fmla="*/ 9 w 131"/>
                <a:gd name="T29" fmla="*/ 291 h 128"/>
                <a:gd name="T30" fmla="*/ 0 w 131"/>
                <a:gd name="T31" fmla="*/ 65 h 1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" h="128">
                  <a:moveTo>
                    <a:pt x="2" y="0"/>
                  </a:moveTo>
                  <a:cubicBezTo>
                    <a:pt x="21" y="11"/>
                    <a:pt x="40" y="16"/>
                    <a:pt x="62" y="20"/>
                  </a:cubicBezTo>
                  <a:cubicBezTo>
                    <a:pt x="70" y="21"/>
                    <a:pt x="81" y="24"/>
                    <a:pt x="89" y="25"/>
                  </a:cubicBezTo>
                  <a:cubicBezTo>
                    <a:pt x="97" y="25"/>
                    <a:pt x="110" y="25"/>
                    <a:pt x="117" y="27"/>
                  </a:cubicBezTo>
                  <a:cubicBezTo>
                    <a:pt x="131" y="31"/>
                    <a:pt x="126" y="47"/>
                    <a:pt x="126" y="59"/>
                  </a:cubicBezTo>
                  <a:cubicBezTo>
                    <a:pt x="127" y="69"/>
                    <a:pt x="126" y="79"/>
                    <a:pt x="126" y="90"/>
                  </a:cubicBezTo>
                  <a:cubicBezTo>
                    <a:pt x="126" y="97"/>
                    <a:pt x="129" y="107"/>
                    <a:pt x="126" y="113"/>
                  </a:cubicBezTo>
                  <a:cubicBezTo>
                    <a:pt x="119" y="128"/>
                    <a:pt x="81" y="120"/>
                    <a:pt x="68" y="120"/>
                  </a:cubicBezTo>
                  <a:cubicBezTo>
                    <a:pt x="88" y="121"/>
                    <a:pt x="116" y="98"/>
                    <a:pt x="103" y="77"/>
                  </a:cubicBezTo>
                  <a:cubicBezTo>
                    <a:pt x="95" y="62"/>
                    <a:pt x="73" y="53"/>
                    <a:pt x="58" y="49"/>
                  </a:cubicBezTo>
                  <a:cubicBezTo>
                    <a:pt x="47" y="46"/>
                    <a:pt x="40" y="44"/>
                    <a:pt x="32" y="37"/>
                  </a:cubicBezTo>
                  <a:cubicBezTo>
                    <a:pt x="27" y="32"/>
                    <a:pt x="22" y="25"/>
                    <a:pt x="16" y="22"/>
                  </a:cubicBezTo>
                  <a:cubicBezTo>
                    <a:pt x="8" y="18"/>
                    <a:pt x="8" y="25"/>
                    <a:pt x="7" y="32"/>
                  </a:cubicBezTo>
                  <a:cubicBezTo>
                    <a:pt x="7" y="40"/>
                    <a:pt x="6" y="48"/>
                    <a:pt x="6" y="56"/>
                  </a:cubicBezTo>
                  <a:cubicBezTo>
                    <a:pt x="4" y="46"/>
                    <a:pt x="2" y="37"/>
                    <a:pt x="1" y="26"/>
                  </a:cubicBezTo>
                  <a:cubicBezTo>
                    <a:pt x="1" y="20"/>
                    <a:pt x="2" y="11"/>
                    <a:pt x="0" y="6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8" name="Freeform 385">
              <a:extLst>
                <a:ext uri="{FF2B5EF4-FFF2-40B4-BE49-F238E27FC236}">
                  <a16:creationId xmlns:a16="http://schemas.microsoft.com/office/drawing/2014/main" id="{7FC7C021-6865-4DD9-9752-086912F6E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3763"/>
              <a:ext cx="148" cy="191"/>
            </a:xfrm>
            <a:custGeom>
              <a:avLst/>
              <a:gdLst>
                <a:gd name="T0" fmla="*/ 361 w 66"/>
                <a:gd name="T1" fmla="*/ 20 h 85"/>
                <a:gd name="T2" fmla="*/ 563 w 66"/>
                <a:gd name="T3" fmla="*/ 45 h 85"/>
                <a:gd name="T4" fmla="*/ 700 w 66"/>
                <a:gd name="T5" fmla="*/ 191 h 85"/>
                <a:gd name="T6" fmla="*/ 700 w 66"/>
                <a:gd name="T7" fmla="*/ 535 h 85"/>
                <a:gd name="T8" fmla="*/ 688 w 66"/>
                <a:gd name="T9" fmla="*/ 964 h 85"/>
                <a:gd name="T10" fmla="*/ 518 w 66"/>
                <a:gd name="T11" fmla="*/ 182 h 85"/>
                <a:gd name="T12" fmla="*/ 0 w 66"/>
                <a:gd name="T13" fmla="*/ 9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5">
                  <a:moveTo>
                    <a:pt x="32" y="2"/>
                  </a:moveTo>
                  <a:cubicBezTo>
                    <a:pt x="37" y="5"/>
                    <a:pt x="44" y="4"/>
                    <a:pt x="50" y="4"/>
                  </a:cubicBezTo>
                  <a:cubicBezTo>
                    <a:pt x="59" y="5"/>
                    <a:pt x="60" y="9"/>
                    <a:pt x="62" y="17"/>
                  </a:cubicBezTo>
                  <a:cubicBezTo>
                    <a:pt x="64" y="26"/>
                    <a:pt x="62" y="37"/>
                    <a:pt x="62" y="47"/>
                  </a:cubicBezTo>
                  <a:cubicBezTo>
                    <a:pt x="61" y="59"/>
                    <a:pt x="61" y="74"/>
                    <a:pt x="61" y="85"/>
                  </a:cubicBezTo>
                  <a:cubicBezTo>
                    <a:pt x="61" y="63"/>
                    <a:pt x="66" y="31"/>
                    <a:pt x="46" y="16"/>
                  </a:cubicBezTo>
                  <a:cubicBezTo>
                    <a:pt x="35" y="8"/>
                    <a:pt x="14" y="0"/>
                    <a:pt x="0" y="1"/>
                  </a:cubicBezTo>
                </a:path>
              </a:pathLst>
            </a:custGeom>
            <a:solidFill>
              <a:srgbClr val="63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9" name="Freeform 386">
              <a:extLst>
                <a:ext uri="{FF2B5EF4-FFF2-40B4-BE49-F238E27FC236}">
                  <a16:creationId xmlns:a16="http://schemas.microsoft.com/office/drawing/2014/main" id="{BAD56D9E-8B4E-4CAD-9FD8-B45BA34D9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765"/>
              <a:ext cx="220" cy="223"/>
            </a:xfrm>
            <a:custGeom>
              <a:avLst/>
              <a:gdLst>
                <a:gd name="T0" fmla="*/ 0 w 98"/>
                <a:gd name="T1" fmla="*/ 0 h 99"/>
                <a:gd name="T2" fmla="*/ 352 w 98"/>
                <a:gd name="T3" fmla="*/ 218 h 99"/>
                <a:gd name="T4" fmla="*/ 801 w 98"/>
                <a:gd name="T5" fmla="*/ 390 h 99"/>
                <a:gd name="T6" fmla="*/ 983 w 98"/>
                <a:gd name="T7" fmla="*/ 491 h 99"/>
                <a:gd name="T8" fmla="*/ 1098 w 98"/>
                <a:gd name="T9" fmla="*/ 685 h 99"/>
                <a:gd name="T10" fmla="*/ 1064 w 98"/>
                <a:gd name="T11" fmla="*/ 969 h 99"/>
                <a:gd name="T12" fmla="*/ 882 w 98"/>
                <a:gd name="T13" fmla="*/ 1086 h 99"/>
                <a:gd name="T14" fmla="*/ 790 w 98"/>
                <a:gd name="T15" fmla="*/ 1131 h 99"/>
                <a:gd name="T16" fmla="*/ 952 w 98"/>
                <a:gd name="T17" fmla="*/ 777 h 99"/>
                <a:gd name="T18" fmla="*/ 745 w 98"/>
                <a:gd name="T19" fmla="*/ 583 h 99"/>
                <a:gd name="T20" fmla="*/ 429 w 98"/>
                <a:gd name="T21" fmla="*/ 446 h 99"/>
                <a:gd name="T22" fmla="*/ 218 w 98"/>
                <a:gd name="T23" fmla="*/ 182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8" h="99">
                  <a:moveTo>
                    <a:pt x="0" y="0"/>
                  </a:moveTo>
                  <a:cubicBezTo>
                    <a:pt x="6" y="8"/>
                    <a:pt x="22" y="15"/>
                    <a:pt x="31" y="19"/>
                  </a:cubicBezTo>
                  <a:cubicBezTo>
                    <a:pt x="44" y="25"/>
                    <a:pt x="57" y="29"/>
                    <a:pt x="71" y="34"/>
                  </a:cubicBezTo>
                  <a:cubicBezTo>
                    <a:pt x="76" y="37"/>
                    <a:pt x="81" y="39"/>
                    <a:pt x="87" y="43"/>
                  </a:cubicBezTo>
                  <a:cubicBezTo>
                    <a:pt x="94" y="48"/>
                    <a:pt x="97" y="50"/>
                    <a:pt x="97" y="60"/>
                  </a:cubicBezTo>
                  <a:cubicBezTo>
                    <a:pt x="98" y="68"/>
                    <a:pt x="97" y="77"/>
                    <a:pt x="94" y="85"/>
                  </a:cubicBezTo>
                  <a:cubicBezTo>
                    <a:pt x="90" y="93"/>
                    <a:pt x="85" y="92"/>
                    <a:pt x="78" y="95"/>
                  </a:cubicBezTo>
                  <a:cubicBezTo>
                    <a:pt x="75" y="96"/>
                    <a:pt x="73" y="98"/>
                    <a:pt x="70" y="99"/>
                  </a:cubicBezTo>
                  <a:cubicBezTo>
                    <a:pt x="77" y="92"/>
                    <a:pt x="86" y="79"/>
                    <a:pt x="84" y="68"/>
                  </a:cubicBezTo>
                  <a:cubicBezTo>
                    <a:pt x="83" y="60"/>
                    <a:pt x="73" y="54"/>
                    <a:pt x="66" y="51"/>
                  </a:cubicBezTo>
                  <a:cubicBezTo>
                    <a:pt x="56" y="47"/>
                    <a:pt x="47" y="46"/>
                    <a:pt x="38" y="39"/>
                  </a:cubicBezTo>
                  <a:cubicBezTo>
                    <a:pt x="31" y="32"/>
                    <a:pt x="26" y="23"/>
                    <a:pt x="19" y="16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0" name="Freeform 387">
              <a:extLst>
                <a:ext uri="{FF2B5EF4-FFF2-40B4-BE49-F238E27FC236}">
                  <a16:creationId xmlns:a16="http://schemas.microsoft.com/office/drawing/2014/main" id="{46168D9F-3C16-456C-A2E5-044AEFE9E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3801"/>
              <a:ext cx="162" cy="175"/>
            </a:xfrm>
            <a:custGeom>
              <a:avLst/>
              <a:gdLst>
                <a:gd name="T0" fmla="*/ 36 w 72"/>
                <a:gd name="T1" fmla="*/ 146 h 78"/>
                <a:gd name="T2" fmla="*/ 45 w 72"/>
                <a:gd name="T3" fmla="*/ 462 h 78"/>
                <a:gd name="T4" fmla="*/ 146 w 72"/>
                <a:gd name="T5" fmla="*/ 781 h 78"/>
                <a:gd name="T6" fmla="*/ 558 w 72"/>
                <a:gd name="T7" fmla="*/ 871 h 78"/>
                <a:gd name="T8" fmla="*/ 810 w 72"/>
                <a:gd name="T9" fmla="*/ 781 h 78"/>
                <a:gd name="T10" fmla="*/ 639 w 72"/>
                <a:gd name="T11" fmla="*/ 655 h 78"/>
                <a:gd name="T12" fmla="*/ 299 w 72"/>
                <a:gd name="T13" fmla="*/ 462 h 78"/>
                <a:gd name="T14" fmla="*/ 137 w 72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78">
                  <a:moveTo>
                    <a:pt x="3" y="13"/>
                  </a:moveTo>
                  <a:cubicBezTo>
                    <a:pt x="0" y="20"/>
                    <a:pt x="4" y="33"/>
                    <a:pt x="4" y="41"/>
                  </a:cubicBezTo>
                  <a:cubicBezTo>
                    <a:pt x="5" y="52"/>
                    <a:pt x="2" y="62"/>
                    <a:pt x="13" y="69"/>
                  </a:cubicBezTo>
                  <a:cubicBezTo>
                    <a:pt x="24" y="77"/>
                    <a:pt x="36" y="78"/>
                    <a:pt x="49" y="77"/>
                  </a:cubicBezTo>
                  <a:cubicBezTo>
                    <a:pt x="56" y="77"/>
                    <a:pt x="70" y="77"/>
                    <a:pt x="71" y="69"/>
                  </a:cubicBezTo>
                  <a:cubicBezTo>
                    <a:pt x="72" y="60"/>
                    <a:pt x="62" y="59"/>
                    <a:pt x="56" y="58"/>
                  </a:cubicBezTo>
                  <a:cubicBezTo>
                    <a:pt x="45" y="56"/>
                    <a:pt x="32" y="52"/>
                    <a:pt x="26" y="41"/>
                  </a:cubicBezTo>
                  <a:cubicBezTo>
                    <a:pt x="19" y="28"/>
                    <a:pt x="30" y="5"/>
                    <a:pt x="12" y="0"/>
                  </a:cubicBezTo>
                </a:path>
              </a:pathLst>
            </a:custGeom>
            <a:solidFill>
              <a:srgbClr val="D65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1" name="Freeform 388">
              <a:extLst>
                <a:ext uri="{FF2B5EF4-FFF2-40B4-BE49-F238E27FC236}">
                  <a16:creationId xmlns:a16="http://schemas.microsoft.com/office/drawing/2014/main" id="{88CF5FE9-D379-42F2-AEC2-0E5EC9DD8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826"/>
              <a:ext cx="50" cy="126"/>
            </a:xfrm>
            <a:custGeom>
              <a:avLst/>
              <a:gdLst>
                <a:gd name="T0" fmla="*/ 36 w 22"/>
                <a:gd name="T1" fmla="*/ 126 h 56"/>
                <a:gd name="T2" fmla="*/ 57 w 22"/>
                <a:gd name="T3" fmla="*/ 491 h 56"/>
                <a:gd name="T4" fmla="*/ 259 w 22"/>
                <a:gd name="T5" fmla="*/ 592 h 56"/>
                <a:gd name="T6" fmla="*/ 102 w 22"/>
                <a:gd name="T7" fmla="*/ 308 h 56"/>
                <a:gd name="T8" fmla="*/ 93 w 22"/>
                <a:gd name="T9" fmla="*/ 11 h 56"/>
                <a:gd name="T10" fmla="*/ 45 w 22"/>
                <a:gd name="T11" fmla="*/ 45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6">
                  <a:moveTo>
                    <a:pt x="3" y="11"/>
                  </a:moveTo>
                  <a:cubicBezTo>
                    <a:pt x="0" y="18"/>
                    <a:pt x="4" y="35"/>
                    <a:pt x="5" y="43"/>
                  </a:cubicBezTo>
                  <a:cubicBezTo>
                    <a:pt x="7" y="51"/>
                    <a:pt x="15" y="56"/>
                    <a:pt x="22" y="52"/>
                  </a:cubicBezTo>
                  <a:cubicBezTo>
                    <a:pt x="12" y="48"/>
                    <a:pt x="10" y="37"/>
                    <a:pt x="9" y="27"/>
                  </a:cubicBezTo>
                  <a:cubicBezTo>
                    <a:pt x="9" y="19"/>
                    <a:pt x="13" y="8"/>
                    <a:pt x="8" y="1"/>
                  </a:cubicBezTo>
                  <a:cubicBezTo>
                    <a:pt x="5" y="0"/>
                    <a:pt x="3" y="1"/>
                    <a:pt x="4" y="4"/>
                  </a:cubicBezTo>
                </a:path>
              </a:pathLst>
            </a:custGeom>
            <a:solidFill>
              <a:srgbClr val="D67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2" name="Freeform 389">
              <a:extLst>
                <a:ext uri="{FF2B5EF4-FFF2-40B4-BE49-F238E27FC236}">
                  <a16:creationId xmlns:a16="http://schemas.microsoft.com/office/drawing/2014/main" id="{D76431C1-2A95-4E14-A76D-850461B2F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860"/>
              <a:ext cx="12" cy="69"/>
            </a:xfrm>
            <a:custGeom>
              <a:avLst/>
              <a:gdLst>
                <a:gd name="T0" fmla="*/ 29 w 5"/>
                <a:gd name="T1" fmla="*/ 80 h 31"/>
                <a:gd name="T2" fmla="*/ 41 w 5"/>
                <a:gd name="T3" fmla="*/ 343 h 31"/>
                <a:gd name="T4" fmla="*/ 41 w 5"/>
                <a:gd name="T5" fmla="*/ 178 h 31"/>
                <a:gd name="T6" fmla="*/ 29 w 5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1">
                  <a:moveTo>
                    <a:pt x="2" y="7"/>
                  </a:moveTo>
                  <a:cubicBezTo>
                    <a:pt x="0" y="11"/>
                    <a:pt x="1" y="27"/>
                    <a:pt x="3" y="31"/>
                  </a:cubicBezTo>
                  <a:cubicBezTo>
                    <a:pt x="5" y="27"/>
                    <a:pt x="3" y="21"/>
                    <a:pt x="3" y="16"/>
                  </a:cubicBezTo>
                  <a:cubicBezTo>
                    <a:pt x="3" y="12"/>
                    <a:pt x="1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3" name="Freeform 390">
              <a:extLst>
                <a:ext uri="{FF2B5EF4-FFF2-40B4-BE49-F238E27FC236}">
                  <a16:creationId xmlns:a16="http://schemas.microsoft.com/office/drawing/2014/main" id="{BA0A4F14-E425-4D89-B13A-476EE8FD7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3927"/>
              <a:ext cx="7" cy="9"/>
            </a:xfrm>
            <a:custGeom>
              <a:avLst/>
              <a:gdLst>
                <a:gd name="T0" fmla="*/ 0 w 3"/>
                <a:gd name="T1" fmla="*/ 0 h 4"/>
                <a:gd name="T2" fmla="*/ 37 w 3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3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4" name="Freeform 391">
              <a:extLst>
                <a:ext uri="{FF2B5EF4-FFF2-40B4-BE49-F238E27FC236}">
                  <a16:creationId xmlns:a16="http://schemas.microsoft.com/office/drawing/2014/main" id="{2EAA2BA5-9B59-4D28-9532-8AA20A3C7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724"/>
              <a:ext cx="45" cy="30"/>
            </a:xfrm>
            <a:custGeom>
              <a:avLst/>
              <a:gdLst>
                <a:gd name="T0" fmla="*/ 92 w 20"/>
                <a:gd name="T1" fmla="*/ 37 h 13"/>
                <a:gd name="T2" fmla="*/ 227 w 20"/>
                <a:gd name="T3" fmla="*/ 159 h 13"/>
                <a:gd name="T4" fmla="*/ 218 w 20"/>
                <a:gd name="T5" fmla="*/ 12 h 13"/>
                <a:gd name="T6" fmla="*/ 92 w 20"/>
                <a:gd name="T7" fmla="*/ 12 h 13"/>
                <a:gd name="T8" fmla="*/ 101 w 2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8" y="3"/>
                  </a:moveTo>
                  <a:cubicBezTo>
                    <a:pt x="0" y="4"/>
                    <a:pt x="18" y="12"/>
                    <a:pt x="20" y="13"/>
                  </a:cubicBezTo>
                  <a:cubicBezTo>
                    <a:pt x="12" y="11"/>
                    <a:pt x="10" y="5"/>
                    <a:pt x="19" y="1"/>
                  </a:cubicBezTo>
                  <a:cubicBezTo>
                    <a:pt x="16" y="0"/>
                    <a:pt x="11" y="1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5" name="Freeform 392">
              <a:extLst>
                <a:ext uri="{FF2B5EF4-FFF2-40B4-BE49-F238E27FC236}">
                  <a16:creationId xmlns:a16="http://schemas.microsoft.com/office/drawing/2014/main" id="{5FF676B0-EB55-4899-AD8E-55B4B268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825"/>
              <a:ext cx="70" cy="77"/>
            </a:xfrm>
            <a:custGeom>
              <a:avLst/>
              <a:gdLst>
                <a:gd name="T0" fmla="*/ 264 w 31"/>
                <a:gd name="T1" fmla="*/ 36 h 34"/>
                <a:gd name="T2" fmla="*/ 194 w 31"/>
                <a:gd name="T3" fmla="*/ 256 h 34"/>
                <a:gd name="T4" fmla="*/ 0 w 31"/>
                <a:gd name="T5" fmla="*/ 369 h 34"/>
                <a:gd name="T6" fmla="*/ 230 w 31"/>
                <a:gd name="T7" fmla="*/ 394 h 34"/>
                <a:gd name="T8" fmla="*/ 147 w 31"/>
                <a:gd name="T9" fmla="*/ 337 h 34"/>
                <a:gd name="T10" fmla="*/ 285 w 31"/>
                <a:gd name="T11" fmla="*/ 231 h 34"/>
                <a:gd name="T12" fmla="*/ 255 w 31"/>
                <a:gd name="T13" fmla="*/ 138 h 34"/>
                <a:gd name="T14" fmla="*/ 357 w 31"/>
                <a:gd name="T15" fmla="*/ 118 h 34"/>
                <a:gd name="T16" fmla="*/ 312 w 31"/>
                <a:gd name="T17" fmla="*/ 11 h 34"/>
                <a:gd name="T18" fmla="*/ 332 w 31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34">
                  <a:moveTo>
                    <a:pt x="23" y="3"/>
                  </a:moveTo>
                  <a:cubicBezTo>
                    <a:pt x="18" y="9"/>
                    <a:pt x="24" y="17"/>
                    <a:pt x="17" y="22"/>
                  </a:cubicBezTo>
                  <a:cubicBezTo>
                    <a:pt x="12" y="26"/>
                    <a:pt x="6" y="29"/>
                    <a:pt x="0" y="32"/>
                  </a:cubicBezTo>
                  <a:cubicBezTo>
                    <a:pt x="5" y="33"/>
                    <a:pt x="19" y="28"/>
                    <a:pt x="20" y="34"/>
                  </a:cubicBezTo>
                  <a:cubicBezTo>
                    <a:pt x="21" y="28"/>
                    <a:pt x="17" y="26"/>
                    <a:pt x="13" y="29"/>
                  </a:cubicBezTo>
                  <a:cubicBezTo>
                    <a:pt x="16" y="25"/>
                    <a:pt x="24" y="23"/>
                    <a:pt x="25" y="20"/>
                  </a:cubicBezTo>
                  <a:cubicBezTo>
                    <a:pt x="25" y="17"/>
                    <a:pt x="21" y="15"/>
                    <a:pt x="22" y="12"/>
                  </a:cubicBezTo>
                  <a:cubicBezTo>
                    <a:pt x="24" y="8"/>
                    <a:pt x="28" y="9"/>
                    <a:pt x="31" y="10"/>
                  </a:cubicBezTo>
                  <a:cubicBezTo>
                    <a:pt x="30" y="7"/>
                    <a:pt x="27" y="4"/>
                    <a:pt x="27" y="1"/>
                  </a:cubicBezTo>
                  <a:cubicBezTo>
                    <a:pt x="28" y="1"/>
                    <a:pt x="28" y="1"/>
                    <a:pt x="2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6" name="Freeform 393">
              <a:extLst>
                <a:ext uri="{FF2B5EF4-FFF2-40B4-BE49-F238E27FC236}">
                  <a16:creationId xmlns:a16="http://schemas.microsoft.com/office/drawing/2014/main" id="{03CA144C-DDEB-417D-A5C8-445F00DE1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924"/>
              <a:ext cx="47" cy="23"/>
            </a:xfrm>
            <a:custGeom>
              <a:avLst/>
              <a:gdLst>
                <a:gd name="T0" fmla="*/ 81 w 21"/>
                <a:gd name="T1" fmla="*/ 74 h 10"/>
                <a:gd name="T2" fmla="*/ 0 w 21"/>
                <a:gd name="T3" fmla="*/ 122 h 10"/>
                <a:gd name="T4" fmla="*/ 154 w 21"/>
                <a:gd name="T5" fmla="*/ 122 h 10"/>
                <a:gd name="T6" fmla="*/ 145 w 21"/>
                <a:gd name="T7" fmla="*/ 48 h 10"/>
                <a:gd name="T8" fmla="*/ 235 w 21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7" y="6"/>
                  </a:moveTo>
                  <a:cubicBezTo>
                    <a:pt x="3" y="6"/>
                    <a:pt x="1" y="7"/>
                    <a:pt x="0" y="10"/>
                  </a:cubicBezTo>
                  <a:cubicBezTo>
                    <a:pt x="5" y="7"/>
                    <a:pt x="11" y="4"/>
                    <a:pt x="14" y="10"/>
                  </a:cubicBezTo>
                  <a:cubicBezTo>
                    <a:pt x="15" y="9"/>
                    <a:pt x="15" y="6"/>
                    <a:pt x="13" y="4"/>
                  </a:cubicBezTo>
                  <a:cubicBezTo>
                    <a:pt x="15" y="2"/>
                    <a:pt x="20" y="0"/>
                    <a:pt x="21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7" name="Freeform 394">
              <a:extLst>
                <a:ext uri="{FF2B5EF4-FFF2-40B4-BE49-F238E27FC236}">
                  <a16:creationId xmlns:a16="http://schemas.microsoft.com/office/drawing/2014/main" id="{1D52E0FF-386C-4130-834B-588B32E4C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3000"/>
              <a:ext cx="78" cy="50"/>
            </a:xfrm>
            <a:custGeom>
              <a:avLst/>
              <a:gdLst>
                <a:gd name="T0" fmla="*/ 0 w 35"/>
                <a:gd name="T1" fmla="*/ 259 h 22"/>
                <a:gd name="T2" fmla="*/ 223 w 35"/>
                <a:gd name="T3" fmla="*/ 186 h 22"/>
                <a:gd name="T4" fmla="*/ 377 w 35"/>
                <a:gd name="T5" fmla="*/ 45 h 22"/>
                <a:gd name="T6" fmla="*/ 377 w 35"/>
                <a:gd name="T7" fmla="*/ 57 h 22"/>
                <a:gd name="T8" fmla="*/ 189 w 35"/>
                <a:gd name="T9" fmla="*/ 45 h 22"/>
                <a:gd name="T10" fmla="*/ 234 w 35"/>
                <a:gd name="T11" fmla="*/ 15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2">
                  <a:moveTo>
                    <a:pt x="0" y="22"/>
                  </a:moveTo>
                  <a:cubicBezTo>
                    <a:pt x="7" y="21"/>
                    <a:pt x="12" y="20"/>
                    <a:pt x="20" y="16"/>
                  </a:cubicBezTo>
                  <a:cubicBezTo>
                    <a:pt x="26" y="13"/>
                    <a:pt x="28" y="6"/>
                    <a:pt x="34" y="4"/>
                  </a:cubicBezTo>
                  <a:cubicBezTo>
                    <a:pt x="34" y="4"/>
                    <a:pt x="35" y="5"/>
                    <a:pt x="34" y="5"/>
                  </a:cubicBezTo>
                  <a:cubicBezTo>
                    <a:pt x="30" y="3"/>
                    <a:pt x="21" y="3"/>
                    <a:pt x="17" y="4"/>
                  </a:cubicBezTo>
                  <a:cubicBezTo>
                    <a:pt x="23" y="0"/>
                    <a:pt x="30" y="10"/>
                    <a:pt x="21" y="1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8" name="Freeform 395">
              <a:extLst>
                <a:ext uri="{FF2B5EF4-FFF2-40B4-BE49-F238E27FC236}">
                  <a16:creationId xmlns:a16="http://schemas.microsoft.com/office/drawing/2014/main" id="{51C5C8AB-367D-43A5-A497-2D3E07BD3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045"/>
              <a:ext cx="105" cy="50"/>
            </a:xfrm>
            <a:custGeom>
              <a:avLst/>
              <a:gdLst>
                <a:gd name="T0" fmla="*/ 0 w 47"/>
                <a:gd name="T1" fmla="*/ 232 h 22"/>
                <a:gd name="T2" fmla="*/ 199 w 47"/>
                <a:gd name="T3" fmla="*/ 202 h 22"/>
                <a:gd name="T4" fmla="*/ 290 w 47"/>
                <a:gd name="T5" fmla="*/ 248 h 22"/>
                <a:gd name="T6" fmla="*/ 315 w 47"/>
                <a:gd name="T7" fmla="*/ 166 h 22"/>
                <a:gd name="T8" fmla="*/ 489 w 47"/>
                <a:gd name="T9" fmla="*/ 130 h 22"/>
                <a:gd name="T10" fmla="*/ 344 w 47"/>
                <a:gd name="T11" fmla="*/ 0 h 22"/>
                <a:gd name="T12" fmla="*/ 400 w 47"/>
                <a:gd name="T13" fmla="*/ 73 h 22"/>
                <a:gd name="T14" fmla="*/ 290 w 47"/>
                <a:gd name="T15" fmla="*/ 166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22">
                  <a:moveTo>
                    <a:pt x="0" y="20"/>
                  </a:moveTo>
                  <a:cubicBezTo>
                    <a:pt x="4" y="16"/>
                    <a:pt x="12" y="15"/>
                    <a:pt x="18" y="17"/>
                  </a:cubicBezTo>
                  <a:cubicBezTo>
                    <a:pt x="20" y="18"/>
                    <a:pt x="24" y="22"/>
                    <a:pt x="26" y="21"/>
                  </a:cubicBezTo>
                  <a:cubicBezTo>
                    <a:pt x="30" y="19"/>
                    <a:pt x="27" y="16"/>
                    <a:pt x="28" y="14"/>
                  </a:cubicBezTo>
                  <a:cubicBezTo>
                    <a:pt x="32" y="7"/>
                    <a:pt x="42" y="15"/>
                    <a:pt x="44" y="11"/>
                  </a:cubicBezTo>
                  <a:cubicBezTo>
                    <a:pt x="47" y="7"/>
                    <a:pt x="34" y="2"/>
                    <a:pt x="31" y="0"/>
                  </a:cubicBezTo>
                  <a:cubicBezTo>
                    <a:pt x="33" y="2"/>
                    <a:pt x="35" y="4"/>
                    <a:pt x="36" y="6"/>
                  </a:cubicBezTo>
                  <a:cubicBezTo>
                    <a:pt x="32" y="9"/>
                    <a:pt x="22" y="6"/>
                    <a:pt x="26" y="1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9" name="Freeform 396">
              <a:extLst>
                <a:ext uri="{FF2B5EF4-FFF2-40B4-BE49-F238E27FC236}">
                  <a16:creationId xmlns:a16="http://schemas.microsoft.com/office/drawing/2014/main" id="{A05FAD8B-A24D-44FE-896D-84E6909E7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949"/>
              <a:ext cx="61" cy="125"/>
            </a:xfrm>
            <a:custGeom>
              <a:avLst/>
              <a:gdLst>
                <a:gd name="T0" fmla="*/ 102 w 27"/>
                <a:gd name="T1" fmla="*/ 0 h 56"/>
                <a:gd name="T2" fmla="*/ 0 w 27"/>
                <a:gd name="T3" fmla="*/ 165 h 56"/>
                <a:gd name="T4" fmla="*/ 138 w 27"/>
                <a:gd name="T5" fmla="*/ 134 h 56"/>
                <a:gd name="T6" fmla="*/ 174 w 27"/>
                <a:gd name="T7" fmla="*/ 279 h 56"/>
                <a:gd name="T8" fmla="*/ 174 w 27"/>
                <a:gd name="T9" fmla="*/ 353 h 56"/>
                <a:gd name="T10" fmla="*/ 210 w 27"/>
                <a:gd name="T11" fmla="*/ 413 h 56"/>
                <a:gd name="T12" fmla="*/ 81 w 27"/>
                <a:gd name="T13" fmla="*/ 458 h 56"/>
                <a:gd name="T14" fmla="*/ 264 w 27"/>
                <a:gd name="T15" fmla="*/ 623 h 56"/>
                <a:gd name="T16" fmla="*/ 300 w 27"/>
                <a:gd name="T17" fmla="*/ 469 h 56"/>
                <a:gd name="T18" fmla="*/ 239 w 27"/>
                <a:gd name="T19" fmla="*/ 324 h 56"/>
                <a:gd name="T20" fmla="*/ 239 w 27"/>
                <a:gd name="T21" fmla="*/ 165 h 56"/>
                <a:gd name="T22" fmla="*/ 163 w 27"/>
                <a:gd name="T23" fmla="*/ 9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56">
                  <a:moveTo>
                    <a:pt x="9" y="0"/>
                  </a:moveTo>
                  <a:cubicBezTo>
                    <a:pt x="7" y="5"/>
                    <a:pt x="3" y="10"/>
                    <a:pt x="0" y="15"/>
                  </a:cubicBezTo>
                  <a:cubicBezTo>
                    <a:pt x="4" y="14"/>
                    <a:pt x="9" y="10"/>
                    <a:pt x="12" y="12"/>
                  </a:cubicBezTo>
                  <a:cubicBezTo>
                    <a:pt x="15" y="14"/>
                    <a:pt x="14" y="23"/>
                    <a:pt x="15" y="25"/>
                  </a:cubicBezTo>
                  <a:cubicBezTo>
                    <a:pt x="15" y="28"/>
                    <a:pt x="15" y="29"/>
                    <a:pt x="15" y="32"/>
                  </a:cubicBezTo>
                  <a:cubicBezTo>
                    <a:pt x="16" y="34"/>
                    <a:pt x="19" y="35"/>
                    <a:pt x="18" y="37"/>
                  </a:cubicBezTo>
                  <a:cubicBezTo>
                    <a:pt x="18" y="39"/>
                    <a:pt x="8" y="41"/>
                    <a:pt x="7" y="41"/>
                  </a:cubicBezTo>
                  <a:cubicBezTo>
                    <a:pt x="19" y="37"/>
                    <a:pt x="25" y="45"/>
                    <a:pt x="23" y="56"/>
                  </a:cubicBezTo>
                  <a:cubicBezTo>
                    <a:pt x="25" y="52"/>
                    <a:pt x="27" y="46"/>
                    <a:pt x="26" y="42"/>
                  </a:cubicBezTo>
                  <a:cubicBezTo>
                    <a:pt x="26" y="37"/>
                    <a:pt x="22" y="34"/>
                    <a:pt x="21" y="29"/>
                  </a:cubicBezTo>
                  <a:cubicBezTo>
                    <a:pt x="20" y="25"/>
                    <a:pt x="23" y="20"/>
                    <a:pt x="21" y="15"/>
                  </a:cubicBezTo>
                  <a:cubicBezTo>
                    <a:pt x="19" y="11"/>
                    <a:pt x="10" y="7"/>
                    <a:pt x="14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0" name="Freeform 397">
              <a:extLst>
                <a:ext uri="{FF2B5EF4-FFF2-40B4-BE49-F238E27FC236}">
                  <a16:creationId xmlns:a16="http://schemas.microsoft.com/office/drawing/2014/main" id="{607B6A38-1613-4DC8-8B77-64CD08EB7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388"/>
              <a:ext cx="60" cy="63"/>
            </a:xfrm>
            <a:custGeom>
              <a:avLst/>
              <a:gdLst>
                <a:gd name="T0" fmla="*/ 0 w 27"/>
                <a:gd name="T1" fmla="*/ 320 h 28"/>
                <a:gd name="T2" fmla="*/ 296 w 27"/>
                <a:gd name="T3" fmla="*/ 218 h 28"/>
                <a:gd name="T4" fmla="*/ 53 w 27"/>
                <a:gd name="T5" fmla="*/ 32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8">
                  <a:moveTo>
                    <a:pt x="0" y="28"/>
                  </a:moveTo>
                  <a:cubicBezTo>
                    <a:pt x="8" y="26"/>
                    <a:pt x="12" y="0"/>
                    <a:pt x="27" y="19"/>
                  </a:cubicBezTo>
                  <a:cubicBezTo>
                    <a:pt x="22" y="17"/>
                    <a:pt x="8" y="24"/>
                    <a:pt x="5" y="2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1" name="Freeform 398">
              <a:extLst>
                <a:ext uri="{FF2B5EF4-FFF2-40B4-BE49-F238E27FC236}">
                  <a16:creationId xmlns:a16="http://schemas.microsoft.com/office/drawing/2014/main" id="{9D2AC6F1-78CE-497A-A9FD-AD31604A3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462"/>
              <a:ext cx="83" cy="27"/>
            </a:xfrm>
            <a:custGeom>
              <a:avLst/>
              <a:gdLst>
                <a:gd name="T0" fmla="*/ 0 w 37"/>
                <a:gd name="T1" fmla="*/ 72 h 12"/>
                <a:gd name="T2" fmla="*/ 191 w 37"/>
                <a:gd name="T3" fmla="*/ 25 h 12"/>
                <a:gd name="T4" fmla="*/ 417 w 37"/>
                <a:gd name="T5" fmla="*/ 56 h 12"/>
                <a:gd name="T6" fmla="*/ 20 w 37"/>
                <a:gd name="T7" fmla="*/ 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2">
                  <a:moveTo>
                    <a:pt x="0" y="6"/>
                  </a:moveTo>
                  <a:cubicBezTo>
                    <a:pt x="6" y="3"/>
                    <a:pt x="11" y="0"/>
                    <a:pt x="17" y="2"/>
                  </a:cubicBezTo>
                  <a:cubicBezTo>
                    <a:pt x="24" y="3"/>
                    <a:pt x="29" y="5"/>
                    <a:pt x="37" y="5"/>
                  </a:cubicBezTo>
                  <a:cubicBezTo>
                    <a:pt x="31" y="11"/>
                    <a:pt x="8" y="12"/>
                    <a:pt x="2" y="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2" name="Freeform 399">
              <a:extLst>
                <a:ext uri="{FF2B5EF4-FFF2-40B4-BE49-F238E27FC236}">
                  <a16:creationId xmlns:a16="http://schemas.microsoft.com/office/drawing/2014/main" id="{DAD11C6F-1D19-44A2-A7ED-D2E284E4E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482"/>
              <a:ext cx="105" cy="92"/>
            </a:xfrm>
            <a:custGeom>
              <a:avLst/>
              <a:gdLst>
                <a:gd name="T0" fmla="*/ 154 w 47"/>
                <a:gd name="T1" fmla="*/ 126 h 41"/>
                <a:gd name="T2" fmla="*/ 315 w 47"/>
                <a:gd name="T3" fmla="*/ 292 h 41"/>
                <a:gd name="T4" fmla="*/ 525 w 47"/>
                <a:gd name="T5" fmla="*/ 462 h 41"/>
                <a:gd name="T6" fmla="*/ 270 w 47"/>
                <a:gd name="T7" fmla="*/ 417 h 41"/>
                <a:gd name="T8" fmla="*/ 89 w 47"/>
                <a:gd name="T9" fmla="*/ 397 h 41"/>
                <a:gd name="T10" fmla="*/ 170 w 47"/>
                <a:gd name="T11" fmla="*/ 236 h 41"/>
                <a:gd name="T12" fmla="*/ 101 w 47"/>
                <a:gd name="T13" fmla="*/ 101 h 41"/>
                <a:gd name="T14" fmla="*/ 9 w 47"/>
                <a:gd name="T15" fmla="*/ 0 h 41"/>
                <a:gd name="T16" fmla="*/ 9 w 47"/>
                <a:gd name="T17" fmla="*/ 0 h 41"/>
                <a:gd name="T18" fmla="*/ 145 w 47"/>
                <a:gd name="T19" fmla="*/ 101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41">
                  <a:moveTo>
                    <a:pt x="14" y="11"/>
                  </a:moveTo>
                  <a:cubicBezTo>
                    <a:pt x="20" y="15"/>
                    <a:pt x="22" y="22"/>
                    <a:pt x="28" y="26"/>
                  </a:cubicBezTo>
                  <a:cubicBezTo>
                    <a:pt x="34" y="31"/>
                    <a:pt x="44" y="33"/>
                    <a:pt x="47" y="41"/>
                  </a:cubicBezTo>
                  <a:cubicBezTo>
                    <a:pt x="40" y="41"/>
                    <a:pt x="31" y="38"/>
                    <a:pt x="24" y="37"/>
                  </a:cubicBezTo>
                  <a:cubicBezTo>
                    <a:pt x="19" y="37"/>
                    <a:pt x="13" y="36"/>
                    <a:pt x="8" y="35"/>
                  </a:cubicBezTo>
                  <a:cubicBezTo>
                    <a:pt x="16" y="29"/>
                    <a:pt x="21" y="32"/>
                    <a:pt x="15" y="21"/>
                  </a:cubicBezTo>
                  <a:cubicBezTo>
                    <a:pt x="13" y="17"/>
                    <a:pt x="12" y="12"/>
                    <a:pt x="9" y="9"/>
                  </a:cubicBezTo>
                  <a:cubicBezTo>
                    <a:pt x="5" y="6"/>
                    <a:pt x="1" y="7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3"/>
                    <a:pt x="9" y="3"/>
                    <a:pt x="13" y="9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3" name="Freeform 400">
              <a:extLst>
                <a:ext uri="{FF2B5EF4-FFF2-40B4-BE49-F238E27FC236}">
                  <a16:creationId xmlns:a16="http://schemas.microsoft.com/office/drawing/2014/main" id="{F3B55603-6EE2-475C-924E-4A4C03BCD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480"/>
              <a:ext cx="135" cy="58"/>
            </a:xfrm>
            <a:custGeom>
              <a:avLst/>
              <a:gdLst>
                <a:gd name="T0" fmla="*/ 72 w 60"/>
                <a:gd name="T1" fmla="*/ 154 h 26"/>
                <a:gd name="T2" fmla="*/ 0 w 60"/>
                <a:gd name="T3" fmla="*/ 154 h 26"/>
                <a:gd name="T4" fmla="*/ 182 w 60"/>
                <a:gd name="T5" fmla="*/ 288 h 26"/>
                <a:gd name="T6" fmla="*/ 117 w 60"/>
                <a:gd name="T7" fmla="*/ 145 h 26"/>
                <a:gd name="T8" fmla="*/ 344 w 60"/>
                <a:gd name="T9" fmla="*/ 199 h 26"/>
                <a:gd name="T10" fmla="*/ 502 w 60"/>
                <a:gd name="T11" fmla="*/ 100 h 26"/>
                <a:gd name="T12" fmla="*/ 684 w 60"/>
                <a:gd name="T13" fmla="*/ 0 h 26"/>
                <a:gd name="T14" fmla="*/ 308 w 60"/>
                <a:gd name="T15" fmla="*/ 109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26">
                  <a:moveTo>
                    <a:pt x="6" y="14"/>
                  </a:moveTo>
                  <a:cubicBezTo>
                    <a:pt x="4" y="14"/>
                    <a:pt x="2" y="14"/>
                    <a:pt x="0" y="14"/>
                  </a:cubicBezTo>
                  <a:cubicBezTo>
                    <a:pt x="2" y="19"/>
                    <a:pt x="10" y="26"/>
                    <a:pt x="16" y="26"/>
                  </a:cubicBezTo>
                  <a:cubicBezTo>
                    <a:pt x="9" y="25"/>
                    <a:pt x="0" y="17"/>
                    <a:pt x="10" y="13"/>
                  </a:cubicBezTo>
                  <a:cubicBezTo>
                    <a:pt x="18" y="10"/>
                    <a:pt x="23" y="15"/>
                    <a:pt x="30" y="18"/>
                  </a:cubicBezTo>
                  <a:cubicBezTo>
                    <a:pt x="21" y="9"/>
                    <a:pt x="40" y="9"/>
                    <a:pt x="44" y="9"/>
                  </a:cubicBezTo>
                  <a:cubicBezTo>
                    <a:pt x="46" y="2"/>
                    <a:pt x="54" y="3"/>
                    <a:pt x="60" y="0"/>
                  </a:cubicBezTo>
                  <a:cubicBezTo>
                    <a:pt x="53" y="1"/>
                    <a:pt x="31" y="3"/>
                    <a:pt x="27" y="1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4" name="Freeform 401">
              <a:extLst>
                <a:ext uri="{FF2B5EF4-FFF2-40B4-BE49-F238E27FC236}">
                  <a16:creationId xmlns:a16="http://schemas.microsoft.com/office/drawing/2014/main" id="{50D0508A-EF6A-423E-8F54-33793F39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538"/>
              <a:ext cx="112" cy="36"/>
            </a:xfrm>
            <a:custGeom>
              <a:avLst/>
              <a:gdLst>
                <a:gd name="T0" fmla="*/ 0 w 50"/>
                <a:gd name="T1" fmla="*/ 25 h 16"/>
                <a:gd name="T2" fmla="*/ 562 w 50"/>
                <a:gd name="T3" fmla="*/ 72 h 16"/>
                <a:gd name="T4" fmla="*/ 417 w 50"/>
                <a:gd name="T5" fmla="*/ 0 h 16"/>
                <a:gd name="T6" fmla="*/ 190 w 50"/>
                <a:gd name="T7" fmla="*/ 36 h 16"/>
                <a:gd name="T8" fmla="*/ 90 w 50"/>
                <a:gd name="T9" fmla="*/ 2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6">
                  <a:moveTo>
                    <a:pt x="0" y="2"/>
                  </a:moveTo>
                  <a:cubicBezTo>
                    <a:pt x="15" y="16"/>
                    <a:pt x="33" y="6"/>
                    <a:pt x="50" y="6"/>
                  </a:cubicBezTo>
                  <a:cubicBezTo>
                    <a:pt x="47" y="5"/>
                    <a:pt x="40" y="3"/>
                    <a:pt x="37" y="0"/>
                  </a:cubicBezTo>
                  <a:cubicBezTo>
                    <a:pt x="35" y="7"/>
                    <a:pt x="21" y="9"/>
                    <a:pt x="17" y="3"/>
                  </a:cubicBezTo>
                  <a:cubicBezTo>
                    <a:pt x="17" y="10"/>
                    <a:pt x="11" y="4"/>
                    <a:pt x="8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5" name="Freeform 402">
              <a:extLst>
                <a:ext uri="{FF2B5EF4-FFF2-40B4-BE49-F238E27FC236}">
                  <a16:creationId xmlns:a16="http://schemas.microsoft.com/office/drawing/2014/main" id="{BA586407-59E8-4B38-B062-1490D5B8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617"/>
              <a:ext cx="56" cy="141"/>
            </a:xfrm>
            <a:custGeom>
              <a:avLst/>
              <a:gdLst>
                <a:gd name="T0" fmla="*/ 146 w 25"/>
                <a:gd name="T1" fmla="*/ 101 h 63"/>
                <a:gd name="T2" fmla="*/ 271 w 25"/>
                <a:gd name="T3" fmla="*/ 436 h 63"/>
                <a:gd name="T4" fmla="*/ 81 w 25"/>
                <a:gd name="T5" fmla="*/ 707 h 63"/>
                <a:gd name="T6" fmla="*/ 36 w 25"/>
                <a:gd name="T7" fmla="*/ 607 h 63"/>
                <a:gd name="T8" fmla="*/ 146 w 25"/>
                <a:gd name="T9" fmla="*/ 450 h 63"/>
                <a:gd name="T10" fmla="*/ 246 w 25"/>
                <a:gd name="T11" fmla="*/ 325 h 63"/>
                <a:gd name="T12" fmla="*/ 101 w 25"/>
                <a:gd name="T13" fmla="*/ 325 h 63"/>
                <a:gd name="T14" fmla="*/ 170 w 25"/>
                <a:gd name="T15" fmla="*/ 235 h 63"/>
                <a:gd name="T16" fmla="*/ 90 w 25"/>
                <a:gd name="T17" fmla="*/ 154 h 63"/>
                <a:gd name="T18" fmla="*/ 0 w 25"/>
                <a:gd name="T19" fmla="*/ 0 h 63"/>
                <a:gd name="T20" fmla="*/ 155 w 25"/>
                <a:gd name="T21" fmla="*/ 11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63">
                  <a:moveTo>
                    <a:pt x="13" y="9"/>
                  </a:moveTo>
                  <a:cubicBezTo>
                    <a:pt x="23" y="11"/>
                    <a:pt x="25" y="30"/>
                    <a:pt x="24" y="39"/>
                  </a:cubicBezTo>
                  <a:cubicBezTo>
                    <a:pt x="23" y="50"/>
                    <a:pt x="10" y="53"/>
                    <a:pt x="7" y="63"/>
                  </a:cubicBezTo>
                  <a:cubicBezTo>
                    <a:pt x="5" y="61"/>
                    <a:pt x="4" y="57"/>
                    <a:pt x="3" y="54"/>
                  </a:cubicBezTo>
                  <a:cubicBezTo>
                    <a:pt x="10" y="56"/>
                    <a:pt x="21" y="46"/>
                    <a:pt x="13" y="40"/>
                  </a:cubicBezTo>
                  <a:cubicBezTo>
                    <a:pt x="18" y="39"/>
                    <a:pt x="23" y="34"/>
                    <a:pt x="22" y="29"/>
                  </a:cubicBezTo>
                  <a:cubicBezTo>
                    <a:pt x="19" y="20"/>
                    <a:pt x="15" y="30"/>
                    <a:pt x="9" y="29"/>
                  </a:cubicBezTo>
                  <a:cubicBezTo>
                    <a:pt x="12" y="27"/>
                    <a:pt x="15" y="25"/>
                    <a:pt x="15" y="21"/>
                  </a:cubicBezTo>
                  <a:cubicBezTo>
                    <a:pt x="14" y="16"/>
                    <a:pt x="10" y="17"/>
                    <a:pt x="8" y="14"/>
                  </a:cubicBezTo>
                  <a:cubicBezTo>
                    <a:pt x="5" y="8"/>
                    <a:pt x="8" y="2"/>
                    <a:pt x="0" y="0"/>
                  </a:cubicBezTo>
                  <a:cubicBezTo>
                    <a:pt x="5" y="0"/>
                    <a:pt x="12" y="4"/>
                    <a:pt x="14" y="1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6" name="Freeform 403">
              <a:extLst>
                <a:ext uri="{FF2B5EF4-FFF2-40B4-BE49-F238E27FC236}">
                  <a16:creationId xmlns:a16="http://schemas.microsoft.com/office/drawing/2014/main" id="{61E2F0FF-682F-4A06-8C61-3224C6E92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803"/>
              <a:ext cx="85" cy="146"/>
            </a:xfrm>
            <a:custGeom>
              <a:avLst/>
              <a:gdLst>
                <a:gd name="T0" fmla="*/ 280 w 38"/>
                <a:gd name="T1" fmla="*/ 0 h 65"/>
                <a:gd name="T2" fmla="*/ 389 w 38"/>
                <a:gd name="T3" fmla="*/ 182 h 65"/>
                <a:gd name="T4" fmla="*/ 389 w 38"/>
                <a:gd name="T5" fmla="*/ 398 h 65"/>
                <a:gd name="T6" fmla="*/ 380 w 38"/>
                <a:gd name="T7" fmla="*/ 611 h 65"/>
                <a:gd name="T8" fmla="*/ 255 w 38"/>
                <a:gd name="T9" fmla="*/ 737 h 65"/>
                <a:gd name="T10" fmla="*/ 235 w 38"/>
                <a:gd name="T11" fmla="*/ 726 h 65"/>
                <a:gd name="T12" fmla="*/ 344 w 38"/>
                <a:gd name="T13" fmla="*/ 566 h 65"/>
                <a:gd name="T14" fmla="*/ 291 w 38"/>
                <a:gd name="T15" fmla="*/ 429 h 65"/>
                <a:gd name="T16" fmla="*/ 181 w 38"/>
                <a:gd name="T17" fmla="*/ 409 h 65"/>
                <a:gd name="T18" fmla="*/ 145 w 38"/>
                <a:gd name="T19" fmla="*/ 555 h 65"/>
                <a:gd name="T20" fmla="*/ 110 w 38"/>
                <a:gd name="T21" fmla="*/ 418 h 65"/>
                <a:gd name="T22" fmla="*/ 0 w 38"/>
                <a:gd name="T23" fmla="*/ 337 h 65"/>
                <a:gd name="T24" fmla="*/ 291 w 38"/>
                <a:gd name="T25" fmla="*/ 319 h 65"/>
                <a:gd name="T26" fmla="*/ 300 w 38"/>
                <a:gd name="T27" fmla="*/ 90 h 65"/>
                <a:gd name="T28" fmla="*/ 235 w 38"/>
                <a:gd name="T29" fmla="*/ 272 h 65"/>
                <a:gd name="T30" fmla="*/ 190 w 38"/>
                <a:gd name="T31" fmla="*/ 20 h 65"/>
                <a:gd name="T32" fmla="*/ 271 w 38"/>
                <a:gd name="T33" fmla="*/ 2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5">
                  <a:moveTo>
                    <a:pt x="25" y="0"/>
                  </a:moveTo>
                  <a:cubicBezTo>
                    <a:pt x="26" y="6"/>
                    <a:pt x="33" y="10"/>
                    <a:pt x="35" y="16"/>
                  </a:cubicBezTo>
                  <a:cubicBezTo>
                    <a:pt x="37" y="22"/>
                    <a:pt x="35" y="29"/>
                    <a:pt x="35" y="35"/>
                  </a:cubicBezTo>
                  <a:cubicBezTo>
                    <a:pt x="34" y="42"/>
                    <a:pt x="38" y="48"/>
                    <a:pt x="34" y="54"/>
                  </a:cubicBezTo>
                  <a:cubicBezTo>
                    <a:pt x="32" y="58"/>
                    <a:pt x="26" y="62"/>
                    <a:pt x="23" y="65"/>
                  </a:cubicBezTo>
                  <a:cubicBezTo>
                    <a:pt x="22" y="64"/>
                    <a:pt x="22" y="64"/>
                    <a:pt x="21" y="64"/>
                  </a:cubicBezTo>
                  <a:cubicBezTo>
                    <a:pt x="21" y="58"/>
                    <a:pt x="30" y="57"/>
                    <a:pt x="31" y="50"/>
                  </a:cubicBezTo>
                  <a:cubicBezTo>
                    <a:pt x="32" y="46"/>
                    <a:pt x="29" y="41"/>
                    <a:pt x="26" y="38"/>
                  </a:cubicBezTo>
                  <a:cubicBezTo>
                    <a:pt x="24" y="35"/>
                    <a:pt x="19" y="30"/>
                    <a:pt x="16" y="36"/>
                  </a:cubicBezTo>
                  <a:cubicBezTo>
                    <a:pt x="13" y="40"/>
                    <a:pt x="19" y="45"/>
                    <a:pt x="13" y="49"/>
                  </a:cubicBezTo>
                  <a:cubicBezTo>
                    <a:pt x="11" y="45"/>
                    <a:pt x="12" y="41"/>
                    <a:pt x="10" y="37"/>
                  </a:cubicBezTo>
                  <a:cubicBezTo>
                    <a:pt x="8" y="33"/>
                    <a:pt x="4" y="32"/>
                    <a:pt x="0" y="30"/>
                  </a:cubicBezTo>
                  <a:cubicBezTo>
                    <a:pt x="9" y="30"/>
                    <a:pt x="18" y="33"/>
                    <a:pt x="26" y="28"/>
                  </a:cubicBezTo>
                  <a:cubicBezTo>
                    <a:pt x="35" y="23"/>
                    <a:pt x="28" y="17"/>
                    <a:pt x="27" y="8"/>
                  </a:cubicBezTo>
                  <a:cubicBezTo>
                    <a:pt x="21" y="11"/>
                    <a:pt x="26" y="22"/>
                    <a:pt x="21" y="24"/>
                  </a:cubicBezTo>
                  <a:cubicBezTo>
                    <a:pt x="18" y="16"/>
                    <a:pt x="21" y="10"/>
                    <a:pt x="17" y="2"/>
                  </a:cubicBezTo>
                  <a:cubicBezTo>
                    <a:pt x="20" y="2"/>
                    <a:pt x="24" y="2"/>
                    <a:pt x="24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7" name="Freeform 404">
              <a:extLst>
                <a:ext uri="{FF2B5EF4-FFF2-40B4-BE49-F238E27FC236}">
                  <a16:creationId xmlns:a16="http://schemas.microsoft.com/office/drawing/2014/main" id="{6791A4FB-8899-48AE-B23F-C29BDA425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749"/>
              <a:ext cx="133" cy="150"/>
            </a:xfrm>
            <a:custGeom>
              <a:avLst/>
              <a:gdLst>
                <a:gd name="T0" fmla="*/ 284 w 59"/>
                <a:gd name="T1" fmla="*/ 201 h 67"/>
                <a:gd name="T2" fmla="*/ 437 w 59"/>
                <a:gd name="T3" fmla="*/ 255 h 67"/>
                <a:gd name="T4" fmla="*/ 494 w 59"/>
                <a:gd name="T5" fmla="*/ 582 h 67"/>
                <a:gd name="T6" fmla="*/ 604 w 59"/>
                <a:gd name="T7" fmla="*/ 672 h 67"/>
                <a:gd name="T8" fmla="*/ 575 w 59"/>
                <a:gd name="T9" fmla="*/ 741 h 67"/>
                <a:gd name="T10" fmla="*/ 413 w 59"/>
                <a:gd name="T11" fmla="*/ 470 h 67"/>
                <a:gd name="T12" fmla="*/ 207 w 59"/>
                <a:gd name="T13" fmla="*/ 226 h 67"/>
                <a:gd name="T14" fmla="*/ 0 w 59"/>
                <a:gd name="T15" fmla="*/ 56 h 67"/>
                <a:gd name="T16" fmla="*/ 255 w 59"/>
                <a:gd name="T17" fmla="*/ 146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67">
                  <a:moveTo>
                    <a:pt x="25" y="18"/>
                  </a:moveTo>
                  <a:cubicBezTo>
                    <a:pt x="29" y="21"/>
                    <a:pt x="33" y="24"/>
                    <a:pt x="38" y="23"/>
                  </a:cubicBezTo>
                  <a:cubicBezTo>
                    <a:pt x="41" y="32"/>
                    <a:pt x="40" y="43"/>
                    <a:pt x="43" y="52"/>
                  </a:cubicBezTo>
                  <a:cubicBezTo>
                    <a:pt x="46" y="58"/>
                    <a:pt x="48" y="58"/>
                    <a:pt x="53" y="60"/>
                  </a:cubicBezTo>
                  <a:cubicBezTo>
                    <a:pt x="59" y="64"/>
                    <a:pt x="59" y="67"/>
                    <a:pt x="50" y="66"/>
                  </a:cubicBezTo>
                  <a:cubicBezTo>
                    <a:pt x="37" y="64"/>
                    <a:pt x="36" y="53"/>
                    <a:pt x="36" y="42"/>
                  </a:cubicBezTo>
                  <a:cubicBezTo>
                    <a:pt x="36" y="28"/>
                    <a:pt x="28" y="26"/>
                    <a:pt x="18" y="20"/>
                  </a:cubicBezTo>
                  <a:cubicBezTo>
                    <a:pt x="13" y="18"/>
                    <a:pt x="2" y="10"/>
                    <a:pt x="0" y="5"/>
                  </a:cubicBezTo>
                  <a:cubicBezTo>
                    <a:pt x="8" y="0"/>
                    <a:pt x="14" y="14"/>
                    <a:pt x="22" y="1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8" name="Freeform 405">
              <a:extLst>
                <a:ext uri="{FF2B5EF4-FFF2-40B4-BE49-F238E27FC236}">
                  <a16:creationId xmlns:a16="http://schemas.microsoft.com/office/drawing/2014/main" id="{E5DFF4B8-13D1-43E8-989D-40A2D94CE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677"/>
              <a:ext cx="31" cy="47"/>
            </a:xfrm>
            <a:custGeom>
              <a:avLst/>
              <a:gdLst>
                <a:gd name="T0" fmla="*/ 44 w 14"/>
                <a:gd name="T1" fmla="*/ 0 h 21"/>
                <a:gd name="T2" fmla="*/ 153 w 14"/>
                <a:gd name="T3" fmla="*/ 90 h 21"/>
                <a:gd name="T4" fmla="*/ 133 w 14"/>
                <a:gd name="T5" fmla="*/ 235 h 21"/>
                <a:gd name="T6" fmla="*/ 35 w 1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4" y="0"/>
                  </a:moveTo>
                  <a:cubicBezTo>
                    <a:pt x="4" y="3"/>
                    <a:pt x="11" y="8"/>
                    <a:pt x="14" y="8"/>
                  </a:cubicBezTo>
                  <a:cubicBezTo>
                    <a:pt x="13" y="12"/>
                    <a:pt x="11" y="16"/>
                    <a:pt x="12" y="21"/>
                  </a:cubicBezTo>
                  <a:cubicBezTo>
                    <a:pt x="10" y="16"/>
                    <a:pt x="0" y="4"/>
                    <a:pt x="3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9" name="Freeform 406">
              <a:extLst>
                <a:ext uri="{FF2B5EF4-FFF2-40B4-BE49-F238E27FC236}">
                  <a16:creationId xmlns:a16="http://schemas.microsoft.com/office/drawing/2014/main" id="{B051CF90-B098-4B0E-8CCB-B05A4A51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523"/>
              <a:ext cx="80" cy="74"/>
            </a:xfrm>
            <a:custGeom>
              <a:avLst/>
              <a:gdLst>
                <a:gd name="T0" fmla="*/ 118 w 36"/>
                <a:gd name="T1" fmla="*/ 0 h 33"/>
                <a:gd name="T2" fmla="*/ 89 w 36"/>
                <a:gd name="T3" fmla="*/ 372 h 33"/>
                <a:gd name="T4" fmla="*/ 178 w 36"/>
                <a:gd name="T5" fmla="*/ 157 h 33"/>
                <a:gd name="T6" fmla="*/ 276 w 36"/>
                <a:gd name="T7" fmla="*/ 215 h 33"/>
                <a:gd name="T8" fmla="*/ 396 w 36"/>
                <a:gd name="T9" fmla="*/ 235 h 33"/>
                <a:gd name="T10" fmla="*/ 133 w 36"/>
                <a:gd name="T11" fmla="*/ 81 h 33"/>
                <a:gd name="T12" fmla="*/ 153 w 36"/>
                <a:gd name="T13" fmla="*/ 5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3">
                  <a:moveTo>
                    <a:pt x="11" y="0"/>
                  </a:moveTo>
                  <a:cubicBezTo>
                    <a:pt x="4" y="8"/>
                    <a:pt x="0" y="24"/>
                    <a:pt x="8" y="33"/>
                  </a:cubicBezTo>
                  <a:cubicBezTo>
                    <a:pt x="6" y="24"/>
                    <a:pt x="3" y="8"/>
                    <a:pt x="16" y="14"/>
                  </a:cubicBezTo>
                  <a:cubicBezTo>
                    <a:pt x="19" y="16"/>
                    <a:pt x="21" y="18"/>
                    <a:pt x="25" y="19"/>
                  </a:cubicBezTo>
                  <a:cubicBezTo>
                    <a:pt x="28" y="21"/>
                    <a:pt x="33" y="20"/>
                    <a:pt x="36" y="21"/>
                  </a:cubicBezTo>
                  <a:cubicBezTo>
                    <a:pt x="28" y="16"/>
                    <a:pt x="20" y="14"/>
                    <a:pt x="12" y="7"/>
                  </a:cubicBezTo>
                  <a:cubicBezTo>
                    <a:pt x="12" y="6"/>
                    <a:pt x="13" y="5"/>
                    <a:pt x="14" y="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0" name="Freeform 407">
              <a:extLst>
                <a:ext uri="{FF2B5EF4-FFF2-40B4-BE49-F238E27FC236}">
                  <a16:creationId xmlns:a16="http://schemas.microsoft.com/office/drawing/2014/main" id="{3AC62DAC-55E3-4D5A-BDC7-8DD2E24F2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527"/>
              <a:ext cx="20" cy="36"/>
            </a:xfrm>
            <a:custGeom>
              <a:avLst/>
              <a:gdLst>
                <a:gd name="T0" fmla="*/ 64 w 9"/>
                <a:gd name="T1" fmla="*/ 36 h 16"/>
                <a:gd name="T2" fmla="*/ 44 w 9"/>
                <a:gd name="T3" fmla="*/ 182 h 16"/>
                <a:gd name="T4" fmla="*/ 98 w 9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6" y="3"/>
                  </a:moveTo>
                  <a:cubicBezTo>
                    <a:pt x="0" y="6"/>
                    <a:pt x="1" y="11"/>
                    <a:pt x="4" y="16"/>
                  </a:cubicBezTo>
                  <a:cubicBezTo>
                    <a:pt x="4" y="10"/>
                    <a:pt x="4" y="4"/>
                    <a:pt x="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1" name="Freeform 408">
              <a:extLst>
                <a:ext uri="{FF2B5EF4-FFF2-40B4-BE49-F238E27FC236}">
                  <a16:creationId xmlns:a16="http://schemas.microsoft.com/office/drawing/2014/main" id="{BA7A4327-5F1F-414D-8209-FBA3B817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668"/>
              <a:ext cx="87" cy="83"/>
            </a:xfrm>
            <a:custGeom>
              <a:avLst/>
              <a:gdLst>
                <a:gd name="T0" fmla="*/ 0 w 39"/>
                <a:gd name="T1" fmla="*/ 0 h 37"/>
                <a:gd name="T2" fmla="*/ 288 w 39"/>
                <a:gd name="T3" fmla="*/ 417 h 37"/>
                <a:gd name="T4" fmla="*/ 190 w 39"/>
                <a:gd name="T5" fmla="*/ 236 h 37"/>
                <a:gd name="T6" fmla="*/ 433 w 39"/>
                <a:gd name="T7" fmla="*/ 397 h 37"/>
                <a:gd name="T8" fmla="*/ 109 w 39"/>
                <a:gd name="T9" fmla="*/ 6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7">
                  <a:moveTo>
                    <a:pt x="0" y="0"/>
                  </a:moveTo>
                  <a:cubicBezTo>
                    <a:pt x="11" y="9"/>
                    <a:pt x="17" y="26"/>
                    <a:pt x="26" y="37"/>
                  </a:cubicBezTo>
                  <a:cubicBezTo>
                    <a:pt x="22" y="34"/>
                    <a:pt x="16" y="27"/>
                    <a:pt x="17" y="21"/>
                  </a:cubicBezTo>
                  <a:cubicBezTo>
                    <a:pt x="26" y="15"/>
                    <a:pt x="33" y="32"/>
                    <a:pt x="39" y="35"/>
                  </a:cubicBezTo>
                  <a:cubicBezTo>
                    <a:pt x="32" y="25"/>
                    <a:pt x="21" y="10"/>
                    <a:pt x="10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2" name="Freeform 409">
              <a:extLst>
                <a:ext uri="{FF2B5EF4-FFF2-40B4-BE49-F238E27FC236}">
                  <a16:creationId xmlns:a16="http://schemas.microsoft.com/office/drawing/2014/main" id="{7F5E0B34-712D-4E04-86EE-3994BADF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781"/>
              <a:ext cx="74" cy="49"/>
            </a:xfrm>
            <a:custGeom>
              <a:avLst/>
              <a:gdLst>
                <a:gd name="T0" fmla="*/ 0 w 33"/>
                <a:gd name="T1" fmla="*/ 0 h 22"/>
                <a:gd name="T2" fmla="*/ 65 w 33"/>
                <a:gd name="T3" fmla="*/ 243 h 22"/>
                <a:gd name="T4" fmla="*/ 182 w 33"/>
                <a:gd name="T5" fmla="*/ 109 h 22"/>
                <a:gd name="T6" fmla="*/ 372 w 33"/>
                <a:gd name="T7" fmla="*/ 234 h 22"/>
                <a:gd name="T8" fmla="*/ 81 w 33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2">
                  <a:moveTo>
                    <a:pt x="0" y="0"/>
                  </a:moveTo>
                  <a:cubicBezTo>
                    <a:pt x="8" y="6"/>
                    <a:pt x="6" y="13"/>
                    <a:pt x="6" y="22"/>
                  </a:cubicBezTo>
                  <a:cubicBezTo>
                    <a:pt x="9" y="17"/>
                    <a:pt x="6" y="7"/>
                    <a:pt x="16" y="10"/>
                  </a:cubicBezTo>
                  <a:cubicBezTo>
                    <a:pt x="22" y="12"/>
                    <a:pt x="27" y="20"/>
                    <a:pt x="33" y="21"/>
                  </a:cubicBezTo>
                  <a:cubicBezTo>
                    <a:pt x="29" y="8"/>
                    <a:pt x="15" y="9"/>
                    <a:pt x="7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3" name="Freeform 410">
              <a:extLst>
                <a:ext uri="{FF2B5EF4-FFF2-40B4-BE49-F238E27FC236}">
                  <a16:creationId xmlns:a16="http://schemas.microsoft.com/office/drawing/2014/main" id="{43414400-43D5-40B9-A2A3-A7430A7B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864"/>
              <a:ext cx="32" cy="31"/>
            </a:xfrm>
            <a:custGeom>
              <a:avLst/>
              <a:gdLst>
                <a:gd name="T0" fmla="*/ 25 w 14"/>
                <a:gd name="T1" fmla="*/ 0 h 14"/>
                <a:gd name="T2" fmla="*/ 25 w 14"/>
                <a:gd name="T3" fmla="*/ 153 h 14"/>
                <a:gd name="T4" fmla="*/ 48 w 14"/>
                <a:gd name="T5" fmla="*/ 64 h 14"/>
                <a:gd name="T6" fmla="*/ 167 w 14"/>
                <a:gd name="T7" fmla="*/ 89 h 14"/>
                <a:gd name="T8" fmla="*/ 48 w 14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0"/>
                  </a:moveTo>
                  <a:cubicBezTo>
                    <a:pt x="0" y="4"/>
                    <a:pt x="0" y="10"/>
                    <a:pt x="2" y="14"/>
                  </a:cubicBezTo>
                  <a:cubicBezTo>
                    <a:pt x="3" y="11"/>
                    <a:pt x="3" y="9"/>
                    <a:pt x="4" y="6"/>
                  </a:cubicBezTo>
                  <a:cubicBezTo>
                    <a:pt x="8" y="5"/>
                    <a:pt x="11" y="7"/>
                    <a:pt x="14" y="8"/>
                  </a:cubicBezTo>
                  <a:cubicBezTo>
                    <a:pt x="12" y="4"/>
                    <a:pt x="7" y="3"/>
                    <a:pt x="4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4" name="Freeform 411">
              <a:extLst>
                <a:ext uri="{FF2B5EF4-FFF2-40B4-BE49-F238E27FC236}">
                  <a16:creationId xmlns:a16="http://schemas.microsoft.com/office/drawing/2014/main" id="{EEE338A6-05F9-4138-B773-6DEE28CA5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2805"/>
              <a:ext cx="29" cy="41"/>
            </a:xfrm>
            <a:custGeom>
              <a:avLst/>
              <a:gdLst>
                <a:gd name="T0" fmla="*/ 9 w 13"/>
                <a:gd name="T1" fmla="*/ 0 h 18"/>
                <a:gd name="T2" fmla="*/ 89 w 13"/>
                <a:gd name="T3" fmla="*/ 212 h 18"/>
                <a:gd name="T4" fmla="*/ 145 w 13"/>
                <a:gd name="T5" fmla="*/ 130 h 18"/>
                <a:gd name="T6" fmla="*/ 45 w 13"/>
                <a:gd name="T7" fmla="*/ 1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8">
                  <a:moveTo>
                    <a:pt x="1" y="0"/>
                  </a:moveTo>
                  <a:cubicBezTo>
                    <a:pt x="0" y="7"/>
                    <a:pt x="3" y="13"/>
                    <a:pt x="8" y="18"/>
                  </a:cubicBezTo>
                  <a:cubicBezTo>
                    <a:pt x="0" y="10"/>
                    <a:pt x="7" y="10"/>
                    <a:pt x="13" y="11"/>
                  </a:cubicBezTo>
                  <a:cubicBezTo>
                    <a:pt x="11" y="7"/>
                    <a:pt x="6" y="5"/>
                    <a:pt x="4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5" name="Freeform 412">
              <a:extLst>
                <a:ext uri="{FF2B5EF4-FFF2-40B4-BE49-F238E27FC236}">
                  <a16:creationId xmlns:a16="http://schemas.microsoft.com/office/drawing/2014/main" id="{3FB4DF08-9057-44AE-B255-20657B079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3371"/>
              <a:ext cx="78" cy="33"/>
            </a:xfrm>
            <a:custGeom>
              <a:avLst/>
              <a:gdLst>
                <a:gd name="T0" fmla="*/ 36 w 35"/>
                <a:gd name="T1" fmla="*/ 53 h 15"/>
                <a:gd name="T2" fmla="*/ 234 w 35"/>
                <a:gd name="T3" fmla="*/ 150 h 15"/>
                <a:gd name="T4" fmla="*/ 377 w 35"/>
                <a:gd name="T5" fmla="*/ 0 h 15"/>
                <a:gd name="T6" fmla="*/ 279 w 35"/>
                <a:gd name="T7" fmla="*/ 44 h 15"/>
                <a:gd name="T8" fmla="*/ 178 w 35"/>
                <a:gd name="T9" fmla="*/ 10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5">
                  <a:moveTo>
                    <a:pt x="3" y="5"/>
                  </a:moveTo>
                  <a:cubicBezTo>
                    <a:pt x="0" y="11"/>
                    <a:pt x="16" y="14"/>
                    <a:pt x="21" y="14"/>
                  </a:cubicBezTo>
                  <a:cubicBezTo>
                    <a:pt x="29" y="15"/>
                    <a:pt x="35" y="10"/>
                    <a:pt x="34" y="0"/>
                  </a:cubicBezTo>
                  <a:cubicBezTo>
                    <a:pt x="30" y="0"/>
                    <a:pt x="29" y="3"/>
                    <a:pt x="25" y="4"/>
                  </a:cubicBezTo>
                  <a:cubicBezTo>
                    <a:pt x="34" y="14"/>
                    <a:pt x="21" y="9"/>
                    <a:pt x="16" y="1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6" name="Freeform 413">
              <a:extLst>
                <a:ext uri="{FF2B5EF4-FFF2-40B4-BE49-F238E27FC236}">
                  <a16:creationId xmlns:a16="http://schemas.microsoft.com/office/drawing/2014/main" id="{699E7F43-3F6D-4C0D-9D3D-BD8AE03FE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366"/>
              <a:ext cx="96" cy="61"/>
            </a:xfrm>
            <a:custGeom>
              <a:avLst/>
              <a:gdLst>
                <a:gd name="T0" fmla="*/ 0 w 43"/>
                <a:gd name="T1" fmla="*/ 183 h 27"/>
                <a:gd name="T2" fmla="*/ 355 w 43"/>
                <a:gd name="T3" fmla="*/ 312 h 27"/>
                <a:gd name="T4" fmla="*/ 355 w 43"/>
                <a:gd name="T5" fmla="*/ 149 h 27"/>
                <a:gd name="T6" fmla="*/ 424 w 43"/>
                <a:gd name="T7" fmla="*/ 56 h 27"/>
                <a:gd name="T8" fmla="*/ 299 w 43"/>
                <a:gd name="T9" fmla="*/ 81 h 27"/>
                <a:gd name="T10" fmla="*/ 179 w 43"/>
                <a:gd name="T11" fmla="*/ 0 h 27"/>
                <a:gd name="T12" fmla="*/ 89 w 43"/>
                <a:gd name="T13" fmla="*/ 13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27">
                  <a:moveTo>
                    <a:pt x="0" y="16"/>
                  </a:moveTo>
                  <a:cubicBezTo>
                    <a:pt x="8" y="16"/>
                    <a:pt x="30" y="15"/>
                    <a:pt x="32" y="27"/>
                  </a:cubicBezTo>
                  <a:cubicBezTo>
                    <a:pt x="29" y="23"/>
                    <a:pt x="29" y="18"/>
                    <a:pt x="32" y="13"/>
                  </a:cubicBezTo>
                  <a:cubicBezTo>
                    <a:pt x="36" y="9"/>
                    <a:pt x="43" y="10"/>
                    <a:pt x="38" y="5"/>
                  </a:cubicBezTo>
                  <a:cubicBezTo>
                    <a:pt x="33" y="0"/>
                    <a:pt x="32" y="5"/>
                    <a:pt x="27" y="7"/>
                  </a:cubicBezTo>
                  <a:cubicBezTo>
                    <a:pt x="21" y="8"/>
                    <a:pt x="16" y="6"/>
                    <a:pt x="16" y="0"/>
                  </a:cubicBezTo>
                  <a:cubicBezTo>
                    <a:pt x="14" y="4"/>
                    <a:pt x="14" y="13"/>
                    <a:pt x="8" y="1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7" name="Freeform 414">
              <a:extLst>
                <a:ext uri="{FF2B5EF4-FFF2-40B4-BE49-F238E27FC236}">
                  <a16:creationId xmlns:a16="http://schemas.microsoft.com/office/drawing/2014/main" id="{A58A6EEB-1836-432F-BD30-7EF986452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3353"/>
              <a:ext cx="43" cy="186"/>
            </a:xfrm>
            <a:custGeom>
              <a:avLst/>
              <a:gdLst>
                <a:gd name="T0" fmla="*/ 174 w 19"/>
                <a:gd name="T1" fmla="*/ 182 h 83"/>
                <a:gd name="T2" fmla="*/ 163 w 19"/>
                <a:gd name="T3" fmla="*/ 587 h 83"/>
                <a:gd name="T4" fmla="*/ 0 w 19"/>
                <a:gd name="T5" fmla="*/ 934 h 83"/>
                <a:gd name="T6" fmla="*/ 81 w 19"/>
                <a:gd name="T7" fmla="*/ 733 h 83"/>
                <a:gd name="T8" fmla="*/ 118 w 19"/>
                <a:gd name="T9" fmla="*/ 554 h 83"/>
                <a:gd name="T10" fmla="*/ 72 w 19"/>
                <a:gd name="T11" fmla="*/ 408 h 83"/>
                <a:gd name="T12" fmla="*/ 45 w 19"/>
                <a:gd name="T13" fmla="*/ 247 h 83"/>
                <a:gd name="T14" fmla="*/ 149 w 19"/>
                <a:gd name="T15" fmla="*/ 0 h 83"/>
                <a:gd name="T16" fmla="*/ 174 w 19"/>
                <a:gd name="T17" fmla="*/ 2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83">
                  <a:moveTo>
                    <a:pt x="15" y="16"/>
                  </a:moveTo>
                  <a:cubicBezTo>
                    <a:pt x="19" y="25"/>
                    <a:pt x="17" y="42"/>
                    <a:pt x="14" y="52"/>
                  </a:cubicBezTo>
                  <a:cubicBezTo>
                    <a:pt x="11" y="63"/>
                    <a:pt x="4" y="72"/>
                    <a:pt x="0" y="83"/>
                  </a:cubicBezTo>
                  <a:cubicBezTo>
                    <a:pt x="2" y="76"/>
                    <a:pt x="3" y="71"/>
                    <a:pt x="7" y="65"/>
                  </a:cubicBezTo>
                  <a:cubicBezTo>
                    <a:pt x="9" y="60"/>
                    <a:pt x="10" y="54"/>
                    <a:pt x="10" y="49"/>
                  </a:cubicBezTo>
                  <a:cubicBezTo>
                    <a:pt x="10" y="43"/>
                    <a:pt x="8" y="41"/>
                    <a:pt x="6" y="36"/>
                  </a:cubicBezTo>
                  <a:cubicBezTo>
                    <a:pt x="5" y="32"/>
                    <a:pt x="7" y="23"/>
                    <a:pt x="4" y="22"/>
                  </a:cubicBezTo>
                  <a:cubicBezTo>
                    <a:pt x="15" y="35"/>
                    <a:pt x="12" y="1"/>
                    <a:pt x="13" y="0"/>
                  </a:cubicBezTo>
                  <a:cubicBezTo>
                    <a:pt x="13" y="7"/>
                    <a:pt x="15" y="14"/>
                    <a:pt x="15" y="2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8" name="Freeform 415">
              <a:extLst>
                <a:ext uri="{FF2B5EF4-FFF2-40B4-BE49-F238E27FC236}">
                  <a16:creationId xmlns:a16="http://schemas.microsoft.com/office/drawing/2014/main" id="{FADF14CB-45F1-4F3D-B3E9-6DE19757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624"/>
              <a:ext cx="131" cy="74"/>
            </a:xfrm>
            <a:custGeom>
              <a:avLst/>
              <a:gdLst>
                <a:gd name="T0" fmla="*/ 25 w 58"/>
                <a:gd name="T1" fmla="*/ 0 h 33"/>
                <a:gd name="T2" fmla="*/ 321 w 58"/>
                <a:gd name="T3" fmla="*/ 170 h 33"/>
                <a:gd name="T4" fmla="*/ 495 w 58"/>
                <a:gd name="T5" fmla="*/ 271 h 33"/>
                <a:gd name="T6" fmla="*/ 669 w 58"/>
                <a:gd name="T7" fmla="*/ 372 h 33"/>
                <a:gd name="T8" fmla="*/ 632 w 58"/>
                <a:gd name="T9" fmla="*/ 126 h 33"/>
                <a:gd name="T10" fmla="*/ 506 w 58"/>
                <a:gd name="T11" fmla="*/ 182 h 33"/>
                <a:gd name="T12" fmla="*/ 357 w 58"/>
                <a:gd name="T13" fmla="*/ 157 h 33"/>
                <a:gd name="T14" fmla="*/ 402 w 58"/>
                <a:gd name="T15" fmla="*/ 9 h 33"/>
                <a:gd name="T16" fmla="*/ 264 w 58"/>
                <a:gd name="T17" fmla="*/ 6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33">
                  <a:moveTo>
                    <a:pt x="2" y="0"/>
                  </a:moveTo>
                  <a:cubicBezTo>
                    <a:pt x="0" y="11"/>
                    <a:pt x="21" y="12"/>
                    <a:pt x="28" y="15"/>
                  </a:cubicBezTo>
                  <a:cubicBezTo>
                    <a:pt x="33" y="18"/>
                    <a:pt x="38" y="21"/>
                    <a:pt x="43" y="24"/>
                  </a:cubicBezTo>
                  <a:cubicBezTo>
                    <a:pt x="49" y="26"/>
                    <a:pt x="53" y="29"/>
                    <a:pt x="58" y="33"/>
                  </a:cubicBezTo>
                  <a:cubicBezTo>
                    <a:pt x="47" y="26"/>
                    <a:pt x="45" y="19"/>
                    <a:pt x="55" y="11"/>
                  </a:cubicBezTo>
                  <a:cubicBezTo>
                    <a:pt x="50" y="11"/>
                    <a:pt x="48" y="16"/>
                    <a:pt x="44" y="16"/>
                  </a:cubicBezTo>
                  <a:cubicBezTo>
                    <a:pt x="39" y="17"/>
                    <a:pt x="36" y="13"/>
                    <a:pt x="31" y="14"/>
                  </a:cubicBezTo>
                  <a:cubicBezTo>
                    <a:pt x="33" y="10"/>
                    <a:pt x="38" y="5"/>
                    <a:pt x="35" y="1"/>
                  </a:cubicBezTo>
                  <a:cubicBezTo>
                    <a:pt x="31" y="4"/>
                    <a:pt x="28" y="7"/>
                    <a:pt x="23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9" name="Freeform 416">
              <a:extLst>
                <a:ext uri="{FF2B5EF4-FFF2-40B4-BE49-F238E27FC236}">
                  <a16:creationId xmlns:a16="http://schemas.microsoft.com/office/drawing/2014/main" id="{6E7D6FCC-8AD7-41E0-8798-702A3226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687"/>
              <a:ext cx="88" cy="56"/>
            </a:xfrm>
            <a:custGeom>
              <a:avLst/>
              <a:gdLst>
                <a:gd name="T0" fmla="*/ 0 w 39"/>
                <a:gd name="T1" fmla="*/ 56 h 25"/>
                <a:gd name="T2" fmla="*/ 45 w 39"/>
                <a:gd name="T3" fmla="*/ 235 h 25"/>
                <a:gd name="T4" fmla="*/ 219 w 39"/>
                <a:gd name="T5" fmla="*/ 134 h 25"/>
                <a:gd name="T6" fmla="*/ 284 w 39"/>
                <a:gd name="T7" fmla="*/ 226 h 25"/>
                <a:gd name="T8" fmla="*/ 345 w 39"/>
                <a:gd name="T9" fmla="*/ 155 h 25"/>
                <a:gd name="T10" fmla="*/ 449 w 39"/>
                <a:gd name="T11" fmla="*/ 155 h 25"/>
                <a:gd name="T12" fmla="*/ 438 w 39"/>
                <a:gd name="T13" fmla="*/ 81 h 25"/>
                <a:gd name="T14" fmla="*/ 366 w 39"/>
                <a:gd name="T15" fmla="*/ 134 h 25"/>
                <a:gd name="T16" fmla="*/ 275 w 39"/>
                <a:gd name="T17" fmla="*/ 65 h 25"/>
                <a:gd name="T18" fmla="*/ 117 w 39"/>
                <a:gd name="T19" fmla="*/ 134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5">
                  <a:moveTo>
                    <a:pt x="0" y="5"/>
                  </a:moveTo>
                  <a:cubicBezTo>
                    <a:pt x="2" y="10"/>
                    <a:pt x="0" y="20"/>
                    <a:pt x="4" y="21"/>
                  </a:cubicBezTo>
                  <a:cubicBezTo>
                    <a:pt x="9" y="22"/>
                    <a:pt x="12" y="12"/>
                    <a:pt x="19" y="12"/>
                  </a:cubicBezTo>
                  <a:cubicBezTo>
                    <a:pt x="22" y="18"/>
                    <a:pt x="19" y="25"/>
                    <a:pt x="25" y="20"/>
                  </a:cubicBezTo>
                  <a:cubicBezTo>
                    <a:pt x="27" y="19"/>
                    <a:pt x="27" y="16"/>
                    <a:pt x="30" y="14"/>
                  </a:cubicBezTo>
                  <a:cubicBezTo>
                    <a:pt x="33" y="13"/>
                    <a:pt x="36" y="16"/>
                    <a:pt x="39" y="14"/>
                  </a:cubicBezTo>
                  <a:cubicBezTo>
                    <a:pt x="38" y="12"/>
                    <a:pt x="37" y="9"/>
                    <a:pt x="38" y="7"/>
                  </a:cubicBezTo>
                  <a:cubicBezTo>
                    <a:pt x="36" y="8"/>
                    <a:pt x="34" y="11"/>
                    <a:pt x="32" y="12"/>
                  </a:cubicBezTo>
                  <a:cubicBezTo>
                    <a:pt x="26" y="13"/>
                    <a:pt x="27" y="9"/>
                    <a:pt x="24" y="6"/>
                  </a:cubicBezTo>
                  <a:cubicBezTo>
                    <a:pt x="16" y="0"/>
                    <a:pt x="18" y="12"/>
                    <a:pt x="10" y="1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0" name="Freeform 417">
              <a:extLst>
                <a:ext uri="{FF2B5EF4-FFF2-40B4-BE49-F238E27FC236}">
                  <a16:creationId xmlns:a16="http://schemas.microsoft.com/office/drawing/2014/main" id="{1067D477-3473-4A11-A96B-E9C909BB4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714"/>
              <a:ext cx="40" cy="27"/>
            </a:xfrm>
            <a:custGeom>
              <a:avLst/>
              <a:gdLst>
                <a:gd name="T0" fmla="*/ 9 w 18"/>
                <a:gd name="T1" fmla="*/ 72 h 12"/>
                <a:gd name="T2" fmla="*/ 0 w 18"/>
                <a:gd name="T3" fmla="*/ 92 h 12"/>
                <a:gd name="T4" fmla="*/ 198 w 18"/>
                <a:gd name="T5" fmla="*/ 92 h 12"/>
                <a:gd name="T6" fmla="*/ 53 w 18"/>
                <a:gd name="T7" fmla="*/ 7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">
                  <a:moveTo>
                    <a:pt x="1" y="6"/>
                  </a:moveTo>
                  <a:cubicBezTo>
                    <a:pt x="0" y="6"/>
                    <a:pt x="0" y="7"/>
                    <a:pt x="0" y="8"/>
                  </a:cubicBezTo>
                  <a:cubicBezTo>
                    <a:pt x="5" y="12"/>
                    <a:pt x="12" y="8"/>
                    <a:pt x="18" y="8"/>
                  </a:cubicBezTo>
                  <a:cubicBezTo>
                    <a:pt x="18" y="0"/>
                    <a:pt x="8" y="8"/>
                    <a:pt x="5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1" name="Freeform 418">
              <a:extLst>
                <a:ext uri="{FF2B5EF4-FFF2-40B4-BE49-F238E27FC236}">
                  <a16:creationId xmlns:a16="http://schemas.microsoft.com/office/drawing/2014/main" id="{5F1096AA-BD8B-46B6-8A71-D46CFDB8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3590"/>
              <a:ext cx="235" cy="173"/>
            </a:xfrm>
            <a:custGeom>
              <a:avLst/>
              <a:gdLst>
                <a:gd name="T0" fmla="*/ 0 w 105"/>
                <a:gd name="T1" fmla="*/ 672 h 77"/>
                <a:gd name="T2" fmla="*/ 154 w 105"/>
                <a:gd name="T3" fmla="*/ 692 h 77"/>
                <a:gd name="T4" fmla="*/ 215 w 105"/>
                <a:gd name="T5" fmla="*/ 854 h 77"/>
                <a:gd name="T6" fmla="*/ 380 w 105"/>
                <a:gd name="T7" fmla="*/ 863 h 77"/>
                <a:gd name="T8" fmla="*/ 562 w 105"/>
                <a:gd name="T9" fmla="*/ 807 h 77"/>
                <a:gd name="T10" fmla="*/ 1088 w 105"/>
                <a:gd name="T11" fmla="*/ 445 h 77"/>
                <a:gd name="T12" fmla="*/ 1177 w 105"/>
                <a:gd name="T13" fmla="*/ 182 h 77"/>
                <a:gd name="T14" fmla="*/ 1007 w 105"/>
                <a:gd name="T15" fmla="*/ 45 h 77"/>
                <a:gd name="T16" fmla="*/ 1121 w 105"/>
                <a:gd name="T17" fmla="*/ 272 h 77"/>
                <a:gd name="T18" fmla="*/ 1097 w 105"/>
                <a:gd name="T19" fmla="*/ 339 h 77"/>
                <a:gd name="T20" fmla="*/ 1032 w 105"/>
                <a:gd name="T21" fmla="*/ 373 h 77"/>
                <a:gd name="T22" fmla="*/ 1032 w 105"/>
                <a:gd name="T23" fmla="*/ 490 h 77"/>
                <a:gd name="T24" fmla="*/ 786 w 105"/>
                <a:gd name="T25" fmla="*/ 499 h 77"/>
                <a:gd name="T26" fmla="*/ 707 w 105"/>
                <a:gd name="T27" fmla="*/ 566 h 77"/>
                <a:gd name="T28" fmla="*/ 607 w 105"/>
                <a:gd name="T29" fmla="*/ 535 h 77"/>
                <a:gd name="T30" fmla="*/ 741 w 105"/>
                <a:gd name="T31" fmla="*/ 611 h 77"/>
                <a:gd name="T32" fmla="*/ 562 w 105"/>
                <a:gd name="T33" fmla="*/ 793 h 77"/>
                <a:gd name="T34" fmla="*/ 271 w 105"/>
                <a:gd name="T35" fmla="*/ 818 h 7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5" h="77">
                  <a:moveTo>
                    <a:pt x="0" y="59"/>
                  </a:moveTo>
                  <a:cubicBezTo>
                    <a:pt x="5" y="57"/>
                    <a:pt x="10" y="57"/>
                    <a:pt x="14" y="61"/>
                  </a:cubicBezTo>
                  <a:cubicBezTo>
                    <a:pt x="17" y="66"/>
                    <a:pt x="15" y="72"/>
                    <a:pt x="19" y="75"/>
                  </a:cubicBezTo>
                  <a:cubicBezTo>
                    <a:pt x="22" y="76"/>
                    <a:pt x="31" y="76"/>
                    <a:pt x="34" y="76"/>
                  </a:cubicBezTo>
                  <a:cubicBezTo>
                    <a:pt x="40" y="76"/>
                    <a:pt x="45" y="74"/>
                    <a:pt x="50" y="71"/>
                  </a:cubicBezTo>
                  <a:cubicBezTo>
                    <a:pt x="69" y="64"/>
                    <a:pt x="89" y="58"/>
                    <a:pt x="97" y="39"/>
                  </a:cubicBezTo>
                  <a:cubicBezTo>
                    <a:pt x="100" y="31"/>
                    <a:pt x="104" y="24"/>
                    <a:pt x="105" y="16"/>
                  </a:cubicBezTo>
                  <a:cubicBezTo>
                    <a:pt x="105" y="8"/>
                    <a:pt x="99" y="0"/>
                    <a:pt x="90" y="4"/>
                  </a:cubicBezTo>
                  <a:cubicBezTo>
                    <a:pt x="97" y="9"/>
                    <a:pt x="102" y="15"/>
                    <a:pt x="100" y="24"/>
                  </a:cubicBezTo>
                  <a:cubicBezTo>
                    <a:pt x="99" y="27"/>
                    <a:pt x="99" y="27"/>
                    <a:pt x="98" y="30"/>
                  </a:cubicBezTo>
                  <a:cubicBezTo>
                    <a:pt x="96" y="31"/>
                    <a:pt x="93" y="31"/>
                    <a:pt x="92" y="33"/>
                  </a:cubicBezTo>
                  <a:cubicBezTo>
                    <a:pt x="91" y="37"/>
                    <a:pt x="95" y="39"/>
                    <a:pt x="92" y="43"/>
                  </a:cubicBezTo>
                  <a:cubicBezTo>
                    <a:pt x="85" y="54"/>
                    <a:pt x="76" y="40"/>
                    <a:pt x="70" y="44"/>
                  </a:cubicBezTo>
                  <a:cubicBezTo>
                    <a:pt x="66" y="47"/>
                    <a:pt x="70" y="53"/>
                    <a:pt x="63" y="50"/>
                  </a:cubicBezTo>
                  <a:cubicBezTo>
                    <a:pt x="59" y="49"/>
                    <a:pt x="58" y="42"/>
                    <a:pt x="54" y="47"/>
                  </a:cubicBezTo>
                  <a:cubicBezTo>
                    <a:pt x="56" y="52"/>
                    <a:pt x="62" y="52"/>
                    <a:pt x="66" y="54"/>
                  </a:cubicBezTo>
                  <a:cubicBezTo>
                    <a:pt x="65" y="62"/>
                    <a:pt x="56" y="68"/>
                    <a:pt x="50" y="70"/>
                  </a:cubicBezTo>
                  <a:cubicBezTo>
                    <a:pt x="42" y="73"/>
                    <a:pt x="31" y="77"/>
                    <a:pt x="24" y="7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2" name="Freeform 419">
              <a:extLst>
                <a:ext uri="{FF2B5EF4-FFF2-40B4-BE49-F238E27FC236}">
                  <a16:creationId xmlns:a16="http://schemas.microsoft.com/office/drawing/2014/main" id="{6287F0AE-56AB-4500-896C-A5B4D1A4D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3712"/>
              <a:ext cx="36" cy="22"/>
            </a:xfrm>
            <a:custGeom>
              <a:avLst/>
              <a:gdLst>
                <a:gd name="T0" fmla="*/ 0 w 16"/>
                <a:gd name="T1" fmla="*/ 0 h 10"/>
                <a:gd name="T2" fmla="*/ 182 w 16"/>
                <a:gd name="T3" fmla="*/ 53 h 10"/>
                <a:gd name="T4" fmla="*/ 45 w 16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1" y="7"/>
                    <a:pt x="12" y="10"/>
                    <a:pt x="16" y="5"/>
                  </a:cubicBezTo>
                  <a:cubicBezTo>
                    <a:pt x="14" y="5"/>
                    <a:pt x="4" y="2"/>
                    <a:pt x="4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3" name="Freeform 420">
              <a:extLst>
                <a:ext uri="{FF2B5EF4-FFF2-40B4-BE49-F238E27FC236}">
                  <a16:creationId xmlns:a16="http://schemas.microsoft.com/office/drawing/2014/main" id="{B4FDCE98-5EFB-4734-BDF7-26149136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595"/>
              <a:ext cx="63" cy="67"/>
            </a:xfrm>
            <a:custGeom>
              <a:avLst/>
              <a:gdLst>
                <a:gd name="T0" fmla="*/ 72 w 28"/>
                <a:gd name="T1" fmla="*/ 170 h 30"/>
                <a:gd name="T2" fmla="*/ 299 w 28"/>
                <a:gd name="T3" fmla="*/ 145 h 30"/>
                <a:gd name="T4" fmla="*/ 117 w 28"/>
                <a:gd name="T5" fmla="*/ 335 h 30"/>
                <a:gd name="T6" fmla="*/ 11 w 28"/>
                <a:gd name="T7" fmla="*/ 190 h 30"/>
                <a:gd name="T8" fmla="*/ 0 w 28"/>
                <a:gd name="T9" fmla="*/ 190 h 30"/>
                <a:gd name="T10" fmla="*/ 173 w 28"/>
                <a:gd name="T11" fmla="*/ 0 h 30"/>
                <a:gd name="T12" fmla="*/ 194 w 28"/>
                <a:gd name="T13" fmla="*/ 45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0">
                  <a:moveTo>
                    <a:pt x="6" y="15"/>
                  </a:moveTo>
                  <a:cubicBezTo>
                    <a:pt x="8" y="14"/>
                    <a:pt x="24" y="10"/>
                    <a:pt x="26" y="13"/>
                  </a:cubicBezTo>
                  <a:cubicBezTo>
                    <a:pt x="28" y="18"/>
                    <a:pt x="12" y="26"/>
                    <a:pt x="10" y="30"/>
                  </a:cubicBezTo>
                  <a:cubicBezTo>
                    <a:pt x="14" y="20"/>
                    <a:pt x="14" y="12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2" y="10"/>
                    <a:pt x="10" y="5"/>
                    <a:pt x="15" y="0"/>
                  </a:cubicBezTo>
                  <a:cubicBezTo>
                    <a:pt x="15" y="1"/>
                    <a:pt x="16" y="3"/>
                    <a:pt x="17" y="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4" name="Freeform 421">
              <a:extLst>
                <a:ext uri="{FF2B5EF4-FFF2-40B4-BE49-F238E27FC236}">
                  <a16:creationId xmlns:a16="http://schemas.microsoft.com/office/drawing/2014/main" id="{5210FAC1-A65C-47D6-AF3E-68B5F6F5A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465"/>
              <a:ext cx="119" cy="103"/>
            </a:xfrm>
            <a:custGeom>
              <a:avLst/>
              <a:gdLst>
                <a:gd name="T0" fmla="*/ 101 w 53"/>
                <a:gd name="T1" fmla="*/ 271 h 46"/>
                <a:gd name="T2" fmla="*/ 397 w 53"/>
                <a:gd name="T3" fmla="*/ 170 h 46"/>
                <a:gd name="T4" fmla="*/ 599 w 53"/>
                <a:gd name="T5" fmla="*/ 0 h 46"/>
                <a:gd name="T6" fmla="*/ 454 w 53"/>
                <a:gd name="T7" fmla="*/ 110 h 46"/>
                <a:gd name="T8" fmla="*/ 292 w 53"/>
                <a:gd name="T9" fmla="*/ 170 h 46"/>
                <a:gd name="T10" fmla="*/ 247 w 53"/>
                <a:gd name="T11" fmla="*/ 36 h 46"/>
                <a:gd name="T12" fmla="*/ 218 w 53"/>
                <a:gd name="T13" fmla="*/ 181 h 46"/>
                <a:gd name="T14" fmla="*/ 81 w 53"/>
                <a:gd name="T15" fmla="*/ 235 h 46"/>
                <a:gd name="T16" fmla="*/ 9 w 53"/>
                <a:gd name="T17" fmla="*/ 361 h 46"/>
                <a:gd name="T18" fmla="*/ 45 w 53"/>
                <a:gd name="T19" fmla="*/ 517 h 46"/>
                <a:gd name="T20" fmla="*/ 137 w 53"/>
                <a:gd name="T21" fmla="*/ 280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46">
                  <a:moveTo>
                    <a:pt x="9" y="24"/>
                  </a:moveTo>
                  <a:cubicBezTo>
                    <a:pt x="16" y="17"/>
                    <a:pt x="25" y="18"/>
                    <a:pt x="35" y="15"/>
                  </a:cubicBezTo>
                  <a:cubicBezTo>
                    <a:pt x="42" y="13"/>
                    <a:pt x="52" y="9"/>
                    <a:pt x="53" y="0"/>
                  </a:cubicBezTo>
                  <a:cubicBezTo>
                    <a:pt x="48" y="5"/>
                    <a:pt x="47" y="8"/>
                    <a:pt x="40" y="10"/>
                  </a:cubicBezTo>
                  <a:cubicBezTo>
                    <a:pt x="35" y="11"/>
                    <a:pt x="31" y="14"/>
                    <a:pt x="26" y="15"/>
                  </a:cubicBezTo>
                  <a:cubicBezTo>
                    <a:pt x="24" y="11"/>
                    <a:pt x="24" y="7"/>
                    <a:pt x="22" y="3"/>
                  </a:cubicBezTo>
                  <a:cubicBezTo>
                    <a:pt x="19" y="7"/>
                    <a:pt x="22" y="13"/>
                    <a:pt x="19" y="16"/>
                  </a:cubicBezTo>
                  <a:cubicBezTo>
                    <a:pt x="16" y="18"/>
                    <a:pt x="10" y="18"/>
                    <a:pt x="7" y="21"/>
                  </a:cubicBezTo>
                  <a:cubicBezTo>
                    <a:pt x="3" y="25"/>
                    <a:pt x="2" y="27"/>
                    <a:pt x="1" y="32"/>
                  </a:cubicBezTo>
                  <a:cubicBezTo>
                    <a:pt x="0" y="38"/>
                    <a:pt x="4" y="42"/>
                    <a:pt x="4" y="46"/>
                  </a:cubicBezTo>
                  <a:cubicBezTo>
                    <a:pt x="2" y="39"/>
                    <a:pt x="5" y="29"/>
                    <a:pt x="12" y="2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5" name="Freeform 422">
              <a:extLst>
                <a:ext uri="{FF2B5EF4-FFF2-40B4-BE49-F238E27FC236}">
                  <a16:creationId xmlns:a16="http://schemas.microsoft.com/office/drawing/2014/main" id="{EC614F10-6A08-429B-B1F0-2200969C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3339"/>
              <a:ext cx="67" cy="85"/>
            </a:xfrm>
            <a:custGeom>
              <a:avLst/>
              <a:gdLst>
                <a:gd name="T0" fmla="*/ 20 w 30"/>
                <a:gd name="T1" fmla="*/ 425 h 38"/>
                <a:gd name="T2" fmla="*/ 101 w 30"/>
                <a:gd name="T3" fmla="*/ 315 h 38"/>
                <a:gd name="T4" fmla="*/ 235 w 30"/>
                <a:gd name="T5" fmla="*/ 280 h 38"/>
                <a:gd name="T6" fmla="*/ 299 w 30"/>
                <a:gd name="T7" fmla="*/ 0 h 38"/>
                <a:gd name="T8" fmla="*/ 226 w 30"/>
                <a:gd name="T9" fmla="*/ 246 h 38"/>
                <a:gd name="T10" fmla="*/ 0 w 30"/>
                <a:gd name="T11" fmla="*/ 31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8">
                  <a:moveTo>
                    <a:pt x="2" y="38"/>
                  </a:moveTo>
                  <a:cubicBezTo>
                    <a:pt x="0" y="36"/>
                    <a:pt x="5" y="30"/>
                    <a:pt x="9" y="28"/>
                  </a:cubicBezTo>
                  <a:cubicBezTo>
                    <a:pt x="13" y="25"/>
                    <a:pt x="17" y="27"/>
                    <a:pt x="21" y="25"/>
                  </a:cubicBezTo>
                  <a:cubicBezTo>
                    <a:pt x="30" y="21"/>
                    <a:pt x="23" y="8"/>
                    <a:pt x="27" y="0"/>
                  </a:cubicBezTo>
                  <a:cubicBezTo>
                    <a:pt x="24" y="7"/>
                    <a:pt x="24" y="16"/>
                    <a:pt x="20" y="22"/>
                  </a:cubicBezTo>
                  <a:cubicBezTo>
                    <a:pt x="14" y="30"/>
                    <a:pt x="7" y="20"/>
                    <a:pt x="0" y="2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6" name="Freeform 423">
              <a:extLst>
                <a:ext uri="{FF2B5EF4-FFF2-40B4-BE49-F238E27FC236}">
                  <a16:creationId xmlns:a16="http://schemas.microsoft.com/office/drawing/2014/main" id="{A38BB4D5-5757-4397-BF46-9CB721805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133"/>
              <a:ext cx="49" cy="94"/>
            </a:xfrm>
            <a:custGeom>
              <a:avLst/>
              <a:gdLst>
                <a:gd name="T0" fmla="*/ 154 w 22"/>
                <a:gd name="T1" fmla="*/ 300 h 42"/>
                <a:gd name="T2" fmla="*/ 234 w 22"/>
                <a:gd name="T3" fmla="*/ 470 h 42"/>
                <a:gd name="T4" fmla="*/ 243 w 22"/>
                <a:gd name="T5" fmla="*/ 345 h 42"/>
                <a:gd name="T6" fmla="*/ 134 w 22"/>
                <a:gd name="T7" fmla="*/ 215 h 42"/>
                <a:gd name="T8" fmla="*/ 100 w 22"/>
                <a:gd name="T9" fmla="*/ 36 h 42"/>
                <a:gd name="T10" fmla="*/ 45 w 22"/>
                <a:gd name="T11" fmla="*/ 9 h 42"/>
                <a:gd name="T12" fmla="*/ 45 w 22"/>
                <a:gd name="T13" fmla="*/ 65 h 42"/>
                <a:gd name="T14" fmla="*/ 118 w 22"/>
                <a:gd name="T15" fmla="*/ 29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42">
                  <a:moveTo>
                    <a:pt x="14" y="27"/>
                  </a:moveTo>
                  <a:cubicBezTo>
                    <a:pt x="16" y="32"/>
                    <a:pt x="13" y="41"/>
                    <a:pt x="21" y="42"/>
                  </a:cubicBezTo>
                  <a:cubicBezTo>
                    <a:pt x="21" y="38"/>
                    <a:pt x="19" y="34"/>
                    <a:pt x="22" y="31"/>
                  </a:cubicBezTo>
                  <a:cubicBezTo>
                    <a:pt x="16" y="29"/>
                    <a:pt x="14" y="25"/>
                    <a:pt x="12" y="19"/>
                  </a:cubicBezTo>
                  <a:cubicBezTo>
                    <a:pt x="10" y="14"/>
                    <a:pt x="12" y="7"/>
                    <a:pt x="9" y="3"/>
                  </a:cubicBezTo>
                  <a:cubicBezTo>
                    <a:pt x="9" y="2"/>
                    <a:pt x="5" y="0"/>
                    <a:pt x="4" y="1"/>
                  </a:cubicBezTo>
                  <a:cubicBezTo>
                    <a:pt x="0" y="2"/>
                    <a:pt x="4" y="4"/>
                    <a:pt x="4" y="6"/>
                  </a:cubicBezTo>
                  <a:cubicBezTo>
                    <a:pt x="6" y="12"/>
                    <a:pt x="8" y="20"/>
                    <a:pt x="11" y="2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7" name="Freeform 424">
              <a:extLst>
                <a:ext uri="{FF2B5EF4-FFF2-40B4-BE49-F238E27FC236}">
                  <a16:creationId xmlns:a16="http://schemas.microsoft.com/office/drawing/2014/main" id="{C7F5B1D8-1B78-4680-AB49-13676E63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229"/>
              <a:ext cx="33" cy="50"/>
            </a:xfrm>
            <a:custGeom>
              <a:avLst/>
              <a:gdLst>
                <a:gd name="T0" fmla="*/ 0 w 15"/>
                <a:gd name="T1" fmla="*/ 45 h 22"/>
                <a:gd name="T2" fmla="*/ 88 w 15"/>
                <a:gd name="T3" fmla="*/ 175 h 22"/>
                <a:gd name="T4" fmla="*/ 161 w 15"/>
                <a:gd name="T5" fmla="*/ 259 h 22"/>
                <a:gd name="T6" fmla="*/ 97 w 15"/>
                <a:gd name="T7" fmla="*/ 102 h 22"/>
                <a:gd name="T8" fmla="*/ 141 w 15"/>
                <a:gd name="T9" fmla="*/ 0 h 22"/>
                <a:gd name="T10" fmla="*/ 33 w 15"/>
                <a:gd name="T11" fmla="*/ 73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2">
                  <a:moveTo>
                    <a:pt x="0" y="4"/>
                  </a:moveTo>
                  <a:cubicBezTo>
                    <a:pt x="1" y="8"/>
                    <a:pt x="5" y="12"/>
                    <a:pt x="8" y="15"/>
                  </a:cubicBezTo>
                  <a:cubicBezTo>
                    <a:pt x="10" y="17"/>
                    <a:pt x="15" y="19"/>
                    <a:pt x="15" y="22"/>
                  </a:cubicBezTo>
                  <a:cubicBezTo>
                    <a:pt x="14" y="18"/>
                    <a:pt x="12" y="12"/>
                    <a:pt x="9" y="9"/>
                  </a:cubicBezTo>
                  <a:cubicBezTo>
                    <a:pt x="10" y="6"/>
                    <a:pt x="12" y="3"/>
                    <a:pt x="13" y="0"/>
                  </a:cubicBezTo>
                  <a:cubicBezTo>
                    <a:pt x="11" y="3"/>
                    <a:pt x="6" y="11"/>
                    <a:pt x="3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8" name="Freeform 425">
              <a:extLst>
                <a:ext uri="{FF2B5EF4-FFF2-40B4-BE49-F238E27FC236}">
                  <a16:creationId xmlns:a16="http://schemas.microsoft.com/office/drawing/2014/main" id="{CE352502-5AC1-4B6F-B9A7-430E31725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3169"/>
              <a:ext cx="30" cy="119"/>
            </a:xfrm>
            <a:custGeom>
              <a:avLst/>
              <a:gdLst>
                <a:gd name="T0" fmla="*/ 0 w 13"/>
                <a:gd name="T1" fmla="*/ 353 h 53"/>
                <a:gd name="T2" fmla="*/ 37 w 13"/>
                <a:gd name="T3" fmla="*/ 454 h 53"/>
                <a:gd name="T4" fmla="*/ 28 w 13"/>
                <a:gd name="T5" fmla="*/ 599 h 53"/>
                <a:gd name="T6" fmla="*/ 65 w 13"/>
                <a:gd name="T7" fmla="*/ 418 h 53"/>
                <a:gd name="T8" fmla="*/ 122 w 13"/>
                <a:gd name="T9" fmla="*/ 292 h 53"/>
                <a:gd name="T10" fmla="*/ 48 w 13"/>
                <a:gd name="T11" fmla="*/ 0 h 53"/>
                <a:gd name="T12" fmla="*/ 111 w 13"/>
                <a:gd name="T13" fmla="*/ 171 h 53"/>
                <a:gd name="T14" fmla="*/ 65 w 13"/>
                <a:gd name="T15" fmla="*/ 317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53">
                  <a:moveTo>
                    <a:pt x="0" y="31"/>
                  </a:moveTo>
                  <a:cubicBezTo>
                    <a:pt x="1" y="34"/>
                    <a:pt x="3" y="37"/>
                    <a:pt x="3" y="40"/>
                  </a:cubicBezTo>
                  <a:cubicBezTo>
                    <a:pt x="4" y="45"/>
                    <a:pt x="1" y="49"/>
                    <a:pt x="2" y="53"/>
                  </a:cubicBezTo>
                  <a:cubicBezTo>
                    <a:pt x="5" y="49"/>
                    <a:pt x="4" y="42"/>
                    <a:pt x="5" y="37"/>
                  </a:cubicBezTo>
                  <a:cubicBezTo>
                    <a:pt x="6" y="32"/>
                    <a:pt x="9" y="30"/>
                    <a:pt x="10" y="26"/>
                  </a:cubicBezTo>
                  <a:cubicBezTo>
                    <a:pt x="13" y="19"/>
                    <a:pt x="10" y="5"/>
                    <a:pt x="4" y="0"/>
                  </a:cubicBezTo>
                  <a:cubicBezTo>
                    <a:pt x="4" y="5"/>
                    <a:pt x="8" y="10"/>
                    <a:pt x="9" y="15"/>
                  </a:cubicBezTo>
                  <a:cubicBezTo>
                    <a:pt x="9" y="22"/>
                    <a:pt x="6" y="24"/>
                    <a:pt x="5" y="2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9" name="Freeform 426">
              <a:extLst>
                <a:ext uri="{FF2B5EF4-FFF2-40B4-BE49-F238E27FC236}">
                  <a16:creationId xmlns:a16="http://schemas.microsoft.com/office/drawing/2014/main" id="{F33A14BB-C260-40EF-83F0-D08FC57D3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016"/>
              <a:ext cx="67" cy="126"/>
            </a:xfrm>
            <a:custGeom>
              <a:avLst/>
              <a:gdLst>
                <a:gd name="T0" fmla="*/ 199 w 30"/>
                <a:gd name="T1" fmla="*/ 275 h 56"/>
                <a:gd name="T2" fmla="*/ 290 w 30"/>
                <a:gd name="T3" fmla="*/ 446 h 56"/>
                <a:gd name="T4" fmla="*/ 299 w 30"/>
                <a:gd name="T5" fmla="*/ 639 h 56"/>
                <a:gd name="T6" fmla="*/ 199 w 30"/>
                <a:gd name="T7" fmla="*/ 511 h 56"/>
                <a:gd name="T8" fmla="*/ 170 w 30"/>
                <a:gd name="T9" fmla="*/ 275 h 56"/>
                <a:gd name="T10" fmla="*/ 109 w 30"/>
                <a:gd name="T11" fmla="*/ 182 h 56"/>
                <a:gd name="T12" fmla="*/ 20 w 30"/>
                <a:gd name="T13" fmla="*/ 137 h 56"/>
                <a:gd name="T14" fmla="*/ 80 w 30"/>
                <a:gd name="T15" fmla="*/ 0 h 56"/>
                <a:gd name="T16" fmla="*/ 226 w 30"/>
                <a:gd name="T17" fmla="*/ 284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56">
                  <a:moveTo>
                    <a:pt x="18" y="24"/>
                  </a:moveTo>
                  <a:cubicBezTo>
                    <a:pt x="18" y="29"/>
                    <a:pt x="24" y="35"/>
                    <a:pt x="26" y="39"/>
                  </a:cubicBezTo>
                  <a:cubicBezTo>
                    <a:pt x="28" y="45"/>
                    <a:pt x="30" y="51"/>
                    <a:pt x="27" y="56"/>
                  </a:cubicBezTo>
                  <a:cubicBezTo>
                    <a:pt x="28" y="50"/>
                    <a:pt x="25" y="44"/>
                    <a:pt x="18" y="45"/>
                  </a:cubicBezTo>
                  <a:cubicBezTo>
                    <a:pt x="24" y="36"/>
                    <a:pt x="19" y="32"/>
                    <a:pt x="15" y="24"/>
                  </a:cubicBezTo>
                  <a:cubicBezTo>
                    <a:pt x="13" y="21"/>
                    <a:pt x="14" y="18"/>
                    <a:pt x="10" y="16"/>
                  </a:cubicBezTo>
                  <a:cubicBezTo>
                    <a:pt x="7" y="15"/>
                    <a:pt x="0" y="20"/>
                    <a:pt x="2" y="12"/>
                  </a:cubicBezTo>
                  <a:cubicBezTo>
                    <a:pt x="11" y="22"/>
                    <a:pt x="10" y="6"/>
                    <a:pt x="7" y="0"/>
                  </a:cubicBezTo>
                  <a:cubicBezTo>
                    <a:pt x="11" y="9"/>
                    <a:pt x="13" y="17"/>
                    <a:pt x="20" y="2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0" name="Freeform 427">
              <a:extLst>
                <a:ext uri="{FF2B5EF4-FFF2-40B4-BE49-F238E27FC236}">
                  <a16:creationId xmlns:a16="http://schemas.microsoft.com/office/drawing/2014/main" id="{8F8DDAFD-27AE-4ED9-B3E6-AA66EEF0E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3003"/>
              <a:ext cx="85" cy="132"/>
            </a:xfrm>
            <a:custGeom>
              <a:avLst/>
              <a:gdLst>
                <a:gd name="T0" fmla="*/ 215 w 38"/>
                <a:gd name="T1" fmla="*/ 89 h 59"/>
                <a:gd name="T2" fmla="*/ 134 w 38"/>
                <a:gd name="T3" fmla="*/ 371 h 59"/>
                <a:gd name="T4" fmla="*/ 81 w 38"/>
                <a:gd name="T5" fmla="*/ 660 h 59"/>
                <a:gd name="T6" fmla="*/ 89 w 38"/>
                <a:gd name="T7" fmla="*/ 481 h 59"/>
                <a:gd name="T8" fmla="*/ 181 w 38"/>
                <a:gd name="T9" fmla="*/ 392 h 59"/>
                <a:gd name="T10" fmla="*/ 199 w 38"/>
                <a:gd name="T11" fmla="*/ 271 h 59"/>
                <a:gd name="T12" fmla="*/ 300 w 38"/>
                <a:gd name="T13" fmla="*/ 215 h 59"/>
                <a:gd name="T14" fmla="*/ 280 w 38"/>
                <a:gd name="T15" fmla="*/ 154 h 59"/>
                <a:gd name="T16" fmla="*/ 416 w 38"/>
                <a:gd name="T17" fmla="*/ 215 h 59"/>
                <a:gd name="T18" fmla="*/ 344 w 38"/>
                <a:gd name="T19" fmla="*/ 134 h 59"/>
                <a:gd name="T20" fmla="*/ 324 w 38"/>
                <a:gd name="T21" fmla="*/ 0 h 59"/>
                <a:gd name="T22" fmla="*/ 226 w 38"/>
                <a:gd name="T23" fmla="*/ 89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59">
                  <a:moveTo>
                    <a:pt x="19" y="8"/>
                  </a:moveTo>
                  <a:cubicBezTo>
                    <a:pt x="18" y="16"/>
                    <a:pt x="15" y="26"/>
                    <a:pt x="12" y="33"/>
                  </a:cubicBezTo>
                  <a:cubicBezTo>
                    <a:pt x="7" y="41"/>
                    <a:pt x="0" y="50"/>
                    <a:pt x="7" y="59"/>
                  </a:cubicBezTo>
                  <a:cubicBezTo>
                    <a:pt x="7" y="54"/>
                    <a:pt x="6" y="48"/>
                    <a:pt x="8" y="43"/>
                  </a:cubicBezTo>
                  <a:cubicBezTo>
                    <a:pt x="10" y="40"/>
                    <a:pt x="15" y="39"/>
                    <a:pt x="16" y="35"/>
                  </a:cubicBezTo>
                  <a:cubicBezTo>
                    <a:pt x="17" y="32"/>
                    <a:pt x="15" y="28"/>
                    <a:pt x="18" y="24"/>
                  </a:cubicBezTo>
                  <a:cubicBezTo>
                    <a:pt x="20" y="21"/>
                    <a:pt x="23" y="18"/>
                    <a:pt x="27" y="19"/>
                  </a:cubicBezTo>
                  <a:cubicBezTo>
                    <a:pt x="25" y="17"/>
                    <a:pt x="25" y="17"/>
                    <a:pt x="25" y="14"/>
                  </a:cubicBezTo>
                  <a:cubicBezTo>
                    <a:pt x="29" y="18"/>
                    <a:pt x="35" y="14"/>
                    <a:pt x="37" y="19"/>
                  </a:cubicBezTo>
                  <a:cubicBezTo>
                    <a:pt x="38" y="13"/>
                    <a:pt x="33" y="15"/>
                    <a:pt x="31" y="12"/>
                  </a:cubicBezTo>
                  <a:cubicBezTo>
                    <a:pt x="30" y="9"/>
                    <a:pt x="30" y="4"/>
                    <a:pt x="29" y="0"/>
                  </a:cubicBezTo>
                  <a:cubicBezTo>
                    <a:pt x="27" y="2"/>
                    <a:pt x="21" y="15"/>
                    <a:pt x="20" y="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1" name="Freeform 428">
              <a:extLst>
                <a:ext uri="{FF2B5EF4-FFF2-40B4-BE49-F238E27FC236}">
                  <a16:creationId xmlns:a16="http://schemas.microsoft.com/office/drawing/2014/main" id="{02A74C1E-3515-42E2-A3F3-934BD2084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104"/>
              <a:ext cx="38" cy="103"/>
            </a:xfrm>
            <a:custGeom>
              <a:avLst/>
              <a:gdLst>
                <a:gd name="T0" fmla="*/ 0 w 17"/>
                <a:gd name="T1" fmla="*/ 271 h 46"/>
                <a:gd name="T2" fmla="*/ 20 w 17"/>
                <a:gd name="T3" fmla="*/ 461 h 46"/>
                <a:gd name="T4" fmla="*/ 125 w 17"/>
                <a:gd name="T5" fmla="*/ 372 h 46"/>
                <a:gd name="T6" fmla="*/ 80 w 17"/>
                <a:gd name="T7" fmla="*/ 0 h 46"/>
                <a:gd name="T8" fmla="*/ 125 w 17"/>
                <a:gd name="T9" fmla="*/ 181 h 46"/>
                <a:gd name="T10" fmla="*/ 36 w 17"/>
                <a:gd name="T11" fmla="*/ 291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6">
                  <a:moveTo>
                    <a:pt x="0" y="24"/>
                  </a:moveTo>
                  <a:cubicBezTo>
                    <a:pt x="1" y="27"/>
                    <a:pt x="0" y="38"/>
                    <a:pt x="2" y="41"/>
                  </a:cubicBezTo>
                  <a:cubicBezTo>
                    <a:pt x="6" y="46"/>
                    <a:pt x="10" y="36"/>
                    <a:pt x="11" y="33"/>
                  </a:cubicBezTo>
                  <a:cubicBezTo>
                    <a:pt x="15" y="25"/>
                    <a:pt x="17" y="5"/>
                    <a:pt x="7" y="0"/>
                  </a:cubicBezTo>
                  <a:cubicBezTo>
                    <a:pt x="7" y="5"/>
                    <a:pt x="12" y="9"/>
                    <a:pt x="11" y="16"/>
                  </a:cubicBezTo>
                  <a:cubicBezTo>
                    <a:pt x="11" y="23"/>
                    <a:pt x="9" y="26"/>
                    <a:pt x="3" y="2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2" name="Freeform 429">
              <a:extLst>
                <a:ext uri="{FF2B5EF4-FFF2-40B4-BE49-F238E27FC236}">
                  <a16:creationId xmlns:a16="http://schemas.microsoft.com/office/drawing/2014/main" id="{5D716DCE-81D5-484D-9E1E-FBF980A63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225"/>
              <a:ext cx="27" cy="72"/>
            </a:xfrm>
            <a:custGeom>
              <a:avLst/>
              <a:gdLst>
                <a:gd name="T0" fmla="*/ 137 w 12"/>
                <a:gd name="T1" fmla="*/ 0 h 32"/>
                <a:gd name="T2" fmla="*/ 101 w 12"/>
                <a:gd name="T3" fmla="*/ 207 h 32"/>
                <a:gd name="T4" fmla="*/ 0 w 12"/>
                <a:gd name="T5" fmla="*/ 275 h 32"/>
                <a:gd name="T6" fmla="*/ 81 w 12"/>
                <a:gd name="T7" fmla="*/ 162 h 32"/>
                <a:gd name="T8" fmla="*/ 126 w 12"/>
                <a:gd name="T9" fmla="*/ 2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2">
                  <a:moveTo>
                    <a:pt x="12" y="0"/>
                  </a:moveTo>
                  <a:cubicBezTo>
                    <a:pt x="10" y="5"/>
                    <a:pt x="11" y="12"/>
                    <a:pt x="9" y="18"/>
                  </a:cubicBezTo>
                  <a:cubicBezTo>
                    <a:pt x="8" y="21"/>
                    <a:pt x="1" y="32"/>
                    <a:pt x="0" y="24"/>
                  </a:cubicBezTo>
                  <a:cubicBezTo>
                    <a:pt x="7" y="25"/>
                    <a:pt x="6" y="19"/>
                    <a:pt x="7" y="14"/>
                  </a:cubicBezTo>
                  <a:cubicBezTo>
                    <a:pt x="7" y="8"/>
                    <a:pt x="8" y="7"/>
                    <a:pt x="11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3" name="Freeform 430">
              <a:extLst>
                <a:ext uri="{FF2B5EF4-FFF2-40B4-BE49-F238E27FC236}">
                  <a16:creationId xmlns:a16="http://schemas.microsoft.com/office/drawing/2014/main" id="{91C55E1E-CA02-4B08-ABA5-CA87B0B4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326"/>
              <a:ext cx="87" cy="98"/>
            </a:xfrm>
            <a:custGeom>
              <a:avLst/>
              <a:gdLst>
                <a:gd name="T0" fmla="*/ 413 w 39"/>
                <a:gd name="T1" fmla="*/ 0 h 44"/>
                <a:gd name="T2" fmla="*/ 424 w 39"/>
                <a:gd name="T3" fmla="*/ 189 h 44"/>
                <a:gd name="T4" fmla="*/ 308 w 39"/>
                <a:gd name="T5" fmla="*/ 243 h 44"/>
                <a:gd name="T6" fmla="*/ 234 w 39"/>
                <a:gd name="T7" fmla="*/ 486 h 44"/>
                <a:gd name="T8" fmla="*/ 223 w 39"/>
                <a:gd name="T9" fmla="*/ 307 h 44"/>
                <a:gd name="T10" fmla="*/ 80 w 39"/>
                <a:gd name="T11" fmla="*/ 388 h 44"/>
                <a:gd name="T12" fmla="*/ 0 w 39"/>
                <a:gd name="T13" fmla="*/ 189 h 44"/>
                <a:gd name="T14" fmla="*/ 109 w 39"/>
                <a:gd name="T15" fmla="*/ 298 h 44"/>
                <a:gd name="T16" fmla="*/ 190 w 39"/>
                <a:gd name="T17" fmla="*/ 209 h 44"/>
                <a:gd name="T18" fmla="*/ 125 w 39"/>
                <a:gd name="T19" fmla="*/ 165 h 44"/>
                <a:gd name="T20" fmla="*/ 154 w 39"/>
                <a:gd name="T21" fmla="*/ 109 h 44"/>
                <a:gd name="T22" fmla="*/ 397 w 39"/>
                <a:gd name="T23" fmla="*/ 36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44">
                  <a:moveTo>
                    <a:pt x="37" y="0"/>
                  </a:moveTo>
                  <a:cubicBezTo>
                    <a:pt x="37" y="6"/>
                    <a:pt x="39" y="11"/>
                    <a:pt x="38" y="17"/>
                  </a:cubicBezTo>
                  <a:cubicBezTo>
                    <a:pt x="36" y="24"/>
                    <a:pt x="34" y="23"/>
                    <a:pt x="28" y="22"/>
                  </a:cubicBezTo>
                  <a:cubicBezTo>
                    <a:pt x="11" y="20"/>
                    <a:pt x="29" y="37"/>
                    <a:pt x="21" y="44"/>
                  </a:cubicBezTo>
                  <a:cubicBezTo>
                    <a:pt x="16" y="40"/>
                    <a:pt x="25" y="32"/>
                    <a:pt x="20" y="28"/>
                  </a:cubicBezTo>
                  <a:cubicBezTo>
                    <a:pt x="16" y="24"/>
                    <a:pt x="12" y="34"/>
                    <a:pt x="7" y="35"/>
                  </a:cubicBezTo>
                  <a:cubicBezTo>
                    <a:pt x="5" y="29"/>
                    <a:pt x="1" y="23"/>
                    <a:pt x="0" y="17"/>
                  </a:cubicBezTo>
                  <a:cubicBezTo>
                    <a:pt x="1" y="22"/>
                    <a:pt x="5" y="26"/>
                    <a:pt x="10" y="27"/>
                  </a:cubicBezTo>
                  <a:cubicBezTo>
                    <a:pt x="12" y="24"/>
                    <a:pt x="15" y="22"/>
                    <a:pt x="17" y="19"/>
                  </a:cubicBezTo>
                  <a:cubicBezTo>
                    <a:pt x="16" y="17"/>
                    <a:pt x="14" y="15"/>
                    <a:pt x="11" y="15"/>
                  </a:cubicBezTo>
                  <a:cubicBezTo>
                    <a:pt x="11" y="13"/>
                    <a:pt x="12" y="11"/>
                    <a:pt x="14" y="10"/>
                  </a:cubicBezTo>
                  <a:cubicBezTo>
                    <a:pt x="20" y="21"/>
                    <a:pt x="36" y="17"/>
                    <a:pt x="36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4" name="Freeform 431">
              <a:extLst>
                <a:ext uri="{FF2B5EF4-FFF2-40B4-BE49-F238E27FC236}">
                  <a16:creationId xmlns:a16="http://schemas.microsoft.com/office/drawing/2014/main" id="{5699E7C8-EA18-4DAD-B6EB-3ED41A5B4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451"/>
              <a:ext cx="52" cy="79"/>
            </a:xfrm>
            <a:custGeom>
              <a:avLst/>
              <a:gdLst>
                <a:gd name="T0" fmla="*/ 25 w 23"/>
                <a:gd name="T1" fmla="*/ 147 h 35"/>
                <a:gd name="T2" fmla="*/ 25 w 23"/>
                <a:gd name="T3" fmla="*/ 402 h 35"/>
                <a:gd name="T4" fmla="*/ 57 w 23"/>
                <a:gd name="T5" fmla="*/ 275 h 35"/>
                <a:gd name="T6" fmla="*/ 81 w 23"/>
                <a:gd name="T7" fmla="*/ 147 h 35"/>
                <a:gd name="T8" fmla="*/ 219 w 23"/>
                <a:gd name="T9" fmla="*/ 102 h 35"/>
                <a:gd name="T10" fmla="*/ 267 w 23"/>
                <a:gd name="T11" fmla="*/ 0 h 35"/>
                <a:gd name="T12" fmla="*/ 93 w 23"/>
                <a:gd name="T13" fmla="*/ 12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5">
                  <a:moveTo>
                    <a:pt x="2" y="13"/>
                  </a:moveTo>
                  <a:cubicBezTo>
                    <a:pt x="4" y="20"/>
                    <a:pt x="0" y="28"/>
                    <a:pt x="2" y="35"/>
                  </a:cubicBezTo>
                  <a:cubicBezTo>
                    <a:pt x="2" y="31"/>
                    <a:pt x="3" y="27"/>
                    <a:pt x="5" y="24"/>
                  </a:cubicBezTo>
                  <a:cubicBezTo>
                    <a:pt x="6" y="22"/>
                    <a:pt x="7" y="14"/>
                    <a:pt x="7" y="13"/>
                  </a:cubicBezTo>
                  <a:cubicBezTo>
                    <a:pt x="10" y="9"/>
                    <a:pt x="15" y="12"/>
                    <a:pt x="19" y="9"/>
                  </a:cubicBezTo>
                  <a:cubicBezTo>
                    <a:pt x="22" y="7"/>
                    <a:pt x="23" y="3"/>
                    <a:pt x="23" y="0"/>
                  </a:cubicBezTo>
                  <a:cubicBezTo>
                    <a:pt x="19" y="5"/>
                    <a:pt x="15" y="8"/>
                    <a:pt x="8" y="1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5" name="Freeform 432">
              <a:extLst>
                <a:ext uri="{FF2B5EF4-FFF2-40B4-BE49-F238E27FC236}">
                  <a16:creationId xmlns:a16="http://schemas.microsoft.com/office/drawing/2014/main" id="{0C54CFFD-C9D2-4918-8DD9-E43DC0E87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454"/>
              <a:ext cx="41" cy="134"/>
            </a:xfrm>
            <a:custGeom>
              <a:avLst/>
              <a:gdLst>
                <a:gd name="T0" fmla="*/ 212 w 18"/>
                <a:gd name="T1" fmla="*/ 0 h 60"/>
                <a:gd name="T2" fmla="*/ 187 w 18"/>
                <a:gd name="T3" fmla="*/ 190 h 60"/>
                <a:gd name="T4" fmla="*/ 82 w 18"/>
                <a:gd name="T5" fmla="*/ 335 h 60"/>
                <a:gd name="T6" fmla="*/ 130 w 18"/>
                <a:gd name="T7" fmla="*/ 525 h 60"/>
                <a:gd name="T8" fmla="*/ 82 w 18"/>
                <a:gd name="T9" fmla="*/ 668 h 60"/>
                <a:gd name="T10" fmla="*/ 36 w 18"/>
                <a:gd name="T11" fmla="*/ 344 h 60"/>
                <a:gd name="T12" fmla="*/ 175 w 18"/>
                <a:gd name="T13" fmla="*/ 36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60">
                  <a:moveTo>
                    <a:pt x="18" y="0"/>
                  </a:moveTo>
                  <a:cubicBezTo>
                    <a:pt x="15" y="6"/>
                    <a:pt x="13" y="9"/>
                    <a:pt x="16" y="17"/>
                  </a:cubicBezTo>
                  <a:cubicBezTo>
                    <a:pt x="11" y="21"/>
                    <a:pt x="8" y="23"/>
                    <a:pt x="7" y="30"/>
                  </a:cubicBezTo>
                  <a:cubicBezTo>
                    <a:pt x="6" y="38"/>
                    <a:pt x="11" y="41"/>
                    <a:pt x="11" y="47"/>
                  </a:cubicBezTo>
                  <a:cubicBezTo>
                    <a:pt x="4" y="42"/>
                    <a:pt x="6" y="57"/>
                    <a:pt x="7" y="60"/>
                  </a:cubicBezTo>
                  <a:cubicBezTo>
                    <a:pt x="0" y="53"/>
                    <a:pt x="2" y="40"/>
                    <a:pt x="3" y="31"/>
                  </a:cubicBezTo>
                  <a:cubicBezTo>
                    <a:pt x="3" y="22"/>
                    <a:pt x="8" y="10"/>
                    <a:pt x="15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6" name="Freeform 433">
              <a:extLst>
                <a:ext uri="{FF2B5EF4-FFF2-40B4-BE49-F238E27FC236}">
                  <a16:creationId xmlns:a16="http://schemas.microsoft.com/office/drawing/2014/main" id="{40929330-AA80-4878-9692-8A30B8CD3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3595"/>
              <a:ext cx="45" cy="78"/>
            </a:xfrm>
            <a:custGeom>
              <a:avLst/>
              <a:gdLst>
                <a:gd name="T0" fmla="*/ 0 w 20"/>
                <a:gd name="T1" fmla="*/ 343 h 35"/>
                <a:gd name="T2" fmla="*/ 227 w 20"/>
                <a:gd name="T3" fmla="*/ 198 h 35"/>
                <a:gd name="T4" fmla="*/ 173 w 20"/>
                <a:gd name="T5" fmla="*/ 263 h 35"/>
                <a:gd name="T6" fmla="*/ 56 w 20"/>
                <a:gd name="T7" fmla="*/ 0 h 35"/>
                <a:gd name="T8" fmla="*/ 56 w 20"/>
                <a:gd name="T9" fmla="*/ 279 h 35"/>
                <a:gd name="T10" fmla="*/ 56 w 20"/>
                <a:gd name="T11" fmla="*/ 263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5">
                  <a:moveTo>
                    <a:pt x="0" y="31"/>
                  </a:moveTo>
                  <a:cubicBezTo>
                    <a:pt x="10" y="35"/>
                    <a:pt x="19" y="29"/>
                    <a:pt x="20" y="18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0" y="19"/>
                    <a:pt x="7" y="5"/>
                    <a:pt x="5" y="0"/>
                  </a:cubicBezTo>
                  <a:cubicBezTo>
                    <a:pt x="5" y="8"/>
                    <a:pt x="6" y="17"/>
                    <a:pt x="5" y="25"/>
                  </a:cubicBezTo>
                  <a:cubicBezTo>
                    <a:pt x="4" y="26"/>
                    <a:pt x="5" y="24"/>
                    <a:pt x="5" y="2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7" name="Freeform 434">
              <a:extLst>
                <a:ext uri="{FF2B5EF4-FFF2-40B4-BE49-F238E27FC236}">
                  <a16:creationId xmlns:a16="http://schemas.microsoft.com/office/drawing/2014/main" id="{3E829B6B-2B00-4132-9260-5BD070D55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308"/>
              <a:ext cx="76" cy="83"/>
            </a:xfrm>
            <a:custGeom>
              <a:avLst/>
              <a:gdLst>
                <a:gd name="T0" fmla="*/ 199 w 34"/>
                <a:gd name="T1" fmla="*/ 45 h 37"/>
                <a:gd name="T2" fmla="*/ 154 w 34"/>
                <a:gd name="T3" fmla="*/ 417 h 37"/>
                <a:gd name="T4" fmla="*/ 170 w 34"/>
                <a:gd name="T5" fmla="*/ 157 h 37"/>
                <a:gd name="T6" fmla="*/ 369 w 34"/>
                <a:gd name="T7" fmla="*/ 146 h 37"/>
                <a:gd name="T8" fmla="*/ 134 w 34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7">
                  <a:moveTo>
                    <a:pt x="18" y="4"/>
                  </a:moveTo>
                  <a:cubicBezTo>
                    <a:pt x="8" y="9"/>
                    <a:pt x="0" y="32"/>
                    <a:pt x="14" y="37"/>
                  </a:cubicBezTo>
                  <a:cubicBezTo>
                    <a:pt x="12" y="29"/>
                    <a:pt x="7" y="20"/>
                    <a:pt x="15" y="14"/>
                  </a:cubicBezTo>
                  <a:cubicBezTo>
                    <a:pt x="19" y="12"/>
                    <a:pt x="30" y="10"/>
                    <a:pt x="33" y="13"/>
                  </a:cubicBezTo>
                  <a:cubicBezTo>
                    <a:pt x="34" y="2"/>
                    <a:pt x="12" y="10"/>
                    <a:pt x="12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8" name="Freeform 435">
              <a:extLst>
                <a:ext uri="{FF2B5EF4-FFF2-40B4-BE49-F238E27FC236}">
                  <a16:creationId xmlns:a16="http://schemas.microsoft.com/office/drawing/2014/main" id="{47596683-EA8D-4824-BA5E-E69D52256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3182"/>
              <a:ext cx="29" cy="99"/>
            </a:xfrm>
            <a:custGeom>
              <a:avLst/>
              <a:gdLst>
                <a:gd name="T0" fmla="*/ 134 w 13"/>
                <a:gd name="T1" fmla="*/ 0 h 44"/>
                <a:gd name="T2" fmla="*/ 45 w 13"/>
                <a:gd name="T3" fmla="*/ 146 h 44"/>
                <a:gd name="T4" fmla="*/ 80 w 13"/>
                <a:gd name="T5" fmla="*/ 329 h 44"/>
                <a:gd name="T6" fmla="*/ 0 w 13"/>
                <a:gd name="T7" fmla="*/ 446 h 44"/>
                <a:gd name="T8" fmla="*/ 145 w 13"/>
                <a:gd name="T9" fmla="*/ 466 h 44"/>
                <a:gd name="T10" fmla="*/ 89 w 13"/>
                <a:gd name="T11" fmla="*/ 299 h 44"/>
                <a:gd name="T12" fmla="*/ 134 w 13"/>
                <a:gd name="T13" fmla="*/ 5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4">
                  <a:moveTo>
                    <a:pt x="12" y="0"/>
                  </a:moveTo>
                  <a:cubicBezTo>
                    <a:pt x="8" y="4"/>
                    <a:pt x="5" y="9"/>
                    <a:pt x="4" y="13"/>
                  </a:cubicBezTo>
                  <a:cubicBezTo>
                    <a:pt x="3" y="19"/>
                    <a:pt x="8" y="24"/>
                    <a:pt x="7" y="29"/>
                  </a:cubicBezTo>
                  <a:cubicBezTo>
                    <a:pt x="6" y="33"/>
                    <a:pt x="0" y="36"/>
                    <a:pt x="0" y="39"/>
                  </a:cubicBezTo>
                  <a:cubicBezTo>
                    <a:pt x="0" y="44"/>
                    <a:pt x="10" y="41"/>
                    <a:pt x="13" y="41"/>
                  </a:cubicBezTo>
                  <a:cubicBezTo>
                    <a:pt x="12" y="36"/>
                    <a:pt x="9" y="30"/>
                    <a:pt x="8" y="26"/>
                  </a:cubicBezTo>
                  <a:cubicBezTo>
                    <a:pt x="7" y="19"/>
                    <a:pt x="7" y="10"/>
                    <a:pt x="12" y="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9" name="Freeform 436">
              <a:extLst>
                <a:ext uri="{FF2B5EF4-FFF2-40B4-BE49-F238E27FC236}">
                  <a16:creationId xmlns:a16="http://schemas.microsoft.com/office/drawing/2014/main" id="{8D2E0B83-4623-4D10-8D43-3D035CDBA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935"/>
              <a:ext cx="56" cy="113"/>
            </a:xfrm>
            <a:custGeom>
              <a:avLst/>
              <a:gdLst>
                <a:gd name="T0" fmla="*/ 20 w 25"/>
                <a:gd name="T1" fmla="*/ 81 h 50"/>
                <a:gd name="T2" fmla="*/ 181 w 25"/>
                <a:gd name="T3" fmla="*/ 576 h 50"/>
                <a:gd name="T4" fmla="*/ 202 w 25"/>
                <a:gd name="T5" fmla="*/ 287 h 50"/>
                <a:gd name="T6" fmla="*/ 246 w 25"/>
                <a:gd name="T7" fmla="*/ 56 h 50"/>
                <a:gd name="T8" fmla="*/ 181 w 25"/>
                <a:gd name="T9" fmla="*/ 210 h 50"/>
                <a:gd name="T10" fmla="*/ 0 w 25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0">
                  <a:moveTo>
                    <a:pt x="2" y="7"/>
                  </a:moveTo>
                  <a:cubicBezTo>
                    <a:pt x="12" y="20"/>
                    <a:pt x="17" y="35"/>
                    <a:pt x="16" y="50"/>
                  </a:cubicBezTo>
                  <a:cubicBezTo>
                    <a:pt x="16" y="42"/>
                    <a:pt x="17" y="33"/>
                    <a:pt x="18" y="25"/>
                  </a:cubicBezTo>
                  <a:cubicBezTo>
                    <a:pt x="19" y="18"/>
                    <a:pt x="25" y="11"/>
                    <a:pt x="22" y="5"/>
                  </a:cubicBezTo>
                  <a:cubicBezTo>
                    <a:pt x="21" y="9"/>
                    <a:pt x="22" y="16"/>
                    <a:pt x="16" y="18"/>
                  </a:cubicBezTo>
                  <a:cubicBezTo>
                    <a:pt x="12" y="12"/>
                    <a:pt x="2" y="6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0" name="Freeform 437">
              <a:extLst>
                <a:ext uri="{FF2B5EF4-FFF2-40B4-BE49-F238E27FC236}">
                  <a16:creationId xmlns:a16="http://schemas.microsoft.com/office/drawing/2014/main" id="{C3034699-5F09-403B-8F1F-F6DEA78B8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3095"/>
              <a:ext cx="32" cy="80"/>
            </a:xfrm>
            <a:custGeom>
              <a:avLst/>
              <a:gdLst>
                <a:gd name="T0" fmla="*/ 142 w 14"/>
                <a:gd name="T1" fmla="*/ 20 h 36"/>
                <a:gd name="T2" fmla="*/ 37 w 14"/>
                <a:gd name="T3" fmla="*/ 198 h 36"/>
                <a:gd name="T4" fmla="*/ 94 w 14"/>
                <a:gd name="T5" fmla="*/ 396 h 36"/>
                <a:gd name="T6" fmla="*/ 167 w 14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6">
                  <a:moveTo>
                    <a:pt x="12" y="2"/>
                  </a:moveTo>
                  <a:cubicBezTo>
                    <a:pt x="10" y="8"/>
                    <a:pt x="5" y="12"/>
                    <a:pt x="3" y="18"/>
                  </a:cubicBezTo>
                  <a:cubicBezTo>
                    <a:pt x="0" y="27"/>
                    <a:pt x="8" y="28"/>
                    <a:pt x="8" y="36"/>
                  </a:cubicBezTo>
                  <a:cubicBezTo>
                    <a:pt x="8" y="25"/>
                    <a:pt x="7" y="9"/>
                    <a:pt x="1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1" name="Freeform 438">
              <a:extLst>
                <a:ext uri="{FF2B5EF4-FFF2-40B4-BE49-F238E27FC236}">
                  <a16:creationId xmlns:a16="http://schemas.microsoft.com/office/drawing/2014/main" id="{F3092F66-EBE0-48EF-8D74-795318382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238"/>
              <a:ext cx="29" cy="106"/>
            </a:xfrm>
            <a:custGeom>
              <a:avLst/>
              <a:gdLst>
                <a:gd name="T0" fmla="*/ 65 w 13"/>
                <a:gd name="T1" fmla="*/ 0 h 47"/>
                <a:gd name="T2" fmla="*/ 65 w 13"/>
                <a:gd name="T3" fmla="*/ 138 h 47"/>
                <a:gd name="T4" fmla="*/ 109 w 13"/>
                <a:gd name="T5" fmla="*/ 275 h 47"/>
                <a:gd name="T6" fmla="*/ 65 w 13"/>
                <a:gd name="T7" fmla="*/ 539 h 47"/>
                <a:gd name="T8" fmla="*/ 65 w 13"/>
                <a:gd name="T9" fmla="*/ 264 h 47"/>
                <a:gd name="T10" fmla="*/ 56 w 13"/>
                <a:gd name="T11" fmla="*/ 4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47">
                  <a:moveTo>
                    <a:pt x="6" y="0"/>
                  </a:moveTo>
                  <a:cubicBezTo>
                    <a:pt x="6" y="4"/>
                    <a:pt x="5" y="8"/>
                    <a:pt x="6" y="12"/>
                  </a:cubicBezTo>
                  <a:cubicBezTo>
                    <a:pt x="6" y="17"/>
                    <a:pt x="9" y="20"/>
                    <a:pt x="10" y="24"/>
                  </a:cubicBezTo>
                  <a:cubicBezTo>
                    <a:pt x="13" y="33"/>
                    <a:pt x="4" y="37"/>
                    <a:pt x="6" y="47"/>
                  </a:cubicBezTo>
                  <a:cubicBezTo>
                    <a:pt x="2" y="39"/>
                    <a:pt x="6" y="30"/>
                    <a:pt x="6" y="23"/>
                  </a:cubicBezTo>
                  <a:cubicBezTo>
                    <a:pt x="5" y="16"/>
                    <a:pt x="0" y="11"/>
                    <a:pt x="5" y="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2" name="Freeform 439">
              <a:extLst>
                <a:ext uri="{FF2B5EF4-FFF2-40B4-BE49-F238E27FC236}">
                  <a16:creationId xmlns:a16="http://schemas.microsoft.com/office/drawing/2014/main" id="{1AB34D33-85EC-495C-979F-91346A4AE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08"/>
              <a:ext cx="103" cy="177"/>
            </a:xfrm>
            <a:custGeom>
              <a:avLst/>
              <a:gdLst>
                <a:gd name="T0" fmla="*/ 0 w 46"/>
                <a:gd name="T1" fmla="*/ 0 h 79"/>
                <a:gd name="T2" fmla="*/ 215 w 46"/>
                <a:gd name="T3" fmla="*/ 406 h 79"/>
                <a:gd name="T4" fmla="*/ 405 w 46"/>
                <a:gd name="T5" fmla="*/ 571 h 79"/>
                <a:gd name="T6" fmla="*/ 517 w 46"/>
                <a:gd name="T7" fmla="*/ 889 h 79"/>
                <a:gd name="T8" fmla="*/ 280 w 46"/>
                <a:gd name="T9" fmla="*/ 527 h 79"/>
                <a:gd name="T10" fmla="*/ 155 w 46"/>
                <a:gd name="T11" fmla="*/ 406 h 79"/>
                <a:gd name="T12" fmla="*/ 81 w 46"/>
                <a:gd name="T13" fmla="*/ 190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79">
                  <a:moveTo>
                    <a:pt x="0" y="0"/>
                  </a:moveTo>
                  <a:cubicBezTo>
                    <a:pt x="3" y="11"/>
                    <a:pt x="10" y="28"/>
                    <a:pt x="19" y="36"/>
                  </a:cubicBezTo>
                  <a:cubicBezTo>
                    <a:pt x="25" y="41"/>
                    <a:pt x="32" y="45"/>
                    <a:pt x="36" y="51"/>
                  </a:cubicBezTo>
                  <a:cubicBezTo>
                    <a:pt x="41" y="60"/>
                    <a:pt x="42" y="72"/>
                    <a:pt x="46" y="79"/>
                  </a:cubicBezTo>
                  <a:cubicBezTo>
                    <a:pt x="43" y="64"/>
                    <a:pt x="36" y="56"/>
                    <a:pt x="25" y="47"/>
                  </a:cubicBezTo>
                  <a:cubicBezTo>
                    <a:pt x="20" y="44"/>
                    <a:pt x="16" y="41"/>
                    <a:pt x="14" y="36"/>
                  </a:cubicBezTo>
                  <a:cubicBezTo>
                    <a:pt x="11" y="30"/>
                    <a:pt x="11" y="23"/>
                    <a:pt x="7" y="17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3" name="Freeform 440">
              <a:extLst>
                <a:ext uri="{FF2B5EF4-FFF2-40B4-BE49-F238E27FC236}">
                  <a16:creationId xmlns:a16="http://schemas.microsoft.com/office/drawing/2014/main" id="{6F4D48B6-0612-4BD9-9C34-FA2812B52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594"/>
              <a:ext cx="87" cy="70"/>
            </a:xfrm>
            <a:custGeom>
              <a:avLst/>
              <a:gdLst>
                <a:gd name="T0" fmla="*/ 0 w 39"/>
                <a:gd name="T1" fmla="*/ 0 h 31"/>
                <a:gd name="T2" fmla="*/ 279 w 39"/>
                <a:gd name="T3" fmla="*/ 72 h 31"/>
                <a:gd name="T4" fmla="*/ 433 w 39"/>
                <a:gd name="T5" fmla="*/ 357 h 31"/>
                <a:gd name="T6" fmla="*/ 299 w 39"/>
                <a:gd name="T7" fmla="*/ 117 h 31"/>
                <a:gd name="T8" fmla="*/ 210 w 39"/>
                <a:gd name="T9" fmla="*/ 239 h 31"/>
                <a:gd name="T10" fmla="*/ 190 w 39"/>
                <a:gd name="T11" fmla="*/ 81 h 31"/>
                <a:gd name="T12" fmla="*/ 65 w 39"/>
                <a:gd name="T13" fmla="*/ 1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1">
                  <a:moveTo>
                    <a:pt x="0" y="0"/>
                  </a:moveTo>
                  <a:cubicBezTo>
                    <a:pt x="6" y="0"/>
                    <a:pt x="20" y="2"/>
                    <a:pt x="25" y="6"/>
                  </a:cubicBezTo>
                  <a:cubicBezTo>
                    <a:pt x="31" y="10"/>
                    <a:pt x="37" y="25"/>
                    <a:pt x="39" y="31"/>
                  </a:cubicBezTo>
                  <a:cubicBezTo>
                    <a:pt x="32" y="29"/>
                    <a:pt x="28" y="17"/>
                    <a:pt x="27" y="10"/>
                  </a:cubicBezTo>
                  <a:cubicBezTo>
                    <a:pt x="22" y="12"/>
                    <a:pt x="19" y="15"/>
                    <a:pt x="19" y="21"/>
                  </a:cubicBezTo>
                  <a:cubicBezTo>
                    <a:pt x="18" y="18"/>
                    <a:pt x="19" y="9"/>
                    <a:pt x="17" y="7"/>
                  </a:cubicBezTo>
                  <a:cubicBezTo>
                    <a:pt x="16" y="5"/>
                    <a:pt x="7" y="1"/>
                    <a:pt x="6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4" name="Freeform 441">
              <a:extLst>
                <a:ext uri="{FF2B5EF4-FFF2-40B4-BE49-F238E27FC236}">
                  <a16:creationId xmlns:a16="http://schemas.microsoft.com/office/drawing/2014/main" id="{153D0AC0-4B23-45AB-90BC-C67846FEA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574"/>
              <a:ext cx="114" cy="150"/>
            </a:xfrm>
            <a:custGeom>
              <a:avLst/>
              <a:gdLst>
                <a:gd name="T0" fmla="*/ 9 w 51"/>
                <a:gd name="T1" fmla="*/ 752 h 67"/>
                <a:gd name="T2" fmla="*/ 210 w 51"/>
                <a:gd name="T3" fmla="*/ 582 h 67"/>
                <a:gd name="T4" fmla="*/ 344 w 51"/>
                <a:gd name="T5" fmla="*/ 497 h 67"/>
                <a:gd name="T6" fmla="*/ 490 w 51"/>
                <a:gd name="T7" fmla="*/ 425 h 67"/>
                <a:gd name="T8" fmla="*/ 559 w 51"/>
                <a:gd name="T9" fmla="*/ 316 h 67"/>
                <a:gd name="T10" fmla="*/ 505 w 51"/>
                <a:gd name="T11" fmla="*/ 190 h 67"/>
                <a:gd name="T12" fmla="*/ 469 w 51"/>
                <a:gd name="T13" fmla="*/ 125 h 67"/>
                <a:gd name="T14" fmla="*/ 469 w 51"/>
                <a:gd name="T15" fmla="*/ 45 h 67"/>
                <a:gd name="T16" fmla="*/ 416 w 51"/>
                <a:gd name="T17" fmla="*/ 125 h 67"/>
                <a:gd name="T18" fmla="*/ 481 w 51"/>
                <a:gd name="T19" fmla="*/ 246 h 67"/>
                <a:gd name="T20" fmla="*/ 460 w 51"/>
                <a:gd name="T21" fmla="*/ 372 h 67"/>
                <a:gd name="T22" fmla="*/ 255 w 51"/>
                <a:gd name="T23" fmla="*/ 381 h 67"/>
                <a:gd name="T24" fmla="*/ 190 w 51"/>
                <a:gd name="T25" fmla="*/ 497 h 67"/>
                <a:gd name="T26" fmla="*/ 65 w 51"/>
                <a:gd name="T27" fmla="*/ 470 h 67"/>
                <a:gd name="T28" fmla="*/ 145 w 51"/>
                <a:gd name="T29" fmla="*/ 517 h 67"/>
                <a:gd name="T30" fmla="*/ 80 w 51"/>
                <a:gd name="T31" fmla="*/ 582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67">
                  <a:moveTo>
                    <a:pt x="1" y="67"/>
                  </a:moveTo>
                  <a:cubicBezTo>
                    <a:pt x="0" y="56"/>
                    <a:pt x="11" y="55"/>
                    <a:pt x="19" y="52"/>
                  </a:cubicBezTo>
                  <a:cubicBezTo>
                    <a:pt x="24" y="51"/>
                    <a:pt x="27" y="47"/>
                    <a:pt x="31" y="44"/>
                  </a:cubicBezTo>
                  <a:cubicBezTo>
                    <a:pt x="35" y="41"/>
                    <a:pt x="40" y="41"/>
                    <a:pt x="44" y="38"/>
                  </a:cubicBezTo>
                  <a:cubicBezTo>
                    <a:pt x="47" y="36"/>
                    <a:pt x="49" y="33"/>
                    <a:pt x="50" y="28"/>
                  </a:cubicBezTo>
                  <a:cubicBezTo>
                    <a:pt x="51" y="23"/>
                    <a:pt x="48" y="21"/>
                    <a:pt x="45" y="17"/>
                  </a:cubicBezTo>
                  <a:cubicBezTo>
                    <a:pt x="44" y="15"/>
                    <a:pt x="43" y="13"/>
                    <a:pt x="42" y="11"/>
                  </a:cubicBezTo>
                  <a:cubicBezTo>
                    <a:pt x="42" y="9"/>
                    <a:pt x="43" y="5"/>
                    <a:pt x="42" y="4"/>
                  </a:cubicBezTo>
                  <a:cubicBezTo>
                    <a:pt x="38" y="0"/>
                    <a:pt x="36" y="9"/>
                    <a:pt x="37" y="11"/>
                  </a:cubicBezTo>
                  <a:cubicBezTo>
                    <a:pt x="39" y="15"/>
                    <a:pt x="43" y="17"/>
                    <a:pt x="43" y="22"/>
                  </a:cubicBezTo>
                  <a:cubicBezTo>
                    <a:pt x="44" y="26"/>
                    <a:pt x="43" y="30"/>
                    <a:pt x="41" y="33"/>
                  </a:cubicBezTo>
                  <a:cubicBezTo>
                    <a:pt x="36" y="40"/>
                    <a:pt x="28" y="41"/>
                    <a:pt x="23" y="34"/>
                  </a:cubicBezTo>
                  <a:cubicBezTo>
                    <a:pt x="23" y="39"/>
                    <a:pt x="22" y="42"/>
                    <a:pt x="17" y="44"/>
                  </a:cubicBezTo>
                  <a:cubicBezTo>
                    <a:pt x="12" y="46"/>
                    <a:pt x="11" y="42"/>
                    <a:pt x="6" y="42"/>
                  </a:cubicBezTo>
                  <a:cubicBezTo>
                    <a:pt x="8" y="43"/>
                    <a:pt x="12" y="43"/>
                    <a:pt x="13" y="46"/>
                  </a:cubicBezTo>
                  <a:cubicBezTo>
                    <a:pt x="13" y="49"/>
                    <a:pt x="10" y="52"/>
                    <a:pt x="7" y="5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5" name="Freeform 442">
              <a:extLst>
                <a:ext uri="{FF2B5EF4-FFF2-40B4-BE49-F238E27FC236}">
                  <a16:creationId xmlns:a16="http://schemas.microsoft.com/office/drawing/2014/main" id="{420D848C-BE8C-444B-85B3-A5FA6090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516"/>
              <a:ext cx="79" cy="67"/>
            </a:xfrm>
            <a:custGeom>
              <a:avLst/>
              <a:gdLst>
                <a:gd name="T0" fmla="*/ 0 w 35"/>
                <a:gd name="T1" fmla="*/ 335 h 30"/>
                <a:gd name="T2" fmla="*/ 126 w 35"/>
                <a:gd name="T3" fmla="*/ 315 h 30"/>
                <a:gd name="T4" fmla="*/ 230 w 35"/>
                <a:gd name="T5" fmla="*/ 226 h 30"/>
                <a:gd name="T6" fmla="*/ 332 w 35"/>
                <a:gd name="T7" fmla="*/ 145 h 30"/>
                <a:gd name="T8" fmla="*/ 393 w 35"/>
                <a:gd name="T9" fmla="*/ 36 h 30"/>
                <a:gd name="T10" fmla="*/ 275 w 35"/>
                <a:gd name="T11" fmla="*/ 0 h 30"/>
                <a:gd name="T12" fmla="*/ 332 w 35"/>
                <a:gd name="T13" fmla="*/ 89 h 30"/>
                <a:gd name="T14" fmla="*/ 219 w 35"/>
                <a:gd name="T15" fmla="*/ 125 h 30"/>
                <a:gd name="T16" fmla="*/ 117 w 35"/>
                <a:gd name="T17" fmla="*/ 255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0">
                  <a:moveTo>
                    <a:pt x="0" y="30"/>
                  </a:moveTo>
                  <a:cubicBezTo>
                    <a:pt x="3" y="29"/>
                    <a:pt x="8" y="30"/>
                    <a:pt x="11" y="28"/>
                  </a:cubicBezTo>
                  <a:cubicBezTo>
                    <a:pt x="16" y="27"/>
                    <a:pt x="17" y="23"/>
                    <a:pt x="20" y="20"/>
                  </a:cubicBezTo>
                  <a:cubicBezTo>
                    <a:pt x="23" y="17"/>
                    <a:pt x="25" y="15"/>
                    <a:pt x="29" y="13"/>
                  </a:cubicBezTo>
                  <a:cubicBezTo>
                    <a:pt x="35" y="10"/>
                    <a:pt x="33" y="9"/>
                    <a:pt x="34" y="3"/>
                  </a:cubicBezTo>
                  <a:cubicBezTo>
                    <a:pt x="31" y="1"/>
                    <a:pt x="27" y="2"/>
                    <a:pt x="24" y="0"/>
                  </a:cubicBezTo>
                  <a:cubicBezTo>
                    <a:pt x="27" y="2"/>
                    <a:pt x="30" y="4"/>
                    <a:pt x="29" y="8"/>
                  </a:cubicBezTo>
                  <a:cubicBezTo>
                    <a:pt x="28" y="12"/>
                    <a:pt x="23" y="13"/>
                    <a:pt x="19" y="11"/>
                  </a:cubicBezTo>
                  <a:cubicBezTo>
                    <a:pt x="23" y="17"/>
                    <a:pt x="17" y="24"/>
                    <a:pt x="10" y="2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6" name="Freeform 443">
              <a:extLst>
                <a:ext uri="{FF2B5EF4-FFF2-40B4-BE49-F238E27FC236}">
                  <a16:creationId xmlns:a16="http://schemas.microsoft.com/office/drawing/2014/main" id="{FABAC489-F98D-4104-A89C-7779CB2E7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417"/>
              <a:ext cx="61" cy="92"/>
            </a:xfrm>
            <a:custGeom>
              <a:avLst/>
              <a:gdLst>
                <a:gd name="T0" fmla="*/ 36 w 27"/>
                <a:gd name="T1" fmla="*/ 462 h 41"/>
                <a:gd name="T2" fmla="*/ 149 w 27"/>
                <a:gd name="T3" fmla="*/ 352 h 41"/>
                <a:gd name="T4" fmla="*/ 287 w 27"/>
                <a:gd name="T5" fmla="*/ 247 h 41"/>
                <a:gd name="T6" fmla="*/ 276 w 27"/>
                <a:gd name="T7" fmla="*/ 90 h 41"/>
                <a:gd name="T8" fmla="*/ 276 w 27"/>
                <a:gd name="T9" fmla="*/ 20 h 41"/>
                <a:gd name="T10" fmla="*/ 183 w 27"/>
                <a:gd name="T11" fmla="*/ 0 h 41"/>
                <a:gd name="T12" fmla="*/ 239 w 27"/>
                <a:gd name="T13" fmla="*/ 215 h 41"/>
                <a:gd name="T14" fmla="*/ 81 w 27"/>
                <a:gd name="T15" fmla="*/ 272 h 41"/>
                <a:gd name="T16" fmla="*/ 102 w 27"/>
                <a:gd name="T17" fmla="*/ 316 h 41"/>
                <a:gd name="T18" fmla="*/ 56 w 27"/>
                <a:gd name="T19" fmla="*/ 352 h 41"/>
                <a:gd name="T20" fmla="*/ 45 w 27"/>
                <a:gd name="T21" fmla="*/ 45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1">
                  <a:moveTo>
                    <a:pt x="3" y="41"/>
                  </a:moveTo>
                  <a:cubicBezTo>
                    <a:pt x="6" y="36"/>
                    <a:pt x="6" y="33"/>
                    <a:pt x="13" y="31"/>
                  </a:cubicBezTo>
                  <a:cubicBezTo>
                    <a:pt x="18" y="30"/>
                    <a:pt x="23" y="28"/>
                    <a:pt x="25" y="22"/>
                  </a:cubicBezTo>
                  <a:cubicBezTo>
                    <a:pt x="27" y="17"/>
                    <a:pt x="24" y="13"/>
                    <a:pt x="24" y="8"/>
                  </a:cubicBezTo>
                  <a:cubicBezTo>
                    <a:pt x="24" y="5"/>
                    <a:pt x="26" y="5"/>
                    <a:pt x="24" y="2"/>
                  </a:cubicBezTo>
                  <a:cubicBezTo>
                    <a:pt x="23" y="1"/>
                    <a:pt x="18" y="0"/>
                    <a:pt x="16" y="0"/>
                  </a:cubicBezTo>
                  <a:cubicBezTo>
                    <a:pt x="23" y="6"/>
                    <a:pt x="22" y="11"/>
                    <a:pt x="21" y="19"/>
                  </a:cubicBezTo>
                  <a:cubicBezTo>
                    <a:pt x="20" y="28"/>
                    <a:pt x="14" y="28"/>
                    <a:pt x="7" y="24"/>
                  </a:cubicBezTo>
                  <a:cubicBezTo>
                    <a:pt x="6" y="27"/>
                    <a:pt x="9" y="27"/>
                    <a:pt x="9" y="28"/>
                  </a:cubicBezTo>
                  <a:cubicBezTo>
                    <a:pt x="8" y="30"/>
                    <a:pt x="7" y="30"/>
                    <a:pt x="5" y="31"/>
                  </a:cubicBezTo>
                  <a:cubicBezTo>
                    <a:pt x="3" y="34"/>
                    <a:pt x="0" y="37"/>
                    <a:pt x="4" y="4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7" name="Freeform 444">
              <a:extLst>
                <a:ext uri="{FF2B5EF4-FFF2-40B4-BE49-F238E27FC236}">
                  <a16:creationId xmlns:a16="http://schemas.microsoft.com/office/drawing/2014/main" id="{0A4353D0-BEF7-48CB-B5E6-F7B16538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365"/>
              <a:ext cx="191" cy="61"/>
            </a:xfrm>
            <a:custGeom>
              <a:avLst/>
              <a:gdLst>
                <a:gd name="T0" fmla="*/ 0 w 85"/>
                <a:gd name="T1" fmla="*/ 230 h 27"/>
                <a:gd name="T2" fmla="*/ 454 w 85"/>
                <a:gd name="T3" fmla="*/ 127 h 27"/>
                <a:gd name="T4" fmla="*/ 964 w 85"/>
                <a:gd name="T5" fmla="*/ 183 h 27"/>
                <a:gd name="T6" fmla="*/ 809 w 85"/>
                <a:gd name="T7" fmla="*/ 117 h 27"/>
                <a:gd name="T8" fmla="*/ 748 w 85"/>
                <a:gd name="T9" fmla="*/ 0 h 27"/>
                <a:gd name="T10" fmla="*/ 692 w 85"/>
                <a:gd name="T11" fmla="*/ 93 h 27"/>
                <a:gd name="T12" fmla="*/ 627 w 85"/>
                <a:gd name="T13" fmla="*/ 81 h 27"/>
                <a:gd name="T14" fmla="*/ 546 w 85"/>
                <a:gd name="T15" fmla="*/ 102 h 27"/>
                <a:gd name="T16" fmla="*/ 420 w 85"/>
                <a:gd name="T17" fmla="*/ 45 h 27"/>
                <a:gd name="T18" fmla="*/ 283 w 85"/>
                <a:gd name="T19" fmla="*/ 11 h 27"/>
                <a:gd name="T20" fmla="*/ 263 w 85"/>
                <a:gd name="T21" fmla="*/ 138 h 27"/>
                <a:gd name="T22" fmla="*/ 171 w 85"/>
                <a:gd name="T23" fmla="*/ 149 h 27"/>
                <a:gd name="T24" fmla="*/ 81 w 85"/>
                <a:gd name="T25" fmla="*/ 183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27">
                  <a:moveTo>
                    <a:pt x="0" y="20"/>
                  </a:moveTo>
                  <a:cubicBezTo>
                    <a:pt x="8" y="27"/>
                    <a:pt x="30" y="11"/>
                    <a:pt x="40" y="11"/>
                  </a:cubicBezTo>
                  <a:cubicBezTo>
                    <a:pt x="55" y="11"/>
                    <a:pt x="70" y="17"/>
                    <a:pt x="85" y="16"/>
                  </a:cubicBezTo>
                  <a:cubicBezTo>
                    <a:pt x="81" y="15"/>
                    <a:pt x="75" y="14"/>
                    <a:pt x="71" y="10"/>
                  </a:cubicBezTo>
                  <a:cubicBezTo>
                    <a:pt x="67" y="7"/>
                    <a:pt x="68" y="3"/>
                    <a:pt x="66" y="0"/>
                  </a:cubicBezTo>
                  <a:cubicBezTo>
                    <a:pt x="65" y="4"/>
                    <a:pt x="66" y="8"/>
                    <a:pt x="61" y="8"/>
                  </a:cubicBezTo>
                  <a:cubicBezTo>
                    <a:pt x="59" y="8"/>
                    <a:pt x="57" y="7"/>
                    <a:pt x="55" y="7"/>
                  </a:cubicBezTo>
                  <a:cubicBezTo>
                    <a:pt x="53" y="7"/>
                    <a:pt x="51" y="9"/>
                    <a:pt x="48" y="9"/>
                  </a:cubicBezTo>
                  <a:cubicBezTo>
                    <a:pt x="44" y="9"/>
                    <a:pt x="41" y="6"/>
                    <a:pt x="37" y="4"/>
                  </a:cubicBezTo>
                  <a:cubicBezTo>
                    <a:pt x="33" y="2"/>
                    <a:pt x="29" y="3"/>
                    <a:pt x="25" y="1"/>
                  </a:cubicBezTo>
                  <a:cubicBezTo>
                    <a:pt x="27" y="6"/>
                    <a:pt x="31" y="10"/>
                    <a:pt x="23" y="12"/>
                  </a:cubicBezTo>
                  <a:cubicBezTo>
                    <a:pt x="21" y="13"/>
                    <a:pt x="18" y="12"/>
                    <a:pt x="15" y="13"/>
                  </a:cubicBezTo>
                  <a:cubicBezTo>
                    <a:pt x="12" y="14"/>
                    <a:pt x="9" y="15"/>
                    <a:pt x="7" y="1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8" name="Freeform 445">
              <a:extLst>
                <a:ext uri="{FF2B5EF4-FFF2-40B4-BE49-F238E27FC236}">
                  <a16:creationId xmlns:a16="http://schemas.microsoft.com/office/drawing/2014/main" id="{50A51C07-A4B4-413E-86B1-BA2978E1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208"/>
              <a:ext cx="83" cy="173"/>
            </a:xfrm>
            <a:custGeom>
              <a:avLst/>
              <a:gdLst>
                <a:gd name="T0" fmla="*/ 271 w 37"/>
                <a:gd name="T1" fmla="*/ 101 h 77"/>
                <a:gd name="T2" fmla="*/ 408 w 37"/>
                <a:gd name="T3" fmla="*/ 263 h 77"/>
                <a:gd name="T4" fmla="*/ 381 w 37"/>
                <a:gd name="T5" fmla="*/ 465 h 77"/>
                <a:gd name="T6" fmla="*/ 352 w 37"/>
                <a:gd name="T7" fmla="*/ 647 h 77"/>
                <a:gd name="T8" fmla="*/ 352 w 37"/>
                <a:gd name="T9" fmla="*/ 762 h 77"/>
                <a:gd name="T10" fmla="*/ 372 w 37"/>
                <a:gd name="T11" fmla="*/ 874 h 77"/>
                <a:gd name="T12" fmla="*/ 292 w 37"/>
                <a:gd name="T13" fmla="*/ 627 h 77"/>
                <a:gd name="T14" fmla="*/ 126 w 37"/>
                <a:gd name="T15" fmla="*/ 636 h 77"/>
                <a:gd name="T16" fmla="*/ 9 w 37"/>
                <a:gd name="T17" fmla="*/ 465 h 77"/>
                <a:gd name="T18" fmla="*/ 191 w 37"/>
                <a:gd name="T19" fmla="*/ 591 h 77"/>
                <a:gd name="T20" fmla="*/ 363 w 37"/>
                <a:gd name="T21" fmla="*/ 429 h 77"/>
                <a:gd name="T22" fmla="*/ 215 w 37"/>
                <a:gd name="T23" fmla="*/ 474 h 77"/>
                <a:gd name="T24" fmla="*/ 65 w 37"/>
                <a:gd name="T25" fmla="*/ 384 h 77"/>
                <a:gd name="T26" fmla="*/ 271 w 37"/>
                <a:gd name="T27" fmla="*/ 409 h 77"/>
                <a:gd name="T28" fmla="*/ 283 w 37"/>
                <a:gd name="T29" fmla="*/ 247 h 77"/>
                <a:gd name="T30" fmla="*/ 182 w 37"/>
                <a:gd name="T31" fmla="*/ 126 h 77"/>
                <a:gd name="T32" fmla="*/ 56 w 37"/>
                <a:gd name="T33" fmla="*/ 20 h 77"/>
                <a:gd name="T34" fmla="*/ 9 w 37"/>
                <a:gd name="T35" fmla="*/ 157 h 77"/>
                <a:gd name="T36" fmla="*/ 20 w 37"/>
                <a:gd name="T37" fmla="*/ 0 h 77"/>
                <a:gd name="T38" fmla="*/ 271 w 37"/>
                <a:gd name="T39" fmla="*/ 137 h 7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77">
                  <a:moveTo>
                    <a:pt x="24" y="9"/>
                  </a:moveTo>
                  <a:cubicBezTo>
                    <a:pt x="29" y="14"/>
                    <a:pt x="34" y="16"/>
                    <a:pt x="36" y="23"/>
                  </a:cubicBezTo>
                  <a:cubicBezTo>
                    <a:pt x="37" y="30"/>
                    <a:pt x="37" y="35"/>
                    <a:pt x="34" y="41"/>
                  </a:cubicBezTo>
                  <a:cubicBezTo>
                    <a:pt x="32" y="46"/>
                    <a:pt x="33" y="52"/>
                    <a:pt x="31" y="57"/>
                  </a:cubicBezTo>
                  <a:cubicBezTo>
                    <a:pt x="31" y="61"/>
                    <a:pt x="30" y="63"/>
                    <a:pt x="31" y="67"/>
                  </a:cubicBezTo>
                  <a:cubicBezTo>
                    <a:pt x="32" y="70"/>
                    <a:pt x="35" y="74"/>
                    <a:pt x="33" y="77"/>
                  </a:cubicBezTo>
                  <a:cubicBezTo>
                    <a:pt x="28" y="73"/>
                    <a:pt x="27" y="62"/>
                    <a:pt x="26" y="55"/>
                  </a:cubicBezTo>
                  <a:cubicBezTo>
                    <a:pt x="21" y="56"/>
                    <a:pt x="17" y="59"/>
                    <a:pt x="11" y="56"/>
                  </a:cubicBezTo>
                  <a:cubicBezTo>
                    <a:pt x="4" y="53"/>
                    <a:pt x="3" y="48"/>
                    <a:pt x="1" y="41"/>
                  </a:cubicBezTo>
                  <a:cubicBezTo>
                    <a:pt x="9" y="42"/>
                    <a:pt x="9" y="52"/>
                    <a:pt x="17" y="52"/>
                  </a:cubicBezTo>
                  <a:cubicBezTo>
                    <a:pt x="25" y="52"/>
                    <a:pt x="33" y="47"/>
                    <a:pt x="32" y="38"/>
                  </a:cubicBezTo>
                  <a:cubicBezTo>
                    <a:pt x="27" y="38"/>
                    <a:pt x="24" y="44"/>
                    <a:pt x="19" y="42"/>
                  </a:cubicBezTo>
                  <a:cubicBezTo>
                    <a:pt x="14" y="40"/>
                    <a:pt x="12" y="34"/>
                    <a:pt x="6" y="34"/>
                  </a:cubicBezTo>
                  <a:cubicBezTo>
                    <a:pt x="11" y="36"/>
                    <a:pt x="19" y="39"/>
                    <a:pt x="24" y="36"/>
                  </a:cubicBezTo>
                  <a:cubicBezTo>
                    <a:pt x="28" y="33"/>
                    <a:pt x="28" y="27"/>
                    <a:pt x="25" y="22"/>
                  </a:cubicBezTo>
                  <a:cubicBezTo>
                    <a:pt x="23" y="18"/>
                    <a:pt x="19" y="14"/>
                    <a:pt x="16" y="11"/>
                  </a:cubicBezTo>
                  <a:cubicBezTo>
                    <a:pt x="14" y="8"/>
                    <a:pt x="9" y="4"/>
                    <a:pt x="5" y="2"/>
                  </a:cubicBezTo>
                  <a:cubicBezTo>
                    <a:pt x="5" y="3"/>
                    <a:pt x="7" y="17"/>
                    <a:pt x="1" y="14"/>
                  </a:cubicBezTo>
                  <a:cubicBezTo>
                    <a:pt x="0" y="13"/>
                    <a:pt x="3" y="3"/>
                    <a:pt x="2" y="0"/>
                  </a:cubicBezTo>
                  <a:cubicBezTo>
                    <a:pt x="11" y="1"/>
                    <a:pt x="15" y="13"/>
                    <a:pt x="24" y="1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9" name="Freeform 446">
              <a:extLst>
                <a:ext uri="{FF2B5EF4-FFF2-40B4-BE49-F238E27FC236}">
                  <a16:creationId xmlns:a16="http://schemas.microsoft.com/office/drawing/2014/main" id="{FC504B44-CDAD-4ACF-ACC6-128F8907D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269"/>
              <a:ext cx="99" cy="58"/>
            </a:xfrm>
            <a:custGeom>
              <a:avLst/>
              <a:gdLst>
                <a:gd name="T0" fmla="*/ 137 w 44"/>
                <a:gd name="T1" fmla="*/ 56 h 26"/>
                <a:gd name="T2" fmla="*/ 263 w 44"/>
                <a:gd name="T3" fmla="*/ 134 h 26"/>
                <a:gd name="T4" fmla="*/ 344 w 44"/>
                <a:gd name="T5" fmla="*/ 0 h 26"/>
                <a:gd name="T6" fmla="*/ 502 w 44"/>
                <a:gd name="T7" fmla="*/ 109 h 26"/>
                <a:gd name="T8" fmla="*/ 344 w 44"/>
                <a:gd name="T9" fmla="*/ 154 h 26"/>
                <a:gd name="T10" fmla="*/ 263 w 44"/>
                <a:gd name="T11" fmla="*/ 288 h 26"/>
                <a:gd name="T12" fmla="*/ 162 w 44"/>
                <a:gd name="T13" fmla="*/ 165 h 26"/>
                <a:gd name="T14" fmla="*/ 0 w 44"/>
                <a:gd name="T15" fmla="*/ 234 h 26"/>
                <a:gd name="T16" fmla="*/ 81 w 44"/>
                <a:gd name="T17" fmla="*/ 109 h 26"/>
                <a:gd name="T18" fmla="*/ 56 w 44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26">
                  <a:moveTo>
                    <a:pt x="12" y="5"/>
                  </a:moveTo>
                  <a:cubicBezTo>
                    <a:pt x="12" y="9"/>
                    <a:pt x="20" y="13"/>
                    <a:pt x="23" y="12"/>
                  </a:cubicBezTo>
                  <a:cubicBezTo>
                    <a:pt x="30" y="12"/>
                    <a:pt x="27" y="4"/>
                    <a:pt x="30" y="0"/>
                  </a:cubicBezTo>
                  <a:cubicBezTo>
                    <a:pt x="31" y="9"/>
                    <a:pt x="40" y="6"/>
                    <a:pt x="44" y="10"/>
                  </a:cubicBezTo>
                  <a:cubicBezTo>
                    <a:pt x="40" y="11"/>
                    <a:pt x="33" y="12"/>
                    <a:pt x="30" y="14"/>
                  </a:cubicBezTo>
                  <a:cubicBezTo>
                    <a:pt x="26" y="17"/>
                    <a:pt x="27" y="25"/>
                    <a:pt x="23" y="26"/>
                  </a:cubicBezTo>
                  <a:cubicBezTo>
                    <a:pt x="22" y="21"/>
                    <a:pt x="21" y="15"/>
                    <a:pt x="14" y="15"/>
                  </a:cubicBezTo>
                  <a:cubicBezTo>
                    <a:pt x="10" y="15"/>
                    <a:pt x="3" y="19"/>
                    <a:pt x="0" y="21"/>
                  </a:cubicBezTo>
                  <a:cubicBezTo>
                    <a:pt x="2" y="18"/>
                    <a:pt x="6" y="14"/>
                    <a:pt x="7" y="10"/>
                  </a:cubicBezTo>
                  <a:cubicBezTo>
                    <a:pt x="8" y="6"/>
                    <a:pt x="6" y="4"/>
                    <a:pt x="5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0" name="Freeform 447">
              <a:extLst>
                <a:ext uri="{FF2B5EF4-FFF2-40B4-BE49-F238E27FC236}">
                  <a16:creationId xmlns:a16="http://schemas.microsoft.com/office/drawing/2014/main" id="{84A3AAA0-A5F8-49A5-8D41-9D2C641C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325"/>
              <a:ext cx="128" cy="85"/>
            </a:xfrm>
            <a:custGeom>
              <a:avLst/>
              <a:gdLst>
                <a:gd name="T0" fmla="*/ 90 w 57"/>
                <a:gd name="T1" fmla="*/ 255 h 38"/>
                <a:gd name="T2" fmla="*/ 0 w 57"/>
                <a:gd name="T3" fmla="*/ 389 h 38"/>
                <a:gd name="T4" fmla="*/ 110 w 57"/>
                <a:gd name="T5" fmla="*/ 300 h 38"/>
                <a:gd name="T6" fmla="*/ 218 w 57"/>
                <a:gd name="T7" fmla="*/ 425 h 38"/>
                <a:gd name="T8" fmla="*/ 227 w 57"/>
                <a:gd name="T9" fmla="*/ 425 h 38"/>
                <a:gd name="T10" fmla="*/ 283 w 57"/>
                <a:gd name="T11" fmla="*/ 324 h 38"/>
                <a:gd name="T12" fmla="*/ 418 w 57"/>
                <a:gd name="T13" fmla="*/ 300 h 38"/>
                <a:gd name="T14" fmla="*/ 611 w 57"/>
                <a:gd name="T15" fmla="*/ 154 h 38"/>
                <a:gd name="T16" fmla="*/ 566 w 57"/>
                <a:gd name="T17" fmla="*/ 226 h 38"/>
                <a:gd name="T18" fmla="*/ 499 w 57"/>
                <a:gd name="T19" fmla="*/ 0 h 38"/>
                <a:gd name="T20" fmla="*/ 519 w 57"/>
                <a:gd name="T21" fmla="*/ 134 h 38"/>
                <a:gd name="T22" fmla="*/ 474 w 57"/>
                <a:gd name="T23" fmla="*/ 255 h 38"/>
                <a:gd name="T24" fmla="*/ 353 w 57"/>
                <a:gd name="T25" fmla="*/ 271 h 38"/>
                <a:gd name="T26" fmla="*/ 238 w 57"/>
                <a:gd name="T27" fmla="*/ 255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" h="38">
                  <a:moveTo>
                    <a:pt x="8" y="23"/>
                  </a:moveTo>
                  <a:cubicBezTo>
                    <a:pt x="3" y="26"/>
                    <a:pt x="2" y="30"/>
                    <a:pt x="0" y="35"/>
                  </a:cubicBezTo>
                  <a:cubicBezTo>
                    <a:pt x="2" y="31"/>
                    <a:pt x="5" y="26"/>
                    <a:pt x="10" y="27"/>
                  </a:cubicBezTo>
                  <a:cubicBezTo>
                    <a:pt x="15" y="28"/>
                    <a:pt x="19" y="33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3" y="35"/>
                    <a:pt x="21" y="32"/>
                    <a:pt x="25" y="29"/>
                  </a:cubicBezTo>
                  <a:cubicBezTo>
                    <a:pt x="28" y="27"/>
                    <a:pt x="33" y="27"/>
                    <a:pt x="37" y="27"/>
                  </a:cubicBezTo>
                  <a:cubicBezTo>
                    <a:pt x="45" y="26"/>
                    <a:pt x="57" y="26"/>
                    <a:pt x="54" y="14"/>
                  </a:cubicBezTo>
                  <a:cubicBezTo>
                    <a:pt x="54" y="17"/>
                    <a:pt x="52" y="20"/>
                    <a:pt x="50" y="20"/>
                  </a:cubicBezTo>
                  <a:cubicBezTo>
                    <a:pt x="48" y="15"/>
                    <a:pt x="49" y="3"/>
                    <a:pt x="44" y="0"/>
                  </a:cubicBezTo>
                  <a:cubicBezTo>
                    <a:pt x="43" y="6"/>
                    <a:pt x="44" y="6"/>
                    <a:pt x="46" y="12"/>
                  </a:cubicBezTo>
                  <a:cubicBezTo>
                    <a:pt x="47" y="16"/>
                    <a:pt x="46" y="21"/>
                    <a:pt x="42" y="23"/>
                  </a:cubicBezTo>
                  <a:cubicBezTo>
                    <a:pt x="39" y="25"/>
                    <a:pt x="35" y="24"/>
                    <a:pt x="31" y="24"/>
                  </a:cubicBezTo>
                  <a:cubicBezTo>
                    <a:pt x="27" y="24"/>
                    <a:pt x="25" y="26"/>
                    <a:pt x="21" y="2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1" name="Freeform 448">
              <a:extLst>
                <a:ext uri="{FF2B5EF4-FFF2-40B4-BE49-F238E27FC236}">
                  <a16:creationId xmlns:a16="http://schemas.microsoft.com/office/drawing/2014/main" id="{EC5E6FF6-E1D4-4943-B8DD-2E51551F0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330"/>
              <a:ext cx="56" cy="44"/>
            </a:xfrm>
            <a:custGeom>
              <a:avLst/>
              <a:gdLst>
                <a:gd name="T0" fmla="*/ 20 w 25"/>
                <a:gd name="T1" fmla="*/ 20 h 20"/>
                <a:gd name="T2" fmla="*/ 0 w 25"/>
                <a:gd name="T3" fmla="*/ 213 h 20"/>
                <a:gd name="T4" fmla="*/ 125 w 25"/>
                <a:gd name="T5" fmla="*/ 125 h 20"/>
                <a:gd name="T6" fmla="*/ 280 w 25"/>
                <a:gd name="T7" fmla="*/ 0 h 20"/>
                <a:gd name="T8" fmla="*/ 146 w 25"/>
                <a:gd name="T9" fmla="*/ 9 h 20"/>
                <a:gd name="T10" fmla="*/ 36 w 25"/>
                <a:gd name="T11" fmla="*/ 33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0">
                  <a:moveTo>
                    <a:pt x="2" y="2"/>
                  </a:moveTo>
                  <a:cubicBezTo>
                    <a:pt x="1" y="2"/>
                    <a:pt x="3" y="16"/>
                    <a:pt x="0" y="20"/>
                  </a:cubicBezTo>
                  <a:cubicBezTo>
                    <a:pt x="1" y="16"/>
                    <a:pt x="9" y="4"/>
                    <a:pt x="11" y="12"/>
                  </a:cubicBezTo>
                  <a:cubicBezTo>
                    <a:pt x="0" y="6"/>
                    <a:pt x="21" y="0"/>
                    <a:pt x="25" y="0"/>
                  </a:cubicBezTo>
                  <a:cubicBezTo>
                    <a:pt x="21" y="1"/>
                    <a:pt x="17" y="0"/>
                    <a:pt x="13" y="1"/>
                  </a:cubicBezTo>
                  <a:cubicBezTo>
                    <a:pt x="11" y="2"/>
                    <a:pt x="2" y="8"/>
                    <a:pt x="3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2" name="Freeform 449">
              <a:extLst>
                <a:ext uri="{FF2B5EF4-FFF2-40B4-BE49-F238E27FC236}">
                  <a16:creationId xmlns:a16="http://schemas.microsoft.com/office/drawing/2014/main" id="{A2C1D3D5-5960-41A0-ACE9-A937DEDC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258"/>
              <a:ext cx="47" cy="81"/>
            </a:xfrm>
            <a:custGeom>
              <a:avLst/>
              <a:gdLst>
                <a:gd name="T0" fmla="*/ 36 w 21"/>
                <a:gd name="T1" fmla="*/ 207 h 36"/>
                <a:gd name="T2" fmla="*/ 125 w 21"/>
                <a:gd name="T3" fmla="*/ 284 h 36"/>
                <a:gd name="T4" fmla="*/ 90 w 21"/>
                <a:gd name="T5" fmla="*/ 410 h 36"/>
                <a:gd name="T6" fmla="*/ 235 w 21"/>
                <a:gd name="T7" fmla="*/ 284 h 36"/>
                <a:gd name="T8" fmla="*/ 134 w 21"/>
                <a:gd name="T9" fmla="*/ 254 h 36"/>
                <a:gd name="T10" fmla="*/ 81 w 21"/>
                <a:gd name="T11" fmla="*/ 182 h 36"/>
                <a:gd name="T12" fmla="*/ 45 w 21"/>
                <a:gd name="T13" fmla="*/ 92 h 36"/>
                <a:gd name="T14" fmla="*/ 0 w 21"/>
                <a:gd name="T15" fmla="*/ 56 h 36"/>
                <a:gd name="T16" fmla="*/ 20 w 21"/>
                <a:gd name="T17" fmla="*/ 5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36">
                  <a:moveTo>
                    <a:pt x="3" y="18"/>
                  </a:moveTo>
                  <a:cubicBezTo>
                    <a:pt x="8" y="15"/>
                    <a:pt x="10" y="22"/>
                    <a:pt x="11" y="25"/>
                  </a:cubicBezTo>
                  <a:cubicBezTo>
                    <a:pt x="12" y="30"/>
                    <a:pt x="11" y="32"/>
                    <a:pt x="8" y="36"/>
                  </a:cubicBezTo>
                  <a:cubicBezTo>
                    <a:pt x="10" y="32"/>
                    <a:pt x="16" y="21"/>
                    <a:pt x="21" y="25"/>
                  </a:cubicBezTo>
                  <a:cubicBezTo>
                    <a:pt x="19" y="22"/>
                    <a:pt x="15" y="23"/>
                    <a:pt x="12" y="22"/>
                  </a:cubicBezTo>
                  <a:cubicBezTo>
                    <a:pt x="8" y="21"/>
                    <a:pt x="9" y="20"/>
                    <a:pt x="7" y="16"/>
                  </a:cubicBezTo>
                  <a:cubicBezTo>
                    <a:pt x="6" y="13"/>
                    <a:pt x="5" y="11"/>
                    <a:pt x="4" y="8"/>
                  </a:cubicBezTo>
                  <a:cubicBezTo>
                    <a:pt x="3" y="6"/>
                    <a:pt x="2" y="0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3" name="Freeform 450">
              <a:extLst>
                <a:ext uri="{FF2B5EF4-FFF2-40B4-BE49-F238E27FC236}">
                  <a16:creationId xmlns:a16="http://schemas.microsoft.com/office/drawing/2014/main" id="{8412CE5A-60E6-4DCD-A66C-C79CB6351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271"/>
              <a:ext cx="53" cy="90"/>
            </a:xfrm>
            <a:custGeom>
              <a:avLst/>
              <a:gdLst>
                <a:gd name="T0" fmla="*/ 88 w 24"/>
                <a:gd name="T1" fmla="*/ 227 h 40"/>
                <a:gd name="T2" fmla="*/ 97 w 24"/>
                <a:gd name="T3" fmla="*/ 389 h 40"/>
                <a:gd name="T4" fmla="*/ 258 w 24"/>
                <a:gd name="T5" fmla="*/ 457 h 40"/>
                <a:gd name="T6" fmla="*/ 141 w 24"/>
                <a:gd name="T7" fmla="*/ 308 h 40"/>
                <a:gd name="T8" fmla="*/ 150 w 24"/>
                <a:gd name="T9" fmla="*/ 182 h 40"/>
                <a:gd name="T10" fmla="*/ 73 w 24"/>
                <a:gd name="T11" fmla="*/ 0 h 40"/>
                <a:gd name="T12" fmla="*/ 44 w 24"/>
                <a:gd name="T13" fmla="*/ 14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0">
                  <a:moveTo>
                    <a:pt x="8" y="20"/>
                  </a:moveTo>
                  <a:cubicBezTo>
                    <a:pt x="9" y="24"/>
                    <a:pt x="11" y="29"/>
                    <a:pt x="9" y="34"/>
                  </a:cubicBezTo>
                  <a:cubicBezTo>
                    <a:pt x="8" y="25"/>
                    <a:pt x="22" y="38"/>
                    <a:pt x="24" y="40"/>
                  </a:cubicBezTo>
                  <a:cubicBezTo>
                    <a:pt x="21" y="38"/>
                    <a:pt x="13" y="31"/>
                    <a:pt x="13" y="27"/>
                  </a:cubicBezTo>
                  <a:cubicBezTo>
                    <a:pt x="13" y="23"/>
                    <a:pt x="16" y="21"/>
                    <a:pt x="14" y="16"/>
                  </a:cubicBezTo>
                  <a:cubicBezTo>
                    <a:pt x="11" y="9"/>
                    <a:pt x="0" y="8"/>
                    <a:pt x="7" y="0"/>
                  </a:cubicBezTo>
                  <a:cubicBezTo>
                    <a:pt x="4" y="4"/>
                    <a:pt x="2" y="9"/>
                    <a:pt x="4" y="1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4" name="Freeform 451">
              <a:extLst>
                <a:ext uri="{FF2B5EF4-FFF2-40B4-BE49-F238E27FC236}">
                  <a16:creationId xmlns:a16="http://schemas.microsoft.com/office/drawing/2014/main" id="{FB32D010-4C98-4653-B45D-6CDACF59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348"/>
              <a:ext cx="97" cy="134"/>
            </a:xfrm>
            <a:custGeom>
              <a:avLst/>
              <a:gdLst>
                <a:gd name="T0" fmla="*/ 208 w 43"/>
                <a:gd name="T1" fmla="*/ 458 h 60"/>
                <a:gd name="T2" fmla="*/ 300 w 43"/>
                <a:gd name="T3" fmla="*/ 478 h 60"/>
                <a:gd name="T4" fmla="*/ 365 w 43"/>
                <a:gd name="T5" fmla="*/ 543 h 60"/>
                <a:gd name="T6" fmla="*/ 469 w 43"/>
                <a:gd name="T7" fmla="*/ 534 h 60"/>
                <a:gd name="T8" fmla="*/ 494 w 43"/>
                <a:gd name="T9" fmla="*/ 668 h 60"/>
                <a:gd name="T10" fmla="*/ 393 w 43"/>
                <a:gd name="T11" fmla="*/ 558 h 60"/>
                <a:gd name="T12" fmla="*/ 208 w 43"/>
                <a:gd name="T13" fmla="*/ 525 h 60"/>
                <a:gd name="T14" fmla="*/ 0 w 43"/>
                <a:gd name="T15" fmla="*/ 505 h 60"/>
                <a:gd name="T16" fmla="*/ 81 w 43"/>
                <a:gd name="T17" fmla="*/ 369 h 60"/>
                <a:gd name="T18" fmla="*/ 45 w 43"/>
                <a:gd name="T19" fmla="*/ 243 h 60"/>
                <a:gd name="T20" fmla="*/ 36 w 43"/>
                <a:gd name="T21" fmla="*/ 125 h 60"/>
                <a:gd name="T22" fmla="*/ 36 w 43"/>
                <a:gd name="T23" fmla="*/ 0 h 60"/>
                <a:gd name="T24" fmla="*/ 147 w 43"/>
                <a:gd name="T25" fmla="*/ 145 h 60"/>
                <a:gd name="T26" fmla="*/ 126 w 43"/>
                <a:gd name="T27" fmla="*/ 290 h 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" h="60">
                  <a:moveTo>
                    <a:pt x="18" y="41"/>
                  </a:moveTo>
                  <a:cubicBezTo>
                    <a:pt x="20" y="43"/>
                    <a:pt x="23" y="42"/>
                    <a:pt x="26" y="43"/>
                  </a:cubicBezTo>
                  <a:cubicBezTo>
                    <a:pt x="28" y="44"/>
                    <a:pt x="30" y="47"/>
                    <a:pt x="32" y="49"/>
                  </a:cubicBezTo>
                  <a:cubicBezTo>
                    <a:pt x="36" y="47"/>
                    <a:pt x="38" y="44"/>
                    <a:pt x="41" y="48"/>
                  </a:cubicBezTo>
                  <a:cubicBezTo>
                    <a:pt x="43" y="52"/>
                    <a:pt x="40" y="57"/>
                    <a:pt x="43" y="60"/>
                  </a:cubicBezTo>
                  <a:cubicBezTo>
                    <a:pt x="42" y="56"/>
                    <a:pt x="34" y="54"/>
                    <a:pt x="34" y="50"/>
                  </a:cubicBezTo>
                  <a:cubicBezTo>
                    <a:pt x="25" y="56"/>
                    <a:pt x="24" y="55"/>
                    <a:pt x="18" y="47"/>
                  </a:cubicBezTo>
                  <a:cubicBezTo>
                    <a:pt x="11" y="39"/>
                    <a:pt x="7" y="49"/>
                    <a:pt x="0" y="45"/>
                  </a:cubicBezTo>
                  <a:cubicBezTo>
                    <a:pt x="2" y="40"/>
                    <a:pt x="7" y="38"/>
                    <a:pt x="7" y="33"/>
                  </a:cubicBezTo>
                  <a:cubicBezTo>
                    <a:pt x="8" y="29"/>
                    <a:pt x="6" y="26"/>
                    <a:pt x="4" y="22"/>
                  </a:cubicBezTo>
                  <a:cubicBezTo>
                    <a:pt x="3" y="18"/>
                    <a:pt x="2" y="15"/>
                    <a:pt x="3" y="11"/>
                  </a:cubicBezTo>
                  <a:cubicBezTo>
                    <a:pt x="3" y="7"/>
                    <a:pt x="5" y="3"/>
                    <a:pt x="3" y="0"/>
                  </a:cubicBezTo>
                  <a:cubicBezTo>
                    <a:pt x="4" y="5"/>
                    <a:pt x="12" y="7"/>
                    <a:pt x="13" y="13"/>
                  </a:cubicBezTo>
                  <a:cubicBezTo>
                    <a:pt x="13" y="16"/>
                    <a:pt x="14" y="24"/>
                    <a:pt x="11" y="2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5" name="Freeform 452">
              <a:extLst>
                <a:ext uri="{FF2B5EF4-FFF2-40B4-BE49-F238E27FC236}">
                  <a16:creationId xmlns:a16="http://schemas.microsoft.com/office/drawing/2014/main" id="{0946F56E-0B64-47F3-ACAD-1469B8B96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498"/>
              <a:ext cx="81" cy="47"/>
            </a:xfrm>
            <a:custGeom>
              <a:avLst/>
              <a:gdLst>
                <a:gd name="T0" fmla="*/ 11 w 36"/>
                <a:gd name="T1" fmla="*/ 110 h 21"/>
                <a:gd name="T2" fmla="*/ 117 w 36"/>
                <a:gd name="T3" fmla="*/ 235 h 21"/>
                <a:gd name="T4" fmla="*/ 389 w 36"/>
                <a:gd name="T5" fmla="*/ 0 h 21"/>
                <a:gd name="T6" fmla="*/ 173 w 36"/>
                <a:gd name="T7" fmla="*/ 101 h 21"/>
                <a:gd name="T8" fmla="*/ 81 w 36"/>
                <a:gd name="T9" fmla="*/ 65 h 21"/>
                <a:gd name="T10" fmla="*/ 25 w 36"/>
                <a:gd name="T11" fmla="*/ 1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1">
                  <a:moveTo>
                    <a:pt x="1" y="10"/>
                  </a:moveTo>
                  <a:cubicBezTo>
                    <a:pt x="5" y="12"/>
                    <a:pt x="10" y="15"/>
                    <a:pt x="10" y="21"/>
                  </a:cubicBezTo>
                  <a:cubicBezTo>
                    <a:pt x="7" y="4"/>
                    <a:pt x="36" y="15"/>
                    <a:pt x="34" y="0"/>
                  </a:cubicBezTo>
                  <a:cubicBezTo>
                    <a:pt x="32" y="7"/>
                    <a:pt x="22" y="7"/>
                    <a:pt x="15" y="9"/>
                  </a:cubicBezTo>
                  <a:cubicBezTo>
                    <a:pt x="9" y="11"/>
                    <a:pt x="11" y="9"/>
                    <a:pt x="7" y="6"/>
                  </a:cubicBezTo>
                  <a:cubicBezTo>
                    <a:pt x="4" y="4"/>
                    <a:pt x="0" y="5"/>
                    <a:pt x="2" y="1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6" name="Freeform 453">
              <a:extLst>
                <a:ext uri="{FF2B5EF4-FFF2-40B4-BE49-F238E27FC236}">
                  <a16:creationId xmlns:a16="http://schemas.microsoft.com/office/drawing/2014/main" id="{77796978-0FA8-4653-9BE4-0E25D7A80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567"/>
              <a:ext cx="88" cy="86"/>
            </a:xfrm>
            <a:custGeom>
              <a:avLst/>
              <a:gdLst>
                <a:gd name="T0" fmla="*/ 0 w 39"/>
                <a:gd name="T1" fmla="*/ 0 h 38"/>
                <a:gd name="T2" fmla="*/ 138 w 39"/>
                <a:gd name="T3" fmla="*/ 36 h 38"/>
                <a:gd name="T4" fmla="*/ 219 w 39"/>
                <a:gd name="T5" fmla="*/ 149 h 38"/>
                <a:gd name="T6" fmla="*/ 255 w 39"/>
                <a:gd name="T7" fmla="*/ 93 h 38"/>
                <a:gd name="T8" fmla="*/ 449 w 39"/>
                <a:gd name="T9" fmla="*/ 267 h 38"/>
                <a:gd name="T10" fmla="*/ 357 w 39"/>
                <a:gd name="T11" fmla="*/ 441 h 38"/>
                <a:gd name="T12" fmla="*/ 320 w 39"/>
                <a:gd name="T13" fmla="*/ 303 h 38"/>
                <a:gd name="T14" fmla="*/ 255 w 39"/>
                <a:gd name="T15" fmla="*/ 247 h 38"/>
                <a:gd name="T16" fmla="*/ 36 w 39"/>
                <a:gd name="T17" fmla="*/ 324 h 38"/>
                <a:gd name="T18" fmla="*/ 126 w 39"/>
                <a:gd name="T19" fmla="*/ 138 h 38"/>
                <a:gd name="T20" fmla="*/ 56 w 39"/>
                <a:gd name="T21" fmla="*/ 93 h 38"/>
                <a:gd name="T22" fmla="*/ 0 w 39"/>
                <a:gd name="T23" fmla="*/ 25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38">
                  <a:moveTo>
                    <a:pt x="0" y="0"/>
                  </a:moveTo>
                  <a:cubicBezTo>
                    <a:pt x="3" y="1"/>
                    <a:pt x="9" y="1"/>
                    <a:pt x="12" y="3"/>
                  </a:cubicBezTo>
                  <a:cubicBezTo>
                    <a:pt x="16" y="6"/>
                    <a:pt x="16" y="11"/>
                    <a:pt x="19" y="13"/>
                  </a:cubicBezTo>
                  <a:cubicBezTo>
                    <a:pt x="21" y="12"/>
                    <a:pt x="22" y="10"/>
                    <a:pt x="22" y="8"/>
                  </a:cubicBezTo>
                  <a:cubicBezTo>
                    <a:pt x="23" y="16"/>
                    <a:pt x="30" y="24"/>
                    <a:pt x="39" y="23"/>
                  </a:cubicBezTo>
                  <a:cubicBezTo>
                    <a:pt x="35" y="26"/>
                    <a:pt x="29" y="34"/>
                    <a:pt x="31" y="38"/>
                  </a:cubicBezTo>
                  <a:cubicBezTo>
                    <a:pt x="33" y="35"/>
                    <a:pt x="29" y="30"/>
                    <a:pt x="28" y="26"/>
                  </a:cubicBezTo>
                  <a:cubicBezTo>
                    <a:pt x="26" y="21"/>
                    <a:pt x="27" y="19"/>
                    <a:pt x="22" y="21"/>
                  </a:cubicBezTo>
                  <a:cubicBezTo>
                    <a:pt x="15" y="23"/>
                    <a:pt x="9" y="24"/>
                    <a:pt x="3" y="28"/>
                  </a:cubicBezTo>
                  <a:cubicBezTo>
                    <a:pt x="6" y="24"/>
                    <a:pt x="15" y="17"/>
                    <a:pt x="11" y="12"/>
                  </a:cubicBezTo>
                  <a:cubicBezTo>
                    <a:pt x="10" y="10"/>
                    <a:pt x="7" y="10"/>
                    <a:pt x="5" y="8"/>
                  </a:cubicBezTo>
                  <a:cubicBezTo>
                    <a:pt x="3" y="7"/>
                    <a:pt x="2" y="4"/>
                    <a:pt x="0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7" name="Freeform 454">
              <a:extLst>
                <a:ext uri="{FF2B5EF4-FFF2-40B4-BE49-F238E27FC236}">
                  <a16:creationId xmlns:a16="http://schemas.microsoft.com/office/drawing/2014/main" id="{1E1E861F-41E2-4B86-8985-5CA6AF24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610"/>
              <a:ext cx="34" cy="38"/>
            </a:xfrm>
            <a:custGeom>
              <a:avLst/>
              <a:gdLst>
                <a:gd name="T0" fmla="*/ 82 w 15"/>
                <a:gd name="T1" fmla="*/ 0 h 17"/>
                <a:gd name="T2" fmla="*/ 0 w 15"/>
                <a:gd name="T3" fmla="*/ 190 h 17"/>
                <a:gd name="T4" fmla="*/ 82 w 15"/>
                <a:gd name="T5" fmla="*/ 89 h 17"/>
                <a:gd name="T6" fmla="*/ 175 w 15"/>
                <a:gd name="T7" fmla="*/ 179 h 17"/>
                <a:gd name="T8" fmla="*/ 82 w 15"/>
                <a:gd name="T9" fmla="*/ 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7" y="0"/>
                  </a:moveTo>
                  <a:cubicBezTo>
                    <a:pt x="4" y="4"/>
                    <a:pt x="2" y="12"/>
                    <a:pt x="0" y="17"/>
                  </a:cubicBezTo>
                  <a:cubicBezTo>
                    <a:pt x="2" y="14"/>
                    <a:pt x="4" y="10"/>
                    <a:pt x="7" y="8"/>
                  </a:cubicBezTo>
                  <a:cubicBezTo>
                    <a:pt x="9" y="11"/>
                    <a:pt x="13" y="12"/>
                    <a:pt x="15" y="16"/>
                  </a:cubicBezTo>
                  <a:cubicBezTo>
                    <a:pt x="12" y="10"/>
                    <a:pt x="8" y="7"/>
                    <a:pt x="7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8" name="Freeform 455">
              <a:extLst>
                <a:ext uri="{FF2B5EF4-FFF2-40B4-BE49-F238E27FC236}">
                  <a16:creationId xmlns:a16="http://schemas.microsoft.com/office/drawing/2014/main" id="{17DFC90E-4E7F-4452-86A5-58A4ADF5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675"/>
              <a:ext cx="79" cy="40"/>
            </a:xfrm>
            <a:custGeom>
              <a:avLst/>
              <a:gdLst>
                <a:gd name="T0" fmla="*/ 0 w 35"/>
                <a:gd name="T1" fmla="*/ 198 h 18"/>
                <a:gd name="T2" fmla="*/ 210 w 35"/>
                <a:gd name="T3" fmla="*/ 53 h 18"/>
                <a:gd name="T4" fmla="*/ 402 w 35"/>
                <a:gd name="T5" fmla="*/ 20 h 18"/>
                <a:gd name="T6" fmla="*/ 402 w 35"/>
                <a:gd name="T7" fmla="*/ 36 h 18"/>
                <a:gd name="T8" fmla="*/ 284 w 35"/>
                <a:gd name="T9" fmla="*/ 198 h 18"/>
                <a:gd name="T10" fmla="*/ 194 w 35"/>
                <a:gd name="T11" fmla="*/ 133 h 18"/>
                <a:gd name="T12" fmla="*/ 93 w 35"/>
                <a:gd name="T13" fmla="*/ 14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8">
                  <a:moveTo>
                    <a:pt x="0" y="18"/>
                  </a:moveTo>
                  <a:cubicBezTo>
                    <a:pt x="5" y="12"/>
                    <a:pt x="11" y="7"/>
                    <a:pt x="18" y="5"/>
                  </a:cubicBezTo>
                  <a:cubicBezTo>
                    <a:pt x="22" y="4"/>
                    <a:pt x="31" y="0"/>
                    <a:pt x="35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2" y="7"/>
                    <a:pt x="32" y="18"/>
                    <a:pt x="25" y="18"/>
                  </a:cubicBezTo>
                  <a:cubicBezTo>
                    <a:pt x="21" y="18"/>
                    <a:pt x="21" y="13"/>
                    <a:pt x="17" y="12"/>
                  </a:cubicBezTo>
                  <a:cubicBezTo>
                    <a:pt x="14" y="11"/>
                    <a:pt x="11" y="13"/>
                    <a:pt x="8" y="1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9" name="Freeform 456">
              <a:extLst>
                <a:ext uri="{FF2B5EF4-FFF2-40B4-BE49-F238E27FC236}">
                  <a16:creationId xmlns:a16="http://schemas.microsoft.com/office/drawing/2014/main" id="{EE57A8D3-6E6E-4E71-8A71-E853F99C2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733"/>
              <a:ext cx="124" cy="39"/>
            </a:xfrm>
            <a:custGeom>
              <a:avLst/>
              <a:gdLst>
                <a:gd name="T0" fmla="*/ 147 w 55"/>
                <a:gd name="T1" fmla="*/ 147 h 17"/>
                <a:gd name="T2" fmla="*/ 413 w 55"/>
                <a:gd name="T3" fmla="*/ 179 h 17"/>
                <a:gd name="T4" fmla="*/ 575 w 55"/>
                <a:gd name="T5" fmla="*/ 57 h 17"/>
                <a:gd name="T6" fmla="*/ 437 w 55"/>
                <a:gd name="T7" fmla="*/ 122 h 17"/>
                <a:gd name="T8" fmla="*/ 392 w 55"/>
                <a:gd name="T9" fmla="*/ 48 h 17"/>
                <a:gd name="T10" fmla="*/ 331 w 55"/>
                <a:gd name="T11" fmla="*/ 122 h 17"/>
                <a:gd name="T12" fmla="*/ 162 w 55"/>
                <a:gd name="T13" fmla="*/ 73 h 17"/>
                <a:gd name="T14" fmla="*/ 0 w 55"/>
                <a:gd name="T15" fmla="*/ 0 h 17"/>
                <a:gd name="T16" fmla="*/ 126 w 55"/>
                <a:gd name="T17" fmla="*/ 11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7">
                  <a:moveTo>
                    <a:pt x="13" y="12"/>
                  </a:moveTo>
                  <a:cubicBezTo>
                    <a:pt x="22" y="16"/>
                    <a:pt x="27" y="16"/>
                    <a:pt x="36" y="15"/>
                  </a:cubicBezTo>
                  <a:cubicBezTo>
                    <a:pt x="41" y="15"/>
                    <a:pt x="55" y="15"/>
                    <a:pt x="50" y="5"/>
                  </a:cubicBezTo>
                  <a:cubicBezTo>
                    <a:pt x="48" y="11"/>
                    <a:pt x="45" y="17"/>
                    <a:pt x="38" y="10"/>
                  </a:cubicBezTo>
                  <a:cubicBezTo>
                    <a:pt x="37" y="9"/>
                    <a:pt x="36" y="4"/>
                    <a:pt x="34" y="4"/>
                  </a:cubicBezTo>
                  <a:cubicBezTo>
                    <a:pt x="31" y="5"/>
                    <a:pt x="31" y="9"/>
                    <a:pt x="29" y="10"/>
                  </a:cubicBezTo>
                  <a:cubicBezTo>
                    <a:pt x="26" y="11"/>
                    <a:pt x="17" y="6"/>
                    <a:pt x="14" y="6"/>
                  </a:cubicBezTo>
                  <a:cubicBezTo>
                    <a:pt x="9" y="5"/>
                    <a:pt x="2" y="6"/>
                    <a:pt x="0" y="0"/>
                  </a:cubicBezTo>
                  <a:cubicBezTo>
                    <a:pt x="3" y="4"/>
                    <a:pt x="6" y="9"/>
                    <a:pt x="11" y="9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0" name="Freeform 457">
              <a:extLst>
                <a:ext uri="{FF2B5EF4-FFF2-40B4-BE49-F238E27FC236}">
                  <a16:creationId xmlns:a16="http://schemas.microsoft.com/office/drawing/2014/main" id="{0CA9E781-EA93-425F-A155-E051795B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830"/>
              <a:ext cx="54" cy="105"/>
            </a:xfrm>
            <a:custGeom>
              <a:avLst/>
              <a:gdLst>
                <a:gd name="T0" fmla="*/ 101 w 24"/>
                <a:gd name="T1" fmla="*/ 0 h 47"/>
                <a:gd name="T2" fmla="*/ 146 w 24"/>
                <a:gd name="T3" fmla="*/ 179 h 47"/>
                <a:gd name="T4" fmla="*/ 263 w 24"/>
                <a:gd name="T5" fmla="*/ 290 h 47"/>
                <a:gd name="T6" fmla="*/ 92 w 24"/>
                <a:gd name="T7" fmla="*/ 400 h 47"/>
                <a:gd name="T8" fmla="*/ 218 w 24"/>
                <a:gd name="T9" fmla="*/ 514 h 47"/>
                <a:gd name="T10" fmla="*/ 45 w 24"/>
                <a:gd name="T11" fmla="*/ 335 h 47"/>
                <a:gd name="T12" fmla="*/ 126 w 24"/>
                <a:gd name="T13" fmla="*/ 199 h 47"/>
                <a:gd name="T14" fmla="*/ 56 w 24"/>
                <a:gd name="T15" fmla="*/ 109 h 47"/>
                <a:gd name="T16" fmla="*/ 92 w 24"/>
                <a:gd name="T17" fmla="*/ 2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7">
                  <a:moveTo>
                    <a:pt x="9" y="0"/>
                  </a:moveTo>
                  <a:cubicBezTo>
                    <a:pt x="9" y="4"/>
                    <a:pt x="12" y="12"/>
                    <a:pt x="13" y="16"/>
                  </a:cubicBezTo>
                  <a:cubicBezTo>
                    <a:pt x="15" y="19"/>
                    <a:pt x="24" y="23"/>
                    <a:pt x="23" y="26"/>
                  </a:cubicBezTo>
                  <a:cubicBezTo>
                    <a:pt x="23" y="31"/>
                    <a:pt x="8" y="30"/>
                    <a:pt x="8" y="36"/>
                  </a:cubicBezTo>
                  <a:cubicBezTo>
                    <a:pt x="7" y="42"/>
                    <a:pt x="20" y="40"/>
                    <a:pt x="19" y="46"/>
                  </a:cubicBezTo>
                  <a:cubicBezTo>
                    <a:pt x="11" y="47"/>
                    <a:pt x="0" y="39"/>
                    <a:pt x="4" y="30"/>
                  </a:cubicBezTo>
                  <a:cubicBezTo>
                    <a:pt x="12" y="29"/>
                    <a:pt x="16" y="25"/>
                    <a:pt x="11" y="18"/>
                  </a:cubicBezTo>
                  <a:cubicBezTo>
                    <a:pt x="9" y="16"/>
                    <a:pt x="5" y="13"/>
                    <a:pt x="5" y="10"/>
                  </a:cubicBezTo>
                  <a:cubicBezTo>
                    <a:pt x="5" y="7"/>
                    <a:pt x="9" y="5"/>
                    <a:pt x="8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1" name="Freeform 458">
              <a:extLst>
                <a:ext uri="{FF2B5EF4-FFF2-40B4-BE49-F238E27FC236}">
                  <a16:creationId xmlns:a16="http://schemas.microsoft.com/office/drawing/2014/main" id="{AF88D6EA-93E8-4A00-8FA2-4F429E32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837"/>
              <a:ext cx="98" cy="85"/>
            </a:xfrm>
            <a:custGeom>
              <a:avLst/>
              <a:gdLst>
                <a:gd name="T0" fmla="*/ 100 w 44"/>
                <a:gd name="T1" fmla="*/ 101 h 38"/>
                <a:gd name="T2" fmla="*/ 298 w 44"/>
                <a:gd name="T3" fmla="*/ 425 h 38"/>
                <a:gd name="T4" fmla="*/ 432 w 44"/>
                <a:gd name="T5" fmla="*/ 199 h 38"/>
                <a:gd name="T6" fmla="*/ 89 w 44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8">
                  <a:moveTo>
                    <a:pt x="9" y="9"/>
                  </a:moveTo>
                  <a:cubicBezTo>
                    <a:pt x="0" y="20"/>
                    <a:pt x="34" y="24"/>
                    <a:pt x="27" y="38"/>
                  </a:cubicBezTo>
                  <a:cubicBezTo>
                    <a:pt x="34" y="37"/>
                    <a:pt x="44" y="25"/>
                    <a:pt x="39" y="18"/>
                  </a:cubicBezTo>
                  <a:cubicBezTo>
                    <a:pt x="33" y="24"/>
                    <a:pt x="10" y="7"/>
                    <a:pt x="8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2" name="Freeform 459">
              <a:extLst>
                <a:ext uri="{FF2B5EF4-FFF2-40B4-BE49-F238E27FC236}">
                  <a16:creationId xmlns:a16="http://schemas.microsoft.com/office/drawing/2014/main" id="{08E2F303-F867-4C67-8B66-820C22ABB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895"/>
              <a:ext cx="69" cy="110"/>
            </a:xfrm>
            <a:custGeom>
              <a:avLst/>
              <a:gdLst>
                <a:gd name="T0" fmla="*/ 109 w 31"/>
                <a:gd name="T1" fmla="*/ 56 h 49"/>
                <a:gd name="T2" fmla="*/ 234 w 31"/>
                <a:gd name="T3" fmla="*/ 126 h 49"/>
                <a:gd name="T4" fmla="*/ 234 w 31"/>
                <a:gd name="T5" fmla="*/ 247 h 49"/>
                <a:gd name="T6" fmla="*/ 343 w 31"/>
                <a:gd name="T7" fmla="*/ 328 h 49"/>
                <a:gd name="T8" fmla="*/ 254 w 31"/>
                <a:gd name="T9" fmla="*/ 397 h 49"/>
                <a:gd name="T10" fmla="*/ 278 w 31"/>
                <a:gd name="T11" fmla="*/ 554 h 49"/>
                <a:gd name="T12" fmla="*/ 178 w 31"/>
                <a:gd name="T13" fmla="*/ 263 h 49"/>
                <a:gd name="T14" fmla="*/ 0 w 31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49">
                  <a:moveTo>
                    <a:pt x="10" y="5"/>
                  </a:moveTo>
                  <a:cubicBezTo>
                    <a:pt x="7" y="11"/>
                    <a:pt x="19" y="18"/>
                    <a:pt x="21" y="11"/>
                  </a:cubicBezTo>
                  <a:cubicBezTo>
                    <a:pt x="24" y="14"/>
                    <a:pt x="20" y="19"/>
                    <a:pt x="21" y="22"/>
                  </a:cubicBezTo>
                  <a:cubicBezTo>
                    <a:pt x="22" y="25"/>
                    <a:pt x="28" y="28"/>
                    <a:pt x="31" y="29"/>
                  </a:cubicBezTo>
                  <a:cubicBezTo>
                    <a:pt x="28" y="33"/>
                    <a:pt x="24" y="29"/>
                    <a:pt x="23" y="35"/>
                  </a:cubicBezTo>
                  <a:cubicBezTo>
                    <a:pt x="23" y="39"/>
                    <a:pt x="25" y="44"/>
                    <a:pt x="25" y="49"/>
                  </a:cubicBezTo>
                  <a:cubicBezTo>
                    <a:pt x="18" y="48"/>
                    <a:pt x="19" y="29"/>
                    <a:pt x="16" y="23"/>
                  </a:cubicBezTo>
                  <a:cubicBezTo>
                    <a:pt x="12" y="15"/>
                    <a:pt x="5" y="8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3" name="Freeform 460">
              <a:extLst>
                <a:ext uri="{FF2B5EF4-FFF2-40B4-BE49-F238E27FC236}">
                  <a16:creationId xmlns:a16="http://schemas.microsoft.com/office/drawing/2014/main" id="{334C7664-B43A-44EF-8089-702725610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825"/>
              <a:ext cx="56" cy="68"/>
            </a:xfrm>
            <a:custGeom>
              <a:avLst/>
              <a:gdLst>
                <a:gd name="T0" fmla="*/ 45 w 25"/>
                <a:gd name="T1" fmla="*/ 45 h 30"/>
                <a:gd name="T2" fmla="*/ 0 w 25"/>
                <a:gd name="T3" fmla="*/ 175 h 30"/>
                <a:gd name="T4" fmla="*/ 65 w 25"/>
                <a:gd name="T5" fmla="*/ 231 h 30"/>
                <a:gd name="T6" fmla="*/ 170 w 25"/>
                <a:gd name="T7" fmla="*/ 231 h 30"/>
                <a:gd name="T8" fmla="*/ 190 w 25"/>
                <a:gd name="T9" fmla="*/ 349 h 30"/>
                <a:gd name="T10" fmla="*/ 181 w 25"/>
                <a:gd name="T11" fmla="*/ 165 h 30"/>
                <a:gd name="T12" fmla="*/ 56 w 25"/>
                <a:gd name="T13" fmla="*/ 138 h 30"/>
                <a:gd name="T14" fmla="*/ 56 w 25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0">
                  <a:moveTo>
                    <a:pt x="4" y="4"/>
                  </a:moveTo>
                  <a:cubicBezTo>
                    <a:pt x="1" y="6"/>
                    <a:pt x="0" y="11"/>
                    <a:pt x="0" y="15"/>
                  </a:cubicBezTo>
                  <a:cubicBezTo>
                    <a:pt x="1" y="20"/>
                    <a:pt x="2" y="21"/>
                    <a:pt x="6" y="20"/>
                  </a:cubicBezTo>
                  <a:cubicBezTo>
                    <a:pt x="10" y="19"/>
                    <a:pt x="12" y="17"/>
                    <a:pt x="15" y="20"/>
                  </a:cubicBezTo>
                  <a:cubicBezTo>
                    <a:pt x="17" y="23"/>
                    <a:pt x="18" y="26"/>
                    <a:pt x="17" y="30"/>
                  </a:cubicBezTo>
                  <a:cubicBezTo>
                    <a:pt x="25" y="30"/>
                    <a:pt x="13" y="18"/>
                    <a:pt x="16" y="14"/>
                  </a:cubicBezTo>
                  <a:cubicBezTo>
                    <a:pt x="13" y="14"/>
                    <a:pt x="7" y="15"/>
                    <a:pt x="5" y="12"/>
                  </a:cubicBezTo>
                  <a:cubicBezTo>
                    <a:pt x="3" y="9"/>
                    <a:pt x="5" y="3"/>
                    <a:pt x="5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4" name="Freeform 461">
              <a:extLst>
                <a:ext uri="{FF2B5EF4-FFF2-40B4-BE49-F238E27FC236}">
                  <a16:creationId xmlns:a16="http://schemas.microsoft.com/office/drawing/2014/main" id="{27ED0A13-07E5-4D25-A147-C2211796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128"/>
              <a:ext cx="150" cy="133"/>
            </a:xfrm>
            <a:custGeom>
              <a:avLst/>
              <a:gdLst>
                <a:gd name="T0" fmla="*/ 0 w 67"/>
                <a:gd name="T1" fmla="*/ 0 h 59"/>
                <a:gd name="T2" fmla="*/ 271 w 67"/>
                <a:gd name="T3" fmla="*/ 183 h 59"/>
                <a:gd name="T4" fmla="*/ 327 w 67"/>
                <a:gd name="T5" fmla="*/ 275 h 59"/>
                <a:gd name="T6" fmla="*/ 425 w 67"/>
                <a:gd name="T7" fmla="*/ 356 h 59"/>
                <a:gd name="T8" fmla="*/ 497 w 67"/>
                <a:gd name="T9" fmla="*/ 446 h 59"/>
                <a:gd name="T10" fmla="*/ 607 w 67"/>
                <a:gd name="T11" fmla="*/ 482 h 59"/>
                <a:gd name="T12" fmla="*/ 752 w 67"/>
                <a:gd name="T13" fmla="*/ 676 h 59"/>
                <a:gd name="T14" fmla="*/ 696 w 67"/>
                <a:gd name="T15" fmla="*/ 467 h 59"/>
                <a:gd name="T16" fmla="*/ 663 w 67"/>
                <a:gd name="T17" fmla="*/ 331 h 59"/>
                <a:gd name="T18" fmla="*/ 470 w 67"/>
                <a:gd name="T19" fmla="*/ 320 h 59"/>
                <a:gd name="T20" fmla="*/ 327 w 67"/>
                <a:gd name="T21" fmla="*/ 194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59">
                  <a:moveTo>
                    <a:pt x="0" y="0"/>
                  </a:moveTo>
                  <a:cubicBezTo>
                    <a:pt x="8" y="6"/>
                    <a:pt x="18" y="9"/>
                    <a:pt x="24" y="16"/>
                  </a:cubicBezTo>
                  <a:cubicBezTo>
                    <a:pt x="27" y="18"/>
                    <a:pt x="27" y="22"/>
                    <a:pt x="29" y="24"/>
                  </a:cubicBezTo>
                  <a:cubicBezTo>
                    <a:pt x="32" y="27"/>
                    <a:pt x="35" y="29"/>
                    <a:pt x="38" y="31"/>
                  </a:cubicBezTo>
                  <a:cubicBezTo>
                    <a:pt x="40" y="33"/>
                    <a:pt x="42" y="37"/>
                    <a:pt x="44" y="39"/>
                  </a:cubicBezTo>
                  <a:cubicBezTo>
                    <a:pt x="47" y="40"/>
                    <a:pt x="51" y="40"/>
                    <a:pt x="54" y="42"/>
                  </a:cubicBezTo>
                  <a:cubicBezTo>
                    <a:pt x="60" y="47"/>
                    <a:pt x="64" y="53"/>
                    <a:pt x="67" y="59"/>
                  </a:cubicBezTo>
                  <a:cubicBezTo>
                    <a:pt x="65" y="53"/>
                    <a:pt x="64" y="47"/>
                    <a:pt x="62" y="41"/>
                  </a:cubicBezTo>
                  <a:cubicBezTo>
                    <a:pt x="61" y="38"/>
                    <a:pt x="56" y="32"/>
                    <a:pt x="59" y="29"/>
                  </a:cubicBezTo>
                  <a:cubicBezTo>
                    <a:pt x="55" y="36"/>
                    <a:pt x="47" y="32"/>
                    <a:pt x="42" y="28"/>
                  </a:cubicBezTo>
                  <a:cubicBezTo>
                    <a:pt x="39" y="26"/>
                    <a:pt x="30" y="21"/>
                    <a:pt x="29" y="17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5" name="Freeform 462">
              <a:extLst>
                <a:ext uri="{FF2B5EF4-FFF2-40B4-BE49-F238E27FC236}">
                  <a16:creationId xmlns:a16="http://schemas.microsoft.com/office/drawing/2014/main" id="{600078CF-10D1-460B-9C9C-D02FB478C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3281"/>
              <a:ext cx="101" cy="63"/>
            </a:xfrm>
            <a:custGeom>
              <a:avLst/>
              <a:gdLst>
                <a:gd name="T0" fmla="*/ 0 w 45"/>
                <a:gd name="T1" fmla="*/ 0 h 28"/>
                <a:gd name="T2" fmla="*/ 101 w 45"/>
                <a:gd name="T3" fmla="*/ 137 h 28"/>
                <a:gd name="T4" fmla="*/ 263 w 45"/>
                <a:gd name="T5" fmla="*/ 254 h 28"/>
                <a:gd name="T6" fmla="*/ 373 w 45"/>
                <a:gd name="T7" fmla="*/ 275 h 28"/>
                <a:gd name="T8" fmla="*/ 429 w 45"/>
                <a:gd name="T9" fmla="*/ 218 h 28"/>
                <a:gd name="T10" fmla="*/ 509 w 45"/>
                <a:gd name="T11" fmla="*/ 227 h 28"/>
                <a:gd name="T12" fmla="*/ 417 w 45"/>
                <a:gd name="T13" fmla="*/ 162 h 28"/>
                <a:gd name="T14" fmla="*/ 316 w 45"/>
                <a:gd name="T15" fmla="*/ 194 h 28"/>
                <a:gd name="T16" fmla="*/ 202 w 45"/>
                <a:gd name="T17" fmla="*/ 126 h 28"/>
                <a:gd name="T18" fmla="*/ 20 w 45"/>
                <a:gd name="T19" fmla="*/ 72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28">
                  <a:moveTo>
                    <a:pt x="0" y="0"/>
                  </a:moveTo>
                  <a:cubicBezTo>
                    <a:pt x="1" y="7"/>
                    <a:pt x="4" y="11"/>
                    <a:pt x="9" y="12"/>
                  </a:cubicBezTo>
                  <a:cubicBezTo>
                    <a:pt x="16" y="13"/>
                    <a:pt x="20" y="17"/>
                    <a:pt x="23" y="22"/>
                  </a:cubicBezTo>
                  <a:cubicBezTo>
                    <a:pt x="25" y="26"/>
                    <a:pt x="28" y="28"/>
                    <a:pt x="33" y="24"/>
                  </a:cubicBezTo>
                  <a:cubicBezTo>
                    <a:pt x="35" y="23"/>
                    <a:pt x="35" y="20"/>
                    <a:pt x="38" y="19"/>
                  </a:cubicBezTo>
                  <a:cubicBezTo>
                    <a:pt x="40" y="18"/>
                    <a:pt x="43" y="20"/>
                    <a:pt x="45" y="20"/>
                  </a:cubicBezTo>
                  <a:cubicBezTo>
                    <a:pt x="43" y="19"/>
                    <a:pt x="39" y="15"/>
                    <a:pt x="37" y="14"/>
                  </a:cubicBezTo>
                  <a:cubicBezTo>
                    <a:pt x="34" y="13"/>
                    <a:pt x="31" y="16"/>
                    <a:pt x="28" y="17"/>
                  </a:cubicBezTo>
                  <a:cubicBezTo>
                    <a:pt x="26" y="10"/>
                    <a:pt x="25" y="11"/>
                    <a:pt x="18" y="11"/>
                  </a:cubicBezTo>
                  <a:cubicBezTo>
                    <a:pt x="12" y="11"/>
                    <a:pt x="7" y="10"/>
                    <a:pt x="2" y="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6" name="Freeform 463">
              <a:extLst>
                <a:ext uri="{FF2B5EF4-FFF2-40B4-BE49-F238E27FC236}">
                  <a16:creationId xmlns:a16="http://schemas.microsoft.com/office/drawing/2014/main" id="{C8A50646-5268-42BC-BAB6-E48C6E43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079"/>
              <a:ext cx="87" cy="40"/>
            </a:xfrm>
            <a:custGeom>
              <a:avLst/>
              <a:gdLst>
                <a:gd name="T0" fmla="*/ 0 w 39"/>
                <a:gd name="T1" fmla="*/ 9 h 18"/>
                <a:gd name="T2" fmla="*/ 190 w 39"/>
                <a:gd name="T3" fmla="*/ 153 h 18"/>
                <a:gd name="T4" fmla="*/ 308 w 39"/>
                <a:gd name="T5" fmla="*/ 178 h 18"/>
                <a:gd name="T6" fmla="*/ 433 w 39"/>
                <a:gd name="T7" fmla="*/ 198 h 18"/>
                <a:gd name="T8" fmla="*/ 344 w 39"/>
                <a:gd name="T9" fmla="*/ 142 h 18"/>
                <a:gd name="T10" fmla="*/ 254 w 39"/>
                <a:gd name="T11" fmla="*/ 118 h 18"/>
                <a:gd name="T12" fmla="*/ 125 w 39"/>
                <a:gd name="T13" fmla="*/ 0 h 18"/>
                <a:gd name="T14" fmla="*/ 9 w 3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8">
                  <a:moveTo>
                    <a:pt x="0" y="1"/>
                  </a:moveTo>
                  <a:cubicBezTo>
                    <a:pt x="6" y="5"/>
                    <a:pt x="11" y="11"/>
                    <a:pt x="17" y="14"/>
                  </a:cubicBezTo>
                  <a:cubicBezTo>
                    <a:pt x="21" y="17"/>
                    <a:pt x="24" y="16"/>
                    <a:pt x="28" y="16"/>
                  </a:cubicBezTo>
                  <a:cubicBezTo>
                    <a:pt x="32" y="16"/>
                    <a:pt x="36" y="18"/>
                    <a:pt x="39" y="18"/>
                  </a:cubicBezTo>
                  <a:cubicBezTo>
                    <a:pt x="36" y="17"/>
                    <a:pt x="34" y="14"/>
                    <a:pt x="31" y="13"/>
                  </a:cubicBezTo>
                  <a:cubicBezTo>
                    <a:pt x="29" y="12"/>
                    <a:pt x="26" y="12"/>
                    <a:pt x="23" y="11"/>
                  </a:cubicBezTo>
                  <a:cubicBezTo>
                    <a:pt x="17" y="9"/>
                    <a:pt x="14" y="5"/>
                    <a:pt x="11" y="0"/>
                  </a:cubicBezTo>
                  <a:cubicBezTo>
                    <a:pt x="8" y="2"/>
                    <a:pt x="4" y="1"/>
                    <a:pt x="1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7" name="Freeform 464">
              <a:extLst>
                <a:ext uri="{FF2B5EF4-FFF2-40B4-BE49-F238E27FC236}">
                  <a16:creationId xmlns:a16="http://schemas.microsoft.com/office/drawing/2014/main" id="{B2B3EDFD-B075-485A-B023-56FDE19E6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137"/>
              <a:ext cx="83" cy="59"/>
            </a:xfrm>
            <a:custGeom>
              <a:avLst/>
              <a:gdLst>
                <a:gd name="T0" fmla="*/ 0 w 37"/>
                <a:gd name="T1" fmla="*/ 0 h 26"/>
                <a:gd name="T2" fmla="*/ 90 w 37"/>
                <a:gd name="T3" fmla="*/ 118 h 26"/>
                <a:gd name="T4" fmla="*/ 182 w 37"/>
                <a:gd name="T5" fmla="*/ 211 h 26"/>
                <a:gd name="T6" fmla="*/ 283 w 37"/>
                <a:gd name="T7" fmla="*/ 268 h 26"/>
                <a:gd name="T8" fmla="*/ 417 w 37"/>
                <a:gd name="T9" fmla="*/ 304 h 26"/>
                <a:gd name="T10" fmla="*/ 262 w 37"/>
                <a:gd name="T11" fmla="*/ 166 h 26"/>
                <a:gd name="T12" fmla="*/ 110 w 37"/>
                <a:gd name="T13" fmla="*/ 36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6">
                  <a:moveTo>
                    <a:pt x="0" y="0"/>
                  </a:moveTo>
                  <a:cubicBezTo>
                    <a:pt x="4" y="2"/>
                    <a:pt x="6" y="6"/>
                    <a:pt x="8" y="10"/>
                  </a:cubicBezTo>
                  <a:cubicBezTo>
                    <a:pt x="10" y="15"/>
                    <a:pt x="11" y="16"/>
                    <a:pt x="16" y="18"/>
                  </a:cubicBezTo>
                  <a:cubicBezTo>
                    <a:pt x="19" y="20"/>
                    <a:pt x="21" y="22"/>
                    <a:pt x="25" y="23"/>
                  </a:cubicBezTo>
                  <a:cubicBezTo>
                    <a:pt x="30" y="24"/>
                    <a:pt x="33" y="24"/>
                    <a:pt x="37" y="26"/>
                  </a:cubicBezTo>
                  <a:cubicBezTo>
                    <a:pt x="33" y="25"/>
                    <a:pt x="22" y="20"/>
                    <a:pt x="23" y="14"/>
                  </a:cubicBezTo>
                  <a:cubicBezTo>
                    <a:pt x="17" y="15"/>
                    <a:pt x="14" y="5"/>
                    <a:pt x="10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8" name="Freeform 465">
              <a:extLst>
                <a:ext uri="{FF2B5EF4-FFF2-40B4-BE49-F238E27FC236}">
                  <a16:creationId xmlns:a16="http://schemas.microsoft.com/office/drawing/2014/main" id="{CF6AB9E5-C402-4340-ACE0-150762A6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133"/>
              <a:ext cx="74" cy="36"/>
            </a:xfrm>
            <a:custGeom>
              <a:avLst/>
              <a:gdLst>
                <a:gd name="T0" fmla="*/ 0 w 33"/>
                <a:gd name="T1" fmla="*/ 0 h 16"/>
                <a:gd name="T2" fmla="*/ 215 w 33"/>
                <a:gd name="T3" fmla="*/ 36 h 16"/>
                <a:gd name="T4" fmla="*/ 271 w 33"/>
                <a:gd name="T5" fmla="*/ 92 h 16"/>
                <a:gd name="T6" fmla="*/ 372 w 33"/>
                <a:gd name="T7" fmla="*/ 162 h 16"/>
                <a:gd name="T8" fmla="*/ 191 w 33"/>
                <a:gd name="T9" fmla="*/ 117 h 16"/>
                <a:gd name="T10" fmla="*/ 20 w 33"/>
                <a:gd name="T11" fmla="*/ 1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6">
                  <a:moveTo>
                    <a:pt x="0" y="0"/>
                  </a:moveTo>
                  <a:cubicBezTo>
                    <a:pt x="6" y="3"/>
                    <a:pt x="13" y="0"/>
                    <a:pt x="19" y="3"/>
                  </a:cubicBezTo>
                  <a:cubicBezTo>
                    <a:pt x="21" y="4"/>
                    <a:pt x="22" y="7"/>
                    <a:pt x="24" y="8"/>
                  </a:cubicBezTo>
                  <a:cubicBezTo>
                    <a:pt x="27" y="10"/>
                    <a:pt x="30" y="12"/>
                    <a:pt x="33" y="14"/>
                  </a:cubicBezTo>
                  <a:cubicBezTo>
                    <a:pt x="26" y="16"/>
                    <a:pt x="22" y="15"/>
                    <a:pt x="17" y="10"/>
                  </a:cubicBezTo>
                  <a:cubicBezTo>
                    <a:pt x="12" y="5"/>
                    <a:pt x="6" y="6"/>
                    <a:pt x="2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9" name="Freeform 466">
              <a:extLst>
                <a:ext uri="{FF2B5EF4-FFF2-40B4-BE49-F238E27FC236}">
                  <a16:creationId xmlns:a16="http://schemas.microsoft.com/office/drawing/2014/main" id="{EDFE4E02-78CA-4F99-84FC-CAE4682E8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122"/>
              <a:ext cx="83" cy="78"/>
            </a:xfrm>
            <a:custGeom>
              <a:avLst/>
              <a:gdLst>
                <a:gd name="T0" fmla="*/ 137 w 37"/>
                <a:gd name="T1" fmla="*/ 234 h 35"/>
                <a:gd name="T2" fmla="*/ 247 w 37"/>
                <a:gd name="T3" fmla="*/ 368 h 35"/>
                <a:gd name="T4" fmla="*/ 408 w 37"/>
                <a:gd name="T5" fmla="*/ 352 h 35"/>
                <a:gd name="T6" fmla="*/ 417 w 37"/>
                <a:gd name="T7" fmla="*/ 368 h 35"/>
                <a:gd name="T8" fmla="*/ 417 w 37"/>
                <a:gd name="T9" fmla="*/ 368 h 35"/>
                <a:gd name="T10" fmla="*/ 328 w 37"/>
                <a:gd name="T11" fmla="*/ 343 h 35"/>
                <a:gd name="T12" fmla="*/ 227 w 37"/>
                <a:gd name="T13" fmla="*/ 279 h 35"/>
                <a:gd name="T14" fmla="*/ 307 w 37"/>
                <a:gd name="T15" fmla="*/ 154 h 35"/>
                <a:gd name="T16" fmla="*/ 137 w 37"/>
                <a:gd name="T17" fmla="*/ 100 h 35"/>
                <a:gd name="T18" fmla="*/ 9 w 37"/>
                <a:gd name="T19" fmla="*/ 9 h 35"/>
                <a:gd name="T20" fmla="*/ 101 w 37"/>
                <a:gd name="T21" fmla="*/ 65 h 35"/>
                <a:gd name="T22" fmla="*/ 146 w 37"/>
                <a:gd name="T23" fmla="*/ 178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35">
                  <a:moveTo>
                    <a:pt x="12" y="21"/>
                  </a:moveTo>
                  <a:cubicBezTo>
                    <a:pt x="15" y="25"/>
                    <a:pt x="17" y="32"/>
                    <a:pt x="22" y="33"/>
                  </a:cubicBezTo>
                  <a:cubicBezTo>
                    <a:pt x="27" y="35"/>
                    <a:pt x="31" y="31"/>
                    <a:pt x="36" y="32"/>
                  </a:cubicBezTo>
                  <a:cubicBezTo>
                    <a:pt x="36" y="32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5" y="30"/>
                    <a:pt x="32" y="32"/>
                    <a:pt x="29" y="31"/>
                  </a:cubicBezTo>
                  <a:cubicBezTo>
                    <a:pt x="26" y="31"/>
                    <a:pt x="22" y="28"/>
                    <a:pt x="20" y="25"/>
                  </a:cubicBezTo>
                  <a:cubicBezTo>
                    <a:pt x="13" y="17"/>
                    <a:pt x="24" y="19"/>
                    <a:pt x="27" y="14"/>
                  </a:cubicBezTo>
                  <a:cubicBezTo>
                    <a:pt x="22" y="12"/>
                    <a:pt x="17" y="12"/>
                    <a:pt x="12" y="9"/>
                  </a:cubicBezTo>
                  <a:cubicBezTo>
                    <a:pt x="8" y="7"/>
                    <a:pt x="6" y="0"/>
                    <a:pt x="1" y="1"/>
                  </a:cubicBezTo>
                  <a:cubicBezTo>
                    <a:pt x="0" y="5"/>
                    <a:pt x="6" y="4"/>
                    <a:pt x="9" y="6"/>
                  </a:cubicBezTo>
                  <a:cubicBezTo>
                    <a:pt x="12" y="9"/>
                    <a:pt x="10" y="13"/>
                    <a:pt x="13" y="1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0" name="Freeform 467">
              <a:extLst>
                <a:ext uri="{FF2B5EF4-FFF2-40B4-BE49-F238E27FC236}">
                  <a16:creationId xmlns:a16="http://schemas.microsoft.com/office/drawing/2014/main" id="{59D90E8E-EB95-4B32-8386-910688BEE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189"/>
              <a:ext cx="61" cy="85"/>
            </a:xfrm>
            <a:custGeom>
              <a:avLst/>
              <a:gdLst>
                <a:gd name="T0" fmla="*/ 11 w 27"/>
                <a:gd name="T1" fmla="*/ 0 h 38"/>
                <a:gd name="T2" fmla="*/ 183 w 27"/>
                <a:gd name="T3" fmla="*/ 36 h 38"/>
                <a:gd name="T4" fmla="*/ 300 w 27"/>
                <a:gd name="T5" fmla="*/ 89 h 38"/>
                <a:gd name="T6" fmla="*/ 255 w 27"/>
                <a:gd name="T7" fmla="*/ 226 h 38"/>
                <a:gd name="T8" fmla="*/ 287 w 27"/>
                <a:gd name="T9" fmla="*/ 371 h 38"/>
                <a:gd name="T10" fmla="*/ 174 w 27"/>
                <a:gd name="T11" fmla="*/ 416 h 38"/>
                <a:gd name="T12" fmla="*/ 0 w 27"/>
                <a:gd name="T13" fmla="*/ 405 h 38"/>
                <a:gd name="T14" fmla="*/ 210 w 27"/>
                <a:gd name="T15" fmla="*/ 380 h 38"/>
                <a:gd name="T16" fmla="*/ 210 w 27"/>
                <a:gd name="T17" fmla="*/ 215 h 38"/>
                <a:gd name="T18" fmla="*/ 93 w 27"/>
                <a:gd name="T19" fmla="*/ 246 h 38"/>
                <a:gd name="T20" fmla="*/ 174 w 27"/>
                <a:gd name="T21" fmla="*/ 110 h 38"/>
                <a:gd name="T22" fmla="*/ 36 w 27"/>
                <a:gd name="T23" fmla="*/ 9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38">
                  <a:moveTo>
                    <a:pt x="1" y="0"/>
                  </a:moveTo>
                  <a:cubicBezTo>
                    <a:pt x="7" y="0"/>
                    <a:pt x="11" y="1"/>
                    <a:pt x="16" y="3"/>
                  </a:cubicBezTo>
                  <a:cubicBezTo>
                    <a:pt x="19" y="5"/>
                    <a:pt x="22" y="9"/>
                    <a:pt x="26" y="8"/>
                  </a:cubicBezTo>
                  <a:cubicBezTo>
                    <a:pt x="25" y="12"/>
                    <a:pt x="22" y="16"/>
                    <a:pt x="22" y="20"/>
                  </a:cubicBezTo>
                  <a:cubicBezTo>
                    <a:pt x="23" y="25"/>
                    <a:pt x="27" y="28"/>
                    <a:pt x="25" y="33"/>
                  </a:cubicBezTo>
                  <a:cubicBezTo>
                    <a:pt x="23" y="37"/>
                    <a:pt x="19" y="38"/>
                    <a:pt x="15" y="37"/>
                  </a:cubicBezTo>
                  <a:cubicBezTo>
                    <a:pt x="10" y="37"/>
                    <a:pt x="6" y="36"/>
                    <a:pt x="0" y="36"/>
                  </a:cubicBezTo>
                  <a:cubicBezTo>
                    <a:pt x="4" y="31"/>
                    <a:pt x="13" y="35"/>
                    <a:pt x="18" y="34"/>
                  </a:cubicBezTo>
                  <a:cubicBezTo>
                    <a:pt x="24" y="32"/>
                    <a:pt x="22" y="23"/>
                    <a:pt x="18" y="19"/>
                  </a:cubicBezTo>
                  <a:cubicBezTo>
                    <a:pt x="15" y="20"/>
                    <a:pt x="11" y="21"/>
                    <a:pt x="8" y="22"/>
                  </a:cubicBezTo>
                  <a:cubicBezTo>
                    <a:pt x="10" y="20"/>
                    <a:pt x="17" y="14"/>
                    <a:pt x="15" y="10"/>
                  </a:cubicBezTo>
                  <a:cubicBezTo>
                    <a:pt x="14" y="8"/>
                    <a:pt x="6" y="1"/>
                    <a:pt x="3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1" name="Freeform 468">
              <a:extLst>
                <a:ext uri="{FF2B5EF4-FFF2-40B4-BE49-F238E27FC236}">
                  <a16:creationId xmlns:a16="http://schemas.microsoft.com/office/drawing/2014/main" id="{542C3DAD-969A-4B6F-9EA1-9563B04C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288"/>
              <a:ext cx="90" cy="76"/>
            </a:xfrm>
            <a:custGeom>
              <a:avLst/>
              <a:gdLst>
                <a:gd name="T0" fmla="*/ 329 w 40"/>
                <a:gd name="T1" fmla="*/ 20 h 34"/>
                <a:gd name="T2" fmla="*/ 356 w 40"/>
                <a:gd name="T3" fmla="*/ 179 h 34"/>
                <a:gd name="T4" fmla="*/ 263 w 40"/>
                <a:gd name="T5" fmla="*/ 210 h 34"/>
                <a:gd name="T6" fmla="*/ 299 w 40"/>
                <a:gd name="T7" fmla="*/ 279 h 34"/>
                <a:gd name="T8" fmla="*/ 182 w 40"/>
                <a:gd name="T9" fmla="*/ 344 h 34"/>
                <a:gd name="T10" fmla="*/ 0 w 40"/>
                <a:gd name="T11" fmla="*/ 300 h 34"/>
                <a:gd name="T12" fmla="*/ 162 w 40"/>
                <a:gd name="T13" fmla="*/ 335 h 34"/>
                <a:gd name="T14" fmla="*/ 227 w 40"/>
                <a:gd name="T15" fmla="*/ 246 h 34"/>
                <a:gd name="T16" fmla="*/ 126 w 40"/>
                <a:gd name="T17" fmla="*/ 179 h 34"/>
                <a:gd name="T18" fmla="*/ 162 w 40"/>
                <a:gd name="T19" fmla="*/ 65 h 34"/>
                <a:gd name="T20" fmla="*/ 275 w 40"/>
                <a:gd name="T21" fmla="*/ 145 h 34"/>
                <a:gd name="T22" fmla="*/ 320 w 40"/>
                <a:gd name="T23" fmla="*/ 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34">
                  <a:moveTo>
                    <a:pt x="29" y="2"/>
                  </a:moveTo>
                  <a:cubicBezTo>
                    <a:pt x="30" y="7"/>
                    <a:pt x="40" y="14"/>
                    <a:pt x="31" y="16"/>
                  </a:cubicBezTo>
                  <a:cubicBezTo>
                    <a:pt x="28" y="17"/>
                    <a:pt x="25" y="15"/>
                    <a:pt x="23" y="19"/>
                  </a:cubicBezTo>
                  <a:cubicBezTo>
                    <a:pt x="21" y="23"/>
                    <a:pt x="25" y="23"/>
                    <a:pt x="26" y="25"/>
                  </a:cubicBezTo>
                  <a:cubicBezTo>
                    <a:pt x="33" y="34"/>
                    <a:pt x="21" y="31"/>
                    <a:pt x="16" y="31"/>
                  </a:cubicBezTo>
                  <a:cubicBezTo>
                    <a:pt x="11" y="30"/>
                    <a:pt x="1" y="33"/>
                    <a:pt x="0" y="27"/>
                  </a:cubicBezTo>
                  <a:cubicBezTo>
                    <a:pt x="3" y="31"/>
                    <a:pt x="10" y="31"/>
                    <a:pt x="14" y="30"/>
                  </a:cubicBezTo>
                  <a:cubicBezTo>
                    <a:pt x="22" y="30"/>
                    <a:pt x="22" y="28"/>
                    <a:pt x="20" y="22"/>
                  </a:cubicBezTo>
                  <a:cubicBezTo>
                    <a:pt x="17" y="17"/>
                    <a:pt x="16" y="19"/>
                    <a:pt x="11" y="16"/>
                  </a:cubicBezTo>
                  <a:cubicBezTo>
                    <a:pt x="6" y="13"/>
                    <a:pt x="11" y="10"/>
                    <a:pt x="14" y="6"/>
                  </a:cubicBezTo>
                  <a:cubicBezTo>
                    <a:pt x="9" y="15"/>
                    <a:pt x="19" y="15"/>
                    <a:pt x="24" y="13"/>
                  </a:cubicBezTo>
                  <a:cubicBezTo>
                    <a:pt x="33" y="11"/>
                    <a:pt x="28" y="8"/>
                    <a:pt x="28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2" name="Freeform 469">
              <a:extLst>
                <a:ext uri="{FF2B5EF4-FFF2-40B4-BE49-F238E27FC236}">
                  <a16:creationId xmlns:a16="http://schemas.microsoft.com/office/drawing/2014/main" id="{448F2361-D021-42B8-9D62-2047013A3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3297"/>
              <a:ext cx="66" cy="71"/>
            </a:xfrm>
            <a:custGeom>
              <a:avLst/>
              <a:gdLst>
                <a:gd name="T0" fmla="*/ 118 w 29"/>
                <a:gd name="T1" fmla="*/ 98 h 32"/>
                <a:gd name="T2" fmla="*/ 212 w 29"/>
                <a:gd name="T3" fmla="*/ 231 h 32"/>
                <a:gd name="T4" fmla="*/ 284 w 29"/>
                <a:gd name="T5" fmla="*/ 351 h 32"/>
                <a:gd name="T6" fmla="*/ 341 w 29"/>
                <a:gd name="T7" fmla="*/ 251 h 32"/>
                <a:gd name="T8" fmla="*/ 259 w 29"/>
                <a:gd name="T9" fmla="*/ 197 h 32"/>
                <a:gd name="T10" fmla="*/ 187 w 29"/>
                <a:gd name="T11" fmla="*/ 133 h 32"/>
                <a:gd name="T12" fmla="*/ 0 w 29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2">
                  <a:moveTo>
                    <a:pt x="10" y="9"/>
                  </a:moveTo>
                  <a:cubicBezTo>
                    <a:pt x="11" y="14"/>
                    <a:pt x="16" y="17"/>
                    <a:pt x="18" y="21"/>
                  </a:cubicBezTo>
                  <a:cubicBezTo>
                    <a:pt x="21" y="25"/>
                    <a:pt x="23" y="28"/>
                    <a:pt x="24" y="32"/>
                  </a:cubicBezTo>
                  <a:cubicBezTo>
                    <a:pt x="29" y="31"/>
                    <a:pt x="28" y="27"/>
                    <a:pt x="29" y="23"/>
                  </a:cubicBezTo>
                  <a:cubicBezTo>
                    <a:pt x="26" y="28"/>
                    <a:pt x="23" y="21"/>
                    <a:pt x="22" y="18"/>
                  </a:cubicBezTo>
                  <a:cubicBezTo>
                    <a:pt x="21" y="12"/>
                    <a:pt x="22" y="13"/>
                    <a:pt x="16" y="12"/>
                  </a:cubicBezTo>
                  <a:cubicBezTo>
                    <a:pt x="9" y="10"/>
                    <a:pt x="6" y="2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3" name="Freeform 470">
              <a:extLst>
                <a:ext uri="{FF2B5EF4-FFF2-40B4-BE49-F238E27FC236}">
                  <a16:creationId xmlns:a16="http://schemas.microsoft.com/office/drawing/2014/main" id="{1860420E-DB8E-4F9F-AF3E-3FCC23A16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3297"/>
              <a:ext cx="52" cy="74"/>
            </a:xfrm>
            <a:custGeom>
              <a:avLst/>
              <a:gdLst>
                <a:gd name="T0" fmla="*/ 57 w 23"/>
                <a:gd name="T1" fmla="*/ 0 h 33"/>
                <a:gd name="T2" fmla="*/ 210 w 23"/>
                <a:gd name="T3" fmla="*/ 157 h 33"/>
                <a:gd name="T4" fmla="*/ 118 w 23"/>
                <a:gd name="T5" fmla="*/ 262 h 33"/>
                <a:gd name="T6" fmla="*/ 210 w 23"/>
                <a:gd name="T7" fmla="*/ 352 h 33"/>
                <a:gd name="T8" fmla="*/ 102 w 23"/>
                <a:gd name="T9" fmla="*/ 262 h 33"/>
                <a:gd name="T10" fmla="*/ 163 w 23"/>
                <a:gd name="T11" fmla="*/ 157 h 33"/>
                <a:gd name="T12" fmla="*/ 57 w 23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3">
                  <a:moveTo>
                    <a:pt x="5" y="0"/>
                  </a:moveTo>
                  <a:cubicBezTo>
                    <a:pt x="11" y="2"/>
                    <a:pt x="23" y="6"/>
                    <a:pt x="18" y="14"/>
                  </a:cubicBezTo>
                  <a:cubicBezTo>
                    <a:pt x="16" y="17"/>
                    <a:pt x="10" y="18"/>
                    <a:pt x="10" y="23"/>
                  </a:cubicBezTo>
                  <a:cubicBezTo>
                    <a:pt x="11" y="27"/>
                    <a:pt x="16" y="28"/>
                    <a:pt x="18" y="31"/>
                  </a:cubicBezTo>
                  <a:cubicBezTo>
                    <a:pt x="13" y="33"/>
                    <a:pt x="10" y="27"/>
                    <a:pt x="9" y="23"/>
                  </a:cubicBezTo>
                  <a:cubicBezTo>
                    <a:pt x="7" y="16"/>
                    <a:pt x="11" y="19"/>
                    <a:pt x="14" y="14"/>
                  </a:cubicBezTo>
                  <a:cubicBezTo>
                    <a:pt x="17" y="6"/>
                    <a:pt x="0" y="4"/>
                    <a:pt x="5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4" name="Freeform 471">
              <a:extLst>
                <a:ext uri="{FF2B5EF4-FFF2-40B4-BE49-F238E27FC236}">
                  <a16:creationId xmlns:a16="http://schemas.microsoft.com/office/drawing/2014/main" id="{9A2C753A-3E9D-41B2-89D6-A1AD4F97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3613"/>
              <a:ext cx="173" cy="52"/>
            </a:xfrm>
            <a:custGeom>
              <a:avLst/>
              <a:gdLst>
                <a:gd name="T0" fmla="*/ 0 w 77"/>
                <a:gd name="T1" fmla="*/ 255 h 23"/>
                <a:gd name="T2" fmla="*/ 45 w 77"/>
                <a:gd name="T3" fmla="*/ 267 h 23"/>
                <a:gd name="T4" fmla="*/ 126 w 77"/>
                <a:gd name="T5" fmla="*/ 267 h 23"/>
                <a:gd name="T6" fmla="*/ 263 w 77"/>
                <a:gd name="T7" fmla="*/ 231 h 23"/>
                <a:gd name="T8" fmla="*/ 510 w 77"/>
                <a:gd name="T9" fmla="*/ 183 h 23"/>
                <a:gd name="T10" fmla="*/ 748 w 77"/>
                <a:gd name="T11" fmla="*/ 240 h 23"/>
                <a:gd name="T12" fmla="*/ 854 w 77"/>
                <a:gd name="T13" fmla="*/ 11 h 23"/>
                <a:gd name="T14" fmla="*/ 748 w 77"/>
                <a:gd name="T15" fmla="*/ 174 h 23"/>
                <a:gd name="T16" fmla="*/ 656 w 77"/>
                <a:gd name="T17" fmla="*/ 163 h 23"/>
                <a:gd name="T18" fmla="*/ 555 w 77"/>
                <a:gd name="T19" fmla="*/ 16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23">
                  <a:moveTo>
                    <a:pt x="0" y="22"/>
                  </a:moveTo>
                  <a:cubicBezTo>
                    <a:pt x="2" y="21"/>
                    <a:pt x="2" y="23"/>
                    <a:pt x="4" y="23"/>
                  </a:cubicBezTo>
                  <a:cubicBezTo>
                    <a:pt x="7" y="23"/>
                    <a:pt x="8" y="23"/>
                    <a:pt x="11" y="23"/>
                  </a:cubicBezTo>
                  <a:cubicBezTo>
                    <a:pt x="15" y="22"/>
                    <a:pt x="19" y="21"/>
                    <a:pt x="23" y="20"/>
                  </a:cubicBezTo>
                  <a:cubicBezTo>
                    <a:pt x="30" y="19"/>
                    <a:pt x="38" y="16"/>
                    <a:pt x="45" y="16"/>
                  </a:cubicBezTo>
                  <a:cubicBezTo>
                    <a:pt x="52" y="17"/>
                    <a:pt x="59" y="23"/>
                    <a:pt x="66" y="21"/>
                  </a:cubicBezTo>
                  <a:cubicBezTo>
                    <a:pt x="77" y="19"/>
                    <a:pt x="72" y="8"/>
                    <a:pt x="75" y="1"/>
                  </a:cubicBezTo>
                  <a:cubicBezTo>
                    <a:pt x="67" y="0"/>
                    <a:pt x="71" y="12"/>
                    <a:pt x="66" y="15"/>
                  </a:cubicBezTo>
                  <a:cubicBezTo>
                    <a:pt x="63" y="18"/>
                    <a:pt x="61" y="15"/>
                    <a:pt x="58" y="14"/>
                  </a:cubicBezTo>
                  <a:cubicBezTo>
                    <a:pt x="55" y="13"/>
                    <a:pt x="53" y="13"/>
                    <a:pt x="49" y="1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5" name="Freeform 472">
              <a:extLst>
                <a:ext uri="{FF2B5EF4-FFF2-40B4-BE49-F238E27FC236}">
                  <a16:creationId xmlns:a16="http://schemas.microsoft.com/office/drawing/2014/main" id="{C6B9970B-EE51-45B4-8B9B-F8BBD04E4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550"/>
              <a:ext cx="34" cy="81"/>
            </a:xfrm>
            <a:custGeom>
              <a:avLst/>
              <a:gdLst>
                <a:gd name="T0" fmla="*/ 0 w 15"/>
                <a:gd name="T1" fmla="*/ 401 h 36"/>
                <a:gd name="T2" fmla="*/ 138 w 15"/>
                <a:gd name="T3" fmla="*/ 376 h 36"/>
                <a:gd name="T4" fmla="*/ 150 w 15"/>
                <a:gd name="T5" fmla="*/ 239 h 36"/>
                <a:gd name="T6" fmla="*/ 165 w 15"/>
                <a:gd name="T7" fmla="*/ 0 h 36"/>
                <a:gd name="T8" fmla="*/ 57 w 15"/>
                <a:gd name="T9" fmla="*/ 56 h 36"/>
                <a:gd name="T10" fmla="*/ 82 w 15"/>
                <a:gd name="T11" fmla="*/ 146 h 36"/>
                <a:gd name="T12" fmla="*/ 129 w 15"/>
                <a:gd name="T13" fmla="*/ 263 h 36"/>
                <a:gd name="T14" fmla="*/ 45 w 15"/>
                <a:gd name="T15" fmla="*/ 356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6">
                  <a:moveTo>
                    <a:pt x="0" y="35"/>
                  </a:moveTo>
                  <a:cubicBezTo>
                    <a:pt x="4" y="34"/>
                    <a:pt x="9" y="36"/>
                    <a:pt x="12" y="33"/>
                  </a:cubicBezTo>
                  <a:cubicBezTo>
                    <a:pt x="15" y="31"/>
                    <a:pt x="15" y="24"/>
                    <a:pt x="13" y="21"/>
                  </a:cubicBezTo>
                  <a:cubicBezTo>
                    <a:pt x="10" y="12"/>
                    <a:pt x="5" y="8"/>
                    <a:pt x="14" y="0"/>
                  </a:cubicBezTo>
                  <a:cubicBezTo>
                    <a:pt x="11" y="1"/>
                    <a:pt x="6" y="3"/>
                    <a:pt x="5" y="5"/>
                  </a:cubicBezTo>
                  <a:cubicBezTo>
                    <a:pt x="3" y="8"/>
                    <a:pt x="5" y="11"/>
                    <a:pt x="7" y="13"/>
                  </a:cubicBezTo>
                  <a:cubicBezTo>
                    <a:pt x="8" y="15"/>
                    <a:pt x="11" y="20"/>
                    <a:pt x="11" y="23"/>
                  </a:cubicBezTo>
                  <a:cubicBezTo>
                    <a:pt x="10" y="26"/>
                    <a:pt x="5" y="28"/>
                    <a:pt x="4" y="3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6" name="Freeform 473">
              <a:extLst>
                <a:ext uri="{FF2B5EF4-FFF2-40B4-BE49-F238E27FC236}">
                  <a16:creationId xmlns:a16="http://schemas.microsoft.com/office/drawing/2014/main" id="{2237BD52-8259-4F80-B358-21571B8F0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3559"/>
              <a:ext cx="40" cy="34"/>
            </a:xfrm>
            <a:custGeom>
              <a:avLst/>
              <a:gdLst>
                <a:gd name="T0" fmla="*/ 109 w 18"/>
                <a:gd name="T1" fmla="*/ 0 h 15"/>
                <a:gd name="T2" fmla="*/ 142 w 18"/>
                <a:gd name="T3" fmla="*/ 118 h 15"/>
                <a:gd name="T4" fmla="*/ 0 w 18"/>
                <a:gd name="T5" fmla="*/ 175 h 15"/>
                <a:gd name="T6" fmla="*/ 153 w 18"/>
                <a:gd name="T7" fmla="*/ 138 h 15"/>
                <a:gd name="T8" fmla="*/ 153 w 18"/>
                <a:gd name="T9" fmla="*/ 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10" y="0"/>
                  </a:moveTo>
                  <a:cubicBezTo>
                    <a:pt x="7" y="2"/>
                    <a:pt x="15" y="7"/>
                    <a:pt x="13" y="10"/>
                  </a:cubicBezTo>
                  <a:cubicBezTo>
                    <a:pt x="11" y="13"/>
                    <a:pt x="3" y="13"/>
                    <a:pt x="0" y="15"/>
                  </a:cubicBezTo>
                  <a:cubicBezTo>
                    <a:pt x="4" y="14"/>
                    <a:pt x="10" y="14"/>
                    <a:pt x="14" y="12"/>
                  </a:cubicBezTo>
                  <a:cubicBezTo>
                    <a:pt x="18" y="10"/>
                    <a:pt x="16" y="6"/>
                    <a:pt x="14" y="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7" name="Freeform 474">
              <a:extLst>
                <a:ext uri="{FF2B5EF4-FFF2-40B4-BE49-F238E27FC236}">
                  <a16:creationId xmlns:a16="http://schemas.microsoft.com/office/drawing/2014/main" id="{D70C337A-BD68-4E5D-ACEA-39C87072F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599"/>
              <a:ext cx="47" cy="34"/>
            </a:xfrm>
            <a:custGeom>
              <a:avLst/>
              <a:gdLst>
                <a:gd name="T0" fmla="*/ 0 w 21"/>
                <a:gd name="T1" fmla="*/ 36 h 15"/>
                <a:gd name="T2" fmla="*/ 56 w 21"/>
                <a:gd name="T3" fmla="*/ 73 h 15"/>
                <a:gd name="T4" fmla="*/ 110 w 21"/>
                <a:gd name="T5" fmla="*/ 138 h 15"/>
                <a:gd name="T6" fmla="*/ 170 w 21"/>
                <a:gd name="T7" fmla="*/ 150 h 15"/>
                <a:gd name="T8" fmla="*/ 235 w 21"/>
                <a:gd name="T9" fmla="*/ 138 h 15"/>
                <a:gd name="T10" fmla="*/ 45 w 21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5">
                  <a:moveTo>
                    <a:pt x="0" y="3"/>
                  </a:moveTo>
                  <a:cubicBezTo>
                    <a:pt x="1" y="5"/>
                    <a:pt x="4" y="5"/>
                    <a:pt x="5" y="6"/>
                  </a:cubicBezTo>
                  <a:cubicBezTo>
                    <a:pt x="8" y="8"/>
                    <a:pt x="8" y="10"/>
                    <a:pt x="10" y="12"/>
                  </a:cubicBezTo>
                  <a:cubicBezTo>
                    <a:pt x="13" y="15"/>
                    <a:pt x="11" y="14"/>
                    <a:pt x="15" y="13"/>
                  </a:cubicBezTo>
                  <a:cubicBezTo>
                    <a:pt x="17" y="13"/>
                    <a:pt x="19" y="13"/>
                    <a:pt x="21" y="12"/>
                  </a:cubicBezTo>
                  <a:cubicBezTo>
                    <a:pt x="21" y="4"/>
                    <a:pt x="4" y="7"/>
                    <a:pt x="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8" name="Freeform 475">
              <a:extLst>
                <a:ext uri="{FF2B5EF4-FFF2-40B4-BE49-F238E27FC236}">
                  <a16:creationId xmlns:a16="http://schemas.microsoft.com/office/drawing/2014/main" id="{8C80AA22-397B-4FA9-8099-DBF5DF0A8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3456"/>
              <a:ext cx="413" cy="179"/>
            </a:xfrm>
            <a:custGeom>
              <a:avLst/>
              <a:gdLst>
                <a:gd name="T0" fmla="*/ 1084 w 184"/>
                <a:gd name="T1" fmla="*/ 671 h 80"/>
                <a:gd name="T2" fmla="*/ 1380 w 184"/>
                <a:gd name="T3" fmla="*/ 772 h 80"/>
                <a:gd name="T4" fmla="*/ 1636 w 184"/>
                <a:gd name="T5" fmla="*/ 830 h 80"/>
                <a:gd name="T6" fmla="*/ 1879 w 184"/>
                <a:gd name="T7" fmla="*/ 897 h 80"/>
                <a:gd name="T8" fmla="*/ 1980 w 184"/>
                <a:gd name="T9" fmla="*/ 877 h 80"/>
                <a:gd name="T10" fmla="*/ 2081 w 184"/>
                <a:gd name="T11" fmla="*/ 830 h 80"/>
                <a:gd name="T12" fmla="*/ 1845 w 184"/>
                <a:gd name="T13" fmla="*/ 705 h 80"/>
                <a:gd name="T14" fmla="*/ 1854 w 184"/>
                <a:gd name="T15" fmla="*/ 805 h 80"/>
                <a:gd name="T16" fmla="*/ 1717 w 184"/>
                <a:gd name="T17" fmla="*/ 797 h 80"/>
                <a:gd name="T18" fmla="*/ 1490 w 184"/>
                <a:gd name="T19" fmla="*/ 705 h 80"/>
                <a:gd name="T20" fmla="*/ 1255 w 184"/>
                <a:gd name="T21" fmla="*/ 696 h 80"/>
                <a:gd name="T22" fmla="*/ 1073 w 184"/>
                <a:gd name="T23" fmla="*/ 595 h 80"/>
                <a:gd name="T24" fmla="*/ 1044 w 184"/>
                <a:gd name="T25" fmla="*/ 615 h 80"/>
                <a:gd name="T26" fmla="*/ 983 w 184"/>
                <a:gd name="T27" fmla="*/ 481 h 80"/>
                <a:gd name="T28" fmla="*/ 745 w 184"/>
                <a:gd name="T29" fmla="*/ 461 h 80"/>
                <a:gd name="T30" fmla="*/ 655 w 184"/>
                <a:gd name="T31" fmla="*/ 360 h 80"/>
                <a:gd name="T32" fmla="*/ 543 w 184"/>
                <a:gd name="T33" fmla="*/ 291 h 80"/>
                <a:gd name="T34" fmla="*/ 444 w 184"/>
                <a:gd name="T35" fmla="*/ 215 h 80"/>
                <a:gd name="T36" fmla="*/ 444 w 184"/>
                <a:gd name="T37" fmla="*/ 90 h 80"/>
                <a:gd name="T38" fmla="*/ 191 w 184"/>
                <a:gd name="T39" fmla="*/ 81 h 80"/>
                <a:gd name="T40" fmla="*/ 0 w 184"/>
                <a:gd name="T41" fmla="*/ 20 h 80"/>
                <a:gd name="T42" fmla="*/ 308 w 184"/>
                <a:gd name="T43" fmla="*/ 246 h 80"/>
                <a:gd name="T44" fmla="*/ 554 w 184"/>
                <a:gd name="T45" fmla="*/ 405 h 80"/>
                <a:gd name="T46" fmla="*/ 691 w 184"/>
                <a:gd name="T47" fmla="*/ 461 h 80"/>
                <a:gd name="T48" fmla="*/ 837 w 184"/>
                <a:gd name="T49" fmla="*/ 535 h 80"/>
                <a:gd name="T50" fmla="*/ 1174 w 184"/>
                <a:gd name="T51" fmla="*/ 696 h 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4" h="80">
                  <a:moveTo>
                    <a:pt x="96" y="60"/>
                  </a:moveTo>
                  <a:cubicBezTo>
                    <a:pt x="101" y="66"/>
                    <a:pt x="115" y="67"/>
                    <a:pt x="122" y="69"/>
                  </a:cubicBezTo>
                  <a:cubicBezTo>
                    <a:pt x="129" y="71"/>
                    <a:pt x="137" y="73"/>
                    <a:pt x="145" y="74"/>
                  </a:cubicBezTo>
                  <a:cubicBezTo>
                    <a:pt x="152" y="76"/>
                    <a:pt x="159" y="79"/>
                    <a:pt x="166" y="80"/>
                  </a:cubicBezTo>
                  <a:cubicBezTo>
                    <a:pt x="170" y="80"/>
                    <a:pt x="173" y="80"/>
                    <a:pt x="175" y="78"/>
                  </a:cubicBezTo>
                  <a:cubicBezTo>
                    <a:pt x="178" y="76"/>
                    <a:pt x="180" y="72"/>
                    <a:pt x="184" y="74"/>
                  </a:cubicBezTo>
                  <a:cubicBezTo>
                    <a:pt x="178" y="67"/>
                    <a:pt x="169" y="69"/>
                    <a:pt x="163" y="63"/>
                  </a:cubicBezTo>
                  <a:cubicBezTo>
                    <a:pt x="164" y="66"/>
                    <a:pt x="167" y="70"/>
                    <a:pt x="164" y="72"/>
                  </a:cubicBezTo>
                  <a:cubicBezTo>
                    <a:pt x="162" y="74"/>
                    <a:pt x="155" y="72"/>
                    <a:pt x="152" y="71"/>
                  </a:cubicBezTo>
                  <a:cubicBezTo>
                    <a:pt x="145" y="69"/>
                    <a:pt x="139" y="64"/>
                    <a:pt x="132" y="63"/>
                  </a:cubicBezTo>
                  <a:cubicBezTo>
                    <a:pt x="125" y="63"/>
                    <a:pt x="118" y="63"/>
                    <a:pt x="111" y="62"/>
                  </a:cubicBezTo>
                  <a:cubicBezTo>
                    <a:pt x="106" y="61"/>
                    <a:pt x="98" y="58"/>
                    <a:pt x="95" y="53"/>
                  </a:cubicBezTo>
                  <a:cubicBezTo>
                    <a:pt x="95" y="53"/>
                    <a:pt x="93" y="54"/>
                    <a:pt x="92" y="55"/>
                  </a:cubicBezTo>
                  <a:cubicBezTo>
                    <a:pt x="89" y="51"/>
                    <a:pt x="91" y="46"/>
                    <a:pt x="87" y="43"/>
                  </a:cubicBezTo>
                  <a:cubicBezTo>
                    <a:pt x="81" y="48"/>
                    <a:pt x="71" y="45"/>
                    <a:pt x="66" y="41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8"/>
                    <a:pt x="52" y="27"/>
                    <a:pt x="48" y="26"/>
                  </a:cubicBezTo>
                  <a:cubicBezTo>
                    <a:pt x="44" y="25"/>
                    <a:pt x="40" y="24"/>
                    <a:pt x="39" y="19"/>
                  </a:cubicBezTo>
                  <a:cubicBezTo>
                    <a:pt x="39" y="13"/>
                    <a:pt x="43" y="13"/>
                    <a:pt x="39" y="8"/>
                  </a:cubicBezTo>
                  <a:cubicBezTo>
                    <a:pt x="32" y="0"/>
                    <a:pt x="26" y="9"/>
                    <a:pt x="17" y="7"/>
                  </a:cubicBezTo>
                  <a:cubicBezTo>
                    <a:pt x="11" y="6"/>
                    <a:pt x="6" y="4"/>
                    <a:pt x="0" y="2"/>
                  </a:cubicBezTo>
                  <a:cubicBezTo>
                    <a:pt x="3" y="12"/>
                    <a:pt x="20" y="16"/>
                    <a:pt x="27" y="22"/>
                  </a:cubicBezTo>
                  <a:cubicBezTo>
                    <a:pt x="33" y="27"/>
                    <a:pt x="42" y="32"/>
                    <a:pt x="49" y="36"/>
                  </a:cubicBezTo>
                  <a:cubicBezTo>
                    <a:pt x="53" y="39"/>
                    <a:pt x="57" y="40"/>
                    <a:pt x="61" y="41"/>
                  </a:cubicBezTo>
                  <a:cubicBezTo>
                    <a:pt x="67" y="42"/>
                    <a:pt x="70" y="45"/>
                    <a:pt x="74" y="48"/>
                  </a:cubicBezTo>
                  <a:cubicBezTo>
                    <a:pt x="82" y="54"/>
                    <a:pt x="94" y="63"/>
                    <a:pt x="104" y="6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9" name="Freeform 476">
              <a:extLst>
                <a:ext uri="{FF2B5EF4-FFF2-40B4-BE49-F238E27FC236}">
                  <a16:creationId xmlns:a16="http://schemas.microsoft.com/office/drawing/2014/main" id="{89FF2B60-D987-4247-BEB0-76D268171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3332"/>
              <a:ext cx="117" cy="72"/>
            </a:xfrm>
            <a:custGeom>
              <a:avLst/>
              <a:gdLst>
                <a:gd name="T0" fmla="*/ 0 w 52"/>
                <a:gd name="T1" fmla="*/ 0 h 32"/>
                <a:gd name="T2" fmla="*/ 117 w 52"/>
                <a:gd name="T3" fmla="*/ 81 h 32"/>
                <a:gd name="T4" fmla="*/ 263 w 52"/>
                <a:gd name="T5" fmla="*/ 137 h 32"/>
                <a:gd name="T6" fmla="*/ 389 w 52"/>
                <a:gd name="T7" fmla="*/ 239 h 32"/>
                <a:gd name="T8" fmla="*/ 437 w 52"/>
                <a:gd name="T9" fmla="*/ 299 h 32"/>
                <a:gd name="T10" fmla="*/ 457 w 52"/>
                <a:gd name="T11" fmla="*/ 344 h 32"/>
                <a:gd name="T12" fmla="*/ 583 w 52"/>
                <a:gd name="T13" fmla="*/ 299 h 32"/>
                <a:gd name="T14" fmla="*/ 446 w 52"/>
                <a:gd name="T15" fmla="*/ 194 h 32"/>
                <a:gd name="T16" fmla="*/ 126 w 52"/>
                <a:gd name="T17" fmla="*/ 2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32">
                  <a:moveTo>
                    <a:pt x="0" y="0"/>
                  </a:moveTo>
                  <a:cubicBezTo>
                    <a:pt x="4" y="1"/>
                    <a:pt x="7" y="5"/>
                    <a:pt x="10" y="7"/>
                  </a:cubicBezTo>
                  <a:cubicBezTo>
                    <a:pt x="15" y="9"/>
                    <a:pt x="19" y="9"/>
                    <a:pt x="23" y="12"/>
                  </a:cubicBezTo>
                  <a:cubicBezTo>
                    <a:pt x="27" y="14"/>
                    <a:pt x="31" y="18"/>
                    <a:pt x="34" y="21"/>
                  </a:cubicBezTo>
                  <a:cubicBezTo>
                    <a:pt x="36" y="23"/>
                    <a:pt x="37" y="24"/>
                    <a:pt x="38" y="26"/>
                  </a:cubicBezTo>
                  <a:cubicBezTo>
                    <a:pt x="39" y="27"/>
                    <a:pt x="39" y="29"/>
                    <a:pt x="40" y="30"/>
                  </a:cubicBezTo>
                  <a:cubicBezTo>
                    <a:pt x="43" y="32"/>
                    <a:pt x="51" y="29"/>
                    <a:pt x="51" y="26"/>
                  </a:cubicBezTo>
                  <a:cubicBezTo>
                    <a:pt x="52" y="22"/>
                    <a:pt x="42" y="19"/>
                    <a:pt x="39" y="17"/>
                  </a:cubicBezTo>
                  <a:cubicBezTo>
                    <a:pt x="30" y="10"/>
                    <a:pt x="23" y="3"/>
                    <a:pt x="11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0" name="Freeform 477">
              <a:extLst>
                <a:ext uri="{FF2B5EF4-FFF2-40B4-BE49-F238E27FC236}">
                  <a16:creationId xmlns:a16="http://schemas.microsoft.com/office/drawing/2014/main" id="{A22B4BBC-DCAC-4E9C-9171-5DE11E113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3460"/>
              <a:ext cx="83" cy="70"/>
            </a:xfrm>
            <a:custGeom>
              <a:avLst/>
              <a:gdLst>
                <a:gd name="T0" fmla="*/ 20 w 37"/>
                <a:gd name="T1" fmla="*/ 11 h 31"/>
                <a:gd name="T2" fmla="*/ 56 w 37"/>
                <a:gd name="T3" fmla="*/ 102 h 31"/>
                <a:gd name="T4" fmla="*/ 202 w 37"/>
                <a:gd name="T5" fmla="*/ 147 h 31"/>
                <a:gd name="T6" fmla="*/ 417 w 37"/>
                <a:gd name="T7" fmla="*/ 357 h 31"/>
                <a:gd name="T8" fmla="*/ 271 w 37"/>
                <a:gd name="T9" fmla="*/ 147 h 31"/>
                <a:gd name="T10" fmla="*/ 170 w 37"/>
                <a:gd name="T11" fmla="*/ 56 h 31"/>
                <a:gd name="T12" fmla="*/ 65 w 37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2" y="1"/>
                  </a:moveTo>
                  <a:cubicBezTo>
                    <a:pt x="0" y="7"/>
                    <a:pt x="0" y="8"/>
                    <a:pt x="5" y="9"/>
                  </a:cubicBezTo>
                  <a:cubicBezTo>
                    <a:pt x="9" y="10"/>
                    <a:pt x="15" y="11"/>
                    <a:pt x="18" y="13"/>
                  </a:cubicBezTo>
                  <a:cubicBezTo>
                    <a:pt x="25" y="18"/>
                    <a:pt x="29" y="28"/>
                    <a:pt x="37" y="31"/>
                  </a:cubicBezTo>
                  <a:cubicBezTo>
                    <a:pt x="37" y="24"/>
                    <a:pt x="29" y="18"/>
                    <a:pt x="24" y="13"/>
                  </a:cubicBezTo>
                  <a:cubicBezTo>
                    <a:pt x="21" y="11"/>
                    <a:pt x="18" y="8"/>
                    <a:pt x="15" y="5"/>
                  </a:cubicBezTo>
                  <a:cubicBezTo>
                    <a:pt x="12" y="3"/>
                    <a:pt x="8" y="3"/>
                    <a:pt x="6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1" name="Freeform 478">
              <a:extLst>
                <a:ext uri="{FF2B5EF4-FFF2-40B4-BE49-F238E27FC236}">
                  <a16:creationId xmlns:a16="http://schemas.microsoft.com/office/drawing/2014/main" id="{B8773585-757C-4E74-A836-E19AD21CE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429"/>
              <a:ext cx="70" cy="43"/>
            </a:xfrm>
            <a:custGeom>
              <a:avLst/>
              <a:gdLst>
                <a:gd name="T0" fmla="*/ 239 w 31"/>
                <a:gd name="T1" fmla="*/ 25 h 19"/>
                <a:gd name="T2" fmla="*/ 163 w 31"/>
                <a:gd name="T3" fmla="*/ 149 h 19"/>
                <a:gd name="T4" fmla="*/ 0 w 31"/>
                <a:gd name="T5" fmla="*/ 174 h 19"/>
                <a:gd name="T6" fmla="*/ 239 w 31"/>
                <a:gd name="T7" fmla="*/ 163 h 19"/>
                <a:gd name="T8" fmla="*/ 312 w 31"/>
                <a:gd name="T9" fmla="*/ 102 h 19"/>
                <a:gd name="T10" fmla="*/ 357 w 31"/>
                <a:gd name="T11" fmla="*/ 183 h 19"/>
                <a:gd name="T12" fmla="*/ 264 w 31"/>
                <a:gd name="T13" fmla="*/ 36 h 19"/>
                <a:gd name="T14" fmla="*/ 275 w 31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9">
                  <a:moveTo>
                    <a:pt x="21" y="2"/>
                  </a:moveTo>
                  <a:cubicBezTo>
                    <a:pt x="17" y="5"/>
                    <a:pt x="18" y="10"/>
                    <a:pt x="14" y="13"/>
                  </a:cubicBezTo>
                  <a:cubicBezTo>
                    <a:pt x="11" y="15"/>
                    <a:pt x="4" y="14"/>
                    <a:pt x="0" y="15"/>
                  </a:cubicBezTo>
                  <a:cubicBezTo>
                    <a:pt x="7" y="13"/>
                    <a:pt x="15" y="19"/>
                    <a:pt x="21" y="14"/>
                  </a:cubicBezTo>
                  <a:cubicBezTo>
                    <a:pt x="23" y="13"/>
                    <a:pt x="24" y="9"/>
                    <a:pt x="27" y="9"/>
                  </a:cubicBezTo>
                  <a:cubicBezTo>
                    <a:pt x="30" y="9"/>
                    <a:pt x="30" y="14"/>
                    <a:pt x="31" y="16"/>
                  </a:cubicBezTo>
                  <a:cubicBezTo>
                    <a:pt x="30" y="12"/>
                    <a:pt x="28" y="3"/>
                    <a:pt x="23" y="3"/>
                  </a:cubicBezTo>
                  <a:cubicBezTo>
                    <a:pt x="23" y="2"/>
                    <a:pt x="23" y="1"/>
                    <a:pt x="2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2" name="Freeform 479">
              <a:extLst>
                <a:ext uri="{FF2B5EF4-FFF2-40B4-BE49-F238E27FC236}">
                  <a16:creationId xmlns:a16="http://schemas.microsoft.com/office/drawing/2014/main" id="{53B62643-D319-4198-B3E4-AED8135D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3382"/>
              <a:ext cx="114" cy="69"/>
            </a:xfrm>
            <a:custGeom>
              <a:avLst/>
              <a:gdLst>
                <a:gd name="T0" fmla="*/ 134 w 51"/>
                <a:gd name="T1" fmla="*/ 0 h 31"/>
                <a:gd name="T2" fmla="*/ 36 w 51"/>
                <a:gd name="T3" fmla="*/ 20 h 31"/>
                <a:gd name="T4" fmla="*/ 65 w 51"/>
                <a:gd name="T5" fmla="*/ 109 h 31"/>
                <a:gd name="T6" fmla="*/ 145 w 51"/>
                <a:gd name="T7" fmla="*/ 189 h 31"/>
                <a:gd name="T8" fmla="*/ 190 w 51"/>
                <a:gd name="T9" fmla="*/ 243 h 31"/>
                <a:gd name="T10" fmla="*/ 291 w 51"/>
                <a:gd name="T11" fmla="*/ 263 h 31"/>
                <a:gd name="T12" fmla="*/ 360 w 51"/>
                <a:gd name="T13" fmla="*/ 307 h 31"/>
                <a:gd name="T14" fmla="*/ 570 w 51"/>
                <a:gd name="T15" fmla="*/ 298 h 31"/>
                <a:gd name="T16" fmla="*/ 389 w 51"/>
                <a:gd name="T17" fmla="*/ 198 h 31"/>
                <a:gd name="T18" fmla="*/ 291 w 51"/>
                <a:gd name="T19" fmla="*/ 223 h 31"/>
                <a:gd name="T20" fmla="*/ 255 w 51"/>
                <a:gd name="T21" fmla="*/ 118 h 31"/>
                <a:gd name="T22" fmla="*/ 125 w 51"/>
                <a:gd name="T23" fmla="*/ 80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31">
                  <a:moveTo>
                    <a:pt x="12" y="0"/>
                  </a:moveTo>
                  <a:cubicBezTo>
                    <a:pt x="10" y="0"/>
                    <a:pt x="5" y="0"/>
                    <a:pt x="3" y="2"/>
                  </a:cubicBezTo>
                  <a:cubicBezTo>
                    <a:pt x="0" y="5"/>
                    <a:pt x="4" y="8"/>
                    <a:pt x="6" y="10"/>
                  </a:cubicBezTo>
                  <a:cubicBezTo>
                    <a:pt x="9" y="12"/>
                    <a:pt x="11" y="14"/>
                    <a:pt x="13" y="17"/>
                  </a:cubicBezTo>
                  <a:cubicBezTo>
                    <a:pt x="15" y="21"/>
                    <a:pt x="13" y="21"/>
                    <a:pt x="17" y="22"/>
                  </a:cubicBezTo>
                  <a:cubicBezTo>
                    <a:pt x="21" y="23"/>
                    <a:pt x="23" y="22"/>
                    <a:pt x="26" y="24"/>
                  </a:cubicBezTo>
                  <a:cubicBezTo>
                    <a:pt x="28" y="25"/>
                    <a:pt x="30" y="27"/>
                    <a:pt x="32" y="28"/>
                  </a:cubicBezTo>
                  <a:cubicBezTo>
                    <a:pt x="37" y="31"/>
                    <a:pt x="47" y="30"/>
                    <a:pt x="51" y="27"/>
                  </a:cubicBezTo>
                  <a:cubicBezTo>
                    <a:pt x="47" y="29"/>
                    <a:pt x="32" y="26"/>
                    <a:pt x="35" y="18"/>
                  </a:cubicBezTo>
                  <a:cubicBezTo>
                    <a:pt x="33" y="20"/>
                    <a:pt x="30" y="23"/>
                    <a:pt x="26" y="20"/>
                  </a:cubicBezTo>
                  <a:cubicBezTo>
                    <a:pt x="24" y="19"/>
                    <a:pt x="21" y="13"/>
                    <a:pt x="23" y="11"/>
                  </a:cubicBezTo>
                  <a:cubicBezTo>
                    <a:pt x="19" y="13"/>
                    <a:pt x="12" y="11"/>
                    <a:pt x="11" y="7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3" name="Freeform 480">
              <a:extLst>
                <a:ext uri="{FF2B5EF4-FFF2-40B4-BE49-F238E27FC236}">
                  <a16:creationId xmlns:a16="http://schemas.microsoft.com/office/drawing/2014/main" id="{982BE21B-5C32-45E7-854B-D81DBA579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3146"/>
              <a:ext cx="60" cy="47"/>
            </a:xfrm>
            <a:custGeom>
              <a:avLst/>
              <a:gdLst>
                <a:gd name="T0" fmla="*/ 0 w 27"/>
                <a:gd name="T1" fmla="*/ 9 h 21"/>
                <a:gd name="T2" fmla="*/ 109 w 27"/>
                <a:gd name="T3" fmla="*/ 235 h 21"/>
                <a:gd name="T4" fmla="*/ 118 w 27"/>
                <a:gd name="T5" fmla="*/ 65 h 21"/>
                <a:gd name="T6" fmla="*/ 296 w 27"/>
                <a:gd name="T7" fmla="*/ 110 h 21"/>
                <a:gd name="T8" fmla="*/ 36 w 27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1">
                  <a:moveTo>
                    <a:pt x="0" y="1"/>
                  </a:moveTo>
                  <a:cubicBezTo>
                    <a:pt x="0" y="6"/>
                    <a:pt x="6" y="18"/>
                    <a:pt x="10" y="21"/>
                  </a:cubicBezTo>
                  <a:cubicBezTo>
                    <a:pt x="9" y="16"/>
                    <a:pt x="3" y="7"/>
                    <a:pt x="11" y="6"/>
                  </a:cubicBezTo>
                  <a:cubicBezTo>
                    <a:pt x="16" y="6"/>
                    <a:pt x="21" y="11"/>
                    <a:pt x="27" y="10"/>
                  </a:cubicBezTo>
                  <a:cubicBezTo>
                    <a:pt x="22" y="4"/>
                    <a:pt x="9" y="4"/>
                    <a:pt x="3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4" name="Freeform 481">
              <a:extLst>
                <a:ext uri="{FF2B5EF4-FFF2-40B4-BE49-F238E27FC236}">
                  <a16:creationId xmlns:a16="http://schemas.microsoft.com/office/drawing/2014/main" id="{97E0BD17-C03D-42ED-BDFA-4F1AE952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3032"/>
              <a:ext cx="88" cy="49"/>
            </a:xfrm>
            <a:custGeom>
              <a:avLst/>
              <a:gdLst>
                <a:gd name="T0" fmla="*/ 117 w 39"/>
                <a:gd name="T1" fmla="*/ 0 h 22"/>
                <a:gd name="T2" fmla="*/ 72 w 39"/>
                <a:gd name="T3" fmla="*/ 118 h 22"/>
                <a:gd name="T4" fmla="*/ 0 w 39"/>
                <a:gd name="T5" fmla="*/ 243 h 22"/>
                <a:gd name="T6" fmla="*/ 162 w 39"/>
                <a:gd name="T7" fmla="*/ 53 h 22"/>
                <a:gd name="T8" fmla="*/ 264 w 39"/>
                <a:gd name="T9" fmla="*/ 198 h 22"/>
                <a:gd name="T10" fmla="*/ 366 w 39"/>
                <a:gd name="T11" fmla="*/ 145 h 22"/>
                <a:gd name="T12" fmla="*/ 449 w 39"/>
                <a:gd name="T13" fmla="*/ 53 h 22"/>
                <a:gd name="T14" fmla="*/ 183 w 39"/>
                <a:gd name="T15" fmla="*/ 2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2">
                  <a:moveTo>
                    <a:pt x="10" y="0"/>
                  </a:moveTo>
                  <a:cubicBezTo>
                    <a:pt x="8" y="3"/>
                    <a:pt x="7" y="7"/>
                    <a:pt x="6" y="11"/>
                  </a:cubicBezTo>
                  <a:cubicBezTo>
                    <a:pt x="4" y="15"/>
                    <a:pt x="1" y="18"/>
                    <a:pt x="0" y="22"/>
                  </a:cubicBezTo>
                  <a:cubicBezTo>
                    <a:pt x="6" y="21"/>
                    <a:pt x="7" y="4"/>
                    <a:pt x="14" y="5"/>
                  </a:cubicBezTo>
                  <a:cubicBezTo>
                    <a:pt x="20" y="5"/>
                    <a:pt x="21" y="14"/>
                    <a:pt x="23" y="18"/>
                  </a:cubicBezTo>
                  <a:cubicBezTo>
                    <a:pt x="26" y="15"/>
                    <a:pt x="27" y="13"/>
                    <a:pt x="32" y="13"/>
                  </a:cubicBezTo>
                  <a:cubicBezTo>
                    <a:pt x="27" y="9"/>
                    <a:pt x="35" y="5"/>
                    <a:pt x="39" y="5"/>
                  </a:cubicBezTo>
                  <a:cubicBezTo>
                    <a:pt x="32" y="7"/>
                    <a:pt x="23" y="6"/>
                    <a:pt x="16" y="2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5" name="Freeform 482">
              <a:extLst>
                <a:ext uri="{FF2B5EF4-FFF2-40B4-BE49-F238E27FC236}">
                  <a16:creationId xmlns:a16="http://schemas.microsoft.com/office/drawing/2014/main" id="{59D8AFB3-3017-4267-9B5A-E9E875955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935"/>
              <a:ext cx="54" cy="54"/>
            </a:xfrm>
            <a:custGeom>
              <a:avLst/>
              <a:gdLst>
                <a:gd name="T0" fmla="*/ 81 w 24"/>
                <a:gd name="T1" fmla="*/ 0 h 24"/>
                <a:gd name="T2" fmla="*/ 11 w 24"/>
                <a:gd name="T3" fmla="*/ 207 h 24"/>
                <a:gd name="T4" fmla="*/ 126 w 24"/>
                <a:gd name="T5" fmla="*/ 56 h 24"/>
                <a:gd name="T6" fmla="*/ 218 w 24"/>
                <a:gd name="T7" fmla="*/ 275 h 24"/>
                <a:gd name="T8" fmla="*/ 92 w 24"/>
                <a:gd name="T9" fmla="*/ 1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7" y="0"/>
                  </a:moveTo>
                  <a:cubicBezTo>
                    <a:pt x="4" y="4"/>
                    <a:pt x="0" y="13"/>
                    <a:pt x="1" y="18"/>
                  </a:cubicBezTo>
                  <a:cubicBezTo>
                    <a:pt x="4" y="15"/>
                    <a:pt x="6" y="3"/>
                    <a:pt x="11" y="5"/>
                  </a:cubicBezTo>
                  <a:cubicBezTo>
                    <a:pt x="16" y="6"/>
                    <a:pt x="18" y="20"/>
                    <a:pt x="19" y="24"/>
                  </a:cubicBezTo>
                  <a:cubicBezTo>
                    <a:pt x="24" y="18"/>
                    <a:pt x="16" y="2"/>
                    <a:pt x="8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6" name="Freeform 483">
              <a:extLst>
                <a:ext uri="{FF2B5EF4-FFF2-40B4-BE49-F238E27FC236}">
                  <a16:creationId xmlns:a16="http://schemas.microsoft.com/office/drawing/2014/main" id="{2F11DB40-0383-48AB-8E38-14F80E05D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991"/>
              <a:ext cx="38" cy="54"/>
            </a:xfrm>
            <a:custGeom>
              <a:avLst/>
              <a:gdLst>
                <a:gd name="T0" fmla="*/ 145 w 17"/>
                <a:gd name="T1" fmla="*/ 0 h 24"/>
                <a:gd name="T2" fmla="*/ 89 w 17"/>
                <a:gd name="T3" fmla="*/ 275 h 24"/>
                <a:gd name="T4" fmla="*/ 190 w 17"/>
                <a:gd name="T5" fmla="*/ 4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3" y="0"/>
                  </a:moveTo>
                  <a:cubicBezTo>
                    <a:pt x="8" y="1"/>
                    <a:pt x="0" y="20"/>
                    <a:pt x="8" y="24"/>
                  </a:cubicBezTo>
                  <a:cubicBezTo>
                    <a:pt x="10" y="20"/>
                    <a:pt x="8" y="1"/>
                    <a:pt x="17" y="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7" name="Freeform 484">
              <a:extLst>
                <a:ext uri="{FF2B5EF4-FFF2-40B4-BE49-F238E27FC236}">
                  <a16:creationId xmlns:a16="http://schemas.microsoft.com/office/drawing/2014/main" id="{C0B3EC9E-77F0-4657-8F0A-AEB3DDFC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3095"/>
              <a:ext cx="20" cy="78"/>
            </a:xfrm>
            <a:custGeom>
              <a:avLst/>
              <a:gdLst>
                <a:gd name="T0" fmla="*/ 20 w 9"/>
                <a:gd name="T1" fmla="*/ 20 h 35"/>
                <a:gd name="T2" fmla="*/ 36 w 9"/>
                <a:gd name="T3" fmla="*/ 189 h 35"/>
                <a:gd name="T4" fmla="*/ 89 w 9"/>
                <a:gd name="T5" fmla="*/ 388 h 35"/>
                <a:gd name="T6" fmla="*/ 64 w 9"/>
                <a:gd name="T7" fmla="*/ 100 h 35"/>
                <a:gd name="T8" fmla="*/ 9 w 9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5">
                  <a:moveTo>
                    <a:pt x="2" y="2"/>
                  </a:moveTo>
                  <a:cubicBezTo>
                    <a:pt x="0" y="7"/>
                    <a:pt x="2" y="12"/>
                    <a:pt x="3" y="17"/>
                  </a:cubicBezTo>
                  <a:cubicBezTo>
                    <a:pt x="5" y="23"/>
                    <a:pt x="6" y="29"/>
                    <a:pt x="8" y="35"/>
                  </a:cubicBezTo>
                  <a:cubicBezTo>
                    <a:pt x="9" y="29"/>
                    <a:pt x="1" y="13"/>
                    <a:pt x="6" y="9"/>
                  </a:cubicBezTo>
                  <a:cubicBezTo>
                    <a:pt x="5" y="6"/>
                    <a:pt x="1" y="4"/>
                    <a:pt x="1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8" name="Freeform 485">
              <a:extLst>
                <a:ext uri="{FF2B5EF4-FFF2-40B4-BE49-F238E27FC236}">
                  <a16:creationId xmlns:a16="http://schemas.microsoft.com/office/drawing/2014/main" id="{BB5429B4-4F4F-4624-A91A-A493A0F00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3247"/>
              <a:ext cx="78" cy="112"/>
            </a:xfrm>
            <a:custGeom>
              <a:avLst/>
              <a:gdLst>
                <a:gd name="T0" fmla="*/ 0 w 35"/>
                <a:gd name="T1" fmla="*/ 9 h 50"/>
                <a:gd name="T2" fmla="*/ 20 w 35"/>
                <a:gd name="T3" fmla="*/ 146 h 50"/>
                <a:gd name="T4" fmla="*/ 36 w 35"/>
                <a:gd name="T5" fmla="*/ 291 h 50"/>
                <a:gd name="T6" fmla="*/ 198 w 35"/>
                <a:gd name="T7" fmla="*/ 562 h 50"/>
                <a:gd name="T8" fmla="*/ 100 w 35"/>
                <a:gd name="T9" fmla="*/ 327 h 50"/>
                <a:gd name="T10" fmla="*/ 109 w 35"/>
                <a:gd name="T11" fmla="*/ 146 h 50"/>
                <a:gd name="T12" fmla="*/ 234 w 35"/>
                <a:gd name="T13" fmla="*/ 291 h 50"/>
                <a:gd name="T14" fmla="*/ 388 w 35"/>
                <a:gd name="T15" fmla="*/ 381 h 50"/>
                <a:gd name="T16" fmla="*/ 223 w 35"/>
                <a:gd name="T17" fmla="*/ 155 h 50"/>
                <a:gd name="T18" fmla="*/ 145 w 35"/>
                <a:gd name="T19" fmla="*/ 56 h 50"/>
                <a:gd name="T20" fmla="*/ 45 w 35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50">
                  <a:moveTo>
                    <a:pt x="0" y="1"/>
                  </a:moveTo>
                  <a:cubicBezTo>
                    <a:pt x="0" y="5"/>
                    <a:pt x="2" y="9"/>
                    <a:pt x="2" y="13"/>
                  </a:cubicBezTo>
                  <a:cubicBezTo>
                    <a:pt x="3" y="17"/>
                    <a:pt x="2" y="22"/>
                    <a:pt x="3" y="26"/>
                  </a:cubicBezTo>
                  <a:cubicBezTo>
                    <a:pt x="6" y="36"/>
                    <a:pt x="13" y="42"/>
                    <a:pt x="18" y="50"/>
                  </a:cubicBezTo>
                  <a:cubicBezTo>
                    <a:pt x="10" y="47"/>
                    <a:pt x="9" y="36"/>
                    <a:pt x="9" y="29"/>
                  </a:cubicBezTo>
                  <a:cubicBezTo>
                    <a:pt x="9" y="25"/>
                    <a:pt x="5" y="14"/>
                    <a:pt x="10" y="13"/>
                  </a:cubicBezTo>
                  <a:cubicBezTo>
                    <a:pt x="14" y="13"/>
                    <a:pt x="19" y="23"/>
                    <a:pt x="21" y="26"/>
                  </a:cubicBezTo>
                  <a:cubicBezTo>
                    <a:pt x="25" y="31"/>
                    <a:pt x="30" y="32"/>
                    <a:pt x="35" y="34"/>
                  </a:cubicBezTo>
                  <a:cubicBezTo>
                    <a:pt x="24" y="31"/>
                    <a:pt x="26" y="23"/>
                    <a:pt x="20" y="14"/>
                  </a:cubicBezTo>
                  <a:cubicBezTo>
                    <a:pt x="18" y="11"/>
                    <a:pt x="16" y="8"/>
                    <a:pt x="13" y="5"/>
                  </a:cubicBezTo>
                  <a:cubicBezTo>
                    <a:pt x="11" y="3"/>
                    <a:pt x="4" y="3"/>
                    <a:pt x="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9" name="Freeform 486">
              <a:extLst>
                <a:ext uri="{FF2B5EF4-FFF2-40B4-BE49-F238E27FC236}">
                  <a16:creationId xmlns:a16="http://schemas.microsoft.com/office/drawing/2014/main" id="{57902A93-A8FB-4589-B346-25664D6C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323"/>
              <a:ext cx="72" cy="52"/>
            </a:xfrm>
            <a:custGeom>
              <a:avLst/>
              <a:gdLst>
                <a:gd name="T0" fmla="*/ 36 w 32"/>
                <a:gd name="T1" fmla="*/ 11 h 23"/>
                <a:gd name="T2" fmla="*/ 254 w 32"/>
                <a:gd name="T3" fmla="*/ 72 h 23"/>
                <a:gd name="T4" fmla="*/ 365 w 32"/>
                <a:gd name="T5" fmla="*/ 267 h 23"/>
                <a:gd name="T6" fmla="*/ 263 w 32"/>
                <a:gd name="T7" fmla="*/ 163 h 23"/>
                <a:gd name="T8" fmla="*/ 207 w 32"/>
                <a:gd name="T9" fmla="*/ 93 h 23"/>
                <a:gd name="T10" fmla="*/ 101 w 32"/>
                <a:gd name="T11" fmla="*/ 57 h 23"/>
                <a:gd name="T12" fmla="*/ 0 w 32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3">
                  <a:moveTo>
                    <a:pt x="3" y="1"/>
                  </a:moveTo>
                  <a:cubicBezTo>
                    <a:pt x="5" y="5"/>
                    <a:pt x="17" y="3"/>
                    <a:pt x="22" y="6"/>
                  </a:cubicBezTo>
                  <a:cubicBezTo>
                    <a:pt x="26" y="9"/>
                    <a:pt x="31" y="18"/>
                    <a:pt x="32" y="23"/>
                  </a:cubicBezTo>
                  <a:cubicBezTo>
                    <a:pt x="29" y="20"/>
                    <a:pt x="26" y="17"/>
                    <a:pt x="23" y="14"/>
                  </a:cubicBezTo>
                  <a:cubicBezTo>
                    <a:pt x="21" y="12"/>
                    <a:pt x="20" y="9"/>
                    <a:pt x="18" y="8"/>
                  </a:cubicBezTo>
                  <a:cubicBezTo>
                    <a:pt x="15" y="6"/>
                    <a:pt x="12" y="6"/>
                    <a:pt x="9" y="5"/>
                  </a:cubicBezTo>
                  <a:cubicBezTo>
                    <a:pt x="6" y="3"/>
                    <a:pt x="3" y="0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0" name="Freeform 487">
              <a:extLst>
                <a:ext uri="{FF2B5EF4-FFF2-40B4-BE49-F238E27FC236}">
                  <a16:creationId xmlns:a16="http://schemas.microsoft.com/office/drawing/2014/main" id="{F04ACFA6-6897-4036-8D80-46BAF676A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3377"/>
              <a:ext cx="124" cy="56"/>
            </a:xfrm>
            <a:custGeom>
              <a:avLst/>
              <a:gdLst>
                <a:gd name="T0" fmla="*/ 101 w 55"/>
                <a:gd name="T1" fmla="*/ 56 h 25"/>
                <a:gd name="T2" fmla="*/ 255 w 55"/>
                <a:gd name="T3" fmla="*/ 134 h 25"/>
                <a:gd name="T4" fmla="*/ 300 w 55"/>
                <a:gd name="T5" fmla="*/ 202 h 25"/>
                <a:gd name="T6" fmla="*/ 356 w 55"/>
                <a:gd name="T7" fmla="*/ 202 h 25"/>
                <a:gd name="T8" fmla="*/ 494 w 55"/>
                <a:gd name="T9" fmla="*/ 246 h 25"/>
                <a:gd name="T10" fmla="*/ 631 w 55"/>
                <a:gd name="T11" fmla="*/ 260 h 25"/>
                <a:gd name="T12" fmla="*/ 446 w 55"/>
                <a:gd name="T13" fmla="*/ 215 h 25"/>
                <a:gd name="T14" fmla="*/ 377 w 55"/>
                <a:gd name="T15" fmla="*/ 170 h 25"/>
                <a:gd name="T16" fmla="*/ 356 w 55"/>
                <a:gd name="T17" fmla="*/ 90 h 25"/>
                <a:gd name="T18" fmla="*/ 174 w 55"/>
                <a:gd name="T19" fmla="*/ 0 h 25"/>
                <a:gd name="T20" fmla="*/ 0 w 55"/>
                <a:gd name="T21" fmla="*/ 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5" h="25">
                  <a:moveTo>
                    <a:pt x="9" y="5"/>
                  </a:moveTo>
                  <a:cubicBezTo>
                    <a:pt x="15" y="6"/>
                    <a:pt x="18" y="7"/>
                    <a:pt x="22" y="12"/>
                  </a:cubicBezTo>
                  <a:cubicBezTo>
                    <a:pt x="23" y="13"/>
                    <a:pt x="24" y="17"/>
                    <a:pt x="26" y="18"/>
                  </a:cubicBezTo>
                  <a:cubicBezTo>
                    <a:pt x="28" y="20"/>
                    <a:pt x="29" y="18"/>
                    <a:pt x="31" y="18"/>
                  </a:cubicBezTo>
                  <a:cubicBezTo>
                    <a:pt x="35" y="18"/>
                    <a:pt x="40" y="21"/>
                    <a:pt x="43" y="22"/>
                  </a:cubicBezTo>
                  <a:cubicBezTo>
                    <a:pt x="48" y="25"/>
                    <a:pt x="49" y="25"/>
                    <a:pt x="55" y="23"/>
                  </a:cubicBezTo>
                  <a:cubicBezTo>
                    <a:pt x="49" y="25"/>
                    <a:pt x="45" y="22"/>
                    <a:pt x="39" y="19"/>
                  </a:cubicBezTo>
                  <a:cubicBezTo>
                    <a:pt x="37" y="18"/>
                    <a:pt x="34" y="18"/>
                    <a:pt x="33" y="15"/>
                  </a:cubicBezTo>
                  <a:cubicBezTo>
                    <a:pt x="32" y="13"/>
                    <a:pt x="33" y="11"/>
                    <a:pt x="31" y="8"/>
                  </a:cubicBezTo>
                  <a:cubicBezTo>
                    <a:pt x="29" y="5"/>
                    <a:pt x="20" y="0"/>
                    <a:pt x="15" y="0"/>
                  </a:cubicBezTo>
                  <a:cubicBezTo>
                    <a:pt x="10" y="0"/>
                    <a:pt x="5" y="4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1" name="Freeform 488">
              <a:extLst>
                <a:ext uri="{FF2B5EF4-FFF2-40B4-BE49-F238E27FC236}">
                  <a16:creationId xmlns:a16="http://schemas.microsoft.com/office/drawing/2014/main" id="{FAC8F100-033E-4331-8F0D-78EDF353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3454"/>
              <a:ext cx="112" cy="51"/>
            </a:xfrm>
            <a:custGeom>
              <a:avLst/>
              <a:gdLst>
                <a:gd name="T0" fmla="*/ 0 w 50"/>
                <a:gd name="T1" fmla="*/ 0 h 23"/>
                <a:gd name="T2" fmla="*/ 170 w 50"/>
                <a:gd name="T3" fmla="*/ 89 h 23"/>
                <a:gd name="T4" fmla="*/ 336 w 50"/>
                <a:gd name="T5" fmla="*/ 118 h 23"/>
                <a:gd name="T6" fmla="*/ 551 w 50"/>
                <a:gd name="T7" fmla="*/ 78 h 23"/>
                <a:gd name="T8" fmla="*/ 517 w 50"/>
                <a:gd name="T9" fmla="*/ 251 h 23"/>
                <a:gd name="T10" fmla="*/ 473 w 50"/>
                <a:gd name="T11" fmla="*/ 118 h 23"/>
                <a:gd name="T12" fmla="*/ 372 w 50"/>
                <a:gd name="T13" fmla="*/ 153 h 23"/>
                <a:gd name="T14" fmla="*/ 260 w 50"/>
                <a:gd name="T15" fmla="*/ 206 h 23"/>
                <a:gd name="T16" fmla="*/ 226 w 50"/>
                <a:gd name="T17" fmla="*/ 173 h 23"/>
                <a:gd name="T18" fmla="*/ 181 w 50"/>
                <a:gd name="T19" fmla="*/ 142 h 23"/>
                <a:gd name="T20" fmla="*/ 101 w 50"/>
                <a:gd name="T21" fmla="*/ 53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23">
                  <a:moveTo>
                    <a:pt x="0" y="0"/>
                  </a:moveTo>
                  <a:cubicBezTo>
                    <a:pt x="7" y="0"/>
                    <a:pt x="10" y="5"/>
                    <a:pt x="15" y="8"/>
                  </a:cubicBezTo>
                  <a:cubicBezTo>
                    <a:pt x="21" y="13"/>
                    <a:pt x="23" y="15"/>
                    <a:pt x="30" y="11"/>
                  </a:cubicBezTo>
                  <a:cubicBezTo>
                    <a:pt x="34" y="9"/>
                    <a:pt x="47" y="2"/>
                    <a:pt x="49" y="7"/>
                  </a:cubicBezTo>
                  <a:cubicBezTo>
                    <a:pt x="50" y="11"/>
                    <a:pt x="45" y="19"/>
                    <a:pt x="46" y="23"/>
                  </a:cubicBezTo>
                  <a:cubicBezTo>
                    <a:pt x="46" y="19"/>
                    <a:pt x="44" y="15"/>
                    <a:pt x="42" y="11"/>
                  </a:cubicBezTo>
                  <a:cubicBezTo>
                    <a:pt x="38" y="12"/>
                    <a:pt x="36" y="12"/>
                    <a:pt x="33" y="14"/>
                  </a:cubicBezTo>
                  <a:cubicBezTo>
                    <a:pt x="30" y="15"/>
                    <a:pt x="26" y="20"/>
                    <a:pt x="23" y="19"/>
                  </a:cubicBezTo>
                  <a:cubicBezTo>
                    <a:pt x="22" y="19"/>
                    <a:pt x="21" y="17"/>
                    <a:pt x="20" y="16"/>
                  </a:cubicBezTo>
                  <a:cubicBezTo>
                    <a:pt x="20" y="16"/>
                    <a:pt x="17" y="14"/>
                    <a:pt x="16" y="13"/>
                  </a:cubicBezTo>
                  <a:cubicBezTo>
                    <a:pt x="14" y="11"/>
                    <a:pt x="13" y="7"/>
                    <a:pt x="9" y="5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2" name="Freeform 489">
              <a:extLst>
                <a:ext uri="{FF2B5EF4-FFF2-40B4-BE49-F238E27FC236}">
                  <a16:creationId xmlns:a16="http://schemas.microsoft.com/office/drawing/2014/main" id="{664BA51B-64DF-4227-B248-3B81C68A2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537"/>
              <a:ext cx="106" cy="29"/>
            </a:xfrm>
            <a:custGeom>
              <a:avLst/>
              <a:gdLst>
                <a:gd name="T0" fmla="*/ 0 w 47"/>
                <a:gd name="T1" fmla="*/ 9 h 13"/>
                <a:gd name="T2" fmla="*/ 284 w 47"/>
                <a:gd name="T3" fmla="*/ 80 h 13"/>
                <a:gd name="T4" fmla="*/ 539 w 47"/>
                <a:gd name="T5" fmla="*/ 36 h 13"/>
                <a:gd name="T6" fmla="*/ 401 w 47"/>
                <a:gd name="T7" fmla="*/ 145 h 13"/>
                <a:gd name="T8" fmla="*/ 356 w 47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3">
                  <a:moveTo>
                    <a:pt x="0" y="1"/>
                  </a:moveTo>
                  <a:cubicBezTo>
                    <a:pt x="5" y="5"/>
                    <a:pt x="18" y="7"/>
                    <a:pt x="25" y="7"/>
                  </a:cubicBezTo>
                  <a:cubicBezTo>
                    <a:pt x="30" y="7"/>
                    <a:pt x="43" y="0"/>
                    <a:pt x="47" y="3"/>
                  </a:cubicBezTo>
                  <a:cubicBezTo>
                    <a:pt x="43" y="6"/>
                    <a:pt x="31" y="6"/>
                    <a:pt x="35" y="13"/>
                  </a:cubicBezTo>
                  <a:cubicBezTo>
                    <a:pt x="34" y="11"/>
                    <a:pt x="33" y="9"/>
                    <a:pt x="31" y="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3" name="Freeform 490">
              <a:extLst>
                <a:ext uri="{FF2B5EF4-FFF2-40B4-BE49-F238E27FC236}">
                  <a16:creationId xmlns:a16="http://schemas.microsoft.com/office/drawing/2014/main" id="{4747D0BF-942E-42FA-98C1-7D55243CD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530"/>
              <a:ext cx="48" cy="27"/>
            </a:xfrm>
            <a:custGeom>
              <a:avLst/>
              <a:gdLst>
                <a:gd name="T0" fmla="*/ 11 w 21"/>
                <a:gd name="T1" fmla="*/ 56 h 12"/>
                <a:gd name="T2" fmla="*/ 0 w 21"/>
                <a:gd name="T3" fmla="*/ 56 h 12"/>
                <a:gd name="T4" fmla="*/ 251 w 21"/>
                <a:gd name="T5" fmla="*/ 0 h 12"/>
                <a:gd name="T6" fmla="*/ 194 w 21"/>
                <a:gd name="T7" fmla="*/ 137 h 12"/>
                <a:gd name="T8" fmla="*/ 110 w 21"/>
                <a:gd name="T9" fmla="*/ 8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">
                  <a:moveTo>
                    <a:pt x="1" y="5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7" y="5"/>
                    <a:pt x="16" y="5"/>
                    <a:pt x="21" y="0"/>
                  </a:cubicBezTo>
                  <a:cubicBezTo>
                    <a:pt x="17" y="5"/>
                    <a:pt x="13" y="5"/>
                    <a:pt x="16" y="12"/>
                  </a:cubicBezTo>
                  <a:cubicBezTo>
                    <a:pt x="15" y="9"/>
                    <a:pt x="12" y="7"/>
                    <a:pt x="9" y="7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4" name="Freeform 491">
              <a:extLst>
                <a:ext uri="{FF2B5EF4-FFF2-40B4-BE49-F238E27FC236}">
                  <a16:creationId xmlns:a16="http://schemas.microsoft.com/office/drawing/2014/main" id="{A71A4FD8-3167-411A-8978-8B5B9F237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3537"/>
              <a:ext cx="30" cy="13"/>
            </a:xfrm>
            <a:custGeom>
              <a:avLst/>
              <a:gdLst>
                <a:gd name="T0" fmla="*/ 0 w 13"/>
                <a:gd name="T1" fmla="*/ 0 h 6"/>
                <a:gd name="T2" fmla="*/ 74 w 13"/>
                <a:gd name="T3" fmla="*/ 61 h 6"/>
                <a:gd name="T4" fmla="*/ 159 w 13"/>
                <a:gd name="T5" fmla="*/ 0 h 6"/>
                <a:gd name="T6" fmla="*/ 48 w 1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2" y="2"/>
                    <a:pt x="4" y="4"/>
                    <a:pt x="6" y="6"/>
                  </a:cubicBezTo>
                  <a:cubicBezTo>
                    <a:pt x="8" y="3"/>
                    <a:pt x="10" y="1"/>
                    <a:pt x="13" y="0"/>
                  </a:cubicBezTo>
                  <a:cubicBezTo>
                    <a:pt x="11" y="2"/>
                    <a:pt x="6" y="2"/>
                    <a:pt x="4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5" name="Freeform 492">
              <a:extLst>
                <a:ext uri="{FF2B5EF4-FFF2-40B4-BE49-F238E27FC236}">
                  <a16:creationId xmlns:a16="http://schemas.microsoft.com/office/drawing/2014/main" id="{F6F3A152-873A-4758-B2DF-843C291A6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577"/>
              <a:ext cx="58" cy="40"/>
            </a:xfrm>
            <a:custGeom>
              <a:avLst/>
              <a:gdLst>
                <a:gd name="T0" fmla="*/ 20 w 26"/>
                <a:gd name="T1" fmla="*/ 36 h 18"/>
                <a:gd name="T2" fmla="*/ 20 w 26"/>
                <a:gd name="T3" fmla="*/ 133 h 18"/>
                <a:gd name="T4" fmla="*/ 100 w 26"/>
                <a:gd name="T5" fmla="*/ 142 h 18"/>
                <a:gd name="T6" fmla="*/ 254 w 26"/>
                <a:gd name="T7" fmla="*/ 198 h 18"/>
                <a:gd name="T8" fmla="*/ 288 w 26"/>
                <a:gd name="T9" fmla="*/ 36 h 18"/>
                <a:gd name="T10" fmla="*/ 210 w 26"/>
                <a:gd name="T11" fmla="*/ 80 h 18"/>
                <a:gd name="T12" fmla="*/ 134 w 26"/>
                <a:gd name="T13" fmla="*/ 98 h 18"/>
                <a:gd name="T14" fmla="*/ 0 w 26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8">
                  <a:moveTo>
                    <a:pt x="2" y="3"/>
                  </a:moveTo>
                  <a:cubicBezTo>
                    <a:pt x="2" y="5"/>
                    <a:pt x="1" y="10"/>
                    <a:pt x="2" y="12"/>
                  </a:cubicBezTo>
                  <a:cubicBezTo>
                    <a:pt x="4" y="16"/>
                    <a:pt x="6" y="14"/>
                    <a:pt x="9" y="13"/>
                  </a:cubicBezTo>
                  <a:cubicBezTo>
                    <a:pt x="15" y="11"/>
                    <a:pt x="19" y="14"/>
                    <a:pt x="23" y="18"/>
                  </a:cubicBezTo>
                  <a:cubicBezTo>
                    <a:pt x="22" y="11"/>
                    <a:pt x="17" y="7"/>
                    <a:pt x="26" y="3"/>
                  </a:cubicBezTo>
                  <a:cubicBezTo>
                    <a:pt x="23" y="4"/>
                    <a:pt x="21" y="6"/>
                    <a:pt x="19" y="7"/>
                  </a:cubicBezTo>
                  <a:cubicBezTo>
                    <a:pt x="15" y="10"/>
                    <a:pt x="16" y="10"/>
                    <a:pt x="12" y="9"/>
                  </a:cubicBezTo>
                  <a:cubicBezTo>
                    <a:pt x="4" y="8"/>
                    <a:pt x="4" y="6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6" name="Freeform 493">
              <a:extLst>
                <a:ext uri="{FF2B5EF4-FFF2-40B4-BE49-F238E27FC236}">
                  <a16:creationId xmlns:a16="http://schemas.microsoft.com/office/drawing/2014/main" id="{AFDEA242-8EED-47CB-BD81-6828E51A9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3561"/>
              <a:ext cx="53" cy="41"/>
            </a:xfrm>
            <a:custGeom>
              <a:avLst/>
              <a:gdLst>
                <a:gd name="T0" fmla="*/ 44 w 24"/>
                <a:gd name="T1" fmla="*/ 25 h 18"/>
                <a:gd name="T2" fmla="*/ 97 w 24"/>
                <a:gd name="T3" fmla="*/ 175 h 18"/>
                <a:gd name="T4" fmla="*/ 258 w 24"/>
                <a:gd name="T5" fmla="*/ 0 h 18"/>
                <a:gd name="T6" fmla="*/ 161 w 24"/>
                <a:gd name="T7" fmla="*/ 57 h 18"/>
                <a:gd name="T8" fmla="*/ 33 w 24"/>
                <a:gd name="T9" fmla="*/ 1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4" y="2"/>
                  </a:moveTo>
                  <a:cubicBezTo>
                    <a:pt x="0" y="7"/>
                    <a:pt x="5" y="14"/>
                    <a:pt x="9" y="15"/>
                  </a:cubicBezTo>
                  <a:cubicBezTo>
                    <a:pt x="18" y="18"/>
                    <a:pt x="22" y="7"/>
                    <a:pt x="24" y="0"/>
                  </a:cubicBezTo>
                  <a:cubicBezTo>
                    <a:pt x="20" y="3"/>
                    <a:pt x="21" y="6"/>
                    <a:pt x="15" y="5"/>
                  </a:cubicBezTo>
                  <a:cubicBezTo>
                    <a:pt x="11" y="5"/>
                    <a:pt x="4" y="6"/>
                    <a:pt x="3" y="1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7" name="Freeform 494">
              <a:extLst>
                <a:ext uri="{FF2B5EF4-FFF2-40B4-BE49-F238E27FC236}">
                  <a16:creationId xmlns:a16="http://schemas.microsoft.com/office/drawing/2014/main" id="{561E3690-A208-41C7-BE6A-68CE9F338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620"/>
              <a:ext cx="36" cy="53"/>
            </a:xfrm>
            <a:custGeom>
              <a:avLst/>
              <a:gdLst>
                <a:gd name="T0" fmla="*/ 0 w 16"/>
                <a:gd name="T1" fmla="*/ 258 h 24"/>
                <a:gd name="T2" fmla="*/ 146 w 16"/>
                <a:gd name="T3" fmla="*/ 214 h 24"/>
                <a:gd name="T4" fmla="*/ 101 w 16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4">
                  <a:moveTo>
                    <a:pt x="0" y="24"/>
                  </a:moveTo>
                  <a:cubicBezTo>
                    <a:pt x="3" y="24"/>
                    <a:pt x="6" y="17"/>
                    <a:pt x="13" y="20"/>
                  </a:cubicBezTo>
                  <a:cubicBezTo>
                    <a:pt x="16" y="14"/>
                    <a:pt x="7" y="8"/>
                    <a:pt x="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8" name="Freeform 495">
              <a:extLst>
                <a:ext uri="{FF2B5EF4-FFF2-40B4-BE49-F238E27FC236}">
                  <a16:creationId xmlns:a16="http://schemas.microsoft.com/office/drawing/2014/main" id="{69744DD9-AC9C-4F77-BA53-6E06031C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355"/>
              <a:ext cx="50" cy="45"/>
            </a:xfrm>
            <a:custGeom>
              <a:avLst/>
              <a:gdLst>
                <a:gd name="T0" fmla="*/ 45 w 22"/>
                <a:gd name="T1" fmla="*/ 126 h 20"/>
                <a:gd name="T2" fmla="*/ 25 w 22"/>
                <a:gd name="T3" fmla="*/ 218 h 20"/>
                <a:gd name="T4" fmla="*/ 166 w 22"/>
                <a:gd name="T5" fmla="*/ 218 h 20"/>
                <a:gd name="T6" fmla="*/ 223 w 2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0">
                  <a:moveTo>
                    <a:pt x="4" y="11"/>
                  </a:moveTo>
                  <a:cubicBezTo>
                    <a:pt x="2" y="12"/>
                    <a:pt x="0" y="17"/>
                    <a:pt x="2" y="19"/>
                  </a:cubicBezTo>
                  <a:cubicBezTo>
                    <a:pt x="3" y="20"/>
                    <a:pt x="13" y="20"/>
                    <a:pt x="14" y="19"/>
                  </a:cubicBezTo>
                  <a:cubicBezTo>
                    <a:pt x="22" y="17"/>
                    <a:pt x="22" y="6"/>
                    <a:pt x="19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9" name="Freeform 496">
              <a:extLst>
                <a:ext uri="{FF2B5EF4-FFF2-40B4-BE49-F238E27FC236}">
                  <a16:creationId xmlns:a16="http://schemas.microsoft.com/office/drawing/2014/main" id="{803DFE91-D8E1-4770-8A26-22668304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938"/>
              <a:ext cx="32" cy="62"/>
            </a:xfrm>
            <a:custGeom>
              <a:avLst/>
              <a:gdLst>
                <a:gd name="T0" fmla="*/ 57 w 14"/>
                <a:gd name="T1" fmla="*/ 270 h 28"/>
                <a:gd name="T2" fmla="*/ 142 w 14"/>
                <a:gd name="T3" fmla="*/ 250 h 28"/>
                <a:gd name="T4" fmla="*/ 130 w 14"/>
                <a:gd name="T5" fmla="*/ 162 h 28"/>
                <a:gd name="T6" fmla="*/ 57 w 14"/>
                <a:gd name="T7" fmla="*/ 97 h 28"/>
                <a:gd name="T8" fmla="*/ 37 w 14"/>
                <a:gd name="T9" fmla="*/ 0 h 28"/>
                <a:gd name="T10" fmla="*/ 110 w 14"/>
                <a:gd name="T11" fmla="*/ 25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5" y="25"/>
                  </a:moveTo>
                  <a:cubicBezTo>
                    <a:pt x="7" y="28"/>
                    <a:pt x="10" y="26"/>
                    <a:pt x="12" y="23"/>
                  </a:cubicBezTo>
                  <a:cubicBezTo>
                    <a:pt x="14" y="19"/>
                    <a:pt x="13" y="18"/>
                    <a:pt x="11" y="15"/>
                  </a:cubicBezTo>
                  <a:cubicBezTo>
                    <a:pt x="9" y="13"/>
                    <a:pt x="7" y="12"/>
                    <a:pt x="5" y="9"/>
                  </a:cubicBezTo>
                  <a:cubicBezTo>
                    <a:pt x="4" y="6"/>
                    <a:pt x="5" y="2"/>
                    <a:pt x="3" y="0"/>
                  </a:cubicBezTo>
                  <a:cubicBezTo>
                    <a:pt x="0" y="8"/>
                    <a:pt x="6" y="17"/>
                    <a:pt x="9" y="24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0" name="Freeform 497">
              <a:extLst>
                <a:ext uri="{FF2B5EF4-FFF2-40B4-BE49-F238E27FC236}">
                  <a16:creationId xmlns:a16="http://schemas.microsoft.com/office/drawing/2014/main" id="{0D7703BF-8E31-441C-99AE-1A46D8C11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576"/>
              <a:ext cx="142" cy="52"/>
            </a:xfrm>
            <a:custGeom>
              <a:avLst/>
              <a:gdLst>
                <a:gd name="T0" fmla="*/ 11 w 63"/>
                <a:gd name="T1" fmla="*/ 57 h 23"/>
                <a:gd name="T2" fmla="*/ 137 w 63"/>
                <a:gd name="T3" fmla="*/ 255 h 23"/>
                <a:gd name="T4" fmla="*/ 137 w 63"/>
                <a:gd name="T5" fmla="*/ 255 h 23"/>
                <a:gd name="T6" fmla="*/ 392 w 63"/>
                <a:gd name="T7" fmla="*/ 183 h 23"/>
                <a:gd name="T8" fmla="*/ 548 w 63"/>
                <a:gd name="T9" fmla="*/ 149 h 23"/>
                <a:gd name="T10" fmla="*/ 712 w 63"/>
                <a:gd name="T11" fmla="*/ 194 h 23"/>
                <a:gd name="T12" fmla="*/ 437 w 63"/>
                <a:gd name="T13" fmla="*/ 57 h 23"/>
                <a:gd name="T14" fmla="*/ 0 w 63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23">
                  <a:moveTo>
                    <a:pt x="1" y="5"/>
                  </a:moveTo>
                  <a:cubicBezTo>
                    <a:pt x="6" y="10"/>
                    <a:pt x="13" y="15"/>
                    <a:pt x="12" y="22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2" y="10"/>
                    <a:pt x="26" y="15"/>
                    <a:pt x="34" y="16"/>
                  </a:cubicBezTo>
                  <a:cubicBezTo>
                    <a:pt x="39" y="16"/>
                    <a:pt x="43" y="14"/>
                    <a:pt x="48" y="13"/>
                  </a:cubicBezTo>
                  <a:cubicBezTo>
                    <a:pt x="53" y="12"/>
                    <a:pt x="57" y="15"/>
                    <a:pt x="62" y="17"/>
                  </a:cubicBezTo>
                  <a:cubicBezTo>
                    <a:pt x="63" y="6"/>
                    <a:pt x="46" y="7"/>
                    <a:pt x="38" y="5"/>
                  </a:cubicBezTo>
                  <a:cubicBezTo>
                    <a:pt x="25" y="4"/>
                    <a:pt x="13" y="0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1" name="Freeform 498">
              <a:extLst>
                <a:ext uri="{FF2B5EF4-FFF2-40B4-BE49-F238E27FC236}">
                  <a16:creationId xmlns:a16="http://schemas.microsoft.com/office/drawing/2014/main" id="{E934AFC7-DB19-495A-8A72-3D12824C8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49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2" name="Freeform 499">
              <a:extLst>
                <a:ext uri="{FF2B5EF4-FFF2-40B4-BE49-F238E27FC236}">
                  <a16:creationId xmlns:a16="http://schemas.microsoft.com/office/drawing/2014/main" id="{54C3F1AE-4D45-4035-8360-ECF863D0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363"/>
              <a:ext cx="285" cy="153"/>
            </a:xfrm>
            <a:custGeom>
              <a:avLst/>
              <a:gdLst>
                <a:gd name="T0" fmla="*/ 1344 w 127"/>
                <a:gd name="T1" fmla="*/ 491 h 68"/>
                <a:gd name="T2" fmla="*/ 972 w 127"/>
                <a:gd name="T3" fmla="*/ 648 h 68"/>
                <a:gd name="T4" fmla="*/ 509 w 127"/>
                <a:gd name="T5" fmla="*/ 547 h 68"/>
                <a:gd name="T6" fmla="*/ 263 w 127"/>
                <a:gd name="T7" fmla="*/ 173 h 68"/>
                <a:gd name="T8" fmla="*/ 191 w 127"/>
                <a:gd name="T9" fmla="*/ 0 h 68"/>
                <a:gd name="T10" fmla="*/ 157 w 127"/>
                <a:gd name="T11" fmla="*/ 0 h 68"/>
                <a:gd name="T12" fmla="*/ 373 w 127"/>
                <a:gd name="T13" fmla="*/ 673 h 68"/>
                <a:gd name="T14" fmla="*/ 417 w 127"/>
                <a:gd name="T15" fmla="*/ 619 h 68"/>
                <a:gd name="T16" fmla="*/ 554 w 127"/>
                <a:gd name="T17" fmla="*/ 709 h 68"/>
                <a:gd name="T18" fmla="*/ 736 w 127"/>
                <a:gd name="T19" fmla="*/ 765 h 68"/>
                <a:gd name="T20" fmla="*/ 916 w 127"/>
                <a:gd name="T21" fmla="*/ 740 h 68"/>
                <a:gd name="T22" fmla="*/ 1073 w 127"/>
                <a:gd name="T23" fmla="*/ 693 h 68"/>
                <a:gd name="T24" fmla="*/ 1243 w 127"/>
                <a:gd name="T25" fmla="*/ 603 h 68"/>
                <a:gd name="T26" fmla="*/ 1436 w 127"/>
                <a:gd name="T27" fmla="*/ 547 h 68"/>
                <a:gd name="T28" fmla="*/ 1436 w 127"/>
                <a:gd name="T29" fmla="*/ 511 h 68"/>
                <a:gd name="T30" fmla="*/ 1344 w 127"/>
                <a:gd name="T31" fmla="*/ 491 h 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68">
                  <a:moveTo>
                    <a:pt x="119" y="43"/>
                  </a:moveTo>
                  <a:cubicBezTo>
                    <a:pt x="110" y="47"/>
                    <a:pt x="107" y="52"/>
                    <a:pt x="86" y="57"/>
                  </a:cubicBezTo>
                  <a:cubicBezTo>
                    <a:pt x="65" y="62"/>
                    <a:pt x="57" y="60"/>
                    <a:pt x="45" y="48"/>
                  </a:cubicBezTo>
                  <a:cubicBezTo>
                    <a:pt x="33" y="36"/>
                    <a:pt x="32" y="30"/>
                    <a:pt x="23" y="15"/>
                  </a:cubicBezTo>
                  <a:cubicBezTo>
                    <a:pt x="19" y="10"/>
                    <a:pt x="18" y="5"/>
                    <a:pt x="1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20"/>
                    <a:pt x="43" y="39"/>
                    <a:pt x="33" y="59"/>
                  </a:cubicBezTo>
                  <a:cubicBezTo>
                    <a:pt x="34" y="57"/>
                    <a:pt x="36" y="55"/>
                    <a:pt x="37" y="54"/>
                  </a:cubicBezTo>
                  <a:cubicBezTo>
                    <a:pt x="42" y="55"/>
                    <a:pt x="45" y="60"/>
                    <a:pt x="49" y="62"/>
                  </a:cubicBezTo>
                  <a:cubicBezTo>
                    <a:pt x="54" y="64"/>
                    <a:pt x="60" y="66"/>
                    <a:pt x="65" y="67"/>
                  </a:cubicBezTo>
                  <a:cubicBezTo>
                    <a:pt x="71" y="68"/>
                    <a:pt x="76" y="67"/>
                    <a:pt x="81" y="65"/>
                  </a:cubicBezTo>
                  <a:cubicBezTo>
                    <a:pt x="85" y="64"/>
                    <a:pt x="90" y="63"/>
                    <a:pt x="95" y="61"/>
                  </a:cubicBezTo>
                  <a:cubicBezTo>
                    <a:pt x="100" y="60"/>
                    <a:pt x="105" y="55"/>
                    <a:pt x="110" y="53"/>
                  </a:cubicBezTo>
                  <a:cubicBezTo>
                    <a:pt x="114" y="52"/>
                    <a:pt x="125" y="51"/>
                    <a:pt x="127" y="48"/>
                  </a:cubicBezTo>
                  <a:cubicBezTo>
                    <a:pt x="127" y="48"/>
                    <a:pt x="127" y="46"/>
                    <a:pt x="127" y="45"/>
                  </a:cubicBezTo>
                  <a:cubicBezTo>
                    <a:pt x="125" y="43"/>
                    <a:pt x="123" y="42"/>
                    <a:pt x="119" y="43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3" name="Freeform 500">
              <a:extLst>
                <a:ext uri="{FF2B5EF4-FFF2-40B4-BE49-F238E27FC236}">
                  <a16:creationId xmlns:a16="http://schemas.microsoft.com/office/drawing/2014/main" id="{44279778-7D2F-4BF2-993C-08B866EB5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581"/>
              <a:ext cx="27" cy="29"/>
            </a:xfrm>
            <a:custGeom>
              <a:avLst/>
              <a:gdLst>
                <a:gd name="T0" fmla="*/ 0 w 12"/>
                <a:gd name="T1" fmla="*/ 9 h 13"/>
                <a:gd name="T2" fmla="*/ 101 w 12"/>
                <a:gd name="T3" fmla="*/ 145 h 13"/>
                <a:gd name="T4" fmla="*/ 126 w 12"/>
                <a:gd name="T5" fmla="*/ 65 h 13"/>
                <a:gd name="T6" fmla="*/ 126 w 1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0" y="1"/>
                  </a:moveTo>
                  <a:cubicBezTo>
                    <a:pt x="3" y="5"/>
                    <a:pt x="4" y="11"/>
                    <a:pt x="9" y="13"/>
                  </a:cubicBezTo>
                  <a:cubicBezTo>
                    <a:pt x="10" y="11"/>
                    <a:pt x="9" y="7"/>
                    <a:pt x="11" y="6"/>
                  </a:cubicBezTo>
                  <a:cubicBezTo>
                    <a:pt x="11" y="4"/>
                    <a:pt x="12" y="2"/>
                    <a:pt x="11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4" name="Freeform 501">
              <a:extLst>
                <a:ext uri="{FF2B5EF4-FFF2-40B4-BE49-F238E27FC236}">
                  <a16:creationId xmlns:a16="http://schemas.microsoft.com/office/drawing/2014/main" id="{AE0D4F1D-8CB5-4A34-B1E9-2159C9682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626"/>
              <a:ext cx="34" cy="54"/>
            </a:xfrm>
            <a:custGeom>
              <a:avLst/>
              <a:gdLst>
                <a:gd name="T0" fmla="*/ 175 w 15"/>
                <a:gd name="T1" fmla="*/ 0 h 24"/>
                <a:gd name="T2" fmla="*/ 150 w 15"/>
                <a:gd name="T3" fmla="*/ 126 h 24"/>
                <a:gd name="T4" fmla="*/ 129 w 15"/>
                <a:gd name="T5" fmla="*/ 254 h 24"/>
                <a:gd name="T6" fmla="*/ 0 w 15"/>
                <a:gd name="T7" fmla="*/ 275 h 24"/>
                <a:gd name="T8" fmla="*/ 0 w 15"/>
                <a:gd name="T9" fmla="*/ 218 h 24"/>
                <a:gd name="T10" fmla="*/ 129 w 15"/>
                <a:gd name="T11" fmla="*/ 11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4">
                  <a:moveTo>
                    <a:pt x="15" y="0"/>
                  </a:moveTo>
                  <a:cubicBezTo>
                    <a:pt x="13" y="3"/>
                    <a:pt x="15" y="7"/>
                    <a:pt x="13" y="11"/>
                  </a:cubicBezTo>
                  <a:cubicBezTo>
                    <a:pt x="10" y="16"/>
                    <a:pt x="6" y="16"/>
                    <a:pt x="11" y="22"/>
                  </a:cubicBezTo>
                  <a:cubicBezTo>
                    <a:pt x="8" y="23"/>
                    <a:pt x="3" y="24"/>
                    <a:pt x="0" y="24"/>
                  </a:cubicBezTo>
                  <a:cubicBezTo>
                    <a:pt x="0" y="22"/>
                    <a:pt x="0" y="21"/>
                    <a:pt x="0" y="19"/>
                  </a:cubicBezTo>
                  <a:cubicBezTo>
                    <a:pt x="6" y="20"/>
                    <a:pt x="9" y="14"/>
                    <a:pt x="11" y="1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5" name="Freeform 502">
              <a:extLst>
                <a:ext uri="{FF2B5EF4-FFF2-40B4-BE49-F238E27FC236}">
                  <a16:creationId xmlns:a16="http://schemas.microsoft.com/office/drawing/2014/main" id="{CF0FBD06-E531-46DB-AE43-81FFEBB2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534"/>
              <a:ext cx="18" cy="22"/>
            </a:xfrm>
            <a:custGeom>
              <a:avLst/>
              <a:gdLst>
                <a:gd name="T0" fmla="*/ 11 w 8"/>
                <a:gd name="T1" fmla="*/ 106 h 10"/>
                <a:gd name="T2" fmla="*/ 92 w 8"/>
                <a:gd name="T3" fmla="*/ 53 h 10"/>
                <a:gd name="T4" fmla="*/ 0 w 8"/>
                <a:gd name="T5" fmla="*/ 20 h 10"/>
                <a:gd name="T6" fmla="*/ 0 w 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1" y="10"/>
                  </a:moveTo>
                  <a:cubicBezTo>
                    <a:pt x="1" y="6"/>
                    <a:pt x="5" y="5"/>
                    <a:pt x="8" y="5"/>
                  </a:cubicBezTo>
                  <a:cubicBezTo>
                    <a:pt x="6" y="3"/>
                    <a:pt x="3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6" name="Freeform 503">
              <a:extLst>
                <a:ext uri="{FF2B5EF4-FFF2-40B4-BE49-F238E27FC236}">
                  <a16:creationId xmlns:a16="http://schemas.microsoft.com/office/drawing/2014/main" id="{CA7A3667-A204-4EB0-AA21-1CACA2E23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372"/>
              <a:ext cx="31" cy="23"/>
            </a:xfrm>
            <a:custGeom>
              <a:avLst/>
              <a:gdLst>
                <a:gd name="T0" fmla="*/ 53 w 14"/>
                <a:gd name="T1" fmla="*/ 28 h 10"/>
                <a:gd name="T2" fmla="*/ 89 w 14"/>
                <a:gd name="T3" fmla="*/ 122 h 10"/>
                <a:gd name="T4" fmla="*/ 153 w 14"/>
                <a:gd name="T5" fmla="*/ 64 h 10"/>
                <a:gd name="T6" fmla="*/ 0 w 14"/>
                <a:gd name="T7" fmla="*/ 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5" y="2"/>
                  </a:moveTo>
                  <a:cubicBezTo>
                    <a:pt x="5" y="1"/>
                    <a:pt x="6" y="9"/>
                    <a:pt x="8" y="10"/>
                  </a:cubicBezTo>
                  <a:cubicBezTo>
                    <a:pt x="9" y="7"/>
                    <a:pt x="10" y="3"/>
                    <a:pt x="14" y="5"/>
                  </a:cubicBezTo>
                  <a:cubicBezTo>
                    <a:pt x="10" y="4"/>
                    <a:pt x="3" y="0"/>
                    <a:pt x="0" y="1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7" name="Freeform 504">
              <a:extLst>
                <a:ext uri="{FF2B5EF4-FFF2-40B4-BE49-F238E27FC236}">
                  <a16:creationId xmlns:a16="http://schemas.microsoft.com/office/drawing/2014/main" id="{C0600734-D1DD-4802-8DD2-6BB293650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280"/>
              <a:ext cx="31" cy="23"/>
            </a:xfrm>
            <a:custGeom>
              <a:avLst/>
              <a:gdLst>
                <a:gd name="T0" fmla="*/ 78 w 14"/>
                <a:gd name="T1" fmla="*/ 0 h 10"/>
                <a:gd name="T2" fmla="*/ 0 w 14"/>
                <a:gd name="T3" fmla="*/ 122 h 10"/>
                <a:gd name="T4" fmla="*/ 153 w 14"/>
                <a:gd name="T5" fmla="*/ 74 h 10"/>
                <a:gd name="T6" fmla="*/ 109 w 14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7" y="0"/>
                  </a:moveTo>
                  <a:cubicBezTo>
                    <a:pt x="4" y="0"/>
                    <a:pt x="3" y="8"/>
                    <a:pt x="0" y="10"/>
                  </a:cubicBezTo>
                  <a:cubicBezTo>
                    <a:pt x="4" y="4"/>
                    <a:pt x="9" y="4"/>
                    <a:pt x="14" y="6"/>
                  </a:cubicBezTo>
                  <a:cubicBezTo>
                    <a:pt x="14" y="4"/>
                    <a:pt x="11" y="1"/>
                    <a:pt x="10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8" name="Freeform 505">
              <a:extLst>
                <a:ext uri="{FF2B5EF4-FFF2-40B4-BE49-F238E27FC236}">
                  <a16:creationId xmlns:a16="http://schemas.microsoft.com/office/drawing/2014/main" id="{0135BFF7-AEFC-4D7E-8C17-EDF67D75D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372"/>
              <a:ext cx="54" cy="20"/>
            </a:xfrm>
            <a:custGeom>
              <a:avLst/>
              <a:gdLst>
                <a:gd name="T0" fmla="*/ 72 w 24"/>
                <a:gd name="T1" fmla="*/ 20 h 9"/>
                <a:gd name="T2" fmla="*/ 45 w 24"/>
                <a:gd name="T3" fmla="*/ 0 h 9"/>
                <a:gd name="T4" fmla="*/ 0 w 24"/>
                <a:gd name="T5" fmla="*/ 98 h 9"/>
                <a:gd name="T6" fmla="*/ 137 w 24"/>
                <a:gd name="T7" fmla="*/ 44 h 9"/>
                <a:gd name="T8" fmla="*/ 275 w 24"/>
                <a:gd name="T9" fmla="*/ 89 h 9"/>
                <a:gd name="T10" fmla="*/ 182 w 24"/>
                <a:gd name="T11" fmla="*/ 44 h 9"/>
                <a:gd name="T12" fmla="*/ 117 w 24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9">
                  <a:moveTo>
                    <a:pt x="6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3"/>
                    <a:pt x="3" y="6"/>
                    <a:pt x="0" y="9"/>
                  </a:cubicBezTo>
                  <a:cubicBezTo>
                    <a:pt x="3" y="7"/>
                    <a:pt x="8" y="3"/>
                    <a:pt x="12" y="4"/>
                  </a:cubicBezTo>
                  <a:cubicBezTo>
                    <a:pt x="16" y="4"/>
                    <a:pt x="19" y="9"/>
                    <a:pt x="24" y="8"/>
                  </a:cubicBezTo>
                  <a:cubicBezTo>
                    <a:pt x="23" y="5"/>
                    <a:pt x="19" y="5"/>
                    <a:pt x="16" y="4"/>
                  </a:cubicBezTo>
                  <a:cubicBezTo>
                    <a:pt x="13" y="3"/>
                    <a:pt x="7" y="2"/>
                    <a:pt x="10" y="1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9" name="Freeform 506">
              <a:extLst>
                <a:ext uri="{FF2B5EF4-FFF2-40B4-BE49-F238E27FC236}">
                  <a16:creationId xmlns:a16="http://schemas.microsoft.com/office/drawing/2014/main" id="{46B46FB4-058E-491B-9A6E-F0F34187A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489"/>
              <a:ext cx="72" cy="29"/>
            </a:xfrm>
            <a:custGeom>
              <a:avLst/>
              <a:gdLst>
                <a:gd name="T0" fmla="*/ 92 w 32"/>
                <a:gd name="T1" fmla="*/ 45 h 13"/>
                <a:gd name="T2" fmla="*/ 365 w 32"/>
                <a:gd name="T3" fmla="*/ 100 h 13"/>
                <a:gd name="T4" fmla="*/ 0 w 3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3">
                  <a:moveTo>
                    <a:pt x="8" y="4"/>
                  </a:moveTo>
                  <a:cubicBezTo>
                    <a:pt x="10" y="13"/>
                    <a:pt x="26" y="13"/>
                    <a:pt x="32" y="9"/>
                  </a:cubicBezTo>
                  <a:cubicBezTo>
                    <a:pt x="22" y="11"/>
                    <a:pt x="8" y="7"/>
                    <a:pt x="0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0" name="Freeform 507">
              <a:extLst>
                <a:ext uri="{FF2B5EF4-FFF2-40B4-BE49-F238E27FC236}">
                  <a16:creationId xmlns:a16="http://schemas.microsoft.com/office/drawing/2014/main" id="{C8126068-8C61-43AB-911D-06BBCCB7B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839"/>
              <a:ext cx="27" cy="31"/>
            </a:xfrm>
            <a:custGeom>
              <a:avLst/>
              <a:gdLst>
                <a:gd name="T0" fmla="*/ 117 w 12"/>
                <a:gd name="T1" fmla="*/ 0 h 14"/>
                <a:gd name="T2" fmla="*/ 137 w 12"/>
                <a:gd name="T3" fmla="*/ 35 h 14"/>
                <a:gd name="T4" fmla="*/ 92 w 12"/>
                <a:gd name="T5" fmla="*/ 153 h 14"/>
                <a:gd name="T6" fmla="*/ 0 w 12"/>
                <a:gd name="T7" fmla="*/ 117 h 14"/>
                <a:gd name="T8" fmla="*/ 72 w 12"/>
                <a:gd name="T9" fmla="*/ 9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0" y="0"/>
                  </a:moveTo>
                  <a:cubicBezTo>
                    <a:pt x="10" y="0"/>
                    <a:pt x="11" y="1"/>
                    <a:pt x="12" y="3"/>
                  </a:cubicBezTo>
                  <a:cubicBezTo>
                    <a:pt x="2" y="4"/>
                    <a:pt x="6" y="8"/>
                    <a:pt x="8" y="14"/>
                  </a:cubicBezTo>
                  <a:cubicBezTo>
                    <a:pt x="5" y="14"/>
                    <a:pt x="2" y="13"/>
                    <a:pt x="0" y="11"/>
                  </a:cubicBezTo>
                  <a:cubicBezTo>
                    <a:pt x="2" y="10"/>
                    <a:pt x="4" y="9"/>
                    <a:pt x="6" y="9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1" name="Freeform 508">
              <a:extLst>
                <a:ext uri="{FF2B5EF4-FFF2-40B4-BE49-F238E27FC236}">
                  <a16:creationId xmlns:a16="http://schemas.microsoft.com/office/drawing/2014/main" id="{C4117537-E1FD-4B88-89FB-B209EE351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2960"/>
              <a:ext cx="35" cy="43"/>
            </a:xfrm>
            <a:custGeom>
              <a:avLst/>
              <a:gdLst>
                <a:gd name="T0" fmla="*/ 85 w 16"/>
                <a:gd name="T1" fmla="*/ 25 h 19"/>
                <a:gd name="T2" fmla="*/ 168 w 16"/>
                <a:gd name="T3" fmla="*/ 220 h 19"/>
                <a:gd name="T4" fmla="*/ 168 w 16"/>
                <a:gd name="T5" fmla="*/ 220 h 19"/>
                <a:gd name="T6" fmla="*/ 53 w 16"/>
                <a:gd name="T7" fmla="*/ 72 h 19"/>
                <a:gd name="T8" fmla="*/ 0 w 16"/>
                <a:gd name="T9" fmla="*/ 129 h 19"/>
                <a:gd name="T10" fmla="*/ 96 w 1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9">
                  <a:moveTo>
                    <a:pt x="8" y="2"/>
                  </a:moveTo>
                  <a:cubicBezTo>
                    <a:pt x="15" y="2"/>
                    <a:pt x="16" y="14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2" y="15"/>
                    <a:pt x="9" y="10"/>
                    <a:pt x="5" y="6"/>
                  </a:cubicBezTo>
                  <a:cubicBezTo>
                    <a:pt x="3" y="7"/>
                    <a:pt x="1" y="9"/>
                    <a:pt x="0" y="11"/>
                  </a:cubicBezTo>
                  <a:cubicBezTo>
                    <a:pt x="2" y="8"/>
                    <a:pt x="6" y="0"/>
                    <a:pt x="9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2" name="Freeform 509">
              <a:extLst>
                <a:ext uri="{FF2B5EF4-FFF2-40B4-BE49-F238E27FC236}">
                  <a16:creationId xmlns:a16="http://schemas.microsoft.com/office/drawing/2014/main" id="{E02D2900-1DEF-4586-99EF-80E156610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967"/>
              <a:ext cx="27" cy="24"/>
            </a:xfrm>
            <a:custGeom>
              <a:avLst/>
              <a:gdLst>
                <a:gd name="T0" fmla="*/ 0 w 12"/>
                <a:gd name="T1" fmla="*/ 33 h 11"/>
                <a:gd name="T2" fmla="*/ 92 w 12"/>
                <a:gd name="T3" fmla="*/ 113 h 11"/>
                <a:gd name="T4" fmla="*/ 81 w 12"/>
                <a:gd name="T5" fmla="*/ 10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0" y="3"/>
                  </a:moveTo>
                  <a:cubicBezTo>
                    <a:pt x="6" y="0"/>
                    <a:pt x="12" y="4"/>
                    <a:pt x="8" y="11"/>
                  </a:cubicBezTo>
                  <a:cubicBezTo>
                    <a:pt x="7" y="11"/>
                    <a:pt x="8" y="10"/>
                    <a:pt x="7" y="1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3" name="Freeform 510">
              <a:extLst>
                <a:ext uri="{FF2B5EF4-FFF2-40B4-BE49-F238E27FC236}">
                  <a16:creationId xmlns:a16="http://schemas.microsoft.com/office/drawing/2014/main" id="{EE65657B-A42B-44BB-BB75-0A9CE60F2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052"/>
              <a:ext cx="25" cy="20"/>
            </a:xfrm>
            <a:custGeom>
              <a:avLst/>
              <a:gdLst>
                <a:gd name="T0" fmla="*/ 82 w 11"/>
                <a:gd name="T1" fmla="*/ 0 h 9"/>
                <a:gd name="T2" fmla="*/ 82 w 11"/>
                <a:gd name="T3" fmla="*/ 36 h 9"/>
                <a:gd name="T4" fmla="*/ 130 w 11"/>
                <a:gd name="T5" fmla="*/ 89 h 9"/>
                <a:gd name="T6" fmla="*/ 0 w 11"/>
                <a:gd name="T7" fmla="*/ 80 h 9"/>
                <a:gd name="T8" fmla="*/ 11 w 11"/>
                <a:gd name="T9" fmla="*/ 9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cubicBezTo>
                    <a:pt x="7" y="0"/>
                    <a:pt x="6" y="1"/>
                    <a:pt x="7" y="3"/>
                  </a:cubicBezTo>
                  <a:cubicBezTo>
                    <a:pt x="8" y="5"/>
                    <a:pt x="10" y="7"/>
                    <a:pt x="11" y="8"/>
                  </a:cubicBezTo>
                  <a:cubicBezTo>
                    <a:pt x="7" y="9"/>
                    <a:pt x="4" y="7"/>
                    <a:pt x="0" y="7"/>
                  </a:cubicBezTo>
                  <a:cubicBezTo>
                    <a:pt x="0" y="7"/>
                    <a:pt x="0" y="8"/>
                    <a:pt x="1" y="9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4" name="Freeform 511">
              <a:extLst>
                <a:ext uri="{FF2B5EF4-FFF2-40B4-BE49-F238E27FC236}">
                  <a16:creationId xmlns:a16="http://schemas.microsoft.com/office/drawing/2014/main" id="{66E3B805-7CFC-4C06-85FD-93089864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377"/>
              <a:ext cx="49" cy="25"/>
            </a:xfrm>
            <a:custGeom>
              <a:avLst/>
              <a:gdLst>
                <a:gd name="T0" fmla="*/ 45 w 22"/>
                <a:gd name="T1" fmla="*/ 82 h 11"/>
                <a:gd name="T2" fmla="*/ 145 w 22"/>
                <a:gd name="T3" fmla="*/ 0 h 11"/>
                <a:gd name="T4" fmla="*/ 243 w 22"/>
                <a:gd name="T5" fmla="*/ 36 h 11"/>
                <a:gd name="T6" fmla="*/ 209 w 22"/>
                <a:gd name="T7" fmla="*/ 130 h 11"/>
                <a:gd name="T8" fmla="*/ 118 w 22"/>
                <a:gd name="T9" fmla="*/ 57 h 11"/>
                <a:gd name="T10" fmla="*/ 0 w 22"/>
                <a:gd name="T11" fmla="*/ 5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1">
                  <a:moveTo>
                    <a:pt x="4" y="7"/>
                  </a:moveTo>
                  <a:cubicBezTo>
                    <a:pt x="8" y="6"/>
                    <a:pt x="12" y="4"/>
                    <a:pt x="13" y="0"/>
                  </a:cubicBezTo>
                  <a:cubicBezTo>
                    <a:pt x="15" y="3"/>
                    <a:pt x="18" y="4"/>
                    <a:pt x="22" y="3"/>
                  </a:cubicBezTo>
                  <a:cubicBezTo>
                    <a:pt x="21" y="5"/>
                    <a:pt x="20" y="8"/>
                    <a:pt x="19" y="11"/>
                  </a:cubicBezTo>
                  <a:cubicBezTo>
                    <a:pt x="17" y="6"/>
                    <a:pt x="15" y="6"/>
                    <a:pt x="11" y="5"/>
                  </a:cubicBezTo>
                  <a:cubicBezTo>
                    <a:pt x="8" y="4"/>
                    <a:pt x="2" y="4"/>
                    <a:pt x="0" y="5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5" name="Freeform 512">
              <a:extLst>
                <a:ext uri="{FF2B5EF4-FFF2-40B4-BE49-F238E27FC236}">
                  <a16:creationId xmlns:a16="http://schemas.microsoft.com/office/drawing/2014/main" id="{5D60F977-5527-4774-BC29-F2902BE0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3400"/>
              <a:ext cx="15" cy="40"/>
            </a:xfrm>
            <a:custGeom>
              <a:avLst/>
              <a:gdLst>
                <a:gd name="T0" fmla="*/ 28 w 7"/>
                <a:gd name="T1" fmla="*/ 0 h 18"/>
                <a:gd name="T2" fmla="*/ 0 w 7"/>
                <a:gd name="T3" fmla="*/ 162 h 18"/>
                <a:gd name="T4" fmla="*/ 60 w 7"/>
                <a:gd name="T5" fmla="*/ 198 h 18"/>
                <a:gd name="T6" fmla="*/ 41 w 7"/>
                <a:gd name="T7" fmla="*/ 2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">
                  <a:moveTo>
                    <a:pt x="3" y="0"/>
                  </a:moveTo>
                  <a:cubicBezTo>
                    <a:pt x="2" y="5"/>
                    <a:pt x="5" y="12"/>
                    <a:pt x="0" y="15"/>
                  </a:cubicBezTo>
                  <a:cubicBezTo>
                    <a:pt x="2" y="16"/>
                    <a:pt x="4" y="17"/>
                    <a:pt x="6" y="18"/>
                  </a:cubicBezTo>
                  <a:cubicBezTo>
                    <a:pt x="7" y="13"/>
                    <a:pt x="2" y="7"/>
                    <a:pt x="4" y="2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6" name="Freeform 513">
              <a:extLst>
                <a:ext uri="{FF2B5EF4-FFF2-40B4-BE49-F238E27FC236}">
                  <a16:creationId xmlns:a16="http://schemas.microsoft.com/office/drawing/2014/main" id="{B3204002-362C-457C-8449-BD9D6AE1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3595"/>
              <a:ext cx="38" cy="20"/>
            </a:xfrm>
            <a:custGeom>
              <a:avLst/>
              <a:gdLst>
                <a:gd name="T0" fmla="*/ 0 w 17"/>
                <a:gd name="T1" fmla="*/ 20 h 9"/>
                <a:gd name="T2" fmla="*/ 190 w 17"/>
                <a:gd name="T3" fmla="*/ 53 h 9"/>
                <a:gd name="T4" fmla="*/ 56 w 1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2"/>
                  </a:moveTo>
                  <a:cubicBezTo>
                    <a:pt x="7" y="9"/>
                    <a:pt x="11" y="2"/>
                    <a:pt x="17" y="5"/>
                  </a:cubicBezTo>
                  <a:cubicBezTo>
                    <a:pt x="14" y="4"/>
                    <a:pt x="5" y="3"/>
                    <a:pt x="5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7" name="Freeform 514">
              <a:extLst>
                <a:ext uri="{FF2B5EF4-FFF2-40B4-BE49-F238E27FC236}">
                  <a16:creationId xmlns:a16="http://schemas.microsoft.com/office/drawing/2014/main" id="{47651282-6951-4DF7-9608-7ABC0C9EE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638"/>
              <a:ext cx="20" cy="22"/>
            </a:xfrm>
            <a:custGeom>
              <a:avLst/>
              <a:gdLst>
                <a:gd name="T0" fmla="*/ 9 w 9"/>
                <a:gd name="T1" fmla="*/ 0 h 10"/>
                <a:gd name="T2" fmla="*/ 0 w 9"/>
                <a:gd name="T3" fmla="*/ 106 h 10"/>
                <a:gd name="T4" fmla="*/ 44 w 9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1" y="0"/>
                  </a:moveTo>
                  <a:cubicBezTo>
                    <a:pt x="1" y="3"/>
                    <a:pt x="0" y="7"/>
                    <a:pt x="0" y="10"/>
                  </a:cubicBezTo>
                  <a:cubicBezTo>
                    <a:pt x="5" y="10"/>
                    <a:pt x="9" y="8"/>
                    <a:pt x="4" y="2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8" name="Freeform 515">
              <a:extLst>
                <a:ext uri="{FF2B5EF4-FFF2-40B4-BE49-F238E27FC236}">
                  <a16:creationId xmlns:a16="http://schemas.microsoft.com/office/drawing/2014/main" id="{E258112D-B77A-403F-834F-BAD0D82FE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3698"/>
              <a:ext cx="45" cy="27"/>
            </a:xfrm>
            <a:custGeom>
              <a:avLst/>
              <a:gdLst>
                <a:gd name="T0" fmla="*/ 72 w 20"/>
                <a:gd name="T1" fmla="*/ 0 h 12"/>
                <a:gd name="T2" fmla="*/ 25 w 20"/>
                <a:gd name="T3" fmla="*/ 117 h 12"/>
                <a:gd name="T4" fmla="*/ 162 w 20"/>
                <a:gd name="T5" fmla="*/ 56 h 12"/>
                <a:gd name="T6" fmla="*/ 227 w 20"/>
                <a:gd name="T7" fmla="*/ 92 h 12"/>
                <a:gd name="T8" fmla="*/ 126 w 20"/>
                <a:gd name="T9" fmla="*/ 3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6" y="0"/>
                  </a:moveTo>
                  <a:cubicBezTo>
                    <a:pt x="3" y="1"/>
                    <a:pt x="0" y="7"/>
                    <a:pt x="2" y="10"/>
                  </a:cubicBezTo>
                  <a:cubicBezTo>
                    <a:pt x="6" y="9"/>
                    <a:pt x="10" y="5"/>
                    <a:pt x="14" y="5"/>
                  </a:cubicBezTo>
                  <a:cubicBezTo>
                    <a:pt x="14" y="8"/>
                    <a:pt x="19" y="12"/>
                    <a:pt x="20" y="8"/>
                  </a:cubicBezTo>
                  <a:cubicBezTo>
                    <a:pt x="20" y="4"/>
                    <a:pt x="13" y="4"/>
                    <a:pt x="11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9" name="Freeform 516">
              <a:extLst>
                <a:ext uri="{FF2B5EF4-FFF2-40B4-BE49-F238E27FC236}">
                  <a16:creationId xmlns:a16="http://schemas.microsoft.com/office/drawing/2014/main" id="{B6767FF9-14C5-4142-A606-66BAFD777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631"/>
              <a:ext cx="45" cy="27"/>
            </a:xfrm>
            <a:custGeom>
              <a:avLst/>
              <a:gdLst>
                <a:gd name="T0" fmla="*/ 0 w 20"/>
                <a:gd name="T1" fmla="*/ 0 h 12"/>
                <a:gd name="T2" fmla="*/ 126 w 20"/>
                <a:gd name="T3" fmla="*/ 81 h 12"/>
                <a:gd name="T4" fmla="*/ 227 w 20"/>
                <a:gd name="T5" fmla="*/ 137 h 12"/>
                <a:gd name="T6" fmla="*/ 101 w 20"/>
                <a:gd name="T7" fmla="*/ 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cubicBezTo>
                    <a:pt x="2" y="6"/>
                    <a:pt x="5" y="7"/>
                    <a:pt x="11" y="7"/>
                  </a:cubicBezTo>
                  <a:cubicBezTo>
                    <a:pt x="18" y="7"/>
                    <a:pt x="17" y="7"/>
                    <a:pt x="20" y="12"/>
                  </a:cubicBezTo>
                  <a:cubicBezTo>
                    <a:pt x="19" y="5"/>
                    <a:pt x="14" y="6"/>
                    <a:pt x="9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0" name="Freeform 517">
              <a:extLst>
                <a:ext uri="{FF2B5EF4-FFF2-40B4-BE49-F238E27FC236}">
                  <a16:creationId xmlns:a16="http://schemas.microsoft.com/office/drawing/2014/main" id="{BEB97CA4-0567-4F99-B2C6-C00680F4D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3694"/>
              <a:ext cx="61" cy="42"/>
            </a:xfrm>
            <a:custGeom>
              <a:avLst/>
              <a:gdLst>
                <a:gd name="T0" fmla="*/ 0 w 27"/>
                <a:gd name="T1" fmla="*/ 195 h 19"/>
                <a:gd name="T2" fmla="*/ 174 w 27"/>
                <a:gd name="T3" fmla="*/ 117 h 19"/>
                <a:gd name="T4" fmla="*/ 312 w 27"/>
                <a:gd name="T5" fmla="*/ 0 h 19"/>
                <a:gd name="T6" fmla="*/ 174 w 27"/>
                <a:gd name="T7" fmla="*/ 53 h 19"/>
                <a:gd name="T8" fmla="*/ 163 w 27"/>
                <a:gd name="T9" fmla="*/ 0 h 19"/>
                <a:gd name="T10" fmla="*/ 174 w 27"/>
                <a:gd name="T11" fmla="*/ 88 h 19"/>
                <a:gd name="T12" fmla="*/ 93 w 27"/>
                <a:gd name="T13" fmla="*/ 11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0" y="18"/>
                  </a:moveTo>
                  <a:cubicBezTo>
                    <a:pt x="0" y="19"/>
                    <a:pt x="12" y="13"/>
                    <a:pt x="15" y="11"/>
                  </a:cubicBezTo>
                  <a:cubicBezTo>
                    <a:pt x="20" y="9"/>
                    <a:pt x="23" y="5"/>
                    <a:pt x="27" y="0"/>
                  </a:cubicBezTo>
                  <a:cubicBezTo>
                    <a:pt x="23" y="3"/>
                    <a:pt x="19" y="5"/>
                    <a:pt x="15" y="5"/>
                  </a:cubicBezTo>
                  <a:cubicBezTo>
                    <a:pt x="15" y="3"/>
                    <a:pt x="14" y="1"/>
                    <a:pt x="14" y="0"/>
                  </a:cubicBezTo>
                  <a:cubicBezTo>
                    <a:pt x="13" y="2"/>
                    <a:pt x="16" y="6"/>
                    <a:pt x="15" y="8"/>
                  </a:cubicBezTo>
                  <a:cubicBezTo>
                    <a:pt x="13" y="11"/>
                    <a:pt x="10" y="8"/>
                    <a:pt x="8" y="11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1" name="Freeform 518">
              <a:extLst>
                <a:ext uri="{FF2B5EF4-FFF2-40B4-BE49-F238E27FC236}">
                  <a16:creationId xmlns:a16="http://schemas.microsoft.com/office/drawing/2014/main" id="{DD734B27-66DF-42EA-99D8-AFC846FD0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146"/>
              <a:ext cx="31" cy="50"/>
            </a:xfrm>
            <a:custGeom>
              <a:avLst/>
              <a:gdLst>
                <a:gd name="T0" fmla="*/ 109 w 14"/>
                <a:gd name="T1" fmla="*/ 0 h 22"/>
                <a:gd name="T2" fmla="*/ 97 w 14"/>
                <a:gd name="T3" fmla="*/ 223 h 22"/>
                <a:gd name="T4" fmla="*/ 117 w 14"/>
                <a:gd name="T5" fmla="*/ 11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10" y="0"/>
                  </a:moveTo>
                  <a:cubicBezTo>
                    <a:pt x="10" y="5"/>
                    <a:pt x="14" y="17"/>
                    <a:pt x="9" y="19"/>
                  </a:cubicBezTo>
                  <a:cubicBezTo>
                    <a:pt x="0" y="22"/>
                    <a:pt x="11" y="11"/>
                    <a:pt x="11" y="1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2" name="Freeform 519">
              <a:extLst>
                <a:ext uri="{FF2B5EF4-FFF2-40B4-BE49-F238E27FC236}">
                  <a16:creationId xmlns:a16="http://schemas.microsoft.com/office/drawing/2014/main" id="{A37E14E2-2BD0-473E-A3A9-EC945CC8A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839"/>
              <a:ext cx="31" cy="69"/>
            </a:xfrm>
            <a:custGeom>
              <a:avLst/>
              <a:gdLst>
                <a:gd name="T0" fmla="*/ 117 w 14"/>
                <a:gd name="T1" fmla="*/ 0 h 31"/>
                <a:gd name="T2" fmla="*/ 153 w 14"/>
                <a:gd name="T3" fmla="*/ 189 h 31"/>
                <a:gd name="T4" fmla="*/ 117 w 14"/>
                <a:gd name="T5" fmla="*/ 343 h 31"/>
                <a:gd name="T6" fmla="*/ 117 w 14"/>
                <a:gd name="T7" fmla="*/ 207 h 31"/>
                <a:gd name="T8" fmla="*/ 0 w 14"/>
                <a:gd name="T9" fmla="*/ 198 h 31"/>
                <a:gd name="T10" fmla="*/ 89 w 14"/>
                <a:gd name="T11" fmla="*/ 154 h 31"/>
                <a:gd name="T12" fmla="*/ 133 w 14"/>
                <a:gd name="T13" fmla="*/ 53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1">
                  <a:moveTo>
                    <a:pt x="11" y="0"/>
                  </a:moveTo>
                  <a:cubicBezTo>
                    <a:pt x="12" y="5"/>
                    <a:pt x="14" y="11"/>
                    <a:pt x="14" y="17"/>
                  </a:cubicBezTo>
                  <a:cubicBezTo>
                    <a:pt x="14" y="22"/>
                    <a:pt x="12" y="26"/>
                    <a:pt x="11" y="31"/>
                  </a:cubicBezTo>
                  <a:cubicBezTo>
                    <a:pt x="13" y="29"/>
                    <a:pt x="13" y="21"/>
                    <a:pt x="11" y="19"/>
                  </a:cubicBezTo>
                  <a:cubicBezTo>
                    <a:pt x="9" y="16"/>
                    <a:pt x="4" y="18"/>
                    <a:pt x="0" y="18"/>
                  </a:cubicBezTo>
                  <a:cubicBezTo>
                    <a:pt x="2" y="16"/>
                    <a:pt x="7" y="16"/>
                    <a:pt x="8" y="14"/>
                  </a:cubicBezTo>
                  <a:cubicBezTo>
                    <a:pt x="11" y="12"/>
                    <a:pt x="10" y="8"/>
                    <a:pt x="12" y="5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3" name="Freeform 520">
              <a:extLst>
                <a:ext uri="{FF2B5EF4-FFF2-40B4-BE49-F238E27FC236}">
                  <a16:creationId xmlns:a16="http://schemas.microsoft.com/office/drawing/2014/main" id="{43C0180D-B99A-4326-8A46-02DA73661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641"/>
              <a:ext cx="32" cy="88"/>
            </a:xfrm>
            <a:custGeom>
              <a:avLst/>
              <a:gdLst>
                <a:gd name="T0" fmla="*/ 94 w 14"/>
                <a:gd name="T1" fmla="*/ 36 h 39"/>
                <a:gd name="T2" fmla="*/ 130 w 14"/>
                <a:gd name="T3" fmla="*/ 102 h 39"/>
                <a:gd name="T4" fmla="*/ 142 w 14"/>
                <a:gd name="T5" fmla="*/ 210 h 39"/>
                <a:gd name="T6" fmla="*/ 57 w 14"/>
                <a:gd name="T7" fmla="*/ 449 h 39"/>
                <a:gd name="T8" fmla="*/ 48 w 14"/>
                <a:gd name="T9" fmla="*/ 345 h 39"/>
                <a:gd name="T10" fmla="*/ 110 w 14"/>
                <a:gd name="T11" fmla="*/ 210 h 39"/>
                <a:gd name="T12" fmla="*/ 121 w 14"/>
                <a:gd name="T13" fmla="*/ 102 h 39"/>
                <a:gd name="T14" fmla="*/ 0 w 14"/>
                <a:gd name="T15" fmla="*/ 72 h 39"/>
                <a:gd name="T16" fmla="*/ 57 w 14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39">
                  <a:moveTo>
                    <a:pt x="8" y="3"/>
                  </a:moveTo>
                  <a:cubicBezTo>
                    <a:pt x="6" y="5"/>
                    <a:pt x="9" y="6"/>
                    <a:pt x="11" y="9"/>
                  </a:cubicBezTo>
                  <a:cubicBezTo>
                    <a:pt x="13" y="13"/>
                    <a:pt x="12" y="14"/>
                    <a:pt x="12" y="18"/>
                  </a:cubicBezTo>
                  <a:cubicBezTo>
                    <a:pt x="11" y="24"/>
                    <a:pt x="9" y="35"/>
                    <a:pt x="5" y="39"/>
                  </a:cubicBezTo>
                  <a:cubicBezTo>
                    <a:pt x="3" y="37"/>
                    <a:pt x="4" y="33"/>
                    <a:pt x="4" y="30"/>
                  </a:cubicBezTo>
                  <a:cubicBezTo>
                    <a:pt x="14" y="37"/>
                    <a:pt x="9" y="22"/>
                    <a:pt x="9" y="18"/>
                  </a:cubicBezTo>
                  <a:cubicBezTo>
                    <a:pt x="9" y="15"/>
                    <a:pt x="12" y="10"/>
                    <a:pt x="10" y="9"/>
                  </a:cubicBezTo>
                  <a:cubicBezTo>
                    <a:pt x="8" y="6"/>
                    <a:pt x="3" y="9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4" name="Freeform 521">
              <a:extLst>
                <a:ext uri="{FF2B5EF4-FFF2-40B4-BE49-F238E27FC236}">
                  <a16:creationId xmlns:a16="http://schemas.microsoft.com/office/drawing/2014/main" id="{3F5CEE39-2EDE-4536-AB28-02031A99A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796"/>
              <a:ext cx="29" cy="54"/>
            </a:xfrm>
            <a:custGeom>
              <a:avLst/>
              <a:gdLst>
                <a:gd name="T0" fmla="*/ 0 w 13"/>
                <a:gd name="T1" fmla="*/ 0 h 24"/>
                <a:gd name="T2" fmla="*/ 134 w 13"/>
                <a:gd name="T3" fmla="*/ 92 h 24"/>
                <a:gd name="T4" fmla="*/ 109 w 13"/>
                <a:gd name="T5" fmla="*/ 194 h 24"/>
                <a:gd name="T6" fmla="*/ 145 w 13"/>
                <a:gd name="T7" fmla="*/ 275 h 24"/>
                <a:gd name="T8" fmla="*/ 56 w 13"/>
                <a:gd name="T9" fmla="*/ 2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cubicBezTo>
                    <a:pt x="5" y="1"/>
                    <a:pt x="11" y="3"/>
                    <a:pt x="12" y="8"/>
                  </a:cubicBezTo>
                  <a:cubicBezTo>
                    <a:pt x="12" y="10"/>
                    <a:pt x="10" y="14"/>
                    <a:pt x="10" y="17"/>
                  </a:cubicBezTo>
                  <a:cubicBezTo>
                    <a:pt x="11" y="19"/>
                    <a:pt x="12" y="22"/>
                    <a:pt x="13" y="24"/>
                  </a:cubicBezTo>
                  <a:cubicBezTo>
                    <a:pt x="11" y="17"/>
                    <a:pt x="10" y="9"/>
                    <a:pt x="5" y="2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5" name="Freeform 522">
              <a:extLst>
                <a:ext uri="{FF2B5EF4-FFF2-40B4-BE49-F238E27FC236}">
                  <a16:creationId xmlns:a16="http://schemas.microsoft.com/office/drawing/2014/main" id="{67050A2D-36BD-4D49-BA70-0C7CE932E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606"/>
              <a:ext cx="23" cy="17"/>
            </a:xfrm>
            <a:custGeom>
              <a:avLst/>
              <a:gdLst>
                <a:gd name="T0" fmla="*/ 0 w 10"/>
                <a:gd name="T1" fmla="*/ 0 h 8"/>
                <a:gd name="T2" fmla="*/ 122 w 10"/>
                <a:gd name="T3" fmla="*/ 77 h 8"/>
                <a:gd name="T4" fmla="*/ 37 w 10"/>
                <a:gd name="T5" fmla="*/ 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4" y="3"/>
                    <a:pt x="10" y="2"/>
                    <a:pt x="10" y="8"/>
                  </a:cubicBezTo>
                  <a:cubicBezTo>
                    <a:pt x="8" y="7"/>
                    <a:pt x="2" y="5"/>
                    <a:pt x="3" y="7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6" name="Freeform 523">
              <a:extLst>
                <a:ext uri="{FF2B5EF4-FFF2-40B4-BE49-F238E27FC236}">
                  <a16:creationId xmlns:a16="http://schemas.microsoft.com/office/drawing/2014/main" id="{9016A057-C51F-48F5-8032-72087314C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527"/>
              <a:ext cx="34" cy="38"/>
            </a:xfrm>
            <a:custGeom>
              <a:avLst/>
              <a:gdLst>
                <a:gd name="T0" fmla="*/ 0 w 15"/>
                <a:gd name="T1" fmla="*/ 0 h 17"/>
                <a:gd name="T2" fmla="*/ 102 w 15"/>
                <a:gd name="T3" fmla="*/ 101 h 17"/>
                <a:gd name="T4" fmla="*/ 175 w 15"/>
                <a:gd name="T5" fmla="*/ 190 h 17"/>
                <a:gd name="T6" fmla="*/ 0 w 15"/>
                <a:gd name="T7" fmla="*/ 170 h 17"/>
                <a:gd name="T8" fmla="*/ 73 w 15"/>
                <a:gd name="T9" fmla="*/ 125 h 17"/>
                <a:gd name="T10" fmla="*/ 0 w 15"/>
                <a:gd name="T11" fmla="*/ 36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1" y="3"/>
                    <a:pt x="6" y="6"/>
                    <a:pt x="9" y="9"/>
                  </a:cubicBezTo>
                  <a:cubicBezTo>
                    <a:pt x="11" y="12"/>
                    <a:pt x="13" y="15"/>
                    <a:pt x="15" y="17"/>
                  </a:cubicBezTo>
                  <a:cubicBezTo>
                    <a:pt x="10" y="17"/>
                    <a:pt x="5" y="16"/>
                    <a:pt x="0" y="15"/>
                  </a:cubicBezTo>
                  <a:cubicBezTo>
                    <a:pt x="1" y="14"/>
                    <a:pt x="6" y="13"/>
                    <a:pt x="6" y="11"/>
                  </a:cubicBezTo>
                  <a:cubicBezTo>
                    <a:pt x="7" y="8"/>
                    <a:pt x="0" y="6"/>
                    <a:pt x="0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7" name="Freeform 524">
              <a:extLst>
                <a:ext uri="{FF2B5EF4-FFF2-40B4-BE49-F238E27FC236}">
                  <a16:creationId xmlns:a16="http://schemas.microsoft.com/office/drawing/2014/main" id="{D3E6E46D-EBF5-422D-8DB9-A4F07B60A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408"/>
              <a:ext cx="38" cy="34"/>
            </a:xfrm>
            <a:custGeom>
              <a:avLst/>
              <a:gdLst>
                <a:gd name="T0" fmla="*/ 80 w 17"/>
                <a:gd name="T1" fmla="*/ 73 h 15"/>
                <a:gd name="T2" fmla="*/ 0 w 17"/>
                <a:gd name="T3" fmla="*/ 175 h 15"/>
                <a:gd name="T4" fmla="*/ 190 w 17"/>
                <a:gd name="T5" fmla="*/ 93 h 15"/>
                <a:gd name="T6" fmla="*/ 110 w 1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7" y="6"/>
                  </a:moveTo>
                  <a:cubicBezTo>
                    <a:pt x="5" y="7"/>
                    <a:pt x="1" y="12"/>
                    <a:pt x="0" y="15"/>
                  </a:cubicBezTo>
                  <a:cubicBezTo>
                    <a:pt x="6" y="12"/>
                    <a:pt x="11" y="8"/>
                    <a:pt x="17" y="8"/>
                  </a:cubicBezTo>
                  <a:cubicBezTo>
                    <a:pt x="16" y="5"/>
                    <a:pt x="13" y="1"/>
                    <a:pt x="10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8" name="Freeform 525">
              <a:extLst>
                <a:ext uri="{FF2B5EF4-FFF2-40B4-BE49-F238E27FC236}">
                  <a16:creationId xmlns:a16="http://schemas.microsoft.com/office/drawing/2014/main" id="{F83359FE-1E30-42E7-9C4C-B26D59C8C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64"/>
              <a:ext cx="31" cy="20"/>
            </a:xfrm>
            <a:custGeom>
              <a:avLst/>
              <a:gdLst>
                <a:gd name="T0" fmla="*/ 0 w 14"/>
                <a:gd name="T1" fmla="*/ 44 h 9"/>
                <a:gd name="T2" fmla="*/ 109 w 14"/>
                <a:gd name="T3" fmla="*/ 9 h 9"/>
                <a:gd name="T4" fmla="*/ 153 w 14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4"/>
                  </a:moveTo>
                  <a:cubicBezTo>
                    <a:pt x="2" y="3"/>
                    <a:pt x="8" y="0"/>
                    <a:pt x="10" y="1"/>
                  </a:cubicBezTo>
                  <a:cubicBezTo>
                    <a:pt x="12" y="3"/>
                    <a:pt x="11" y="8"/>
                    <a:pt x="14" y="9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9" name="Freeform 526">
              <a:extLst>
                <a:ext uri="{FF2B5EF4-FFF2-40B4-BE49-F238E27FC236}">
                  <a16:creationId xmlns:a16="http://schemas.microsoft.com/office/drawing/2014/main" id="{91761233-CE03-4CFD-B58D-A555270C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924"/>
              <a:ext cx="25" cy="38"/>
            </a:xfrm>
            <a:custGeom>
              <a:avLst/>
              <a:gdLst>
                <a:gd name="T0" fmla="*/ 0 w 11"/>
                <a:gd name="T1" fmla="*/ 9 h 17"/>
                <a:gd name="T2" fmla="*/ 130 w 11"/>
                <a:gd name="T3" fmla="*/ 0 h 17"/>
                <a:gd name="T4" fmla="*/ 130 w 11"/>
                <a:gd name="T5" fmla="*/ 190 h 17"/>
                <a:gd name="T6" fmla="*/ 73 w 11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0" y="1"/>
                  </a:moveTo>
                  <a:cubicBezTo>
                    <a:pt x="4" y="1"/>
                    <a:pt x="7" y="1"/>
                    <a:pt x="11" y="0"/>
                  </a:cubicBezTo>
                  <a:cubicBezTo>
                    <a:pt x="7" y="5"/>
                    <a:pt x="11" y="11"/>
                    <a:pt x="11" y="17"/>
                  </a:cubicBezTo>
                  <a:cubicBezTo>
                    <a:pt x="8" y="13"/>
                    <a:pt x="5" y="5"/>
                    <a:pt x="6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0" name="Freeform 527">
              <a:extLst>
                <a:ext uri="{FF2B5EF4-FFF2-40B4-BE49-F238E27FC236}">
                  <a16:creationId xmlns:a16="http://schemas.microsoft.com/office/drawing/2014/main" id="{D33F37E8-078B-4B51-ABA0-5175CC84C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3196"/>
              <a:ext cx="45" cy="38"/>
            </a:xfrm>
            <a:custGeom>
              <a:avLst/>
              <a:gdLst>
                <a:gd name="T0" fmla="*/ 0 w 20"/>
                <a:gd name="T1" fmla="*/ 9 h 17"/>
                <a:gd name="T2" fmla="*/ 194 w 20"/>
                <a:gd name="T3" fmla="*/ 0 h 17"/>
                <a:gd name="T4" fmla="*/ 227 w 20"/>
                <a:gd name="T5" fmla="*/ 190 h 17"/>
                <a:gd name="T6" fmla="*/ 45 w 20"/>
                <a:gd name="T7" fmla="*/ 2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cubicBezTo>
                    <a:pt x="5" y="1"/>
                    <a:pt x="11" y="2"/>
                    <a:pt x="17" y="0"/>
                  </a:cubicBezTo>
                  <a:cubicBezTo>
                    <a:pt x="15" y="6"/>
                    <a:pt x="17" y="13"/>
                    <a:pt x="20" y="17"/>
                  </a:cubicBezTo>
                  <a:cubicBezTo>
                    <a:pt x="14" y="12"/>
                    <a:pt x="11" y="5"/>
                    <a:pt x="4" y="2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1" name="Freeform 528">
              <a:extLst>
                <a:ext uri="{FF2B5EF4-FFF2-40B4-BE49-F238E27FC236}">
                  <a16:creationId xmlns:a16="http://schemas.microsoft.com/office/drawing/2014/main" id="{1E83F846-DB2E-4ECD-9E1F-14B6BA631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3249"/>
              <a:ext cx="34" cy="36"/>
            </a:xfrm>
            <a:custGeom>
              <a:avLst/>
              <a:gdLst>
                <a:gd name="T0" fmla="*/ 11 w 15"/>
                <a:gd name="T1" fmla="*/ 36 h 16"/>
                <a:gd name="T2" fmla="*/ 11 w 15"/>
                <a:gd name="T3" fmla="*/ 36 h 16"/>
                <a:gd name="T4" fmla="*/ 25 w 15"/>
                <a:gd name="T5" fmla="*/ 182 h 16"/>
                <a:gd name="T6" fmla="*/ 57 w 15"/>
                <a:gd name="T7" fmla="*/ 92 h 16"/>
                <a:gd name="T8" fmla="*/ 175 w 15"/>
                <a:gd name="T9" fmla="*/ 126 h 16"/>
                <a:gd name="T10" fmla="*/ 11 w 15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6">
                  <a:moveTo>
                    <a:pt x="1" y="3"/>
                  </a:moveTo>
                  <a:cubicBezTo>
                    <a:pt x="2" y="3"/>
                    <a:pt x="2" y="2"/>
                    <a:pt x="1" y="3"/>
                  </a:cubicBezTo>
                  <a:cubicBezTo>
                    <a:pt x="0" y="7"/>
                    <a:pt x="1" y="13"/>
                    <a:pt x="2" y="16"/>
                  </a:cubicBezTo>
                  <a:cubicBezTo>
                    <a:pt x="2" y="13"/>
                    <a:pt x="1" y="10"/>
                    <a:pt x="5" y="8"/>
                  </a:cubicBezTo>
                  <a:cubicBezTo>
                    <a:pt x="8" y="7"/>
                    <a:pt x="12" y="11"/>
                    <a:pt x="15" y="11"/>
                  </a:cubicBezTo>
                  <a:cubicBezTo>
                    <a:pt x="11" y="6"/>
                    <a:pt x="6" y="3"/>
                    <a:pt x="1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2" name="Freeform 529">
              <a:extLst>
                <a:ext uri="{FF2B5EF4-FFF2-40B4-BE49-F238E27FC236}">
                  <a16:creationId xmlns:a16="http://schemas.microsoft.com/office/drawing/2014/main" id="{DCCF13A5-F72D-4BDB-B5B3-D7099A69D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299"/>
              <a:ext cx="52" cy="31"/>
            </a:xfrm>
            <a:custGeom>
              <a:avLst/>
              <a:gdLst>
                <a:gd name="T0" fmla="*/ 0 w 23"/>
                <a:gd name="T1" fmla="*/ 35 h 14"/>
                <a:gd name="T2" fmla="*/ 138 w 23"/>
                <a:gd name="T3" fmla="*/ 97 h 14"/>
                <a:gd name="T4" fmla="*/ 255 w 23"/>
                <a:gd name="T5" fmla="*/ 89 h 14"/>
                <a:gd name="T6" fmla="*/ 174 w 23"/>
                <a:gd name="T7" fmla="*/ 142 h 14"/>
                <a:gd name="T8" fmla="*/ 102 w 23"/>
                <a:gd name="T9" fmla="*/ 5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4">
                  <a:moveTo>
                    <a:pt x="0" y="3"/>
                  </a:moveTo>
                  <a:cubicBezTo>
                    <a:pt x="5" y="3"/>
                    <a:pt x="16" y="0"/>
                    <a:pt x="12" y="9"/>
                  </a:cubicBezTo>
                  <a:cubicBezTo>
                    <a:pt x="16" y="10"/>
                    <a:pt x="19" y="6"/>
                    <a:pt x="22" y="8"/>
                  </a:cubicBezTo>
                  <a:cubicBezTo>
                    <a:pt x="23" y="12"/>
                    <a:pt x="18" y="14"/>
                    <a:pt x="15" y="13"/>
                  </a:cubicBezTo>
                  <a:cubicBezTo>
                    <a:pt x="11" y="12"/>
                    <a:pt x="9" y="7"/>
                    <a:pt x="9" y="5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3" name="Freeform 530">
              <a:extLst>
                <a:ext uri="{FF2B5EF4-FFF2-40B4-BE49-F238E27FC236}">
                  <a16:creationId xmlns:a16="http://schemas.microsoft.com/office/drawing/2014/main" id="{3FDDE2E0-DA86-4511-8305-207DC06FF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3384"/>
              <a:ext cx="27" cy="29"/>
            </a:xfrm>
            <a:custGeom>
              <a:avLst/>
              <a:gdLst>
                <a:gd name="T0" fmla="*/ 0 w 12"/>
                <a:gd name="T1" fmla="*/ 0 h 13"/>
                <a:gd name="T2" fmla="*/ 137 w 12"/>
                <a:gd name="T3" fmla="*/ 145 h 13"/>
                <a:gd name="T4" fmla="*/ 11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6" y="0"/>
                    <a:pt x="11" y="8"/>
                    <a:pt x="12" y="13"/>
                  </a:cubicBezTo>
                  <a:cubicBezTo>
                    <a:pt x="9" y="9"/>
                    <a:pt x="2" y="6"/>
                    <a:pt x="1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4" name="Freeform 531">
              <a:extLst>
                <a:ext uri="{FF2B5EF4-FFF2-40B4-BE49-F238E27FC236}">
                  <a16:creationId xmlns:a16="http://schemas.microsoft.com/office/drawing/2014/main" id="{A7D0EFF7-DF00-4743-B639-CBF1E738B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481"/>
              <a:ext cx="92" cy="69"/>
            </a:xfrm>
            <a:custGeom>
              <a:avLst/>
              <a:gdLst>
                <a:gd name="T0" fmla="*/ 56 w 41"/>
                <a:gd name="T1" fmla="*/ 36 h 31"/>
                <a:gd name="T2" fmla="*/ 215 w 41"/>
                <a:gd name="T3" fmla="*/ 0 h 31"/>
                <a:gd name="T4" fmla="*/ 292 w 41"/>
                <a:gd name="T5" fmla="*/ 189 h 31"/>
                <a:gd name="T6" fmla="*/ 462 w 41"/>
                <a:gd name="T7" fmla="*/ 343 h 31"/>
                <a:gd name="T8" fmla="*/ 227 w 41"/>
                <a:gd name="T9" fmla="*/ 178 h 31"/>
                <a:gd name="T10" fmla="*/ 101 w 41"/>
                <a:gd name="T11" fmla="*/ 118 h 31"/>
                <a:gd name="T12" fmla="*/ 0 w 41"/>
                <a:gd name="T13" fmla="*/ 3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31">
                  <a:moveTo>
                    <a:pt x="5" y="3"/>
                  </a:moveTo>
                  <a:cubicBezTo>
                    <a:pt x="7" y="5"/>
                    <a:pt x="15" y="1"/>
                    <a:pt x="19" y="0"/>
                  </a:cubicBezTo>
                  <a:cubicBezTo>
                    <a:pt x="20" y="9"/>
                    <a:pt x="18" y="11"/>
                    <a:pt x="26" y="17"/>
                  </a:cubicBezTo>
                  <a:cubicBezTo>
                    <a:pt x="33" y="21"/>
                    <a:pt x="37" y="23"/>
                    <a:pt x="41" y="31"/>
                  </a:cubicBezTo>
                  <a:cubicBezTo>
                    <a:pt x="34" y="26"/>
                    <a:pt x="28" y="20"/>
                    <a:pt x="20" y="16"/>
                  </a:cubicBezTo>
                  <a:cubicBezTo>
                    <a:pt x="17" y="15"/>
                    <a:pt x="12" y="14"/>
                    <a:pt x="9" y="11"/>
                  </a:cubicBezTo>
                  <a:cubicBezTo>
                    <a:pt x="6" y="8"/>
                    <a:pt x="4" y="4"/>
                    <a:pt x="0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5" name="Freeform 532">
              <a:extLst>
                <a:ext uri="{FF2B5EF4-FFF2-40B4-BE49-F238E27FC236}">
                  <a16:creationId xmlns:a16="http://schemas.microsoft.com/office/drawing/2014/main" id="{32F21EB3-7D91-4A08-8DF3-8EA8CA7E3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579"/>
              <a:ext cx="99" cy="38"/>
            </a:xfrm>
            <a:custGeom>
              <a:avLst/>
              <a:gdLst>
                <a:gd name="T0" fmla="*/ 0 w 44"/>
                <a:gd name="T1" fmla="*/ 9 h 17"/>
                <a:gd name="T2" fmla="*/ 101 w 44"/>
                <a:gd name="T3" fmla="*/ 0 h 17"/>
                <a:gd name="T4" fmla="*/ 299 w 44"/>
                <a:gd name="T5" fmla="*/ 89 h 17"/>
                <a:gd name="T6" fmla="*/ 502 w 44"/>
                <a:gd name="T7" fmla="*/ 190 h 17"/>
                <a:gd name="T8" fmla="*/ 92 w 44"/>
                <a:gd name="T9" fmla="*/ 5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7">
                  <a:moveTo>
                    <a:pt x="0" y="1"/>
                  </a:moveTo>
                  <a:cubicBezTo>
                    <a:pt x="2" y="3"/>
                    <a:pt x="6" y="1"/>
                    <a:pt x="9" y="0"/>
                  </a:cubicBezTo>
                  <a:cubicBezTo>
                    <a:pt x="7" y="8"/>
                    <a:pt x="21" y="7"/>
                    <a:pt x="26" y="8"/>
                  </a:cubicBezTo>
                  <a:cubicBezTo>
                    <a:pt x="33" y="10"/>
                    <a:pt x="40" y="12"/>
                    <a:pt x="44" y="17"/>
                  </a:cubicBezTo>
                  <a:cubicBezTo>
                    <a:pt x="33" y="9"/>
                    <a:pt x="19" y="11"/>
                    <a:pt x="8" y="5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6" name="Freeform 533">
              <a:extLst>
                <a:ext uri="{FF2B5EF4-FFF2-40B4-BE49-F238E27FC236}">
                  <a16:creationId xmlns:a16="http://schemas.microsoft.com/office/drawing/2014/main" id="{16753648-C0B1-4E50-B10B-E7CEF42B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640"/>
              <a:ext cx="33" cy="25"/>
            </a:xfrm>
            <a:custGeom>
              <a:avLst/>
              <a:gdLst>
                <a:gd name="T0" fmla="*/ 0 w 15"/>
                <a:gd name="T1" fmla="*/ 73 h 11"/>
                <a:gd name="T2" fmla="*/ 117 w 15"/>
                <a:gd name="T3" fmla="*/ 0 h 11"/>
                <a:gd name="T4" fmla="*/ 44 w 15"/>
                <a:gd name="T5" fmla="*/ 7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6"/>
                  </a:moveTo>
                  <a:cubicBezTo>
                    <a:pt x="7" y="11"/>
                    <a:pt x="15" y="7"/>
                    <a:pt x="11" y="0"/>
                  </a:cubicBezTo>
                  <a:cubicBezTo>
                    <a:pt x="12" y="4"/>
                    <a:pt x="8" y="6"/>
                    <a:pt x="4" y="6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7" name="Freeform 534">
              <a:extLst>
                <a:ext uri="{FF2B5EF4-FFF2-40B4-BE49-F238E27FC236}">
                  <a16:creationId xmlns:a16="http://schemas.microsoft.com/office/drawing/2014/main" id="{7E4ADB1B-0BE6-4094-BE45-E27F315E6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3402"/>
              <a:ext cx="29" cy="27"/>
            </a:xfrm>
            <a:custGeom>
              <a:avLst/>
              <a:gdLst>
                <a:gd name="T0" fmla="*/ 36 w 13"/>
                <a:gd name="T1" fmla="*/ 0 h 12"/>
                <a:gd name="T2" fmla="*/ 100 w 13"/>
                <a:gd name="T3" fmla="*/ 137 h 12"/>
                <a:gd name="T4" fmla="*/ 145 w 13"/>
                <a:gd name="T5" fmla="*/ 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3" y="0"/>
                  </a:moveTo>
                  <a:cubicBezTo>
                    <a:pt x="0" y="2"/>
                    <a:pt x="6" y="10"/>
                    <a:pt x="9" y="12"/>
                  </a:cubicBezTo>
                  <a:cubicBezTo>
                    <a:pt x="9" y="8"/>
                    <a:pt x="8" y="2"/>
                    <a:pt x="13" y="3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8" name="Freeform 535">
              <a:extLst>
                <a:ext uri="{FF2B5EF4-FFF2-40B4-BE49-F238E27FC236}">
                  <a16:creationId xmlns:a16="http://schemas.microsoft.com/office/drawing/2014/main" id="{2DC7BDC2-95A2-4170-B304-9EE2B67B4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529"/>
              <a:ext cx="9" cy="14"/>
            </a:xfrm>
            <a:custGeom>
              <a:avLst/>
              <a:gdLst>
                <a:gd name="T0" fmla="*/ 11 w 4"/>
                <a:gd name="T1" fmla="*/ 28 h 6"/>
                <a:gd name="T2" fmla="*/ 11 w 4"/>
                <a:gd name="T3" fmla="*/ 77 h 6"/>
                <a:gd name="T4" fmla="*/ 45 w 4"/>
                <a:gd name="T5" fmla="*/ 28 h 6"/>
                <a:gd name="T6" fmla="*/ 36 w 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2"/>
                  </a:moveTo>
                  <a:cubicBezTo>
                    <a:pt x="1" y="4"/>
                    <a:pt x="0" y="5"/>
                    <a:pt x="1" y="6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9" name="Freeform 536">
              <a:extLst>
                <a:ext uri="{FF2B5EF4-FFF2-40B4-BE49-F238E27FC236}">
                  <a16:creationId xmlns:a16="http://schemas.microsoft.com/office/drawing/2014/main" id="{CCD6412F-2012-4774-9586-3017FAA3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437"/>
              <a:ext cx="29" cy="18"/>
            </a:xfrm>
            <a:custGeom>
              <a:avLst/>
              <a:gdLst>
                <a:gd name="T0" fmla="*/ 36 w 13"/>
                <a:gd name="T1" fmla="*/ 45 h 8"/>
                <a:gd name="T2" fmla="*/ 0 w 13"/>
                <a:gd name="T3" fmla="*/ 92 h 8"/>
                <a:gd name="T4" fmla="*/ 145 w 13"/>
                <a:gd name="T5" fmla="*/ 92 h 8"/>
                <a:gd name="T6" fmla="*/ 89 w 1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8">
                  <a:moveTo>
                    <a:pt x="3" y="4"/>
                  </a:moveTo>
                  <a:cubicBezTo>
                    <a:pt x="2" y="5"/>
                    <a:pt x="0" y="7"/>
                    <a:pt x="0" y="8"/>
                  </a:cubicBezTo>
                  <a:cubicBezTo>
                    <a:pt x="4" y="6"/>
                    <a:pt x="9" y="6"/>
                    <a:pt x="13" y="8"/>
                  </a:cubicBezTo>
                  <a:cubicBezTo>
                    <a:pt x="12" y="5"/>
                    <a:pt x="7" y="2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0" name="Freeform 537">
              <a:extLst>
                <a:ext uri="{FF2B5EF4-FFF2-40B4-BE49-F238E27FC236}">
                  <a16:creationId xmlns:a16="http://schemas.microsoft.com/office/drawing/2014/main" id="{04BB7DD5-FB55-490B-A58E-B45CA183D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785"/>
              <a:ext cx="36" cy="65"/>
            </a:xfrm>
            <a:custGeom>
              <a:avLst/>
              <a:gdLst>
                <a:gd name="T0" fmla="*/ 45 w 16"/>
                <a:gd name="T1" fmla="*/ 9 h 29"/>
                <a:gd name="T2" fmla="*/ 92 w 16"/>
                <a:gd name="T3" fmla="*/ 202 h 29"/>
                <a:gd name="T4" fmla="*/ 11 w 16"/>
                <a:gd name="T5" fmla="*/ 327 h 29"/>
                <a:gd name="T6" fmla="*/ 182 w 16"/>
                <a:gd name="T7" fmla="*/ 182 h 29"/>
                <a:gd name="T8" fmla="*/ 81 w 16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9">
                  <a:moveTo>
                    <a:pt x="4" y="1"/>
                  </a:moveTo>
                  <a:cubicBezTo>
                    <a:pt x="7" y="6"/>
                    <a:pt x="12" y="13"/>
                    <a:pt x="8" y="18"/>
                  </a:cubicBezTo>
                  <a:cubicBezTo>
                    <a:pt x="4" y="23"/>
                    <a:pt x="0" y="20"/>
                    <a:pt x="1" y="29"/>
                  </a:cubicBezTo>
                  <a:cubicBezTo>
                    <a:pt x="1" y="23"/>
                    <a:pt x="10" y="16"/>
                    <a:pt x="16" y="16"/>
                  </a:cubicBezTo>
                  <a:cubicBezTo>
                    <a:pt x="11" y="13"/>
                    <a:pt x="7" y="6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1" name="Freeform 538">
              <a:extLst>
                <a:ext uri="{FF2B5EF4-FFF2-40B4-BE49-F238E27FC236}">
                  <a16:creationId xmlns:a16="http://schemas.microsoft.com/office/drawing/2014/main" id="{AF3410A0-1E33-4628-9284-66EAF3CE7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895"/>
              <a:ext cx="25" cy="43"/>
            </a:xfrm>
            <a:custGeom>
              <a:avLst/>
              <a:gdLst>
                <a:gd name="T0" fmla="*/ 0 w 11"/>
                <a:gd name="T1" fmla="*/ 93 h 19"/>
                <a:gd name="T2" fmla="*/ 130 w 11"/>
                <a:gd name="T3" fmla="*/ 57 h 19"/>
                <a:gd name="T4" fmla="*/ 102 w 1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8"/>
                  </a:moveTo>
                  <a:cubicBezTo>
                    <a:pt x="0" y="19"/>
                    <a:pt x="8" y="5"/>
                    <a:pt x="11" y="5"/>
                  </a:cubicBezTo>
                  <a:cubicBezTo>
                    <a:pt x="10" y="4"/>
                    <a:pt x="10" y="2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2" name="Freeform 539">
              <a:extLst>
                <a:ext uri="{FF2B5EF4-FFF2-40B4-BE49-F238E27FC236}">
                  <a16:creationId xmlns:a16="http://schemas.microsoft.com/office/drawing/2014/main" id="{3CC30E5F-9E42-4E40-A715-81CF9FFC7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980"/>
              <a:ext cx="35" cy="56"/>
            </a:xfrm>
            <a:custGeom>
              <a:avLst/>
              <a:gdLst>
                <a:gd name="T0" fmla="*/ 0 w 16"/>
                <a:gd name="T1" fmla="*/ 181 h 25"/>
                <a:gd name="T2" fmla="*/ 9 w 16"/>
                <a:gd name="T3" fmla="*/ 280 h 25"/>
                <a:gd name="T4" fmla="*/ 72 w 16"/>
                <a:gd name="T5" fmla="*/ 202 h 25"/>
                <a:gd name="T6" fmla="*/ 158 w 16"/>
                <a:gd name="T7" fmla="*/ 260 h 25"/>
                <a:gd name="T8" fmla="*/ 116 w 16"/>
                <a:gd name="T9" fmla="*/ 134 h 25"/>
                <a:gd name="T10" fmla="*/ 133 w 16"/>
                <a:gd name="T11" fmla="*/ 0 h 25"/>
                <a:gd name="T12" fmla="*/ 44 w 16"/>
                <a:gd name="T13" fmla="*/ 15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5">
                  <a:moveTo>
                    <a:pt x="0" y="16"/>
                  </a:moveTo>
                  <a:cubicBezTo>
                    <a:pt x="0" y="18"/>
                    <a:pt x="0" y="22"/>
                    <a:pt x="1" y="25"/>
                  </a:cubicBezTo>
                  <a:cubicBezTo>
                    <a:pt x="2" y="23"/>
                    <a:pt x="5" y="18"/>
                    <a:pt x="7" y="18"/>
                  </a:cubicBezTo>
                  <a:cubicBezTo>
                    <a:pt x="11" y="17"/>
                    <a:pt x="12" y="22"/>
                    <a:pt x="15" y="23"/>
                  </a:cubicBezTo>
                  <a:cubicBezTo>
                    <a:pt x="16" y="18"/>
                    <a:pt x="12" y="16"/>
                    <a:pt x="11" y="12"/>
                  </a:cubicBezTo>
                  <a:cubicBezTo>
                    <a:pt x="10" y="8"/>
                    <a:pt x="13" y="4"/>
                    <a:pt x="13" y="0"/>
                  </a:cubicBezTo>
                  <a:cubicBezTo>
                    <a:pt x="11" y="9"/>
                    <a:pt x="16" y="17"/>
                    <a:pt x="4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3" name="Freeform 540">
              <a:extLst>
                <a:ext uri="{FF2B5EF4-FFF2-40B4-BE49-F238E27FC236}">
                  <a16:creationId xmlns:a16="http://schemas.microsoft.com/office/drawing/2014/main" id="{ECAC7C6A-3DEA-4FA5-BD2C-5E561A48A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3070"/>
              <a:ext cx="32" cy="22"/>
            </a:xfrm>
            <a:custGeom>
              <a:avLst/>
              <a:gdLst>
                <a:gd name="T0" fmla="*/ 0 w 14"/>
                <a:gd name="T1" fmla="*/ 0 h 10"/>
                <a:gd name="T2" fmla="*/ 25 w 14"/>
                <a:gd name="T3" fmla="*/ 106 h 10"/>
                <a:gd name="T4" fmla="*/ 85 w 14"/>
                <a:gd name="T5" fmla="*/ 44 h 10"/>
                <a:gd name="T6" fmla="*/ 167 w 14"/>
                <a:gd name="T7" fmla="*/ 3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0" y="3"/>
                    <a:pt x="1" y="7"/>
                    <a:pt x="2" y="10"/>
                  </a:cubicBezTo>
                  <a:cubicBezTo>
                    <a:pt x="4" y="8"/>
                    <a:pt x="5" y="5"/>
                    <a:pt x="7" y="4"/>
                  </a:cubicBezTo>
                  <a:cubicBezTo>
                    <a:pt x="9" y="3"/>
                    <a:pt x="12" y="4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4" name="Freeform 541">
              <a:extLst>
                <a:ext uri="{FF2B5EF4-FFF2-40B4-BE49-F238E27FC236}">
                  <a16:creationId xmlns:a16="http://schemas.microsoft.com/office/drawing/2014/main" id="{67648D99-33D5-4D14-9C97-0FB23C720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3086"/>
              <a:ext cx="45" cy="20"/>
            </a:xfrm>
            <a:custGeom>
              <a:avLst/>
              <a:gdLst>
                <a:gd name="T0" fmla="*/ 0 w 20"/>
                <a:gd name="T1" fmla="*/ 9 h 9"/>
                <a:gd name="T2" fmla="*/ 11 w 20"/>
                <a:gd name="T3" fmla="*/ 9 h 9"/>
                <a:gd name="T4" fmla="*/ 45 w 20"/>
                <a:gd name="T5" fmla="*/ 98 h 9"/>
                <a:gd name="T6" fmla="*/ 92 w 20"/>
                <a:gd name="T7" fmla="*/ 44 h 9"/>
                <a:gd name="T8" fmla="*/ 227 w 20"/>
                <a:gd name="T9" fmla="*/ 44 h 9"/>
                <a:gd name="T10" fmla="*/ 126 w 2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9">
                  <a:moveTo>
                    <a:pt x="0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3"/>
                    <a:pt x="1" y="9"/>
                    <a:pt x="4" y="9"/>
                  </a:cubicBezTo>
                  <a:cubicBezTo>
                    <a:pt x="6" y="9"/>
                    <a:pt x="7" y="5"/>
                    <a:pt x="8" y="4"/>
                  </a:cubicBezTo>
                  <a:cubicBezTo>
                    <a:pt x="12" y="2"/>
                    <a:pt x="17" y="9"/>
                    <a:pt x="20" y="4"/>
                  </a:cubicBezTo>
                  <a:cubicBezTo>
                    <a:pt x="18" y="2"/>
                    <a:pt x="11" y="2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5" name="Freeform 542">
              <a:extLst>
                <a:ext uri="{FF2B5EF4-FFF2-40B4-BE49-F238E27FC236}">
                  <a16:creationId xmlns:a16="http://schemas.microsoft.com/office/drawing/2014/main" id="{3AB64C4F-9ECA-4901-A321-3FE0CF28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3057"/>
              <a:ext cx="20" cy="42"/>
            </a:xfrm>
            <a:custGeom>
              <a:avLst/>
              <a:gdLst>
                <a:gd name="T0" fmla="*/ 64 w 9"/>
                <a:gd name="T1" fmla="*/ 0 h 19"/>
                <a:gd name="T2" fmla="*/ 64 w 9"/>
                <a:gd name="T3" fmla="*/ 88 h 19"/>
                <a:gd name="T4" fmla="*/ 64 w 9"/>
                <a:gd name="T5" fmla="*/ 206 h 19"/>
                <a:gd name="T6" fmla="*/ 98 w 9"/>
                <a:gd name="T7" fmla="*/ 15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9">
                  <a:moveTo>
                    <a:pt x="6" y="0"/>
                  </a:moveTo>
                  <a:cubicBezTo>
                    <a:pt x="0" y="1"/>
                    <a:pt x="5" y="5"/>
                    <a:pt x="6" y="8"/>
                  </a:cubicBezTo>
                  <a:cubicBezTo>
                    <a:pt x="7" y="13"/>
                    <a:pt x="7" y="14"/>
                    <a:pt x="6" y="19"/>
                  </a:cubicBezTo>
                  <a:cubicBezTo>
                    <a:pt x="7" y="17"/>
                    <a:pt x="8" y="16"/>
                    <a:pt x="9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6" name="Freeform 543">
              <a:extLst>
                <a:ext uri="{FF2B5EF4-FFF2-40B4-BE49-F238E27FC236}">
                  <a16:creationId xmlns:a16="http://schemas.microsoft.com/office/drawing/2014/main" id="{23FBFF92-B455-46BF-8086-41BE2EC5C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897"/>
              <a:ext cx="21" cy="23"/>
            </a:xfrm>
            <a:custGeom>
              <a:avLst/>
              <a:gdLst>
                <a:gd name="T0" fmla="*/ 49 w 9"/>
                <a:gd name="T1" fmla="*/ 0 h 10"/>
                <a:gd name="T2" fmla="*/ 114 w 9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4" y="0"/>
                  </a:moveTo>
                  <a:cubicBezTo>
                    <a:pt x="0" y="9"/>
                    <a:pt x="6" y="6"/>
                    <a:pt x="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7" name="Freeform 544">
              <a:extLst>
                <a:ext uri="{FF2B5EF4-FFF2-40B4-BE49-F238E27FC236}">
                  <a16:creationId xmlns:a16="http://schemas.microsoft.com/office/drawing/2014/main" id="{F1572E4F-8F05-45B3-900F-530D08D53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101"/>
              <a:ext cx="9" cy="23"/>
            </a:xfrm>
            <a:custGeom>
              <a:avLst/>
              <a:gdLst>
                <a:gd name="T0" fmla="*/ 36 w 4"/>
                <a:gd name="T1" fmla="*/ 0 h 10"/>
                <a:gd name="T2" fmla="*/ 45 w 4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1" y="3"/>
                    <a:pt x="0" y="8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8" name="Freeform 545">
              <a:extLst>
                <a:ext uri="{FF2B5EF4-FFF2-40B4-BE49-F238E27FC236}">
                  <a16:creationId xmlns:a16="http://schemas.microsoft.com/office/drawing/2014/main" id="{BA22A513-1547-46AE-9D05-4A358F09B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3187"/>
              <a:ext cx="9" cy="20"/>
            </a:xfrm>
            <a:custGeom>
              <a:avLst/>
              <a:gdLst>
                <a:gd name="T0" fmla="*/ 45 w 4"/>
                <a:gd name="T1" fmla="*/ 0 h 9"/>
                <a:gd name="T2" fmla="*/ 0 w 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1" y="2"/>
                    <a:pt x="0" y="6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9" name="Freeform 546">
              <a:extLst>
                <a:ext uri="{FF2B5EF4-FFF2-40B4-BE49-F238E27FC236}">
                  <a16:creationId xmlns:a16="http://schemas.microsoft.com/office/drawing/2014/main" id="{5485F442-AAF9-40C6-BF19-5EF075C00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3294"/>
              <a:ext cx="25" cy="41"/>
            </a:xfrm>
            <a:custGeom>
              <a:avLst/>
              <a:gdLst>
                <a:gd name="T0" fmla="*/ 0 w 11"/>
                <a:gd name="T1" fmla="*/ 212 h 18"/>
                <a:gd name="T2" fmla="*/ 82 w 11"/>
                <a:gd name="T3" fmla="*/ 141 h 18"/>
                <a:gd name="T4" fmla="*/ 73 w 11"/>
                <a:gd name="T5" fmla="*/ 0 h 18"/>
                <a:gd name="T6" fmla="*/ 130 w 11"/>
                <a:gd name="T7" fmla="*/ 203 h 18"/>
                <a:gd name="T8" fmla="*/ 57 w 11"/>
                <a:gd name="T9" fmla="*/ 2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8">
                  <a:moveTo>
                    <a:pt x="0" y="18"/>
                  </a:moveTo>
                  <a:cubicBezTo>
                    <a:pt x="1" y="17"/>
                    <a:pt x="6" y="14"/>
                    <a:pt x="7" y="12"/>
                  </a:cubicBezTo>
                  <a:cubicBezTo>
                    <a:pt x="8" y="9"/>
                    <a:pt x="5" y="3"/>
                    <a:pt x="6" y="0"/>
                  </a:cubicBezTo>
                  <a:cubicBezTo>
                    <a:pt x="8" y="5"/>
                    <a:pt x="8" y="11"/>
                    <a:pt x="11" y="17"/>
                  </a:cubicBezTo>
                  <a:cubicBezTo>
                    <a:pt x="9" y="17"/>
                    <a:pt x="7" y="17"/>
                    <a:pt x="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0" name="Freeform 547">
              <a:extLst>
                <a:ext uri="{FF2B5EF4-FFF2-40B4-BE49-F238E27FC236}">
                  <a16:creationId xmlns:a16="http://schemas.microsoft.com/office/drawing/2014/main" id="{EB10AF72-A756-48AF-8D0A-DE13181DB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3364"/>
              <a:ext cx="14" cy="16"/>
            </a:xfrm>
            <a:custGeom>
              <a:avLst/>
              <a:gdLst>
                <a:gd name="T0" fmla="*/ 77 w 6"/>
                <a:gd name="T1" fmla="*/ 25 h 7"/>
                <a:gd name="T2" fmla="*/ 0 w 6"/>
                <a:gd name="T3" fmla="*/ 57 h 7"/>
                <a:gd name="T4" fmla="*/ 37 w 6"/>
                <a:gd name="T5" fmla="*/ 7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1" y="7"/>
                    <a:pt x="2" y="6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1" name="Freeform 548">
              <a:extLst>
                <a:ext uri="{FF2B5EF4-FFF2-40B4-BE49-F238E27FC236}">
                  <a16:creationId xmlns:a16="http://schemas.microsoft.com/office/drawing/2014/main" id="{7D229580-A8FE-4B8F-8CFD-7C88C134A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3431"/>
              <a:ext cx="60" cy="25"/>
            </a:xfrm>
            <a:custGeom>
              <a:avLst/>
              <a:gdLst>
                <a:gd name="T0" fmla="*/ 0 w 27"/>
                <a:gd name="T1" fmla="*/ 45 h 11"/>
                <a:gd name="T2" fmla="*/ 178 w 27"/>
                <a:gd name="T3" fmla="*/ 25 h 11"/>
                <a:gd name="T4" fmla="*/ 287 w 27"/>
                <a:gd name="T5" fmla="*/ 0 h 11"/>
                <a:gd name="T6" fmla="*/ 296 w 27"/>
                <a:gd name="T7" fmla="*/ 93 h 11"/>
                <a:gd name="T8" fmla="*/ 133 w 27"/>
                <a:gd name="T9" fmla="*/ 8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1">
                  <a:moveTo>
                    <a:pt x="0" y="4"/>
                  </a:moveTo>
                  <a:cubicBezTo>
                    <a:pt x="3" y="11"/>
                    <a:pt x="12" y="2"/>
                    <a:pt x="16" y="2"/>
                  </a:cubicBezTo>
                  <a:cubicBezTo>
                    <a:pt x="16" y="11"/>
                    <a:pt x="24" y="3"/>
                    <a:pt x="26" y="0"/>
                  </a:cubicBezTo>
                  <a:cubicBezTo>
                    <a:pt x="27" y="3"/>
                    <a:pt x="26" y="6"/>
                    <a:pt x="27" y="8"/>
                  </a:cubicBezTo>
                  <a:cubicBezTo>
                    <a:pt x="22" y="6"/>
                    <a:pt x="17" y="10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2" name="Freeform 549">
              <a:extLst>
                <a:ext uri="{FF2B5EF4-FFF2-40B4-BE49-F238E27FC236}">
                  <a16:creationId xmlns:a16="http://schemas.microsoft.com/office/drawing/2014/main" id="{BB6B7EEC-FDF2-43DE-8C62-8B7BB5FCF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503"/>
              <a:ext cx="24" cy="70"/>
            </a:xfrm>
            <a:custGeom>
              <a:avLst/>
              <a:gdLst>
                <a:gd name="T0" fmla="*/ 113 w 11"/>
                <a:gd name="T1" fmla="*/ 0 h 31"/>
                <a:gd name="T2" fmla="*/ 33 w 11"/>
                <a:gd name="T3" fmla="*/ 126 h 31"/>
                <a:gd name="T4" fmla="*/ 72 w 11"/>
                <a:gd name="T5" fmla="*/ 138 h 31"/>
                <a:gd name="T6" fmla="*/ 61 w 11"/>
                <a:gd name="T7" fmla="*/ 35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9" y="3"/>
                    <a:pt x="4" y="7"/>
                    <a:pt x="3" y="11"/>
                  </a:cubicBezTo>
                  <a:cubicBezTo>
                    <a:pt x="4" y="11"/>
                    <a:pt x="5" y="12"/>
                    <a:pt x="7" y="12"/>
                  </a:cubicBezTo>
                  <a:cubicBezTo>
                    <a:pt x="8" y="20"/>
                    <a:pt x="0" y="24"/>
                    <a:pt x="6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3" name="Freeform 550">
              <a:extLst>
                <a:ext uri="{FF2B5EF4-FFF2-40B4-BE49-F238E27FC236}">
                  <a16:creationId xmlns:a16="http://schemas.microsoft.com/office/drawing/2014/main" id="{84DD22D7-F3F5-45E3-873C-C387F17B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597"/>
              <a:ext cx="36" cy="41"/>
            </a:xfrm>
            <a:custGeom>
              <a:avLst/>
              <a:gdLst>
                <a:gd name="T0" fmla="*/ 0 w 16"/>
                <a:gd name="T1" fmla="*/ 0 h 18"/>
                <a:gd name="T2" fmla="*/ 72 w 16"/>
                <a:gd name="T3" fmla="*/ 212 h 18"/>
                <a:gd name="T4" fmla="*/ 182 w 16"/>
                <a:gd name="T5" fmla="*/ 203 h 18"/>
                <a:gd name="T6" fmla="*/ 72 w 16"/>
                <a:gd name="T7" fmla="*/ 141 h 18"/>
                <a:gd name="T8" fmla="*/ 25 w 16"/>
                <a:gd name="T9" fmla="*/ 3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0" y="5"/>
                    <a:pt x="7" y="11"/>
                    <a:pt x="6" y="18"/>
                  </a:cubicBezTo>
                  <a:cubicBezTo>
                    <a:pt x="9" y="17"/>
                    <a:pt x="14" y="14"/>
                    <a:pt x="16" y="17"/>
                  </a:cubicBezTo>
                  <a:cubicBezTo>
                    <a:pt x="12" y="16"/>
                    <a:pt x="8" y="15"/>
                    <a:pt x="6" y="12"/>
                  </a:cubicBezTo>
                  <a:cubicBezTo>
                    <a:pt x="5" y="9"/>
                    <a:pt x="8" y="5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4" name="Freeform 551">
              <a:extLst>
                <a:ext uri="{FF2B5EF4-FFF2-40B4-BE49-F238E27FC236}">
                  <a16:creationId xmlns:a16="http://schemas.microsoft.com/office/drawing/2014/main" id="{599E2245-D8F6-4314-837E-A39075EA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678"/>
              <a:ext cx="13" cy="16"/>
            </a:xfrm>
            <a:custGeom>
              <a:avLst/>
              <a:gdLst>
                <a:gd name="T0" fmla="*/ 43 w 6"/>
                <a:gd name="T1" fmla="*/ 0 h 7"/>
                <a:gd name="T2" fmla="*/ 0 w 6"/>
                <a:gd name="T3" fmla="*/ 37 h 7"/>
                <a:gd name="T4" fmla="*/ 61 w 6"/>
                <a:gd name="T5" fmla="*/ 8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2" y="4"/>
                    <a:pt x="5" y="5"/>
                    <a:pt x="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5" name="Freeform 552">
              <a:extLst>
                <a:ext uri="{FF2B5EF4-FFF2-40B4-BE49-F238E27FC236}">
                  <a16:creationId xmlns:a16="http://schemas.microsoft.com/office/drawing/2014/main" id="{512EC082-471B-41EA-B48A-18FDCE29D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521"/>
              <a:ext cx="34" cy="22"/>
            </a:xfrm>
            <a:custGeom>
              <a:avLst/>
              <a:gdLst>
                <a:gd name="T0" fmla="*/ 25 w 15"/>
                <a:gd name="T1" fmla="*/ 64 h 10"/>
                <a:gd name="T2" fmla="*/ 129 w 15"/>
                <a:gd name="T3" fmla="*/ 0 h 10"/>
                <a:gd name="T4" fmla="*/ 102 w 15"/>
                <a:gd name="T5" fmla="*/ 64 h 10"/>
                <a:gd name="T6" fmla="*/ 118 w 15"/>
                <a:gd name="T7" fmla="*/ 4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2" y="6"/>
                  </a:moveTo>
                  <a:cubicBezTo>
                    <a:pt x="0" y="10"/>
                    <a:pt x="10" y="1"/>
                    <a:pt x="11" y="0"/>
                  </a:cubicBezTo>
                  <a:cubicBezTo>
                    <a:pt x="13" y="2"/>
                    <a:pt x="15" y="7"/>
                    <a:pt x="9" y="6"/>
                  </a:cubicBezTo>
                  <a:cubicBezTo>
                    <a:pt x="9" y="5"/>
                    <a:pt x="10" y="5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6" name="Freeform 553">
              <a:extLst>
                <a:ext uri="{FF2B5EF4-FFF2-40B4-BE49-F238E27FC236}">
                  <a16:creationId xmlns:a16="http://schemas.microsoft.com/office/drawing/2014/main" id="{277EFFDE-A48E-4D44-B96D-738A7529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3510"/>
              <a:ext cx="41" cy="29"/>
            </a:xfrm>
            <a:custGeom>
              <a:avLst/>
              <a:gdLst>
                <a:gd name="T0" fmla="*/ 0 w 18"/>
                <a:gd name="T1" fmla="*/ 145 h 13"/>
                <a:gd name="T2" fmla="*/ 0 w 18"/>
                <a:gd name="T3" fmla="*/ 9 h 13"/>
                <a:gd name="T4" fmla="*/ 141 w 18"/>
                <a:gd name="T5" fmla="*/ 20 h 13"/>
                <a:gd name="T6" fmla="*/ 93 w 1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0" y="13"/>
                    <a:pt x="0" y="4"/>
                    <a:pt x="0" y="1"/>
                  </a:cubicBezTo>
                  <a:cubicBezTo>
                    <a:pt x="0" y="9"/>
                    <a:pt x="9" y="8"/>
                    <a:pt x="12" y="2"/>
                  </a:cubicBezTo>
                  <a:cubicBezTo>
                    <a:pt x="18" y="9"/>
                    <a:pt x="0" y="7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7" name="Freeform 554">
              <a:extLst>
                <a:ext uri="{FF2B5EF4-FFF2-40B4-BE49-F238E27FC236}">
                  <a16:creationId xmlns:a16="http://schemas.microsoft.com/office/drawing/2014/main" id="{32F1C34A-F181-466E-82A6-EB97C3B3E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400"/>
              <a:ext cx="16" cy="27"/>
            </a:xfrm>
            <a:custGeom>
              <a:avLst/>
              <a:gdLst>
                <a:gd name="T0" fmla="*/ 73 w 7"/>
                <a:gd name="T1" fmla="*/ 0 h 12"/>
                <a:gd name="T2" fmla="*/ 85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0" y="4"/>
                    <a:pt x="0" y="9"/>
                    <a:pt x="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8" name="Freeform 555">
              <a:extLst>
                <a:ext uri="{FF2B5EF4-FFF2-40B4-BE49-F238E27FC236}">
                  <a16:creationId xmlns:a16="http://schemas.microsoft.com/office/drawing/2014/main" id="{0DDC3E86-FADF-4F00-AE40-D23B6C704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612"/>
              <a:ext cx="65" cy="83"/>
            </a:xfrm>
            <a:custGeom>
              <a:avLst/>
              <a:gdLst>
                <a:gd name="T0" fmla="*/ 0 w 29"/>
                <a:gd name="T1" fmla="*/ 20 h 37"/>
                <a:gd name="T2" fmla="*/ 110 w 29"/>
                <a:gd name="T3" fmla="*/ 36 h 37"/>
                <a:gd name="T4" fmla="*/ 110 w 29"/>
                <a:gd name="T5" fmla="*/ 170 h 37"/>
                <a:gd name="T6" fmla="*/ 235 w 29"/>
                <a:gd name="T7" fmla="*/ 283 h 37"/>
                <a:gd name="T8" fmla="*/ 327 w 29"/>
                <a:gd name="T9" fmla="*/ 417 h 37"/>
                <a:gd name="T10" fmla="*/ 215 w 29"/>
                <a:gd name="T11" fmla="*/ 316 h 37"/>
                <a:gd name="T12" fmla="*/ 155 w 29"/>
                <a:gd name="T13" fmla="*/ 292 h 37"/>
                <a:gd name="T14" fmla="*/ 137 w 29"/>
                <a:gd name="T15" fmla="*/ 247 h 37"/>
                <a:gd name="T16" fmla="*/ 81 w 29"/>
                <a:gd name="T17" fmla="*/ 157 h 37"/>
                <a:gd name="T18" fmla="*/ 65 w 29"/>
                <a:gd name="T19" fmla="*/ 65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37">
                  <a:moveTo>
                    <a:pt x="0" y="2"/>
                  </a:moveTo>
                  <a:cubicBezTo>
                    <a:pt x="0" y="7"/>
                    <a:pt x="7" y="0"/>
                    <a:pt x="10" y="3"/>
                  </a:cubicBezTo>
                  <a:cubicBezTo>
                    <a:pt x="12" y="5"/>
                    <a:pt x="8" y="12"/>
                    <a:pt x="10" y="15"/>
                  </a:cubicBezTo>
                  <a:cubicBezTo>
                    <a:pt x="12" y="19"/>
                    <a:pt x="18" y="21"/>
                    <a:pt x="21" y="25"/>
                  </a:cubicBezTo>
                  <a:cubicBezTo>
                    <a:pt x="24" y="28"/>
                    <a:pt x="26" y="33"/>
                    <a:pt x="29" y="37"/>
                  </a:cubicBezTo>
                  <a:cubicBezTo>
                    <a:pt x="26" y="34"/>
                    <a:pt x="23" y="30"/>
                    <a:pt x="19" y="28"/>
                  </a:cubicBezTo>
                  <a:cubicBezTo>
                    <a:pt x="18" y="28"/>
                    <a:pt x="15" y="28"/>
                    <a:pt x="14" y="26"/>
                  </a:cubicBezTo>
                  <a:cubicBezTo>
                    <a:pt x="12" y="25"/>
                    <a:pt x="14" y="23"/>
                    <a:pt x="12" y="22"/>
                  </a:cubicBezTo>
                  <a:cubicBezTo>
                    <a:pt x="8" y="18"/>
                    <a:pt x="7" y="20"/>
                    <a:pt x="7" y="14"/>
                  </a:cubicBezTo>
                  <a:cubicBezTo>
                    <a:pt x="7" y="10"/>
                    <a:pt x="9" y="7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9" name="Freeform 556">
              <a:extLst>
                <a:ext uri="{FF2B5EF4-FFF2-40B4-BE49-F238E27FC236}">
                  <a16:creationId xmlns:a16="http://schemas.microsoft.com/office/drawing/2014/main" id="{4ECEC8AF-20CE-4779-A8C5-27DFB47AF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731"/>
              <a:ext cx="25" cy="50"/>
            </a:xfrm>
            <a:custGeom>
              <a:avLst/>
              <a:gdLst>
                <a:gd name="T0" fmla="*/ 45 w 11"/>
                <a:gd name="T1" fmla="*/ 0 h 22"/>
                <a:gd name="T2" fmla="*/ 36 w 11"/>
                <a:gd name="T3" fmla="*/ 139 h 22"/>
                <a:gd name="T4" fmla="*/ 93 w 11"/>
                <a:gd name="T5" fmla="*/ 186 h 22"/>
                <a:gd name="T6" fmla="*/ 130 w 11"/>
                <a:gd name="T7" fmla="*/ 259 h 22"/>
                <a:gd name="T8" fmla="*/ 82 w 11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4" y="0"/>
                  </a:moveTo>
                  <a:cubicBezTo>
                    <a:pt x="3" y="3"/>
                    <a:pt x="0" y="9"/>
                    <a:pt x="3" y="12"/>
                  </a:cubicBezTo>
                  <a:cubicBezTo>
                    <a:pt x="3" y="13"/>
                    <a:pt x="7" y="14"/>
                    <a:pt x="8" y="16"/>
                  </a:cubicBezTo>
                  <a:cubicBezTo>
                    <a:pt x="10" y="17"/>
                    <a:pt x="11" y="21"/>
                    <a:pt x="11" y="22"/>
                  </a:cubicBezTo>
                  <a:cubicBezTo>
                    <a:pt x="9" y="16"/>
                    <a:pt x="2" y="7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0" name="Freeform 557">
              <a:extLst>
                <a:ext uri="{FF2B5EF4-FFF2-40B4-BE49-F238E27FC236}">
                  <a16:creationId xmlns:a16="http://schemas.microsoft.com/office/drawing/2014/main" id="{704E390F-2284-451A-8758-589E6E60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545"/>
              <a:ext cx="44" cy="65"/>
            </a:xfrm>
            <a:custGeom>
              <a:avLst/>
              <a:gdLst>
                <a:gd name="T0" fmla="*/ 33 w 20"/>
                <a:gd name="T1" fmla="*/ 0 h 29"/>
                <a:gd name="T2" fmla="*/ 33 w 20"/>
                <a:gd name="T3" fmla="*/ 20 h 29"/>
                <a:gd name="T4" fmla="*/ 53 w 20"/>
                <a:gd name="T5" fmla="*/ 191 h 29"/>
                <a:gd name="T6" fmla="*/ 88 w 20"/>
                <a:gd name="T7" fmla="*/ 282 h 29"/>
                <a:gd name="T8" fmla="*/ 0 w 20"/>
                <a:gd name="T9" fmla="*/ 327 h 29"/>
                <a:gd name="T10" fmla="*/ 88 w 20"/>
                <a:gd name="T11" fmla="*/ 316 h 29"/>
                <a:gd name="T12" fmla="*/ 106 w 20"/>
                <a:gd name="T13" fmla="*/ 126 h 29"/>
                <a:gd name="T14" fmla="*/ 213 w 20"/>
                <a:gd name="T15" fmla="*/ 20 h 29"/>
                <a:gd name="T16" fmla="*/ 161 w 20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9">
                  <a:moveTo>
                    <a:pt x="3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14" y="5"/>
                    <a:pt x="5" y="11"/>
                    <a:pt x="5" y="17"/>
                  </a:cubicBezTo>
                  <a:cubicBezTo>
                    <a:pt x="5" y="19"/>
                    <a:pt x="9" y="21"/>
                    <a:pt x="8" y="25"/>
                  </a:cubicBezTo>
                  <a:cubicBezTo>
                    <a:pt x="7" y="27"/>
                    <a:pt x="2" y="29"/>
                    <a:pt x="0" y="29"/>
                  </a:cubicBezTo>
                  <a:cubicBezTo>
                    <a:pt x="3" y="28"/>
                    <a:pt x="6" y="28"/>
                    <a:pt x="8" y="28"/>
                  </a:cubicBezTo>
                  <a:cubicBezTo>
                    <a:pt x="7" y="20"/>
                    <a:pt x="7" y="18"/>
                    <a:pt x="10" y="11"/>
                  </a:cubicBezTo>
                  <a:cubicBezTo>
                    <a:pt x="12" y="4"/>
                    <a:pt x="11" y="3"/>
                    <a:pt x="20" y="2"/>
                  </a:cubicBezTo>
                  <a:cubicBezTo>
                    <a:pt x="19" y="1"/>
                    <a:pt x="15" y="0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1" name="Freeform 558">
              <a:extLst>
                <a:ext uri="{FF2B5EF4-FFF2-40B4-BE49-F238E27FC236}">
                  <a16:creationId xmlns:a16="http://schemas.microsoft.com/office/drawing/2014/main" id="{060F07E5-C577-4EF9-8569-C2D9520F1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702"/>
              <a:ext cx="22" cy="40"/>
            </a:xfrm>
            <a:custGeom>
              <a:avLst/>
              <a:gdLst>
                <a:gd name="T0" fmla="*/ 20 w 10"/>
                <a:gd name="T1" fmla="*/ 20 h 18"/>
                <a:gd name="T2" fmla="*/ 0 w 10"/>
                <a:gd name="T3" fmla="*/ 142 h 18"/>
                <a:gd name="T4" fmla="*/ 106 w 10"/>
                <a:gd name="T5" fmla="*/ 198 h 18"/>
                <a:gd name="T6" fmla="*/ 53 w 10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2" y="2"/>
                  </a:moveTo>
                  <a:cubicBezTo>
                    <a:pt x="3" y="6"/>
                    <a:pt x="2" y="10"/>
                    <a:pt x="0" y="13"/>
                  </a:cubicBezTo>
                  <a:cubicBezTo>
                    <a:pt x="4" y="13"/>
                    <a:pt x="8" y="14"/>
                    <a:pt x="10" y="18"/>
                  </a:cubicBezTo>
                  <a:cubicBezTo>
                    <a:pt x="5" y="14"/>
                    <a:pt x="5" y="7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2" name="Freeform 559">
              <a:extLst>
                <a:ext uri="{FF2B5EF4-FFF2-40B4-BE49-F238E27FC236}">
                  <a16:creationId xmlns:a16="http://schemas.microsoft.com/office/drawing/2014/main" id="{FD43EB9C-FD75-4281-895D-B9B924E23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702"/>
              <a:ext cx="24" cy="20"/>
            </a:xfrm>
            <a:custGeom>
              <a:avLst/>
              <a:gdLst>
                <a:gd name="T0" fmla="*/ 0 w 11"/>
                <a:gd name="T1" fmla="*/ 80 h 9"/>
                <a:gd name="T2" fmla="*/ 105 w 11"/>
                <a:gd name="T3" fmla="*/ 0 h 9"/>
                <a:gd name="T4" fmla="*/ 113 w 11"/>
                <a:gd name="T5" fmla="*/ 8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7"/>
                  </a:moveTo>
                  <a:cubicBezTo>
                    <a:pt x="1" y="9"/>
                    <a:pt x="9" y="4"/>
                    <a:pt x="10" y="0"/>
                  </a:cubicBezTo>
                  <a:cubicBezTo>
                    <a:pt x="10" y="3"/>
                    <a:pt x="9" y="8"/>
                    <a:pt x="1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3" name="Freeform 560">
              <a:extLst>
                <a:ext uri="{FF2B5EF4-FFF2-40B4-BE49-F238E27FC236}">
                  <a16:creationId xmlns:a16="http://schemas.microsoft.com/office/drawing/2014/main" id="{08316395-4A3A-4311-9B99-47CC68EDF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229"/>
              <a:ext cx="58" cy="38"/>
            </a:xfrm>
            <a:custGeom>
              <a:avLst/>
              <a:gdLst>
                <a:gd name="T0" fmla="*/ 0 w 26"/>
                <a:gd name="T1" fmla="*/ 9 h 17"/>
                <a:gd name="T2" fmla="*/ 65 w 26"/>
                <a:gd name="T3" fmla="*/ 36 h 17"/>
                <a:gd name="T4" fmla="*/ 154 w 26"/>
                <a:gd name="T5" fmla="*/ 65 h 17"/>
                <a:gd name="T6" fmla="*/ 288 w 26"/>
                <a:gd name="T7" fmla="*/ 0 h 17"/>
                <a:gd name="T8" fmla="*/ 210 w 26"/>
                <a:gd name="T9" fmla="*/ 190 h 17"/>
                <a:gd name="T10" fmla="*/ 145 w 26"/>
                <a:gd name="T11" fmla="*/ 134 h 17"/>
                <a:gd name="T12" fmla="*/ 100 w 26"/>
                <a:gd name="T13" fmla="*/ 6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"/>
                  </a:moveTo>
                  <a:cubicBezTo>
                    <a:pt x="1" y="4"/>
                    <a:pt x="3" y="3"/>
                    <a:pt x="6" y="3"/>
                  </a:cubicBezTo>
                  <a:cubicBezTo>
                    <a:pt x="9" y="4"/>
                    <a:pt x="11" y="5"/>
                    <a:pt x="14" y="6"/>
                  </a:cubicBezTo>
                  <a:cubicBezTo>
                    <a:pt x="22" y="10"/>
                    <a:pt x="20" y="3"/>
                    <a:pt x="26" y="0"/>
                  </a:cubicBezTo>
                  <a:cubicBezTo>
                    <a:pt x="24" y="6"/>
                    <a:pt x="19" y="10"/>
                    <a:pt x="19" y="17"/>
                  </a:cubicBezTo>
                  <a:cubicBezTo>
                    <a:pt x="18" y="14"/>
                    <a:pt x="16" y="12"/>
                    <a:pt x="13" y="12"/>
                  </a:cubicBezTo>
                  <a:cubicBezTo>
                    <a:pt x="14" y="9"/>
                    <a:pt x="12" y="7"/>
                    <a:pt x="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4" name="Freeform 561">
              <a:extLst>
                <a:ext uri="{FF2B5EF4-FFF2-40B4-BE49-F238E27FC236}">
                  <a16:creationId xmlns:a16="http://schemas.microsoft.com/office/drawing/2014/main" id="{4099845B-11BC-498A-B611-065D1C9BC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262"/>
              <a:ext cx="27" cy="50"/>
            </a:xfrm>
            <a:custGeom>
              <a:avLst/>
              <a:gdLst>
                <a:gd name="T0" fmla="*/ 92 w 12"/>
                <a:gd name="T1" fmla="*/ 82 h 22"/>
                <a:gd name="T2" fmla="*/ 0 w 12"/>
                <a:gd name="T3" fmla="*/ 118 h 22"/>
                <a:gd name="T4" fmla="*/ 72 w 12"/>
                <a:gd name="T5" fmla="*/ 259 h 22"/>
                <a:gd name="T6" fmla="*/ 72 w 12"/>
                <a:gd name="T7" fmla="*/ 259 h 22"/>
                <a:gd name="T8" fmla="*/ 137 w 12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2">
                  <a:moveTo>
                    <a:pt x="8" y="7"/>
                  </a:moveTo>
                  <a:cubicBezTo>
                    <a:pt x="5" y="5"/>
                    <a:pt x="3" y="8"/>
                    <a:pt x="0" y="10"/>
                  </a:cubicBezTo>
                  <a:cubicBezTo>
                    <a:pt x="4" y="14"/>
                    <a:pt x="5" y="17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9" y="15"/>
                    <a:pt x="5" y="6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5" name="Freeform 562">
              <a:extLst>
                <a:ext uri="{FF2B5EF4-FFF2-40B4-BE49-F238E27FC236}">
                  <a16:creationId xmlns:a16="http://schemas.microsoft.com/office/drawing/2014/main" id="{7FB0EFA0-EEA7-4F6E-8372-D06AE52FF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332"/>
              <a:ext cx="22" cy="58"/>
            </a:xfrm>
            <a:custGeom>
              <a:avLst/>
              <a:gdLst>
                <a:gd name="T0" fmla="*/ 64 w 10"/>
                <a:gd name="T1" fmla="*/ 9 h 26"/>
                <a:gd name="T2" fmla="*/ 9 w 10"/>
                <a:gd name="T3" fmla="*/ 109 h 26"/>
                <a:gd name="T4" fmla="*/ 20 w 10"/>
                <a:gd name="T5" fmla="*/ 190 h 26"/>
                <a:gd name="T6" fmla="*/ 9 w 10"/>
                <a:gd name="T7" fmla="*/ 288 h 26"/>
                <a:gd name="T8" fmla="*/ 97 w 10"/>
                <a:gd name="T9" fmla="*/ 100 h 26"/>
                <a:gd name="T10" fmla="*/ 106 w 10"/>
                <a:gd name="T11" fmla="*/ 109 h 26"/>
                <a:gd name="T12" fmla="*/ 64 w 10"/>
                <a:gd name="T13" fmla="*/ 2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6">
                  <a:moveTo>
                    <a:pt x="6" y="1"/>
                  </a:moveTo>
                  <a:cubicBezTo>
                    <a:pt x="1" y="0"/>
                    <a:pt x="0" y="6"/>
                    <a:pt x="1" y="10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2" y="20"/>
                    <a:pt x="1" y="23"/>
                    <a:pt x="1" y="26"/>
                  </a:cubicBezTo>
                  <a:cubicBezTo>
                    <a:pt x="6" y="22"/>
                    <a:pt x="3" y="12"/>
                    <a:pt x="9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7" y="10"/>
                    <a:pt x="0" y="4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6" name="Freeform 563">
              <a:extLst>
                <a:ext uri="{FF2B5EF4-FFF2-40B4-BE49-F238E27FC236}">
                  <a16:creationId xmlns:a16="http://schemas.microsoft.com/office/drawing/2014/main" id="{1343D722-5245-423B-A326-4D81BD6AF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505"/>
              <a:ext cx="36" cy="24"/>
            </a:xfrm>
            <a:custGeom>
              <a:avLst/>
              <a:gdLst>
                <a:gd name="T0" fmla="*/ 0 w 16"/>
                <a:gd name="T1" fmla="*/ 113 h 11"/>
                <a:gd name="T2" fmla="*/ 162 w 16"/>
                <a:gd name="T3" fmla="*/ 96 h 11"/>
                <a:gd name="T4" fmla="*/ 182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3" y="5"/>
                    <a:pt x="10" y="8"/>
                    <a:pt x="14" y="9"/>
                  </a:cubicBezTo>
                  <a:cubicBezTo>
                    <a:pt x="14" y="6"/>
                    <a:pt x="14" y="2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7" name="Freeform 564">
              <a:extLst>
                <a:ext uri="{FF2B5EF4-FFF2-40B4-BE49-F238E27FC236}">
                  <a16:creationId xmlns:a16="http://schemas.microsoft.com/office/drawing/2014/main" id="{FA720933-8941-4B32-8E13-A59E5A3B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754"/>
              <a:ext cx="18" cy="15"/>
            </a:xfrm>
            <a:custGeom>
              <a:avLst/>
              <a:gdLst>
                <a:gd name="T0" fmla="*/ 81 w 8"/>
                <a:gd name="T1" fmla="*/ 19 h 7"/>
                <a:gd name="T2" fmla="*/ 36 w 8"/>
                <a:gd name="T3" fmla="*/ 69 h 7"/>
                <a:gd name="T4" fmla="*/ 92 w 8"/>
                <a:gd name="T5" fmla="*/ 1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0"/>
                    <a:pt x="0" y="4"/>
                    <a:pt x="3" y="7"/>
                  </a:cubicBezTo>
                  <a:cubicBezTo>
                    <a:pt x="6" y="6"/>
                    <a:pt x="7" y="5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8" name="Freeform 565">
              <a:extLst>
                <a:ext uri="{FF2B5EF4-FFF2-40B4-BE49-F238E27FC236}">
                  <a16:creationId xmlns:a16="http://schemas.microsoft.com/office/drawing/2014/main" id="{E3C05271-1138-4C78-8F2B-10277FAE2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691"/>
              <a:ext cx="31" cy="18"/>
            </a:xfrm>
            <a:custGeom>
              <a:avLst/>
              <a:gdLst>
                <a:gd name="T0" fmla="*/ 0 w 14"/>
                <a:gd name="T1" fmla="*/ 36 h 8"/>
                <a:gd name="T2" fmla="*/ 89 w 14"/>
                <a:gd name="T3" fmla="*/ 0 h 8"/>
                <a:gd name="T4" fmla="*/ 153 w 14"/>
                <a:gd name="T5" fmla="*/ 45 h 8"/>
                <a:gd name="T6" fmla="*/ 117 w 14"/>
                <a:gd name="T7" fmla="*/ 92 h 8"/>
                <a:gd name="T8" fmla="*/ 97 w 14"/>
                <a:gd name="T9" fmla="*/ 3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">
                  <a:moveTo>
                    <a:pt x="0" y="3"/>
                  </a:moveTo>
                  <a:cubicBezTo>
                    <a:pt x="0" y="4"/>
                    <a:pt x="6" y="1"/>
                    <a:pt x="8" y="0"/>
                  </a:cubicBezTo>
                  <a:cubicBezTo>
                    <a:pt x="8" y="5"/>
                    <a:pt x="12" y="7"/>
                    <a:pt x="14" y="4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0" y="6"/>
                    <a:pt x="9" y="5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9" name="Freeform 566">
              <a:extLst>
                <a:ext uri="{FF2B5EF4-FFF2-40B4-BE49-F238E27FC236}">
                  <a16:creationId xmlns:a16="http://schemas.microsoft.com/office/drawing/2014/main" id="{900A1B1A-AA42-44E5-9419-FBCC5BEDD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3041"/>
              <a:ext cx="34" cy="54"/>
            </a:xfrm>
            <a:custGeom>
              <a:avLst/>
              <a:gdLst>
                <a:gd name="T0" fmla="*/ 0 w 15"/>
                <a:gd name="T1" fmla="*/ 11 h 24"/>
                <a:gd name="T2" fmla="*/ 150 w 15"/>
                <a:gd name="T3" fmla="*/ 0 h 24"/>
                <a:gd name="T4" fmla="*/ 129 w 15"/>
                <a:gd name="T5" fmla="*/ 137 h 24"/>
                <a:gd name="T6" fmla="*/ 150 w 15"/>
                <a:gd name="T7" fmla="*/ 275 h 24"/>
                <a:gd name="T8" fmla="*/ 93 w 15"/>
                <a:gd name="T9" fmla="*/ 146 h 24"/>
                <a:gd name="T10" fmla="*/ 93 w 15"/>
                <a:gd name="T11" fmla="*/ 3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4">
                  <a:moveTo>
                    <a:pt x="0" y="1"/>
                  </a:moveTo>
                  <a:cubicBezTo>
                    <a:pt x="4" y="2"/>
                    <a:pt x="9" y="1"/>
                    <a:pt x="13" y="0"/>
                  </a:cubicBezTo>
                  <a:cubicBezTo>
                    <a:pt x="12" y="5"/>
                    <a:pt x="10" y="7"/>
                    <a:pt x="11" y="12"/>
                  </a:cubicBezTo>
                  <a:cubicBezTo>
                    <a:pt x="12" y="17"/>
                    <a:pt x="15" y="20"/>
                    <a:pt x="13" y="24"/>
                  </a:cubicBezTo>
                  <a:cubicBezTo>
                    <a:pt x="12" y="21"/>
                    <a:pt x="9" y="16"/>
                    <a:pt x="8" y="13"/>
                  </a:cubicBezTo>
                  <a:cubicBezTo>
                    <a:pt x="8" y="9"/>
                    <a:pt x="10" y="7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0" name="Freeform 567">
              <a:extLst>
                <a:ext uri="{FF2B5EF4-FFF2-40B4-BE49-F238E27FC236}">
                  <a16:creationId xmlns:a16="http://schemas.microsoft.com/office/drawing/2014/main" id="{AF7919B5-8B75-4D70-B111-B4EA7652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196"/>
              <a:ext cx="34" cy="40"/>
            </a:xfrm>
            <a:custGeom>
              <a:avLst/>
              <a:gdLst>
                <a:gd name="T0" fmla="*/ 0 w 15"/>
                <a:gd name="T1" fmla="*/ 0 h 18"/>
                <a:gd name="T2" fmla="*/ 0 w 15"/>
                <a:gd name="T3" fmla="*/ 36 h 18"/>
                <a:gd name="T4" fmla="*/ 118 w 15"/>
                <a:gd name="T5" fmla="*/ 44 h 18"/>
                <a:gd name="T6" fmla="*/ 175 w 15"/>
                <a:gd name="T7" fmla="*/ 198 h 18"/>
                <a:gd name="T8" fmla="*/ 93 w 15"/>
                <a:gd name="T9" fmla="*/ 9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3"/>
                    <a:pt x="7" y="3"/>
                    <a:pt x="10" y="4"/>
                  </a:cubicBezTo>
                  <a:cubicBezTo>
                    <a:pt x="9" y="11"/>
                    <a:pt x="11" y="12"/>
                    <a:pt x="15" y="18"/>
                  </a:cubicBezTo>
                  <a:cubicBezTo>
                    <a:pt x="12" y="16"/>
                    <a:pt x="8" y="13"/>
                    <a:pt x="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1" name="Freeform 568">
              <a:extLst>
                <a:ext uri="{FF2B5EF4-FFF2-40B4-BE49-F238E27FC236}">
                  <a16:creationId xmlns:a16="http://schemas.microsoft.com/office/drawing/2014/main" id="{D65296C7-FFFB-4035-B3F3-E440B036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3155"/>
              <a:ext cx="18" cy="18"/>
            </a:xfrm>
            <a:custGeom>
              <a:avLst/>
              <a:gdLst>
                <a:gd name="T0" fmla="*/ 36 w 8"/>
                <a:gd name="T1" fmla="*/ 0 h 8"/>
                <a:gd name="T2" fmla="*/ 0 w 8"/>
                <a:gd name="T3" fmla="*/ 72 h 8"/>
                <a:gd name="T4" fmla="*/ 92 w 8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5"/>
                    <a:pt x="7" y="4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2" name="Freeform 569">
              <a:extLst>
                <a:ext uri="{FF2B5EF4-FFF2-40B4-BE49-F238E27FC236}">
                  <a16:creationId xmlns:a16="http://schemas.microsoft.com/office/drawing/2014/main" id="{CF5B9CEF-2EDD-413B-97B6-97A3A2ED6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3202"/>
              <a:ext cx="25" cy="16"/>
            </a:xfrm>
            <a:custGeom>
              <a:avLst/>
              <a:gdLst>
                <a:gd name="T0" fmla="*/ 25 w 11"/>
                <a:gd name="T1" fmla="*/ 11 h 7"/>
                <a:gd name="T2" fmla="*/ 0 w 11"/>
                <a:gd name="T3" fmla="*/ 73 h 7"/>
                <a:gd name="T4" fmla="*/ 130 w 11"/>
                <a:gd name="T5" fmla="*/ 5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2" y="1"/>
                  </a:moveTo>
                  <a:cubicBezTo>
                    <a:pt x="1" y="0"/>
                    <a:pt x="0" y="4"/>
                    <a:pt x="0" y="6"/>
                  </a:cubicBezTo>
                  <a:cubicBezTo>
                    <a:pt x="4" y="7"/>
                    <a:pt x="7" y="3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3" name="Freeform 570">
              <a:extLst>
                <a:ext uri="{FF2B5EF4-FFF2-40B4-BE49-F238E27FC236}">
                  <a16:creationId xmlns:a16="http://schemas.microsoft.com/office/drawing/2014/main" id="{C545D3FC-C6D0-4C75-8979-A053B31B3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969"/>
              <a:ext cx="27" cy="27"/>
            </a:xfrm>
            <a:custGeom>
              <a:avLst/>
              <a:gdLst>
                <a:gd name="T0" fmla="*/ 0 w 12"/>
                <a:gd name="T1" fmla="*/ 36 h 12"/>
                <a:gd name="T2" fmla="*/ 137 w 12"/>
                <a:gd name="T3" fmla="*/ 137 h 12"/>
                <a:gd name="T4" fmla="*/ 92 w 12"/>
                <a:gd name="T5" fmla="*/ 7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0" y="3"/>
                  </a:moveTo>
                  <a:cubicBezTo>
                    <a:pt x="5" y="7"/>
                    <a:pt x="12" y="0"/>
                    <a:pt x="12" y="12"/>
                  </a:cubicBezTo>
                  <a:cubicBezTo>
                    <a:pt x="8" y="12"/>
                    <a:pt x="7" y="9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4" name="Freeform 571">
              <a:extLst>
                <a:ext uri="{FF2B5EF4-FFF2-40B4-BE49-F238E27FC236}">
                  <a16:creationId xmlns:a16="http://schemas.microsoft.com/office/drawing/2014/main" id="{15BD0A46-C0FC-42F1-9728-B6ED75350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3036"/>
              <a:ext cx="63" cy="47"/>
            </a:xfrm>
            <a:custGeom>
              <a:avLst/>
              <a:gdLst>
                <a:gd name="T0" fmla="*/ 11 w 28"/>
                <a:gd name="T1" fmla="*/ 0 h 21"/>
                <a:gd name="T2" fmla="*/ 11 w 28"/>
                <a:gd name="T3" fmla="*/ 9 h 21"/>
                <a:gd name="T4" fmla="*/ 126 w 28"/>
                <a:gd name="T5" fmla="*/ 0 h 21"/>
                <a:gd name="T6" fmla="*/ 173 w 28"/>
                <a:gd name="T7" fmla="*/ 101 h 21"/>
                <a:gd name="T8" fmla="*/ 254 w 28"/>
                <a:gd name="T9" fmla="*/ 134 h 21"/>
                <a:gd name="T10" fmla="*/ 320 w 28"/>
                <a:gd name="T11" fmla="*/ 215 h 21"/>
                <a:gd name="T12" fmla="*/ 275 w 28"/>
                <a:gd name="T13" fmla="*/ 235 h 21"/>
                <a:gd name="T14" fmla="*/ 173 w 28"/>
                <a:gd name="T15" fmla="*/ 190 h 21"/>
                <a:gd name="T16" fmla="*/ 137 w 28"/>
                <a:gd name="T17" fmla="*/ 3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3" y="1"/>
                    <a:pt x="10" y="0"/>
                    <a:pt x="11" y="0"/>
                  </a:cubicBezTo>
                  <a:cubicBezTo>
                    <a:pt x="17" y="2"/>
                    <a:pt x="12" y="5"/>
                    <a:pt x="15" y="9"/>
                  </a:cubicBezTo>
                  <a:cubicBezTo>
                    <a:pt x="17" y="11"/>
                    <a:pt x="20" y="10"/>
                    <a:pt x="22" y="12"/>
                  </a:cubicBezTo>
                  <a:cubicBezTo>
                    <a:pt x="25" y="13"/>
                    <a:pt x="27" y="17"/>
                    <a:pt x="28" y="19"/>
                  </a:cubicBezTo>
                  <a:cubicBezTo>
                    <a:pt x="27" y="20"/>
                    <a:pt x="26" y="21"/>
                    <a:pt x="24" y="21"/>
                  </a:cubicBezTo>
                  <a:cubicBezTo>
                    <a:pt x="23" y="14"/>
                    <a:pt x="21" y="13"/>
                    <a:pt x="15" y="17"/>
                  </a:cubicBezTo>
                  <a:cubicBezTo>
                    <a:pt x="14" y="12"/>
                    <a:pt x="12" y="8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5" name="Freeform 572">
              <a:extLst>
                <a:ext uri="{FF2B5EF4-FFF2-40B4-BE49-F238E27FC236}">
                  <a16:creationId xmlns:a16="http://schemas.microsoft.com/office/drawing/2014/main" id="{6C19D432-EBDB-45D6-8B51-1BEBD347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137"/>
              <a:ext cx="51" cy="47"/>
            </a:xfrm>
            <a:custGeom>
              <a:avLst/>
              <a:gdLst>
                <a:gd name="T0" fmla="*/ 9 w 23"/>
                <a:gd name="T1" fmla="*/ 0 h 21"/>
                <a:gd name="T2" fmla="*/ 109 w 23"/>
                <a:gd name="T3" fmla="*/ 20 h 21"/>
                <a:gd name="T4" fmla="*/ 173 w 23"/>
                <a:gd name="T5" fmla="*/ 110 h 21"/>
                <a:gd name="T6" fmla="*/ 251 w 23"/>
                <a:gd name="T7" fmla="*/ 235 h 21"/>
                <a:gd name="T8" fmla="*/ 118 w 23"/>
                <a:gd name="T9" fmla="*/ 154 h 21"/>
                <a:gd name="T10" fmla="*/ 0 w 23"/>
                <a:gd name="T11" fmla="*/ 145 h 21"/>
                <a:gd name="T12" fmla="*/ 0 w 23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1">
                  <a:moveTo>
                    <a:pt x="1" y="0"/>
                  </a:moveTo>
                  <a:cubicBezTo>
                    <a:pt x="3" y="1"/>
                    <a:pt x="7" y="2"/>
                    <a:pt x="10" y="2"/>
                  </a:cubicBezTo>
                  <a:cubicBezTo>
                    <a:pt x="6" y="9"/>
                    <a:pt x="10" y="9"/>
                    <a:pt x="16" y="10"/>
                  </a:cubicBezTo>
                  <a:cubicBezTo>
                    <a:pt x="23" y="12"/>
                    <a:pt x="23" y="14"/>
                    <a:pt x="23" y="21"/>
                  </a:cubicBezTo>
                  <a:cubicBezTo>
                    <a:pt x="22" y="13"/>
                    <a:pt x="16" y="16"/>
                    <a:pt x="11" y="14"/>
                  </a:cubicBezTo>
                  <a:cubicBezTo>
                    <a:pt x="5" y="12"/>
                    <a:pt x="7" y="8"/>
                    <a:pt x="0" y="13"/>
                  </a:cubicBezTo>
                  <a:cubicBezTo>
                    <a:pt x="1" y="9"/>
                    <a:pt x="0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6" name="Freeform 573">
              <a:extLst>
                <a:ext uri="{FF2B5EF4-FFF2-40B4-BE49-F238E27FC236}">
                  <a16:creationId xmlns:a16="http://schemas.microsoft.com/office/drawing/2014/main" id="{35C350D1-194D-450E-9465-578AE75B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256"/>
              <a:ext cx="62" cy="23"/>
            </a:xfrm>
            <a:custGeom>
              <a:avLst/>
              <a:gdLst>
                <a:gd name="T0" fmla="*/ 0 w 28"/>
                <a:gd name="T1" fmla="*/ 12 h 10"/>
                <a:gd name="T2" fmla="*/ 89 w 28"/>
                <a:gd name="T3" fmla="*/ 12 h 10"/>
                <a:gd name="T4" fmla="*/ 283 w 28"/>
                <a:gd name="T5" fmla="*/ 122 h 10"/>
                <a:gd name="T6" fmla="*/ 89 w 28"/>
                <a:gd name="T7" fmla="*/ 94 h 10"/>
                <a:gd name="T8" fmla="*/ 35 w 28"/>
                <a:gd name="T9" fmla="*/ 64 h 10"/>
                <a:gd name="T10" fmla="*/ 64 w 28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0">
                  <a:moveTo>
                    <a:pt x="0" y="1"/>
                  </a:moveTo>
                  <a:cubicBezTo>
                    <a:pt x="3" y="1"/>
                    <a:pt x="6" y="1"/>
                    <a:pt x="8" y="1"/>
                  </a:cubicBezTo>
                  <a:cubicBezTo>
                    <a:pt x="9" y="9"/>
                    <a:pt x="28" y="1"/>
                    <a:pt x="26" y="10"/>
                  </a:cubicBezTo>
                  <a:cubicBezTo>
                    <a:pt x="18" y="8"/>
                    <a:pt x="16" y="5"/>
                    <a:pt x="8" y="8"/>
                  </a:cubicBezTo>
                  <a:cubicBezTo>
                    <a:pt x="8" y="4"/>
                    <a:pt x="5" y="3"/>
                    <a:pt x="3" y="5"/>
                  </a:cubicBezTo>
                  <a:cubicBezTo>
                    <a:pt x="3" y="3"/>
                    <a:pt x="4" y="1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7" name="Freeform 574">
              <a:extLst>
                <a:ext uri="{FF2B5EF4-FFF2-40B4-BE49-F238E27FC236}">
                  <a16:creationId xmlns:a16="http://schemas.microsoft.com/office/drawing/2014/main" id="{19CD7805-2150-4974-B7BA-9446A1474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3395"/>
              <a:ext cx="38" cy="29"/>
            </a:xfrm>
            <a:custGeom>
              <a:avLst/>
              <a:gdLst>
                <a:gd name="T0" fmla="*/ 0 w 17"/>
                <a:gd name="T1" fmla="*/ 9 h 13"/>
                <a:gd name="T2" fmla="*/ 110 w 17"/>
                <a:gd name="T3" fmla="*/ 45 h 13"/>
                <a:gd name="T4" fmla="*/ 134 w 17"/>
                <a:gd name="T5" fmla="*/ 109 h 13"/>
                <a:gd name="T6" fmla="*/ 190 w 17"/>
                <a:gd name="T7" fmla="*/ 134 h 13"/>
                <a:gd name="T8" fmla="*/ 110 w 17"/>
                <a:gd name="T9" fmla="*/ 8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0" y="1"/>
                  </a:moveTo>
                  <a:cubicBezTo>
                    <a:pt x="4" y="2"/>
                    <a:pt x="7" y="0"/>
                    <a:pt x="10" y="4"/>
                  </a:cubicBezTo>
                  <a:cubicBezTo>
                    <a:pt x="12" y="6"/>
                    <a:pt x="10" y="9"/>
                    <a:pt x="12" y="10"/>
                  </a:cubicBezTo>
                  <a:cubicBezTo>
                    <a:pt x="13" y="12"/>
                    <a:pt x="16" y="10"/>
                    <a:pt x="17" y="12"/>
                  </a:cubicBezTo>
                  <a:cubicBezTo>
                    <a:pt x="14" y="13"/>
                    <a:pt x="8" y="11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8" name="Freeform 575">
              <a:extLst>
                <a:ext uri="{FF2B5EF4-FFF2-40B4-BE49-F238E27FC236}">
                  <a16:creationId xmlns:a16="http://schemas.microsoft.com/office/drawing/2014/main" id="{78028AA3-C671-4885-AAEB-244B2C25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449"/>
              <a:ext cx="15" cy="20"/>
            </a:xfrm>
            <a:custGeom>
              <a:avLst/>
              <a:gdLst>
                <a:gd name="T0" fmla="*/ 41 w 7"/>
                <a:gd name="T1" fmla="*/ 0 h 9"/>
                <a:gd name="T2" fmla="*/ 0 w 7"/>
                <a:gd name="T3" fmla="*/ 80 h 9"/>
                <a:gd name="T4" fmla="*/ 69 w 7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" y="7"/>
                    <a:pt x="5" y="8"/>
                    <a:pt x="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9" name="Freeform 576">
              <a:extLst>
                <a:ext uri="{FF2B5EF4-FFF2-40B4-BE49-F238E27FC236}">
                  <a16:creationId xmlns:a16="http://schemas.microsoft.com/office/drawing/2014/main" id="{734C3CDF-5FBC-4AEE-8386-CD890D9CB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3514"/>
              <a:ext cx="9" cy="16"/>
            </a:xfrm>
            <a:custGeom>
              <a:avLst/>
              <a:gdLst>
                <a:gd name="T0" fmla="*/ 11 w 4"/>
                <a:gd name="T1" fmla="*/ 0 h 7"/>
                <a:gd name="T2" fmla="*/ 45 w 4"/>
                <a:gd name="T3" fmla="*/ 7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0" y="2"/>
                    <a:pt x="2" y="7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0" name="Freeform 577">
              <a:extLst>
                <a:ext uri="{FF2B5EF4-FFF2-40B4-BE49-F238E27FC236}">
                  <a16:creationId xmlns:a16="http://schemas.microsoft.com/office/drawing/2014/main" id="{8E20060F-B165-4AE4-8A71-E0F1A8A8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501"/>
              <a:ext cx="16" cy="33"/>
            </a:xfrm>
            <a:custGeom>
              <a:avLst/>
              <a:gdLst>
                <a:gd name="T0" fmla="*/ 0 w 7"/>
                <a:gd name="T1" fmla="*/ 64 h 15"/>
                <a:gd name="T2" fmla="*/ 85 w 7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5">
                  <a:moveTo>
                    <a:pt x="0" y="6"/>
                  </a:moveTo>
                  <a:cubicBezTo>
                    <a:pt x="7" y="0"/>
                    <a:pt x="7" y="9"/>
                    <a:pt x="7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1" name="Freeform 578">
              <a:extLst>
                <a:ext uri="{FF2B5EF4-FFF2-40B4-BE49-F238E27FC236}">
                  <a16:creationId xmlns:a16="http://schemas.microsoft.com/office/drawing/2014/main" id="{F334ECCD-1D96-4CB7-B5B1-7FA87B59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951"/>
              <a:ext cx="14" cy="20"/>
            </a:xfrm>
            <a:custGeom>
              <a:avLst/>
              <a:gdLst>
                <a:gd name="T0" fmla="*/ 0 w 6"/>
                <a:gd name="T1" fmla="*/ 44 h 9"/>
                <a:gd name="T2" fmla="*/ 77 w 6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4"/>
                  </a:moveTo>
                  <a:cubicBezTo>
                    <a:pt x="3" y="0"/>
                    <a:pt x="6" y="6"/>
                    <a:pt x="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2" name="Freeform 579">
              <a:extLst>
                <a:ext uri="{FF2B5EF4-FFF2-40B4-BE49-F238E27FC236}">
                  <a16:creationId xmlns:a16="http://schemas.microsoft.com/office/drawing/2014/main" id="{4F0808CC-9D18-4FBC-BF4F-AD5EA807E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3366"/>
              <a:ext cx="23" cy="20"/>
            </a:xfrm>
            <a:custGeom>
              <a:avLst/>
              <a:gdLst>
                <a:gd name="T0" fmla="*/ 0 w 10"/>
                <a:gd name="T1" fmla="*/ 20 h 9"/>
                <a:gd name="T2" fmla="*/ 110 w 10"/>
                <a:gd name="T3" fmla="*/ 0 h 9"/>
                <a:gd name="T4" fmla="*/ 122 w 10"/>
                <a:gd name="T5" fmla="*/ 9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  <a:cubicBezTo>
                    <a:pt x="10" y="3"/>
                    <a:pt x="9" y="6"/>
                    <a:pt x="1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3" name="Freeform 580">
              <a:extLst>
                <a:ext uri="{FF2B5EF4-FFF2-40B4-BE49-F238E27FC236}">
                  <a16:creationId xmlns:a16="http://schemas.microsoft.com/office/drawing/2014/main" id="{89856730-2110-4097-9CFC-D3DB29E6F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724"/>
              <a:ext cx="342" cy="63"/>
            </a:xfrm>
            <a:custGeom>
              <a:avLst/>
              <a:gdLst>
                <a:gd name="T0" fmla="*/ 25 w 152"/>
                <a:gd name="T1" fmla="*/ 0 h 28"/>
                <a:gd name="T2" fmla="*/ 729 w 152"/>
                <a:gd name="T3" fmla="*/ 194 h 28"/>
                <a:gd name="T4" fmla="*/ 1377 w 152"/>
                <a:gd name="T5" fmla="*/ 239 h 28"/>
                <a:gd name="T6" fmla="*/ 1733 w 152"/>
                <a:gd name="T7" fmla="*/ 275 h 28"/>
                <a:gd name="T8" fmla="*/ 1438 w 152"/>
                <a:gd name="T9" fmla="*/ 308 h 28"/>
                <a:gd name="T10" fmla="*/ 956 w 152"/>
                <a:gd name="T11" fmla="*/ 218 h 28"/>
                <a:gd name="T12" fmla="*/ 421 w 152"/>
                <a:gd name="T13" fmla="*/ 146 h 28"/>
                <a:gd name="T14" fmla="*/ 0 w 152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28">
                  <a:moveTo>
                    <a:pt x="2" y="0"/>
                  </a:moveTo>
                  <a:cubicBezTo>
                    <a:pt x="15" y="12"/>
                    <a:pt x="48" y="15"/>
                    <a:pt x="64" y="17"/>
                  </a:cubicBezTo>
                  <a:cubicBezTo>
                    <a:pt x="83" y="19"/>
                    <a:pt x="102" y="20"/>
                    <a:pt x="121" y="21"/>
                  </a:cubicBezTo>
                  <a:cubicBezTo>
                    <a:pt x="131" y="22"/>
                    <a:pt x="143" y="21"/>
                    <a:pt x="152" y="24"/>
                  </a:cubicBezTo>
                  <a:cubicBezTo>
                    <a:pt x="144" y="24"/>
                    <a:pt x="135" y="27"/>
                    <a:pt x="126" y="27"/>
                  </a:cubicBezTo>
                  <a:cubicBezTo>
                    <a:pt x="111" y="28"/>
                    <a:pt x="98" y="22"/>
                    <a:pt x="84" y="19"/>
                  </a:cubicBezTo>
                  <a:cubicBezTo>
                    <a:pt x="68" y="16"/>
                    <a:pt x="52" y="17"/>
                    <a:pt x="37" y="13"/>
                  </a:cubicBezTo>
                  <a:cubicBezTo>
                    <a:pt x="24" y="10"/>
                    <a:pt x="12" y="2"/>
                    <a:pt x="0" y="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4" name="Freeform 581">
              <a:extLst>
                <a:ext uri="{FF2B5EF4-FFF2-40B4-BE49-F238E27FC236}">
                  <a16:creationId xmlns:a16="http://schemas.microsoft.com/office/drawing/2014/main" id="{1238C4A4-7508-49A8-ABFE-4C604D8F0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639"/>
              <a:ext cx="258" cy="63"/>
            </a:xfrm>
            <a:custGeom>
              <a:avLst/>
              <a:gdLst>
                <a:gd name="T0" fmla="*/ 65 w 115"/>
                <a:gd name="T1" fmla="*/ 56 h 28"/>
                <a:gd name="T2" fmla="*/ 1299 w 115"/>
                <a:gd name="T3" fmla="*/ 284 h 28"/>
                <a:gd name="T4" fmla="*/ 709 w 115"/>
                <a:gd name="T5" fmla="*/ 207 h 28"/>
                <a:gd name="T6" fmla="*/ 0 w 115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28">
                  <a:moveTo>
                    <a:pt x="6" y="5"/>
                  </a:moveTo>
                  <a:cubicBezTo>
                    <a:pt x="36" y="26"/>
                    <a:pt x="80" y="22"/>
                    <a:pt x="115" y="25"/>
                  </a:cubicBezTo>
                  <a:cubicBezTo>
                    <a:pt x="101" y="28"/>
                    <a:pt x="78" y="21"/>
                    <a:pt x="63" y="18"/>
                  </a:cubicBezTo>
                  <a:cubicBezTo>
                    <a:pt x="42" y="15"/>
                    <a:pt x="19" y="9"/>
                    <a:pt x="0" y="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5" name="Freeform 582">
              <a:extLst>
                <a:ext uri="{FF2B5EF4-FFF2-40B4-BE49-F238E27FC236}">
                  <a16:creationId xmlns:a16="http://schemas.microsoft.com/office/drawing/2014/main" id="{D4FCB006-359A-4C18-B78F-73E9A998E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576"/>
              <a:ext cx="215" cy="68"/>
            </a:xfrm>
            <a:custGeom>
              <a:avLst/>
              <a:gdLst>
                <a:gd name="T0" fmla="*/ 0 w 96"/>
                <a:gd name="T1" fmla="*/ 0 h 30"/>
                <a:gd name="T2" fmla="*/ 1079 w 96"/>
                <a:gd name="T3" fmla="*/ 267 h 30"/>
                <a:gd name="T4" fmla="*/ 246 w 96"/>
                <a:gd name="T5" fmla="*/ 13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30">
                  <a:moveTo>
                    <a:pt x="0" y="0"/>
                  </a:moveTo>
                  <a:cubicBezTo>
                    <a:pt x="25" y="17"/>
                    <a:pt x="66" y="30"/>
                    <a:pt x="96" y="23"/>
                  </a:cubicBezTo>
                  <a:cubicBezTo>
                    <a:pt x="71" y="24"/>
                    <a:pt x="45" y="23"/>
                    <a:pt x="22" y="12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6" name="Freeform 583">
              <a:extLst>
                <a:ext uri="{FF2B5EF4-FFF2-40B4-BE49-F238E27FC236}">
                  <a16:creationId xmlns:a16="http://schemas.microsoft.com/office/drawing/2014/main" id="{E9F7CDE9-57B2-46B9-A888-0E231108B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543"/>
              <a:ext cx="200" cy="45"/>
            </a:xfrm>
            <a:custGeom>
              <a:avLst/>
              <a:gdLst>
                <a:gd name="T0" fmla="*/ 0 w 89"/>
                <a:gd name="T1" fmla="*/ 0 h 20"/>
                <a:gd name="T2" fmla="*/ 1009 w 89"/>
                <a:gd name="T3" fmla="*/ 227 h 20"/>
                <a:gd name="T4" fmla="*/ 202 w 89"/>
                <a:gd name="T5" fmla="*/ 5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20">
                  <a:moveTo>
                    <a:pt x="0" y="0"/>
                  </a:moveTo>
                  <a:cubicBezTo>
                    <a:pt x="20" y="18"/>
                    <a:pt x="62" y="13"/>
                    <a:pt x="89" y="20"/>
                  </a:cubicBezTo>
                  <a:cubicBezTo>
                    <a:pt x="68" y="20"/>
                    <a:pt x="37" y="13"/>
                    <a:pt x="18" y="5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7" name="Freeform 584">
              <a:extLst>
                <a:ext uri="{FF2B5EF4-FFF2-40B4-BE49-F238E27FC236}">
                  <a16:creationId xmlns:a16="http://schemas.microsoft.com/office/drawing/2014/main" id="{A29C4E43-7B48-4344-A30D-3A92B6FC0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498"/>
              <a:ext cx="121" cy="20"/>
            </a:xfrm>
            <a:custGeom>
              <a:avLst/>
              <a:gdLst>
                <a:gd name="T0" fmla="*/ 0 w 54"/>
                <a:gd name="T1" fmla="*/ 0 h 9"/>
                <a:gd name="T2" fmla="*/ 607 w 54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9">
                  <a:moveTo>
                    <a:pt x="0" y="0"/>
                  </a:moveTo>
                  <a:cubicBezTo>
                    <a:pt x="17" y="7"/>
                    <a:pt x="36" y="9"/>
                    <a:pt x="54" y="9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8" name="Freeform 585">
              <a:extLst>
                <a:ext uri="{FF2B5EF4-FFF2-40B4-BE49-F238E27FC236}">
                  <a16:creationId xmlns:a16="http://schemas.microsoft.com/office/drawing/2014/main" id="{95DDDB2D-29DF-40CF-A67F-30E6DAB4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453"/>
              <a:ext cx="143" cy="31"/>
            </a:xfrm>
            <a:custGeom>
              <a:avLst/>
              <a:gdLst>
                <a:gd name="T0" fmla="*/ 0 w 64"/>
                <a:gd name="T1" fmla="*/ 0 h 14"/>
                <a:gd name="T2" fmla="*/ 279 w 64"/>
                <a:gd name="T3" fmla="*/ 89 h 14"/>
                <a:gd name="T4" fmla="*/ 715 w 64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4">
                  <a:moveTo>
                    <a:pt x="0" y="0"/>
                  </a:moveTo>
                  <a:cubicBezTo>
                    <a:pt x="4" y="7"/>
                    <a:pt x="17" y="7"/>
                    <a:pt x="25" y="8"/>
                  </a:cubicBezTo>
                  <a:cubicBezTo>
                    <a:pt x="38" y="10"/>
                    <a:pt x="51" y="11"/>
                    <a:pt x="64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9" name="Freeform 586">
              <a:extLst>
                <a:ext uri="{FF2B5EF4-FFF2-40B4-BE49-F238E27FC236}">
                  <a16:creationId xmlns:a16="http://schemas.microsoft.com/office/drawing/2014/main" id="{AF53FA45-06AE-4F11-B746-83AC228EE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435"/>
              <a:ext cx="51" cy="18"/>
            </a:xfrm>
            <a:custGeom>
              <a:avLst/>
              <a:gdLst>
                <a:gd name="T0" fmla="*/ 0 w 23"/>
                <a:gd name="T1" fmla="*/ 0 h 8"/>
                <a:gd name="T2" fmla="*/ 251 w 23"/>
                <a:gd name="T3" fmla="*/ 4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0"/>
                  </a:moveTo>
                  <a:cubicBezTo>
                    <a:pt x="3" y="8"/>
                    <a:pt x="16" y="5"/>
                    <a:pt x="23" y="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0" name="Freeform 587">
              <a:extLst>
                <a:ext uri="{FF2B5EF4-FFF2-40B4-BE49-F238E27FC236}">
                  <a16:creationId xmlns:a16="http://schemas.microsoft.com/office/drawing/2014/main" id="{36D3CE51-097D-41D8-9E88-BCCAC208A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828"/>
              <a:ext cx="422" cy="92"/>
            </a:xfrm>
            <a:custGeom>
              <a:avLst/>
              <a:gdLst>
                <a:gd name="T0" fmla="*/ 0 w 188"/>
                <a:gd name="T1" fmla="*/ 0 h 41"/>
                <a:gd name="T2" fmla="*/ 2126 w 188"/>
                <a:gd name="T3" fmla="*/ 429 h 41"/>
                <a:gd name="T4" fmla="*/ 0 w 18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8" h="41">
                  <a:moveTo>
                    <a:pt x="0" y="0"/>
                  </a:moveTo>
                  <a:cubicBezTo>
                    <a:pt x="77" y="26"/>
                    <a:pt x="148" y="41"/>
                    <a:pt x="188" y="38"/>
                  </a:cubicBezTo>
                  <a:cubicBezTo>
                    <a:pt x="153" y="36"/>
                    <a:pt x="3" y="4"/>
                    <a:pt x="0" y="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1" name="Freeform 588">
              <a:extLst>
                <a:ext uri="{FF2B5EF4-FFF2-40B4-BE49-F238E27FC236}">
                  <a16:creationId xmlns:a16="http://schemas.microsoft.com/office/drawing/2014/main" id="{E51C394C-8BB8-4274-82E0-94F7E1F39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787"/>
              <a:ext cx="312" cy="59"/>
            </a:xfrm>
            <a:custGeom>
              <a:avLst/>
              <a:gdLst>
                <a:gd name="T0" fmla="*/ 0 w 139"/>
                <a:gd name="T1" fmla="*/ 0 h 26"/>
                <a:gd name="T2" fmla="*/ 1571 w 139"/>
                <a:gd name="T3" fmla="*/ 30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9" h="26">
                  <a:moveTo>
                    <a:pt x="0" y="0"/>
                  </a:moveTo>
                  <a:cubicBezTo>
                    <a:pt x="47" y="24"/>
                    <a:pt x="113" y="24"/>
                    <a:pt x="139" y="26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2" name="Freeform 589">
              <a:extLst>
                <a:ext uri="{FF2B5EF4-FFF2-40B4-BE49-F238E27FC236}">
                  <a16:creationId xmlns:a16="http://schemas.microsoft.com/office/drawing/2014/main" id="{D6EB477A-D8F6-48F9-A3EC-DEE0D44E7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857"/>
              <a:ext cx="168" cy="25"/>
            </a:xfrm>
            <a:custGeom>
              <a:avLst/>
              <a:gdLst>
                <a:gd name="T0" fmla="*/ 0 w 75"/>
                <a:gd name="T1" fmla="*/ 0 h 11"/>
                <a:gd name="T2" fmla="*/ 842 w 75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11">
                  <a:moveTo>
                    <a:pt x="0" y="0"/>
                  </a:moveTo>
                  <a:cubicBezTo>
                    <a:pt x="28" y="8"/>
                    <a:pt x="68" y="11"/>
                    <a:pt x="75" y="11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3" name="Freeform 590">
              <a:extLst>
                <a:ext uri="{FF2B5EF4-FFF2-40B4-BE49-F238E27FC236}">
                  <a16:creationId xmlns:a16="http://schemas.microsoft.com/office/drawing/2014/main" id="{4E3C5F81-3E21-46FB-A097-6830DA059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774"/>
              <a:ext cx="240" cy="33"/>
            </a:xfrm>
            <a:custGeom>
              <a:avLst/>
              <a:gdLst>
                <a:gd name="T0" fmla="*/ 0 w 107"/>
                <a:gd name="T1" fmla="*/ 0 h 15"/>
                <a:gd name="T2" fmla="*/ 1207 w 107"/>
                <a:gd name="T3" fmla="*/ 15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7" h="15">
                  <a:moveTo>
                    <a:pt x="0" y="0"/>
                  </a:moveTo>
                  <a:cubicBezTo>
                    <a:pt x="33" y="14"/>
                    <a:pt x="87" y="15"/>
                    <a:pt x="107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4" name="Freeform 591">
              <a:extLst>
                <a:ext uri="{FF2B5EF4-FFF2-40B4-BE49-F238E27FC236}">
                  <a16:creationId xmlns:a16="http://schemas.microsoft.com/office/drawing/2014/main" id="{1B364FC4-CECC-4EFF-BDDC-F2EC81DE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852"/>
              <a:ext cx="184" cy="54"/>
            </a:xfrm>
            <a:custGeom>
              <a:avLst/>
              <a:gdLst>
                <a:gd name="T0" fmla="*/ 0 w 82"/>
                <a:gd name="T1" fmla="*/ 0 h 24"/>
                <a:gd name="T2" fmla="*/ 927 w 82"/>
                <a:gd name="T3" fmla="*/ 2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24">
                  <a:moveTo>
                    <a:pt x="0" y="0"/>
                  </a:moveTo>
                  <a:cubicBezTo>
                    <a:pt x="24" y="11"/>
                    <a:pt x="63" y="22"/>
                    <a:pt x="82" y="2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5" name="Freeform 592">
              <a:extLst>
                <a:ext uri="{FF2B5EF4-FFF2-40B4-BE49-F238E27FC236}">
                  <a16:creationId xmlns:a16="http://schemas.microsoft.com/office/drawing/2014/main" id="{1EA27A0B-96C2-406E-BD23-F4915B47D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054"/>
              <a:ext cx="339" cy="81"/>
            </a:xfrm>
            <a:custGeom>
              <a:avLst/>
              <a:gdLst>
                <a:gd name="T0" fmla="*/ 0 w 151"/>
                <a:gd name="T1" fmla="*/ 0 h 36"/>
                <a:gd name="T2" fmla="*/ 1708 w 151"/>
                <a:gd name="T3" fmla="*/ 41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36">
                  <a:moveTo>
                    <a:pt x="0" y="0"/>
                  </a:moveTo>
                  <a:cubicBezTo>
                    <a:pt x="29" y="11"/>
                    <a:pt x="117" y="36"/>
                    <a:pt x="151" y="36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6" name="Freeform 593">
              <a:extLst>
                <a:ext uri="{FF2B5EF4-FFF2-40B4-BE49-F238E27FC236}">
                  <a16:creationId xmlns:a16="http://schemas.microsoft.com/office/drawing/2014/main" id="{4D374080-61AF-4FE2-91AF-0B11F02E5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104"/>
              <a:ext cx="227" cy="44"/>
            </a:xfrm>
            <a:custGeom>
              <a:avLst/>
              <a:gdLst>
                <a:gd name="T0" fmla="*/ 0 w 101"/>
                <a:gd name="T1" fmla="*/ 0 h 20"/>
                <a:gd name="T2" fmla="*/ 1146 w 101"/>
                <a:gd name="T3" fmla="*/ 2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20">
                  <a:moveTo>
                    <a:pt x="0" y="0"/>
                  </a:moveTo>
                  <a:cubicBezTo>
                    <a:pt x="29" y="12"/>
                    <a:pt x="82" y="16"/>
                    <a:pt x="101" y="2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7" name="Freeform 594">
              <a:extLst>
                <a:ext uri="{FF2B5EF4-FFF2-40B4-BE49-F238E27FC236}">
                  <a16:creationId xmlns:a16="http://schemas.microsoft.com/office/drawing/2014/main" id="{19DE3032-D5E0-486B-B542-DCCC1E5A9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3164"/>
              <a:ext cx="151" cy="34"/>
            </a:xfrm>
            <a:custGeom>
              <a:avLst/>
              <a:gdLst>
                <a:gd name="T0" fmla="*/ 0 w 67"/>
                <a:gd name="T1" fmla="*/ 0 h 15"/>
                <a:gd name="T2" fmla="*/ 766 w 67"/>
                <a:gd name="T3" fmla="*/ 16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5">
                  <a:moveTo>
                    <a:pt x="0" y="0"/>
                  </a:moveTo>
                  <a:cubicBezTo>
                    <a:pt x="43" y="10"/>
                    <a:pt x="50" y="15"/>
                    <a:pt x="67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8" name="Freeform 595">
              <a:extLst>
                <a:ext uri="{FF2B5EF4-FFF2-40B4-BE49-F238E27FC236}">
                  <a16:creationId xmlns:a16="http://schemas.microsoft.com/office/drawing/2014/main" id="{E7075F22-FD8D-4538-B8CF-D25934E4E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232"/>
              <a:ext cx="70" cy="13"/>
            </a:xfrm>
            <a:custGeom>
              <a:avLst/>
              <a:gdLst>
                <a:gd name="T0" fmla="*/ 0 w 31"/>
                <a:gd name="T1" fmla="*/ 0 h 6"/>
                <a:gd name="T2" fmla="*/ 357 w 31"/>
                <a:gd name="T3" fmla="*/ 3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cubicBezTo>
                    <a:pt x="22" y="6"/>
                    <a:pt x="23" y="4"/>
                    <a:pt x="31" y="3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9" name="Freeform 596">
              <a:extLst>
                <a:ext uri="{FF2B5EF4-FFF2-40B4-BE49-F238E27FC236}">
                  <a16:creationId xmlns:a16="http://schemas.microsoft.com/office/drawing/2014/main" id="{2F10D835-7AC0-449A-BF15-BCDCD877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3415"/>
              <a:ext cx="211" cy="50"/>
            </a:xfrm>
            <a:custGeom>
              <a:avLst/>
              <a:gdLst>
                <a:gd name="T0" fmla="*/ 0 w 94"/>
                <a:gd name="T1" fmla="*/ 0 h 22"/>
                <a:gd name="T2" fmla="*/ 1064 w 94"/>
                <a:gd name="T3" fmla="*/ 24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22">
                  <a:moveTo>
                    <a:pt x="0" y="0"/>
                  </a:moveTo>
                  <a:cubicBezTo>
                    <a:pt x="18" y="9"/>
                    <a:pt x="68" y="22"/>
                    <a:pt x="94" y="21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0" name="Freeform 597">
              <a:extLst>
                <a:ext uri="{FF2B5EF4-FFF2-40B4-BE49-F238E27FC236}">
                  <a16:creationId xmlns:a16="http://schemas.microsoft.com/office/drawing/2014/main" id="{690D3FBC-398D-457D-9B52-3AB3A4D2D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335"/>
              <a:ext cx="59" cy="13"/>
            </a:xfrm>
            <a:custGeom>
              <a:avLst/>
              <a:gdLst>
                <a:gd name="T0" fmla="*/ 0 w 26"/>
                <a:gd name="T1" fmla="*/ 0 h 6"/>
                <a:gd name="T2" fmla="*/ 304 w 26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0" y="0"/>
                  </a:moveTo>
                  <a:cubicBezTo>
                    <a:pt x="12" y="6"/>
                    <a:pt x="20" y="6"/>
                    <a:pt x="26" y="6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1" name="Freeform 598">
              <a:extLst>
                <a:ext uri="{FF2B5EF4-FFF2-40B4-BE49-F238E27FC236}">
                  <a16:creationId xmlns:a16="http://schemas.microsoft.com/office/drawing/2014/main" id="{F1845EE5-508F-431E-8058-0D565465F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364"/>
              <a:ext cx="58" cy="25"/>
            </a:xfrm>
            <a:custGeom>
              <a:avLst/>
              <a:gdLst>
                <a:gd name="T0" fmla="*/ 0 w 26"/>
                <a:gd name="T1" fmla="*/ 0 h 11"/>
                <a:gd name="T2" fmla="*/ 288 w 26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9" y="6"/>
                    <a:pt x="19" y="9"/>
                    <a:pt x="26" y="11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2" name="Freeform 599">
              <a:extLst>
                <a:ext uri="{FF2B5EF4-FFF2-40B4-BE49-F238E27FC236}">
                  <a16:creationId xmlns:a16="http://schemas.microsoft.com/office/drawing/2014/main" id="{5358FD68-3F5C-42CD-9F2E-76EF8514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631"/>
              <a:ext cx="80" cy="22"/>
            </a:xfrm>
            <a:custGeom>
              <a:avLst/>
              <a:gdLst>
                <a:gd name="T0" fmla="*/ 0 w 36"/>
                <a:gd name="T1" fmla="*/ 0 h 10"/>
                <a:gd name="T2" fmla="*/ 396 w 36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">
                  <a:moveTo>
                    <a:pt x="0" y="0"/>
                  </a:moveTo>
                  <a:cubicBezTo>
                    <a:pt x="20" y="9"/>
                    <a:pt x="29" y="9"/>
                    <a:pt x="36" y="1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3" name="Freeform 600">
              <a:extLst>
                <a:ext uri="{FF2B5EF4-FFF2-40B4-BE49-F238E27FC236}">
                  <a16:creationId xmlns:a16="http://schemas.microsoft.com/office/drawing/2014/main" id="{7707550D-10B6-4E7A-ABAD-8209AACE9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678"/>
              <a:ext cx="170" cy="34"/>
            </a:xfrm>
            <a:custGeom>
              <a:avLst/>
              <a:gdLst>
                <a:gd name="T0" fmla="*/ 0 w 76"/>
                <a:gd name="T1" fmla="*/ 0 h 15"/>
                <a:gd name="T2" fmla="*/ 850 w 76"/>
                <a:gd name="T3" fmla="*/ 16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15">
                  <a:moveTo>
                    <a:pt x="0" y="0"/>
                  </a:moveTo>
                  <a:cubicBezTo>
                    <a:pt x="37" y="11"/>
                    <a:pt x="63" y="15"/>
                    <a:pt x="76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4" name="Freeform 601">
              <a:extLst>
                <a:ext uri="{FF2B5EF4-FFF2-40B4-BE49-F238E27FC236}">
                  <a16:creationId xmlns:a16="http://schemas.microsoft.com/office/drawing/2014/main" id="{C84B40BC-1F76-44B8-AD89-AC6CF4B69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3660"/>
              <a:ext cx="101" cy="22"/>
            </a:xfrm>
            <a:custGeom>
              <a:avLst/>
              <a:gdLst>
                <a:gd name="T0" fmla="*/ 0 w 45"/>
                <a:gd name="T1" fmla="*/ 0 h 10"/>
                <a:gd name="T2" fmla="*/ 509 w 45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0">
                  <a:moveTo>
                    <a:pt x="0" y="0"/>
                  </a:moveTo>
                  <a:cubicBezTo>
                    <a:pt x="22" y="7"/>
                    <a:pt x="36" y="10"/>
                    <a:pt x="45" y="1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5" name="Freeform 602">
              <a:extLst>
                <a:ext uri="{FF2B5EF4-FFF2-40B4-BE49-F238E27FC236}">
                  <a16:creationId xmlns:a16="http://schemas.microsoft.com/office/drawing/2014/main" id="{7C86DADB-66B0-4486-9482-772FFB998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285"/>
              <a:ext cx="69" cy="21"/>
            </a:xfrm>
            <a:custGeom>
              <a:avLst/>
              <a:gdLst>
                <a:gd name="T0" fmla="*/ 0 w 31"/>
                <a:gd name="T1" fmla="*/ 12 h 9"/>
                <a:gd name="T2" fmla="*/ 343 w 31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9">
                  <a:moveTo>
                    <a:pt x="0" y="1"/>
                  </a:moveTo>
                  <a:cubicBezTo>
                    <a:pt x="11" y="0"/>
                    <a:pt x="21" y="4"/>
                    <a:pt x="31" y="9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6" name="Freeform 603">
              <a:extLst>
                <a:ext uri="{FF2B5EF4-FFF2-40B4-BE49-F238E27FC236}">
                  <a16:creationId xmlns:a16="http://schemas.microsoft.com/office/drawing/2014/main" id="{6B6A5180-D61F-4039-9D14-828114BC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3319"/>
              <a:ext cx="29" cy="4"/>
            </a:xfrm>
            <a:custGeom>
              <a:avLst/>
              <a:gdLst>
                <a:gd name="T0" fmla="*/ 0 w 13"/>
                <a:gd name="T1" fmla="*/ 0 h 2"/>
                <a:gd name="T2" fmla="*/ 145 w 1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0"/>
                  </a:moveTo>
                  <a:cubicBezTo>
                    <a:pt x="4" y="1"/>
                    <a:pt x="8" y="2"/>
                    <a:pt x="13" y="2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7" name="Freeform 604">
              <a:extLst>
                <a:ext uri="{FF2B5EF4-FFF2-40B4-BE49-F238E27FC236}">
                  <a16:creationId xmlns:a16="http://schemas.microsoft.com/office/drawing/2014/main" id="{51A8D8A9-5E5F-4120-B8F3-2BC2C6B3F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3507"/>
              <a:ext cx="79" cy="41"/>
            </a:xfrm>
            <a:custGeom>
              <a:avLst/>
              <a:gdLst>
                <a:gd name="T0" fmla="*/ 0 w 35"/>
                <a:gd name="T1" fmla="*/ 48 h 18"/>
                <a:gd name="T2" fmla="*/ 402 w 35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4"/>
                  </a:moveTo>
                  <a:cubicBezTo>
                    <a:pt x="11" y="0"/>
                    <a:pt x="26" y="13"/>
                    <a:pt x="35" y="18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8" name="Freeform 605">
              <a:extLst>
                <a:ext uri="{FF2B5EF4-FFF2-40B4-BE49-F238E27FC236}">
                  <a16:creationId xmlns:a16="http://schemas.microsoft.com/office/drawing/2014/main" id="{2F47C362-7894-438C-A6E7-575989FB2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528"/>
              <a:ext cx="85" cy="33"/>
            </a:xfrm>
            <a:custGeom>
              <a:avLst/>
              <a:gdLst>
                <a:gd name="T0" fmla="*/ 0 w 38"/>
                <a:gd name="T1" fmla="*/ 0 h 15"/>
                <a:gd name="T2" fmla="*/ 425 w 38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5">
                  <a:moveTo>
                    <a:pt x="0" y="0"/>
                  </a:moveTo>
                  <a:cubicBezTo>
                    <a:pt x="14" y="1"/>
                    <a:pt x="26" y="9"/>
                    <a:pt x="38" y="15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9" name="Freeform 606">
              <a:extLst>
                <a:ext uri="{FF2B5EF4-FFF2-40B4-BE49-F238E27FC236}">
                  <a16:creationId xmlns:a16="http://schemas.microsoft.com/office/drawing/2014/main" id="{B1721377-7583-4FE5-861B-BFEFE39DB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3552"/>
              <a:ext cx="51" cy="23"/>
            </a:xfrm>
            <a:custGeom>
              <a:avLst/>
              <a:gdLst>
                <a:gd name="T0" fmla="*/ 0 w 23"/>
                <a:gd name="T1" fmla="*/ 0 h 10"/>
                <a:gd name="T2" fmla="*/ 251 w 23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0">
                  <a:moveTo>
                    <a:pt x="0" y="0"/>
                  </a:moveTo>
                  <a:cubicBezTo>
                    <a:pt x="7" y="4"/>
                    <a:pt x="17" y="5"/>
                    <a:pt x="23" y="10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0" name="Freeform 607">
              <a:extLst>
                <a:ext uri="{FF2B5EF4-FFF2-40B4-BE49-F238E27FC236}">
                  <a16:creationId xmlns:a16="http://schemas.microsoft.com/office/drawing/2014/main" id="{C2767211-DE58-4561-9072-B806F7D9E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962"/>
              <a:ext cx="67" cy="41"/>
            </a:xfrm>
            <a:custGeom>
              <a:avLst/>
              <a:gdLst>
                <a:gd name="T0" fmla="*/ 0 w 30"/>
                <a:gd name="T1" fmla="*/ 0 h 18"/>
                <a:gd name="T2" fmla="*/ 335 w 30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8">
                  <a:moveTo>
                    <a:pt x="0" y="0"/>
                  </a:moveTo>
                  <a:cubicBezTo>
                    <a:pt x="8" y="8"/>
                    <a:pt x="25" y="6"/>
                    <a:pt x="30" y="18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1" name="Freeform 608">
              <a:extLst>
                <a:ext uri="{FF2B5EF4-FFF2-40B4-BE49-F238E27FC236}">
                  <a16:creationId xmlns:a16="http://schemas.microsoft.com/office/drawing/2014/main" id="{525AE905-023F-4164-A141-FFF6E29C8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3023"/>
              <a:ext cx="45" cy="56"/>
            </a:xfrm>
            <a:custGeom>
              <a:avLst/>
              <a:gdLst>
                <a:gd name="T0" fmla="*/ 0 w 20"/>
                <a:gd name="T1" fmla="*/ 0 h 25"/>
                <a:gd name="T2" fmla="*/ 227 w 20"/>
                <a:gd name="T3" fmla="*/ 28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cubicBezTo>
                    <a:pt x="8" y="7"/>
                    <a:pt x="19" y="13"/>
                    <a:pt x="20" y="25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2" name="Freeform 609">
              <a:extLst>
                <a:ext uri="{FF2B5EF4-FFF2-40B4-BE49-F238E27FC236}">
                  <a16:creationId xmlns:a16="http://schemas.microsoft.com/office/drawing/2014/main" id="{E1C0FFD4-86E4-4F6C-9525-F82FEDD52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915"/>
              <a:ext cx="36" cy="27"/>
            </a:xfrm>
            <a:custGeom>
              <a:avLst/>
              <a:gdLst>
                <a:gd name="T0" fmla="*/ 0 w 16"/>
                <a:gd name="T1" fmla="*/ 0 h 12"/>
                <a:gd name="T2" fmla="*/ 182 w 16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3" y="4"/>
                    <a:pt x="13" y="7"/>
                    <a:pt x="16" y="12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3" name="Freeform 610">
              <a:extLst>
                <a:ext uri="{FF2B5EF4-FFF2-40B4-BE49-F238E27FC236}">
                  <a16:creationId xmlns:a16="http://schemas.microsoft.com/office/drawing/2014/main" id="{762C8FFC-CA5A-4E6A-BBC2-852529DF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801"/>
              <a:ext cx="34" cy="27"/>
            </a:xfrm>
            <a:custGeom>
              <a:avLst/>
              <a:gdLst>
                <a:gd name="T0" fmla="*/ 0 w 15"/>
                <a:gd name="T1" fmla="*/ 11 h 12"/>
                <a:gd name="T2" fmla="*/ 175 w 15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1"/>
                  </a:moveTo>
                  <a:cubicBezTo>
                    <a:pt x="6" y="0"/>
                    <a:pt x="11" y="7"/>
                    <a:pt x="15" y="12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4" name="Freeform 611">
              <a:extLst>
                <a:ext uri="{FF2B5EF4-FFF2-40B4-BE49-F238E27FC236}">
                  <a16:creationId xmlns:a16="http://schemas.microsoft.com/office/drawing/2014/main" id="{570B9B70-B239-4C80-8D0F-CB8F41DD6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3155"/>
              <a:ext cx="24" cy="32"/>
            </a:xfrm>
            <a:custGeom>
              <a:avLst/>
              <a:gdLst>
                <a:gd name="T0" fmla="*/ 0 w 11"/>
                <a:gd name="T1" fmla="*/ 0 h 14"/>
                <a:gd name="T2" fmla="*/ 113 w 11"/>
                <a:gd name="T3" fmla="*/ 16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4" y="5"/>
                    <a:pt x="9" y="8"/>
                    <a:pt x="11" y="14"/>
                  </a:cubicBezTo>
                </a:path>
              </a:pathLst>
            </a:custGeom>
            <a:solidFill>
              <a:srgbClr val="CF7F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5" name="Freeform 612">
              <a:extLst>
                <a:ext uri="{FF2B5EF4-FFF2-40B4-BE49-F238E27FC236}">
                  <a16:creationId xmlns:a16="http://schemas.microsoft.com/office/drawing/2014/main" id="{F7A7FB21-7303-41C7-BD7D-E0184C8AE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666"/>
              <a:ext cx="89" cy="20"/>
            </a:xfrm>
            <a:custGeom>
              <a:avLst/>
              <a:gdLst>
                <a:gd name="T0" fmla="*/ 0 w 40"/>
                <a:gd name="T1" fmla="*/ 0 h 9"/>
                <a:gd name="T2" fmla="*/ 441 w 40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9">
                  <a:moveTo>
                    <a:pt x="0" y="0"/>
                  </a:moveTo>
                  <a:cubicBezTo>
                    <a:pt x="11" y="6"/>
                    <a:pt x="27" y="9"/>
                    <a:pt x="40" y="9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6" name="Freeform 613">
              <a:extLst>
                <a:ext uri="{FF2B5EF4-FFF2-40B4-BE49-F238E27FC236}">
                  <a16:creationId xmlns:a16="http://schemas.microsoft.com/office/drawing/2014/main" id="{5EEBB26B-027A-4BD4-B25D-222B2D225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772"/>
              <a:ext cx="69" cy="13"/>
            </a:xfrm>
            <a:custGeom>
              <a:avLst/>
              <a:gdLst>
                <a:gd name="T0" fmla="*/ 0 w 31"/>
                <a:gd name="T1" fmla="*/ 0 h 6"/>
                <a:gd name="T2" fmla="*/ 343 w 31"/>
                <a:gd name="T3" fmla="*/ 5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cubicBezTo>
                    <a:pt x="8" y="6"/>
                    <a:pt x="22" y="4"/>
                    <a:pt x="31" y="5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7" name="Freeform 614">
              <a:extLst>
                <a:ext uri="{FF2B5EF4-FFF2-40B4-BE49-F238E27FC236}">
                  <a16:creationId xmlns:a16="http://schemas.microsoft.com/office/drawing/2014/main" id="{D9E8D0B9-3350-496B-804B-00022D641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783"/>
              <a:ext cx="105" cy="18"/>
            </a:xfrm>
            <a:custGeom>
              <a:avLst/>
              <a:gdLst>
                <a:gd name="T0" fmla="*/ 0 w 47"/>
                <a:gd name="T1" fmla="*/ 0 h 8"/>
                <a:gd name="T2" fmla="*/ 525 w 47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8">
                  <a:moveTo>
                    <a:pt x="0" y="0"/>
                  </a:moveTo>
                  <a:cubicBezTo>
                    <a:pt x="13" y="7"/>
                    <a:pt x="32" y="7"/>
                    <a:pt x="47" y="8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8" name="Freeform 615">
              <a:extLst>
                <a:ext uri="{FF2B5EF4-FFF2-40B4-BE49-F238E27FC236}">
                  <a16:creationId xmlns:a16="http://schemas.microsoft.com/office/drawing/2014/main" id="{DF24DE97-1CA7-492C-BE21-94D1ED85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805"/>
              <a:ext cx="148" cy="36"/>
            </a:xfrm>
            <a:custGeom>
              <a:avLst/>
              <a:gdLst>
                <a:gd name="T0" fmla="*/ 0 w 66"/>
                <a:gd name="T1" fmla="*/ 0 h 16"/>
                <a:gd name="T2" fmla="*/ 744 w 66"/>
                <a:gd name="T3" fmla="*/ 18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6">
                  <a:moveTo>
                    <a:pt x="0" y="0"/>
                  </a:moveTo>
                  <a:cubicBezTo>
                    <a:pt x="9" y="11"/>
                    <a:pt x="54" y="15"/>
                    <a:pt x="66" y="16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9" name="Freeform 616">
              <a:extLst>
                <a:ext uri="{FF2B5EF4-FFF2-40B4-BE49-F238E27FC236}">
                  <a16:creationId xmlns:a16="http://schemas.microsoft.com/office/drawing/2014/main" id="{F9C910CD-2665-4540-B5B4-F4634938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864"/>
              <a:ext cx="47" cy="13"/>
            </a:xfrm>
            <a:custGeom>
              <a:avLst/>
              <a:gdLst>
                <a:gd name="T0" fmla="*/ 0 w 21"/>
                <a:gd name="T1" fmla="*/ 0 h 6"/>
                <a:gd name="T2" fmla="*/ 235 w 21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0"/>
                  </a:moveTo>
                  <a:cubicBezTo>
                    <a:pt x="6" y="5"/>
                    <a:pt x="14" y="4"/>
                    <a:pt x="21" y="6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0" name="Freeform 617">
              <a:extLst>
                <a:ext uri="{FF2B5EF4-FFF2-40B4-BE49-F238E27FC236}">
                  <a16:creationId xmlns:a16="http://schemas.microsoft.com/office/drawing/2014/main" id="{13D627E5-7FC7-47D1-8C01-060CF4ED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895"/>
              <a:ext cx="80" cy="13"/>
            </a:xfrm>
            <a:custGeom>
              <a:avLst/>
              <a:gdLst>
                <a:gd name="T0" fmla="*/ 0 w 36"/>
                <a:gd name="T1" fmla="*/ 0 h 6"/>
                <a:gd name="T2" fmla="*/ 396 w 36"/>
                <a:gd name="T3" fmla="*/ 4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">
                  <a:moveTo>
                    <a:pt x="0" y="0"/>
                  </a:moveTo>
                  <a:cubicBezTo>
                    <a:pt x="6" y="6"/>
                    <a:pt x="28" y="5"/>
                    <a:pt x="36" y="4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1" name="Freeform 618">
              <a:extLst>
                <a:ext uri="{FF2B5EF4-FFF2-40B4-BE49-F238E27FC236}">
                  <a16:creationId xmlns:a16="http://schemas.microsoft.com/office/drawing/2014/main" id="{4098FE6E-101A-47F4-878A-4411EC62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617"/>
              <a:ext cx="63" cy="15"/>
            </a:xfrm>
            <a:custGeom>
              <a:avLst/>
              <a:gdLst>
                <a:gd name="T0" fmla="*/ 0 w 28"/>
                <a:gd name="T1" fmla="*/ 0 h 7"/>
                <a:gd name="T2" fmla="*/ 320 w 28"/>
                <a:gd name="T3" fmla="*/ 6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0" y="0"/>
                  </a:moveTo>
                  <a:cubicBezTo>
                    <a:pt x="5" y="7"/>
                    <a:pt x="21" y="7"/>
                    <a:pt x="28" y="7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2" name="Freeform 619">
              <a:extLst>
                <a:ext uri="{FF2B5EF4-FFF2-40B4-BE49-F238E27FC236}">
                  <a16:creationId xmlns:a16="http://schemas.microsoft.com/office/drawing/2014/main" id="{17A35504-A7D9-4A27-831E-65498587B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561"/>
              <a:ext cx="43" cy="11"/>
            </a:xfrm>
            <a:custGeom>
              <a:avLst/>
              <a:gdLst>
                <a:gd name="T0" fmla="*/ 0 w 19"/>
                <a:gd name="T1" fmla="*/ 0 h 5"/>
                <a:gd name="T2" fmla="*/ 220 w 19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0"/>
                  </a:moveTo>
                  <a:cubicBezTo>
                    <a:pt x="5" y="4"/>
                    <a:pt x="13" y="3"/>
                    <a:pt x="19" y="5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3" name="Freeform 620">
              <a:extLst>
                <a:ext uri="{FF2B5EF4-FFF2-40B4-BE49-F238E27FC236}">
                  <a16:creationId xmlns:a16="http://schemas.microsoft.com/office/drawing/2014/main" id="{BDA2E186-1525-4900-85D2-F7F38340F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095"/>
              <a:ext cx="83" cy="18"/>
            </a:xfrm>
            <a:custGeom>
              <a:avLst/>
              <a:gdLst>
                <a:gd name="T0" fmla="*/ 0 w 37"/>
                <a:gd name="T1" fmla="*/ 0 h 8"/>
                <a:gd name="T2" fmla="*/ 417 w 37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8">
                  <a:moveTo>
                    <a:pt x="0" y="0"/>
                  </a:moveTo>
                  <a:cubicBezTo>
                    <a:pt x="4" y="6"/>
                    <a:pt x="28" y="8"/>
                    <a:pt x="37" y="8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4" name="Freeform 621">
              <a:extLst>
                <a:ext uri="{FF2B5EF4-FFF2-40B4-BE49-F238E27FC236}">
                  <a16:creationId xmlns:a16="http://schemas.microsoft.com/office/drawing/2014/main" id="{870ED5B6-9B35-4857-9114-E50EBBC4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122"/>
              <a:ext cx="103" cy="22"/>
            </a:xfrm>
            <a:custGeom>
              <a:avLst/>
              <a:gdLst>
                <a:gd name="T0" fmla="*/ 0 w 46"/>
                <a:gd name="T1" fmla="*/ 0 h 10"/>
                <a:gd name="T2" fmla="*/ 517 w 46"/>
                <a:gd name="T3" fmla="*/ 10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0">
                  <a:moveTo>
                    <a:pt x="0" y="0"/>
                  </a:moveTo>
                  <a:cubicBezTo>
                    <a:pt x="13" y="8"/>
                    <a:pt x="31" y="8"/>
                    <a:pt x="46" y="10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5" name="Freeform 622">
              <a:extLst>
                <a:ext uri="{FF2B5EF4-FFF2-40B4-BE49-F238E27FC236}">
                  <a16:creationId xmlns:a16="http://schemas.microsoft.com/office/drawing/2014/main" id="{37ADE676-7200-453A-8966-14B97999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171"/>
              <a:ext cx="76" cy="18"/>
            </a:xfrm>
            <a:custGeom>
              <a:avLst/>
              <a:gdLst>
                <a:gd name="T0" fmla="*/ 0 w 34"/>
                <a:gd name="T1" fmla="*/ 0 h 8"/>
                <a:gd name="T2" fmla="*/ 380 w 34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">
                  <a:moveTo>
                    <a:pt x="0" y="0"/>
                  </a:moveTo>
                  <a:cubicBezTo>
                    <a:pt x="8" y="7"/>
                    <a:pt x="23" y="6"/>
                    <a:pt x="34" y="8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6" name="Freeform 623">
              <a:extLst>
                <a:ext uri="{FF2B5EF4-FFF2-40B4-BE49-F238E27FC236}">
                  <a16:creationId xmlns:a16="http://schemas.microsoft.com/office/drawing/2014/main" id="{8E161CAB-FB63-4F2B-A10F-578762030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234"/>
              <a:ext cx="54" cy="13"/>
            </a:xfrm>
            <a:custGeom>
              <a:avLst/>
              <a:gdLst>
                <a:gd name="T0" fmla="*/ 0 w 24"/>
                <a:gd name="T1" fmla="*/ 0 h 6"/>
                <a:gd name="T2" fmla="*/ 275 w 24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7" y="4"/>
                    <a:pt x="16" y="5"/>
                    <a:pt x="24" y="6"/>
                  </a:cubicBezTo>
                </a:path>
              </a:pathLst>
            </a:custGeom>
            <a:solidFill>
              <a:srgbClr val="EA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7" name="Freeform 624">
              <a:extLst>
                <a:ext uri="{FF2B5EF4-FFF2-40B4-BE49-F238E27FC236}">
                  <a16:creationId xmlns:a16="http://schemas.microsoft.com/office/drawing/2014/main" id="{562C64D2-0F5F-4AD7-949C-AE0ECDE4C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819"/>
              <a:ext cx="61" cy="13"/>
            </a:xfrm>
            <a:custGeom>
              <a:avLst/>
              <a:gdLst>
                <a:gd name="T0" fmla="*/ 0 w 27"/>
                <a:gd name="T1" fmla="*/ 0 h 6"/>
                <a:gd name="T2" fmla="*/ 312 w 27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cubicBezTo>
                    <a:pt x="9" y="4"/>
                    <a:pt x="16" y="6"/>
                    <a:pt x="2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8" name="Freeform 625">
              <a:extLst>
                <a:ext uri="{FF2B5EF4-FFF2-40B4-BE49-F238E27FC236}">
                  <a16:creationId xmlns:a16="http://schemas.microsoft.com/office/drawing/2014/main" id="{BB78629E-5217-4A7D-BC0D-242471B4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776"/>
              <a:ext cx="22" cy="2"/>
            </a:xfrm>
            <a:custGeom>
              <a:avLst/>
              <a:gdLst>
                <a:gd name="T0" fmla="*/ 0 w 10"/>
                <a:gd name="T1" fmla="*/ 0 h 1"/>
                <a:gd name="T2" fmla="*/ 106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1"/>
                    <a:pt x="6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9" name="Freeform 626">
              <a:extLst>
                <a:ext uri="{FF2B5EF4-FFF2-40B4-BE49-F238E27FC236}">
                  <a16:creationId xmlns:a16="http://schemas.microsoft.com/office/drawing/2014/main" id="{9B6B26A7-59B2-443D-81F4-7BEF07AD6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895"/>
              <a:ext cx="25" cy="11"/>
            </a:xfrm>
            <a:custGeom>
              <a:avLst/>
              <a:gdLst>
                <a:gd name="T0" fmla="*/ 0 w 11"/>
                <a:gd name="T1" fmla="*/ 0 h 5"/>
                <a:gd name="T2" fmla="*/ 130 w 11"/>
                <a:gd name="T3" fmla="*/ 2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1" y="5"/>
                    <a:pt x="8" y="4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0" name="Freeform 627">
              <a:extLst>
                <a:ext uri="{FF2B5EF4-FFF2-40B4-BE49-F238E27FC236}">
                  <a16:creationId xmlns:a16="http://schemas.microsoft.com/office/drawing/2014/main" id="{DC6B7323-7006-445D-B51D-DF41327D2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2619"/>
              <a:ext cx="14" cy="11"/>
            </a:xfrm>
            <a:custGeom>
              <a:avLst/>
              <a:gdLst>
                <a:gd name="T0" fmla="*/ 12 w 6"/>
                <a:gd name="T1" fmla="*/ 0 h 5"/>
                <a:gd name="T2" fmla="*/ 77 w 6"/>
                <a:gd name="T3" fmla="*/ 5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3"/>
                    <a:pt x="3" y="5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1" name="Freeform 628">
              <a:extLst>
                <a:ext uri="{FF2B5EF4-FFF2-40B4-BE49-F238E27FC236}">
                  <a16:creationId xmlns:a16="http://schemas.microsoft.com/office/drawing/2014/main" id="{C94BA195-AAFD-460D-88FD-91329391F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668"/>
              <a:ext cx="12" cy="25"/>
            </a:xfrm>
            <a:custGeom>
              <a:avLst/>
              <a:gdLst>
                <a:gd name="T0" fmla="*/ 58 w 5"/>
                <a:gd name="T1" fmla="*/ 0 h 11"/>
                <a:gd name="T2" fmla="*/ 70 w 5"/>
                <a:gd name="T3" fmla="*/ 13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0" y="3"/>
                    <a:pt x="2" y="8"/>
                    <a:pt x="5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2" name="Freeform 629">
              <a:extLst>
                <a:ext uri="{FF2B5EF4-FFF2-40B4-BE49-F238E27FC236}">
                  <a16:creationId xmlns:a16="http://schemas.microsoft.com/office/drawing/2014/main" id="{EF45AA23-EFDC-4E82-85CC-0FD9B0218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812"/>
              <a:ext cx="11" cy="27"/>
            </a:xfrm>
            <a:custGeom>
              <a:avLst/>
              <a:gdLst>
                <a:gd name="T0" fmla="*/ 44 w 5"/>
                <a:gd name="T1" fmla="*/ 0 h 12"/>
                <a:gd name="T2" fmla="*/ 53 w 5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4" y="0"/>
                  </a:moveTo>
                  <a:cubicBezTo>
                    <a:pt x="0" y="4"/>
                    <a:pt x="0" y="9"/>
                    <a:pt x="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3" name="Freeform 630">
              <a:extLst>
                <a:ext uri="{FF2B5EF4-FFF2-40B4-BE49-F238E27FC236}">
                  <a16:creationId xmlns:a16="http://schemas.microsoft.com/office/drawing/2014/main" id="{60CA287E-F4CA-40B6-936E-BBE7279AF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2787"/>
              <a:ext cx="13" cy="16"/>
            </a:xfrm>
            <a:custGeom>
              <a:avLst/>
              <a:gdLst>
                <a:gd name="T0" fmla="*/ 20 w 6"/>
                <a:gd name="T1" fmla="*/ 0 h 7"/>
                <a:gd name="T2" fmla="*/ 61 w 6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0" y="3"/>
                    <a:pt x="2" y="6"/>
                    <a:pt x="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4" name="Freeform 631">
              <a:extLst>
                <a:ext uri="{FF2B5EF4-FFF2-40B4-BE49-F238E27FC236}">
                  <a16:creationId xmlns:a16="http://schemas.microsoft.com/office/drawing/2014/main" id="{AF79AD48-2D6C-4B43-A93E-04583B135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3126"/>
              <a:ext cx="7" cy="16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2"/>
                    <a:pt x="1" y="6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5" name="Freeform 632">
              <a:extLst>
                <a:ext uri="{FF2B5EF4-FFF2-40B4-BE49-F238E27FC236}">
                  <a16:creationId xmlns:a16="http://schemas.microsoft.com/office/drawing/2014/main" id="{CDE9F83D-940C-4762-ABDF-4853F2216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3097"/>
              <a:ext cx="11" cy="18"/>
            </a:xfrm>
            <a:custGeom>
              <a:avLst/>
              <a:gdLst>
                <a:gd name="T0" fmla="*/ 20 w 5"/>
                <a:gd name="T1" fmla="*/ 0 h 8"/>
                <a:gd name="T2" fmla="*/ 53 w 5"/>
                <a:gd name="T3" fmla="*/ 9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0" y="3"/>
                    <a:pt x="2" y="6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6" name="Freeform 633">
              <a:extLst>
                <a:ext uri="{FF2B5EF4-FFF2-40B4-BE49-F238E27FC236}">
                  <a16:creationId xmlns:a16="http://schemas.microsoft.com/office/drawing/2014/main" id="{C494EC46-E7D1-4BE9-80FC-C6E953710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175"/>
              <a:ext cx="4" cy="12"/>
            </a:xfrm>
            <a:custGeom>
              <a:avLst/>
              <a:gdLst>
                <a:gd name="T0" fmla="*/ 0 w 2"/>
                <a:gd name="T1" fmla="*/ 0 h 5"/>
                <a:gd name="T2" fmla="*/ 16 w 2"/>
                <a:gd name="T3" fmla="*/ 7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4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7" name="Freeform 634">
              <a:extLst>
                <a:ext uri="{FF2B5EF4-FFF2-40B4-BE49-F238E27FC236}">
                  <a16:creationId xmlns:a16="http://schemas.microsoft.com/office/drawing/2014/main" id="{2793585D-B7E6-4C51-9B0D-71DE918F5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977"/>
              <a:ext cx="146" cy="291"/>
            </a:xfrm>
            <a:custGeom>
              <a:avLst/>
              <a:gdLst>
                <a:gd name="T0" fmla="*/ 292 w 65"/>
                <a:gd name="T1" fmla="*/ 9 h 130"/>
                <a:gd name="T2" fmla="*/ 445 w 65"/>
                <a:gd name="T3" fmla="*/ 1077 h 130"/>
                <a:gd name="T4" fmla="*/ 546 w 65"/>
                <a:gd name="T5" fmla="*/ 1448 h 130"/>
                <a:gd name="T6" fmla="*/ 110 w 65"/>
                <a:gd name="T7" fmla="*/ 987 h 130"/>
                <a:gd name="T8" fmla="*/ 247 w 65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30">
                  <a:moveTo>
                    <a:pt x="26" y="1"/>
                  </a:moveTo>
                  <a:cubicBezTo>
                    <a:pt x="21" y="32"/>
                    <a:pt x="27" y="68"/>
                    <a:pt x="39" y="96"/>
                  </a:cubicBezTo>
                  <a:cubicBezTo>
                    <a:pt x="42" y="106"/>
                    <a:pt x="65" y="129"/>
                    <a:pt x="48" y="129"/>
                  </a:cubicBezTo>
                  <a:cubicBezTo>
                    <a:pt x="30" y="130"/>
                    <a:pt x="14" y="103"/>
                    <a:pt x="10" y="88"/>
                  </a:cubicBezTo>
                  <a:cubicBezTo>
                    <a:pt x="0" y="55"/>
                    <a:pt x="18" y="31"/>
                    <a:pt x="22" y="0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8" name="Freeform 635">
              <a:extLst>
                <a:ext uri="{FF2B5EF4-FFF2-40B4-BE49-F238E27FC236}">
                  <a16:creationId xmlns:a16="http://schemas.microsoft.com/office/drawing/2014/main" id="{9F23FE8D-B250-417E-A84D-75240B161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983"/>
              <a:ext cx="987" cy="970"/>
            </a:xfrm>
            <a:custGeom>
              <a:avLst/>
              <a:gdLst>
                <a:gd name="T0" fmla="*/ 428 w 440"/>
                <a:gd name="T1" fmla="*/ 4890 h 432"/>
                <a:gd name="T2" fmla="*/ 453 w 440"/>
                <a:gd name="T3" fmla="*/ 3534 h 432"/>
                <a:gd name="T4" fmla="*/ 4796 w 440"/>
                <a:gd name="T5" fmla="*/ 498 h 432"/>
                <a:gd name="T6" fmla="*/ 4865 w 440"/>
                <a:gd name="T7" fmla="*/ 0 h 432"/>
                <a:gd name="T8" fmla="*/ 4504 w 440"/>
                <a:gd name="T9" fmla="*/ 445 h 432"/>
                <a:gd name="T10" fmla="*/ 915 w 440"/>
                <a:gd name="T11" fmla="*/ 2061 h 432"/>
                <a:gd name="T12" fmla="*/ 146 w 440"/>
                <a:gd name="T13" fmla="*/ 4280 h 432"/>
                <a:gd name="T14" fmla="*/ 428 w 440"/>
                <a:gd name="T15" fmla="*/ 4890 h 4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0" h="432">
                  <a:moveTo>
                    <a:pt x="38" y="432"/>
                  </a:moveTo>
                  <a:cubicBezTo>
                    <a:pt x="27" y="384"/>
                    <a:pt x="26" y="357"/>
                    <a:pt x="40" y="312"/>
                  </a:cubicBezTo>
                  <a:cubicBezTo>
                    <a:pt x="54" y="267"/>
                    <a:pt x="111" y="94"/>
                    <a:pt x="425" y="44"/>
                  </a:cubicBezTo>
                  <a:cubicBezTo>
                    <a:pt x="440" y="39"/>
                    <a:pt x="436" y="10"/>
                    <a:pt x="431" y="0"/>
                  </a:cubicBezTo>
                  <a:cubicBezTo>
                    <a:pt x="431" y="22"/>
                    <a:pt x="426" y="34"/>
                    <a:pt x="399" y="39"/>
                  </a:cubicBezTo>
                  <a:cubicBezTo>
                    <a:pt x="372" y="44"/>
                    <a:pt x="135" y="90"/>
                    <a:pt x="81" y="182"/>
                  </a:cubicBezTo>
                  <a:cubicBezTo>
                    <a:pt x="27" y="274"/>
                    <a:pt x="0" y="270"/>
                    <a:pt x="13" y="378"/>
                  </a:cubicBezTo>
                  <a:cubicBezTo>
                    <a:pt x="17" y="413"/>
                    <a:pt x="15" y="410"/>
                    <a:pt x="38" y="432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9" name="Freeform 636">
              <a:extLst>
                <a:ext uri="{FF2B5EF4-FFF2-40B4-BE49-F238E27FC236}">
                  <a16:creationId xmlns:a16="http://schemas.microsoft.com/office/drawing/2014/main" id="{787E9DF3-BB9E-40B6-B70B-4B6F016FF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093"/>
              <a:ext cx="859" cy="860"/>
            </a:xfrm>
            <a:custGeom>
              <a:avLst/>
              <a:gdLst>
                <a:gd name="T0" fmla="*/ 283 w 383"/>
                <a:gd name="T1" fmla="*/ 4336 h 383"/>
                <a:gd name="T2" fmla="*/ 307 w 383"/>
                <a:gd name="T3" fmla="*/ 2980 h 383"/>
                <a:gd name="T4" fmla="*/ 4322 w 383"/>
                <a:gd name="T5" fmla="*/ 0 h 383"/>
                <a:gd name="T6" fmla="*/ 1400 w 383"/>
                <a:gd name="T7" fmla="*/ 1154 h 383"/>
                <a:gd name="T8" fmla="*/ 170 w 383"/>
                <a:gd name="T9" fmla="*/ 2829 h 383"/>
                <a:gd name="T10" fmla="*/ 283 w 383"/>
                <a:gd name="T11" fmla="*/ 4336 h 3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3" h="383">
                  <a:moveTo>
                    <a:pt x="25" y="383"/>
                  </a:moveTo>
                  <a:cubicBezTo>
                    <a:pt x="14" y="335"/>
                    <a:pt x="13" y="308"/>
                    <a:pt x="27" y="263"/>
                  </a:cubicBezTo>
                  <a:cubicBezTo>
                    <a:pt x="40" y="220"/>
                    <a:pt x="94" y="56"/>
                    <a:pt x="383" y="0"/>
                  </a:cubicBezTo>
                  <a:cubicBezTo>
                    <a:pt x="330" y="7"/>
                    <a:pt x="193" y="45"/>
                    <a:pt x="124" y="102"/>
                  </a:cubicBezTo>
                  <a:cubicBezTo>
                    <a:pt x="56" y="158"/>
                    <a:pt x="20" y="229"/>
                    <a:pt x="15" y="250"/>
                  </a:cubicBezTo>
                  <a:cubicBezTo>
                    <a:pt x="10" y="272"/>
                    <a:pt x="0" y="331"/>
                    <a:pt x="25" y="383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0" name="Freeform 637">
              <a:extLst>
                <a:ext uri="{FF2B5EF4-FFF2-40B4-BE49-F238E27FC236}">
                  <a16:creationId xmlns:a16="http://schemas.microsoft.com/office/drawing/2014/main" id="{0A5BE4E7-3AB5-495E-AE30-4F99A4CB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057"/>
              <a:ext cx="112" cy="216"/>
            </a:xfrm>
            <a:custGeom>
              <a:avLst/>
              <a:gdLst>
                <a:gd name="T0" fmla="*/ 65 w 50"/>
                <a:gd name="T1" fmla="*/ 275 h 96"/>
                <a:gd name="T2" fmla="*/ 56 w 50"/>
                <a:gd name="T3" fmla="*/ 866 h 96"/>
                <a:gd name="T4" fmla="*/ 125 w 50"/>
                <a:gd name="T5" fmla="*/ 1049 h 96"/>
                <a:gd name="T6" fmla="*/ 372 w 50"/>
                <a:gd name="T7" fmla="*/ 911 h 96"/>
                <a:gd name="T8" fmla="*/ 497 w 50"/>
                <a:gd name="T9" fmla="*/ 855 h 96"/>
                <a:gd name="T10" fmla="*/ 551 w 50"/>
                <a:gd name="T11" fmla="*/ 740 h 96"/>
                <a:gd name="T12" fmla="*/ 542 w 50"/>
                <a:gd name="T13" fmla="*/ 356 h 96"/>
                <a:gd name="T14" fmla="*/ 551 w 50"/>
                <a:gd name="T15" fmla="*/ 182 h 96"/>
                <a:gd name="T16" fmla="*/ 542 w 50"/>
                <a:gd name="T17" fmla="*/ 36 h 96"/>
                <a:gd name="T18" fmla="*/ 260 w 50"/>
                <a:gd name="T19" fmla="*/ 173 h 96"/>
                <a:gd name="T20" fmla="*/ 202 w 50"/>
                <a:gd name="T21" fmla="*/ 207 h 96"/>
                <a:gd name="T22" fmla="*/ 417 w 50"/>
                <a:gd name="T23" fmla="*/ 182 h 96"/>
                <a:gd name="T24" fmla="*/ 452 w 50"/>
                <a:gd name="T25" fmla="*/ 329 h 96"/>
                <a:gd name="T26" fmla="*/ 497 w 50"/>
                <a:gd name="T27" fmla="*/ 502 h 96"/>
                <a:gd name="T28" fmla="*/ 417 w 50"/>
                <a:gd name="T29" fmla="*/ 740 h 96"/>
                <a:gd name="T30" fmla="*/ 155 w 50"/>
                <a:gd name="T31" fmla="*/ 846 h 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96">
                  <a:moveTo>
                    <a:pt x="6" y="24"/>
                  </a:moveTo>
                  <a:cubicBezTo>
                    <a:pt x="6" y="42"/>
                    <a:pt x="7" y="59"/>
                    <a:pt x="5" y="76"/>
                  </a:cubicBezTo>
                  <a:cubicBezTo>
                    <a:pt x="4" y="82"/>
                    <a:pt x="0" y="96"/>
                    <a:pt x="11" y="92"/>
                  </a:cubicBezTo>
                  <a:cubicBezTo>
                    <a:pt x="18" y="89"/>
                    <a:pt x="25" y="83"/>
                    <a:pt x="33" y="80"/>
                  </a:cubicBezTo>
                  <a:cubicBezTo>
                    <a:pt x="37" y="78"/>
                    <a:pt x="41" y="77"/>
                    <a:pt x="44" y="75"/>
                  </a:cubicBezTo>
                  <a:cubicBezTo>
                    <a:pt x="49" y="72"/>
                    <a:pt x="50" y="71"/>
                    <a:pt x="49" y="65"/>
                  </a:cubicBezTo>
                  <a:cubicBezTo>
                    <a:pt x="48" y="54"/>
                    <a:pt x="48" y="42"/>
                    <a:pt x="48" y="31"/>
                  </a:cubicBezTo>
                  <a:cubicBezTo>
                    <a:pt x="48" y="26"/>
                    <a:pt x="49" y="21"/>
                    <a:pt x="49" y="16"/>
                  </a:cubicBezTo>
                  <a:cubicBezTo>
                    <a:pt x="49" y="13"/>
                    <a:pt x="50" y="5"/>
                    <a:pt x="48" y="3"/>
                  </a:cubicBezTo>
                  <a:cubicBezTo>
                    <a:pt x="43" y="0"/>
                    <a:pt x="27" y="13"/>
                    <a:pt x="23" y="15"/>
                  </a:cubicBezTo>
                  <a:cubicBezTo>
                    <a:pt x="21" y="16"/>
                    <a:pt x="19" y="16"/>
                    <a:pt x="18" y="18"/>
                  </a:cubicBezTo>
                  <a:cubicBezTo>
                    <a:pt x="24" y="19"/>
                    <a:pt x="32" y="12"/>
                    <a:pt x="37" y="16"/>
                  </a:cubicBezTo>
                  <a:cubicBezTo>
                    <a:pt x="39" y="18"/>
                    <a:pt x="40" y="26"/>
                    <a:pt x="40" y="29"/>
                  </a:cubicBezTo>
                  <a:cubicBezTo>
                    <a:pt x="41" y="34"/>
                    <a:pt x="43" y="39"/>
                    <a:pt x="44" y="44"/>
                  </a:cubicBezTo>
                  <a:cubicBezTo>
                    <a:pt x="46" y="53"/>
                    <a:pt x="46" y="61"/>
                    <a:pt x="37" y="65"/>
                  </a:cubicBezTo>
                  <a:cubicBezTo>
                    <a:pt x="34" y="68"/>
                    <a:pt x="18" y="78"/>
                    <a:pt x="14" y="74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1" name="Freeform 638">
              <a:extLst>
                <a:ext uri="{FF2B5EF4-FFF2-40B4-BE49-F238E27FC236}">
                  <a16:creationId xmlns:a16="http://schemas.microsoft.com/office/drawing/2014/main" id="{FADA912A-613F-4CFF-9F98-583979B62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024"/>
              <a:ext cx="128" cy="159"/>
            </a:xfrm>
            <a:custGeom>
              <a:avLst/>
              <a:gdLst>
                <a:gd name="T0" fmla="*/ 81 w 57"/>
                <a:gd name="T1" fmla="*/ 125 h 71"/>
                <a:gd name="T2" fmla="*/ 397 w 57"/>
                <a:gd name="T3" fmla="*/ 20 h 71"/>
                <a:gd name="T4" fmla="*/ 546 w 57"/>
                <a:gd name="T5" fmla="*/ 0 h 71"/>
                <a:gd name="T6" fmla="*/ 611 w 57"/>
                <a:gd name="T7" fmla="*/ 65 h 71"/>
                <a:gd name="T8" fmla="*/ 624 w 57"/>
                <a:gd name="T9" fmla="*/ 381 h 71"/>
                <a:gd name="T10" fmla="*/ 546 w 57"/>
                <a:gd name="T11" fmla="*/ 616 h 71"/>
                <a:gd name="T12" fmla="*/ 272 w 57"/>
                <a:gd name="T13" fmla="*/ 717 h 71"/>
                <a:gd name="T14" fmla="*/ 110 w 57"/>
                <a:gd name="T15" fmla="*/ 777 h 71"/>
                <a:gd name="T16" fmla="*/ 0 w 57"/>
                <a:gd name="T17" fmla="*/ 797 h 71"/>
                <a:gd name="T18" fmla="*/ 65 w 57"/>
                <a:gd name="T19" fmla="*/ 607 h 71"/>
                <a:gd name="T20" fmla="*/ 110 w 57"/>
                <a:gd name="T21" fmla="*/ 381 h 71"/>
                <a:gd name="T22" fmla="*/ 202 w 57"/>
                <a:gd name="T23" fmla="*/ 663 h 71"/>
                <a:gd name="T24" fmla="*/ 353 w 57"/>
                <a:gd name="T25" fmla="*/ 582 h 71"/>
                <a:gd name="T26" fmla="*/ 499 w 57"/>
                <a:gd name="T27" fmla="*/ 517 h 71"/>
                <a:gd name="T28" fmla="*/ 474 w 57"/>
                <a:gd name="T29" fmla="*/ 170 h 71"/>
                <a:gd name="T30" fmla="*/ 409 w 57"/>
                <a:gd name="T31" fmla="*/ 134 h 71"/>
                <a:gd name="T32" fmla="*/ 364 w 57"/>
                <a:gd name="T33" fmla="*/ 101 h 71"/>
                <a:gd name="T34" fmla="*/ 218 w 57"/>
                <a:gd name="T35" fmla="*/ 101 h 71"/>
                <a:gd name="T36" fmla="*/ 157 w 57"/>
                <a:gd name="T37" fmla="*/ 110 h 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7" h="71">
                  <a:moveTo>
                    <a:pt x="7" y="11"/>
                  </a:moveTo>
                  <a:cubicBezTo>
                    <a:pt x="16" y="6"/>
                    <a:pt x="25" y="5"/>
                    <a:pt x="35" y="2"/>
                  </a:cubicBezTo>
                  <a:cubicBezTo>
                    <a:pt x="39" y="1"/>
                    <a:pt x="43" y="0"/>
                    <a:pt x="48" y="0"/>
                  </a:cubicBezTo>
                  <a:cubicBezTo>
                    <a:pt x="53" y="0"/>
                    <a:pt x="54" y="0"/>
                    <a:pt x="54" y="6"/>
                  </a:cubicBezTo>
                  <a:cubicBezTo>
                    <a:pt x="55" y="15"/>
                    <a:pt x="55" y="25"/>
                    <a:pt x="55" y="34"/>
                  </a:cubicBezTo>
                  <a:cubicBezTo>
                    <a:pt x="55" y="43"/>
                    <a:pt x="57" y="51"/>
                    <a:pt x="48" y="55"/>
                  </a:cubicBezTo>
                  <a:cubicBezTo>
                    <a:pt x="40" y="58"/>
                    <a:pt x="32" y="61"/>
                    <a:pt x="24" y="64"/>
                  </a:cubicBezTo>
                  <a:cubicBezTo>
                    <a:pt x="19" y="66"/>
                    <a:pt x="15" y="68"/>
                    <a:pt x="10" y="69"/>
                  </a:cubicBezTo>
                  <a:cubicBezTo>
                    <a:pt x="7" y="70"/>
                    <a:pt x="3" y="70"/>
                    <a:pt x="0" y="71"/>
                  </a:cubicBezTo>
                  <a:cubicBezTo>
                    <a:pt x="1" y="65"/>
                    <a:pt x="5" y="59"/>
                    <a:pt x="6" y="54"/>
                  </a:cubicBezTo>
                  <a:cubicBezTo>
                    <a:pt x="8" y="48"/>
                    <a:pt x="5" y="37"/>
                    <a:pt x="10" y="34"/>
                  </a:cubicBezTo>
                  <a:cubicBezTo>
                    <a:pt x="10" y="40"/>
                    <a:pt x="6" y="63"/>
                    <a:pt x="18" y="59"/>
                  </a:cubicBezTo>
                  <a:cubicBezTo>
                    <a:pt x="23" y="58"/>
                    <a:pt x="26" y="53"/>
                    <a:pt x="31" y="52"/>
                  </a:cubicBezTo>
                  <a:cubicBezTo>
                    <a:pt x="35" y="51"/>
                    <a:pt x="41" y="50"/>
                    <a:pt x="44" y="46"/>
                  </a:cubicBezTo>
                  <a:cubicBezTo>
                    <a:pt x="48" y="40"/>
                    <a:pt x="47" y="21"/>
                    <a:pt x="42" y="15"/>
                  </a:cubicBezTo>
                  <a:cubicBezTo>
                    <a:pt x="41" y="14"/>
                    <a:pt x="38" y="14"/>
                    <a:pt x="36" y="12"/>
                  </a:cubicBezTo>
                  <a:cubicBezTo>
                    <a:pt x="35" y="11"/>
                    <a:pt x="33" y="9"/>
                    <a:pt x="32" y="9"/>
                  </a:cubicBezTo>
                  <a:cubicBezTo>
                    <a:pt x="28" y="6"/>
                    <a:pt x="24" y="8"/>
                    <a:pt x="19" y="9"/>
                  </a:cubicBezTo>
                  <a:cubicBezTo>
                    <a:pt x="17" y="9"/>
                    <a:pt x="16" y="10"/>
                    <a:pt x="14" y="10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2" name="Freeform 639">
              <a:extLst>
                <a:ext uri="{FF2B5EF4-FFF2-40B4-BE49-F238E27FC236}">
                  <a16:creationId xmlns:a16="http://schemas.microsoft.com/office/drawing/2014/main" id="{D0CBE59E-6F07-4C89-B5A0-67DC166E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183"/>
              <a:ext cx="139" cy="213"/>
            </a:xfrm>
            <a:custGeom>
              <a:avLst/>
              <a:gdLst>
                <a:gd name="T0" fmla="*/ 9 w 62"/>
                <a:gd name="T1" fmla="*/ 271 h 95"/>
                <a:gd name="T2" fmla="*/ 381 w 62"/>
                <a:gd name="T3" fmla="*/ 56 h 95"/>
                <a:gd name="T4" fmla="*/ 498 w 62"/>
                <a:gd name="T5" fmla="*/ 20 h 95"/>
                <a:gd name="T6" fmla="*/ 563 w 62"/>
                <a:gd name="T7" fmla="*/ 157 h 95"/>
                <a:gd name="T8" fmla="*/ 652 w 62"/>
                <a:gd name="T9" fmla="*/ 482 h 95"/>
                <a:gd name="T10" fmla="*/ 643 w 62"/>
                <a:gd name="T11" fmla="*/ 733 h 95"/>
                <a:gd name="T12" fmla="*/ 417 w 62"/>
                <a:gd name="T13" fmla="*/ 899 h 95"/>
                <a:gd name="T14" fmla="*/ 215 w 62"/>
                <a:gd name="T15" fmla="*/ 1072 h 95"/>
                <a:gd name="T16" fmla="*/ 574 w 62"/>
                <a:gd name="T17" fmla="*/ 720 h 95"/>
                <a:gd name="T18" fmla="*/ 543 w 62"/>
                <a:gd name="T19" fmla="*/ 316 h 95"/>
                <a:gd name="T20" fmla="*/ 417 w 62"/>
                <a:gd name="T21" fmla="*/ 126 h 95"/>
                <a:gd name="T22" fmla="*/ 247 w 62"/>
                <a:gd name="T23" fmla="*/ 182 h 95"/>
                <a:gd name="T24" fmla="*/ 90 w 62"/>
                <a:gd name="T25" fmla="*/ 291 h 95"/>
                <a:gd name="T26" fmla="*/ 110 w 62"/>
                <a:gd name="T27" fmla="*/ 527 h 95"/>
                <a:gd name="T28" fmla="*/ 126 w 62"/>
                <a:gd name="T29" fmla="*/ 599 h 95"/>
                <a:gd name="T30" fmla="*/ 20 w 62"/>
                <a:gd name="T31" fmla="*/ 327 h 9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2" h="95">
                  <a:moveTo>
                    <a:pt x="1" y="24"/>
                  </a:moveTo>
                  <a:cubicBezTo>
                    <a:pt x="9" y="16"/>
                    <a:pt x="23" y="11"/>
                    <a:pt x="34" y="5"/>
                  </a:cubicBezTo>
                  <a:cubicBezTo>
                    <a:pt x="37" y="2"/>
                    <a:pt x="40" y="0"/>
                    <a:pt x="44" y="2"/>
                  </a:cubicBezTo>
                  <a:cubicBezTo>
                    <a:pt x="48" y="4"/>
                    <a:pt x="49" y="10"/>
                    <a:pt x="50" y="14"/>
                  </a:cubicBezTo>
                  <a:cubicBezTo>
                    <a:pt x="53" y="23"/>
                    <a:pt x="56" y="34"/>
                    <a:pt x="58" y="43"/>
                  </a:cubicBezTo>
                  <a:cubicBezTo>
                    <a:pt x="60" y="50"/>
                    <a:pt x="62" y="60"/>
                    <a:pt x="57" y="65"/>
                  </a:cubicBezTo>
                  <a:cubicBezTo>
                    <a:pt x="52" y="71"/>
                    <a:pt x="43" y="75"/>
                    <a:pt x="37" y="80"/>
                  </a:cubicBezTo>
                  <a:cubicBezTo>
                    <a:pt x="31" y="84"/>
                    <a:pt x="26" y="92"/>
                    <a:pt x="19" y="95"/>
                  </a:cubicBezTo>
                  <a:cubicBezTo>
                    <a:pt x="26" y="85"/>
                    <a:pt x="43" y="74"/>
                    <a:pt x="51" y="64"/>
                  </a:cubicBezTo>
                  <a:cubicBezTo>
                    <a:pt x="58" y="54"/>
                    <a:pt x="49" y="39"/>
                    <a:pt x="48" y="28"/>
                  </a:cubicBezTo>
                  <a:cubicBezTo>
                    <a:pt x="47" y="22"/>
                    <a:pt x="44" y="11"/>
                    <a:pt x="37" y="11"/>
                  </a:cubicBezTo>
                  <a:cubicBezTo>
                    <a:pt x="32" y="11"/>
                    <a:pt x="26" y="14"/>
                    <a:pt x="22" y="16"/>
                  </a:cubicBezTo>
                  <a:cubicBezTo>
                    <a:pt x="18" y="19"/>
                    <a:pt x="11" y="23"/>
                    <a:pt x="8" y="26"/>
                  </a:cubicBezTo>
                  <a:cubicBezTo>
                    <a:pt x="3" y="32"/>
                    <a:pt x="8" y="41"/>
                    <a:pt x="10" y="47"/>
                  </a:cubicBezTo>
                  <a:cubicBezTo>
                    <a:pt x="10" y="49"/>
                    <a:pt x="11" y="51"/>
                    <a:pt x="11" y="53"/>
                  </a:cubicBezTo>
                  <a:cubicBezTo>
                    <a:pt x="7" y="48"/>
                    <a:pt x="0" y="35"/>
                    <a:pt x="2" y="29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3" name="Freeform 640">
              <a:extLst>
                <a:ext uri="{FF2B5EF4-FFF2-40B4-BE49-F238E27FC236}">
                  <a16:creationId xmlns:a16="http://schemas.microsoft.com/office/drawing/2014/main" id="{0FFE80A9-13AF-4B94-AA61-5560B4CF0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044"/>
              <a:ext cx="44" cy="92"/>
            </a:xfrm>
            <a:custGeom>
              <a:avLst/>
              <a:gdLst>
                <a:gd name="T0" fmla="*/ 97 w 20"/>
                <a:gd name="T1" fmla="*/ 20 h 41"/>
                <a:gd name="T2" fmla="*/ 0 w 20"/>
                <a:gd name="T3" fmla="*/ 137 h 41"/>
                <a:gd name="T4" fmla="*/ 53 w 20"/>
                <a:gd name="T5" fmla="*/ 462 h 41"/>
                <a:gd name="T6" fmla="*/ 64 w 20"/>
                <a:gd name="T7" fmla="*/ 137 h 41"/>
                <a:gd name="T8" fmla="*/ 213 w 20"/>
                <a:gd name="T9" fmla="*/ 110 h 41"/>
                <a:gd name="T10" fmla="*/ 106 w 20"/>
                <a:gd name="T11" fmla="*/ 2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1">
                  <a:moveTo>
                    <a:pt x="9" y="2"/>
                  </a:moveTo>
                  <a:cubicBezTo>
                    <a:pt x="1" y="0"/>
                    <a:pt x="0" y="6"/>
                    <a:pt x="0" y="12"/>
                  </a:cubicBezTo>
                  <a:cubicBezTo>
                    <a:pt x="1" y="21"/>
                    <a:pt x="2" y="33"/>
                    <a:pt x="5" y="41"/>
                  </a:cubicBezTo>
                  <a:cubicBezTo>
                    <a:pt x="2" y="33"/>
                    <a:pt x="2" y="20"/>
                    <a:pt x="6" y="12"/>
                  </a:cubicBezTo>
                  <a:cubicBezTo>
                    <a:pt x="10" y="5"/>
                    <a:pt x="14" y="9"/>
                    <a:pt x="20" y="10"/>
                  </a:cubicBezTo>
                  <a:cubicBezTo>
                    <a:pt x="20" y="7"/>
                    <a:pt x="14" y="2"/>
                    <a:pt x="10" y="2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4" name="Freeform 641">
              <a:extLst>
                <a:ext uri="{FF2B5EF4-FFF2-40B4-BE49-F238E27FC236}">
                  <a16:creationId xmlns:a16="http://schemas.microsoft.com/office/drawing/2014/main" id="{F6E8876D-837D-473D-BDE8-4375F7C10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100"/>
              <a:ext cx="36" cy="85"/>
            </a:xfrm>
            <a:custGeom>
              <a:avLst/>
              <a:gdLst>
                <a:gd name="T0" fmla="*/ 182 w 16"/>
                <a:gd name="T1" fmla="*/ 0 h 38"/>
                <a:gd name="T2" fmla="*/ 0 w 16"/>
                <a:gd name="T3" fmla="*/ 81 h 38"/>
                <a:gd name="T4" fmla="*/ 56 w 16"/>
                <a:gd name="T5" fmla="*/ 255 h 38"/>
                <a:gd name="T6" fmla="*/ 162 w 16"/>
                <a:gd name="T7" fmla="*/ 425 h 38"/>
                <a:gd name="T8" fmla="*/ 81 w 16"/>
                <a:gd name="T9" fmla="*/ 145 h 38"/>
                <a:gd name="T10" fmla="*/ 182 w 16"/>
                <a:gd name="T11" fmla="*/ 2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8">
                  <a:moveTo>
                    <a:pt x="16" y="0"/>
                  </a:moveTo>
                  <a:cubicBezTo>
                    <a:pt x="11" y="2"/>
                    <a:pt x="3" y="2"/>
                    <a:pt x="0" y="7"/>
                  </a:cubicBezTo>
                  <a:cubicBezTo>
                    <a:pt x="3" y="11"/>
                    <a:pt x="3" y="18"/>
                    <a:pt x="5" y="23"/>
                  </a:cubicBezTo>
                  <a:cubicBezTo>
                    <a:pt x="7" y="28"/>
                    <a:pt x="11" y="33"/>
                    <a:pt x="14" y="38"/>
                  </a:cubicBezTo>
                  <a:cubicBezTo>
                    <a:pt x="10" y="31"/>
                    <a:pt x="6" y="21"/>
                    <a:pt x="7" y="13"/>
                  </a:cubicBezTo>
                  <a:cubicBezTo>
                    <a:pt x="8" y="7"/>
                    <a:pt x="14" y="5"/>
                    <a:pt x="16" y="2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5" name="Freeform 642">
              <a:extLst>
                <a:ext uri="{FF2B5EF4-FFF2-40B4-BE49-F238E27FC236}">
                  <a16:creationId xmlns:a16="http://schemas.microsoft.com/office/drawing/2014/main" id="{5FD411F5-B26E-4DD4-84FA-81CCDB58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239"/>
              <a:ext cx="41" cy="99"/>
            </a:xfrm>
            <a:custGeom>
              <a:avLst/>
              <a:gdLst>
                <a:gd name="T0" fmla="*/ 166 w 18"/>
                <a:gd name="T1" fmla="*/ 11 h 44"/>
                <a:gd name="T2" fmla="*/ 11 w 18"/>
                <a:gd name="T3" fmla="*/ 137 h 44"/>
                <a:gd name="T4" fmla="*/ 73 w 18"/>
                <a:gd name="T5" fmla="*/ 329 h 44"/>
                <a:gd name="T6" fmla="*/ 118 w 18"/>
                <a:gd name="T7" fmla="*/ 502 h 44"/>
                <a:gd name="T8" fmla="*/ 82 w 18"/>
                <a:gd name="T9" fmla="*/ 146 h 44"/>
                <a:gd name="T10" fmla="*/ 212 w 18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44">
                  <a:moveTo>
                    <a:pt x="14" y="1"/>
                  </a:moveTo>
                  <a:cubicBezTo>
                    <a:pt x="10" y="4"/>
                    <a:pt x="0" y="5"/>
                    <a:pt x="1" y="12"/>
                  </a:cubicBezTo>
                  <a:cubicBezTo>
                    <a:pt x="1" y="18"/>
                    <a:pt x="5" y="24"/>
                    <a:pt x="6" y="29"/>
                  </a:cubicBezTo>
                  <a:cubicBezTo>
                    <a:pt x="7" y="34"/>
                    <a:pt x="7" y="40"/>
                    <a:pt x="10" y="44"/>
                  </a:cubicBezTo>
                  <a:cubicBezTo>
                    <a:pt x="10" y="33"/>
                    <a:pt x="3" y="24"/>
                    <a:pt x="7" y="13"/>
                  </a:cubicBezTo>
                  <a:cubicBezTo>
                    <a:pt x="9" y="8"/>
                    <a:pt x="13" y="2"/>
                    <a:pt x="18" y="0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6" name="Freeform 643">
              <a:extLst>
                <a:ext uri="{FF2B5EF4-FFF2-40B4-BE49-F238E27FC236}">
                  <a16:creationId xmlns:a16="http://schemas.microsoft.com/office/drawing/2014/main" id="{846B49D1-B25C-47EE-A6A7-87A0A54C5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221"/>
              <a:ext cx="99" cy="768"/>
            </a:xfrm>
            <a:custGeom>
              <a:avLst/>
              <a:gdLst>
                <a:gd name="T0" fmla="*/ 329 w 44"/>
                <a:gd name="T1" fmla="*/ 1073 h 342"/>
                <a:gd name="T2" fmla="*/ 56 w 44"/>
                <a:gd name="T3" fmla="*/ 2955 h 342"/>
                <a:gd name="T4" fmla="*/ 11 w 44"/>
                <a:gd name="T5" fmla="*/ 3874 h 342"/>
                <a:gd name="T6" fmla="*/ 284 w 44"/>
                <a:gd name="T7" fmla="*/ 2425 h 342"/>
                <a:gd name="T8" fmla="*/ 421 w 44"/>
                <a:gd name="T9" fmla="*/ 793 h 342"/>
                <a:gd name="T10" fmla="*/ 239 w 44"/>
                <a:gd name="T11" fmla="*/ 0 h 342"/>
                <a:gd name="T12" fmla="*/ 329 w 44"/>
                <a:gd name="T13" fmla="*/ 1073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342">
                  <a:moveTo>
                    <a:pt x="29" y="95"/>
                  </a:moveTo>
                  <a:cubicBezTo>
                    <a:pt x="29" y="119"/>
                    <a:pt x="10" y="189"/>
                    <a:pt x="5" y="261"/>
                  </a:cubicBezTo>
                  <a:cubicBezTo>
                    <a:pt x="0" y="333"/>
                    <a:pt x="1" y="342"/>
                    <a:pt x="1" y="342"/>
                  </a:cubicBezTo>
                  <a:cubicBezTo>
                    <a:pt x="20" y="249"/>
                    <a:pt x="20" y="241"/>
                    <a:pt x="25" y="214"/>
                  </a:cubicBezTo>
                  <a:cubicBezTo>
                    <a:pt x="30" y="187"/>
                    <a:pt x="44" y="119"/>
                    <a:pt x="37" y="70"/>
                  </a:cubicBezTo>
                  <a:cubicBezTo>
                    <a:pt x="27" y="18"/>
                    <a:pt x="21" y="0"/>
                    <a:pt x="21" y="0"/>
                  </a:cubicBezTo>
                  <a:cubicBezTo>
                    <a:pt x="27" y="28"/>
                    <a:pt x="31" y="64"/>
                    <a:pt x="29" y="95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7" name="Freeform 644">
              <a:extLst>
                <a:ext uri="{FF2B5EF4-FFF2-40B4-BE49-F238E27FC236}">
                  <a16:creationId xmlns:a16="http://schemas.microsoft.com/office/drawing/2014/main" id="{4EC3A40D-A25D-41E0-8DE6-5FE005B43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988"/>
              <a:ext cx="85" cy="262"/>
            </a:xfrm>
            <a:custGeom>
              <a:avLst/>
              <a:gdLst>
                <a:gd name="T0" fmla="*/ 101 w 38"/>
                <a:gd name="T1" fmla="*/ 0 h 117"/>
                <a:gd name="T2" fmla="*/ 425 w 38"/>
                <a:gd name="T3" fmla="*/ 1314 h 117"/>
                <a:gd name="T4" fmla="*/ 81 w 38"/>
                <a:gd name="T5" fmla="*/ 898 h 117"/>
                <a:gd name="T6" fmla="*/ 101 w 38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17">
                  <a:moveTo>
                    <a:pt x="9" y="0"/>
                  </a:moveTo>
                  <a:cubicBezTo>
                    <a:pt x="4" y="24"/>
                    <a:pt x="11" y="82"/>
                    <a:pt x="38" y="117"/>
                  </a:cubicBezTo>
                  <a:cubicBezTo>
                    <a:pt x="29" y="109"/>
                    <a:pt x="14" y="102"/>
                    <a:pt x="7" y="80"/>
                  </a:cubicBezTo>
                  <a:cubicBezTo>
                    <a:pt x="0" y="59"/>
                    <a:pt x="2" y="37"/>
                    <a:pt x="9" y="0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8" name="Freeform 645">
              <a:extLst>
                <a:ext uri="{FF2B5EF4-FFF2-40B4-BE49-F238E27FC236}">
                  <a16:creationId xmlns:a16="http://schemas.microsoft.com/office/drawing/2014/main" id="{21CD0656-7F4B-4AE2-B2AE-DBFDD2D2B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921"/>
              <a:ext cx="1077" cy="902"/>
            </a:xfrm>
            <a:custGeom>
              <a:avLst/>
              <a:gdLst>
                <a:gd name="T0" fmla="*/ 9 w 480"/>
                <a:gd name="T1" fmla="*/ 408 h 402"/>
                <a:gd name="T2" fmla="*/ 247 w 480"/>
                <a:gd name="T3" fmla="*/ 1470 h 402"/>
                <a:gd name="T4" fmla="*/ 453 w 480"/>
                <a:gd name="T5" fmla="*/ 2652 h 402"/>
                <a:gd name="T6" fmla="*/ 215 w 480"/>
                <a:gd name="T7" fmla="*/ 4541 h 402"/>
                <a:gd name="T8" fmla="*/ 408 w 480"/>
                <a:gd name="T9" fmla="*/ 3987 h 402"/>
                <a:gd name="T10" fmla="*/ 689 w 480"/>
                <a:gd name="T11" fmla="*/ 3388 h 402"/>
                <a:gd name="T12" fmla="*/ 1162 w 480"/>
                <a:gd name="T13" fmla="*/ 2915 h 402"/>
                <a:gd name="T14" fmla="*/ 1546 w 480"/>
                <a:gd name="T15" fmla="*/ 2372 h 402"/>
                <a:gd name="T16" fmla="*/ 2724 w 480"/>
                <a:gd name="T17" fmla="*/ 1364 h 402"/>
                <a:gd name="T18" fmla="*/ 3433 w 480"/>
                <a:gd name="T19" fmla="*/ 1007 h 402"/>
                <a:gd name="T20" fmla="*/ 4371 w 480"/>
                <a:gd name="T21" fmla="*/ 709 h 402"/>
                <a:gd name="T22" fmla="*/ 5423 w 480"/>
                <a:gd name="T23" fmla="*/ 462 h 402"/>
                <a:gd name="T24" fmla="*/ 4597 w 480"/>
                <a:gd name="T25" fmla="*/ 530 h 402"/>
                <a:gd name="T26" fmla="*/ 3725 w 480"/>
                <a:gd name="T27" fmla="*/ 770 h 402"/>
                <a:gd name="T28" fmla="*/ 2825 w 480"/>
                <a:gd name="T29" fmla="*/ 1108 h 402"/>
                <a:gd name="T30" fmla="*/ 1874 w 480"/>
                <a:gd name="T31" fmla="*/ 1708 h 402"/>
                <a:gd name="T32" fmla="*/ 1073 w 480"/>
                <a:gd name="T33" fmla="*/ 2033 h 402"/>
                <a:gd name="T34" fmla="*/ 619 w 480"/>
                <a:gd name="T35" fmla="*/ 1627 h 402"/>
                <a:gd name="T36" fmla="*/ 363 w 480"/>
                <a:gd name="T37" fmla="*/ 963 h 402"/>
                <a:gd name="T38" fmla="*/ 191 w 480"/>
                <a:gd name="T39" fmla="*/ 397 h 402"/>
                <a:gd name="T40" fmla="*/ 680 w 480"/>
                <a:gd name="T41" fmla="*/ 126 h 402"/>
                <a:gd name="T42" fmla="*/ 9 w 480"/>
                <a:gd name="T43" fmla="*/ 408 h 4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80" h="402">
                  <a:moveTo>
                    <a:pt x="1" y="36"/>
                  </a:moveTo>
                  <a:cubicBezTo>
                    <a:pt x="1" y="72"/>
                    <a:pt x="15" y="97"/>
                    <a:pt x="22" y="130"/>
                  </a:cubicBezTo>
                  <a:cubicBezTo>
                    <a:pt x="29" y="165"/>
                    <a:pt x="42" y="199"/>
                    <a:pt x="40" y="235"/>
                  </a:cubicBezTo>
                  <a:cubicBezTo>
                    <a:pt x="37" y="291"/>
                    <a:pt x="23" y="347"/>
                    <a:pt x="19" y="402"/>
                  </a:cubicBezTo>
                  <a:cubicBezTo>
                    <a:pt x="24" y="382"/>
                    <a:pt x="32" y="366"/>
                    <a:pt x="36" y="353"/>
                  </a:cubicBezTo>
                  <a:cubicBezTo>
                    <a:pt x="42" y="334"/>
                    <a:pt x="50" y="317"/>
                    <a:pt x="61" y="300"/>
                  </a:cubicBezTo>
                  <a:cubicBezTo>
                    <a:pt x="72" y="284"/>
                    <a:pt x="90" y="274"/>
                    <a:pt x="103" y="258"/>
                  </a:cubicBezTo>
                  <a:cubicBezTo>
                    <a:pt x="115" y="243"/>
                    <a:pt x="126" y="227"/>
                    <a:pt x="137" y="210"/>
                  </a:cubicBezTo>
                  <a:cubicBezTo>
                    <a:pt x="161" y="174"/>
                    <a:pt x="200" y="140"/>
                    <a:pt x="241" y="121"/>
                  </a:cubicBezTo>
                  <a:cubicBezTo>
                    <a:pt x="264" y="110"/>
                    <a:pt x="279" y="96"/>
                    <a:pt x="304" y="89"/>
                  </a:cubicBezTo>
                  <a:cubicBezTo>
                    <a:pt x="331" y="80"/>
                    <a:pt x="358" y="69"/>
                    <a:pt x="387" y="63"/>
                  </a:cubicBezTo>
                  <a:cubicBezTo>
                    <a:pt x="414" y="57"/>
                    <a:pt x="452" y="42"/>
                    <a:pt x="480" y="41"/>
                  </a:cubicBezTo>
                  <a:cubicBezTo>
                    <a:pt x="464" y="30"/>
                    <a:pt x="425" y="44"/>
                    <a:pt x="407" y="47"/>
                  </a:cubicBezTo>
                  <a:cubicBezTo>
                    <a:pt x="380" y="50"/>
                    <a:pt x="355" y="60"/>
                    <a:pt x="330" y="68"/>
                  </a:cubicBezTo>
                  <a:cubicBezTo>
                    <a:pt x="303" y="76"/>
                    <a:pt x="275" y="86"/>
                    <a:pt x="250" y="98"/>
                  </a:cubicBezTo>
                  <a:cubicBezTo>
                    <a:pt x="221" y="114"/>
                    <a:pt x="194" y="133"/>
                    <a:pt x="166" y="151"/>
                  </a:cubicBezTo>
                  <a:cubicBezTo>
                    <a:pt x="145" y="166"/>
                    <a:pt x="123" y="189"/>
                    <a:pt x="95" y="180"/>
                  </a:cubicBezTo>
                  <a:cubicBezTo>
                    <a:pt x="75" y="174"/>
                    <a:pt x="63" y="162"/>
                    <a:pt x="55" y="144"/>
                  </a:cubicBezTo>
                  <a:cubicBezTo>
                    <a:pt x="46" y="125"/>
                    <a:pt x="40" y="104"/>
                    <a:pt x="32" y="85"/>
                  </a:cubicBezTo>
                  <a:cubicBezTo>
                    <a:pt x="25" y="68"/>
                    <a:pt x="21" y="52"/>
                    <a:pt x="17" y="35"/>
                  </a:cubicBezTo>
                  <a:cubicBezTo>
                    <a:pt x="16" y="19"/>
                    <a:pt x="32" y="6"/>
                    <a:pt x="60" y="11"/>
                  </a:cubicBezTo>
                  <a:cubicBezTo>
                    <a:pt x="33" y="0"/>
                    <a:pt x="0" y="7"/>
                    <a:pt x="1" y="36"/>
                  </a:cubicBezTo>
                </a:path>
              </a:pathLst>
            </a:custGeom>
            <a:solidFill>
              <a:srgbClr val="76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69" name="Freeform 646">
              <a:extLst>
                <a:ext uri="{FF2B5EF4-FFF2-40B4-BE49-F238E27FC236}">
                  <a16:creationId xmlns:a16="http://schemas.microsoft.com/office/drawing/2014/main" id="{2B21E756-2C08-435E-822D-1EF3305EB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049"/>
              <a:ext cx="510" cy="533"/>
            </a:xfrm>
            <a:custGeom>
              <a:avLst/>
              <a:gdLst>
                <a:gd name="T0" fmla="*/ 0 w 227"/>
                <a:gd name="T1" fmla="*/ 0 h 238"/>
                <a:gd name="T2" fmla="*/ 218 w 227"/>
                <a:gd name="T3" fmla="*/ 817 h 238"/>
                <a:gd name="T4" fmla="*/ 445 w 227"/>
                <a:gd name="T5" fmla="*/ 1595 h 238"/>
                <a:gd name="T6" fmla="*/ 398 w 227"/>
                <a:gd name="T7" fmla="*/ 2549 h 238"/>
                <a:gd name="T8" fmla="*/ 474 w 227"/>
                <a:gd name="T9" fmla="*/ 2582 h 238"/>
                <a:gd name="T10" fmla="*/ 555 w 227"/>
                <a:gd name="T11" fmla="*/ 2412 h 238"/>
                <a:gd name="T12" fmla="*/ 793 w 227"/>
                <a:gd name="T13" fmla="*/ 2092 h 238"/>
                <a:gd name="T14" fmla="*/ 1166 w 227"/>
                <a:gd name="T15" fmla="*/ 1776 h 238"/>
                <a:gd name="T16" fmla="*/ 1438 w 227"/>
                <a:gd name="T17" fmla="*/ 1460 h 238"/>
                <a:gd name="T18" fmla="*/ 2121 w 227"/>
                <a:gd name="T19" fmla="*/ 907 h 238"/>
                <a:gd name="T20" fmla="*/ 2575 w 227"/>
                <a:gd name="T21" fmla="*/ 643 h 238"/>
                <a:gd name="T22" fmla="*/ 1090 w 227"/>
                <a:gd name="T23" fmla="*/ 1615 h 238"/>
                <a:gd name="T24" fmla="*/ 692 w 227"/>
                <a:gd name="T25" fmla="*/ 1651 h 238"/>
                <a:gd name="T26" fmla="*/ 465 w 227"/>
                <a:gd name="T27" fmla="*/ 1368 h 238"/>
                <a:gd name="T28" fmla="*/ 328 w 227"/>
                <a:gd name="T29" fmla="*/ 1012 h 238"/>
                <a:gd name="T30" fmla="*/ 90 w 227"/>
                <a:gd name="T31" fmla="*/ 316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7" h="238">
                  <a:moveTo>
                    <a:pt x="0" y="0"/>
                  </a:moveTo>
                  <a:cubicBezTo>
                    <a:pt x="2" y="25"/>
                    <a:pt x="13" y="48"/>
                    <a:pt x="19" y="73"/>
                  </a:cubicBezTo>
                  <a:cubicBezTo>
                    <a:pt x="24" y="96"/>
                    <a:pt x="34" y="119"/>
                    <a:pt x="39" y="142"/>
                  </a:cubicBezTo>
                  <a:cubicBezTo>
                    <a:pt x="43" y="170"/>
                    <a:pt x="42" y="200"/>
                    <a:pt x="35" y="227"/>
                  </a:cubicBezTo>
                  <a:cubicBezTo>
                    <a:pt x="33" y="236"/>
                    <a:pt x="37" y="238"/>
                    <a:pt x="42" y="230"/>
                  </a:cubicBezTo>
                  <a:cubicBezTo>
                    <a:pt x="45" y="226"/>
                    <a:pt x="47" y="220"/>
                    <a:pt x="49" y="215"/>
                  </a:cubicBezTo>
                  <a:cubicBezTo>
                    <a:pt x="53" y="202"/>
                    <a:pt x="58" y="194"/>
                    <a:pt x="70" y="186"/>
                  </a:cubicBezTo>
                  <a:cubicBezTo>
                    <a:pt x="81" y="179"/>
                    <a:pt x="94" y="169"/>
                    <a:pt x="103" y="158"/>
                  </a:cubicBezTo>
                  <a:cubicBezTo>
                    <a:pt x="111" y="148"/>
                    <a:pt x="116" y="139"/>
                    <a:pt x="127" y="130"/>
                  </a:cubicBezTo>
                  <a:cubicBezTo>
                    <a:pt x="146" y="113"/>
                    <a:pt x="165" y="95"/>
                    <a:pt x="187" y="81"/>
                  </a:cubicBezTo>
                  <a:cubicBezTo>
                    <a:pt x="193" y="77"/>
                    <a:pt x="221" y="60"/>
                    <a:pt x="227" y="57"/>
                  </a:cubicBezTo>
                  <a:cubicBezTo>
                    <a:pt x="183" y="70"/>
                    <a:pt x="134" y="120"/>
                    <a:pt x="96" y="144"/>
                  </a:cubicBezTo>
                  <a:cubicBezTo>
                    <a:pt x="85" y="151"/>
                    <a:pt x="72" y="155"/>
                    <a:pt x="61" y="147"/>
                  </a:cubicBezTo>
                  <a:cubicBezTo>
                    <a:pt x="50" y="139"/>
                    <a:pt x="45" y="134"/>
                    <a:pt x="41" y="122"/>
                  </a:cubicBezTo>
                  <a:cubicBezTo>
                    <a:pt x="37" y="110"/>
                    <a:pt x="36" y="101"/>
                    <a:pt x="29" y="90"/>
                  </a:cubicBezTo>
                  <a:cubicBezTo>
                    <a:pt x="18" y="72"/>
                    <a:pt x="17" y="46"/>
                    <a:pt x="8" y="28"/>
                  </a:cubicBezTo>
                </a:path>
              </a:pathLst>
            </a:custGeom>
            <a:solidFill>
              <a:srgbClr val="A0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0" name="Freeform 647">
              <a:extLst>
                <a:ext uri="{FF2B5EF4-FFF2-40B4-BE49-F238E27FC236}">
                  <a16:creationId xmlns:a16="http://schemas.microsoft.com/office/drawing/2014/main" id="{994A23EF-CED7-4148-80BF-1B8FBE0C0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049"/>
              <a:ext cx="276" cy="96"/>
            </a:xfrm>
            <a:custGeom>
              <a:avLst/>
              <a:gdLst>
                <a:gd name="T0" fmla="*/ 0 w 123"/>
                <a:gd name="T1" fmla="*/ 478 h 43"/>
                <a:gd name="T2" fmla="*/ 1389 w 123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3" h="43">
                  <a:moveTo>
                    <a:pt x="0" y="43"/>
                  </a:moveTo>
                  <a:cubicBezTo>
                    <a:pt x="37" y="25"/>
                    <a:pt x="89" y="6"/>
                    <a:pt x="123" y="0"/>
                  </a:cubicBezTo>
                </a:path>
              </a:pathLst>
            </a:custGeom>
            <a:solidFill>
              <a:srgbClr val="A0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1" name="Freeform 648">
              <a:extLst>
                <a:ext uri="{FF2B5EF4-FFF2-40B4-BE49-F238E27FC236}">
                  <a16:creationId xmlns:a16="http://schemas.microsoft.com/office/drawing/2014/main" id="{E6998404-97AB-4C81-A40D-BFE61B7E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378"/>
              <a:ext cx="106" cy="112"/>
            </a:xfrm>
            <a:custGeom>
              <a:avLst/>
              <a:gdLst>
                <a:gd name="T0" fmla="*/ 11 w 47"/>
                <a:gd name="T1" fmla="*/ 134 h 50"/>
                <a:gd name="T2" fmla="*/ 11 w 47"/>
                <a:gd name="T3" fmla="*/ 405 h 50"/>
                <a:gd name="T4" fmla="*/ 126 w 47"/>
                <a:gd name="T5" fmla="*/ 372 h 50"/>
                <a:gd name="T6" fmla="*/ 539 w 47"/>
                <a:gd name="T7" fmla="*/ 65 h 50"/>
                <a:gd name="T8" fmla="*/ 183 w 47"/>
                <a:gd name="T9" fmla="*/ 246 h 50"/>
                <a:gd name="T10" fmla="*/ 72 w 47"/>
                <a:gd name="T11" fmla="*/ 181 h 50"/>
                <a:gd name="T12" fmla="*/ 11 w 47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50">
                  <a:moveTo>
                    <a:pt x="1" y="12"/>
                  </a:moveTo>
                  <a:cubicBezTo>
                    <a:pt x="0" y="18"/>
                    <a:pt x="1" y="28"/>
                    <a:pt x="1" y="36"/>
                  </a:cubicBezTo>
                  <a:cubicBezTo>
                    <a:pt x="3" y="50"/>
                    <a:pt x="8" y="41"/>
                    <a:pt x="11" y="33"/>
                  </a:cubicBezTo>
                  <a:cubicBezTo>
                    <a:pt x="16" y="20"/>
                    <a:pt x="37" y="17"/>
                    <a:pt x="47" y="6"/>
                  </a:cubicBezTo>
                  <a:cubicBezTo>
                    <a:pt x="37" y="13"/>
                    <a:pt x="28" y="20"/>
                    <a:pt x="16" y="22"/>
                  </a:cubicBezTo>
                  <a:cubicBezTo>
                    <a:pt x="9" y="23"/>
                    <a:pt x="9" y="23"/>
                    <a:pt x="6" y="16"/>
                  </a:cubicBezTo>
                  <a:cubicBezTo>
                    <a:pt x="4" y="11"/>
                    <a:pt x="0" y="5"/>
                    <a:pt x="1" y="0"/>
                  </a:cubicBezTo>
                </a:path>
              </a:pathLst>
            </a:custGeom>
            <a:solidFill>
              <a:srgbClr val="C0C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2" name="Freeform 649">
              <a:extLst>
                <a:ext uri="{FF2B5EF4-FFF2-40B4-BE49-F238E27FC236}">
                  <a16:creationId xmlns:a16="http://schemas.microsoft.com/office/drawing/2014/main" id="{9F4426FA-1F8A-4ED0-9958-7636FE585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078"/>
              <a:ext cx="71" cy="22"/>
            </a:xfrm>
            <a:custGeom>
              <a:avLst/>
              <a:gdLst>
                <a:gd name="T0" fmla="*/ 0 w 32"/>
                <a:gd name="T1" fmla="*/ 106 h 10"/>
                <a:gd name="T2" fmla="*/ 351 w 32"/>
                <a:gd name="T3" fmla="*/ 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0">
                  <a:moveTo>
                    <a:pt x="0" y="10"/>
                  </a:moveTo>
                  <a:cubicBezTo>
                    <a:pt x="7" y="3"/>
                    <a:pt x="22" y="0"/>
                    <a:pt x="3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3" name="Freeform 650">
              <a:extLst>
                <a:ext uri="{FF2B5EF4-FFF2-40B4-BE49-F238E27FC236}">
                  <a16:creationId xmlns:a16="http://schemas.microsoft.com/office/drawing/2014/main" id="{1757242D-2646-4F27-A4F7-5326E374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235"/>
              <a:ext cx="56" cy="40"/>
            </a:xfrm>
            <a:custGeom>
              <a:avLst/>
              <a:gdLst>
                <a:gd name="T0" fmla="*/ 0 w 25"/>
                <a:gd name="T1" fmla="*/ 198 h 18"/>
                <a:gd name="T2" fmla="*/ 280 w 2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">
                  <a:moveTo>
                    <a:pt x="0" y="18"/>
                  </a:moveTo>
                  <a:cubicBezTo>
                    <a:pt x="6" y="10"/>
                    <a:pt x="16" y="5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4" name="Freeform 651">
              <a:extLst>
                <a:ext uri="{FF2B5EF4-FFF2-40B4-BE49-F238E27FC236}">
                  <a16:creationId xmlns:a16="http://schemas.microsoft.com/office/drawing/2014/main" id="{6EB372C2-FDA3-4430-8594-834148E3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282"/>
              <a:ext cx="14" cy="16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85 h 7"/>
                <a:gd name="T4" fmla="*/ 77 w 6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3" y="5"/>
                    <a:pt x="5" y="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5" name="Freeform 652">
              <a:extLst>
                <a:ext uri="{FF2B5EF4-FFF2-40B4-BE49-F238E27FC236}">
                  <a16:creationId xmlns:a16="http://schemas.microsoft.com/office/drawing/2014/main" id="{03FDA437-3DDE-4CAF-BC36-C34A5C226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102"/>
              <a:ext cx="12" cy="9"/>
            </a:xfrm>
            <a:custGeom>
              <a:avLst/>
              <a:gdLst>
                <a:gd name="T0" fmla="*/ 70 w 5"/>
                <a:gd name="T1" fmla="*/ 0 h 4"/>
                <a:gd name="T2" fmla="*/ 0 w 5"/>
                <a:gd name="T3" fmla="*/ 45 h 4"/>
                <a:gd name="T4" fmla="*/ 58 w 5"/>
                <a:gd name="T5" fmla="*/ 3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0"/>
                    <a:pt x="1" y="2"/>
                    <a:pt x="0" y="4"/>
                  </a:cubicBezTo>
                  <a:cubicBezTo>
                    <a:pt x="1" y="4"/>
                    <a:pt x="3" y="3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6" name="Freeform 653">
              <a:extLst>
                <a:ext uri="{FF2B5EF4-FFF2-40B4-BE49-F238E27FC236}">
                  <a16:creationId xmlns:a16="http://schemas.microsoft.com/office/drawing/2014/main" id="{6EFC8B7B-7A3E-4CA3-B978-B9C5302C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425"/>
              <a:ext cx="14" cy="27"/>
            </a:xfrm>
            <a:custGeom>
              <a:avLst/>
              <a:gdLst>
                <a:gd name="T0" fmla="*/ 37 w 6"/>
                <a:gd name="T1" fmla="*/ 11 h 12"/>
                <a:gd name="T2" fmla="*/ 77 w 6"/>
                <a:gd name="T3" fmla="*/ 81 h 12"/>
                <a:gd name="T4" fmla="*/ 12 w 6"/>
                <a:gd name="T5" fmla="*/ 137 h 12"/>
                <a:gd name="T6" fmla="*/ 12 w 6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2">
                  <a:moveTo>
                    <a:pt x="3" y="1"/>
                  </a:moveTo>
                  <a:cubicBezTo>
                    <a:pt x="3" y="4"/>
                    <a:pt x="3" y="5"/>
                    <a:pt x="6" y="7"/>
                  </a:cubicBezTo>
                  <a:cubicBezTo>
                    <a:pt x="5" y="9"/>
                    <a:pt x="3" y="11"/>
                    <a:pt x="1" y="12"/>
                  </a:cubicBezTo>
                  <a:cubicBezTo>
                    <a:pt x="0" y="8"/>
                    <a:pt x="0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7" name="Freeform 654">
              <a:extLst>
                <a:ext uri="{FF2B5EF4-FFF2-40B4-BE49-F238E27FC236}">
                  <a16:creationId xmlns:a16="http://schemas.microsoft.com/office/drawing/2014/main" id="{2061A344-C93B-427B-B908-23373348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434"/>
              <a:ext cx="11" cy="5"/>
            </a:xfrm>
            <a:custGeom>
              <a:avLst/>
              <a:gdLst>
                <a:gd name="T0" fmla="*/ 0 w 5"/>
                <a:gd name="T1" fmla="*/ 33 h 2"/>
                <a:gd name="T2" fmla="*/ 53 w 5"/>
                <a:gd name="T3" fmla="*/ 0 h 2"/>
                <a:gd name="T4" fmla="*/ 33 w 5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4" y="1"/>
                    <a:pt x="3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8" name="Freeform 655">
              <a:extLst>
                <a:ext uri="{FF2B5EF4-FFF2-40B4-BE49-F238E27FC236}">
                  <a16:creationId xmlns:a16="http://schemas.microsoft.com/office/drawing/2014/main" id="{8ACECAC9-F978-444F-B138-46656FA47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3261"/>
              <a:ext cx="305" cy="635"/>
            </a:xfrm>
            <a:custGeom>
              <a:avLst/>
              <a:gdLst>
                <a:gd name="T0" fmla="*/ 408 w 136"/>
                <a:gd name="T1" fmla="*/ 417 h 283"/>
                <a:gd name="T2" fmla="*/ 608 w 136"/>
                <a:gd name="T3" fmla="*/ 543 h 283"/>
                <a:gd name="T4" fmla="*/ 825 w 136"/>
                <a:gd name="T5" fmla="*/ 610 h 283"/>
                <a:gd name="T6" fmla="*/ 1097 w 136"/>
                <a:gd name="T7" fmla="*/ 963 h 283"/>
                <a:gd name="T8" fmla="*/ 1453 w 136"/>
                <a:gd name="T9" fmla="*/ 1218 h 283"/>
                <a:gd name="T10" fmla="*/ 1514 w 136"/>
                <a:gd name="T11" fmla="*/ 2024 h 283"/>
                <a:gd name="T12" fmla="*/ 1498 w 136"/>
                <a:gd name="T13" fmla="*/ 2859 h 283"/>
                <a:gd name="T14" fmla="*/ 518 w 136"/>
                <a:gd name="T15" fmla="*/ 3052 h 283"/>
                <a:gd name="T16" fmla="*/ 935 w 136"/>
                <a:gd name="T17" fmla="*/ 2906 h 283"/>
                <a:gd name="T18" fmla="*/ 1173 w 136"/>
                <a:gd name="T19" fmla="*/ 2542 h 283"/>
                <a:gd name="T20" fmla="*/ 1036 w 136"/>
                <a:gd name="T21" fmla="*/ 1607 h 283"/>
                <a:gd name="T22" fmla="*/ 754 w 136"/>
                <a:gd name="T23" fmla="*/ 1061 h 283"/>
                <a:gd name="T24" fmla="*/ 473 w 136"/>
                <a:gd name="T25" fmla="*/ 826 h 283"/>
                <a:gd name="T26" fmla="*/ 271 w 136"/>
                <a:gd name="T27" fmla="*/ 655 h 283"/>
                <a:gd name="T28" fmla="*/ 146 w 136"/>
                <a:gd name="T29" fmla="*/ 1082 h 283"/>
                <a:gd name="T30" fmla="*/ 20 w 136"/>
                <a:gd name="T31" fmla="*/ 215 h 283"/>
                <a:gd name="T32" fmla="*/ 202 w 136"/>
                <a:gd name="T33" fmla="*/ 236 h 283"/>
                <a:gd name="T34" fmla="*/ 428 w 136"/>
                <a:gd name="T35" fmla="*/ 417 h 2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6" h="283">
                  <a:moveTo>
                    <a:pt x="36" y="37"/>
                  </a:moveTo>
                  <a:cubicBezTo>
                    <a:pt x="42" y="39"/>
                    <a:pt x="48" y="45"/>
                    <a:pt x="54" y="48"/>
                  </a:cubicBezTo>
                  <a:cubicBezTo>
                    <a:pt x="60" y="51"/>
                    <a:pt x="66" y="52"/>
                    <a:pt x="73" y="54"/>
                  </a:cubicBezTo>
                  <a:cubicBezTo>
                    <a:pt x="90" y="59"/>
                    <a:pt x="88" y="71"/>
                    <a:pt x="97" y="85"/>
                  </a:cubicBezTo>
                  <a:cubicBezTo>
                    <a:pt x="104" y="96"/>
                    <a:pt x="126" y="95"/>
                    <a:pt x="129" y="108"/>
                  </a:cubicBezTo>
                  <a:cubicBezTo>
                    <a:pt x="131" y="116"/>
                    <a:pt x="132" y="149"/>
                    <a:pt x="134" y="179"/>
                  </a:cubicBezTo>
                  <a:cubicBezTo>
                    <a:pt x="135" y="211"/>
                    <a:pt x="136" y="240"/>
                    <a:pt x="133" y="253"/>
                  </a:cubicBezTo>
                  <a:cubicBezTo>
                    <a:pt x="127" y="283"/>
                    <a:pt x="67" y="272"/>
                    <a:pt x="46" y="270"/>
                  </a:cubicBezTo>
                  <a:cubicBezTo>
                    <a:pt x="53" y="275"/>
                    <a:pt x="75" y="261"/>
                    <a:pt x="83" y="257"/>
                  </a:cubicBezTo>
                  <a:cubicBezTo>
                    <a:pt x="96" y="250"/>
                    <a:pt x="103" y="239"/>
                    <a:pt x="104" y="225"/>
                  </a:cubicBezTo>
                  <a:cubicBezTo>
                    <a:pt x="105" y="196"/>
                    <a:pt x="97" y="169"/>
                    <a:pt x="92" y="142"/>
                  </a:cubicBezTo>
                  <a:cubicBezTo>
                    <a:pt x="88" y="121"/>
                    <a:pt x="83" y="107"/>
                    <a:pt x="67" y="94"/>
                  </a:cubicBezTo>
                  <a:cubicBezTo>
                    <a:pt x="58" y="87"/>
                    <a:pt x="49" y="81"/>
                    <a:pt x="42" y="73"/>
                  </a:cubicBezTo>
                  <a:cubicBezTo>
                    <a:pt x="38" y="69"/>
                    <a:pt x="30" y="56"/>
                    <a:pt x="24" y="58"/>
                  </a:cubicBezTo>
                  <a:cubicBezTo>
                    <a:pt x="13" y="61"/>
                    <a:pt x="15" y="88"/>
                    <a:pt x="13" y="96"/>
                  </a:cubicBezTo>
                  <a:cubicBezTo>
                    <a:pt x="13" y="69"/>
                    <a:pt x="5" y="45"/>
                    <a:pt x="2" y="19"/>
                  </a:cubicBezTo>
                  <a:cubicBezTo>
                    <a:pt x="0" y="0"/>
                    <a:pt x="10" y="10"/>
                    <a:pt x="18" y="21"/>
                  </a:cubicBezTo>
                  <a:cubicBezTo>
                    <a:pt x="24" y="29"/>
                    <a:pt x="30" y="31"/>
                    <a:pt x="38" y="37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79" name="Freeform 656">
              <a:extLst>
                <a:ext uri="{FF2B5EF4-FFF2-40B4-BE49-F238E27FC236}">
                  <a16:creationId xmlns:a16="http://schemas.microsoft.com/office/drawing/2014/main" id="{2F18DDB6-1915-4CF7-86B7-CFF3B78A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362"/>
              <a:ext cx="128" cy="471"/>
            </a:xfrm>
            <a:custGeom>
              <a:avLst/>
              <a:gdLst>
                <a:gd name="T0" fmla="*/ 20 w 57"/>
                <a:gd name="T1" fmla="*/ 0 h 210"/>
                <a:gd name="T2" fmla="*/ 56 w 57"/>
                <a:gd name="T3" fmla="*/ 437 h 210"/>
                <a:gd name="T4" fmla="*/ 101 w 57"/>
                <a:gd name="T5" fmla="*/ 1106 h 210"/>
                <a:gd name="T6" fmla="*/ 171 w 57"/>
                <a:gd name="T7" fmla="*/ 1850 h 210"/>
                <a:gd name="T8" fmla="*/ 202 w 57"/>
                <a:gd name="T9" fmla="*/ 2368 h 210"/>
                <a:gd name="T10" fmla="*/ 171 w 57"/>
                <a:gd name="T11" fmla="*/ 1007 h 210"/>
                <a:gd name="T12" fmla="*/ 644 w 57"/>
                <a:gd name="T13" fmla="*/ 307 h 210"/>
                <a:gd name="T14" fmla="*/ 171 w 57"/>
                <a:gd name="T15" fmla="*/ 9 h 2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210">
                  <a:moveTo>
                    <a:pt x="2" y="0"/>
                  </a:moveTo>
                  <a:cubicBezTo>
                    <a:pt x="0" y="13"/>
                    <a:pt x="4" y="27"/>
                    <a:pt x="5" y="39"/>
                  </a:cubicBezTo>
                  <a:cubicBezTo>
                    <a:pt x="6" y="59"/>
                    <a:pt x="7" y="78"/>
                    <a:pt x="9" y="98"/>
                  </a:cubicBezTo>
                  <a:cubicBezTo>
                    <a:pt x="11" y="120"/>
                    <a:pt x="14" y="142"/>
                    <a:pt x="15" y="164"/>
                  </a:cubicBezTo>
                  <a:cubicBezTo>
                    <a:pt x="15" y="179"/>
                    <a:pt x="13" y="196"/>
                    <a:pt x="18" y="210"/>
                  </a:cubicBezTo>
                  <a:cubicBezTo>
                    <a:pt x="16" y="170"/>
                    <a:pt x="13" y="129"/>
                    <a:pt x="15" y="89"/>
                  </a:cubicBezTo>
                  <a:cubicBezTo>
                    <a:pt x="16" y="56"/>
                    <a:pt x="19" y="29"/>
                    <a:pt x="57" y="27"/>
                  </a:cubicBezTo>
                  <a:cubicBezTo>
                    <a:pt x="46" y="14"/>
                    <a:pt x="26" y="12"/>
                    <a:pt x="15" y="1"/>
                  </a:cubicBezTo>
                </a:path>
              </a:pathLst>
            </a:custGeom>
            <a:solidFill>
              <a:srgbClr val="297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0" name="Freeform 657">
              <a:extLst>
                <a:ext uri="{FF2B5EF4-FFF2-40B4-BE49-F238E27FC236}">
                  <a16:creationId xmlns:a16="http://schemas.microsoft.com/office/drawing/2014/main" id="{7C6AD4F1-A781-4A99-84F9-8AC5B9C69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3391"/>
              <a:ext cx="110" cy="480"/>
            </a:xfrm>
            <a:custGeom>
              <a:avLst/>
              <a:gdLst>
                <a:gd name="T0" fmla="*/ 510 w 49"/>
                <a:gd name="T1" fmla="*/ 588 h 214"/>
                <a:gd name="T2" fmla="*/ 519 w 49"/>
                <a:gd name="T3" fmla="*/ 2223 h 214"/>
                <a:gd name="T4" fmla="*/ 56 w 49"/>
                <a:gd name="T5" fmla="*/ 2380 h 214"/>
                <a:gd name="T6" fmla="*/ 45 w 49"/>
                <a:gd name="T7" fmla="*/ 2380 h 214"/>
                <a:gd name="T8" fmla="*/ 409 w 49"/>
                <a:gd name="T9" fmla="*/ 2097 h 214"/>
                <a:gd name="T10" fmla="*/ 337 w 49"/>
                <a:gd name="T11" fmla="*/ 1534 h 214"/>
                <a:gd name="T12" fmla="*/ 218 w 49"/>
                <a:gd name="T13" fmla="*/ 437 h 214"/>
                <a:gd name="T14" fmla="*/ 0 w 49"/>
                <a:gd name="T15" fmla="*/ 0 h 214"/>
                <a:gd name="T16" fmla="*/ 81 w 49"/>
                <a:gd name="T17" fmla="*/ 0 h 214"/>
                <a:gd name="T18" fmla="*/ 308 w 49"/>
                <a:gd name="T19" fmla="*/ 327 h 214"/>
                <a:gd name="T20" fmla="*/ 519 w 49"/>
                <a:gd name="T21" fmla="*/ 635 h 2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214">
                  <a:moveTo>
                    <a:pt x="45" y="52"/>
                  </a:moveTo>
                  <a:cubicBezTo>
                    <a:pt x="47" y="81"/>
                    <a:pt x="49" y="184"/>
                    <a:pt x="46" y="197"/>
                  </a:cubicBezTo>
                  <a:cubicBezTo>
                    <a:pt x="43" y="210"/>
                    <a:pt x="16" y="214"/>
                    <a:pt x="5" y="211"/>
                  </a:cubicBezTo>
                  <a:cubicBezTo>
                    <a:pt x="5" y="211"/>
                    <a:pt x="2" y="211"/>
                    <a:pt x="4" y="211"/>
                  </a:cubicBezTo>
                  <a:cubicBezTo>
                    <a:pt x="19" y="212"/>
                    <a:pt x="36" y="203"/>
                    <a:pt x="36" y="186"/>
                  </a:cubicBezTo>
                  <a:cubicBezTo>
                    <a:pt x="35" y="170"/>
                    <a:pt x="31" y="153"/>
                    <a:pt x="30" y="136"/>
                  </a:cubicBezTo>
                  <a:cubicBezTo>
                    <a:pt x="27" y="103"/>
                    <a:pt x="40" y="67"/>
                    <a:pt x="19" y="39"/>
                  </a:cubicBezTo>
                  <a:cubicBezTo>
                    <a:pt x="9" y="26"/>
                    <a:pt x="5" y="15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5" y="9"/>
                    <a:pt x="20" y="24"/>
                    <a:pt x="27" y="29"/>
                  </a:cubicBezTo>
                  <a:cubicBezTo>
                    <a:pt x="38" y="37"/>
                    <a:pt x="42" y="41"/>
                    <a:pt x="46" y="56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1" name="Freeform 658">
              <a:extLst>
                <a:ext uri="{FF2B5EF4-FFF2-40B4-BE49-F238E27FC236}">
                  <a16:creationId xmlns:a16="http://schemas.microsoft.com/office/drawing/2014/main" id="{A1DFCDE2-29BC-44A5-8BD7-475519F44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3321"/>
              <a:ext cx="177" cy="130"/>
            </a:xfrm>
            <a:custGeom>
              <a:avLst/>
              <a:gdLst>
                <a:gd name="T0" fmla="*/ 101 w 79"/>
                <a:gd name="T1" fmla="*/ 56 h 58"/>
                <a:gd name="T2" fmla="*/ 300 w 79"/>
                <a:gd name="T3" fmla="*/ 146 h 58"/>
                <a:gd name="T4" fmla="*/ 527 w 79"/>
                <a:gd name="T5" fmla="*/ 271 h 58"/>
                <a:gd name="T6" fmla="*/ 744 w 79"/>
                <a:gd name="T7" fmla="*/ 282 h 58"/>
                <a:gd name="T8" fmla="*/ 889 w 79"/>
                <a:gd name="T9" fmla="*/ 652 h 58"/>
                <a:gd name="T10" fmla="*/ 652 w 79"/>
                <a:gd name="T11" fmla="*/ 453 h 58"/>
                <a:gd name="T12" fmla="*/ 426 w 79"/>
                <a:gd name="T13" fmla="*/ 361 h 58"/>
                <a:gd name="T14" fmla="*/ 0 w 79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58">
                  <a:moveTo>
                    <a:pt x="9" y="5"/>
                  </a:moveTo>
                  <a:cubicBezTo>
                    <a:pt x="14" y="9"/>
                    <a:pt x="21" y="10"/>
                    <a:pt x="27" y="13"/>
                  </a:cubicBezTo>
                  <a:cubicBezTo>
                    <a:pt x="34" y="16"/>
                    <a:pt x="40" y="22"/>
                    <a:pt x="47" y="24"/>
                  </a:cubicBezTo>
                  <a:cubicBezTo>
                    <a:pt x="53" y="25"/>
                    <a:pt x="60" y="24"/>
                    <a:pt x="66" y="25"/>
                  </a:cubicBezTo>
                  <a:cubicBezTo>
                    <a:pt x="68" y="35"/>
                    <a:pt x="74" y="49"/>
                    <a:pt x="79" y="58"/>
                  </a:cubicBezTo>
                  <a:cubicBezTo>
                    <a:pt x="73" y="53"/>
                    <a:pt x="63" y="46"/>
                    <a:pt x="58" y="40"/>
                  </a:cubicBezTo>
                  <a:cubicBezTo>
                    <a:pt x="50" y="33"/>
                    <a:pt x="48" y="35"/>
                    <a:pt x="38" y="32"/>
                  </a:cubicBezTo>
                  <a:cubicBezTo>
                    <a:pt x="22" y="29"/>
                    <a:pt x="12" y="10"/>
                    <a:pt x="0" y="0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2" name="Freeform 659">
              <a:extLst>
                <a:ext uri="{FF2B5EF4-FFF2-40B4-BE49-F238E27FC236}">
                  <a16:creationId xmlns:a16="http://schemas.microsoft.com/office/drawing/2014/main" id="{E5AA1BB3-2E44-44D2-898D-9298E08DC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3285"/>
              <a:ext cx="89" cy="146"/>
            </a:xfrm>
            <a:custGeom>
              <a:avLst/>
              <a:gdLst>
                <a:gd name="T0" fmla="*/ 20 w 40"/>
                <a:gd name="T1" fmla="*/ 45 h 65"/>
                <a:gd name="T2" fmla="*/ 118 w 40"/>
                <a:gd name="T3" fmla="*/ 737 h 65"/>
                <a:gd name="T4" fmla="*/ 145 w 40"/>
                <a:gd name="T5" fmla="*/ 353 h 65"/>
                <a:gd name="T6" fmla="*/ 441 w 40"/>
                <a:gd name="T7" fmla="*/ 328 h 65"/>
                <a:gd name="T8" fmla="*/ 0 w 40"/>
                <a:gd name="T9" fmla="*/ 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5">
                  <a:moveTo>
                    <a:pt x="2" y="4"/>
                  </a:moveTo>
                  <a:cubicBezTo>
                    <a:pt x="3" y="23"/>
                    <a:pt x="3" y="47"/>
                    <a:pt x="11" y="65"/>
                  </a:cubicBezTo>
                  <a:cubicBezTo>
                    <a:pt x="12" y="56"/>
                    <a:pt x="5" y="39"/>
                    <a:pt x="13" y="31"/>
                  </a:cubicBezTo>
                  <a:cubicBezTo>
                    <a:pt x="20" y="23"/>
                    <a:pt x="31" y="30"/>
                    <a:pt x="40" y="29"/>
                  </a:cubicBezTo>
                  <a:cubicBezTo>
                    <a:pt x="29" y="24"/>
                    <a:pt x="13" y="0"/>
                    <a:pt x="0" y="1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3" name="Freeform 660">
              <a:extLst>
                <a:ext uri="{FF2B5EF4-FFF2-40B4-BE49-F238E27FC236}">
                  <a16:creationId xmlns:a16="http://schemas.microsoft.com/office/drawing/2014/main" id="{F43CF02B-5E19-4CD7-99CC-B83A63866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483"/>
              <a:ext cx="115" cy="379"/>
            </a:xfrm>
            <a:custGeom>
              <a:avLst/>
              <a:gdLst>
                <a:gd name="T0" fmla="*/ 239 w 51"/>
                <a:gd name="T1" fmla="*/ 9 h 169"/>
                <a:gd name="T2" fmla="*/ 25 w 51"/>
                <a:gd name="T3" fmla="*/ 361 h 169"/>
                <a:gd name="T4" fmla="*/ 0 w 51"/>
                <a:gd name="T5" fmla="*/ 1052 h 169"/>
                <a:gd name="T6" fmla="*/ 36 w 51"/>
                <a:gd name="T7" fmla="*/ 1543 h 169"/>
                <a:gd name="T8" fmla="*/ 72 w 51"/>
                <a:gd name="T9" fmla="*/ 1769 h 169"/>
                <a:gd name="T10" fmla="*/ 239 w 51"/>
                <a:gd name="T11" fmla="*/ 1781 h 169"/>
                <a:gd name="T12" fmla="*/ 138 w 51"/>
                <a:gd name="T13" fmla="*/ 1182 h 169"/>
                <a:gd name="T14" fmla="*/ 284 w 51"/>
                <a:gd name="T15" fmla="*/ 588 h 169"/>
                <a:gd name="T16" fmla="*/ 483 w 51"/>
                <a:gd name="T17" fmla="*/ 664 h 169"/>
                <a:gd name="T18" fmla="*/ 559 w 51"/>
                <a:gd name="T19" fmla="*/ 462 h 169"/>
                <a:gd name="T20" fmla="*/ 503 w 51"/>
                <a:gd name="T21" fmla="*/ 182 h 169"/>
                <a:gd name="T22" fmla="*/ 311 w 51"/>
                <a:gd name="T23" fmla="*/ 0 h 1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169">
                  <a:moveTo>
                    <a:pt x="21" y="1"/>
                  </a:moveTo>
                  <a:cubicBezTo>
                    <a:pt x="1" y="1"/>
                    <a:pt x="3" y="14"/>
                    <a:pt x="2" y="32"/>
                  </a:cubicBezTo>
                  <a:cubicBezTo>
                    <a:pt x="1" y="52"/>
                    <a:pt x="0" y="73"/>
                    <a:pt x="0" y="93"/>
                  </a:cubicBezTo>
                  <a:cubicBezTo>
                    <a:pt x="0" y="108"/>
                    <a:pt x="2" y="123"/>
                    <a:pt x="3" y="137"/>
                  </a:cubicBezTo>
                  <a:cubicBezTo>
                    <a:pt x="3" y="143"/>
                    <a:pt x="3" y="152"/>
                    <a:pt x="6" y="157"/>
                  </a:cubicBezTo>
                  <a:cubicBezTo>
                    <a:pt x="10" y="165"/>
                    <a:pt x="13" y="161"/>
                    <a:pt x="21" y="158"/>
                  </a:cubicBezTo>
                  <a:cubicBezTo>
                    <a:pt x="11" y="169"/>
                    <a:pt x="12" y="111"/>
                    <a:pt x="12" y="105"/>
                  </a:cubicBezTo>
                  <a:cubicBezTo>
                    <a:pt x="12" y="92"/>
                    <a:pt x="10" y="59"/>
                    <a:pt x="25" y="52"/>
                  </a:cubicBezTo>
                  <a:cubicBezTo>
                    <a:pt x="34" y="48"/>
                    <a:pt x="35" y="58"/>
                    <a:pt x="42" y="59"/>
                  </a:cubicBezTo>
                  <a:cubicBezTo>
                    <a:pt x="51" y="61"/>
                    <a:pt x="49" y="48"/>
                    <a:pt x="49" y="41"/>
                  </a:cubicBezTo>
                  <a:cubicBezTo>
                    <a:pt x="48" y="33"/>
                    <a:pt x="47" y="22"/>
                    <a:pt x="44" y="16"/>
                  </a:cubicBezTo>
                  <a:cubicBezTo>
                    <a:pt x="40" y="9"/>
                    <a:pt x="31" y="7"/>
                    <a:pt x="27" y="0"/>
                  </a:cubicBezTo>
                </a:path>
              </a:pathLst>
            </a:custGeom>
            <a:solidFill>
              <a:srgbClr val="76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4" name="Freeform 661">
              <a:extLst>
                <a:ext uri="{FF2B5EF4-FFF2-40B4-BE49-F238E27FC236}">
                  <a16:creationId xmlns:a16="http://schemas.microsoft.com/office/drawing/2014/main" id="{51DE7900-B7C4-4987-8846-417D36DC9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514"/>
              <a:ext cx="57" cy="130"/>
            </a:xfrm>
            <a:custGeom>
              <a:avLst/>
              <a:gdLst>
                <a:gd name="T0" fmla="*/ 130 w 25"/>
                <a:gd name="T1" fmla="*/ 36 h 58"/>
                <a:gd name="T2" fmla="*/ 57 w 25"/>
                <a:gd name="T3" fmla="*/ 652 h 58"/>
                <a:gd name="T4" fmla="*/ 296 w 25"/>
                <a:gd name="T5" fmla="*/ 146 h 58"/>
                <a:gd name="T6" fmla="*/ 239 w 25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8">
                  <a:moveTo>
                    <a:pt x="11" y="3"/>
                  </a:moveTo>
                  <a:cubicBezTo>
                    <a:pt x="2" y="12"/>
                    <a:pt x="0" y="47"/>
                    <a:pt x="5" y="58"/>
                  </a:cubicBezTo>
                  <a:cubicBezTo>
                    <a:pt x="9" y="44"/>
                    <a:pt x="3" y="15"/>
                    <a:pt x="25" y="13"/>
                  </a:cubicBezTo>
                  <a:cubicBezTo>
                    <a:pt x="25" y="8"/>
                    <a:pt x="22" y="4"/>
                    <a:pt x="20" y="0"/>
                  </a:cubicBezTo>
                </a:path>
              </a:pathLst>
            </a:custGeom>
            <a:solidFill>
              <a:srgbClr val="A0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5" name="Freeform 662">
              <a:extLst>
                <a:ext uri="{FF2B5EF4-FFF2-40B4-BE49-F238E27FC236}">
                  <a16:creationId xmlns:a16="http://schemas.microsoft.com/office/drawing/2014/main" id="{623E5962-063A-4C00-B965-6BF431A1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528"/>
              <a:ext cx="34" cy="38"/>
            </a:xfrm>
            <a:custGeom>
              <a:avLst/>
              <a:gdLst>
                <a:gd name="T0" fmla="*/ 93 w 15"/>
                <a:gd name="T1" fmla="*/ 9 h 17"/>
                <a:gd name="T2" fmla="*/ 0 w 15"/>
                <a:gd name="T3" fmla="*/ 190 h 17"/>
                <a:gd name="T4" fmla="*/ 175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8" y="1"/>
                  </a:moveTo>
                  <a:cubicBezTo>
                    <a:pt x="3" y="5"/>
                    <a:pt x="0" y="11"/>
                    <a:pt x="0" y="17"/>
                  </a:cubicBezTo>
                  <a:cubicBezTo>
                    <a:pt x="6" y="13"/>
                    <a:pt x="7" y="4"/>
                    <a:pt x="15" y="0"/>
                  </a:cubicBezTo>
                </a:path>
              </a:pathLst>
            </a:custGeom>
            <a:solidFill>
              <a:srgbClr val="C0C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6" name="Freeform 663">
              <a:extLst>
                <a:ext uri="{FF2B5EF4-FFF2-40B4-BE49-F238E27FC236}">
                  <a16:creationId xmlns:a16="http://schemas.microsoft.com/office/drawing/2014/main" id="{002BA894-85AD-4BCD-9857-957C757A1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114"/>
              <a:ext cx="307" cy="117"/>
            </a:xfrm>
            <a:custGeom>
              <a:avLst/>
              <a:gdLst>
                <a:gd name="T0" fmla="*/ 45 w 137"/>
                <a:gd name="T1" fmla="*/ 101 h 52"/>
                <a:gd name="T2" fmla="*/ 271 w 137"/>
                <a:gd name="T3" fmla="*/ 284 h 52"/>
                <a:gd name="T4" fmla="*/ 482 w 137"/>
                <a:gd name="T5" fmla="*/ 421 h 52"/>
                <a:gd name="T6" fmla="*/ 571 w 137"/>
                <a:gd name="T7" fmla="*/ 491 h 52"/>
                <a:gd name="T8" fmla="*/ 708 w 137"/>
                <a:gd name="T9" fmla="*/ 511 h 52"/>
                <a:gd name="T10" fmla="*/ 979 w 137"/>
                <a:gd name="T11" fmla="*/ 538 h 52"/>
                <a:gd name="T12" fmla="*/ 1295 w 137"/>
                <a:gd name="T13" fmla="*/ 547 h 52"/>
                <a:gd name="T14" fmla="*/ 1542 w 137"/>
                <a:gd name="T15" fmla="*/ 527 h 52"/>
                <a:gd name="T16" fmla="*/ 1432 w 137"/>
                <a:gd name="T17" fmla="*/ 502 h 52"/>
                <a:gd name="T18" fmla="*/ 1250 w 137"/>
                <a:gd name="T19" fmla="*/ 446 h 52"/>
                <a:gd name="T20" fmla="*/ 834 w 137"/>
                <a:gd name="T21" fmla="*/ 410 h 52"/>
                <a:gd name="T22" fmla="*/ 542 w 137"/>
                <a:gd name="T23" fmla="*/ 284 h 52"/>
                <a:gd name="T24" fmla="*/ 518 w 137"/>
                <a:gd name="T25" fmla="*/ 162 h 52"/>
                <a:gd name="T26" fmla="*/ 607 w 137"/>
                <a:gd name="T27" fmla="*/ 92 h 52"/>
                <a:gd name="T28" fmla="*/ 271 w 137"/>
                <a:gd name="T29" fmla="*/ 56 h 52"/>
                <a:gd name="T30" fmla="*/ 0 w 137"/>
                <a:gd name="T31" fmla="*/ 45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52">
                  <a:moveTo>
                    <a:pt x="4" y="9"/>
                  </a:moveTo>
                  <a:cubicBezTo>
                    <a:pt x="10" y="16"/>
                    <a:pt x="16" y="20"/>
                    <a:pt x="24" y="25"/>
                  </a:cubicBezTo>
                  <a:cubicBezTo>
                    <a:pt x="30" y="28"/>
                    <a:pt x="37" y="32"/>
                    <a:pt x="43" y="37"/>
                  </a:cubicBezTo>
                  <a:cubicBezTo>
                    <a:pt x="46" y="40"/>
                    <a:pt x="47" y="42"/>
                    <a:pt x="51" y="43"/>
                  </a:cubicBezTo>
                  <a:cubicBezTo>
                    <a:pt x="55" y="44"/>
                    <a:pt x="59" y="45"/>
                    <a:pt x="63" y="45"/>
                  </a:cubicBezTo>
                  <a:cubicBezTo>
                    <a:pt x="71" y="47"/>
                    <a:pt x="79" y="47"/>
                    <a:pt x="87" y="47"/>
                  </a:cubicBezTo>
                  <a:cubicBezTo>
                    <a:pt x="97" y="47"/>
                    <a:pt x="106" y="48"/>
                    <a:pt x="115" y="48"/>
                  </a:cubicBezTo>
                  <a:cubicBezTo>
                    <a:pt x="124" y="48"/>
                    <a:pt x="130" y="52"/>
                    <a:pt x="137" y="46"/>
                  </a:cubicBezTo>
                  <a:cubicBezTo>
                    <a:pt x="134" y="48"/>
                    <a:pt x="130" y="46"/>
                    <a:pt x="127" y="44"/>
                  </a:cubicBezTo>
                  <a:cubicBezTo>
                    <a:pt x="122" y="42"/>
                    <a:pt x="117" y="40"/>
                    <a:pt x="111" y="39"/>
                  </a:cubicBezTo>
                  <a:cubicBezTo>
                    <a:pt x="99" y="38"/>
                    <a:pt x="86" y="38"/>
                    <a:pt x="74" y="36"/>
                  </a:cubicBezTo>
                  <a:cubicBezTo>
                    <a:pt x="67" y="35"/>
                    <a:pt x="52" y="31"/>
                    <a:pt x="48" y="25"/>
                  </a:cubicBezTo>
                  <a:cubicBezTo>
                    <a:pt x="46" y="22"/>
                    <a:pt x="45" y="17"/>
                    <a:pt x="46" y="14"/>
                  </a:cubicBezTo>
                  <a:cubicBezTo>
                    <a:pt x="47" y="8"/>
                    <a:pt x="52" y="12"/>
                    <a:pt x="54" y="8"/>
                  </a:cubicBezTo>
                  <a:cubicBezTo>
                    <a:pt x="49" y="2"/>
                    <a:pt x="32" y="7"/>
                    <a:pt x="24" y="5"/>
                  </a:cubicBezTo>
                  <a:cubicBezTo>
                    <a:pt x="17" y="3"/>
                    <a:pt x="7" y="0"/>
                    <a:pt x="0" y="4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7" name="Freeform 664">
              <a:extLst>
                <a:ext uri="{FF2B5EF4-FFF2-40B4-BE49-F238E27FC236}">
                  <a16:creationId xmlns:a16="http://schemas.microsoft.com/office/drawing/2014/main" id="{FFD7EB2F-11B9-4790-964F-75F14323C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123"/>
              <a:ext cx="209" cy="92"/>
            </a:xfrm>
            <a:custGeom>
              <a:avLst/>
              <a:gdLst>
                <a:gd name="T0" fmla="*/ 56 w 93"/>
                <a:gd name="T1" fmla="*/ 56 h 41"/>
                <a:gd name="T2" fmla="*/ 283 w 93"/>
                <a:gd name="T3" fmla="*/ 227 h 41"/>
                <a:gd name="T4" fmla="*/ 384 w 93"/>
                <a:gd name="T5" fmla="*/ 307 h 41"/>
                <a:gd name="T6" fmla="*/ 499 w 93"/>
                <a:gd name="T7" fmla="*/ 364 h 41"/>
                <a:gd name="T8" fmla="*/ 600 w 93"/>
                <a:gd name="T9" fmla="*/ 417 h 41"/>
                <a:gd name="T10" fmla="*/ 737 w 93"/>
                <a:gd name="T11" fmla="*/ 429 h 41"/>
                <a:gd name="T12" fmla="*/ 1056 w 93"/>
                <a:gd name="T13" fmla="*/ 462 h 41"/>
                <a:gd name="T14" fmla="*/ 910 w 93"/>
                <a:gd name="T15" fmla="*/ 429 h 41"/>
                <a:gd name="T16" fmla="*/ 748 w 93"/>
                <a:gd name="T17" fmla="*/ 408 h 41"/>
                <a:gd name="T18" fmla="*/ 499 w 93"/>
                <a:gd name="T19" fmla="*/ 316 h 41"/>
                <a:gd name="T20" fmla="*/ 272 w 93"/>
                <a:gd name="T21" fmla="*/ 157 h 41"/>
                <a:gd name="T22" fmla="*/ 202 w 93"/>
                <a:gd name="T23" fmla="*/ 65 h 41"/>
                <a:gd name="T24" fmla="*/ 328 w 93"/>
                <a:gd name="T25" fmla="*/ 36 h 41"/>
                <a:gd name="T26" fmla="*/ 157 w 93"/>
                <a:gd name="T27" fmla="*/ 9 h 41"/>
                <a:gd name="T28" fmla="*/ 81 w 93"/>
                <a:gd name="T29" fmla="*/ 20 h 41"/>
                <a:gd name="T30" fmla="*/ 0 w 93"/>
                <a:gd name="T31" fmla="*/ 0 h 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3" h="41">
                  <a:moveTo>
                    <a:pt x="5" y="5"/>
                  </a:moveTo>
                  <a:cubicBezTo>
                    <a:pt x="7" y="12"/>
                    <a:pt x="19" y="16"/>
                    <a:pt x="25" y="20"/>
                  </a:cubicBezTo>
                  <a:cubicBezTo>
                    <a:pt x="28" y="23"/>
                    <a:pt x="30" y="25"/>
                    <a:pt x="34" y="27"/>
                  </a:cubicBezTo>
                  <a:cubicBezTo>
                    <a:pt x="37" y="29"/>
                    <a:pt x="42" y="30"/>
                    <a:pt x="44" y="32"/>
                  </a:cubicBezTo>
                  <a:cubicBezTo>
                    <a:pt x="48" y="35"/>
                    <a:pt x="48" y="36"/>
                    <a:pt x="53" y="37"/>
                  </a:cubicBezTo>
                  <a:cubicBezTo>
                    <a:pt x="57" y="38"/>
                    <a:pt x="61" y="38"/>
                    <a:pt x="65" y="38"/>
                  </a:cubicBezTo>
                  <a:cubicBezTo>
                    <a:pt x="74" y="38"/>
                    <a:pt x="83" y="41"/>
                    <a:pt x="93" y="41"/>
                  </a:cubicBezTo>
                  <a:cubicBezTo>
                    <a:pt x="89" y="41"/>
                    <a:pt x="84" y="39"/>
                    <a:pt x="80" y="38"/>
                  </a:cubicBezTo>
                  <a:cubicBezTo>
                    <a:pt x="75" y="38"/>
                    <a:pt x="71" y="38"/>
                    <a:pt x="66" y="36"/>
                  </a:cubicBezTo>
                  <a:cubicBezTo>
                    <a:pt x="58" y="34"/>
                    <a:pt x="51" y="33"/>
                    <a:pt x="44" y="28"/>
                  </a:cubicBezTo>
                  <a:cubicBezTo>
                    <a:pt x="38" y="23"/>
                    <a:pt x="30" y="20"/>
                    <a:pt x="24" y="14"/>
                  </a:cubicBezTo>
                  <a:cubicBezTo>
                    <a:pt x="23" y="13"/>
                    <a:pt x="18" y="8"/>
                    <a:pt x="18" y="6"/>
                  </a:cubicBezTo>
                  <a:cubicBezTo>
                    <a:pt x="19" y="4"/>
                    <a:pt x="27" y="3"/>
                    <a:pt x="29" y="3"/>
                  </a:cubicBezTo>
                  <a:cubicBezTo>
                    <a:pt x="24" y="0"/>
                    <a:pt x="19" y="1"/>
                    <a:pt x="14" y="1"/>
                  </a:cubicBezTo>
                  <a:cubicBezTo>
                    <a:pt x="12" y="2"/>
                    <a:pt x="9" y="2"/>
                    <a:pt x="7" y="2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8" name="Freeform 665">
              <a:extLst>
                <a:ext uri="{FF2B5EF4-FFF2-40B4-BE49-F238E27FC236}">
                  <a16:creationId xmlns:a16="http://schemas.microsoft.com/office/drawing/2014/main" id="{88282BE7-94C4-4136-8892-E6D745796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2139"/>
              <a:ext cx="153" cy="54"/>
            </a:xfrm>
            <a:custGeom>
              <a:avLst/>
              <a:gdLst>
                <a:gd name="T0" fmla="*/ 36 w 68"/>
                <a:gd name="T1" fmla="*/ 146 h 24"/>
                <a:gd name="T2" fmla="*/ 137 w 68"/>
                <a:gd name="T3" fmla="*/ 0 h 24"/>
                <a:gd name="T4" fmla="*/ 356 w 68"/>
                <a:gd name="T5" fmla="*/ 25 h 24"/>
                <a:gd name="T6" fmla="*/ 558 w 68"/>
                <a:gd name="T7" fmla="*/ 56 h 24"/>
                <a:gd name="T8" fmla="*/ 774 w 68"/>
                <a:gd name="T9" fmla="*/ 81 h 24"/>
                <a:gd name="T10" fmla="*/ 227 w 68"/>
                <a:gd name="T11" fmla="*/ 137 h 24"/>
                <a:gd name="T12" fmla="*/ 320 w 68"/>
                <a:gd name="T13" fmla="*/ 194 h 24"/>
                <a:gd name="T14" fmla="*/ 365 w 68"/>
                <a:gd name="T15" fmla="*/ 254 h 24"/>
                <a:gd name="T16" fmla="*/ 194 w 68"/>
                <a:gd name="T17" fmla="*/ 218 h 24"/>
                <a:gd name="T18" fmla="*/ 81 w 68"/>
                <a:gd name="T19" fmla="*/ 173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4">
                  <a:moveTo>
                    <a:pt x="3" y="13"/>
                  </a:moveTo>
                  <a:cubicBezTo>
                    <a:pt x="0" y="7"/>
                    <a:pt x="6" y="0"/>
                    <a:pt x="12" y="0"/>
                  </a:cubicBezTo>
                  <a:cubicBezTo>
                    <a:pt x="18" y="0"/>
                    <a:pt x="24" y="2"/>
                    <a:pt x="31" y="2"/>
                  </a:cubicBezTo>
                  <a:cubicBezTo>
                    <a:pt x="37" y="2"/>
                    <a:pt x="43" y="4"/>
                    <a:pt x="49" y="5"/>
                  </a:cubicBezTo>
                  <a:cubicBezTo>
                    <a:pt x="55" y="6"/>
                    <a:pt x="63" y="5"/>
                    <a:pt x="68" y="7"/>
                  </a:cubicBezTo>
                  <a:cubicBezTo>
                    <a:pt x="62" y="8"/>
                    <a:pt x="19" y="1"/>
                    <a:pt x="20" y="12"/>
                  </a:cubicBezTo>
                  <a:cubicBezTo>
                    <a:pt x="20" y="16"/>
                    <a:pt x="25" y="17"/>
                    <a:pt x="28" y="17"/>
                  </a:cubicBezTo>
                  <a:cubicBezTo>
                    <a:pt x="31" y="18"/>
                    <a:pt x="39" y="20"/>
                    <a:pt x="32" y="22"/>
                  </a:cubicBezTo>
                  <a:cubicBezTo>
                    <a:pt x="28" y="24"/>
                    <a:pt x="21" y="20"/>
                    <a:pt x="17" y="19"/>
                  </a:cubicBezTo>
                  <a:cubicBezTo>
                    <a:pt x="14" y="18"/>
                    <a:pt x="10" y="18"/>
                    <a:pt x="7" y="15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89" name="Freeform 666">
              <a:extLst>
                <a:ext uri="{FF2B5EF4-FFF2-40B4-BE49-F238E27FC236}">
                  <a16:creationId xmlns:a16="http://schemas.microsoft.com/office/drawing/2014/main" id="{0AE0CDE8-953A-430E-AD80-8CFDC3255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146"/>
              <a:ext cx="45" cy="13"/>
            </a:xfrm>
            <a:custGeom>
              <a:avLst/>
              <a:gdLst>
                <a:gd name="T0" fmla="*/ 11 w 20"/>
                <a:gd name="T1" fmla="*/ 9 h 6"/>
                <a:gd name="T2" fmla="*/ 25 w 20"/>
                <a:gd name="T3" fmla="*/ 61 h 6"/>
                <a:gd name="T4" fmla="*/ 227 w 20"/>
                <a:gd name="T5" fmla="*/ 20 h 6"/>
                <a:gd name="T6" fmla="*/ 25 w 20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1" y="1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4" y="1"/>
                    <a:pt x="15" y="1"/>
                    <a:pt x="20" y="2"/>
                  </a:cubicBezTo>
                  <a:cubicBezTo>
                    <a:pt x="15" y="0"/>
                    <a:pt x="7" y="0"/>
                    <a:pt x="2" y="2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0" name="Freeform 667">
              <a:extLst>
                <a:ext uri="{FF2B5EF4-FFF2-40B4-BE49-F238E27FC236}">
                  <a16:creationId xmlns:a16="http://schemas.microsoft.com/office/drawing/2014/main" id="{E4F024CF-B64A-4344-85B5-085660C97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146"/>
              <a:ext cx="11" cy="4"/>
            </a:xfrm>
            <a:custGeom>
              <a:avLst/>
              <a:gdLst>
                <a:gd name="T0" fmla="*/ 0 w 5"/>
                <a:gd name="T1" fmla="*/ 16 h 2"/>
                <a:gd name="T2" fmla="*/ 53 w 5"/>
                <a:gd name="T3" fmla="*/ 8 h 2"/>
                <a:gd name="T4" fmla="*/ 9 w 5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5" y="1"/>
                  </a:cubicBezTo>
                  <a:cubicBezTo>
                    <a:pt x="4" y="0"/>
                    <a:pt x="1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1" name="Freeform 668">
              <a:extLst>
                <a:ext uri="{FF2B5EF4-FFF2-40B4-BE49-F238E27FC236}">
                  <a16:creationId xmlns:a16="http://schemas.microsoft.com/office/drawing/2014/main" id="{26F84CE6-0E14-4122-A0CB-82A5DF4E2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125"/>
              <a:ext cx="65" cy="36"/>
            </a:xfrm>
            <a:custGeom>
              <a:avLst/>
              <a:gdLst>
                <a:gd name="T0" fmla="*/ 90 w 29"/>
                <a:gd name="T1" fmla="*/ 25 h 16"/>
                <a:gd name="T2" fmla="*/ 126 w 29"/>
                <a:gd name="T3" fmla="*/ 182 h 16"/>
                <a:gd name="T4" fmla="*/ 155 w 29"/>
                <a:gd name="T5" fmla="*/ 36 h 16"/>
                <a:gd name="T6" fmla="*/ 327 w 29"/>
                <a:gd name="T7" fmla="*/ 36 h 16"/>
                <a:gd name="T8" fmla="*/ 90 w 29"/>
                <a:gd name="T9" fmla="*/ 3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6">
                  <a:moveTo>
                    <a:pt x="8" y="2"/>
                  </a:moveTo>
                  <a:cubicBezTo>
                    <a:pt x="0" y="4"/>
                    <a:pt x="8" y="13"/>
                    <a:pt x="11" y="16"/>
                  </a:cubicBezTo>
                  <a:cubicBezTo>
                    <a:pt x="8" y="9"/>
                    <a:pt x="6" y="5"/>
                    <a:pt x="14" y="3"/>
                  </a:cubicBezTo>
                  <a:cubicBezTo>
                    <a:pt x="19" y="2"/>
                    <a:pt x="24" y="5"/>
                    <a:pt x="29" y="3"/>
                  </a:cubicBezTo>
                  <a:cubicBezTo>
                    <a:pt x="24" y="0"/>
                    <a:pt x="13" y="1"/>
                    <a:pt x="8" y="3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2" name="Freeform 669">
              <a:extLst>
                <a:ext uri="{FF2B5EF4-FFF2-40B4-BE49-F238E27FC236}">
                  <a16:creationId xmlns:a16="http://schemas.microsoft.com/office/drawing/2014/main" id="{E433A746-FB9B-4201-A2AD-D8195087D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291"/>
              <a:ext cx="195" cy="140"/>
            </a:xfrm>
            <a:custGeom>
              <a:avLst/>
              <a:gdLst>
                <a:gd name="T0" fmla="*/ 473 w 87"/>
                <a:gd name="T1" fmla="*/ 540 h 62"/>
                <a:gd name="T2" fmla="*/ 336 w 87"/>
                <a:gd name="T3" fmla="*/ 117 h 62"/>
                <a:gd name="T4" fmla="*/ 453 w 87"/>
                <a:gd name="T5" fmla="*/ 81 h 62"/>
                <a:gd name="T6" fmla="*/ 587 w 87"/>
                <a:gd name="T7" fmla="*/ 93 h 62"/>
                <a:gd name="T8" fmla="*/ 825 w 87"/>
                <a:gd name="T9" fmla="*/ 81 h 62"/>
                <a:gd name="T10" fmla="*/ 574 w 87"/>
                <a:gd name="T11" fmla="*/ 56 h 62"/>
                <a:gd name="T12" fmla="*/ 316 w 87"/>
                <a:gd name="T13" fmla="*/ 45 h 62"/>
                <a:gd name="T14" fmla="*/ 137 w 87"/>
                <a:gd name="T15" fmla="*/ 11 h 62"/>
                <a:gd name="T16" fmla="*/ 0 w 87"/>
                <a:gd name="T17" fmla="*/ 0 h 62"/>
                <a:gd name="T18" fmla="*/ 110 w 87"/>
                <a:gd name="T19" fmla="*/ 210 h 62"/>
                <a:gd name="T20" fmla="*/ 20 w 87"/>
                <a:gd name="T21" fmla="*/ 587 h 62"/>
                <a:gd name="T22" fmla="*/ 36 w 87"/>
                <a:gd name="T23" fmla="*/ 587 h 62"/>
                <a:gd name="T24" fmla="*/ 226 w 87"/>
                <a:gd name="T25" fmla="*/ 632 h 62"/>
                <a:gd name="T26" fmla="*/ 598 w 87"/>
                <a:gd name="T27" fmla="*/ 657 h 62"/>
                <a:gd name="T28" fmla="*/ 798 w 87"/>
                <a:gd name="T29" fmla="*/ 677 h 62"/>
                <a:gd name="T30" fmla="*/ 890 w 87"/>
                <a:gd name="T31" fmla="*/ 689 h 62"/>
                <a:gd name="T32" fmla="*/ 979 w 87"/>
                <a:gd name="T33" fmla="*/ 714 h 62"/>
                <a:gd name="T34" fmla="*/ 979 w 87"/>
                <a:gd name="T35" fmla="*/ 714 h 62"/>
                <a:gd name="T36" fmla="*/ 979 w 87"/>
                <a:gd name="T37" fmla="*/ 705 h 62"/>
                <a:gd name="T38" fmla="*/ 764 w 87"/>
                <a:gd name="T39" fmla="*/ 621 h 62"/>
                <a:gd name="T40" fmla="*/ 473 w 87"/>
                <a:gd name="T41" fmla="*/ 54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7" h="62">
                  <a:moveTo>
                    <a:pt x="42" y="47"/>
                  </a:moveTo>
                  <a:cubicBezTo>
                    <a:pt x="33" y="41"/>
                    <a:pt x="11" y="16"/>
                    <a:pt x="30" y="10"/>
                  </a:cubicBezTo>
                  <a:cubicBezTo>
                    <a:pt x="33" y="9"/>
                    <a:pt x="37" y="7"/>
                    <a:pt x="40" y="7"/>
                  </a:cubicBezTo>
                  <a:cubicBezTo>
                    <a:pt x="44" y="7"/>
                    <a:pt x="48" y="8"/>
                    <a:pt x="52" y="8"/>
                  </a:cubicBezTo>
                  <a:cubicBezTo>
                    <a:pt x="59" y="8"/>
                    <a:pt x="67" y="9"/>
                    <a:pt x="73" y="7"/>
                  </a:cubicBezTo>
                  <a:cubicBezTo>
                    <a:pt x="66" y="7"/>
                    <a:pt x="59" y="6"/>
                    <a:pt x="51" y="5"/>
                  </a:cubicBezTo>
                  <a:cubicBezTo>
                    <a:pt x="44" y="5"/>
                    <a:pt x="36" y="4"/>
                    <a:pt x="28" y="4"/>
                  </a:cubicBezTo>
                  <a:cubicBezTo>
                    <a:pt x="23" y="4"/>
                    <a:pt x="17" y="2"/>
                    <a:pt x="12" y="1"/>
                  </a:cubicBezTo>
                  <a:cubicBezTo>
                    <a:pt x="8" y="0"/>
                    <a:pt x="4" y="0"/>
                    <a:pt x="0" y="0"/>
                  </a:cubicBezTo>
                  <a:cubicBezTo>
                    <a:pt x="4" y="6"/>
                    <a:pt x="8" y="12"/>
                    <a:pt x="10" y="18"/>
                  </a:cubicBezTo>
                  <a:cubicBezTo>
                    <a:pt x="16" y="36"/>
                    <a:pt x="11" y="45"/>
                    <a:pt x="2" y="51"/>
                  </a:cubicBezTo>
                  <a:cubicBezTo>
                    <a:pt x="2" y="51"/>
                    <a:pt x="3" y="51"/>
                    <a:pt x="3" y="51"/>
                  </a:cubicBezTo>
                  <a:cubicBezTo>
                    <a:pt x="9" y="54"/>
                    <a:pt x="13" y="55"/>
                    <a:pt x="20" y="55"/>
                  </a:cubicBezTo>
                  <a:cubicBezTo>
                    <a:pt x="31" y="55"/>
                    <a:pt x="42" y="57"/>
                    <a:pt x="53" y="57"/>
                  </a:cubicBezTo>
                  <a:cubicBezTo>
                    <a:pt x="59" y="58"/>
                    <a:pt x="65" y="58"/>
                    <a:pt x="71" y="59"/>
                  </a:cubicBezTo>
                  <a:cubicBezTo>
                    <a:pt x="73" y="59"/>
                    <a:pt x="76" y="60"/>
                    <a:pt x="79" y="60"/>
                  </a:cubicBezTo>
                  <a:cubicBezTo>
                    <a:pt x="80" y="60"/>
                    <a:pt x="86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4" y="57"/>
                    <a:pt x="74" y="55"/>
                    <a:pt x="68" y="54"/>
                  </a:cubicBezTo>
                  <a:cubicBezTo>
                    <a:pt x="59" y="53"/>
                    <a:pt x="50" y="52"/>
                    <a:pt x="42" y="47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3" name="Freeform 670">
              <a:extLst>
                <a:ext uri="{FF2B5EF4-FFF2-40B4-BE49-F238E27FC236}">
                  <a16:creationId xmlns:a16="http://schemas.microsoft.com/office/drawing/2014/main" id="{1F0E3677-893C-4709-B6D6-B47D6C6AD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2303"/>
              <a:ext cx="76" cy="107"/>
            </a:xfrm>
            <a:custGeom>
              <a:avLst/>
              <a:gdLst>
                <a:gd name="T0" fmla="*/ 56 w 34"/>
                <a:gd name="T1" fmla="*/ 189 h 48"/>
                <a:gd name="T2" fmla="*/ 65 w 34"/>
                <a:gd name="T3" fmla="*/ 377 h 48"/>
                <a:gd name="T4" fmla="*/ 20 w 34"/>
                <a:gd name="T5" fmla="*/ 453 h 48"/>
                <a:gd name="T6" fmla="*/ 45 w 34"/>
                <a:gd name="T7" fmla="*/ 497 h 48"/>
                <a:gd name="T8" fmla="*/ 210 w 34"/>
                <a:gd name="T9" fmla="*/ 522 h 48"/>
                <a:gd name="T10" fmla="*/ 380 w 34"/>
                <a:gd name="T11" fmla="*/ 533 h 48"/>
                <a:gd name="T12" fmla="*/ 199 w 34"/>
                <a:gd name="T13" fmla="*/ 441 h 48"/>
                <a:gd name="T14" fmla="*/ 110 w 34"/>
                <a:gd name="T15" fmla="*/ 299 h 48"/>
                <a:gd name="T16" fmla="*/ 80 w 34"/>
                <a:gd name="T17" fmla="*/ 165 h 48"/>
                <a:gd name="T18" fmla="*/ 56 w 34"/>
                <a:gd name="T19" fmla="*/ 89 h 48"/>
                <a:gd name="T20" fmla="*/ 89 w 34"/>
                <a:gd name="T21" fmla="*/ 9 h 48"/>
                <a:gd name="T22" fmla="*/ 0 w 34"/>
                <a:gd name="T23" fmla="*/ 20 h 48"/>
                <a:gd name="T24" fmla="*/ 9 w 34"/>
                <a:gd name="T25" fmla="*/ 89 h 48"/>
                <a:gd name="T26" fmla="*/ 36 w 34"/>
                <a:gd name="T27" fmla="*/ 145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48">
                  <a:moveTo>
                    <a:pt x="5" y="17"/>
                  </a:moveTo>
                  <a:cubicBezTo>
                    <a:pt x="8" y="21"/>
                    <a:pt x="7" y="29"/>
                    <a:pt x="6" y="34"/>
                  </a:cubicBezTo>
                  <a:cubicBezTo>
                    <a:pt x="5" y="37"/>
                    <a:pt x="4" y="39"/>
                    <a:pt x="2" y="41"/>
                  </a:cubicBezTo>
                  <a:cubicBezTo>
                    <a:pt x="1" y="44"/>
                    <a:pt x="0" y="44"/>
                    <a:pt x="4" y="45"/>
                  </a:cubicBezTo>
                  <a:cubicBezTo>
                    <a:pt x="10" y="45"/>
                    <a:pt x="14" y="46"/>
                    <a:pt x="19" y="47"/>
                  </a:cubicBezTo>
                  <a:cubicBezTo>
                    <a:pt x="24" y="48"/>
                    <a:pt x="30" y="46"/>
                    <a:pt x="34" y="48"/>
                  </a:cubicBezTo>
                  <a:cubicBezTo>
                    <a:pt x="29" y="47"/>
                    <a:pt x="23" y="43"/>
                    <a:pt x="18" y="40"/>
                  </a:cubicBezTo>
                  <a:cubicBezTo>
                    <a:pt x="13" y="37"/>
                    <a:pt x="12" y="33"/>
                    <a:pt x="10" y="27"/>
                  </a:cubicBezTo>
                  <a:cubicBezTo>
                    <a:pt x="8" y="23"/>
                    <a:pt x="8" y="19"/>
                    <a:pt x="7" y="15"/>
                  </a:cubicBezTo>
                  <a:cubicBezTo>
                    <a:pt x="6" y="12"/>
                    <a:pt x="4" y="10"/>
                    <a:pt x="5" y="8"/>
                  </a:cubicBezTo>
                  <a:cubicBezTo>
                    <a:pt x="5" y="5"/>
                    <a:pt x="8" y="3"/>
                    <a:pt x="8" y="1"/>
                  </a:cubicBezTo>
                  <a:cubicBezTo>
                    <a:pt x="6" y="1"/>
                    <a:pt x="1" y="0"/>
                    <a:pt x="0" y="2"/>
                  </a:cubicBezTo>
                  <a:cubicBezTo>
                    <a:pt x="0" y="3"/>
                    <a:pt x="1" y="7"/>
                    <a:pt x="1" y="8"/>
                  </a:cubicBezTo>
                  <a:cubicBezTo>
                    <a:pt x="2" y="10"/>
                    <a:pt x="2" y="11"/>
                    <a:pt x="3" y="1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4" name="Freeform 671">
              <a:extLst>
                <a:ext uri="{FF2B5EF4-FFF2-40B4-BE49-F238E27FC236}">
                  <a16:creationId xmlns:a16="http://schemas.microsoft.com/office/drawing/2014/main" id="{2272D6D2-F1C7-4F8F-A2A7-B4330CBAB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406"/>
              <a:ext cx="101" cy="13"/>
            </a:xfrm>
            <a:custGeom>
              <a:avLst/>
              <a:gdLst>
                <a:gd name="T0" fmla="*/ 65 w 45"/>
                <a:gd name="T1" fmla="*/ 9 h 6"/>
                <a:gd name="T2" fmla="*/ 146 w 45"/>
                <a:gd name="T3" fmla="*/ 20 h 6"/>
                <a:gd name="T4" fmla="*/ 272 w 45"/>
                <a:gd name="T5" fmla="*/ 20 h 6"/>
                <a:gd name="T6" fmla="*/ 509 w 45"/>
                <a:gd name="T7" fmla="*/ 61 h 6"/>
                <a:gd name="T8" fmla="*/ 397 w 45"/>
                <a:gd name="T9" fmla="*/ 20 h 6"/>
                <a:gd name="T10" fmla="*/ 283 w 45"/>
                <a:gd name="T11" fmla="*/ 20 h 6"/>
                <a:gd name="T12" fmla="*/ 157 w 45"/>
                <a:gd name="T13" fmla="*/ 0 h 6"/>
                <a:gd name="T14" fmla="*/ 81 w 45"/>
                <a:gd name="T15" fmla="*/ 33 h 6"/>
                <a:gd name="T16" fmla="*/ 0 w 45"/>
                <a:gd name="T17" fmla="*/ 9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6">
                  <a:moveTo>
                    <a:pt x="6" y="1"/>
                  </a:moveTo>
                  <a:cubicBezTo>
                    <a:pt x="8" y="1"/>
                    <a:pt x="11" y="2"/>
                    <a:pt x="13" y="2"/>
                  </a:cubicBezTo>
                  <a:cubicBezTo>
                    <a:pt x="17" y="2"/>
                    <a:pt x="20" y="2"/>
                    <a:pt x="24" y="2"/>
                  </a:cubicBezTo>
                  <a:cubicBezTo>
                    <a:pt x="31" y="3"/>
                    <a:pt x="38" y="4"/>
                    <a:pt x="45" y="6"/>
                  </a:cubicBezTo>
                  <a:cubicBezTo>
                    <a:pt x="42" y="5"/>
                    <a:pt x="38" y="3"/>
                    <a:pt x="35" y="2"/>
                  </a:cubicBezTo>
                  <a:cubicBezTo>
                    <a:pt x="32" y="1"/>
                    <a:pt x="28" y="2"/>
                    <a:pt x="25" y="2"/>
                  </a:cubicBezTo>
                  <a:cubicBezTo>
                    <a:pt x="22" y="1"/>
                    <a:pt x="17" y="0"/>
                    <a:pt x="14" y="0"/>
                  </a:cubicBezTo>
                  <a:cubicBezTo>
                    <a:pt x="11" y="0"/>
                    <a:pt x="9" y="2"/>
                    <a:pt x="7" y="3"/>
                  </a:cubicBezTo>
                  <a:cubicBezTo>
                    <a:pt x="5" y="3"/>
                    <a:pt x="2" y="2"/>
                    <a:pt x="0" y="1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5" name="Freeform 672">
              <a:extLst>
                <a:ext uri="{FF2B5EF4-FFF2-40B4-BE49-F238E27FC236}">
                  <a16:creationId xmlns:a16="http://schemas.microsoft.com/office/drawing/2014/main" id="{43FEAA31-06C5-4942-9895-CCD50158C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303"/>
              <a:ext cx="43" cy="20"/>
            </a:xfrm>
            <a:custGeom>
              <a:avLst/>
              <a:gdLst>
                <a:gd name="T0" fmla="*/ 11 w 19"/>
                <a:gd name="T1" fmla="*/ 98 h 9"/>
                <a:gd name="T2" fmla="*/ 72 w 19"/>
                <a:gd name="T3" fmla="*/ 36 h 9"/>
                <a:gd name="T4" fmla="*/ 138 w 19"/>
                <a:gd name="T5" fmla="*/ 36 h 9"/>
                <a:gd name="T6" fmla="*/ 220 w 19"/>
                <a:gd name="T7" fmla="*/ 9 h 9"/>
                <a:gd name="T8" fmla="*/ 102 w 19"/>
                <a:gd name="T9" fmla="*/ 0 h 9"/>
                <a:gd name="T10" fmla="*/ 0 w 19"/>
                <a:gd name="T11" fmla="*/ 8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1" y="6"/>
                    <a:pt x="3" y="3"/>
                    <a:pt x="6" y="3"/>
                  </a:cubicBezTo>
                  <a:cubicBezTo>
                    <a:pt x="8" y="2"/>
                    <a:pt x="10" y="3"/>
                    <a:pt x="12" y="3"/>
                  </a:cubicBezTo>
                  <a:cubicBezTo>
                    <a:pt x="14" y="2"/>
                    <a:pt x="17" y="1"/>
                    <a:pt x="19" y="1"/>
                  </a:cubicBezTo>
                  <a:cubicBezTo>
                    <a:pt x="15" y="2"/>
                    <a:pt x="12" y="0"/>
                    <a:pt x="9" y="0"/>
                  </a:cubicBezTo>
                  <a:cubicBezTo>
                    <a:pt x="6" y="1"/>
                    <a:pt x="1" y="4"/>
                    <a:pt x="0" y="7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6" name="Freeform 673">
              <a:extLst>
                <a:ext uri="{FF2B5EF4-FFF2-40B4-BE49-F238E27FC236}">
                  <a16:creationId xmlns:a16="http://schemas.microsoft.com/office/drawing/2014/main" id="{8F0AD082-393D-44CA-BE9B-4C998E054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12"/>
              <a:ext cx="128" cy="94"/>
            </a:xfrm>
            <a:custGeom>
              <a:avLst/>
              <a:gdLst>
                <a:gd name="T0" fmla="*/ 555 w 57"/>
                <a:gd name="T1" fmla="*/ 20 h 42"/>
                <a:gd name="T2" fmla="*/ 445 w 57"/>
                <a:gd name="T3" fmla="*/ 9 h 42"/>
                <a:gd name="T4" fmla="*/ 283 w 57"/>
                <a:gd name="T5" fmla="*/ 20 h 42"/>
                <a:gd name="T6" fmla="*/ 81 w 57"/>
                <a:gd name="T7" fmla="*/ 65 h 42"/>
                <a:gd name="T8" fmla="*/ 137 w 57"/>
                <a:gd name="T9" fmla="*/ 246 h 42"/>
                <a:gd name="T10" fmla="*/ 317 w 57"/>
                <a:gd name="T11" fmla="*/ 416 h 42"/>
                <a:gd name="T12" fmla="*/ 465 w 57"/>
                <a:gd name="T13" fmla="*/ 436 h 42"/>
                <a:gd name="T14" fmla="*/ 600 w 57"/>
                <a:gd name="T15" fmla="*/ 470 h 42"/>
                <a:gd name="T16" fmla="*/ 474 w 57"/>
                <a:gd name="T17" fmla="*/ 425 h 42"/>
                <a:gd name="T18" fmla="*/ 317 w 57"/>
                <a:gd name="T19" fmla="*/ 360 h 42"/>
                <a:gd name="T20" fmla="*/ 292 w 57"/>
                <a:gd name="T21" fmla="*/ 154 h 42"/>
                <a:gd name="T22" fmla="*/ 490 w 57"/>
                <a:gd name="T23" fmla="*/ 65 h 42"/>
                <a:gd name="T24" fmla="*/ 579 w 57"/>
                <a:gd name="T25" fmla="*/ 45 h 42"/>
                <a:gd name="T26" fmla="*/ 644 w 57"/>
                <a:gd name="T27" fmla="*/ 56 h 42"/>
                <a:gd name="T28" fmla="*/ 636 w 57"/>
                <a:gd name="T29" fmla="*/ 45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7" h="42">
                  <a:moveTo>
                    <a:pt x="49" y="2"/>
                  </a:moveTo>
                  <a:cubicBezTo>
                    <a:pt x="46" y="3"/>
                    <a:pt x="42" y="1"/>
                    <a:pt x="39" y="1"/>
                  </a:cubicBezTo>
                  <a:cubicBezTo>
                    <a:pt x="34" y="0"/>
                    <a:pt x="30" y="1"/>
                    <a:pt x="25" y="2"/>
                  </a:cubicBezTo>
                  <a:cubicBezTo>
                    <a:pt x="20" y="3"/>
                    <a:pt x="12" y="2"/>
                    <a:pt x="7" y="6"/>
                  </a:cubicBezTo>
                  <a:cubicBezTo>
                    <a:pt x="0" y="12"/>
                    <a:pt x="6" y="18"/>
                    <a:pt x="12" y="22"/>
                  </a:cubicBezTo>
                  <a:cubicBezTo>
                    <a:pt x="18" y="27"/>
                    <a:pt x="20" y="34"/>
                    <a:pt x="28" y="37"/>
                  </a:cubicBezTo>
                  <a:cubicBezTo>
                    <a:pt x="32" y="38"/>
                    <a:pt x="37" y="38"/>
                    <a:pt x="41" y="39"/>
                  </a:cubicBezTo>
                  <a:cubicBezTo>
                    <a:pt x="45" y="40"/>
                    <a:pt x="50" y="40"/>
                    <a:pt x="53" y="42"/>
                  </a:cubicBezTo>
                  <a:cubicBezTo>
                    <a:pt x="49" y="41"/>
                    <a:pt x="46" y="39"/>
                    <a:pt x="42" y="38"/>
                  </a:cubicBezTo>
                  <a:cubicBezTo>
                    <a:pt x="37" y="36"/>
                    <a:pt x="32" y="35"/>
                    <a:pt x="28" y="32"/>
                  </a:cubicBezTo>
                  <a:cubicBezTo>
                    <a:pt x="22" y="27"/>
                    <a:pt x="21" y="19"/>
                    <a:pt x="26" y="14"/>
                  </a:cubicBezTo>
                  <a:cubicBezTo>
                    <a:pt x="30" y="10"/>
                    <a:pt x="38" y="8"/>
                    <a:pt x="43" y="6"/>
                  </a:cubicBezTo>
                  <a:cubicBezTo>
                    <a:pt x="45" y="5"/>
                    <a:pt x="48" y="4"/>
                    <a:pt x="51" y="4"/>
                  </a:cubicBezTo>
                  <a:cubicBezTo>
                    <a:pt x="53" y="4"/>
                    <a:pt x="55" y="5"/>
                    <a:pt x="57" y="5"/>
                  </a:cubicBezTo>
                  <a:cubicBezTo>
                    <a:pt x="57" y="4"/>
                    <a:pt x="57" y="4"/>
                    <a:pt x="56" y="4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7" name="Freeform 674">
              <a:extLst>
                <a:ext uri="{FF2B5EF4-FFF2-40B4-BE49-F238E27FC236}">
                  <a16:creationId xmlns:a16="http://schemas.microsoft.com/office/drawing/2014/main" id="{0061FBB6-B53F-42A2-B506-D59C3A07A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318"/>
              <a:ext cx="65" cy="41"/>
            </a:xfrm>
            <a:custGeom>
              <a:avLst/>
              <a:gdLst>
                <a:gd name="T0" fmla="*/ 81 w 29"/>
                <a:gd name="T1" fmla="*/ 48 h 18"/>
                <a:gd name="T2" fmla="*/ 0 w 29"/>
                <a:gd name="T3" fmla="*/ 118 h 18"/>
                <a:gd name="T4" fmla="*/ 90 w 29"/>
                <a:gd name="T5" fmla="*/ 212 h 18"/>
                <a:gd name="T6" fmla="*/ 65 w 29"/>
                <a:gd name="T7" fmla="*/ 93 h 18"/>
                <a:gd name="T8" fmla="*/ 146 w 29"/>
                <a:gd name="T9" fmla="*/ 48 h 18"/>
                <a:gd name="T10" fmla="*/ 327 w 29"/>
                <a:gd name="T11" fmla="*/ 25 h 18"/>
                <a:gd name="T12" fmla="*/ 215 w 29"/>
                <a:gd name="T13" fmla="*/ 25 h 18"/>
                <a:gd name="T14" fmla="*/ 81 w 29"/>
                <a:gd name="T15" fmla="*/ 3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18">
                  <a:moveTo>
                    <a:pt x="7" y="4"/>
                  </a:moveTo>
                  <a:cubicBezTo>
                    <a:pt x="4" y="3"/>
                    <a:pt x="0" y="6"/>
                    <a:pt x="0" y="10"/>
                  </a:cubicBezTo>
                  <a:cubicBezTo>
                    <a:pt x="0" y="14"/>
                    <a:pt x="6" y="16"/>
                    <a:pt x="8" y="18"/>
                  </a:cubicBezTo>
                  <a:cubicBezTo>
                    <a:pt x="6" y="16"/>
                    <a:pt x="5" y="11"/>
                    <a:pt x="6" y="8"/>
                  </a:cubicBezTo>
                  <a:cubicBezTo>
                    <a:pt x="7" y="6"/>
                    <a:pt x="10" y="5"/>
                    <a:pt x="13" y="4"/>
                  </a:cubicBezTo>
                  <a:cubicBezTo>
                    <a:pt x="17" y="3"/>
                    <a:pt x="26" y="5"/>
                    <a:pt x="29" y="2"/>
                  </a:cubicBezTo>
                  <a:cubicBezTo>
                    <a:pt x="26" y="0"/>
                    <a:pt x="22" y="2"/>
                    <a:pt x="19" y="2"/>
                  </a:cubicBezTo>
                  <a:cubicBezTo>
                    <a:pt x="15" y="3"/>
                    <a:pt x="11" y="3"/>
                    <a:pt x="7" y="3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8" name="Freeform 675">
              <a:extLst>
                <a:ext uri="{FF2B5EF4-FFF2-40B4-BE49-F238E27FC236}">
                  <a16:creationId xmlns:a16="http://schemas.microsoft.com/office/drawing/2014/main" id="{2421A864-72E6-43F9-88AE-94D46B6AE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327"/>
              <a:ext cx="14" cy="12"/>
            </a:xfrm>
            <a:custGeom>
              <a:avLst/>
              <a:gdLst>
                <a:gd name="T0" fmla="*/ 28 w 6"/>
                <a:gd name="T1" fmla="*/ 29 h 5"/>
                <a:gd name="T2" fmla="*/ 0 w 6"/>
                <a:gd name="T3" fmla="*/ 70 h 5"/>
                <a:gd name="T4" fmla="*/ 77 w 6"/>
                <a:gd name="T5" fmla="*/ 12 h 5"/>
                <a:gd name="T6" fmla="*/ 65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2" y="2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5"/>
                    <a:pt x="2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99" name="Freeform 676">
              <a:extLst>
                <a:ext uri="{FF2B5EF4-FFF2-40B4-BE49-F238E27FC236}">
                  <a16:creationId xmlns:a16="http://schemas.microsoft.com/office/drawing/2014/main" id="{0E436785-A1D6-41D0-A0EC-2FAC7EE8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998"/>
              <a:ext cx="86" cy="49"/>
            </a:xfrm>
            <a:custGeom>
              <a:avLst/>
              <a:gdLst>
                <a:gd name="T0" fmla="*/ 0 w 38"/>
                <a:gd name="T1" fmla="*/ 209 h 22"/>
                <a:gd name="T2" fmla="*/ 292 w 38"/>
                <a:gd name="T3" fmla="*/ 36 h 22"/>
                <a:gd name="T4" fmla="*/ 414 w 38"/>
                <a:gd name="T5" fmla="*/ 80 h 22"/>
                <a:gd name="T6" fmla="*/ 414 w 38"/>
                <a:gd name="T7" fmla="*/ 243 h 22"/>
                <a:gd name="T8" fmla="*/ 231 w 38"/>
                <a:gd name="T9" fmla="*/ 178 h 22"/>
                <a:gd name="T10" fmla="*/ 25 w 38"/>
                <a:gd name="T11" fmla="*/ 19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2">
                  <a:moveTo>
                    <a:pt x="0" y="19"/>
                  </a:moveTo>
                  <a:cubicBezTo>
                    <a:pt x="4" y="12"/>
                    <a:pt x="17" y="6"/>
                    <a:pt x="25" y="3"/>
                  </a:cubicBezTo>
                  <a:cubicBezTo>
                    <a:pt x="32" y="0"/>
                    <a:pt x="35" y="0"/>
                    <a:pt x="36" y="7"/>
                  </a:cubicBezTo>
                  <a:cubicBezTo>
                    <a:pt x="37" y="12"/>
                    <a:pt x="38" y="18"/>
                    <a:pt x="36" y="22"/>
                  </a:cubicBezTo>
                  <a:cubicBezTo>
                    <a:pt x="29" y="22"/>
                    <a:pt x="26" y="18"/>
                    <a:pt x="20" y="16"/>
                  </a:cubicBezTo>
                  <a:cubicBezTo>
                    <a:pt x="13" y="15"/>
                    <a:pt x="7" y="20"/>
                    <a:pt x="2" y="18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0" name="Freeform 677">
              <a:extLst>
                <a:ext uri="{FF2B5EF4-FFF2-40B4-BE49-F238E27FC236}">
                  <a16:creationId xmlns:a16="http://schemas.microsoft.com/office/drawing/2014/main" id="{88B9F7E5-9C49-4708-BA60-540B8B29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995"/>
              <a:ext cx="89" cy="59"/>
            </a:xfrm>
            <a:custGeom>
              <a:avLst/>
              <a:gdLst>
                <a:gd name="T0" fmla="*/ 0 w 40"/>
                <a:gd name="T1" fmla="*/ 231 h 26"/>
                <a:gd name="T2" fmla="*/ 323 w 40"/>
                <a:gd name="T3" fmla="*/ 11 h 26"/>
                <a:gd name="T4" fmla="*/ 432 w 40"/>
                <a:gd name="T5" fmla="*/ 118 h 26"/>
                <a:gd name="T6" fmla="*/ 405 w 40"/>
                <a:gd name="T7" fmla="*/ 304 h 26"/>
                <a:gd name="T8" fmla="*/ 223 w 40"/>
                <a:gd name="T9" fmla="*/ 9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6">
                  <a:moveTo>
                    <a:pt x="0" y="20"/>
                  </a:moveTo>
                  <a:cubicBezTo>
                    <a:pt x="1" y="12"/>
                    <a:pt x="22" y="2"/>
                    <a:pt x="29" y="1"/>
                  </a:cubicBezTo>
                  <a:cubicBezTo>
                    <a:pt x="37" y="0"/>
                    <a:pt x="38" y="2"/>
                    <a:pt x="39" y="10"/>
                  </a:cubicBezTo>
                  <a:cubicBezTo>
                    <a:pt x="39" y="15"/>
                    <a:pt x="40" y="22"/>
                    <a:pt x="37" y="26"/>
                  </a:cubicBezTo>
                  <a:cubicBezTo>
                    <a:pt x="36" y="15"/>
                    <a:pt x="34" y="4"/>
                    <a:pt x="20" y="8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1" name="Freeform 678">
              <a:extLst>
                <a:ext uri="{FF2B5EF4-FFF2-40B4-BE49-F238E27FC236}">
                  <a16:creationId xmlns:a16="http://schemas.microsoft.com/office/drawing/2014/main" id="{1C5285CD-F4BB-4BDF-B2E0-79DF27541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137"/>
              <a:ext cx="244" cy="92"/>
            </a:xfrm>
            <a:custGeom>
              <a:avLst/>
              <a:gdLst>
                <a:gd name="T0" fmla="*/ 0 w 109"/>
                <a:gd name="T1" fmla="*/ 227 h 41"/>
                <a:gd name="T2" fmla="*/ 291 w 109"/>
                <a:gd name="T3" fmla="*/ 352 h 41"/>
                <a:gd name="T4" fmla="*/ 551 w 109"/>
                <a:gd name="T5" fmla="*/ 384 h 41"/>
                <a:gd name="T6" fmla="*/ 1052 w 109"/>
                <a:gd name="T7" fmla="*/ 453 h 41"/>
                <a:gd name="T8" fmla="*/ 1122 w 109"/>
                <a:gd name="T9" fmla="*/ 227 h 41"/>
                <a:gd name="T10" fmla="*/ 1222 w 109"/>
                <a:gd name="T11" fmla="*/ 45 h 41"/>
                <a:gd name="T12" fmla="*/ 1068 w 109"/>
                <a:gd name="T13" fmla="*/ 20 h 41"/>
                <a:gd name="T14" fmla="*/ 817 w 109"/>
                <a:gd name="T15" fmla="*/ 9 h 41"/>
                <a:gd name="T16" fmla="*/ 405 w 109"/>
                <a:gd name="T17" fmla="*/ 0 h 41"/>
                <a:gd name="T18" fmla="*/ 595 w 109"/>
                <a:gd name="T19" fmla="*/ 36 h 41"/>
                <a:gd name="T20" fmla="*/ 862 w 109"/>
                <a:gd name="T21" fmla="*/ 81 h 41"/>
                <a:gd name="T22" fmla="*/ 931 w 109"/>
                <a:gd name="T23" fmla="*/ 292 h 41"/>
                <a:gd name="T24" fmla="*/ 716 w 109"/>
                <a:gd name="T25" fmla="*/ 292 h 41"/>
                <a:gd name="T26" fmla="*/ 506 w 109"/>
                <a:gd name="T27" fmla="*/ 307 h 41"/>
                <a:gd name="T28" fmla="*/ 360 w 109"/>
                <a:gd name="T29" fmla="*/ 292 h 41"/>
                <a:gd name="T30" fmla="*/ 215 w 109"/>
                <a:gd name="T31" fmla="*/ 292 h 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9" h="41">
                  <a:moveTo>
                    <a:pt x="0" y="20"/>
                  </a:moveTo>
                  <a:cubicBezTo>
                    <a:pt x="1" y="30"/>
                    <a:pt x="19" y="29"/>
                    <a:pt x="26" y="31"/>
                  </a:cubicBezTo>
                  <a:cubicBezTo>
                    <a:pt x="34" y="32"/>
                    <a:pt x="41" y="33"/>
                    <a:pt x="49" y="34"/>
                  </a:cubicBezTo>
                  <a:cubicBezTo>
                    <a:pt x="64" y="37"/>
                    <a:pt x="79" y="41"/>
                    <a:pt x="94" y="40"/>
                  </a:cubicBezTo>
                  <a:cubicBezTo>
                    <a:pt x="96" y="33"/>
                    <a:pt x="99" y="27"/>
                    <a:pt x="100" y="20"/>
                  </a:cubicBezTo>
                  <a:cubicBezTo>
                    <a:pt x="102" y="14"/>
                    <a:pt x="106" y="9"/>
                    <a:pt x="109" y="4"/>
                  </a:cubicBezTo>
                  <a:cubicBezTo>
                    <a:pt x="105" y="3"/>
                    <a:pt x="99" y="3"/>
                    <a:pt x="95" y="2"/>
                  </a:cubicBezTo>
                  <a:cubicBezTo>
                    <a:pt x="88" y="1"/>
                    <a:pt x="81" y="0"/>
                    <a:pt x="73" y="1"/>
                  </a:cubicBezTo>
                  <a:cubicBezTo>
                    <a:pt x="61" y="1"/>
                    <a:pt x="49" y="0"/>
                    <a:pt x="36" y="0"/>
                  </a:cubicBezTo>
                  <a:cubicBezTo>
                    <a:pt x="41" y="3"/>
                    <a:pt x="48" y="3"/>
                    <a:pt x="53" y="3"/>
                  </a:cubicBezTo>
                  <a:cubicBezTo>
                    <a:pt x="61" y="5"/>
                    <a:pt x="69" y="4"/>
                    <a:pt x="77" y="7"/>
                  </a:cubicBezTo>
                  <a:cubicBezTo>
                    <a:pt x="82" y="9"/>
                    <a:pt x="89" y="22"/>
                    <a:pt x="83" y="26"/>
                  </a:cubicBezTo>
                  <a:cubicBezTo>
                    <a:pt x="79" y="29"/>
                    <a:pt x="68" y="26"/>
                    <a:pt x="64" y="26"/>
                  </a:cubicBezTo>
                  <a:cubicBezTo>
                    <a:pt x="58" y="26"/>
                    <a:pt x="52" y="26"/>
                    <a:pt x="45" y="27"/>
                  </a:cubicBezTo>
                  <a:cubicBezTo>
                    <a:pt x="41" y="28"/>
                    <a:pt x="37" y="27"/>
                    <a:pt x="32" y="26"/>
                  </a:cubicBezTo>
                  <a:cubicBezTo>
                    <a:pt x="28" y="26"/>
                    <a:pt x="23" y="27"/>
                    <a:pt x="19" y="26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2" name="Freeform 679">
              <a:extLst>
                <a:ext uri="{FF2B5EF4-FFF2-40B4-BE49-F238E27FC236}">
                  <a16:creationId xmlns:a16="http://schemas.microsoft.com/office/drawing/2014/main" id="{DCA9FE74-3A94-421F-BD1F-4F619D902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325"/>
              <a:ext cx="168" cy="97"/>
            </a:xfrm>
            <a:custGeom>
              <a:avLst/>
              <a:gdLst>
                <a:gd name="T0" fmla="*/ 0 w 75"/>
                <a:gd name="T1" fmla="*/ 422 h 43"/>
                <a:gd name="T2" fmla="*/ 627 w 75"/>
                <a:gd name="T3" fmla="*/ 458 h 43"/>
                <a:gd name="T4" fmla="*/ 762 w 75"/>
                <a:gd name="T5" fmla="*/ 469 h 43"/>
                <a:gd name="T6" fmla="*/ 788 w 75"/>
                <a:gd name="T7" fmla="*/ 320 h 43"/>
                <a:gd name="T8" fmla="*/ 809 w 75"/>
                <a:gd name="T9" fmla="*/ 147 h 43"/>
                <a:gd name="T10" fmla="*/ 788 w 75"/>
                <a:gd name="T11" fmla="*/ 36 h 43"/>
                <a:gd name="T12" fmla="*/ 452 w 75"/>
                <a:gd name="T13" fmla="*/ 36 h 43"/>
                <a:gd name="T14" fmla="*/ 146 w 75"/>
                <a:gd name="T15" fmla="*/ 25 h 43"/>
                <a:gd name="T16" fmla="*/ 381 w 75"/>
                <a:gd name="T17" fmla="*/ 45 h 43"/>
                <a:gd name="T18" fmla="*/ 551 w 75"/>
                <a:gd name="T19" fmla="*/ 102 h 43"/>
                <a:gd name="T20" fmla="*/ 627 w 75"/>
                <a:gd name="T21" fmla="*/ 311 h 43"/>
                <a:gd name="T22" fmla="*/ 497 w 75"/>
                <a:gd name="T23" fmla="*/ 300 h 43"/>
                <a:gd name="T24" fmla="*/ 336 w 75"/>
                <a:gd name="T25" fmla="*/ 320 h 43"/>
                <a:gd name="T26" fmla="*/ 226 w 75"/>
                <a:gd name="T27" fmla="*/ 365 h 43"/>
                <a:gd name="T28" fmla="*/ 101 w 75"/>
                <a:gd name="T29" fmla="*/ 377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" h="43">
                  <a:moveTo>
                    <a:pt x="0" y="37"/>
                  </a:moveTo>
                  <a:cubicBezTo>
                    <a:pt x="18" y="35"/>
                    <a:pt x="39" y="35"/>
                    <a:pt x="56" y="40"/>
                  </a:cubicBezTo>
                  <a:cubicBezTo>
                    <a:pt x="60" y="41"/>
                    <a:pt x="65" y="43"/>
                    <a:pt x="68" y="41"/>
                  </a:cubicBezTo>
                  <a:cubicBezTo>
                    <a:pt x="72" y="38"/>
                    <a:pt x="70" y="32"/>
                    <a:pt x="70" y="28"/>
                  </a:cubicBezTo>
                  <a:cubicBezTo>
                    <a:pt x="71" y="23"/>
                    <a:pt x="72" y="18"/>
                    <a:pt x="72" y="13"/>
                  </a:cubicBezTo>
                  <a:cubicBezTo>
                    <a:pt x="73" y="8"/>
                    <a:pt x="75" y="5"/>
                    <a:pt x="70" y="3"/>
                  </a:cubicBezTo>
                  <a:cubicBezTo>
                    <a:pt x="61" y="0"/>
                    <a:pt x="49" y="2"/>
                    <a:pt x="40" y="3"/>
                  </a:cubicBezTo>
                  <a:cubicBezTo>
                    <a:pt x="31" y="4"/>
                    <a:pt x="22" y="3"/>
                    <a:pt x="13" y="2"/>
                  </a:cubicBezTo>
                  <a:cubicBezTo>
                    <a:pt x="20" y="4"/>
                    <a:pt x="27" y="2"/>
                    <a:pt x="34" y="4"/>
                  </a:cubicBezTo>
                  <a:cubicBezTo>
                    <a:pt x="39" y="5"/>
                    <a:pt x="44" y="7"/>
                    <a:pt x="49" y="9"/>
                  </a:cubicBezTo>
                  <a:cubicBezTo>
                    <a:pt x="54" y="11"/>
                    <a:pt x="67" y="23"/>
                    <a:pt x="56" y="27"/>
                  </a:cubicBezTo>
                  <a:cubicBezTo>
                    <a:pt x="52" y="28"/>
                    <a:pt x="48" y="26"/>
                    <a:pt x="44" y="26"/>
                  </a:cubicBezTo>
                  <a:cubicBezTo>
                    <a:pt x="39" y="26"/>
                    <a:pt x="34" y="27"/>
                    <a:pt x="30" y="28"/>
                  </a:cubicBezTo>
                  <a:cubicBezTo>
                    <a:pt x="26" y="30"/>
                    <a:pt x="24" y="31"/>
                    <a:pt x="20" y="32"/>
                  </a:cubicBezTo>
                  <a:cubicBezTo>
                    <a:pt x="16" y="32"/>
                    <a:pt x="12" y="32"/>
                    <a:pt x="9" y="33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3" name="Freeform 680">
              <a:extLst>
                <a:ext uri="{FF2B5EF4-FFF2-40B4-BE49-F238E27FC236}">
                  <a16:creationId xmlns:a16="http://schemas.microsoft.com/office/drawing/2014/main" id="{5D445DD3-A843-4941-84E7-A653D1595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143"/>
              <a:ext cx="98" cy="92"/>
            </a:xfrm>
            <a:custGeom>
              <a:avLst/>
              <a:gdLst>
                <a:gd name="T0" fmla="*/ 486 w 44"/>
                <a:gd name="T1" fmla="*/ 56 h 41"/>
                <a:gd name="T2" fmla="*/ 421 w 44"/>
                <a:gd name="T3" fmla="*/ 227 h 41"/>
                <a:gd name="T4" fmla="*/ 352 w 44"/>
                <a:gd name="T5" fmla="*/ 397 h 41"/>
                <a:gd name="T6" fmla="*/ 0 w 44"/>
                <a:gd name="T7" fmla="*/ 364 h 41"/>
                <a:gd name="T8" fmla="*/ 367 w 44"/>
                <a:gd name="T9" fmla="*/ 263 h 41"/>
                <a:gd name="T10" fmla="*/ 278 w 44"/>
                <a:gd name="T11" fmla="*/ 0 h 41"/>
                <a:gd name="T12" fmla="*/ 465 w 44"/>
                <a:gd name="T13" fmla="*/ 9 h 41"/>
                <a:gd name="T14" fmla="*/ 477 w 44"/>
                <a:gd name="T15" fmla="*/ 45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1">
                  <a:moveTo>
                    <a:pt x="44" y="5"/>
                  </a:moveTo>
                  <a:cubicBezTo>
                    <a:pt x="43" y="10"/>
                    <a:pt x="40" y="15"/>
                    <a:pt x="38" y="20"/>
                  </a:cubicBezTo>
                  <a:cubicBezTo>
                    <a:pt x="36" y="24"/>
                    <a:pt x="36" y="32"/>
                    <a:pt x="32" y="35"/>
                  </a:cubicBezTo>
                  <a:cubicBezTo>
                    <a:pt x="24" y="41"/>
                    <a:pt x="9" y="30"/>
                    <a:pt x="0" y="32"/>
                  </a:cubicBezTo>
                  <a:cubicBezTo>
                    <a:pt x="11" y="29"/>
                    <a:pt x="26" y="34"/>
                    <a:pt x="33" y="23"/>
                  </a:cubicBezTo>
                  <a:cubicBezTo>
                    <a:pt x="39" y="12"/>
                    <a:pt x="36" y="6"/>
                    <a:pt x="25" y="0"/>
                  </a:cubicBezTo>
                  <a:cubicBezTo>
                    <a:pt x="30" y="2"/>
                    <a:pt x="36" y="1"/>
                    <a:pt x="42" y="1"/>
                  </a:cubicBezTo>
                  <a:cubicBezTo>
                    <a:pt x="42" y="2"/>
                    <a:pt x="43" y="3"/>
                    <a:pt x="43" y="4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4" name="Freeform 681">
              <a:extLst>
                <a:ext uri="{FF2B5EF4-FFF2-40B4-BE49-F238E27FC236}">
                  <a16:creationId xmlns:a16="http://schemas.microsoft.com/office/drawing/2014/main" id="{A0B2842B-D2CC-4D6E-B11B-A2E8CE439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334"/>
              <a:ext cx="105" cy="92"/>
            </a:xfrm>
            <a:custGeom>
              <a:avLst/>
              <a:gdLst>
                <a:gd name="T0" fmla="*/ 45 w 47"/>
                <a:gd name="T1" fmla="*/ 352 h 41"/>
                <a:gd name="T2" fmla="*/ 489 w 47"/>
                <a:gd name="T3" fmla="*/ 372 h 41"/>
                <a:gd name="T4" fmla="*/ 525 w 47"/>
                <a:gd name="T5" fmla="*/ 0 h 41"/>
                <a:gd name="T6" fmla="*/ 389 w 47"/>
                <a:gd name="T7" fmla="*/ 9 h 41"/>
                <a:gd name="T8" fmla="*/ 460 w 47"/>
                <a:gd name="T9" fmla="*/ 157 h 41"/>
                <a:gd name="T10" fmla="*/ 433 w 47"/>
                <a:gd name="T11" fmla="*/ 328 h 41"/>
                <a:gd name="T12" fmla="*/ 235 w 47"/>
                <a:gd name="T13" fmla="*/ 337 h 41"/>
                <a:gd name="T14" fmla="*/ 0 w 47"/>
                <a:gd name="T15" fmla="*/ 364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1">
                  <a:moveTo>
                    <a:pt x="4" y="31"/>
                  </a:moveTo>
                  <a:cubicBezTo>
                    <a:pt x="15" y="25"/>
                    <a:pt x="33" y="41"/>
                    <a:pt x="44" y="33"/>
                  </a:cubicBezTo>
                  <a:cubicBezTo>
                    <a:pt x="41" y="23"/>
                    <a:pt x="42" y="9"/>
                    <a:pt x="47" y="0"/>
                  </a:cubicBezTo>
                  <a:cubicBezTo>
                    <a:pt x="43" y="0"/>
                    <a:pt x="39" y="1"/>
                    <a:pt x="35" y="1"/>
                  </a:cubicBezTo>
                  <a:cubicBezTo>
                    <a:pt x="39" y="5"/>
                    <a:pt x="42" y="8"/>
                    <a:pt x="41" y="14"/>
                  </a:cubicBezTo>
                  <a:cubicBezTo>
                    <a:pt x="40" y="18"/>
                    <a:pt x="41" y="27"/>
                    <a:pt x="39" y="29"/>
                  </a:cubicBezTo>
                  <a:cubicBezTo>
                    <a:pt x="35" y="33"/>
                    <a:pt x="26" y="31"/>
                    <a:pt x="21" y="30"/>
                  </a:cubicBezTo>
                  <a:cubicBezTo>
                    <a:pt x="15" y="30"/>
                    <a:pt x="6" y="34"/>
                    <a:pt x="0" y="32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5" name="Freeform 682">
              <a:extLst>
                <a:ext uri="{FF2B5EF4-FFF2-40B4-BE49-F238E27FC236}">
                  <a16:creationId xmlns:a16="http://schemas.microsoft.com/office/drawing/2014/main" id="{B9134234-AA28-4D84-94BF-792AE3B89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334"/>
              <a:ext cx="135" cy="61"/>
            </a:xfrm>
            <a:custGeom>
              <a:avLst/>
              <a:gdLst>
                <a:gd name="T0" fmla="*/ 101 w 60"/>
                <a:gd name="T1" fmla="*/ 25 h 27"/>
                <a:gd name="T2" fmla="*/ 173 w 60"/>
                <a:gd name="T3" fmla="*/ 312 h 27"/>
                <a:gd name="T4" fmla="*/ 182 w 60"/>
                <a:gd name="T5" fmla="*/ 149 h 27"/>
                <a:gd name="T6" fmla="*/ 329 w 60"/>
                <a:gd name="T7" fmla="*/ 81 h 27"/>
                <a:gd name="T8" fmla="*/ 538 w 60"/>
                <a:gd name="T9" fmla="*/ 127 h 27"/>
                <a:gd name="T10" fmla="*/ 684 w 60"/>
                <a:gd name="T11" fmla="*/ 138 h 27"/>
                <a:gd name="T12" fmla="*/ 182 w 60"/>
                <a:gd name="T13" fmla="*/ 2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7">
                  <a:moveTo>
                    <a:pt x="9" y="2"/>
                  </a:moveTo>
                  <a:cubicBezTo>
                    <a:pt x="0" y="7"/>
                    <a:pt x="7" y="24"/>
                    <a:pt x="15" y="27"/>
                  </a:cubicBezTo>
                  <a:cubicBezTo>
                    <a:pt x="16" y="22"/>
                    <a:pt x="13" y="18"/>
                    <a:pt x="16" y="13"/>
                  </a:cubicBezTo>
                  <a:cubicBezTo>
                    <a:pt x="18" y="9"/>
                    <a:pt x="25" y="7"/>
                    <a:pt x="29" y="7"/>
                  </a:cubicBezTo>
                  <a:cubicBezTo>
                    <a:pt x="35" y="8"/>
                    <a:pt x="41" y="11"/>
                    <a:pt x="47" y="11"/>
                  </a:cubicBezTo>
                  <a:cubicBezTo>
                    <a:pt x="51" y="12"/>
                    <a:pt x="56" y="11"/>
                    <a:pt x="60" y="12"/>
                  </a:cubicBezTo>
                  <a:cubicBezTo>
                    <a:pt x="50" y="0"/>
                    <a:pt x="28" y="9"/>
                    <a:pt x="16" y="2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6" name="Freeform 683">
              <a:extLst>
                <a:ext uri="{FF2B5EF4-FFF2-40B4-BE49-F238E27FC236}">
                  <a16:creationId xmlns:a16="http://schemas.microsoft.com/office/drawing/2014/main" id="{18459BFB-1F17-4C7C-89FB-F8AFBA6D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141"/>
              <a:ext cx="197" cy="54"/>
            </a:xfrm>
            <a:custGeom>
              <a:avLst/>
              <a:gdLst>
                <a:gd name="T0" fmla="*/ 190 w 88"/>
                <a:gd name="T1" fmla="*/ 0 h 24"/>
                <a:gd name="T2" fmla="*/ 215 w 88"/>
                <a:gd name="T3" fmla="*/ 218 h 24"/>
                <a:gd name="T4" fmla="*/ 571 w 88"/>
                <a:gd name="T5" fmla="*/ 92 h 24"/>
                <a:gd name="T6" fmla="*/ 786 w 88"/>
                <a:gd name="T7" fmla="*/ 126 h 24"/>
                <a:gd name="T8" fmla="*/ 663 w 88"/>
                <a:gd name="T9" fmla="*/ 254 h 24"/>
                <a:gd name="T10" fmla="*/ 907 w 88"/>
                <a:gd name="T11" fmla="*/ 263 h 24"/>
                <a:gd name="T12" fmla="*/ 931 w 88"/>
                <a:gd name="T13" fmla="*/ 126 h 24"/>
                <a:gd name="T14" fmla="*/ 707 w 88"/>
                <a:gd name="T15" fmla="*/ 45 h 24"/>
                <a:gd name="T16" fmla="*/ 360 w 88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8" h="24">
                  <a:moveTo>
                    <a:pt x="17" y="0"/>
                  </a:moveTo>
                  <a:cubicBezTo>
                    <a:pt x="0" y="0"/>
                    <a:pt x="5" y="21"/>
                    <a:pt x="19" y="19"/>
                  </a:cubicBezTo>
                  <a:cubicBezTo>
                    <a:pt x="11" y="3"/>
                    <a:pt x="43" y="8"/>
                    <a:pt x="51" y="8"/>
                  </a:cubicBezTo>
                  <a:cubicBezTo>
                    <a:pt x="57" y="9"/>
                    <a:pt x="65" y="8"/>
                    <a:pt x="70" y="11"/>
                  </a:cubicBezTo>
                  <a:cubicBezTo>
                    <a:pt x="78" y="17"/>
                    <a:pt x="65" y="22"/>
                    <a:pt x="59" y="22"/>
                  </a:cubicBezTo>
                  <a:cubicBezTo>
                    <a:pt x="63" y="24"/>
                    <a:pt x="76" y="24"/>
                    <a:pt x="81" y="23"/>
                  </a:cubicBezTo>
                  <a:cubicBezTo>
                    <a:pt x="86" y="21"/>
                    <a:pt x="88" y="15"/>
                    <a:pt x="83" y="11"/>
                  </a:cubicBezTo>
                  <a:cubicBezTo>
                    <a:pt x="78" y="6"/>
                    <a:pt x="69" y="5"/>
                    <a:pt x="63" y="4"/>
                  </a:cubicBezTo>
                  <a:cubicBezTo>
                    <a:pt x="53" y="2"/>
                    <a:pt x="43" y="2"/>
                    <a:pt x="32" y="0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7" name="Freeform 684">
              <a:extLst>
                <a:ext uri="{FF2B5EF4-FFF2-40B4-BE49-F238E27FC236}">
                  <a16:creationId xmlns:a16="http://schemas.microsoft.com/office/drawing/2014/main" id="{076BDA3A-9D40-44CE-A2A6-9153BA175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146"/>
              <a:ext cx="92" cy="27"/>
            </a:xfrm>
            <a:custGeom>
              <a:avLst/>
              <a:gdLst>
                <a:gd name="T0" fmla="*/ 90 w 41"/>
                <a:gd name="T1" fmla="*/ 25 h 12"/>
                <a:gd name="T2" fmla="*/ 45 w 41"/>
                <a:gd name="T3" fmla="*/ 126 h 12"/>
                <a:gd name="T4" fmla="*/ 126 w 41"/>
                <a:gd name="T5" fmla="*/ 45 h 12"/>
                <a:gd name="T6" fmla="*/ 462 w 41"/>
                <a:gd name="T7" fmla="*/ 56 h 12"/>
                <a:gd name="T8" fmla="*/ 146 w 41"/>
                <a:gd name="T9" fmla="*/ 1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2">
                  <a:moveTo>
                    <a:pt x="8" y="2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7" y="12"/>
                    <a:pt x="9" y="5"/>
                    <a:pt x="11" y="4"/>
                  </a:cubicBezTo>
                  <a:cubicBezTo>
                    <a:pt x="18" y="0"/>
                    <a:pt x="34" y="4"/>
                    <a:pt x="41" y="5"/>
                  </a:cubicBezTo>
                  <a:cubicBezTo>
                    <a:pt x="34" y="0"/>
                    <a:pt x="22" y="1"/>
                    <a:pt x="13" y="1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8" name="Freeform 685">
              <a:extLst>
                <a:ext uri="{FF2B5EF4-FFF2-40B4-BE49-F238E27FC236}">
                  <a16:creationId xmlns:a16="http://schemas.microsoft.com/office/drawing/2014/main" id="{63D84CD8-DF04-47DF-B2CC-92DC14EDB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341"/>
              <a:ext cx="77" cy="31"/>
            </a:xfrm>
            <a:custGeom>
              <a:avLst/>
              <a:gdLst>
                <a:gd name="T0" fmla="*/ 102 w 34"/>
                <a:gd name="T1" fmla="*/ 20 h 14"/>
                <a:gd name="T2" fmla="*/ 82 w 34"/>
                <a:gd name="T3" fmla="*/ 153 h 14"/>
                <a:gd name="T4" fmla="*/ 174 w 34"/>
                <a:gd name="T5" fmla="*/ 53 h 14"/>
                <a:gd name="T6" fmla="*/ 394 w 34"/>
                <a:gd name="T7" fmla="*/ 53 h 14"/>
                <a:gd name="T8" fmla="*/ 118 w 34"/>
                <a:gd name="T9" fmla="*/ 3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4">
                  <a:moveTo>
                    <a:pt x="9" y="2"/>
                  </a:moveTo>
                  <a:cubicBezTo>
                    <a:pt x="3" y="3"/>
                    <a:pt x="0" y="13"/>
                    <a:pt x="7" y="14"/>
                  </a:cubicBezTo>
                  <a:cubicBezTo>
                    <a:pt x="7" y="8"/>
                    <a:pt x="8" y="5"/>
                    <a:pt x="15" y="5"/>
                  </a:cubicBezTo>
                  <a:cubicBezTo>
                    <a:pt x="21" y="5"/>
                    <a:pt x="28" y="5"/>
                    <a:pt x="34" y="5"/>
                  </a:cubicBezTo>
                  <a:cubicBezTo>
                    <a:pt x="25" y="3"/>
                    <a:pt x="20" y="0"/>
                    <a:pt x="10" y="3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09" name="Freeform 686">
              <a:extLst>
                <a:ext uri="{FF2B5EF4-FFF2-40B4-BE49-F238E27FC236}">
                  <a16:creationId xmlns:a16="http://schemas.microsoft.com/office/drawing/2014/main" id="{BC4B6EE1-5DDC-48BD-B7D5-249526686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148"/>
              <a:ext cx="22" cy="13"/>
            </a:xfrm>
            <a:custGeom>
              <a:avLst/>
              <a:gdLst>
                <a:gd name="T0" fmla="*/ 20 w 10"/>
                <a:gd name="T1" fmla="*/ 9 h 6"/>
                <a:gd name="T2" fmla="*/ 20 w 10"/>
                <a:gd name="T3" fmla="*/ 61 h 6"/>
                <a:gd name="T4" fmla="*/ 106 w 10"/>
                <a:gd name="T5" fmla="*/ 20 h 6"/>
                <a:gd name="T6" fmla="*/ 73 w 1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2" y="1"/>
                  </a:moveTo>
                  <a:cubicBezTo>
                    <a:pt x="0" y="2"/>
                    <a:pt x="0" y="4"/>
                    <a:pt x="2" y="6"/>
                  </a:cubicBezTo>
                  <a:cubicBezTo>
                    <a:pt x="5" y="4"/>
                    <a:pt x="7" y="2"/>
                    <a:pt x="10" y="2"/>
                  </a:cubicBezTo>
                  <a:cubicBezTo>
                    <a:pt x="10" y="1"/>
                    <a:pt x="9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0" name="Freeform 687">
              <a:extLst>
                <a:ext uri="{FF2B5EF4-FFF2-40B4-BE49-F238E27FC236}">
                  <a16:creationId xmlns:a16="http://schemas.microsoft.com/office/drawing/2014/main" id="{D2107845-1769-483C-B1D4-5ABF66F39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348"/>
              <a:ext cx="15" cy="13"/>
            </a:xfrm>
            <a:custGeom>
              <a:avLst/>
              <a:gdLst>
                <a:gd name="T0" fmla="*/ 41 w 7"/>
                <a:gd name="T1" fmla="*/ 9 h 6"/>
                <a:gd name="T2" fmla="*/ 0 w 7"/>
                <a:gd name="T3" fmla="*/ 61 h 6"/>
                <a:gd name="T4" fmla="*/ 0 w 7"/>
                <a:gd name="T5" fmla="*/ 61 h 6"/>
                <a:gd name="T6" fmla="*/ 69 w 7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4" y="1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5"/>
                    <a:pt x="4" y="0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1" name="Freeform 688">
              <a:extLst>
                <a:ext uri="{FF2B5EF4-FFF2-40B4-BE49-F238E27FC236}">
                  <a16:creationId xmlns:a16="http://schemas.microsoft.com/office/drawing/2014/main" id="{21D8D802-F026-49F9-AB90-22FE918E5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343"/>
              <a:ext cx="16" cy="11"/>
            </a:xfrm>
            <a:custGeom>
              <a:avLst/>
              <a:gdLst>
                <a:gd name="T0" fmla="*/ 11 w 7"/>
                <a:gd name="T1" fmla="*/ 44 h 5"/>
                <a:gd name="T2" fmla="*/ 0 w 7"/>
                <a:gd name="T3" fmla="*/ 44 h 5"/>
                <a:gd name="T4" fmla="*/ 85 w 7"/>
                <a:gd name="T5" fmla="*/ 3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4"/>
                  </a:moveTo>
                  <a:cubicBezTo>
                    <a:pt x="1" y="4"/>
                    <a:pt x="0" y="5"/>
                    <a:pt x="0" y="4"/>
                  </a:cubicBezTo>
                  <a:cubicBezTo>
                    <a:pt x="2" y="0"/>
                    <a:pt x="5" y="1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2" name="Freeform 689">
              <a:extLst>
                <a:ext uri="{FF2B5EF4-FFF2-40B4-BE49-F238E27FC236}">
                  <a16:creationId xmlns:a16="http://schemas.microsoft.com/office/drawing/2014/main" id="{086AD449-AA3F-4C30-A3FB-A5120C0E4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148"/>
              <a:ext cx="7" cy="2"/>
            </a:xfrm>
            <a:custGeom>
              <a:avLst/>
              <a:gdLst>
                <a:gd name="T0" fmla="*/ 0 w 3"/>
                <a:gd name="T1" fmla="*/ 8 h 1"/>
                <a:gd name="T2" fmla="*/ 37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0"/>
                    <a:pt x="1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3" name="Freeform 690">
              <a:extLst>
                <a:ext uri="{FF2B5EF4-FFF2-40B4-BE49-F238E27FC236}">
                  <a16:creationId xmlns:a16="http://schemas.microsoft.com/office/drawing/2014/main" id="{106277BE-C100-4B46-9C63-BA35855BB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188"/>
              <a:ext cx="71" cy="14"/>
            </a:xfrm>
            <a:custGeom>
              <a:avLst/>
              <a:gdLst>
                <a:gd name="T0" fmla="*/ 0 w 32"/>
                <a:gd name="T1" fmla="*/ 12 h 6"/>
                <a:gd name="T2" fmla="*/ 339 w 32"/>
                <a:gd name="T3" fmla="*/ 12 h 6"/>
                <a:gd name="T4" fmla="*/ 44 w 32"/>
                <a:gd name="T5" fmla="*/ 2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6">
                  <a:moveTo>
                    <a:pt x="0" y="1"/>
                  </a:moveTo>
                  <a:cubicBezTo>
                    <a:pt x="3" y="3"/>
                    <a:pt x="32" y="6"/>
                    <a:pt x="31" y="1"/>
                  </a:cubicBezTo>
                  <a:cubicBezTo>
                    <a:pt x="22" y="5"/>
                    <a:pt x="13" y="0"/>
                    <a:pt x="4" y="2"/>
                  </a:cubicBezTo>
                </a:path>
              </a:pathLst>
            </a:custGeom>
            <a:solidFill>
              <a:srgbClr val="A0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4" name="Freeform 691">
              <a:extLst>
                <a:ext uri="{FF2B5EF4-FFF2-40B4-BE49-F238E27FC236}">
                  <a16:creationId xmlns:a16="http://schemas.microsoft.com/office/drawing/2014/main" id="{2A405C39-4ACC-4926-A9D2-6C94C3C57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379"/>
              <a:ext cx="63" cy="18"/>
            </a:xfrm>
            <a:custGeom>
              <a:avLst/>
              <a:gdLst>
                <a:gd name="T0" fmla="*/ 0 w 28"/>
                <a:gd name="T1" fmla="*/ 92 h 8"/>
                <a:gd name="T2" fmla="*/ 182 w 28"/>
                <a:gd name="T3" fmla="*/ 45 h 8"/>
                <a:gd name="T4" fmla="*/ 320 w 28"/>
                <a:gd name="T5" fmla="*/ 45 h 8"/>
                <a:gd name="T6" fmla="*/ 56 w 28"/>
                <a:gd name="T7" fmla="*/ 5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8">
                  <a:moveTo>
                    <a:pt x="0" y="8"/>
                  </a:moveTo>
                  <a:cubicBezTo>
                    <a:pt x="3" y="6"/>
                    <a:pt x="12" y="4"/>
                    <a:pt x="16" y="4"/>
                  </a:cubicBezTo>
                  <a:cubicBezTo>
                    <a:pt x="20" y="4"/>
                    <a:pt x="24" y="6"/>
                    <a:pt x="28" y="4"/>
                  </a:cubicBezTo>
                  <a:cubicBezTo>
                    <a:pt x="25" y="0"/>
                    <a:pt x="10" y="3"/>
                    <a:pt x="5" y="5"/>
                  </a:cubicBezTo>
                </a:path>
              </a:pathLst>
            </a:custGeom>
            <a:solidFill>
              <a:srgbClr val="A0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5" name="Freeform 692">
              <a:extLst>
                <a:ext uri="{FF2B5EF4-FFF2-40B4-BE49-F238E27FC236}">
                  <a16:creationId xmlns:a16="http://schemas.microsoft.com/office/drawing/2014/main" id="{80594514-67A6-4794-8063-2D4DD878A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150"/>
              <a:ext cx="41" cy="74"/>
            </a:xfrm>
            <a:custGeom>
              <a:avLst/>
              <a:gdLst>
                <a:gd name="T0" fmla="*/ 155 w 18"/>
                <a:gd name="T1" fmla="*/ 56 h 33"/>
                <a:gd name="T2" fmla="*/ 0 w 18"/>
                <a:gd name="T3" fmla="*/ 316 h 33"/>
                <a:gd name="T4" fmla="*/ 109 w 18"/>
                <a:gd name="T5" fmla="*/ 191 h 33"/>
                <a:gd name="T6" fmla="*/ 93 w 18"/>
                <a:gd name="T7" fmla="*/ 36 h 33"/>
                <a:gd name="T8" fmla="*/ 187 w 18"/>
                <a:gd name="T9" fmla="*/ 90 h 33"/>
                <a:gd name="T10" fmla="*/ 175 w 18"/>
                <a:gd name="T11" fmla="*/ 21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3">
                  <a:moveTo>
                    <a:pt x="13" y="5"/>
                  </a:moveTo>
                  <a:cubicBezTo>
                    <a:pt x="16" y="12"/>
                    <a:pt x="11" y="33"/>
                    <a:pt x="0" y="28"/>
                  </a:cubicBezTo>
                  <a:cubicBezTo>
                    <a:pt x="3" y="24"/>
                    <a:pt x="7" y="23"/>
                    <a:pt x="9" y="17"/>
                  </a:cubicBezTo>
                  <a:cubicBezTo>
                    <a:pt x="10" y="14"/>
                    <a:pt x="7" y="5"/>
                    <a:pt x="8" y="3"/>
                  </a:cubicBezTo>
                  <a:cubicBezTo>
                    <a:pt x="11" y="0"/>
                    <a:pt x="15" y="5"/>
                    <a:pt x="16" y="8"/>
                  </a:cubicBezTo>
                  <a:cubicBezTo>
                    <a:pt x="18" y="11"/>
                    <a:pt x="17" y="15"/>
                    <a:pt x="15" y="19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6" name="Freeform 693">
              <a:extLst>
                <a:ext uri="{FF2B5EF4-FFF2-40B4-BE49-F238E27FC236}">
                  <a16:creationId xmlns:a16="http://schemas.microsoft.com/office/drawing/2014/main" id="{6F4DFB65-B620-451A-AFFC-25E9D4F04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365"/>
              <a:ext cx="30" cy="43"/>
            </a:xfrm>
            <a:custGeom>
              <a:avLst/>
              <a:gdLst>
                <a:gd name="T0" fmla="*/ 134 w 13"/>
                <a:gd name="T1" fmla="*/ 36 h 19"/>
                <a:gd name="T2" fmla="*/ 122 w 13"/>
                <a:gd name="T3" fmla="*/ 163 h 19"/>
                <a:gd name="T4" fmla="*/ 0 w 13"/>
                <a:gd name="T5" fmla="*/ 183 h 19"/>
                <a:gd name="T6" fmla="*/ 150 w 13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9">
                  <a:moveTo>
                    <a:pt x="11" y="3"/>
                  </a:moveTo>
                  <a:cubicBezTo>
                    <a:pt x="12" y="6"/>
                    <a:pt x="13" y="11"/>
                    <a:pt x="10" y="14"/>
                  </a:cubicBezTo>
                  <a:cubicBezTo>
                    <a:pt x="8" y="17"/>
                    <a:pt x="2" y="19"/>
                    <a:pt x="0" y="16"/>
                  </a:cubicBezTo>
                  <a:cubicBezTo>
                    <a:pt x="6" y="11"/>
                    <a:pt x="10" y="8"/>
                    <a:pt x="12" y="0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7" name="Freeform 694">
              <a:extLst>
                <a:ext uri="{FF2B5EF4-FFF2-40B4-BE49-F238E27FC236}">
                  <a16:creationId xmlns:a16="http://schemas.microsoft.com/office/drawing/2014/main" id="{A36A2DD1-DB5E-4393-BDB4-4EE49F946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816"/>
              <a:ext cx="1367" cy="410"/>
            </a:xfrm>
            <a:custGeom>
              <a:avLst/>
              <a:gdLst>
                <a:gd name="T0" fmla="*/ 2792 w 609"/>
                <a:gd name="T1" fmla="*/ 1886 h 183"/>
                <a:gd name="T2" fmla="*/ 3380 w 609"/>
                <a:gd name="T3" fmla="*/ 789 h 183"/>
                <a:gd name="T4" fmla="*/ 6323 w 609"/>
                <a:gd name="T5" fmla="*/ 482 h 183"/>
                <a:gd name="T6" fmla="*/ 6887 w 609"/>
                <a:gd name="T7" fmla="*/ 9 h 183"/>
                <a:gd name="T8" fmla="*/ 5845 w 609"/>
                <a:gd name="T9" fmla="*/ 361 h 183"/>
                <a:gd name="T10" fmla="*/ 2781 w 609"/>
                <a:gd name="T11" fmla="*/ 598 h 183"/>
                <a:gd name="T12" fmla="*/ 1764 w 609"/>
                <a:gd name="T13" fmla="*/ 1562 h 183"/>
                <a:gd name="T14" fmla="*/ 1044 w 609"/>
                <a:gd name="T15" fmla="*/ 878 h 183"/>
                <a:gd name="T16" fmla="*/ 1538 w 609"/>
                <a:gd name="T17" fmla="*/ 9 h 183"/>
                <a:gd name="T18" fmla="*/ 1145 w 609"/>
                <a:gd name="T19" fmla="*/ 81 h 183"/>
                <a:gd name="T20" fmla="*/ 837 w 609"/>
                <a:gd name="T21" fmla="*/ 789 h 183"/>
                <a:gd name="T22" fmla="*/ 283 w 609"/>
                <a:gd name="T23" fmla="*/ 1562 h 183"/>
                <a:gd name="T24" fmla="*/ 171 w 609"/>
                <a:gd name="T25" fmla="*/ 1922 h 183"/>
                <a:gd name="T26" fmla="*/ 489 w 609"/>
                <a:gd name="T27" fmla="*/ 1877 h 183"/>
                <a:gd name="T28" fmla="*/ 1416 w 609"/>
                <a:gd name="T29" fmla="*/ 1833 h 183"/>
                <a:gd name="T30" fmla="*/ 1980 w 609"/>
                <a:gd name="T31" fmla="*/ 1958 h 183"/>
                <a:gd name="T32" fmla="*/ 2352 w 609"/>
                <a:gd name="T33" fmla="*/ 1857 h 183"/>
                <a:gd name="T34" fmla="*/ 2792 w 609"/>
                <a:gd name="T35" fmla="*/ 1886 h 1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9" h="183">
                  <a:moveTo>
                    <a:pt x="247" y="168"/>
                  </a:moveTo>
                  <a:cubicBezTo>
                    <a:pt x="254" y="112"/>
                    <a:pt x="258" y="87"/>
                    <a:pt x="299" y="70"/>
                  </a:cubicBezTo>
                  <a:cubicBezTo>
                    <a:pt x="340" y="53"/>
                    <a:pt x="526" y="46"/>
                    <a:pt x="559" y="43"/>
                  </a:cubicBezTo>
                  <a:cubicBezTo>
                    <a:pt x="592" y="40"/>
                    <a:pt x="607" y="45"/>
                    <a:pt x="609" y="1"/>
                  </a:cubicBezTo>
                  <a:cubicBezTo>
                    <a:pt x="606" y="26"/>
                    <a:pt x="575" y="32"/>
                    <a:pt x="517" y="32"/>
                  </a:cubicBezTo>
                  <a:cubicBezTo>
                    <a:pt x="459" y="32"/>
                    <a:pt x="297" y="9"/>
                    <a:pt x="246" y="53"/>
                  </a:cubicBezTo>
                  <a:cubicBezTo>
                    <a:pt x="195" y="97"/>
                    <a:pt x="218" y="128"/>
                    <a:pt x="156" y="139"/>
                  </a:cubicBezTo>
                  <a:cubicBezTo>
                    <a:pt x="94" y="150"/>
                    <a:pt x="83" y="113"/>
                    <a:pt x="92" y="78"/>
                  </a:cubicBezTo>
                  <a:cubicBezTo>
                    <a:pt x="101" y="43"/>
                    <a:pt x="118" y="9"/>
                    <a:pt x="136" y="1"/>
                  </a:cubicBezTo>
                  <a:cubicBezTo>
                    <a:pt x="120" y="3"/>
                    <a:pt x="107" y="0"/>
                    <a:pt x="101" y="7"/>
                  </a:cubicBezTo>
                  <a:cubicBezTo>
                    <a:pt x="95" y="14"/>
                    <a:pt x="74" y="70"/>
                    <a:pt x="74" y="70"/>
                  </a:cubicBezTo>
                  <a:cubicBezTo>
                    <a:pt x="74" y="70"/>
                    <a:pt x="49" y="114"/>
                    <a:pt x="25" y="139"/>
                  </a:cubicBezTo>
                  <a:cubicBezTo>
                    <a:pt x="0" y="164"/>
                    <a:pt x="15" y="171"/>
                    <a:pt x="15" y="171"/>
                  </a:cubicBezTo>
                  <a:cubicBezTo>
                    <a:pt x="15" y="171"/>
                    <a:pt x="29" y="172"/>
                    <a:pt x="43" y="167"/>
                  </a:cubicBezTo>
                  <a:cubicBezTo>
                    <a:pt x="57" y="162"/>
                    <a:pt x="97" y="167"/>
                    <a:pt x="125" y="163"/>
                  </a:cubicBezTo>
                  <a:cubicBezTo>
                    <a:pt x="153" y="159"/>
                    <a:pt x="161" y="165"/>
                    <a:pt x="175" y="174"/>
                  </a:cubicBezTo>
                  <a:cubicBezTo>
                    <a:pt x="189" y="183"/>
                    <a:pt x="197" y="171"/>
                    <a:pt x="208" y="165"/>
                  </a:cubicBezTo>
                  <a:cubicBezTo>
                    <a:pt x="219" y="159"/>
                    <a:pt x="244" y="163"/>
                    <a:pt x="247" y="168"/>
                  </a:cubicBezTo>
                </a:path>
              </a:pathLst>
            </a:custGeom>
            <a:solidFill>
              <a:srgbClr val="375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8" name="Freeform 695">
              <a:extLst>
                <a:ext uri="{FF2B5EF4-FFF2-40B4-BE49-F238E27FC236}">
                  <a16:creationId xmlns:a16="http://schemas.microsoft.com/office/drawing/2014/main" id="{D6470F3C-0022-4D48-B3F5-80500685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735"/>
              <a:ext cx="361" cy="406"/>
            </a:xfrm>
            <a:custGeom>
              <a:avLst/>
              <a:gdLst>
                <a:gd name="T0" fmla="*/ 1227 w 161"/>
                <a:gd name="T1" fmla="*/ 81 h 181"/>
                <a:gd name="T2" fmla="*/ 1749 w 161"/>
                <a:gd name="T3" fmla="*/ 90 h 181"/>
                <a:gd name="T4" fmla="*/ 1769 w 161"/>
                <a:gd name="T5" fmla="*/ 655 h 181"/>
                <a:gd name="T6" fmla="*/ 1715 w 161"/>
                <a:gd name="T7" fmla="*/ 1126 h 181"/>
                <a:gd name="T8" fmla="*/ 1489 w 161"/>
                <a:gd name="T9" fmla="*/ 1288 h 181"/>
                <a:gd name="T10" fmla="*/ 1262 w 161"/>
                <a:gd name="T11" fmla="*/ 1445 h 181"/>
                <a:gd name="T12" fmla="*/ 1137 w 161"/>
                <a:gd name="T13" fmla="*/ 1590 h 181"/>
                <a:gd name="T14" fmla="*/ 991 w 161"/>
                <a:gd name="T15" fmla="*/ 1680 h 181"/>
                <a:gd name="T16" fmla="*/ 724 w 161"/>
                <a:gd name="T17" fmla="*/ 1918 h 181"/>
                <a:gd name="T18" fmla="*/ 462 w 161"/>
                <a:gd name="T19" fmla="*/ 1943 h 181"/>
                <a:gd name="T20" fmla="*/ 202 w 161"/>
                <a:gd name="T21" fmla="*/ 1288 h 181"/>
                <a:gd name="T22" fmla="*/ 90 w 161"/>
                <a:gd name="T23" fmla="*/ 902 h 181"/>
                <a:gd name="T24" fmla="*/ 0 w 161"/>
                <a:gd name="T25" fmla="*/ 417 h 181"/>
                <a:gd name="T26" fmla="*/ 215 w 161"/>
                <a:gd name="T27" fmla="*/ 870 h 181"/>
                <a:gd name="T28" fmla="*/ 498 w 161"/>
                <a:gd name="T29" fmla="*/ 1886 h 181"/>
                <a:gd name="T30" fmla="*/ 1052 w 161"/>
                <a:gd name="T31" fmla="*/ 1308 h 181"/>
                <a:gd name="T32" fmla="*/ 1332 w 161"/>
                <a:gd name="T33" fmla="*/ 1142 h 181"/>
                <a:gd name="T34" fmla="*/ 1522 w 161"/>
                <a:gd name="T35" fmla="*/ 902 h 181"/>
                <a:gd name="T36" fmla="*/ 1590 w 161"/>
                <a:gd name="T37" fmla="*/ 408 h 181"/>
                <a:gd name="T38" fmla="*/ 1377 w 161"/>
                <a:gd name="T39" fmla="*/ 81 h 18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1" h="181">
                  <a:moveTo>
                    <a:pt x="109" y="7"/>
                  </a:moveTo>
                  <a:cubicBezTo>
                    <a:pt x="117" y="2"/>
                    <a:pt x="150" y="0"/>
                    <a:pt x="155" y="8"/>
                  </a:cubicBezTo>
                  <a:cubicBezTo>
                    <a:pt x="161" y="19"/>
                    <a:pt x="157" y="45"/>
                    <a:pt x="157" y="58"/>
                  </a:cubicBezTo>
                  <a:cubicBezTo>
                    <a:pt x="157" y="69"/>
                    <a:pt x="161" y="92"/>
                    <a:pt x="152" y="100"/>
                  </a:cubicBezTo>
                  <a:cubicBezTo>
                    <a:pt x="148" y="104"/>
                    <a:pt x="138" y="112"/>
                    <a:pt x="132" y="114"/>
                  </a:cubicBezTo>
                  <a:cubicBezTo>
                    <a:pt x="124" y="118"/>
                    <a:pt x="118" y="122"/>
                    <a:pt x="112" y="128"/>
                  </a:cubicBezTo>
                  <a:cubicBezTo>
                    <a:pt x="108" y="132"/>
                    <a:pt x="105" y="139"/>
                    <a:pt x="101" y="141"/>
                  </a:cubicBezTo>
                  <a:cubicBezTo>
                    <a:pt x="99" y="142"/>
                    <a:pt x="94" y="144"/>
                    <a:pt x="88" y="149"/>
                  </a:cubicBezTo>
                  <a:cubicBezTo>
                    <a:pt x="79" y="157"/>
                    <a:pt x="67" y="170"/>
                    <a:pt x="64" y="170"/>
                  </a:cubicBezTo>
                  <a:cubicBezTo>
                    <a:pt x="45" y="171"/>
                    <a:pt x="58" y="181"/>
                    <a:pt x="41" y="172"/>
                  </a:cubicBezTo>
                  <a:cubicBezTo>
                    <a:pt x="31" y="168"/>
                    <a:pt x="21" y="123"/>
                    <a:pt x="18" y="114"/>
                  </a:cubicBezTo>
                  <a:cubicBezTo>
                    <a:pt x="15" y="102"/>
                    <a:pt x="12" y="92"/>
                    <a:pt x="8" y="80"/>
                  </a:cubicBezTo>
                  <a:cubicBezTo>
                    <a:pt x="4" y="67"/>
                    <a:pt x="1" y="50"/>
                    <a:pt x="0" y="37"/>
                  </a:cubicBezTo>
                  <a:cubicBezTo>
                    <a:pt x="10" y="45"/>
                    <a:pt x="13" y="65"/>
                    <a:pt x="19" y="77"/>
                  </a:cubicBezTo>
                  <a:cubicBezTo>
                    <a:pt x="27" y="93"/>
                    <a:pt x="27" y="160"/>
                    <a:pt x="44" y="167"/>
                  </a:cubicBezTo>
                  <a:cubicBezTo>
                    <a:pt x="62" y="174"/>
                    <a:pt x="77" y="129"/>
                    <a:pt x="93" y="116"/>
                  </a:cubicBezTo>
                  <a:cubicBezTo>
                    <a:pt x="101" y="110"/>
                    <a:pt x="109" y="106"/>
                    <a:pt x="118" y="101"/>
                  </a:cubicBezTo>
                  <a:cubicBezTo>
                    <a:pt x="126" y="96"/>
                    <a:pt x="130" y="89"/>
                    <a:pt x="135" y="80"/>
                  </a:cubicBezTo>
                  <a:cubicBezTo>
                    <a:pt x="142" y="66"/>
                    <a:pt x="141" y="51"/>
                    <a:pt x="141" y="36"/>
                  </a:cubicBezTo>
                  <a:cubicBezTo>
                    <a:pt x="141" y="21"/>
                    <a:pt x="138" y="11"/>
                    <a:pt x="122" y="7"/>
                  </a:cubicBezTo>
                </a:path>
              </a:pathLst>
            </a:custGeom>
            <a:solidFill>
              <a:srgbClr val="B15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19" name="Freeform 696">
              <a:extLst>
                <a:ext uri="{FF2B5EF4-FFF2-40B4-BE49-F238E27FC236}">
                  <a16:creationId xmlns:a16="http://schemas.microsoft.com/office/drawing/2014/main" id="{C91E21CA-3712-4AB3-84C0-AFA71F4C7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899"/>
              <a:ext cx="714" cy="294"/>
            </a:xfrm>
            <a:custGeom>
              <a:avLst/>
              <a:gdLst>
                <a:gd name="T0" fmla="*/ 65 w 318"/>
                <a:gd name="T1" fmla="*/ 1481 h 131"/>
                <a:gd name="T2" fmla="*/ 656 w 318"/>
                <a:gd name="T3" fmla="*/ 373 h 131"/>
                <a:gd name="T4" fmla="*/ 3599 w 318"/>
                <a:gd name="T5" fmla="*/ 65 h 131"/>
                <a:gd name="T6" fmla="*/ 465 w 318"/>
                <a:gd name="T7" fmla="*/ 247 h 131"/>
                <a:gd name="T8" fmla="*/ 65 w 318"/>
                <a:gd name="T9" fmla="*/ 148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8" h="131">
                  <a:moveTo>
                    <a:pt x="6" y="131"/>
                  </a:moveTo>
                  <a:cubicBezTo>
                    <a:pt x="13" y="75"/>
                    <a:pt x="17" y="50"/>
                    <a:pt x="58" y="33"/>
                  </a:cubicBezTo>
                  <a:cubicBezTo>
                    <a:pt x="99" y="16"/>
                    <a:pt x="285" y="9"/>
                    <a:pt x="318" y="6"/>
                  </a:cubicBezTo>
                  <a:cubicBezTo>
                    <a:pt x="241" y="4"/>
                    <a:pt x="77" y="0"/>
                    <a:pt x="41" y="22"/>
                  </a:cubicBezTo>
                  <a:cubicBezTo>
                    <a:pt x="5" y="43"/>
                    <a:pt x="0" y="95"/>
                    <a:pt x="6" y="131"/>
                  </a:cubicBezTo>
                </a:path>
              </a:pathLst>
            </a:custGeom>
            <a:solidFill>
              <a:srgbClr val="004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0" name="Freeform 697">
              <a:extLst>
                <a:ext uri="{FF2B5EF4-FFF2-40B4-BE49-F238E27FC236}">
                  <a16:creationId xmlns:a16="http://schemas.microsoft.com/office/drawing/2014/main" id="{EB429FA1-C2A3-41F8-B696-D17F1BE95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928"/>
              <a:ext cx="140" cy="126"/>
            </a:xfrm>
            <a:custGeom>
              <a:avLst/>
              <a:gdLst>
                <a:gd name="T0" fmla="*/ 567 w 62"/>
                <a:gd name="T1" fmla="*/ 227 h 56"/>
                <a:gd name="T2" fmla="*/ 705 w 62"/>
                <a:gd name="T3" fmla="*/ 194 h 56"/>
                <a:gd name="T4" fmla="*/ 714 w 62"/>
                <a:gd name="T5" fmla="*/ 0 h 56"/>
                <a:gd name="T6" fmla="*/ 368 w 62"/>
                <a:gd name="T7" fmla="*/ 101 h 56"/>
                <a:gd name="T8" fmla="*/ 0 w 62"/>
                <a:gd name="T9" fmla="*/ 628 h 56"/>
                <a:gd name="T10" fmla="*/ 45 w 62"/>
                <a:gd name="T11" fmla="*/ 628 h 56"/>
                <a:gd name="T12" fmla="*/ 174 w 62"/>
                <a:gd name="T13" fmla="*/ 482 h 56"/>
                <a:gd name="T14" fmla="*/ 321 w 62"/>
                <a:gd name="T15" fmla="*/ 365 h 56"/>
                <a:gd name="T16" fmla="*/ 567 w 62"/>
                <a:gd name="T17" fmla="*/ 227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56">
                  <a:moveTo>
                    <a:pt x="49" y="20"/>
                  </a:moveTo>
                  <a:cubicBezTo>
                    <a:pt x="52" y="19"/>
                    <a:pt x="56" y="18"/>
                    <a:pt x="61" y="17"/>
                  </a:cubicBezTo>
                  <a:cubicBezTo>
                    <a:pt x="62" y="12"/>
                    <a:pt x="62" y="6"/>
                    <a:pt x="62" y="0"/>
                  </a:cubicBezTo>
                  <a:cubicBezTo>
                    <a:pt x="49" y="2"/>
                    <a:pt x="39" y="5"/>
                    <a:pt x="32" y="9"/>
                  </a:cubicBezTo>
                  <a:cubicBezTo>
                    <a:pt x="15" y="19"/>
                    <a:pt x="5" y="36"/>
                    <a:pt x="0" y="55"/>
                  </a:cubicBezTo>
                  <a:cubicBezTo>
                    <a:pt x="1" y="56"/>
                    <a:pt x="3" y="55"/>
                    <a:pt x="4" y="55"/>
                  </a:cubicBezTo>
                  <a:cubicBezTo>
                    <a:pt x="8" y="53"/>
                    <a:pt x="11" y="46"/>
                    <a:pt x="15" y="42"/>
                  </a:cubicBezTo>
                  <a:cubicBezTo>
                    <a:pt x="19" y="38"/>
                    <a:pt x="23" y="35"/>
                    <a:pt x="28" y="32"/>
                  </a:cubicBezTo>
                  <a:cubicBezTo>
                    <a:pt x="34" y="28"/>
                    <a:pt x="41" y="24"/>
                    <a:pt x="49" y="20"/>
                  </a:cubicBezTo>
                </a:path>
              </a:pathLst>
            </a:custGeom>
            <a:solidFill>
              <a:srgbClr val="AF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1" name="Freeform 698">
              <a:extLst>
                <a:ext uri="{FF2B5EF4-FFF2-40B4-BE49-F238E27FC236}">
                  <a16:creationId xmlns:a16="http://schemas.microsoft.com/office/drawing/2014/main" id="{B2030964-FCB6-4371-861D-E645339AC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688"/>
              <a:ext cx="1065" cy="222"/>
            </a:xfrm>
            <a:custGeom>
              <a:avLst/>
              <a:gdLst>
                <a:gd name="T0" fmla="*/ 2323 w 475"/>
                <a:gd name="T1" fmla="*/ 271 h 99"/>
                <a:gd name="T2" fmla="*/ 5354 w 475"/>
                <a:gd name="T3" fmla="*/ 191 h 99"/>
                <a:gd name="T4" fmla="*/ 1307 w 475"/>
                <a:gd name="T5" fmla="*/ 574 h 99"/>
                <a:gd name="T6" fmla="*/ 0 w 475"/>
                <a:gd name="T7" fmla="*/ 1117 h 99"/>
                <a:gd name="T8" fmla="*/ 20 w 475"/>
                <a:gd name="T9" fmla="*/ 765 h 99"/>
                <a:gd name="T10" fmla="*/ 688 w 475"/>
                <a:gd name="T11" fmla="*/ 608 h 99"/>
                <a:gd name="T12" fmla="*/ 2323 w 475"/>
                <a:gd name="T13" fmla="*/ 271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5" h="99">
                  <a:moveTo>
                    <a:pt x="206" y="24"/>
                  </a:moveTo>
                  <a:cubicBezTo>
                    <a:pt x="245" y="16"/>
                    <a:pt x="443" y="0"/>
                    <a:pt x="475" y="17"/>
                  </a:cubicBezTo>
                  <a:cubicBezTo>
                    <a:pt x="435" y="9"/>
                    <a:pt x="196" y="22"/>
                    <a:pt x="116" y="51"/>
                  </a:cubicBezTo>
                  <a:cubicBezTo>
                    <a:pt x="36" y="80"/>
                    <a:pt x="11" y="74"/>
                    <a:pt x="0" y="9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42" y="60"/>
                    <a:pt x="61" y="54"/>
                  </a:cubicBezTo>
                  <a:cubicBezTo>
                    <a:pt x="80" y="47"/>
                    <a:pt x="150" y="30"/>
                    <a:pt x="206" y="24"/>
                  </a:cubicBezTo>
                </a:path>
              </a:pathLst>
            </a:custGeom>
            <a:solidFill>
              <a:srgbClr val="375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2" name="Freeform 699">
              <a:extLst>
                <a:ext uri="{FF2B5EF4-FFF2-40B4-BE49-F238E27FC236}">
                  <a16:creationId xmlns:a16="http://schemas.microsoft.com/office/drawing/2014/main" id="{E0C7856A-46A7-47F0-B326-F4AA59C49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230"/>
              <a:ext cx="926" cy="884"/>
            </a:xfrm>
            <a:custGeom>
              <a:avLst/>
              <a:gdLst>
                <a:gd name="T0" fmla="*/ 65 w 413"/>
                <a:gd name="T1" fmla="*/ 2506 h 394"/>
                <a:gd name="T2" fmla="*/ 20 w 413"/>
                <a:gd name="T3" fmla="*/ 3242 h 394"/>
                <a:gd name="T4" fmla="*/ 101 w 413"/>
                <a:gd name="T5" fmla="*/ 3590 h 394"/>
                <a:gd name="T6" fmla="*/ 327 w 413"/>
                <a:gd name="T7" fmla="*/ 3861 h 394"/>
                <a:gd name="T8" fmla="*/ 417 w 413"/>
                <a:gd name="T9" fmla="*/ 3996 h 394"/>
                <a:gd name="T10" fmla="*/ 554 w 413"/>
                <a:gd name="T11" fmla="*/ 4097 h 394"/>
                <a:gd name="T12" fmla="*/ 870 w 413"/>
                <a:gd name="T13" fmla="*/ 4214 h 394"/>
                <a:gd name="T14" fmla="*/ 1206 w 413"/>
                <a:gd name="T15" fmla="*/ 4395 h 394"/>
                <a:gd name="T16" fmla="*/ 1352 w 413"/>
                <a:gd name="T17" fmla="*/ 4384 h 394"/>
                <a:gd name="T18" fmla="*/ 1498 w 413"/>
                <a:gd name="T19" fmla="*/ 4279 h 394"/>
                <a:gd name="T20" fmla="*/ 1995 w 413"/>
                <a:gd name="T21" fmla="*/ 3624 h 394"/>
                <a:gd name="T22" fmla="*/ 2222 w 413"/>
                <a:gd name="T23" fmla="*/ 2950 h 394"/>
                <a:gd name="T24" fmla="*/ 2478 w 413"/>
                <a:gd name="T25" fmla="*/ 2652 h 394"/>
                <a:gd name="T26" fmla="*/ 2821 w 413"/>
                <a:gd name="T27" fmla="*/ 2668 h 394"/>
                <a:gd name="T28" fmla="*/ 2921 w 413"/>
                <a:gd name="T29" fmla="*/ 2798 h 394"/>
                <a:gd name="T30" fmla="*/ 3087 w 413"/>
                <a:gd name="T31" fmla="*/ 2769 h 394"/>
                <a:gd name="T32" fmla="*/ 3404 w 413"/>
                <a:gd name="T33" fmla="*/ 2632 h 394"/>
                <a:gd name="T34" fmla="*/ 4238 w 413"/>
                <a:gd name="T35" fmla="*/ 2461 h 394"/>
                <a:gd name="T36" fmla="*/ 4590 w 413"/>
                <a:gd name="T37" fmla="*/ 2396 h 394"/>
                <a:gd name="T38" fmla="*/ 4590 w 413"/>
                <a:gd name="T39" fmla="*/ 2044 h 394"/>
                <a:gd name="T40" fmla="*/ 3812 w 413"/>
                <a:gd name="T41" fmla="*/ 814 h 394"/>
                <a:gd name="T42" fmla="*/ 3314 w 413"/>
                <a:gd name="T43" fmla="*/ 417 h 394"/>
                <a:gd name="T44" fmla="*/ 2895 w 413"/>
                <a:gd name="T45" fmla="*/ 0 h 394"/>
                <a:gd name="T46" fmla="*/ 3031 w 413"/>
                <a:gd name="T47" fmla="*/ 408 h 394"/>
                <a:gd name="T48" fmla="*/ 3413 w 413"/>
                <a:gd name="T49" fmla="*/ 983 h 394"/>
                <a:gd name="T50" fmla="*/ 3247 w 413"/>
                <a:gd name="T51" fmla="*/ 1680 h 394"/>
                <a:gd name="T52" fmla="*/ 2569 w 413"/>
                <a:gd name="T53" fmla="*/ 1728 h 394"/>
                <a:gd name="T54" fmla="*/ 1735 w 413"/>
                <a:gd name="T55" fmla="*/ 2769 h 394"/>
                <a:gd name="T56" fmla="*/ 1271 w 413"/>
                <a:gd name="T57" fmla="*/ 3769 h 394"/>
                <a:gd name="T58" fmla="*/ 720 w 413"/>
                <a:gd name="T59" fmla="*/ 3805 h 394"/>
                <a:gd name="T60" fmla="*/ 336 w 413"/>
                <a:gd name="T61" fmla="*/ 3397 h 394"/>
                <a:gd name="T62" fmla="*/ 327 w 413"/>
                <a:gd name="T63" fmla="*/ 1918 h 394"/>
                <a:gd name="T64" fmla="*/ 482 w 413"/>
                <a:gd name="T65" fmla="*/ 1571 h 394"/>
                <a:gd name="T66" fmla="*/ 608 w 413"/>
                <a:gd name="T67" fmla="*/ 1335 h 394"/>
                <a:gd name="T68" fmla="*/ 437 w 413"/>
                <a:gd name="T69" fmla="*/ 1571 h 394"/>
                <a:gd name="T70" fmla="*/ 271 w 413"/>
                <a:gd name="T71" fmla="*/ 1887 h 394"/>
                <a:gd name="T72" fmla="*/ 110 w 413"/>
                <a:gd name="T73" fmla="*/ 2405 h 39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13" h="394">
                  <a:moveTo>
                    <a:pt x="6" y="222"/>
                  </a:moveTo>
                  <a:cubicBezTo>
                    <a:pt x="0" y="242"/>
                    <a:pt x="1" y="265"/>
                    <a:pt x="2" y="287"/>
                  </a:cubicBezTo>
                  <a:cubicBezTo>
                    <a:pt x="3" y="297"/>
                    <a:pt x="4" y="308"/>
                    <a:pt x="9" y="318"/>
                  </a:cubicBezTo>
                  <a:cubicBezTo>
                    <a:pt x="14" y="327"/>
                    <a:pt x="23" y="334"/>
                    <a:pt x="29" y="342"/>
                  </a:cubicBezTo>
                  <a:cubicBezTo>
                    <a:pt x="33" y="346"/>
                    <a:pt x="34" y="351"/>
                    <a:pt x="37" y="354"/>
                  </a:cubicBezTo>
                  <a:cubicBezTo>
                    <a:pt x="40" y="358"/>
                    <a:pt x="45" y="360"/>
                    <a:pt x="49" y="363"/>
                  </a:cubicBezTo>
                  <a:cubicBezTo>
                    <a:pt x="58" y="370"/>
                    <a:pt x="66" y="370"/>
                    <a:pt x="77" y="373"/>
                  </a:cubicBezTo>
                  <a:cubicBezTo>
                    <a:pt x="88" y="376"/>
                    <a:pt x="99" y="380"/>
                    <a:pt x="107" y="389"/>
                  </a:cubicBezTo>
                  <a:cubicBezTo>
                    <a:pt x="113" y="394"/>
                    <a:pt x="113" y="393"/>
                    <a:pt x="120" y="388"/>
                  </a:cubicBezTo>
                  <a:cubicBezTo>
                    <a:pt x="124" y="386"/>
                    <a:pt x="129" y="383"/>
                    <a:pt x="133" y="379"/>
                  </a:cubicBezTo>
                  <a:cubicBezTo>
                    <a:pt x="149" y="362"/>
                    <a:pt x="166" y="341"/>
                    <a:pt x="177" y="321"/>
                  </a:cubicBezTo>
                  <a:cubicBezTo>
                    <a:pt x="187" y="301"/>
                    <a:pt x="190" y="281"/>
                    <a:pt x="197" y="261"/>
                  </a:cubicBezTo>
                  <a:cubicBezTo>
                    <a:pt x="201" y="250"/>
                    <a:pt x="208" y="240"/>
                    <a:pt x="220" y="235"/>
                  </a:cubicBezTo>
                  <a:cubicBezTo>
                    <a:pt x="229" y="232"/>
                    <a:pt x="243" y="229"/>
                    <a:pt x="250" y="236"/>
                  </a:cubicBezTo>
                  <a:cubicBezTo>
                    <a:pt x="253" y="240"/>
                    <a:pt x="254" y="246"/>
                    <a:pt x="259" y="248"/>
                  </a:cubicBezTo>
                  <a:cubicBezTo>
                    <a:pt x="262" y="249"/>
                    <a:pt x="270" y="246"/>
                    <a:pt x="274" y="245"/>
                  </a:cubicBezTo>
                  <a:cubicBezTo>
                    <a:pt x="283" y="241"/>
                    <a:pt x="292" y="236"/>
                    <a:pt x="302" y="233"/>
                  </a:cubicBezTo>
                  <a:cubicBezTo>
                    <a:pt x="326" y="227"/>
                    <a:pt x="352" y="222"/>
                    <a:pt x="376" y="218"/>
                  </a:cubicBezTo>
                  <a:cubicBezTo>
                    <a:pt x="384" y="217"/>
                    <a:pt x="402" y="218"/>
                    <a:pt x="407" y="212"/>
                  </a:cubicBezTo>
                  <a:cubicBezTo>
                    <a:pt x="413" y="205"/>
                    <a:pt x="409" y="189"/>
                    <a:pt x="407" y="181"/>
                  </a:cubicBezTo>
                  <a:cubicBezTo>
                    <a:pt x="399" y="138"/>
                    <a:pt x="374" y="99"/>
                    <a:pt x="338" y="72"/>
                  </a:cubicBezTo>
                  <a:cubicBezTo>
                    <a:pt x="323" y="60"/>
                    <a:pt x="310" y="47"/>
                    <a:pt x="294" y="37"/>
                  </a:cubicBezTo>
                  <a:cubicBezTo>
                    <a:pt x="282" y="29"/>
                    <a:pt x="261" y="15"/>
                    <a:pt x="257" y="0"/>
                  </a:cubicBezTo>
                  <a:cubicBezTo>
                    <a:pt x="254" y="15"/>
                    <a:pt x="259" y="25"/>
                    <a:pt x="269" y="36"/>
                  </a:cubicBezTo>
                  <a:cubicBezTo>
                    <a:pt x="283" y="53"/>
                    <a:pt x="295" y="66"/>
                    <a:pt x="303" y="87"/>
                  </a:cubicBezTo>
                  <a:cubicBezTo>
                    <a:pt x="311" y="109"/>
                    <a:pt x="313" y="138"/>
                    <a:pt x="288" y="149"/>
                  </a:cubicBezTo>
                  <a:cubicBezTo>
                    <a:pt x="269" y="158"/>
                    <a:pt x="248" y="151"/>
                    <a:pt x="228" y="153"/>
                  </a:cubicBezTo>
                  <a:cubicBezTo>
                    <a:pt x="185" y="158"/>
                    <a:pt x="150" y="203"/>
                    <a:pt x="154" y="245"/>
                  </a:cubicBezTo>
                  <a:cubicBezTo>
                    <a:pt x="157" y="279"/>
                    <a:pt x="149" y="321"/>
                    <a:pt x="113" y="334"/>
                  </a:cubicBezTo>
                  <a:cubicBezTo>
                    <a:pt x="99" y="339"/>
                    <a:pt x="79" y="341"/>
                    <a:pt x="64" y="337"/>
                  </a:cubicBezTo>
                  <a:cubicBezTo>
                    <a:pt x="49" y="333"/>
                    <a:pt x="36" y="315"/>
                    <a:pt x="30" y="301"/>
                  </a:cubicBezTo>
                  <a:cubicBezTo>
                    <a:pt x="12" y="262"/>
                    <a:pt x="16" y="210"/>
                    <a:pt x="29" y="170"/>
                  </a:cubicBezTo>
                  <a:cubicBezTo>
                    <a:pt x="33" y="159"/>
                    <a:pt x="37" y="149"/>
                    <a:pt x="43" y="139"/>
                  </a:cubicBezTo>
                  <a:cubicBezTo>
                    <a:pt x="46" y="132"/>
                    <a:pt x="53" y="126"/>
                    <a:pt x="54" y="118"/>
                  </a:cubicBezTo>
                  <a:cubicBezTo>
                    <a:pt x="50" y="126"/>
                    <a:pt x="43" y="132"/>
                    <a:pt x="39" y="139"/>
                  </a:cubicBezTo>
                  <a:cubicBezTo>
                    <a:pt x="34" y="149"/>
                    <a:pt x="28" y="157"/>
                    <a:pt x="24" y="167"/>
                  </a:cubicBezTo>
                  <a:cubicBezTo>
                    <a:pt x="17" y="182"/>
                    <a:pt x="15" y="198"/>
                    <a:pt x="10" y="213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3" name="Freeform 700">
              <a:extLst>
                <a:ext uri="{FF2B5EF4-FFF2-40B4-BE49-F238E27FC236}">
                  <a16:creationId xmlns:a16="http://schemas.microsoft.com/office/drawing/2014/main" id="{F99715DF-7AEE-49A5-8FE0-2775DD753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02"/>
              <a:ext cx="747" cy="801"/>
            </a:xfrm>
            <a:custGeom>
              <a:avLst/>
              <a:gdLst>
                <a:gd name="T0" fmla="*/ 2279 w 333"/>
                <a:gd name="T1" fmla="*/ 0 h 357"/>
                <a:gd name="T2" fmla="*/ 3477 w 333"/>
                <a:gd name="T3" fmla="*/ 1173 h 357"/>
                <a:gd name="T4" fmla="*/ 3587 w 333"/>
                <a:gd name="T5" fmla="*/ 2053 h 357"/>
                <a:gd name="T6" fmla="*/ 2461 w 333"/>
                <a:gd name="T7" fmla="*/ 2271 h 357"/>
                <a:gd name="T8" fmla="*/ 1988 w 333"/>
                <a:gd name="T9" fmla="*/ 2425 h 357"/>
                <a:gd name="T10" fmla="*/ 1606 w 333"/>
                <a:gd name="T11" fmla="*/ 2307 h 357"/>
                <a:gd name="T12" fmla="*/ 1263 w 333"/>
                <a:gd name="T13" fmla="*/ 2699 h 357"/>
                <a:gd name="T14" fmla="*/ 725 w 333"/>
                <a:gd name="T15" fmla="*/ 3716 h 357"/>
                <a:gd name="T16" fmla="*/ 328 w 333"/>
                <a:gd name="T17" fmla="*/ 4032 h 357"/>
                <a:gd name="T18" fmla="*/ 0 w 333"/>
                <a:gd name="T19" fmla="*/ 3850 h 357"/>
                <a:gd name="T20" fmla="*/ 498 w 333"/>
                <a:gd name="T21" fmla="*/ 3740 h 357"/>
                <a:gd name="T22" fmla="*/ 1007 w 333"/>
                <a:gd name="T23" fmla="*/ 3040 h 357"/>
                <a:gd name="T24" fmla="*/ 1635 w 333"/>
                <a:gd name="T25" fmla="*/ 1999 h 357"/>
                <a:gd name="T26" fmla="*/ 2486 w 333"/>
                <a:gd name="T27" fmla="*/ 2089 h 357"/>
                <a:gd name="T28" fmla="*/ 3241 w 333"/>
                <a:gd name="T29" fmla="*/ 1728 h 357"/>
                <a:gd name="T30" fmla="*/ 2279 w 333"/>
                <a:gd name="T31" fmla="*/ 0 h 3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3" h="357">
                  <a:moveTo>
                    <a:pt x="202" y="0"/>
                  </a:moveTo>
                  <a:cubicBezTo>
                    <a:pt x="228" y="7"/>
                    <a:pt x="284" y="45"/>
                    <a:pt x="308" y="104"/>
                  </a:cubicBezTo>
                  <a:cubicBezTo>
                    <a:pt x="332" y="163"/>
                    <a:pt x="333" y="178"/>
                    <a:pt x="318" y="182"/>
                  </a:cubicBezTo>
                  <a:cubicBezTo>
                    <a:pt x="302" y="186"/>
                    <a:pt x="249" y="191"/>
                    <a:pt x="218" y="201"/>
                  </a:cubicBezTo>
                  <a:cubicBezTo>
                    <a:pt x="187" y="211"/>
                    <a:pt x="181" y="217"/>
                    <a:pt x="176" y="215"/>
                  </a:cubicBezTo>
                  <a:cubicBezTo>
                    <a:pt x="172" y="213"/>
                    <a:pt x="162" y="198"/>
                    <a:pt x="142" y="204"/>
                  </a:cubicBezTo>
                  <a:cubicBezTo>
                    <a:pt x="123" y="210"/>
                    <a:pt x="119" y="213"/>
                    <a:pt x="112" y="239"/>
                  </a:cubicBezTo>
                  <a:cubicBezTo>
                    <a:pt x="104" y="264"/>
                    <a:pt x="84" y="312"/>
                    <a:pt x="64" y="329"/>
                  </a:cubicBezTo>
                  <a:cubicBezTo>
                    <a:pt x="44" y="345"/>
                    <a:pt x="32" y="357"/>
                    <a:pt x="29" y="357"/>
                  </a:cubicBezTo>
                  <a:cubicBezTo>
                    <a:pt x="26" y="356"/>
                    <a:pt x="11" y="343"/>
                    <a:pt x="0" y="341"/>
                  </a:cubicBezTo>
                  <a:cubicBezTo>
                    <a:pt x="23" y="339"/>
                    <a:pt x="30" y="347"/>
                    <a:pt x="44" y="331"/>
                  </a:cubicBezTo>
                  <a:cubicBezTo>
                    <a:pt x="59" y="314"/>
                    <a:pt x="80" y="308"/>
                    <a:pt x="89" y="269"/>
                  </a:cubicBezTo>
                  <a:cubicBezTo>
                    <a:pt x="98" y="231"/>
                    <a:pt x="104" y="186"/>
                    <a:pt x="145" y="177"/>
                  </a:cubicBezTo>
                  <a:cubicBezTo>
                    <a:pt x="191" y="167"/>
                    <a:pt x="188" y="193"/>
                    <a:pt x="220" y="185"/>
                  </a:cubicBezTo>
                  <a:cubicBezTo>
                    <a:pt x="253" y="176"/>
                    <a:pt x="276" y="180"/>
                    <a:pt x="287" y="153"/>
                  </a:cubicBezTo>
                  <a:cubicBezTo>
                    <a:pt x="298" y="125"/>
                    <a:pt x="278" y="38"/>
                    <a:pt x="202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4" name="Freeform 701">
              <a:extLst>
                <a:ext uri="{FF2B5EF4-FFF2-40B4-BE49-F238E27FC236}">
                  <a16:creationId xmlns:a16="http://schemas.microsoft.com/office/drawing/2014/main" id="{8DDB1E2C-5C53-420F-B309-FE760BCA1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766"/>
              <a:ext cx="74" cy="245"/>
            </a:xfrm>
            <a:custGeom>
              <a:avLst/>
              <a:gdLst>
                <a:gd name="T0" fmla="*/ 45 w 33"/>
                <a:gd name="T1" fmla="*/ 656 h 109"/>
                <a:gd name="T2" fmla="*/ 126 w 33"/>
                <a:gd name="T3" fmla="*/ 1000 h 109"/>
                <a:gd name="T4" fmla="*/ 247 w 33"/>
                <a:gd name="T5" fmla="*/ 1110 h 109"/>
                <a:gd name="T6" fmla="*/ 327 w 33"/>
                <a:gd name="T7" fmla="*/ 1238 h 109"/>
                <a:gd name="T8" fmla="*/ 271 w 33"/>
                <a:gd name="T9" fmla="*/ 1065 h 109"/>
                <a:gd name="T10" fmla="*/ 146 w 33"/>
                <a:gd name="T11" fmla="*/ 737 h 109"/>
                <a:gd name="T12" fmla="*/ 81 w 33"/>
                <a:gd name="T13" fmla="*/ 292 h 109"/>
                <a:gd name="T14" fmla="*/ 90 w 33"/>
                <a:gd name="T15" fmla="*/ 0 h 109"/>
                <a:gd name="T16" fmla="*/ 36 w 33"/>
                <a:gd name="T17" fmla="*/ 591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9">
                  <a:moveTo>
                    <a:pt x="4" y="58"/>
                  </a:moveTo>
                  <a:cubicBezTo>
                    <a:pt x="3" y="66"/>
                    <a:pt x="6" y="81"/>
                    <a:pt x="11" y="88"/>
                  </a:cubicBezTo>
                  <a:cubicBezTo>
                    <a:pt x="14" y="93"/>
                    <a:pt x="18" y="94"/>
                    <a:pt x="22" y="98"/>
                  </a:cubicBezTo>
                  <a:cubicBezTo>
                    <a:pt x="26" y="101"/>
                    <a:pt x="26" y="105"/>
                    <a:pt x="29" y="109"/>
                  </a:cubicBezTo>
                  <a:cubicBezTo>
                    <a:pt x="33" y="104"/>
                    <a:pt x="26" y="99"/>
                    <a:pt x="24" y="94"/>
                  </a:cubicBezTo>
                  <a:cubicBezTo>
                    <a:pt x="19" y="85"/>
                    <a:pt x="16" y="74"/>
                    <a:pt x="13" y="65"/>
                  </a:cubicBezTo>
                  <a:cubicBezTo>
                    <a:pt x="8" y="52"/>
                    <a:pt x="7" y="40"/>
                    <a:pt x="7" y="26"/>
                  </a:cubicBezTo>
                  <a:cubicBezTo>
                    <a:pt x="7" y="18"/>
                    <a:pt x="11" y="8"/>
                    <a:pt x="8" y="0"/>
                  </a:cubicBezTo>
                  <a:cubicBezTo>
                    <a:pt x="0" y="13"/>
                    <a:pt x="3" y="37"/>
                    <a:pt x="3" y="52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5" name="Freeform 702">
              <a:extLst>
                <a:ext uri="{FF2B5EF4-FFF2-40B4-BE49-F238E27FC236}">
                  <a16:creationId xmlns:a16="http://schemas.microsoft.com/office/drawing/2014/main" id="{3A471217-7FC4-4F22-B460-C2634CA79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817"/>
              <a:ext cx="115" cy="187"/>
            </a:xfrm>
            <a:custGeom>
              <a:avLst/>
              <a:gdLst>
                <a:gd name="T0" fmla="*/ 575 w 51"/>
                <a:gd name="T1" fmla="*/ 25 h 83"/>
                <a:gd name="T2" fmla="*/ 539 w 51"/>
                <a:gd name="T3" fmla="*/ 356 h 83"/>
                <a:gd name="T4" fmla="*/ 503 w 51"/>
                <a:gd name="T5" fmla="*/ 676 h 83"/>
                <a:gd name="T6" fmla="*/ 345 w 51"/>
                <a:gd name="T7" fmla="*/ 894 h 83"/>
                <a:gd name="T8" fmla="*/ 0 w 51"/>
                <a:gd name="T9" fmla="*/ 949 h 83"/>
                <a:gd name="T10" fmla="*/ 422 w 51"/>
                <a:gd name="T11" fmla="*/ 514 h 83"/>
                <a:gd name="T12" fmla="*/ 483 w 51"/>
                <a:gd name="T13" fmla="*/ 239 h 83"/>
                <a:gd name="T14" fmla="*/ 559 w 51"/>
                <a:gd name="T15" fmla="*/ 0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83">
                  <a:moveTo>
                    <a:pt x="50" y="2"/>
                  </a:moveTo>
                  <a:cubicBezTo>
                    <a:pt x="51" y="11"/>
                    <a:pt x="48" y="21"/>
                    <a:pt x="47" y="31"/>
                  </a:cubicBezTo>
                  <a:cubicBezTo>
                    <a:pt x="46" y="40"/>
                    <a:pt x="46" y="50"/>
                    <a:pt x="44" y="59"/>
                  </a:cubicBezTo>
                  <a:cubicBezTo>
                    <a:pt x="43" y="69"/>
                    <a:pt x="41" y="75"/>
                    <a:pt x="30" y="78"/>
                  </a:cubicBezTo>
                  <a:cubicBezTo>
                    <a:pt x="21" y="81"/>
                    <a:pt x="10" y="80"/>
                    <a:pt x="0" y="83"/>
                  </a:cubicBezTo>
                  <a:cubicBezTo>
                    <a:pt x="18" y="78"/>
                    <a:pt x="33" y="63"/>
                    <a:pt x="37" y="45"/>
                  </a:cubicBezTo>
                  <a:cubicBezTo>
                    <a:pt x="39" y="37"/>
                    <a:pt x="41" y="29"/>
                    <a:pt x="42" y="21"/>
                  </a:cubicBezTo>
                  <a:cubicBezTo>
                    <a:pt x="44" y="14"/>
                    <a:pt x="50" y="7"/>
                    <a:pt x="49" y="0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6" name="Freeform 703">
              <a:extLst>
                <a:ext uri="{FF2B5EF4-FFF2-40B4-BE49-F238E27FC236}">
                  <a16:creationId xmlns:a16="http://schemas.microsoft.com/office/drawing/2014/main" id="{FA2B646E-8DF8-4C6F-8669-D673BE132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53"/>
              <a:ext cx="85" cy="220"/>
            </a:xfrm>
            <a:custGeom>
              <a:avLst/>
              <a:gdLst>
                <a:gd name="T0" fmla="*/ 380 w 38"/>
                <a:gd name="T1" fmla="*/ 0 h 98"/>
                <a:gd name="T2" fmla="*/ 360 w 38"/>
                <a:gd name="T3" fmla="*/ 691 h 98"/>
                <a:gd name="T4" fmla="*/ 324 w 38"/>
                <a:gd name="T5" fmla="*/ 983 h 98"/>
                <a:gd name="T6" fmla="*/ 170 w 38"/>
                <a:gd name="T7" fmla="*/ 1028 h 98"/>
                <a:gd name="T8" fmla="*/ 20 w 38"/>
                <a:gd name="T9" fmla="*/ 1109 h 98"/>
                <a:gd name="T10" fmla="*/ 20 w 38"/>
                <a:gd name="T11" fmla="*/ 862 h 98"/>
                <a:gd name="T12" fmla="*/ 36 w 38"/>
                <a:gd name="T13" fmla="*/ 599 h 98"/>
                <a:gd name="T14" fmla="*/ 65 w 38"/>
                <a:gd name="T15" fmla="*/ 882 h 98"/>
                <a:gd name="T16" fmla="*/ 246 w 38"/>
                <a:gd name="T17" fmla="*/ 862 h 98"/>
                <a:gd name="T18" fmla="*/ 291 w 38"/>
                <a:gd name="T19" fmla="*/ 644 h 98"/>
                <a:gd name="T20" fmla="*/ 360 w 38"/>
                <a:gd name="T21" fmla="*/ 283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98">
                  <a:moveTo>
                    <a:pt x="34" y="0"/>
                  </a:moveTo>
                  <a:cubicBezTo>
                    <a:pt x="34" y="20"/>
                    <a:pt x="30" y="41"/>
                    <a:pt x="32" y="61"/>
                  </a:cubicBezTo>
                  <a:cubicBezTo>
                    <a:pt x="33" y="70"/>
                    <a:pt x="38" y="82"/>
                    <a:pt x="29" y="87"/>
                  </a:cubicBezTo>
                  <a:cubicBezTo>
                    <a:pt x="25" y="89"/>
                    <a:pt x="20" y="89"/>
                    <a:pt x="15" y="91"/>
                  </a:cubicBezTo>
                  <a:cubicBezTo>
                    <a:pt x="11" y="93"/>
                    <a:pt x="6" y="96"/>
                    <a:pt x="2" y="98"/>
                  </a:cubicBezTo>
                  <a:cubicBezTo>
                    <a:pt x="1" y="91"/>
                    <a:pt x="2" y="83"/>
                    <a:pt x="2" y="76"/>
                  </a:cubicBezTo>
                  <a:cubicBezTo>
                    <a:pt x="2" y="69"/>
                    <a:pt x="0" y="59"/>
                    <a:pt x="3" y="53"/>
                  </a:cubicBezTo>
                  <a:cubicBezTo>
                    <a:pt x="4" y="60"/>
                    <a:pt x="3" y="72"/>
                    <a:pt x="6" y="78"/>
                  </a:cubicBezTo>
                  <a:cubicBezTo>
                    <a:pt x="10" y="85"/>
                    <a:pt x="17" y="80"/>
                    <a:pt x="22" y="76"/>
                  </a:cubicBezTo>
                  <a:cubicBezTo>
                    <a:pt x="26" y="71"/>
                    <a:pt x="25" y="63"/>
                    <a:pt x="26" y="57"/>
                  </a:cubicBezTo>
                  <a:cubicBezTo>
                    <a:pt x="27" y="47"/>
                    <a:pt x="26" y="33"/>
                    <a:pt x="32" y="25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7" name="Freeform 704">
              <a:extLst>
                <a:ext uri="{FF2B5EF4-FFF2-40B4-BE49-F238E27FC236}">
                  <a16:creationId xmlns:a16="http://schemas.microsoft.com/office/drawing/2014/main" id="{F71C0222-C513-4C4F-95D1-82ECCDFF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905"/>
              <a:ext cx="106" cy="112"/>
            </a:xfrm>
            <a:custGeom>
              <a:avLst/>
              <a:gdLst>
                <a:gd name="T0" fmla="*/ 92 w 47"/>
                <a:gd name="T1" fmla="*/ 45 h 50"/>
                <a:gd name="T2" fmla="*/ 45 w 47"/>
                <a:gd name="T3" fmla="*/ 372 h 50"/>
                <a:gd name="T4" fmla="*/ 126 w 47"/>
                <a:gd name="T5" fmla="*/ 542 h 50"/>
                <a:gd name="T6" fmla="*/ 345 w 47"/>
                <a:gd name="T7" fmla="*/ 473 h 50"/>
                <a:gd name="T8" fmla="*/ 530 w 47"/>
                <a:gd name="T9" fmla="*/ 347 h 50"/>
                <a:gd name="T10" fmla="*/ 365 w 47"/>
                <a:gd name="T11" fmla="*/ 426 h 50"/>
                <a:gd name="T12" fmla="*/ 194 w 47"/>
                <a:gd name="T13" fmla="*/ 437 h 50"/>
                <a:gd name="T14" fmla="*/ 147 w 47"/>
                <a:gd name="T15" fmla="*/ 190 h 50"/>
                <a:gd name="T16" fmla="*/ 147 w 47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0">
                  <a:moveTo>
                    <a:pt x="8" y="4"/>
                  </a:moveTo>
                  <a:cubicBezTo>
                    <a:pt x="8" y="13"/>
                    <a:pt x="6" y="24"/>
                    <a:pt x="4" y="33"/>
                  </a:cubicBezTo>
                  <a:cubicBezTo>
                    <a:pt x="2" y="41"/>
                    <a:pt x="0" y="50"/>
                    <a:pt x="11" y="48"/>
                  </a:cubicBezTo>
                  <a:cubicBezTo>
                    <a:pt x="17" y="46"/>
                    <a:pt x="24" y="43"/>
                    <a:pt x="30" y="42"/>
                  </a:cubicBezTo>
                  <a:cubicBezTo>
                    <a:pt x="35" y="40"/>
                    <a:pt x="47" y="39"/>
                    <a:pt x="46" y="31"/>
                  </a:cubicBezTo>
                  <a:cubicBezTo>
                    <a:pt x="42" y="31"/>
                    <a:pt x="37" y="36"/>
                    <a:pt x="32" y="38"/>
                  </a:cubicBezTo>
                  <a:cubicBezTo>
                    <a:pt x="27" y="39"/>
                    <a:pt x="22" y="39"/>
                    <a:pt x="17" y="39"/>
                  </a:cubicBezTo>
                  <a:cubicBezTo>
                    <a:pt x="14" y="32"/>
                    <a:pt x="14" y="25"/>
                    <a:pt x="13" y="17"/>
                  </a:cubicBezTo>
                  <a:cubicBezTo>
                    <a:pt x="12" y="11"/>
                    <a:pt x="11" y="6"/>
                    <a:pt x="13" y="0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8" name="Freeform 705">
              <a:extLst>
                <a:ext uri="{FF2B5EF4-FFF2-40B4-BE49-F238E27FC236}">
                  <a16:creationId xmlns:a16="http://schemas.microsoft.com/office/drawing/2014/main" id="{98425710-F4AE-4107-AD82-11442CC25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952"/>
              <a:ext cx="123" cy="240"/>
            </a:xfrm>
            <a:custGeom>
              <a:avLst/>
              <a:gdLst>
                <a:gd name="T0" fmla="*/ 0 w 55"/>
                <a:gd name="T1" fmla="*/ 227 h 107"/>
                <a:gd name="T2" fmla="*/ 134 w 55"/>
                <a:gd name="T3" fmla="*/ 1097 h 107"/>
                <a:gd name="T4" fmla="*/ 210 w 55"/>
                <a:gd name="T5" fmla="*/ 1207 h 107"/>
                <a:gd name="T6" fmla="*/ 344 w 55"/>
                <a:gd name="T7" fmla="*/ 1126 h 107"/>
                <a:gd name="T8" fmla="*/ 606 w 55"/>
                <a:gd name="T9" fmla="*/ 915 h 107"/>
                <a:gd name="T10" fmla="*/ 550 w 55"/>
                <a:gd name="T11" fmla="*/ 482 h 107"/>
                <a:gd name="T12" fmla="*/ 445 w 55"/>
                <a:gd name="T13" fmla="*/ 0 h 107"/>
                <a:gd name="T14" fmla="*/ 344 w 55"/>
                <a:gd name="T15" fmla="*/ 352 h 107"/>
                <a:gd name="T16" fmla="*/ 380 w 55"/>
                <a:gd name="T17" fmla="*/ 846 h 107"/>
                <a:gd name="T18" fmla="*/ 300 w 55"/>
                <a:gd name="T19" fmla="*/ 960 h 107"/>
                <a:gd name="T20" fmla="*/ 190 w 55"/>
                <a:gd name="T21" fmla="*/ 754 h 107"/>
                <a:gd name="T22" fmla="*/ 125 w 55"/>
                <a:gd name="T23" fmla="*/ 588 h 107"/>
                <a:gd name="T24" fmla="*/ 36 w 55"/>
                <a:gd name="T25" fmla="*/ 361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" h="107">
                  <a:moveTo>
                    <a:pt x="0" y="20"/>
                  </a:moveTo>
                  <a:cubicBezTo>
                    <a:pt x="0" y="46"/>
                    <a:pt x="5" y="73"/>
                    <a:pt x="12" y="97"/>
                  </a:cubicBezTo>
                  <a:cubicBezTo>
                    <a:pt x="13" y="101"/>
                    <a:pt x="13" y="106"/>
                    <a:pt x="19" y="107"/>
                  </a:cubicBezTo>
                  <a:cubicBezTo>
                    <a:pt x="24" y="107"/>
                    <a:pt x="27" y="102"/>
                    <a:pt x="31" y="100"/>
                  </a:cubicBezTo>
                  <a:cubicBezTo>
                    <a:pt x="38" y="94"/>
                    <a:pt x="53" y="90"/>
                    <a:pt x="54" y="81"/>
                  </a:cubicBezTo>
                  <a:cubicBezTo>
                    <a:pt x="55" y="69"/>
                    <a:pt x="51" y="55"/>
                    <a:pt x="49" y="43"/>
                  </a:cubicBezTo>
                  <a:cubicBezTo>
                    <a:pt x="47" y="31"/>
                    <a:pt x="47" y="10"/>
                    <a:pt x="40" y="0"/>
                  </a:cubicBezTo>
                  <a:cubicBezTo>
                    <a:pt x="36" y="10"/>
                    <a:pt x="30" y="20"/>
                    <a:pt x="31" y="31"/>
                  </a:cubicBezTo>
                  <a:cubicBezTo>
                    <a:pt x="32" y="46"/>
                    <a:pt x="34" y="60"/>
                    <a:pt x="34" y="75"/>
                  </a:cubicBezTo>
                  <a:cubicBezTo>
                    <a:pt x="33" y="79"/>
                    <a:pt x="32" y="87"/>
                    <a:pt x="27" y="85"/>
                  </a:cubicBezTo>
                  <a:cubicBezTo>
                    <a:pt x="22" y="84"/>
                    <a:pt x="20" y="71"/>
                    <a:pt x="17" y="67"/>
                  </a:cubicBezTo>
                  <a:cubicBezTo>
                    <a:pt x="12" y="61"/>
                    <a:pt x="13" y="60"/>
                    <a:pt x="11" y="52"/>
                  </a:cubicBezTo>
                  <a:cubicBezTo>
                    <a:pt x="9" y="44"/>
                    <a:pt x="2" y="40"/>
                    <a:pt x="3" y="32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29" name="Freeform 706">
              <a:extLst>
                <a:ext uri="{FF2B5EF4-FFF2-40B4-BE49-F238E27FC236}">
                  <a16:creationId xmlns:a16="http://schemas.microsoft.com/office/drawing/2014/main" id="{24D3CA8E-61B8-4ECE-AC18-CC341DA0D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351"/>
              <a:ext cx="142" cy="106"/>
            </a:xfrm>
            <a:custGeom>
              <a:avLst/>
              <a:gdLst>
                <a:gd name="T0" fmla="*/ 0 w 63"/>
                <a:gd name="T1" fmla="*/ 447 h 47"/>
                <a:gd name="T2" fmla="*/ 228 w 63"/>
                <a:gd name="T3" fmla="*/ 194 h 47"/>
                <a:gd name="T4" fmla="*/ 482 w 63"/>
                <a:gd name="T5" fmla="*/ 0 h 47"/>
                <a:gd name="T6" fmla="*/ 721 w 63"/>
                <a:gd name="T7" fmla="*/ 126 h 47"/>
                <a:gd name="T8" fmla="*/ 412 w 63"/>
                <a:gd name="T9" fmla="*/ 228 h 47"/>
                <a:gd name="T10" fmla="*/ 219 w 63"/>
                <a:gd name="T11" fmla="*/ 345 h 47"/>
                <a:gd name="T12" fmla="*/ 11 w 63"/>
                <a:gd name="T13" fmla="*/ 53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47">
                  <a:moveTo>
                    <a:pt x="0" y="39"/>
                  </a:moveTo>
                  <a:cubicBezTo>
                    <a:pt x="7" y="33"/>
                    <a:pt x="14" y="24"/>
                    <a:pt x="20" y="17"/>
                  </a:cubicBezTo>
                  <a:cubicBezTo>
                    <a:pt x="27" y="11"/>
                    <a:pt x="33" y="4"/>
                    <a:pt x="42" y="0"/>
                  </a:cubicBezTo>
                  <a:cubicBezTo>
                    <a:pt x="49" y="7"/>
                    <a:pt x="51" y="19"/>
                    <a:pt x="63" y="11"/>
                  </a:cubicBezTo>
                  <a:cubicBezTo>
                    <a:pt x="56" y="28"/>
                    <a:pt x="47" y="15"/>
                    <a:pt x="36" y="20"/>
                  </a:cubicBezTo>
                  <a:cubicBezTo>
                    <a:pt x="29" y="23"/>
                    <a:pt x="25" y="27"/>
                    <a:pt x="19" y="30"/>
                  </a:cubicBezTo>
                  <a:cubicBezTo>
                    <a:pt x="12" y="34"/>
                    <a:pt x="3" y="38"/>
                    <a:pt x="1" y="47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0" name="Freeform 707">
              <a:extLst>
                <a:ext uri="{FF2B5EF4-FFF2-40B4-BE49-F238E27FC236}">
                  <a16:creationId xmlns:a16="http://schemas.microsoft.com/office/drawing/2014/main" id="{BE3B489C-C480-4324-886D-900EDDC2F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237"/>
              <a:ext cx="124" cy="126"/>
            </a:xfrm>
            <a:custGeom>
              <a:avLst/>
              <a:gdLst>
                <a:gd name="T0" fmla="*/ 0 w 55"/>
                <a:gd name="T1" fmla="*/ 639 h 56"/>
                <a:gd name="T2" fmla="*/ 45 w 55"/>
                <a:gd name="T3" fmla="*/ 421 h 56"/>
                <a:gd name="T4" fmla="*/ 126 w 55"/>
                <a:gd name="T5" fmla="*/ 254 h 56"/>
                <a:gd name="T6" fmla="*/ 528 w 55"/>
                <a:gd name="T7" fmla="*/ 0 h 56"/>
                <a:gd name="T8" fmla="*/ 539 w 55"/>
                <a:gd name="T9" fmla="*/ 137 h 56"/>
                <a:gd name="T10" fmla="*/ 631 w 55"/>
                <a:gd name="T11" fmla="*/ 227 h 56"/>
                <a:gd name="T12" fmla="*/ 284 w 55"/>
                <a:gd name="T13" fmla="*/ 299 h 56"/>
                <a:gd name="T14" fmla="*/ 174 w 55"/>
                <a:gd name="T15" fmla="*/ 457 h 56"/>
                <a:gd name="T16" fmla="*/ 25 w 55"/>
                <a:gd name="T17" fmla="*/ 592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6">
                  <a:moveTo>
                    <a:pt x="0" y="56"/>
                  </a:moveTo>
                  <a:cubicBezTo>
                    <a:pt x="4" y="50"/>
                    <a:pt x="3" y="44"/>
                    <a:pt x="4" y="37"/>
                  </a:cubicBezTo>
                  <a:cubicBezTo>
                    <a:pt x="5" y="32"/>
                    <a:pt x="8" y="26"/>
                    <a:pt x="11" y="22"/>
                  </a:cubicBezTo>
                  <a:cubicBezTo>
                    <a:pt x="17" y="12"/>
                    <a:pt x="35" y="5"/>
                    <a:pt x="46" y="0"/>
                  </a:cubicBezTo>
                  <a:cubicBezTo>
                    <a:pt x="48" y="4"/>
                    <a:pt x="45" y="8"/>
                    <a:pt x="47" y="12"/>
                  </a:cubicBezTo>
                  <a:cubicBezTo>
                    <a:pt x="49" y="16"/>
                    <a:pt x="54" y="17"/>
                    <a:pt x="55" y="20"/>
                  </a:cubicBezTo>
                  <a:cubicBezTo>
                    <a:pt x="44" y="20"/>
                    <a:pt x="35" y="16"/>
                    <a:pt x="25" y="26"/>
                  </a:cubicBezTo>
                  <a:cubicBezTo>
                    <a:pt x="21" y="30"/>
                    <a:pt x="19" y="36"/>
                    <a:pt x="15" y="40"/>
                  </a:cubicBezTo>
                  <a:cubicBezTo>
                    <a:pt x="11" y="45"/>
                    <a:pt x="5" y="47"/>
                    <a:pt x="2" y="52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1" name="Freeform 708">
              <a:extLst>
                <a:ext uri="{FF2B5EF4-FFF2-40B4-BE49-F238E27FC236}">
                  <a16:creationId xmlns:a16="http://schemas.microsoft.com/office/drawing/2014/main" id="{C49D72E0-CD3F-4586-B6B8-D0B9B24F3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1172"/>
              <a:ext cx="213" cy="132"/>
            </a:xfrm>
            <a:custGeom>
              <a:avLst/>
              <a:gdLst>
                <a:gd name="T0" fmla="*/ 56 w 95"/>
                <a:gd name="T1" fmla="*/ 291 h 59"/>
                <a:gd name="T2" fmla="*/ 765 w 95"/>
                <a:gd name="T3" fmla="*/ 0 h 59"/>
                <a:gd name="T4" fmla="*/ 1072 w 95"/>
                <a:gd name="T5" fmla="*/ 651 h 59"/>
                <a:gd name="T6" fmla="*/ 825 w 95"/>
                <a:gd name="T7" fmla="*/ 506 h 59"/>
                <a:gd name="T8" fmla="*/ 635 w 95"/>
                <a:gd name="T9" fmla="*/ 280 h 59"/>
                <a:gd name="T10" fmla="*/ 316 w 95"/>
                <a:gd name="T11" fmla="*/ 291 h 59"/>
                <a:gd name="T12" fmla="*/ 65 w 95"/>
                <a:gd name="T13" fmla="*/ 425 h 59"/>
                <a:gd name="T14" fmla="*/ 56 w 95"/>
                <a:gd name="T15" fmla="*/ 291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59">
                  <a:moveTo>
                    <a:pt x="5" y="26"/>
                  </a:moveTo>
                  <a:cubicBezTo>
                    <a:pt x="25" y="15"/>
                    <a:pt x="46" y="5"/>
                    <a:pt x="68" y="0"/>
                  </a:cubicBezTo>
                  <a:cubicBezTo>
                    <a:pt x="70" y="21"/>
                    <a:pt x="80" y="43"/>
                    <a:pt x="95" y="58"/>
                  </a:cubicBezTo>
                  <a:cubicBezTo>
                    <a:pt x="88" y="59"/>
                    <a:pt x="77" y="51"/>
                    <a:pt x="73" y="45"/>
                  </a:cubicBezTo>
                  <a:cubicBezTo>
                    <a:pt x="67" y="37"/>
                    <a:pt x="67" y="27"/>
                    <a:pt x="56" y="25"/>
                  </a:cubicBezTo>
                  <a:cubicBezTo>
                    <a:pt x="46" y="22"/>
                    <a:pt x="37" y="26"/>
                    <a:pt x="28" y="26"/>
                  </a:cubicBezTo>
                  <a:cubicBezTo>
                    <a:pt x="18" y="26"/>
                    <a:pt x="9" y="27"/>
                    <a:pt x="6" y="38"/>
                  </a:cubicBezTo>
                  <a:cubicBezTo>
                    <a:pt x="0" y="35"/>
                    <a:pt x="2" y="31"/>
                    <a:pt x="5" y="26"/>
                  </a:cubicBezTo>
                </a:path>
              </a:pathLst>
            </a:custGeom>
            <a:solidFill>
              <a:srgbClr val="B43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2" name="Freeform 709">
              <a:extLst>
                <a:ext uri="{FF2B5EF4-FFF2-40B4-BE49-F238E27FC236}">
                  <a16:creationId xmlns:a16="http://schemas.microsoft.com/office/drawing/2014/main" id="{C73A1CE9-4456-4B69-ADE4-AE9B2F527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172"/>
              <a:ext cx="112" cy="65"/>
            </a:xfrm>
            <a:custGeom>
              <a:avLst/>
              <a:gdLst>
                <a:gd name="T0" fmla="*/ 0 w 50"/>
                <a:gd name="T1" fmla="*/ 182 h 29"/>
                <a:gd name="T2" fmla="*/ 426 w 50"/>
                <a:gd name="T3" fmla="*/ 20 h 29"/>
                <a:gd name="T4" fmla="*/ 497 w 50"/>
                <a:gd name="T5" fmla="*/ 36 h 29"/>
                <a:gd name="T6" fmla="*/ 517 w 50"/>
                <a:gd name="T7" fmla="*/ 126 h 29"/>
                <a:gd name="T8" fmla="*/ 562 w 50"/>
                <a:gd name="T9" fmla="*/ 327 h 29"/>
                <a:gd name="T10" fmla="*/ 437 w 50"/>
                <a:gd name="T11" fmla="*/ 146 h 29"/>
                <a:gd name="T12" fmla="*/ 246 w 50"/>
                <a:gd name="T13" fmla="*/ 14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9">
                  <a:moveTo>
                    <a:pt x="0" y="16"/>
                  </a:moveTo>
                  <a:cubicBezTo>
                    <a:pt x="12" y="16"/>
                    <a:pt x="25" y="4"/>
                    <a:pt x="38" y="2"/>
                  </a:cubicBezTo>
                  <a:cubicBezTo>
                    <a:pt x="42" y="1"/>
                    <a:pt x="41" y="0"/>
                    <a:pt x="44" y="3"/>
                  </a:cubicBezTo>
                  <a:cubicBezTo>
                    <a:pt x="46" y="5"/>
                    <a:pt x="46" y="9"/>
                    <a:pt x="46" y="11"/>
                  </a:cubicBezTo>
                  <a:cubicBezTo>
                    <a:pt x="47" y="18"/>
                    <a:pt x="47" y="23"/>
                    <a:pt x="50" y="29"/>
                  </a:cubicBezTo>
                  <a:cubicBezTo>
                    <a:pt x="41" y="26"/>
                    <a:pt x="43" y="18"/>
                    <a:pt x="39" y="13"/>
                  </a:cubicBezTo>
                  <a:cubicBezTo>
                    <a:pt x="35" y="7"/>
                    <a:pt x="28" y="13"/>
                    <a:pt x="22" y="1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3" name="Freeform 710">
              <a:extLst>
                <a:ext uri="{FF2B5EF4-FFF2-40B4-BE49-F238E27FC236}">
                  <a16:creationId xmlns:a16="http://schemas.microsoft.com/office/drawing/2014/main" id="{F83A1B27-000E-4102-B6CC-DFD5DF322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239"/>
              <a:ext cx="78" cy="38"/>
            </a:xfrm>
            <a:custGeom>
              <a:avLst/>
              <a:gdLst>
                <a:gd name="T0" fmla="*/ 0 w 35"/>
                <a:gd name="T1" fmla="*/ 190 h 17"/>
                <a:gd name="T2" fmla="*/ 263 w 35"/>
                <a:gd name="T3" fmla="*/ 36 h 17"/>
                <a:gd name="T4" fmla="*/ 388 w 35"/>
                <a:gd name="T5" fmla="*/ 170 h 17"/>
                <a:gd name="T6" fmla="*/ 154 w 35"/>
                <a:gd name="T7" fmla="*/ 10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7">
                  <a:moveTo>
                    <a:pt x="0" y="17"/>
                  </a:moveTo>
                  <a:cubicBezTo>
                    <a:pt x="6" y="13"/>
                    <a:pt x="16" y="6"/>
                    <a:pt x="24" y="3"/>
                  </a:cubicBezTo>
                  <a:cubicBezTo>
                    <a:pt x="32" y="0"/>
                    <a:pt x="33" y="8"/>
                    <a:pt x="35" y="15"/>
                  </a:cubicBezTo>
                  <a:cubicBezTo>
                    <a:pt x="26" y="11"/>
                    <a:pt x="24" y="6"/>
                    <a:pt x="14" y="9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4" name="Freeform 711">
              <a:extLst>
                <a:ext uri="{FF2B5EF4-FFF2-40B4-BE49-F238E27FC236}">
                  <a16:creationId xmlns:a16="http://schemas.microsoft.com/office/drawing/2014/main" id="{E318FA29-A4AB-4380-9863-28A76458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45"/>
              <a:ext cx="79" cy="58"/>
            </a:xfrm>
            <a:custGeom>
              <a:avLst/>
              <a:gdLst>
                <a:gd name="T0" fmla="*/ 0 w 35"/>
                <a:gd name="T1" fmla="*/ 288 h 26"/>
                <a:gd name="T2" fmla="*/ 311 w 35"/>
                <a:gd name="T3" fmla="*/ 20 h 26"/>
                <a:gd name="T4" fmla="*/ 402 w 35"/>
                <a:gd name="T5" fmla="*/ 178 h 26"/>
                <a:gd name="T6" fmla="*/ 284 w 35"/>
                <a:gd name="T7" fmla="*/ 100 h 26"/>
                <a:gd name="T8" fmla="*/ 183 w 35"/>
                <a:gd name="T9" fmla="*/ 1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0" y="26"/>
                  </a:moveTo>
                  <a:cubicBezTo>
                    <a:pt x="1" y="19"/>
                    <a:pt x="19" y="0"/>
                    <a:pt x="27" y="2"/>
                  </a:cubicBezTo>
                  <a:cubicBezTo>
                    <a:pt x="29" y="6"/>
                    <a:pt x="32" y="12"/>
                    <a:pt x="35" y="16"/>
                  </a:cubicBezTo>
                  <a:cubicBezTo>
                    <a:pt x="33" y="15"/>
                    <a:pt x="27" y="10"/>
                    <a:pt x="25" y="9"/>
                  </a:cubicBezTo>
                  <a:cubicBezTo>
                    <a:pt x="21" y="9"/>
                    <a:pt x="19" y="11"/>
                    <a:pt x="16" y="1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5" name="Freeform 712">
              <a:extLst>
                <a:ext uri="{FF2B5EF4-FFF2-40B4-BE49-F238E27FC236}">
                  <a16:creationId xmlns:a16="http://schemas.microsoft.com/office/drawing/2014/main" id="{50ED9113-0F42-4131-A550-A9D0EF043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001"/>
              <a:ext cx="54" cy="173"/>
            </a:xfrm>
            <a:custGeom>
              <a:avLst/>
              <a:gdLst>
                <a:gd name="T0" fmla="*/ 146 w 24"/>
                <a:gd name="T1" fmla="*/ 0 h 77"/>
                <a:gd name="T2" fmla="*/ 254 w 24"/>
                <a:gd name="T3" fmla="*/ 555 h 77"/>
                <a:gd name="T4" fmla="*/ 207 w 24"/>
                <a:gd name="T5" fmla="*/ 748 h 77"/>
                <a:gd name="T6" fmla="*/ 0 w 24"/>
                <a:gd name="T7" fmla="*/ 874 h 77"/>
                <a:gd name="T8" fmla="*/ 162 w 24"/>
                <a:gd name="T9" fmla="*/ 692 h 77"/>
                <a:gd name="T10" fmla="*/ 173 w 24"/>
                <a:gd name="T11" fmla="*/ 373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77">
                  <a:moveTo>
                    <a:pt x="13" y="0"/>
                  </a:moveTo>
                  <a:cubicBezTo>
                    <a:pt x="17" y="15"/>
                    <a:pt x="20" y="33"/>
                    <a:pt x="22" y="49"/>
                  </a:cubicBezTo>
                  <a:cubicBezTo>
                    <a:pt x="23" y="57"/>
                    <a:pt x="24" y="61"/>
                    <a:pt x="18" y="66"/>
                  </a:cubicBezTo>
                  <a:cubicBezTo>
                    <a:pt x="13" y="70"/>
                    <a:pt x="6" y="74"/>
                    <a:pt x="0" y="77"/>
                  </a:cubicBezTo>
                  <a:cubicBezTo>
                    <a:pt x="5" y="72"/>
                    <a:pt x="12" y="67"/>
                    <a:pt x="14" y="61"/>
                  </a:cubicBezTo>
                  <a:cubicBezTo>
                    <a:pt x="18" y="52"/>
                    <a:pt x="15" y="42"/>
                    <a:pt x="15" y="3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6" name="Freeform 713">
              <a:extLst>
                <a:ext uri="{FF2B5EF4-FFF2-40B4-BE49-F238E27FC236}">
                  <a16:creationId xmlns:a16="http://schemas.microsoft.com/office/drawing/2014/main" id="{395DACBC-7E2B-49FD-BDE6-7F6C05F56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918"/>
              <a:ext cx="54" cy="137"/>
            </a:xfrm>
            <a:custGeom>
              <a:avLst/>
              <a:gdLst>
                <a:gd name="T0" fmla="*/ 227 w 24"/>
                <a:gd name="T1" fmla="*/ 0 h 61"/>
                <a:gd name="T2" fmla="*/ 263 w 24"/>
                <a:gd name="T3" fmla="*/ 465 h 61"/>
                <a:gd name="T4" fmla="*/ 207 w 24"/>
                <a:gd name="T5" fmla="*/ 645 h 61"/>
                <a:gd name="T6" fmla="*/ 0 w 24"/>
                <a:gd name="T7" fmla="*/ 692 h 61"/>
                <a:gd name="T8" fmla="*/ 227 w 24"/>
                <a:gd name="T9" fmla="*/ 38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">
                  <a:moveTo>
                    <a:pt x="20" y="0"/>
                  </a:moveTo>
                  <a:cubicBezTo>
                    <a:pt x="20" y="14"/>
                    <a:pt x="22" y="27"/>
                    <a:pt x="23" y="41"/>
                  </a:cubicBezTo>
                  <a:cubicBezTo>
                    <a:pt x="23" y="49"/>
                    <a:pt x="24" y="53"/>
                    <a:pt x="18" y="57"/>
                  </a:cubicBezTo>
                  <a:cubicBezTo>
                    <a:pt x="12" y="61"/>
                    <a:pt x="6" y="61"/>
                    <a:pt x="0" y="61"/>
                  </a:cubicBezTo>
                  <a:cubicBezTo>
                    <a:pt x="15" y="61"/>
                    <a:pt x="17" y="45"/>
                    <a:pt x="20" y="34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7" name="Freeform 714">
              <a:extLst>
                <a:ext uri="{FF2B5EF4-FFF2-40B4-BE49-F238E27FC236}">
                  <a16:creationId xmlns:a16="http://schemas.microsoft.com/office/drawing/2014/main" id="{73D53D43-B641-4D8A-BAF8-304BF1C9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860"/>
              <a:ext cx="49" cy="135"/>
            </a:xfrm>
            <a:custGeom>
              <a:avLst/>
              <a:gdLst>
                <a:gd name="T0" fmla="*/ 243 w 22"/>
                <a:gd name="T1" fmla="*/ 0 h 60"/>
                <a:gd name="T2" fmla="*/ 178 w 22"/>
                <a:gd name="T3" fmla="*/ 410 h 60"/>
                <a:gd name="T4" fmla="*/ 154 w 22"/>
                <a:gd name="T5" fmla="*/ 619 h 60"/>
                <a:gd name="T6" fmla="*/ 0 w 22"/>
                <a:gd name="T7" fmla="*/ 684 h 60"/>
                <a:gd name="T8" fmla="*/ 165 w 22"/>
                <a:gd name="T9" fmla="*/ 32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0">
                  <a:moveTo>
                    <a:pt x="22" y="0"/>
                  </a:moveTo>
                  <a:cubicBezTo>
                    <a:pt x="19" y="12"/>
                    <a:pt x="17" y="24"/>
                    <a:pt x="16" y="36"/>
                  </a:cubicBezTo>
                  <a:cubicBezTo>
                    <a:pt x="15" y="41"/>
                    <a:pt x="16" y="50"/>
                    <a:pt x="14" y="54"/>
                  </a:cubicBezTo>
                  <a:cubicBezTo>
                    <a:pt x="11" y="57"/>
                    <a:pt x="4" y="58"/>
                    <a:pt x="0" y="60"/>
                  </a:cubicBezTo>
                  <a:cubicBezTo>
                    <a:pt x="11" y="51"/>
                    <a:pt x="10" y="41"/>
                    <a:pt x="15" y="28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8" name="Freeform 715">
              <a:extLst>
                <a:ext uri="{FF2B5EF4-FFF2-40B4-BE49-F238E27FC236}">
                  <a16:creationId xmlns:a16="http://schemas.microsoft.com/office/drawing/2014/main" id="{916595AF-81D1-404E-B451-EF506EE7E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1437"/>
              <a:ext cx="296" cy="303"/>
            </a:xfrm>
            <a:custGeom>
              <a:avLst/>
              <a:gdLst>
                <a:gd name="T0" fmla="*/ 1171 w 132"/>
                <a:gd name="T1" fmla="*/ 0 h 135"/>
                <a:gd name="T2" fmla="*/ 1377 w 132"/>
                <a:gd name="T3" fmla="*/ 397 h 135"/>
                <a:gd name="T4" fmla="*/ 1424 w 132"/>
                <a:gd name="T5" fmla="*/ 619 h 135"/>
                <a:gd name="T6" fmla="*/ 1478 w 132"/>
                <a:gd name="T7" fmla="*/ 817 h 135"/>
                <a:gd name="T8" fmla="*/ 1363 w 132"/>
                <a:gd name="T9" fmla="*/ 1174 h 135"/>
                <a:gd name="T10" fmla="*/ 991 w 132"/>
                <a:gd name="T11" fmla="*/ 1335 h 135"/>
                <a:gd name="T12" fmla="*/ 688 w 132"/>
                <a:gd name="T13" fmla="*/ 1436 h 135"/>
                <a:gd name="T14" fmla="*/ 417 w 132"/>
                <a:gd name="T15" fmla="*/ 1506 h 135"/>
                <a:gd name="T16" fmla="*/ 262 w 132"/>
                <a:gd name="T17" fmla="*/ 1335 h 135"/>
                <a:gd name="T18" fmla="*/ 0 w 132"/>
                <a:gd name="T19" fmla="*/ 1300 h 135"/>
                <a:gd name="T20" fmla="*/ 372 w 132"/>
                <a:gd name="T21" fmla="*/ 1324 h 135"/>
                <a:gd name="T22" fmla="*/ 765 w 132"/>
                <a:gd name="T23" fmla="*/ 1300 h 135"/>
                <a:gd name="T24" fmla="*/ 1153 w 132"/>
                <a:gd name="T25" fmla="*/ 1109 h 135"/>
                <a:gd name="T26" fmla="*/ 1319 w 132"/>
                <a:gd name="T27" fmla="*/ 756 h 135"/>
                <a:gd name="T28" fmla="*/ 1271 w 132"/>
                <a:gd name="T29" fmla="*/ 202 h 1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2" h="135">
                  <a:moveTo>
                    <a:pt x="104" y="0"/>
                  </a:moveTo>
                  <a:cubicBezTo>
                    <a:pt x="113" y="8"/>
                    <a:pt x="118" y="24"/>
                    <a:pt x="122" y="35"/>
                  </a:cubicBezTo>
                  <a:cubicBezTo>
                    <a:pt x="124" y="42"/>
                    <a:pt x="125" y="48"/>
                    <a:pt x="126" y="55"/>
                  </a:cubicBezTo>
                  <a:cubicBezTo>
                    <a:pt x="127" y="61"/>
                    <a:pt x="130" y="66"/>
                    <a:pt x="131" y="72"/>
                  </a:cubicBezTo>
                  <a:cubicBezTo>
                    <a:pt x="132" y="83"/>
                    <a:pt x="130" y="96"/>
                    <a:pt x="121" y="104"/>
                  </a:cubicBezTo>
                  <a:cubicBezTo>
                    <a:pt x="113" y="111"/>
                    <a:pt x="98" y="115"/>
                    <a:pt x="88" y="118"/>
                  </a:cubicBezTo>
                  <a:cubicBezTo>
                    <a:pt x="79" y="121"/>
                    <a:pt x="70" y="124"/>
                    <a:pt x="61" y="127"/>
                  </a:cubicBezTo>
                  <a:cubicBezTo>
                    <a:pt x="55" y="129"/>
                    <a:pt x="43" y="135"/>
                    <a:pt x="37" y="133"/>
                  </a:cubicBezTo>
                  <a:cubicBezTo>
                    <a:pt x="30" y="132"/>
                    <a:pt x="30" y="121"/>
                    <a:pt x="23" y="118"/>
                  </a:cubicBezTo>
                  <a:cubicBezTo>
                    <a:pt x="17" y="116"/>
                    <a:pt x="4" y="119"/>
                    <a:pt x="0" y="115"/>
                  </a:cubicBezTo>
                  <a:cubicBezTo>
                    <a:pt x="12" y="109"/>
                    <a:pt x="20" y="113"/>
                    <a:pt x="33" y="117"/>
                  </a:cubicBezTo>
                  <a:cubicBezTo>
                    <a:pt x="44" y="120"/>
                    <a:pt x="56" y="119"/>
                    <a:pt x="68" y="115"/>
                  </a:cubicBezTo>
                  <a:cubicBezTo>
                    <a:pt x="80" y="111"/>
                    <a:pt x="90" y="104"/>
                    <a:pt x="102" y="98"/>
                  </a:cubicBezTo>
                  <a:cubicBezTo>
                    <a:pt x="117" y="90"/>
                    <a:pt x="115" y="83"/>
                    <a:pt x="117" y="67"/>
                  </a:cubicBezTo>
                  <a:cubicBezTo>
                    <a:pt x="120" y="53"/>
                    <a:pt x="117" y="33"/>
                    <a:pt x="113" y="18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39" name="Freeform 716">
              <a:extLst>
                <a:ext uri="{FF2B5EF4-FFF2-40B4-BE49-F238E27FC236}">
                  <a16:creationId xmlns:a16="http://schemas.microsoft.com/office/drawing/2014/main" id="{B8B36065-29AC-4829-9595-5A23E3325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710"/>
              <a:ext cx="200" cy="335"/>
            </a:xfrm>
            <a:custGeom>
              <a:avLst/>
              <a:gdLst>
                <a:gd name="T0" fmla="*/ 793 w 89"/>
                <a:gd name="T1" fmla="*/ 227 h 149"/>
                <a:gd name="T2" fmla="*/ 580 w 89"/>
                <a:gd name="T3" fmla="*/ 992 h 149"/>
                <a:gd name="T4" fmla="*/ 137 w 89"/>
                <a:gd name="T5" fmla="*/ 1603 h 149"/>
                <a:gd name="T6" fmla="*/ 0 w 89"/>
                <a:gd name="T7" fmla="*/ 1693 h 149"/>
                <a:gd name="T8" fmla="*/ 191 w 89"/>
                <a:gd name="T9" fmla="*/ 1491 h 149"/>
                <a:gd name="T10" fmla="*/ 420 w 89"/>
                <a:gd name="T11" fmla="*/ 1219 h 149"/>
                <a:gd name="T12" fmla="*/ 519 w 89"/>
                <a:gd name="T13" fmla="*/ 692 h 149"/>
                <a:gd name="T14" fmla="*/ 681 w 89"/>
                <a:gd name="T15" fmla="*/ 157 h 149"/>
                <a:gd name="T16" fmla="*/ 1009 w 89"/>
                <a:gd name="T17" fmla="*/ 0 h 149"/>
                <a:gd name="T18" fmla="*/ 728 w 89"/>
                <a:gd name="T19" fmla="*/ 263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49">
                  <a:moveTo>
                    <a:pt x="70" y="20"/>
                  </a:moveTo>
                  <a:cubicBezTo>
                    <a:pt x="53" y="38"/>
                    <a:pt x="55" y="65"/>
                    <a:pt x="51" y="87"/>
                  </a:cubicBezTo>
                  <a:cubicBezTo>
                    <a:pt x="47" y="109"/>
                    <a:pt x="29" y="128"/>
                    <a:pt x="12" y="141"/>
                  </a:cubicBezTo>
                  <a:cubicBezTo>
                    <a:pt x="8" y="144"/>
                    <a:pt x="4" y="147"/>
                    <a:pt x="0" y="149"/>
                  </a:cubicBezTo>
                  <a:cubicBezTo>
                    <a:pt x="6" y="148"/>
                    <a:pt x="13" y="136"/>
                    <a:pt x="17" y="131"/>
                  </a:cubicBezTo>
                  <a:cubicBezTo>
                    <a:pt x="24" y="123"/>
                    <a:pt x="32" y="117"/>
                    <a:pt x="37" y="107"/>
                  </a:cubicBezTo>
                  <a:cubicBezTo>
                    <a:pt x="45" y="92"/>
                    <a:pt x="44" y="78"/>
                    <a:pt x="46" y="61"/>
                  </a:cubicBezTo>
                  <a:cubicBezTo>
                    <a:pt x="48" y="46"/>
                    <a:pt x="51" y="26"/>
                    <a:pt x="60" y="14"/>
                  </a:cubicBezTo>
                  <a:cubicBezTo>
                    <a:pt x="69" y="3"/>
                    <a:pt x="78" y="4"/>
                    <a:pt x="89" y="0"/>
                  </a:cubicBezTo>
                  <a:cubicBezTo>
                    <a:pt x="80" y="7"/>
                    <a:pt x="70" y="13"/>
                    <a:pt x="64" y="23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0" name="Freeform 717">
              <a:extLst>
                <a:ext uri="{FF2B5EF4-FFF2-40B4-BE49-F238E27FC236}">
                  <a16:creationId xmlns:a16="http://schemas.microsoft.com/office/drawing/2014/main" id="{1B6A08B9-A351-497A-B5C0-292A0D20A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372"/>
              <a:ext cx="215" cy="338"/>
            </a:xfrm>
            <a:custGeom>
              <a:avLst/>
              <a:gdLst>
                <a:gd name="T0" fmla="*/ 598 w 96"/>
                <a:gd name="T1" fmla="*/ 0 h 151"/>
                <a:gd name="T2" fmla="*/ 853 w 96"/>
                <a:gd name="T3" fmla="*/ 517 h 151"/>
                <a:gd name="T4" fmla="*/ 934 w 96"/>
                <a:gd name="T5" fmla="*/ 806 h 151"/>
                <a:gd name="T6" fmla="*/ 878 w 96"/>
                <a:gd name="T7" fmla="*/ 1068 h 151"/>
                <a:gd name="T8" fmla="*/ 134 w 96"/>
                <a:gd name="T9" fmla="*/ 1569 h 151"/>
                <a:gd name="T10" fmla="*/ 20 w 96"/>
                <a:gd name="T11" fmla="*/ 1627 h 151"/>
                <a:gd name="T12" fmla="*/ 226 w 96"/>
                <a:gd name="T13" fmla="*/ 1659 h 151"/>
                <a:gd name="T14" fmla="*/ 497 w 96"/>
                <a:gd name="T15" fmla="*/ 1614 h 151"/>
                <a:gd name="T16" fmla="*/ 663 w 96"/>
                <a:gd name="T17" fmla="*/ 1504 h 151"/>
                <a:gd name="T18" fmla="*/ 1012 w 96"/>
                <a:gd name="T19" fmla="*/ 1258 h 151"/>
                <a:gd name="T20" fmla="*/ 1059 w 96"/>
                <a:gd name="T21" fmla="*/ 761 h 151"/>
                <a:gd name="T22" fmla="*/ 988 w 96"/>
                <a:gd name="T23" fmla="*/ 470 h 151"/>
                <a:gd name="T24" fmla="*/ 934 w 96"/>
                <a:gd name="T25" fmla="*/ 316 h 151"/>
                <a:gd name="T26" fmla="*/ 753 w 96"/>
                <a:gd name="T27" fmla="*/ 181 h 1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6" h="151">
                  <a:moveTo>
                    <a:pt x="53" y="0"/>
                  </a:moveTo>
                  <a:cubicBezTo>
                    <a:pt x="67" y="6"/>
                    <a:pt x="71" y="33"/>
                    <a:pt x="76" y="46"/>
                  </a:cubicBezTo>
                  <a:cubicBezTo>
                    <a:pt x="78" y="54"/>
                    <a:pt x="83" y="63"/>
                    <a:pt x="83" y="72"/>
                  </a:cubicBezTo>
                  <a:cubicBezTo>
                    <a:pt x="82" y="79"/>
                    <a:pt x="80" y="87"/>
                    <a:pt x="78" y="95"/>
                  </a:cubicBezTo>
                  <a:cubicBezTo>
                    <a:pt x="71" y="120"/>
                    <a:pt x="37" y="140"/>
                    <a:pt x="12" y="140"/>
                  </a:cubicBezTo>
                  <a:cubicBezTo>
                    <a:pt x="8" y="140"/>
                    <a:pt x="0" y="138"/>
                    <a:pt x="2" y="145"/>
                  </a:cubicBezTo>
                  <a:cubicBezTo>
                    <a:pt x="4" y="151"/>
                    <a:pt x="16" y="148"/>
                    <a:pt x="20" y="148"/>
                  </a:cubicBezTo>
                  <a:cubicBezTo>
                    <a:pt x="27" y="148"/>
                    <a:pt x="37" y="148"/>
                    <a:pt x="44" y="144"/>
                  </a:cubicBezTo>
                  <a:cubicBezTo>
                    <a:pt x="49" y="141"/>
                    <a:pt x="54" y="137"/>
                    <a:pt x="59" y="134"/>
                  </a:cubicBezTo>
                  <a:cubicBezTo>
                    <a:pt x="71" y="127"/>
                    <a:pt x="85" y="126"/>
                    <a:pt x="90" y="112"/>
                  </a:cubicBezTo>
                  <a:cubicBezTo>
                    <a:pt x="96" y="97"/>
                    <a:pt x="96" y="84"/>
                    <a:pt x="94" y="68"/>
                  </a:cubicBezTo>
                  <a:cubicBezTo>
                    <a:pt x="93" y="59"/>
                    <a:pt x="92" y="51"/>
                    <a:pt x="88" y="42"/>
                  </a:cubicBezTo>
                  <a:cubicBezTo>
                    <a:pt x="86" y="37"/>
                    <a:pt x="85" y="33"/>
                    <a:pt x="83" y="28"/>
                  </a:cubicBezTo>
                  <a:cubicBezTo>
                    <a:pt x="79" y="22"/>
                    <a:pt x="73" y="20"/>
                    <a:pt x="67" y="16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1" name="Freeform 718">
              <a:extLst>
                <a:ext uri="{FF2B5EF4-FFF2-40B4-BE49-F238E27FC236}">
                  <a16:creationId xmlns:a16="http://schemas.microsoft.com/office/drawing/2014/main" id="{CCCBF687-3C31-46C9-8747-1110F43B6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542"/>
              <a:ext cx="69" cy="175"/>
            </a:xfrm>
            <a:custGeom>
              <a:avLst/>
              <a:gdLst>
                <a:gd name="T0" fmla="*/ 243 w 31"/>
                <a:gd name="T1" fmla="*/ 363 h 78"/>
                <a:gd name="T2" fmla="*/ 307 w 31"/>
                <a:gd name="T3" fmla="*/ 770 h 78"/>
                <a:gd name="T4" fmla="*/ 178 w 31"/>
                <a:gd name="T5" fmla="*/ 862 h 78"/>
                <a:gd name="T6" fmla="*/ 0 w 31"/>
                <a:gd name="T7" fmla="*/ 882 h 78"/>
                <a:gd name="T8" fmla="*/ 207 w 31"/>
                <a:gd name="T9" fmla="*/ 745 h 78"/>
                <a:gd name="T10" fmla="*/ 189 w 31"/>
                <a:gd name="T11" fmla="*/ 518 h 78"/>
                <a:gd name="T12" fmla="*/ 162 w 31"/>
                <a:gd name="T13" fmla="*/ 283 h 78"/>
                <a:gd name="T14" fmla="*/ 118 w 31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78">
                  <a:moveTo>
                    <a:pt x="22" y="32"/>
                  </a:moveTo>
                  <a:cubicBezTo>
                    <a:pt x="25" y="41"/>
                    <a:pt x="31" y="58"/>
                    <a:pt x="28" y="68"/>
                  </a:cubicBezTo>
                  <a:cubicBezTo>
                    <a:pt x="26" y="74"/>
                    <a:pt x="23" y="73"/>
                    <a:pt x="16" y="76"/>
                  </a:cubicBezTo>
                  <a:cubicBezTo>
                    <a:pt x="10" y="78"/>
                    <a:pt x="5" y="76"/>
                    <a:pt x="0" y="78"/>
                  </a:cubicBezTo>
                  <a:cubicBezTo>
                    <a:pt x="7" y="78"/>
                    <a:pt x="16" y="72"/>
                    <a:pt x="19" y="66"/>
                  </a:cubicBezTo>
                  <a:cubicBezTo>
                    <a:pt x="23" y="59"/>
                    <a:pt x="17" y="54"/>
                    <a:pt x="17" y="46"/>
                  </a:cubicBezTo>
                  <a:cubicBezTo>
                    <a:pt x="16" y="39"/>
                    <a:pt x="16" y="33"/>
                    <a:pt x="15" y="25"/>
                  </a:cubicBezTo>
                  <a:cubicBezTo>
                    <a:pt x="13" y="18"/>
                    <a:pt x="9" y="7"/>
                    <a:pt x="11" y="0"/>
                  </a:cubicBezTo>
                </a:path>
              </a:pathLst>
            </a:custGeom>
            <a:solidFill>
              <a:srgbClr val="893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2" name="Freeform 719">
              <a:extLst>
                <a:ext uri="{FF2B5EF4-FFF2-40B4-BE49-F238E27FC236}">
                  <a16:creationId xmlns:a16="http://schemas.microsoft.com/office/drawing/2014/main" id="{D14D5D4B-8F2F-4404-B0BD-46F5EA689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722"/>
              <a:ext cx="146" cy="62"/>
            </a:xfrm>
            <a:custGeom>
              <a:avLst/>
              <a:gdLst>
                <a:gd name="T0" fmla="*/ 0 w 65"/>
                <a:gd name="T1" fmla="*/ 259 h 28"/>
                <a:gd name="T2" fmla="*/ 418 w 65"/>
                <a:gd name="T3" fmla="*/ 153 h 28"/>
                <a:gd name="T4" fmla="*/ 546 w 65"/>
                <a:gd name="T5" fmla="*/ 259 h 28"/>
                <a:gd name="T6" fmla="*/ 737 w 65"/>
                <a:gd name="T7" fmla="*/ 215 h 28"/>
                <a:gd name="T8" fmla="*/ 566 w 65"/>
                <a:gd name="T9" fmla="*/ 197 h 28"/>
                <a:gd name="T10" fmla="*/ 454 w 65"/>
                <a:gd name="T11" fmla="*/ 89 h 28"/>
                <a:gd name="T12" fmla="*/ 90 w 65"/>
                <a:gd name="T13" fmla="*/ 16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28">
                  <a:moveTo>
                    <a:pt x="0" y="24"/>
                  </a:moveTo>
                  <a:cubicBezTo>
                    <a:pt x="6" y="15"/>
                    <a:pt x="27" y="10"/>
                    <a:pt x="37" y="14"/>
                  </a:cubicBezTo>
                  <a:cubicBezTo>
                    <a:pt x="41" y="17"/>
                    <a:pt x="44" y="22"/>
                    <a:pt x="48" y="24"/>
                  </a:cubicBezTo>
                  <a:cubicBezTo>
                    <a:pt x="55" y="28"/>
                    <a:pt x="59" y="20"/>
                    <a:pt x="65" y="20"/>
                  </a:cubicBezTo>
                  <a:cubicBezTo>
                    <a:pt x="62" y="21"/>
                    <a:pt x="54" y="19"/>
                    <a:pt x="50" y="18"/>
                  </a:cubicBezTo>
                  <a:cubicBezTo>
                    <a:pt x="45" y="16"/>
                    <a:pt x="44" y="12"/>
                    <a:pt x="40" y="8"/>
                  </a:cubicBezTo>
                  <a:cubicBezTo>
                    <a:pt x="30" y="0"/>
                    <a:pt x="15" y="7"/>
                    <a:pt x="8" y="15"/>
                  </a:cubicBezTo>
                </a:path>
              </a:pathLst>
            </a:custGeom>
            <a:solidFill>
              <a:srgbClr val="893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3" name="Freeform 720">
              <a:extLst>
                <a:ext uri="{FF2B5EF4-FFF2-40B4-BE49-F238E27FC236}">
                  <a16:creationId xmlns:a16="http://schemas.microsoft.com/office/drawing/2014/main" id="{9AA4E52E-C0B0-446F-A28F-BAB85B5F0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677"/>
              <a:ext cx="29" cy="33"/>
            </a:xfrm>
            <a:custGeom>
              <a:avLst/>
              <a:gdLst>
                <a:gd name="T0" fmla="*/ 145 w 13"/>
                <a:gd name="T1" fmla="*/ 0 h 15"/>
                <a:gd name="T2" fmla="*/ 0 w 13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13" y="10"/>
                    <a:pt x="12" y="14"/>
                    <a:pt x="0" y="15"/>
                  </a:cubicBezTo>
                </a:path>
              </a:pathLst>
            </a:custGeom>
            <a:solidFill>
              <a:srgbClr val="63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4" name="Freeform 721">
              <a:extLst>
                <a:ext uri="{FF2B5EF4-FFF2-40B4-BE49-F238E27FC236}">
                  <a16:creationId xmlns:a16="http://schemas.microsoft.com/office/drawing/2014/main" id="{845C4B53-2A4C-42FB-BD79-54C9A100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170"/>
              <a:ext cx="45" cy="36"/>
            </a:xfrm>
            <a:custGeom>
              <a:avLst/>
              <a:gdLst>
                <a:gd name="T0" fmla="*/ 0 w 20"/>
                <a:gd name="T1" fmla="*/ 72 h 16"/>
                <a:gd name="T2" fmla="*/ 218 w 20"/>
                <a:gd name="T3" fmla="*/ 0 h 16"/>
                <a:gd name="T4" fmla="*/ 218 w 20"/>
                <a:gd name="T5" fmla="*/ 182 h 16"/>
                <a:gd name="T6" fmla="*/ 92 w 20"/>
                <a:gd name="T7" fmla="*/ 4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6">
                  <a:moveTo>
                    <a:pt x="0" y="6"/>
                  </a:moveTo>
                  <a:cubicBezTo>
                    <a:pt x="6" y="6"/>
                    <a:pt x="12" y="1"/>
                    <a:pt x="19" y="0"/>
                  </a:cubicBezTo>
                  <a:cubicBezTo>
                    <a:pt x="20" y="4"/>
                    <a:pt x="20" y="12"/>
                    <a:pt x="19" y="16"/>
                  </a:cubicBezTo>
                  <a:cubicBezTo>
                    <a:pt x="19" y="11"/>
                    <a:pt x="15" y="1"/>
                    <a:pt x="8" y="4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5" name="Freeform 722">
              <a:extLst>
                <a:ext uri="{FF2B5EF4-FFF2-40B4-BE49-F238E27FC236}">
                  <a16:creationId xmlns:a16="http://schemas.microsoft.com/office/drawing/2014/main" id="{E32A89B1-778E-42B9-951D-2907555AF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237"/>
              <a:ext cx="38" cy="27"/>
            </a:xfrm>
            <a:custGeom>
              <a:avLst/>
              <a:gdLst>
                <a:gd name="T0" fmla="*/ 0 w 17"/>
                <a:gd name="T1" fmla="*/ 81 h 12"/>
                <a:gd name="T2" fmla="*/ 170 w 17"/>
                <a:gd name="T3" fmla="*/ 0 h 12"/>
                <a:gd name="T4" fmla="*/ 190 w 17"/>
                <a:gd name="T5" fmla="*/ 137 h 12"/>
                <a:gd name="T6" fmla="*/ 65 w 17"/>
                <a:gd name="T7" fmla="*/ 8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2" y="7"/>
                    <a:pt x="10" y="1"/>
                    <a:pt x="15" y="0"/>
                  </a:cubicBezTo>
                  <a:cubicBezTo>
                    <a:pt x="16" y="4"/>
                    <a:pt x="15" y="8"/>
                    <a:pt x="17" y="12"/>
                  </a:cubicBezTo>
                  <a:cubicBezTo>
                    <a:pt x="13" y="11"/>
                    <a:pt x="10" y="4"/>
                    <a:pt x="6" y="7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6" name="Freeform 723">
              <a:extLst>
                <a:ext uri="{FF2B5EF4-FFF2-40B4-BE49-F238E27FC236}">
                  <a16:creationId xmlns:a16="http://schemas.microsoft.com/office/drawing/2014/main" id="{68030129-D659-43E2-87BA-0ED1EE0A8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244"/>
              <a:ext cx="584" cy="693"/>
            </a:xfrm>
            <a:custGeom>
              <a:avLst/>
              <a:gdLst>
                <a:gd name="T0" fmla="*/ 272 w 260"/>
                <a:gd name="T1" fmla="*/ 1444 h 309"/>
                <a:gd name="T2" fmla="*/ 45 w 260"/>
                <a:gd name="T3" fmla="*/ 1971 h 309"/>
                <a:gd name="T4" fmla="*/ 9 w 260"/>
                <a:gd name="T5" fmla="*/ 2615 h 309"/>
                <a:gd name="T6" fmla="*/ 227 w 260"/>
                <a:gd name="T7" fmla="*/ 3238 h 309"/>
                <a:gd name="T8" fmla="*/ 782 w 260"/>
                <a:gd name="T9" fmla="*/ 3404 h 309"/>
                <a:gd name="T10" fmla="*/ 1256 w 260"/>
                <a:gd name="T11" fmla="*/ 2088 h 309"/>
                <a:gd name="T12" fmla="*/ 2246 w 260"/>
                <a:gd name="T13" fmla="*/ 1343 h 309"/>
                <a:gd name="T14" fmla="*/ 2846 w 260"/>
                <a:gd name="T15" fmla="*/ 1153 h 309"/>
                <a:gd name="T16" fmla="*/ 2673 w 260"/>
                <a:gd name="T17" fmla="*/ 554 h 309"/>
                <a:gd name="T18" fmla="*/ 2446 w 260"/>
                <a:gd name="T19" fmla="*/ 392 h 309"/>
                <a:gd name="T20" fmla="*/ 2320 w 260"/>
                <a:gd name="T21" fmla="*/ 157 h 309"/>
                <a:gd name="T22" fmla="*/ 2145 w 260"/>
                <a:gd name="T23" fmla="*/ 36 h 309"/>
                <a:gd name="T24" fmla="*/ 2073 w 260"/>
                <a:gd name="T25" fmla="*/ 235 h 309"/>
                <a:gd name="T26" fmla="*/ 1938 w 260"/>
                <a:gd name="T27" fmla="*/ 437 h 309"/>
                <a:gd name="T28" fmla="*/ 1781 w 260"/>
                <a:gd name="T29" fmla="*/ 453 h 309"/>
                <a:gd name="T30" fmla="*/ 1509 w 260"/>
                <a:gd name="T31" fmla="*/ 608 h 309"/>
                <a:gd name="T32" fmla="*/ 1226 w 260"/>
                <a:gd name="T33" fmla="*/ 890 h 309"/>
                <a:gd name="T34" fmla="*/ 802 w 260"/>
                <a:gd name="T35" fmla="*/ 1007 h 309"/>
                <a:gd name="T36" fmla="*/ 272 w 260"/>
                <a:gd name="T37" fmla="*/ 1433 h 3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60" h="309">
                  <a:moveTo>
                    <a:pt x="24" y="128"/>
                  </a:moveTo>
                  <a:cubicBezTo>
                    <a:pt x="13" y="139"/>
                    <a:pt x="8" y="161"/>
                    <a:pt x="4" y="175"/>
                  </a:cubicBezTo>
                  <a:cubicBezTo>
                    <a:pt x="0" y="194"/>
                    <a:pt x="0" y="213"/>
                    <a:pt x="1" y="232"/>
                  </a:cubicBezTo>
                  <a:cubicBezTo>
                    <a:pt x="2" y="252"/>
                    <a:pt x="6" y="272"/>
                    <a:pt x="20" y="287"/>
                  </a:cubicBezTo>
                  <a:cubicBezTo>
                    <a:pt x="32" y="299"/>
                    <a:pt x="52" y="309"/>
                    <a:pt x="69" y="302"/>
                  </a:cubicBezTo>
                  <a:cubicBezTo>
                    <a:pt x="114" y="285"/>
                    <a:pt x="96" y="220"/>
                    <a:pt x="111" y="185"/>
                  </a:cubicBezTo>
                  <a:cubicBezTo>
                    <a:pt x="127" y="149"/>
                    <a:pt x="157" y="119"/>
                    <a:pt x="198" y="119"/>
                  </a:cubicBezTo>
                  <a:cubicBezTo>
                    <a:pt x="213" y="119"/>
                    <a:pt x="242" y="118"/>
                    <a:pt x="251" y="102"/>
                  </a:cubicBezTo>
                  <a:cubicBezTo>
                    <a:pt x="260" y="85"/>
                    <a:pt x="247" y="61"/>
                    <a:pt x="236" y="49"/>
                  </a:cubicBezTo>
                  <a:cubicBezTo>
                    <a:pt x="230" y="43"/>
                    <a:pt x="222" y="40"/>
                    <a:pt x="216" y="35"/>
                  </a:cubicBezTo>
                  <a:cubicBezTo>
                    <a:pt x="210" y="29"/>
                    <a:pt x="208" y="21"/>
                    <a:pt x="205" y="14"/>
                  </a:cubicBezTo>
                  <a:cubicBezTo>
                    <a:pt x="203" y="10"/>
                    <a:pt x="195" y="0"/>
                    <a:pt x="189" y="3"/>
                  </a:cubicBezTo>
                  <a:cubicBezTo>
                    <a:pt x="185" y="6"/>
                    <a:pt x="185" y="16"/>
                    <a:pt x="183" y="21"/>
                  </a:cubicBezTo>
                  <a:cubicBezTo>
                    <a:pt x="181" y="27"/>
                    <a:pt x="177" y="34"/>
                    <a:pt x="171" y="39"/>
                  </a:cubicBezTo>
                  <a:cubicBezTo>
                    <a:pt x="166" y="44"/>
                    <a:pt x="163" y="43"/>
                    <a:pt x="157" y="40"/>
                  </a:cubicBezTo>
                  <a:cubicBezTo>
                    <a:pt x="144" y="35"/>
                    <a:pt x="136" y="42"/>
                    <a:pt x="133" y="54"/>
                  </a:cubicBezTo>
                  <a:cubicBezTo>
                    <a:pt x="129" y="68"/>
                    <a:pt x="122" y="76"/>
                    <a:pt x="108" y="79"/>
                  </a:cubicBezTo>
                  <a:cubicBezTo>
                    <a:pt x="95" y="82"/>
                    <a:pt x="83" y="86"/>
                    <a:pt x="71" y="89"/>
                  </a:cubicBezTo>
                  <a:cubicBezTo>
                    <a:pt x="51" y="93"/>
                    <a:pt x="34" y="109"/>
                    <a:pt x="24" y="127"/>
                  </a:cubicBezTo>
                </a:path>
              </a:pathLst>
            </a:custGeom>
            <a:solidFill>
              <a:srgbClr val="D65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7" name="Freeform 724">
              <a:extLst>
                <a:ext uri="{FF2B5EF4-FFF2-40B4-BE49-F238E27FC236}">
                  <a16:creationId xmlns:a16="http://schemas.microsoft.com/office/drawing/2014/main" id="{F269D4E5-DE65-444E-AF92-B1C2AF4F1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396"/>
              <a:ext cx="455" cy="460"/>
            </a:xfrm>
            <a:custGeom>
              <a:avLst/>
              <a:gdLst>
                <a:gd name="T0" fmla="*/ 437 w 203"/>
                <a:gd name="T1" fmla="*/ 574 h 205"/>
                <a:gd name="T2" fmla="*/ 65 w 203"/>
                <a:gd name="T3" fmla="*/ 1481 h 205"/>
                <a:gd name="T4" fmla="*/ 271 w 203"/>
                <a:gd name="T5" fmla="*/ 2262 h 205"/>
                <a:gd name="T6" fmla="*/ 607 w 203"/>
                <a:gd name="T7" fmla="*/ 1818 h 205"/>
                <a:gd name="T8" fmla="*/ 744 w 203"/>
                <a:gd name="T9" fmla="*/ 1097 h 205"/>
                <a:gd name="T10" fmla="*/ 1849 w 203"/>
                <a:gd name="T11" fmla="*/ 283 h 205"/>
                <a:gd name="T12" fmla="*/ 2206 w 203"/>
                <a:gd name="T13" fmla="*/ 146 h 205"/>
                <a:gd name="T14" fmla="*/ 2084 w 203"/>
                <a:gd name="T15" fmla="*/ 0 h 205"/>
                <a:gd name="T16" fmla="*/ 1522 w 203"/>
                <a:gd name="T17" fmla="*/ 137 h 205"/>
                <a:gd name="T18" fmla="*/ 899 w 203"/>
                <a:gd name="T19" fmla="*/ 292 h 205"/>
                <a:gd name="T20" fmla="*/ 437 w 203"/>
                <a:gd name="T21" fmla="*/ 574 h 205"/>
                <a:gd name="T22" fmla="*/ 327 w 203"/>
                <a:gd name="T23" fmla="*/ 817 h 20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3" h="205">
                  <a:moveTo>
                    <a:pt x="39" y="51"/>
                  </a:moveTo>
                  <a:cubicBezTo>
                    <a:pt x="11" y="75"/>
                    <a:pt x="8" y="111"/>
                    <a:pt x="6" y="131"/>
                  </a:cubicBezTo>
                  <a:cubicBezTo>
                    <a:pt x="4" y="148"/>
                    <a:pt x="0" y="194"/>
                    <a:pt x="24" y="200"/>
                  </a:cubicBezTo>
                  <a:cubicBezTo>
                    <a:pt x="46" y="205"/>
                    <a:pt x="52" y="177"/>
                    <a:pt x="54" y="161"/>
                  </a:cubicBezTo>
                  <a:cubicBezTo>
                    <a:pt x="58" y="140"/>
                    <a:pt x="58" y="118"/>
                    <a:pt x="66" y="97"/>
                  </a:cubicBezTo>
                  <a:cubicBezTo>
                    <a:pt x="83" y="52"/>
                    <a:pt x="121" y="36"/>
                    <a:pt x="164" y="25"/>
                  </a:cubicBezTo>
                  <a:cubicBezTo>
                    <a:pt x="172" y="23"/>
                    <a:pt x="191" y="21"/>
                    <a:pt x="196" y="13"/>
                  </a:cubicBezTo>
                  <a:cubicBezTo>
                    <a:pt x="203" y="2"/>
                    <a:pt x="192" y="0"/>
                    <a:pt x="185" y="0"/>
                  </a:cubicBezTo>
                  <a:cubicBezTo>
                    <a:pt x="168" y="1"/>
                    <a:pt x="152" y="9"/>
                    <a:pt x="135" y="12"/>
                  </a:cubicBezTo>
                  <a:cubicBezTo>
                    <a:pt x="115" y="16"/>
                    <a:pt x="98" y="15"/>
                    <a:pt x="80" y="26"/>
                  </a:cubicBezTo>
                  <a:cubicBezTo>
                    <a:pt x="70" y="31"/>
                    <a:pt x="47" y="43"/>
                    <a:pt x="39" y="51"/>
                  </a:cubicBezTo>
                  <a:cubicBezTo>
                    <a:pt x="31" y="59"/>
                    <a:pt x="36" y="64"/>
                    <a:pt x="29" y="72"/>
                  </a:cubicBezTo>
                </a:path>
              </a:pathLst>
            </a:custGeom>
            <a:solidFill>
              <a:srgbClr val="D67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8" name="Freeform 725">
              <a:extLst>
                <a:ext uri="{FF2B5EF4-FFF2-40B4-BE49-F238E27FC236}">
                  <a16:creationId xmlns:a16="http://schemas.microsoft.com/office/drawing/2014/main" id="{4C19BAE1-9CF2-4F8E-9733-CAD621C4B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369"/>
              <a:ext cx="235" cy="113"/>
            </a:xfrm>
            <a:custGeom>
              <a:avLst/>
              <a:gdLst>
                <a:gd name="T0" fmla="*/ 1177 w 105"/>
                <a:gd name="T1" fmla="*/ 174 h 50"/>
                <a:gd name="T2" fmla="*/ 987 w 105"/>
                <a:gd name="T3" fmla="*/ 56 h 50"/>
                <a:gd name="T4" fmla="*/ 862 w 105"/>
                <a:gd name="T5" fmla="*/ 149 h 50"/>
                <a:gd name="T6" fmla="*/ 707 w 105"/>
                <a:gd name="T7" fmla="*/ 149 h 50"/>
                <a:gd name="T8" fmla="*/ 0 w 105"/>
                <a:gd name="T9" fmla="*/ 57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0">
                  <a:moveTo>
                    <a:pt x="105" y="15"/>
                  </a:moveTo>
                  <a:cubicBezTo>
                    <a:pt x="98" y="9"/>
                    <a:pt x="99" y="0"/>
                    <a:pt x="88" y="5"/>
                  </a:cubicBezTo>
                  <a:cubicBezTo>
                    <a:pt x="84" y="6"/>
                    <a:pt x="81" y="11"/>
                    <a:pt x="77" y="13"/>
                  </a:cubicBezTo>
                  <a:cubicBezTo>
                    <a:pt x="73" y="14"/>
                    <a:pt x="67" y="13"/>
                    <a:pt x="63" y="13"/>
                  </a:cubicBezTo>
                  <a:cubicBezTo>
                    <a:pt x="40" y="15"/>
                    <a:pt x="19" y="38"/>
                    <a:pt x="0" y="50"/>
                  </a:cubicBezTo>
                </a:path>
              </a:pathLst>
            </a:custGeom>
            <a:solidFill>
              <a:srgbClr val="D67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49" name="Freeform 726">
              <a:extLst>
                <a:ext uri="{FF2B5EF4-FFF2-40B4-BE49-F238E27FC236}">
                  <a16:creationId xmlns:a16="http://schemas.microsoft.com/office/drawing/2014/main" id="{6B930998-4E12-4427-BBB2-75462F2A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484"/>
              <a:ext cx="153" cy="247"/>
            </a:xfrm>
            <a:custGeom>
              <a:avLst/>
              <a:gdLst>
                <a:gd name="T0" fmla="*/ 275 w 68"/>
                <a:gd name="T1" fmla="*/ 328 h 110"/>
                <a:gd name="T2" fmla="*/ 45 w 68"/>
                <a:gd name="T3" fmla="*/ 927 h 110"/>
                <a:gd name="T4" fmla="*/ 137 w 68"/>
                <a:gd name="T5" fmla="*/ 1190 h 110"/>
                <a:gd name="T6" fmla="*/ 254 w 68"/>
                <a:gd name="T7" fmla="*/ 882 h 110"/>
                <a:gd name="T8" fmla="*/ 446 w 68"/>
                <a:gd name="T9" fmla="*/ 337 h 110"/>
                <a:gd name="T10" fmla="*/ 592 w 68"/>
                <a:gd name="T11" fmla="*/ 171 h 110"/>
                <a:gd name="T12" fmla="*/ 774 w 68"/>
                <a:gd name="T13" fmla="*/ 20 h 110"/>
                <a:gd name="T14" fmla="*/ 320 w 68"/>
                <a:gd name="T15" fmla="*/ 292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10">
                  <a:moveTo>
                    <a:pt x="24" y="29"/>
                  </a:moveTo>
                  <a:cubicBezTo>
                    <a:pt x="17" y="48"/>
                    <a:pt x="6" y="62"/>
                    <a:pt x="4" y="82"/>
                  </a:cubicBezTo>
                  <a:cubicBezTo>
                    <a:pt x="3" y="89"/>
                    <a:pt x="0" y="110"/>
                    <a:pt x="12" y="105"/>
                  </a:cubicBezTo>
                  <a:cubicBezTo>
                    <a:pt x="18" y="101"/>
                    <a:pt x="20" y="85"/>
                    <a:pt x="22" y="78"/>
                  </a:cubicBezTo>
                  <a:cubicBezTo>
                    <a:pt x="26" y="62"/>
                    <a:pt x="31" y="45"/>
                    <a:pt x="39" y="30"/>
                  </a:cubicBezTo>
                  <a:cubicBezTo>
                    <a:pt x="42" y="24"/>
                    <a:pt x="46" y="19"/>
                    <a:pt x="52" y="15"/>
                  </a:cubicBezTo>
                  <a:cubicBezTo>
                    <a:pt x="57" y="11"/>
                    <a:pt x="66" y="9"/>
                    <a:pt x="68" y="2"/>
                  </a:cubicBezTo>
                  <a:cubicBezTo>
                    <a:pt x="54" y="0"/>
                    <a:pt x="35" y="15"/>
                    <a:pt x="28" y="26"/>
                  </a:cubicBezTo>
                </a:path>
              </a:pathLst>
            </a:custGeom>
            <a:solidFill>
              <a:srgbClr val="EE7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0" name="Freeform 727">
              <a:extLst>
                <a:ext uri="{FF2B5EF4-FFF2-40B4-BE49-F238E27FC236}">
                  <a16:creationId xmlns:a16="http://schemas.microsoft.com/office/drawing/2014/main" id="{BB20C2C7-18BF-4926-B6B2-AEF9FC0C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603"/>
              <a:ext cx="25" cy="69"/>
            </a:xfrm>
            <a:custGeom>
              <a:avLst/>
              <a:gdLst>
                <a:gd name="T0" fmla="*/ 11 w 11"/>
                <a:gd name="T1" fmla="*/ 263 h 31"/>
                <a:gd name="T2" fmla="*/ 25 w 11"/>
                <a:gd name="T3" fmla="*/ 343 h 31"/>
                <a:gd name="T4" fmla="*/ 57 w 11"/>
                <a:gd name="T5" fmla="*/ 162 h 31"/>
                <a:gd name="T6" fmla="*/ 130 w 11"/>
                <a:gd name="T7" fmla="*/ 0 h 31"/>
                <a:gd name="T8" fmla="*/ 36 w 11"/>
                <a:gd name="T9" fmla="*/ 14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1">
                  <a:moveTo>
                    <a:pt x="1" y="24"/>
                  </a:moveTo>
                  <a:cubicBezTo>
                    <a:pt x="0" y="26"/>
                    <a:pt x="1" y="30"/>
                    <a:pt x="2" y="31"/>
                  </a:cubicBezTo>
                  <a:cubicBezTo>
                    <a:pt x="5" y="27"/>
                    <a:pt x="4" y="20"/>
                    <a:pt x="5" y="15"/>
                  </a:cubicBezTo>
                  <a:cubicBezTo>
                    <a:pt x="6" y="10"/>
                    <a:pt x="11" y="5"/>
                    <a:pt x="11" y="0"/>
                  </a:cubicBezTo>
                  <a:cubicBezTo>
                    <a:pt x="8" y="4"/>
                    <a:pt x="4" y="8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1" name="Freeform 728">
              <a:extLst>
                <a:ext uri="{FF2B5EF4-FFF2-40B4-BE49-F238E27FC236}">
                  <a16:creationId xmlns:a16="http://schemas.microsoft.com/office/drawing/2014/main" id="{AFF71F85-2842-46FF-9D0F-4CCEDCA3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573"/>
              <a:ext cx="13" cy="18"/>
            </a:xfrm>
            <a:custGeom>
              <a:avLst/>
              <a:gdLst>
                <a:gd name="T0" fmla="*/ 20 w 6"/>
                <a:gd name="T1" fmla="*/ 92 h 8"/>
                <a:gd name="T2" fmla="*/ 61 w 6"/>
                <a:gd name="T3" fmla="*/ 0 h 8"/>
                <a:gd name="T4" fmla="*/ 20 w 6"/>
                <a:gd name="T5" fmla="*/ 4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cubicBezTo>
                    <a:pt x="3" y="7"/>
                    <a:pt x="5" y="3"/>
                    <a:pt x="6" y="0"/>
                  </a:cubicBezTo>
                  <a:cubicBezTo>
                    <a:pt x="4" y="1"/>
                    <a:pt x="0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2" name="Freeform 729">
              <a:extLst>
                <a:ext uri="{FF2B5EF4-FFF2-40B4-BE49-F238E27FC236}">
                  <a16:creationId xmlns:a16="http://schemas.microsoft.com/office/drawing/2014/main" id="{7FCF5C1D-B8F2-499E-8539-C9B496FA2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558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3" name="Freeform 730">
              <a:extLst>
                <a:ext uri="{FF2B5EF4-FFF2-40B4-BE49-F238E27FC236}">
                  <a16:creationId xmlns:a16="http://schemas.microsoft.com/office/drawing/2014/main" id="{697C3953-D36D-497A-9E54-F7088616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688"/>
              <a:ext cx="12" cy="18"/>
            </a:xfrm>
            <a:custGeom>
              <a:avLst/>
              <a:gdLst>
                <a:gd name="T0" fmla="*/ 12 w 5"/>
                <a:gd name="T1" fmla="*/ 45 h 8"/>
                <a:gd name="T2" fmla="*/ 0 w 5"/>
                <a:gd name="T3" fmla="*/ 92 h 8"/>
                <a:gd name="T4" fmla="*/ 29 w 5"/>
                <a:gd name="T5" fmla="*/ 45 h 8"/>
                <a:gd name="T6" fmla="*/ 58 w 5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1" y="4"/>
                  </a:moveTo>
                  <a:cubicBezTo>
                    <a:pt x="0" y="6"/>
                    <a:pt x="0" y="7"/>
                    <a:pt x="0" y="8"/>
                  </a:cubicBezTo>
                  <a:cubicBezTo>
                    <a:pt x="3" y="8"/>
                    <a:pt x="5" y="5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4" name="Freeform 731">
              <a:extLst>
                <a:ext uri="{FF2B5EF4-FFF2-40B4-BE49-F238E27FC236}">
                  <a16:creationId xmlns:a16="http://schemas.microsoft.com/office/drawing/2014/main" id="{5B9BCBD9-5D3D-4F2C-9CB7-457422D7D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818"/>
              <a:ext cx="411" cy="173"/>
            </a:xfrm>
            <a:custGeom>
              <a:avLst/>
              <a:gdLst>
                <a:gd name="T0" fmla="*/ 0 w 183"/>
                <a:gd name="T1" fmla="*/ 0 h 77"/>
                <a:gd name="T2" fmla="*/ 1963 w 183"/>
                <a:gd name="T3" fmla="*/ 65 h 77"/>
                <a:gd name="T4" fmla="*/ 2073 w 183"/>
                <a:gd name="T5" fmla="*/ 65 h 77"/>
                <a:gd name="T6" fmla="*/ 2017 w 183"/>
                <a:gd name="T7" fmla="*/ 454 h 77"/>
                <a:gd name="T8" fmla="*/ 1790 w 183"/>
                <a:gd name="T9" fmla="*/ 874 h 77"/>
                <a:gd name="T10" fmla="*/ 1846 w 183"/>
                <a:gd name="T11" fmla="*/ 339 h 77"/>
                <a:gd name="T12" fmla="*/ 1361 w 183"/>
                <a:gd name="T13" fmla="*/ 182 h 77"/>
                <a:gd name="T14" fmla="*/ 283 w 183"/>
                <a:gd name="T15" fmla="*/ 20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3" h="77">
                  <a:moveTo>
                    <a:pt x="0" y="0"/>
                  </a:moveTo>
                  <a:cubicBezTo>
                    <a:pt x="58" y="0"/>
                    <a:pt x="115" y="9"/>
                    <a:pt x="173" y="6"/>
                  </a:cubicBezTo>
                  <a:cubicBezTo>
                    <a:pt x="176" y="5"/>
                    <a:pt x="180" y="6"/>
                    <a:pt x="183" y="6"/>
                  </a:cubicBezTo>
                  <a:cubicBezTo>
                    <a:pt x="182" y="18"/>
                    <a:pt x="183" y="27"/>
                    <a:pt x="178" y="40"/>
                  </a:cubicBezTo>
                  <a:cubicBezTo>
                    <a:pt x="173" y="54"/>
                    <a:pt x="166" y="64"/>
                    <a:pt x="158" y="77"/>
                  </a:cubicBezTo>
                  <a:cubicBezTo>
                    <a:pt x="165" y="64"/>
                    <a:pt x="173" y="44"/>
                    <a:pt x="163" y="30"/>
                  </a:cubicBezTo>
                  <a:cubicBezTo>
                    <a:pt x="154" y="17"/>
                    <a:pt x="134" y="17"/>
                    <a:pt x="120" y="16"/>
                  </a:cubicBezTo>
                  <a:cubicBezTo>
                    <a:pt x="88" y="14"/>
                    <a:pt x="56" y="10"/>
                    <a:pt x="25" y="2"/>
                  </a:cubicBezTo>
                </a:path>
              </a:pathLst>
            </a:custGeom>
            <a:solidFill>
              <a:srgbClr val="00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5" name="Freeform 732">
              <a:extLst>
                <a:ext uri="{FF2B5EF4-FFF2-40B4-BE49-F238E27FC236}">
                  <a16:creationId xmlns:a16="http://schemas.microsoft.com/office/drawing/2014/main" id="{77F5A896-2199-4D68-8F82-F9767B76A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843"/>
              <a:ext cx="245" cy="255"/>
            </a:xfrm>
            <a:custGeom>
              <a:avLst/>
              <a:gdLst>
                <a:gd name="T0" fmla="*/ 81 w 109"/>
                <a:gd name="T1" fmla="*/ 425 h 114"/>
                <a:gd name="T2" fmla="*/ 110 w 109"/>
                <a:gd name="T3" fmla="*/ 626 h 114"/>
                <a:gd name="T4" fmla="*/ 283 w 109"/>
                <a:gd name="T5" fmla="*/ 716 h 114"/>
                <a:gd name="T6" fmla="*/ 465 w 109"/>
                <a:gd name="T7" fmla="*/ 861 h 114"/>
                <a:gd name="T8" fmla="*/ 546 w 109"/>
                <a:gd name="T9" fmla="*/ 995 h 114"/>
                <a:gd name="T10" fmla="*/ 899 w 109"/>
                <a:gd name="T11" fmla="*/ 1096 h 114"/>
                <a:gd name="T12" fmla="*/ 1092 w 109"/>
                <a:gd name="T13" fmla="*/ 1150 h 114"/>
                <a:gd name="T14" fmla="*/ 1238 w 109"/>
                <a:gd name="T15" fmla="*/ 1177 h 114"/>
                <a:gd name="T16" fmla="*/ 1036 w 109"/>
                <a:gd name="T17" fmla="*/ 1051 h 114"/>
                <a:gd name="T18" fmla="*/ 818 w 109"/>
                <a:gd name="T19" fmla="*/ 986 h 114"/>
                <a:gd name="T20" fmla="*/ 409 w 109"/>
                <a:gd name="T21" fmla="*/ 725 h 114"/>
                <a:gd name="T22" fmla="*/ 101 w 109"/>
                <a:gd name="T23" fmla="*/ 416 h 114"/>
                <a:gd name="T24" fmla="*/ 9 w 109"/>
                <a:gd name="T25" fmla="*/ 215 h 114"/>
                <a:gd name="T26" fmla="*/ 0 w 109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114">
                  <a:moveTo>
                    <a:pt x="7" y="38"/>
                  </a:moveTo>
                  <a:cubicBezTo>
                    <a:pt x="7" y="43"/>
                    <a:pt x="7" y="52"/>
                    <a:pt x="10" y="56"/>
                  </a:cubicBezTo>
                  <a:cubicBezTo>
                    <a:pt x="13" y="61"/>
                    <a:pt x="20" y="61"/>
                    <a:pt x="25" y="64"/>
                  </a:cubicBezTo>
                  <a:cubicBezTo>
                    <a:pt x="30" y="68"/>
                    <a:pt x="37" y="73"/>
                    <a:pt x="41" y="77"/>
                  </a:cubicBezTo>
                  <a:cubicBezTo>
                    <a:pt x="44" y="81"/>
                    <a:pt x="45" y="85"/>
                    <a:pt x="48" y="89"/>
                  </a:cubicBezTo>
                  <a:cubicBezTo>
                    <a:pt x="57" y="98"/>
                    <a:pt x="68" y="98"/>
                    <a:pt x="79" y="98"/>
                  </a:cubicBezTo>
                  <a:cubicBezTo>
                    <a:pt x="85" y="98"/>
                    <a:pt x="91" y="99"/>
                    <a:pt x="96" y="103"/>
                  </a:cubicBezTo>
                  <a:cubicBezTo>
                    <a:pt x="100" y="105"/>
                    <a:pt x="106" y="114"/>
                    <a:pt x="109" y="105"/>
                  </a:cubicBezTo>
                  <a:cubicBezTo>
                    <a:pt x="103" y="106"/>
                    <a:pt x="96" y="97"/>
                    <a:pt x="91" y="94"/>
                  </a:cubicBezTo>
                  <a:cubicBezTo>
                    <a:pt x="85" y="91"/>
                    <a:pt x="79" y="89"/>
                    <a:pt x="72" y="88"/>
                  </a:cubicBezTo>
                  <a:cubicBezTo>
                    <a:pt x="57" y="84"/>
                    <a:pt x="49" y="74"/>
                    <a:pt x="36" y="65"/>
                  </a:cubicBezTo>
                  <a:cubicBezTo>
                    <a:pt x="26" y="57"/>
                    <a:pt x="15" y="49"/>
                    <a:pt x="9" y="37"/>
                  </a:cubicBezTo>
                  <a:cubicBezTo>
                    <a:pt x="6" y="31"/>
                    <a:pt x="2" y="25"/>
                    <a:pt x="1" y="19"/>
                  </a:cubicBezTo>
                  <a:cubicBezTo>
                    <a:pt x="0" y="12"/>
                    <a:pt x="3" y="5"/>
                    <a:pt x="0" y="0"/>
                  </a:cubicBezTo>
                </a:path>
              </a:pathLst>
            </a:custGeom>
            <a:solidFill>
              <a:srgbClr val="003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6" name="Freeform 733">
              <a:extLst>
                <a:ext uri="{FF2B5EF4-FFF2-40B4-BE49-F238E27FC236}">
                  <a16:creationId xmlns:a16="http://schemas.microsoft.com/office/drawing/2014/main" id="{EB3F4342-BDC1-421A-A63E-309C4E22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829"/>
              <a:ext cx="249" cy="115"/>
            </a:xfrm>
            <a:custGeom>
              <a:avLst/>
              <a:gdLst>
                <a:gd name="T0" fmla="*/ 65 w 111"/>
                <a:gd name="T1" fmla="*/ 81 h 51"/>
                <a:gd name="T2" fmla="*/ 262 w 111"/>
                <a:gd name="T3" fmla="*/ 584 h 51"/>
                <a:gd name="T4" fmla="*/ 182 w 111"/>
                <a:gd name="T5" fmla="*/ 264 h 51"/>
                <a:gd name="T6" fmla="*/ 462 w 111"/>
                <a:gd name="T7" fmla="*/ 126 h 51"/>
                <a:gd name="T8" fmla="*/ 882 w 111"/>
                <a:gd name="T9" fmla="*/ 138 h 51"/>
                <a:gd name="T10" fmla="*/ 1254 w 111"/>
                <a:gd name="T11" fmla="*/ 138 h 51"/>
                <a:gd name="T12" fmla="*/ 882 w 111"/>
                <a:gd name="T13" fmla="*/ 101 h 51"/>
                <a:gd name="T14" fmla="*/ 554 w 111"/>
                <a:gd name="T15" fmla="*/ 36 h 51"/>
                <a:gd name="T16" fmla="*/ 292 w 111"/>
                <a:gd name="T17" fmla="*/ 11 h 51"/>
                <a:gd name="T18" fmla="*/ 56 w 111"/>
                <a:gd name="T19" fmla="*/ 25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1" h="51">
                  <a:moveTo>
                    <a:pt x="6" y="7"/>
                  </a:moveTo>
                  <a:cubicBezTo>
                    <a:pt x="0" y="25"/>
                    <a:pt x="14" y="38"/>
                    <a:pt x="23" y="51"/>
                  </a:cubicBezTo>
                  <a:cubicBezTo>
                    <a:pt x="21" y="42"/>
                    <a:pt x="12" y="32"/>
                    <a:pt x="16" y="23"/>
                  </a:cubicBezTo>
                  <a:cubicBezTo>
                    <a:pt x="20" y="14"/>
                    <a:pt x="32" y="12"/>
                    <a:pt x="41" y="11"/>
                  </a:cubicBezTo>
                  <a:cubicBezTo>
                    <a:pt x="53" y="10"/>
                    <a:pt x="66" y="11"/>
                    <a:pt x="78" y="12"/>
                  </a:cubicBezTo>
                  <a:cubicBezTo>
                    <a:pt x="88" y="13"/>
                    <a:pt x="101" y="14"/>
                    <a:pt x="111" y="12"/>
                  </a:cubicBezTo>
                  <a:cubicBezTo>
                    <a:pt x="98" y="10"/>
                    <a:pt x="88" y="10"/>
                    <a:pt x="78" y="9"/>
                  </a:cubicBezTo>
                  <a:cubicBezTo>
                    <a:pt x="68" y="8"/>
                    <a:pt x="58" y="5"/>
                    <a:pt x="49" y="3"/>
                  </a:cubicBezTo>
                  <a:cubicBezTo>
                    <a:pt x="41" y="2"/>
                    <a:pt x="34" y="1"/>
                    <a:pt x="26" y="1"/>
                  </a:cubicBezTo>
                  <a:cubicBezTo>
                    <a:pt x="20" y="1"/>
                    <a:pt x="11" y="0"/>
                    <a:pt x="5" y="2"/>
                  </a:cubicBezTo>
                </a:path>
              </a:pathLst>
            </a:custGeom>
            <a:solidFill>
              <a:srgbClr val="5B7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7" name="Freeform 734">
              <a:extLst>
                <a:ext uri="{FF2B5EF4-FFF2-40B4-BE49-F238E27FC236}">
                  <a16:creationId xmlns:a16="http://schemas.microsoft.com/office/drawing/2014/main" id="{015C3466-3CB5-4BEA-BE61-21780F30D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858"/>
              <a:ext cx="292" cy="216"/>
            </a:xfrm>
            <a:custGeom>
              <a:avLst/>
              <a:gdLst>
                <a:gd name="T0" fmla="*/ 0 w 130"/>
                <a:gd name="T1" fmla="*/ 437 h 96"/>
                <a:gd name="T2" fmla="*/ 157 w 130"/>
                <a:gd name="T3" fmla="*/ 592 h 96"/>
                <a:gd name="T4" fmla="*/ 373 w 130"/>
                <a:gd name="T5" fmla="*/ 740 h 96"/>
                <a:gd name="T6" fmla="*/ 535 w 130"/>
                <a:gd name="T7" fmla="*/ 866 h 96"/>
                <a:gd name="T8" fmla="*/ 717 w 130"/>
                <a:gd name="T9" fmla="*/ 923 h 96"/>
                <a:gd name="T10" fmla="*/ 883 w 130"/>
                <a:gd name="T11" fmla="*/ 1037 h 96"/>
                <a:gd name="T12" fmla="*/ 1044 w 130"/>
                <a:gd name="T13" fmla="*/ 1013 h 96"/>
                <a:gd name="T14" fmla="*/ 1303 w 130"/>
                <a:gd name="T15" fmla="*/ 720 h 96"/>
                <a:gd name="T16" fmla="*/ 1429 w 130"/>
                <a:gd name="T17" fmla="*/ 263 h 96"/>
                <a:gd name="T18" fmla="*/ 975 w 130"/>
                <a:gd name="T19" fmla="*/ 56 h 96"/>
                <a:gd name="T20" fmla="*/ 1181 w 130"/>
                <a:gd name="T21" fmla="*/ 207 h 96"/>
                <a:gd name="T22" fmla="*/ 1155 w 130"/>
                <a:gd name="T23" fmla="*/ 639 h 96"/>
                <a:gd name="T24" fmla="*/ 591 w 130"/>
                <a:gd name="T25" fmla="*/ 774 h 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" h="96">
                  <a:moveTo>
                    <a:pt x="0" y="38"/>
                  </a:moveTo>
                  <a:cubicBezTo>
                    <a:pt x="0" y="46"/>
                    <a:pt x="8" y="48"/>
                    <a:pt x="14" y="52"/>
                  </a:cubicBezTo>
                  <a:cubicBezTo>
                    <a:pt x="21" y="56"/>
                    <a:pt x="26" y="61"/>
                    <a:pt x="33" y="65"/>
                  </a:cubicBezTo>
                  <a:cubicBezTo>
                    <a:pt x="37" y="69"/>
                    <a:pt x="42" y="73"/>
                    <a:pt x="47" y="76"/>
                  </a:cubicBezTo>
                  <a:cubicBezTo>
                    <a:pt x="52" y="79"/>
                    <a:pt x="57" y="79"/>
                    <a:pt x="63" y="81"/>
                  </a:cubicBezTo>
                  <a:cubicBezTo>
                    <a:pt x="70" y="83"/>
                    <a:pt x="73" y="87"/>
                    <a:pt x="78" y="91"/>
                  </a:cubicBezTo>
                  <a:cubicBezTo>
                    <a:pt x="84" y="96"/>
                    <a:pt x="87" y="94"/>
                    <a:pt x="92" y="89"/>
                  </a:cubicBezTo>
                  <a:cubicBezTo>
                    <a:pt x="101" y="82"/>
                    <a:pt x="109" y="72"/>
                    <a:pt x="115" y="63"/>
                  </a:cubicBezTo>
                  <a:cubicBezTo>
                    <a:pt x="123" y="51"/>
                    <a:pt x="130" y="37"/>
                    <a:pt x="126" y="23"/>
                  </a:cubicBezTo>
                  <a:cubicBezTo>
                    <a:pt x="122" y="7"/>
                    <a:pt x="101" y="0"/>
                    <a:pt x="86" y="5"/>
                  </a:cubicBezTo>
                  <a:cubicBezTo>
                    <a:pt x="94" y="8"/>
                    <a:pt x="101" y="9"/>
                    <a:pt x="104" y="18"/>
                  </a:cubicBezTo>
                  <a:cubicBezTo>
                    <a:pt x="107" y="29"/>
                    <a:pt x="105" y="45"/>
                    <a:pt x="102" y="56"/>
                  </a:cubicBezTo>
                  <a:cubicBezTo>
                    <a:pt x="95" y="77"/>
                    <a:pt x="69" y="69"/>
                    <a:pt x="52" y="68"/>
                  </a:cubicBezTo>
                </a:path>
              </a:pathLst>
            </a:custGeom>
            <a:solidFill>
              <a:srgbClr val="AC7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8" name="Freeform 735">
              <a:extLst>
                <a:ext uri="{FF2B5EF4-FFF2-40B4-BE49-F238E27FC236}">
                  <a16:creationId xmlns:a16="http://schemas.microsoft.com/office/drawing/2014/main" id="{4D9150AC-75C1-4ECA-8159-16BFA47FD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943"/>
              <a:ext cx="53" cy="159"/>
            </a:xfrm>
            <a:custGeom>
              <a:avLst/>
              <a:gdLst>
                <a:gd name="T0" fmla="*/ 0 w 24"/>
                <a:gd name="T1" fmla="*/ 190 h 71"/>
                <a:gd name="T2" fmla="*/ 117 w 24"/>
                <a:gd name="T3" fmla="*/ 517 h 71"/>
                <a:gd name="T4" fmla="*/ 258 w 24"/>
                <a:gd name="T5" fmla="*/ 797 h 71"/>
                <a:gd name="T6" fmla="*/ 141 w 24"/>
                <a:gd name="T7" fmla="*/ 347 h 71"/>
                <a:gd name="T8" fmla="*/ 258 w 24"/>
                <a:gd name="T9" fmla="*/ 56 h 71"/>
                <a:gd name="T10" fmla="*/ 73 w 24"/>
                <a:gd name="T11" fmla="*/ 45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71">
                  <a:moveTo>
                    <a:pt x="0" y="17"/>
                  </a:moveTo>
                  <a:cubicBezTo>
                    <a:pt x="1" y="26"/>
                    <a:pt x="7" y="38"/>
                    <a:pt x="11" y="46"/>
                  </a:cubicBezTo>
                  <a:cubicBezTo>
                    <a:pt x="15" y="53"/>
                    <a:pt x="18" y="66"/>
                    <a:pt x="24" y="71"/>
                  </a:cubicBezTo>
                  <a:cubicBezTo>
                    <a:pt x="18" y="58"/>
                    <a:pt x="13" y="45"/>
                    <a:pt x="13" y="31"/>
                  </a:cubicBezTo>
                  <a:cubicBezTo>
                    <a:pt x="13" y="19"/>
                    <a:pt x="17" y="14"/>
                    <a:pt x="24" y="5"/>
                  </a:cubicBezTo>
                  <a:cubicBezTo>
                    <a:pt x="19" y="0"/>
                    <a:pt x="12" y="0"/>
                    <a:pt x="7" y="4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59" name="Freeform 736">
              <a:extLst>
                <a:ext uri="{FF2B5EF4-FFF2-40B4-BE49-F238E27FC236}">
                  <a16:creationId xmlns:a16="http://schemas.microsoft.com/office/drawing/2014/main" id="{5AC127CF-FAA6-4FCB-9620-B41147624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838"/>
              <a:ext cx="56" cy="161"/>
            </a:xfrm>
            <a:custGeom>
              <a:avLst/>
              <a:gdLst>
                <a:gd name="T0" fmla="*/ 246 w 25"/>
                <a:gd name="T1" fmla="*/ 0 h 72"/>
                <a:gd name="T2" fmla="*/ 81 w 25"/>
                <a:gd name="T3" fmla="*/ 36 h 72"/>
                <a:gd name="T4" fmla="*/ 20 w 25"/>
                <a:gd name="T5" fmla="*/ 199 h 72"/>
                <a:gd name="T6" fmla="*/ 45 w 25"/>
                <a:gd name="T7" fmla="*/ 570 h 72"/>
                <a:gd name="T8" fmla="*/ 125 w 25"/>
                <a:gd name="T9" fmla="*/ 805 h 72"/>
                <a:gd name="T10" fmla="*/ 134 w 25"/>
                <a:gd name="T11" fmla="*/ 235 h 72"/>
                <a:gd name="T12" fmla="*/ 235 w 25"/>
                <a:gd name="T13" fmla="*/ 110 h 72"/>
                <a:gd name="T14" fmla="*/ 280 w 25"/>
                <a:gd name="T15" fmla="*/ 56 h 72"/>
                <a:gd name="T16" fmla="*/ 280 w 25"/>
                <a:gd name="T17" fmla="*/ 9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2">
                  <a:moveTo>
                    <a:pt x="22" y="0"/>
                  </a:moveTo>
                  <a:cubicBezTo>
                    <a:pt x="17" y="0"/>
                    <a:pt x="12" y="1"/>
                    <a:pt x="7" y="3"/>
                  </a:cubicBezTo>
                  <a:cubicBezTo>
                    <a:pt x="0" y="7"/>
                    <a:pt x="2" y="10"/>
                    <a:pt x="2" y="18"/>
                  </a:cubicBezTo>
                  <a:cubicBezTo>
                    <a:pt x="3" y="29"/>
                    <a:pt x="3" y="40"/>
                    <a:pt x="4" y="51"/>
                  </a:cubicBezTo>
                  <a:cubicBezTo>
                    <a:pt x="5" y="57"/>
                    <a:pt x="6" y="69"/>
                    <a:pt x="11" y="72"/>
                  </a:cubicBezTo>
                  <a:cubicBezTo>
                    <a:pt x="11" y="55"/>
                    <a:pt x="5" y="37"/>
                    <a:pt x="12" y="21"/>
                  </a:cubicBezTo>
                  <a:cubicBezTo>
                    <a:pt x="14" y="16"/>
                    <a:pt x="18" y="14"/>
                    <a:pt x="21" y="10"/>
                  </a:cubicBezTo>
                  <a:cubicBezTo>
                    <a:pt x="23" y="8"/>
                    <a:pt x="24" y="7"/>
                    <a:pt x="25" y="5"/>
                  </a:cubicBezTo>
                  <a:cubicBezTo>
                    <a:pt x="25" y="3"/>
                    <a:pt x="23" y="3"/>
                    <a:pt x="25" y="1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0" name="Freeform 737">
              <a:extLst>
                <a:ext uri="{FF2B5EF4-FFF2-40B4-BE49-F238E27FC236}">
                  <a16:creationId xmlns:a16="http://schemas.microsoft.com/office/drawing/2014/main" id="{9DE36275-184F-4B8A-9549-DC1E90701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793"/>
              <a:ext cx="81" cy="155"/>
            </a:xfrm>
            <a:custGeom>
              <a:avLst/>
              <a:gdLst>
                <a:gd name="T0" fmla="*/ 356 w 36"/>
                <a:gd name="T1" fmla="*/ 65 h 69"/>
                <a:gd name="T2" fmla="*/ 25 w 36"/>
                <a:gd name="T3" fmla="*/ 157 h 69"/>
                <a:gd name="T4" fmla="*/ 11 w 36"/>
                <a:gd name="T5" fmla="*/ 499 h 69"/>
                <a:gd name="T6" fmla="*/ 45 w 36"/>
                <a:gd name="T7" fmla="*/ 782 h 69"/>
                <a:gd name="T8" fmla="*/ 56 w 36"/>
                <a:gd name="T9" fmla="*/ 555 h 69"/>
                <a:gd name="T10" fmla="*/ 146 w 36"/>
                <a:gd name="T11" fmla="*/ 218 h 69"/>
                <a:gd name="T12" fmla="*/ 275 w 36"/>
                <a:gd name="T13" fmla="*/ 90 h 69"/>
                <a:gd name="T14" fmla="*/ 410 w 36"/>
                <a:gd name="T15" fmla="*/ 6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69">
                  <a:moveTo>
                    <a:pt x="31" y="6"/>
                  </a:moveTo>
                  <a:cubicBezTo>
                    <a:pt x="21" y="0"/>
                    <a:pt x="5" y="2"/>
                    <a:pt x="2" y="14"/>
                  </a:cubicBezTo>
                  <a:cubicBezTo>
                    <a:pt x="0" y="23"/>
                    <a:pt x="0" y="35"/>
                    <a:pt x="1" y="44"/>
                  </a:cubicBezTo>
                  <a:cubicBezTo>
                    <a:pt x="1" y="52"/>
                    <a:pt x="0" y="62"/>
                    <a:pt x="4" y="69"/>
                  </a:cubicBezTo>
                  <a:cubicBezTo>
                    <a:pt x="7" y="64"/>
                    <a:pt x="5" y="55"/>
                    <a:pt x="5" y="49"/>
                  </a:cubicBezTo>
                  <a:cubicBezTo>
                    <a:pt x="5" y="38"/>
                    <a:pt x="6" y="28"/>
                    <a:pt x="13" y="19"/>
                  </a:cubicBezTo>
                  <a:cubicBezTo>
                    <a:pt x="16" y="14"/>
                    <a:pt x="19" y="10"/>
                    <a:pt x="24" y="8"/>
                  </a:cubicBezTo>
                  <a:cubicBezTo>
                    <a:pt x="28" y="7"/>
                    <a:pt x="33" y="8"/>
                    <a:pt x="36" y="6"/>
                  </a:cubicBezTo>
                </a:path>
              </a:pathLst>
            </a:custGeom>
            <a:solidFill>
              <a:srgbClr val="CF5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1" name="Freeform 738">
              <a:extLst>
                <a:ext uri="{FF2B5EF4-FFF2-40B4-BE49-F238E27FC236}">
                  <a16:creationId xmlns:a16="http://schemas.microsoft.com/office/drawing/2014/main" id="{B0AC7042-F378-4C41-8747-38F7C75A0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950"/>
              <a:ext cx="38" cy="58"/>
            </a:xfrm>
            <a:custGeom>
              <a:avLst/>
              <a:gdLst>
                <a:gd name="T0" fmla="*/ 110 w 17"/>
                <a:gd name="T1" fmla="*/ 45 h 26"/>
                <a:gd name="T2" fmla="*/ 65 w 17"/>
                <a:gd name="T3" fmla="*/ 288 h 26"/>
                <a:gd name="T4" fmla="*/ 190 w 17"/>
                <a:gd name="T5" fmla="*/ 20 h 26"/>
                <a:gd name="T6" fmla="*/ 190 w 17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6">
                  <a:moveTo>
                    <a:pt x="10" y="4"/>
                  </a:moveTo>
                  <a:cubicBezTo>
                    <a:pt x="0" y="5"/>
                    <a:pt x="3" y="20"/>
                    <a:pt x="6" y="26"/>
                  </a:cubicBezTo>
                  <a:cubicBezTo>
                    <a:pt x="6" y="19"/>
                    <a:pt x="7" y="3"/>
                    <a:pt x="17" y="2"/>
                  </a:cubicBezTo>
                  <a:cubicBezTo>
                    <a:pt x="15" y="1"/>
                    <a:pt x="17" y="1"/>
                    <a:pt x="17" y="0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2" name="Freeform 739">
              <a:extLst>
                <a:ext uri="{FF2B5EF4-FFF2-40B4-BE49-F238E27FC236}">
                  <a16:creationId xmlns:a16="http://schemas.microsoft.com/office/drawing/2014/main" id="{9F285DED-8CF1-4986-B5C1-A4181B393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844"/>
              <a:ext cx="36" cy="72"/>
            </a:xfrm>
            <a:custGeom>
              <a:avLst/>
              <a:gdLst>
                <a:gd name="T0" fmla="*/ 162 w 16"/>
                <a:gd name="T1" fmla="*/ 11 h 32"/>
                <a:gd name="T2" fmla="*/ 36 w 16"/>
                <a:gd name="T3" fmla="*/ 92 h 32"/>
                <a:gd name="T4" fmla="*/ 36 w 16"/>
                <a:gd name="T5" fmla="*/ 365 h 32"/>
                <a:gd name="T6" fmla="*/ 182 w 16"/>
                <a:gd name="T7" fmla="*/ 3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14" y="1"/>
                  </a:moveTo>
                  <a:cubicBezTo>
                    <a:pt x="6" y="1"/>
                    <a:pt x="4" y="0"/>
                    <a:pt x="3" y="8"/>
                  </a:cubicBezTo>
                  <a:cubicBezTo>
                    <a:pt x="2" y="16"/>
                    <a:pt x="0" y="25"/>
                    <a:pt x="3" y="32"/>
                  </a:cubicBezTo>
                  <a:cubicBezTo>
                    <a:pt x="0" y="22"/>
                    <a:pt x="4" y="4"/>
                    <a:pt x="16" y="3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3" name="Freeform 740">
              <a:extLst>
                <a:ext uri="{FF2B5EF4-FFF2-40B4-BE49-F238E27FC236}">
                  <a16:creationId xmlns:a16="http://schemas.microsoft.com/office/drawing/2014/main" id="{891B70AE-E3F9-411F-8D58-E15489F82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802"/>
              <a:ext cx="50" cy="74"/>
            </a:xfrm>
            <a:custGeom>
              <a:avLst/>
              <a:gdLst>
                <a:gd name="T0" fmla="*/ 259 w 22"/>
                <a:gd name="T1" fmla="*/ 9 h 33"/>
                <a:gd name="T2" fmla="*/ 73 w 22"/>
                <a:gd name="T3" fmla="*/ 65 h 33"/>
                <a:gd name="T4" fmla="*/ 36 w 22"/>
                <a:gd name="T5" fmla="*/ 372 h 33"/>
                <a:gd name="T6" fmla="*/ 93 w 22"/>
                <a:gd name="T7" fmla="*/ 126 h 33"/>
                <a:gd name="T8" fmla="*/ 259 w 22"/>
                <a:gd name="T9" fmla="*/ 2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22" y="1"/>
                  </a:moveTo>
                  <a:cubicBezTo>
                    <a:pt x="15" y="1"/>
                    <a:pt x="9" y="0"/>
                    <a:pt x="6" y="6"/>
                  </a:cubicBezTo>
                  <a:cubicBezTo>
                    <a:pt x="2" y="12"/>
                    <a:pt x="0" y="27"/>
                    <a:pt x="3" y="33"/>
                  </a:cubicBezTo>
                  <a:cubicBezTo>
                    <a:pt x="6" y="26"/>
                    <a:pt x="4" y="18"/>
                    <a:pt x="8" y="11"/>
                  </a:cubicBezTo>
                  <a:cubicBezTo>
                    <a:pt x="11" y="7"/>
                    <a:pt x="18" y="4"/>
                    <a:pt x="22" y="2"/>
                  </a:cubicBezTo>
                </a:path>
              </a:pathLst>
            </a:custGeom>
            <a:solidFill>
              <a:srgbClr val="DA7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4" name="Freeform 741">
              <a:extLst>
                <a:ext uri="{FF2B5EF4-FFF2-40B4-BE49-F238E27FC236}">
                  <a16:creationId xmlns:a16="http://schemas.microsoft.com/office/drawing/2014/main" id="{8B2C5444-5784-4A55-B51F-6C26545C8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808"/>
              <a:ext cx="13" cy="25"/>
            </a:xfrm>
            <a:custGeom>
              <a:avLst/>
              <a:gdLst>
                <a:gd name="T0" fmla="*/ 43 w 6"/>
                <a:gd name="T1" fmla="*/ 36 h 11"/>
                <a:gd name="T2" fmla="*/ 0 w 6"/>
                <a:gd name="T3" fmla="*/ 130 h 11"/>
                <a:gd name="T4" fmla="*/ 61 w 6"/>
                <a:gd name="T5" fmla="*/ 25 h 11"/>
                <a:gd name="T6" fmla="*/ 52 w 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4" y="3"/>
                  </a:moveTo>
                  <a:cubicBezTo>
                    <a:pt x="1" y="5"/>
                    <a:pt x="1" y="8"/>
                    <a:pt x="0" y="11"/>
                  </a:cubicBezTo>
                  <a:cubicBezTo>
                    <a:pt x="3" y="8"/>
                    <a:pt x="3" y="4"/>
                    <a:pt x="6" y="2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5" name="Freeform 742">
              <a:extLst>
                <a:ext uri="{FF2B5EF4-FFF2-40B4-BE49-F238E27FC236}">
                  <a16:creationId xmlns:a16="http://schemas.microsoft.com/office/drawing/2014/main" id="{88067259-DB12-4132-9289-3DD77DC1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806"/>
              <a:ext cx="9" cy="5"/>
            </a:xfrm>
            <a:custGeom>
              <a:avLst/>
              <a:gdLst>
                <a:gd name="T0" fmla="*/ 11 w 4"/>
                <a:gd name="T1" fmla="*/ 0 h 2"/>
                <a:gd name="T2" fmla="*/ 11 w 4"/>
                <a:gd name="T3" fmla="*/ 33 h 2"/>
                <a:gd name="T4" fmla="*/ 45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1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6" name="Freeform 743">
              <a:extLst>
                <a:ext uri="{FF2B5EF4-FFF2-40B4-BE49-F238E27FC236}">
                  <a16:creationId xmlns:a16="http://schemas.microsoft.com/office/drawing/2014/main" id="{8C1BF33D-ED14-4097-A3A0-C9C71ED96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851"/>
              <a:ext cx="16" cy="14"/>
            </a:xfrm>
            <a:custGeom>
              <a:avLst/>
              <a:gdLst>
                <a:gd name="T0" fmla="*/ 25 w 7"/>
                <a:gd name="T1" fmla="*/ 12 h 6"/>
                <a:gd name="T2" fmla="*/ 0 w 7"/>
                <a:gd name="T3" fmla="*/ 77 h 6"/>
                <a:gd name="T4" fmla="*/ 85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1" y="2"/>
                    <a:pt x="1" y="4"/>
                    <a:pt x="0" y="6"/>
                  </a:cubicBezTo>
                  <a:cubicBezTo>
                    <a:pt x="3" y="5"/>
                    <a:pt x="5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7" name="Freeform 744">
              <a:extLst>
                <a:ext uri="{FF2B5EF4-FFF2-40B4-BE49-F238E27FC236}">
                  <a16:creationId xmlns:a16="http://schemas.microsoft.com/office/drawing/2014/main" id="{7D8EE919-46A2-4485-A62A-D19D57AF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849"/>
              <a:ext cx="9" cy="2"/>
            </a:xfrm>
            <a:custGeom>
              <a:avLst/>
              <a:gdLst>
                <a:gd name="T0" fmla="*/ 25 w 4"/>
                <a:gd name="T1" fmla="*/ 0 h 1"/>
                <a:gd name="T2" fmla="*/ 45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2" y="0"/>
                  </a:moveTo>
                  <a:cubicBezTo>
                    <a:pt x="0" y="1"/>
                    <a:pt x="2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8" name="Freeform 745">
              <a:extLst>
                <a:ext uri="{FF2B5EF4-FFF2-40B4-BE49-F238E27FC236}">
                  <a16:creationId xmlns:a16="http://schemas.microsoft.com/office/drawing/2014/main" id="{A4A41737-E5D2-46F5-861F-43544B66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963"/>
              <a:ext cx="12" cy="18"/>
            </a:xfrm>
            <a:custGeom>
              <a:avLst/>
              <a:gdLst>
                <a:gd name="T0" fmla="*/ 0 w 5"/>
                <a:gd name="T1" fmla="*/ 25 h 8"/>
                <a:gd name="T2" fmla="*/ 12 w 5"/>
                <a:gd name="T3" fmla="*/ 92 h 8"/>
                <a:gd name="T4" fmla="*/ 70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2"/>
                  </a:moveTo>
                  <a:cubicBezTo>
                    <a:pt x="0" y="4"/>
                    <a:pt x="0" y="6"/>
                    <a:pt x="1" y="8"/>
                  </a:cubicBezTo>
                  <a:cubicBezTo>
                    <a:pt x="3" y="6"/>
                    <a:pt x="1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69" name="Freeform 746">
              <a:extLst>
                <a:ext uri="{FF2B5EF4-FFF2-40B4-BE49-F238E27FC236}">
                  <a16:creationId xmlns:a16="http://schemas.microsoft.com/office/drawing/2014/main" id="{571D15EC-1355-49BE-99AC-2025D62B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959"/>
              <a:ext cx="6" cy="2"/>
            </a:xfrm>
            <a:custGeom>
              <a:avLst/>
              <a:gdLst>
                <a:gd name="T0" fmla="*/ 8 w 3"/>
                <a:gd name="T1" fmla="*/ 0 h 1"/>
                <a:gd name="T2" fmla="*/ 8 w 3"/>
                <a:gd name="T3" fmla="*/ 8 h 1"/>
                <a:gd name="T4" fmla="*/ 24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0" name="Freeform 747">
              <a:extLst>
                <a:ext uri="{FF2B5EF4-FFF2-40B4-BE49-F238E27FC236}">
                  <a16:creationId xmlns:a16="http://schemas.microsoft.com/office/drawing/2014/main" id="{1DA3EFFD-1375-4EAB-B83E-D222DE28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992"/>
              <a:ext cx="5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33 h 2"/>
                <a:gd name="T4" fmla="*/ 33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1" name="Freeform 748">
              <a:extLst>
                <a:ext uri="{FF2B5EF4-FFF2-40B4-BE49-F238E27FC236}">
                  <a16:creationId xmlns:a16="http://schemas.microsoft.com/office/drawing/2014/main" id="{14394F5F-ABAF-4091-A812-C50DDE5F5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874"/>
              <a:ext cx="7" cy="6"/>
            </a:xfrm>
            <a:custGeom>
              <a:avLst/>
              <a:gdLst>
                <a:gd name="T0" fmla="*/ 28 w 3"/>
                <a:gd name="T1" fmla="*/ 0 h 3"/>
                <a:gd name="T2" fmla="*/ 0 w 3"/>
                <a:gd name="T3" fmla="*/ 16 h 3"/>
                <a:gd name="T4" fmla="*/ 37 w 3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2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2" name="Freeform 749">
              <a:extLst>
                <a:ext uri="{FF2B5EF4-FFF2-40B4-BE49-F238E27FC236}">
                  <a16:creationId xmlns:a16="http://schemas.microsoft.com/office/drawing/2014/main" id="{08DFA456-001C-40A6-8359-A87930FCA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840"/>
              <a:ext cx="6" cy="16"/>
            </a:xfrm>
            <a:custGeom>
              <a:avLst/>
              <a:gdLst>
                <a:gd name="T0" fmla="*/ 24 w 3"/>
                <a:gd name="T1" fmla="*/ 0 h 7"/>
                <a:gd name="T2" fmla="*/ 24 w 3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2"/>
                    <a:pt x="0" y="5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3" name="Freeform 750">
              <a:extLst>
                <a:ext uri="{FF2B5EF4-FFF2-40B4-BE49-F238E27FC236}">
                  <a16:creationId xmlns:a16="http://schemas.microsoft.com/office/drawing/2014/main" id="{F25019F0-84E8-427D-B2C9-41C070C09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874"/>
              <a:ext cx="42" cy="123"/>
            </a:xfrm>
            <a:custGeom>
              <a:avLst/>
              <a:gdLst>
                <a:gd name="T0" fmla="*/ 64 w 19"/>
                <a:gd name="T1" fmla="*/ 154 h 55"/>
                <a:gd name="T2" fmla="*/ 206 w 19"/>
                <a:gd name="T3" fmla="*/ 526 h 55"/>
                <a:gd name="T4" fmla="*/ 88 w 19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5">
                  <a:moveTo>
                    <a:pt x="6" y="14"/>
                  </a:moveTo>
                  <a:cubicBezTo>
                    <a:pt x="7" y="27"/>
                    <a:pt x="0" y="54"/>
                    <a:pt x="19" y="47"/>
                  </a:cubicBezTo>
                  <a:cubicBezTo>
                    <a:pt x="6" y="55"/>
                    <a:pt x="8" y="7"/>
                    <a:pt x="8" y="0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4" name="Freeform 751">
              <a:extLst>
                <a:ext uri="{FF2B5EF4-FFF2-40B4-BE49-F238E27FC236}">
                  <a16:creationId xmlns:a16="http://schemas.microsoft.com/office/drawing/2014/main" id="{D9AC6A84-A56D-4558-A51C-0C3628C62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974"/>
              <a:ext cx="54" cy="63"/>
            </a:xfrm>
            <a:custGeom>
              <a:avLst/>
              <a:gdLst>
                <a:gd name="T0" fmla="*/ 36 w 24"/>
                <a:gd name="T1" fmla="*/ 0 h 28"/>
                <a:gd name="T2" fmla="*/ 81 w 24"/>
                <a:gd name="T3" fmla="*/ 320 h 28"/>
                <a:gd name="T4" fmla="*/ 218 w 24"/>
                <a:gd name="T5" fmla="*/ 275 h 28"/>
                <a:gd name="T6" fmla="*/ 275 w 24"/>
                <a:gd name="T7" fmla="*/ 137 h 28"/>
                <a:gd name="T8" fmla="*/ 162 w 24"/>
                <a:gd name="T9" fmla="*/ 263 h 28"/>
                <a:gd name="T10" fmla="*/ 72 w 24"/>
                <a:gd name="T11" fmla="*/ 10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8">
                  <a:moveTo>
                    <a:pt x="3" y="0"/>
                  </a:moveTo>
                  <a:cubicBezTo>
                    <a:pt x="0" y="4"/>
                    <a:pt x="2" y="25"/>
                    <a:pt x="7" y="28"/>
                  </a:cubicBezTo>
                  <a:cubicBezTo>
                    <a:pt x="8" y="28"/>
                    <a:pt x="17" y="25"/>
                    <a:pt x="19" y="24"/>
                  </a:cubicBezTo>
                  <a:cubicBezTo>
                    <a:pt x="23" y="21"/>
                    <a:pt x="24" y="17"/>
                    <a:pt x="24" y="12"/>
                  </a:cubicBezTo>
                  <a:cubicBezTo>
                    <a:pt x="23" y="15"/>
                    <a:pt x="18" y="23"/>
                    <a:pt x="14" y="23"/>
                  </a:cubicBezTo>
                  <a:cubicBezTo>
                    <a:pt x="10" y="23"/>
                    <a:pt x="7" y="12"/>
                    <a:pt x="6" y="9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5" name="Freeform 752">
              <a:extLst>
                <a:ext uri="{FF2B5EF4-FFF2-40B4-BE49-F238E27FC236}">
                  <a16:creationId xmlns:a16="http://schemas.microsoft.com/office/drawing/2014/main" id="{E2E947B7-E69A-494E-9589-85F074162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049"/>
              <a:ext cx="79" cy="103"/>
            </a:xfrm>
            <a:custGeom>
              <a:avLst/>
              <a:gdLst>
                <a:gd name="T0" fmla="*/ 25 w 35"/>
                <a:gd name="T1" fmla="*/ 90 h 46"/>
                <a:gd name="T2" fmla="*/ 93 w 35"/>
                <a:gd name="T3" fmla="*/ 336 h 46"/>
                <a:gd name="T4" fmla="*/ 219 w 35"/>
                <a:gd name="T5" fmla="*/ 517 h 46"/>
                <a:gd name="T6" fmla="*/ 357 w 35"/>
                <a:gd name="T7" fmla="*/ 361 h 46"/>
                <a:gd name="T8" fmla="*/ 345 w 35"/>
                <a:gd name="T9" fmla="*/ 0 h 46"/>
                <a:gd name="T10" fmla="*/ 345 w 35"/>
                <a:gd name="T11" fmla="*/ 226 h 46"/>
                <a:gd name="T12" fmla="*/ 311 w 35"/>
                <a:gd name="T13" fmla="*/ 416 h 46"/>
                <a:gd name="T14" fmla="*/ 126 w 35"/>
                <a:gd name="T15" fmla="*/ 246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46">
                  <a:moveTo>
                    <a:pt x="2" y="8"/>
                  </a:moveTo>
                  <a:cubicBezTo>
                    <a:pt x="0" y="12"/>
                    <a:pt x="7" y="25"/>
                    <a:pt x="8" y="30"/>
                  </a:cubicBezTo>
                  <a:cubicBezTo>
                    <a:pt x="10" y="35"/>
                    <a:pt x="12" y="46"/>
                    <a:pt x="19" y="46"/>
                  </a:cubicBezTo>
                  <a:cubicBezTo>
                    <a:pt x="26" y="46"/>
                    <a:pt x="31" y="38"/>
                    <a:pt x="31" y="32"/>
                  </a:cubicBezTo>
                  <a:cubicBezTo>
                    <a:pt x="32" y="25"/>
                    <a:pt x="35" y="5"/>
                    <a:pt x="30" y="0"/>
                  </a:cubicBezTo>
                  <a:cubicBezTo>
                    <a:pt x="29" y="6"/>
                    <a:pt x="30" y="13"/>
                    <a:pt x="30" y="20"/>
                  </a:cubicBezTo>
                  <a:cubicBezTo>
                    <a:pt x="29" y="24"/>
                    <a:pt x="29" y="34"/>
                    <a:pt x="27" y="37"/>
                  </a:cubicBezTo>
                  <a:cubicBezTo>
                    <a:pt x="20" y="45"/>
                    <a:pt x="11" y="27"/>
                    <a:pt x="11" y="22"/>
                  </a:cubicBezTo>
                </a:path>
              </a:pathLst>
            </a:custGeom>
            <a:solidFill>
              <a:srgbClr val="9F4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6" name="Freeform 753">
              <a:extLst>
                <a:ext uri="{FF2B5EF4-FFF2-40B4-BE49-F238E27FC236}">
                  <a16:creationId xmlns:a16="http://schemas.microsoft.com/office/drawing/2014/main" id="{81F08503-4DB0-4B45-BD5A-F73E5E388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865"/>
              <a:ext cx="41" cy="130"/>
            </a:xfrm>
            <a:custGeom>
              <a:avLst/>
              <a:gdLst>
                <a:gd name="T0" fmla="*/ 212 w 18"/>
                <a:gd name="T1" fmla="*/ 0 h 58"/>
                <a:gd name="T2" fmla="*/ 141 w 18"/>
                <a:gd name="T3" fmla="*/ 336 h 58"/>
                <a:gd name="T4" fmla="*/ 0 w 18"/>
                <a:gd name="T5" fmla="*/ 542 h 58"/>
                <a:gd name="T6" fmla="*/ 118 w 18"/>
                <a:gd name="T7" fmla="*/ 347 h 58"/>
                <a:gd name="T8" fmla="*/ 203 w 18"/>
                <a:gd name="T9" fmla="*/ 5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8">
                  <a:moveTo>
                    <a:pt x="18" y="0"/>
                  </a:moveTo>
                  <a:cubicBezTo>
                    <a:pt x="14" y="9"/>
                    <a:pt x="14" y="20"/>
                    <a:pt x="12" y="30"/>
                  </a:cubicBezTo>
                  <a:cubicBezTo>
                    <a:pt x="11" y="33"/>
                    <a:pt x="5" y="58"/>
                    <a:pt x="0" y="48"/>
                  </a:cubicBezTo>
                  <a:cubicBezTo>
                    <a:pt x="3" y="41"/>
                    <a:pt x="8" y="38"/>
                    <a:pt x="10" y="31"/>
                  </a:cubicBezTo>
                  <a:cubicBezTo>
                    <a:pt x="12" y="22"/>
                    <a:pt x="15" y="14"/>
                    <a:pt x="17" y="5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7" name="Freeform 754">
              <a:extLst>
                <a:ext uri="{FF2B5EF4-FFF2-40B4-BE49-F238E27FC236}">
                  <a16:creationId xmlns:a16="http://schemas.microsoft.com/office/drawing/2014/main" id="{69723BDC-94F6-482D-B8F2-B478C76F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008"/>
              <a:ext cx="38" cy="45"/>
            </a:xfrm>
            <a:custGeom>
              <a:avLst/>
              <a:gdLst>
                <a:gd name="T0" fmla="*/ 190 w 17"/>
                <a:gd name="T1" fmla="*/ 11 h 20"/>
                <a:gd name="T2" fmla="*/ 145 w 17"/>
                <a:gd name="T3" fmla="*/ 182 h 20"/>
                <a:gd name="T4" fmla="*/ 0 w 17"/>
                <a:gd name="T5" fmla="*/ 227 h 20"/>
                <a:gd name="T6" fmla="*/ 170 w 17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17" y="1"/>
                  </a:moveTo>
                  <a:cubicBezTo>
                    <a:pt x="17" y="5"/>
                    <a:pt x="16" y="13"/>
                    <a:pt x="13" y="16"/>
                  </a:cubicBezTo>
                  <a:cubicBezTo>
                    <a:pt x="10" y="19"/>
                    <a:pt x="5" y="20"/>
                    <a:pt x="0" y="20"/>
                  </a:cubicBezTo>
                  <a:cubicBezTo>
                    <a:pt x="2" y="11"/>
                    <a:pt x="15" y="11"/>
                    <a:pt x="15" y="0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8" name="Freeform 755">
              <a:extLst>
                <a:ext uri="{FF2B5EF4-FFF2-40B4-BE49-F238E27FC236}">
                  <a16:creationId xmlns:a16="http://schemas.microsoft.com/office/drawing/2014/main" id="{8350CEC2-0DF9-4AD8-85FA-E5A193833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093"/>
              <a:ext cx="29" cy="68"/>
            </a:xfrm>
            <a:custGeom>
              <a:avLst/>
              <a:gdLst>
                <a:gd name="T0" fmla="*/ 134 w 13"/>
                <a:gd name="T1" fmla="*/ 0 h 30"/>
                <a:gd name="T2" fmla="*/ 125 w 13"/>
                <a:gd name="T3" fmla="*/ 231 h 30"/>
                <a:gd name="T4" fmla="*/ 0 w 13"/>
                <a:gd name="T5" fmla="*/ 349 h 30"/>
                <a:gd name="T6" fmla="*/ 109 w 1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0">
                  <a:moveTo>
                    <a:pt x="12" y="0"/>
                  </a:moveTo>
                  <a:cubicBezTo>
                    <a:pt x="12" y="6"/>
                    <a:pt x="13" y="15"/>
                    <a:pt x="11" y="20"/>
                  </a:cubicBezTo>
                  <a:cubicBezTo>
                    <a:pt x="9" y="24"/>
                    <a:pt x="4" y="27"/>
                    <a:pt x="0" y="30"/>
                  </a:cubicBezTo>
                  <a:cubicBezTo>
                    <a:pt x="5" y="20"/>
                    <a:pt x="6" y="10"/>
                    <a:pt x="10" y="0"/>
                  </a:cubicBezTo>
                </a:path>
              </a:pathLst>
            </a:custGeom>
            <a:solidFill>
              <a:srgbClr val="8C3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79" name="Freeform 756">
              <a:extLst>
                <a:ext uri="{FF2B5EF4-FFF2-40B4-BE49-F238E27FC236}">
                  <a16:creationId xmlns:a16="http://schemas.microsoft.com/office/drawing/2014/main" id="{4C917AB1-2B6D-476A-AC6B-7C98253D8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860"/>
              <a:ext cx="27" cy="70"/>
            </a:xfrm>
            <a:custGeom>
              <a:avLst/>
              <a:gdLst>
                <a:gd name="T0" fmla="*/ 45 w 12"/>
                <a:gd name="T1" fmla="*/ 72 h 31"/>
                <a:gd name="T2" fmla="*/ 56 w 12"/>
                <a:gd name="T3" fmla="*/ 357 h 31"/>
                <a:gd name="T4" fmla="*/ 56 w 12"/>
                <a:gd name="T5" fmla="*/ 147 h 31"/>
                <a:gd name="T6" fmla="*/ 137 w 12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1">
                  <a:moveTo>
                    <a:pt x="4" y="6"/>
                  </a:moveTo>
                  <a:cubicBezTo>
                    <a:pt x="2" y="14"/>
                    <a:pt x="0" y="24"/>
                    <a:pt x="5" y="31"/>
                  </a:cubicBezTo>
                  <a:cubicBezTo>
                    <a:pt x="5" y="25"/>
                    <a:pt x="3" y="19"/>
                    <a:pt x="5" y="13"/>
                  </a:cubicBezTo>
                  <a:cubicBezTo>
                    <a:pt x="6" y="8"/>
                    <a:pt x="10" y="5"/>
                    <a:pt x="12" y="0"/>
                  </a:cubicBezTo>
                </a:path>
              </a:pathLst>
            </a:custGeom>
            <a:solidFill>
              <a:srgbClr val="B5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0" name="Freeform 757">
              <a:extLst>
                <a:ext uri="{FF2B5EF4-FFF2-40B4-BE49-F238E27FC236}">
                  <a16:creationId xmlns:a16="http://schemas.microsoft.com/office/drawing/2014/main" id="{FB8BB863-E785-41EF-B733-1A9FE7CB3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820"/>
              <a:ext cx="50" cy="62"/>
            </a:xfrm>
            <a:custGeom>
              <a:avLst/>
              <a:gdLst>
                <a:gd name="T0" fmla="*/ 93 w 22"/>
                <a:gd name="T1" fmla="*/ 53 h 28"/>
                <a:gd name="T2" fmla="*/ 0 w 22"/>
                <a:gd name="T3" fmla="*/ 303 h 28"/>
                <a:gd name="T4" fmla="*/ 130 w 22"/>
                <a:gd name="T5" fmla="*/ 97 h 28"/>
                <a:gd name="T6" fmla="*/ 259 w 2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8">
                  <a:moveTo>
                    <a:pt x="8" y="5"/>
                  </a:moveTo>
                  <a:cubicBezTo>
                    <a:pt x="3" y="11"/>
                    <a:pt x="1" y="21"/>
                    <a:pt x="0" y="28"/>
                  </a:cubicBezTo>
                  <a:cubicBezTo>
                    <a:pt x="5" y="27"/>
                    <a:pt x="8" y="13"/>
                    <a:pt x="11" y="9"/>
                  </a:cubicBezTo>
                  <a:cubicBezTo>
                    <a:pt x="14" y="5"/>
                    <a:pt x="20" y="2"/>
                    <a:pt x="22" y="0"/>
                  </a:cubicBezTo>
                </a:path>
              </a:pathLst>
            </a:custGeom>
            <a:solidFill>
              <a:srgbClr val="B5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1" name="Freeform 758">
              <a:extLst>
                <a:ext uri="{FF2B5EF4-FFF2-40B4-BE49-F238E27FC236}">
                  <a16:creationId xmlns:a16="http://schemas.microsoft.com/office/drawing/2014/main" id="{F816D947-196B-4F9D-8288-20A103235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990"/>
              <a:ext cx="9" cy="65"/>
            </a:xfrm>
            <a:custGeom>
              <a:avLst/>
              <a:gdLst>
                <a:gd name="T0" fmla="*/ 45 w 4"/>
                <a:gd name="T1" fmla="*/ 0 h 29"/>
                <a:gd name="T2" fmla="*/ 45 w 4"/>
                <a:gd name="T3" fmla="*/ 32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4" y="0"/>
                  </a:moveTo>
                  <a:cubicBezTo>
                    <a:pt x="1" y="7"/>
                    <a:pt x="0" y="23"/>
                    <a:pt x="4" y="29"/>
                  </a:cubicBezTo>
                </a:path>
              </a:pathLst>
            </a:custGeom>
            <a:solidFill>
              <a:srgbClr val="B5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2" name="Freeform 759">
              <a:extLst>
                <a:ext uri="{FF2B5EF4-FFF2-40B4-BE49-F238E27FC236}">
                  <a16:creationId xmlns:a16="http://schemas.microsoft.com/office/drawing/2014/main" id="{2595995B-F4ED-4706-BBF9-952E946C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502"/>
              <a:ext cx="103" cy="224"/>
            </a:xfrm>
            <a:custGeom>
              <a:avLst/>
              <a:gdLst>
                <a:gd name="T0" fmla="*/ 226 w 46"/>
                <a:gd name="T1" fmla="*/ 316 h 100"/>
                <a:gd name="T2" fmla="*/ 81 w 46"/>
                <a:gd name="T3" fmla="*/ 672 h 100"/>
                <a:gd name="T4" fmla="*/ 90 w 46"/>
                <a:gd name="T5" fmla="*/ 1124 h 100"/>
                <a:gd name="T6" fmla="*/ 101 w 46"/>
                <a:gd name="T7" fmla="*/ 809 h 100"/>
                <a:gd name="T8" fmla="*/ 246 w 46"/>
                <a:gd name="T9" fmla="*/ 347 h 100"/>
                <a:gd name="T10" fmla="*/ 405 w 46"/>
                <a:gd name="T11" fmla="*/ 125 h 100"/>
                <a:gd name="T12" fmla="*/ 517 w 46"/>
                <a:gd name="T13" fmla="*/ 0 h 100"/>
                <a:gd name="T14" fmla="*/ 300 w 46"/>
                <a:gd name="T15" fmla="*/ 110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100">
                  <a:moveTo>
                    <a:pt x="20" y="28"/>
                  </a:moveTo>
                  <a:cubicBezTo>
                    <a:pt x="13" y="36"/>
                    <a:pt x="9" y="49"/>
                    <a:pt x="7" y="60"/>
                  </a:cubicBezTo>
                  <a:cubicBezTo>
                    <a:pt x="5" y="69"/>
                    <a:pt x="0" y="93"/>
                    <a:pt x="8" y="100"/>
                  </a:cubicBezTo>
                  <a:cubicBezTo>
                    <a:pt x="10" y="91"/>
                    <a:pt x="8" y="81"/>
                    <a:pt x="9" y="72"/>
                  </a:cubicBezTo>
                  <a:cubicBezTo>
                    <a:pt x="11" y="58"/>
                    <a:pt x="17" y="44"/>
                    <a:pt x="22" y="31"/>
                  </a:cubicBezTo>
                  <a:cubicBezTo>
                    <a:pt x="26" y="24"/>
                    <a:pt x="30" y="17"/>
                    <a:pt x="36" y="11"/>
                  </a:cubicBezTo>
                  <a:cubicBezTo>
                    <a:pt x="39" y="8"/>
                    <a:pt x="44" y="5"/>
                    <a:pt x="46" y="0"/>
                  </a:cubicBezTo>
                  <a:cubicBezTo>
                    <a:pt x="39" y="0"/>
                    <a:pt x="32" y="7"/>
                    <a:pt x="27" y="10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3" name="Freeform 760">
              <a:extLst>
                <a:ext uri="{FF2B5EF4-FFF2-40B4-BE49-F238E27FC236}">
                  <a16:creationId xmlns:a16="http://schemas.microsoft.com/office/drawing/2014/main" id="{66DFE3BB-5426-44D8-8E8B-7CD1E5A1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466"/>
              <a:ext cx="211" cy="217"/>
            </a:xfrm>
            <a:custGeom>
              <a:avLst/>
              <a:gdLst>
                <a:gd name="T0" fmla="*/ 453 w 94"/>
                <a:gd name="T1" fmla="*/ 246 h 97"/>
                <a:gd name="T2" fmla="*/ 218 w 94"/>
                <a:gd name="T3" fmla="*/ 490 h 97"/>
                <a:gd name="T4" fmla="*/ 65 w 94"/>
                <a:gd name="T5" fmla="*/ 1085 h 97"/>
                <a:gd name="T6" fmla="*/ 171 w 94"/>
                <a:gd name="T7" fmla="*/ 772 h 97"/>
                <a:gd name="T8" fmla="*/ 409 w 94"/>
                <a:gd name="T9" fmla="*/ 371 h 97"/>
                <a:gd name="T10" fmla="*/ 1064 w 94"/>
                <a:gd name="T11" fmla="*/ 9 h 97"/>
                <a:gd name="T12" fmla="*/ 963 w 94"/>
                <a:gd name="T13" fmla="*/ 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97">
                  <a:moveTo>
                    <a:pt x="40" y="22"/>
                  </a:moveTo>
                  <a:cubicBezTo>
                    <a:pt x="31" y="26"/>
                    <a:pt x="24" y="35"/>
                    <a:pt x="19" y="44"/>
                  </a:cubicBezTo>
                  <a:cubicBezTo>
                    <a:pt x="13" y="57"/>
                    <a:pt x="0" y="83"/>
                    <a:pt x="6" y="97"/>
                  </a:cubicBezTo>
                  <a:cubicBezTo>
                    <a:pt x="12" y="93"/>
                    <a:pt x="13" y="76"/>
                    <a:pt x="15" y="69"/>
                  </a:cubicBezTo>
                  <a:cubicBezTo>
                    <a:pt x="19" y="55"/>
                    <a:pt x="26" y="42"/>
                    <a:pt x="36" y="33"/>
                  </a:cubicBezTo>
                  <a:cubicBezTo>
                    <a:pt x="54" y="18"/>
                    <a:pt x="73" y="10"/>
                    <a:pt x="94" y="1"/>
                  </a:cubicBezTo>
                  <a:cubicBezTo>
                    <a:pt x="91" y="1"/>
                    <a:pt x="87" y="1"/>
                    <a:pt x="85" y="0"/>
                  </a:cubicBezTo>
                </a:path>
              </a:pathLst>
            </a:custGeom>
            <a:solidFill>
              <a:srgbClr val="B55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4" name="Freeform 761">
              <a:extLst>
                <a:ext uri="{FF2B5EF4-FFF2-40B4-BE49-F238E27FC236}">
                  <a16:creationId xmlns:a16="http://schemas.microsoft.com/office/drawing/2014/main" id="{A73309C6-9D4B-43DF-A76F-17DA828C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407"/>
              <a:ext cx="316" cy="261"/>
            </a:xfrm>
            <a:custGeom>
              <a:avLst/>
              <a:gdLst>
                <a:gd name="T0" fmla="*/ 437 w 141"/>
                <a:gd name="T1" fmla="*/ 648 h 116"/>
                <a:gd name="T2" fmla="*/ 146 w 141"/>
                <a:gd name="T3" fmla="*/ 866 h 116"/>
                <a:gd name="T4" fmla="*/ 0 w 141"/>
                <a:gd name="T5" fmla="*/ 1321 h 116"/>
                <a:gd name="T6" fmla="*/ 190 w 141"/>
                <a:gd name="T7" fmla="*/ 936 h 116"/>
                <a:gd name="T8" fmla="*/ 426 w 141"/>
                <a:gd name="T9" fmla="*/ 846 h 116"/>
                <a:gd name="T10" fmla="*/ 854 w 141"/>
                <a:gd name="T11" fmla="*/ 583 h 116"/>
                <a:gd name="T12" fmla="*/ 1069 w 141"/>
                <a:gd name="T13" fmla="*/ 619 h 116"/>
                <a:gd name="T14" fmla="*/ 1387 w 141"/>
                <a:gd name="T15" fmla="*/ 558 h 116"/>
                <a:gd name="T16" fmla="*/ 1542 w 141"/>
                <a:gd name="T17" fmla="*/ 482 h 116"/>
                <a:gd name="T18" fmla="*/ 1587 w 141"/>
                <a:gd name="T19" fmla="*/ 182 h 116"/>
                <a:gd name="T20" fmla="*/ 1522 w 141"/>
                <a:gd name="T21" fmla="*/ 0 h 116"/>
                <a:gd name="T22" fmla="*/ 1486 w 141"/>
                <a:gd name="T23" fmla="*/ 308 h 116"/>
                <a:gd name="T24" fmla="*/ 1387 w 141"/>
                <a:gd name="T25" fmla="*/ 389 h 116"/>
                <a:gd name="T26" fmla="*/ 1327 w 141"/>
                <a:gd name="T27" fmla="*/ 491 h 116"/>
                <a:gd name="T28" fmla="*/ 944 w 141"/>
                <a:gd name="T29" fmla="*/ 527 h 116"/>
                <a:gd name="T30" fmla="*/ 619 w 141"/>
                <a:gd name="T31" fmla="*/ 592 h 1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1" h="116">
                  <a:moveTo>
                    <a:pt x="39" y="57"/>
                  </a:moveTo>
                  <a:cubicBezTo>
                    <a:pt x="30" y="62"/>
                    <a:pt x="20" y="67"/>
                    <a:pt x="13" y="76"/>
                  </a:cubicBezTo>
                  <a:cubicBezTo>
                    <a:pt x="2" y="88"/>
                    <a:pt x="4" y="101"/>
                    <a:pt x="0" y="116"/>
                  </a:cubicBezTo>
                  <a:cubicBezTo>
                    <a:pt x="6" y="105"/>
                    <a:pt x="7" y="91"/>
                    <a:pt x="17" y="82"/>
                  </a:cubicBezTo>
                  <a:cubicBezTo>
                    <a:pt x="23" y="77"/>
                    <a:pt x="31" y="78"/>
                    <a:pt x="38" y="74"/>
                  </a:cubicBezTo>
                  <a:cubicBezTo>
                    <a:pt x="50" y="68"/>
                    <a:pt x="60" y="52"/>
                    <a:pt x="76" y="51"/>
                  </a:cubicBezTo>
                  <a:cubicBezTo>
                    <a:pt x="82" y="51"/>
                    <a:pt x="89" y="54"/>
                    <a:pt x="95" y="54"/>
                  </a:cubicBezTo>
                  <a:cubicBezTo>
                    <a:pt x="105" y="54"/>
                    <a:pt x="114" y="51"/>
                    <a:pt x="123" y="49"/>
                  </a:cubicBezTo>
                  <a:cubicBezTo>
                    <a:pt x="128" y="48"/>
                    <a:pt x="134" y="48"/>
                    <a:pt x="137" y="42"/>
                  </a:cubicBezTo>
                  <a:cubicBezTo>
                    <a:pt x="140" y="36"/>
                    <a:pt x="141" y="23"/>
                    <a:pt x="141" y="16"/>
                  </a:cubicBezTo>
                  <a:cubicBezTo>
                    <a:pt x="141" y="10"/>
                    <a:pt x="139" y="5"/>
                    <a:pt x="135" y="0"/>
                  </a:cubicBezTo>
                  <a:cubicBezTo>
                    <a:pt x="138" y="7"/>
                    <a:pt x="138" y="22"/>
                    <a:pt x="132" y="27"/>
                  </a:cubicBezTo>
                  <a:cubicBezTo>
                    <a:pt x="129" y="30"/>
                    <a:pt x="125" y="30"/>
                    <a:pt x="123" y="34"/>
                  </a:cubicBezTo>
                  <a:cubicBezTo>
                    <a:pt x="120" y="37"/>
                    <a:pt x="122" y="40"/>
                    <a:pt x="118" y="43"/>
                  </a:cubicBezTo>
                  <a:cubicBezTo>
                    <a:pt x="109" y="47"/>
                    <a:pt x="94" y="43"/>
                    <a:pt x="84" y="46"/>
                  </a:cubicBezTo>
                  <a:cubicBezTo>
                    <a:pt x="74" y="49"/>
                    <a:pt x="65" y="47"/>
                    <a:pt x="55" y="52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5" name="Freeform 762">
              <a:extLst>
                <a:ext uri="{FF2B5EF4-FFF2-40B4-BE49-F238E27FC236}">
                  <a16:creationId xmlns:a16="http://schemas.microsoft.com/office/drawing/2014/main" id="{9CC91C4C-965E-42E0-8C63-C9828E874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255"/>
              <a:ext cx="231" cy="191"/>
            </a:xfrm>
            <a:custGeom>
              <a:avLst/>
              <a:gdLst>
                <a:gd name="T0" fmla="*/ 437 w 103"/>
                <a:gd name="T1" fmla="*/ 717 h 85"/>
                <a:gd name="T2" fmla="*/ 563 w 103"/>
                <a:gd name="T3" fmla="*/ 420 h 85"/>
                <a:gd name="T4" fmla="*/ 644 w 103"/>
                <a:gd name="T5" fmla="*/ 339 h 85"/>
                <a:gd name="T6" fmla="*/ 754 w 103"/>
                <a:gd name="T7" fmla="*/ 339 h 85"/>
                <a:gd name="T8" fmla="*/ 854 w 103"/>
                <a:gd name="T9" fmla="*/ 272 h 85"/>
                <a:gd name="T10" fmla="*/ 971 w 103"/>
                <a:gd name="T11" fmla="*/ 238 h 85"/>
                <a:gd name="T12" fmla="*/ 1153 w 103"/>
                <a:gd name="T13" fmla="*/ 0 h 85"/>
                <a:gd name="T14" fmla="*/ 1106 w 103"/>
                <a:gd name="T15" fmla="*/ 171 h 85"/>
                <a:gd name="T16" fmla="*/ 1081 w 103"/>
                <a:gd name="T17" fmla="*/ 353 h 85"/>
                <a:gd name="T18" fmla="*/ 980 w 103"/>
                <a:gd name="T19" fmla="*/ 454 h 85"/>
                <a:gd name="T20" fmla="*/ 801 w 103"/>
                <a:gd name="T21" fmla="*/ 454 h 85"/>
                <a:gd name="T22" fmla="*/ 518 w 103"/>
                <a:gd name="T23" fmla="*/ 793 h 85"/>
                <a:gd name="T24" fmla="*/ 327 w 103"/>
                <a:gd name="T25" fmla="*/ 854 h 85"/>
                <a:gd name="T26" fmla="*/ 45 w 103"/>
                <a:gd name="T27" fmla="*/ 908 h 85"/>
                <a:gd name="T28" fmla="*/ 0 w 103"/>
                <a:gd name="T29" fmla="*/ 955 h 85"/>
                <a:gd name="T30" fmla="*/ 381 w 103"/>
                <a:gd name="T31" fmla="*/ 762 h 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3" h="85">
                  <a:moveTo>
                    <a:pt x="39" y="63"/>
                  </a:moveTo>
                  <a:cubicBezTo>
                    <a:pt x="48" y="57"/>
                    <a:pt x="46" y="46"/>
                    <a:pt x="50" y="37"/>
                  </a:cubicBezTo>
                  <a:cubicBezTo>
                    <a:pt x="52" y="33"/>
                    <a:pt x="53" y="32"/>
                    <a:pt x="57" y="30"/>
                  </a:cubicBezTo>
                  <a:cubicBezTo>
                    <a:pt x="61" y="28"/>
                    <a:pt x="63" y="30"/>
                    <a:pt x="67" y="30"/>
                  </a:cubicBezTo>
                  <a:cubicBezTo>
                    <a:pt x="71" y="29"/>
                    <a:pt x="72" y="26"/>
                    <a:pt x="76" y="24"/>
                  </a:cubicBezTo>
                  <a:cubicBezTo>
                    <a:pt x="79" y="22"/>
                    <a:pt x="83" y="23"/>
                    <a:pt x="86" y="21"/>
                  </a:cubicBezTo>
                  <a:cubicBezTo>
                    <a:pt x="96" y="17"/>
                    <a:pt x="96" y="8"/>
                    <a:pt x="102" y="0"/>
                  </a:cubicBezTo>
                  <a:cubicBezTo>
                    <a:pt x="103" y="6"/>
                    <a:pt x="100" y="10"/>
                    <a:pt x="98" y="15"/>
                  </a:cubicBezTo>
                  <a:cubicBezTo>
                    <a:pt x="95" y="21"/>
                    <a:pt x="96" y="25"/>
                    <a:pt x="96" y="31"/>
                  </a:cubicBezTo>
                  <a:cubicBezTo>
                    <a:pt x="95" y="36"/>
                    <a:pt x="92" y="40"/>
                    <a:pt x="87" y="40"/>
                  </a:cubicBezTo>
                  <a:cubicBezTo>
                    <a:pt x="80" y="40"/>
                    <a:pt x="77" y="33"/>
                    <a:pt x="71" y="40"/>
                  </a:cubicBezTo>
                  <a:cubicBezTo>
                    <a:pt x="61" y="50"/>
                    <a:pt x="58" y="63"/>
                    <a:pt x="46" y="70"/>
                  </a:cubicBezTo>
                  <a:cubicBezTo>
                    <a:pt x="41" y="72"/>
                    <a:pt x="35" y="74"/>
                    <a:pt x="29" y="75"/>
                  </a:cubicBezTo>
                  <a:cubicBezTo>
                    <a:pt x="20" y="76"/>
                    <a:pt x="11" y="75"/>
                    <a:pt x="4" y="80"/>
                  </a:cubicBezTo>
                  <a:cubicBezTo>
                    <a:pt x="2" y="81"/>
                    <a:pt x="1" y="82"/>
                    <a:pt x="0" y="84"/>
                  </a:cubicBezTo>
                  <a:cubicBezTo>
                    <a:pt x="10" y="85"/>
                    <a:pt x="24" y="70"/>
                    <a:pt x="34" y="67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6" name="Freeform 763">
              <a:extLst>
                <a:ext uri="{FF2B5EF4-FFF2-40B4-BE49-F238E27FC236}">
                  <a16:creationId xmlns:a16="http://schemas.microsoft.com/office/drawing/2014/main" id="{83F6B3EE-FA13-4433-B24C-7C8F0DB30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858"/>
              <a:ext cx="189" cy="126"/>
            </a:xfrm>
            <a:custGeom>
              <a:avLst/>
              <a:gdLst>
                <a:gd name="T0" fmla="*/ 320 w 84"/>
                <a:gd name="T1" fmla="*/ 56 h 56"/>
                <a:gd name="T2" fmla="*/ 25 w 84"/>
                <a:gd name="T3" fmla="*/ 146 h 56"/>
                <a:gd name="T4" fmla="*/ 218 w 84"/>
                <a:gd name="T5" fmla="*/ 421 h 56"/>
                <a:gd name="T6" fmla="*/ 491 w 84"/>
                <a:gd name="T7" fmla="*/ 592 h 56"/>
                <a:gd name="T8" fmla="*/ 376 w 84"/>
                <a:gd name="T9" fmla="*/ 227 h 56"/>
                <a:gd name="T10" fmla="*/ 729 w 84"/>
                <a:gd name="T11" fmla="*/ 182 h 56"/>
                <a:gd name="T12" fmla="*/ 956 w 84"/>
                <a:gd name="T13" fmla="*/ 162 h 56"/>
                <a:gd name="T14" fmla="*/ 527 w 84"/>
                <a:gd name="T15" fmla="*/ 8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56">
                  <a:moveTo>
                    <a:pt x="28" y="5"/>
                  </a:moveTo>
                  <a:cubicBezTo>
                    <a:pt x="22" y="0"/>
                    <a:pt x="4" y="5"/>
                    <a:pt x="2" y="13"/>
                  </a:cubicBezTo>
                  <a:cubicBezTo>
                    <a:pt x="0" y="21"/>
                    <a:pt x="14" y="32"/>
                    <a:pt x="19" y="37"/>
                  </a:cubicBezTo>
                  <a:cubicBezTo>
                    <a:pt x="23" y="42"/>
                    <a:pt x="36" y="56"/>
                    <a:pt x="43" y="52"/>
                  </a:cubicBezTo>
                  <a:cubicBezTo>
                    <a:pt x="42" y="38"/>
                    <a:pt x="11" y="30"/>
                    <a:pt x="33" y="20"/>
                  </a:cubicBezTo>
                  <a:cubicBezTo>
                    <a:pt x="43" y="15"/>
                    <a:pt x="54" y="15"/>
                    <a:pt x="64" y="16"/>
                  </a:cubicBezTo>
                  <a:cubicBezTo>
                    <a:pt x="70" y="16"/>
                    <a:pt x="79" y="18"/>
                    <a:pt x="84" y="14"/>
                  </a:cubicBezTo>
                  <a:cubicBezTo>
                    <a:pt x="79" y="4"/>
                    <a:pt x="54" y="7"/>
                    <a:pt x="46" y="7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7" name="Freeform 764">
              <a:extLst>
                <a:ext uri="{FF2B5EF4-FFF2-40B4-BE49-F238E27FC236}">
                  <a16:creationId xmlns:a16="http://schemas.microsoft.com/office/drawing/2014/main" id="{33086716-09DB-4A6F-B24B-75671CF88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733"/>
              <a:ext cx="1142" cy="399"/>
            </a:xfrm>
            <a:custGeom>
              <a:avLst/>
              <a:gdLst>
                <a:gd name="T0" fmla="*/ 337 w 509"/>
                <a:gd name="T1" fmla="*/ 890 h 178"/>
                <a:gd name="T2" fmla="*/ 191 w 509"/>
                <a:gd name="T3" fmla="*/ 1760 h 178"/>
                <a:gd name="T4" fmla="*/ 1187 w 509"/>
                <a:gd name="T5" fmla="*/ 854 h 178"/>
                <a:gd name="T6" fmla="*/ 4023 w 509"/>
                <a:gd name="T7" fmla="*/ 262 h 178"/>
                <a:gd name="T8" fmla="*/ 5546 w 509"/>
                <a:gd name="T9" fmla="*/ 607 h 178"/>
                <a:gd name="T10" fmla="*/ 5367 w 509"/>
                <a:gd name="T11" fmla="*/ 56 h 178"/>
                <a:gd name="T12" fmla="*/ 2179 w 509"/>
                <a:gd name="T13" fmla="*/ 215 h 178"/>
                <a:gd name="T14" fmla="*/ 337 w 509"/>
                <a:gd name="T15" fmla="*/ 890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78">
                  <a:moveTo>
                    <a:pt x="30" y="79"/>
                  </a:moveTo>
                  <a:cubicBezTo>
                    <a:pt x="10" y="101"/>
                    <a:pt x="0" y="146"/>
                    <a:pt x="17" y="156"/>
                  </a:cubicBezTo>
                  <a:cubicBezTo>
                    <a:pt x="70" y="178"/>
                    <a:pt x="36" y="115"/>
                    <a:pt x="105" y="76"/>
                  </a:cubicBezTo>
                  <a:cubicBezTo>
                    <a:pt x="174" y="37"/>
                    <a:pt x="276" y="26"/>
                    <a:pt x="356" y="23"/>
                  </a:cubicBezTo>
                  <a:cubicBezTo>
                    <a:pt x="436" y="20"/>
                    <a:pt x="507" y="9"/>
                    <a:pt x="491" y="54"/>
                  </a:cubicBezTo>
                  <a:cubicBezTo>
                    <a:pt x="509" y="36"/>
                    <a:pt x="496" y="10"/>
                    <a:pt x="475" y="5"/>
                  </a:cubicBezTo>
                  <a:cubicBezTo>
                    <a:pt x="454" y="0"/>
                    <a:pt x="271" y="0"/>
                    <a:pt x="193" y="19"/>
                  </a:cubicBezTo>
                  <a:cubicBezTo>
                    <a:pt x="115" y="38"/>
                    <a:pt x="51" y="56"/>
                    <a:pt x="30" y="79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8" name="Freeform 765">
              <a:extLst>
                <a:ext uri="{FF2B5EF4-FFF2-40B4-BE49-F238E27FC236}">
                  <a16:creationId xmlns:a16="http://schemas.microsoft.com/office/drawing/2014/main" id="{1DD0B7E9-E2B4-4F39-87B6-3B2DCA848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874"/>
              <a:ext cx="141" cy="157"/>
            </a:xfrm>
            <a:custGeom>
              <a:avLst/>
              <a:gdLst>
                <a:gd name="T0" fmla="*/ 190 w 63"/>
                <a:gd name="T1" fmla="*/ 271 h 70"/>
                <a:gd name="T2" fmla="*/ 65 w 63"/>
                <a:gd name="T3" fmla="*/ 781 h 70"/>
                <a:gd name="T4" fmla="*/ 90 w 63"/>
                <a:gd name="T5" fmla="*/ 789 h 70"/>
                <a:gd name="T6" fmla="*/ 300 w 63"/>
                <a:gd name="T7" fmla="*/ 283 h 70"/>
                <a:gd name="T8" fmla="*/ 707 w 63"/>
                <a:gd name="T9" fmla="*/ 0 h 70"/>
                <a:gd name="T10" fmla="*/ 280 w 63"/>
                <a:gd name="T11" fmla="*/ 146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70">
                  <a:moveTo>
                    <a:pt x="17" y="24"/>
                  </a:moveTo>
                  <a:cubicBezTo>
                    <a:pt x="3" y="34"/>
                    <a:pt x="0" y="55"/>
                    <a:pt x="6" y="69"/>
                  </a:cubicBezTo>
                  <a:cubicBezTo>
                    <a:pt x="7" y="69"/>
                    <a:pt x="7" y="70"/>
                    <a:pt x="8" y="70"/>
                  </a:cubicBezTo>
                  <a:cubicBezTo>
                    <a:pt x="16" y="55"/>
                    <a:pt x="13" y="39"/>
                    <a:pt x="27" y="25"/>
                  </a:cubicBezTo>
                  <a:cubicBezTo>
                    <a:pt x="37" y="16"/>
                    <a:pt x="49" y="4"/>
                    <a:pt x="63" y="0"/>
                  </a:cubicBezTo>
                  <a:cubicBezTo>
                    <a:pt x="50" y="0"/>
                    <a:pt x="35" y="6"/>
                    <a:pt x="25" y="13"/>
                  </a:cubicBezTo>
                </a:path>
              </a:pathLst>
            </a:custGeom>
            <a:solidFill>
              <a:srgbClr val="B1B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89" name="Freeform 766">
              <a:extLst>
                <a:ext uri="{FF2B5EF4-FFF2-40B4-BE49-F238E27FC236}">
                  <a16:creationId xmlns:a16="http://schemas.microsoft.com/office/drawing/2014/main" id="{E725B72E-6237-494B-A3E1-B06ECF65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742"/>
              <a:ext cx="466" cy="54"/>
            </a:xfrm>
            <a:custGeom>
              <a:avLst/>
              <a:gdLst>
                <a:gd name="T0" fmla="*/ 0 w 208"/>
                <a:gd name="T1" fmla="*/ 275 h 24"/>
                <a:gd name="T2" fmla="*/ 2339 w 208"/>
                <a:gd name="T3" fmla="*/ 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8" h="24">
                  <a:moveTo>
                    <a:pt x="0" y="24"/>
                  </a:moveTo>
                  <a:cubicBezTo>
                    <a:pt x="36" y="16"/>
                    <a:pt x="118" y="0"/>
                    <a:pt x="208" y="5"/>
                  </a:cubicBezTo>
                </a:path>
              </a:pathLst>
            </a:custGeom>
            <a:solidFill>
              <a:srgbClr val="B1B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0" name="Freeform 767">
              <a:extLst>
                <a:ext uri="{FF2B5EF4-FFF2-40B4-BE49-F238E27FC236}">
                  <a16:creationId xmlns:a16="http://schemas.microsoft.com/office/drawing/2014/main" id="{31452977-B9A6-4502-AE42-AE9AB36D9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757"/>
              <a:ext cx="140" cy="32"/>
            </a:xfrm>
            <a:custGeom>
              <a:avLst/>
              <a:gdLst>
                <a:gd name="T0" fmla="*/ 0 w 62"/>
                <a:gd name="T1" fmla="*/ 167 h 14"/>
                <a:gd name="T2" fmla="*/ 714 w 62"/>
                <a:gd name="T3" fmla="*/ 73 h 14"/>
                <a:gd name="T4" fmla="*/ 506 w 62"/>
                <a:gd name="T5" fmla="*/ 9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4">
                  <a:moveTo>
                    <a:pt x="0" y="14"/>
                  </a:moveTo>
                  <a:cubicBezTo>
                    <a:pt x="15" y="7"/>
                    <a:pt x="47" y="0"/>
                    <a:pt x="62" y="6"/>
                  </a:cubicBezTo>
                  <a:cubicBezTo>
                    <a:pt x="57" y="6"/>
                    <a:pt x="49" y="6"/>
                    <a:pt x="44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1" name="Freeform 768">
              <a:extLst>
                <a:ext uri="{FF2B5EF4-FFF2-40B4-BE49-F238E27FC236}">
                  <a16:creationId xmlns:a16="http://schemas.microsoft.com/office/drawing/2014/main" id="{1257A33F-CBAA-4394-9C4A-8B524FAD2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63"/>
              <a:ext cx="74" cy="38"/>
            </a:xfrm>
            <a:custGeom>
              <a:avLst/>
              <a:gdLst>
                <a:gd name="T0" fmla="*/ 372 w 33"/>
                <a:gd name="T1" fmla="*/ 0 h 17"/>
                <a:gd name="T2" fmla="*/ 45 w 33"/>
                <a:gd name="T3" fmla="*/ 190 h 17"/>
                <a:gd name="T4" fmla="*/ 292 w 33"/>
                <a:gd name="T5" fmla="*/ 5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7">
                  <a:moveTo>
                    <a:pt x="33" y="0"/>
                  </a:moveTo>
                  <a:cubicBezTo>
                    <a:pt x="27" y="2"/>
                    <a:pt x="0" y="8"/>
                    <a:pt x="4" y="17"/>
                  </a:cubicBezTo>
                  <a:cubicBezTo>
                    <a:pt x="8" y="8"/>
                    <a:pt x="19" y="11"/>
                    <a:pt x="2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2" name="Freeform 769">
              <a:extLst>
                <a:ext uri="{FF2B5EF4-FFF2-40B4-BE49-F238E27FC236}">
                  <a16:creationId xmlns:a16="http://schemas.microsoft.com/office/drawing/2014/main" id="{FC465603-CFF8-401D-B33B-73A3CBA31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917"/>
              <a:ext cx="31" cy="24"/>
            </a:xfrm>
            <a:custGeom>
              <a:avLst/>
              <a:gdLst>
                <a:gd name="T0" fmla="*/ 142 w 14"/>
                <a:gd name="T1" fmla="*/ 0 h 11"/>
                <a:gd name="T2" fmla="*/ 0 w 14"/>
                <a:gd name="T3" fmla="*/ 113 h 11"/>
                <a:gd name="T4" fmla="*/ 153 w 14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3" y="0"/>
                  </a:moveTo>
                  <a:cubicBezTo>
                    <a:pt x="7" y="0"/>
                    <a:pt x="3" y="6"/>
                    <a:pt x="0" y="11"/>
                  </a:cubicBezTo>
                  <a:cubicBezTo>
                    <a:pt x="5" y="9"/>
                    <a:pt x="9" y="4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3" name="Freeform 770">
              <a:extLst>
                <a:ext uri="{FF2B5EF4-FFF2-40B4-BE49-F238E27FC236}">
                  <a16:creationId xmlns:a16="http://schemas.microsoft.com/office/drawing/2014/main" id="{A70AAECA-46A2-4196-9A43-503EBBE1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843"/>
              <a:ext cx="25" cy="11"/>
            </a:xfrm>
            <a:custGeom>
              <a:avLst/>
              <a:gdLst>
                <a:gd name="T0" fmla="*/ 0 w 11"/>
                <a:gd name="T1" fmla="*/ 53 h 5"/>
                <a:gd name="T2" fmla="*/ 130 w 11"/>
                <a:gd name="T3" fmla="*/ 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1"/>
                    <a:pt x="6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4" name="Freeform 771">
              <a:extLst>
                <a:ext uri="{FF2B5EF4-FFF2-40B4-BE49-F238E27FC236}">
                  <a16:creationId xmlns:a16="http://schemas.microsoft.com/office/drawing/2014/main" id="{DDE0AC24-305C-422A-9E09-3089DA15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852"/>
              <a:ext cx="487" cy="137"/>
            </a:xfrm>
            <a:custGeom>
              <a:avLst/>
              <a:gdLst>
                <a:gd name="T0" fmla="*/ 65 w 217"/>
                <a:gd name="T1" fmla="*/ 157 h 61"/>
                <a:gd name="T2" fmla="*/ 891 w 217"/>
                <a:gd name="T3" fmla="*/ 611 h 61"/>
                <a:gd name="T4" fmla="*/ 1470 w 217"/>
                <a:gd name="T5" fmla="*/ 636 h 61"/>
                <a:gd name="T6" fmla="*/ 2036 w 217"/>
                <a:gd name="T7" fmla="*/ 636 h 61"/>
                <a:gd name="T8" fmla="*/ 2397 w 217"/>
                <a:gd name="T9" fmla="*/ 681 h 61"/>
                <a:gd name="T10" fmla="*/ 2433 w 217"/>
                <a:gd name="T11" fmla="*/ 353 h 61"/>
                <a:gd name="T12" fmla="*/ 2453 w 217"/>
                <a:gd name="T13" fmla="*/ 0 h 61"/>
                <a:gd name="T14" fmla="*/ 2352 w 217"/>
                <a:gd name="T15" fmla="*/ 263 h 61"/>
                <a:gd name="T16" fmla="*/ 2145 w 217"/>
                <a:gd name="T17" fmla="*/ 384 h 61"/>
                <a:gd name="T18" fmla="*/ 1878 w 217"/>
                <a:gd name="T19" fmla="*/ 465 h 61"/>
                <a:gd name="T20" fmla="*/ 1591 w 217"/>
                <a:gd name="T21" fmla="*/ 445 h 61"/>
                <a:gd name="T22" fmla="*/ 916 w 217"/>
                <a:gd name="T23" fmla="*/ 429 h 61"/>
                <a:gd name="T24" fmla="*/ 307 w 217"/>
                <a:gd name="T25" fmla="*/ 373 h 61"/>
                <a:gd name="T26" fmla="*/ 45 w 217"/>
                <a:gd name="T27" fmla="*/ 101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7" h="61">
                  <a:moveTo>
                    <a:pt x="6" y="14"/>
                  </a:moveTo>
                  <a:cubicBezTo>
                    <a:pt x="0" y="60"/>
                    <a:pt x="49" y="51"/>
                    <a:pt x="79" y="54"/>
                  </a:cubicBezTo>
                  <a:cubicBezTo>
                    <a:pt x="96" y="55"/>
                    <a:pt x="112" y="56"/>
                    <a:pt x="130" y="56"/>
                  </a:cubicBezTo>
                  <a:cubicBezTo>
                    <a:pt x="146" y="56"/>
                    <a:pt x="164" y="55"/>
                    <a:pt x="180" y="56"/>
                  </a:cubicBezTo>
                  <a:cubicBezTo>
                    <a:pt x="190" y="58"/>
                    <a:pt x="201" y="61"/>
                    <a:pt x="212" y="60"/>
                  </a:cubicBezTo>
                  <a:cubicBezTo>
                    <a:pt x="215" y="51"/>
                    <a:pt x="216" y="41"/>
                    <a:pt x="215" y="31"/>
                  </a:cubicBezTo>
                  <a:cubicBezTo>
                    <a:pt x="214" y="20"/>
                    <a:pt x="217" y="11"/>
                    <a:pt x="217" y="0"/>
                  </a:cubicBezTo>
                  <a:cubicBezTo>
                    <a:pt x="210" y="4"/>
                    <a:pt x="211" y="17"/>
                    <a:pt x="208" y="23"/>
                  </a:cubicBezTo>
                  <a:cubicBezTo>
                    <a:pt x="204" y="33"/>
                    <a:pt x="200" y="33"/>
                    <a:pt x="190" y="34"/>
                  </a:cubicBezTo>
                  <a:cubicBezTo>
                    <a:pt x="180" y="35"/>
                    <a:pt x="175" y="39"/>
                    <a:pt x="166" y="41"/>
                  </a:cubicBezTo>
                  <a:cubicBezTo>
                    <a:pt x="157" y="44"/>
                    <a:pt x="149" y="40"/>
                    <a:pt x="141" y="39"/>
                  </a:cubicBezTo>
                  <a:cubicBezTo>
                    <a:pt x="122" y="36"/>
                    <a:pt x="100" y="40"/>
                    <a:pt x="81" y="38"/>
                  </a:cubicBezTo>
                  <a:cubicBezTo>
                    <a:pt x="65" y="37"/>
                    <a:pt x="42" y="40"/>
                    <a:pt x="27" y="33"/>
                  </a:cubicBezTo>
                  <a:cubicBezTo>
                    <a:pt x="15" y="28"/>
                    <a:pt x="8" y="20"/>
                    <a:pt x="4" y="9"/>
                  </a:cubicBezTo>
                </a:path>
              </a:pathLst>
            </a:custGeom>
            <a:solidFill>
              <a:srgbClr val="375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5" name="Freeform 772">
              <a:extLst>
                <a:ext uri="{FF2B5EF4-FFF2-40B4-BE49-F238E27FC236}">
                  <a16:creationId xmlns:a16="http://schemas.microsoft.com/office/drawing/2014/main" id="{1CFF024B-3195-4A8D-A01A-FCE598B7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1798"/>
              <a:ext cx="375" cy="119"/>
            </a:xfrm>
            <a:custGeom>
              <a:avLst/>
              <a:gdLst>
                <a:gd name="T0" fmla="*/ 0 w 167"/>
                <a:gd name="T1" fmla="*/ 0 h 53"/>
                <a:gd name="T2" fmla="*/ 963 w 167"/>
                <a:gd name="T3" fmla="*/ 110 h 53"/>
                <a:gd name="T4" fmla="*/ 1426 w 167"/>
                <a:gd name="T5" fmla="*/ 157 h 53"/>
                <a:gd name="T6" fmla="*/ 1882 w 167"/>
                <a:gd name="T7" fmla="*/ 191 h 53"/>
                <a:gd name="T8" fmla="*/ 1810 w 167"/>
                <a:gd name="T9" fmla="*/ 599 h 53"/>
                <a:gd name="T10" fmla="*/ 1644 w 167"/>
                <a:gd name="T11" fmla="*/ 292 h 53"/>
                <a:gd name="T12" fmla="*/ 1199 w 167"/>
                <a:gd name="T13" fmla="*/ 202 h 53"/>
                <a:gd name="T14" fmla="*/ 409 w 167"/>
                <a:gd name="T15" fmla="*/ 65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53">
                  <a:moveTo>
                    <a:pt x="0" y="0"/>
                  </a:moveTo>
                  <a:cubicBezTo>
                    <a:pt x="27" y="6"/>
                    <a:pt x="58" y="6"/>
                    <a:pt x="85" y="10"/>
                  </a:cubicBezTo>
                  <a:cubicBezTo>
                    <a:pt x="98" y="12"/>
                    <a:pt x="112" y="13"/>
                    <a:pt x="126" y="14"/>
                  </a:cubicBezTo>
                  <a:cubicBezTo>
                    <a:pt x="138" y="15"/>
                    <a:pt x="154" y="13"/>
                    <a:pt x="166" y="17"/>
                  </a:cubicBezTo>
                  <a:cubicBezTo>
                    <a:pt x="167" y="29"/>
                    <a:pt x="160" y="41"/>
                    <a:pt x="160" y="53"/>
                  </a:cubicBezTo>
                  <a:cubicBezTo>
                    <a:pt x="157" y="38"/>
                    <a:pt x="159" y="32"/>
                    <a:pt x="145" y="26"/>
                  </a:cubicBezTo>
                  <a:cubicBezTo>
                    <a:pt x="133" y="22"/>
                    <a:pt x="119" y="20"/>
                    <a:pt x="106" y="18"/>
                  </a:cubicBezTo>
                  <a:cubicBezTo>
                    <a:pt x="82" y="16"/>
                    <a:pt x="59" y="13"/>
                    <a:pt x="36" y="6"/>
                  </a:cubicBezTo>
                </a:path>
              </a:pathLst>
            </a:custGeom>
            <a:solidFill>
              <a:srgbClr val="375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6" name="Freeform 773">
              <a:extLst>
                <a:ext uri="{FF2B5EF4-FFF2-40B4-BE49-F238E27FC236}">
                  <a16:creationId xmlns:a16="http://schemas.microsoft.com/office/drawing/2014/main" id="{2940C954-2D71-443C-9FC0-4AC806571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1798"/>
              <a:ext cx="377" cy="90"/>
            </a:xfrm>
            <a:custGeom>
              <a:avLst/>
              <a:gdLst>
                <a:gd name="T0" fmla="*/ 126 w 168"/>
                <a:gd name="T1" fmla="*/ 81 h 40"/>
                <a:gd name="T2" fmla="*/ 292 w 168"/>
                <a:gd name="T3" fmla="*/ 457 h 40"/>
                <a:gd name="T4" fmla="*/ 1028 w 168"/>
                <a:gd name="T5" fmla="*/ 376 h 40"/>
                <a:gd name="T6" fmla="*/ 1898 w 168"/>
                <a:gd name="T7" fmla="*/ 457 h 40"/>
                <a:gd name="T8" fmla="*/ 1052 w 168"/>
                <a:gd name="T9" fmla="*/ 239 h 40"/>
                <a:gd name="T10" fmla="*/ 236 w 168"/>
                <a:gd name="T11" fmla="*/ 72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8" h="40">
                  <a:moveTo>
                    <a:pt x="11" y="7"/>
                  </a:moveTo>
                  <a:cubicBezTo>
                    <a:pt x="0" y="18"/>
                    <a:pt x="10" y="40"/>
                    <a:pt x="26" y="40"/>
                  </a:cubicBezTo>
                  <a:cubicBezTo>
                    <a:pt x="29" y="11"/>
                    <a:pt x="74" y="34"/>
                    <a:pt x="91" y="33"/>
                  </a:cubicBezTo>
                  <a:cubicBezTo>
                    <a:pt x="119" y="30"/>
                    <a:pt x="141" y="33"/>
                    <a:pt x="168" y="40"/>
                  </a:cubicBezTo>
                  <a:cubicBezTo>
                    <a:pt x="146" y="25"/>
                    <a:pt x="119" y="24"/>
                    <a:pt x="93" y="21"/>
                  </a:cubicBezTo>
                  <a:cubicBezTo>
                    <a:pt x="70" y="19"/>
                    <a:pt x="43" y="0"/>
                    <a:pt x="21" y="6"/>
                  </a:cubicBezTo>
                </a:path>
              </a:pathLst>
            </a:custGeom>
            <a:solidFill>
              <a:srgbClr val="7E8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7" name="Freeform 774">
              <a:extLst>
                <a:ext uri="{FF2B5EF4-FFF2-40B4-BE49-F238E27FC236}">
                  <a16:creationId xmlns:a16="http://schemas.microsoft.com/office/drawing/2014/main" id="{C9249AB5-7D36-47EA-9D33-A57065EB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823"/>
              <a:ext cx="123" cy="29"/>
            </a:xfrm>
            <a:custGeom>
              <a:avLst/>
              <a:gdLst>
                <a:gd name="T0" fmla="*/ 56 w 55"/>
                <a:gd name="T1" fmla="*/ 125 h 13"/>
                <a:gd name="T2" fmla="*/ 36 w 55"/>
                <a:gd name="T3" fmla="*/ 125 h 13"/>
                <a:gd name="T4" fmla="*/ 291 w 55"/>
                <a:gd name="T5" fmla="*/ 20 h 13"/>
                <a:gd name="T6" fmla="*/ 615 w 55"/>
                <a:gd name="T7" fmla="*/ 100 h 13"/>
                <a:gd name="T8" fmla="*/ 0 w 55"/>
                <a:gd name="T9" fmla="*/ 12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3">
                  <a:moveTo>
                    <a:pt x="5" y="11"/>
                  </a:moveTo>
                  <a:cubicBezTo>
                    <a:pt x="4" y="11"/>
                    <a:pt x="3" y="13"/>
                    <a:pt x="3" y="11"/>
                  </a:cubicBezTo>
                  <a:cubicBezTo>
                    <a:pt x="7" y="0"/>
                    <a:pt x="15" y="1"/>
                    <a:pt x="26" y="2"/>
                  </a:cubicBezTo>
                  <a:cubicBezTo>
                    <a:pt x="34" y="3"/>
                    <a:pt x="49" y="5"/>
                    <a:pt x="55" y="9"/>
                  </a:cubicBezTo>
                  <a:cubicBezTo>
                    <a:pt x="36" y="11"/>
                    <a:pt x="17" y="3"/>
                    <a:pt x="0" y="11"/>
                  </a:cubicBezTo>
                </a:path>
              </a:pathLst>
            </a:custGeom>
            <a:solidFill>
              <a:srgbClr val="B1B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8" name="Freeform 775">
              <a:extLst>
                <a:ext uri="{FF2B5EF4-FFF2-40B4-BE49-F238E27FC236}">
                  <a16:creationId xmlns:a16="http://schemas.microsoft.com/office/drawing/2014/main" id="{EB0DC522-DEBC-4FE1-B51D-80862F1FA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816"/>
              <a:ext cx="36" cy="18"/>
            </a:xfrm>
            <a:custGeom>
              <a:avLst/>
              <a:gdLst>
                <a:gd name="T0" fmla="*/ 0 w 16"/>
                <a:gd name="T1" fmla="*/ 92 h 8"/>
                <a:gd name="T2" fmla="*/ 182 w 16"/>
                <a:gd name="T3" fmla="*/ 92 h 8"/>
                <a:gd name="T4" fmla="*/ 182 w 16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">
                  <a:moveTo>
                    <a:pt x="0" y="8"/>
                  </a:moveTo>
                  <a:cubicBezTo>
                    <a:pt x="7" y="6"/>
                    <a:pt x="12" y="0"/>
                    <a:pt x="16" y="8"/>
                  </a:cubicBezTo>
                  <a:cubicBezTo>
                    <a:pt x="14" y="8"/>
                    <a:pt x="16" y="8"/>
                    <a:pt x="1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99" name="Freeform 776">
              <a:extLst>
                <a:ext uri="{FF2B5EF4-FFF2-40B4-BE49-F238E27FC236}">
                  <a16:creationId xmlns:a16="http://schemas.microsoft.com/office/drawing/2014/main" id="{035F7AA2-43F4-4FA6-BB33-62689E8C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834"/>
              <a:ext cx="11" cy="4"/>
            </a:xfrm>
            <a:custGeom>
              <a:avLst/>
              <a:gdLst>
                <a:gd name="T0" fmla="*/ 0 w 5"/>
                <a:gd name="T1" fmla="*/ 0 h 2"/>
                <a:gd name="T2" fmla="*/ 53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2"/>
                    <a:pt x="2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0" name="Freeform 777">
              <a:extLst>
                <a:ext uri="{FF2B5EF4-FFF2-40B4-BE49-F238E27FC236}">
                  <a16:creationId xmlns:a16="http://schemas.microsoft.com/office/drawing/2014/main" id="{CD4FFBCC-395C-44B3-8745-A7FAC561C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962"/>
              <a:ext cx="357" cy="31"/>
            </a:xfrm>
            <a:custGeom>
              <a:avLst/>
              <a:gdLst>
                <a:gd name="T0" fmla="*/ 0 w 159"/>
                <a:gd name="T1" fmla="*/ 35 h 14"/>
                <a:gd name="T2" fmla="*/ 384 w 159"/>
                <a:gd name="T3" fmla="*/ 53 h 14"/>
                <a:gd name="T4" fmla="*/ 757 w 159"/>
                <a:gd name="T5" fmla="*/ 97 h 14"/>
                <a:gd name="T6" fmla="*/ 1527 w 159"/>
                <a:gd name="T7" fmla="*/ 109 h 14"/>
                <a:gd name="T8" fmla="*/ 1720 w 159"/>
                <a:gd name="T9" fmla="*/ 142 h 14"/>
                <a:gd name="T10" fmla="*/ 1789 w 159"/>
                <a:gd name="T11" fmla="*/ 0 h 14"/>
                <a:gd name="T12" fmla="*/ 1599 w 159"/>
                <a:gd name="T13" fmla="*/ 35 h 14"/>
                <a:gd name="T14" fmla="*/ 1219 w 159"/>
                <a:gd name="T15" fmla="*/ 20 h 14"/>
                <a:gd name="T16" fmla="*/ 227 w 159"/>
                <a:gd name="T17" fmla="*/ 2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9" h="14">
                  <a:moveTo>
                    <a:pt x="0" y="3"/>
                  </a:moveTo>
                  <a:cubicBezTo>
                    <a:pt x="11" y="2"/>
                    <a:pt x="23" y="5"/>
                    <a:pt x="34" y="5"/>
                  </a:cubicBezTo>
                  <a:cubicBezTo>
                    <a:pt x="45" y="6"/>
                    <a:pt x="56" y="7"/>
                    <a:pt x="67" y="9"/>
                  </a:cubicBezTo>
                  <a:cubicBezTo>
                    <a:pt x="89" y="12"/>
                    <a:pt x="113" y="8"/>
                    <a:pt x="135" y="10"/>
                  </a:cubicBezTo>
                  <a:cubicBezTo>
                    <a:pt x="140" y="11"/>
                    <a:pt x="148" y="14"/>
                    <a:pt x="152" y="13"/>
                  </a:cubicBezTo>
                  <a:cubicBezTo>
                    <a:pt x="159" y="12"/>
                    <a:pt x="156" y="6"/>
                    <a:pt x="158" y="0"/>
                  </a:cubicBezTo>
                  <a:cubicBezTo>
                    <a:pt x="156" y="11"/>
                    <a:pt x="149" y="6"/>
                    <a:pt x="141" y="3"/>
                  </a:cubicBezTo>
                  <a:cubicBezTo>
                    <a:pt x="131" y="0"/>
                    <a:pt x="119" y="2"/>
                    <a:pt x="108" y="2"/>
                  </a:cubicBezTo>
                  <a:cubicBezTo>
                    <a:pt x="79" y="3"/>
                    <a:pt x="49" y="2"/>
                    <a:pt x="20" y="2"/>
                  </a:cubicBezTo>
                </a:path>
              </a:pathLst>
            </a:custGeom>
            <a:solidFill>
              <a:srgbClr val="004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1" name="Freeform 778">
              <a:extLst>
                <a:ext uri="{FF2B5EF4-FFF2-40B4-BE49-F238E27FC236}">
                  <a16:creationId xmlns:a16="http://schemas.microsoft.com/office/drawing/2014/main" id="{37B38A19-9675-4D90-A1CE-9A0CC69A5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146"/>
              <a:ext cx="161" cy="83"/>
            </a:xfrm>
            <a:custGeom>
              <a:avLst/>
              <a:gdLst>
                <a:gd name="T0" fmla="*/ 101 w 72"/>
                <a:gd name="T1" fmla="*/ 0 h 37"/>
                <a:gd name="T2" fmla="*/ 9 w 72"/>
                <a:gd name="T3" fmla="*/ 157 h 37"/>
                <a:gd name="T4" fmla="*/ 145 w 72"/>
                <a:gd name="T5" fmla="*/ 202 h 37"/>
                <a:gd name="T6" fmla="*/ 271 w 72"/>
                <a:gd name="T7" fmla="*/ 247 h 37"/>
                <a:gd name="T8" fmla="*/ 335 w 72"/>
                <a:gd name="T9" fmla="*/ 381 h 37"/>
                <a:gd name="T10" fmla="*/ 405 w 72"/>
                <a:gd name="T11" fmla="*/ 292 h 37"/>
                <a:gd name="T12" fmla="*/ 525 w 72"/>
                <a:gd name="T13" fmla="*/ 271 h 37"/>
                <a:gd name="T14" fmla="*/ 595 w 72"/>
                <a:gd name="T15" fmla="*/ 271 h 37"/>
                <a:gd name="T16" fmla="*/ 626 w 72"/>
                <a:gd name="T17" fmla="*/ 227 h 37"/>
                <a:gd name="T18" fmla="*/ 769 w 72"/>
                <a:gd name="T19" fmla="*/ 202 h 37"/>
                <a:gd name="T20" fmla="*/ 805 w 72"/>
                <a:gd name="T21" fmla="*/ 101 h 37"/>
                <a:gd name="T22" fmla="*/ 481 w 72"/>
                <a:gd name="T23" fmla="*/ 191 h 37"/>
                <a:gd name="T24" fmla="*/ 235 w 72"/>
                <a:gd name="T25" fmla="*/ 56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37">
                  <a:moveTo>
                    <a:pt x="9" y="0"/>
                  </a:moveTo>
                  <a:cubicBezTo>
                    <a:pt x="6" y="3"/>
                    <a:pt x="0" y="10"/>
                    <a:pt x="1" y="14"/>
                  </a:cubicBezTo>
                  <a:cubicBezTo>
                    <a:pt x="3" y="22"/>
                    <a:pt x="8" y="18"/>
                    <a:pt x="13" y="18"/>
                  </a:cubicBezTo>
                  <a:cubicBezTo>
                    <a:pt x="18" y="19"/>
                    <a:pt x="20" y="18"/>
                    <a:pt x="24" y="22"/>
                  </a:cubicBezTo>
                  <a:cubicBezTo>
                    <a:pt x="26" y="24"/>
                    <a:pt x="29" y="34"/>
                    <a:pt x="30" y="34"/>
                  </a:cubicBezTo>
                  <a:cubicBezTo>
                    <a:pt x="39" y="37"/>
                    <a:pt x="34" y="27"/>
                    <a:pt x="36" y="26"/>
                  </a:cubicBezTo>
                  <a:cubicBezTo>
                    <a:pt x="42" y="19"/>
                    <a:pt x="44" y="24"/>
                    <a:pt x="47" y="24"/>
                  </a:cubicBezTo>
                  <a:cubicBezTo>
                    <a:pt x="49" y="24"/>
                    <a:pt x="49" y="25"/>
                    <a:pt x="53" y="24"/>
                  </a:cubicBezTo>
                  <a:cubicBezTo>
                    <a:pt x="54" y="24"/>
                    <a:pt x="54" y="20"/>
                    <a:pt x="56" y="20"/>
                  </a:cubicBezTo>
                  <a:cubicBezTo>
                    <a:pt x="61" y="17"/>
                    <a:pt x="64" y="15"/>
                    <a:pt x="69" y="18"/>
                  </a:cubicBezTo>
                  <a:cubicBezTo>
                    <a:pt x="71" y="16"/>
                    <a:pt x="72" y="13"/>
                    <a:pt x="72" y="9"/>
                  </a:cubicBezTo>
                  <a:cubicBezTo>
                    <a:pt x="62" y="15"/>
                    <a:pt x="54" y="18"/>
                    <a:pt x="43" y="17"/>
                  </a:cubicBezTo>
                  <a:cubicBezTo>
                    <a:pt x="37" y="17"/>
                    <a:pt x="16" y="15"/>
                    <a:pt x="21" y="5"/>
                  </a:cubicBezTo>
                </a:path>
              </a:pathLst>
            </a:custGeom>
            <a:solidFill>
              <a:srgbClr val="004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2" name="Freeform 779">
              <a:extLst>
                <a:ext uri="{FF2B5EF4-FFF2-40B4-BE49-F238E27FC236}">
                  <a16:creationId xmlns:a16="http://schemas.microsoft.com/office/drawing/2014/main" id="{58AC6D65-4BA3-4D20-B462-F35F79E71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41"/>
              <a:ext cx="271" cy="97"/>
            </a:xfrm>
            <a:custGeom>
              <a:avLst/>
              <a:gdLst>
                <a:gd name="T0" fmla="*/ 0 w 121"/>
                <a:gd name="T1" fmla="*/ 219 h 43"/>
                <a:gd name="T2" fmla="*/ 482 w 121"/>
                <a:gd name="T3" fmla="*/ 449 h 43"/>
                <a:gd name="T4" fmla="*/ 643 w 121"/>
                <a:gd name="T5" fmla="*/ 393 h 43"/>
                <a:gd name="T6" fmla="*/ 753 w 121"/>
                <a:gd name="T7" fmla="*/ 413 h 43"/>
                <a:gd name="T8" fmla="*/ 862 w 121"/>
                <a:gd name="T9" fmla="*/ 393 h 43"/>
                <a:gd name="T10" fmla="*/ 1044 w 121"/>
                <a:gd name="T11" fmla="*/ 239 h 43"/>
                <a:gd name="T12" fmla="*/ 1359 w 121"/>
                <a:gd name="T13" fmla="*/ 320 h 43"/>
                <a:gd name="T14" fmla="*/ 1359 w 121"/>
                <a:gd name="T15" fmla="*/ 0 h 43"/>
                <a:gd name="T16" fmla="*/ 1214 w 121"/>
                <a:gd name="T17" fmla="*/ 230 h 43"/>
                <a:gd name="T18" fmla="*/ 979 w 121"/>
                <a:gd name="T19" fmla="*/ 102 h 43"/>
                <a:gd name="T20" fmla="*/ 853 w 121"/>
                <a:gd name="T21" fmla="*/ 275 h 43"/>
                <a:gd name="T22" fmla="*/ 663 w 121"/>
                <a:gd name="T23" fmla="*/ 219 h 43"/>
                <a:gd name="T24" fmla="*/ 571 w 121"/>
                <a:gd name="T25" fmla="*/ 320 h 43"/>
                <a:gd name="T26" fmla="*/ 517 w 121"/>
                <a:gd name="T27" fmla="*/ 219 h 43"/>
                <a:gd name="T28" fmla="*/ 202 w 121"/>
                <a:gd name="T29" fmla="*/ 194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1" h="43">
                  <a:moveTo>
                    <a:pt x="0" y="19"/>
                  </a:moveTo>
                  <a:cubicBezTo>
                    <a:pt x="18" y="13"/>
                    <a:pt x="44" y="17"/>
                    <a:pt x="43" y="39"/>
                  </a:cubicBezTo>
                  <a:cubicBezTo>
                    <a:pt x="49" y="43"/>
                    <a:pt x="51" y="35"/>
                    <a:pt x="57" y="34"/>
                  </a:cubicBezTo>
                  <a:cubicBezTo>
                    <a:pt x="61" y="34"/>
                    <a:pt x="63" y="36"/>
                    <a:pt x="67" y="36"/>
                  </a:cubicBezTo>
                  <a:cubicBezTo>
                    <a:pt x="70" y="36"/>
                    <a:pt x="73" y="34"/>
                    <a:pt x="77" y="34"/>
                  </a:cubicBezTo>
                  <a:cubicBezTo>
                    <a:pt x="71" y="24"/>
                    <a:pt x="86" y="19"/>
                    <a:pt x="93" y="21"/>
                  </a:cubicBezTo>
                  <a:cubicBezTo>
                    <a:pt x="104" y="25"/>
                    <a:pt x="107" y="31"/>
                    <a:pt x="121" y="28"/>
                  </a:cubicBezTo>
                  <a:cubicBezTo>
                    <a:pt x="120" y="19"/>
                    <a:pt x="116" y="8"/>
                    <a:pt x="121" y="0"/>
                  </a:cubicBezTo>
                  <a:cubicBezTo>
                    <a:pt x="120" y="9"/>
                    <a:pt x="118" y="18"/>
                    <a:pt x="108" y="20"/>
                  </a:cubicBezTo>
                  <a:cubicBezTo>
                    <a:pt x="97" y="22"/>
                    <a:pt x="94" y="14"/>
                    <a:pt x="87" y="9"/>
                  </a:cubicBezTo>
                  <a:cubicBezTo>
                    <a:pt x="80" y="12"/>
                    <a:pt x="80" y="21"/>
                    <a:pt x="76" y="24"/>
                  </a:cubicBezTo>
                  <a:cubicBezTo>
                    <a:pt x="71" y="27"/>
                    <a:pt x="63" y="22"/>
                    <a:pt x="59" y="19"/>
                  </a:cubicBezTo>
                  <a:cubicBezTo>
                    <a:pt x="58" y="23"/>
                    <a:pt x="56" y="29"/>
                    <a:pt x="51" y="28"/>
                  </a:cubicBezTo>
                  <a:cubicBezTo>
                    <a:pt x="46" y="27"/>
                    <a:pt x="48" y="21"/>
                    <a:pt x="46" y="19"/>
                  </a:cubicBezTo>
                  <a:cubicBezTo>
                    <a:pt x="37" y="9"/>
                    <a:pt x="28" y="15"/>
                    <a:pt x="18" y="17"/>
                  </a:cubicBezTo>
                </a:path>
              </a:pathLst>
            </a:custGeom>
            <a:solidFill>
              <a:srgbClr val="004A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3" name="Freeform 780">
              <a:extLst>
                <a:ext uri="{FF2B5EF4-FFF2-40B4-BE49-F238E27FC236}">
                  <a16:creationId xmlns:a16="http://schemas.microsoft.com/office/drawing/2014/main" id="{6BA5A6C0-E5FA-4262-A6E1-FD0D1378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778"/>
              <a:ext cx="209" cy="60"/>
            </a:xfrm>
            <a:custGeom>
              <a:avLst/>
              <a:gdLst>
                <a:gd name="T0" fmla="*/ 0 w 93"/>
                <a:gd name="T1" fmla="*/ 296 h 27"/>
                <a:gd name="T2" fmla="*/ 1056 w 93"/>
                <a:gd name="T3" fmla="*/ 0 h 27"/>
                <a:gd name="T4" fmla="*/ 964 w 93"/>
                <a:gd name="T5" fmla="*/ 53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27">
                  <a:moveTo>
                    <a:pt x="0" y="27"/>
                  </a:moveTo>
                  <a:cubicBezTo>
                    <a:pt x="29" y="14"/>
                    <a:pt x="61" y="4"/>
                    <a:pt x="93" y="0"/>
                  </a:cubicBezTo>
                  <a:cubicBezTo>
                    <a:pt x="93" y="5"/>
                    <a:pt x="88" y="4"/>
                    <a:pt x="85" y="5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4" name="Freeform 781">
              <a:extLst>
                <a:ext uri="{FF2B5EF4-FFF2-40B4-BE49-F238E27FC236}">
                  <a16:creationId xmlns:a16="http://schemas.microsoft.com/office/drawing/2014/main" id="{CD9E7219-398A-4340-970B-5662D974F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069"/>
              <a:ext cx="49" cy="97"/>
            </a:xfrm>
            <a:custGeom>
              <a:avLst/>
              <a:gdLst>
                <a:gd name="T0" fmla="*/ 145 w 22"/>
                <a:gd name="T1" fmla="*/ 56 h 43"/>
                <a:gd name="T2" fmla="*/ 134 w 22"/>
                <a:gd name="T3" fmla="*/ 494 h 43"/>
                <a:gd name="T4" fmla="*/ 243 w 22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3">
                  <a:moveTo>
                    <a:pt x="13" y="5"/>
                  </a:moveTo>
                  <a:cubicBezTo>
                    <a:pt x="0" y="9"/>
                    <a:pt x="5" y="35"/>
                    <a:pt x="12" y="43"/>
                  </a:cubicBezTo>
                  <a:cubicBezTo>
                    <a:pt x="8" y="30"/>
                    <a:pt x="20" y="13"/>
                    <a:pt x="22" y="0"/>
                  </a:cubicBezTo>
                </a:path>
              </a:pathLst>
            </a:custGeom>
            <a:solidFill>
              <a:srgbClr val="AB5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5" name="Freeform 782">
              <a:extLst>
                <a:ext uri="{FF2B5EF4-FFF2-40B4-BE49-F238E27FC236}">
                  <a16:creationId xmlns:a16="http://schemas.microsoft.com/office/drawing/2014/main" id="{4090425B-C9D1-429C-85D1-D78106E5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966"/>
              <a:ext cx="186" cy="211"/>
            </a:xfrm>
            <a:custGeom>
              <a:avLst/>
              <a:gdLst>
                <a:gd name="T0" fmla="*/ 20 w 83"/>
                <a:gd name="T1" fmla="*/ 0 h 94"/>
                <a:gd name="T2" fmla="*/ 20 w 83"/>
                <a:gd name="T3" fmla="*/ 384 h 94"/>
                <a:gd name="T4" fmla="*/ 81 w 83"/>
                <a:gd name="T5" fmla="*/ 817 h 94"/>
                <a:gd name="T6" fmla="*/ 271 w 83"/>
                <a:gd name="T7" fmla="*/ 1008 h 94"/>
                <a:gd name="T8" fmla="*/ 587 w 83"/>
                <a:gd name="T9" fmla="*/ 918 h 94"/>
                <a:gd name="T10" fmla="*/ 744 w 83"/>
                <a:gd name="T11" fmla="*/ 983 h 94"/>
                <a:gd name="T12" fmla="*/ 717 w 83"/>
                <a:gd name="T13" fmla="*/ 611 h 94"/>
                <a:gd name="T14" fmla="*/ 914 w 83"/>
                <a:gd name="T15" fmla="*/ 352 h 94"/>
                <a:gd name="T16" fmla="*/ 316 w 83"/>
                <a:gd name="T17" fmla="*/ 736 h 94"/>
                <a:gd name="T18" fmla="*/ 146 w 83"/>
                <a:gd name="T19" fmla="*/ 263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94">
                  <a:moveTo>
                    <a:pt x="2" y="0"/>
                  </a:moveTo>
                  <a:cubicBezTo>
                    <a:pt x="0" y="10"/>
                    <a:pt x="2" y="23"/>
                    <a:pt x="2" y="34"/>
                  </a:cubicBezTo>
                  <a:cubicBezTo>
                    <a:pt x="3" y="47"/>
                    <a:pt x="5" y="59"/>
                    <a:pt x="7" y="72"/>
                  </a:cubicBezTo>
                  <a:cubicBezTo>
                    <a:pt x="8" y="84"/>
                    <a:pt x="10" y="94"/>
                    <a:pt x="24" y="89"/>
                  </a:cubicBezTo>
                  <a:cubicBezTo>
                    <a:pt x="34" y="86"/>
                    <a:pt x="41" y="78"/>
                    <a:pt x="52" y="81"/>
                  </a:cubicBezTo>
                  <a:cubicBezTo>
                    <a:pt x="57" y="82"/>
                    <a:pt x="60" y="87"/>
                    <a:pt x="66" y="87"/>
                  </a:cubicBezTo>
                  <a:cubicBezTo>
                    <a:pt x="61" y="79"/>
                    <a:pt x="58" y="63"/>
                    <a:pt x="64" y="54"/>
                  </a:cubicBezTo>
                  <a:cubicBezTo>
                    <a:pt x="68" y="48"/>
                    <a:pt x="83" y="40"/>
                    <a:pt x="81" y="31"/>
                  </a:cubicBezTo>
                  <a:cubicBezTo>
                    <a:pt x="72" y="33"/>
                    <a:pt x="38" y="68"/>
                    <a:pt x="28" y="65"/>
                  </a:cubicBezTo>
                  <a:cubicBezTo>
                    <a:pt x="18" y="62"/>
                    <a:pt x="14" y="37"/>
                    <a:pt x="13" y="23"/>
                  </a:cubicBezTo>
                </a:path>
              </a:pathLst>
            </a:custGeom>
            <a:solidFill>
              <a:srgbClr val="B15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6" name="Freeform 783">
              <a:extLst>
                <a:ext uri="{FF2B5EF4-FFF2-40B4-BE49-F238E27FC236}">
                  <a16:creationId xmlns:a16="http://schemas.microsoft.com/office/drawing/2014/main" id="{D11C10CA-DC4E-41F6-BD73-438FE8597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027"/>
              <a:ext cx="272" cy="240"/>
            </a:xfrm>
            <a:custGeom>
              <a:avLst/>
              <a:gdLst>
                <a:gd name="T0" fmla="*/ 0 w 121"/>
                <a:gd name="T1" fmla="*/ 980 h 107"/>
                <a:gd name="T2" fmla="*/ 110 w 121"/>
                <a:gd name="T3" fmla="*/ 529 h 107"/>
                <a:gd name="T4" fmla="*/ 263 w 121"/>
                <a:gd name="T5" fmla="*/ 381 h 107"/>
                <a:gd name="T6" fmla="*/ 627 w 121"/>
                <a:gd name="T7" fmla="*/ 0 h 107"/>
                <a:gd name="T8" fmla="*/ 522 w 121"/>
                <a:gd name="T9" fmla="*/ 292 h 107"/>
                <a:gd name="T10" fmla="*/ 591 w 121"/>
                <a:gd name="T11" fmla="*/ 361 h 107"/>
                <a:gd name="T12" fmla="*/ 636 w 121"/>
                <a:gd name="T13" fmla="*/ 509 h 107"/>
                <a:gd name="T14" fmla="*/ 737 w 121"/>
                <a:gd name="T15" fmla="*/ 529 h 107"/>
                <a:gd name="T16" fmla="*/ 863 w 121"/>
                <a:gd name="T17" fmla="*/ 588 h 107"/>
                <a:gd name="T18" fmla="*/ 1000 w 121"/>
                <a:gd name="T19" fmla="*/ 644 h 107"/>
                <a:gd name="T20" fmla="*/ 1113 w 121"/>
                <a:gd name="T21" fmla="*/ 733 h 107"/>
                <a:gd name="T22" fmla="*/ 1218 w 121"/>
                <a:gd name="T23" fmla="*/ 855 h 107"/>
                <a:gd name="T24" fmla="*/ 1248 w 121"/>
                <a:gd name="T25" fmla="*/ 960 h 107"/>
                <a:gd name="T26" fmla="*/ 1373 w 121"/>
                <a:gd name="T27" fmla="*/ 1061 h 107"/>
                <a:gd name="T28" fmla="*/ 1329 w 121"/>
                <a:gd name="T29" fmla="*/ 1126 h 107"/>
                <a:gd name="T30" fmla="*/ 1081 w 121"/>
                <a:gd name="T31" fmla="*/ 980 h 107"/>
                <a:gd name="T32" fmla="*/ 944 w 121"/>
                <a:gd name="T33" fmla="*/ 960 h 107"/>
                <a:gd name="T34" fmla="*/ 818 w 121"/>
                <a:gd name="T35" fmla="*/ 947 h 107"/>
                <a:gd name="T36" fmla="*/ 636 w 121"/>
                <a:gd name="T37" fmla="*/ 1198 h 107"/>
                <a:gd name="T38" fmla="*/ 373 w 121"/>
                <a:gd name="T39" fmla="*/ 1153 h 107"/>
                <a:gd name="T40" fmla="*/ 191 w 121"/>
                <a:gd name="T41" fmla="*/ 1142 h 107"/>
                <a:gd name="T42" fmla="*/ 81 w 121"/>
                <a:gd name="T43" fmla="*/ 1162 h 107"/>
                <a:gd name="T44" fmla="*/ 81 w 121"/>
                <a:gd name="T45" fmla="*/ 1126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1" h="107">
                  <a:moveTo>
                    <a:pt x="0" y="87"/>
                  </a:moveTo>
                  <a:cubicBezTo>
                    <a:pt x="11" y="80"/>
                    <a:pt x="2" y="57"/>
                    <a:pt x="10" y="47"/>
                  </a:cubicBezTo>
                  <a:cubicBezTo>
                    <a:pt x="13" y="42"/>
                    <a:pt x="19" y="39"/>
                    <a:pt x="23" y="34"/>
                  </a:cubicBezTo>
                  <a:cubicBezTo>
                    <a:pt x="28" y="28"/>
                    <a:pt x="48" y="4"/>
                    <a:pt x="55" y="0"/>
                  </a:cubicBezTo>
                  <a:cubicBezTo>
                    <a:pt x="60" y="4"/>
                    <a:pt x="46" y="22"/>
                    <a:pt x="46" y="26"/>
                  </a:cubicBezTo>
                  <a:cubicBezTo>
                    <a:pt x="45" y="32"/>
                    <a:pt x="48" y="28"/>
                    <a:pt x="52" y="32"/>
                  </a:cubicBezTo>
                  <a:cubicBezTo>
                    <a:pt x="55" y="35"/>
                    <a:pt x="51" y="44"/>
                    <a:pt x="56" y="45"/>
                  </a:cubicBezTo>
                  <a:cubicBezTo>
                    <a:pt x="60" y="46"/>
                    <a:pt x="61" y="47"/>
                    <a:pt x="65" y="47"/>
                  </a:cubicBezTo>
                  <a:cubicBezTo>
                    <a:pt x="70" y="47"/>
                    <a:pt x="72" y="50"/>
                    <a:pt x="76" y="52"/>
                  </a:cubicBezTo>
                  <a:cubicBezTo>
                    <a:pt x="80" y="56"/>
                    <a:pt x="83" y="56"/>
                    <a:pt x="88" y="57"/>
                  </a:cubicBezTo>
                  <a:cubicBezTo>
                    <a:pt x="92" y="59"/>
                    <a:pt x="95" y="62"/>
                    <a:pt x="98" y="65"/>
                  </a:cubicBezTo>
                  <a:cubicBezTo>
                    <a:pt x="101" y="69"/>
                    <a:pt x="105" y="72"/>
                    <a:pt x="107" y="76"/>
                  </a:cubicBezTo>
                  <a:cubicBezTo>
                    <a:pt x="110" y="79"/>
                    <a:pt x="108" y="81"/>
                    <a:pt x="110" y="85"/>
                  </a:cubicBezTo>
                  <a:cubicBezTo>
                    <a:pt x="112" y="90"/>
                    <a:pt x="117" y="93"/>
                    <a:pt x="121" y="94"/>
                  </a:cubicBezTo>
                  <a:cubicBezTo>
                    <a:pt x="120" y="96"/>
                    <a:pt x="119" y="98"/>
                    <a:pt x="117" y="100"/>
                  </a:cubicBezTo>
                  <a:cubicBezTo>
                    <a:pt x="113" y="95"/>
                    <a:pt x="101" y="89"/>
                    <a:pt x="95" y="87"/>
                  </a:cubicBezTo>
                  <a:cubicBezTo>
                    <a:pt x="92" y="86"/>
                    <a:pt x="87" y="87"/>
                    <a:pt x="83" y="85"/>
                  </a:cubicBezTo>
                  <a:cubicBezTo>
                    <a:pt x="80" y="84"/>
                    <a:pt x="76" y="82"/>
                    <a:pt x="72" y="84"/>
                  </a:cubicBezTo>
                  <a:cubicBezTo>
                    <a:pt x="65" y="90"/>
                    <a:pt x="66" y="103"/>
                    <a:pt x="56" y="106"/>
                  </a:cubicBezTo>
                  <a:cubicBezTo>
                    <a:pt x="49" y="107"/>
                    <a:pt x="39" y="103"/>
                    <a:pt x="33" y="102"/>
                  </a:cubicBezTo>
                  <a:cubicBezTo>
                    <a:pt x="27" y="101"/>
                    <a:pt x="23" y="100"/>
                    <a:pt x="17" y="101"/>
                  </a:cubicBezTo>
                  <a:cubicBezTo>
                    <a:pt x="14" y="101"/>
                    <a:pt x="11" y="103"/>
                    <a:pt x="7" y="103"/>
                  </a:cubicBezTo>
                  <a:cubicBezTo>
                    <a:pt x="7" y="102"/>
                    <a:pt x="7" y="101"/>
                    <a:pt x="7" y="100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7" name="Freeform 784">
              <a:extLst>
                <a:ext uri="{FF2B5EF4-FFF2-40B4-BE49-F238E27FC236}">
                  <a16:creationId xmlns:a16="http://schemas.microsoft.com/office/drawing/2014/main" id="{6CED625E-CD31-49B2-B8D0-1DE690C69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107"/>
              <a:ext cx="56" cy="79"/>
            </a:xfrm>
            <a:custGeom>
              <a:avLst/>
              <a:gdLst>
                <a:gd name="T0" fmla="*/ 190 w 25"/>
                <a:gd name="T1" fmla="*/ 0 h 35"/>
                <a:gd name="T2" fmla="*/ 20 w 25"/>
                <a:gd name="T3" fmla="*/ 174 h 35"/>
                <a:gd name="T4" fmla="*/ 90 w 25"/>
                <a:gd name="T5" fmla="*/ 402 h 35"/>
                <a:gd name="T6" fmla="*/ 190 w 25"/>
                <a:gd name="T7" fmla="*/ 138 h 35"/>
                <a:gd name="T8" fmla="*/ 260 w 25"/>
                <a:gd name="T9" fmla="*/ 126 h 35"/>
                <a:gd name="T10" fmla="*/ 215 w 25"/>
                <a:gd name="T11" fmla="*/ 81 h 35"/>
                <a:gd name="T12" fmla="*/ 215 w 25"/>
                <a:gd name="T13" fmla="*/ 1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5">
                  <a:moveTo>
                    <a:pt x="17" y="0"/>
                  </a:moveTo>
                  <a:cubicBezTo>
                    <a:pt x="14" y="6"/>
                    <a:pt x="5" y="9"/>
                    <a:pt x="2" y="15"/>
                  </a:cubicBezTo>
                  <a:cubicBezTo>
                    <a:pt x="0" y="19"/>
                    <a:pt x="3" y="35"/>
                    <a:pt x="8" y="35"/>
                  </a:cubicBezTo>
                  <a:cubicBezTo>
                    <a:pt x="9" y="28"/>
                    <a:pt x="4" y="13"/>
                    <a:pt x="17" y="12"/>
                  </a:cubicBezTo>
                  <a:cubicBezTo>
                    <a:pt x="20" y="12"/>
                    <a:pt x="25" y="16"/>
                    <a:pt x="23" y="11"/>
                  </a:cubicBezTo>
                  <a:cubicBezTo>
                    <a:pt x="22" y="10"/>
                    <a:pt x="19" y="9"/>
                    <a:pt x="19" y="7"/>
                  </a:cubicBezTo>
                  <a:cubicBezTo>
                    <a:pt x="18" y="6"/>
                    <a:pt x="19" y="3"/>
                    <a:pt x="19" y="1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8" name="Freeform 785">
              <a:extLst>
                <a:ext uri="{FF2B5EF4-FFF2-40B4-BE49-F238E27FC236}">
                  <a16:creationId xmlns:a16="http://schemas.microsoft.com/office/drawing/2014/main" id="{EBAD25B5-CD33-4B7B-B176-56D9234D8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159"/>
              <a:ext cx="76" cy="65"/>
            </a:xfrm>
            <a:custGeom>
              <a:avLst/>
              <a:gdLst>
                <a:gd name="T0" fmla="*/ 0 w 34"/>
                <a:gd name="T1" fmla="*/ 101 h 29"/>
                <a:gd name="T2" fmla="*/ 199 w 34"/>
                <a:gd name="T3" fmla="*/ 9 h 29"/>
                <a:gd name="T4" fmla="*/ 380 w 34"/>
                <a:gd name="T5" fmla="*/ 90 h 29"/>
                <a:gd name="T6" fmla="*/ 190 w 34"/>
                <a:gd name="T7" fmla="*/ 110 h 29"/>
                <a:gd name="T8" fmla="*/ 210 w 34"/>
                <a:gd name="T9" fmla="*/ 282 h 29"/>
                <a:gd name="T10" fmla="*/ 101 w 34"/>
                <a:gd name="T11" fmla="*/ 262 h 29"/>
                <a:gd name="T12" fmla="*/ 89 w 34"/>
                <a:gd name="T13" fmla="*/ 8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9">
                  <a:moveTo>
                    <a:pt x="0" y="9"/>
                  </a:moveTo>
                  <a:cubicBezTo>
                    <a:pt x="5" y="10"/>
                    <a:pt x="11" y="0"/>
                    <a:pt x="18" y="1"/>
                  </a:cubicBezTo>
                  <a:cubicBezTo>
                    <a:pt x="24" y="1"/>
                    <a:pt x="30" y="4"/>
                    <a:pt x="34" y="8"/>
                  </a:cubicBezTo>
                  <a:cubicBezTo>
                    <a:pt x="31" y="6"/>
                    <a:pt x="19" y="6"/>
                    <a:pt x="17" y="10"/>
                  </a:cubicBezTo>
                  <a:cubicBezTo>
                    <a:pt x="14" y="14"/>
                    <a:pt x="22" y="21"/>
                    <a:pt x="19" y="25"/>
                  </a:cubicBezTo>
                  <a:cubicBezTo>
                    <a:pt x="17" y="29"/>
                    <a:pt x="10" y="27"/>
                    <a:pt x="9" y="23"/>
                  </a:cubicBezTo>
                  <a:cubicBezTo>
                    <a:pt x="7" y="18"/>
                    <a:pt x="13" y="12"/>
                    <a:pt x="8" y="7"/>
                  </a:cubicBezTo>
                </a:path>
              </a:pathLst>
            </a:custGeom>
            <a:solidFill>
              <a:srgbClr val="FAE2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09" name="Freeform 786">
              <a:extLst>
                <a:ext uri="{FF2B5EF4-FFF2-40B4-BE49-F238E27FC236}">
                  <a16:creationId xmlns:a16="http://schemas.microsoft.com/office/drawing/2014/main" id="{6027719E-CA7E-470E-BE86-7E51A76D2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170"/>
              <a:ext cx="27" cy="38"/>
            </a:xfrm>
            <a:custGeom>
              <a:avLst/>
              <a:gdLst>
                <a:gd name="T0" fmla="*/ 36 w 12"/>
                <a:gd name="T1" fmla="*/ 56 h 17"/>
                <a:gd name="T2" fmla="*/ 45 w 12"/>
                <a:gd name="T3" fmla="*/ 190 h 17"/>
                <a:gd name="T4" fmla="*/ 56 w 12"/>
                <a:gd name="T5" fmla="*/ 45 h 17"/>
                <a:gd name="T6" fmla="*/ 137 w 12"/>
                <a:gd name="T7" fmla="*/ 0 h 17"/>
                <a:gd name="T8" fmla="*/ 81 w 1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3" y="5"/>
                  </a:moveTo>
                  <a:cubicBezTo>
                    <a:pt x="0" y="7"/>
                    <a:pt x="2" y="14"/>
                    <a:pt x="4" y="17"/>
                  </a:cubicBezTo>
                  <a:cubicBezTo>
                    <a:pt x="7" y="13"/>
                    <a:pt x="3" y="8"/>
                    <a:pt x="5" y="4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0" name="Freeform 787">
              <a:extLst>
                <a:ext uri="{FF2B5EF4-FFF2-40B4-BE49-F238E27FC236}">
                  <a16:creationId xmlns:a16="http://schemas.microsoft.com/office/drawing/2014/main" id="{E20FB8DE-BFE1-4F9D-A4EB-F5A1525BC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139"/>
              <a:ext cx="31" cy="40"/>
            </a:xfrm>
            <a:custGeom>
              <a:avLst/>
              <a:gdLst>
                <a:gd name="T0" fmla="*/ 9 w 14"/>
                <a:gd name="T1" fmla="*/ 198 h 18"/>
                <a:gd name="T2" fmla="*/ 153 w 14"/>
                <a:gd name="T3" fmla="*/ 178 h 18"/>
                <a:gd name="T4" fmla="*/ 78 w 14"/>
                <a:gd name="T5" fmla="*/ 44 h 18"/>
                <a:gd name="T6" fmla="*/ 78 w 14"/>
                <a:gd name="T7" fmla="*/ 17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" y="18"/>
                  </a:moveTo>
                  <a:cubicBezTo>
                    <a:pt x="5" y="17"/>
                    <a:pt x="9" y="16"/>
                    <a:pt x="14" y="16"/>
                  </a:cubicBezTo>
                  <a:cubicBezTo>
                    <a:pt x="12" y="12"/>
                    <a:pt x="5" y="9"/>
                    <a:pt x="7" y="4"/>
                  </a:cubicBezTo>
                  <a:cubicBezTo>
                    <a:pt x="0" y="0"/>
                    <a:pt x="9" y="14"/>
                    <a:pt x="7" y="16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1" name="Freeform 788">
              <a:extLst>
                <a:ext uri="{FF2B5EF4-FFF2-40B4-BE49-F238E27FC236}">
                  <a16:creationId xmlns:a16="http://schemas.microsoft.com/office/drawing/2014/main" id="{8562ABE9-8FF8-4123-837F-D6611DCEA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217"/>
              <a:ext cx="67" cy="63"/>
            </a:xfrm>
            <a:custGeom>
              <a:avLst/>
              <a:gdLst>
                <a:gd name="T0" fmla="*/ 0 w 30"/>
                <a:gd name="T1" fmla="*/ 137 h 28"/>
                <a:gd name="T2" fmla="*/ 179 w 30"/>
                <a:gd name="T3" fmla="*/ 162 h 28"/>
                <a:gd name="T4" fmla="*/ 210 w 30"/>
                <a:gd name="T5" fmla="*/ 320 h 28"/>
                <a:gd name="T6" fmla="*/ 235 w 30"/>
                <a:gd name="T7" fmla="*/ 207 h 28"/>
                <a:gd name="T8" fmla="*/ 335 w 30"/>
                <a:gd name="T9" fmla="*/ 162 h 28"/>
                <a:gd name="T10" fmla="*/ 235 w 30"/>
                <a:gd name="T11" fmla="*/ 173 h 28"/>
                <a:gd name="T12" fmla="*/ 210 w 30"/>
                <a:gd name="T13" fmla="*/ 92 h 28"/>
                <a:gd name="T14" fmla="*/ 45 w 30"/>
                <a:gd name="T15" fmla="*/ 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0" y="12"/>
                  </a:moveTo>
                  <a:cubicBezTo>
                    <a:pt x="5" y="10"/>
                    <a:pt x="13" y="9"/>
                    <a:pt x="16" y="14"/>
                  </a:cubicBezTo>
                  <a:cubicBezTo>
                    <a:pt x="19" y="18"/>
                    <a:pt x="16" y="24"/>
                    <a:pt x="19" y="28"/>
                  </a:cubicBezTo>
                  <a:cubicBezTo>
                    <a:pt x="19" y="24"/>
                    <a:pt x="18" y="21"/>
                    <a:pt x="21" y="18"/>
                  </a:cubicBezTo>
                  <a:cubicBezTo>
                    <a:pt x="24" y="15"/>
                    <a:pt x="28" y="16"/>
                    <a:pt x="30" y="14"/>
                  </a:cubicBezTo>
                  <a:cubicBezTo>
                    <a:pt x="28" y="14"/>
                    <a:pt x="24" y="16"/>
                    <a:pt x="21" y="15"/>
                  </a:cubicBezTo>
                  <a:cubicBezTo>
                    <a:pt x="17" y="13"/>
                    <a:pt x="20" y="10"/>
                    <a:pt x="19" y="8"/>
                  </a:cubicBezTo>
                  <a:cubicBezTo>
                    <a:pt x="16" y="0"/>
                    <a:pt x="10" y="7"/>
                    <a:pt x="4" y="8"/>
                  </a:cubicBezTo>
                </a:path>
              </a:pathLst>
            </a:custGeom>
            <a:solidFill>
              <a:srgbClr val="ED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2" name="Freeform 789">
              <a:extLst>
                <a:ext uri="{FF2B5EF4-FFF2-40B4-BE49-F238E27FC236}">
                  <a16:creationId xmlns:a16="http://schemas.microsoft.com/office/drawing/2014/main" id="{5DFD2829-BBEC-4602-B3DC-32448B193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233"/>
              <a:ext cx="14" cy="9"/>
            </a:xfrm>
            <a:custGeom>
              <a:avLst/>
              <a:gdLst>
                <a:gd name="T0" fmla="*/ 0 w 6"/>
                <a:gd name="T1" fmla="*/ 0 h 4"/>
                <a:gd name="T2" fmla="*/ 65 w 6"/>
                <a:gd name="T3" fmla="*/ 45 h 4"/>
                <a:gd name="T4" fmla="*/ 77 w 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3" y="3"/>
                    <a:pt x="5" y="4"/>
                  </a:cubicBezTo>
                  <a:cubicBezTo>
                    <a:pt x="5" y="3"/>
                    <a:pt x="6" y="1"/>
                    <a:pt x="6" y="0"/>
                  </a:cubicBezTo>
                </a:path>
              </a:pathLst>
            </a:custGeom>
            <a:solidFill>
              <a:srgbClr val="E46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3" name="Freeform 790">
              <a:extLst>
                <a:ext uri="{FF2B5EF4-FFF2-40B4-BE49-F238E27FC236}">
                  <a16:creationId xmlns:a16="http://schemas.microsoft.com/office/drawing/2014/main" id="{4A88E6AA-04FA-42DD-AB5B-0347C7078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713"/>
              <a:ext cx="206" cy="51"/>
            </a:xfrm>
            <a:custGeom>
              <a:avLst/>
              <a:gdLst>
                <a:gd name="T0" fmla="*/ 0 w 92"/>
                <a:gd name="T1" fmla="*/ 251 h 23"/>
                <a:gd name="T2" fmla="*/ 1032 w 92"/>
                <a:gd name="T3" fmla="*/ 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23">
                  <a:moveTo>
                    <a:pt x="0" y="23"/>
                  </a:moveTo>
                  <a:cubicBezTo>
                    <a:pt x="23" y="8"/>
                    <a:pt x="64" y="0"/>
                    <a:pt x="92" y="1"/>
                  </a:cubicBezTo>
                </a:path>
              </a:pathLst>
            </a:custGeom>
            <a:solidFill>
              <a:srgbClr val="EE7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4" name="Freeform 791">
              <a:extLst>
                <a:ext uri="{FF2B5EF4-FFF2-40B4-BE49-F238E27FC236}">
                  <a16:creationId xmlns:a16="http://schemas.microsoft.com/office/drawing/2014/main" id="{4291460F-BB3D-49ED-A51C-D8CFC8937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651"/>
              <a:ext cx="406" cy="114"/>
            </a:xfrm>
            <a:custGeom>
              <a:avLst/>
              <a:gdLst>
                <a:gd name="T0" fmla="*/ 745 w 181"/>
                <a:gd name="T1" fmla="*/ 0 h 51"/>
                <a:gd name="T2" fmla="*/ 664 w 181"/>
                <a:gd name="T3" fmla="*/ 110 h 51"/>
                <a:gd name="T4" fmla="*/ 781 w 181"/>
                <a:gd name="T5" fmla="*/ 199 h 51"/>
                <a:gd name="T6" fmla="*/ 1081 w 181"/>
                <a:gd name="T7" fmla="*/ 300 h 51"/>
                <a:gd name="T8" fmla="*/ 1409 w 181"/>
                <a:gd name="T9" fmla="*/ 425 h 51"/>
                <a:gd name="T10" fmla="*/ 1570 w 181"/>
                <a:gd name="T11" fmla="*/ 445 h 51"/>
                <a:gd name="T12" fmla="*/ 1772 w 181"/>
                <a:gd name="T13" fmla="*/ 469 h 51"/>
                <a:gd name="T14" fmla="*/ 2043 w 181"/>
                <a:gd name="T15" fmla="*/ 534 h 51"/>
                <a:gd name="T16" fmla="*/ 1725 w 181"/>
                <a:gd name="T17" fmla="*/ 490 h 51"/>
                <a:gd name="T18" fmla="*/ 1409 w 181"/>
                <a:gd name="T19" fmla="*/ 481 h 51"/>
                <a:gd name="T20" fmla="*/ 814 w 181"/>
                <a:gd name="T21" fmla="*/ 315 h 51"/>
                <a:gd name="T22" fmla="*/ 437 w 181"/>
                <a:gd name="T23" fmla="*/ 179 h 51"/>
                <a:gd name="T24" fmla="*/ 0 w 181"/>
                <a:gd name="T25" fmla="*/ 20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1" h="51">
                  <a:moveTo>
                    <a:pt x="66" y="0"/>
                  </a:moveTo>
                  <a:cubicBezTo>
                    <a:pt x="63" y="2"/>
                    <a:pt x="58" y="5"/>
                    <a:pt x="59" y="10"/>
                  </a:cubicBezTo>
                  <a:cubicBezTo>
                    <a:pt x="60" y="13"/>
                    <a:pt x="66" y="16"/>
                    <a:pt x="69" y="18"/>
                  </a:cubicBezTo>
                  <a:cubicBezTo>
                    <a:pt x="78" y="26"/>
                    <a:pt x="85" y="24"/>
                    <a:pt x="96" y="27"/>
                  </a:cubicBezTo>
                  <a:cubicBezTo>
                    <a:pt x="106" y="30"/>
                    <a:pt x="115" y="35"/>
                    <a:pt x="125" y="38"/>
                  </a:cubicBezTo>
                  <a:cubicBezTo>
                    <a:pt x="130" y="40"/>
                    <a:pt x="134" y="39"/>
                    <a:pt x="139" y="40"/>
                  </a:cubicBezTo>
                  <a:cubicBezTo>
                    <a:pt x="144" y="40"/>
                    <a:pt x="152" y="41"/>
                    <a:pt x="157" y="42"/>
                  </a:cubicBezTo>
                  <a:cubicBezTo>
                    <a:pt x="166" y="43"/>
                    <a:pt x="172" y="46"/>
                    <a:pt x="181" y="48"/>
                  </a:cubicBezTo>
                  <a:cubicBezTo>
                    <a:pt x="172" y="51"/>
                    <a:pt x="161" y="46"/>
                    <a:pt x="153" y="44"/>
                  </a:cubicBezTo>
                  <a:cubicBezTo>
                    <a:pt x="144" y="43"/>
                    <a:pt x="134" y="44"/>
                    <a:pt x="125" y="43"/>
                  </a:cubicBezTo>
                  <a:cubicBezTo>
                    <a:pt x="107" y="40"/>
                    <a:pt x="90" y="35"/>
                    <a:pt x="72" y="28"/>
                  </a:cubicBezTo>
                  <a:cubicBezTo>
                    <a:pt x="61" y="23"/>
                    <a:pt x="51" y="18"/>
                    <a:pt x="39" y="16"/>
                  </a:cubicBezTo>
                  <a:cubicBezTo>
                    <a:pt x="28" y="14"/>
                    <a:pt x="9" y="9"/>
                    <a:pt x="0" y="2"/>
                  </a:cubicBezTo>
                </a:path>
              </a:pathLst>
            </a:custGeom>
            <a:solidFill>
              <a:srgbClr val="F5C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5" name="Freeform 792">
              <a:extLst>
                <a:ext uri="{FF2B5EF4-FFF2-40B4-BE49-F238E27FC236}">
                  <a16:creationId xmlns:a16="http://schemas.microsoft.com/office/drawing/2014/main" id="{CE337DC7-159E-4268-9017-F72EA18B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762"/>
              <a:ext cx="363" cy="25"/>
            </a:xfrm>
            <a:custGeom>
              <a:avLst/>
              <a:gdLst>
                <a:gd name="T0" fmla="*/ 0 w 162"/>
                <a:gd name="T1" fmla="*/ 130 h 11"/>
                <a:gd name="T2" fmla="*/ 890 w 162"/>
                <a:gd name="T3" fmla="*/ 45 h 11"/>
                <a:gd name="T4" fmla="*/ 1822 w 162"/>
                <a:gd name="T5" fmla="*/ 11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11">
                  <a:moveTo>
                    <a:pt x="0" y="11"/>
                  </a:moveTo>
                  <a:cubicBezTo>
                    <a:pt x="25" y="6"/>
                    <a:pt x="53" y="5"/>
                    <a:pt x="79" y="4"/>
                  </a:cubicBezTo>
                  <a:cubicBezTo>
                    <a:pt x="105" y="3"/>
                    <a:pt x="137" y="0"/>
                    <a:pt x="162" y="10"/>
                  </a:cubicBezTo>
                </a:path>
              </a:pathLst>
            </a:custGeom>
            <a:solidFill>
              <a:srgbClr val="C7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6" name="Freeform 793">
              <a:extLst>
                <a:ext uri="{FF2B5EF4-FFF2-40B4-BE49-F238E27FC236}">
                  <a16:creationId xmlns:a16="http://schemas.microsoft.com/office/drawing/2014/main" id="{53B3663B-A5F1-42F1-9290-EB4EF1B1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968"/>
              <a:ext cx="74" cy="124"/>
            </a:xfrm>
            <a:custGeom>
              <a:avLst/>
              <a:gdLst>
                <a:gd name="T0" fmla="*/ 191 w 33"/>
                <a:gd name="T1" fmla="*/ 0 h 55"/>
                <a:gd name="T2" fmla="*/ 372 w 33"/>
                <a:gd name="T3" fmla="*/ 620 h 55"/>
                <a:gd name="T4" fmla="*/ 126 w 33"/>
                <a:gd name="T5" fmla="*/ 20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5">
                  <a:moveTo>
                    <a:pt x="17" y="0"/>
                  </a:moveTo>
                  <a:cubicBezTo>
                    <a:pt x="0" y="15"/>
                    <a:pt x="6" y="55"/>
                    <a:pt x="33" y="54"/>
                  </a:cubicBezTo>
                  <a:cubicBezTo>
                    <a:pt x="17" y="50"/>
                    <a:pt x="7" y="34"/>
                    <a:pt x="11" y="18"/>
                  </a:cubicBezTo>
                </a:path>
              </a:pathLst>
            </a:custGeom>
            <a:solidFill>
              <a:srgbClr val="C7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7" name="Freeform 794">
              <a:extLst>
                <a:ext uri="{FF2B5EF4-FFF2-40B4-BE49-F238E27FC236}">
                  <a16:creationId xmlns:a16="http://schemas.microsoft.com/office/drawing/2014/main" id="{E2A6F07A-BF31-46F3-8F43-21AA3D603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863"/>
              <a:ext cx="193" cy="38"/>
            </a:xfrm>
            <a:custGeom>
              <a:avLst/>
              <a:gdLst>
                <a:gd name="T0" fmla="*/ 36 w 86"/>
                <a:gd name="T1" fmla="*/ 9 h 17"/>
                <a:gd name="T2" fmla="*/ 972 w 86"/>
                <a:gd name="T3" fmla="*/ 56 h 17"/>
                <a:gd name="T4" fmla="*/ 0 w 86"/>
                <a:gd name="T5" fmla="*/ 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7">
                  <a:moveTo>
                    <a:pt x="3" y="1"/>
                  </a:moveTo>
                  <a:cubicBezTo>
                    <a:pt x="30" y="0"/>
                    <a:pt x="61" y="1"/>
                    <a:pt x="86" y="5"/>
                  </a:cubicBezTo>
                  <a:cubicBezTo>
                    <a:pt x="68" y="2"/>
                    <a:pt x="12" y="17"/>
                    <a:pt x="0" y="1"/>
                  </a:cubicBezTo>
                </a:path>
              </a:pathLst>
            </a:custGeom>
            <a:solidFill>
              <a:srgbClr val="C7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8" name="Freeform 795">
              <a:extLst>
                <a:ext uri="{FF2B5EF4-FFF2-40B4-BE49-F238E27FC236}">
                  <a16:creationId xmlns:a16="http://schemas.microsoft.com/office/drawing/2014/main" id="{949F21EC-6989-4E0C-9483-A17A9D1AF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172"/>
              <a:ext cx="211" cy="179"/>
            </a:xfrm>
            <a:custGeom>
              <a:avLst/>
              <a:gdLst>
                <a:gd name="T0" fmla="*/ 0 w 94"/>
                <a:gd name="T1" fmla="*/ 0 h 80"/>
                <a:gd name="T2" fmla="*/ 337 w 94"/>
                <a:gd name="T3" fmla="*/ 680 h 80"/>
                <a:gd name="T4" fmla="*/ 1064 w 94"/>
                <a:gd name="T5" fmla="*/ 680 h 80"/>
                <a:gd name="T6" fmla="*/ 474 w 94"/>
                <a:gd name="T7" fmla="*/ 696 h 80"/>
                <a:gd name="T8" fmla="*/ 90 w 94"/>
                <a:gd name="T9" fmla="*/ 24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80">
                  <a:moveTo>
                    <a:pt x="0" y="0"/>
                  </a:moveTo>
                  <a:cubicBezTo>
                    <a:pt x="5" y="21"/>
                    <a:pt x="15" y="44"/>
                    <a:pt x="30" y="61"/>
                  </a:cubicBezTo>
                  <a:cubicBezTo>
                    <a:pt x="45" y="80"/>
                    <a:pt x="77" y="80"/>
                    <a:pt x="94" y="61"/>
                  </a:cubicBezTo>
                  <a:cubicBezTo>
                    <a:pt x="77" y="65"/>
                    <a:pt x="58" y="72"/>
                    <a:pt x="42" y="62"/>
                  </a:cubicBezTo>
                  <a:cubicBezTo>
                    <a:pt x="31" y="55"/>
                    <a:pt x="6" y="35"/>
                    <a:pt x="8" y="22"/>
                  </a:cubicBezTo>
                </a:path>
              </a:pathLst>
            </a:custGeom>
            <a:solidFill>
              <a:srgbClr val="B2B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19" name="Freeform 796">
              <a:extLst>
                <a:ext uri="{FF2B5EF4-FFF2-40B4-BE49-F238E27FC236}">
                  <a16:creationId xmlns:a16="http://schemas.microsoft.com/office/drawing/2014/main" id="{6E582AE9-D9BF-4AFE-B9B3-5FA8EE470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490"/>
              <a:ext cx="175" cy="250"/>
            </a:xfrm>
            <a:custGeom>
              <a:avLst/>
              <a:gdLst>
                <a:gd name="T0" fmla="*/ 453 w 78"/>
                <a:gd name="T1" fmla="*/ 466 h 111"/>
                <a:gd name="T2" fmla="*/ 227 w 78"/>
                <a:gd name="T3" fmla="*/ 802 h 111"/>
                <a:gd name="T4" fmla="*/ 0 w 78"/>
                <a:gd name="T5" fmla="*/ 1268 h 111"/>
                <a:gd name="T6" fmla="*/ 462 w 78"/>
                <a:gd name="T7" fmla="*/ 527 h 111"/>
                <a:gd name="T8" fmla="*/ 882 w 78"/>
                <a:gd name="T9" fmla="*/ 0 h 111"/>
                <a:gd name="T10" fmla="*/ 397 w 78"/>
                <a:gd name="T11" fmla="*/ 457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11">
                  <a:moveTo>
                    <a:pt x="40" y="41"/>
                  </a:moveTo>
                  <a:cubicBezTo>
                    <a:pt x="30" y="49"/>
                    <a:pt x="25" y="59"/>
                    <a:pt x="20" y="70"/>
                  </a:cubicBezTo>
                  <a:cubicBezTo>
                    <a:pt x="14" y="84"/>
                    <a:pt x="3" y="97"/>
                    <a:pt x="0" y="111"/>
                  </a:cubicBezTo>
                  <a:cubicBezTo>
                    <a:pt x="16" y="92"/>
                    <a:pt x="24" y="65"/>
                    <a:pt x="41" y="46"/>
                  </a:cubicBezTo>
                  <a:cubicBezTo>
                    <a:pt x="54" y="32"/>
                    <a:pt x="76" y="21"/>
                    <a:pt x="78" y="0"/>
                  </a:cubicBezTo>
                  <a:cubicBezTo>
                    <a:pt x="62" y="13"/>
                    <a:pt x="53" y="30"/>
                    <a:pt x="35" y="40"/>
                  </a:cubicBezTo>
                </a:path>
              </a:pathLst>
            </a:custGeom>
            <a:solidFill>
              <a:srgbClr val="B2B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0" name="Freeform 797">
              <a:extLst>
                <a:ext uri="{FF2B5EF4-FFF2-40B4-BE49-F238E27FC236}">
                  <a16:creationId xmlns:a16="http://schemas.microsoft.com/office/drawing/2014/main" id="{F4D572FC-7328-4A81-A8F9-3B8AC497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3599"/>
              <a:ext cx="72" cy="171"/>
            </a:xfrm>
            <a:custGeom>
              <a:avLst/>
              <a:gdLst>
                <a:gd name="T0" fmla="*/ 162 w 32"/>
                <a:gd name="T1" fmla="*/ 72 h 76"/>
                <a:gd name="T2" fmla="*/ 126 w 32"/>
                <a:gd name="T3" fmla="*/ 866 h 76"/>
                <a:gd name="T4" fmla="*/ 365 w 32"/>
                <a:gd name="T5" fmla="*/ 56 h 76"/>
                <a:gd name="T6" fmla="*/ 254 w 32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76">
                  <a:moveTo>
                    <a:pt x="14" y="6"/>
                  </a:moveTo>
                  <a:cubicBezTo>
                    <a:pt x="0" y="17"/>
                    <a:pt x="5" y="62"/>
                    <a:pt x="11" y="76"/>
                  </a:cubicBezTo>
                  <a:cubicBezTo>
                    <a:pt x="5" y="61"/>
                    <a:pt x="9" y="3"/>
                    <a:pt x="32" y="5"/>
                  </a:cubicBezTo>
                  <a:cubicBezTo>
                    <a:pt x="29" y="2"/>
                    <a:pt x="26" y="1"/>
                    <a:pt x="22" y="0"/>
                  </a:cubicBezTo>
                </a:path>
              </a:pathLst>
            </a:custGeom>
            <a:solidFill>
              <a:srgbClr val="B2B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1" name="Freeform 798">
              <a:extLst>
                <a:ext uri="{FF2B5EF4-FFF2-40B4-BE49-F238E27FC236}">
                  <a16:creationId xmlns:a16="http://schemas.microsoft.com/office/drawing/2014/main" id="{ADE9B415-6F65-4916-A44C-7F853772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1594"/>
              <a:ext cx="61" cy="193"/>
            </a:xfrm>
            <a:custGeom>
              <a:avLst/>
              <a:gdLst>
                <a:gd name="T0" fmla="*/ 255 w 27"/>
                <a:gd name="T1" fmla="*/ 90 h 86"/>
                <a:gd name="T2" fmla="*/ 138 w 27"/>
                <a:gd name="T3" fmla="*/ 543 h 86"/>
                <a:gd name="T4" fmla="*/ 117 w 27"/>
                <a:gd name="T5" fmla="*/ 972 h 86"/>
                <a:gd name="T6" fmla="*/ 312 w 27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6">
                  <a:moveTo>
                    <a:pt x="22" y="8"/>
                  </a:moveTo>
                  <a:cubicBezTo>
                    <a:pt x="16" y="21"/>
                    <a:pt x="14" y="34"/>
                    <a:pt x="12" y="48"/>
                  </a:cubicBezTo>
                  <a:cubicBezTo>
                    <a:pt x="10" y="60"/>
                    <a:pt x="12" y="73"/>
                    <a:pt x="10" y="86"/>
                  </a:cubicBezTo>
                  <a:cubicBezTo>
                    <a:pt x="0" y="59"/>
                    <a:pt x="6" y="20"/>
                    <a:pt x="27" y="0"/>
                  </a:cubicBezTo>
                </a:path>
              </a:pathLst>
            </a:custGeom>
            <a:solidFill>
              <a:srgbClr val="A6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2" name="Freeform 799">
              <a:extLst>
                <a:ext uri="{FF2B5EF4-FFF2-40B4-BE49-F238E27FC236}">
                  <a16:creationId xmlns:a16="http://schemas.microsoft.com/office/drawing/2014/main" id="{9A0ED81A-9882-4C9B-B9A0-70BDC611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3669"/>
              <a:ext cx="63" cy="188"/>
            </a:xfrm>
            <a:custGeom>
              <a:avLst/>
              <a:gdLst>
                <a:gd name="T0" fmla="*/ 117 w 28"/>
                <a:gd name="T1" fmla="*/ 0 h 84"/>
                <a:gd name="T2" fmla="*/ 25 w 28"/>
                <a:gd name="T3" fmla="*/ 942 h 84"/>
                <a:gd name="T4" fmla="*/ 117 w 28"/>
                <a:gd name="T5" fmla="*/ 56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4">
                  <a:moveTo>
                    <a:pt x="10" y="0"/>
                  </a:moveTo>
                  <a:cubicBezTo>
                    <a:pt x="10" y="23"/>
                    <a:pt x="28" y="74"/>
                    <a:pt x="2" y="84"/>
                  </a:cubicBezTo>
                  <a:cubicBezTo>
                    <a:pt x="20" y="62"/>
                    <a:pt x="0" y="32"/>
                    <a:pt x="10" y="5"/>
                  </a:cubicBezTo>
                </a:path>
              </a:pathLst>
            </a:custGeom>
            <a:solidFill>
              <a:srgbClr val="A6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3" name="Freeform 800">
              <a:extLst>
                <a:ext uri="{FF2B5EF4-FFF2-40B4-BE49-F238E27FC236}">
                  <a16:creationId xmlns:a16="http://schemas.microsoft.com/office/drawing/2014/main" id="{B9595B06-02A3-4355-9105-6A6408586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877"/>
              <a:ext cx="471" cy="601"/>
            </a:xfrm>
            <a:custGeom>
              <a:avLst/>
              <a:gdLst>
                <a:gd name="T0" fmla="*/ 2043 w 210"/>
                <a:gd name="T1" fmla="*/ 1615 h 268"/>
                <a:gd name="T2" fmla="*/ 1826 w 210"/>
                <a:gd name="T3" fmla="*/ 1514 h 268"/>
                <a:gd name="T4" fmla="*/ 1635 w 210"/>
                <a:gd name="T5" fmla="*/ 1251 h 268"/>
                <a:gd name="T6" fmla="*/ 1424 w 210"/>
                <a:gd name="T7" fmla="*/ 1227 h 268"/>
                <a:gd name="T8" fmla="*/ 1052 w 210"/>
                <a:gd name="T9" fmla="*/ 1052 h 268"/>
                <a:gd name="T10" fmla="*/ 635 w 210"/>
                <a:gd name="T11" fmla="*/ 327 h 268"/>
                <a:gd name="T12" fmla="*/ 417 w 210"/>
                <a:gd name="T13" fmla="*/ 137 h 268"/>
                <a:gd name="T14" fmla="*/ 361 w 210"/>
                <a:gd name="T15" fmla="*/ 45 h 268"/>
                <a:gd name="T16" fmla="*/ 227 w 210"/>
                <a:gd name="T17" fmla="*/ 20 h 268"/>
                <a:gd name="T18" fmla="*/ 227 w 210"/>
                <a:gd name="T19" fmla="*/ 126 h 268"/>
                <a:gd name="T20" fmla="*/ 182 w 210"/>
                <a:gd name="T21" fmla="*/ 327 h 268"/>
                <a:gd name="T22" fmla="*/ 137 w 210"/>
                <a:gd name="T23" fmla="*/ 679 h 268"/>
                <a:gd name="T24" fmla="*/ 0 w 210"/>
                <a:gd name="T25" fmla="*/ 1198 h 268"/>
                <a:gd name="T26" fmla="*/ 81 w 210"/>
                <a:gd name="T27" fmla="*/ 1554 h 268"/>
                <a:gd name="T28" fmla="*/ 182 w 210"/>
                <a:gd name="T29" fmla="*/ 1895 h 268"/>
                <a:gd name="T30" fmla="*/ 428 w 210"/>
                <a:gd name="T31" fmla="*/ 2514 h 268"/>
                <a:gd name="T32" fmla="*/ 664 w 210"/>
                <a:gd name="T33" fmla="*/ 2978 h 268"/>
                <a:gd name="T34" fmla="*/ 655 w 210"/>
                <a:gd name="T35" fmla="*/ 2752 h 268"/>
                <a:gd name="T36" fmla="*/ 316 w 210"/>
                <a:gd name="T37" fmla="*/ 1861 h 268"/>
                <a:gd name="T38" fmla="*/ 336 w 210"/>
                <a:gd name="T39" fmla="*/ 1816 h 268"/>
                <a:gd name="T40" fmla="*/ 846 w 210"/>
                <a:gd name="T41" fmla="*/ 2267 h 268"/>
                <a:gd name="T42" fmla="*/ 1388 w 210"/>
                <a:gd name="T43" fmla="*/ 2630 h 268"/>
                <a:gd name="T44" fmla="*/ 1453 w 210"/>
                <a:gd name="T45" fmla="*/ 2630 h 268"/>
                <a:gd name="T46" fmla="*/ 1106 w 210"/>
                <a:gd name="T47" fmla="*/ 2278 h 268"/>
                <a:gd name="T48" fmla="*/ 754 w 210"/>
                <a:gd name="T49" fmla="*/ 2032 h 268"/>
                <a:gd name="T50" fmla="*/ 271 w 210"/>
                <a:gd name="T51" fmla="*/ 1635 h 268"/>
                <a:gd name="T52" fmla="*/ 146 w 210"/>
                <a:gd name="T53" fmla="*/ 1319 h 268"/>
                <a:gd name="T54" fmla="*/ 227 w 210"/>
                <a:gd name="T55" fmla="*/ 854 h 268"/>
                <a:gd name="T56" fmla="*/ 262 w 210"/>
                <a:gd name="T57" fmla="*/ 527 h 268"/>
                <a:gd name="T58" fmla="*/ 352 w 210"/>
                <a:gd name="T59" fmla="*/ 262 h 268"/>
                <a:gd name="T60" fmla="*/ 428 w 210"/>
                <a:gd name="T61" fmla="*/ 262 h 268"/>
                <a:gd name="T62" fmla="*/ 655 w 210"/>
                <a:gd name="T63" fmla="*/ 810 h 268"/>
                <a:gd name="T64" fmla="*/ 1332 w 210"/>
                <a:gd name="T65" fmla="*/ 1343 h 268"/>
                <a:gd name="T66" fmla="*/ 1453 w 210"/>
                <a:gd name="T67" fmla="*/ 1343 h 268"/>
                <a:gd name="T68" fmla="*/ 1680 w 210"/>
                <a:gd name="T69" fmla="*/ 1424 h 268"/>
                <a:gd name="T70" fmla="*/ 1886 w 210"/>
                <a:gd name="T71" fmla="*/ 1644 h 268"/>
                <a:gd name="T72" fmla="*/ 2279 w 210"/>
                <a:gd name="T73" fmla="*/ 1850 h 268"/>
                <a:gd name="T74" fmla="*/ 2359 w 210"/>
                <a:gd name="T75" fmla="*/ 1825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0" h="268">
                  <a:moveTo>
                    <a:pt x="206" y="158"/>
                  </a:moveTo>
                  <a:cubicBezTo>
                    <a:pt x="198" y="154"/>
                    <a:pt x="190" y="146"/>
                    <a:pt x="181" y="143"/>
                  </a:cubicBezTo>
                  <a:cubicBezTo>
                    <a:pt x="176" y="141"/>
                    <a:pt x="172" y="140"/>
                    <a:pt x="169" y="140"/>
                  </a:cubicBezTo>
                  <a:cubicBezTo>
                    <a:pt x="166" y="139"/>
                    <a:pt x="164" y="138"/>
                    <a:pt x="162" y="134"/>
                  </a:cubicBezTo>
                  <a:cubicBezTo>
                    <a:pt x="159" y="131"/>
                    <a:pt x="158" y="127"/>
                    <a:pt x="155" y="124"/>
                  </a:cubicBezTo>
                  <a:cubicBezTo>
                    <a:pt x="153" y="120"/>
                    <a:pt x="151" y="113"/>
                    <a:pt x="145" y="111"/>
                  </a:cubicBezTo>
                  <a:cubicBezTo>
                    <a:pt x="139" y="109"/>
                    <a:pt x="134" y="109"/>
                    <a:pt x="129" y="109"/>
                  </a:cubicBezTo>
                  <a:cubicBezTo>
                    <a:pt x="128" y="109"/>
                    <a:pt x="127" y="109"/>
                    <a:pt x="126" y="109"/>
                  </a:cubicBezTo>
                  <a:cubicBezTo>
                    <a:pt x="124" y="109"/>
                    <a:pt x="121" y="109"/>
                    <a:pt x="119" y="109"/>
                  </a:cubicBezTo>
                  <a:cubicBezTo>
                    <a:pt x="112" y="108"/>
                    <a:pt x="104" y="99"/>
                    <a:pt x="93" y="93"/>
                  </a:cubicBezTo>
                  <a:cubicBezTo>
                    <a:pt x="80" y="88"/>
                    <a:pt x="72" y="81"/>
                    <a:pt x="67" y="69"/>
                  </a:cubicBezTo>
                  <a:cubicBezTo>
                    <a:pt x="62" y="57"/>
                    <a:pt x="62" y="43"/>
                    <a:pt x="56" y="29"/>
                  </a:cubicBezTo>
                  <a:cubicBezTo>
                    <a:pt x="54" y="22"/>
                    <a:pt x="49" y="17"/>
                    <a:pt x="42" y="14"/>
                  </a:cubicBezTo>
                  <a:cubicBezTo>
                    <a:pt x="40" y="13"/>
                    <a:pt x="39" y="12"/>
                    <a:pt x="37" y="12"/>
                  </a:cubicBezTo>
                  <a:cubicBezTo>
                    <a:pt x="36" y="12"/>
                    <a:pt x="32" y="10"/>
                    <a:pt x="32" y="5"/>
                  </a:cubicBezTo>
                  <a:cubicBezTo>
                    <a:pt x="32" y="5"/>
                    <a:pt x="32" y="5"/>
                    <a:pt x="32" y="4"/>
                  </a:cubicBezTo>
                  <a:cubicBezTo>
                    <a:pt x="27" y="4"/>
                    <a:pt x="23" y="3"/>
                    <a:pt x="20" y="0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5"/>
                    <a:pt x="20" y="8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2"/>
                    <a:pt x="20" y="13"/>
                  </a:cubicBezTo>
                  <a:cubicBezTo>
                    <a:pt x="20" y="19"/>
                    <a:pt x="19" y="24"/>
                    <a:pt x="16" y="29"/>
                  </a:cubicBezTo>
                  <a:cubicBezTo>
                    <a:pt x="12" y="35"/>
                    <a:pt x="11" y="42"/>
                    <a:pt x="11" y="47"/>
                  </a:cubicBezTo>
                  <a:cubicBezTo>
                    <a:pt x="11" y="52"/>
                    <a:pt x="12" y="56"/>
                    <a:pt x="12" y="60"/>
                  </a:cubicBezTo>
                  <a:cubicBezTo>
                    <a:pt x="12" y="64"/>
                    <a:pt x="12" y="67"/>
                    <a:pt x="10" y="71"/>
                  </a:cubicBezTo>
                  <a:cubicBezTo>
                    <a:pt x="4" y="82"/>
                    <a:pt x="0" y="93"/>
                    <a:pt x="0" y="106"/>
                  </a:cubicBezTo>
                  <a:cubicBezTo>
                    <a:pt x="0" y="110"/>
                    <a:pt x="1" y="115"/>
                    <a:pt x="2" y="120"/>
                  </a:cubicBezTo>
                  <a:cubicBezTo>
                    <a:pt x="3" y="126"/>
                    <a:pt x="5" y="132"/>
                    <a:pt x="7" y="138"/>
                  </a:cubicBezTo>
                  <a:cubicBezTo>
                    <a:pt x="7" y="138"/>
                    <a:pt x="7" y="138"/>
                    <a:pt x="7" y="139"/>
                  </a:cubicBezTo>
                  <a:cubicBezTo>
                    <a:pt x="11" y="148"/>
                    <a:pt x="14" y="158"/>
                    <a:pt x="16" y="168"/>
                  </a:cubicBezTo>
                  <a:cubicBezTo>
                    <a:pt x="19" y="182"/>
                    <a:pt x="20" y="198"/>
                    <a:pt x="31" y="213"/>
                  </a:cubicBezTo>
                  <a:cubicBezTo>
                    <a:pt x="34" y="216"/>
                    <a:pt x="36" y="220"/>
                    <a:pt x="38" y="223"/>
                  </a:cubicBezTo>
                  <a:cubicBezTo>
                    <a:pt x="39" y="223"/>
                    <a:pt x="50" y="238"/>
                    <a:pt x="52" y="248"/>
                  </a:cubicBezTo>
                  <a:cubicBezTo>
                    <a:pt x="53" y="252"/>
                    <a:pt x="56" y="261"/>
                    <a:pt x="59" y="264"/>
                  </a:cubicBezTo>
                  <a:cubicBezTo>
                    <a:pt x="63" y="268"/>
                    <a:pt x="67" y="266"/>
                    <a:pt x="70" y="267"/>
                  </a:cubicBezTo>
                  <a:cubicBezTo>
                    <a:pt x="65" y="264"/>
                    <a:pt x="59" y="251"/>
                    <a:pt x="58" y="244"/>
                  </a:cubicBezTo>
                  <a:cubicBezTo>
                    <a:pt x="53" y="230"/>
                    <a:pt x="46" y="218"/>
                    <a:pt x="38" y="206"/>
                  </a:cubicBezTo>
                  <a:cubicBezTo>
                    <a:pt x="30" y="195"/>
                    <a:pt x="31" y="181"/>
                    <a:pt x="28" y="165"/>
                  </a:cubicBezTo>
                  <a:cubicBezTo>
                    <a:pt x="27" y="163"/>
                    <a:pt x="27" y="162"/>
                    <a:pt x="26" y="160"/>
                  </a:cubicBezTo>
                  <a:cubicBezTo>
                    <a:pt x="28" y="160"/>
                    <a:pt x="29" y="161"/>
                    <a:pt x="30" y="161"/>
                  </a:cubicBezTo>
                  <a:cubicBezTo>
                    <a:pt x="44" y="166"/>
                    <a:pt x="51" y="172"/>
                    <a:pt x="58" y="184"/>
                  </a:cubicBezTo>
                  <a:cubicBezTo>
                    <a:pt x="63" y="193"/>
                    <a:pt x="69" y="198"/>
                    <a:pt x="75" y="201"/>
                  </a:cubicBezTo>
                  <a:cubicBezTo>
                    <a:pt x="81" y="205"/>
                    <a:pt x="89" y="205"/>
                    <a:pt x="96" y="208"/>
                  </a:cubicBezTo>
                  <a:cubicBezTo>
                    <a:pt x="108" y="213"/>
                    <a:pt x="112" y="223"/>
                    <a:pt x="123" y="233"/>
                  </a:cubicBezTo>
                  <a:cubicBezTo>
                    <a:pt x="124" y="234"/>
                    <a:pt x="125" y="234"/>
                    <a:pt x="127" y="234"/>
                  </a:cubicBezTo>
                  <a:cubicBezTo>
                    <a:pt x="128" y="234"/>
                    <a:pt x="128" y="234"/>
                    <a:pt x="129" y="233"/>
                  </a:cubicBezTo>
                  <a:cubicBezTo>
                    <a:pt x="131" y="231"/>
                    <a:pt x="130" y="229"/>
                    <a:pt x="128" y="227"/>
                  </a:cubicBezTo>
                  <a:cubicBezTo>
                    <a:pt x="118" y="219"/>
                    <a:pt x="112" y="208"/>
                    <a:pt x="98" y="202"/>
                  </a:cubicBezTo>
                  <a:cubicBezTo>
                    <a:pt x="90" y="198"/>
                    <a:pt x="84" y="195"/>
                    <a:pt x="80" y="193"/>
                  </a:cubicBezTo>
                  <a:cubicBezTo>
                    <a:pt x="75" y="190"/>
                    <a:pt x="71" y="187"/>
                    <a:pt x="67" y="180"/>
                  </a:cubicBezTo>
                  <a:cubicBezTo>
                    <a:pt x="59" y="166"/>
                    <a:pt x="49" y="157"/>
                    <a:pt x="33" y="152"/>
                  </a:cubicBezTo>
                  <a:cubicBezTo>
                    <a:pt x="28" y="150"/>
                    <a:pt x="26" y="148"/>
                    <a:pt x="24" y="145"/>
                  </a:cubicBezTo>
                  <a:cubicBezTo>
                    <a:pt x="23" y="144"/>
                    <a:pt x="22" y="141"/>
                    <a:pt x="20" y="139"/>
                  </a:cubicBezTo>
                  <a:cubicBezTo>
                    <a:pt x="18" y="132"/>
                    <a:pt x="15" y="124"/>
                    <a:pt x="13" y="117"/>
                  </a:cubicBezTo>
                  <a:cubicBezTo>
                    <a:pt x="13" y="113"/>
                    <a:pt x="12" y="110"/>
                    <a:pt x="12" y="106"/>
                  </a:cubicBezTo>
                  <a:cubicBezTo>
                    <a:pt x="12" y="96"/>
                    <a:pt x="15" y="87"/>
                    <a:pt x="20" y="76"/>
                  </a:cubicBezTo>
                  <a:cubicBezTo>
                    <a:pt x="23" y="70"/>
                    <a:pt x="24" y="65"/>
                    <a:pt x="24" y="60"/>
                  </a:cubicBezTo>
                  <a:cubicBezTo>
                    <a:pt x="24" y="55"/>
                    <a:pt x="23" y="51"/>
                    <a:pt x="23" y="47"/>
                  </a:cubicBezTo>
                  <a:cubicBezTo>
                    <a:pt x="23" y="43"/>
                    <a:pt x="24" y="39"/>
                    <a:pt x="26" y="35"/>
                  </a:cubicBezTo>
                  <a:cubicBezTo>
                    <a:pt x="29" y="31"/>
                    <a:pt x="30" y="27"/>
                    <a:pt x="31" y="23"/>
                  </a:cubicBezTo>
                  <a:cubicBezTo>
                    <a:pt x="31" y="22"/>
                    <a:pt x="33" y="21"/>
                    <a:pt x="33" y="21"/>
                  </a:cubicBezTo>
                  <a:cubicBezTo>
                    <a:pt x="35" y="22"/>
                    <a:pt x="37" y="22"/>
                    <a:pt x="38" y="23"/>
                  </a:cubicBezTo>
                  <a:cubicBezTo>
                    <a:pt x="43" y="26"/>
                    <a:pt x="45" y="27"/>
                    <a:pt x="47" y="32"/>
                  </a:cubicBezTo>
                  <a:cubicBezTo>
                    <a:pt x="52" y="44"/>
                    <a:pt x="52" y="59"/>
                    <a:pt x="58" y="72"/>
                  </a:cubicBezTo>
                  <a:cubicBezTo>
                    <a:pt x="63" y="88"/>
                    <a:pt x="75" y="96"/>
                    <a:pt x="88" y="102"/>
                  </a:cubicBezTo>
                  <a:cubicBezTo>
                    <a:pt x="97" y="106"/>
                    <a:pt x="105" y="117"/>
                    <a:pt x="118" y="119"/>
                  </a:cubicBezTo>
                  <a:cubicBezTo>
                    <a:pt x="121" y="119"/>
                    <a:pt x="124" y="119"/>
                    <a:pt x="126" y="119"/>
                  </a:cubicBezTo>
                  <a:cubicBezTo>
                    <a:pt x="127" y="119"/>
                    <a:pt x="128" y="119"/>
                    <a:pt x="129" y="119"/>
                  </a:cubicBezTo>
                  <a:cubicBezTo>
                    <a:pt x="134" y="119"/>
                    <a:pt x="138" y="120"/>
                    <a:pt x="141" y="121"/>
                  </a:cubicBezTo>
                  <a:cubicBezTo>
                    <a:pt x="145" y="122"/>
                    <a:pt x="147" y="124"/>
                    <a:pt x="149" y="126"/>
                  </a:cubicBezTo>
                  <a:cubicBezTo>
                    <a:pt x="150" y="129"/>
                    <a:pt x="152" y="133"/>
                    <a:pt x="155" y="137"/>
                  </a:cubicBezTo>
                  <a:cubicBezTo>
                    <a:pt x="159" y="142"/>
                    <a:pt x="163" y="145"/>
                    <a:pt x="167" y="146"/>
                  </a:cubicBezTo>
                  <a:cubicBezTo>
                    <a:pt x="171" y="147"/>
                    <a:pt x="174" y="148"/>
                    <a:pt x="178" y="149"/>
                  </a:cubicBezTo>
                  <a:cubicBezTo>
                    <a:pt x="185" y="152"/>
                    <a:pt x="193" y="159"/>
                    <a:pt x="202" y="164"/>
                  </a:cubicBezTo>
                  <a:cubicBezTo>
                    <a:pt x="203" y="164"/>
                    <a:pt x="204" y="164"/>
                    <a:pt x="204" y="164"/>
                  </a:cubicBezTo>
                  <a:cubicBezTo>
                    <a:pt x="206" y="164"/>
                    <a:pt x="208" y="163"/>
                    <a:pt x="209" y="162"/>
                  </a:cubicBezTo>
                  <a:cubicBezTo>
                    <a:pt x="210" y="159"/>
                    <a:pt x="208" y="159"/>
                    <a:pt x="206" y="158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4" name="Freeform 801">
              <a:extLst>
                <a:ext uri="{FF2B5EF4-FFF2-40B4-BE49-F238E27FC236}">
                  <a16:creationId xmlns:a16="http://schemas.microsoft.com/office/drawing/2014/main" id="{89F3A7B8-5246-4A36-9E2C-37050729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413"/>
              <a:ext cx="265" cy="500"/>
            </a:xfrm>
            <a:custGeom>
              <a:avLst/>
              <a:gdLst>
                <a:gd name="T0" fmla="*/ 36 w 118"/>
                <a:gd name="T1" fmla="*/ 1926 h 223"/>
                <a:gd name="T2" fmla="*/ 146 w 118"/>
                <a:gd name="T3" fmla="*/ 1960 h 223"/>
                <a:gd name="T4" fmla="*/ 308 w 118"/>
                <a:gd name="T5" fmla="*/ 1614 h 223"/>
                <a:gd name="T6" fmla="*/ 337 w 118"/>
                <a:gd name="T7" fmla="*/ 1534 h 223"/>
                <a:gd name="T8" fmla="*/ 373 w 118"/>
                <a:gd name="T9" fmla="*/ 1522 h 223"/>
                <a:gd name="T10" fmla="*/ 418 w 118"/>
                <a:gd name="T11" fmla="*/ 1590 h 223"/>
                <a:gd name="T12" fmla="*/ 454 w 118"/>
                <a:gd name="T13" fmla="*/ 1794 h 223"/>
                <a:gd name="T14" fmla="*/ 454 w 118"/>
                <a:gd name="T15" fmla="*/ 1951 h 223"/>
                <a:gd name="T16" fmla="*/ 454 w 118"/>
                <a:gd name="T17" fmla="*/ 1960 h 223"/>
                <a:gd name="T18" fmla="*/ 510 w 118"/>
                <a:gd name="T19" fmla="*/ 2141 h 223"/>
                <a:gd name="T20" fmla="*/ 579 w 118"/>
                <a:gd name="T21" fmla="*/ 2278 h 223"/>
                <a:gd name="T22" fmla="*/ 680 w 118"/>
                <a:gd name="T23" fmla="*/ 2359 h 223"/>
                <a:gd name="T24" fmla="*/ 746 w 118"/>
                <a:gd name="T25" fmla="*/ 2368 h 223"/>
                <a:gd name="T26" fmla="*/ 847 w 118"/>
                <a:gd name="T27" fmla="*/ 2478 h 223"/>
                <a:gd name="T28" fmla="*/ 883 w 118"/>
                <a:gd name="T29" fmla="*/ 2513 h 223"/>
                <a:gd name="T30" fmla="*/ 919 w 118"/>
                <a:gd name="T31" fmla="*/ 2493 h 223"/>
                <a:gd name="T32" fmla="*/ 919 w 118"/>
                <a:gd name="T33" fmla="*/ 2413 h 223"/>
                <a:gd name="T34" fmla="*/ 782 w 118"/>
                <a:gd name="T35" fmla="*/ 2287 h 223"/>
                <a:gd name="T36" fmla="*/ 692 w 118"/>
                <a:gd name="T37" fmla="*/ 2251 h 223"/>
                <a:gd name="T38" fmla="*/ 656 w 118"/>
                <a:gd name="T39" fmla="*/ 2233 h 223"/>
                <a:gd name="T40" fmla="*/ 611 w 118"/>
                <a:gd name="T41" fmla="*/ 2085 h 223"/>
                <a:gd name="T42" fmla="*/ 566 w 118"/>
                <a:gd name="T43" fmla="*/ 1960 h 223"/>
                <a:gd name="T44" fmla="*/ 566 w 118"/>
                <a:gd name="T45" fmla="*/ 1951 h 223"/>
                <a:gd name="T46" fmla="*/ 566 w 118"/>
                <a:gd name="T47" fmla="*/ 1794 h 223"/>
                <a:gd name="T48" fmla="*/ 510 w 118"/>
                <a:gd name="T49" fmla="*/ 1534 h 223"/>
                <a:gd name="T50" fmla="*/ 454 w 118"/>
                <a:gd name="T51" fmla="*/ 1424 h 223"/>
                <a:gd name="T52" fmla="*/ 429 w 118"/>
                <a:gd name="T53" fmla="*/ 1343 h 223"/>
                <a:gd name="T54" fmla="*/ 429 w 118"/>
                <a:gd name="T55" fmla="*/ 1307 h 223"/>
                <a:gd name="T56" fmla="*/ 510 w 118"/>
                <a:gd name="T57" fmla="*/ 1126 h 223"/>
                <a:gd name="T58" fmla="*/ 566 w 118"/>
                <a:gd name="T59" fmla="*/ 946 h 223"/>
                <a:gd name="T60" fmla="*/ 591 w 118"/>
                <a:gd name="T61" fmla="*/ 946 h 223"/>
                <a:gd name="T62" fmla="*/ 671 w 118"/>
                <a:gd name="T63" fmla="*/ 1126 h 223"/>
                <a:gd name="T64" fmla="*/ 793 w 118"/>
                <a:gd name="T65" fmla="*/ 1251 h 223"/>
                <a:gd name="T66" fmla="*/ 952 w 118"/>
                <a:gd name="T67" fmla="*/ 1296 h 223"/>
                <a:gd name="T68" fmla="*/ 1089 w 118"/>
                <a:gd name="T69" fmla="*/ 1352 h 223"/>
                <a:gd name="T70" fmla="*/ 1246 w 118"/>
                <a:gd name="T71" fmla="*/ 1462 h 223"/>
                <a:gd name="T72" fmla="*/ 1271 w 118"/>
                <a:gd name="T73" fmla="*/ 1478 h 223"/>
                <a:gd name="T74" fmla="*/ 1327 w 118"/>
                <a:gd name="T75" fmla="*/ 1442 h 223"/>
                <a:gd name="T76" fmla="*/ 1280 w 118"/>
                <a:gd name="T77" fmla="*/ 1397 h 223"/>
                <a:gd name="T78" fmla="*/ 1154 w 118"/>
                <a:gd name="T79" fmla="*/ 1296 h 223"/>
                <a:gd name="T80" fmla="*/ 963 w 118"/>
                <a:gd name="T81" fmla="*/ 1182 h 223"/>
                <a:gd name="T82" fmla="*/ 838 w 118"/>
                <a:gd name="T83" fmla="*/ 1150 h 223"/>
                <a:gd name="T84" fmla="*/ 773 w 118"/>
                <a:gd name="T85" fmla="*/ 1061 h 223"/>
                <a:gd name="T86" fmla="*/ 680 w 118"/>
                <a:gd name="T87" fmla="*/ 825 h 223"/>
                <a:gd name="T88" fmla="*/ 680 w 118"/>
                <a:gd name="T89" fmla="*/ 765 h 223"/>
                <a:gd name="T90" fmla="*/ 793 w 118"/>
                <a:gd name="T91" fmla="*/ 482 h 223"/>
                <a:gd name="T92" fmla="*/ 826 w 118"/>
                <a:gd name="T93" fmla="*/ 0 h 223"/>
                <a:gd name="T94" fmla="*/ 624 w 118"/>
                <a:gd name="T95" fmla="*/ 437 h 223"/>
                <a:gd name="T96" fmla="*/ 579 w 118"/>
                <a:gd name="T97" fmla="*/ 507 h 223"/>
                <a:gd name="T98" fmla="*/ 353 w 118"/>
                <a:gd name="T99" fmla="*/ 1036 h 223"/>
                <a:gd name="T100" fmla="*/ 171 w 118"/>
                <a:gd name="T101" fmla="*/ 1534 h 223"/>
                <a:gd name="T102" fmla="*/ 0 w 118"/>
                <a:gd name="T103" fmla="*/ 1926 h 223"/>
                <a:gd name="T104" fmla="*/ 36 w 118"/>
                <a:gd name="T105" fmla="*/ 1926 h 22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" h="223">
                  <a:moveTo>
                    <a:pt x="3" y="171"/>
                  </a:moveTo>
                  <a:cubicBezTo>
                    <a:pt x="7" y="171"/>
                    <a:pt x="10" y="172"/>
                    <a:pt x="13" y="174"/>
                  </a:cubicBezTo>
                  <a:cubicBezTo>
                    <a:pt x="18" y="164"/>
                    <a:pt x="24" y="153"/>
                    <a:pt x="27" y="143"/>
                  </a:cubicBezTo>
                  <a:cubicBezTo>
                    <a:pt x="28" y="141"/>
                    <a:pt x="29" y="138"/>
                    <a:pt x="30" y="136"/>
                  </a:cubicBezTo>
                  <a:cubicBezTo>
                    <a:pt x="30" y="134"/>
                    <a:pt x="33" y="134"/>
                    <a:pt x="33" y="135"/>
                  </a:cubicBezTo>
                  <a:cubicBezTo>
                    <a:pt x="34" y="136"/>
                    <a:pt x="35" y="138"/>
                    <a:pt x="37" y="141"/>
                  </a:cubicBezTo>
                  <a:cubicBezTo>
                    <a:pt x="39" y="146"/>
                    <a:pt x="40" y="152"/>
                    <a:pt x="40" y="159"/>
                  </a:cubicBezTo>
                  <a:cubicBezTo>
                    <a:pt x="40" y="164"/>
                    <a:pt x="40" y="169"/>
                    <a:pt x="40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82"/>
                    <a:pt x="43" y="186"/>
                    <a:pt x="45" y="190"/>
                  </a:cubicBezTo>
                  <a:cubicBezTo>
                    <a:pt x="47" y="192"/>
                    <a:pt x="48" y="196"/>
                    <a:pt x="51" y="202"/>
                  </a:cubicBezTo>
                  <a:cubicBezTo>
                    <a:pt x="53" y="206"/>
                    <a:pt x="57" y="208"/>
                    <a:pt x="60" y="209"/>
                  </a:cubicBezTo>
                  <a:cubicBezTo>
                    <a:pt x="63" y="209"/>
                    <a:pt x="65" y="210"/>
                    <a:pt x="66" y="210"/>
                  </a:cubicBezTo>
                  <a:cubicBezTo>
                    <a:pt x="69" y="211"/>
                    <a:pt x="72" y="216"/>
                    <a:pt x="75" y="220"/>
                  </a:cubicBezTo>
                  <a:cubicBezTo>
                    <a:pt x="76" y="221"/>
                    <a:pt x="76" y="223"/>
                    <a:pt x="78" y="223"/>
                  </a:cubicBezTo>
                  <a:cubicBezTo>
                    <a:pt x="79" y="223"/>
                    <a:pt x="80" y="222"/>
                    <a:pt x="81" y="221"/>
                  </a:cubicBezTo>
                  <a:cubicBezTo>
                    <a:pt x="83" y="220"/>
                    <a:pt x="83" y="216"/>
                    <a:pt x="81" y="214"/>
                  </a:cubicBezTo>
                  <a:cubicBezTo>
                    <a:pt x="78" y="211"/>
                    <a:pt x="75" y="206"/>
                    <a:pt x="69" y="203"/>
                  </a:cubicBezTo>
                  <a:cubicBezTo>
                    <a:pt x="66" y="201"/>
                    <a:pt x="63" y="201"/>
                    <a:pt x="61" y="200"/>
                  </a:cubicBezTo>
                  <a:cubicBezTo>
                    <a:pt x="59" y="200"/>
                    <a:pt x="59" y="199"/>
                    <a:pt x="58" y="198"/>
                  </a:cubicBezTo>
                  <a:cubicBezTo>
                    <a:pt x="57" y="197"/>
                    <a:pt x="57" y="191"/>
                    <a:pt x="54" y="185"/>
                  </a:cubicBezTo>
                  <a:cubicBezTo>
                    <a:pt x="51" y="180"/>
                    <a:pt x="50" y="179"/>
                    <a:pt x="50" y="174"/>
                  </a:cubicBezTo>
                  <a:cubicBezTo>
                    <a:pt x="50" y="174"/>
                    <a:pt x="50" y="174"/>
                    <a:pt x="50" y="173"/>
                  </a:cubicBezTo>
                  <a:cubicBezTo>
                    <a:pt x="50" y="169"/>
                    <a:pt x="50" y="164"/>
                    <a:pt x="50" y="159"/>
                  </a:cubicBezTo>
                  <a:cubicBezTo>
                    <a:pt x="50" y="152"/>
                    <a:pt x="49" y="144"/>
                    <a:pt x="45" y="136"/>
                  </a:cubicBezTo>
                  <a:cubicBezTo>
                    <a:pt x="43" y="132"/>
                    <a:pt x="41" y="128"/>
                    <a:pt x="40" y="126"/>
                  </a:cubicBezTo>
                  <a:cubicBezTo>
                    <a:pt x="39" y="123"/>
                    <a:pt x="38" y="122"/>
                    <a:pt x="38" y="119"/>
                  </a:cubicBezTo>
                  <a:cubicBezTo>
                    <a:pt x="38" y="118"/>
                    <a:pt x="38" y="117"/>
                    <a:pt x="38" y="116"/>
                  </a:cubicBezTo>
                  <a:cubicBezTo>
                    <a:pt x="41" y="111"/>
                    <a:pt x="43" y="106"/>
                    <a:pt x="45" y="100"/>
                  </a:cubicBezTo>
                  <a:cubicBezTo>
                    <a:pt x="46" y="95"/>
                    <a:pt x="48" y="89"/>
                    <a:pt x="50" y="84"/>
                  </a:cubicBezTo>
                  <a:cubicBezTo>
                    <a:pt x="50" y="83"/>
                    <a:pt x="51" y="83"/>
                    <a:pt x="52" y="84"/>
                  </a:cubicBezTo>
                  <a:cubicBezTo>
                    <a:pt x="53" y="90"/>
                    <a:pt x="56" y="94"/>
                    <a:pt x="59" y="100"/>
                  </a:cubicBezTo>
                  <a:cubicBezTo>
                    <a:pt x="62" y="105"/>
                    <a:pt x="65" y="109"/>
                    <a:pt x="70" y="111"/>
                  </a:cubicBezTo>
                  <a:cubicBezTo>
                    <a:pt x="74" y="113"/>
                    <a:pt x="78" y="114"/>
                    <a:pt x="84" y="115"/>
                  </a:cubicBezTo>
                  <a:cubicBezTo>
                    <a:pt x="90" y="115"/>
                    <a:pt x="92" y="117"/>
                    <a:pt x="96" y="120"/>
                  </a:cubicBezTo>
                  <a:cubicBezTo>
                    <a:pt x="99" y="123"/>
                    <a:pt x="103" y="127"/>
                    <a:pt x="110" y="130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4" y="131"/>
                    <a:pt x="116" y="130"/>
                    <a:pt x="117" y="128"/>
                  </a:cubicBezTo>
                  <a:cubicBezTo>
                    <a:pt x="118" y="125"/>
                    <a:pt x="116" y="125"/>
                    <a:pt x="113" y="124"/>
                  </a:cubicBezTo>
                  <a:cubicBezTo>
                    <a:pt x="109" y="122"/>
                    <a:pt x="106" y="119"/>
                    <a:pt x="102" y="115"/>
                  </a:cubicBezTo>
                  <a:cubicBezTo>
                    <a:pt x="98" y="112"/>
                    <a:pt x="93" y="105"/>
                    <a:pt x="85" y="105"/>
                  </a:cubicBezTo>
                  <a:cubicBezTo>
                    <a:pt x="80" y="104"/>
                    <a:pt x="77" y="103"/>
                    <a:pt x="74" y="102"/>
                  </a:cubicBezTo>
                  <a:cubicBezTo>
                    <a:pt x="72" y="101"/>
                    <a:pt x="70" y="99"/>
                    <a:pt x="68" y="94"/>
                  </a:cubicBezTo>
                  <a:cubicBezTo>
                    <a:pt x="62" y="85"/>
                    <a:pt x="60" y="81"/>
                    <a:pt x="60" y="73"/>
                  </a:cubicBezTo>
                  <a:cubicBezTo>
                    <a:pt x="60" y="72"/>
                    <a:pt x="60" y="70"/>
                    <a:pt x="60" y="68"/>
                  </a:cubicBezTo>
                  <a:cubicBezTo>
                    <a:pt x="61" y="64"/>
                    <a:pt x="68" y="46"/>
                    <a:pt x="70" y="43"/>
                  </a:cubicBezTo>
                  <a:cubicBezTo>
                    <a:pt x="73" y="33"/>
                    <a:pt x="73" y="18"/>
                    <a:pt x="73" y="0"/>
                  </a:cubicBezTo>
                  <a:cubicBezTo>
                    <a:pt x="68" y="13"/>
                    <a:pt x="63" y="27"/>
                    <a:pt x="55" y="39"/>
                  </a:cubicBezTo>
                  <a:cubicBezTo>
                    <a:pt x="54" y="41"/>
                    <a:pt x="53" y="43"/>
                    <a:pt x="51" y="45"/>
                  </a:cubicBezTo>
                  <a:cubicBezTo>
                    <a:pt x="45" y="61"/>
                    <a:pt x="35" y="80"/>
                    <a:pt x="31" y="92"/>
                  </a:cubicBezTo>
                  <a:cubicBezTo>
                    <a:pt x="27" y="107"/>
                    <a:pt x="20" y="119"/>
                    <a:pt x="15" y="136"/>
                  </a:cubicBezTo>
                  <a:cubicBezTo>
                    <a:pt x="13" y="146"/>
                    <a:pt x="6" y="159"/>
                    <a:pt x="0" y="171"/>
                  </a:cubicBezTo>
                  <a:cubicBezTo>
                    <a:pt x="1" y="171"/>
                    <a:pt x="2" y="171"/>
                    <a:pt x="3" y="171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5" name="Freeform 802">
              <a:extLst>
                <a:ext uri="{FF2B5EF4-FFF2-40B4-BE49-F238E27FC236}">
                  <a16:creationId xmlns:a16="http://schemas.microsoft.com/office/drawing/2014/main" id="{B4A384BE-CE2F-44D9-A12C-859A89DFC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240"/>
              <a:ext cx="196" cy="66"/>
            </a:xfrm>
            <a:custGeom>
              <a:avLst/>
              <a:gdLst>
                <a:gd name="T0" fmla="*/ 36 w 87"/>
                <a:gd name="T1" fmla="*/ 130 h 29"/>
                <a:gd name="T2" fmla="*/ 284 w 87"/>
                <a:gd name="T3" fmla="*/ 155 h 29"/>
                <a:gd name="T4" fmla="*/ 365 w 87"/>
                <a:gd name="T5" fmla="*/ 155 h 29"/>
                <a:gd name="T6" fmla="*/ 514 w 87"/>
                <a:gd name="T7" fmla="*/ 166 h 29"/>
                <a:gd name="T8" fmla="*/ 766 w 87"/>
                <a:gd name="T9" fmla="*/ 341 h 29"/>
                <a:gd name="T10" fmla="*/ 766 w 87"/>
                <a:gd name="T11" fmla="*/ 316 h 29"/>
                <a:gd name="T12" fmla="*/ 538 w 87"/>
                <a:gd name="T13" fmla="*/ 130 h 29"/>
                <a:gd name="T14" fmla="*/ 538 w 87"/>
                <a:gd name="T15" fmla="*/ 118 h 29"/>
                <a:gd name="T16" fmla="*/ 867 w 87"/>
                <a:gd name="T17" fmla="*/ 25 h 29"/>
                <a:gd name="T18" fmla="*/ 985 w 87"/>
                <a:gd name="T19" fmla="*/ 46 h 29"/>
                <a:gd name="T20" fmla="*/ 996 w 87"/>
                <a:gd name="T21" fmla="*/ 25 h 29"/>
                <a:gd name="T22" fmla="*/ 858 w 87"/>
                <a:gd name="T23" fmla="*/ 0 h 29"/>
                <a:gd name="T24" fmla="*/ 457 w 87"/>
                <a:gd name="T25" fmla="*/ 82 h 29"/>
                <a:gd name="T26" fmla="*/ 284 w 87"/>
                <a:gd name="T27" fmla="*/ 105 h 29"/>
                <a:gd name="T28" fmla="*/ 45 w 87"/>
                <a:gd name="T29" fmla="*/ 73 h 29"/>
                <a:gd name="T30" fmla="*/ 36 w 87"/>
                <a:gd name="T31" fmla="*/ 13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7" h="29">
                  <a:moveTo>
                    <a:pt x="3" y="11"/>
                  </a:moveTo>
                  <a:cubicBezTo>
                    <a:pt x="10" y="12"/>
                    <a:pt x="18" y="13"/>
                    <a:pt x="25" y="13"/>
                  </a:cubicBezTo>
                  <a:cubicBezTo>
                    <a:pt x="26" y="13"/>
                    <a:pt x="31" y="13"/>
                    <a:pt x="32" y="13"/>
                  </a:cubicBezTo>
                  <a:cubicBezTo>
                    <a:pt x="36" y="13"/>
                    <a:pt x="41" y="13"/>
                    <a:pt x="45" y="14"/>
                  </a:cubicBezTo>
                  <a:cubicBezTo>
                    <a:pt x="53" y="16"/>
                    <a:pt x="57" y="25"/>
                    <a:pt x="67" y="29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0" y="25"/>
                    <a:pt x="56" y="14"/>
                    <a:pt x="47" y="11"/>
                  </a:cubicBezTo>
                  <a:cubicBezTo>
                    <a:pt x="47" y="11"/>
                    <a:pt x="47" y="10"/>
                    <a:pt x="47" y="10"/>
                  </a:cubicBezTo>
                  <a:cubicBezTo>
                    <a:pt x="56" y="7"/>
                    <a:pt x="67" y="2"/>
                    <a:pt x="76" y="2"/>
                  </a:cubicBezTo>
                  <a:cubicBezTo>
                    <a:pt x="80" y="2"/>
                    <a:pt x="83" y="2"/>
                    <a:pt x="86" y="4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3" y="0"/>
                    <a:pt x="79" y="0"/>
                    <a:pt x="75" y="0"/>
                  </a:cubicBezTo>
                  <a:cubicBezTo>
                    <a:pt x="63" y="0"/>
                    <a:pt x="50" y="5"/>
                    <a:pt x="40" y="7"/>
                  </a:cubicBezTo>
                  <a:cubicBezTo>
                    <a:pt x="35" y="8"/>
                    <a:pt x="30" y="9"/>
                    <a:pt x="25" y="9"/>
                  </a:cubicBezTo>
                  <a:cubicBezTo>
                    <a:pt x="18" y="9"/>
                    <a:pt x="11" y="8"/>
                    <a:pt x="4" y="6"/>
                  </a:cubicBezTo>
                  <a:cubicBezTo>
                    <a:pt x="1" y="5"/>
                    <a:pt x="0" y="10"/>
                    <a:pt x="3" y="11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6" name="Freeform 803">
              <a:extLst>
                <a:ext uri="{FF2B5EF4-FFF2-40B4-BE49-F238E27FC236}">
                  <a16:creationId xmlns:a16="http://schemas.microsoft.com/office/drawing/2014/main" id="{88E301CD-F190-4747-8DD4-3D4C15BB63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" y="3449"/>
              <a:ext cx="1079" cy="272"/>
            </a:xfrm>
            <a:custGeom>
              <a:avLst/>
              <a:gdLst>
                <a:gd name="T0" fmla="*/ 36 w 481"/>
                <a:gd name="T1" fmla="*/ 65 h 121"/>
                <a:gd name="T2" fmla="*/ 292 w 481"/>
                <a:gd name="T3" fmla="*/ 272 h 121"/>
                <a:gd name="T4" fmla="*/ 518 w 481"/>
                <a:gd name="T5" fmla="*/ 591 h 121"/>
                <a:gd name="T6" fmla="*/ 960 w 481"/>
                <a:gd name="T7" fmla="*/ 749 h 121"/>
                <a:gd name="T8" fmla="*/ 1344 w 481"/>
                <a:gd name="T9" fmla="*/ 931 h 121"/>
                <a:gd name="T10" fmla="*/ 1380 w 481"/>
                <a:gd name="T11" fmla="*/ 919 h 121"/>
                <a:gd name="T12" fmla="*/ 1162 w 481"/>
                <a:gd name="T13" fmla="*/ 749 h 121"/>
                <a:gd name="T14" fmla="*/ 1162 w 481"/>
                <a:gd name="T15" fmla="*/ 728 h 121"/>
                <a:gd name="T16" fmla="*/ 1198 w 481"/>
                <a:gd name="T17" fmla="*/ 728 h 121"/>
                <a:gd name="T18" fmla="*/ 1498 w 481"/>
                <a:gd name="T19" fmla="*/ 701 h 121"/>
                <a:gd name="T20" fmla="*/ 1525 w 481"/>
                <a:gd name="T21" fmla="*/ 701 h 121"/>
                <a:gd name="T22" fmla="*/ 1806 w 481"/>
                <a:gd name="T23" fmla="*/ 728 h 121"/>
                <a:gd name="T24" fmla="*/ 1853 w 481"/>
                <a:gd name="T25" fmla="*/ 728 h 121"/>
                <a:gd name="T26" fmla="*/ 2154 w 481"/>
                <a:gd name="T27" fmla="*/ 627 h 121"/>
                <a:gd name="T28" fmla="*/ 2145 w 481"/>
                <a:gd name="T29" fmla="*/ 602 h 121"/>
                <a:gd name="T30" fmla="*/ 1842 w 481"/>
                <a:gd name="T31" fmla="*/ 692 h 121"/>
                <a:gd name="T32" fmla="*/ 1806 w 481"/>
                <a:gd name="T33" fmla="*/ 692 h 121"/>
                <a:gd name="T34" fmla="*/ 1514 w 481"/>
                <a:gd name="T35" fmla="*/ 656 h 121"/>
                <a:gd name="T36" fmla="*/ 1490 w 481"/>
                <a:gd name="T37" fmla="*/ 656 h 121"/>
                <a:gd name="T38" fmla="*/ 1207 w 481"/>
                <a:gd name="T39" fmla="*/ 681 h 121"/>
                <a:gd name="T40" fmla="*/ 1007 w 481"/>
                <a:gd name="T41" fmla="*/ 681 h 121"/>
                <a:gd name="T42" fmla="*/ 992 w 481"/>
                <a:gd name="T43" fmla="*/ 681 h 121"/>
                <a:gd name="T44" fmla="*/ 563 w 481"/>
                <a:gd name="T45" fmla="*/ 535 h 121"/>
                <a:gd name="T46" fmla="*/ 352 w 481"/>
                <a:gd name="T47" fmla="*/ 227 h 121"/>
                <a:gd name="T48" fmla="*/ 81 w 481"/>
                <a:gd name="T49" fmla="*/ 20 h 121"/>
                <a:gd name="T50" fmla="*/ 36 w 481"/>
                <a:gd name="T51" fmla="*/ 65 h 121"/>
                <a:gd name="T52" fmla="*/ 4931 w 481"/>
                <a:gd name="T53" fmla="*/ 191 h 121"/>
                <a:gd name="T54" fmla="*/ 4958 w 481"/>
                <a:gd name="T55" fmla="*/ 319 h 121"/>
                <a:gd name="T56" fmla="*/ 4877 w 481"/>
                <a:gd name="T57" fmla="*/ 773 h 121"/>
                <a:gd name="T58" fmla="*/ 4877 w 481"/>
                <a:gd name="T59" fmla="*/ 829 h 121"/>
                <a:gd name="T60" fmla="*/ 4857 w 481"/>
                <a:gd name="T61" fmla="*/ 991 h 121"/>
                <a:gd name="T62" fmla="*/ 4704 w 481"/>
                <a:gd name="T63" fmla="*/ 1203 h 121"/>
                <a:gd name="T64" fmla="*/ 4720 w 481"/>
                <a:gd name="T65" fmla="*/ 1218 h 121"/>
                <a:gd name="T66" fmla="*/ 4901 w 481"/>
                <a:gd name="T67" fmla="*/ 1000 h 121"/>
                <a:gd name="T68" fmla="*/ 4910 w 481"/>
                <a:gd name="T69" fmla="*/ 976 h 121"/>
                <a:gd name="T70" fmla="*/ 4931 w 481"/>
                <a:gd name="T71" fmla="*/ 976 h 121"/>
                <a:gd name="T72" fmla="*/ 5056 w 481"/>
                <a:gd name="T73" fmla="*/ 1173 h 121"/>
                <a:gd name="T74" fmla="*/ 5429 w 481"/>
                <a:gd name="T75" fmla="*/ 1373 h 121"/>
                <a:gd name="T76" fmla="*/ 5429 w 481"/>
                <a:gd name="T77" fmla="*/ 1353 h 121"/>
                <a:gd name="T78" fmla="*/ 5092 w 481"/>
                <a:gd name="T79" fmla="*/ 1158 h 121"/>
                <a:gd name="T80" fmla="*/ 4967 w 481"/>
                <a:gd name="T81" fmla="*/ 863 h 121"/>
                <a:gd name="T82" fmla="*/ 4946 w 481"/>
                <a:gd name="T83" fmla="*/ 773 h 121"/>
                <a:gd name="T84" fmla="*/ 5047 w 481"/>
                <a:gd name="T85" fmla="*/ 319 h 121"/>
                <a:gd name="T86" fmla="*/ 5023 w 481"/>
                <a:gd name="T87" fmla="*/ 171 h 121"/>
                <a:gd name="T88" fmla="*/ 4931 w 481"/>
                <a:gd name="T89" fmla="*/ 191 h 12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1" h="121">
                  <a:moveTo>
                    <a:pt x="3" y="6"/>
                  </a:moveTo>
                  <a:cubicBezTo>
                    <a:pt x="10" y="13"/>
                    <a:pt x="20" y="17"/>
                    <a:pt x="26" y="24"/>
                  </a:cubicBezTo>
                  <a:cubicBezTo>
                    <a:pt x="33" y="32"/>
                    <a:pt x="37" y="44"/>
                    <a:pt x="46" y="52"/>
                  </a:cubicBezTo>
                  <a:cubicBezTo>
                    <a:pt x="58" y="62"/>
                    <a:pt x="72" y="63"/>
                    <a:pt x="85" y="66"/>
                  </a:cubicBezTo>
                  <a:cubicBezTo>
                    <a:pt x="96" y="67"/>
                    <a:pt x="111" y="73"/>
                    <a:pt x="119" y="82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16" y="75"/>
                    <a:pt x="110" y="70"/>
                    <a:pt x="103" y="66"/>
                  </a:cubicBezTo>
                  <a:cubicBezTo>
                    <a:pt x="103" y="65"/>
                    <a:pt x="103" y="64"/>
                    <a:pt x="103" y="64"/>
                  </a:cubicBezTo>
                  <a:cubicBezTo>
                    <a:pt x="104" y="64"/>
                    <a:pt x="105" y="64"/>
                    <a:pt x="106" y="64"/>
                  </a:cubicBezTo>
                  <a:cubicBezTo>
                    <a:pt x="115" y="63"/>
                    <a:pt x="124" y="62"/>
                    <a:pt x="133" y="62"/>
                  </a:cubicBezTo>
                  <a:cubicBezTo>
                    <a:pt x="133" y="62"/>
                    <a:pt x="134" y="62"/>
                    <a:pt x="135" y="62"/>
                  </a:cubicBezTo>
                  <a:cubicBezTo>
                    <a:pt x="143" y="62"/>
                    <a:pt x="151" y="64"/>
                    <a:pt x="160" y="64"/>
                  </a:cubicBezTo>
                  <a:cubicBezTo>
                    <a:pt x="162" y="64"/>
                    <a:pt x="163" y="64"/>
                    <a:pt x="164" y="64"/>
                  </a:cubicBezTo>
                  <a:cubicBezTo>
                    <a:pt x="175" y="63"/>
                    <a:pt x="183" y="59"/>
                    <a:pt x="191" y="55"/>
                  </a:cubicBezTo>
                  <a:cubicBezTo>
                    <a:pt x="190" y="53"/>
                    <a:pt x="190" y="53"/>
                    <a:pt x="190" y="53"/>
                  </a:cubicBezTo>
                  <a:cubicBezTo>
                    <a:pt x="181" y="56"/>
                    <a:pt x="172" y="60"/>
                    <a:pt x="163" y="61"/>
                  </a:cubicBezTo>
                  <a:cubicBezTo>
                    <a:pt x="162" y="61"/>
                    <a:pt x="161" y="61"/>
                    <a:pt x="160" y="61"/>
                  </a:cubicBezTo>
                  <a:cubicBezTo>
                    <a:pt x="152" y="61"/>
                    <a:pt x="143" y="59"/>
                    <a:pt x="134" y="58"/>
                  </a:cubicBezTo>
                  <a:cubicBezTo>
                    <a:pt x="134" y="58"/>
                    <a:pt x="133" y="58"/>
                    <a:pt x="132" y="58"/>
                  </a:cubicBezTo>
                  <a:cubicBezTo>
                    <a:pt x="123" y="58"/>
                    <a:pt x="116" y="58"/>
                    <a:pt x="107" y="60"/>
                  </a:cubicBezTo>
                  <a:cubicBezTo>
                    <a:pt x="101" y="60"/>
                    <a:pt x="98" y="61"/>
                    <a:pt x="89" y="60"/>
                  </a:cubicBezTo>
                  <a:cubicBezTo>
                    <a:pt x="89" y="60"/>
                    <a:pt x="88" y="60"/>
                    <a:pt x="88" y="60"/>
                  </a:cubicBezTo>
                  <a:cubicBezTo>
                    <a:pt x="74" y="57"/>
                    <a:pt x="60" y="57"/>
                    <a:pt x="50" y="47"/>
                  </a:cubicBezTo>
                  <a:cubicBezTo>
                    <a:pt x="43" y="41"/>
                    <a:pt x="39" y="29"/>
                    <a:pt x="31" y="20"/>
                  </a:cubicBezTo>
                  <a:cubicBezTo>
                    <a:pt x="23" y="12"/>
                    <a:pt x="13" y="8"/>
                    <a:pt x="7" y="2"/>
                  </a:cubicBezTo>
                  <a:cubicBezTo>
                    <a:pt x="5" y="0"/>
                    <a:pt x="0" y="3"/>
                    <a:pt x="3" y="6"/>
                  </a:cubicBezTo>
                  <a:moveTo>
                    <a:pt x="437" y="17"/>
                  </a:moveTo>
                  <a:cubicBezTo>
                    <a:pt x="439" y="21"/>
                    <a:pt x="439" y="24"/>
                    <a:pt x="439" y="28"/>
                  </a:cubicBezTo>
                  <a:cubicBezTo>
                    <a:pt x="439" y="40"/>
                    <a:pt x="433" y="54"/>
                    <a:pt x="432" y="68"/>
                  </a:cubicBezTo>
                  <a:cubicBezTo>
                    <a:pt x="432" y="69"/>
                    <a:pt x="432" y="73"/>
                    <a:pt x="432" y="73"/>
                  </a:cubicBezTo>
                  <a:cubicBezTo>
                    <a:pt x="431" y="78"/>
                    <a:pt x="431" y="83"/>
                    <a:pt x="430" y="87"/>
                  </a:cubicBezTo>
                  <a:cubicBezTo>
                    <a:pt x="428" y="94"/>
                    <a:pt x="424" y="99"/>
                    <a:pt x="417" y="106"/>
                  </a:cubicBezTo>
                  <a:cubicBezTo>
                    <a:pt x="418" y="107"/>
                    <a:pt x="418" y="107"/>
                    <a:pt x="418" y="107"/>
                  </a:cubicBezTo>
                  <a:cubicBezTo>
                    <a:pt x="423" y="101"/>
                    <a:pt x="431" y="98"/>
                    <a:pt x="434" y="88"/>
                  </a:cubicBezTo>
                  <a:cubicBezTo>
                    <a:pt x="435" y="87"/>
                    <a:pt x="435" y="87"/>
                    <a:pt x="435" y="86"/>
                  </a:cubicBezTo>
                  <a:cubicBezTo>
                    <a:pt x="435" y="83"/>
                    <a:pt x="437" y="85"/>
                    <a:pt x="437" y="86"/>
                  </a:cubicBezTo>
                  <a:cubicBezTo>
                    <a:pt x="440" y="92"/>
                    <a:pt x="444" y="98"/>
                    <a:pt x="448" y="103"/>
                  </a:cubicBezTo>
                  <a:cubicBezTo>
                    <a:pt x="456" y="114"/>
                    <a:pt x="467" y="120"/>
                    <a:pt x="481" y="121"/>
                  </a:cubicBezTo>
                  <a:cubicBezTo>
                    <a:pt x="481" y="119"/>
                    <a:pt x="481" y="119"/>
                    <a:pt x="481" y="119"/>
                  </a:cubicBezTo>
                  <a:cubicBezTo>
                    <a:pt x="468" y="118"/>
                    <a:pt x="458" y="112"/>
                    <a:pt x="451" y="102"/>
                  </a:cubicBezTo>
                  <a:cubicBezTo>
                    <a:pt x="446" y="95"/>
                    <a:pt x="442" y="84"/>
                    <a:pt x="440" y="76"/>
                  </a:cubicBezTo>
                  <a:cubicBezTo>
                    <a:pt x="439" y="74"/>
                    <a:pt x="438" y="71"/>
                    <a:pt x="438" y="68"/>
                  </a:cubicBezTo>
                  <a:cubicBezTo>
                    <a:pt x="438" y="56"/>
                    <a:pt x="447" y="42"/>
                    <a:pt x="447" y="28"/>
                  </a:cubicBezTo>
                  <a:cubicBezTo>
                    <a:pt x="447" y="24"/>
                    <a:pt x="446" y="19"/>
                    <a:pt x="445" y="15"/>
                  </a:cubicBezTo>
                  <a:cubicBezTo>
                    <a:pt x="443" y="11"/>
                    <a:pt x="436" y="14"/>
                    <a:pt x="437" y="17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7" name="Freeform 804">
              <a:extLst>
                <a:ext uri="{FF2B5EF4-FFF2-40B4-BE49-F238E27FC236}">
                  <a16:creationId xmlns:a16="http://schemas.microsoft.com/office/drawing/2014/main" id="{EF33EACD-0B71-4AB7-AD59-801B6AD8A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442"/>
              <a:ext cx="555" cy="1229"/>
            </a:xfrm>
            <a:custGeom>
              <a:avLst/>
              <a:gdLst>
                <a:gd name="T0" fmla="*/ 2802 w 247"/>
                <a:gd name="T1" fmla="*/ 1218 h 548"/>
                <a:gd name="T2" fmla="*/ 1701 w 247"/>
                <a:gd name="T3" fmla="*/ 588 h 548"/>
                <a:gd name="T4" fmla="*/ 1303 w 247"/>
                <a:gd name="T5" fmla="*/ 608 h 548"/>
                <a:gd name="T6" fmla="*/ 928 w 247"/>
                <a:gd name="T7" fmla="*/ 473 h 548"/>
                <a:gd name="T8" fmla="*/ 1020 w 247"/>
                <a:gd name="T9" fmla="*/ 316 h 548"/>
                <a:gd name="T10" fmla="*/ 1903 w 247"/>
                <a:gd name="T11" fmla="*/ 227 h 548"/>
                <a:gd name="T12" fmla="*/ 1636 w 247"/>
                <a:gd name="T13" fmla="*/ 0 h 548"/>
                <a:gd name="T14" fmla="*/ 773 w 247"/>
                <a:gd name="T15" fmla="*/ 215 h 548"/>
                <a:gd name="T16" fmla="*/ 191 w 247"/>
                <a:gd name="T17" fmla="*/ 215 h 548"/>
                <a:gd name="T18" fmla="*/ 9 w 247"/>
                <a:gd name="T19" fmla="*/ 262 h 548"/>
                <a:gd name="T20" fmla="*/ 854 w 247"/>
                <a:gd name="T21" fmla="*/ 1817 h 548"/>
                <a:gd name="T22" fmla="*/ 1202 w 247"/>
                <a:gd name="T23" fmla="*/ 2651 h 548"/>
                <a:gd name="T24" fmla="*/ 1076 w 247"/>
                <a:gd name="T25" fmla="*/ 3586 h 548"/>
                <a:gd name="T26" fmla="*/ 939 w 247"/>
                <a:gd name="T27" fmla="*/ 4210 h 548"/>
                <a:gd name="T28" fmla="*/ 908 w 247"/>
                <a:gd name="T29" fmla="*/ 4492 h 548"/>
                <a:gd name="T30" fmla="*/ 984 w 247"/>
                <a:gd name="T31" fmla="*/ 4894 h 548"/>
                <a:gd name="T32" fmla="*/ 762 w 247"/>
                <a:gd name="T33" fmla="*/ 5719 h 548"/>
                <a:gd name="T34" fmla="*/ 782 w 247"/>
                <a:gd name="T35" fmla="*/ 6172 h 548"/>
                <a:gd name="T36" fmla="*/ 883 w 247"/>
                <a:gd name="T37" fmla="*/ 5954 h 548"/>
                <a:gd name="T38" fmla="*/ 863 w 247"/>
                <a:gd name="T39" fmla="*/ 5719 h 548"/>
                <a:gd name="T40" fmla="*/ 1090 w 247"/>
                <a:gd name="T41" fmla="*/ 4849 h 548"/>
                <a:gd name="T42" fmla="*/ 1065 w 247"/>
                <a:gd name="T43" fmla="*/ 4447 h 548"/>
                <a:gd name="T44" fmla="*/ 1393 w 247"/>
                <a:gd name="T45" fmla="*/ 4647 h 548"/>
                <a:gd name="T46" fmla="*/ 1530 w 247"/>
                <a:gd name="T47" fmla="*/ 4929 h 548"/>
                <a:gd name="T48" fmla="*/ 1328 w 247"/>
                <a:gd name="T49" fmla="*/ 4411 h 548"/>
                <a:gd name="T50" fmla="*/ 1110 w 247"/>
                <a:gd name="T51" fmla="*/ 4295 h 548"/>
                <a:gd name="T52" fmla="*/ 1065 w 247"/>
                <a:gd name="T53" fmla="*/ 4165 h 548"/>
                <a:gd name="T54" fmla="*/ 1211 w 247"/>
                <a:gd name="T55" fmla="*/ 3586 h 548"/>
                <a:gd name="T56" fmla="*/ 1337 w 247"/>
                <a:gd name="T57" fmla="*/ 2651 h 548"/>
                <a:gd name="T58" fmla="*/ 1009 w 247"/>
                <a:gd name="T59" fmla="*/ 1817 h 548"/>
                <a:gd name="T60" fmla="*/ 1393 w 247"/>
                <a:gd name="T61" fmla="*/ 2063 h 548"/>
                <a:gd name="T62" fmla="*/ 1995 w 247"/>
                <a:gd name="T63" fmla="*/ 2877 h 548"/>
                <a:gd name="T64" fmla="*/ 2539 w 247"/>
                <a:gd name="T65" fmla="*/ 3656 h 548"/>
                <a:gd name="T66" fmla="*/ 2645 w 247"/>
                <a:gd name="T67" fmla="*/ 4376 h 548"/>
                <a:gd name="T68" fmla="*/ 2620 w 247"/>
                <a:gd name="T69" fmla="*/ 4772 h 548"/>
                <a:gd name="T70" fmla="*/ 2793 w 247"/>
                <a:gd name="T71" fmla="*/ 4241 h 548"/>
                <a:gd name="T72" fmla="*/ 2539 w 247"/>
                <a:gd name="T73" fmla="*/ 3214 h 548"/>
                <a:gd name="T74" fmla="*/ 2029 w 247"/>
                <a:gd name="T75" fmla="*/ 2480 h 548"/>
                <a:gd name="T76" fmla="*/ 1211 w 247"/>
                <a:gd name="T77" fmla="*/ 1761 h 548"/>
                <a:gd name="T78" fmla="*/ 566 w 247"/>
                <a:gd name="T79" fmla="*/ 926 h 548"/>
                <a:gd name="T80" fmla="*/ 445 w 247"/>
                <a:gd name="T81" fmla="*/ 361 h 548"/>
                <a:gd name="T82" fmla="*/ 701 w 247"/>
                <a:gd name="T83" fmla="*/ 408 h 548"/>
                <a:gd name="T84" fmla="*/ 1076 w 247"/>
                <a:gd name="T85" fmla="*/ 664 h 548"/>
                <a:gd name="T86" fmla="*/ 1272 w 247"/>
                <a:gd name="T87" fmla="*/ 724 h 548"/>
                <a:gd name="T88" fmla="*/ 1737 w 247"/>
                <a:gd name="T89" fmla="*/ 834 h 548"/>
                <a:gd name="T90" fmla="*/ 2076 w 247"/>
                <a:gd name="T91" fmla="*/ 1299 h 548"/>
                <a:gd name="T92" fmla="*/ 2348 w 247"/>
                <a:gd name="T93" fmla="*/ 2016 h 548"/>
                <a:gd name="T94" fmla="*/ 2429 w 247"/>
                <a:gd name="T95" fmla="*/ 2088 h 548"/>
                <a:gd name="T96" fmla="*/ 2222 w 247"/>
                <a:gd name="T97" fmla="*/ 1469 h 548"/>
                <a:gd name="T98" fmla="*/ 1928 w 247"/>
                <a:gd name="T99" fmla="*/ 971 h 548"/>
                <a:gd name="T100" fmla="*/ 2065 w 247"/>
                <a:gd name="T101" fmla="*/ 789 h 5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7" h="548">
                  <a:moveTo>
                    <a:pt x="214" y="73"/>
                  </a:moveTo>
                  <a:cubicBezTo>
                    <a:pt x="230" y="80"/>
                    <a:pt x="242" y="91"/>
                    <a:pt x="243" y="106"/>
                  </a:cubicBezTo>
                  <a:cubicBezTo>
                    <a:pt x="243" y="109"/>
                    <a:pt x="247" y="111"/>
                    <a:pt x="247" y="108"/>
                  </a:cubicBezTo>
                  <a:cubicBezTo>
                    <a:pt x="246" y="87"/>
                    <a:pt x="230" y="75"/>
                    <a:pt x="216" y="66"/>
                  </a:cubicBezTo>
                  <a:cubicBezTo>
                    <a:pt x="204" y="60"/>
                    <a:pt x="194" y="60"/>
                    <a:pt x="183" y="60"/>
                  </a:cubicBezTo>
                  <a:cubicBezTo>
                    <a:pt x="173" y="60"/>
                    <a:pt x="164" y="53"/>
                    <a:pt x="150" y="52"/>
                  </a:cubicBezTo>
                  <a:cubicBezTo>
                    <a:pt x="149" y="52"/>
                    <a:pt x="148" y="52"/>
                    <a:pt x="148" y="52"/>
                  </a:cubicBezTo>
                  <a:cubicBezTo>
                    <a:pt x="139" y="53"/>
                    <a:pt x="131" y="54"/>
                    <a:pt x="123" y="54"/>
                  </a:cubicBezTo>
                  <a:cubicBezTo>
                    <a:pt x="120" y="54"/>
                    <a:pt x="118" y="54"/>
                    <a:pt x="115" y="54"/>
                  </a:cubicBezTo>
                  <a:cubicBezTo>
                    <a:pt x="114" y="54"/>
                    <a:pt x="114" y="54"/>
                    <a:pt x="113" y="54"/>
                  </a:cubicBezTo>
                  <a:cubicBezTo>
                    <a:pt x="108" y="53"/>
                    <a:pt x="103" y="52"/>
                    <a:pt x="99" y="50"/>
                  </a:cubicBezTo>
                  <a:cubicBezTo>
                    <a:pt x="95" y="48"/>
                    <a:pt x="88" y="45"/>
                    <a:pt x="82" y="42"/>
                  </a:cubicBezTo>
                  <a:cubicBezTo>
                    <a:pt x="78" y="40"/>
                    <a:pt x="75" y="37"/>
                    <a:pt x="73" y="35"/>
                  </a:cubicBezTo>
                  <a:cubicBezTo>
                    <a:pt x="70" y="32"/>
                    <a:pt x="73" y="30"/>
                    <a:pt x="75" y="30"/>
                  </a:cubicBezTo>
                  <a:cubicBezTo>
                    <a:pt x="80" y="30"/>
                    <a:pt x="85" y="29"/>
                    <a:pt x="90" y="28"/>
                  </a:cubicBezTo>
                  <a:cubicBezTo>
                    <a:pt x="102" y="25"/>
                    <a:pt x="113" y="19"/>
                    <a:pt x="123" y="16"/>
                  </a:cubicBezTo>
                  <a:cubicBezTo>
                    <a:pt x="130" y="14"/>
                    <a:pt x="138" y="12"/>
                    <a:pt x="144" y="12"/>
                  </a:cubicBezTo>
                  <a:cubicBezTo>
                    <a:pt x="153" y="12"/>
                    <a:pt x="161" y="14"/>
                    <a:pt x="168" y="20"/>
                  </a:cubicBezTo>
                  <a:cubicBezTo>
                    <a:pt x="173" y="25"/>
                    <a:pt x="177" y="26"/>
                    <a:pt x="181" y="32"/>
                  </a:cubicBezTo>
                  <a:cubicBezTo>
                    <a:pt x="184" y="25"/>
                    <a:pt x="182" y="16"/>
                    <a:pt x="176" y="11"/>
                  </a:cubicBezTo>
                  <a:cubicBezTo>
                    <a:pt x="166" y="3"/>
                    <a:pt x="155" y="0"/>
                    <a:pt x="144" y="0"/>
                  </a:cubicBezTo>
                  <a:cubicBezTo>
                    <a:pt x="136" y="0"/>
                    <a:pt x="127" y="2"/>
                    <a:pt x="119" y="4"/>
                  </a:cubicBezTo>
                  <a:cubicBezTo>
                    <a:pt x="107" y="8"/>
                    <a:pt x="97" y="14"/>
                    <a:pt x="87" y="16"/>
                  </a:cubicBezTo>
                  <a:cubicBezTo>
                    <a:pt x="81" y="17"/>
                    <a:pt x="75" y="18"/>
                    <a:pt x="68" y="19"/>
                  </a:cubicBezTo>
                  <a:cubicBezTo>
                    <a:pt x="60" y="19"/>
                    <a:pt x="53" y="20"/>
                    <a:pt x="45" y="20"/>
                  </a:cubicBezTo>
                  <a:cubicBezTo>
                    <a:pt x="39" y="21"/>
                    <a:pt x="32" y="21"/>
                    <a:pt x="26" y="20"/>
                  </a:cubicBezTo>
                  <a:cubicBezTo>
                    <a:pt x="23" y="20"/>
                    <a:pt x="20" y="20"/>
                    <a:pt x="17" y="19"/>
                  </a:cubicBezTo>
                  <a:cubicBezTo>
                    <a:pt x="17" y="18"/>
                    <a:pt x="15" y="19"/>
                    <a:pt x="15" y="18"/>
                  </a:cubicBezTo>
                  <a:cubicBezTo>
                    <a:pt x="13" y="15"/>
                    <a:pt x="11" y="15"/>
                    <a:pt x="8" y="16"/>
                  </a:cubicBezTo>
                  <a:cubicBezTo>
                    <a:pt x="4" y="17"/>
                    <a:pt x="0" y="20"/>
                    <a:pt x="1" y="23"/>
                  </a:cubicBezTo>
                  <a:cubicBezTo>
                    <a:pt x="7" y="41"/>
                    <a:pt x="20" y="61"/>
                    <a:pt x="37" y="91"/>
                  </a:cubicBezTo>
                  <a:cubicBezTo>
                    <a:pt x="44" y="105"/>
                    <a:pt x="54" y="116"/>
                    <a:pt x="62" y="128"/>
                  </a:cubicBezTo>
                  <a:cubicBezTo>
                    <a:pt x="69" y="137"/>
                    <a:pt x="74" y="149"/>
                    <a:pt x="75" y="161"/>
                  </a:cubicBezTo>
                  <a:cubicBezTo>
                    <a:pt x="77" y="175"/>
                    <a:pt x="84" y="187"/>
                    <a:pt x="90" y="198"/>
                  </a:cubicBezTo>
                  <a:cubicBezTo>
                    <a:pt x="97" y="209"/>
                    <a:pt x="104" y="218"/>
                    <a:pt x="106" y="229"/>
                  </a:cubicBezTo>
                  <a:cubicBezTo>
                    <a:pt x="106" y="231"/>
                    <a:pt x="106" y="233"/>
                    <a:pt x="106" y="235"/>
                  </a:cubicBezTo>
                  <a:cubicBezTo>
                    <a:pt x="107" y="253"/>
                    <a:pt x="92" y="272"/>
                    <a:pt x="92" y="295"/>
                  </a:cubicBezTo>
                  <a:cubicBezTo>
                    <a:pt x="92" y="298"/>
                    <a:pt x="92" y="300"/>
                    <a:pt x="93" y="303"/>
                  </a:cubicBezTo>
                  <a:cubicBezTo>
                    <a:pt x="94" y="310"/>
                    <a:pt x="95" y="315"/>
                    <a:pt x="95" y="318"/>
                  </a:cubicBezTo>
                  <a:cubicBezTo>
                    <a:pt x="95" y="322"/>
                    <a:pt x="94" y="325"/>
                    <a:pt x="91" y="331"/>
                  </a:cubicBezTo>
                  <a:cubicBezTo>
                    <a:pt x="85" y="340"/>
                    <a:pt x="80" y="348"/>
                    <a:pt x="80" y="358"/>
                  </a:cubicBezTo>
                  <a:cubicBezTo>
                    <a:pt x="80" y="363"/>
                    <a:pt x="81" y="368"/>
                    <a:pt x="83" y="373"/>
                  </a:cubicBezTo>
                  <a:cubicBezTo>
                    <a:pt x="85" y="377"/>
                    <a:pt x="86" y="380"/>
                    <a:pt x="86" y="383"/>
                  </a:cubicBezTo>
                  <a:cubicBezTo>
                    <a:pt x="86" y="383"/>
                    <a:pt x="86" y="384"/>
                    <a:pt x="85" y="385"/>
                  </a:cubicBezTo>
                  <a:cubicBezTo>
                    <a:pt x="85" y="388"/>
                    <a:pt x="83" y="390"/>
                    <a:pt x="80" y="398"/>
                  </a:cubicBezTo>
                  <a:cubicBezTo>
                    <a:pt x="79" y="401"/>
                    <a:pt x="79" y="403"/>
                    <a:pt x="79" y="405"/>
                  </a:cubicBezTo>
                  <a:cubicBezTo>
                    <a:pt x="79" y="418"/>
                    <a:pt x="87" y="425"/>
                    <a:pt x="87" y="431"/>
                  </a:cubicBezTo>
                  <a:cubicBezTo>
                    <a:pt x="87" y="432"/>
                    <a:pt x="87" y="433"/>
                    <a:pt x="87" y="434"/>
                  </a:cubicBezTo>
                  <a:cubicBezTo>
                    <a:pt x="87" y="445"/>
                    <a:pt x="77" y="462"/>
                    <a:pt x="73" y="475"/>
                  </a:cubicBezTo>
                  <a:cubicBezTo>
                    <a:pt x="71" y="485"/>
                    <a:pt x="67" y="495"/>
                    <a:pt x="67" y="507"/>
                  </a:cubicBezTo>
                  <a:cubicBezTo>
                    <a:pt x="67" y="507"/>
                    <a:pt x="67" y="507"/>
                    <a:pt x="67" y="507"/>
                  </a:cubicBezTo>
                  <a:cubicBezTo>
                    <a:pt x="67" y="514"/>
                    <a:pt x="69" y="522"/>
                    <a:pt x="69" y="528"/>
                  </a:cubicBezTo>
                  <a:cubicBezTo>
                    <a:pt x="69" y="533"/>
                    <a:pt x="68" y="537"/>
                    <a:pt x="67" y="539"/>
                  </a:cubicBezTo>
                  <a:cubicBezTo>
                    <a:pt x="65" y="542"/>
                    <a:pt x="66" y="546"/>
                    <a:pt x="69" y="547"/>
                  </a:cubicBezTo>
                  <a:cubicBezTo>
                    <a:pt x="70" y="548"/>
                    <a:pt x="71" y="548"/>
                    <a:pt x="72" y="548"/>
                  </a:cubicBezTo>
                  <a:cubicBezTo>
                    <a:pt x="74" y="548"/>
                    <a:pt x="73" y="547"/>
                    <a:pt x="74" y="545"/>
                  </a:cubicBezTo>
                  <a:cubicBezTo>
                    <a:pt x="77" y="540"/>
                    <a:pt x="78" y="534"/>
                    <a:pt x="78" y="528"/>
                  </a:cubicBezTo>
                  <a:cubicBezTo>
                    <a:pt x="78" y="520"/>
                    <a:pt x="76" y="512"/>
                    <a:pt x="76" y="507"/>
                  </a:cubicBezTo>
                  <a:cubicBezTo>
                    <a:pt x="76" y="507"/>
                    <a:pt x="76" y="507"/>
                    <a:pt x="76" y="507"/>
                  </a:cubicBezTo>
                  <a:cubicBezTo>
                    <a:pt x="76" y="507"/>
                    <a:pt x="76" y="507"/>
                    <a:pt x="76" y="507"/>
                  </a:cubicBezTo>
                  <a:cubicBezTo>
                    <a:pt x="76" y="497"/>
                    <a:pt x="79" y="489"/>
                    <a:pt x="82" y="478"/>
                  </a:cubicBezTo>
                  <a:cubicBezTo>
                    <a:pt x="85" y="467"/>
                    <a:pt x="96" y="451"/>
                    <a:pt x="96" y="435"/>
                  </a:cubicBezTo>
                  <a:cubicBezTo>
                    <a:pt x="96" y="434"/>
                    <a:pt x="96" y="432"/>
                    <a:pt x="96" y="430"/>
                  </a:cubicBezTo>
                  <a:cubicBezTo>
                    <a:pt x="94" y="419"/>
                    <a:pt x="87" y="412"/>
                    <a:pt x="88" y="406"/>
                  </a:cubicBezTo>
                  <a:cubicBezTo>
                    <a:pt x="88" y="405"/>
                    <a:pt x="88" y="404"/>
                    <a:pt x="88" y="403"/>
                  </a:cubicBezTo>
                  <a:cubicBezTo>
                    <a:pt x="89" y="401"/>
                    <a:pt x="91" y="398"/>
                    <a:pt x="94" y="394"/>
                  </a:cubicBezTo>
                  <a:cubicBezTo>
                    <a:pt x="95" y="393"/>
                    <a:pt x="97" y="393"/>
                    <a:pt x="98" y="394"/>
                  </a:cubicBezTo>
                  <a:cubicBezTo>
                    <a:pt x="103" y="396"/>
                    <a:pt x="111" y="397"/>
                    <a:pt x="113" y="399"/>
                  </a:cubicBezTo>
                  <a:cubicBezTo>
                    <a:pt x="120" y="402"/>
                    <a:pt x="121" y="406"/>
                    <a:pt x="123" y="412"/>
                  </a:cubicBezTo>
                  <a:cubicBezTo>
                    <a:pt x="124" y="419"/>
                    <a:pt x="125" y="426"/>
                    <a:pt x="130" y="434"/>
                  </a:cubicBezTo>
                  <a:cubicBezTo>
                    <a:pt x="131" y="436"/>
                    <a:pt x="131" y="438"/>
                    <a:pt x="132" y="438"/>
                  </a:cubicBezTo>
                  <a:cubicBezTo>
                    <a:pt x="133" y="438"/>
                    <a:pt x="134" y="437"/>
                    <a:pt x="135" y="437"/>
                  </a:cubicBezTo>
                  <a:cubicBezTo>
                    <a:pt x="137" y="436"/>
                    <a:pt x="138" y="432"/>
                    <a:pt x="137" y="430"/>
                  </a:cubicBezTo>
                  <a:cubicBezTo>
                    <a:pt x="133" y="425"/>
                    <a:pt x="133" y="418"/>
                    <a:pt x="131" y="411"/>
                  </a:cubicBezTo>
                  <a:cubicBezTo>
                    <a:pt x="129" y="404"/>
                    <a:pt x="126" y="396"/>
                    <a:pt x="117" y="391"/>
                  </a:cubicBezTo>
                  <a:cubicBezTo>
                    <a:pt x="112" y="388"/>
                    <a:pt x="107" y="387"/>
                    <a:pt x="103" y="385"/>
                  </a:cubicBezTo>
                  <a:cubicBezTo>
                    <a:pt x="101" y="384"/>
                    <a:pt x="100" y="383"/>
                    <a:pt x="100" y="383"/>
                  </a:cubicBezTo>
                  <a:cubicBezTo>
                    <a:pt x="99" y="382"/>
                    <a:pt x="98" y="382"/>
                    <a:pt x="98" y="381"/>
                  </a:cubicBezTo>
                  <a:cubicBezTo>
                    <a:pt x="98" y="381"/>
                    <a:pt x="98" y="381"/>
                    <a:pt x="98" y="381"/>
                  </a:cubicBezTo>
                  <a:cubicBezTo>
                    <a:pt x="98" y="380"/>
                    <a:pt x="97" y="378"/>
                    <a:pt x="97" y="377"/>
                  </a:cubicBezTo>
                  <a:cubicBezTo>
                    <a:pt x="96" y="374"/>
                    <a:pt x="95" y="371"/>
                    <a:pt x="94" y="369"/>
                  </a:cubicBezTo>
                  <a:cubicBezTo>
                    <a:pt x="93" y="364"/>
                    <a:pt x="92" y="361"/>
                    <a:pt x="92" y="358"/>
                  </a:cubicBezTo>
                  <a:cubicBezTo>
                    <a:pt x="92" y="352"/>
                    <a:pt x="95" y="346"/>
                    <a:pt x="101" y="337"/>
                  </a:cubicBezTo>
                  <a:cubicBezTo>
                    <a:pt x="105" y="330"/>
                    <a:pt x="107" y="324"/>
                    <a:pt x="107" y="318"/>
                  </a:cubicBezTo>
                  <a:cubicBezTo>
                    <a:pt x="107" y="312"/>
                    <a:pt x="105" y="307"/>
                    <a:pt x="104" y="301"/>
                  </a:cubicBezTo>
                  <a:cubicBezTo>
                    <a:pt x="104" y="299"/>
                    <a:pt x="104" y="297"/>
                    <a:pt x="104" y="295"/>
                  </a:cubicBezTo>
                  <a:cubicBezTo>
                    <a:pt x="104" y="277"/>
                    <a:pt x="118" y="258"/>
                    <a:pt x="118" y="235"/>
                  </a:cubicBezTo>
                  <a:cubicBezTo>
                    <a:pt x="118" y="232"/>
                    <a:pt x="118" y="230"/>
                    <a:pt x="118" y="228"/>
                  </a:cubicBezTo>
                  <a:cubicBezTo>
                    <a:pt x="116" y="213"/>
                    <a:pt x="109" y="201"/>
                    <a:pt x="102" y="190"/>
                  </a:cubicBezTo>
                  <a:cubicBezTo>
                    <a:pt x="96" y="180"/>
                    <a:pt x="91" y="171"/>
                    <a:pt x="89" y="161"/>
                  </a:cubicBezTo>
                  <a:cubicBezTo>
                    <a:pt x="89" y="160"/>
                    <a:pt x="90" y="158"/>
                    <a:pt x="91" y="158"/>
                  </a:cubicBezTo>
                  <a:cubicBezTo>
                    <a:pt x="94" y="161"/>
                    <a:pt x="97" y="163"/>
                    <a:pt x="98" y="165"/>
                  </a:cubicBezTo>
                  <a:cubicBezTo>
                    <a:pt x="106" y="171"/>
                    <a:pt x="114" y="178"/>
                    <a:pt x="123" y="183"/>
                  </a:cubicBezTo>
                  <a:cubicBezTo>
                    <a:pt x="135" y="188"/>
                    <a:pt x="145" y="192"/>
                    <a:pt x="153" y="199"/>
                  </a:cubicBezTo>
                  <a:cubicBezTo>
                    <a:pt x="162" y="205"/>
                    <a:pt x="165" y="213"/>
                    <a:pt x="168" y="223"/>
                  </a:cubicBezTo>
                  <a:cubicBezTo>
                    <a:pt x="170" y="232"/>
                    <a:pt x="171" y="244"/>
                    <a:pt x="176" y="255"/>
                  </a:cubicBezTo>
                  <a:cubicBezTo>
                    <a:pt x="182" y="266"/>
                    <a:pt x="192" y="270"/>
                    <a:pt x="197" y="275"/>
                  </a:cubicBezTo>
                  <a:cubicBezTo>
                    <a:pt x="203" y="280"/>
                    <a:pt x="209" y="286"/>
                    <a:pt x="214" y="293"/>
                  </a:cubicBezTo>
                  <a:cubicBezTo>
                    <a:pt x="222" y="302"/>
                    <a:pt x="222" y="310"/>
                    <a:pt x="224" y="324"/>
                  </a:cubicBezTo>
                  <a:cubicBezTo>
                    <a:pt x="226" y="336"/>
                    <a:pt x="230" y="348"/>
                    <a:pt x="232" y="359"/>
                  </a:cubicBezTo>
                  <a:cubicBezTo>
                    <a:pt x="233" y="365"/>
                    <a:pt x="234" y="371"/>
                    <a:pt x="234" y="376"/>
                  </a:cubicBezTo>
                  <a:cubicBezTo>
                    <a:pt x="234" y="380"/>
                    <a:pt x="233" y="384"/>
                    <a:pt x="233" y="388"/>
                  </a:cubicBezTo>
                  <a:cubicBezTo>
                    <a:pt x="230" y="400"/>
                    <a:pt x="231" y="406"/>
                    <a:pt x="226" y="414"/>
                  </a:cubicBezTo>
                  <a:cubicBezTo>
                    <a:pt x="224" y="417"/>
                    <a:pt x="225" y="421"/>
                    <a:pt x="228" y="422"/>
                  </a:cubicBezTo>
                  <a:cubicBezTo>
                    <a:pt x="229" y="423"/>
                    <a:pt x="230" y="423"/>
                    <a:pt x="231" y="423"/>
                  </a:cubicBezTo>
                  <a:cubicBezTo>
                    <a:pt x="233" y="423"/>
                    <a:pt x="235" y="422"/>
                    <a:pt x="236" y="421"/>
                  </a:cubicBezTo>
                  <a:cubicBezTo>
                    <a:pt x="244" y="409"/>
                    <a:pt x="242" y="400"/>
                    <a:pt x="244" y="391"/>
                  </a:cubicBezTo>
                  <a:cubicBezTo>
                    <a:pt x="245" y="386"/>
                    <a:pt x="246" y="381"/>
                    <a:pt x="246" y="376"/>
                  </a:cubicBezTo>
                  <a:cubicBezTo>
                    <a:pt x="246" y="370"/>
                    <a:pt x="245" y="363"/>
                    <a:pt x="244" y="357"/>
                  </a:cubicBezTo>
                  <a:cubicBezTo>
                    <a:pt x="241" y="345"/>
                    <a:pt x="238" y="333"/>
                    <a:pt x="236" y="323"/>
                  </a:cubicBezTo>
                  <a:cubicBezTo>
                    <a:pt x="234" y="310"/>
                    <a:pt x="234" y="298"/>
                    <a:pt x="224" y="285"/>
                  </a:cubicBezTo>
                  <a:cubicBezTo>
                    <a:pt x="218" y="278"/>
                    <a:pt x="212" y="272"/>
                    <a:pt x="205" y="266"/>
                  </a:cubicBezTo>
                  <a:cubicBezTo>
                    <a:pt x="197" y="260"/>
                    <a:pt x="190" y="257"/>
                    <a:pt x="187" y="250"/>
                  </a:cubicBezTo>
                  <a:cubicBezTo>
                    <a:pt x="183" y="241"/>
                    <a:pt x="182" y="230"/>
                    <a:pt x="179" y="220"/>
                  </a:cubicBezTo>
                  <a:cubicBezTo>
                    <a:pt x="177" y="209"/>
                    <a:pt x="172" y="198"/>
                    <a:pt x="161" y="189"/>
                  </a:cubicBezTo>
                  <a:cubicBezTo>
                    <a:pt x="150" y="181"/>
                    <a:pt x="139" y="177"/>
                    <a:pt x="128" y="172"/>
                  </a:cubicBezTo>
                  <a:cubicBezTo>
                    <a:pt x="121" y="168"/>
                    <a:pt x="113" y="162"/>
                    <a:pt x="107" y="156"/>
                  </a:cubicBezTo>
                  <a:cubicBezTo>
                    <a:pt x="103" y="153"/>
                    <a:pt x="97" y="148"/>
                    <a:pt x="91" y="142"/>
                  </a:cubicBezTo>
                  <a:cubicBezTo>
                    <a:pt x="88" y="139"/>
                    <a:pt x="78" y="123"/>
                    <a:pt x="75" y="119"/>
                  </a:cubicBezTo>
                  <a:cubicBezTo>
                    <a:pt x="66" y="106"/>
                    <a:pt x="57" y="95"/>
                    <a:pt x="50" y="82"/>
                  </a:cubicBezTo>
                  <a:cubicBezTo>
                    <a:pt x="42" y="67"/>
                    <a:pt x="33" y="53"/>
                    <a:pt x="26" y="38"/>
                  </a:cubicBezTo>
                  <a:cubicBezTo>
                    <a:pt x="24" y="34"/>
                    <a:pt x="26" y="33"/>
                    <a:pt x="27" y="33"/>
                  </a:cubicBezTo>
                  <a:cubicBezTo>
                    <a:pt x="31" y="32"/>
                    <a:pt x="36" y="32"/>
                    <a:pt x="39" y="32"/>
                  </a:cubicBezTo>
                  <a:cubicBezTo>
                    <a:pt x="45" y="33"/>
                    <a:pt x="54" y="33"/>
                    <a:pt x="60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3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5" y="43"/>
                    <a:pt x="71" y="47"/>
                    <a:pt x="77" y="51"/>
                  </a:cubicBezTo>
                  <a:cubicBezTo>
                    <a:pt x="84" y="54"/>
                    <a:pt x="91" y="57"/>
                    <a:pt x="95" y="59"/>
                  </a:cubicBezTo>
                  <a:cubicBezTo>
                    <a:pt x="100" y="62"/>
                    <a:pt x="106" y="63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5" y="64"/>
                    <a:pt x="118" y="64"/>
                    <a:pt x="121" y="64"/>
                  </a:cubicBezTo>
                  <a:cubicBezTo>
                    <a:pt x="121" y="64"/>
                    <a:pt x="122" y="64"/>
                    <a:pt x="123" y="64"/>
                  </a:cubicBezTo>
                  <a:cubicBezTo>
                    <a:pt x="134" y="65"/>
                    <a:pt x="148" y="69"/>
                    <a:pt x="153" y="74"/>
                  </a:cubicBezTo>
                  <a:cubicBezTo>
                    <a:pt x="157" y="78"/>
                    <a:pt x="158" y="82"/>
                    <a:pt x="160" y="89"/>
                  </a:cubicBezTo>
                  <a:cubicBezTo>
                    <a:pt x="163" y="97"/>
                    <a:pt x="167" y="101"/>
                    <a:pt x="173" y="105"/>
                  </a:cubicBezTo>
                  <a:cubicBezTo>
                    <a:pt x="179" y="109"/>
                    <a:pt x="182" y="112"/>
                    <a:pt x="183" y="115"/>
                  </a:cubicBezTo>
                  <a:cubicBezTo>
                    <a:pt x="185" y="119"/>
                    <a:pt x="186" y="124"/>
                    <a:pt x="186" y="131"/>
                  </a:cubicBezTo>
                  <a:cubicBezTo>
                    <a:pt x="188" y="148"/>
                    <a:pt x="203" y="157"/>
                    <a:pt x="206" y="168"/>
                  </a:cubicBezTo>
                  <a:cubicBezTo>
                    <a:pt x="206" y="171"/>
                    <a:pt x="207" y="175"/>
                    <a:pt x="207" y="179"/>
                  </a:cubicBezTo>
                  <a:cubicBezTo>
                    <a:pt x="207" y="181"/>
                    <a:pt x="206" y="183"/>
                    <a:pt x="207" y="184"/>
                  </a:cubicBezTo>
                  <a:cubicBezTo>
                    <a:pt x="207" y="187"/>
                    <a:pt x="206" y="190"/>
                    <a:pt x="209" y="190"/>
                  </a:cubicBezTo>
                  <a:cubicBezTo>
                    <a:pt x="212" y="190"/>
                    <a:pt x="214" y="187"/>
                    <a:pt x="214" y="185"/>
                  </a:cubicBezTo>
                  <a:cubicBezTo>
                    <a:pt x="214" y="183"/>
                    <a:pt x="214" y="181"/>
                    <a:pt x="214" y="179"/>
                  </a:cubicBezTo>
                  <a:cubicBezTo>
                    <a:pt x="214" y="175"/>
                    <a:pt x="214" y="171"/>
                    <a:pt x="213" y="166"/>
                  </a:cubicBezTo>
                  <a:cubicBezTo>
                    <a:pt x="208" y="150"/>
                    <a:pt x="196" y="141"/>
                    <a:pt x="196" y="130"/>
                  </a:cubicBezTo>
                  <a:cubicBezTo>
                    <a:pt x="196" y="123"/>
                    <a:pt x="195" y="117"/>
                    <a:pt x="193" y="111"/>
                  </a:cubicBezTo>
                  <a:cubicBezTo>
                    <a:pt x="190" y="105"/>
                    <a:pt x="185" y="101"/>
                    <a:pt x="179" y="96"/>
                  </a:cubicBezTo>
                  <a:cubicBezTo>
                    <a:pt x="173" y="92"/>
                    <a:pt x="172" y="92"/>
                    <a:pt x="170" y="86"/>
                  </a:cubicBezTo>
                  <a:cubicBezTo>
                    <a:pt x="168" y="80"/>
                    <a:pt x="167" y="73"/>
                    <a:pt x="160" y="67"/>
                  </a:cubicBezTo>
                  <a:cubicBezTo>
                    <a:pt x="158" y="65"/>
                    <a:pt x="156" y="64"/>
                    <a:pt x="153" y="62"/>
                  </a:cubicBezTo>
                  <a:cubicBezTo>
                    <a:pt x="162" y="64"/>
                    <a:pt x="170" y="69"/>
                    <a:pt x="182" y="70"/>
                  </a:cubicBezTo>
                  <a:cubicBezTo>
                    <a:pt x="194" y="70"/>
                    <a:pt x="203" y="69"/>
                    <a:pt x="214" y="73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8" name="Freeform 805">
              <a:extLst>
                <a:ext uri="{FF2B5EF4-FFF2-40B4-BE49-F238E27FC236}">
                  <a16:creationId xmlns:a16="http://schemas.microsoft.com/office/drawing/2014/main" id="{7255D291-2643-453E-9A95-930FB5FC1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173"/>
              <a:ext cx="74" cy="103"/>
            </a:xfrm>
            <a:custGeom>
              <a:avLst/>
              <a:gdLst>
                <a:gd name="T0" fmla="*/ 126 w 33"/>
                <a:gd name="T1" fmla="*/ 125 h 46"/>
                <a:gd name="T2" fmla="*/ 20 w 33"/>
                <a:gd name="T3" fmla="*/ 336 h 46"/>
                <a:gd name="T4" fmla="*/ 36 w 33"/>
                <a:gd name="T5" fmla="*/ 437 h 46"/>
                <a:gd name="T6" fmla="*/ 81 w 33"/>
                <a:gd name="T7" fmla="*/ 470 h 46"/>
                <a:gd name="T8" fmla="*/ 110 w 33"/>
                <a:gd name="T9" fmla="*/ 517 h 46"/>
                <a:gd name="T10" fmla="*/ 215 w 33"/>
                <a:gd name="T11" fmla="*/ 215 h 46"/>
                <a:gd name="T12" fmla="*/ 271 w 33"/>
                <a:gd name="T13" fmla="*/ 361 h 46"/>
                <a:gd name="T14" fmla="*/ 316 w 33"/>
                <a:gd name="T15" fmla="*/ 36 h 46"/>
                <a:gd name="T16" fmla="*/ 182 w 33"/>
                <a:gd name="T17" fmla="*/ 9 h 46"/>
                <a:gd name="T18" fmla="*/ 65 w 33"/>
                <a:gd name="T19" fmla="*/ 181 h 46"/>
                <a:gd name="T20" fmla="*/ 56 w 33"/>
                <a:gd name="T21" fmla="*/ 202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46">
                  <a:moveTo>
                    <a:pt x="11" y="11"/>
                  </a:moveTo>
                  <a:cubicBezTo>
                    <a:pt x="6" y="15"/>
                    <a:pt x="4" y="24"/>
                    <a:pt x="2" y="30"/>
                  </a:cubicBezTo>
                  <a:cubicBezTo>
                    <a:pt x="1" y="34"/>
                    <a:pt x="0" y="35"/>
                    <a:pt x="3" y="39"/>
                  </a:cubicBezTo>
                  <a:cubicBezTo>
                    <a:pt x="4" y="40"/>
                    <a:pt x="6" y="41"/>
                    <a:pt x="7" y="42"/>
                  </a:cubicBezTo>
                  <a:cubicBezTo>
                    <a:pt x="9" y="43"/>
                    <a:pt x="9" y="45"/>
                    <a:pt x="10" y="46"/>
                  </a:cubicBezTo>
                  <a:cubicBezTo>
                    <a:pt x="17" y="40"/>
                    <a:pt x="12" y="25"/>
                    <a:pt x="19" y="19"/>
                  </a:cubicBezTo>
                  <a:cubicBezTo>
                    <a:pt x="26" y="13"/>
                    <a:pt x="14" y="39"/>
                    <a:pt x="24" y="32"/>
                  </a:cubicBezTo>
                  <a:cubicBezTo>
                    <a:pt x="30" y="28"/>
                    <a:pt x="33" y="9"/>
                    <a:pt x="28" y="3"/>
                  </a:cubicBezTo>
                  <a:cubicBezTo>
                    <a:pt x="25" y="0"/>
                    <a:pt x="19" y="0"/>
                    <a:pt x="16" y="1"/>
                  </a:cubicBezTo>
                  <a:cubicBezTo>
                    <a:pt x="9" y="4"/>
                    <a:pt x="7" y="10"/>
                    <a:pt x="6" y="16"/>
                  </a:cubicBezTo>
                  <a:cubicBezTo>
                    <a:pt x="6" y="17"/>
                    <a:pt x="6" y="18"/>
                    <a:pt x="5" y="18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29" name="Freeform 806">
              <a:extLst>
                <a:ext uri="{FF2B5EF4-FFF2-40B4-BE49-F238E27FC236}">
                  <a16:creationId xmlns:a16="http://schemas.microsoft.com/office/drawing/2014/main" id="{2CC236A7-9BE2-4E34-A51D-D89CE1C4C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278"/>
              <a:ext cx="42" cy="119"/>
            </a:xfrm>
            <a:custGeom>
              <a:avLst/>
              <a:gdLst>
                <a:gd name="T0" fmla="*/ 206 w 19"/>
                <a:gd name="T1" fmla="*/ 9 h 53"/>
                <a:gd name="T2" fmla="*/ 186 w 19"/>
                <a:gd name="T3" fmla="*/ 283 h 53"/>
                <a:gd name="T4" fmla="*/ 161 w 19"/>
                <a:gd name="T5" fmla="*/ 555 h 53"/>
                <a:gd name="T6" fmla="*/ 64 w 19"/>
                <a:gd name="T7" fmla="*/ 519 h 53"/>
                <a:gd name="T8" fmla="*/ 108 w 19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3">
                  <a:moveTo>
                    <a:pt x="19" y="1"/>
                  </a:moveTo>
                  <a:cubicBezTo>
                    <a:pt x="17" y="9"/>
                    <a:pt x="17" y="17"/>
                    <a:pt x="17" y="25"/>
                  </a:cubicBezTo>
                  <a:cubicBezTo>
                    <a:pt x="17" y="31"/>
                    <a:pt x="19" y="44"/>
                    <a:pt x="15" y="49"/>
                  </a:cubicBezTo>
                  <a:cubicBezTo>
                    <a:pt x="12" y="53"/>
                    <a:pt x="7" y="50"/>
                    <a:pt x="6" y="46"/>
                  </a:cubicBezTo>
                  <a:cubicBezTo>
                    <a:pt x="0" y="31"/>
                    <a:pt x="6" y="14"/>
                    <a:pt x="10" y="0"/>
                  </a:cubicBezTo>
                </a:path>
              </a:pathLst>
            </a:custGeom>
            <a:solidFill>
              <a:srgbClr val="CA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0" name="Freeform 807">
              <a:extLst>
                <a:ext uri="{FF2B5EF4-FFF2-40B4-BE49-F238E27FC236}">
                  <a16:creationId xmlns:a16="http://schemas.microsoft.com/office/drawing/2014/main" id="{7C7C650E-1C61-47A8-BA55-A8DF2D22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195"/>
              <a:ext cx="20" cy="63"/>
            </a:xfrm>
            <a:custGeom>
              <a:avLst/>
              <a:gdLst>
                <a:gd name="T0" fmla="*/ 36 w 9"/>
                <a:gd name="T1" fmla="*/ 45 h 28"/>
                <a:gd name="T2" fmla="*/ 89 w 9"/>
                <a:gd name="T3" fmla="*/ 101 h 28"/>
                <a:gd name="T4" fmla="*/ 9 w 9"/>
                <a:gd name="T5" fmla="*/ 320 h 28"/>
                <a:gd name="T6" fmla="*/ 44 w 9"/>
                <a:gd name="T7" fmla="*/ 5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8">
                  <a:moveTo>
                    <a:pt x="3" y="4"/>
                  </a:moveTo>
                  <a:cubicBezTo>
                    <a:pt x="8" y="0"/>
                    <a:pt x="9" y="6"/>
                    <a:pt x="8" y="9"/>
                  </a:cubicBezTo>
                  <a:cubicBezTo>
                    <a:pt x="6" y="16"/>
                    <a:pt x="0" y="21"/>
                    <a:pt x="1" y="28"/>
                  </a:cubicBezTo>
                  <a:cubicBezTo>
                    <a:pt x="4" y="24"/>
                    <a:pt x="5" y="9"/>
                    <a:pt x="4" y="5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1" name="Freeform 808">
              <a:extLst>
                <a:ext uri="{FF2B5EF4-FFF2-40B4-BE49-F238E27FC236}">
                  <a16:creationId xmlns:a16="http://schemas.microsoft.com/office/drawing/2014/main" id="{17DC854D-DD95-4C3E-B22B-D2EC90EA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112"/>
              <a:ext cx="38" cy="101"/>
            </a:xfrm>
            <a:custGeom>
              <a:avLst/>
              <a:gdLst>
                <a:gd name="T0" fmla="*/ 0 w 17"/>
                <a:gd name="T1" fmla="*/ 0 h 45"/>
                <a:gd name="T2" fmla="*/ 179 w 17"/>
                <a:gd name="T3" fmla="*/ 182 h 45"/>
                <a:gd name="T4" fmla="*/ 170 w 17"/>
                <a:gd name="T5" fmla="*/ 352 h 45"/>
                <a:gd name="T6" fmla="*/ 65 w 17"/>
                <a:gd name="T7" fmla="*/ 509 h 45"/>
                <a:gd name="T8" fmla="*/ 125 w 17"/>
                <a:gd name="T9" fmla="*/ 218 h 45"/>
                <a:gd name="T10" fmla="*/ 20 w 17"/>
                <a:gd name="T11" fmla="*/ 9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5">
                  <a:moveTo>
                    <a:pt x="0" y="0"/>
                  </a:moveTo>
                  <a:cubicBezTo>
                    <a:pt x="8" y="2"/>
                    <a:pt x="14" y="9"/>
                    <a:pt x="16" y="16"/>
                  </a:cubicBezTo>
                  <a:cubicBezTo>
                    <a:pt x="17" y="20"/>
                    <a:pt x="16" y="26"/>
                    <a:pt x="15" y="31"/>
                  </a:cubicBezTo>
                  <a:cubicBezTo>
                    <a:pt x="13" y="36"/>
                    <a:pt x="7" y="40"/>
                    <a:pt x="6" y="45"/>
                  </a:cubicBezTo>
                  <a:cubicBezTo>
                    <a:pt x="11" y="39"/>
                    <a:pt x="12" y="26"/>
                    <a:pt x="11" y="19"/>
                  </a:cubicBezTo>
                  <a:cubicBezTo>
                    <a:pt x="10" y="13"/>
                    <a:pt x="6" y="5"/>
                    <a:pt x="2" y="1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2" name="Freeform 809">
              <a:extLst>
                <a:ext uri="{FF2B5EF4-FFF2-40B4-BE49-F238E27FC236}">
                  <a16:creationId xmlns:a16="http://schemas.microsoft.com/office/drawing/2014/main" id="{6911E174-5A92-4CA1-8397-102C1B6E8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446"/>
              <a:ext cx="67" cy="162"/>
            </a:xfrm>
            <a:custGeom>
              <a:avLst/>
              <a:gdLst>
                <a:gd name="T0" fmla="*/ 65 w 30"/>
                <a:gd name="T1" fmla="*/ 446 h 72"/>
                <a:gd name="T2" fmla="*/ 235 w 30"/>
                <a:gd name="T3" fmla="*/ 218 h 72"/>
                <a:gd name="T4" fmla="*/ 324 w 30"/>
                <a:gd name="T5" fmla="*/ 0 h 72"/>
                <a:gd name="T6" fmla="*/ 235 w 30"/>
                <a:gd name="T7" fmla="*/ 389 h 72"/>
                <a:gd name="T8" fmla="*/ 170 w 30"/>
                <a:gd name="T9" fmla="*/ 821 h 72"/>
                <a:gd name="T10" fmla="*/ 145 w 30"/>
                <a:gd name="T11" fmla="*/ 673 h 72"/>
                <a:gd name="T12" fmla="*/ 134 w 30"/>
                <a:gd name="T13" fmla="*/ 527 h 72"/>
                <a:gd name="T14" fmla="*/ 0 w 30"/>
                <a:gd name="T15" fmla="*/ 693 h 72"/>
                <a:gd name="T16" fmla="*/ 80 w 30"/>
                <a:gd name="T17" fmla="*/ 446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72">
                  <a:moveTo>
                    <a:pt x="6" y="39"/>
                  </a:moveTo>
                  <a:cubicBezTo>
                    <a:pt x="11" y="33"/>
                    <a:pt x="16" y="26"/>
                    <a:pt x="21" y="19"/>
                  </a:cubicBezTo>
                  <a:cubicBezTo>
                    <a:pt x="24" y="13"/>
                    <a:pt x="25" y="5"/>
                    <a:pt x="29" y="0"/>
                  </a:cubicBezTo>
                  <a:cubicBezTo>
                    <a:pt x="30" y="13"/>
                    <a:pt x="25" y="22"/>
                    <a:pt x="21" y="34"/>
                  </a:cubicBezTo>
                  <a:cubicBezTo>
                    <a:pt x="18" y="45"/>
                    <a:pt x="11" y="60"/>
                    <a:pt x="15" y="72"/>
                  </a:cubicBezTo>
                  <a:cubicBezTo>
                    <a:pt x="15" y="68"/>
                    <a:pt x="14" y="63"/>
                    <a:pt x="13" y="59"/>
                  </a:cubicBezTo>
                  <a:cubicBezTo>
                    <a:pt x="13" y="57"/>
                    <a:pt x="13" y="47"/>
                    <a:pt x="12" y="46"/>
                  </a:cubicBezTo>
                  <a:cubicBezTo>
                    <a:pt x="7" y="42"/>
                    <a:pt x="1" y="58"/>
                    <a:pt x="0" y="61"/>
                  </a:cubicBezTo>
                  <a:cubicBezTo>
                    <a:pt x="3" y="54"/>
                    <a:pt x="4" y="46"/>
                    <a:pt x="7" y="39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3" name="Freeform 810">
              <a:extLst>
                <a:ext uri="{FF2B5EF4-FFF2-40B4-BE49-F238E27FC236}">
                  <a16:creationId xmlns:a16="http://schemas.microsoft.com/office/drawing/2014/main" id="{70A460D9-6E52-42E0-BAD5-2C553BC7A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742"/>
              <a:ext cx="29" cy="36"/>
            </a:xfrm>
            <a:custGeom>
              <a:avLst/>
              <a:gdLst>
                <a:gd name="T0" fmla="*/ 0 w 13"/>
                <a:gd name="T1" fmla="*/ 56 h 16"/>
                <a:gd name="T2" fmla="*/ 145 w 13"/>
                <a:gd name="T3" fmla="*/ 0 h 16"/>
                <a:gd name="T4" fmla="*/ 56 w 13"/>
                <a:gd name="T5" fmla="*/ 182 h 16"/>
                <a:gd name="T6" fmla="*/ 0 w 13"/>
                <a:gd name="T7" fmla="*/ 7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0" y="5"/>
                  </a:moveTo>
                  <a:cubicBezTo>
                    <a:pt x="4" y="3"/>
                    <a:pt x="9" y="0"/>
                    <a:pt x="13" y="0"/>
                  </a:cubicBezTo>
                  <a:cubicBezTo>
                    <a:pt x="12" y="5"/>
                    <a:pt x="7" y="10"/>
                    <a:pt x="5" y="16"/>
                  </a:cubicBezTo>
                  <a:cubicBezTo>
                    <a:pt x="6" y="12"/>
                    <a:pt x="5" y="7"/>
                    <a:pt x="0" y="6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4" name="Freeform 811">
              <a:extLst>
                <a:ext uri="{FF2B5EF4-FFF2-40B4-BE49-F238E27FC236}">
                  <a16:creationId xmlns:a16="http://schemas.microsoft.com/office/drawing/2014/main" id="{AAF5DA39-E174-4DDD-BF92-BC2BE7098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987"/>
              <a:ext cx="20" cy="61"/>
            </a:xfrm>
            <a:custGeom>
              <a:avLst/>
              <a:gdLst>
                <a:gd name="T0" fmla="*/ 9 w 9"/>
                <a:gd name="T1" fmla="*/ 0 h 27"/>
                <a:gd name="T2" fmla="*/ 80 w 9"/>
                <a:gd name="T3" fmla="*/ 163 h 27"/>
                <a:gd name="T4" fmla="*/ 64 w 9"/>
                <a:gd name="T5" fmla="*/ 312 h 27"/>
                <a:gd name="T6" fmla="*/ 9 w 9"/>
                <a:gd name="T7" fmla="*/ 5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7">
                  <a:moveTo>
                    <a:pt x="1" y="0"/>
                  </a:moveTo>
                  <a:cubicBezTo>
                    <a:pt x="1" y="5"/>
                    <a:pt x="5" y="9"/>
                    <a:pt x="7" y="14"/>
                  </a:cubicBezTo>
                  <a:cubicBezTo>
                    <a:pt x="9" y="20"/>
                    <a:pt x="8" y="22"/>
                    <a:pt x="6" y="27"/>
                  </a:cubicBezTo>
                  <a:cubicBezTo>
                    <a:pt x="6" y="20"/>
                    <a:pt x="0" y="12"/>
                    <a:pt x="1" y="5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5" name="Freeform 812">
              <a:extLst>
                <a:ext uri="{FF2B5EF4-FFF2-40B4-BE49-F238E27FC236}">
                  <a16:creationId xmlns:a16="http://schemas.microsoft.com/office/drawing/2014/main" id="{2C415E21-4081-4E9E-9841-13E296AF7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3117"/>
              <a:ext cx="27" cy="45"/>
            </a:xfrm>
            <a:custGeom>
              <a:avLst/>
              <a:gdLst>
                <a:gd name="T0" fmla="*/ 11 w 12"/>
                <a:gd name="T1" fmla="*/ 0 h 20"/>
                <a:gd name="T2" fmla="*/ 101 w 12"/>
                <a:gd name="T3" fmla="*/ 101 h 20"/>
                <a:gd name="T4" fmla="*/ 137 w 12"/>
                <a:gd name="T5" fmla="*/ 227 h 20"/>
                <a:gd name="T6" fmla="*/ 36 w 12"/>
                <a:gd name="T7" fmla="*/ 4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1" y="0"/>
                  </a:moveTo>
                  <a:cubicBezTo>
                    <a:pt x="3" y="4"/>
                    <a:pt x="8" y="5"/>
                    <a:pt x="9" y="9"/>
                  </a:cubicBezTo>
                  <a:cubicBezTo>
                    <a:pt x="11" y="13"/>
                    <a:pt x="9" y="17"/>
                    <a:pt x="12" y="20"/>
                  </a:cubicBezTo>
                  <a:cubicBezTo>
                    <a:pt x="10" y="16"/>
                    <a:pt x="0" y="9"/>
                    <a:pt x="3" y="4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6" name="Freeform 813">
              <a:extLst>
                <a:ext uri="{FF2B5EF4-FFF2-40B4-BE49-F238E27FC236}">
                  <a16:creationId xmlns:a16="http://schemas.microsoft.com/office/drawing/2014/main" id="{DFECE810-ED64-4C49-A35F-C973A2CB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3034"/>
              <a:ext cx="25" cy="34"/>
            </a:xfrm>
            <a:custGeom>
              <a:avLst/>
              <a:gdLst>
                <a:gd name="T0" fmla="*/ 0 w 11"/>
                <a:gd name="T1" fmla="*/ 36 h 15"/>
                <a:gd name="T2" fmla="*/ 82 w 11"/>
                <a:gd name="T3" fmla="*/ 0 h 15"/>
                <a:gd name="T4" fmla="*/ 130 w 11"/>
                <a:gd name="T5" fmla="*/ 118 h 15"/>
                <a:gd name="T6" fmla="*/ 93 w 11"/>
                <a:gd name="T7" fmla="*/ 175 h 15"/>
                <a:gd name="T8" fmla="*/ 36 w 11"/>
                <a:gd name="T9" fmla="*/ 5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5">
                  <a:moveTo>
                    <a:pt x="0" y="3"/>
                  </a:moveTo>
                  <a:cubicBezTo>
                    <a:pt x="3" y="2"/>
                    <a:pt x="5" y="1"/>
                    <a:pt x="7" y="0"/>
                  </a:cubicBezTo>
                  <a:cubicBezTo>
                    <a:pt x="8" y="4"/>
                    <a:pt x="9" y="7"/>
                    <a:pt x="11" y="10"/>
                  </a:cubicBezTo>
                  <a:cubicBezTo>
                    <a:pt x="8" y="10"/>
                    <a:pt x="6" y="13"/>
                    <a:pt x="8" y="15"/>
                  </a:cubicBezTo>
                  <a:cubicBezTo>
                    <a:pt x="6" y="12"/>
                    <a:pt x="2" y="8"/>
                    <a:pt x="3" y="5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7" name="Freeform 814">
              <a:extLst>
                <a:ext uri="{FF2B5EF4-FFF2-40B4-BE49-F238E27FC236}">
                  <a16:creationId xmlns:a16="http://schemas.microsoft.com/office/drawing/2014/main" id="{1ED51CE0-2B1B-4948-B35F-61404BF1A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742"/>
              <a:ext cx="20" cy="23"/>
            </a:xfrm>
            <a:custGeom>
              <a:avLst/>
              <a:gdLst>
                <a:gd name="T0" fmla="*/ 0 w 9"/>
                <a:gd name="T1" fmla="*/ 12 h 10"/>
                <a:gd name="T2" fmla="*/ 98 w 9"/>
                <a:gd name="T3" fmla="*/ 122 h 10"/>
                <a:gd name="T4" fmla="*/ 20 w 9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"/>
                  </a:moveTo>
                  <a:cubicBezTo>
                    <a:pt x="7" y="0"/>
                    <a:pt x="9" y="3"/>
                    <a:pt x="9" y="10"/>
                  </a:cubicBezTo>
                  <a:cubicBezTo>
                    <a:pt x="7" y="8"/>
                    <a:pt x="3" y="9"/>
                    <a:pt x="2" y="1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8" name="Freeform 815">
              <a:extLst>
                <a:ext uri="{FF2B5EF4-FFF2-40B4-BE49-F238E27FC236}">
                  <a16:creationId xmlns:a16="http://schemas.microsoft.com/office/drawing/2014/main" id="{843679BF-8BF9-4EC4-941F-C5440701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684"/>
              <a:ext cx="22" cy="14"/>
            </a:xfrm>
            <a:custGeom>
              <a:avLst/>
              <a:gdLst>
                <a:gd name="T0" fmla="*/ 0 w 10"/>
                <a:gd name="T1" fmla="*/ 28 h 6"/>
                <a:gd name="T2" fmla="*/ 106 w 10"/>
                <a:gd name="T3" fmla="*/ 65 h 6"/>
                <a:gd name="T4" fmla="*/ 73 w 10"/>
                <a:gd name="T5" fmla="*/ 7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2"/>
                  </a:moveTo>
                  <a:cubicBezTo>
                    <a:pt x="4" y="0"/>
                    <a:pt x="7" y="0"/>
                    <a:pt x="10" y="5"/>
                  </a:cubicBezTo>
                  <a:cubicBezTo>
                    <a:pt x="9" y="5"/>
                    <a:pt x="7" y="6"/>
                    <a:pt x="7" y="6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39" name="Freeform 816">
              <a:extLst>
                <a:ext uri="{FF2B5EF4-FFF2-40B4-BE49-F238E27FC236}">
                  <a16:creationId xmlns:a16="http://schemas.microsoft.com/office/drawing/2014/main" id="{CDCEC968-5901-4BE6-979A-237B44FB5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536"/>
              <a:ext cx="56" cy="137"/>
            </a:xfrm>
            <a:custGeom>
              <a:avLst/>
              <a:gdLst>
                <a:gd name="T0" fmla="*/ 181 w 25"/>
                <a:gd name="T1" fmla="*/ 263 h 61"/>
                <a:gd name="T2" fmla="*/ 9 w 25"/>
                <a:gd name="T3" fmla="*/ 692 h 61"/>
                <a:gd name="T4" fmla="*/ 280 w 25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1">
                  <a:moveTo>
                    <a:pt x="16" y="23"/>
                  </a:moveTo>
                  <a:cubicBezTo>
                    <a:pt x="10" y="35"/>
                    <a:pt x="5" y="50"/>
                    <a:pt x="1" y="61"/>
                  </a:cubicBezTo>
                  <a:cubicBezTo>
                    <a:pt x="0" y="39"/>
                    <a:pt x="15" y="19"/>
                    <a:pt x="25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0" name="Freeform 817">
              <a:extLst>
                <a:ext uri="{FF2B5EF4-FFF2-40B4-BE49-F238E27FC236}">
                  <a16:creationId xmlns:a16="http://schemas.microsoft.com/office/drawing/2014/main" id="{B293941A-4183-4AE2-90FA-EEABA80F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475"/>
              <a:ext cx="54" cy="61"/>
            </a:xfrm>
            <a:custGeom>
              <a:avLst/>
              <a:gdLst>
                <a:gd name="T0" fmla="*/ 0 w 24"/>
                <a:gd name="T1" fmla="*/ 81 h 27"/>
                <a:gd name="T2" fmla="*/ 275 w 24"/>
                <a:gd name="T3" fmla="*/ 117 h 27"/>
                <a:gd name="T4" fmla="*/ 218 w 24"/>
                <a:gd name="T5" fmla="*/ 312 h 27"/>
                <a:gd name="T6" fmla="*/ 56 w 24"/>
                <a:gd name="T7" fmla="*/ 72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2" y="0"/>
                    <a:pt x="18" y="9"/>
                    <a:pt x="24" y="10"/>
                  </a:cubicBezTo>
                  <a:cubicBezTo>
                    <a:pt x="16" y="12"/>
                    <a:pt x="14" y="17"/>
                    <a:pt x="19" y="27"/>
                  </a:cubicBezTo>
                  <a:cubicBezTo>
                    <a:pt x="16" y="19"/>
                    <a:pt x="8" y="13"/>
                    <a:pt x="5" y="6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1" name="Freeform 818">
              <a:extLst>
                <a:ext uri="{FF2B5EF4-FFF2-40B4-BE49-F238E27FC236}">
                  <a16:creationId xmlns:a16="http://schemas.microsoft.com/office/drawing/2014/main" id="{179A6528-881B-494B-A888-821ACBFA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464"/>
              <a:ext cx="56" cy="34"/>
            </a:xfrm>
            <a:custGeom>
              <a:avLst/>
              <a:gdLst>
                <a:gd name="T0" fmla="*/ 0 w 25"/>
                <a:gd name="T1" fmla="*/ 11 h 15"/>
                <a:gd name="T2" fmla="*/ 280 w 25"/>
                <a:gd name="T3" fmla="*/ 175 h 15"/>
                <a:gd name="T4" fmla="*/ 280 w 25"/>
                <a:gd name="T5" fmla="*/ 175 h 15"/>
                <a:gd name="T6" fmla="*/ 170 w 25"/>
                <a:gd name="T7" fmla="*/ 25 h 15"/>
                <a:gd name="T8" fmla="*/ 0 w 2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0" y="1"/>
                  </a:moveTo>
                  <a:cubicBezTo>
                    <a:pt x="11" y="1"/>
                    <a:pt x="17" y="10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9"/>
                    <a:pt x="21" y="5"/>
                    <a:pt x="15" y="2"/>
                  </a:cubicBezTo>
                  <a:cubicBezTo>
                    <a:pt x="10" y="0"/>
                    <a:pt x="6" y="3"/>
                    <a:pt x="0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2" name="Freeform 819">
              <a:extLst>
                <a:ext uri="{FF2B5EF4-FFF2-40B4-BE49-F238E27FC236}">
                  <a16:creationId xmlns:a16="http://schemas.microsoft.com/office/drawing/2014/main" id="{2BA311A3-F9FF-4E4D-9668-542C0B9AB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3487"/>
              <a:ext cx="15" cy="83"/>
            </a:xfrm>
            <a:custGeom>
              <a:avLst/>
              <a:gdLst>
                <a:gd name="T0" fmla="*/ 60 w 7"/>
                <a:gd name="T1" fmla="*/ 0 h 37"/>
                <a:gd name="T2" fmla="*/ 60 w 7"/>
                <a:gd name="T3" fmla="*/ 215 h 37"/>
                <a:gd name="T4" fmla="*/ 0 w 7"/>
                <a:gd name="T5" fmla="*/ 417 h 37"/>
                <a:gd name="T6" fmla="*/ 28 w 7"/>
                <a:gd name="T7" fmla="*/ 215 h 37"/>
                <a:gd name="T8" fmla="*/ 28 w 7"/>
                <a:gd name="T9" fmla="*/ 3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7">
                  <a:moveTo>
                    <a:pt x="6" y="0"/>
                  </a:moveTo>
                  <a:cubicBezTo>
                    <a:pt x="6" y="7"/>
                    <a:pt x="7" y="12"/>
                    <a:pt x="6" y="19"/>
                  </a:cubicBezTo>
                  <a:cubicBezTo>
                    <a:pt x="5" y="25"/>
                    <a:pt x="0" y="31"/>
                    <a:pt x="0" y="37"/>
                  </a:cubicBezTo>
                  <a:cubicBezTo>
                    <a:pt x="4" y="32"/>
                    <a:pt x="2" y="25"/>
                    <a:pt x="3" y="19"/>
                  </a:cubicBezTo>
                  <a:cubicBezTo>
                    <a:pt x="3" y="13"/>
                    <a:pt x="5" y="8"/>
                    <a:pt x="3" y="3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3" name="Freeform 820">
              <a:extLst>
                <a:ext uri="{FF2B5EF4-FFF2-40B4-BE49-F238E27FC236}">
                  <a16:creationId xmlns:a16="http://schemas.microsoft.com/office/drawing/2014/main" id="{21CE1EEF-1976-46B6-A9BA-1C5BE964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3258"/>
              <a:ext cx="29" cy="135"/>
            </a:xfrm>
            <a:custGeom>
              <a:avLst/>
              <a:gdLst>
                <a:gd name="T0" fmla="*/ 125 w 13"/>
                <a:gd name="T1" fmla="*/ 0 h 60"/>
                <a:gd name="T2" fmla="*/ 125 w 13"/>
                <a:gd name="T3" fmla="*/ 389 h 60"/>
                <a:gd name="T4" fmla="*/ 0 w 13"/>
                <a:gd name="T5" fmla="*/ 628 h 60"/>
                <a:gd name="T6" fmla="*/ 89 w 13"/>
                <a:gd name="T7" fmla="*/ 437 h 60"/>
                <a:gd name="T8" fmla="*/ 145 w 13"/>
                <a:gd name="T9" fmla="*/ 8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0">
                  <a:moveTo>
                    <a:pt x="11" y="0"/>
                  </a:moveTo>
                  <a:cubicBezTo>
                    <a:pt x="13" y="11"/>
                    <a:pt x="12" y="23"/>
                    <a:pt x="11" y="34"/>
                  </a:cubicBezTo>
                  <a:cubicBezTo>
                    <a:pt x="10" y="38"/>
                    <a:pt x="9" y="60"/>
                    <a:pt x="0" y="55"/>
                  </a:cubicBezTo>
                  <a:cubicBezTo>
                    <a:pt x="3" y="48"/>
                    <a:pt x="7" y="45"/>
                    <a:pt x="8" y="38"/>
                  </a:cubicBezTo>
                  <a:cubicBezTo>
                    <a:pt x="9" y="28"/>
                    <a:pt x="13" y="17"/>
                    <a:pt x="13" y="7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4" name="Freeform 821">
              <a:extLst>
                <a:ext uri="{FF2B5EF4-FFF2-40B4-BE49-F238E27FC236}">
                  <a16:creationId xmlns:a16="http://schemas.microsoft.com/office/drawing/2014/main" id="{A7381F4A-B29B-4E9D-B1DF-042C8EEE5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108"/>
              <a:ext cx="27" cy="112"/>
            </a:xfrm>
            <a:custGeom>
              <a:avLst/>
              <a:gdLst>
                <a:gd name="T0" fmla="*/ 101 w 12"/>
                <a:gd name="T1" fmla="*/ 20 h 50"/>
                <a:gd name="T2" fmla="*/ 126 w 12"/>
                <a:gd name="T3" fmla="*/ 316 h 50"/>
                <a:gd name="T4" fmla="*/ 0 w 12"/>
                <a:gd name="T5" fmla="*/ 562 h 50"/>
                <a:gd name="T6" fmla="*/ 45 w 12"/>
                <a:gd name="T7" fmla="*/ 417 h 50"/>
                <a:gd name="T8" fmla="*/ 101 w 12"/>
                <a:gd name="T9" fmla="*/ 291 h 50"/>
                <a:gd name="T10" fmla="*/ 117 w 12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50">
                  <a:moveTo>
                    <a:pt x="9" y="2"/>
                  </a:moveTo>
                  <a:cubicBezTo>
                    <a:pt x="10" y="10"/>
                    <a:pt x="12" y="20"/>
                    <a:pt x="11" y="28"/>
                  </a:cubicBezTo>
                  <a:cubicBezTo>
                    <a:pt x="9" y="36"/>
                    <a:pt x="3" y="43"/>
                    <a:pt x="0" y="50"/>
                  </a:cubicBezTo>
                  <a:cubicBezTo>
                    <a:pt x="2" y="46"/>
                    <a:pt x="2" y="42"/>
                    <a:pt x="4" y="37"/>
                  </a:cubicBezTo>
                  <a:cubicBezTo>
                    <a:pt x="6" y="34"/>
                    <a:pt x="9" y="30"/>
                    <a:pt x="9" y="26"/>
                  </a:cubicBezTo>
                  <a:cubicBezTo>
                    <a:pt x="11" y="17"/>
                    <a:pt x="7" y="8"/>
                    <a:pt x="10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5" name="Freeform 822">
              <a:extLst>
                <a:ext uri="{FF2B5EF4-FFF2-40B4-BE49-F238E27FC236}">
                  <a16:creationId xmlns:a16="http://schemas.microsoft.com/office/drawing/2014/main" id="{69601D9B-F830-4B3B-861F-1E93CE269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585"/>
              <a:ext cx="104" cy="162"/>
            </a:xfrm>
            <a:custGeom>
              <a:avLst/>
              <a:gdLst>
                <a:gd name="T0" fmla="*/ 0 w 46"/>
                <a:gd name="T1" fmla="*/ 0 h 72"/>
                <a:gd name="T2" fmla="*/ 531 w 46"/>
                <a:gd name="T3" fmla="*/ 821 h 72"/>
                <a:gd name="T4" fmla="*/ 0 w 46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72">
                  <a:moveTo>
                    <a:pt x="0" y="0"/>
                  </a:moveTo>
                  <a:cubicBezTo>
                    <a:pt x="9" y="16"/>
                    <a:pt x="30" y="51"/>
                    <a:pt x="46" y="72"/>
                  </a:cubicBezTo>
                  <a:cubicBezTo>
                    <a:pt x="35" y="59"/>
                    <a:pt x="6" y="27"/>
                    <a:pt x="0" y="0"/>
                  </a:cubicBezTo>
                </a:path>
              </a:pathLst>
            </a:custGeom>
            <a:solidFill>
              <a:srgbClr val="9C3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6" name="Freeform 823">
              <a:extLst>
                <a:ext uri="{FF2B5EF4-FFF2-40B4-BE49-F238E27FC236}">
                  <a16:creationId xmlns:a16="http://schemas.microsoft.com/office/drawing/2014/main" id="{6672D5C1-1B13-4B3D-828A-E65EC3CE0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031"/>
              <a:ext cx="505" cy="471"/>
            </a:xfrm>
            <a:custGeom>
              <a:avLst/>
              <a:gdLst>
                <a:gd name="T0" fmla="*/ 1683 w 225"/>
                <a:gd name="T1" fmla="*/ 754 h 210"/>
                <a:gd name="T2" fmla="*/ 1053 w 225"/>
                <a:gd name="T3" fmla="*/ 262 h 210"/>
                <a:gd name="T4" fmla="*/ 292 w 225"/>
                <a:gd name="T5" fmla="*/ 170 h 210"/>
                <a:gd name="T6" fmla="*/ 146 w 225"/>
                <a:gd name="T7" fmla="*/ 724 h 210"/>
                <a:gd name="T8" fmla="*/ 137 w 225"/>
                <a:gd name="T9" fmla="*/ 781 h 210"/>
                <a:gd name="T10" fmla="*/ 146 w 225"/>
                <a:gd name="T11" fmla="*/ 789 h 210"/>
                <a:gd name="T12" fmla="*/ 146 w 225"/>
                <a:gd name="T13" fmla="*/ 1126 h 210"/>
                <a:gd name="T14" fmla="*/ 45 w 225"/>
                <a:gd name="T15" fmla="*/ 1433 h 210"/>
                <a:gd name="T16" fmla="*/ 101 w 225"/>
                <a:gd name="T17" fmla="*/ 1841 h 210"/>
                <a:gd name="T18" fmla="*/ 352 w 225"/>
                <a:gd name="T19" fmla="*/ 2214 h 210"/>
                <a:gd name="T20" fmla="*/ 781 w 225"/>
                <a:gd name="T21" fmla="*/ 2324 h 210"/>
                <a:gd name="T22" fmla="*/ 817 w 225"/>
                <a:gd name="T23" fmla="*/ 2290 h 210"/>
                <a:gd name="T24" fmla="*/ 891 w 225"/>
                <a:gd name="T25" fmla="*/ 2234 h 210"/>
                <a:gd name="T26" fmla="*/ 963 w 225"/>
                <a:gd name="T27" fmla="*/ 2234 h 210"/>
                <a:gd name="T28" fmla="*/ 1028 w 225"/>
                <a:gd name="T29" fmla="*/ 2243 h 210"/>
                <a:gd name="T30" fmla="*/ 1190 w 225"/>
                <a:gd name="T31" fmla="*/ 2153 h 210"/>
                <a:gd name="T32" fmla="*/ 1517 w 225"/>
                <a:gd name="T33" fmla="*/ 2198 h 210"/>
                <a:gd name="T34" fmla="*/ 1899 w 225"/>
                <a:gd name="T35" fmla="*/ 1897 h 210"/>
                <a:gd name="T36" fmla="*/ 2218 w 225"/>
                <a:gd name="T37" fmla="*/ 1951 h 210"/>
                <a:gd name="T38" fmla="*/ 2453 w 225"/>
                <a:gd name="T39" fmla="*/ 1514 h 210"/>
                <a:gd name="T40" fmla="*/ 1683 w 225"/>
                <a:gd name="T41" fmla="*/ 754 h 2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5" h="210">
                  <a:moveTo>
                    <a:pt x="149" y="67"/>
                  </a:moveTo>
                  <a:cubicBezTo>
                    <a:pt x="126" y="55"/>
                    <a:pt x="125" y="41"/>
                    <a:pt x="93" y="23"/>
                  </a:cubicBezTo>
                  <a:cubicBezTo>
                    <a:pt x="62" y="6"/>
                    <a:pt x="57" y="0"/>
                    <a:pt x="26" y="15"/>
                  </a:cubicBezTo>
                  <a:cubicBezTo>
                    <a:pt x="20" y="28"/>
                    <a:pt x="18" y="44"/>
                    <a:pt x="13" y="64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6"/>
                    <a:pt x="12" y="87"/>
                    <a:pt x="13" y="100"/>
                  </a:cubicBezTo>
                  <a:cubicBezTo>
                    <a:pt x="14" y="113"/>
                    <a:pt x="6" y="115"/>
                    <a:pt x="4" y="127"/>
                  </a:cubicBezTo>
                  <a:cubicBezTo>
                    <a:pt x="2" y="139"/>
                    <a:pt x="0" y="148"/>
                    <a:pt x="9" y="163"/>
                  </a:cubicBezTo>
                  <a:cubicBezTo>
                    <a:pt x="18" y="178"/>
                    <a:pt x="19" y="184"/>
                    <a:pt x="31" y="196"/>
                  </a:cubicBezTo>
                  <a:cubicBezTo>
                    <a:pt x="42" y="208"/>
                    <a:pt x="50" y="210"/>
                    <a:pt x="69" y="206"/>
                  </a:cubicBezTo>
                  <a:cubicBezTo>
                    <a:pt x="70" y="206"/>
                    <a:pt x="72" y="204"/>
                    <a:pt x="72" y="203"/>
                  </a:cubicBezTo>
                  <a:cubicBezTo>
                    <a:pt x="73" y="201"/>
                    <a:pt x="77" y="199"/>
                    <a:pt x="79" y="198"/>
                  </a:cubicBezTo>
                  <a:cubicBezTo>
                    <a:pt x="82" y="197"/>
                    <a:pt x="84" y="198"/>
                    <a:pt x="85" y="198"/>
                  </a:cubicBezTo>
                  <a:cubicBezTo>
                    <a:pt x="87" y="199"/>
                    <a:pt x="90" y="199"/>
                    <a:pt x="91" y="199"/>
                  </a:cubicBezTo>
                  <a:cubicBezTo>
                    <a:pt x="97" y="196"/>
                    <a:pt x="100" y="194"/>
                    <a:pt x="105" y="191"/>
                  </a:cubicBezTo>
                  <a:cubicBezTo>
                    <a:pt x="114" y="187"/>
                    <a:pt x="112" y="200"/>
                    <a:pt x="134" y="195"/>
                  </a:cubicBezTo>
                  <a:cubicBezTo>
                    <a:pt x="156" y="190"/>
                    <a:pt x="162" y="173"/>
                    <a:pt x="168" y="168"/>
                  </a:cubicBezTo>
                  <a:cubicBezTo>
                    <a:pt x="174" y="163"/>
                    <a:pt x="179" y="180"/>
                    <a:pt x="196" y="173"/>
                  </a:cubicBezTo>
                  <a:cubicBezTo>
                    <a:pt x="213" y="166"/>
                    <a:pt x="225" y="159"/>
                    <a:pt x="217" y="134"/>
                  </a:cubicBezTo>
                  <a:cubicBezTo>
                    <a:pt x="209" y="109"/>
                    <a:pt x="172" y="79"/>
                    <a:pt x="149" y="67"/>
                  </a:cubicBezTo>
                  <a:close/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7" name="Freeform 824">
              <a:extLst>
                <a:ext uri="{FF2B5EF4-FFF2-40B4-BE49-F238E27FC236}">
                  <a16:creationId xmlns:a16="http://schemas.microsoft.com/office/drawing/2014/main" id="{F092D4DE-B18C-4BD0-8801-BA3930D9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866"/>
              <a:ext cx="163" cy="76"/>
            </a:xfrm>
            <a:custGeom>
              <a:avLst/>
              <a:gdLst>
                <a:gd name="T0" fmla="*/ 380 w 73"/>
                <a:gd name="T1" fmla="*/ 0 h 34"/>
                <a:gd name="T2" fmla="*/ 299 w 73"/>
                <a:gd name="T3" fmla="*/ 210 h 34"/>
                <a:gd name="T4" fmla="*/ 190 w 73"/>
                <a:gd name="T5" fmla="*/ 226 h 34"/>
                <a:gd name="T6" fmla="*/ 210 w 73"/>
                <a:gd name="T7" fmla="*/ 315 h 34"/>
                <a:gd name="T8" fmla="*/ 0 w 73"/>
                <a:gd name="T9" fmla="*/ 344 h 34"/>
                <a:gd name="T10" fmla="*/ 210 w 73"/>
                <a:gd name="T11" fmla="*/ 380 h 34"/>
                <a:gd name="T12" fmla="*/ 413 w 73"/>
                <a:gd name="T13" fmla="*/ 291 h 34"/>
                <a:gd name="T14" fmla="*/ 444 w 73"/>
                <a:gd name="T15" fmla="*/ 315 h 34"/>
                <a:gd name="T16" fmla="*/ 489 w 73"/>
                <a:gd name="T17" fmla="*/ 291 h 34"/>
                <a:gd name="T18" fmla="*/ 578 w 73"/>
                <a:gd name="T19" fmla="*/ 344 h 34"/>
                <a:gd name="T20" fmla="*/ 748 w 73"/>
                <a:gd name="T21" fmla="*/ 255 h 34"/>
                <a:gd name="T22" fmla="*/ 813 w 73"/>
                <a:gd name="T23" fmla="*/ 279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34">
                  <a:moveTo>
                    <a:pt x="34" y="0"/>
                  </a:moveTo>
                  <a:cubicBezTo>
                    <a:pt x="33" y="6"/>
                    <a:pt x="35" y="19"/>
                    <a:pt x="27" y="19"/>
                  </a:cubicBezTo>
                  <a:cubicBezTo>
                    <a:pt x="20" y="19"/>
                    <a:pt x="13" y="10"/>
                    <a:pt x="17" y="20"/>
                  </a:cubicBezTo>
                  <a:cubicBezTo>
                    <a:pt x="18" y="24"/>
                    <a:pt x="23" y="25"/>
                    <a:pt x="19" y="28"/>
                  </a:cubicBezTo>
                  <a:cubicBezTo>
                    <a:pt x="17" y="30"/>
                    <a:pt x="3" y="31"/>
                    <a:pt x="0" y="31"/>
                  </a:cubicBezTo>
                  <a:cubicBezTo>
                    <a:pt x="6" y="27"/>
                    <a:pt x="13" y="34"/>
                    <a:pt x="19" y="34"/>
                  </a:cubicBezTo>
                  <a:cubicBezTo>
                    <a:pt x="27" y="33"/>
                    <a:pt x="30" y="28"/>
                    <a:pt x="37" y="26"/>
                  </a:cubicBezTo>
                  <a:cubicBezTo>
                    <a:pt x="37" y="26"/>
                    <a:pt x="39" y="28"/>
                    <a:pt x="40" y="28"/>
                  </a:cubicBezTo>
                  <a:cubicBezTo>
                    <a:pt x="41" y="28"/>
                    <a:pt x="42" y="25"/>
                    <a:pt x="44" y="26"/>
                  </a:cubicBezTo>
                  <a:cubicBezTo>
                    <a:pt x="47" y="26"/>
                    <a:pt x="49" y="30"/>
                    <a:pt x="52" y="31"/>
                  </a:cubicBezTo>
                  <a:cubicBezTo>
                    <a:pt x="59" y="34"/>
                    <a:pt x="64" y="29"/>
                    <a:pt x="67" y="23"/>
                  </a:cubicBezTo>
                  <a:cubicBezTo>
                    <a:pt x="69" y="25"/>
                    <a:pt x="71" y="25"/>
                    <a:pt x="73" y="2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8" name="Freeform 825">
              <a:extLst>
                <a:ext uri="{FF2B5EF4-FFF2-40B4-BE49-F238E27FC236}">
                  <a16:creationId xmlns:a16="http://schemas.microsoft.com/office/drawing/2014/main" id="{C8E2627E-3834-4417-9815-C3913104C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949"/>
              <a:ext cx="152" cy="45"/>
            </a:xfrm>
            <a:custGeom>
              <a:avLst/>
              <a:gdLst>
                <a:gd name="T0" fmla="*/ 56 w 68"/>
                <a:gd name="T1" fmla="*/ 0 h 20"/>
                <a:gd name="T2" fmla="*/ 45 w 68"/>
                <a:gd name="T3" fmla="*/ 146 h 20"/>
                <a:gd name="T4" fmla="*/ 199 w 68"/>
                <a:gd name="T5" fmla="*/ 162 h 20"/>
                <a:gd name="T6" fmla="*/ 279 w 68"/>
                <a:gd name="T7" fmla="*/ 117 h 20"/>
                <a:gd name="T8" fmla="*/ 360 w 68"/>
                <a:gd name="T9" fmla="*/ 194 h 20"/>
                <a:gd name="T10" fmla="*/ 505 w 68"/>
                <a:gd name="T11" fmla="*/ 194 h 20"/>
                <a:gd name="T12" fmla="*/ 525 w 68"/>
                <a:gd name="T13" fmla="*/ 126 h 20"/>
                <a:gd name="T14" fmla="*/ 579 w 68"/>
                <a:gd name="T15" fmla="*/ 137 h 20"/>
                <a:gd name="T16" fmla="*/ 760 w 68"/>
                <a:gd name="T17" fmla="*/ 13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0">
                  <a:moveTo>
                    <a:pt x="5" y="0"/>
                  </a:moveTo>
                  <a:cubicBezTo>
                    <a:pt x="2" y="3"/>
                    <a:pt x="0" y="10"/>
                    <a:pt x="4" y="13"/>
                  </a:cubicBezTo>
                  <a:cubicBezTo>
                    <a:pt x="8" y="15"/>
                    <a:pt x="16" y="9"/>
                    <a:pt x="18" y="14"/>
                  </a:cubicBezTo>
                  <a:cubicBezTo>
                    <a:pt x="22" y="14"/>
                    <a:pt x="25" y="13"/>
                    <a:pt x="25" y="10"/>
                  </a:cubicBezTo>
                  <a:cubicBezTo>
                    <a:pt x="23" y="17"/>
                    <a:pt x="28" y="16"/>
                    <a:pt x="32" y="17"/>
                  </a:cubicBezTo>
                  <a:cubicBezTo>
                    <a:pt x="36" y="17"/>
                    <a:pt x="42" y="20"/>
                    <a:pt x="45" y="17"/>
                  </a:cubicBezTo>
                  <a:cubicBezTo>
                    <a:pt x="47" y="16"/>
                    <a:pt x="46" y="12"/>
                    <a:pt x="47" y="11"/>
                  </a:cubicBezTo>
                  <a:cubicBezTo>
                    <a:pt x="50" y="9"/>
                    <a:pt x="49" y="11"/>
                    <a:pt x="52" y="12"/>
                  </a:cubicBezTo>
                  <a:cubicBezTo>
                    <a:pt x="58" y="13"/>
                    <a:pt x="62" y="15"/>
                    <a:pt x="68" y="1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49" name="Freeform 826">
              <a:extLst>
                <a:ext uri="{FF2B5EF4-FFF2-40B4-BE49-F238E27FC236}">
                  <a16:creationId xmlns:a16="http://schemas.microsoft.com/office/drawing/2014/main" id="{6B314A7C-069F-4488-9424-98F6B4DD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014"/>
              <a:ext cx="98" cy="40"/>
            </a:xfrm>
            <a:custGeom>
              <a:avLst/>
              <a:gdLst>
                <a:gd name="T0" fmla="*/ 0 w 44"/>
                <a:gd name="T1" fmla="*/ 153 h 18"/>
                <a:gd name="T2" fmla="*/ 165 w 44"/>
                <a:gd name="T3" fmla="*/ 118 h 18"/>
                <a:gd name="T4" fmla="*/ 287 w 44"/>
                <a:gd name="T5" fmla="*/ 153 h 18"/>
                <a:gd name="T6" fmla="*/ 352 w 44"/>
                <a:gd name="T7" fmla="*/ 36 h 18"/>
                <a:gd name="T8" fmla="*/ 486 w 4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18">
                  <a:moveTo>
                    <a:pt x="0" y="14"/>
                  </a:moveTo>
                  <a:cubicBezTo>
                    <a:pt x="4" y="12"/>
                    <a:pt x="10" y="9"/>
                    <a:pt x="15" y="11"/>
                  </a:cubicBezTo>
                  <a:cubicBezTo>
                    <a:pt x="19" y="13"/>
                    <a:pt x="21" y="18"/>
                    <a:pt x="26" y="14"/>
                  </a:cubicBezTo>
                  <a:cubicBezTo>
                    <a:pt x="30" y="10"/>
                    <a:pt x="27" y="5"/>
                    <a:pt x="32" y="3"/>
                  </a:cubicBezTo>
                  <a:cubicBezTo>
                    <a:pt x="37" y="1"/>
                    <a:pt x="40" y="4"/>
                    <a:pt x="44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0" name="Freeform 827">
              <a:extLst>
                <a:ext uri="{FF2B5EF4-FFF2-40B4-BE49-F238E27FC236}">
                  <a16:creationId xmlns:a16="http://schemas.microsoft.com/office/drawing/2014/main" id="{0810E0F2-2896-4128-8483-BA1EE9F27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998"/>
              <a:ext cx="99" cy="83"/>
            </a:xfrm>
            <a:custGeom>
              <a:avLst/>
              <a:gdLst>
                <a:gd name="T0" fmla="*/ 0 w 44"/>
                <a:gd name="T1" fmla="*/ 336 h 37"/>
                <a:gd name="T2" fmla="*/ 308 w 44"/>
                <a:gd name="T3" fmla="*/ 372 h 37"/>
                <a:gd name="T4" fmla="*/ 410 w 44"/>
                <a:gd name="T5" fmla="*/ 90 h 37"/>
                <a:gd name="T6" fmla="*/ 482 w 44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7">
                  <a:moveTo>
                    <a:pt x="0" y="30"/>
                  </a:moveTo>
                  <a:cubicBezTo>
                    <a:pt x="4" y="37"/>
                    <a:pt x="20" y="37"/>
                    <a:pt x="27" y="33"/>
                  </a:cubicBezTo>
                  <a:cubicBezTo>
                    <a:pt x="36" y="28"/>
                    <a:pt x="33" y="17"/>
                    <a:pt x="36" y="8"/>
                  </a:cubicBezTo>
                  <a:cubicBezTo>
                    <a:pt x="42" y="10"/>
                    <a:pt x="44" y="4"/>
                    <a:pt x="42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1" name="Freeform 828">
              <a:extLst>
                <a:ext uri="{FF2B5EF4-FFF2-40B4-BE49-F238E27FC236}">
                  <a16:creationId xmlns:a16="http://schemas.microsoft.com/office/drawing/2014/main" id="{CE0F818B-8DCD-4AB5-BD0C-9BC3804C3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133"/>
              <a:ext cx="65" cy="40"/>
            </a:xfrm>
            <a:custGeom>
              <a:avLst/>
              <a:gdLst>
                <a:gd name="T0" fmla="*/ 0 w 29"/>
                <a:gd name="T1" fmla="*/ 98 h 18"/>
                <a:gd name="T2" fmla="*/ 101 w 29"/>
                <a:gd name="T3" fmla="*/ 118 h 18"/>
                <a:gd name="T4" fmla="*/ 226 w 29"/>
                <a:gd name="T5" fmla="*/ 9 h 18"/>
                <a:gd name="T6" fmla="*/ 327 w 29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8">
                  <a:moveTo>
                    <a:pt x="0" y="9"/>
                  </a:moveTo>
                  <a:cubicBezTo>
                    <a:pt x="0" y="16"/>
                    <a:pt x="6" y="14"/>
                    <a:pt x="9" y="11"/>
                  </a:cubicBezTo>
                  <a:cubicBezTo>
                    <a:pt x="14" y="18"/>
                    <a:pt x="20" y="5"/>
                    <a:pt x="20" y="1"/>
                  </a:cubicBezTo>
                  <a:cubicBezTo>
                    <a:pt x="23" y="0"/>
                    <a:pt x="27" y="1"/>
                    <a:pt x="29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2" name="Freeform 829">
              <a:extLst>
                <a:ext uri="{FF2B5EF4-FFF2-40B4-BE49-F238E27FC236}">
                  <a16:creationId xmlns:a16="http://schemas.microsoft.com/office/drawing/2014/main" id="{45DF147E-1A1E-45B5-A2E0-3FEF9CAA4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341"/>
              <a:ext cx="54" cy="14"/>
            </a:xfrm>
            <a:custGeom>
              <a:avLst/>
              <a:gdLst>
                <a:gd name="T0" fmla="*/ 0 w 24"/>
                <a:gd name="T1" fmla="*/ 77 h 6"/>
                <a:gd name="T2" fmla="*/ 101 w 24"/>
                <a:gd name="T3" fmla="*/ 37 h 6"/>
                <a:gd name="T4" fmla="*/ 146 w 24"/>
                <a:gd name="T5" fmla="*/ 37 h 6"/>
                <a:gd name="T6" fmla="*/ 194 w 24"/>
                <a:gd name="T7" fmla="*/ 12 h 6"/>
                <a:gd name="T8" fmla="*/ 275 w 2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">
                  <a:moveTo>
                    <a:pt x="0" y="6"/>
                  </a:moveTo>
                  <a:cubicBezTo>
                    <a:pt x="1" y="6"/>
                    <a:pt x="7" y="3"/>
                    <a:pt x="9" y="3"/>
                  </a:cubicBezTo>
                  <a:cubicBezTo>
                    <a:pt x="9" y="3"/>
                    <a:pt x="12" y="4"/>
                    <a:pt x="13" y="3"/>
                  </a:cubicBezTo>
                  <a:cubicBezTo>
                    <a:pt x="14" y="3"/>
                    <a:pt x="16" y="2"/>
                    <a:pt x="17" y="1"/>
                  </a:cubicBezTo>
                  <a:cubicBezTo>
                    <a:pt x="19" y="5"/>
                    <a:pt x="23" y="4"/>
                    <a:pt x="24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3" name="Freeform 830">
              <a:extLst>
                <a:ext uri="{FF2B5EF4-FFF2-40B4-BE49-F238E27FC236}">
                  <a16:creationId xmlns:a16="http://schemas.microsoft.com/office/drawing/2014/main" id="{8AD98C52-36C9-4A3B-A6EA-2E768099D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364"/>
              <a:ext cx="126" cy="49"/>
            </a:xfrm>
            <a:custGeom>
              <a:avLst/>
              <a:gdLst>
                <a:gd name="T0" fmla="*/ 0 w 56"/>
                <a:gd name="T1" fmla="*/ 198 h 22"/>
                <a:gd name="T2" fmla="*/ 389 w 56"/>
                <a:gd name="T3" fmla="*/ 53 h 22"/>
                <a:gd name="T4" fmla="*/ 389 w 56"/>
                <a:gd name="T5" fmla="*/ 53 h 22"/>
                <a:gd name="T6" fmla="*/ 410 w 56"/>
                <a:gd name="T7" fmla="*/ 65 h 22"/>
                <a:gd name="T8" fmla="*/ 410 w 56"/>
                <a:gd name="T9" fmla="*/ 0 h 22"/>
                <a:gd name="T10" fmla="*/ 446 w 56"/>
                <a:gd name="T11" fmla="*/ 100 h 22"/>
                <a:gd name="T12" fmla="*/ 538 w 56"/>
                <a:gd name="T13" fmla="*/ 65 h 22"/>
                <a:gd name="T14" fmla="*/ 639 w 56"/>
                <a:gd name="T15" fmla="*/ 4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22">
                  <a:moveTo>
                    <a:pt x="0" y="18"/>
                  </a:moveTo>
                  <a:cubicBezTo>
                    <a:pt x="12" y="17"/>
                    <a:pt x="32" y="22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6" y="6"/>
                    <a:pt x="36" y="6"/>
                  </a:cubicBezTo>
                  <a:cubicBezTo>
                    <a:pt x="36" y="3"/>
                    <a:pt x="37" y="3"/>
                    <a:pt x="36" y="0"/>
                  </a:cubicBezTo>
                  <a:cubicBezTo>
                    <a:pt x="37" y="3"/>
                    <a:pt x="37" y="7"/>
                    <a:pt x="39" y="9"/>
                  </a:cubicBezTo>
                  <a:cubicBezTo>
                    <a:pt x="42" y="10"/>
                    <a:pt x="46" y="8"/>
                    <a:pt x="47" y="6"/>
                  </a:cubicBezTo>
                  <a:cubicBezTo>
                    <a:pt x="50" y="7"/>
                    <a:pt x="54" y="5"/>
                    <a:pt x="56" y="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4" name="Freeform 831">
              <a:extLst>
                <a:ext uri="{FF2B5EF4-FFF2-40B4-BE49-F238E27FC236}">
                  <a16:creationId xmlns:a16="http://schemas.microsoft.com/office/drawing/2014/main" id="{1DAEF6CE-5EE6-470A-BCB4-05C6D3F9F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236"/>
              <a:ext cx="80" cy="85"/>
            </a:xfrm>
            <a:custGeom>
              <a:avLst/>
              <a:gdLst>
                <a:gd name="T0" fmla="*/ 0 w 36"/>
                <a:gd name="T1" fmla="*/ 425 h 38"/>
                <a:gd name="T2" fmla="*/ 98 w 36"/>
                <a:gd name="T3" fmla="*/ 371 h 38"/>
                <a:gd name="T4" fmla="*/ 231 w 36"/>
                <a:gd name="T5" fmla="*/ 371 h 38"/>
                <a:gd name="T6" fmla="*/ 198 w 36"/>
                <a:gd name="T7" fmla="*/ 271 h 38"/>
                <a:gd name="T8" fmla="*/ 231 w 36"/>
                <a:gd name="T9" fmla="*/ 145 h 38"/>
                <a:gd name="T10" fmla="*/ 231 w 36"/>
                <a:gd name="T11" fmla="*/ 170 h 38"/>
                <a:gd name="T12" fmla="*/ 396 w 36"/>
                <a:gd name="T13" fmla="*/ 8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2" y="36"/>
                    <a:pt x="5" y="33"/>
                    <a:pt x="9" y="33"/>
                  </a:cubicBezTo>
                  <a:cubicBezTo>
                    <a:pt x="12" y="32"/>
                    <a:pt x="18" y="35"/>
                    <a:pt x="21" y="33"/>
                  </a:cubicBezTo>
                  <a:cubicBezTo>
                    <a:pt x="26" y="29"/>
                    <a:pt x="19" y="26"/>
                    <a:pt x="18" y="24"/>
                  </a:cubicBezTo>
                  <a:cubicBezTo>
                    <a:pt x="16" y="19"/>
                    <a:pt x="17" y="17"/>
                    <a:pt x="21" y="13"/>
                  </a:cubicBezTo>
                  <a:cubicBezTo>
                    <a:pt x="21" y="14"/>
                    <a:pt x="20" y="15"/>
                    <a:pt x="21" y="15"/>
                  </a:cubicBezTo>
                  <a:cubicBezTo>
                    <a:pt x="23" y="11"/>
                    <a:pt x="31" y="0"/>
                    <a:pt x="36" y="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5" name="Freeform 832">
              <a:extLst>
                <a:ext uri="{FF2B5EF4-FFF2-40B4-BE49-F238E27FC236}">
                  <a16:creationId xmlns:a16="http://schemas.microsoft.com/office/drawing/2014/main" id="{9D8DE2D3-DCA1-48B3-9548-3A576F07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745"/>
              <a:ext cx="112" cy="51"/>
            </a:xfrm>
            <a:custGeom>
              <a:avLst/>
              <a:gdLst>
                <a:gd name="T0" fmla="*/ 0 w 50"/>
                <a:gd name="T1" fmla="*/ 89 h 23"/>
                <a:gd name="T2" fmla="*/ 170 w 50"/>
                <a:gd name="T3" fmla="*/ 9 h 23"/>
                <a:gd name="T4" fmla="*/ 271 w 50"/>
                <a:gd name="T5" fmla="*/ 53 h 23"/>
                <a:gd name="T6" fmla="*/ 327 w 50"/>
                <a:gd name="T7" fmla="*/ 173 h 23"/>
                <a:gd name="T8" fmla="*/ 372 w 50"/>
                <a:gd name="T9" fmla="*/ 251 h 23"/>
                <a:gd name="T10" fmla="*/ 562 w 50"/>
                <a:gd name="T11" fmla="*/ 25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3">
                  <a:moveTo>
                    <a:pt x="0" y="8"/>
                  </a:moveTo>
                  <a:cubicBezTo>
                    <a:pt x="3" y="6"/>
                    <a:pt x="10" y="0"/>
                    <a:pt x="15" y="1"/>
                  </a:cubicBezTo>
                  <a:cubicBezTo>
                    <a:pt x="19" y="2"/>
                    <a:pt x="19" y="8"/>
                    <a:pt x="24" y="5"/>
                  </a:cubicBezTo>
                  <a:cubicBezTo>
                    <a:pt x="26" y="9"/>
                    <a:pt x="24" y="15"/>
                    <a:pt x="29" y="16"/>
                  </a:cubicBezTo>
                  <a:cubicBezTo>
                    <a:pt x="30" y="18"/>
                    <a:pt x="31" y="21"/>
                    <a:pt x="33" y="23"/>
                  </a:cubicBezTo>
                  <a:cubicBezTo>
                    <a:pt x="38" y="20"/>
                    <a:pt x="47" y="16"/>
                    <a:pt x="50" y="2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6" name="Freeform 833">
              <a:extLst>
                <a:ext uri="{FF2B5EF4-FFF2-40B4-BE49-F238E27FC236}">
                  <a16:creationId xmlns:a16="http://schemas.microsoft.com/office/drawing/2014/main" id="{3BF1D1B0-4051-409F-8E37-243388542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668"/>
              <a:ext cx="54" cy="41"/>
            </a:xfrm>
            <a:custGeom>
              <a:avLst/>
              <a:gdLst>
                <a:gd name="T0" fmla="*/ 45 w 24"/>
                <a:gd name="T1" fmla="*/ 141 h 18"/>
                <a:gd name="T2" fmla="*/ 117 w 24"/>
                <a:gd name="T3" fmla="*/ 0 h 18"/>
                <a:gd name="T4" fmla="*/ 263 w 24"/>
                <a:gd name="T5" fmla="*/ 93 h 18"/>
                <a:gd name="T6" fmla="*/ 275 w 24"/>
                <a:gd name="T7" fmla="*/ 2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4" y="12"/>
                  </a:moveTo>
                  <a:cubicBezTo>
                    <a:pt x="0" y="7"/>
                    <a:pt x="3" y="0"/>
                    <a:pt x="10" y="0"/>
                  </a:cubicBezTo>
                  <a:cubicBezTo>
                    <a:pt x="14" y="1"/>
                    <a:pt x="20" y="5"/>
                    <a:pt x="23" y="8"/>
                  </a:cubicBezTo>
                  <a:cubicBezTo>
                    <a:pt x="21" y="11"/>
                    <a:pt x="18" y="18"/>
                    <a:pt x="24" y="1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7" name="Freeform 834">
              <a:extLst>
                <a:ext uri="{FF2B5EF4-FFF2-40B4-BE49-F238E27FC236}">
                  <a16:creationId xmlns:a16="http://schemas.microsoft.com/office/drawing/2014/main" id="{4670F5C9-9292-4CC2-91ED-36A81CA0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722"/>
              <a:ext cx="27" cy="38"/>
            </a:xfrm>
            <a:custGeom>
              <a:avLst/>
              <a:gdLst>
                <a:gd name="T0" fmla="*/ 11 w 12"/>
                <a:gd name="T1" fmla="*/ 0 h 17"/>
                <a:gd name="T2" fmla="*/ 25 w 12"/>
                <a:gd name="T3" fmla="*/ 154 h 17"/>
                <a:gd name="T4" fmla="*/ 72 w 12"/>
                <a:gd name="T5" fmla="*/ 1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1" y="0"/>
                  </a:moveTo>
                  <a:cubicBezTo>
                    <a:pt x="0" y="5"/>
                    <a:pt x="12" y="8"/>
                    <a:pt x="2" y="14"/>
                  </a:cubicBezTo>
                  <a:cubicBezTo>
                    <a:pt x="4" y="15"/>
                    <a:pt x="5" y="16"/>
                    <a:pt x="6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8" name="Freeform 835">
              <a:extLst>
                <a:ext uri="{FF2B5EF4-FFF2-40B4-BE49-F238E27FC236}">
                  <a16:creationId xmlns:a16="http://schemas.microsoft.com/office/drawing/2014/main" id="{0805B604-5DEA-483E-9FE4-F495B46F0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803"/>
              <a:ext cx="23" cy="49"/>
            </a:xfrm>
            <a:custGeom>
              <a:avLst/>
              <a:gdLst>
                <a:gd name="T0" fmla="*/ 0 w 10"/>
                <a:gd name="T1" fmla="*/ 0 h 22"/>
                <a:gd name="T2" fmla="*/ 85 w 10"/>
                <a:gd name="T3" fmla="*/ 134 h 22"/>
                <a:gd name="T4" fmla="*/ 122 w 10"/>
                <a:gd name="T5" fmla="*/ 154 h 22"/>
                <a:gd name="T6" fmla="*/ 74 w 10"/>
                <a:gd name="T7" fmla="*/ 24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8" y="2"/>
                    <a:pt x="9" y="5"/>
                    <a:pt x="7" y="12"/>
                  </a:cubicBezTo>
                  <a:cubicBezTo>
                    <a:pt x="8" y="13"/>
                    <a:pt x="9" y="14"/>
                    <a:pt x="10" y="14"/>
                  </a:cubicBezTo>
                  <a:cubicBezTo>
                    <a:pt x="7" y="16"/>
                    <a:pt x="3" y="18"/>
                    <a:pt x="6" y="2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59" name="Freeform 836">
              <a:extLst>
                <a:ext uri="{FF2B5EF4-FFF2-40B4-BE49-F238E27FC236}">
                  <a16:creationId xmlns:a16="http://schemas.microsoft.com/office/drawing/2014/main" id="{53BC15C8-7599-49DE-B477-41DA4F055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511"/>
              <a:ext cx="87" cy="34"/>
            </a:xfrm>
            <a:custGeom>
              <a:avLst/>
              <a:gdLst>
                <a:gd name="T0" fmla="*/ 0 w 39"/>
                <a:gd name="T1" fmla="*/ 73 h 15"/>
                <a:gd name="T2" fmla="*/ 109 w 39"/>
                <a:gd name="T3" fmla="*/ 0 h 15"/>
                <a:gd name="T4" fmla="*/ 243 w 39"/>
                <a:gd name="T5" fmla="*/ 73 h 15"/>
                <a:gd name="T6" fmla="*/ 397 w 39"/>
                <a:gd name="T7" fmla="*/ 73 h 15"/>
                <a:gd name="T8" fmla="*/ 424 w 39"/>
                <a:gd name="T9" fmla="*/ 17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5">
                  <a:moveTo>
                    <a:pt x="0" y="6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4" y="6"/>
                    <a:pt x="15" y="7"/>
                    <a:pt x="22" y="6"/>
                  </a:cubicBezTo>
                  <a:cubicBezTo>
                    <a:pt x="24" y="12"/>
                    <a:pt x="32" y="8"/>
                    <a:pt x="36" y="6"/>
                  </a:cubicBezTo>
                  <a:cubicBezTo>
                    <a:pt x="37" y="9"/>
                    <a:pt x="39" y="13"/>
                    <a:pt x="38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0" name="Freeform 837">
              <a:extLst>
                <a:ext uri="{FF2B5EF4-FFF2-40B4-BE49-F238E27FC236}">
                  <a16:creationId xmlns:a16="http://schemas.microsoft.com/office/drawing/2014/main" id="{AFDB6D29-B32E-4351-91DA-ACE8C3683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565"/>
              <a:ext cx="29" cy="50"/>
            </a:xfrm>
            <a:custGeom>
              <a:avLst/>
              <a:gdLst>
                <a:gd name="T0" fmla="*/ 125 w 13"/>
                <a:gd name="T1" fmla="*/ 0 h 22"/>
                <a:gd name="T2" fmla="*/ 134 w 13"/>
                <a:gd name="T3" fmla="*/ 186 h 22"/>
                <a:gd name="T4" fmla="*/ 109 w 13"/>
                <a:gd name="T5" fmla="*/ 223 h 22"/>
                <a:gd name="T6" fmla="*/ 145 w 13"/>
                <a:gd name="T7" fmla="*/ 25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1" y="0"/>
                  </a:moveTo>
                  <a:cubicBezTo>
                    <a:pt x="6" y="4"/>
                    <a:pt x="0" y="17"/>
                    <a:pt x="12" y="16"/>
                  </a:cubicBezTo>
                  <a:cubicBezTo>
                    <a:pt x="11" y="17"/>
                    <a:pt x="12" y="18"/>
                    <a:pt x="10" y="19"/>
                  </a:cubicBezTo>
                  <a:cubicBezTo>
                    <a:pt x="11" y="20"/>
                    <a:pt x="12" y="22"/>
                    <a:pt x="13" y="2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1" name="Freeform 838">
              <a:extLst>
                <a:ext uri="{FF2B5EF4-FFF2-40B4-BE49-F238E27FC236}">
                  <a16:creationId xmlns:a16="http://schemas.microsoft.com/office/drawing/2014/main" id="{471A0108-11B1-48C0-9192-B048F2193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207"/>
              <a:ext cx="56" cy="65"/>
            </a:xfrm>
            <a:custGeom>
              <a:avLst/>
              <a:gdLst>
                <a:gd name="T0" fmla="*/ 36 w 25"/>
                <a:gd name="T1" fmla="*/ 235 h 29"/>
                <a:gd name="T2" fmla="*/ 90 w 25"/>
                <a:gd name="T3" fmla="*/ 282 h 29"/>
                <a:gd name="T4" fmla="*/ 101 w 25"/>
                <a:gd name="T5" fmla="*/ 126 h 29"/>
                <a:gd name="T6" fmla="*/ 146 w 25"/>
                <a:gd name="T7" fmla="*/ 36 h 29"/>
                <a:gd name="T8" fmla="*/ 280 w 25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9">
                  <a:moveTo>
                    <a:pt x="3" y="21"/>
                  </a:moveTo>
                  <a:cubicBezTo>
                    <a:pt x="0" y="26"/>
                    <a:pt x="4" y="29"/>
                    <a:pt x="8" y="25"/>
                  </a:cubicBezTo>
                  <a:cubicBezTo>
                    <a:pt x="10" y="22"/>
                    <a:pt x="9" y="15"/>
                    <a:pt x="9" y="11"/>
                  </a:cubicBezTo>
                  <a:cubicBezTo>
                    <a:pt x="15" y="13"/>
                    <a:pt x="11" y="5"/>
                    <a:pt x="13" y="3"/>
                  </a:cubicBezTo>
                  <a:cubicBezTo>
                    <a:pt x="16" y="8"/>
                    <a:pt x="23" y="4"/>
                    <a:pt x="25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2" name="Freeform 839">
              <a:extLst>
                <a:ext uri="{FF2B5EF4-FFF2-40B4-BE49-F238E27FC236}">
                  <a16:creationId xmlns:a16="http://schemas.microsoft.com/office/drawing/2014/main" id="{15DFAEE1-2B90-4639-82BB-774AEA638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3088"/>
              <a:ext cx="49" cy="76"/>
            </a:xfrm>
            <a:custGeom>
              <a:avLst/>
              <a:gdLst>
                <a:gd name="T0" fmla="*/ 243 w 22"/>
                <a:gd name="T1" fmla="*/ 20 h 34"/>
                <a:gd name="T2" fmla="*/ 134 w 22"/>
                <a:gd name="T3" fmla="*/ 154 h 34"/>
                <a:gd name="T4" fmla="*/ 36 w 22"/>
                <a:gd name="T5" fmla="*/ 235 h 34"/>
                <a:gd name="T6" fmla="*/ 0 w 22"/>
                <a:gd name="T7" fmla="*/ 380 h 34"/>
                <a:gd name="T8" fmla="*/ 53 w 22"/>
                <a:gd name="T9" fmla="*/ 36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22" y="2"/>
                  </a:moveTo>
                  <a:cubicBezTo>
                    <a:pt x="18" y="0"/>
                    <a:pt x="7" y="9"/>
                    <a:pt x="12" y="14"/>
                  </a:cubicBezTo>
                  <a:cubicBezTo>
                    <a:pt x="9" y="16"/>
                    <a:pt x="5" y="17"/>
                    <a:pt x="3" y="21"/>
                  </a:cubicBezTo>
                  <a:cubicBezTo>
                    <a:pt x="1" y="25"/>
                    <a:pt x="2" y="30"/>
                    <a:pt x="0" y="34"/>
                  </a:cubicBezTo>
                  <a:cubicBezTo>
                    <a:pt x="2" y="34"/>
                    <a:pt x="3" y="34"/>
                    <a:pt x="5" y="3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3" name="Freeform 840">
              <a:extLst>
                <a:ext uri="{FF2B5EF4-FFF2-40B4-BE49-F238E27FC236}">
                  <a16:creationId xmlns:a16="http://schemas.microsoft.com/office/drawing/2014/main" id="{3E608034-F824-482D-AEAE-B5521BC9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474"/>
              <a:ext cx="119" cy="38"/>
            </a:xfrm>
            <a:custGeom>
              <a:avLst/>
              <a:gdLst>
                <a:gd name="T0" fmla="*/ 599 w 53"/>
                <a:gd name="T1" fmla="*/ 0 h 17"/>
                <a:gd name="T2" fmla="*/ 465 w 53"/>
                <a:gd name="T3" fmla="*/ 80 h 17"/>
                <a:gd name="T4" fmla="*/ 263 w 53"/>
                <a:gd name="T5" fmla="*/ 134 h 17"/>
                <a:gd name="T6" fmla="*/ 101 w 53"/>
                <a:gd name="T7" fmla="*/ 19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7">
                  <a:moveTo>
                    <a:pt x="53" y="0"/>
                  </a:moveTo>
                  <a:cubicBezTo>
                    <a:pt x="48" y="0"/>
                    <a:pt x="28" y="0"/>
                    <a:pt x="41" y="7"/>
                  </a:cubicBezTo>
                  <a:cubicBezTo>
                    <a:pt x="38" y="9"/>
                    <a:pt x="26" y="12"/>
                    <a:pt x="23" y="12"/>
                  </a:cubicBezTo>
                  <a:cubicBezTo>
                    <a:pt x="21" y="12"/>
                    <a:pt x="0" y="9"/>
                    <a:pt x="9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4" name="Freeform 841">
              <a:extLst>
                <a:ext uri="{FF2B5EF4-FFF2-40B4-BE49-F238E27FC236}">
                  <a16:creationId xmlns:a16="http://schemas.microsoft.com/office/drawing/2014/main" id="{C6A67F07-EAAF-426E-B2A7-3D724854B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568"/>
              <a:ext cx="119" cy="52"/>
            </a:xfrm>
            <a:custGeom>
              <a:avLst/>
              <a:gdLst>
                <a:gd name="T0" fmla="*/ 171 w 53"/>
                <a:gd name="T1" fmla="*/ 102 h 23"/>
                <a:gd name="T2" fmla="*/ 126 w 53"/>
                <a:gd name="T3" fmla="*/ 11 h 23"/>
                <a:gd name="T4" fmla="*/ 227 w 53"/>
                <a:gd name="T5" fmla="*/ 36 h 23"/>
                <a:gd name="T6" fmla="*/ 328 w 53"/>
                <a:gd name="T7" fmla="*/ 57 h 23"/>
                <a:gd name="T8" fmla="*/ 418 w 53"/>
                <a:gd name="T9" fmla="*/ 219 h 23"/>
                <a:gd name="T10" fmla="*/ 510 w 53"/>
                <a:gd name="T11" fmla="*/ 210 h 23"/>
                <a:gd name="T12" fmla="*/ 599 w 53"/>
                <a:gd name="T13" fmla="*/ 26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3">
                  <a:moveTo>
                    <a:pt x="15" y="9"/>
                  </a:moveTo>
                  <a:cubicBezTo>
                    <a:pt x="9" y="7"/>
                    <a:pt x="0" y="2"/>
                    <a:pt x="11" y="1"/>
                  </a:cubicBezTo>
                  <a:cubicBezTo>
                    <a:pt x="15" y="0"/>
                    <a:pt x="17" y="2"/>
                    <a:pt x="20" y="3"/>
                  </a:cubicBezTo>
                  <a:cubicBezTo>
                    <a:pt x="23" y="4"/>
                    <a:pt x="26" y="4"/>
                    <a:pt x="29" y="5"/>
                  </a:cubicBezTo>
                  <a:cubicBezTo>
                    <a:pt x="38" y="8"/>
                    <a:pt x="30" y="15"/>
                    <a:pt x="37" y="19"/>
                  </a:cubicBezTo>
                  <a:cubicBezTo>
                    <a:pt x="40" y="21"/>
                    <a:pt x="42" y="18"/>
                    <a:pt x="45" y="18"/>
                  </a:cubicBezTo>
                  <a:cubicBezTo>
                    <a:pt x="48" y="19"/>
                    <a:pt x="51" y="21"/>
                    <a:pt x="53" y="2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5" name="Freeform 842">
              <a:extLst>
                <a:ext uri="{FF2B5EF4-FFF2-40B4-BE49-F238E27FC236}">
                  <a16:creationId xmlns:a16="http://schemas.microsoft.com/office/drawing/2014/main" id="{6B48DDA6-DA75-4C90-AC9C-2D632EF07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3656"/>
              <a:ext cx="36" cy="65"/>
            </a:xfrm>
            <a:custGeom>
              <a:avLst/>
              <a:gdLst>
                <a:gd name="T0" fmla="*/ 162 w 16"/>
                <a:gd name="T1" fmla="*/ 36 h 29"/>
                <a:gd name="T2" fmla="*/ 25 w 16"/>
                <a:gd name="T3" fmla="*/ 65 h 29"/>
                <a:gd name="T4" fmla="*/ 92 w 16"/>
                <a:gd name="T5" fmla="*/ 191 h 29"/>
                <a:gd name="T6" fmla="*/ 146 w 16"/>
                <a:gd name="T7" fmla="*/ 271 h 29"/>
                <a:gd name="T8" fmla="*/ 162 w 16"/>
                <a:gd name="T9" fmla="*/ 316 h 29"/>
                <a:gd name="T10" fmla="*/ 182 w 16"/>
                <a:gd name="T11" fmla="*/ 31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9">
                  <a:moveTo>
                    <a:pt x="14" y="3"/>
                  </a:moveTo>
                  <a:cubicBezTo>
                    <a:pt x="11" y="2"/>
                    <a:pt x="3" y="0"/>
                    <a:pt x="2" y="6"/>
                  </a:cubicBezTo>
                  <a:cubicBezTo>
                    <a:pt x="0" y="11"/>
                    <a:pt x="9" y="12"/>
                    <a:pt x="8" y="17"/>
                  </a:cubicBezTo>
                  <a:cubicBezTo>
                    <a:pt x="16" y="17"/>
                    <a:pt x="8" y="24"/>
                    <a:pt x="13" y="24"/>
                  </a:cubicBezTo>
                  <a:cubicBezTo>
                    <a:pt x="13" y="26"/>
                    <a:pt x="14" y="27"/>
                    <a:pt x="14" y="28"/>
                  </a:cubicBezTo>
                  <a:cubicBezTo>
                    <a:pt x="15" y="29"/>
                    <a:pt x="15" y="28"/>
                    <a:pt x="16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6" name="Freeform 843">
              <a:extLst>
                <a:ext uri="{FF2B5EF4-FFF2-40B4-BE49-F238E27FC236}">
                  <a16:creationId xmlns:a16="http://schemas.microsoft.com/office/drawing/2014/main" id="{E36F7E7F-1BE0-4A41-A3C4-4C72C5510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640"/>
              <a:ext cx="57" cy="31"/>
            </a:xfrm>
            <a:custGeom>
              <a:avLst/>
              <a:gdLst>
                <a:gd name="T0" fmla="*/ 0 w 25"/>
                <a:gd name="T1" fmla="*/ 0 h 14"/>
                <a:gd name="T2" fmla="*/ 109 w 25"/>
                <a:gd name="T3" fmla="*/ 142 h 14"/>
                <a:gd name="T4" fmla="*/ 296 w 25"/>
                <a:gd name="T5" fmla="*/ 7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2" y="6"/>
                    <a:pt x="1" y="11"/>
                    <a:pt x="9" y="13"/>
                  </a:cubicBezTo>
                  <a:cubicBezTo>
                    <a:pt x="15" y="14"/>
                    <a:pt x="20" y="12"/>
                    <a:pt x="25" y="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7" name="Freeform 844">
              <a:extLst>
                <a:ext uri="{FF2B5EF4-FFF2-40B4-BE49-F238E27FC236}">
                  <a16:creationId xmlns:a16="http://schemas.microsoft.com/office/drawing/2014/main" id="{7343A534-3BA7-4077-8B0F-CF5F96E59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705"/>
              <a:ext cx="92" cy="18"/>
            </a:xfrm>
            <a:custGeom>
              <a:avLst/>
              <a:gdLst>
                <a:gd name="T0" fmla="*/ 45 w 41"/>
                <a:gd name="T1" fmla="*/ 0 h 8"/>
                <a:gd name="T2" fmla="*/ 146 w 41"/>
                <a:gd name="T3" fmla="*/ 81 h 8"/>
                <a:gd name="T4" fmla="*/ 272 w 41"/>
                <a:gd name="T5" fmla="*/ 92 h 8"/>
                <a:gd name="T6" fmla="*/ 462 w 41"/>
                <a:gd name="T7" fmla="*/ 2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8">
                  <a:moveTo>
                    <a:pt x="4" y="0"/>
                  </a:moveTo>
                  <a:cubicBezTo>
                    <a:pt x="0" y="7"/>
                    <a:pt x="9" y="8"/>
                    <a:pt x="13" y="7"/>
                  </a:cubicBezTo>
                  <a:cubicBezTo>
                    <a:pt x="20" y="5"/>
                    <a:pt x="21" y="0"/>
                    <a:pt x="24" y="8"/>
                  </a:cubicBezTo>
                  <a:cubicBezTo>
                    <a:pt x="29" y="5"/>
                    <a:pt x="37" y="4"/>
                    <a:pt x="41" y="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8" name="Freeform 845">
              <a:extLst>
                <a:ext uri="{FF2B5EF4-FFF2-40B4-BE49-F238E27FC236}">
                  <a16:creationId xmlns:a16="http://schemas.microsoft.com/office/drawing/2014/main" id="{259B621B-C030-486A-9176-02445B90F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620"/>
              <a:ext cx="110" cy="78"/>
            </a:xfrm>
            <a:custGeom>
              <a:avLst/>
              <a:gdLst>
                <a:gd name="T0" fmla="*/ 81 w 49"/>
                <a:gd name="T1" fmla="*/ 0 h 35"/>
                <a:gd name="T2" fmla="*/ 308 w 49"/>
                <a:gd name="T3" fmla="*/ 189 h 35"/>
                <a:gd name="T4" fmla="*/ 308 w 49"/>
                <a:gd name="T5" fmla="*/ 189 h 35"/>
                <a:gd name="T6" fmla="*/ 364 w 49"/>
                <a:gd name="T7" fmla="*/ 352 h 35"/>
                <a:gd name="T8" fmla="*/ 489 w 49"/>
                <a:gd name="T9" fmla="*/ 279 h 35"/>
                <a:gd name="T10" fmla="*/ 554 w 49"/>
                <a:gd name="T11" fmla="*/ 308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5">
                  <a:moveTo>
                    <a:pt x="7" y="0"/>
                  </a:moveTo>
                  <a:cubicBezTo>
                    <a:pt x="0" y="9"/>
                    <a:pt x="18" y="31"/>
                    <a:pt x="27" y="17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33" y="23"/>
                    <a:pt x="24" y="27"/>
                    <a:pt x="32" y="32"/>
                  </a:cubicBezTo>
                  <a:cubicBezTo>
                    <a:pt x="38" y="35"/>
                    <a:pt x="42" y="33"/>
                    <a:pt x="43" y="25"/>
                  </a:cubicBezTo>
                  <a:cubicBezTo>
                    <a:pt x="45" y="26"/>
                    <a:pt x="48" y="28"/>
                    <a:pt x="49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69" name="Freeform 846">
              <a:extLst>
                <a:ext uri="{FF2B5EF4-FFF2-40B4-BE49-F238E27FC236}">
                  <a16:creationId xmlns:a16="http://schemas.microsoft.com/office/drawing/2014/main" id="{92C637FE-6B37-4DD2-8A9D-499F5CC47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3595"/>
              <a:ext cx="54" cy="92"/>
            </a:xfrm>
            <a:custGeom>
              <a:avLst/>
              <a:gdLst>
                <a:gd name="T0" fmla="*/ 173 w 24"/>
                <a:gd name="T1" fmla="*/ 81 h 41"/>
                <a:gd name="T2" fmla="*/ 72 w 24"/>
                <a:gd name="T3" fmla="*/ 146 h 41"/>
                <a:gd name="T4" fmla="*/ 254 w 24"/>
                <a:gd name="T5" fmla="*/ 157 h 41"/>
                <a:gd name="T6" fmla="*/ 36 w 24"/>
                <a:gd name="T7" fmla="*/ 417 h 41"/>
                <a:gd name="T8" fmla="*/ 0 w 24"/>
                <a:gd name="T9" fmla="*/ 46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1">
                  <a:moveTo>
                    <a:pt x="15" y="7"/>
                  </a:moveTo>
                  <a:cubicBezTo>
                    <a:pt x="11" y="7"/>
                    <a:pt x="8" y="10"/>
                    <a:pt x="6" y="13"/>
                  </a:cubicBezTo>
                  <a:cubicBezTo>
                    <a:pt x="10" y="13"/>
                    <a:pt x="24" y="0"/>
                    <a:pt x="22" y="14"/>
                  </a:cubicBezTo>
                  <a:cubicBezTo>
                    <a:pt x="21" y="24"/>
                    <a:pt x="4" y="26"/>
                    <a:pt x="3" y="37"/>
                  </a:cubicBezTo>
                  <a:cubicBezTo>
                    <a:pt x="1" y="37"/>
                    <a:pt x="1" y="39"/>
                    <a:pt x="0" y="41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0" name="Freeform 847">
              <a:extLst>
                <a:ext uri="{FF2B5EF4-FFF2-40B4-BE49-F238E27FC236}">
                  <a16:creationId xmlns:a16="http://schemas.microsoft.com/office/drawing/2014/main" id="{1F0F3C70-E4FD-46CA-86AE-170ECBA91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727"/>
              <a:ext cx="80" cy="23"/>
            </a:xfrm>
            <a:custGeom>
              <a:avLst/>
              <a:gdLst>
                <a:gd name="T0" fmla="*/ 53 w 36"/>
                <a:gd name="T1" fmla="*/ 0 h 10"/>
                <a:gd name="T2" fmla="*/ 20 w 36"/>
                <a:gd name="T3" fmla="*/ 74 h 10"/>
                <a:gd name="T4" fmla="*/ 118 w 36"/>
                <a:gd name="T5" fmla="*/ 85 h 10"/>
                <a:gd name="T6" fmla="*/ 251 w 36"/>
                <a:gd name="T7" fmla="*/ 110 h 10"/>
                <a:gd name="T8" fmla="*/ 396 w 36"/>
                <a:gd name="T9" fmla="*/ 2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0">
                  <a:moveTo>
                    <a:pt x="5" y="0"/>
                  </a:moveTo>
                  <a:cubicBezTo>
                    <a:pt x="2" y="1"/>
                    <a:pt x="0" y="3"/>
                    <a:pt x="2" y="6"/>
                  </a:cubicBezTo>
                  <a:cubicBezTo>
                    <a:pt x="4" y="10"/>
                    <a:pt x="8" y="7"/>
                    <a:pt x="11" y="7"/>
                  </a:cubicBezTo>
                  <a:cubicBezTo>
                    <a:pt x="16" y="7"/>
                    <a:pt x="18" y="10"/>
                    <a:pt x="23" y="9"/>
                  </a:cubicBezTo>
                  <a:cubicBezTo>
                    <a:pt x="28" y="8"/>
                    <a:pt x="32" y="5"/>
                    <a:pt x="36" y="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1" name="Freeform 848">
              <a:extLst>
                <a:ext uri="{FF2B5EF4-FFF2-40B4-BE49-F238E27FC236}">
                  <a16:creationId xmlns:a16="http://schemas.microsoft.com/office/drawing/2014/main" id="{B60ED065-4A08-48D6-BE03-72869317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3707"/>
              <a:ext cx="16" cy="27"/>
            </a:xfrm>
            <a:custGeom>
              <a:avLst/>
              <a:gdLst>
                <a:gd name="T0" fmla="*/ 48 w 7"/>
                <a:gd name="T1" fmla="*/ 0 h 12"/>
                <a:gd name="T2" fmla="*/ 0 w 7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7" y="4"/>
                    <a:pt x="2" y="9"/>
                    <a:pt x="0" y="1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2" name="Freeform 849">
              <a:extLst>
                <a:ext uri="{FF2B5EF4-FFF2-40B4-BE49-F238E27FC236}">
                  <a16:creationId xmlns:a16="http://schemas.microsoft.com/office/drawing/2014/main" id="{74C00F67-35F5-4E6F-B867-70080499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458"/>
              <a:ext cx="29" cy="76"/>
            </a:xfrm>
            <a:custGeom>
              <a:avLst/>
              <a:gdLst>
                <a:gd name="T0" fmla="*/ 145 w 13"/>
                <a:gd name="T1" fmla="*/ 0 h 34"/>
                <a:gd name="T2" fmla="*/ 109 w 13"/>
                <a:gd name="T3" fmla="*/ 179 h 34"/>
                <a:gd name="T4" fmla="*/ 45 w 13"/>
                <a:gd name="T5" fmla="*/ 38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4">
                  <a:moveTo>
                    <a:pt x="13" y="0"/>
                  </a:moveTo>
                  <a:cubicBezTo>
                    <a:pt x="11" y="4"/>
                    <a:pt x="5" y="14"/>
                    <a:pt x="10" y="16"/>
                  </a:cubicBezTo>
                  <a:cubicBezTo>
                    <a:pt x="4" y="20"/>
                    <a:pt x="0" y="27"/>
                    <a:pt x="4" y="3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3" name="Freeform 850">
              <a:extLst>
                <a:ext uri="{FF2B5EF4-FFF2-40B4-BE49-F238E27FC236}">
                  <a16:creationId xmlns:a16="http://schemas.microsoft.com/office/drawing/2014/main" id="{F29E8175-E3B8-4CB7-91EC-2CD1B8F6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566"/>
              <a:ext cx="31" cy="54"/>
            </a:xfrm>
            <a:custGeom>
              <a:avLst/>
              <a:gdLst>
                <a:gd name="T0" fmla="*/ 44 w 14"/>
                <a:gd name="T1" fmla="*/ 0 h 24"/>
                <a:gd name="T2" fmla="*/ 20 w 14"/>
                <a:gd name="T3" fmla="*/ 117 h 24"/>
                <a:gd name="T4" fmla="*/ 133 w 14"/>
                <a:gd name="T5" fmla="*/ 162 h 24"/>
                <a:gd name="T6" fmla="*/ 133 w 14"/>
                <a:gd name="T7" fmla="*/ 275 h 24"/>
                <a:gd name="T8" fmla="*/ 153 w 14"/>
                <a:gd name="T9" fmla="*/ 2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4" y="0"/>
                  </a:moveTo>
                  <a:cubicBezTo>
                    <a:pt x="1" y="2"/>
                    <a:pt x="0" y="7"/>
                    <a:pt x="2" y="10"/>
                  </a:cubicBezTo>
                  <a:cubicBezTo>
                    <a:pt x="4" y="15"/>
                    <a:pt x="8" y="14"/>
                    <a:pt x="12" y="14"/>
                  </a:cubicBezTo>
                  <a:cubicBezTo>
                    <a:pt x="12" y="17"/>
                    <a:pt x="11" y="20"/>
                    <a:pt x="12" y="24"/>
                  </a:cubicBezTo>
                  <a:cubicBezTo>
                    <a:pt x="12" y="24"/>
                    <a:pt x="13" y="24"/>
                    <a:pt x="14" y="2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4" name="Freeform 851">
              <a:extLst>
                <a:ext uri="{FF2B5EF4-FFF2-40B4-BE49-F238E27FC236}">
                  <a16:creationId xmlns:a16="http://schemas.microsoft.com/office/drawing/2014/main" id="{880F3081-F6AE-491B-8832-DE41AFF54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3404"/>
              <a:ext cx="36" cy="36"/>
            </a:xfrm>
            <a:custGeom>
              <a:avLst/>
              <a:gdLst>
                <a:gd name="T0" fmla="*/ 0 w 16"/>
                <a:gd name="T1" fmla="*/ 72 h 16"/>
                <a:gd name="T2" fmla="*/ 182 w 1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0" y="6"/>
                  </a:moveTo>
                  <a:cubicBezTo>
                    <a:pt x="3" y="16"/>
                    <a:pt x="14" y="5"/>
                    <a:pt x="16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5" name="Freeform 852">
              <a:extLst>
                <a:ext uri="{FF2B5EF4-FFF2-40B4-BE49-F238E27FC236}">
                  <a16:creationId xmlns:a16="http://schemas.microsoft.com/office/drawing/2014/main" id="{B06A07E6-FBBE-4B89-A5EC-E4D8690C6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472"/>
              <a:ext cx="72" cy="15"/>
            </a:xfrm>
            <a:custGeom>
              <a:avLst/>
              <a:gdLst>
                <a:gd name="T0" fmla="*/ 25 w 32"/>
                <a:gd name="T1" fmla="*/ 0 h 7"/>
                <a:gd name="T2" fmla="*/ 72 w 32"/>
                <a:gd name="T3" fmla="*/ 60 h 7"/>
                <a:gd name="T4" fmla="*/ 137 w 32"/>
                <a:gd name="T5" fmla="*/ 41 h 7"/>
                <a:gd name="T6" fmla="*/ 365 w 32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7">
                  <a:moveTo>
                    <a:pt x="2" y="0"/>
                  </a:moveTo>
                  <a:cubicBezTo>
                    <a:pt x="0" y="3"/>
                    <a:pt x="3" y="5"/>
                    <a:pt x="6" y="6"/>
                  </a:cubicBezTo>
                  <a:cubicBezTo>
                    <a:pt x="10" y="7"/>
                    <a:pt x="9" y="6"/>
                    <a:pt x="12" y="4"/>
                  </a:cubicBezTo>
                  <a:cubicBezTo>
                    <a:pt x="18" y="3"/>
                    <a:pt x="26" y="3"/>
                    <a:pt x="32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6" name="Freeform 853">
              <a:extLst>
                <a:ext uri="{FF2B5EF4-FFF2-40B4-BE49-F238E27FC236}">
                  <a16:creationId xmlns:a16="http://schemas.microsoft.com/office/drawing/2014/main" id="{4B8D2170-57A7-4A22-9FFE-76A99CA29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422"/>
              <a:ext cx="31" cy="41"/>
            </a:xfrm>
            <a:custGeom>
              <a:avLst/>
              <a:gdLst>
                <a:gd name="T0" fmla="*/ 153 w 14"/>
                <a:gd name="T1" fmla="*/ 0 h 18"/>
                <a:gd name="T2" fmla="*/ 153 w 14"/>
                <a:gd name="T3" fmla="*/ 93 h 18"/>
                <a:gd name="T4" fmla="*/ 53 w 14"/>
                <a:gd name="T5" fmla="*/ 130 h 18"/>
                <a:gd name="T6" fmla="*/ 0 w 14"/>
                <a:gd name="T7" fmla="*/ 2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4" y="0"/>
                  </a:moveTo>
                  <a:cubicBezTo>
                    <a:pt x="8" y="2"/>
                    <a:pt x="14" y="5"/>
                    <a:pt x="14" y="8"/>
                  </a:cubicBezTo>
                  <a:cubicBezTo>
                    <a:pt x="13" y="12"/>
                    <a:pt x="8" y="13"/>
                    <a:pt x="5" y="11"/>
                  </a:cubicBezTo>
                  <a:cubicBezTo>
                    <a:pt x="5" y="14"/>
                    <a:pt x="3" y="16"/>
                    <a:pt x="0" y="1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7" name="Freeform 854">
              <a:extLst>
                <a:ext uri="{FF2B5EF4-FFF2-40B4-BE49-F238E27FC236}">
                  <a16:creationId xmlns:a16="http://schemas.microsoft.com/office/drawing/2014/main" id="{B2FEF43B-6556-4855-911C-800F33C23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420"/>
              <a:ext cx="74" cy="65"/>
            </a:xfrm>
            <a:custGeom>
              <a:avLst/>
              <a:gdLst>
                <a:gd name="T0" fmla="*/ 65 w 33"/>
                <a:gd name="T1" fmla="*/ 155 h 29"/>
                <a:gd name="T2" fmla="*/ 45 w 33"/>
                <a:gd name="T3" fmla="*/ 307 h 29"/>
                <a:gd name="T4" fmla="*/ 191 w 33"/>
                <a:gd name="T5" fmla="*/ 262 h 29"/>
                <a:gd name="T6" fmla="*/ 191 w 33"/>
                <a:gd name="T7" fmla="*/ 282 h 29"/>
                <a:gd name="T8" fmla="*/ 262 w 33"/>
                <a:gd name="T9" fmla="*/ 126 h 29"/>
                <a:gd name="T10" fmla="*/ 372 w 33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9">
                  <a:moveTo>
                    <a:pt x="6" y="14"/>
                  </a:moveTo>
                  <a:cubicBezTo>
                    <a:pt x="7" y="16"/>
                    <a:pt x="0" y="23"/>
                    <a:pt x="4" y="27"/>
                  </a:cubicBezTo>
                  <a:cubicBezTo>
                    <a:pt x="6" y="29"/>
                    <a:pt x="14" y="24"/>
                    <a:pt x="17" y="23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5" y="22"/>
                    <a:pt x="21" y="17"/>
                    <a:pt x="23" y="11"/>
                  </a:cubicBezTo>
                  <a:cubicBezTo>
                    <a:pt x="25" y="6"/>
                    <a:pt x="31" y="5"/>
                    <a:pt x="33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8" name="Freeform 855">
              <a:extLst>
                <a:ext uri="{FF2B5EF4-FFF2-40B4-BE49-F238E27FC236}">
                  <a16:creationId xmlns:a16="http://schemas.microsoft.com/office/drawing/2014/main" id="{96571091-1C59-4DB2-A829-0B880FD8D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364"/>
              <a:ext cx="42" cy="38"/>
            </a:xfrm>
            <a:custGeom>
              <a:avLst/>
              <a:gdLst>
                <a:gd name="T0" fmla="*/ 20 w 19"/>
                <a:gd name="T1" fmla="*/ 154 h 17"/>
                <a:gd name="T2" fmla="*/ 0 w 19"/>
                <a:gd name="T3" fmla="*/ 190 h 17"/>
                <a:gd name="T4" fmla="*/ 73 w 19"/>
                <a:gd name="T5" fmla="*/ 56 h 17"/>
                <a:gd name="T6" fmla="*/ 206 w 19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2" y="14"/>
                  </a:moveTo>
                  <a:cubicBezTo>
                    <a:pt x="1" y="15"/>
                    <a:pt x="1" y="16"/>
                    <a:pt x="0" y="17"/>
                  </a:cubicBezTo>
                  <a:cubicBezTo>
                    <a:pt x="2" y="12"/>
                    <a:pt x="2" y="7"/>
                    <a:pt x="7" y="5"/>
                  </a:cubicBezTo>
                  <a:cubicBezTo>
                    <a:pt x="10" y="3"/>
                    <a:pt x="18" y="5"/>
                    <a:pt x="19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79" name="Freeform 856">
              <a:extLst>
                <a:ext uri="{FF2B5EF4-FFF2-40B4-BE49-F238E27FC236}">
                  <a16:creationId xmlns:a16="http://schemas.microsoft.com/office/drawing/2014/main" id="{6C28095F-A92E-47C3-8AA6-AFE513985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3353"/>
              <a:ext cx="53" cy="45"/>
            </a:xfrm>
            <a:custGeom>
              <a:avLst/>
              <a:gdLst>
                <a:gd name="T0" fmla="*/ 97 w 24"/>
                <a:gd name="T1" fmla="*/ 0 h 20"/>
                <a:gd name="T2" fmla="*/ 258 w 24"/>
                <a:gd name="T3" fmla="*/ 17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0">
                  <a:moveTo>
                    <a:pt x="9" y="0"/>
                  </a:moveTo>
                  <a:cubicBezTo>
                    <a:pt x="0" y="14"/>
                    <a:pt x="12" y="20"/>
                    <a:pt x="24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0" name="Freeform 857">
              <a:extLst>
                <a:ext uri="{FF2B5EF4-FFF2-40B4-BE49-F238E27FC236}">
                  <a16:creationId xmlns:a16="http://schemas.microsoft.com/office/drawing/2014/main" id="{A9CB2719-5F14-45B2-B964-C9DE15420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133"/>
              <a:ext cx="45" cy="105"/>
            </a:xfrm>
            <a:custGeom>
              <a:avLst/>
              <a:gdLst>
                <a:gd name="T0" fmla="*/ 11 w 20"/>
                <a:gd name="T1" fmla="*/ 0 h 47"/>
                <a:gd name="T2" fmla="*/ 72 w 20"/>
                <a:gd name="T3" fmla="*/ 235 h 47"/>
                <a:gd name="T4" fmla="*/ 162 w 20"/>
                <a:gd name="T5" fmla="*/ 389 h 47"/>
                <a:gd name="T6" fmla="*/ 227 w 20"/>
                <a:gd name="T7" fmla="*/ 47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7">
                  <a:moveTo>
                    <a:pt x="1" y="0"/>
                  </a:moveTo>
                  <a:cubicBezTo>
                    <a:pt x="0" y="8"/>
                    <a:pt x="5" y="14"/>
                    <a:pt x="6" y="21"/>
                  </a:cubicBezTo>
                  <a:cubicBezTo>
                    <a:pt x="13" y="19"/>
                    <a:pt x="11" y="30"/>
                    <a:pt x="14" y="35"/>
                  </a:cubicBezTo>
                  <a:cubicBezTo>
                    <a:pt x="1" y="40"/>
                    <a:pt x="17" y="47"/>
                    <a:pt x="20" y="4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1" name="Freeform 858">
              <a:extLst>
                <a:ext uri="{FF2B5EF4-FFF2-40B4-BE49-F238E27FC236}">
                  <a16:creationId xmlns:a16="http://schemas.microsoft.com/office/drawing/2014/main" id="{C2634282-ACBD-4A77-8BC6-3B7682C1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014"/>
              <a:ext cx="68" cy="54"/>
            </a:xfrm>
            <a:custGeom>
              <a:avLst/>
              <a:gdLst>
                <a:gd name="T0" fmla="*/ 0 w 30"/>
                <a:gd name="T1" fmla="*/ 0 h 24"/>
                <a:gd name="T2" fmla="*/ 36 w 30"/>
                <a:gd name="T3" fmla="*/ 101 h 24"/>
                <a:gd name="T4" fmla="*/ 118 w 30"/>
                <a:gd name="T5" fmla="*/ 126 h 24"/>
                <a:gd name="T6" fmla="*/ 175 w 30"/>
                <a:gd name="T7" fmla="*/ 227 h 24"/>
                <a:gd name="T8" fmla="*/ 349 w 30"/>
                <a:gd name="T9" fmla="*/ 27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4">
                  <a:moveTo>
                    <a:pt x="0" y="0"/>
                  </a:moveTo>
                  <a:cubicBezTo>
                    <a:pt x="0" y="3"/>
                    <a:pt x="1" y="7"/>
                    <a:pt x="3" y="9"/>
                  </a:cubicBezTo>
                  <a:cubicBezTo>
                    <a:pt x="5" y="11"/>
                    <a:pt x="8" y="10"/>
                    <a:pt x="10" y="11"/>
                  </a:cubicBezTo>
                  <a:cubicBezTo>
                    <a:pt x="13" y="13"/>
                    <a:pt x="12" y="17"/>
                    <a:pt x="15" y="20"/>
                  </a:cubicBezTo>
                  <a:cubicBezTo>
                    <a:pt x="19" y="23"/>
                    <a:pt x="25" y="21"/>
                    <a:pt x="30" y="2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2" name="Freeform 859">
              <a:extLst>
                <a:ext uri="{FF2B5EF4-FFF2-40B4-BE49-F238E27FC236}">
                  <a16:creationId xmlns:a16="http://schemas.microsoft.com/office/drawing/2014/main" id="{DFEB5257-A447-4905-911C-D0DD16C66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3095"/>
              <a:ext cx="30" cy="92"/>
            </a:xfrm>
            <a:custGeom>
              <a:avLst/>
              <a:gdLst>
                <a:gd name="T0" fmla="*/ 85 w 13"/>
                <a:gd name="T1" fmla="*/ 0 h 41"/>
                <a:gd name="T2" fmla="*/ 48 w 13"/>
                <a:gd name="T3" fmla="*/ 202 h 41"/>
                <a:gd name="T4" fmla="*/ 97 w 13"/>
                <a:gd name="T5" fmla="*/ 364 h 41"/>
                <a:gd name="T6" fmla="*/ 134 w 13"/>
                <a:gd name="T7" fmla="*/ 462 h 41"/>
                <a:gd name="T8" fmla="*/ 159 w 13"/>
                <a:gd name="T9" fmla="*/ 44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1">
                  <a:moveTo>
                    <a:pt x="7" y="0"/>
                  </a:moveTo>
                  <a:cubicBezTo>
                    <a:pt x="0" y="5"/>
                    <a:pt x="2" y="12"/>
                    <a:pt x="4" y="18"/>
                  </a:cubicBezTo>
                  <a:cubicBezTo>
                    <a:pt x="5" y="22"/>
                    <a:pt x="4" y="28"/>
                    <a:pt x="8" y="32"/>
                  </a:cubicBezTo>
                  <a:cubicBezTo>
                    <a:pt x="1" y="34"/>
                    <a:pt x="5" y="40"/>
                    <a:pt x="11" y="41"/>
                  </a:cubicBezTo>
                  <a:cubicBezTo>
                    <a:pt x="11" y="41"/>
                    <a:pt x="12" y="40"/>
                    <a:pt x="13" y="3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3" name="Freeform 860">
              <a:extLst>
                <a:ext uri="{FF2B5EF4-FFF2-40B4-BE49-F238E27FC236}">
                  <a16:creationId xmlns:a16="http://schemas.microsoft.com/office/drawing/2014/main" id="{CA89FE78-CC74-49F7-BB87-28FF4223F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173"/>
              <a:ext cx="31" cy="52"/>
            </a:xfrm>
            <a:custGeom>
              <a:avLst/>
              <a:gdLst>
                <a:gd name="T0" fmla="*/ 0 w 14"/>
                <a:gd name="T1" fmla="*/ 183 h 23"/>
                <a:gd name="T2" fmla="*/ 97 w 14"/>
                <a:gd name="T3" fmla="*/ 174 h 23"/>
                <a:gd name="T4" fmla="*/ 153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16"/>
                  </a:moveTo>
                  <a:cubicBezTo>
                    <a:pt x="1" y="23"/>
                    <a:pt x="7" y="18"/>
                    <a:pt x="9" y="15"/>
                  </a:cubicBezTo>
                  <a:cubicBezTo>
                    <a:pt x="11" y="10"/>
                    <a:pt x="10" y="4"/>
                    <a:pt x="14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4" name="Freeform 861">
              <a:extLst>
                <a:ext uri="{FF2B5EF4-FFF2-40B4-BE49-F238E27FC236}">
                  <a16:creationId xmlns:a16="http://schemas.microsoft.com/office/drawing/2014/main" id="{A12D5B14-3958-41F5-9AAC-CD3C31CC3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3294"/>
              <a:ext cx="13" cy="68"/>
            </a:xfrm>
            <a:custGeom>
              <a:avLst/>
              <a:gdLst>
                <a:gd name="T0" fmla="*/ 61 w 6"/>
                <a:gd name="T1" fmla="*/ 0 h 30"/>
                <a:gd name="T2" fmla="*/ 33 w 6"/>
                <a:gd name="T3" fmla="*/ 186 h 30"/>
                <a:gd name="T4" fmla="*/ 9 w 6"/>
                <a:gd name="T5" fmla="*/ 277 h 30"/>
                <a:gd name="T6" fmla="*/ 61 w 6"/>
                <a:gd name="T7" fmla="*/ 349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0">
                  <a:moveTo>
                    <a:pt x="6" y="0"/>
                  </a:moveTo>
                  <a:cubicBezTo>
                    <a:pt x="3" y="5"/>
                    <a:pt x="5" y="11"/>
                    <a:pt x="3" y="16"/>
                  </a:cubicBezTo>
                  <a:cubicBezTo>
                    <a:pt x="1" y="20"/>
                    <a:pt x="0" y="19"/>
                    <a:pt x="1" y="24"/>
                  </a:cubicBezTo>
                  <a:cubicBezTo>
                    <a:pt x="2" y="26"/>
                    <a:pt x="4" y="29"/>
                    <a:pt x="6" y="3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5" name="Freeform 862">
              <a:extLst>
                <a:ext uri="{FF2B5EF4-FFF2-40B4-BE49-F238E27FC236}">
                  <a16:creationId xmlns:a16="http://schemas.microsoft.com/office/drawing/2014/main" id="{41505F32-E52C-4B11-808A-E4369406C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308"/>
              <a:ext cx="32" cy="45"/>
            </a:xfrm>
            <a:custGeom>
              <a:avLst/>
              <a:gdLst>
                <a:gd name="T0" fmla="*/ 0 w 14"/>
                <a:gd name="T1" fmla="*/ 227 h 20"/>
                <a:gd name="T2" fmla="*/ 85 w 14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cubicBezTo>
                    <a:pt x="14" y="18"/>
                    <a:pt x="3" y="7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6" name="Freeform 863">
              <a:extLst>
                <a:ext uri="{FF2B5EF4-FFF2-40B4-BE49-F238E27FC236}">
                  <a16:creationId xmlns:a16="http://schemas.microsoft.com/office/drawing/2014/main" id="{0472FAC3-71B6-47F4-91C7-E00E517E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171"/>
              <a:ext cx="18" cy="101"/>
            </a:xfrm>
            <a:custGeom>
              <a:avLst/>
              <a:gdLst>
                <a:gd name="T0" fmla="*/ 92 w 8"/>
                <a:gd name="T1" fmla="*/ 0 h 45"/>
                <a:gd name="T2" fmla="*/ 0 w 8"/>
                <a:gd name="T3" fmla="*/ 283 h 45"/>
                <a:gd name="T4" fmla="*/ 36 w 8"/>
                <a:gd name="T5" fmla="*/ 397 h 45"/>
                <a:gd name="T6" fmla="*/ 72 w 8"/>
                <a:gd name="T7" fmla="*/ 444 h 45"/>
                <a:gd name="T8" fmla="*/ 36 w 8"/>
                <a:gd name="T9" fmla="*/ 498 h 45"/>
                <a:gd name="T10" fmla="*/ 81 w 8"/>
                <a:gd name="T11" fmla="*/ 498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5">
                  <a:moveTo>
                    <a:pt x="8" y="0"/>
                  </a:moveTo>
                  <a:cubicBezTo>
                    <a:pt x="3" y="8"/>
                    <a:pt x="0" y="16"/>
                    <a:pt x="0" y="25"/>
                  </a:cubicBezTo>
                  <a:cubicBezTo>
                    <a:pt x="1" y="30"/>
                    <a:pt x="1" y="31"/>
                    <a:pt x="3" y="35"/>
                  </a:cubicBezTo>
                  <a:cubicBezTo>
                    <a:pt x="5" y="38"/>
                    <a:pt x="5" y="35"/>
                    <a:pt x="6" y="39"/>
                  </a:cubicBezTo>
                  <a:cubicBezTo>
                    <a:pt x="6" y="40"/>
                    <a:pt x="4" y="43"/>
                    <a:pt x="3" y="44"/>
                  </a:cubicBezTo>
                  <a:cubicBezTo>
                    <a:pt x="4" y="44"/>
                    <a:pt x="6" y="45"/>
                    <a:pt x="7" y="4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7" name="Freeform 864">
              <a:extLst>
                <a:ext uri="{FF2B5EF4-FFF2-40B4-BE49-F238E27FC236}">
                  <a16:creationId xmlns:a16="http://schemas.microsoft.com/office/drawing/2014/main" id="{577404EB-5256-401C-95E9-4855702C6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3009"/>
              <a:ext cx="34" cy="56"/>
            </a:xfrm>
            <a:custGeom>
              <a:avLst/>
              <a:gdLst>
                <a:gd name="T0" fmla="*/ 175 w 15"/>
                <a:gd name="T1" fmla="*/ 0 h 25"/>
                <a:gd name="T2" fmla="*/ 36 w 15"/>
                <a:gd name="T3" fmla="*/ 215 h 25"/>
                <a:gd name="T4" fmla="*/ 165 w 15"/>
                <a:gd name="T5" fmla="*/ 19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15" y="0"/>
                  </a:moveTo>
                  <a:cubicBezTo>
                    <a:pt x="9" y="4"/>
                    <a:pt x="0" y="12"/>
                    <a:pt x="3" y="19"/>
                  </a:cubicBezTo>
                  <a:cubicBezTo>
                    <a:pt x="6" y="25"/>
                    <a:pt x="14" y="24"/>
                    <a:pt x="14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8" name="Freeform 865">
              <a:extLst>
                <a:ext uri="{FF2B5EF4-FFF2-40B4-BE49-F238E27FC236}">
                  <a16:creationId xmlns:a16="http://schemas.microsoft.com/office/drawing/2014/main" id="{05B58B62-6F26-4BD0-BBAA-DE25B6D6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956"/>
              <a:ext cx="25" cy="78"/>
            </a:xfrm>
            <a:custGeom>
              <a:avLst/>
              <a:gdLst>
                <a:gd name="T0" fmla="*/ 93 w 11"/>
                <a:gd name="T1" fmla="*/ 388 h 35"/>
                <a:gd name="T2" fmla="*/ 118 w 11"/>
                <a:gd name="T3" fmla="*/ 198 h 35"/>
                <a:gd name="T4" fmla="*/ 82 w 11"/>
                <a:gd name="T5" fmla="*/ 89 h 35"/>
                <a:gd name="T6" fmla="*/ 11 w 11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5">
                  <a:moveTo>
                    <a:pt x="8" y="35"/>
                  </a:moveTo>
                  <a:cubicBezTo>
                    <a:pt x="5" y="28"/>
                    <a:pt x="11" y="24"/>
                    <a:pt x="10" y="18"/>
                  </a:cubicBezTo>
                  <a:cubicBezTo>
                    <a:pt x="10" y="16"/>
                    <a:pt x="8" y="10"/>
                    <a:pt x="7" y="8"/>
                  </a:cubicBezTo>
                  <a:cubicBezTo>
                    <a:pt x="4" y="5"/>
                    <a:pt x="0" y="5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89" name="Freeform 866">
              <a:extLst>
                <a:ext uri="{FF2B5EF4-FFF2-40B4-BE49-F238E27FC236}">
                  <a16:creationId xmlns:a16="http://schemas.microsoft.com/office/drawing/2014/main" id="{48514E75-C593-4720-9DE1-D22BE56E0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884"/>
              <a:ext cx="38" cy="63"/>
            </a:xfrm>
            <a:custGeom>
              <a:avLst/>
              <a:gdLst>
                <a:gd name="T0" fmla="*/ 36 w 17"/>
                <a:gd name="T1" fmla="*/ 0 h 28"/>
                <a:gd name="T2" fmla="*/ 125 w 17"/>
                <a:gd name="T3" fmla="*/ 182 h 28"/>
                <a:gd name="T4" fmla="*/ 179 w 17"/>
                <a:gd name="T5" fmla="*/ 227 h 28"/>
                <a:gd name="T6" fmla="*/ 190 w 17"/>
                <a:gd name="T7" fmla="*/ 32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8">
                  <a:moveTo>
                    <a:pt x="3" y="0"/>
                  </a:moveTo>
                  <a:cubicBezTo>
                    <a:pt x="0" y="7"/>
                    <a:pt x="6" y="12"/>
                    <a:pt x="11" y="16"/>
                  </a:cubicBezTo>
                  <a:cubicBezTo>
                    <a:pt x="13" y="18"/>
                    <a:pt x="14" y="17"/>
                    <a:pt x="16" y="20"/>
                  </a:cubicBezTo>
                  <a:cubicBezTo>
                    <a:pt x="17" y="23"/>
                    <a:pt x="15" y="25"/>
                    <a:pt x="17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0" name="Freeform 867">
              <a:extLst>
                <a:ext uri="{FF2B5EF4-FFF2-40B4-BE49-F238E27FC236}">
                  <a16:creationId xmlns:a16="http://schemas.microsoft.com/office/drawing/2014/main" id="{F79DB71D-9D76-4550-8667-B02E518B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2475"/>
              <a:ext cx="105" cy="57"/>
            </a:xfrm>
            <a:custGeom>
              <a:avLst/>
              <a:gdLst>
                <a:gd name="T0" fmla="*/ 20 w 47"/>
                <a:gd name="T1" fmla="*/ 93 h 25"/>
                <a:gd name="T2" fmla="*/ 0 w 47"/>
                <a:gd name="T3" fmla="*/ 109 h 25"/>
                <a:gd name="T4" fmla="*/ 226 w 47"/>
                <a:gd name="T5" fmla="*/ 11 h 25"/>
                <a:gd name="T6" fmla="*/ 299 w 47"/>
                <a:gd name="T7" fmla="*/ 25 h 25"/>
                <a:gd name="T8" fmla="*/ 315 w 47"/>
                <a:gd name="T9" fmla="*/ 73 h 25"/>
                <a:gd name="T10" fmla="*/ 344 w 47"/>
                <a:gd name="T11" fmla="*/ 73 h 25"/>
                <a:gd name="T12" fmla="*/ 369 w 47"/>
                <a:gd name="T13" fmla="*/ 141 h 25"/>
                <a:gd name="T14" fmla="*/ 433 w 47"/>
                <a:gd name="T15" fmla="*/ 166 h 25"/>
                <a:gd name="T16" fmla="*/ 525 w 47"/>
                <a:gd name="T17" fmla="*/ 29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">
                  <a:moveTo>
                    <a:pt x="2" y="8"/>
                  </a:moveTo>
                  <a:cubicBezTo>
                    <a:pt x="1" y="8"/>
                    <a:pt x="1" y="9"/>
                    <a:pt x="0" y="9"/>
                  </a:cubicBezTo>
                  <a:cubicBezTo>
                    <a:pt x="7" y="6"/>
                    <a:pt x="13" y="2"/>
                    <a:pt x="20" y="1"/>
                  </a:cubicBezTo>
                  <a:cubicBezTo>
                    <a:pt x="25" y="1"/>
                    <a:pt x="24" y="0"/>
                    <a:pt x="27" y="2"/>
                  </a:cubicBezTo>
                  <a:cubicBezTo>
                    <a:pt x="28" y="3"/>
                    <a:pt x="27" y="5"/>
                    <a:pt x="28" y="6"/>
                  </a:cubicBezTo>
                  <a:cubicBezTo>
                    <a:pt x="28" y="7"/>
                    <a:pt x="31" y="6"/>
                    <a:pt x="31" y="6"/>
                  </a:cubicBezTo>
                  <a:cubicBezTo>
                    <a:pt x="32" y="8"/>
                    <a:pt x="32" y="11"/>
                    <a:pt x="33" y="12"/>
                  </a:cubicBezTo>
                  <a:cubicBezTo>
                    <a:pt x="36" y="15"/>
                    <a:pt x="37" y="13"/>
                    <a:pt x="39" y="14"/>
                  </a:cubicBezTo>
                  <a:cubicBezTo>
                    <a:pt x="43" y="16"/>
                    <a:pt x="46" y="21"/>
                    <a:pt x="47" y="2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1" name="Freeform 868">
              <a:extLst>
                <a:ext uri="{FF2B5EF4-FFF2-40B4-BE49-F238E27FC236}">
                  <a16:creationId xmlns:a16="http://schemas.microsoft.com/office/drawing/2014/main" id="{4B154201-B98B-4A75-BD90-76F71E55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518"/>
              <a:ext cx="49" cy="27"/>
            </a:xfrm>
            <a:custGeom>
              <a:avLst/>
              <a:gdLst>
                <a:gd name="T0" fmla="*/ 89 w 22"/>
                <a:gd name="T1" fmla="*/ 0 h 12"/>
                <a:gd name="T2" fmla="*/ 243 w 22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8" y="0"/>
                  </a:moveTo>
                  <a:cubicBezTo>
                    <a:pt x="0" y="11"/>
                    <a:pt x="18" y="8"/>
                    <a:pt x="22" y="1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2" name="Freeform 869">
              <a:extLst>
                <a:ext uri="{FF2B5EF4-FFF2-40B4-BE49-F238E27FC236}">
                  <a16:creationId xmlns:a16="http://schemas.microsoft.com/office/drawing/2014/main" id="{1A3149AD-750C-4F03-B111-88D548EB6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2516"/>
              <a:ext cx="94" cy="31"/>
            </a:xfrm>
            <a:custGeom>
              <a:avLst/>
              <a:gdLst>
                <a:gd name="T0" fmla="*/ 134 w 42"/>
                <a:gd name="T1" fmla="*/ 0 h 14"/>
                <a:gd name="T2" fmla="*/ 392 w 42"/>
                <a:gd name="T3" fmla="*/ 109 h 14"/>
                <a:gd name="T4" fmla="*/ 470 w 42"/>
                <a:gd name="T5" fmla="*/ 15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4">
                  <a:moveTo>
                    <a:pt x="12" y="0"/>
                  </a:moveTo>
                  <a:cubicBezTo>
                    <a:pt x="0" y="9"/>
                    <a:pt x="32" y="11"/>
                    <a:pt x="35" y="10"/>
                  </a:cubicBezTo>
                  <a:cubicBezTo>
                    <a:pt x="36" y="13"/>
                    <a:pt x="38" y="14"/>
                    <a:pt x="42" y="1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3" name="Freeform 870">
              <a:extLst>
                <a:ext uri="{FF2B5EF4-FFF2-40B4-BE49-F238E27FC236}">
                  <a16:creationId xmlns:a16="http://schemas.microsoft.com/office/drawing/2014/main" id="{6BF4AD53-A9EA-450F-9668-2417FE91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583"/>
              <a:ext cx="76" cy="76"/>
            </a:xfrm>
            <a:custGeom>
              <a:avLst/>
              <a:gdLst>
                <a:gd name="T0" fmla="*/ 20 w 34"/>
                <a:gd name="T1" fmla="*/ 0 h 34"/>
                <a:gd name="T2" fmla="*/ 110 w 34"/>
                <a:gd name="T3" fmla="*/ 235 h 34"/>
                <a:gd name="T4" fmla="*/ 210 w 34"/>
                <a:gd name="T5" fmla="*/ 279 h 34"/>
                <a:gd name="T6" fmla="*/ 324 w 34"/>
                <a:gd name="T7" fmla="*/ 300 h 34"/>
                <a:gd name="T8" fmla="*/ 380 w 34"/>
                <a:gd name="T9" fmla="*/ 38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">
                  <a:moveTo>
                    <a:pt x="2" y="0"/>
                  </a:moveTo>
                  <a:cubicBezTo>
                    <a:pt x="0" y="6"/>
                    <a:pt x="5" y="17"/>
                    <a:pt x="10" y="21"/>
                  </a:cubicBezTo>
                  <a:cubicBezTo>
                    <a:pt x="13" y="22"/>
                    <a:pt x="16" y="23"/>
                    <a:pt x="19" y="25"/>
                  </a:cubicBezTo>
                  <a:cubicBezTo>
                    <a:pt x="22" y="27"/>
                    <a:pt x="24" y="30"/>
                    <a:pt x="29" y="27"/>
                  </a:cubicBezTo>
                  <a:cubicBezTo>
                    <a:pt x="28" y="31"/>
                    <a:pt x="30" y="34"/>
                    <a:pt x="34" y="3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4" name="Freeform 871">
              <a:extLst>
                <a:ext uri="{FF2B5EF4-FFF2-40B4-BE49-F238E27FC236}">
                  <a16:creationId xmlns:a16="http://schemas.microsoft.com/office/drawing/2014/main" id="{E9BD4FBC-7CB9-41ED-BEF7-FEB92249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608"/>
              <a:ext cx="90" cy="105"/>
            </a:xfrm>
            <a:custGeom>
              <a:avLst/>
              <a:gdLst>
                <a:gd name="T0" fmla="*/ 0 w 40"/>
                <a:gd name="T1" fmla="*/ 0 h 47"/>
                <a:gd name="T2" fmla="*/ 162 w 40"/>
                <a:gd name="T3" fmla="*/ 125 h 47"/>
                <a:gd name="T4" fmla="*/ 239 w 40"/>
                <a:gd name="T5" fmla="*/ 315 h 47"/>
                <a:gd name="T6" fmla="*/ 365 w 40"/>
                <a:gd name="T7" fmla="*/ 389 h 47"/>
                <a:gd name="T8" fmla="*/ 401 w 40"/>
                <a:gd name="T9" fmla="*/ 460 h 47"/>
                <a:gd name="T10" fmla="*/ 457 w 40"/>
                <a:gd name="T11" fmla="*/ 52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7">
                  <a:moveTo>
                    <a:pt x="0" y="0"/>
                  </a:moveTo>
                  <a:cubicBezTo>
                    <a:pt x="7" y="0"/>
                    <a:pt x="13" y="4"/>
                    <a:pt x="14" y="11"/>
                  </a:cubicBezTo>
                  <a:cubicBezTo>
                    <a:pt x="16" y="19"/>
                    <a:pt x="14" y="22"/>
                    <a:pt x="21" y="28"/>
                  </a:cubicBezTo>
                  <a:cubicBezTo>
                    <a:pt x="25" y="32"/>
                    <a:pt x="29" y="32"/>
                    <a:pt x="32" y="35"/>
                  </a:cubicBezTo>
                  <a:cubicBezTo>
                    <a:pt x="33" y="36"/>
                    <a:pt x="34" y="40"/>
                    <a:pt x="35" y="41"/>
                  </a:cubicBezTo>
                  <a:cubicBezTo>
                    <a:pt x="37" y="43"/>
                    <a:pt x="40" y="42"/>
                    <a:pt x="40" y="4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5" name="Freeform 872">
              <a:extLst>
                <a:ext uri="{FF2B5EF4-FFF2-40B4-BE49-F238E27FC236}">
                  <a16:creationId xmlns:a16="http://schemas.microsoft.com/office/drawing/2014/main" id="{8C4C6BB3-DB11-4C3B-9A80-E9C8B536C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763"/>
              <a:ext cx="45" cy="60"/>
            </a:xfrm>
            <a:custGeom>
              <a:avLst/>
              <a:gdLst>
                <a:gd name="T0" fmla="*/ 11 w 20"/>
                <a:gd name="T1" fmla="*/ 0 h 27"/>
                <a:gd name="T2" fmla="*/ 207 w 20"/>
                <a:gd name="T3" fmla="*/ 187 h 27"/>
                <a:gd name="T4" fmla="*/ 227 w 20"/>
                <a:gd name="T5" fmla="*/ 29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7">
                  <a:moveTo>
                    <a:pt x="1" y="0"/>
                  </a:moveTo>
                  <a:cubicBezTo>
                    <a:pt x="0" y="8"/>
                    <a:pt x="9" y="21"/>
                    <a:pt x="18" y="17"/>
                  </a:cubicBezTo>
                  <a:cubicBezTo>
                    <a:pt x="19" y="20"/>
                    <a:pt x="19" y="24"/>
                    <a:pt x="20" y="2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6" name="Freeform 873">
              <a:extLst>
                <a:ext uri="{FF2B5EF4-FFF2-40B4-BE49-F238E27FC236}">
                  <a16:creationId xmlns:a16="http://schemas.microsoft.com/office/drawing/2014/main" id="{0038BF04-90E4-4D9C-A5E9-389503E9C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846"/>
              <a:ext cx="42" cy="67"/>
            </a:xfrm>
            <a:custGeom>
              <a:avLst/>
              <a:gdLst>
                <a:gd name="T0" fmla="*/ 33 w 19"/>
                <a:gd name="T1" fmla="*/ 0 h 30"/>
                <a:gd name="T2" fmla="*/ 88 w 19"/>
                <a:gd name="T3" fmla="*/ 210 h 30"/>
                <a:gd name="T4" fmla="*/ 170 w 19"/>
                <a:gd name="T5" fmla="*/ 299 h 30"/>
                <a:gd name="T6" fmla="*/ 206 w 19"/>
                <a:gd name="T7" fmla="*/ 33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0">
                  <a:moveTo>
                    <a:pt x="3" y="0"/>
                  </a:moveTo>
                  <a:cubicBezTo>
                    <a:pt x="0" y="4"/>
                    <a:pt x="4" y="16"/>
                    <a:pt x="8" y="19"/>
                  </a:cubicBezTo>
                  <a:cubicBezTo>
                    <a:pt x="12" y="23"/>
                    <a:pt x="19" y="17"/>
                    <a:pt x="16" y="27"/>
                  </a:cubicBezTo>
                  <a:cubicBezTo>
                    <a:pt x="18" y="28"/>
                    <a:pt x="17" y="29"/>
                    <a:pt x="19" y="3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7" name="Freeform 874">
              <a:extLst>
                <a:ext uri="{FF2B5EF4-FFF2-40B4-BE49-F238E27FC236}">
                  <a16:creationId xmlns:a16="http://schemas.microsoft.com/office/drawing/2014/main" id="{701E02A5-5A18-4B00-9060-6872C10F6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621"/>
              <a:ext cx="57" cy="38"/>
            </a:xfrm>
            <a:custGeom>
              <a:avLst/>
              <a:gdLst>
                <a:gd name="T0" fmla="*/ 0 w 25"/>
                <a:gd name="T1" fmla="*/ 45 h 17"/>
                <a:gd name="T2" fmla="*/ 141 w 25"/>
                <a:gd name="T3" fmla="*/ 20 h 17"/>
                <a:gd name="T4" fmla="*/ 249 w 25"/>
                <a:gd name="T5" fmla="*/ 101 h 17"/>
                <a:gd name="T6" fmla="*/ 296 w 25"/>
                <a:gd name="T7" fmla="*/ 19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7">
                  <a:moveTo>
                    <a:pt x="0" y="4"/>
                  </a:moveTo>
                  <a:cubicBezTo>
                    <a:pt x="2" y="2"/>
                    <a:pt x="9" y="0"/>
                    <a:pt x="12" y="2"/>
                  </a:cubicBezTo>
                  <a:cubicBezTo>
                    <a:pt x="16" y="4"/>
                    <a:pt x="14" y="10"/>
                    <a:pt x="21" y="9"/>
                  </a:cubicBezTo>
                  <a:cubicBezTo>
                    <a:pt x="19" y="13"/>
                    <a:pt x="21" y="15"/>
                    <a:pt x="25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8" name="Freeform 875">
              <a:extLst>
                <a:ext uri="{FF2B5EF4-FFF2-40B4-BE49-F238E27FC236}">
                  <a16:creationId xmlns:a16="http://schemas.microsoft.com/office/drawing/2014/main" id="{7AE00DBD-C14A-45B3-BA72-B3C3DEAC4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666"/>
              <a:ext cx="65" cy="47"/>
            </a:xfrm>
            <a:custGeom>
              <a:avLst/>
              <a:gdLst>
                <a:gd name="T0" fmla="*/ 0 w 29"/>
                <a:gd name="T1" fmla="*/ 0 h 21"/>
                <a:gd name="T2" fmla="*/ 247 w 29"/>
                <a:gd name="T3" fmla="*/ 125 h 21"/>
                <a:gd name="T4" fmla="*/ 271 w 29"/>
                <a:gd name="T5" fmla="*/ 134 h 21"/>
                <a:gd name="T6" fmla="*/ 327 w 29"/>
                <a:gd name="T7" fmla="*/ 56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1">
                  <a:moveTo>
                    <a:pt x="0" y="0"/>
                  </a:moveTo>
                  <a:cubicBezTo>
                    <a:pt x="0" y="9"/>
                    <a:pt x="18" y="21"/>
                    <a:pt x="22" y="11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6" y="11"/>
                    <a:pt x="28" y="8"/>
                    <a:pt x="29" y="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499" name="Freeform 876">
              <a:extLst>
                <a:ext uri="{FF2B5EF4-FFF2-40B4-BE49-F238E27FC236}">
                  <a16:creationId xmlns:a16="http://schemas.microsoft.com/office/drawing/2014/main" id="{CB71CAA1-6787-46F9-A5AC-A8D97F7B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841"/>
              <a:ext cx="39" cy="32"/>
            </a:xfrm>
            <a:custGeom>
              <a:avLst/>
              <a:gdLst>
                <a:gd name="T0" fmla="*/ 25 w 17"/>
                <a:gd name="T1" fmla="*/ 0 h 14"/>
                <a:gd name="T2" fmla="*/ 204 w 17"/>
                <a:gd name="T3" fmla="*/ 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2" y="0"/>
                  </a:moveTo>
                  <a:cubicBezTo>
                    <a:pt x="0" y="14"/>
                    <a:pt x="16" y="14"/>
                    <a:pt x="17" y="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0" name="Freeform 877">
              <a:extLst>
                <a:ext uri="{FF2B5EF4-FFF2-40B4-BE49-F238E27FC236}">
                  <a16:creationId xmlns:a16="http://schemas.microsoft.com/office/drawing/2014/main" id="{F765DBED-C012-495C-A8F8-F04291BC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877"/>
              <a:ext cx="43" cy="83"/>
            </a:xfrm>
            <a:custGeom>
              <a:avLst/>
              <a:gdLst>
                <a:gd name="T0" fmla="*/ 57 w 19"/>
                <a:gd name="T1" fmla="*/ 0 h 37"/>
                <a:gd name="T2" fmla="*/ 45 w 19"/>
                <a:gd name="T3" fmla="*/ 262 h 37"/>
                <a:gd name="T4" fmla="*/ 129 w 19"/>
                <a:gd name="T5" fmla="*/ 328 h 37"/>
                <a:gd name="T6" fmla="*/ 183 w 19"/>
                <a:gd name="T7" fmla="*/ 352 h 37"/>
                <a:gd name="T8" fmla="*/ 220 w 19"/>
                <a:gd name="T9" fmla="*/ 41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7">
                  <a:moveTo>
                    <a:pt x="5" y="0"/>
                  </a:moveTo>
                  <a:cubicBezTo>
                    <a:pt x="0" y="6"/>
                    <a:pt x="1" y="17"/>
                    <a:pt x="4" y="23"/>
                  </a:cubicBezTo>
                  <a:cubicBezTo>
                    <a:pt x="6" y="26"/>
                    <a:pt x="8" y="27"/>
                    <a:pt x="11" y="29"/>
                  </a:cubicBezTo>
                  <a:cubicBezTo>
                    <a:pt x="12" y="30"/>
                    <a:pt x="14" y="30"/>
                    <a:pt x="16" y="31"/>
                  </a:cubicBezTo>
                  <a:cubicBezTo>
                    <a:pt x="17" y="32"/>
                    <a:pt x="17" y="35"/>
                    <a:pt x="19" y="3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1" name="Freeform 878">
              <a:extLst>
                <a:ext uri="{FF2B5EF4-FFF2-40B4-BE49-F238E27FC236}">
                  <a16:creationId xmlns:a16="http://schemas.microsoft.com/office/drawing/2014/main" id="{D003582C-3679-4E90-A0BE-F0A5344F2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929"/>
              <a:ext cx="13" cy="69"/>
            </a:xfrm>
            <a:custGeom>
              <a:avLst/>
              <a:gdLst>
                <a:gd name="T0" fmla="*/ 0 w 6"/>
                <a:gd name="T1" fmla="*/ 0 h 31"/>
                <a:gd name="T2" fmla="*/ 52 w 6"/>
                <a:gd name="T3" fmla="*/ 162 h 31"/>
                <a:gd name="T4" fmla="*/ 0 w 6"/>
                <a:gd name="T5" fmla="*/ 34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1">
                  <a:moveTo>
                    <a:pt x="0" y="0"/>
                  </a:moveTo>
                  <a:cubicBezTo>
                    <a:pt x="2" y="6"/>
                    <a:pt x="6" y="7"/>
                    <a:pt x="5" y="15"/>
                  </a:cubicBezTo>
                  <a:cubicBezTo>
                    <a:pt x="4" y="21"/>
                    <a:pt x="2" y="26"/>
                    <a:pt x="0" y="31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2" name="Freeform 879">
              <a:extLst>
                <a:ext uri="{FF2B5EF4-FFF2-40B4-BE49-F238E27FC236}">
                  <a16:creationId xmlns:a16="http://schemas.microsoft.com/office/drawing/2014/main" id="{2B3D3FC6-64FD-4636-9944-5E78554B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680"/>
              <a:ext cx="25" cy="42"/>
            </a:xfrm>
            <a:custGeom>
              <a:avLst/>
              <a:gdLst>
                <a:gd name="T0" fmla="*/ 0 w 11"/>
                <a:gd name="T1" fmla="*/ 0 h 19"/>
                <a:gd name="T2" fmla="*/ 130 w 11"/>
                <a:gd name="T3" fmla="*/ 88 h 19"/>
                <a:gd name="T4" fmla="*/ 102 w 11"/>
                <a:gd name="T5" fmla="*/ 2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4"/>
                    <a:pt x="5" y="8"/>
                    <a:pt x="11" y="8"/>
                  </a:cubicBezTo>
                  <a:cubicBezTo>
                    <a:pt x="7" y="12"/>
                    <a:pt x="8" y="14"/>
                    <a:pt x="9" y="1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3" name="Freeform 880">
              <a:extLst>
                <a:ext uri="{FF2B5EF4-FFF2-40B4-BE49-F238E27FC236}">
                  <a16:creationId xmlns:a16="http://schemas.microsoft.com/office/drawing/2014/main" id="{32F6C8C3-EF01-4408-8275-525D08DBF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023"/>
              <a:ext cx="23" cy="27"/>
            </a:xfrm>
            <a:custGeom>
              <a:avLst/>
              <a:gdLst>
                <a:gd name="T0" fmla="*/ 0 w 10"/>
                <a:gd name="T1" fmla="*/ 0 h 12"/>
                <a:gd name="T2" fmla="*/ 12 w 10"/>
                <a:gd name="T3" fmla="*/ 137 h 12"/>
                <a:gd name="T4" fmla="*/ 122 w 10"/>
                <a:gd name="T5" fmla="*/ 12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3" y="3"/>
                    <a:pt x="4" y="9"/>
                    <a:pt x="1" y="12"/>
                  </a:cubicBezTo>
                  <a:cubicBezTo>
                    <a:pt x="3" y="8"/>
                    <a:pt x="8" y="7"/>
                    <a:pt x="10" y="11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4" name="Freeform 881">
              <a:extLst>
                <a:ext uri="{FF2B5EF4-FFF2-40B4-BE49-F238E27FC236}">
                  <a16:creationId xmlns:a16="http://schemas.microsoft.com/office/drawing/2014/main" id="{CCAEF371-A896-48A0-8383-FA236C14D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3539"/>
              <a:ext cx="13" cy="36"/>
            </a:xfrm>
            <a:custGeom>
              <a:avLst/>
              <a:gdLst>
                <a:gd name="T0" fmla="*/ 33 w 6"/>
                <a:gd name="T1" fmla="*/ 0 h 16"/>
                <a:gd name="T2" fmla="*/ 61 w 6"/>
                <a:gd name="T3" fmla="*/ 81 h 16"/>
                <a:gd name="T4" fmla="*/ 43 w 6"/>
                <a:gd name="T5" fmla="*/ 101 h 16"/>
                <a:gd name="T6" fmla="*/ 0 w 6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3" y="0"/>
                  </a:moveTo>
                  <a:cubicBezTo>
                    <a:pt x="0" y="3"/>
                    <a:pt x="2" y="7"/>
                    <a:pt x="6" y="7"/>
                  </a:cubicBezTo>
                  <a:cubicBezTo>
                    <a:pt x="5" y="8"/>
                    <a:pt x="6" y="8"/>
                    <a:pt x="4" y="9"/>
                  </a:cubicBezTo>
                  <a:cubicBezTo>
                    <a:pt x="2" y="11"/>
                    <a:pt x="0" y="13"/>
                    <a:pt x="0" y="1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5" name="Freeform 882">
              <a:extLst>
                <a:ext uri="{FF2B5EF4-FFF2-40B4-BE49-F238E27FC236}">
                  <a16:creationId xmlns:a16="http://schemas.microsoft.com/office/drawing/2014/main" id="{9BCA7F4C-EE9C-4174-937A-1AE0205C6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543"/>
              <a:ext cx="11" cy="21"/>
            </a:xfrm>
            <a:custGeom>
              <a:avLst/>
              <a:gdLst>
                <a:gd name="T0" fmla="*/ 0 w 5"/>
                <a:gd name="T1" fmla="*/ 0 h 9"/>
                <a:gd name="T2" fmla="*/ 53 w 5"/>
                <a:gd name="T3" fmla="*/ 11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3" y="2"/>
                    <a:pt x="4" y="5"/>
                    <a:pt x="5" y="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6" name="Freeform 883">
              <a:extLst>
                <a:ext uri="{FF2B5EF4-FFF2-40B4-BE49-F238E27FC236}">
                  <a16:creationId xmlns:a16="http://schemas.microsoft.com/office/drawing/2014/main" id="{C58ED015-DED7-4D1A-8162-88AFFD9AF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543"/>
              <a:ext cx="13" cy="14"/>
            </a:xfrm>
            <a:custGeom>
              <a:avLst/>
              <a:gdLst>
                <a:gd name="T0" fmla="*/ 0 w 6"/>
                <a:gd name="T1" fmla="*/ 77 h 6"/>
                <a:gd name="T2" fmla="*/ 61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7" name="Freeform 884">
              <a:extLst>
                <a:ext uri="{FF2B5EF4-FFF2-40B4-BE49-F238E27FC236}">
                  <a16:creationId xmlns:a16="http://schemas.microsoft.com/office/drawing/2014/main" id="{1FB70702-A638-43A0-A0B1-51509BB3B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319"/>
              <a:ext cx="18" cy="81"/>
            </a:xfrm>
            <a:custGeom>
              <a:avLst/>
              <a:gdLst>
                <a:gd name="T0" fmla="*/ 45 w 8"/>
                <a:gd name="T1" fmla="*/ 0 h 36"/>
                <a:gd name="T2" fmla="*/ 81 w 8"/>
                <a:gd name="T3" fmla="*/ 92 h 36"/>
                <a:gd name="T4" fmla="*/ 36 w 8"/>
                <a:gd name="T5" fmla="*/ 218 h 36"/>
                <a:gd name="T6" fmla="*/ 81 w 8"/>
                <a:gd name="T7" fmla="*/ 299 h 36"/>
                <a:gd name="T8" fmla="*/ 45 w 8"/>
                <a:gd name="T9" fmla="*/ 410 h 36"/>
                <a:gd name="T10" fmla="*/ 0 w 8"/>
                <a:gd name="T11" fmla="*/ 389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36">
                  <a:moveTo>
                    <a:pt x="4" y="0"/>
                  </a:moveTo>
                  <a:cubicBezTo>
                    <a:pt x="4" y="1"/>
                    <a:pt x="7" y="5"/>
                    <a:pt x="7" y="8"/>
                  </a:cubicBezTo>
                  <a:cubicBezTo>
                    <a:pt x="7" y="12"/>
                    <a:pt x="3" y="15"/>
                    <a:pt x="3" y="19"/>
                  </a:cubicBezTo>
                  <a:cubicBezTo>
                    <a:pt x="4" y="23"/>
                    <a:pt x="7" y="22"/>
                    <a:pt x="7" y="26"/>
                  </a:cubicBezTo>
                  <a:cubicBezTo>
                    <a:pt x="8" y="29"/>
                    <a:pt x="4" y="34"/>
                    <a:pt x="4" y="36"/>
                  </a:cubicBezTo>
                  <a:cubicBezTo>
                    <a:pt x="2" y="35"/>
                    <a:pt x="1" y="35"/>
                    <a:pt x="0" y="3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8" name="Freeform 885">
              <a:extLst>
                <a:ext uri="{FF2B5EF4-FFF2-40B4-BE49-F238E27FC236}">
                  <a16:creationId xmlns:a16="http://schemas.microsoft.com/office/drawing/2014/main" id="{117D4314-2ACB-4BE7-ABE3-B18CDB5A3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620"/>
              <a:ext cx="27" cy="15"/>
            </a:xfrm>
            <a:custGeom>
              <a:avLst/>
              <a:gdLst>
                <a:gd name="T0" fmla="*/ 0 w 12"/>
                <a:gd name="T1" fmla="*/ 60 h 7"/>
                <a:gd name="T2" fmla="*/ 126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4" y="7"/>
                    <a:pt x="12" y="5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09" name="Freeform 886">
              <a:extLst>
                <a:ext uri="{FF2B5EF4-FFF2-40B4-BE49-F238E27FC236}">
                  <a16:creationId xmlns:a16="http://schemas.microsoft.com/office/drawing/2014/main" id="{B4DE3D73-1A42-48FF-BCED-184795D2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629"/>
              <a:ext cx="65" cy="22"/>
            </a:xfrm>
            <a:custGeom>
              <a:avLst/>
              <a:gdLst>
                <a:gd name="T0" fmla="*/ 0 w 29"/>
                <a:gd name="T1" fmla="*/ 53 h 10"/>
                <a:gd name="T2" fmla="*/ 155 w 29"/>
                <a:gd name="T3" fmla="*/ 20 h 10"/>
                <a:gd name="T4" fmla="*/ 155 w 29"/>
                <a:gd name="T5" fmla="*/ 9 h 10"/>
                <a:gd name="T6" fmla="*/ 170 w 29"/>
                <a:gd name="T7" fmla="*/ 0 h 10"/>
                <a:gd name="T8" fmla="*/ 191 w 29"/>
                <a:gd name="T9" fmla="*/ 20 h 10"/>
                <a:gd name="T10" fmla="*/ 327 w 29"/>
                <a:gd name="T11" fmla="*/ 10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10">
                  <a:moveTo>
                    <a:pt x="0" y="5"/>
                  </a:moveTo>
                  <a:cubicBezTo>
                    <a:pt x="5" y="7"/>
                    <a:pt x="10" y="4"/>
                    <a:pt x="14" y="2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14" y="1"/>
                    <a:pt x="15" y="0"/>
                    <a:pt x="15" y="0"/>
                  </a:cubicBezTo>
                  <a:cubicBezTo>
                    <a:pt x="15" y="0"/>
                    <a:pt x="16" y="1"/>
                    <a:pt x="17" y="2"/>
                  </a:cubicBezTo>
                  <a:cubicBezTo>
                    <a:pt x="13" y="8"/>
                    <a:pt x="25" y="9"/>
                    <a:pt x="29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0" name="Freeform 887">
              <a:extLst>
                <a:ext uri="{FF2B5EF4-FFF2-40B4-BE49-F238E27FC236}">
                  <a16:creationId xmlns:a16="http://schemas.microsoft.com/office/drawing/2014/main" id="{C397AB79-17AB-4908-A7E5-63041693F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597"/>
              <a:ext cx="97" cy="56"/>
            </a:xfrm>
            <a:custGeom>
              <a:avLst/>
              <a:gdLst>
                <a:gd name="T0" fmla="*/ 56 w 43"/>
                <a:gd name="T1" fmla="*/ 90 h 25"/>
                <a:gd name="T2" fmla="*/ 194 w 43"/>
                <a:gd name="T3" fmla="*/ 181 h 25"/>
                <a:gd name="T4" fmla="*/ 356 w 43"/>
                <a:gd name="T5" fmla="*/ 146 h 25"/>
                <a:gd name="T6" fmla="*/ 469 w 43"/>
                <a:gd name="T7" fmla="*/ 90 h 25"/>
                <a:gd name="T8" fmla="*/ 494 w 43"/>
                <a:gd name="T9" fmla="*/ 6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5">
                  <a:moveTo>
                    <a:pt x="5" y="8"/>
                  </a:moveTo>
                  <a:cubicBezTo>
                    <a:pt x="0" y="17"/>
                    <a:pt x="13" y="25"/>
                    <a:pt x="17" y="16"/>
                  </a:cubicBezTo>
                  <a:cubicBezTo>
                    <a:pt x="20" y="21"/>
                    <a:pt x="28" y="17"/>
                    <a:pt x="31" y="13"/>
                  </a:cubicBezTo>
                  <a:cubicBezTo>
                    <a:pt x="33" y="11"/>
                    <a:pt x="34" y="0"/>
                    <a:pt x="41" y="8"/>
                  </a:cubicBezTo>
                  <a:cubicBezTo>
                    <a:pt x="41" y="7"/>
                    <a:pt x="42" y="6"/>
                    <a:pt x="43" y="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1" name="Freeform 888">
              <a:extLst>
                <a:ext uri="{FF2B5EF4-FFF2-40B4-BE49-F238E27FC236}">
                  <a16:creationId xmlns:a16="http://schemas.microsoft.com/office/drawing/2014/main" id="{EFC6FCDE-482A-4ADB-BEF6-6635F5679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557"/>
              <a:ext cx="16" cy="29"/>
            </a:xfrm>
            <a:custGeom>
              <a:avLst/>
              <a:gdLst>
                <a:gd name="T0" fmla="*/ 0 w 7"/>
                <a:gd name="T1" fmla="*/ 0 h 13"/>
                <a:gd name="T2" fmla="*/ 73 w 7"/>
                <a:gd name="T3" fmla="*/ 14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7" y="1"/>
                    <a:pt x="4" y="8"/>
                    <a:pt x="6" y="1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2" name="Freeform 889">
              <a:extLst>
                <a:ext uri="{FF2B5EF4-FFF2-40B4-BE49-F238E27FC236}">
                  <a16:creationId xmlns:a16="http://schemas.microsoft.com/office/drawing/2014/main" id="{B0152C41-D0C0-4937-BDB1-A43690A98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3483"/>
              <a:ext cx="103" cy="49"/>
            </a:xfrm>
            <a:custGeom>
              <a:avLst/>
              <a:gdLst>
                <a:gd name="T0" fmla="*/ 110 w 46"/>
                <a:gd name="T1" fmla="*/ 36 h 22"/>
                <a:gd name="T2" fmla="*/ 110 w 46"/>
                <a:gd name="T3" fmla="*/ 100 h 22"/>
                <a:gd name="T4" fmla="*/ 101 w 46"/>
                <a:gd name="T5" fmla="*/ 234 h 22"/>
                <a:gd name="T6" fmla="*/ 327 w 46"/>
                <a:gd name="T7" fmla="*/ 178 h 22"/>
                <a:gd name="T8" fmla="*/ 461 w 46"/>
                <a:gd name="T9" fmla="*/ 234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2">
                  <a:moveTo>
                    <a:pt x="10" y="3"/>
                  </a:moveTo>
                  <a:cubicBezTo>
                    <a:pt x="4" y="0"/>
                    <a:pt x="0" y="11"/>
                    <a:pt x="10" y="9"/>
                  </a:cubicBezTo>
                  <a:cubicBezTo>
                    <a:pt x="11" y="13"/>
                    <a:pt x="9" y="17"/>
                    <a:pt x="9" y="21"/>
                  </a:cubicBezTo>
                  <a:cubicBezTo>
                    <a:pt x="17" y="22"/>
                    <a:pt x="22" y="19"/>
                    <a:pt x="29" y="16"/>
                  </a:cubicBezTo>
                  <a:cubicBezTo>
                    <a:pt x="32" y="15"/>
                    <a:pt x="46" y="13"/>
                    <a:pt x="41" y="21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3" name="Freeform 890">
              <a:extLst>
                <a:ext uri="{FF2B5EF4-FFF2-40B4-BE49-F238E27FC236}">
                  <a16:creationId xmlns:a16="http://schemas.microsoft.com/office/drawing/2014/main" id="{56978EB3-D953-4718-8388-753AB0F67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3528"/>
              <a:ext cx="61" cy="20"/>
            </a:xfrm>
            <a:custGeom>
              <a:avLst/>
              <a:gdLst>
                <a:gd name="T0" fmla="*/ 72 w 27"/>
                <a:gd name="T1" fmla="*/ 0 h 9"/>
                <a:gd name="T2" fmla="*/ 117 w 27"/>
                <a:gd name="T3" fmla="*/ 64 h 9"/>
                <a:gd name="T4" fmla="*/ 312 w 27"/>
                <a:gd name="T5" fmla="*/ 8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9">
                  <a:moveTo>
                    <a:pt x="6" y="0"/>
                  </a:moveTo>
                  <a:cubicBezTo>
                    <a:pt x="0" y="1"/>
                    <a:pt x="7" y="5"/>
                    <a:pt x="10" y="6"/>
                  </a:cubicBezTo>
                  <a:cubicBezTo>
                    <a:pt x="15" y="7"/>
                    <a:pt x="23" y="9"/>
                    <a:pt x="27" y="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4" name="Freeform 891">
              <a:extLst>
                <a:ext uri="{FF2B5EF4-FFF2-40B4-BE49-F238E27FC236}">
                  <a16:creationId xmlns:a16="http://schemas.microsoft.com/office/drawing/2014/main" id="{949AA953-3F00-4CCB-9741-A53C52D6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3377"/>
              <a:ext cx="101" cy="65"/>
            </a:xfrm>
            <a:custGeom>
              <a:avLst/>
              <a:gdLst>
                <a:gd name="T0" fmla="*/ 171 w 45"/>
                <a:gd name="T1" fmla="*/ 9 h 29"/>
                <a:gd name="T2" fmla="*/ 157 w 45"/>
                <a:gd name="T3" fmla="*/ 0 h 29"/>
                <a:gd name="T4" fmla="*/ 247 w 45"/>
                <a:gd name="T5" fmla="*/ 146 h 29"/>
                <a:gd name="T6" fmla="*/ 364 w 45"/>
                <a:gd name="T7" fmla="*/ 226 h 29"/>
                <a:gd name="T8" fmla="*/ 397 w 45"/>
                <a:gd name="T9" fmla="*/ 307 h 29"/>
                <a:gd name="T10" fmla="*/ 509 w 45"/>
                <a:gd name="T11" fmla="*/ 31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9">
                  <a:moveTo>
                    <a:pt x="15" y="1"/>
                  </a:moveTo>
                  <a:cubicBezTo>
                    <a:pt x="14" y="1"/>
                    <a:pt x="15" y="0"/>
                    <a:pt x="14" y="0"/>
                  </a:cubicBezTo>
                  <a:cubicBezTo>
                    <a:pt x="0" y="7"/>
                    <a:pt x="12" y="13"/>
                    <a:pt x="22" y="13"/>
                  </a:cubicBezTo>
                  <a:cubicBezTo>
                    <a:pt x="17" y="18"/>
                    <a:pt x="30" y="27"/>
                    <a:pt x="32" y="20"/>
                  </a:cubicBezTo>
                  <a:cubicBezTo>
                    <a:pt x="34" y="22"/>
                    <a:pt x="33" y="26"/>
                    <a:pt x="35" y="27"/>
                  </a:cubicBezTo>
                  <a:cubicBezTo>
                    <a:pt x="37" y="29"/>
                    <a:pt x="43" y="28"/>
                    <a:pt x="45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5" name="Freeform 892">
              <a:extLst>
                <a:ext uri="{FF2B5EF4-FFF2-40B4-BE49-F238E27FC236}">
                  <a16:creationId xmlns:a16="http://schemas.microsoft.com/office/drawing/2014/main" id="{DD65507D-FE35-4A72-AAC5-CA93F9580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393"/>
              <a:ext cx="65" cy="40"/>
            </a:xfrm>
            <a:custGeom>
              <a:avLst/>
              <a:gdLst>
                <a:gd name="T0" fmla="*/ 0 w 29"/>
                <a:gd name="T1" fmla="*/ 9 h 18"/>
                <a:gd name="T2" fmla="*/ 202 w 29"/>
                <a:gd name="T3" fmla="*/ 64 h 18"/>
                <a:gd name="T4" fmla="*/ 327 w 29"/>
                <a:gd name="T5" fmla="*/ 18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8">
                  <a:moveTo>
                    <a:pt x="0" y="1"/>
                  </a:moveTo>
                  <a:cubicBezTo>
                    <a:pt x="6" y="1"/>
                    <a:pt x="13" y="0"/>
                    <a:pt x="18" y="6"/>
                  </a:cubicBezTo>
                  <a:cubicBezTo>
                    <a:pt x="21" y="10"/>
                    <a:pt x="20" y="18"/>
                    <a:pt x="29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6" name="Freeform 893">
              <a:extLst>
                <a:ext uri="{FF2B5EF4-FFF2-40B4-BE49-F238E27FC236}">
                  <a16:creationId xmlns:a16="http://schemas.microsoft.com/office/drawing/2014/main" id="{1B019E42-144C-4F18-8561-A42ED6BE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431"/>
              <a:ext cx="63" cy="25"/>
            </a:xfrm>
            <a:custGeom>
              <a:avLst/>
              <a:gdLst>
                <a:gd name="T0" fmla="*/ 0 w 28"/>
                <a:gd name="T1" fmla="*/ 25 h 11"/>
                <a:gd name="T2" fmla="*/ 146 w 28"/>
                <a:gd name="T3" fmla="*/ 73 h 11"/>
                <a:gd name="T4" fmla="*/ 239 w 28"/>
                <a:gd name="T5" fmla="*/ 73 h 11"/>
                <a:gd name="T6" fmla="*/ 320 w 28"/>
                <a:gd name="T7" fmla="*/ 9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1">
                  <a:moveTo>
                    <a:pt x="0" y="2"/>
                  </a:moveTo>
                  <a:cubicBezTo>
                    <a:pt x="5" y="0"/>
                    <a:pt x="9" y="5"/>
                    <a:pt x="13" y="6"/>
                  </a:cubicBezTo>
                  <a:cubicBezTo>
                    <a:pt x="15" y="6"/>
                    <a:pt x="18" y="6"/>
                    <a:pt x="21" y="6"/>
                  </a:cubicBezTo>
                  <a:cubicBezTo>
                    <a:pt x="23" y="7"/>
                    <a:pt x="24" y="11"/>
                    <a:pt x="28" y="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7" name="Freeform 894">
              <a:extLst>
                <a:ext uri="{FF2B5EF4-FFF2-40B4-BE49-F238E27FC236}">
                  <a16:creationId xmlns:a16="http://schemas.microsoft.com/office/drawing/2014/main" id="{A6B9CC13-A97A-44EC-9DF7-0FCAEC190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225"/>
              <a:ext cx="34" cy="27"/>
            </a:xfrm>
            <a:custGeom>
              <a:avLst/>
              <a:gdLst>
                <a:gd name="T0" fmla="*/ 0 w 15"/>
                <a:gd name="T1" fmla="*/ 137 h 12"/>
                <a:gd name="T2" fmla="*/ 165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7" y="12"/>
                    <a:pt x="15" y="8"/>
                    <a:pt x="14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8" name="Freeform 895">
              <a:extLst>
                <a:ext uri="{FF2B5EF4-FFF2-40B4-BE49-F238E27FC236}">
                  <a16:creationId xmlns:a16="http://schemas.microsoft.com/office/drawing/2014/main" id="{95C02EB4-CFCD-40C4-9B3F-5332DE16A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245"/>
              <a:ext cx="20" cy="38"/>
            </a:xfrm>
            <a:custGeom>
              <a:avLst/>
              <a:gdLst>
                <a:gd name="T0" fmla="*/ 44 w 9"/>
                <a:gd name="T1" fmla="*/ 0 h 17"/>
                <a:gd name="T2" fmla="*/ 98 w 9"/>
                <a:gd name="T3" fmla="*/ 19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4" y="0"/>
                  </a:moveTo>
                  <a:cubicBezTo>
                    <a:pt x="1" y="7"/>
                    <a:pt x="0" y="14"/>
                    <a:pt x="9" y="1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19" name="Freeform 896">
              <a:extLst>
                <a:ext uri="{FF2B5EF4-FFF2-40B4-BE49-F238E27FC236}">
                  <a16:creationId xmlns:a16="http://schemas.microsoft.com/office/drawing/2014/main" id="{DE099FCE-66B7-46A8-A314-F9AF94548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306"/>
              <a:ext cx="90" cy="40"/>
            </a:xfrm>
            <a:custGeom>
              <a:avLst/>
              <a:gdLst>
                <a:gd name="T0" fmla="*/ 0 w 40"/>
                <a:gd name="T1" fmla="*/ 20 h 18"/>
                <a:gd name="T2" fmla="*/ 92 w 40"/>
                <a:gd name="T3" fmla="*/ 9 h 18"/>
                <a:gd name="T4" fmla="*/ 137 w 40"/>
                <a:gd name="T5" fmla="*/ 98 h 18"/>
                <a:gd name="T6" fmla="*/ 308 w 40"/>
                <a:gd name="T7" fmla="*/ 109 h 18"/>
                <a:gd name="T8" fmla="*/ 410 w 40"/>
                <a:gd name="T9" fmla="*/ 153 h 18"/>
                <a:gd name="T10" fmla="*/ 457 w 40"/>
                <a:gd name="T11" fmla="*/ 198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8">
                  <a:moveTo>
                    <a:pt x="0" y="2"/>
                  </a:moveTo>
                  <a:cubicBezTo>
                    <a:pt x="1" y="2"/>
                    <a:pt x="7" y="0"/>
                    <a:pt x="8" y="1"/>
                  </a:cubicBezTo>
                  <a:cubicBezTo>
                    <a:pt x="11" y="2"/>
                    <a:pt x="10" y="6"/>
                    <a:pt x="12" y="9"/>
                  </a:cubicBezTo>
                  <a:cubicBezTo>
                    <a:pt x="17" y="15"/>
                    <a:pt x="22" y="7"/>
                    <a:pt x="27" y="10"/>
                  </a:cubicBezTo>
                  <a:cubicBezTo>
                    <a:pt x="28" y="14"/>
                    <a:pt x="32" y="15"/>
                    <a:pt x="36" y="14"/>
                  </a:cubicBezTo>
                  <a:cubicBezTo>
                    <a:pt x="36" y="17"/>
                    <a:pt x="37" y="17"/>
                    <a:pt x="40" y="1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0" name="Freeform 897">
              <a:extLst>
                <a:ext uri="{FF2B5EF4-FFF2-40B4-BE49-F238E27FC236}">
                  <a16:creationId xmlns:a16="http://schemas.microsoft.com/office/drawing/2014/main" id="{166DF0C1-9DEB-4497-89E4-FF4F10CAB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263"/>
              <a:ext cx="39" cy="58"/>
            </a:xfrm>
            <a:custGeom>
              <a:avLst/>
              <a:gdLst>
                <a:gd name="T0" fmla="*/ 0 w 17"/>
                <a:gd name="T1" fmla="*/ 56 h 26"/>
                <a:gd name="T2" fmla="*/ 204 w 17"/>
                <a:gd name="T3" fmla="*/ 199 h 26"/>
                <a:gd name="T4" fmla="*/ 122 w 17"/>
                <a:gd name="T5" fmla="*/ 28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6">
                  <a:moveTo>
                    <a:pt x="0" y="5"/>
                  </a:moveTo>
                  <a:cubicBezTo>
                    <a:pt x="14" y="0"/>
                    <a:pt x="9" y="19"/>
                    <a:pt x="17" y="18"/>
                  </a:cubicBezTo>
                  <a:cubicBezTo>
                    <a:pt x="16" y="21"/>
                    <a:pt x="12" y="25"/>
                    <a:pt x="10" y="2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1" name="Freeform 898">
              <a:extLst>
                <a:ext uri="{FF2B5EF4-FFF2-40B4-BE49-F238E27FC236}">
                  <a16:creationId xmlns:a16="http://schemas.microsoft.com/office/drawing/2014/main" id="{4D000A15-637D-4376-A0D2-5B71A31FE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3184"/>
              <a:ext cx="63" cy="36"/>
            </a:xfrm>
            <a:custGeom>
              <a:avLst/>
              <a:gdLst>
                <a:gd name="T0" fmla="*/ 0 w 28"/>
                <a:gd name="T1" fmla="*/ 117 h 16"/>
                <a:gd name="T2" fmla="*/ 299 w 28"/>
                <a:gd name="T3" fmla="*/ 182 h 16"/>
                <a:gd name="T4" fmla="*/ 308 w 28"/>
                <a:gd name="T5" fmla="*/ 173 h 16"/>
                <a:gd name="T6" fmla="*/ 320 w 28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6">
                  <a:moveTo>
                    <a:pt x="0" y="10"/>
                  </a:moveTo>
                  <a:cubicBezTo>
                    <a:pt x="1" y="0"/>
                    <a:pt x="25" y="4"/>
                    <a:pt x="26" y="16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6"/>
                    <a:pt x="27" y="16"/>
                    <a:pt x="28" y="1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2" name="Freeform 899">
              <a:extLst>
                <a:ext uri="{FF2B5EF4-FFF2-40B4-BE49-F238E27FC236}">
                  <a16:creationId xmlns:a16="http://schemas.microsoft.com/office/drawing/2014/main" id="{9C138C1A-D823-4A9B-82CC-F89D5974A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3220"/>
              <a:ext cx="49" cy="36"/>
            </a:xfrm>
            <a:custGeom>
              <a:avLst/>
              <a:gdLst>
                <a:gd name="T0" fmla="*/ 0 w 22"/>
                <a:gd name="T1" fmla="*/ 0 h 16"/>
                <a:gd name="T2" fmla="*/ 223 w 22"/>
                <a:gd name="T3" fmla="*/ 117 h 16"/>
                <a:gd name="T4" fmla="*/ 243 w 22"/>
                <a:gd name="T5" fmla="*/ 14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1" y="8"/>
                    <a:pt x="12" y="16"/>
                    <a:pt x="20" y="10"/>
                  </a:cubicBezTo>
                  <a:cubicBezTo>
                    <a:pt x="22" y="10"/>
                    <a:pt x="22" y="12"/>
                    <a:pt x="22" y="1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3" name="Freeform 900">
              <a:extLst>
                <a:ext uri="{FF2B5EF4-FFF2-40B4-BE49-F238E27FC236}">
                  <a16:creationId xmlns:a16="http://schemas.microsoft.com/office/drawing/2014/main" id="{682C48D2-7DD9-4E87-9383-5ACEB5FC8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099"/>
              <a:ext cx="96" cy="67"/>
            </a:xfrm>
            <a:custGeom>
              <a:avLst/>
              <a:gdLst>
                <a:gd name="T0" fmla="*/ 20 w 43"/>
                <a:gd name="T1" fmla="*/ 0 h 30"/>
                <a:gd name="T2" fmla="*/ 20 w 43"/>
                <a:gd name="T3" fmla="*/ 145 h 30"/>
                <a:gd name="T4" fmla="*/ 179 w 43"/>
                <a:gd name="T5" fmla="*/ 190 h 30"/>
                <a:gd name="T6" fmla="*/ 279 w 43"/>
                <a:gd name="T7" fmla="*/ 154 h 30"/>
                <a:gd name="T8" fmla="*/ 335 w 43"/>
                <a:gd name="T9" fmla="*/ 255 h 30"/>
                <a:gd name="T10" fmla="*/ 478 w 43"/>
                <a:gd name="T11" fmla="*/ 335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30">
                  <a:moveTo>
                    <a:pt x="2" y="0"/>
                  </a:moveTo>
                  <a:cubicBezTo>
                    <a:pt x="1" y="3"/>
                    <a:pt x="0" y="10"/>
                    <a:pt x="2" y="13"/>
                  </a:cubicBezTo>
                  <a:cubicBezTo>
                    <a:pt x="6" y="18"/>
                    <a:pt x="12" y="16"/>
                    <a:pt x="16" y="17"/>
                  </a:cubicBezTo>
                  <a:cubicBezTo>
                    <a:pt x="20" y="18"/>
                    <a:pt x="25" y="23"/>
                    <a:pt x="25" y="14"/>
                  </a:cubicBezTo>
                  <a:cubicBezTo>
                    <a:pt x="24" y="18"/>
                    <a:pt x="24" y="24"/>
                    <a:pt x="30" y="23"/>
                  </a:cubicBezTo>
                  <a:cubicBezTo>
                    <a:pt x="32" y="28"/>
                    <a:pt x="38" y="29"/>
                    <a:pt x="43" y="3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4" name="Freeform 901">
              <a:extLst>
                <a:ext uri="{FF2B5EF4-FFF2-40B4-BE49-F238E27FC236}">
                  <a16:creationId xmlns:a16="http://schemas.microsoft.com/office/drawing/2014/main" id="{7CF1ED70-D270-4432-A44A-FA23B3216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124"/>
              <a:ext cx="81" cy="58"/>
            </a:xfrm>
            <a:custGeom>
              <a:avLst/>
              <a:gdLst>
                <a:gd name="T0" fmla="*/ 0 w 36"/>
                <a:gd name="T1" fmla="*/ 9 h 26"/>
                <a:gd name="T2" fmla="*/ 239 w 36"/>
                <a:gd name="T3" fmla="*/ 56 h 26"/>
                <a:gd name="T4" fmla="*/ 308 w 36"/>
                <a:gd name="T5" fmla="*/ 190 h 26"/>
                <a:gd name="T6" fmla="*/ 410 w 36"/>
                <a:gd name="T7" fmla="*/ 28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6">
                  <a:moveTo>
                    <a:pt x="0" y="1"/>
                  </a:moveTo>
                  <a:cubicBezTo>
                    <a:pt x="6" y="4"/>
                    <a:pt x="15" y="0"/>
                    <a:pt x="21" y="5"/>
                  </a:cubicBezTo>
                  <a:cubicBezTo>
                    <a:pt x="26" y="8"/>
                    <a:pt x="24" y="13"/>
                    <a:pt x="27" y="17"/>
                  </a:cubicBezTo>
                  <a:cubicBezTo>
                    <a:pt x="29" y="21"/>
                    <a:pt x="35" y="21"/>
                    <a:pt x="36" y="2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5" name="Freeform 902">
              <a:extLst>
                <a:ext uri="{FF2B5EF4-FFF2-40B4-BE49-F238E27FC236}">
                  <a16:creationId xmlns:a16="http://schemas.microsoft.com/office/drawing/2014/main" id="{10BC9A88-8759-4CA5-8100-0F1A313DE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193"/>
              <a:ext cx="38" cy="14"/>
            </a:xfrm>
            <a:custGeom>
              <a:avLst/>
              <a:gdLst>
                <a:gd name="T0" fmla="*/ 0 w 17"/>
                <a:gd name="T1" fmla="*/ 49 h 6"/>
                <a:gd name="T2" fmla="*/ 134 w 17"/>
                <a:gd name="T3" fmla="*/ 77 h 6"/>
                <a:gd name="T4" fmla="*/ 170 w 17"/>
                <a:gd name="T5" fmla="*/ 28 h 6"/>
                <a:gd name="T6" fmla="*/ 190 w 17"/>
                <a:gd name="T7" fmla="*/ 49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6">
                  <a:moveTo>
                    <a:pt x="0" y="4"/>
                  </a:moveTo>
                  <a:cubicBezTo>
                    <a:pt x="4" y="5"/>
                    <a:pt x="9" y="0"/>
                    <a:pt x="12" y="6"/>
                  </a:cubicBezTo>
                  <a:cubicBezTo>
                    <a:pt x="13" y="5"/>
                    <a:pt x="14" y="4"/>
                    <a:pt x="15" y="2"/>
                  </a:cubicBezTo>
                  <a:cubicBezTo>
                    <a:pt x="15" y="3"/>
                    <a:pt x="16" y="3"/>
                    <a:pt x="17" y="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6" name="Freeform 903">
              <a:extLst>
                <a:ext uri="{FF2B5EF4-FFF2-40B4-BE49-F238E27FC236}">
                  <a16:creationId xmlns:a16="http://schemas.microsoft.com/office/drawing/2014/main" id="{B448195E-C48B-4196-B02D-D28F64B2A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009"/>
              <a:ext cx="84" cy="36"/>
            </a:xfrm>
            <a:custGeom>
              <a:avLst/>
              <a:gdLst>
                <a:gd name="T0" fmla="*/ 0 w 37"/>
                <a:gd name="T1" fmla="*/ 72 h 16"/>
                <a:gd name="T2" fmla="*/ 293 w 37"/>
                <a:gd name="T3" fmla="*/ 182 h 16"/>
                <a:gd name="T4" fmla="*/ 386 w 37"/>
                <a:gd name="T5" fmla="*/ 137 h 16"/>
                <a:gd name="T6" fmla="*/ 434 w 37"/>
                <a:gd name="T7" fmla="*/ 16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6">
                  <a:moveTo>
                    <a:pt x="0" y="6"/>
                  </a:moveTo>
                  <a:cubicBezTo>
                    <a:pt x="12" y="0"/>
                    <a:pt x="23" y="1"/>
                    <a:pt x="25" y="16"/>
                  </a:cubicBezTo>
                  <a:cubicBezTo>
                    <a:pt x="28" y="16"/>
                    <a:pt x="31" y="15"/>
                    <a:pt x="33" y="12"/>
                  </a:cubicBezTo>
                  <a:cubicBezTo>
                    <a:pt x="34" y="14"/>
                    <a:pt x="35" y="13"/>
                    <a:pt x="37" y="1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7" name="Freeform 904">
              <a:extLst>
                <a:ext uri="{FF2B5EF4-FFF2-40B4-BE49-F238E27FC236}">
                  <a16:creationId xmlns:a16="http://schemas.microsoft.com/office/drawing/2014/main" id="{5BDF9E9B-0379-4BCF-BF4C-10E34177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079"/>
              <a:ext cx="24" cy="16"/>
            </a:xfrm>
            <a:custGeom>
              <a:avLst/>
              <a:gdLst>
                <a:gd name="T0" fmla="*/ 0 w 11"/>
                <a:gd name="T1" fmla="*/ 11 h 7"/>
                <a:gd name="T2" fmla="*/ 44 w 11"/>
                <a:gd name="T3" fmla="*/ 85 h 7"/>
                <a:gd name="T4" fmla="*/ 113 w 11"/>
                <a:gd name="T5" fmla="*/ 3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1"/>
                  </a:moveTo>
                  <a:cubicBezTo>
                    <a:pt x="2" y="0"/>
                    <a:pt x="4" y="4"/>
                    <a:pt x="4" y="7"/>
                  </a:cubicBezTo>
                  <a:cubicBezTo>
                    <a:pt x="4" y="4"/>
                    <a:pt x="7" y="1"/>
                    <a:pt x="11" y="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8" name="Freeform 905">
              <a:extLst>
                <a:ext uri="{FF2B5EF4-FFF2-40B4-BE49-F238E27FC236}">
                  <a16:creationId xmlns:a16="http://schemas.microsoft.com/office/drawing/2014/main" id="{76569994-20C8-454E-A370-0BDF522A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3041"/>
              <a:ext cx="90" cy="63"/>
            </a:xfrm>
            <a:custGeom>
              <a:avLst/>
              <a:gdLst>
                <a:gd name="T0" fmla="*/ 0 w 40"/>
                <a:gd name="T1" fmla="*/ 0 h 28"/>
                <a:gd name="T2" fmla="*/ 182 w 40"/>
                <a:gd name="T3" fmla="*/ 173 h 28"/>
                <a:gd name="T4" fmla="*/ 254 w 40"/>
                <a:gd name="T5" fmla="*/ 182 h 28"/>
                <a:gd name="T6" fmla="*/ 457 w 40"/>
                <a:gd name="T7" fmla="*/ 32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8">
                  <a:moveTo>
                    <a:pt x="0" y="0"/>
                  </a:moveTo>
                  <a:cubicBezTo>
                    <a:pt x="6" y="4"/>
                    <a:pt x="3" y="23"/>
                    <a:pt x="16" y="15"/>
                  </a:cubicBezTo>
                  <a:cubicBezTo>
                    <a:pt x="18" y="16"/>
                    <a:pt x="19" y="17"/>
                    <a:pt x="22" y="16"/>
                  </a:cubicBezTo>
                  <a:cubicBezTo>
                    <a:pt x="23" y="25"/>
                    <a:pt x="33" y="28"/>
                    <a:pt x="40" y="2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29" name="Freeform 906">
              <a:extLst>
                <a:ext uri="{FF2B5EF4-FFF2-40B4-BE49-F238E27FC236}">
                  <a16:creationId xmlns:a16="http://schemas.microsoft.com/office/drawing/2014/main" id="{C464D487-E45D-42C9-A652-63F244758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018"/>
              <a:ext cx="87" cy="59"/>
            </a:xfrm>
            <a:custGeom>
              <a:avLst/>
              <a:gdLst>
                <a:gd name="T0" fmla="*/ 0 w 39"/>
                <a:gd name="T1" fmla="*/ 45 h 26"/>
                <a:gd name="T2" fmla="*/ 199 w 39"/>
                <a:gd name="T3" fmla="*/ 211 h 26"/>
                <a:gd name="T4" fmla="*/ 433 w 39"/>
                <a:gd name="T5" fmla="*/ 30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6">
                  <a:moveTo>
                    <a:pt x="0" y="4"/>
                  </a:moveTo>
                  <a:cubicBezTo>
                    <a:pt x="10" y="0"/>
                    <a:pt x="16" y="10"/>
                    <a:pt x="18" y="18"/>
                  </a:cubicBezTo>
                  <a:cubicBezTo>
                    <a:pt x="25" y="16"/>
                    <a:pt x="35" y="19"/>
                    <a:pt x="39" y="2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0" name="Freeform 907">
              <a:extLst>
                <a:ext uri="{FF2B5EF4-FFF2-40B4-BE49-F238E27FC236}">
                  <a16:creationId xmlns:a16="http://schemas.microsoft.com/office/drawing/2014/main" id="{261D7814-889C-4001-ADA6-44C390ACF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117"/>
              <a:ext cx="18" cy="43"/>
            </a:xfrm>
            <a:custGeom>
              <a:avLst/>
              <a:gdLst>
                <a:gd name="T0" fmla="*/ 0 w 8"/>
                <a:gd name="T1" fmla="*/ 0 h 19"/>
                <a:gd name="T2" fmla="*/ 11 w 8"/>
                <a:gd name="T3" fmla="*/ 138 h 19"/>
                <a:gd name="T4" fmla="*/ 56 w 8"/>
                <a:gd name="T5" fmla="*/ 174 h 19"/>
                <a:gd name="T6" fmla="*/ 92 w 8"/>
                <a:gd name="T7" fmla="*/ 2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0" y="5"/>
                    <a:pt x="0" y="8"/>
                    <a:pt x="1" y="12"/>
                  </a:cubicBezTo>
                  <a:cubicBezTo>
                    <a:pt x="1" y="11"/>
                    <a:pt x="5" y="15"/>
                    <a:pt x="5" y="15"/>
                  </a:cubicBezTo>
                  <a:cubicBezTo>
                    <a:pt x="6" y="16"/>
                    <a:pt x="5" y="19"/>
                    <a:pt x="8" y="1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1" name="Freeform 908">
              <a:extLst>
                <a:ext uri="{FF2B5EF4-FFF2-40B4-BE49-F238E27FC236}">
                  <a16:creationId xmlns:a16="http://schemas.microsoft.com/office/drawing/2014/main" id="{8B7F0B37-A30C-45B5-A121-269E6117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3171"/>
              <a:ext cx="54" cy="36"/>
            </a:xfrm>
            <a:custGeom>
              <a:avLst/>
              <a:gdLst>
                <a:gd name="T0" fmla="*/ 0 w 24"/>
                <a:gd name="T1" fmla="*/ 0 h 16"/>
                <a:gd name="T2" fmla="*/ 162 w 24"/>
                <a:gd name="T3" fmla="*/ 72 h 16"/>
                <a:gd name="T4" fmla="*/ 194 w 24"/>
                <a:gd name="T5" fmla="*/ 146 h 16"/>
                <a:gd name="T6" fmla="*/ 275 w 24"/>
                <a:gd name="T7" fmla="*/ 18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cubicBezTo>
                    <a:pt x="1" y="6"/>
                    <a:pt x="10" y="3"/>
                    <a:pt x="14" y="6"/>
                  </a:cubicBezTo>
                  <a:cubicBezTo>
                    <a:pt x="18" y="8"/>
                    <a:pt x="15" y="9"/>
                    <a:pt x="17" y="13"/>
                  </a:cubicBezTo>
                  <a:cubicBezTo>
                    <a:pt x="18" y="15"/>
                    <a:pt x="21" y="16"/>
                    <a:pt x="24" y="1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2" name="Freeform 909">
              <a:extLst>
                <a:ext uri="{FF2B5EF4-FFF2-40B4-BE49-F238E27FC236}">
                  <a16:creationId xmlns:a16="http://schemas.microsoft.com/office/drawing/2014/main" id="{C1644908-FF97-4C29-BC01-F6E3BA680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153"/>
              <a:ext cx="83" cy="76"/>
            </a:xfrm>
            <a:custGeom>
              <a:avLst/>
              <a:gdLst>
                <a:gd name="T0" fmla="*/ 20 w 37"/>
                <a:gd name="T1" fmla="*/ 0 h 34"/>
                <a:gd name="T2" fmla="*/ 352 w 37"/>
                <a:gd name="T3" fmla="*/ 179 h 34"/>
                <a:gd name="T4" fmla="*/ 336 w 37"/>
                <a:gd name="T5" fmla="*/ 291 h 34"/>
                <a:gd name="T6" fmla="*/ 417 w 37"/>
                <a:gd name="T7" fmla="*/ 38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4">
                  <a:moveTo>
                    <a:pt x="2" y="0"/>
                  </a:moveTo>
                  <a:cubicBezTo>
                    <a:pt x="0" y="12"/>
                    <a:pt x="25" y="27"/>
                    <a:pt x="31" y="16"/>
                  </a:cubicBezTo>
                  <a:cubicBezTo>
                    <a:pt x="31" y="20"/>
                    <a:pt x="30" y="22"/>
                    <a:pt x="30" y="26"/>
                  </a:cubicBezTo>
                  <a:cubicBezTo>
                    <a:pt x="35" y="26"/>
                    <a:pt x="33" y="32"/>
                    <a:pt x="37" y="3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3" name="Freeform 910">
              <a:extLst>
                <a:ext uri="{FF2B5EF4-FFF2-40B4-BE49-F238E27FC236}">
                  <a16:creationId xmlns:a16="http://schemas.microsoft.com/office/drawing/2014/main" id="{4C15893A-314A-4C57-BF6D-9BC59EEC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202"/>
              <a:ext cx="25" cy="23"/>
            </a:xfrm>
            <a:custGeom>
              <a:avLst/>
              <a:gdLst>
                <a:gd name="T0" fmla="*/ 0 w 11"/>
                <a:gd name="T1" fmla="*/ 0 h 10"/>
                <a:gd name="T2" fmla="*/ 25 w 11"/>
                <a:gd name="T3" fmla="*/ 110 h 10"/>
                <a:gd name="T4" fmla="*/ 130 w 11"/>
                <a:gd name="T5" fmla="*/ 1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2" y="2"/>
                    <a:pt x="5" y="6"/>
                    <a:pt x="2" y="9"/>
                  </a:cubicBezTo>
                  <a:cubicBezTo>
                    <a:pt x="5" y="5"/>
                    <a:pt x="8" y="7"/>
                    <a:pt x="11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4" name="Freeform 911">
              <a:extLst>
                <a:ext uri="{FF2B5EF4-FFF2-40B4-BE49-F238E27FC236}">
                  <a16:creationId xmlns:a16="http://schemas.microsoft.com/office/drawing/2014/main" id="{0FC85FE0-45ED-4473-8786-5F6DA8277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274"/>
              <a:ext cx="63" cy="47"/>
            </a:xfrm>
            <a:custGeom>
              <a:avLst/>
              <a:gdLst>
                <a:gd name="T0" fmla="*/ 11 w 28"/>
                <a:gd name="T1" fmla="*/ 0 h 21"/>
                <a:gd name="T2" fmla="*/ 320 w 28"/>
                <a:gd name="T3" fmla="*/ 17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1">
                  <a:moveTo>
                    <a:pt x="1" y="0"/>
                  </a:moveTo>
                  <a:cubicBezTo>
                    <a:pt x="0" y="21"/>
                    <a:pt x="20" y="7"/>
                    <a:pt x="28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5" name="Freeform 912">
              <a:extLst>
                <a:ext uri="{FF2B5EF4-FFF2-40B4-BE49-F238E27FC236}">
                  <a16:creationId xmlns:a16="http://schemas.microsoft.com/office/drawing/2014/main" id="{CE5B7045-EF94-4809-8E73-E26BC1FF2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3288"/>
              <a:ext cx="94" cy="42"/>
            </a:xfrm>
            <a:custGeom>
              <a:avLst/>
              <a:gdLst>
                <a:gd name="T0" fmla="*/ 0 w 42"/>
                <a:gd name="T1" fmla="*/ 0 h 19"/>
                <a:gd name="T2" fmla="*/ 65 w 42"/>
                <a:gd name="T3" fmla="*/ 53 h 19"/>
                <a:gd name="T4" fmla="*/ 56 w 42"/>
                <a:gd name="T5" fmla="*/ 141 h 19"/>
                <a:gd name="T6" fmla="*/ 154 w 42"/>
                <a:gd name="T7" fmla="*/ 133 h 19"/>
                <a:gd name="T8" fmla="*/ 235 w 42"/>
                <a:gd name="T9" fmla="*/ 170 h 19"/>
                <a:gd name="T10" fmla="*/ 470 w 42"/>
                <a:gd name="T11" fmla="*/ 108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9">
                  <a:moveTo>
                    <a:pt x="0" y="0"/>
                  </a:moveTo>
                  <a:cubicBezTo>
                    <a:pt x="0" y="3"/>
                    <a:pt x="3" y="5"/>
                    <a:pt x="6" y="5"/>
                  </a:cubicBezTo>
                  <a:cubicBezTo>
                    <a:pt x="6" y="8"/>
                    <a:pt x="5" y="10"/>
                    <a:pt x="5" y="13"/>
                  </a:cubicBezTo>
                  <a:cubicBezTo>
                    <a:pt x="8" y="12"/>
                    <a:pt x="11" y="11"/>
                    <a:pt x="14" y="12"/>
                  </a:cubicBezTo>
                  <a:cubicBezTo>
                    <a:pt x="16" y="13"/>
                    <a:pt x="18" y="16"/>
                    <a:pt x="21" y="16"/>
                  </a:cubicBezTo>
                  <a:cubicBezTo>
                    <a:pt x="29" y="19"/>
                    <a:pt x="39" y="19"/>
                    <a:pt x="42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6" name="Freeform 913">
              <a:extLst>
                <a:ext uri="{FF2B5EF4-FFF2-40B4-BE49-F238E27FC236}">
                  <a16:creationId xmlns:a16="http://schemas.microsoft.com/office/drawing/2014/main" id="{CB040C08-48C4-4AD6-8BC4-29CFAB8F5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3267"/>
              <a:ext cx="27" cy="14"/>
            </a:xfrm>
            <a:custGeom>
              <a:avLst/>
              <a:gdLst>
                <a:gd name="T0" fmla="*/ 0 w 12"/>
                <a:gd name="T1" fmla="*/ 28 h 6"/>
                <a:gd name="T2" fmla="*/ 45 w 12"/>
                <a:gd name="T3" fmla="*/ 77 h 6"/>
                <a:gd name="T4" fmla="*/ 137 w 1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2" y="3"/>
                    <a:pt x="3" y="4"/>
                    <a:pt x="4" y="6"/>
                  </a:cubicBezTo>
                  <a:cubicBezTo>
                    <a:pt x="6" y="4"/>
                    <a:pt x="8" y="0"/>
                    <a:pt x="12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7" name="Freeform 914">
              <a:extLst>
                <a:ext uri="{FF2B5EF4-FFF2-40B4-BE49-F238E27FC236}">
                  <a16:creationId xmlns:a16="http://schemas.microsoft.com/office/drawing/2014/main" id="{E9E30314-8D3B-4859-995E-87603FCB5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3353"/>
              <a:ext cx="72" cy="101"/>
            </a:xfrm>
            <a:custGeom>
              <a:avLst/>
              <a:gdLst>
                <a:gd name="T0" fmla="*/ 36 w 32"/>
                <a:gd name="T1" fmla="*/ 0 h 45"/>
                <a:gd name="T2" fmla="*/ 117 w 32"/>
                <a:gd name="T3" fmla="*/ 191 h 45"/>
                <a:gd name="T4" fmla="*/ 194 w 32"/>
                <a:gd name="T5" fmla="*/ 236 h 45"/>
                <a:gd name="T6" fmla="*/ 365 w 32"/>
                <a:gd name="T7" fmla="*/ 509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3" y="0"/>
                  </a:moveTo>
                  <a:cubicBezTo>
                    <a:pt x="0" y="9"/>
                    <a:pt x="1" y="14"/>
                    <a:pt x="10" y="17"/>
                  </a:cubicBezTo>
                  <a:cubicBezTo>
                    <a:pt x="14" y="19"/>
                    <a:pt x="14" y="17"/>
                    <a:pt x="17" y="21"/>
                  </a:cubicBezTo>
                  <a:cubicBezTo>
                    <a:pt x="22" y="32"/>
                    <a:pt x="18" y="41"/>
                    <a:pt x="32" y="4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8" name="Freeform 915">
              <a:extLst>
                <a:ext uri="{FF2B5EF4-FFF2-40B4-BE49-F238E27FC236}">
                  <a16:creationId xmlns:a16="http://schemas.microsoft.com/office/drawing/2014/main" id="{82890588-602F-4889-896E-27C3C3E4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3382"/>
              <a:ext cx="34" cy="29"/>
            </a:xfrm>
            <a:custGeom>
              <a:avLst/>
              <a:gdLst>
                <a:gd name="T0" fmla="*/ 0 w 15"/>
                <a:gd name="T1" fmla="*/ 89 h 13"/>
                <a:gd name="T2" fmla="*/ 175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8"/>
                  </a:moveTo>
                  <a:cubicBezTo>
                    <a:pt x="7" y="13"/>
                    <a:pt x="12" y="5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39" name="Freeform 916">
              <a:extLst>
                <a:ext uri="{FF2B5EF4-FFF2-40B4-BE49-F238E27FC236}">
                  <a16:creationId xmlns:a16="http://schemas.microsoft.com/office/drawing/2014/main" id="{269B4EEF-57E0-468E-A6F1-9A83AD84E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3445"/>
              <a:ext cx="25" cy="33"/>
            </a:xfrm>
            <a:custGeom>
              <a:avLst/>
              <a:gdLst>
                <a:gd name="T0" fmla="*/ 130 w 11"/>
                <a:gd name="T1" fmla="*/ 0 h 15"/>
                <a:gd name="T2" fmla="*/ 45 w 11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6" y="3"/>
                    <a:pt x="0" y="9"/>
                    <a:pt x="4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0" name="Freeform 917">
              <a:extLst>
                <a:ext uri="{FF2B5EF4-FFF2-40B4-BE49-F238E27FC236}">
                  <a16:creationId xmlns:a16="http://schemas.microsoft.com/office/drawing/2014/main" id="{97B6D285-DE59-49C2-A622-E4608E4C2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427"/>
              <a:ext cx="87" cy="42"/>
            </a:xfrm>
            <a:custGeom>
              <a:avLst/>
              <a:gdLst>
                <a:gd name="T0" fmla="*/ 0 w 39"/>
                <a:gd name="T1" fmla="*/ 108 h 19"/>
                <a:gd name="T2" fmla="*/ 268 w 39"/>
                <a:gd name="T3" fmla="*/ 133 h 19"/>
                <a:gd name="T4" fmla="*/ 368 w 39"/>
                <a:gd name="T5" fmla="*/ 97 h 19"/>
                <a:gd name="T6" fmla="*/ 413 w 39"/>
                <a:gd name="T7" fmla="*/ 0 h 19"/>
                <a:gd name="T8" fmla="*/ 433 w 39"/>
                <a:gd name="T9" fmla="*/ 44 h 19"/>
                <a:gd name="T10" fmla="*/ 433 w 39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9">
                  <a:moveTo>
                    <a:pt x="0" y="10"/>
                  </a:moveTo>
                  <a:cubicBezTo>
                    <a:pt x="7" y="19"/>
                    <a:pt x="15" y="15"/>
                    <a:pt x="24" y="12"/>
                  </a:cubicBezTo>
                  <a:cubicBezTo>
                    <a:pt x="27" y="11"/>
                    <a:pt x="30" y="12"/>
                    <a:pt x="33" y="9"/>
                  </a:cubicBezTo>
                  <a:cubicBezTo>
                    <a:pt x="36" y="7"/>
                    <a:pt x="33" y="2"/>
                    <a:pt x="37" y="0"/>
                  </a:cubicBezTo>
                  <a:cubicBezTo>
                    <a:pt x="37" y="2"/>
                    <a:pt x="38" y="3"/>
                    <a:pt x="39" y="4"/>
                  </a:cubicBezTo>
                  <a:cubicBezTo>
                    <a:pt x="38" y="3"/>
                    <a:pt x="39" y="0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1" name="Freeform 918">
              <a:extLst>
                <a:ext uri="{FF2B5EF4-FFF2-40B4-BE49-F238E27FC236}">
                  <a16:creationId xmlns:a16="http://schemas.microsoft.com/office/drawing/2014/main" id="{FDFBF0E2-F7D8-4C1E-A625-6BEBD9D2C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3371"/>
              <a:ext cx="43" cy="40"/>
            </a:xfrm>
            <a:custGeom>
              <a:avLst/>
              <a:gdLst>
                <a:gd name="T0" fmla="*/ 0 w 19"/>
                <a:gd name="T1" fmla="*/ 133 h 18"/>
                <a:gd name="T2" fmla="*/ 220 w 19"/>
                <a:gd name="T3" fmla="*/ 19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8">
                  <a:moveTo>
                    <a:pt x="0" y="12"/>
                  </a:moveTo>
                  <a:cubicBezTo>
                    <a:pt x="6" y="0"/>
                    <a:pt x="16" y="11"/>
                    <a:pt x="19" y="1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2" name="Freeform 919">
              <a:extLst>
                <a:ext uri="{FF2B5EF4-FFF2-40B4-BE49-F238E27FC236}">
                  <a16:creationId xmlns:a16="http://schemas.microsoft.com/office/drawing/2014/main" id="{B7CE7EB2-0FA9-4C49-B593-5DCCDA4BB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516"/>
              <a:ext cx="144" cy="83"/>
            </a:xfrm>
            <a:custGeom>
              <a:avLst/>
              <a:gdLst>
                <a:gd name="T0" fmla="*/ 0 w 64"/>
                <a:gd name="T1" fmla="*/ 0 h 37"/>
                <a:gd name="T2" fmla="*/ 376 w 64"/>
                <a:gd name="T3" fmla="*/ 170 h 37"/>
                <a:gd name="T4" fmla="*/ 376 w 64"/>
                <a:gd name="T5" fmla="*/ 191 h 37"/>
                <a:gd name="T6" fmla="*/ 410 w 64"/>
                <a:gd name="T7" fmla="*/ 170 h 37"/>
                <a:gd name="T8" fmla="*/ 491 w 64"/>
                <a:gd name="T9" fmla="*/ 292 h 37"/>
                <a:gd name="T10" fmla="*/ 729 w 64"/>
                <a:gd name="T11" fmla="*/ 397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37">
                  <a:moveTo>
                    <a:pt x="0" y="0"/>
                  </a:moveTo>
                  <a:cubicBezTo>
                    <a:pt x="5" y="11"/>
                    <a:pt x="21" y="22"/>
                    <a:pt x="33" y="15"/>
                  </a:cubicBezTo>
                  <a:cubicBezTo>
                    <a:pt x="33" y="16"/>
                    <a:pt x="33" y="16"/>
                    <a:pt x="33" y="17"/>
                  </a:cubicBezTo>
                  <a:cubicBezTo>
                    <a:pt x="35" y="16"/>
                    <a:pt x="35" y="17"/>
                    <a:pt x="36" y="15"/>
                  </a:cubicBezTo>
                  <a:cubicBezTo>
                    <a:pt x="35" y="20"/>
                    <a:pt x="34" y="30"/>
                    <a:pt x="43" y="26"/>
                  </a:cubicBezTo>
                  <a:cubicBezTo>
                    <a:pt x="44" y="33"/>
                    <a:pt x="57" y="37"/>
                    <a:pt x="64" y="3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3" name="Freeform 920">
              <a:extLst>
                <a:ext uri="{FF2B5EF4-FFF2-40B4-BE49-F238E27FC236}">
                  <a16:creationId xmlns:a16="http://schemas.microsoft.com/office/drawing/2014/main" id="{22E6EB8C-AA22-4CDA-ADFF-F16571BC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3065"/>
              <a:ext cx="34" cy="23"/>
            </a:xfrm>
            <a:custGeom>
              <a:avLst/>
              <a:gdLst>
                <a:gd name="T0" fmla="*/ 0 w 15"/>
                <a:gd name="T1" fmla="*/ 28 h 10"/>
                <a:gd name="T2" fmla="*/ 93 w 15"/>
                <a:gd name="T3" fmla="*/ 122 h 10"/>
                <a:gd name="T4" fmla="*/ 175 w 15"/>
                <a:gd name="T5" fmla="*/ 4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cubicBezTo>
                    <a:pt x="5" y="0"/>
                    <a:pt x="7" y="6"/>
                    <a:pt x="8" y="10"/>
                  </a:cubicBezTo>
                  <a:cubicBezTo>
                    <a:pt x="7" y="5"/>
                    <a:pt x="10" y="3"/>
                    <a:pt x="15" y="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4" name="Freeform 921">
              <a:extLst>
                <a:ext uri="{FF2B5EF4-FFF2-40B4-BE49-F238E27FC236}">
                  <a16:creationId xmlns:a16="http://schemas.microsoft.com/office/drawing/2014/main" id="{CC25B49F-CEDF-4D61-B80A-87EB7BBFA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877"/>
              <a:ext cx="61" cy="85"/>
            </a:xfrm>
            <a:custGeom>
              <a:avLst/>
              <a:gdLst>
                <a:gd name="T0" fmla="*/ 56 w 27"/>
                <a:gd name="T1" fmla="*/ 0 h 38"/>
                <a:gd name="T2" fmla="*/ 11 w 27"/>
                <a:gd name="T3" fmla="*/ 145 h 38"/>
                <a:gd name="T4" fmla="*/ 127 w 27"/>
                <a:gd name="T5" fmla="*/ 235 h 38"/>
                <a:gd name="T6" fmla="*/ 183 w 27"/>
                <a:gd name="T7" fmla="*/ 190 h 38"/>
                <a:gd name="T8" fmla="*/ 276 w 27"/>
                <a:gd name="T9" fmla="*/ 389 h 38"/>
                <a:gd name="T10" fmla="*/ 312 w 27"/>
                <a:gd name="T11" fmla="*/ 42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38">
                  <a:moveTo>
                    <a:pt x="5" y="0"/>
                  </a:moveTo>
                  <a:cubicBezTo>
                    <a:pt x="5" y="4"/>
                    <a:pt x="0" y="9"/>
                    <a:pt x="1" y="13"/>
                  </a:cubicBezTo>
                  <a:cubicBezTo>
                    <a:pt x="3" y="19"/>
                    <a:pt x="11" y="16"/>
                    <a:pt x="11" y="21"/>
                  </a:cubicBezTo>
                  <a:cubicBezTo>
                    <a:pt x="12" y="20"/>
                    <a:pt x="15" y="18"/>
                    <a:pt x="16" y="17"/>
                  </a:cubicBezTo>
                  <a:cubicBezTo>
                    <a:pt x="17" y="25"/>
                    <a:pt x="13" y="37"/>
                    <a:pt x="24" y="35"/>
                  </a:cubicBezTo>
                  <a:cubicBezTo>
                    <a:pt x="25" y="36"/>
                    <a:pt x="26" y="37"/>
                    <a:pt x="27" y="3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5" name="Freeform 922">
              <a:extLst>
                <a:ext uri="{FF2B5EF4-FFF2-40B4-BE49-F238E27FC236}">
                  <a16:creationId xmlns:a16="http://schemas.microsoft.com/office/drawing/2014/main" id="{C7018E6F-F4B6-42E6-AB84-E2A9826EE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879"/>
              <a:ext cx="24" cy="45"/>
            </a:xfrm>
            <a:custGeom>
              <a:avLst/>
              <a:gdLst>
                <a:gd name="T0" fmla="*/ 113 w 11"/>
                <a:gd name="T1" fmla="*/ 0 h 20"/>
                <a:gd name="T2" fmla="*/ 0 w 11"/>
                <a:gd name="T3" fmla="*/ 22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11" y="11"/>
                    <a:pt x="10" y="16"/>
                    <a:pt x="0" y="2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6" name="Freeform 923">
              <a:extLst>
                <a:ext uri="{FF2B5EF4-FFF2-40B4-BE49-F238E27FC236}">
                  <a16:creationId xmlns:a16="http://schemas.microsoft.com/office/drawing/2014/main" id="{EBF27092-67B9-499E-A58E-51DF02D2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956"/>
              <a:ext cx="90" cy="35"/>
            </a:xfrm>
            <a:custGeom>
              <a:avLst/>
              <a:gdLst>
                <a:gd name="T0" fmla="*/ 0 w 40"/>
                <a:gd name="T1" fmla="*/ 0 h 16"/>
                <a:gd name="T2" fmla="*/ 126 w 40"/>
                <a:gd name="T3" fmla="*/ 125 h 16"/>
                <a:gd name="T4" fmla="*/ 227 w 40"/>
                <a:gd name="T5" fmla="*/ 44 h 16"/>
                <a:gd name="T6" fmla="*/ 457 w 40"/>
                <a:gd name="T7" fmla="*/ 13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6">
                  <a:moveTo>
                    <a:pt x="0" y="0"/>
                  </a:moveTo>
                  <a:cubicBezTo>
                    <a:pt x="1" y="7"/>
                    <a:pt x="3" y="11"/>
                    <a:pt x="11" y="12"/>
                  </a:cubicBezTo>
                  <a:cubicBezTo>
                    <a:pt x="19" y="14"/>
                    <a:pt x="20" y="11"/>
                    <a:pt x="20" y="4"/>
                  </a:cubicBezTo>
                  <a:cubicBezTo>
                    <a:pt x="20" y="16"/>
                    <a:pt x="34" y="9"/>
                    <a:pt x="40" y="13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7" name="Freeform 924">
              <a:extLst>
                <a:ext uri="{FF2B5EF4-FFF2-40B4-BE49-F238E27FC236}">
                  <a16:creationId xmlns:a16="http://schemas.microsoft.com/office/drawing/2014/main" id="{0D6FE04A-ACC0-4129-A642-A4446BDB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935"/>
              <a:ext cx="94" cy="21"/>
            </a:xfrm>
            <a:custGeom>
              <a:avLst/>
              <a:gdLst>
                <a:gd name="T0" fmla="*/ 0 w 42"/>
                <a:gd name="T1" fmla="*/ 114 h 9"/>
                <a:gd name="T2" fmla="*/ 190 w 42"/>
                <a:gd name="T3" fmla="*/ 12 h 9"/>
                <a:gd name="T4" fmla="*/ 316 w 42"/>
                <a:gd name="T5" fmla="*/ 37 h 9"/>
                <a:gd name="T6" fmla="*/ 316 w 42"/>
                <a:gd name="T7" fmla="*/ 86 h 9"/>
                <a:gd name="T8" fmla="*/ 325 w 42"/>
                <a:gd name="T9" fmla="*/ 103 h 9"/>
                <a:gd name="T10" fmla="*/ 380 w 42"/>
                <a:gd name="T11" fmla="*/ 65 h 9"/>
                <a:gd name="T12" fmla="*/ 470 w 42"/>
                <a:gd name="T13" fmla="*/ 10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9">
                  <a:moveTo>
                    <a:pt x="0" y="9"/>
                  </a:moveTo>
                  <a:cubicBezTo>
                    <a:pt x="3" y="5"/>
                    <a:pt x="11" y="0"/>
                    <a:pt x="17" y="1"/>
                  </a:cubicBezTo>
                  <a:cubicBezTo>
                    <a:pt x="21" y="1"/>
                    <a:pt x="25" y="8"/>
                    <a:pt x="28" y="3"/>
                  </a:cubicBezTo>
                  <a:cubicBezTo>
                    <a:pt x="28" y="5"/>
                    <a:pt x="28" y="6"/>
                    <a:pt x="28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31" y="6"/>
                    <a:pt x="33" y="6"/>
                    <a:pt x="34" y="5"/>
                  </a:cubicBezTo>
                  <a:cubicBezTo>
                    <a:pt x="36" y="7"/>
                    <a:pt x="39" y="8"/>
                    <a:pt x="42" y="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8" name="Freeform 925">
              <a:extLst>
                <a:ext uri="{FF2B5EF4-FFF2-40B4-BE49-F238E27FC236}">
                  <a16:creationId xmlns:a16="http://schemas.microsoft.com/office/drawing/2014/main" id="{E459BE29-4749-4629-B31C-0248FF8CF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947"/>
              <a:ext cx="86" cy="38"/>
            </a:xfrm>
            <a:custGeom>
              <a:avLst/>
              <a:gdLst>
                <a:gd name="T0" fmla="*/ 0 w 38"/>
                <a:gd name="T1" fmla="*/ 0 h 17"/>
                <a:gd name="T2" fmla="*/ 312 w 38"/>
                <a:gd name="T3" fmla="*/ 89 h 17"/>
                <a:gd name="T4" fmla="*/ 337 w 38"/>
                <a:gd name="T5" fmla="*/ 45 h 17"/>
                <a:gd name="T6" fmla="*/ 441 w 38"/>
                <a:gd name="T7" fmla="*/ 11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7">
                  <a:moveTo>
                    <a:pt x="0" y="0"/>
                  </a:moveTo>
                  <a:cubicBezTo>
                    <a:pt x="0" y="17"/>
                    <a:pt x="20" y="5"/>
                    <a:pt x="27" y="8"/>
                  </a:cubicBezTo>
                  <a:cubicBezTo>
                    <a:pt x="28" y="7"/>
                    <a:pt x="29" y="5"/>
                    <a:pt x="29" y="4"/>
                  </a:cubicBezTo>
                  <a:cubicBezTo>
                    <a:pt x="27" y="11"/>
                    <a:pt x="33" y="10"/>
                    <a:pt x="38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49" name="Freeform 926">
              <a:extLst>
                <a:ext uri="{FF2B5EF4-FFF2-40B4-BE49-F238E27FC236}">
                  <a16:creationId xmlns:a16="http://schemas.microsoft.com/office/drawing/2014/main" id="{6E8938D0-5F2A-4BD7-AA0C-25049ACB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684"/>
              <a:ext cx="24" cy="31"/>
            </a:xfrm>
            <a:custGeom>
              <a:avLst/>
              <a:gdLst>
                <a:gd name="T0" fmla="*/ 0 w 11"/>
                <a:gd name="T1" fmla="*/ 153 h 14"/>
                <a:gd name="T2" fmla="*/ 113 w 1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cubicBezTo>
                    <a:pt x="4" y="13"/>
                    <a:pt x="10" y="6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0" name="Freeform 927">
              <a:extLst>
                <a:ext uri="{FF2B5EF4-FFF2-40B4-BE49-F238E27FC236}">
                  <a16:creationId xmlns:a16="http://schemas.microsoft.com/office/drawing/2014/main" id="{9E28A5D1-A8C2-4ECE-B3D9-F3B2DB5DB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736"/>
              <a:ext cx="72" cy="22"/>
            </a:xfrm>
            <a:custGeom>
              <a:avLst/>
              <a:gdLst>
                <a:gd name="T0" fmla="*/ 0 w 32"/>
                <a:gd name="T1" fmla="*/ 0 h 10"/>
                <a:gd name="T2" fmla="*/ 227 w 32"/>
                <a:gd name="T3" fmla="*/ 0 h 10"/>
                <a:gd name="T4" fmla="*/ 365 w 32"/>
                <a:gd name="T5" fmla="*/ 7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0">
                  <a:moveTo>
                    <a:pt x="0" y="0"/>
                  </a:moveTo>
                  <a:cubicBezTo>
                    <a:pt x="4" y="6"/>
                    <a:pt x="21" y="10"/>
                    <a:pt x="20" y="0"/>
                  </a:cubicBezTo>
                  <a:cubicBezTo>
                    <a:pt x="23" y="7"/>
                    <a:pt x="24" y="8"/>
                    <a:pt x="32" y="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1" name="Freeform 928">
              <a:extLst>
                <a:ext uri="{FF2B5EF4-FFF2-40B4-BE49-F238E27FC236}">
                  <a16:creationId xmlns:a16="http://schemas.microsoft.com/office/drawing/2014/main" id="{B54F854C-99F9-45E2-B07E-93CBEA61A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641"/>
              <a:ext cx="86" cy="32"/>
            </a:xfrm>
            <a:custGeom>
              <a:avLst/>
              <a:gdLst>
                <a:gd name="T0" fmla="*/ 0 w 38"/>
                <a:gd name="T1" fmla="*/ 167 h 14"/>
                <a:gd name="T2" fmla="*/ 210 w 38"/>
                <a:gd name="T3" fmla="*/ 121 h 14"/>
                <a:gd name="T4" fmla="*/ 303 w 38"/>
                <a:gd name="T5" fmla="*/ 121 h 14"/>
                <a:gd name="T6" fmla="*/ 369 w 38"/>
                <a:gd name="T7" fmla="*/ 48 h 14"/>
                <a:gd name="T8" fmla="*/ 385 w 38"/>
                <a:gd name="T9" fmla="*/ 0 h 14"/>
                <a:gd name="T10" fmla="*/ 441 w 38"/>
                <a:gd name="T11" fmla="*/ 7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4">
                  <a:moveTo>
                    <a:pt x="0" y="14"/>
                  </a:moveTo>
                  <a:cubicBezTo>
                    <a:pt x="7" y="9"/>
                    <a:pt x="10" y="8"/>
                    <a:pt x="18" y="10"/>
                  </a:cubicBezTo>
                  <a:cubicBezTo>
                    <a:pt x="22" y="11"/>
                    <a:pt x="22" y="12"/>
                    <a:pt x="26" y="10"/>
                  </a:cubicBezTo>
                  <a:cubicBezTo>
                    <a:pt x="29" y="8"/>
                    <a:pt x="27" y="4"/>
                    <a:pt x="32" y="4"/>
                  </a:cubicBezTo>
                  <a:cubicBezTo>
                    <a:pt x="32" y="3"/>
                    <a:pt x="33" y="1"/>
                    <a:pt x="33" y="0"/>
                  </a:cubicBezTo>
                  <a:cubicBezTo>
                    <a:pt x="34" y="3"/>
                    <a:pt x="35" y="5"/>
                    <a:pt x="38" y="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2" name="Freeform 929">
              <a:extLst>
                <a:ext uri="{FF2B5EF4-FFF2-40B4-BE49-F238E27FC236}">
                  <a16:creationId xmlns:a16="http://schemas.microsoft.com/office/drawing/2014/main" id="{8407350A-C94B-41FE-9864-75EF628D0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556"/>
              <a:ext cx="34" cy="20"/>
            </a:xfrm>
            <a:custGeom>
              <a:avLst/>
              <a:gdLst>
                <a:gd name="T0" fmla="*/ 0 w 15"/>
                <a:gd name="T1" fmla="*/ 20 h 9"/>
                <a:gd name="T2" fmla="*/ 73 w 15"/>
                <a:gd name="T3" fmla="*/ 98 h 9"/>
                <a:gd name="T4" fmla="*/ 175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2"/>
                  </a:moveTo>
                  <a:cubicBezTo>
                    <a:pt x="4" y="1"/>
                    <a:pt x="7" y="5"/>
                    <a:pt x="6" y="9"/>
                  </a:cubicBezTo>
                  <a:cubicBezTo>
                    <a:pt x="8" y="4"/>
                    <a:pt x="9" y="1"/>
                    <a:pt x="15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3" name="Freeform 930">
              <a:extLst>
                <a:ext uri="{FF2B5EF4-FFF2-40B4-BE49-F238E27FC236}">
                  <a16:creationId xmlns:a16="http://schemas.microsoft.com/office/drawing/2014/main" id="{47211C01-E0B5-47D3-A2D8-478C34561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532"/>
              <a:ext cx="78" cy="78"/>
            </a:xfrm>
            <a:custGeom>
              <a:avLst/>
              <a:gdLst>
                <a:gd name="T0" fmla="*/ 20 w 35"/>
                <a:gd name="T1" fmla="*/ 0 h 35"/>
                <a:gd name="T2" fmla="*/ 9 w 35"/>
                <a:gd name="T3" fmla="*/ 145 h 35"/>
                <a:gd name="T4" fmla="*/ 125 w 35"/>
                <a:gd name="T5" fmla="*/ 178 h 35"/>
                <a:gd name="T6" fmla="*/ 308 w 35"/>
                <a:gd name="T7" fmla="*/ 198 h 35"/>
                <a:gd name="T8" fmla="*/ 388 w 35"/>
                <a:gd name="T9" fmla="*/ 38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5">
                  <a:moveTo>
                    <a:pt x="2" y="0"/>
                  </a:moveTo>
                  <a:cubicBezTo>
                    <a:pt x="1" y="3"/>
                    <a:pt x="0" y="10"/>
                    <a:pt x="1" y="13"/>
                  </a:cubicBezTo>
                  <a:cubicBezTo>
                    <a:pt x="4" y="19"/>
                    <a:pt x="7" y="15"/>
                    <a:pt x="11" y="16"/>
                  </a:cubicBezTo>
                  <a:cubicBezTo>
                    <a:pt x="18" y="18"/>
                    <a:pt x="25" y="34"/>
                    <a:pt x="28" y="18"/>
                  </a:cubicBezTo>
                  <a:cubicBezTo>
                    <a:pt x="25" y="25"/>
                    <a:pt x="27" y="33"/>
                    <a:pt x="35" y="3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4" name="Freeform 931">
              <a:extLst>
                <a:ext uri="{FF2B5EF4-FFF2-40B4-BE49-F238E27FC236}">
                  <a16:creationId xmlns:a16="http://schemas.microsoft.com/office/drawing/2014/main" id="{B4B4BE8E-ADEC-4ACD-A670-0C367E7A9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754"/>
              <a:ext cx="25" cy="56"/>
            </a:xfrm>
            <a:custGeom>
              <a:avLst/>
              <a:gdLst>
                <a:gd name="T0" fmla="*/ 93 w 11"/>
                <a:gd name="T1" fmla="*/ 0 h 25"/>
                <a:gd name="T2" fmla="*/ 73 w 11"/>
                <a:gd name="T3" fmla="*/ 215 h 25"/>
                <a:gd name="T4" fmla="*/ 36 w 11"/>
                <a:gd name="T5" fmla="*/ 190 h 25"/>
                <a:gd name="T6" fmla="*/ 130 w 11"/>
                <a:gd name="T7" fmla="*/ 28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8" y="0"/>
                  </a:moveTo>
                  <a:cubicBezTo>
                    <a:pt x="0" y="1"/>
                    <a:pt x="0" y="25"/>
                    <a:pt x="6" y="19"/>
                  </a:cubicBezTo>
                  <a:cubicBezTo>
                    <a:pt x="5" y="18"/>
                    <a:pt x="4" y="18"/>
                    <a:pt x="3" y="17"/>
                  </a:cubicBezTo>
                  <a:cubicBezTo>
                    <a:pt x="8" y="16"/>
                    <a:pt x="8" y="22"/>
                    <a:pt x="11" y="2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5" name="Freeform 932">
              <a:extLst>
                <a:ext uri="{FF2B5EF4-FFF2-40B4-BE49-F238E27FC236}">
                  <a16:creationId xmlns:a16="http://schemas.microsoft.com/office/drawing/2014/main" id="{CB473D4C-2EC8-4E97-89CB-A722F477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395"/>
              <a:ext cx="85" cy="83"/>
            </a:xfrm>
            <a:custGeom>
              <a:avLst/>
              <a:gdLst>
                <a:gd name="T0" fmla="*/ 45 w 38"/>
                <a:gd name="T1" fmla="*/ 0 h 37"/>
                <a:gd name="T2" fmla="*/ 36 w 38"/>
                <a:gd name="T3" fmla="*/ 191 h 37"/>
                <a:gd name="T4" fmla="*/ 215 w 38"/>
                <a:gd name="T5" fmla="*/ 262 h 37"/>
                <a:gd name="T6" fmla="*/ 271 w 38"/>
                <a:gd name="T7" fmla="*/ 292 h 37"/>
                <a:gd name="T8" fmla="*/ 344 w 38"/>
                <a:gd name="T9" fmla="*/ 271 h 37"/>
                <a:gd name="T10" fmla="*/ 380 w 38"/>
                <a:gd name="T11" fmla="*/ 417 h 37"/>
                <a:gd name="T12" fmla="*/ 425 w 38"/>
                <a:gd name="T13" fmla="*/ 408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7">
                  <a:moveTo>
                    <a:pt x="4" y="0"/>
                  </a:moveTo>
                  <a:cubicBezTo>
                    <a:pt x="1" y="4"/>
                    <a:pt x="0" y="13"/>
                    <a:pt x="3" y="17"/>
                  </a:cubicBezTo>
                  <a:cubicBezTo>
                    <a:pt x="7" y="22"/>
                    <a:pt x="15" y="21"/>
                    <a:pt x="19" y="23"/>
                  </a:cubicBezTo>
                  <a:cubicBezTo>
                    <a:pt x="21" y="24"/>
                    <a:pt x="21" y="26"/>
                    <a:pt x="24" y="26"/>
                  </a:cubicBezTo>
                  <a:cubicBezTo>
                    <a:pt x="26" y="27"/>
                    <a:pt x="29" y="23"/>
                    <a:pt x="31" y="24"/>
                  </a:cubicBezTo>
                  <a:cubicBezTo>
                    <a:pt x="34" y="26"/>
                    <a:pt x="34" y="34"/>
                    <a:pt x="34" y="37"/>
                  </a:cubicBezTo>
                  <a:cubicBezTo>
                    <a:pt x="35" y="37"/>
                    <a:pt x="37" y="37"/>
                    <a:pt x="38" y="3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6" name="Freeform 933">
              <a:extLst>
                <a:ext uri="{FF2B5EF4-FFF2-40B4-BE49-F238E27FC236}">
                  <a16:creationId xmlns:a16="http://schemas.microsoft.com/office/drawing/2014/main" id="{A1A48572-4EAE-4AD8-8BBB-ADC1E3138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215"/>
              <a:ext cx="80" cy="148"/>
            </a:xfrm>
            <a:custGeom>
              <a:avLst/>
              <a:gdLst>
                <a:gd name="T0" fmla="*/ 396 w 36"/>
                <a:gd name="T1" fmla="*/ 0 h 66"/>
                <a:gd name="T2" fmla="*/ 251 w 36"/>
                <a:gd name="T3" fmla="*/ 157 h 66"/>
                <a:gd name="T4" fmla="*/ 162 w 36"/>
                <a:gd name="T5" fmla="*/ 361 h 66"/>
                <a:gd name="T6" fmla="*/ 133 w 36"/>
                <a:gd name="T7" fmla="*/ 462 h 66"/>
                <a:gd name="T8" fmla="*/ 64 w 36"/>
                <a:gd name="T9" fmla="*/ 543 h 66"/>
                <a:gd name="T10" fmla="*/ 98 w 36"/>
                <a:gd name="T11" fmla="*/ 744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66">
                  <a:moveTo>
                    <a:pt x="36" y="0"/>
                  </a:moveTo>
                  <a:cubicBezTo>
                    <a:pt x="29" y="3"/>
                    <a:pt x="25" y="6"/>
                    <a:pt x="23" y="14"/>
                  </a:cubicBezTo>
                  <a:cubicBezTo>
                    <a:pt x="21" y="20"/>
                    <a:pt x="17" y="25"/>
                    <a:pt x="15" y="32"/>
                  </a:cubicBezTo>
                  <a:cubicBezTo>
                    <a:pt x="14" y="35"/>
                    <a:pt x="14" y="38"/>
                    <a:pt x="12" y="41"/>
                  </a:cubicBezTo>
                  <a:cubicBezTo>
                    <a:pt x="11" y="44"/>
                    <a:pt x="8" y="45"/>
                    <a:pt x="6" y="48"/>
                  </a:cubicBezTo>
                  <a:cubicBezTo>
                    <a:pt x="0" y="56"/>
                    <a:pt x="5" y="59"/>
                    <a:pt x="9" y="6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7" name="Freeform 934">
              <a:extLst>
                <a:ext uri="{FF2B5EF4-FFF2-40B4-BE49-F238E27FC236}">
                  <a16:creationId xmlns:a16="http://schemas.microsoft.com/office/drawing/2014/main" id="{D2DADEC9-1385-4CF7-924C-B9B03185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303"/>
              <a:ext cx="27" cy="56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280 h 25"/>
                <a:gd name="T4" fmla="*/ 56 w 12"/>
                <a:gd name="T5" fmla="*/ 202 h 25"/>
                <a:gd name="T6" fmla="*/ 137 w 12"/>
                <a:gd name="T7" fmla="*/ 226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4" y="7"/>
                    <a:pt x="8" y="18"/>
                    <a:pt x="0" y="25"/>
                  </a:cubicBezTo>
                  <a:cubicBezTo>
                    <a:pt x="1" y="23"/>
                    <a:pt x="3" y="18"/>
                    <a:pt x="5" y="18"/>
                  </a:cubicBezTo>
                  <a:cubicBezTo>
                    <a:pt x="8" y="17"/>
                    <a:pt x="8" y="21"/>
                    <a:pt x="12" y="2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8" name="Freeform 935">
              <a:extLst>
                <a:ext uri="{FF2B5EF4-FFF2-40B4-BE49-F238E27FC236}">
                  <a16:creationId xmlns:a16="http://schemas.microsoft.com/office/drawing/2014/main" id="{26181D6B-D84D-4286-9246-BBA3E7AA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312"/>
              <a:ext cx="56" cy="76"/>
            </a:xfrm>
            <a:custGeom>
              <a:avLst/>
              <a:gdLst>
                <a:gd name="T0" fmla="*/ 0 w 25"/>
                <a:gd name="T1" fmla="*/ 20 h 34"/>
                <a:gd name="T2" fmla="*/ 9 w 25"/>
                <a:gd name="T3" fmla="*/ 9 h 34"/>
                <a:gd name="T4" fmla="*/ 45 w 25"/>
                <a:gd name="T5" fmla="*/ 380 h 34"/>
                <a:gd name="T6" fmla="*/ 170 w 25"/>
                <a:gd name="T7" fmla="*/ 291 h 34"/>
                <a:gd name="T8" fmla="*/ 280 w 25"/>
                <a:gd name="T9" fmla="*/ 32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4">
                  <a:moveTo>
                    <a:pt x="0" y="2"/>
                  </a:moveTo>
                  <a:cubicBezTo>
                    <a:pt x="1" y="2"/>
                    <a:pt x="0" y="0"/>
                    <a:pt x="1" y="1"/>
                  </a:cubicBezTo>
                  <a:cubicBezTo>
                    <a:pt x="7" y="12"/>
                    <a:pt x="14" y="23"/>
                    <a:pt x="4" y="34"/>
                  </a:cubicBezTo>
                  <a:cubicBezTo>
                    <a:pt x="8" y="31"/>
                    <a:pt x="10" y="27"/>
                    <a:pt x="15" y="26"/>
                  </a:cubicBezTo>
                  <a:cubicBezTo>
                    <a:pt x="17" y="28"/>
                    <a:pt x="24" y="31"/>
                    <a:pt x="25" y="2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59" name="Freeform 936">
              <a:extLst>
                <a:ext uri="{FF2B5EF4-FFF2-40B4-BE49-F238E27FC236}">
                  <a16:creationId xmlns:a16="http://schemas.microsoft.com/office/drawing/2014/main" id="{459704EC-5623-47D2-8FE3-A97984109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249"/>
              <a:ext cx="115" cy="51"/>
            </a:xfrm>
            <a:custGeom>
              <a:avLst/>
              <a:gdLst>
                <a:gd name="T0" fmla="*/ 0 w 51"/>
                <a:gd name="T1" fmla="*/ 20 h 23"/>
                <a:gd name="T2" fmla="*/ 174 w 51"/>
                <a:gd name="T3" fmla="*/ 53 h 23"/>
                <a:gd name="T4" fmla="*/ 194 w 51"/>
                <a:gd name="T5" fmla="*/ 142 h 23"/>
                <a:gd name="T6" fmla="*/ 239 w 51"/>
                <a:gd name="T7" fmla="*/ 186 h 23"/>
                <a:gd name="T8" fmla="*/ 365 w 51"/>
                <a:gd name="T9" fmla="*/ 242 h 23"/>
                <a:gd name="T10" fmla="*/ 437 w 51"/>
                <a:gd name="T11" fmla="*/ 89 h 23"/>
                <a:gd name="T12" fmla="*/ 584 w 51"/>
                <a:gd name="T13" fmla="*/ 17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cubicBezTo>
                    <a:pt x="5" y="0"/>
                    <a:pt x="12" y="0"/>
                    <a:pt x="15" y="5"/>
                  </a:cubicBezTo>
                  <a:cubicBezTo>
                    <a:pt x="17" y="8"/>
                    <a:pt x="16" y="10"/>
                    <a:pt x="17" y="13"/>
                  </a:cubicBezTo>
                  <a:cubicBezTo>
                    <a:pt x="19" y="16"/>
                    <a:pt x="18" y="14"/>
                    <a:pt x="21" y="17"/>
                  </a:cubicBezTo>
                  <a:cubicBezTo>
                    <a:pt x="24" y="19"/>
                    <a:pt x="29" y="23"/>
                    <a:pt x="32" y="22"/>
                  </a:cubicBezTo>
                  <a:cubicBezTo>
                    <a:pt x="36" y="20"/>
                    <a:pt x="38" y="11"/>
                    <a:pt x="38" y="8"/>
                  </a:cubicBezTo>
                  <a:cubicBezTo>
                    <a:pt x="39" y="12"/>
                    <a:pt x="47" y="17"/>
                    <a:pt x="51" y="1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0" name="Freeform 937">
              <a:extLst>
                <a:ext uri="{FF2B5EF4-FFF2-40B4-BE49-F238E27FC236}">
                  <a16:creationId xmlns:a16="http://schemas.microsoft.com/office/drawing/2014/main" id="{681463B8-C69A-4E2F-B95E-FB30BA9FE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206"/>
              <a:ext cx="58" cy="65"/>
            </a:xfrm>
            <a:custGeom>
              <a:avLst/>
              <a:gdLst>
                <a:gd name="T0" fmla="*/ 0 w 26"/>
                <a:gd name="T1" fmla="*/ 110 h 29"/>
                <a:gd name="T2" fmla="*/ 145 w 26"/>
                <a:gd name="T3" fmla="*/ 327 h 29"/>
                <a:gd name="T4" fmla="*/ 199 w 26"/>
                <a:gd name="T5" fmla="*/ 262 h 29"/>
                <a:gd name="T6" fmla="*/ 288 w 26"/>
                <a:gd name="T7" fmla="*/ 29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9">
                  <a:moveTo>
                    <a:pt x="0" y="10"/>
                  </a:moveTo>
                  <a:cubicBezTo>
                    <a:pt x="10" y="0"/>
                    <a:pt x="13" y="23"/>
                    <a:pt x="13" y="29"/>
                  </a:cubicBezTo>
                  <a:cubicBezTo>
                    <a:pt x="14" y="28"/>
                    <a:pt x="16" y="24"/>
                    <a:pt x="18" y="23"/>
                  </a:cubicBezTo>
                  <a:cubicBezTo>
                    <a:pt x="20" y="22"/>
                    <a:pt x="23" y="25"/>
                    <a:pt x="26" y="26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1" name="Freeform 938">
              <a:extLst>
                <a:ext uri="{FF2B5EF4-FFF2-40B4-BE49-F238E27FC236}">
                  <a16:creationId xmlns:a16="http://schemas.microsoft.com/office/drawing/2014/main" id="{039D8F10-06AB-4513-A224-3ABC47DB0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350"/>
              <a:ext cx="128" cy="27"/>
            </a:xfrm>
            <a:custGeom>
              <a:avLst/>
              <a:gdLst>
                <a:gd name="T0" fmla="*/ 0 w 57"/>
                <a:gd name="T1" fmla="*/ 0 h 12"/>
                <a:gd name="T2" fmla="*/ 317 w 57"/>
                <a:gd name="T3" fmla="*/ 11 h 12"/>
                <a:gd name="T4" fmla="*/ 445 w 57"/>
                <a:gd name="T5" fmla="*/ 0 h 12"/>
                <a:gd name="T6" fmla="*/ 644 w 57"/>
                <a:gd name="T7" fmla="*/ 11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2">
                  <a:moveTo>
                    <a:pt x="0" y="0"/>
                  </a:moveTo>
                  <a:cubicBezTo>
                    <a:pt x="8" y="5"/>
                    <a:pt x="22" y="12"/>
                    <a:pt x="28" y="1"/>
                  </a:cubicBezTo>
                  <a:cubicBezTo>
                    <a:pt x="32" y="2"/>
                    <a:pt x="38" y="6"/>
                    <a:pt x="39" y="0"/>
                  </a:cubicBezTo>
                  <a:cubicBezTo>
                    <a:pt x="44" y="6"/>
                    <a:pt x="47" y="11"/>
                    <a:pt x="57" y="1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2" name="Freeform 939">
              <a:extLst>
                <a:ext uri="{FF2B5EF4-FFF2-40B4-BE49-F238E27FC236}">
                  <a16:creationId xmlns:a16="http://schemas.microsoft.com/office/drawing/2014/main" id="{F7DEB83C-1C1B-43B9-8A21-FFBF1725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282"/>
              <a:ext cx="56" cy="32"/>
            </a:xfrm>
            <a:custGeom>
              <a:avLst/>
              <a:gdLst>
                <a:gd name="T0" fmla="*/ 0 w 25"/>
                <a:gd name="T1" fmla="*/ 48 h 14"/>
                <a:gd name="T2" fmla="*/ 170 w 25"/>
                <a:gd name="T3" fmla="*/ 167 h 14"/>
                <a:gd name="T4" fmla="*/ 215 w 25"/>
                <a:gd name="T5" fmla="*/ 110 h 14"/>
                <a:gd name="T6" fmla="*/ 246 w 25"/>
                <a:gd name="T7" fmla="*/ 130 h 14"/>
                <a:gd name="T8" fmla="*/ 280 w 25"/>
                <a:gd name="T9" fmla="*/ 11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4">
                  <a:moveTo>
                    <a:pt x="0" y="4"/>
                  </a:moveTo>
                  <a:cubicBezTo>
                    <a:pt x="7" y="0"/>
                    <a:pt x="12" y="8"/>
                    <a:pt x="15" y="14"/>
                  </a:cubicBezTo>
                  <a:cubicBezTo>
                    <a:pt x="16" y="12"/>
                    <a:pt x="18" y="11"/>
                    <a:pt x="19" y="9"/>
                  </a:cubicBezTo>
                  <a:cubicBezTo>
                    <a:pt x="20" y="10"/>
                    <a:pt x="21" y="10"/>
                    <a:pt x="22" y="11"/>
                  </a:cubicBezTo>
                  <a:cubicBezTo>
                    <a:pt x="23" y="11"/>
                    <a:pt x="24" y="10"/>
                    <a:pt x="25" y="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3" name="Freeform 940">
              <a:extLst>
                <a:ext uri="{FF2B5EF4-FFF2-40B4-BE49-F238E27FC236}">
                  <a16:creationId xmlns:a16="http://schemas.microsoft.com/office/drawing/2014/main" id="{EEB65823-4DCF-4355-AE30-2D3CA01DC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397"/>
              <a:ext cx="63" cy="20"/>
            </a:xfrm>
            <a:custGeom>
              <a:avLst/>
              <a:gdLst>
                <a:gd name="T0" fmla="*/ 0 w 28"/>
                <a:gd name="T1" fmla="*/ 9 h 9"/>
                <a:gd name="T2" fmla="*/ 239 w 28"/>
                <a:gd name="T3" fmla="*/ 53 h 9"/>
                <a:gd name="T4" fmla="*/ 254 w 28"/>
                <a:gd name="T5" fmla="*/ 20 h 9"/>
                <a:gd name="T6" fmla="*/ 320 w 28"/>
                <a:gd name="T7" fmla="*/ 8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">
                  <a:moveTo>
                    <a:pt x="0" y="1"/>
                  </a:moveTo>
                  <a:cubicBezTo>
                    <a:pt x="8" y="0"/>
                    <a:pt x="13" y="9"/>
                    <a:pt x="21" y="5"/>
                  </a:cubicBezTo>
                  <a:cubicBezTo>
                    <a:pt x="21" y="4"/>
                    <a:pt x="22" y="3"/>
                    <a:pt x="22" y="2"/>
                  </a:cubicBezTo>
                  <a:cubicBezTo>
                    <a:pt x="21" y="6"/>
                    <a:pt x="24" y="7"/>
                    <a:pt x="28" y="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4" name="Freeform 941">
              <a:extLst>
                <a:ext uri="{FF2B5EF4-FFF2-40B4-BE49-F238E27FC236}">
                  <a16:creationId xmlns:a16="http://schemas.microsoft.com/office/drawing/2014/main" id="{EF9112BA-A315-46BF-A50B-AB54C2D89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73"/>
              <a:ext cx="79" cy="36"/>
            </a:xfrm>
            <a:custGeom>
              <a:avLst/>
              <a:gdLst>
                <a:gd name="T0" fmla="*/ 0 w 35"/>
                <a:gd name="T1" fmla="*/ 182 h 16"/>
                <a:gd name="T2" fmla="*/ 194 w 35"/>
                <a:gd name="T3" fmla="*/ 25 h 16"/>
                <a:gd name="T4" fmla="*/ 357 w 35"/>
                <a:gd name="T5" fmla="*/ 45 h 16"/>
                <a:gd name="T6" fmla="*/ 345 w 35"/>
                <a:gd name="T7" fmla="*/ 25 h 16"/>
                <a:gd name="T8" fmla="*/ 402 w 3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2" y="11"/>
                    <a:pt x="12" y="3"/>
                    <a:pt x="17" y="2"/>
                  </a:cubicBezTo>
                  <a:cubicBezTo>
                    <a:pt x="22" y="1"/>
                    <a:pt x="27" y="7"/>
                    <a:pt x="31" y="4"/>
                  </a:cubicBezTo>
                  <a:cubicBezTo>
                    <a:pt x="30" y="4"/>
                    <a:pt x="30" y="3"/>
                    <a:pt x="30" y="2"/>
                  </a:cubicBezTo>
                  <a:cubicBezTo>
                    <a:pt x="31" y="1"/>
                    <a:pt x="34" y="0"/>
                    <a:pt x="35" y="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5" name="Freeform 942">
              <a:extLst>
                <a:ext uri="{FF2B5EF4-FFF2-40B4-BE49-F238E27FC236}">
                  <a16:creationId xmlns:a16="http://schemas.microsoft.com/office/drawing/2014/main" id="{01EE69E4-D0D5-4744-A2F9-3C2CB8169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440"/>
              <a:ext cx="70" cy="42"/>
            </a:xfrm>
            <a:custGeom>
              <a:avLst/>
              <a:gdLst>
                <a:gd name="T0" fmla="*/ 357 w 31"/>
                <a:gd name="T1" fmla="*/ 53 h 19"/>
                <a:gd name="T2" fmla="*/ 36 w 31"/>
                <a:gd name="T3" fmla="*/ 206 h 19"/>
                <a:gd name="T4" fmla="*/ 0 w 31"/>
                <a:gd name="T5" fmla="*/ 15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31" y="5"/>
                  </a:moveTo>
                  <a:cubicBezTo>
                    <a:pt x="28" y="0"/>
                    <a:pt x="3" y="12"/>
                    <a:pt x="3" y="19"/>
                  </a:cubicBezTo>
                  <a:cubicBezTo>
                    <a:pt x="3" y="16"/>
                    <a:pt x="2" y="13"/>
                    <a:pt x="0" y="1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6" name="Freeform 943">
              <a:extLst>
                <a:ext uri="{FF2B5EF4-FFF2-40B4-BE49-F238E27FC236}">
                  <a16:creationId xmlns:a16="http://schemas.microsoft.com/office/drawing/2014/main" id="{1007B3D3-BD7C-4062-BC4F-8D6C28AA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538"/>
              <a:ext cx="25" cy="25"/>
            </a:xfrm>
            <a:custGeom>
              <a:avLst/>
              <a:gdLst>
                <a:gd name="T0" fmla="*/ 0 w 11"/>
                <a:gd name="T1" fmla="*/ 0 h 11"/>
                <a:gd name="T2" fmla="*/ 57 w 11"/>
                <a:gd name="T3" fmla="*/ 130 h 11"/>
                <a:gd name="T4" fmla="*/ 130 w 11"/>
                <a:gd name="T5" fmla="*/ 5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3" y="3"/>
                    <a:pt x="5" y="7"/>
                    <a:pt x="5" y="11"/>
                  </a:cubicBezTo>
                  <a:cubicBezTo>
                    <a:pt x="4" y="8"/>
                    <a:pt x="6" y="4"/>
                    <a:pt x="11" y="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7" name="Freeform 944">
              <a:extLst>
                <a:ext uri="{FF2B5EF4-FFF2-40B4-BE49-F238E27FC236}">
                  <a16:creationId xmlns:a16="http://schemas.microsoft.com/office/drawing/2014/main" id="{16753071-0098-4DF1-8742-EA65D4B92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484"/>
              <a:ext cx="83" cy="34"/>
            </a:xfrm>
            <a:custGeom>
              <a:avLst/>
              <a:gdLst>
                <a:gd name="T0" fmla="*/ 20 w 37"/>
                <a:gd name="T1" fmla="*/ 0 h 15"/>
                <a:gd name="T2" fmla="*/ 352 w 37"/>
                <a:gd name="T3" fmla="*/ 93 h 15"/>
                <a:gd name="T4" fmla="*/ 352 w 37"/>
                <a:gd name="T5" fmla="*/ 138 h 15"/>
                <a:gd name="T6" fmla="*/ 372 w 37"/>
                <a:gd name="T7" fmla="*/ 118 h 15"/>
                <a:gd name="T8" fmla="*/ 417 w 37"/>
                <a:gd name="T9" fmla="*/ 17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2" y="0"/>
                  </a:moveTo>
                  <a:cubicBezTo>
                    <a:pt x="0" y="13"/>
                    <a:pt x="24" y="9"/>
                    <a:pt x="31" y="8"/>
                  </a:cubicBezTo>
                  <a:cubicBezTo>
                    <a:pt x="30" y="10"/>
                    <a:pt x="31" y="10"/>
                    <a:pt x="31" y="12"/>
                  </a:cubicBezTo>
                  <a:cubicBezTo>
                    <a:pt x="32" y="11"/>
                    <a:pt x="33" y="11"/>
                    <a:pt x="33" y="10"/>
                  </a:cubicBezTo>
                  <a:cubicBezTo>
                    <a:pt x="34" y="12"/>
                    <a:pt x="35" y="13"/>
                    <a:pt x="37" y="15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8" name="Freeform 945">
              <a:extLst>
                <a:ext uri="{FF2B5EF4-FFF2-40B4-BE49-F238E27FC236}">
                  <a16:creationId xmlns:a16="http://schemas.microsoft.com/office/drawing/2014/main" id="{DE1134AF-120D-4F77-B08C-E91796C21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296"/>
              <a:ext cx="18" cy="27"/>
            </a:xfrm>
            <a:custGeom>
              <a:avLst/>
              <a:gdLst>
                <a:gd name="T0" fmla="*/ 0 w 8"/>
                <a:gd name="T1" fmla="*/ 0 h 12"/>
                <a:gd name="T2" fmla="*/ 92 w 8"/>
                <a:gd name="T3" fmla="*/ 72 h 12"/>
                <a:gd name="T4" fmla="*/ 92 w 8"/>
                <a:gd name="T5" fmla="*/ 45 h 12"/>
                <a:gd name="T6" fmla="*/ 45 w 8"/>
                <a:gd name="T7" fmla="*/ 13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1" y="2"/>
                    <a:pt x="4" y="5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5"/>
                    <a:pt x="4" y="11"/>
                    <a:pt x="4" y="12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69" name="Freeform 946">
              <a:extLst>
                <a:ext uri="{FF2B5EF4-FFF2-40B4-BE49-F238E27FC236}">
                  <a16:creationId xmlns:a16="http://schemas.microsoft.com/office/drawing/2014/main" id="{7160BBD7-57C8-4812-9C82-606F0F372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213"/>
              <a:ext cx="56" cy="65"/>
            </a:xfrm>
            <a:custGeom>
              <a:avLst/>
              <a:gdLst>
                <a:gd name="T0" fmla="*/ 0 w 25"/>
                <a:gd name="T1" fmla="*/ 20 h 29"/>
                <a:gd name="T2" fmla="*/ 226 w 25"/>
                <a:gd name="T3" fmla="*/ 155 h 29"/>
                <a:gd name="T4" fmla="*/ 280 w 25"/>
                <a:gd name="T5" fmla="*/ 155 h 29"/>
                <a:gd name="T6" fmla="*/ 271 w 25"/>
                <a:gd name="T7" fmla="*/ 3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9">
                  <a:moveTo>
                    <a:pt x="0" y="2"/>
                  </a:moveTo>
                  <a:cubicBezTo>
                    <a:pt x="11" y="0"/>
                    <a:pt x="17" y="2"/>
                    <a:pt x="20" y="14"/>
                  </a:cubicBezTo>
                  <a:cubicBezTo>
                    <a:pt x="21" y="14"/>
                    <a:pt x="23" y="14"/>
                    <a:pt x="25" y="14"/>
                  </a:cubicBezTo>
                  <a:cubicBezTo>
                    <a:pt x="25" y="19"/>
                    <a:pt x="24" y="24"/>
                    <a:pt x="24" y="29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0" name="Freeform 947">
              <a:extLst>
                <a:ext uri="{FF2B5EF4-FFF2-40B4-BE49-F238E27FC236}">
                  <a16:creationId xmlns:a16="http://schemas.microsoft.com/office/drawing/2014/main" id="{4E6C3680-DC4A-450E-9142-7EE6B60FD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164"/>
              <a:ext cx="24" cy="62"/>
            </a:xfrm>
            <a:custGeom>
              <a:avLst/>
              <a:gdLst>
                <a:gd name="T0" fmla="*/ 0 w 11"/>
                <a:gd name="T1" fmla="*/ 0 h 28"/>
                <a:gd name="T2" fmla="*/ 113 w 11"/>
                <a:gd name="T3" fmla="*/ 153 h 28"/>
                <a:gd name="T4" fmla="*/ 96 w 11"/>
                <a:gd name="T5" fmla="*/ 230 h 28"/>
                <a:gd name="T6" fmla="*/ 96 w 11"/>
                <a:gd name="T7" fmla="*/ 303 h 28"/>
                <a:gd name="T8" fmla="*/ 9 w 11"/>
                <a:gd name="T9" fmla="*/ 283 h 28"/>
                <a:gd name="T10" fmla="*/ 20 w 11"/>
                <a:gd name="T11" fmla="*/ 29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8">
                  <a:moveTo>
                    <a:pt x="0" y="0"/>
                  </a:moveTo>
                  <a:cubicBezTo>
                    <a:pt x="0" y="4"/>
                    <a:pt x="11" y="6"/>
                    <a:pt x="11" y="14"/>
                  </a:cubicBezTo>
                  <a:cubicBezTo>
                    <a:pt x="11" y="17"/>
                    <a:pt x="9" y="18"/>
                    <a:pt x="9" y="21"/>
                  </a:cubicBezTo>
                  <a:cubicBezTo>
                    <a:pt x="8" y="24"/>
                    <a:pt x="8" y="25"/>
                    <a:pt x="9" y="28"/>
                  </a:cubicBezTo>
                  <a:cubicBezTo>
                    <a:pt x="6" y="27"/>
                    <a:pt x="4" y="25"/>
                    <a:pt x="1" y="26"/>
                  </a:cubicBezTo>
                  <a:cubicBezTo>
                    <a:pt x="1" y="27"/>
                    <a:pt x="1" y="27"/>
                    <a:pt x="2" y="27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1" name="Freeform 948">
              <a:extLst>
                <a:ext uri="{FF2B5EF4-FFF2-40B4-BE49-F238E27FC236}">
                  <a16:creationId xmlns:a16="http://schemas.microsoft.com/office/drawing/2014/main" id="{CD9B7873-9F82-4947-B1A1-01596A340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152"/>
              <a:ext cx="76" cy="56"/>
            </a:xfrm>
            <a:custGeom>
              <a:avLst/>
              <a:gdLst>
                <a:gd name="T0" fmla="*/ 56 w 34"/>
                <a:gd name="T1" fmla="*/ 280 h 25"/>
                <a:gd name="T2" fmla="*/ 101 w 34"/>
                <a:gd name="T3" fmla="*/ 125 h 25"/>
                <a:gd name="T4" fmla="*/ 300 w 34"/>
                <a:gd name="T5" fmla="*/ 125 h 25"/>
                <a:gd name="T6" fmla="*/ 235 w 34"/>
                <a:gd name="T7" fmla="*/ 45 h 25"/>
                <a:gd name="T8" fmla="*/ 300 w 34"/>
                <a:gd name="T9" fmla="*/ 65 h 25"/>
                <a:gd name="T10" fmla="*/ 380 w 34"/>
                <a:gd name="T11" fmla="*/ 226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5">
                  <a:moveTo>
                    <a:pt x="5" y="25"/>
                  </a:moveTo>
                  <a:cubicBezTo>
                    <a:pt x="0" y="22"/>
                    <a:pt x="4" y="12"/>
                    <a:pt x="9" y="11"/>
                  </a:cubicBezTo>
                  <a:cubicBezTo>
                    <a:pt x="15" y="10"/>
                    <a:pt x="22" y="14"/>
                    <a:pt x="27" y="11"/>
                  </a:cubicBezTo>
                  <a:cubicBezTo>
                    <a:pt x="26" y="10"/>
                    <a:pt x="21" y="6"/>
                    <a:pt x="21" y="4"/>
                  </a:cubicBezTo>
                  <a:cubicBezTo>
                    <a:pt x="22" y="0"/>
                    <a:pt x="26" y="5"/>
                    <a:pt x="27" y="6"/>
                  </a:cubicBezTo>
                  <a:cubicBezTo>
                    <a:pt x="28" y="9"/>
                    <a:pt x="28" y="20"/>
                    <a:pt x="34" y="20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2" name="Freeform 949">
              <a:extLst>
                <a:ext uri="{FF2B5EF4-FFF2-40B4-BE49-F238E27FC236}">
                  <a16:creationId xmlns:a16="http://schemas.microsoft.com/office/drawing/2014/main" id="{E7AFD9EE-6A4A-4AB4-8C21-8F0A51BB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735"/>
              <a:ext cx="14" cy="227"/>
            </a:xfrm>
            <a:custGeom>
              <a:avLst/>
              <a:gdLst>
                <a:gd name="T0" fmla="*/ 0 w 6"/>
                <a:gd name="T1" fmla="*/ 0 h 101"/>
                <a:gd name="T2" fmla="*/ 12 w 6"/>
                <a:gd name="T3" fmla="*/ 101 h 101"/>
                <a:gd name="T4" fmla="*/ 77 w 6"/>
                <a:gd name="T5" fmla="*/ 1146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1"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5" y="61"/>
                    <a:pt x="6" y="10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3" name="Freeform 950">
              <a:extLst>
                <a:ext uri="{FF2B5EF4-FFF2-40B4-BE49-F238E27FC236}">
                  <a16:creationId xmlns:a16="http://schemas.microsoft.com/office/drawing/2014/main" id="{E0CCBE5E-3D04-4A4B-9DDB-7BB368A36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811"/>
              <a:ext cx="180" cy="5"/>
            </a:xfrm>
            <a:custGeom>
              <a:avLst/>
              <a:gdLst>
                <a:gd name="T0" fmla="*/ 911 w 80"/>
                <a:gd name="T1" fmla="*/ 33 h 2"/>
                <a:gd name="T2" fmla="*/ 263 w 80"/>
                <a:gd name="T3" fmla="*/ 20 h 2"/>
                <a:gd name="T4" fmla="*/ 0 w 80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2">
                  <a:moveTo>
                    <a:pt x="80" y="2"/>
                  </a:moveTo>
                  <a:cubicBezTo>
                    <a:pt x="61" y="1"/>
                    <a:pt x="42" y="1"/>
                    <a:pt x="23" y="1"/>
                  </a:cubicBezTo>
                  <a:cubicBezTo>
                    <a:pt x="11" y="1"/>
                    <a:pt x="1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4" name="Freeform 951">
              <a:extLst>
                <a:ext uri="{FF2B5EF4-FFF2-40B4-BE49-F238E27FC236}">
                  <a16:creationId xmlns:a16="http://schemas.microsoft.com/office/drawing/2014/main" id="{6F9A8174-D9F9-4933-83DD-4BE126BA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816"/>
              <a:ext cx="415" cy="20"/>
            </a:xfrm>
            <a:custGeom>
              <a:avLst/>
              <a:gdLst>
                <a:gd name="T0" fmla="*/ 2088 w 185"/>
                <a:gd name="T1" fmla="*/ 44 h 9"/>
                <a:gd name="T2" fmla="*/ 554 w 185"/>
                <a:gd name="T3" fmla="*/ 9 h 9"/>
                <a:gd name="T4" fmla="*/ 0 w 18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9">
                  <a:moveTo>
                    <a:pt x="185" y="4"/>
                  </a:moveTo>
                  <a:cubicBezTo>
                    <a:pt x="140" y="9"/>
                    <a:pt x="94" y="3"/>
                    <a:pt x="49" y="1"/>
                  </a:cubicBezTo>
                  <a:cubicBezTo>
                    <a:pt x="33" y="1"/>
                    <a:pt x="1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5" name="Freeform 952">
              <a:extLst>
                <a:ext uri="{FF2B5EF4-FFF2-40B4-BE49-F238E27FC236}">
                  <a16:creationId xmlns:a16="http://schemas.microsoft.com/office/drawing/2014/main" id="{5FB4152B-7A1F-4073-894D-6BD663C3F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013"/>
              <a:ext cx="75" cy="319"/>
            </a:xfrm>
            <a:custGeom>
              <a:avLst/>
              <a:gdLst>
                <a:gd name="T0" fmla="*/ 0 w 33"/>
                <a:gd name="T1" fmla="*/ 0 h 142"/>
                <a:gd name="T2" fmla="*/ 386 w 33"/>
                <a:gd name="T3" fmla="*/ 1611 h 1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42">
                  <a:moveTo>
                    <a:pt x="0" y="0"/>
                  </a:moveTo>
                  <a:cubicBezTo>
                    <a:pt x="4" y="18"/>
                    <a:pt x="17" y="87"/>
                    <a:pt x="33" y="1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6" name="Freeform 953">
              <a:extLst>
                <a:ext uri="{FF2B5EF4-FFF2-40B4-BE49-F238E27FC236}">
                  <a16:creationId xmlns:a16="http://schemas.microsoft.com/office/drawing/2014/main" id="{C696BC59-D6CE-44B5-9F71-286A14D6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186"/>
              <a:ext cx="85" cy="328"/>
            </a:xfrm>
            <a:custGeom>
              <a:avLst/>
              <a:gdLst>
                <a:gd name="T0" fmla="*/ 246 w 38"/>
                <a:gd name="T1" fmla="*/ 101 h 146"/>
                <a:gd name="T2" fmla="*/ 89 w 38"/>
                <a:gd name="T3" fmla="*/ 793 h 146"/>
                <a:gd name="T4" fmla="*/ 56 w 38"/>
                <a:gd name="T5" fmla="*/ 1530 h 146"/>
                <a:gd name="T6" fmla="*/ 0 w 38"/>
                <a:gd name="T7" fmla="*/ 1656 h 146"/>
                <a:gd name="T8" fmla="*/ 45 w 38"/>
                <a:gd name="T9" fmla="*/ 1591 h 146"/>
                <a:gd name="T10" fmla="*/ 246 w 38"/>
                <a:gd name="T11" fmla="*/ 1146 h 146"/>
                <a:gd name="T12" fmla="*/ 380 w 38"/>
                <a:gd name="T13" fmla="*/ 171 h 146"/>
                <a:gd name="T14" fmla="*/ 246 w 38"/>
                <a:gd name="T15" fmla="*/ 101 h 1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46">
                  <a:moveTo>
                    <a:pt x="22" y="9"/>
                  </a:moveTo>
                  <a:cubicBezTo>
                    <a:pt x="18" y="17"/>
                    <a:pt x="9" y="50"/>
                    <a:pt x="8" y="70"/>
                  </a:cubicBezTo>
                  <a:cubicBezTo>
                    <a:pt x="6" y="90"/>
                    <a:pt x="10" y="119"/>
                    <a:pt x="5" y="135"/>
                  </a:cubicBezTo>
                  <a:cubicBezTo>
                    <a:pt x="4" y="138"/>
                    <a:pt x="2" y="142"/>
                    <a:pt x="0" y="146"/>
                  </a:cubicBezTo>
                  <a:cubicBezTo>
                    <a:pt x="2" y="144"/>
                    <a:pt x="3" y="142"/>
                    <a:pt x="4" y="140"/>
                  </a:cubicBezTo>
                  <a:cubicBezTo>
                    <a:pt x="12" y="128"/>
                    <a:pt x="17" y="114"/>
                    <a:pt x="22" y="101"/>
                  </a:cubicBezTo>
                  <a:cubicBezTo>
                    <a:pt x="23" y="79"/>
                    <a:pt x="24" y="33"/>
                    <a:pt x="34" y="15"/>
                  </a:cubicBezTo>
                  <a:cubicBezTo>
                    <a:pt x="38" y="3"/>
                    <a:pt x="26" y="0"/>
                    <a:pt x="22" y="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7" name="Freeform 954">
              <a:extLst>
                <a:ext uri="{FF2B5EF4-FFF2-40B4-BE49-F238E27FC236}">
                  <a16:creationId xmlns:a16="http://schemas.microsoft.com/office/drawing/2014/main" id="{4B176D9D-E96D-4931-A9F3-2FB272877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981"/>
              <a:ext cx="105" cy="1068"/>
            </a:xfrm>
            <a:custGeom>
              <a:avLst/>
              <a:gdLst>
                <a:gd name="T0" fmla="*/ 45 w 47"/>
                <a:gd name="T1" fmla="*/ 0 h 476"/>
                <a:gd name="T2" fmla="*/ 270 w 47"/>
                <a:gd name="T3" fmla="*/ 2699 h 476"/>
                <a:gd name="T4" fmla="*/ 0 w 47"/>
                <a:gd name="T5" fmla="*/ 5376 h 4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76">
                  <a:moveTo>
                    <a:pt x="4" y="0"/>
                  </a:moveTo>
                  <a:cubicBezTo>
                    <a:pt x="3" y="60"/>
                    <a:pt x="47" y="139"/>
                    <a:pt x="24" y="239"/>
                  </a:cubicBezTo>
                  <a:cubicBezTo>
                    <a:pt x="1" y="339"/>
                    <a:pt x="2" y="428"/>
                    <a:pt x="0" y="47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8" name="Freeform 955">
              <a:extLst>
                <a:ext uri="{FF2B5EF4-FFF2-40B4-BE49-F238E27FC236}">
                  <a16:creationId xmlns:a16="http://schemas.microsoft.com/office/drawing/2014/main" id="{A086340A-738F-4BF2-9BAF-11A65EC81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959"/>
              <a:ext cx="918" cy="305"/>
            </a:xfrm>
            <a:custGeom>
              <a:avLst/>
              <a:gdLst>
                <a:gd name="T0" fmla="*/ 110 w 409"/>
                <a:gd name="T1" fmla="*/ 0 h 136"/>
                <a:gd name="T2" fmla="*/ 328 w 409"/>
                <a:gd name="T3" fmla="*/ 1251 h 136"/>
                <a:gd name="T4" fmla="*/ 664 w 409"/>
                <a:gd name="T5" fmla="*/ 1388 h 136"/>
                <a:gd name="T6" fmla="*/ 4624 w 409"/>
                <a:gd name="T7" fmla="*/ 56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9" h="136">
                  <a:moveTo>
                    <a:pt x="10" y="0"/>
                  </a:moveTo>
                  <a:cubicBezTo>
                    <a:pt x="0" y="52"/>
                    <a:pt x="16" y="89"/>
                    <a:pt x="29" y="111"/>
                  </a:cubicBezTo>
                  <a:cubicBezTo>
                    <a:pt x="34" y="119"/>
                    <a:pt x="38" y="136"/>
                    <a:pt x="59" y="123"/>
                  </a:cubicBezTo>
                  <a:cubicBezTo>
                    <a:pt x="104" y="97"/>
                    <a:pt x="226" y="5"/>
                    <a:pt x="409" y="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79" name="Freeform 956">
              <a:extLst>
                <a:ext uri="{FF2B5EF4-FFF2-40B4-BE49-F238E27FC236}">
                  <a16:creationId xmlns:a16="http://schemas.microsoft.com/office/drawing/2014/main" id="{19E09CAA-BC6B-4496-9F73-17FA16403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096"/>
              <a:ext cx="911" cy="886"/>
            </a:xfrm>
            <a:custGeom>
              <a:avLst/>
              <a:gdLst>
                <a:gd name="T0" fmla="*/ 4586 w 406"/>
                <a:gd name="T1" fmla="*/ 0 h 395"/>
                <a:gd name="T2" fmla="*/ 709 w 406"/>
                <a:gd name="T3" fmla="*/ 2032 h 395"/>
                <a:gd name="T4" fmla="*/ 272 w 406"/>
                <a:gd name="T5" fmla="*/ 4457 h 3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6" h="395">
                  <a:moveTo>
                    <a:pt x="406" y="0"/>
                  </a:moveTo>
                  <a:cubicBezTo>
                    <a:pt x="350" y="0"/>
                    <a:pt x="142" y="53"/>
                    <a:pt x="63" y="180"/>
                  </a:cubicBezTo>
                  <a:cubicBezTo>
                    <a:pt x="0" y="281"/>
                    <a:pt x="8" y="329"/>
                    <a:pt x="24" y="39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0" name="Freeform 957">
              <a:extLst>
                <a:ext uri="{FF2B5EF4-FFF2-40B4-BE49-F238E27FC236}">
                  <a16:creationId xmlns:a16="http://schemas.microsoft.com/office/drawing/2014/main" id="{65B9FC58-A363-416E-B683-89C0E2CDE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860"/>
              <a:ext cx="5" cy="238"/>
            </a:xfrm>
            <a:custGeom>
              <a:avLst/>
              <a:gdLst>
                <a:gd name="T0" fmla="*/ 33 w 2"/>
                <a:gd name="T1" fmla="*/ 1199 h 106"/>
                <a:gd name="T2" fmla="*/ 0 w 2"/>
                <a:gd name="T3" fmla="*/ 0 h 1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6">
                  <a:moveTo>
                    <a:pt x="2" y="106"/>
                  </a:moveTo>
                  <a:cubicBezTo>
                    <a:pt x="2" y="52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1" name="Freeform 958">
              <a:extLst>
                <a:ext uri="{FF2B5EF4-FFF2-40B4-BE49-F238E27FC236}">
                  <a16:creationId xmlns:a16="http://schemas.microsoft.com/office/drawing/2014/main" id="{F3CDAC84-3A1B-4413-9AA5-B89764D0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295"/>
              <a:ext cx="47" cy="79"/>
            </a:xfrm>
            <a:custGeom>
              <a:avLst/>
              <a:gdLst>
                <a:gd name="T0" fmla="*/ 0 w 21"/>
                <a:gd name="T1" fmla="*/ 194 h 35"/>
                <a:gd name="T2" fmla="*/ 154 w 21"/>
                <a:gd name="T3" fmla="*/ 377 h 35"/>
                <a:gd name="T4" fmla="*/ 235 w 21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5">
                  <a:moveTo>
                    <a:pt x="0" y="17"/>
                  </a:moveTo>
                  <a:cubicBezTo>
                    <a:pt x="5" y="29"/>
                    <a:pt x="10" y="35"/>
                    <a:pt x="14" y="33"/>
                  </a:cubicBezTo>
                  <a:cubicBezTo>
                    <a:pt x="17" y="31"/>
                    <a:pt x="20" y="19"/>
                    <a:pt x="21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2" name="Freeform 959">
              <a:extLst>
                <a:ext uri="{FF2B5EF4-FFF2-40B4-BE49-F238E27FC236}">
                  <a16:creationId xmlns:a16="http://schemas.microsoft.com/office/drawing/2014/main" id="{39247467-A796-47F1-84DC-F1B7621E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925"/>
              <a:ext cx="39" cy="227"/>
            </a:xfrm>
            <a:custGeom>
              <a:avLst/>
              <a:gdLst>
                <a:gd name="T0" fmla="*/ 0 w 17"/>
                <a:gd name="T1" fmla="*/ 0 h 101"/>
                <a:gd name="T2" fmla="*/ 204 w 17"/>
                <a:gd name="T3" fmla="*/ 1146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1">
                  <a:moveTo>
                    <a:pt x="0" y="0"/>
                  </a:moveTo>
                  <a:cubicBezTo>
                    <a:pt x="3" y="28"/>
                    <a:pt x="10" y="66"/>
                    <a:pt x="17" y="101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3" name="Freeform 960">
              <a:extLst>
                <a:ext uri="{FF2B5EF4-FFF2-40B4-BE49-F238E27FC236}">
                  <a16:creationId xmlns:a16="http://schemas.microsoft.com/office/drawing/2014/main" id="{E9D3130B-AE9B-4817-A83D-EDFBEFC6C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806"/>
              <a:ext cx="35" cy="231"/>
            </a:xfrm>
            <a:custGeom>
              <a:avLst/>
              <a:gdLst>
                <a:gd name="T0" fmla="*/ 0 w 16"/>
                <a:gd name="T1" fmla="*/ 1162 h 103"/>
                <a:gd name="T2" fmla="*/ 168 w 16"/>
                <a:gd name="T3" fmla="*/ 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3">
                  <a:moveTo>
                    <a:pt x="0" y="103"/>
                  </a:moveTo>
                  <a:cubicBezTo>
                    <a:pt x="7" y="66"/>
                    <a:pt x="13" y="26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4" name="Freeform 961">
              <a:extLst>
                <a:ext uri="{FF2B5EF4-FFF2-40B4-BE49-F238E27FC236}">
                  <a16:creationId xmlns:a16="http://schemas.microsoft.com/office/drawing/2014/main" id="{CDA81B3E-D1F3-4215-BEC3-8B1E3CA6C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833"/>
              <a:ext cx="9" cy="218"/>
            </a:xfrm>
            <a:custGeom>
              <a:avLst/>
              <a:gdLst>
                <a:gd name="T0" fmla="*/ 11 w 4"/>
                <a:gd name="T1" fmla="*/ 0 h 97"/>
                <a:gd name="T2" fmla="*/ 45 w 4"/>
                <a:gd name="T3" fmla="*/ 1101 h 9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7">
                  <a:moveTo>
                    <a:pt x="1" y="0"/>
                  </a:moveTo>
                  <a:cubicBezTo>
                    <a:pt x="0" y="17"/>
                    <a:pt x="2" y="59"/>
                    <a:pt x="4" y="97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5" name="Freeform 962">
              <a:extLst>
                <a:ext uri="{FF2B5EF4-FFF2-40B4-BE49-F238E27FC236}">
                  <a16:creationId xmlns:a16="http://schemas.microsoft.com/office/drawing/2014/main" id="{AD1150BA-F994-40BD-ADB4-4E4D053C7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977"/>
              <a:ext cx="6" cy="92"/>
            </a:xfrm>
            <a:custGeom>
              <a:avLst/>
              <a:gdLst>
                <a:gd name="T0" fmla="*/ 0 w 3"/>
                <a:gd name="T1" fmla="*/ 0 h 41"/>
                <a:gd name="T2" fmla="*/ 16 w 3"/>
                <a:gd name="T3" fmla="*/ 462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0" y="0"/>
                  </a:moveTo>
                  <a:cubicBezTo>
                    <a:pt x="1" y="20"/>
                    <a:pt x="3" y="33"/>
                    <a:pt x="2" y="41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6" name="Freeform 963">
              <a:extLst>
                <a:ext uri="{FF2B5EF4-FFF2-40B4-BE49-F238E27FC236}">
                  <a16:creationId xmlns:a16="http://schemas.microsoft.com/office/drawing/2014/main" id="{0E1F261C-1C35-4699-8F5B-2397FEDE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161"/>
              <a:ext cx="361" cy="556"/>
            </a:xfrm>
            <a:custGeom>
              <a:avLst/>
              <a:gdLst>
                <a:gd name="T0" fmla="*/ 0 w 161"/>
                <a:gd name="T1" fmla="*/ 0 h 248"/>
                <a:gd name="T2" fmla="*/ 0 w 161"/>
                <a:gd name="T3" fmla="*/ 9 h 248"/>
                <a:gd name="T4" fmla="*/ 482 w 161"/>
                <a:gd name="T5" fmla="*/ 708 h 248"/>
                <a:gd name="T6" fmla="*/ 1814 w 161"/>
                <a:gd name="T7" fmla="*/ 2796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24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9"/>
                    <a:pt x="14" y="48"/>
                    <a:pt x="43" y="63"/>
                  </a:cubicBezTo>
                  <a:cubicBezTo>
                    <a:pt x="71" y="78"/>
                    <a:pt x="150" y="129"/>
                    <a:pt x="161" y="248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7" name="Freeform 964">
              <a:extLst>
                <a:ext uri="{FF2B5EF4-FFF2-40B4-BE49-F238E27FC236}">
                  <a16:creationId xmlns:a16="http://schemas.microsoft.com/office/drawing/2014/main" id="{4EAB8C3D-8FDD-49D0-B2D4-CF769F2C4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799"/>
              <a:ext cx="29" cy="198"/>
            </a:xfrm>
            <a:custGeom>
              <a:avLst/>
              <a:gdLst>
                <a:gd name="T0" fmla="*/ 145 w 13"/>
                <a:gd name="T1" fmla="*/ 0 h 88"/>
                <a:gd name="T2" fmla="*/ 0 w 13"/>
                <a:gd name="T3" fmla="*/ 1004 h 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8">
                  <a:moveTo>
                    <a:pt x="13" y="0"/>
                  </a:moveTo>
                  <a:cubicBezTo>
                    <a:pt x="9" y="19"/>
                    <a:pt x="4" y="54"/>
                    <a:pt x="0" y="88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8" name="Freeform 965">
              <a:extLst>
                <a:ext uri="{FF2B5EF4-FFF2-40B4-BE49-F238E27FC236}">
                  <a16:creationId xmlns:a16="http://schemas.microsoft.com/office/drawing/2014/main" id="{7C3547CA-E95E-4314-8595-6A3A18630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215"/>
              <a:ext cx="20" cy="56"/>
            </a:xfrm>
            <a:custGeom>
              <a:avLst/>
              <a:gdLst>
                <a:gd name="T0" fmla="*/ 9 w 9"/>
                <a:gd name="T1" fmla="*/ 0 h 25"/>
                <a:gd name="T2" fmla="*/ 98 w 9"/>
                <a:gd name="T3" fmla="*/ 28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5">
                  <a:moveTo>
                    <a:pt x="1" y="0"/>
                  </a:moveTo>
                  <a:cubicBezTo>
                    <a:pt x="2" y="19"/>
                    <a:pt x="0" y="22"/>
                    <a:pt x="9" y="2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89" name="Freeform 966">
              <a:extLst>
                <a:ext uri="{FF2B5EF4-FFF2-40B4-BE49-F238E27FC236}">
                  <a16:creationId xmlns:a16="http://schemas.microsoft.com/office/drawing/2014/main" id="{99FB660A-5A64-42ED-BEE0-5D1450783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744"/>
              <a:ext cx="323" cy="408"/>
            </a:xfrm>
            <a:custGeom>
              <a:avLst/>
              <a:gdLst>
                <a:gd name="T0" fmla="*/ 1626 w 144"/>
                <a:gd name="T1" fmla="*/ 282 h 182"/>
                <a:gd name="T2" fmla="*/ 991 w 144"/>
                <a:gd name="T3" fmla="*/ 643 h 182"/>
                <a:gd name="T4" fmla="*/ 0 w 144"/>
                <a:gd name="T5" fmla="*/ 2051 h 1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82">
                  <a:moveTo>
                    <a:pt x="144" y="25"/>
                  </a:moveTo>
                  <a:cubicBezTo>
                    <a:pt x="139" y="10"/>
                    <a:pt x="94" y="0"/>
                    <a:pt x="88" y="57"/>
                  </a:cubicBezTo>
                  <a:cubicBezTo>
                    <a:pt x="76" y="116"/>
                    <a:pt x="14" y="154"/>
                    <a:pt x="0" y="18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0" name="Freeform 967">
              <a:extLst>
                <a:ext uri="{FF2B5EF4-FFF2-40B4-BE49-F238E27FC236}">
                  <a16:creationId xmlns:a16="http://schemas.microsoft.com/office/drawing/2014/main" id="{2AD8772E-7FA6-49FE-9A5A-EE2C0EB44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681"/>
              <a:ext cx="1053" cy="135"/>
            </a:xfrm>
            <a:custGeom>
              <a:avLst/>
              <a:gdLst>
                <a:gd name="T0" fmla="*/ 5308 w 469"/>
                <a:gd name="T1" fmla="*/ 101 h 60"/>
                <a:gd name="T2" fmla="*/ 1810 w 469"/>
                <a:gd name="T3" fmla="*/ 284 h 60"/>
                <a:gd name="T4" fmla="*/ 680 w 469"/>
                <a:gd name="T5" fmla="*/ 592 h 60"/>
                <a:gd name="T6" fmla="*/ 0 w 469"/>
                <a:gd name="T7" fmla="*/ 68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9" h="60">
                  <a:moveTo>
                    <a:pt x="469" y="9"/>
                  </a:moveTo>
                  <a:cubicBezTo>
                    <a:pt x="393" y="0"/>
                    <a:pt x="252" y="11"/>
                    <a:pt x="160" y="25"/>
                  </a:cubicBezTo>
                  <a:cubicBezTo>
                    <a:pt x="107" y="33"/>
                    <a:pt x="80" y="45"/>
                    <a:pt x="60" y="52"/>
                  </a:cubicBezTo>
                  <a:cubicBezTo>
                    <a:pt x="49" y="56"/>
                    <a:pt x="0" y="60"/>
                    <a:pt x="0" y="6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1" name="Freeform 968">
              <a:extLst>
                <a:ext uri="{FF2B5EF4-FFF2-40B4-BE49-F238E27FC236}">
                  <a16:creationId xmlns:a16="http://schemas.microsoft.com/office/drawing/2014/main" id="{5FD221FB-AA63-44F4-8491-29D4B38B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23"/>
              <a:ext cx="763" cy="252"/>
            </a:xfrm>
            <a:custGeom>
              <a:avLst/>
              <a:gdLst>
                <a:gd name="T0" fmla="*/ 0 w 340"/>
                <a:gd name="T1" fmla="*/ 1276 h 112"/>
                <a:gd name="T2" fmla="*/ 1308 w 340"/>
                <a:gd name="T3" fmla="*/ 207 h 112"/>
                <a:gd name="T4" fmla="*/ 3842 w 340"/>
                <a:gd name="T5" fmla="*/ 0 h 1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0" h="112">
                  <a:moveTo>
                    <a:pt x="0" y="112"/>
                  </a:moveTo>
                  <a:cubicBezTo>
                    <a:pt x="15" y="49"/>
                    <a:pt x="9" y="29"/>
                    <a:pt x="116" y="18"/>
                  </a:cubicBezTo>
                  <a:cubicBezTo>
                    <a:pt x="223" y="7"/>
                    <a:pt x="322" y="2"/>
                    <a:pt x="340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2" name="Freeform 969">
              <a:extLst>
                <a:ext uri="{FF2B5EF4-FFF2-40B4-BE49-F238E27FC236}">
                  <a16:creationId xmlns:a16="http://schemas.microsoft.com/office/drawing/2014/main" id="{0B55CF7A-693E-45C1-92FB-52F6009FD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682"/>
              <a:ext cx="1595" cy="1115"/>
            </a:xfrm>
            <a:custGeom>
              <a:avLst/>
              <a:gdLst>
                <a:gd name="T0" fmla="*/ 7544 w 711"/>
                <a:gd name="T1" fmla="*/ 0 h 497"/>
                <a:gd name="T2" fmla="*/ 7553 w 711"/>
                <a:gd name="T3" fmla="*/ 215 h 497"/>
                <a:gd name="T4" fmla="*/ 7699 w 711"/>
                <a:gd name="T5" fmla="*/ 915 h 497"/>
                <a:gd name="T6" fmla="*/ 7872 w 711"/>
                <a:gd name="T7" fmla="*/ 2950 h 497"/>
                <a:gd name="T8" fmla="*/ 7529 w 711"/>
                <a:gd name="T9" fmla="*/ 4550 h 497"/>
                <a:gd name="T10" fmla="*/ 7439 w 711"/>
                <a:gd name="T11" fmla="*/ 4978 h 497"/>
                <a:gd name="T12" fmla="*/ 7091 w 711"/>
                <a:gd name="T13" fmla="*/ 5319 h 497"/>
                <a:gd name="T14" fmla="*/ 6467 w 711"/>
                <a:gd name="T15" fmla="*/ 5485 h 497"/>
                <a:gd name="T16" fmla="*/ 5541 w 711"/>
                <a:gd name="T17" fmla="*/ 5521 h 497"/>
                <a:gd name="T18" fmla="*/ 4958 w 711"/>
                <a:gd name="T19" fmla="*/ 5485 h 497"/>
                <a:gd name="T20" fmla="*/ 3603 w 711"/>
                <a:gd name="T21" fmla="*/ 5295 h 497"/>
                <a:gd name="T22" fmla="*/ 2990 w 711"/>
                <a:gd name="T23" fmla="*/ 5068 h 497"/>
                <a:gd name="T24" fmla="*/ 2360 w 711"/>
                <a:gd name="T25" fmla="*/ 4857 h 497"/>
                <a:gd name="T26" fmla="*/ 1898 w 711"/>
                <a:gd name="T27" fmla="*/ 4740 h 497"/>
                <a:gd name="T28" fmla="*/ 1380 w 711"/>
                <a:gd name="T29" fmla="*/ 4561 h 497"/>
                <a:gd name="T30" fmla="*/ 891 w 711"/>
                <a:gd name="T31" fmla="*/ 4278 h 497"/>
                <a:gd name="T32" fmla="*/ 428 w 711"/>
                <a:gd name="T33" fmla="*/ 4023 h 497"/>
                <a:gd name="T34" fmla="*/ 0 w 711"/>
                <a:gd name="T35" fmla="*/ 3522 h 4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1" h="497">
                  <a:moveTo>
                    <a:pt x="668" y="0"/>
                  </a:moveTo>
                  <a:cubicBezTo>
                    <a:pt x="669" y="7"/>
                    <a:pt x="668" y="10"/>
                    <a:pt x="669" y="19"/>
                  </a:cubicBezTo>
                  <a:cubicBezTo>
                    <a:pt x="671" y="34"/>
                    <a:pt x="673" y="39"/>
                    <a:pt x="682" y="81"/>
                  </a:cubicBezTo>
                  <a:cubicBezTo>
                    <a:pt x="691" y="123"/>
                    <a:pt x="711" y="158"/>
                    <a:pt x="697" y="261"/>
                  </a:cubicBezTo>
                  <a:cubicBezTo>
                    <a:pt x="683" y="364"/>
                    <a:pt x="673" y="375"/>
                    <a:pt x="667" y="403"/>
                  </a:cubicBezTo>
                  <a:cubicBezTo>
                    <a:pt x="669" y="417"/>
                    <a:pt x="667" y="427"/>
                    <a:pt x="659" y="441"/>
                  </a:cubicBezTo>
                  <a:cubicBezTo>
                    <a:pt x="651" y="455"/>
                    <a:pt x="640" y="463"/>
                    <a:pt x="628" y="471"/>
                  </a:cubicBezTo>
                  <a:cubicBezTo>
                    <a:pt x="616" y="479"/>
                    <a:pt x="580" y="489"/>
                    <a:pt x="573" y="486"/>
                  </a:cubicBezTo>
                  <a:cubicBezTo>
                    <a:pt x="564" y="486"/>
                    <a:pt x="539" y="497"/>
                    <a:pt x="491" y="489"/>
                  </a:cubicBezTo>
                  <a:cubicBezTo>
                    <a:pt x="483" y="487"/>
                    <a:pt x="454" y="489"/>
                    <a:pt x="439" y="486"/>
                  </a:cubicBezTo>
                  <a:cubicBezTo>
                    <a:pt x="424" y="483"/>
                    <a:pt x="341" y="477"/>
                    <a:pt x="319" y="469"/>
                  </a:cubicBezTo>
                  <a:cubicBezTo>
                    <a:pt x="297" y="461"/>
                    <a:pt x="290" y="459"/>
                    <a:pt x="265" y="449"/>
                  </a:cubicBezTo>
                  <a:cubicBezTo>
                    <a:pt x="240" y="439"/>
                    <a:pt x="229" y="446"/>
                    <a:pt x="209" y="430"/>
                  </a:cubicBezTo>
                  <a:cubicBezTo>
                    <a:pt x="195" y="427"/>
                    <a:pt x="183" y="426"/>
                    <a:pt x="168" y="420"/>
                  </a:cubicBezTo>
                  <a:cubicBezTo>
                    <a:pt x="145" y="414"/>
                    <a:pt x="135" y="413"/>
                    <a:pt x="122" y="404"/>
                  </a:cubicBezTo>
                  <a:cubicBezTo>
                    <a:pt x="109" y="395"/>
                    <a:pt x="99" y="391"/>
                    <a:pt x="79" y="379"/>
                  </a:cubicBezTo>
                  <a:cubicBezTo>
                    <a:pt x="69" y="374"/>
                    <a:pt x="53" y="366"/>
                    <a:pt x="38" y="356"/>
                  </a:cubicBezTo>
                  <a:cubicBezTo>
                    <a:pt x="14" y="352"/>
                    <a:pt x="6" y="328"/>
                    <a:pt x="0" y="31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3" name="Freeform 970">
              <a:extLst>
                <a:ext uri="{FF2B5EF4-FFF2-40B4-BE49-F238E27FC236}">
                  <a16:creationId xmlns:a16="http://schemas.microsoft.com/office/drawing/2014/main" id="{2C540738-0A4A-4437-A33A-5C89C520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491"/>
              <a:ext cx="182" cy="198"/>
            </a:xfrm>
            <a:custGeom>
              <a:avLst/>
              <a:gdLst>
                <a:gd name="T0" fmla="*/ 0 w 81"/>
                <a:gd name="T1" fmla="*/ 0 h 88"/>
                <a:gd name="T2" fmla="*/ 292 w 81"/>
                <a:gd name="T3" fmla="*/ 320 h 88"/>
                <a:gd name="T4" fmla="*/ 636 w 81"/>
                <a:gd name="T5" fmla="*/ 592 h 88"/>
                <a:gd name="T6" fmla="*/ 827 w 81"/>
                <a:gd name="T7" fmla="*/ 1004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88">
                  <a:moveTo>
                    <a:pt x="0" y="0"/>
                  </a:moveTo>
                  <a:cubicBezTo>
                    <a:pt x="7" y="10"/>
                    <a:pt x="19" y="20"/>
                    <a:pt x="26" y="28"/>
                  </a:cubicBezTo>
                  <a:cubicBezTo>
                    <a:pt x="31" y="34"/>
                    <a:pt x="45" y="40"/>
                    <a:pt x="56" y="52"/>
                  </a:cubicBezTo>
                  <a:cubicBezTo>
                    <a:pt x="60" y="55"/>
                    <a:pt x="81" y="73"/>
                    <a:pt x="73" y="88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4" name="Freeform 971">
              <a:extLst>
                <a:ext uri="{FF2B5EF4-FFF2-40B4-BE49-F238E27FC236}">
                  <a16:creationId xmlns:a16="http://schemas.microsoft.com/office/drawing/2014/main" id="{B3A84395-485E-4DEB-A16F-4D2D1C862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234"/>
              <a:ext cx="45" cy="599"/>
            </a:xfrm>
            <a:custGeom>
              <a:avLst/>
              <a:gdLst>
                <a:gd name="T0" fmla="*/ 0 w 20"/>
                <a:gd name="T1" fmla="*/ 0 h 267"/>
                <a:gd name="T2" fmla="*/ 207 w 20"/>
                <a:gd name="T3" fmla="*/ 3015 h 2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7">
                  <a:moveTo>
                    <a:pt x="0" y="0"/>
                  </a:moveTo>
                  <a:cubicBezTo>
                    <a:pt x="3" y="52"/>
                    <a:pt x="20" y="191"/>
                    <a:pt x="18" y="267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5" name="Freeform 972">
              <a:extLst>
                <a:ext uri="{FF2B5EF4-FFF2-40B4-BE49-F238E27FC236}">
                  <a16:creationId xmlns:a16="http://schemas.microsoft.com/office/drawing/2014/main" id="{F4A138C9-4A60-478A-8752-CAE94003E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481"/>
              <a:ext cx="12" cy="363"/>
            </a:xfrm>
            <a:custGeom>
              <a:avLst/>
              <a:gdLst>
                <a:gd name="T0" fmla="*/ 29 w 5"/>
                <a:gd name="T1" fmla="*/ 0 h 162"/>
                <a:gd name="T2" fmla="*/ 70 w 5"/>
                <a:gd name="T3" fmla="*/ 1822 h 1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2">
                  <a:moveTo>
                    <a:pt x="2" y="0"/>
                  </a:moveTo>
                  <a:cubicBezTo>
                    <a:pt x="0" y="28"/>
                    <a:pt x="1" y="121"/>
                    <a:pt x="5" y="16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6" name="Freeform 973">
              <a:extLst>
                <a:ext uri="{FF2B5EF4-FFF2-40B4-BE49-F238E27FC236}">
                  <a16:creationId xmlns:a16="http://schemas.microsoft.com/office/drawing/2014/main" id="{FC5E5192-27E5-47CC-AD53-F20B1964D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780"/>
              <a:ext cx="469" cy="34"/>
            </a:xfrm>
            <a:custGeom>
              <a:avLst/>
              <a:gdLst>
                <a:gd name="T0" fmla="*/ 2361 w 209"/>
                <a:gd name="T1" fmla="*/ 175 h 15"/>
                <a:gd name="T2" fmla="*/ 1501 w 209"/>
                <a:gd name="T3" fmla="*/ 150 h 15"/>
                <a:gd name="T4" fmla="*/ 0 w 20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9" h="15">
                  <a:moveTo>
                    <a:pt x="209" y="15"/>
                  </a:moveTo>
                  <a:cubicBezTo>
                    <a:pt x="184" y="15"/>
                    <a:pt x="158" y="14"/>
                    <a:pt x="133" y="13"/>
                  </a:cubicBezTo>
                  <a:cubicBezTo>
                    <a:pt x="89" y="9"/>
                    <a:pt x="45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7" name="Freeform 974">
              <a:extLst>
                <a:ext uri="{FF2B5EF4-FFF2-40B4-BE49-F238E27FC236}">
                  <a16:creationId xmlns:a16="http://schemas.microsoft.com/office/drawing/2014/main" id="{A95F2659-C436-4149-9358-7C8F830EE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971"/>
              <a:ext cx="442" cy="38"/>
            </a:xfrm>
            <a:custGeom>
              <a:avLst/>
              <a:gdLst>
                <a:gd name="T0" fmla="*/ 0 w 197"/>
                <a:gd name="T1" fmla="*/ 36 h 17"/>
                <a:gd name="T2" fmla="*/ 417 w 197"/>
                <a:gd name="T3" fmla="*/ 45 h 17"/>
                <a:gd name="T4" fmla="*/ 1189 w 197"/>
                <a:gd name="T5" fmla="*/ 101 h 17"/>
                <a:gd name="T6" fmla="*/ 1943 w 197"/>
                <a:gd name="T7" fmla="*/ 134 h 17"/>
                <a:gd name="T8" fmla="*/ 2226 w 197"/>
                <a:gd name="T9" fmla="*/ 19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17">
                  <a:moveTo>
                    <a:pt x="0" y="3"/>
                  </a:moveTo>
                  <a:cubicBezTo>
                    <a:pt x="11" y="0"/>
                    <a:pt x="25" y="3"/>
                    <a:pt x="37" y="4"/>
                  </a:cubicBezTo>
                  <a:cubicBezTo>
                    <a:pt x="59" y="6"/>
                    <a:pt x="82" y="7"/>
                    <a:pt x="105" y="9"/>
                  </a:cubicBezTo>
                  <a:cubicBezTo>
                    <a:pt x="127" y="11"/>
                    <a:pt x="150" y="10"/>
                    <a:pt x="172" y="12"/>
                  </a:cubicBezTo>
                  <a:cubicBezTo>
                    <a:pt x="186" y="14"/>
                    <a:pt x="184" y="15"/>
                    <a:pt x="197" y="17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8" name="Freeform 975">
              <a:extLst>
                <a:ext uri="{FF2B5EF4-FFF2-40B4-BE49-F238E27FC236}">
                  <a16:creationId xmlns:a16="http://schemas.microsoft.com/office/drawing/2014/main" id="{AAFD668A-05E7-43F7-9F7A-7F23D0B6C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121"/>
              <a:ext cx="265" cy="18"/>
            </a:xfrm>
            <a:custGeom>
              <a:avLst/>
              <a:gdLst>
                <a:gd name="T0" fmla="*/ 0 w 118"/>
                <a:gd name="T1" fmla="*/ 0 h 8"/>
                <a:gd name="T2" fmla="*/ 645 w 118"/>
                <a:gd name="T3" fmla="*/ 25 h 8"/>
                <a:gd name="T4" fmla="*/ 1336 w 118"/>
                <a:gd name="T5" fmla="*/ 9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8">
                  <a:moveTo>
                    <a:pt x="0" y="0"/>
                  </a:moveTo>
                  <a:cubicBezTo>
                    <a:pt x="19" y="2"/>
                    <a:pt x="38" y="1"/>
                    <a:pt x="57" y="2"/>
                  </a:cubicBezTo>
                  <a:cubicBezTo>
                    <a:pt x="76" y="4"/>
                    <a:pt x="99" y="2"/>
                    <a:pt x="118" y="8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99" name="Freeform 976">
              <a:extLst>
                <a:ext uri="{FF2B5EF4-FFF2-40B4-BE49-F238E27FC236}">
                  <a16:creationId xmlns:a16="http://schemas.microsoft.com/office/drawing/2014/main" id="{F6F03639-F1EA-47EE-AAC5-66153369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211"/>
              <a:ext cx="205" cy="29"/>
            </a:xfrm>
            <a:custGeom>
              <a:avLst/>
              <a:gdLst>
                <a:gd name="T0" fmla="*/ 0 w 91"/>
                <a:gd name="T1" fmla="*/ 0 h 13"/>
                <a:gd name="T2" fmla="*/ 604 w 91"/>
                <a:gd name="T3" fmla="*/ 80 h 13"/>
                <a:gd name="T4" fmla="*/ 1041 w 91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3">
                  <a:moveTo>
                    <a:pt x="0" y="0"/>
                  </a:moveTo>
                  <a:cubicBezTo>
                    <a:pt x="16" y="5"/>
                    <a:pt x="36" y="5"/>
                    <a:pt x="53" y="7"/>
                  </a:cubicBezTo>
                  <a:cubicBezTo>
                    <a:pt x="66" y="9"/>
                    <a:pt x="79" y="12"/>
                    <a:pt x="91" y="13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0" name="Freeform 977">
              <a:extLst>
                <a:ext uri="{FF2B5EF4-FFF2-40B4-BE49-F238E27FC236}">
                  <a16:creationId xmlns:a16="http://schemas.microsoft.com/office/drawing/2014/main" id="{0EEF0A89-ED00-4F62-A198-49E95C483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316"/>
              <a:ext cx="191" cy="5"/>
            </a:xfrm>
            <a:custGeom>
              <a:avLst/>
              <a:gdLst>
                <a:gd name="T0" fmla="*/ 0 w 85"/>
                <a:gd name="T1" fmla="*/ 0 h 2"/>
                <a:gd name="T2" fmla="*/ 964 w 8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2">
                  <a:moveTo>
                    <a:pt x="0" y="0"/>
                  </a:moveTo>
                  <a:cubicBezTo>
                    <a:pt x="28" y="0"/>
                    <a:pt x="56" y="2"/>
                    <a:pt x="85" y="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1" name="Freeform 978">
              <a:extLst>
                <a:ext uri="{FF2B5EF4-FFF2-40B4-BE49-F238E27FC236}">
                  <a16:creationId xmlns:a16="http://schemas.microsoft.com/office/drawing/2014/main" id="{31937C29-77F9-4900-A47B-98904C94C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419"/>
              <a:ext cx="163" cy="14"/>
            </a:xfrm>
            <a:custGeom>
              <a:avLst/>
              <a:gdLst>
                <a:gd name="T0" fmla="*/ 0 w 73"/>
                <a:gd name="T1" fmla="*/ 0 h 6"/>
                <a:gd name="T2" fmla="*/ 498 w 73"/>
                <a:gd name="T3" fmla="*/ 28 h 6"/>
                <a:gd name="T4" fmla="*/ 813 w 73"/>
                <a:gd name="T5" fmla="*/ 6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">
                  <a:moveTo>
                    <a:pt x="0" y="0"/>
                  </a:moveTo>
                  <a:cubicBezTo>
                    <a:pt x="15" y="2"/>
                    <a:pt x="30" y="0"/>
                    <a:pt x="45" y="2"/>
                  </a:cubicBezTo>
                  <a:cubicBezTo>
                    <a:pt x="56" y="3"/>
                    <a:pt x="62" y="6"/>
                    <a:pt x="73" y="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2" name="Freeform 979">
              <a:extLst>
                <a:ext uri="{FF2B5EF4-FFF2-40B4-BE49-F238E27FC236}">
                  <a16:creationId xmlns:a16="http://schemas.microsoft.com/office/drawing/2014/main" id="{E68B07FB-63C4-4F14-86C6-AD81B7459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336"/>
              <a:ext cx="54" cy="292"/>
            </a:xfrm>
            <a:custGeom>
              <a:avLst/>
              <a:gdLst>
                <a:gd name="T0" fmla="*/ 275 w 24"/>
                <a:gd name="T1" fmla="*/ 0 h 130"/>
                <a:gd name="T2" fmla="*/ 218 w 24"/>
                <a:gd name="T3" fmla="*/ 692 h 130"/>
                <a:gd name="T4" fmla="*/ 0 w 24"/>
                <a:gd name="T5" fmla="*/ 1473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0">
                  <a:moveTo>
                    <a:pt x="24" y="0"/>
                  </a:moveTo>
                  <a:cubicBezTo>
                    <a:pt x="15" y="19"/>
                    <a:pt x="21" y="41"/>
                    <a:pt x="19" y="61"/>
                  </a:cubicBezTo>
                  <a:cubicBezTo>
                    <a:pt x="17" y="84"/>
                    <a:pt x="5" y="107"/>
                    <a:pt x="0" y="13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3" name="Freeform 980">
              <a:extLst>
                <a:ext uri="{FF2B5EF4-FFF2-40B4-BE49-F238E27FC236}">
                  <a16:creationId xmlns:a16="http://schemas.microsoft.com/office/drawing/2014/main" id="{9A78DFBF-8993-4C3D-8F78-BF1DE5B8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733"/>
              <a:ext cx="44" cy="321"/>
            </a:xfrm>
            <a:custGeom>
              <a:avLst/>
              <a:gdLst>
                <a:gd name="T0" fmla="*/ 125 w 20"/>
                <a:gd name="T1" fmla="*/ 0 h 143"/>
                <a:gd name="T2" fmla="*/ 33 w 20"/>
                <a:gd name="T3" fmla="*/ 575 h 143"/>
                <a:gd name="T4" fmla="*/ 213 w 20"/>
                <a:gd name="T5" fmla="*/ 1618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3">
                  <a:moveTo>
                    <a:pt x="12" y="0"/>
                  </a:moveTo>
                  <a:cubicBezTo>
                    <a:pt x="8" y="16"/>
                    <a:pt x="5" y="35"/>
                    <a:pt x="3" y="51"/>
                  </a:cubicBezTo>
                  <a:cubicBezTo>
                    <a:pt x="0" y="82"/>
                    <a:pt x="10" y="115"/>
                    <a:pt x="20" y="143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4" name="Freeform 981">
              <a:extLst>
                <a:ext uri="{FF2B5EF4-FFF2-40B4-BE49-F238E27FC236}">
                  <a16:creationId xmlns:a16="http://schemas.microsoft.com/office/drawing/2014/main" id="{E578036E-3B0F-4385-9A90-55AC9666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972"/>
              <a:ext cx="47" cy="247"/>
            </a:xfrm>
            <a:custGeom>
              <a:avLst/>
              <a:gdLst>
                <a:gd name="T0" fmla="*/ 0 w 21"/>
                <a:gd name="T1" fmla="*/ 0 h 110"/>
                <a:gd name="T2" fmla="*/ 235 w 21"/>
                <a:gd name="T3" fmla="*/ 1246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0">
                  <a:moveTo>
                    <a:pt x="0" y="0"/>
                  </a:moveTo>
                  <a:cubicBezTo>
                    <a:pt x="3" y="34"/>
                    <a:pt x="11" y="72"/>
                    <a:pt x="21" y="11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5" name="Freeform 982">
              <a:extLst>
                <a:ext uri="{FF2B5EF4-FFF2-40B4-BE49-F238E27FC236}">
                  <a16:creationId xmlns:a16="http://schemas.microsoft.com/office/drawing/2014/main" id="{33EBA758-9335-4F37-9BFC-86DC0A9B5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285"/>
              <a:ext cx="204" cy="150"/>
            </a:xfrm>
            <a:custGeom>
              <a:avLst/>
              <a:gdLst>
                <a:gd name="T0" fmla="*/ 1024 w 91"/>
                <a:gd name="T1" fmla="*/ 752 h 67"/>
                <a:gd name="T2" fmla="*/ 36 w 91"/>
                <a:gd name="T3" fmla="*/ 643 h 67"/>
                <a:gd name="T4" fmla="*/ 20 w 91"/>
                <a:gd name="T5" fmla="*/ 616 h 67"/>
                <a:gd name="T6" fmla="*/ 146 w 91"/>
                <a:gd name="T7" fmla="*/ 235 h 67"/>
                <a:gd name="T8" fmla="*/ 0 w 91"/>
                <a:gd name="T9" fmla="*/ 0 h 67"/>
                <a:gd name="T10" fmla="*/ 327 w 91"/>
                <a:gd name="T11" fmla="*/ 9 h 67"/>
                <a:gd name="T12" fmla="*/ 915 w 91"/>
                <a:gd name="T13" fmla="*/ 65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67">
                  <a:moveTo>
                    <a:pt x="91" y="67"/>
                  </a:moveTo>
                  <a:cubicBezTo>
                    <a:pt x="64" y="62"/>
                    <a:pt x="29" y="64"/>
                    <a:pt x="3" y="57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3" y="49"/>
                    <a:pt x="19" y="41"/>
                    <a:pt x="13" y="21"/>
                  </a:cubicBezTo>
                  <a:cubicBezTo>
                    <a:pt x="11" y="14"/>
                    <a:pt x="6" y="7"/>
                    <a:pt x="0" y="0"/>
                  </a:cubicBezTo>
                  <a:cubicBezTo>
                    <a:pt x="9" y="2"/>
                    <a:pt x="20" y="1"/>
                    <a:pt x="29" y="1"/>
                  </a:cubicBezTo>
                  <a:cubicBezTo>
                    <a:pt x="46" y="2"/>
                    <a:pt x="64" y="6"/>
                    <a:pt x="81" y="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6" name="Freeform 983">
              <a:extLst>
                <a:ext uri="{FF2B5EF4-FFF2-40B4-BE49-F238E27FC236}">
                  <a16:creationId xmlns:a16="http://schemas.microsoft.com/office/drawing/2014/main" id="{DC0204B1-790A-407C-90A1-866119C32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112"/>
              <a:ext cx="330" cy="121"/>
            </a:xfrm>
            <a:custGeom>
              <a:avLst/>
              <a:gdLst>
                <a:gd name="T0" fmla="*/ 1663 w 147"/>
                <a:gd name="T1" fmla="*/ 598 h 54"/>
                <a:gd name="T2" fmla="*/ 1064 w 147"/>
                <a:gd name="T3" fmla="*/ 562 h 54"/>
                <a:gd name="T4" fmla="*/ 700 w 147"/>
                <a:gd name="T5" fmla="*/ 542 h 54"/>
                <a:gd name="T6" fmla="*/ 700 w 147"/>
                <a:gd name="T7" fmla="*/ 542 h 54"/>
                <a:gd name="T8" fmla="*/ 418 w 147"/>
                <a:gd name="T9" fmla="*/ 347 h 54"/>
                <a:gd name="T10" fmla="*/ 0 w 147"/>
                <a:gd name="T11" fmla="*/ 0 h 54"/>
                <a:gd name="T12" fmla="*/ 611 w 147"/>
                <a:gd name="T13" fmla="*/ 20 h 54"/>
                <a:gd name="T14" fmla="*/ 1426 w 147"/>
                <a:gd name="T15" fmla="*/ 11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54">
                  <a:moveTo>
                    <a:pt x="147" y="53"/>
                  </a:moveTo>
                  <a:cubicBezTo>
                    <a:pt x="129" y="54"/>
                    <a:pt x="111" y="51"/>
                    <a:pt x="94" y="50"/>
                  </a:cubicBezTo>
                  <a:cubicBezTo>
                    <a:pt x="86" y="50"/>
                    <a:pt x="69" y="50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53" y="41"/>
                    <a:pt x="44" y="35"/>
                    <a:pt x="37" y="31"/>
                  </a:cubicBezTo>
                  <a:cubicBezTo>
                    <a:pt x="20" y="22"/>
                    <a:pt x="15" y="12"/>
                    <a:pt x="0" y="0"/>
                  </a:cubicBezTo>
                  <a:cubicBezTo>
                    <a:pt x="17" y="1"/>
                    <a:pt x="42" y="1"/>
                    <a:pt x="54" y="2"/>
                  </a:cubicBezTo>
                  <a:cubicBezTo>
                    <a:pt x="85" y="5"/>
                    <a:pt x="99" y="12"/>
                    <a:pt x="126" y="10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7" name="Freeform 984">
              <a:extLst>
                <a:ext uri="{FF2B5EF4-FFF2-40B4-BE49-F238E27FC236}">
                  <a16:creationId xmlns:a16="http://schemas.microsoft.com/office/drawing/2014/main" id="{45FBFA50-8C62-4732-880F-6AFABDDFC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502"/>
              <a:ext cx="81" cy="285"/>
            </a:xfrm>
            <a:custGeom>
              <a:avLst/>
              <a:gdLst>
                <a:gd name="T0" fmla="*/ 0 w 36"/>
                <a:gd name="T1" fmla="*/ 1436 h 127"/>
                <a:gd name="T2" fmla="*/ 101 w 36"/>
                <a:gd name="T3" fmla="*/ 1082 h 127"/>
                <a:gd name="T4" fmla="*/ 162 w 36"/>
                <a:gd name="T5" fmla="*/ 927 h 127"/>
                <a:gd name="T6" fmla="*/ 182 w 36"/>
                <a:gd name="T7" fmla="*/ 745 h 127"/>
                <a:gd name="T8" fmla="*/ 299 w 36"/>
                <a:gd name="T9" fmla="*/ 599 h 127"/>
                <a:gd name="T10" fmla="*/ 308 w 36"/>
                <a:gd name="T11" fmla="*/ 417 h 127"/>
                <a:gd name="T12" fmla="*/ 275 w 36"/>
                <a:gd name="T13" fmla="*/ 364 h 127"/>
                <a:gd name="T14" fmla="*/ 308 w 36"/>
                <a:gd name="T15" fmla="*/ 283 h 127"/>
                <a:gd name="T16" fmla="*/ 308 w 36"/>
                <a:gd name="T17" fmla="*/ 146 h 127"/>
                <a:gd name="T18" fmla="*/ 410 w 36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127">
                  <a:moveTo>
                    <a:pt x="0" y="127"/>
                  </a:moveTo>
                  <a:cubicBezTo>
                    <a:pt x="3" y="116"/>
                    <a:pt x="8" y="108"/>
                    <a:pt x="9" y="96"/>
                  </a:cubicBezTo>
                  <a:cubicBezTo>
                    <a:pt x="9" y="90"/>
                    <a:pt x="11" y="87"/>
                    <a:pt x="14" y="82"/>
                  </a:cubicBezTo>
                  <a:cubicBezTo>
                    <a:pt x="16" y="76"/>
                    <a:pt x="14" y="72"/>
                    <a:pt x="16" y="66"/>
                  </a:cubicBezTo>
                  <a:cubicBezTo>
                    <a:pt x="19" y="61"/>
                    <a:pt x="24" y="58"/>
                    <a:pt x="26" y="53"/>
                  </a:cubicBezTo>
                  <a:cubicBezTo>
                    <a:pt x="28" y="48"/>
                    <a:pt x="28" y="42"/>
                    <a:pt x="27" y="37"/>
                  </a:cubicBezTo>
                  <a:cubicBezTo>
                    <a:pt x="26" y="34"/>
                    <a:pt x="24" y="35"/>
                    <a:pt x="24" y="32"/>
                  </a:cubicBezTo>
                  <a:cubicBezTo>
                    <a:pt x="24" y="29"/>
                    <a:pt x="27" y="28"/>
                    <a:pt x="27" y="25"/>
                  </a:cubicBezTo>
                  <a:cubicBezTo>
                    <a:pt x="27" y="19"/>
                    <a:pt x="23" y="19"/>
                    <a:pt x="27" y="13"/>
                  </a:cubicBezTo>
                  <a:cubicBezTo>
                    <a:pt x="30" y="9"/>
                    <a:pt x="36" y="6"/>
                    <a:pt x="36" y="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8" name="Freeform 985">
              <a:extLst>
                <a:ext uri="{FF2B5EF4-FFF2-40B4-BE49-F238E27FC236}">
                  <a16:creationId xmlns:a16="http://schemas.microsoft.com/office/drawing/2014/main" id="{4E20C14C-F3E9-46A2-AC38-CBC5A8E3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496"/>
              <a:ext cx="25" cy="159"/>
            </a:xfrm>
            <a:custGeom>
              <a:avLst/>
              <a:gdLst>
                <a:gd name="T0" fmla="*/ 130 w 11"/>
                <a:gd name="T1" fmla="*/ 0 h 71"/>
                <a:gd name="T2" fmla="*/ 73 w 11"/>
                <a:gd name="T3" fmla="*/ 405 h 71"/>
                <a:gd name="T4" fmla="*/ 11 w 11"/>
                <a:gd name="T5" fmla="*/ 797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1">
                  <a:moveTo>
                    <a:pt x="11" y="0"/>
                  </a:moveTo>
                  <a:cubicBezTo>
                    <a:pt x="5" y="7"/>
                    <a:pt x="7" y="27"/>
                    <a:pt x="6" y="36"/>
                  </a:cubicBezTo>
                  <a:cubicBezTo>
                    <a:pt x="5" y="47"/>
                    <a:pt x="0" y="59"/>
                    <a:pt x="1" y="71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09" name="Freeform 986">
              <a:extLst>
                <a:ext uri="{FF2B5EF4-FFF2-40B4-BE49-F238E27FC236}">
                  <a16:creationId xmlns:a16="http://schemas.microsoft.com/office/drawing/2014/main" id="{FF768F1C-DBA4-45EF-A491-48EE55587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058"/>
              <a:ext cx="101" cy="23"/>
            </a:xfrm>
            <a:custGeom>
              <a:avLst/>
              <a:gdLst>
                <a:gd name="T0" fmla="*/ 0 w 45"/>
                <a:gd name="T1" fmla="*/ 0 h 10"/>
                <a:gd name="T2" fmla="*/ 509 w 45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0">
                  <a:moveTo>
                    <a:pt x="0" y="0"/>
                  </a:moveTo>
                  <a:cubicBezTo>
                    <a:pt x="15" y="5"/>
                    <a:pt x="30" y="9"/>
                    <a:pt x="45" y="1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0" name="Freeform 987">
              <a:extLst>
                <a:ext uri="{FF2B5EF4-FFF2-40B4-BE49-F238E27FC236}">
                  <a16:creationId xmlns:a16="http://schemas.microsoft.com/office/drawing/2014/main" id="{23350416-91D1-4C12-89C6-2CFB0CAEE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558"/>
              <a:ext cx="45" cy="258"/>
            </a:xfrm>
            <a:custGeom>
              <a:avLst/>
              <a:gdLst>
                <a:gd name="T0" fmla="*/ 56 w 20"/>
                <a:gd name="T1" fmla="*/ 0 h 115"/>
                <a:gd name="T2" fmla="*/ 101 w 20"/>
                <a:gd name="T3" fmla="*/ 157 h 115"/>
                <a:gd name="T4" fmla="*/ 81 w 20"/>
                <a:gd name="T5" fmla="*/ 337 h 115"/>
                <a:gd name="T6" fmla="*/ 45 w 20"/>
                <a:gd name="T7" fmla="*/ 644 h 115"/>
                <a:gd name="T8" fmla="*/ 25 w 20"/>
                <a:gd name="T9" fmla="*/ 947 h 115"/>
                <a:gd name="T10" fmla="*/ 227 w 20"/>
                <a:gd name="T11" fmla="*/ 1299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15">
                  <a:moveTo>
                    <a:pt x="5" y="0"/>
                  </a:moveTo>
                  <a:cubicBezTo>
                    <a:pt x="3" y="5"/>
                    <a:pt x="8" y="10"/>
                    <a:pt x="9" y="14"/>
                  </a:cubicBezTo>
                  <a:cubicBezTo>
                    <a:pt x="9" y="20"/>
                    <a:pt x="8" y="25"/>
                    <a:pt x="7" y="30"/>
                  </a:cubicBezTo>
                  <a:cubicBezTo>
                    <a:pt x="6" y="39"/>
                    <a:pt x="6" y="48"/>
                    <a:pt x="4" y="57"/>
                  </a:cubicBezTo>
                  <a:cubicBezTo>
                    <a:pt x="3" y="66"/>
                    <a:pt x="0" y="75"/>
                    <a:pt x="2" y="84"/>
                  </a:cubicBezTo>
                  <a:cubicBezTo>
                    <a:pt x="4" y="94"/>
                    <a:pt x="12" y="109"/>
                    <a:pt x="20" y="115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1" name="Freeform 988">
              <a:extLst>
                <a:ext uri="{FF2B5EF4-FFF2-40B4-BE49-F238E27FC236}">
                  <a16:creationId xmlns:a16="http://schemas.microsoft.com/office/drawing/2014/main" id="{C9AA5416-CE58-4393-BA52-EF60B3278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3009"/>
              <a:ext cx="42" cy="126"/>
            </a:xfrm>
            <a:custGeom>
              <a:avLst/>
              <a:gdLst>
                <a:gd name="T0" fmla="*/ 0 w 19"/>
                <a:gd name="T1" fmla="*/ 0 h 56"/>
                <a:gd name="T2" fmla="*/ 117 w 19"/>
                <a:gd name="T3" fmla="*/ 365 h 56"/>
                <a:gd name="T4" fmla="*/ 206 w 19"/>
                <a:gd name="T5" fmla="*/ 63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6">
                  <a:moveTo>
                    <a:pt x="0" y="0"/>
                  </a:moveTo>
                  <a:cubicBezTo>
                    <a:pt x="2" y="10"/>
                    <a:pt x="8" y="22"/>
                    <a:pt x="11" y="32"/>
                  </a:cubicBezTo>
                  <a:cubicBezTo>
                    <a:pt x="13" y="39"/>
                    <a:pt x="15" y="50"/>
                    <a:pt x="19" y="56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2" name="Freeform 989">
              <a:extLst>
                <a:ext uri="{FF2B5EF4-FFF2-40B4-BE49-F238E27FC236}">
                  <a16:creationId xmlns:a16="http://schemas.microsoft.com/office/drawing/2014/main" id="{6543D990-7738-4546-8286-2C633677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3157"/>
              <a:ext cx="40" cy="131"/>
            </a:xfrm>
            <a:custGeom>
              <a:avLst/>
              <a:gdLst>
                <a:gd name="T0" fmla="*/ 0 w 18"/>
                <a:gd name="T1" fmla="*/ 0 h 58"/>
                <a:gd name="T2" fmla="*/ 80 w 18"/>
                <a:gd name="T3" fmla="*/ 393 h 58"/>
                <a:gd name="T4" fmla="*/ 198 w 18"/>
                <a:gd name="T5" fmla="*/ 669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8">
                  <a:moveTo>
                    <a:pt x="0" y="0"/>
                  </a:moveTo>
                  <a:cubicBezTo>
                    <a:pt x="0" y="11"/>
                    <a:pt x="3" y="23"/>
                    <a:pt x="7" y="34"/>
                  </a:cubicBezTo>
                  <a:cubicBezTo>
                    <a:pt x="10" y="42"/>
                    <a:pt x="12" y="52"/>
                    <a:pt x="18" y="58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3" name="Freeform 990">
              <a:extLst>
                <a:ext uri="{FF2B5EF4-FFF2-40B4-BE49-F238E27FC236}">
                  <a16:creationId xmlns:a16="http://schemas.microsoft.com/office/drawing/2014/main" id="{739D9A82-76AE-459A-941E-855C943F5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410"/>
              <a:ext cx="83" cy="209"/>
            </a:xfrm>
            <a:custGeom>
              <a:avLst/>
              <a:gdLst>
                <a:gd name="T0" fmla="*/ 417 w 37"/>
                <a:gd name="T1" fmla="*/ 0 h 93"/>
                <a:gd name="T2" fmla="*/ 336 w 37"/>
                <a:gd name="T3" fmla="*/ 263 h 93"/>
                <a:gd name="T4" fmla="*/ 236 w 37"/>
                <a:gd name="T5" fmla="*/ 510 h 93"/>
                <a:gd name="T6" fmla="*/ 0 w 37"/>
                <a:gd name="T7" fmla="*/ 1056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93">
                  <a:moveTo>
                    <a:pt x="37" y="0"/>
                  </a:moveTo>
                  <a:cubicBezTo>
                    <a:pt x="34" y="7"/>
                    <a:pt x="34" y="16"/>
                    <a:pt x="30" y="23"/>
                  </a:cubicBezTo>
                  <a:cubicBezTo>
                    <a:pt x="27" y="30"/>
                    <a:pt x="25" y="38"/>
                    <a:pt x="21" y="45"/>
                  </a:cubicBezTo>
                  <a:cubicBezTo>
                    <a:pt x="15" y="57"/>
                    <a:pt x="2" y="79"/>
                    <a:pt x="0" y="93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4" name="Freeform 991">
              <a:extLst>
                <a:ext uri="{FF2B5EF4-FFF2-40B4-BE49-F238E27FC236}">
                  <a16:creationId xmlns:a16="http://schemas.microsoft.com/office/drawing/2014/main" id="{17E07589-07A0-4573-BDCA-AE907F1BE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2128"/>
              <a:ext cx="106" cy="51"/>
            </a:xfrm>
            <a:custGeom>
              <a:avLst/>
              <a:gdLst>
                <a:gd name="T0" fmla="*/ 0 w 47"/>
                <a:gd name="T1" fmla="*/ 0 h 23"/>
                <a:gd name="T2" fmla="*/ 275 w 47"/>
                <a:gd name="T3" fmla="*/ 153 h 23"/>
                <a:gd name="T4" fmla="*/ 539 w 47"/>
                <a:gd name="T5" fmla="*/ 2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3">
                  <a:moveTo>
                    <a:pt x="0" y="0"/>
                  </a:moveTo>
                  <a:cubicBezTo>
                    <a:pt x="7" y="10"/>
                    <a:pt x="13" y="13"/>
                    <a:pt x="24" y="14"/>
                  </a:cubicBezTo>
                  <a:cubicBezTo>
                    <a:pt x="32" y="15"/>
                    <a:pt x="41" y="19"/>
                    <a:pt x="47" y="23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5" name="Freeform 992">
              <a:extLst>
                <a:ext uri="{FF2B5EF4-FFF2-40B4-BE49-F238E27FC236}">
                  <a16:creationId xmlns:a16="http://schemas.microsoft.com/office/drawing/2014/main" id="{B1B7035E-AF91-4270-8730-2603E891D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397"/>
              <a:ext cx="47" cy="18"/>
            </a:xfrm>
            <a:custGeom>
              <a:avLst/>
              <a:gdLst>
                <a:gd name="T0" fmla="*/ 9 w 21"/>
                <a:gd name="T1" fmla="*/ 92 h 8"/>
                <a:gd name="T2" fmla="*/ 0 w 21"/>
                <a:gd name="T3" fmla="*/ 81 h 8"/>
                <a:gd name="T4" fmla="*/ 125 w 21"/>
                <a:gd name="T5" fmla="*/ 11 h 8"/>
                <a:gd name="T6" fmla="*/ 235 w 21"/>
                <a:gd name="T7" fmla="*/ 3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8">
                  <a:moveTo>
                    <a:pt x="1" y="8"/>
                  </a:moveTo>
                  <a:cubicBezTo>
                    <a:pt x="1" y="8"/>
                    <a:pt x="1" y="7"/>
                    <a:pt x="0" y="7"/>
                  </a:cubicBezTo>
                  <a:cubicBezTo>
                    <a:pt x="3" y="4"/>
                    <a:pt x="7" y="2"/>
                    <a:pt x="11" y="1"/>
                  </a:cubicBezTo>
                  <a:cubicBezTo>
                    <a:pt x="15" y="0"/>
                    <a:pt x="18" y="3"/>
                    <a:pt x="21" y="3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6" name="Freeform 993">
              <a:extLst>
                <a:ext uri="{FF2B5EF4-FFF2-40B4-BE49-F238E27FC236}">
                  <a16:creationId xmlns:a16="http://schemas.microsoft.com/office/drawing/2014/main" id="{0445735B-8D36-440A-9036-173B4CC5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451"/>
              <a:ext cx="60" cy="9"/>
            </a:xfrm>
            <a:custGeom>
              <a:avLst/>
              <a:gdLst>
                <a:gd name="T0" fmla="*/ 0 w 27"/>
                <a:gd name="T1" fmla="*/ 36 h 4"/>
                <a:gd name="T2" fmla="*/ 142 w 27"/>
                <a:gd name="T3" fmla="*/ 0 h 4"/>
                <a:gd name="T4" fmla="*/ 296 w 27"/>
                <a:gd name="T5" fmla="*/ 2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">
                  <a:moveTo>
                    <a:pt x="0" y="3"/>
                  </a:moveTo>
                  <a:cubicBezTo>
                    <a:pt x="5" y="3"/>
                    <a:pt x="7" y="0"/>
                    <a:pt x="13" y="0"/>
                  </a:cubicBezTo>
                  <a:cubicBezTo>
                    <a:pt x="17" y="1"/>
                    <a:pt x="23" y="4"/>
                    <a:pt x="27" y="2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7" name="Freeform 994">
              <a:extLst>
                <a:ext uri="{FF2B5EF4-FFF2-40B4-BE49-F238E27FC236}">
                  <a16:creationId xmlns:a16="http://schemas.microsoft.com/office/drawing/2014/main" id="{8D9EB6A7-7D08-46DF-9E65-2364505C7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224"/>
              <a:ext cx="30" cy="67"/>
            </a:xfrm>
            <a:custGeom>
              <a:avLst/>
              <a:gdLst>
                <a:gd name="T0" fmla="*/ 134 w 13"/>
                <a:gd name="T1" fmla="*/ 0 h 30"/>
                <a:gd name="T2" fmla="*/ 111 w 13"/>
                <a:gd name="T3" fmla="*/ 170 h 30"/>
                <a:gd name="T4" fmla="*/ 0 w 13"/>
                <a:gd name="T5" fmla="*/ 33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11" y="0"/>
                  </a:moveTo>
                  <a:cubicBezTo>
                    <a:pt x="13" y="7"/>
                    <a:pt x="12" y="9"/>
                    <a:pt x="9" y="15"/>
                  </a:cubicBezTo>
                  <a:cubicBezTo>
                    <a:pt x="6" y="20"/>
                    <a:pt x="2" y="25"/>
                    <a:pt x="0" y="3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8" name="Freeform 995">
              <a:extLst>
                <a:ext uri="{FF2B5EF4-FFF2-40B4-BE49-F238E27FC236}">
                  <a16:creationId xmlns:a16="http://schemas.microsoft.com/office/drawing/2014/main" id="{52D24CB7-7907-4A78-8483-183D6A599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3700"/>
              <a:ext cx="321" cy="265"/>
            </a:xfrm>
            <a:custGeom>
              <a:avLst/>
              <a:gdLst>
                <a:gd name="T0" fmla="*/ 1583 w 143"/>
                <a:gd name="T1" fmla="*/ 1336 h 118"/>
                <a:gd name="T2" fmla="*/ 1618 w 143"/>
                <a:gd name="T3" fmla="*/ 337 h 118"/>
                <a:gd name="T4" fmla="*/ 1618 w 143"/>
                <a:gd name="T5" fmla="*/ 337 h 118"/>
                <a:gd name="T6" fmla="*/ 474 w 143"/>
                <a:gd name="T7" fmla="*/ 171 h 118"/>
                <a:gd name="T8" fmla="*/ 0 w 143"/>
                <a:gd name="T9" fmla="*/ 0 h 118"/>
                <a:gd name="T10" fmla="*/ 45 w 143"/>
                <a:gd name="T11" fmla="*/ 1316 h 1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18">
                  <a:moveTo>
                    <a:pt x="140" y="118"/>
                  </a:moveTo>
                  <a:cubicBezTo>
                    <a:pt x="140" y="111"/>
                    <a:pt x="141" y="65"/>
                    <a:pt x="143" y="30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13" y="27"/>
                    <a:pt x="59" y="22"/>
                    <a:pt x="42" y="15"/>
                  </a:cubicBezTo>
                  <a:cubicBezTo>
                    <a:pt x="24" y="9"/>
                    <a:pt x="16" y="6"/>
                    <a:pt x="0" y="0"/>
                  </a:cubicBezTo>
                  <a:cubicBezTo>
                    <a:pt x="3" y="39"/>
                    <a:pt x="2" y="90"/>
                    <a:pt x="4" y="11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19" name="Freeform 996">
              <a:extLst>
                <a:ext uri="{FF2B5EF4-FFF2-40B4-BE49-F238E27FC236}">
                  <a16:creationId xmlns:a16="http://schemas.microsoft.com/office/drawing/2014/main" id="{06FBA824-D913-46EF-8FD0-CFCF34E08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829"/>
              <a:ext cx="741" cy="1551"/>
            </a:xfrm>
            <a:custGeom>
              <a:avLst/>
              <a:gdLst>
                <a:gd name="T0" fmla="*/ 1870 w 330"/>
                <a:gd name="T1" fmla="*/ 0 h 691"/>
                <a:gd name="T2" fmla="*/ 1992 w 330"/>
                <a:gd name="T3" fmla="*/ 429 h 691"/>
                <a:gd name="T4" fmla="*/ 2263 w 330"/>
                <a:gd name="T5" fmla="*/ 725 h 691"/>
                <a:gd name="T6" fmla="*/ 2546 w 330"/>
                <a:gd name="T7" fmla="*/ 918 h 691"/>
                <a:gd name="T8" fmla="*/ 2874 w 330"/>
                <a:gd name="T9" fmla="*/ 1210 h 691"/>
                <a:gd name="T10" fmla="*/ 3474 w 330"/>
                <a:gd name="T11" fmla="*/ 1446 h 691"/>
                <a:gd name="T12" fmla="*/ 3011 w 330"/>
                <a:gd name="T13" fmla="*/ 2761 h 691"/>
                <a:gd name="T14" fmla="*/ 2737 w 330"/>
                <a:gd name="T15" fmla="*/ 3380 h 691"/>
                <a:gd name="T16" fmla="*/ 2400 w 330"/>
                <a:gd name="T17" fmla="*/ 4051 h 691"/>
                <a:gd name="T18" fmla="*/ 2117 w 330"/>
                <a:gd name="T19" fmla="*/ 4736 h 691"/>
                <a:gd name="T20" fmla="*/ 1911 w 330"/>
                <a:gd name="T21" fmla="*/ 5416 h 691"/>
                <a:gd name="T22" fmla="*/ 1733 w 330"/>
                <a:gd name="T23" fmla="*/ 6731 h 691"/>
                <a:gd name="T24" fmla="*/ 1936 w 330"/>
                <a:gd name="T25" fmla="*/ 7270 h 691"/>
                <a:gd name="T26" fmla="*/ 2174 w 330"/>
                <a:gd name="T27" fmla="*/ 7793 h 691"/>
                <a:gd name="T28" fmla="*/ 2183 w 330"/>
                <a:gd name="T29" fmla="*/ 7804 h 691"/>
                <a:gd name="T30" fmla="*/ 1972 w 330"/>
                <a:gd name="T31" fmla="*/ 7780 h 691"/>
                <a:gd name="T32" fmla="*/ 1781 w 330"/>
                <a:gd name="T33" fmla="*/ 7679 h 691"/>
                <a:gd name="T34" fmla="*/ 1381 w 330"/>
                <a:gd name="T35" fmla="*/ 7416 h 691"/>
                <a:gd name="T36" fmla="*/ 1226 w 330"/>
                <a:gd name="T37" fmla="*/ 7194 h 691"/>
                <a:gd name="T38" fmla="*/ 999 w 330"/>
                <a:gd name="T39" fmla="*/ 7023 h 691"/>
                <a:gd name="T40" fmla="*/ 680 w 330"/>
                <a:gd name="T41" fmla="*/ 6534 h 691"/>
                <a:gd name="T42" fmla="*/ 56 w 330"/>
                <a:gd name="T43" fmla="*/ 5270 h 691"/>
                <a:gd name="T44" fmla="*/ 171 w 330"/>
                <a:gd name="T45" fmla="*/ 3825 h 691"/>
                <a:gd name="T46" fmla="*/ 283 w 330"/>
                <a:gd name="T47" fmla="*/ 3124 h 691"/>
                <a:gd name="T48" fmla="*/ 397 w 330"/>
                <a:gd name="T49" fmla="*/ 2388 h 691"/>
                <a:gd name="T50" fmla="*/ 907 w 330"/>
                <a:gd name="T51" fmla="*/ 1109 h 691"/>
                <a:gd name="T52" fmla="*/ 952 w 330"/>
                <a:gd name="T53" fmla="*/ 963 h 6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30" h="691">
                  <a:moveTo>
                    <a:pt x="165" y="0"/>
                  </a:moveTo>
                  <a:cubicBezTo>
                    <a:pt x="161" y="12"/>
                    <a:pt x="169" y="28"/>
                    <a:pt x="176" y="38"/>
                  </a:cubicBezTo>
                  <a:cubicBezTo>
                    <a:pt x="182" y="48"/>
                    <a:pt x="192" y="56"/>
                    <a:pt x="200" y="64"/>
                  </a:cubicBezTo>
                  <a:cubicBezTo>
                    <a:pt x="208" y="72"/>
                    <a:pt x="216" y="75"/>
                    <a:pt x="225" y="81"/>
                  </a:cubicBezTo>
                  <a:cubicBezTo>
                    <a:pt x="236" y="88"/>
                    <a:pt x="243" y="100"/>
                    <a:pt x="254" y="107"/>
                  </a:cubicBezTo>
                  <a:cubicBezTo>
                    <a:pt x="269" y="118"/>
                    <a:pt x="296" y="110"/>
                    <a:pt x="307" y="128"/>
                  </a:cubicBezTo>
                  <a:cubicBezTo>
                    <a:pt x="330" y="169"/>
                    <a:pt x="279" y="210"/>
                    <a:pt x="266" y="244"/>
                  </a:cubicBezTo>
                  <a:cubicBezTo>
                    <a:pt x="259" y="263"/>
                    <a:pt x="253" y="281"/>
                    <a:pt x="242" y="299"/>
                  </a:cubicBezTo>
                  <a:cubicBezTo>
                    <a:pt x="230" y="319"/>
                    <a:pt x="218" y="336"/>
                    <a:pt x="212" y="358"/>
                  </a:cubicBezTo>
                  <a:cubicBezTo>
                    <a:pt x="205" y="379"/>
                    <a:pt x="195" y="399"/>
                    <a:pt x="187" y="419"/>
                  </a:cubicBezTo>
                  <a:cubicBezTo>
                    <a:pt x="178" y="438"/>
                    <a:pt x="176" y="459"/>
                    <a:pt x="169" y="479"/>
                  </a:cubicBezTo>
                  <a:cubicBezTo>
                    <a:pt x="157" y="518"/>
                    <a:pt x="135" y="553"/>
                    <a:pt x="153" y="595"/>
                  </a:cubicBezTo>
                  <a:cubicBezTo>
                    <a:pt x="160" y="613"/>
                    <a:pt x="162" y="626"/>
                    <a:pt x="171" y="643"/>
                  </a:cubicBezTo>
                  <a:cubicBezTo>
                    <a:pt x="176" y="655"/>
                    <a:pt x="183" y="677"/>
                    <a:pt x="192" y="689"/>
                  </a:cubicBezTo>
                  <a:cubicBezTo>
                    <a:pt x="194" y="691"/>
                    <a:pt x="195" y="690"/>
                    <a:pt x="193" y="690"/>
                  </a:cubicBezTo>
                  <a:cubicBezTo>
                    <a:pt x="187" y="689"/>
                    <a:pt x="180" y="690"/>
                    <a:pt x="174" y="688"/>
                  </a:cubicBezTo>
                  <a:cubicBezTo>
                    <a:pt x="168" y="687"/>
                    <a:pt x="163" y="682"/>
                    <a:pt x="157" y="679"/>
                  </a:cubicBezTo>
                  <a:cubicBezTo>
                    <a:pt x="144" y="673"/>
                    <a:pt x="132" y="668"/>
                    <a:pt x="122" y="656"/>
                  </a:cubicBezTo>
                  <a:cubicBezTo>
                    <a:pt x="117" y="650"/>
                    <a:pt x="114" y="642"/>
                    <a:pt x="108" y="636"/>
                  </a:cubicBezTo>
                  <a:cubicBezTo>
                    <a:pt x="102" y="630"/>
                    <a:pt x="94" y="627"/>
                    <a:pt x="88" y="621"/>
                  </a:cubicBezTo>
                  <a:cubicBezTo>
                    <a:pt x="75" y="611"/>
                    <a:pt x="67" y="593"/>
                    <a:pt x="60" y="578"/>
                  </a:cubicBezTo>
                  <a:cubicBezTo>
                    <a:pt x="41" y="541"/>
                    <a:pt x="11" y="508"/>
                    <a:pt x="5" y="466"/>
                  </a:cubicBezTo>
                  <a:cubicBezTo>
                    <a:pt x="0" y="426"/>
                    <a:pt x="1" y="374"/>
                    <a:pt x="15" y="338"/>
                  </a:cubicBezTo>
                  <a:cubicBezTo>
                    <a:pt x="22" y="317"/>
                    <a:pt x="22" y="298"/>
                    <a:pt x="25" y="276"/>
                  </a:cubicBezTo>
                  <a:cubicBezTo>
                    <a:pt x="28" y="254"/>
                    <a:pt x="32" y="233"/>
                    <a:pt x="35" y="211"/>
                  </a:cubicBezTo>
                  <a:cubicBezTo>
                    <a:pt x="38" y="175"/>
                    <a:pt x="53" y="125"/>
                    <a:pt x="80" y="98"/>
                  </a:cubicBezTo>
                  <a:cubicBezTo>
                    <a:pt x="83" y="93"/>
                    <a:pt x="83" y="87"/>
                    <a:pt x="84" y="85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0" name="Freeform 997">
              <a:extLst>
                <a:ext uri="{FF2B5EF4-FFF2-40B4-BE49-F238E27FC236}">
                  <a16:creationId xmlns:a16="http://schemas.microsoft.com/office/drawing/2014/main" id="{879DCF39-40CF-4693-A22A-6B02A28AC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314"/>
              <a:ext cx="104" cy="83"/>
            </a:xfrm>
            <a:custGeom>
              <a:avLst/>
              <a:gdLst>
                <a:gd name="T0" fmla="*/ 0 w 46"/>
                <a:gd name="T1" fmla="*/ 417 h 37"/>
                <a:gd name="T2" fmla="*/ 321 w 46"/>
                <a:gd name="T3" fmla="*/ 236 h 37"/>
                <a:gd name="T4" fmla="*/ 430 w 46"/>
                <a:gd name="T5" fmla="*/ 137 h 37"/>
                <a:gd name="T6" fmla="*/ 531 w 46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7">
                  <a:moveTo>
                    <a:pt x="0" y="37"/>
                  </a:moveTo>
                  <a:cubicBezTo>
                    <a:pt x="11" y="35"/>
                    <a:pt x="20" y="30"/>
                    <a:pt x="28" y="21"/>
                  </a:cubicBezTo>
                  <a:cubicBezTo>
                    <a:pt x="30" y="18"/>
                    <a:pt x="34" y="16"/>
                    <a:pt x="37" y="12"/>
                  </a:cubicBezTo>
                  <a:cubicBezTo>
                    <a:pt x="40" y="8"/>
                    <a:pt x="42" y="2"/>
                    <a:pt x="46" y="0"/>
                  </a:cubicBezTo>
                </a:path>
              </a:pathLst>
            </a:custGeom>
            <a:noFill/>
            <a:ln w="7938" cap="flat">
              <a:solidFill>
                <a:srgbClr val="9247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1" name="Freeform 998">
              <a:extLst>
                <a:ext uri="{FF2B5EF4-FFF2-40B4-BE49-F238E27FC236}">
                  <a16:creationId xmlns:a16="http://schemas.microsoft.com/office/drawing/2014/main" id="{66805FAF-688B-4335-98EC-0CB868CDD4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5" y="2422"/>
              <a:ext cx="1508" cy="1180"/>
            </a:xfrm>
            <a:custGeom>
              <a:avLst/>
              <a:gdLst>
                <a:gd name="T0" fmla="*/ 891 w 672"/>
                <a:gd name="T1" fmla="*/ 1606 h 526"/>
                <a:gd name="T2" fmla="*/ 2161 w 672"/>
                <a:gd name="T3" fmla="*/ 1016 h 526"/>
                <a:gd name="T4" fmla="*/ 1355 w 672"/>
                <a:gd name="T5" fmla="*/ 1353 h 526"/>
                <a:gd name="T6" fmla="*/ 429 w 672"/>
                <a:gd name="T7" fmla="*/ 1705 h 526"/>
                <a:gd name="T8" fmla="*/ 101 w 672"/>
                <a:gd name="T9" fmla="*/ 3396 h 526"/>
                <a:gd name="T10" fmla="*/ 1481 w 672"/>
                <a:gd name="T11" fmla="*/ 4484 h 526"/>
                <a:gd name="T12" fmla="*/ 2870 w 672"/>
                <a:gd name="T13" fmla="*/ 5521 h 526"/>
                <a:gd name="T14" fmla="*/ 2498 w 672"/>
                <a:gd name="T15" fmla="*/ 5184 h 526"/>
                <a:gd name="T16" fmla="*/ 2125 w 672"/>
                <a:gd name="T17" fmla="*/ 4776 h 526"/>
                <a:gd name="T18" fmla="*/ 2760 w 672"/>
                <a:gd name="T19" fmla="*/ 4639 h 526"/>
                <a:gd name="T20" fmla="*/ 2125 w 672"/>
                <a:gd name="T21" fmla="*/ 4707 h 526"/>
                <a:gd name="T22" fmla="*/ 1299 w 672"/>
                <a:gd name="T23" fmla="*/ 4141 h 526"/>
                <a:gd name="T24" fmla="*/ 110 w 672"/>
                <a:gd name="T25" fmla="*/ 3024 h 526"/>
                <a:gd name="T26" fmla="*/ 3716 w 672"/>
                <a:gd name="T27" fmla="*/ 4040 h 526"/>
                <a:gd name="T28" fmla="*/ 2700 w 672"/>
                <a:gd name="T29" fmla="*/ 3769 h 526"/>
                <a:gd name="T30" fmla="*/ 2307 w 672"/>
                <a:gd name="T31" fmla="*/ 2878 h 526"/>
                <a:gd name="T32" fmla="*/ 3561 w 672"/>
                <a:gd name="T33" fmla="*/ 2833 h 526"/>
                <a:gd name="T34" fmla="*/ 2307 w 672"/>
                <a:gd name="T35" fmla="*/ 2788 h 526"/>
                <a:gd name="T36" fmla="*/ 725 w 672"/>
                <a:gd name="T37" fmla="*/ 3015 h 526"/>
                <a:gd name="T38" fmla="*/ 408 w 672"/>
                <a:gd name="T39" fmla="*/ 2089 h 526"/>
                <a:gd name="T40" fmla="*/ 599 w 672"/>
                <a:gd name="T41" fmla="*/ 3096 h 526"/>
                <a:gd name="T42" fmla="*/ 1833 w 672"/>
                <a:gd name="T43" fmla="*/ 3049 h 526"/>
                <a:gd name="T44" fmla="*/ 2688 w 672"/>
                <a:gd name="T45" fmla="*/ 3841 h 526"/>
                <a:gd name="T46" fmla="*/ 3550 w 672"/>
                <a:gd name="T47" fmla="*/ 4368 h 526"/>
                <a:gd name="T48" fmla="*/ 3355 w 672"/>
                <a:gd name="T49" fmla="*/ 4096 h 526"/>
                <a:gd name="T50" fmla="*/ 7322 w 672"/>
                <a:gd name="T51" fmla="*/ 2279 h 526"/>
                <a:gd name="T52" fmla="*/ 5913 w 672"/>
                <a:gd name="T53" fmla="*/ 745 h 526"/>
                <a:gd name="T54" fmla="*/ 7084 w 672"/>
                <a:gd name="T55" fmla="*/ 137 h 526"/>
                <a:gd name="T56" fmla="*/ 6975 w 672"/>
                <a:gd name="T57" fmla="*/ 0 h 526"/>
                <a:gd name="T58" fmla="*/ 5707 w 672"/>
                <a:gd name="T59" fmla="*/ 1501 h 526"/>
                <a:gd name="T60" fmla="*/ 5852 w 672"/>
                <a:gd name="T61" fmla="*/ 2631 h 526"/>
                <a:gd name="T62" fmla="*/ 5493 w 672"/>
                <a:gd name="T63" fmla="*/ 2833 h 526"/>
                <a:gd name="T64" fmla="*/ 4879 w 672"/>
                <a:gd name="T65" fmla="*/ 2878 h 526"/>
                <a:gd name="T66" fmla="*/ 4986 w 672"/>
                <a:gd name="T67" fmla="*/ 2914 h 526"/>
                <a:gd name="T68" fmla="*/ 4688 w 672"/>
                <a:gd name="T69" fmla="*/ 3161 h 526"/>
                <a:gd name="T70" fmla="*/ 5253 w 672"/>
                <a:gd name="T71" fmla="*/ 2970 h 526"/>
                <a:gd name="T72" fmla="*/ 5675 w 672"/>
                <a:gd name="T73" fmla="*/ 2903 h 526"/>
                <a:gd name="T74" fmla="*/ 5987 w 672"/>
                <a:gd name="T75" fmla="*/ 2598 h 526"/>
                <a:gd name="T76" fmla="*/ 6079 w 672"/>
                <a:gd name="T77" fmla="*/ 3542 h 526"/>
                <a:gd name="T78" fmla="*/ 5379 w 672"/>
                <a:gd name="T79" fmla="*/ 4267 h 526"/>
                <a:gd name="T80" fmla="*/ 4905 w 672"/>
                <a:gd name="T81" fmla="*/ 4574 h 526"/>
                <a:gd name="T82" fmla="*/ 4995 w 672"/>
                <a:gd name="T83" fmla="*/ 4821 h 526"/>
                <a:gd name="T84" fmla="*/ 5404 w 672"/>
                <a:gd name="T85" fmla="*/ 4392 h 526"/>
                <a:gd name="T86" fmla="*/ 6068 w 672"/>
                <a:gd name="T87" fmla="*/ 3668 h 526"/>
                <a:gd name="T88" fmla="*/ 6093 w 672"/>
                <a:gd name="T89" fmla="*/ 4991 h 526"/>
                <a:gd name="T90" fmla="*/ 6149 w 672"/>
                <a:gd name="T91" fmla="*/ 4978 h 526"/>
                <a:gd name="T92" fmla="*/ 6158 w 672"/>
                <a:gd name="T93" fmla="*/ 3648 h 526"/>
                <a:gd name="T94" fmla="*/ 6032 w 672"/>
                <a:gd name="T95" fmla="*/ 2452 h 526"/>
                <a:gd name="T96" fmla="*/ 5550 w 672"/>
                <a:gd name="T97" fmla="*/ 992 h 526"/>
                <a:gd name="T98" fmla="*/ 5821 w 672"/>
                <a:gd name="T99" fmla="*/ 745 h 526"/>
                <a:gd name="T100" fmla="*/ 6723 w 672"/>
                <a:gd name="T101" fmla="*/ 2279 h 526"/>
                <a:gd name="T102" fmla="*/ 6849 w 672"/>
                <a:gd name="T103" fmla="*/ 3477 h 526"/>
                <a:gd name="T104" fmla="*/ 6905 w 672"/>
                <a:gd name="T105" fmla="*/ 4514 h 526"/>
                <a:gd name="T106" fmla="*/ 7019 w 672"/>
                <a:gd name="T107" fmla="*/ 3885 h 526"/>
                <a:gd name="T108" fmla="*/ 6838 w 672"/>
                <a:gd name="T109" fmla="*/ 2380 h 526"/>
                <a:gd name="T110" fmla="*/ 6930 w 672"/>
                <a:gd name="T111" fmla="*/ 1842 h 526"/>
                <a:gd name="T112" fmla="*/ 7538 w 672"/>
                <a:gd name="T113" fmla="*/ 2869 h 5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72" h="526">
                  <a:moveTo>
                    <a:pt x="50" y="152"/>
                  </a:moveTo>
                  <a:cubicBezTo>
                    <a:pt x="50" y="150"/>
                    <a:pt x="50" y="148"/>
                    <a:pt x="51" y="147"/>
                  </a:cubicBezTo>
                  <a:cubicBezTo>
                    <a:pt x="52" y="146"/>
                    <a:pt x="54" y="145"/>
                    <a:pt x="55" y="144"/>
                  </a:cubicBezTo>
                  <a:cubicBezTo>
                    <a:pt x="59" y="142"/>
                    <a:pt x="64" y="141"/>
                    <a:pt x="70" y="141"/>
                  </a:cubicBezTo>
                  <a:cubicBezTo>
                    <a:pt x="73" y="141"/>
                    <a:pt x="77" y="141"/>
                    <a:pt x="79" y="142"/>
                  </a:cubicBezTo>
                  <a:cubicBezTo>
                    <a:pt x="84" y="142"/>
                    <a:pt x="88" y="142"/>
                    <a:pt x="91" y="142"/>
                  </a:cubicBezTo>
                  <a:cubicBezTo>
                    <a:pt x="105" y="142"/>
                    <a:pt x="113" y="137"/>
                    <a:pt x="125" y="126"/>
                  </a:cubicBezTo>
                  <a:cubicBezTo>
                    <a:pt x="139" y="114"/>
                    <a:pt x="153" y="119"/>
                    <a:pt x="172" y="113"/>
                  </a:cubicBezTo>
                  <a:cubicBezTo>
                    <a:pt x="178" y="111"/>
                    <a:pt x="181" y="103"/>
                    <a:pt x="184" y="100"/>
                  </a:cubicBezTo>
                  <a:cubicBezTo>
                    <a:pt x="186" y="96"/>
                    <a:pt x="187" y="93"/>
                    <a:pt x="191" y="90"/>
                  </a:cubicBezTo>
                  <a:cubicBezTo>
                    <a:pt x="197" y="83"/>
                    <a:pt x="212" y="78"/>
                    <a:pt x="223" y="76"/>
                  </a:cubicBezTo>
                  <a:cubicBezTo>
                    <a:pt x="212" y="78"/>
                    <a:pt x="196" y="79"/>
                    <a:pt x="186" y="90"/>
                  </a:cubicBezTo>
                  <a:cubicBezTo>
                    <a:pt x="182" y="94"/>
                    <a:pt x="180" y="97"/>
                    <a:pt x="178" y="100"/>
                  </a:cubicBezTo>
                  <a:cubicBezTo>
                    <a:pt x="177" y="102"/>
                    <a:pt x="175" y="104"/>
                    <a:pt x="169" y="106"/>
                  </a:cubicBezTo>
                  <a:cubicBezTo>
                    <a:pt x="154" y="110"/>
                    <a:pt x="137" y="106"/>
                    <a:pt x="120" y="120"/>
                  </a:cubicBezTo>
                  <a:cubicBezTo>
                    <a:pt x="108" y="131"/>
                    <a:pt x="103" y="134"/>
                    <a:pt x="91" y="134"/>
                  </a:cubicBezTo>
                  <a:cubicBezTo>
                    <a:pt x="88" y="134"/>
                    <a:pt x="84" y="134"/>
                    <a:pt x="80" y="134"/>
                  </a:cubicBezTo>
                  <a:cubicBezTo>
                    <a:pt x="77" y="133"/>
                    <a:pt x="74" y="133"/>
                    <a:pt x="70" y="133"/>
                  </a:cubicBezTo>
                  <a:cubicBezTo>
                    <a:pt x="63" y="133"/>
                    <a:pt x="57" y="134"/>
                    <a:pt x="51" y="136"/>
                  </a:cubicBezTo>
                  <a:cubicBezTo>
                    <a:pt x="45" y="139"/>
                    <a:pt x="38" y="143"/>
                    <a:pt x="38" y="151"/>
                  </a:cubicBezTo>
                  <a:cubicBezTo>
                    <a:pt x="38" y="159"/>
                    <a:pt x="42" y="166"/>
                    <a:pt x="43" y="169"/>
                  </a:cubicBezTo>
                  <a:lnTo>
                    <a:pt x="50" y="152"/>
                  </a:lnTo>
                  <a:close/>
                  <a:moveTo>
                    <a:pt x="22" y="226"/>
                  </a:moveTo>
                  <a:cubicBezTo>
                    <a:pt x="14" y="232"/>
                    <a:pt x="2" y="251"/>
                    <a:pt x="0" y="268"/>
                  </a:cubicBezTo>
                  <a:cubicBezTo>
                    <a:pt x="0" y="280"/>
                    <a:pt x="4" y="293"/>
                    <a:pt x="9" y="301"/>
                  </a:cubicBezTo>
                  <a:cubicBezTo>
                    <a:pt x="16" y="312"/>
                    <a:pt x="27" y="316"/>
                    <a:pt x="38" y="320"/>
                  </a:cubicBezTo>
                  <a:cubicBezTo>
                    <a:pt x="48" y="324"/>
                    <a:pt x="58" y="328"/>
                    <a:pt x="65" y="335"/>
                  </a:cubicBezTo>
                  <a:cubicBezTo>
                    <a:pt x="72" y="342"/>
                    <a:pt x="76" y="350"/>
                    <a:pt x="86" y="356"/>
                  </a:cubicBezTo>
                  <a:cubicBezTo>
                    <a:pt x="96" y="362"/>
                    <a:pt x="103" y="364"/>
                    <a:pt x="109" y="372"/>
                  </a:cubicBezTo>
                  <a:cubicBezTo>
                    <a:pt x="116" y="380"/>
                    <a:pt x="119" y="390"/>
                    <a:pt x="131" y="397"/>
                  </a:cubicBezTo>
                  <a:cubicBezTo>
                    <a:pt x="142" y="404"/>
                    <a:pt x="155" y="402"/>
                    <a:pt x="162" y="406"/>
                  </a:cubicBezTo>
                  <a:cubicBezTo>
                    <a:pt x="168" y="411"/>
                    <a:pt x="171" y="418"/>
                    <a:pt x="172" y="418"/>
                  </a:cubicBezTo>
                  <a:cubicBezTo>
                    <a:pt x="175" y="426"/>
                    <a:pt x="178" y="435"/>
                    <a:pt x="183" y="442"/>
                  </a:cubicBezTo>
                  <a:cubicBezTo>
                    <a:pt x="194" y="458"/>
                    <a:pt x="203" y="460"/>
                    <a:pt x="219" y="465"/>
                  </a:cubicBezTo>
                  <a:cubicBezTo>
                    <a:pt x="232" y="468"/>
                    <a:pt x="239" y="481"/>
                    <a:pt x="254" y="489"/>
                  </a:cubicBezTo>
                  <a:cubicBezTo>
                    <a:pt x="264" y="493"/>
                    <a:pt x="274" y="494"/>
                    <a:pt x="283" y="494"/>
                  </a:cubicBezTo>
                  <a:cubicBezTo>
                    <a:pt x="295" y="494"/>
                    <a:pt x="306" y="490"/>
                    <a:pt x="317" y="490"/>
                  </a:cubicBezTo>
                  <a:cubicBezTo>
                    <a:pt x="306" y="490"/>
                    <a:pt x="294" y="490"/>
                    <a:pt x="283" y="490"/>
                  </a:cubicBezTo>
                  <a:cubicBezTo>
                    <a:pt x="274" y="490"/>
                    <a:pt x="265" y="487"/>
                    <a:pt x="257" y="483"/>
                  </a:cubicBezTo>
                  <a:cubicBezTo>
                    <a:pt x="244" y="477"/>
                    <a:pt x="237" y="464"/>
                    <a:pt x="221" y="459"/>
                  </a:cubicBezTo>
                  <a:cubicBezTo>
                    <a:pt x="204" y="453"/>
                    <a:pt x="198" y="454"/>
                    <a:pt x="188" y="439"/>
                  </a:cubicBezTo>
                  <a:cubicBezTo>
                    <a:pt x="185" y="435"/>
                    <a:pt x="183" y="429"/>
                    <a:pt x="181" y="424"/>
                  </a:cubicBezTo>
                  <a:cubicBezTo>
                    <a:pt x="180" y="423"/>
                    <a:pt x="181" y="422"/>
                    <a:pt x="182" y="422"/>
                  </a:cubicBezTo>
                  <a:cubicBezTo>
                    <a:pt x="184" y="422"/>
                    <a:pt x="186" y="423"/>
                    <a:pt x="188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95" y="423"/>
                    <a:pt x="200" y="418"/>
                    <a:pt x="207" y="416"/>
                  </a:cubicBezTo>
                  <a:cubicBezTo>
                    <a:pt x="214" y="413"/>
                    <a:pt x="218" y="408"/>
                    <a:pt x="225" y="408"/>
                  </a:cubicBezTo>
                  <a:cubicBezTo>
                    <a:pt x="225" y="408"/>
                    <a:pt x="225" y="408"/>
                    <a:pt x="225" y="408"/>
                  </a:cubicBezTo>
                  <a:cubicBezTo>
                    <a:pt x="229" y="408"/>
                    <a:pt x="237" y="411"/>
                    <a:pt x="244" y="411"/>
                  </a:cubicBezTo>
                  <a:cubicBezTo>
                    <a:pt x="245" y="411"/>
                    <a:pt x="244" y="411"/>
                    <a:pt x="244" y="411"/>
                  </a:cubicBezTo>
                  <a:cubicBezTo>
                    <a:pt x="244" y="411"/>
                    <a:pt x="245" y="411"/>
                    <a:pt x="244" y="411"/>
                  </a:cubicBezTo>
                  <a:cubicBezTo>
                    <a:pt x="239" y="411"/>
                    <a:pt x="232" y="405"/>
                    <a:pt x="226" y="405"/>
                  </a:cubicBezTo>
                  <a:cubicBezTo>
                    <a:pt x="226" y="405"/>
                    <a:pt x="225" y="405"/>
                    <a:pt x="225" y="405"/>
                  </a:cubicBezTo>
                  <a:cubicBezTo>
                    <a:pt x="216" y="406"/>
                    <a:pt x="212" y="410"/>
                    <a:pt x="206" y="413"/>
                  </a:cubicBezTo>
                  <a:cubicBezTo>
                    <a:pt x="199" y="415"/>
                    <a:pt x="194" y="417"/>
                    <a:pt x="188" y="417"/>
                  </a:cubicBezTo>
                  <a:cubicBezTo>
                    <a:pt x="185" y="417"/>
                    <a:pt x="183" y="416"/>
                    <a:pt x="180" y="415"/>
                  </a:cubicBezTo>
                  <a:cubicBezTo>
                    <a:pt x="179" y="415"/>
                    <a:pt x="176" y="412"/>
                    <a:pt x="176" y="411"/>
                  </a:cubicBezTo>
                  <a:cubicBezTo>
                    <a:pt x="173" y="406"/>
                    <a:pt x="170" y="402"/>
                    <a:pt x="166" y="400"/>
                  </a:cubicBezTo>
                  <a:cubicBezTo>
                    <a:pt x="156" y="394"/>
                    <a:pt x="143" y="396"/>
                    <a:pt x="135" y="391"/>
                  </a:cubicBezTo>
                  <a:cubicBezTo>
                    <a:pt x="126" y="385"/>
                    <a:pt x="123" y="377"/>
                    <a:pt x="115" y="367"/>
                  </a:cubicBezTo>
                  <a:cubicBezTo>
                    <a:pt x="108" y="358"/>
                    <a:pt x="99" y="354"/>
                    <a:pt x="90" y="349"/>
                  </a:cubicBezTo>
                  <a:cubicBezTo>
                    <a:pt x="82" y="344"/>
                    <a:pt x="78" y="337"/>
                    <a:pt x="71" y="330"/>
                  </a:cubicBezTo>
                  <a:cubicBezTo>
                    <a:pt x="62" y="321"/>
                    <a:pt x="51" y="317"/>
                    <a:pt x="40" y="313"/>
                  </a:cubicBezTo>
                  <a:cubicBezTo>
                    <a:pt x="30" y="309"/>
                    <a:pt x="21" y="305"/>
                    <a:pt x="16" y="297"/>
                  </a:cubicBezTo>
                  <a:cubicBezTo>
                    <a:pt x="12" y="291"/>
                    <a:pt x="10" y="278"/>
                    <a:pt x="10" y="268"/>
                  </a:cubicBezTo>
                  <a:cubicBezTo>
                    <a:pt x="10" y="257"/>
                    <a:pt x="16" y="249"/>
                    <a:pt x="23" y="246"/>
                  </a:cubicBezTo>
                  <a:cubicBezTo>
                    <a:pt x="28" y="241"/>
                    <a:pt x="25" y="236"/>
                    <a:pt x="25" y="236"/>
                  </a:cubicBezTo>
                  <a:moveTo>
                    <a:pt x="166" y="270"/>
                  </a:moveTo>
                  <a:cubicBezTo>
                    <a:pt x="166" y="270"/>
                    <a:pt x="166" y="270"/>
                    <a:pt x="166" y="270"/>
                  </a:cubicBezTo>
                  <a:close/>
                  <a:moveTo>
                    <a:pt x="329" y="358"/>
                  </a:moveTo>
                  <a:cubicBezTo>
                    <a:pt x="329" y="358"/>
                    <a:pt x="329" y="358"/>
                    <a:pt x="329" y="358"/>
                  </a:cubicBezTo>
                  <a:cubicBezTo>
                    <a:pt x="319" y="358"/>
                    <a:pt x="307" y="359"/>
                    <a:pt x="297" y="359"/>
                  </a:cubicBezTo>
                  <a:cubicBezTo>
                    <a:pt x="291" y="359"/>
                    <a:pt x="287" y="358"/>
                    <a:pt x="282" y="356"/>
                  </a:cubicBezTo>
                  <a:cubicBezTo>
                    <a:pt x="275" y="352"/>
                    <a:pt x="272" y="346"/>
                    <a:pt x="264" y="341"/>
                  </a:cubicBezTo>
                  <a:cubicBezTo>
                    <a:pt x="256" y="336"/>
                    <a:pt x="247" y="336"/>
                    <a:pt x="239" y="334"/>
                  </a:cubicBezTo>
                  <a:cubicBezTo>
                    <a:pt x="219" y="329"/>
                    <a:pt x="204" y="323"/>
                    <a:pt x="197" y="303"/>
                  </a:cubicBezTo>
                  <a:cubicBezTo>
                    <a:pt x="195" y="297"/>
                    <a:pt x="192" y="287"/>
                    <a:pt x="188" y="279"/>
                  </a:cubicBezTo>
                  <a:cubicBezTo>
                    <a:pt x="186" y="274"/>
                    <a:pt x="182" y="269"/>
                    <a:pt x="176" y="267"/>
                  </a:cubicBezTo>
                  <a:cubicBezTo>
                    <a:pt x="177" y="266"/>
                    <a:pt x="178" y="266"/>
                    <a:pt x="179" y="266"/>
                  </a:cubicBezTo>
                  <a:cubicBezTo>
                    <a:pt x="191" y="260"/>
                    <a:pt x="195" y="255"/>
                    <a:pt x="204" y="255"/>
                  </a:cubicBezTo>
                  <a:cubicBezTo>
                    <a:pt x="205" y="255"/>
                    <a:pt x="207" y="256"/>
                    <a:pt x="210" y="256"/>
                  </a:cubicBezTo>
                  <a:cubicBezTo>
                    <a:pt x="219" y="257"/>
                    <a:pt x="229" y="261"/>
                    <a:pt x="241" y="262"/>
                  </a:cubicBezTo>
                  <a:cubicBezTo>
                    <a:pt x="242" y="262"/>
                    <a:pt x="244" y="262"/>
                    <a:pt x="245" y="262"/>
                  </a:cubicBezTo>
                  <a:cubicBezTo>
                    <a:pt x="256" y="262"/>
                    <a:pt x="266" y="260"/>
                    <a:pt x="276" y="259"/>
                  </a:cubicBezTo>
                  <a:cubicBezTo>
                    <a:pt x="290" y="258"/>
                    <a:pt x="301" y="253"/>
                    <a:pt x="315" y="251"/>
                  </a:cubicBezTo>
                  <a:cubicBezTo>
                    <a:pt x="302" y="253"/>
                    <a:pt x="289" y="253"/>
                    <a:pt x="274" y="254"/>
                  </a:cubicBezTo>
                  <a:cubicBezTo>
                    <a:pt x="263" y="254"/>
                    <a:pt x="253" y="258"/>
                    <a:pt x="243" y="258"/>
                  </a:cubicBezTo>
                  <a:cubicBezTo>
                    <a:pt x="242" y="258"/>
                    <a:pt x="241" y="258"/>
                    <a:pt x="240" y="258"/>
                  </a:cubicBezTo>
                  <a:cubicBezTo>
                    <a:pt x="231" y="257"/>
                    <a:pt x="223" y="250"/>
                    <a:pt x="211" y="248"/>
                  </a:cubicBezTo>
                  <a:cubicBezTo>
                    <a:pt x="208" y="248"/>
                    <a:pt x="206" y="247"/>
                    <a:pt x="204" y="247"/>
                  </a:cubicBezTo>
                  <a:cubicBezTo>
                    <a:pt x="192" y="247"/>
                    <a:pt x="186" y="254"/>
                    <a:pt x="175" y="258"/>
                  </a:cubicBezTo>
                  <a:cubicBezTo>
                    <a:pt x="170" y="261"/>
                    <a:pt x="166" y="262"/>
                    <a:pt x="162" y="262"/>
                  </a:cubicBezTo>
                  <a:cubicBezTo>
                    <a:pt x="148" y="262"/>
                    <a:pt x="136" y="252"/>
                    <a:pt x="119" y="252"/>
                  </a:cubicBezTo>
                  <a:cubicBezTo>
                    <a:pt x="118" y="252"/>
                    <a:pt x="117" y="252"/>
                    <a:pt x="117" y="252"/>
                  </a:cubicBezTo>
                  <a:cubicBezTo>
                    <a:pt x="96" y="253"/>
                    <a:pt x="81" y="267"/>
                    <a:pt x="64" y="267"/>
                  </a:cubicBezTo>
                  <a:cubicBezTo>
                    <a:pt x="61" y="267"/>
                    <a:pt x="59" y="267"/>
                    <a:pt x="56" y="266"/>
                  </a:cubicBezTo>
                  <a:cubicBezTo>
                    <a:pt x="45" y="263"/>
                    <a:pt x="40" y="256"/>
                    <a:pt x="37" y="249"/>
                  </a:cubicBezTo>
                  <a:cubicBezTo>
                    <a:pt x="33" y="241"/>
                    <a:pt x="33" y="232"/>
                    <a:pt x="31" y="222"/>
                  </a:cubicBezTo>
                  <a:cubicBezTo>
                    <a:pt x="29" y="216"/>
                    <a:pt x="28" y="210"/>
                    <a:pt x="28" y="204"/>
                  </a:cubicBezTo>
                  <a:cubicBezTo>
                    <a:pt x="28" y="194"/>
                    <a:pt x="28" y="191"/>
                    <a:pt x="36" y="185"/>
                  </a:cubicBezTo>
                  <a:cubicBezTo>
                    <a:pt x="37" y="180"/>
                    <a:pt x="43" y="169"/>
                    <a:pt x="43" y="169"/>
                  </a:cubicBezTo>
                  <a:cubicBezTo>
                    <a:pt x="26" y="171"/>
                    <a:pt x="19" y="191"/>
                    <a:pt x="19" y="204"/>
                  </a:cubicBezTo>
                  <a:cubicBezTo>
                    <a:pt x="19" y="211"/>
                    <a:pt x="20" y="218"/>
                    <a:pt x="21" y="224"/>
                  </a:cubicBezTo>
                  <a:cubicBezTo>
                    <a:pt x="23" y="233"/>
                    <a:pt x="25" y="244"/>
                    <a:pt x="29" y="253"/>
                  </a:cubicBezTo>
                  <a:cubicBezTo>
                    <a:pt x="33" y="262"/>
                    <a:pt x="40" y="270"/>
                    <a:pt x="53" y="274"/>
                  </a:cubicBezTo>
                  <a:cubicBezTo>
                    <a:pt x="57" y="275"/>
                    <a:pt x="61" y="275"/>
                    <a:pt x="64" y="275"/>
                  </a:cubicBezTo>
                  <a:cubicBezTo>
                    <a:pt x="64" y="275"/>
                    <a:pt x="64" y="275"/>
                    <a:pt x="64" y="275"/>
                  </a:cubicBezTo>
                  <a:cubicBezTo>
                    <a:pt x="85" y="275"/>
                    <a:pt x="101" y="261"/>
                    <a:pt x="117" y="260"/>
                  </a:cubicBezTo>
                  <a:cubicBezTo>
                    <a:pt x="118" y="260"/>
                    <a:pt x="118" y="260"/>
                    <a:pt x="119" y="260"/>
                  </a:cubicBezTo>
                  <a:cubicBezTo>
                    <a:pt x="132" y="260"/>
                    <a:pt x="145" y="269"/>
                    <a:pt x="162" y="270"/>
                  </a:cubicBezTo>
                  <a:cubicBezTo>
                    <a:pt x="163" y="270"/>
                    <a:pt x="165" y="269"/>
                    <a:pt x="166" y="269"/>
                  </a:cubicBezTo>
                  <a:cubicBezTo>
                    <a:pt x="166" y="270"/>
                    <a:pt x="166" y="270"/>
                    <a:pt x="166" y="270"/>
                  </a:cubicBezTo>
                  <a:cubicBezTo>
                    <a:pt x="175" y="271"/>
                    <a:pt x="179" y="275"/>
                    <a:pt x="183" y="282"/>
                  </a:cubicBezTo>
                  <a:cubicBezTo>
                    <a:pt x="187" y="289"/>
                    <a:pt x="189" y="298"/>
                    <a:pt x="191" y="305"/>
                  </a:cubicBezTo>
                  <a:cubicBezTo>
                    <a:pt x="199" y="328"/>
                    <a:pt x="217" y="335"/>
                    <a:pt x="238" y="340"/>
                  </a:cubicBezTo>
                  <a:cubicBezTo>
                    <a:pt x="247" y="342"/>
                    <a:pt x="255" y="343"/>
                    <a:pt x="261" y="347"/>
                  </a:cubicBezTo>
                  <a:cubicBezTo>
                    <a:pt x="266" y="349"/>
                    <a:pt x="270" y="355"/>
                    <a:pt x="276" y="359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84" y="364"/>
                    <a:pt x="296" y="368"/>
                    <a:pt x="303" y="374"/>
                  </a:cubicBezTo>
                  <a:cubicBezTo>
                    <a:pt x="307" y="377"/>
                    <a:pt x="311" y="382"/>
                    <a:pt x="314" y="387"/>
                  </a:cubicBezTo>
                  <a:cubicBezTo>
                    <a:pt x="317" y="392"/>
                    <a:pt x="320" y="397"/>
                    <a:pt x="327" y="399"/>
                  </a:cubicBezTo>
                  <a:cubicBezTo>
                    <a:pt x="321" y="398"/>
                    <a:pt x="320" y="391"/>
                    <a:pt x="317" y="387"/>
                  </a:cubicBezTo>
                  <a:cubicBezTo>
                    <a:pt x="314" y="383"/>
                    <a:pt x="312" y="377"/>
                    <a:pt x="307" y="373"/>
                  </a:cubicBezTo>
                  <a:cubicBezTo>
                    <a:pt x="303" y="369"/>
                    <a:pt x="298" y="366"/>
                    <a:pt x="293" y="363"/>
                  </a:cubicBezTo>
                  <a:cubicBezTo>
                    <a:pt x="294" y="363"/>
                    <a:pt x="296" y="363"/>
                    <a:pt x="297" y="363"/>
                  </a:cubicBezTo>
                  <a:cubicBezTo>
                    <a:pt x="308" y="363"/>
                    <a:pt x="319" y="358"/>
                    <a:pt x="329" y="358"/>
                  </a:cubicBezTo>
                  <a:moveTo>
                    <a:pt x="669" y="251"/>
                  </a:moveTo>
                  <a:cubicBezTo>
                    <a:pt x="665" y="248"/>
                    <a:pt x="665" y="243"/>
                    <a:pt x="664" y="237"/>
                  </a:cubicBezTo>
                  <a:cubicBezTo>
                    <a:pt x="664" y="230"/>
                    <a:pt x="664" y="223"/>
                    <a:pt x="660" y="216"/>
                  </a:cubicBezTo>
                  <a:cubicBezTo>
                    <a:pt x="655" y="211"/>
                    <a:pt x="650" y="208"/>
                    <a:pt x="648" y="202"/>
                  </a:cubicBezTo>
                  <a:cubicBezTo>
                    <a:pt x="647" y="198"/>
                    <a:pt x="648" y="192"/>
                    <a:pt x="645" y="186"/>
                  </a:cubicBezTo>
                  <a:cubicBezTo>
                    <a:pt x="639" y="173"/>
                    <a:pt x="627" y="163"/>
                    <a:pt x="615" y="157"/>
                  </a:cubicBezTo>
                  <a:cubicBezTo>
                    <a:pt x="605" y="153"/>
                    <a:pt x="597" y="146"/>
                    <a:pt x="590" y="138"/>
                  </a:cubicBezTo>
                  <a:cubicBezTo>
                    <a:pt x="575" y="114"/>
                    <a:pt x="550" y="106"/>
                    <a:pt x="533" y="89"/>
                  </a:cubicBezTo>
                  <a:cubicBezTo>
                    <a:pt x="526" y="83"/>
                    <a:pt x="523" y="75"/>
                    <a:pt x="523" y="66"/>
                  </a:cubicBezTo>
                  <a:cubicBezTo>
                    <a:pt x="523" y="64"/>
                    <a:pt x="524" y="61"/>
                    <a:pt x="524" y="57"/>
                  </a:cubicBezTo>
                  <a:cubicBezTo>
                    <a:pt x="529" y="41"/>
                    <a:pt x="548" y="34"/>
                    <a:pt x="548" y="34"/>
                  </a:cubicBezTo>
                  <a:cubicBezTo>
                    <a:pt x="565" y="26"/>
                    <a:pt x="577" y="20"/>
                    <a:pt x="595" y="15"/>
                  </a:cubicBezTo>
                  <a:cubicBezTo>
                    <a:pt x="601" y="13"/>
                    <a:pt x="611" y="11"/>
                    <a:pt x="618" y="11"/>
                  </a:cubicBezTo>
                  <a:cubicBezTo>
                    <a:pt x="621" y="11"/>
                    <a:pt x="625" y="11"/>
                    <a:pt x="627" y="12"/>
                  </a:cubicBezTo>
                  <a:cubicBezTo>
                    <a:pt x="630" y="12"/>
                    <a:pt x="632" y="12"/>
                    <a:pt x="633" y="13"/>
                  </a:cubicBezTo>
                  <a:cubicBezTo>
                    <a:pt x="639" y="14"/>
                    <a:pt x="641" y="16"/>
                    <a:pt x="645" y="17"/>
                  </a:cubicBezTo>
                  <a:cubicBezTo>
                    <a:pt x="644" y="14"/>
                    <a:pt x="643" y="11"/>
                    <a:pt x="642" y="9"/>
                  </a:cubicBezTo>
                  <a:cubicBezTo>
                    <a:pt x="640" y="4"/>
                    <a:pt x="635" y="2"/>
                    <a:pt x="627" y="0"/>
                  </a:cubicBezTo>
                  <a:cubicBezTo>
                    <a:pt x="624" y="0"/>
                    <a:pt x="621" y="0"/>
                    <a:pt x="617" y="0"/>
                  </a:cubicBezTo>
                  <a:cubicBezTo>
                    <a:pt x="608" y="0"/>
                    <a:pt x="599" y="1"/>
                    <a:pt x="592" y="3"/>
                  </a:cubicBezTo>
                  <a:cubicBezTo>
                    <a:pt x="574" y="9"/>
                    <a:pt x="554" y="17"/>
                    <a:pt x="537" y="25"/>
                  </a:cubicBezTo>
                  <a:cubicBezTo>
                    <a:pt x="518" y="34"/>
                    <a:pt x="492" y="49"/>
                    <a:pt x="485" y="73"/>
                  </a:cubicBezTo>
                  <a:cubicBezTo>
                    <a:pt x="484" y="78"/>
                    <a:pt x="483" y="83"/>
                    <a:pt x="483" y="88"/>
                  </a:cubicBezTo>
                  <a:cubicBezTo>
                    <a:pt x="483" y="106"/>
                    <a:pt x="494" y="118"/>
                    <a:pt x="505" y="133"/>
                  </a:cubicBezTo>
                  <a:cubicBezTo>
                    <a:pt x="517" y="150"/>
                    <a:pt x="530" y="169"/>
                    <a:pt x="531" y="188"/>
                  </a:cubicBezTo>
                  <a:cubicBezTo>
                    <a:pt x="531" y="189"/>
                    <a:pt x="531" y="189"/>
                    <a:pt x="531" y="189"/>
                  </a:cubicBezTo>
                  <a:cubicBezTo>
                    <a:pt x="531" y="196"/>
                    <a:pt x="527" y="204"/>
                    <a:pt x="527" y="212"/>
                  </a:cubicBezTo>
                  <a:cubicBezTo>
                    <a:pt x="525" y="216"/>
                    <a:pt x="526" y="220"/>
                    <a:pt x="525" y="221"/>
                  </a:cubicBezTo>
                  <a:cubicBezTo>
                    <a:pt x="524" y="225"/>
                    <a:pt x="521" y="228"/>
                    <a:pt x="518" y="233"/>
                  </a:cubicBezTo>
                  <a:cubicBezTo>
                    <a:pt x="516" y="239"/>
                    <a:pt x="515" y="244"/>
                    <a:pt x="513" y="247"/>
                  </a:cubicBezTo>
                  <a:cubicBezTo>
                    <a:pt x="512" y="249"/>
                    <a:pt x="510" y="251"/>
                    <a:pt x="503" y="251"/>
                  </a:cubicBezTo>
                  <a:cubicBezTo>
                    <a:pt x="503" y="251"/>
                    <a:pt x="502" y="251"/>
                    <a:pt x="502" y="251"/>
                  </a:cubicBezTo>
                  <a:cubicBezTo>
                    <a:pt x="499" y="251"/>
                    <a:pt x="495" y="251"/>
                    <a:pt x="491" y="251"/>
                  </a:cubicBezTo>
                  <a:cubicBezTo>
                    <a:pt x="490" y="251"/>
                    <a:pt x="488" y="251"/>
                    <a:pt x="486" y="251"/>
                  </a:cubicBezTo>
                  <a:cubicBezTo>
                    <a:pt x="480" y="253"/>
                    <a:pt x="477" y="256"/>
                    <a:pt x="472" y="256"/>
                  </a:cubicBezTo>
                  <a:cubicBezTo>
                    <a:pt x="471" y="256"/>
                    <a:pt x="471" y="256"/>
                    <a:pt x="470" y="256"/>
                  </a:cubicBezTo>
                  <a:cubicBezTo>
                    <a:pt x="462" y="256"/>
                    <a:pt x="453" y="254"/>
                    <a:pt x="443" y="254"/>
                  </a:cubicBezTo>
                  <a:cubicBezTo>
                    <a:pt x="442" y="254"/>
                    <a:pt x="441" y="254"/>
                    <a:pt x="440" y="254"/>
                  </a:cubicBezTo>
                  <a:cubicBezTo>
                    <a:pt x="437" y="255"/>
                    <a:pt x="434" y="255"/>
                    <a:pt x="432" y="255"/>
                  </a:cubicBezTo>
                  <a:cubicBezTo>
                    <a:pt x="430" y="255"/>
                    <a:pt x="428" y="255"/>
                    <a:pt x="426" y="254"/>
                  </a:cubicBezTo>
                  <a:cubicBezTo>
                    <a:pt x="425" y="253"/>
                    <a:pt x="419" y="251"/>
                    <a:pt x="416" y="245"/>
                  </a:cubicBezTo>
                  <a:cubicBezTo>
                    <a:pt x="417" y="247"/>
                    <a:pt x="420" y="255"/>
                    <a:pt x="424" y="257"/>
                  </a:cubicBezTo>
                  <a:cubicBezTo>
                    <a:pt x="426" y="258"/>
                    <a:pt x="429" y="259"/>
                    <a:pt x="432" y="259"/>
                  </a:cubicBezTo>
                  <a:cubicBezTo>
                    <a:pt x="435" y="259"/>
                    <a:pt x="438" y="258"/>
                    <a:pt x="441" y="258"/>
                  </a:cubicBezTo>
                  <a:cubicBezTo>
                    <a:pt x="442" y="258"/>
                    <a:pt x="442" y="258"/>
                    <a:pt x="443" y="258"/>
                  </a:cubicBezTo>
                  <a:cubicBezTo>
                    <a:pt x="444" y="258"/>
                    <a:pt x="445" y="258"/>
                    <a:pt x="446" y="258"/>
                  </a:cubicBezTo>
                  <a:cubicBezTo>
                    <a:pt x="447" y="258"/>
                    <a:pt x="447" y="259"/>
                    <a:pt x="446" y="260"/>
                  </a:cubicBezTo>
                  <a:cubicBezTo>
                    <a:pt x="439" y="264"/>
                    <a:pt x="438" y="272"/>
                    <a:pt x="433" y="275"/>
                  </a:cubicBezTo>
                  <a:cubicBezTo>
                    <a:pt x="429" y="279"/>
                    <a:pt x="422" y="279"/>
                    <a:pt x="415" y="280"/>
                  </a:cubicBezTo>
                  <a:cubicBezTo>
                    <a:pt x="409" y="281"/>
                    <a:pt x="403" y="282"/>
                    <a:pt x="400" y="292"/>
                  </a:cubicBezTo>
                  <a:cubicBezTo>
                    <a:pt x="403" y="285"/>
                    <a:pt x="408" y="285"/>
                    <a:pt x="415" y="283"/>
                  </a:cubicBezTo>
                  <a:cubicBezTo>
                    <a:pt x="421" y="282"/>
                    <a:pt x="429" y="282"/>
                    <a:pt x="436" y="277"/>
                  </a:cubicBezTo>
                  <a:cubicBezTo>
                    <a:pt x="441" y="272"/>
                    <a:pt x="444" y="268"/>
                    <a:pt x="449" y="265"/>
                  </a:cubicBezTo>
                  <a:cubicBezTo>
                    <a:pt x="453" y="262"/>
                    <a:pt x="458" y="264"/>
                    <a:pt x="465" y="263"/>
                  </a:cubicBezTo>
                  <a:cubicBezTo>
                    <a:pt x="466" y="262"/>
                    <a:pt x="469" y="262"/>
                    <a:pt x="470" y="262"/>
                  </a:cubicBezTo>
                  <a:cubicBezTo>
                    <a:pt x="471" y="262"/>
                    <a:pt x="471" y="262"/>
                    <a:pt x="472" y="262"/>
                  </a:cubicBezTo>
                  <a:cubicBezTo>
                    <a:pt x="479" y="261"/>
                    <a:pt x="483" y="258"/>
                    <a:pt x="488" y="257"/>
                  </a:cubicBezTo>
                  <a:cubicBezTo>
                    <a:pt x="489" y="257"/>
                    <a:pt x="490" y="257"/>
                    <a:pt x="491" y="257"/>
                  </a:cubicBezTo>
                  <a:cubicBezTo>
                    <a:pt x="494" y="257"/>
                    <a:pt x="498" y="257"/>
                    <a:pt x="502" y="257"/>
                  </a:cubicBezTo>
                  <a:cubicBezTo>
                    <a:pt x="502" y="257"/>
                    <a:pt x="503" y="257"/>
                    <a:pt x="503" y="257"/>
                  </a:cubicBezTo>
                  <a:cubicBezTo>
                    <a:pt x="511" y="257"/>
                    <a:pt x="516" y="254"/>
                    <a:pt x="519" y="250"/>
                  </a:cubicBezTo>
                  <a:cubicBezTo>
                    <a:pt x="521" y="245"/>
                    <a:pt x="521" y="241"/>
                    <a:pt x="524" y="236"/>
                  </a:cubicBezTo>
                  <a:cubicBezTo>
                    <a:pt x="524" y="234"/>
                    <a:pt x="526" y="232"/>
                    <a:pt x="527" y="230"/>
                  </a:cubicBezTo>
                  <a:cubicBezTo>
                    <a:pt x="528" y="229"/>
                    <a:pt x="530" y="229"/>
                    <a:pt x="530" y="230"/>
                  </a:cubicBezTo>
                  <a:cubicBezTo>
                    <a:pt x="533" y="237"/>
                    <a:pt x="538" y="244"/>
                    <a:pt x="541" y="250"/>
                  </a:cubicBezTo>
                  <a:cubicBezTo>
                    <a:pt x="545" y="260"/>
                    <a:pt x="550" y="272"/>
                    <a:pt x="550" y="282"/>
                  </a:cubicBezTo>
                  <a:cubicBezTo>
                    <a:pt x="550" y="283"/>
                    <a:pt x="550" y="284"/>
                    <a:pt x="550" y="285"/>
                  </a:cubicBezTo>
                  <a:cubicBezTo>
                    <a:pt x="549" y="294"/>
                    <a:pt x="542" y="302"/>
                    <a:pt x="538" y="314"/>
                  </a:cubicBezTo>
                  <a:cubicBezTo>
                    <a:pt x="538" y="314"/>
                    <a:pt x="538" y="314"/>
                    <a:pt x="538" y="314"/>
                  </a:cubicBezTo>
                  <a:cubicBezTo>
                    <a:pt x="536" y="317"/>
                    <a:pt x="535" y="319"/>
                    <a:pt x="533" y="320"/>
                  </a:cubicBezTo>
                  <a:cubicBezTo>
                    <a:pt x="530" y="323"/>
                    <a:pt x="525" y="325"/>
                    <a:pt x="521" y="329"/>
                  </a:cubicBezTo>
                  <a:cubicBezTo>
                    <a:pt x="516" y="334"/>
                    <a:pt x="515" y="339"/>
                    <a:pt x="512" y="342"/>
                  </a:cubicBezTo>
                  <a:cubicBezTo>
                    <a:pt x="510" y="345"/>
                    <a:pt x="505" y="347"/>
                    <a:pt x="500" y="349"/>
                  </a:cubicBezTo>
                  <a:cubicBezTo>
                    <a:pt x="486" y="356"/>
                    <a:pt x="481" y="364"/>
                    <a:pt x="476" y="378"/>
                  </a:cubicBezTo>
                  <a:cubicBezTo>
                    <a:pt x="471" y="390"/>
                    <a:pt x="467" y="401"/>
                    <a:pt x="454" y="402"/>
                  </a:cubicBezTo>
                  <a:cubicBezTo>
                    <a:pt x="452" y="403"/>
                    <a:pt x="450" y="403"/>
                    <a:pt x="449" y="403"/>
                  </a:cubicBezTo>
                  <a:cubicBezTo>
                    <a:pt x="444" y="403"/>
                    <a:pt x="439" y="402"/>
                    <a:pt x="434" y="402"/>
                  </a:cubicBezTo>
                  <a:cubicBezTo>
                    <a:pt x="429" y="402"/>
                    <a:pt x="425" y="402"/>
                    <a:pt x="419" y="406"/>
                  </a:cubicBezTo>
                  <a:cubicBezTo>
                    <a:pt x="423" y="403"/>
                    <a:pt x="429" y="405"/>
                    <a:pt x="434" y="405"/>
                  </a:cubicBezTo>
                  <a:cubicBezTo>
                    <a:pt x="439" y="405"/>
                    <a:pt x="443" y="406"/>
                    <a:pt x="448" y="406"/>
                  </a:cubicBezTo>
                  <a:cubicBezTo>
                    <a:pt x="450" y="406"/>
                    <a:pt x="453" y="406"/>
                    <a:pt x="455" y="405"/>
                  </a:cubicBezTo>
                  <a:cubicBezTo>
                    <a:pt x="457" y="405"/>
                    <a:pt x="458" y="405"/>
                    <a:pt x="460" y="404"/>
                  </a:cubicBezTo>
                  <a:cubicBezTo>
                    <a:pt x="459" y="405"/>
                    <a:pt x="458" y="407"/>
                    <a:pt x="457" y="409"/>
                  </a:cubicBezTo>
                  <a:cubicBezTo>
                    <a:pt x="455" y="416"/>
                    <a:pt x="449" y="427"/>
                    <a:pt x="442" y="427"/>
                  </a:cubicBezTo>
                  <a:cubicBezTo>
                    <a:pt x="442" y="427"/>
                    <a:pt x="443" y="427"/>
                    <a:pt x="442" y="427"/>
                  </a:cubicBezTo>
                  <a:cubicBezTo>
                    <a:pt x="443" y="427"/>
                    <a:pt x="442" y="427"/>
                    <a:pt x="442" y="427"/>
                  </a:cubicBezTo>
                  <a:cubicBezTo>
                    <a:pt x="454" y="427"/>
                    <a:pt x="457" y="418"/>
                    <a:pt x="460" y="411"/>
                  </a:cubicBezTo>
                  <a:cubicBezTo>
                    <a:pt x="462" y="406"/>
                    <a:pt x="462" y="407"/>
                    <a:pt x="466" y="403"/>
                  </a:cubicBezTo>
                  <a:cubicBezTo>
                    <a:pt x="469" y="399"/>
                    <a:pt x="474" y="394"/>
                    <a:pt x="478" y="389"/>
                  </a:cubicBezTo>
                  <a:cubicBezTo>
                    <a:pt x="479" y="386"/>
                    <a:pt x="480" y="383"/>
                    <a:pt x="481" y="380"/>
                  </a:cubicBezTo>
                  <a:cubicBezTo>
                    <a:pt x="487" y="367"/>
                    <a:pt x="490" y="361"/>
                    <a:pt x="503" y="354"/>
                  </a:cubicBezTo>
                  <a:cubicBezTo>
                    <a:pt x="507" y="352"/>
                    <a:pt x="513" y="351"/>
                    <a:pt x="517" y="346"/>
                  </a:cubicBezTo>
                  <a:cubicBezTo>
                    <a:pt x="521" y="341"/>
                    <a:pt x="522" y="337"/>
                    <a:pt x="525" y="334"/>
                  </a:cubicBezTo>
                  <a:cubicBezTo>
                    <a:pt x="528" y="331"/>
                    <a:pt x="533" y="329"/>
                    <a:pt x="537" y="325"/>
                  </a:cubicBezTo>
                  <a:cubicBezTo>
                    <a:pt x="538" y="333"/>
                    <a:pt x="541" y="339"/>
                    <a:pt x="543" y="346"/>
                  </a:cubicBezTo>
                  <a:cubicBezTo>
                    <a:pt x="543" y="348"/>
                    <a:pt x="543" y="349"/>
                    <a:pt x="543" y="351"/>
                  </a:cubicBezTo>
                  <a:cubicBezTo>
                    <a:pt x="543" y="359"/>
                    <a:pt x="537" y="364"/>
                    <a:pt x="535" y="376"/>
                  </a:cubicBezTo>
                  <a:cubicBezTo>
                    <a:pt x="533" y="382"/>
                    <a:pt x="533" y="390"/>
                    <a:pt x="533" y="397"/>
                  </a:cubicBezTo>
                  <a:cubicBezTo>
                    <a:pt x="533" y="413"/>
                    <a:pt x="538" y="429"/>
                    <a:pt x="539" y="442"/>
                  </a:cubicBezTo>
                  <a:cubicBezTo>
                    <a:pt x="539" y="443"/>
                    <a:pt x="539" y="444"/>
                    <a:pt x="539" y="445"/>
                  </a:cubicBezTo>
                  <a:cubicBezTo>
                    <a:pt x="539" y="466"/>
                    <a:pt x="522" y="494"/>
                    <a:pt x="519" y="518"/>
                  </a:cubicBezTo>
                  <a:cubicBezTo>
                    <a:pt x="518" y="523"/>
                    <a:pt x="524" y="526"/>
                    <a:pt x="526" y="520"/>
                  </a:cubicBezTo>
                  <a:cubicBezTo>
                    <a:pt x="530" y="497"/>
                    <a:pt x="544" y="469"/>
                    <a:pt x="544" y="445"/>
                  </a:cubicBezTo>
                  <a:cubicBezTo>
                    <a:pt x="544" y="444"/>
                    <a:pt x="544" y="443"/>
                    <a:pt x="544" y="441"/>
                  </a:cubicBezTo>
                  <a:cubicBezTo>
                    <a:pt x="543" y="428"/>
                    <a:pt x="541" y="412"/>
                    <a:pt x="541" y="397"/>
                  </a:cubicBezTo>
                  <a:cubicBezTo>
                    <a:pt x="541" y="390"/>
                    <a:pt x="541" y="383"/>
                    <a:pt x="543" y="377"/>
                  </a:cubicBezTo>
                  <a:cubicBezTo>
                    <a:pt x="544" y="369"/>
                    <a:pt x="551" y="363"/>
                    <a:pt x="551" y="351"/>
                  </a:cubicBezTo>
                  <a:cubicBezTo>
                    <a:pt x="551" y="349"/>
                    <a:pt x="551" y="347"/>
                    <a:pt x="551" y="345"/>
                  </a:cubicBezTo>
                  <a:cubicBezTo>
                    <a:pt x="548" y="335"/>
                    <a:pt x="545" y="329"/>
                    <a:pt x="545" y="323"/>
                  </a:cubicBezTo>
                  <a:cubicBezTo>
                    <a:pt x="545" y="321"/>
                    <a:pt x="545" y="319"/>
                    <a:pt x="546" y="316"/>
                  </a:cubicBezTo>
                  <a:cubicBezTo>
                    <a:pt x="549" y="307"/>
                    <a:pt x="557" y="299"/>
                    <a:pt x="558" y="286"/>
                  </a:cubicBezTo>
                  <a:cubicBezTo>
                    <a:pt x="558" y="285"/>
                    <a:pt x="558" y="283"/>
                    <a:pt x="558" y="282"/>
                  </a:cubicBezTo>
                  <a:cubicBezTo>
                    <a:pt x="558" y="269"/>
                    <a:pt x="552" y="257"/>
                    <a:pt x="548" y="247"/>
                  </a:cubicBezTo>
                  <a:cubicBezTo>
                    <a:pt x="543" y="236"/>
                    <a:pt x="535" y="226"/>
                    <a:pt x="534" y="217"/>
                  </a:cubicBezTo>
                  <a:cubicBezTo>
                    <a:pt x="534" y="217"/>
                    <a:pt x="534" y="216"/>
                    <a:pt x="534" y="215"/>
                  </a:cubicBezTo>
                  <a:cubicBezTo>
                    <a:pt x="534" y="208"/>
                    <a:pt x="538" y="199"/>
                    <a:pt x="539" y="189"/>
                  </a:cubicBezTo>
                  <a:cubicBezTo>
                    <a:pt x="539" y="189"/>
                    <a:pt x="539" y="189"/>
                    <a:pt x="539" y="188"/>
                  </a:cubicBezTo>
                  <a:cubicBezTo>
                    <a:pt x="538" y="166"/>
                    <a:pt x="524" y="145"/>
                    <a:pt x="511" y="128"/>
                  </a:cubicBezTo>
                  <a:cubicBezTo>
                    <a:pt x="500" y="113"/>
                    <a:pt x="491" y="102"/>
                    <a:pt x="491" y="88"/>
                  </a:cubicBezTo>
                  <a:cubicBezTo>
                    <a:pt x="491" y="84"/>
                    <a:pt x="492" y="80"/>
                    <a:pt x="493" y="75"/>
                  </a:cubicBezTo>
                  <a:cubicBezTo>
                    <a:pt x="496" y="63"/>
                    <a:pt x="506" y="53"/>
                    <a:pt x="517" y="45"/>
                  </a:cubicBezTo>
                  <a:cubicBezTo>
                    <a:pt x="519" y="44"/>
                    <a:pt x="520" y="45"/>
                    <a:pt x="520" y="47"/>
                  </a:cubicBezTo>
                  <a:cubicBezTo>
                    <a:pt x="518" y="50"/>
                    <a:pt x="517" y="53"/>
                    <a:pt x="517" y="55"/>
                  </a:cubicBezTo>
                  <a:cubicBezTo>
                    <a:pt x="516" y="59"/>
                    <a:pt x="515" y="63"/>
                    <a:pt x="515" y="66"/>
                  </a:cubicBezTo>
                  <a:cubicBezTo>
                    <a:pt x="515" y="77"/>
                    <a:pt x="519" y="87"/>
                    <a:pt x="527" y="95"/>
                  </a:cubicBezTo>
                  <a:cubicBezTo>
                    <a:pt x="548" y="114"/>
                    <a:pt x="573" y="122"/>
                    <a:pt x="585" y="147"/>
                  </a:cubicBezTo>
                  <a:cubicBezTo>
                    <a:pt x="590" y="157"/>
                    <a:pt x="595" y="169"/>
                    <a:pt x="596" y="180"/>
                  </a:cubicBezTo>
                  <a:cubicBezTo>
                    <a:pt x="596" y="181"/>
                    <a:pt x="596" y="182"/>
                    <a:pt x="596" y="183"/>
                  </a:cubicBezTo>
                  <a:cubicBezTo>
                    <a:pt x="596" y="189"/>
                    <a:pt x="595" y="195"/>
                    <a:pt x="595" y="202"/>
                  </a:cubicBezTo>
                  <a:cubicBezTo>
                    <a:pt x="595" y="206"/>
                    <a:pt x="595" y="210"/>
                    <a:pt x="597" y="215"/>
                  </a:cubicBezTo>
                  <a:cubicBezTo>
                    <a:pt x="604" y="230"/>
                    <a:pt x="615" y="242"/>
                    <a:pt x="619" y="256"/>
                  </a:cubicBezTo>
                  <a:cubicBezTo>
                    <a:pt x="620" y="260"/>
                    <a:pt x="620" y="262"/>
                    <a:pt x="620" y="265"/>
                  </a:cubicBezTo>
                  <a:cubicBezTo>
                    <a:pt x="620" y="276"/>
                    <a:pt x="614" y="284"/>
                    <a:pt x="608" y="297"/>
                  </a:cubicBezTo>
                  <a:cubicBezTo>
                    <a:pt x="607" y="301"/>
                    <a:pt x="606" y="305"/>
                    <a:pt x="606" y="308"/>
                  </a:cubicBezTo>
                  <a:cubicBezTo>
                    <a:pt x="606" y="323"/>
                    <a:pt x="617" y="333"/>
                    <a:pt x="616" y="344"/>
                  </a:cubicBezTo>
                  <a:cubicBezTo>
                    <a:pt x="616" y="346"/>
                    <a:pt x="616" y="347"/>
                    <a:pt x="616" y="349"/>
                  </a:cubicBezTo>
                  <a:cubicBezTo>
                    <a:pt x="615" y="355"/>
                    <a:pt x="609" y="361"/>
                    <a:pt x="609" y="370"/>
                  </a:cubicBezTo>
                  <a:cubicBezTo>
                    <a:pt x="608" y="371"/>
                    <a:pt x="608" y="372"/>
                    <a:pt x="608" y="373"/>
                  </a:cubicBezTo>
                  <a:cubicBezTo>
                    <a:pt x="608" y="382"/>
                    <a:pt x="611" y="391"/>
                    <a:pt x="611" y="400"/>
                  </a:cubicBezTo>
                  <a:cubicBezTo>
                    <a:pt x="611" y="407"/>
                    <a:pt x="616" y="404"/>
                    <a:pt x="616" y="399"/>
                  </a:cubicBezTo>
                  <a:cubicBezTo>
                    <a:pt x="616" y="390"/>
                    <a:pt x="613" y="380"/>
                    <a:pt x="614" y="372"/>
                  </a:cubicBezTo>
                  <a:cubicBezTo>
                    <a:pt x="614" y="372"/>
                    <a:pt x="614" y="371"/>
                    <a:pt x="614" y="370"/>
                  </a:cubicBezTo>
                  <a:cubicBezTo>
                    <a:pt x="614" y="364"/>
                    <a:pt x="619" y="359"/>
                    <a:pt x="621" y="350"/>
                  </a:cubicBezTo>
                  <a:cubicBezTo>
                    <a:pt x="621" y="348"/>
                    <a:pt x="621" y="346"/>
                    <a:pt x="621" y="344"/>
                  </a:cubicBezTo>
                  <a:cubicBezTo>
                    <a:pt x="621" y="329"/>
                    <a:pt x="613" y="319"/>
                    <a:pt x="614" y="308"/>
                  </a:cubicBezTo>
                  <a:cubicBezTo>
                    <a:pt x="614" y="306"/>
                    <a:pt x="614" y="303"/>
                    <a:pt x="616" y="300"/>
                  </a:cubicBezTo>
                  <a:cubicBezTo>
                    <a:pt x="621" y="288"/>
                    <a:pt x="628" y="279"/>
                    <a:pt x="628" y="265"/>
                  </a:cubicBezTo>
                  <a:cubicBezTo>
                    <a:pt x="628" y="262"/>
                    <a:pt x="627" y="258"/>
                    <a:pt x="627" y="255"/>
                  </a:cubicBezTo>
                  <a:cubicBezTo>
                    <a:pt x="622" y="237"/>
                    <a:pt x="611" y="225"/>
                    <a:pt x="605" y="211"/>
                  </a:cubicBezTo>
                  <a:cubicBezTo>
                    <a:pt x="603" y="208"/>
                    <a:pt x="603" y="205"/>
                    <a:pt x="603" y="202"/>
                  </a:cubicBezTo>
                  <a:cubicBezTo>
                    <a:pt x="603" y="196"/>
                    <a:pt x="604" y="190"/>
                    <a:pt x="604" y="183"/>
                  </a:cubicBezTo>
                  <a:cubicBezTo>
                    <a:pt x="604" y="182"/>
                    <a:pt x="604" y="180"/>
                    <a:pt x="604" y="179"/>
                  </a:cubicBezTo>
                  <a:cubicBezTo>
                    <a:pt x="603" y="170"/>
                    <a:pt x="600" y="162"/>
                    <a:pt x="597" y="153"/>
                  </a:cubicBezTo>
                  <a:cubicBezTo>
                    <a:pt x="602" y="157"/>
                    <a:pt x="607" y="160"/>
                    <a:pt x="613" y="163"/>
                  </a:cubicBezTo>
                  <a:cubicBezTo>
                    <a:pt x="624" y="168"/>
                    <a:pt x="634" y="177"/>
                    <a:pt x="640" y="188"/>
                  </a:cubicBezTo>
                  <a:cubicBezTo>
                    <a:pt x="642" y="192"/>
                    <a:pt x="641" y="198"/>
                    <a:pt x="642" y="204"/>
                  </a:cubicBezTo>
                  <a:cubicBezTo>
                    <a:pt x="645" y="212"/>
                    <a:pt x="651" y="215"/>
                    <a:pt x="655" y="220"/>
                  </a:cubicBezTo>
                  <a:cubicBezTo>
                    <a:pt x="658" y="224"/>
                    <a:pt x="658" y="230"/>
                    <a:pt x="658" y="237"/>
                  </a:cubicBezTo>
                  <a:cubicBezTo>
                    <a:pt x="659" y="243"/>
                    <a:pt x="660" y="249"/>
                    <a:pt x="667" y="254"/>
                  </a:cubicBezTo>
                  <a:cubicBezTo>
                    <a:pt x="669" y="257"/>
                    <a:pt x="672" y="252"/>
                    <a:pt x="669" y="251"/>
                  </a:cubicBezTo>
                </a:path>
              </a:pathLst>
            </a:custGeom>
            <a:solidFill>
              <a:srgbClr val="538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2" name="Freeform 999">
              <a:extLst>
                <a:ext uri="{FF2B5EF4-FFF2-40B4-BE49-F238E27FC236}">
                  <a16:creationId xmlns:a16="http://schemas.microsoft.com/office/drawing/2014/main" id="{320FFFBA-4172-4DE7-9949-8E9C8E57C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774"/>
              <a:ext cx="59" cy="119"/>
            </a:xfrm>
            <a:custGeom>
              <a:avLst/>
              <a:gdLst>
                <a:gd name="T0" fmla="*/ 304 w 26"/>
                <a:gd name="T1" fmla="*/ 191 h 53"/>
                <a:gd name="T2" fmla="*/ 36 w 26"/>
                <a:gd name="T3" fmla="*/ 317 h 53"/>
                <a:gd name="T4" fmla="*/ 25 w 26"/>
                <a:gd name="T5" fmla="*/ 519 h 53"/>
                <a:gd name="T6" fmla="*/ 247 w 26"/>
                <a:gd name="T7" fmla="*/ 543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53">
                  <a:moveTo>
                    <a:pt x="26" y="17"/>
                  </a:moveTo>
                  <a:cubicBezTo>
                    <a:pt x="17" y="0"/>
                    <a:pt x="4" y="19"/>
                    <a:pt x="3" y="28"/>
                  </a:cubicBezTo>
                  <a:cubicBezTo>
                    <a:pt x="2" y="33"/>
                    <a:pt x="0" y="41"/>
                    <a:pt x="2" y="46"/>
                  </a:cubicBezTo>
                  <a:cubicBezTo>
                    <a:pt x="6" y="53"/>
                    <a:pt x="16" y="51"/>
                    <a:pt x="21" y="48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3" name="Freeform 1000">
              <a:extLst>
                <a:ext uri="{FF2B5EF4-FFF2-40B4-BE49-F238E27FC236}">
                  <a16:creationId xmlns:a16="http://schemas.microsoft.com/office/drawing/2014/main" id="{1B3A7889-7882-4BCD-9AD9-4F1E44DC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830"/>
              <a:ext cx="36" cy="16"/>
            </a:xfrm>
            <a:custGeom>
              <a:avLst/>
              <a:gdLst>
                <a:gd name="T0" fmla="*/ 0 w 16"/>
                <a:gd name="T1" fmla="*/ 0 h 7"/>
                <a:gd name="T2" fmla="*/ 92 w 16"/>
                <a:gd name="T3" fmla="*/ 85 h 7"/>
                <a:gd name="T4" fmla="*/ 182 w 16"/>
                <a:gd name="T5" fmla="*/ 4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4" y="0"/>
                    <a:pt x="8" y="3"/>
                    <a:pt x="8" y="7"/>
                  </a:cubicBezTo>
                  <a:cubicBezTo>
                    <a:pt x="10" y="5"/>
                    <a:pt x="13" y="4"/>
                    <a:pt x="16" y="4"/>
                  </a:cubicBezTo>
                </a:path>
              </a:pathLst>
            </a:custGeom>
            <a:noFill/>
            <a:ln w="7938" cap="flat">
              <a:solidFill>
                <a:srgbClr val="E6862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4" name="Freeform 1001">
              <a:extLst>
                <a:ext uri="{FF2B5EF4-FFF2-40B4-BE49-F238E27FC236}">
                  <a16:creationId xmlns:a16="http://schemas.microsoft.com/office/drawing/2014/main" id="{FFF21462-7100-40AD-88BC-8A3C5535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424"/>
              <a:ext cx="119" cy="27"/>
            </a:xfrm>
            <a:custGeom>
              <a:avLst/>
              <a:gdLst>
                <a:gd name="T0" fmla="*/ 337 w 53"/>
                <a:gd name="T1" fmla="*/ 25 h 12"/>
                <a:gd name="T2" fmla="*/ 599 w 53"/>
                <a:gd name="T3" fmla="*/ 137 h 12"/>
                <a:gd name="T4" fmla="*/ 337 w 53"/>
                <a:gd name="T5" fmla="*/ 81 h 12"/>
                <a:gd name="T6" fmla="*/ 0 w 53"/>
                <a:gd name="T7" fmla="*/ 137 h 12"/>
                <a:gd name="T8" fmla="*/ 263 w 53"/>
                <a:gd name="T9" fmla="*/ 2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2">
                  <a:moveTo>
                    <a:pt x="30" y="2"/>
                  </a:moveTo>
                  <a:cubicBezTo>
                    <a:pt x="39" y="2"/>
                    <a:pt x="52" y="0"/>
                    <a:pt x="53" y="12"/>
                  </a:cubicBezTo>
                  <a:cubicBezTo>
                    <a:pt x="48" y="5"/>
                    <a:pt x="38" y="6"/>
                    <a:pt x="30" y="7"/>
                  </a:cubicBezTo>
                  <a:cubicBezTo>
                    <a:pt x="20" y="7"/>
                    <a:pt x="11" y="9"/>
                    <a:pt x="0" y="12"/>
                  </a:cubicBezTo>
                  <a:cubicBezTo>
                    <a:pt x="7" y="11"/>
                    <a:pt x="20" y="8"/>
                    <a:pt x="23" y="2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5" name="Freeform 1002">
              <a:extLst>
                <a:ext uri="{FF2B5EF4-FFF2-40B4-BE49-F238E27FC236}">
                  <a16:creationId xmlns:a16="http://schemas.microsoft.com/office/drawing/2014/main" id="{DE9500E4-44D8-46B7-92A0-1A5ADD03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3007"/>
              <a:ext cx="23" cy="97"/>
            </a:xfrm>
            <a:custGeom>
              <a:avLst/>
              <a:gdLst>
                <a:gd name="T0" fmla="*/ 74 w 10"/>
                <a:gd name="T1" fmla="*/ 138 h 43"/>
                <a:gd name="T2" fmla="*/ 0 w 10"/>
                <a:gd name="T3" fmla="*/ 494 h 43"/>
                <a:gd name="T4" fmla="*/ 37 w 10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3">
                  <a:moveTo>
                    <a:pt x="6" y="12"/>
                  </a:moveTo>
                  <a:cubicBezTo>
                    <a:pt x="10" y="20"/>
                    <a:pt x="7" y="38"/>
                    <a:pt x="0" y="43"/>
                  </a:cubicBezTo>
                  <a:cubicBezTo>
                    <a:pt x="10" y="32"/>
                    <a:pt x="6" y="12"/>
                    <a:pt x="3" y="0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6" name="Freeform 1003">
              <a:extLst>
                <a:ext uri="{FF2B5EF4-FFF2-40B4-BE49-F238E27FC236}">
                  <a16:creationId xmlns:a16="http://schemas.microsoft.com/office/drawing/2014/main" id="{50771D71-043C-4F29-990C-100F3C7A2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794"/>
              <a:ext cx="15" cy="94"/>
            </a:xfrm>
            <a:custGeom>
              <a:avLst/>
              <a:gdLst>
                <a:gd name="T0" fmla="*/ 51 w 7"/>
                <a:gd name="T1" fmla="*/ 56 h 42"/>
                <a:gd name="T2" fmla="*/ 69 w 7"/>
                <a:gd name="T3" fmla="*/ 470 h 42"/>
                <a:gd name="T4" fmla="*/ 41 w 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2">
                  <a:moveTo>
                    <a:pt x="5" y="5"/>
                  </a:moveTo>
                  <a:cubicBezTo>
                    <a:pt x="7" y="17"/>
                    <a:pt x="4" y="30"/>
                    <a:pt x="7" y="42"/>
                  </a:cubicBezTo>
                  <a:cubicBezTo>
                    <a:pt x="0" y="28"/>
                    <a:pt x="7" y="15"/>
                    <a:pt x="4" y="0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7" name="Freeform 1004">
              <a:extLst>
                <a:ext uri="{FF2B5EF4-FFF2-40B4-BE49-F238E27FC236}">
                  <a16:creationId xmlns:a16="http://schemas.microsoft.com/office/drawing/2014/main" id="{5C8F055C-65A2-4D80-B5CF-E85AF9DF6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935"/>
              <a:ext cx="35" cy="68"/>
            </a:xfrm>
            <a:custGeom>
              <a:avLst/>
              <a:gdLst>
                <a:gd name="T0" fmla="*/ 133 w 16"/>
                <a:gd name="T1" fmla="*/ 0 h 30"/>
                <a:gd name="T2" fmla="*/ 158 w 16"/>
                <a:gd name="T3" fmla="*/ 150 h 30"/>
                <a:gd name="T4" fmla="*/ 0 w 16"/>
                <a:gd name="T5" fmla="*/ 349 h 30"/>
                <a:gd name="T6" fmla="*/ 61 w 16"/>
                <a:gd name="T7" fmla="*/ 150 h 30"/>
                <a:gd name="T8" fmla="*/ 105 w 16"/>
                <a:gd name="T9" fmla="*/ 93 h 30"/>
                <a:gd name="T10" fmla="*/ 125 w 16"/>
                <a:gd name="T11" fmla="*/ 1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13" y="0"/>
                  </a:moveTo>
                  <a:cubicBezTo>
                    <a:pt x="13" y="5"/>
                    <a:pt x="16" y="8"/>
                    <a:pt x="15" y="13"/>
                  </a:cubicBezTo>
                  <a:cubicBezTo>
                    <a:pt x="7" y="14"/>
                    <a:pt x="2" y="23"/>
                    <a:pt x="0" y="30"/>
                  </a:cubicBezTo>
                  <a:cubicBezTo>
                    <a:pt x="2" y="24"/>
                    <a:pt x="2" y="19"/>
                    <a:pt x="6" y="13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5"/>
                    <a:pt x="10" y="3"/>
                    <a:pt x="12" y="1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8" name="Freeform 1005">
              <a:extLst>
                <a:ext uri="{FF2B5EF4-FFF2-40B4-BE49-F238E27FC236}">
                  <a16:creationId xmlns:a16="http://schemas.microsoft.com/office/drawing/2014/main" id="{0BE55BC9-7D8F-41D4-AF1E-0629809D3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807"/>
              <a:ext cx="36" cy="90"/>
            </a:xfrm>
            <a:custGeom>
              <a:avLst/>
              <a:gdLst>
                <a:gd name="T0" fmla="*/ 182 w 16"/>
                <a:gd name="T1" fmla="*/ 0 h 40"/>
                <a:gd name="T2" fmla="*/ 126 w 16"/>
                <a:gd name="T3" fmla="*/ 101 h 40"/>
                <a:gd name="T4" fmla="*/ 72 w 16"/>
                <a:gd name="T5" fmla="*/ 182 h 40"/>
                <a:gd name="T6" fmla="*/ 56 w 16"/>
                <a:gd name="T7" fmla="*/ 457 h 40"/>
                <a:gd name="T8" fmla="*/ 117 w 16"/>
                <a:gd name="T9" fmla="*/ 8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0">
                  <a:moveTo>
                    <a:pt x="16" y="0"/>
                  </a:moveTo>
                  <a:cubicBezTo>
                    <a:pt x="13" y="2"/>
                    <a:pt x="12" y="5"/>
                    <a:pt x="11" y="9"/>
                  </a:cubicBezTo>
                  <a:cubicBezTo>
                    <a:pt x="10" y="12"/>
                    <a:pt x="7" y="14"/>
                    <a:pt x="6" y="16"/>
                  </a:cubicBezTo>
                  <a:cubicBezTo>
                    <a:pt x="2" y="25"/>
                    <a:pt x="7" y="31"/>
                    <a:pt x="5" y="40"/>
                  </a:cubicBezTo>
                  <a:cubicBezTo>
                    <a:pt x="2" y="30"/>
                    <a:pt x="0" y="13"/>
                    <a:pt x="10" y="7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29" name="Freeform 1006">
              <a:extLst>
                <a:ext uri="{FF2B5EF4-FFF2-40B4-BE49-F238E27FC236}">
                  <a16:creationId xmlns:a16="http://schemas.microsoft.com/office/drawing/2014/main" id="{544E40F6-BC17-45E7-84FE-1C2C0AA7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733"/>
              <a:ext cx="43" cy="50"/>
            </a:xfrm>
            <a:custGeom>
              <a:avLst/>
              <a:gdLst>
                <a:gd name="T0" fmla="*/ 45 w 19"/>
                <a:gd name="T1" fmla="*/ 259 h 22"/>
                <a:gd name="T2" fmla="*/ 102 w 19"/>
                <a:gd name="T3" fmla="*/ 186 h 22"/>
                <a:gd name="T4" fmla="*/ 220 w 19"/>
                <a:gd name="T5" fmla="*/ 0 h 22"/>
                <a:gd name="T6" fmla="*/ 72 w 19"/>
                <a:gd name="T7" fmla="*/ 20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2">
                  <a:moveTo>
                    <a:pt x="4" y="22"/>
                  </a:moveTo>
                  <a:cubicBezTo>
                    <a:pt x="5" y="22"/>
                    <a:pt x="8" y="18"/>
                    <a:pt x="9" y="16"/>
                  </a:cubicBezTo>
                  <a:cubicBezTo>
                    <a:pt x="0" y="10"/>
                    <a:pt x="14" y="2"/>
                    <a:pt x="19" y="0"/>
                  </a:cubicBezTo>
                  <a:cubicBezTo>
                    <a:pt x="9" y="0"/>
                    <a:pt x="2" y="8"/>
                    <a:pt x="6" y="17"/>
                  </a:cubicBezTo>
                </a:path>
              </a:pathLst>
            </a:custGeom>
            <a:solidFill>
              <a:srgbClr val="006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0" name="Freeform 1007">
              <a:extLst>
                <a:ext uri="{FF2B5EF4-FFF2-40B4-BE49-F238E27FC236}">
                  <a16:creationId xmlns:a16="http://schemas.microsoft.com/office/drawing/2014/main" id="{C8AA91F4-7C62-4E7C-813D-1FB401511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666"/>
              <a:ext cx="110" cy="43"/>
            </a:xfrm>
            <a:custGeom>
              <a:avLst/>
              <a:gdLst>
                <a:gd name="T0" fmla="*/ 0 w 49"/>
                <a:gd name="T1" fmla="*/ 220 h 19"/>
                <a:gd name="T2" fmla="*/ 126 w 49"/>
                <a:gd name="T3" fmla="*/ 138 h 19"/>
                <a:gd name="T4" fmla="*/ 247 w 49"/>
                <a:gd name="T5" fmla="*/ 81 h 19"/>
                <a:gd name="T6" fmla="*/ 554 w 49"/>
                <a:gd name="T7" fmla="*/ 11 h 19"/>
                <a:gd name="T8" fmla="*/ 157 w 49"/>
                <a:gd name="T9" fmla="*/ 10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9">
                  <a:moveTo>
                    <a:pt x="0" y="19"/>
                  </a:moveTo>
                  <a:cubicBezTo>
                    <a:pt x="4" y="18"/>
                    <a:pt x="7" y="14"/>
                    <a:pt x="11" y="12"/>
                  </a:cubicBezTo>
                  <a:cubicBezTo>
                    <a:pt x="15" y="10"/>
                    <a:pt x="18" y="8"/>
                    <a:pt x="22" y="7"/>
                  </a:cubicBezTo>
                  <a:cubicBezTo>
                    <a:pt x="31" y="5"/>
                    <a:pt x="40" y="6"/>
                    <a:pt x="49" y="1"/>
                  </a:cubicBezTo>
                  <a:cubicBezTo>
                    <a:pt x="38" y="5"/>
                    <a:pt x="22" y="0"/>
                    <a:pt x="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1" name="Freeform 1008">
              <a:extLst>
                <a:ext uri="{FF2B5EF4-FFF2-40B4-BE49-F238E27FC236}">
                  <a16:creationId xmlns:a16="http://schemas.microsoft.com/office/drawing/2014/main" id="{B6E759E2-94CB-4E95-93A3-F84DB4D80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958"/>
              <a:ext cx="161" cy="78"/>
            </a:xfrm>
            <a:custGeom>
              <a:avLst/>
              <a:gdLst>
                <a:gd name="T0" fmla="*/ 344 w 72"/>
                <a:gd name="T1" fmla="*/ 377 h 35"/>
                <a:gd name="T2" fmla="*/ 805 w 72"/>
                <a:gd name="T3" fmla="*/ 209 h 35"/>
                <a:gd name="T4" fmla="*/ 369 w 72"/>
                <a:gd name="T5" fmla="*/ 352 h 35"/>
                <a:gd name="T6" fmla="*/ 0 w 72"/>
                <a:gd name="T7" fmla="*/ 0 h 35"/>
                <a:gd name="T8" fmla="*/ 344 w 72"/>
                <a:gd name="T9" fmla="*/ 377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35">
                  <a:moveTo>
                    <a:pt x="31" y="34"/>
                  </a:moveTo>
                  <a:cubicBezTo>
                    <a:pt x="44" y="34"/>
                    <a:pt x="64" y="24"/>
                    <a:pt x="72" y="19"/>
                  </a:cubicBezTo>
                  <a:cubicBezTo>
                    <a:pt x="64" y="20"/>
                    <a:pt x="54" y="32"/>
                    <a:pt x="33" y="32"/>
                  </a:cubicBezTo>
                  <a:cubicBezTo>
                    <a:pt x="13" y="31"/>
                    <a:pt x="2" y="10"/>
                    <a:pt x="0" y="0"/>
                  </a:cubicBezTo>
                  <a:cubicBezTo>
                    <a:pt x="1" y="12"/>
                    <a:pt x="18" y="35"/>
                    <a:pt x="31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2" name="Freeform 1009">
              <a:extLst>
                <a:ext uri="{FF2B5EF4-FFF2-40B4-BE49-F238E27FC236}">
                  <a16:creationId xmlns:a16="http://schemas.microsoft.com/office/drawing/2014/main" id="{33CD3B3E-034B-44C1-8745-CD41664BF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2523"/>
              <a:ext cx="72" cy="141"/>
            </a:xfrm>
            <a:custGeom>
              <a:avLst/>
              <a:gdLst>
                <a:gd name="T0" fmla="*/ 162 w 32"/>
                <a:gd name="T1" fmla="*/ 707 h 63"/>
                <a:gd name="T2" fmla="*/ 365 w 32"/>
                <a:gd name="T3" fmla="*/ 0 h 63"/>
                <a:gd name="T4" fmla="*/ 162 w 32"/>
                <a:gd name="T5" fmla="*/ 707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63">
                  <a:moveTo>
                    <a:pt x="14" y="63"/>
                  </a:moveTo>
                  <a:cubicBezTo>
                    <a:pt x="0" y="33"/>
                    <a:pt x="17" y="13"/>
                    <a:pt x="32" y="0"/>
                  </a:cubicBezTo>
                  <a:cubicBezTo>
                    <a:pt x="24" y="6"/>
                    <a:pt x="3" y="33"/>
                    <a:pt x="14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3" name="Freeform 1010">
              <a:extLst>
                <a:ext uri="{FF2B5EF4-FFF2-40B4-BE49-F238E27FC236}">
                  <a16:creationId xmlns:a16="http://schemas.microsoft.com/office/drawing/2014/main" id="{631A8BE1-2424-463E-B76E-258D54F2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774"/>
              <a:ext cx="81" cy="354"/>
            </a:xfrm>
            <a:custGeom>
              <a:avLst/>
              <a:gdLst>
                <a:gd name="T0" fmla="*/ 0 w 36"/>
                <a:gd name="T1" fmla="*/ 0 h 158"/>
                <a:gd name="T2" fmla="*/ 194 w 36"/>
                <a:gd name="T3" fmla="*/ 518 h 158"/>
                <a:gd name="T4" fmla="*/ 344 w 36"/>
                <a:gd name="T5" fmla="*/ 1105 h 158"/>
                <a:gd name="T6" fmla="*/ 218 w 36"/>
                <a:gd name="T7" fmla="*/ 1777 h 158"/>
                <a:gd name="T8" fmla="*/ 254 w 36"/>
                <a:gd name="T9" fmla="*/ 1497 h 158"/>
                <a:gd name="T10" fmla="*/ 401 w 36"/>
                <a:gd name="T11" fmla="*/ 1069 h 158"/>
                <a:gd name="T12" fmla="*/ 254 w 36"/>
                <a:gd name="T13" fmla="*/ 571 h 158"/>
                <a:gd name="T14" fmla="*/ 0 w 36"/>
                <a:gd name="T15" fmla="*/ 0 h 1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158">
                  <a:moveTo>
                    <a:pt x="0" y="0"/>
                  </a:moveTo>
                  <a:cubicBezTo>
                    <a:pt x="2" y="17"/>
                    <a:pt x="3" y="27"/>
                    <a:pt x="17" y="46"/>
                  </a:cubicBezTo>
                  <a:cubicBezTo>
                    <a:pt x="30" y="65"/>
                    <a:pt x="35" y="77"/>
                    <a:pt x="30" y="98"/>
                  </a:cubicBezTo>
                  <a:cubicBezTo>
                    <a:pt x="25" y="119"/>
                    <a:pt x="15" y="128"/>
                    <a:pt x="19" y="158"/>
                  </a:cubicBezTo>
                  <a:cubicBezTo>
                    <a:pt x="19" y="151"/>
                    <a:pt x="19" y="141"/>
                    <a:pt x="22" y="133"/>
                  </a:cubicBezTo>
                  <a:cubicBezTo>
                    <a:pt x="26" y="119"/>
                    <a:pt x="34" y="106"/>
                    <a:pt x="35" y="95"/>
                  </a:cubicBezTo>
                  <a:cubicBezTo>
                    <a:pt x="36" y="78"/>
                    <a:pt x="36" y="72"/>
                    <a:pt x="22" y="51"/>
                  </a:cubicBezTo>
                  <a:cubicBezTo>
                    <a:pt x="9" y="31"/>
                    <a:pt x="0" y="1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4" name="Freeform 1011">
              <a:extLst>
                <a:ext uri="{FF2B5EF4-FFF2-40B4-BE49-F238E27FC236}">
                  <a16:creationId xmlns:a16="http://schemas.microsoft.com/office/drawing/2014/main" id="{9A7F0E11-FF64-436F-92EC-F0D60D2A6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926"/>
              <a:ext cx="58" cy="117"/>
            </a:xfrm>
            <a:custGeom>
              <a:avLst/>
              <a:gdLst>
                <a:gd name="T0" fmla="*/ 9 w 26"/>
                <a:gd name="T1" fmla="*/ 25 h 52"/>
                <a:gd name="T2" fmla="*/ 80 w 26"/>
                <a:gd name="T3" fmla="*/ 365 h 52"/>
                <a:gd name="T4" fmla="*/ 154 w 26"/>
                <a:gd name="T5" fmla="*/ 502 h 52"/>
                <a:gd name="T6" fmla="*/ 288 w 26"/>
                <a:gd name="T7" fmla="*/ 592 h 52"/>
                <a:gd name="T8" fmla="*/ 89 w 26"/>
                <a:gd name="T9" fmla="*/ 344 h 52"/>
                <a:gd name="T10" fmla="*/ 56 w 26"/>
                <a:gd name="T11" fmla="*/ 194 h 52"/>
                <a:gd name="T12" fmla="*/ 9 w 26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2">
                  <a:moveTo>
                    <a:pt x="1" y="2"/>
                  </a:moveTo>
                  <a:cubicBezTo>
                    <a:pt x="5" y="11"/>
                    <a:pt x="4" y="22"/>
                    <a:pt x="7" y="32"/>
                  </a:cubicBezTo>
                  <a:cubicBezTo>
                    <a:pt x="9" y="36"/>
                    <a:pt x="11" y="41"/>
                    <a:pt x="14" y="44"/>
                  </a:cubicBezTo>
                  <a:cubicBezTo>
                    <a:pt x="17" y="48"/>
                    <a:pt x="22" y="50"/>
                    <a:pt x="26" y="52"/>
                  </a:cubicBezTo>
                  <a:cubicBezTo>
                    <a:pt x="19" y="45"/>
                    <a:pt x="13" y="40"/>
                    <a:pt x="8" y="30"/>
                  </a:cubicBezTo>
                  <a:cubicBezTo>
                    <a:pt x="7" y="26"/>
                    <a:pt x="7" y="21"/>
                    <a:pt x="5" y="17"/>
                  </a:cubicBezTo>
                  <a:cubicBezTo>
                    <a:pt x="4" y="11"/>
                    <a:pt x="0" y="6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5" name="Freeform 1012">
              <a:extLst>
                <a:ext uri="{FF2B5EF4-FFF2-40B4-BE49-F238E27FC236}">
                  <a16:creationId xmlns:a16="http://schemas.microsoft.com/office/drawing/2014/main" id="{C1172BED-1228-44AF-A1BB-635EC2115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157"/>
              <a:ext cx="22" cy="128"/>
            </a:xfrm>
            <a:custGeom>
              <a:avLst/>
              <a:gdLst>
                <a:gd name="T0" fmla="*/ 0 w 10"/>
                <a:gd name="T1" fmla="*/ 45 h 57"/>
                <a:gd name="T2" fmla="*/ 64 w 10"/>
                <a:gd name="T3" fmla="*/ 328 h 57"/>
                <a:gd name="T4" fmla="*/ 97 w 10"/>
                <a:gd name="T5" fmla="*/ 644 h 57"/>
                <a:gd name="T6" fmla="*/ 97 w 10"/>
                <a:gd name="T7" fmla="*/ 499 h 57"/>
                <a:gd name="T8" fmla="*/ 97 w 10"/>
                <a:gd name="T9" fmla="*/ 353 h 57"/>
                <a:gd name="T10" fmla="*/ 64 w 10"/>
                <a:gd name="T11" fmla="*/ 227 h 57"/>
                <a:gd name="T12" fmla="*/ 9 w 10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57">
                  <a:moveTo>
                    <a:pt x="0" y="4"/>
                  </a:moveTo>
                  <a:cubicBezTo>
                    <a:pt x="3" y="13"/>
                    <a:pt x="4" y="21"/>
                    <a:pt x="6" y="29"/>
                  </a:cubicBezTo>
                  <a:cubicBezTo>
                    <a:pt x="8" y="39"/>
                    <a:pt x="9" y="47"/>
                    <a:pt x="9" y="57"/>
                  </a:cubicBezTo>
                  <a:cubicBezTo>
                    <a:pt x="10" y="53"/>
                    <a:pt x="9" y="48"/>
                    <a:pt x="9" y="44"/>
                  </a:cubicBezTo>
                  <a:cubicBezTo>
                    <a:pt x="9" y="40"/>
                    <a:pt x="10" y="36"/>
                    <a:pt x="9" y="31"/>
                  </a:cubicBezTo>
                  <a:cubicBezTo>
                    <a:pt x="9" y="28"/>
                    <a:pt x="7" y="24"/>
                    <a:pt x="6" y="20"/>
                  </a:cubicBezTo>
                  <a:cubicBezTo>
                    <a:pt x="4" y="14"/>
                    <a:pt x="3" y="7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6" name="Freeform 1013">
              <a:extLst>
                <a:ext uri="{FF2B5EF4-FFF2-40B4-BE49-F238E27FC236}">
                  <a16:creationId xmlns:a16="http://schemas.microsoft.com/office/drawing/2014/main" id="{503E1BC7-06C9-4341-87B2-D2506EEB7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198"/>
              <a:ext cx="27" cy="74"/>
            </a:xfrm>
            <a:custGeom>
              <a:avLst/>
              <a:gdLst>
                <a:gd name="T0" fmla="*/ 72 w 12"/>
                <a:gd name="T1" fmla="*/ 126 h 33"/>
                <a:gd name="T2" fmla="*/ 92 w 12"/>
                <a:gd name="T3" fmla="*/ 372 h 33"/>
                <a:gd name="T4" fmla="*/ 137 w 1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3">
                  <a:moveTo>
                    <a:pt x="6" y="11"/>
                  </a:moveTo>
                  <a:cubicBezTo>
                    <a:pt x="1" y="16"/>
                    <a:pt x="2" y="29"/>
                    <a:pt x="8" y="33"/>
                  </a:cubicBezTo>
                  <a:cubicBezTo>
                    <a:pt x="0" y="27"/>
                    <a:pt x="7" y="6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7" name="Freeform 1014">
              <a:extLst>
                <a:ext uri="{FF2B5EF4-FFF2-40B4-BE49-F238E27FC236}">
                  <a16:creationId xmlns:a16="http://schemas.microsoft.com/office/drawing/2014/main" id="{0F30E375-5965-4A7C-8C13-61F199E4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485"/>
              <a:ext cx="25" cy="103"/>
            </a:xfrm>
            <a:custGeom>
              <a:avLst/>
              <a:gdLst>
                <a:gd name="T0" fmla="*/ 130 w 11"/>
                <a:gd name="T1" fmla="*/ 0 h 46"/>
                <a:gd name="T2" fmla="*/ 25 w 11"/>
                <a:gd name="T3" fmla="*/ 271 h 46"/>
                <a:gd name="T4" fmla="*/ 0 w 11"/>
                <a:gd name="T5" fmla="*/ 517 h 46"/>
                <a:gd name="T6" fmla="*/ 25 w 11"/>
                <a:gd name="T7" fmla="*/ 246 h 46"/>
                <a:gd name="T8" fmla="*/ 118 w 11"/>
                <a:gd name="T9" fmla="*/ 3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6">
                  <a:moveTo>
                    <a:pt x="11" y="0"/>
                  </a:moveTo>
                  <a:cubicBezTo>
                    <a:pt x="9" y="8"/>
                    <a:pt x="3" y="15"/>
                    <a:pt x="2" y="24"/>
                  </a:cubicBezTo>
                  <a:cubicBezTo>
                    <a:pt x="1" y="31"/>
                    <a:pt x="0" y="39"/>
                    <a:pt x="0" y="46"/>
                  </a:cubicBezTo>
                  <a:cubicBezTo>
                    <a:pt x="4" y="39"/>
                    <a:pt x="1" y="30"/>
                    <a:pt x="2" y="22"/>
                  </a:cubicBezTo>
                  <a:cubicBezTo>
                    <a:pt x="3" y="15"/>
                    <a:pt x="6" y="9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8" name="Freeform 1015">
              <a:extLst>
                <a:ext uri="{FF2B5EF4-FFF2-40B4-BE49-F238E27FC236}">
                  <a16:creationId xmlns:a16="http://schemas.microsoft.com/office/drawing/2014/main" id="{DC381B1A-15C4-4285-8F45-C6CB8030F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3048"/>
              <a:ext cx="74" cy="83"/>
            </a:xfrm>
            <a:custGeom>
              <a:avLst/>
              <a:gdLst>
                <a:gd name="T0" fmla="*/ 126 w 33"/>
                <a:gd name="T1" fmla="*/ 262 h 37"/>
                <a:gd name="T2" fmla="*/ 0 w 33"/>
                <a:gd name="T3" fmla="*/ 0 h 37"/>
                <a:gd name="T4" fmla="*/ 372 w 33"/>
                <a:gd name="T5" fmla="*/ 417 h 37"/>
                <a:gd name="T6" fmla="*/ 126 w 33"/>
                <a:gd name="T7" fmla="*/ 26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7">
                  <a:moveTo>
                    <a:pt x="11" y="23"/>
                  </a:moveTo>
                  <a:cubicBezTo>
                    <a:pt x="7" y="18"/>
                    <a:pt x="3" y="11"/>
                    <a:pt x="0" y="0"/>
                  </a:cubicBezTo>
                  <a:cubicBezTo>
                    <a:pt x="2" y="13"/>
                    <a:pt x="4" y="31"/>
                    <a:pt x="33" y="37"/>
                  </a:cubicBezTo>
                  <a:cubicBezTo>
                    <a:pt x="26" y="34"/>
                    <a:pt x="18" y="30"/>
                    <a:pt x="11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39" name="Freeform 1016">
              <a:extLst>
                <a:ext uri="{FF2B5EF4-FFF2-40B4-BE49-F238E27FC236}">
                  <a16:creationId xmlns:a16="http://schemas.microsoft.com/office/drawing/2014/main" id="{A7C4604B-C6C5-4E53-A6E9-79D203F4A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2576"/>
              <a:ext cx="128" cy="133"/>
            </a:xfrm>
            <a:custGeom>
              <a:avLst/>
              <a:gdLst>
                <a:gd name="T0" fmla="*/ 0 w 57"/>
                <a:gd name="T1" fmla="*/ 0 h 59"/>
                <a:gd name="T2" fmla="*/ 328 w 57"/>
                <a:gd name="T3" fmla="*/ 207 h 59"/>
                <a:gd name="T4" fmla="*/ 499 w 57"/>
                <a:gd name="T5" fmla="*/ 446 h 59"/>
                <a:gd name="T6" fmla="*/ 644 w 57"/>
                <a:gd name="T7" fmla="*/ 676 h 59"/>
                <a:gd name="T8" fmla="*/ 465 w 57"/>
                <a:gd name="T9" fmla="*/ 458 h 59"/>
                <a:gd name="T10" fmla="*/ 292 w 57"/>
                <a:gd name="T11" fmla="*/ 207 h 59"/>
                <a:gd name="T12" fmla="*/ 0 w 57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9">
                  <a:moveTo>
                    <a:pt x="0" y="0"/>
                  </a:moveTo>
                  <a:cubicBezTo>
                    <a:pt x="9" y="1"/>
                    <a:pt x="26" y="6"/>
                    <a:pt x="29" y="18"/>
                  </a:cubicBezTo>
                  <a:cubicBezTo>
                    <a:pt x="33" y="31"/>
                    <a:pt x="35" y="33"/>
                    <a:pt x="44" y="39"/>
                  </a:cubicBezTo>
                  <a:cubicBezTo>
                    <a:pt x="53" y="45"/>
                    <a:pt x="57" y="54"/>
                    <a:pt x="57" y="59"/>
                  </a:cubicBezTo>
                  <a:cubicBezTo>
                    <a:pt x="57" y="52"/>
                    <a:pt x="49" y="44"/>
                    <a:pt x="41" y="40"/>
                  </a:cubicBezTo>
                  <a:cubicBezTo>
                    <a:pt x="33" y="36"/>
                    <a:pt x="30" y="26"/>
                    <a:pt x="26" y="18"/>
                  </a:cubicBezTo>
                  <a:cubicBezTo>
                    <a:pt x="23" y="9"/>
                    <a:pt x="15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0" name="Freeform 1017">
              <a:extLst>
                <a:ext uri="{FF2B5EF4-FFF2-40B4-BE49-F238E27FC236}">
                  <a16:creationId xmlns:a16="http://schemas.microsoft.com/office/drawing/2014/main" id="{D9CDB71B-BE2B-443A-A24A-BE491DB40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419"/>
              <a:ext cx="63" cy="95"/>
            </a:xfrm>
            <a:custGeom>
              <a:avLst/>
              <a:gdLst>
                <a:gd name="T0" fmla="*/ 0 w 28"/>
                <a:gd name="T1" fmla="*/ 0 h 42"/>
                <a:gd name="T2" fmla="*/ 182 w 28"/>
                <a:gd name="T3" fmla="*/ 210 h 42"/>
                <a:gd name="T4" fmla="*/ 299 w 28"/>
                <a:gd name="T5" fmla="*/ 48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2">
                  <a:moveTo>
                    <a:pt x="0" y="0"/>
                  </a:moveTo>
                  <a:cubicBezTo>
                    <a:pt x="9" y="2"/>
                    <a:pt x="16" y="10"/>
                    <a:pt x="16" y="18"/>
                  </a:cubicBezTo>
                  <a:cubicBezTo>
                    <a:pt x="25" y="20"/>
                    <a:pt x="28" y="31"/>
                    <a:pt x="26" y="42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1" name="Freeform 1018">
              <a:extLst>
                <a:ext uri="{FF2B5EF4-FFF2-40B4-BE49-F238E27FC236}">
                  <a16:creationId xmlns:a16="http://schemas.microsoft.com/office/drawing/2014/main" id="{4F3BD444-0781-4177-ADC2-3BAE3CBAB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727"/>
              <a:ext cx="45" cy="58"/>
            </a:xfrm>
            <a:custGeom>
              <a:avLst/>
              <a:gdLst>
                <a:gd name="T0" fmla="*/ 227 w 20"/>
                <a:gd name="T1" fmla="*/ 0 h 26"/>
                <a:gd name="T2" fmla="*/ 92 w 20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6">
                  <a:moveTo>
                    <a:pt x="20" y="0"/>
                  </a:moveTo>
                  <a:cubicBezTo>
                    <a:pt x="13" y="1"/>
                    <a:pt x="0" y="9"/>
                    <a:pt x="8" y="2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2" name="Freeform 1019">
              <a:extLst>
                <a:ext uri="{FF2B5EF4-FFF2-40B4-BE49-F238E27FC236}">
                  <a16:creationId xmlns:a16="http://schemas.microsoft.com/office/drawing/2014/main" id="{97738DB7-7737-4C21-8406-B00770D0B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803"/>
              <a:ext cx="101" cy="260"/>
            </a:xfrm>
            <a:custGeom>
              <a:avLst/>
              <a:gdLst>
                <a:gd name="T0" fmla="*/ 509 w 45"/>
                <a:gd name="T1" fmla="*/ 0 h 116"/>
                <a:gd name="T2" fmla="*/ 352 w 45"/>
                <a:gd name="T3" fmla="*/ 632 h 116"/>
                <a:gd name="T4" fmla="*/ 126 w 45"/>
                <a:gd name="T5" fmla="*/ 1307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16">
                  <a:moveTo>
                    <a:pt x="45" y="0"/>
                  </a:moveTo>
                  <a:cubicBezTo>
                    <a:pt x="33" y="4"/>
                    <a:pt x="18" y="24"/>
                    <a:pt x="31" y="56"/>
                  </a:cubicBezTo>
                  <a:cubicBezTo>
                    <a:pt x="20" y="61"/>
                    <a:pt x="0" y="96"/>
                    <a:pt x="11" y="116"/>
                  </a:cubicBezTo>
                </a:path>
              </a:pathLst>
            </a:custGeom>
            <a:noFill/>
            <a:ln w="11113" cap="rnd">
              <a:solidFill>
                <a:srgbClr val="490B0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3" name="Freeform 1020">
              <a:extLst>
                <a:ext uri="{FF2B5EF4-FFF2-40B4-BE49-F238E27FC236}">
                  <a16:creationId xmlns:a16="http://schemas.microsoft.com/office/drawing/2014/main" id="{46260BAB-9244-40FC-B710-AA1FC275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064"/>
              <a:ext cx="9" cy="137"/>
            </a:xfrm>
            <a:custGeom>
              <a:avLst/>
              <a:gdLst>
                <a:gd name="T0" fmla="*/ 0 w 4"/>
                <a:gd name="T1" fmla="*/ 0 h 61"/>
                <a:gd name="T2" fmla="*/ 45 w 4"/>
                <a:gd name="T3" fmla="*/ 692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1">
                  <a:moveTo>
                    <a:pt x="0" y="0"/>
                  </a:moveTo>
                  <a:cubicBezTo>
                    <a:pt x="0" y="19"/>
                    <a:pt x="3" y="55"/>
                    <a:pt x="4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4" name="Freeform 1021">
              <a:extLst>
                <a:ext uri="{FF2B5EF4-FFF2-40B4-BE49-F238E27FC236}">
                  <a16:creationId xmlns:a16="http://schemas.microsoft.com/office/drawing/2014/main" id="{949D38BA-54FB-47AB-8BF7-24878256D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006"/>
              <a:ext cx="11" cy="139"/>
            </a:xfrm>
            <a:custGeom>
              <a:avLst/>
              <a:gdLst>
                <a:gd name="T0" fmla="*/ 53 w 5"/>
                <a:gd name="T1" fmla="*/ 0 h 62"/>
                <a:gd name="T2" fmla="*/ 0 w 5"/>
                <a:gd name="T3" fmla="*/ 699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2">
                  <a:moveTo>
                    <a:pt x="5" y="0"/>
                  </a:moveTo>
                  <a:cubicBezTo>
                    <a:pt x="1" y="11"/>
                    <a:pt x="0" y="62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5" name="Freeform 1022">
              <a:extLst>
                <a:ext uri="{FF2B5EF4-FFF2-40B4-BE49-F238E27FC236}">
                  <a16:creationId xmlns:a16="http://schemas.microsoft.com/office/drawing/2014/main" id="{A92933D5-F1A3-4F0E-8D59-61A458F4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046"/>
              <a:ext cx="32" cy="148"/>
            </a:xfrm>
            <a:custGeom>
              <a:avLst/>
              <a:gdLst>
                <a:gd name="T0" fmla="*/ 167 w 14"/>
                <a:gd name="T1" fmla="*/ 0 h 66"/>
                <a:gd name="T2" fmla="*/ 0 w 14"/>
                <a:gd name="T3" fmla="*/ 744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6">
                  <a:moveTo>
                    <a:pt x="14" y="0"/>
                  </a:moveTo>
                  <a:cubicBezTo>
                    <a:pt x="13" y="9"/>
                    <a:pt x="3" y="59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6" name="Freeform 1023">
              <a:extLst>
                <a:ext uri="{FF2B5EF4-FFF2-40B4-BE49-F238E27FC236}">
                  <a16:creationId xmlns:a16="http://schemas.microsoft.com/office/drawing/2014/main" id="{86C7778F-E03C-4994-88B5-D87B1268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111"/>
              <a:ext cx="7" cy="173"/>
            </a:xfrm>
            <a:custGeom>
              <a:avLst/>
              <a:gdLst>
                <a:gd name="T0" fmla="*/ 37 w 3"/>
                <a:gd name="T1" fmla="*/ 0 h 77"/>
                <a:gd name="T2" fmla="*/ 0 w 3"/>
                <a:gd name="T3" fmla="*/ 874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7">
                  <a:moveTo>
                    <a:pt x="3" y="0"/>
                  </a:moveTo>
                  <a:cubicBezTo>
                    <a:pt x="3" y="16"/>
                    <a:pt x="2" y="70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7" name="Freeform 1024">
              <a:extLst>
                <a:ext uri="{FF2B5EF4-FFF2-40B4-BE49-F238E27FC236}">
                  <a16:creationId xmlns:a16="http://schemas.microsoft.com/office/drawing/2014/main" id="{E3FFAE93-02E7-48F6-9C7E-943BA9C28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161"/>
              <a:ext cx="43" cy="159"/>
            </a:xfrm>
            <a:custGeom>
              <a:avLst/>
              <a:gdLst>
                <a:gd name="T0" fmla="*/ 0 w 19"/>
                <a:gd name="T1" fmla="*/ 0 h 71"/>
                <a:gd name="T2" fmla="*/ 220 w 19"/>
                <a:gd name="T3" fmla="*/ 797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1">
                  <a:moveTo>
                    <a:pt x="0" y="0"/>
                  </a:moveTo>
                  <a:cubicBezTo>
                    <a:pt x="1" y="11"/>
                    <a:pt x="17" y="64"/>
                    <a:pt x="19" y="7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4" name="Freeform 1025">
              <a:extLst>
                <a:ext uri="{FF2B5EF4-FFF2-40B4-BE49-F238E27FC236}">
                  <a16:creationId xmlns:a16="http://schemas.microsoft.com/office/drawing/2014/main" id="{DA9CE785-26C8-4DE2-AF04-776937BAB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228"/>
              <a:ext cx="35" cy="222"/>
            </a:xfrm>
            <a:custGeom>
              <a:avLst/>
              <a:gdLst>
                <a:gd name="T0" fmla="*/ 0 w 16"/>
                <a:gd name="T1" fmla="*/ 0 h 99"/>
                <a:gd name="T2" fmla="*/ 105 w 16"/>
                <a:gd name="T3" fmla="*/ 1117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9">
                  <a:moveTo>
                    <a:pt x="0" y="0"/>
                  </a:moveTo>
                  <a:cubicBezTo>
                    <a:pt x="4" y="14"/>
                    <a:pt x="16" y="79"/>
                    <a:pt x="10" y="9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5" name="Freeform 1026">
              <a:extLst>
                <a:ext uri="{FF2B5EF4-FFF2-40B4-BE49-F238E27FC236}">
                  <a16:creationId xmlns:a16="http://schemas.microsoft.com/office/drawing/2014/main" id="{AC0395FF-397C-4DEB-A456-85B227A9A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820"/>
              <a:ext cx="18" cy="200"/>
            </a:xfrm>
            <a:custGeom>
              <a:avLst/>
              <a:gdLst>
                <a:gd name="T0" fmla="*/ 92 w 8"/>
                <a:gd name="T1" fmla="*/ 1009 h 89"/>
                <a:gd name="T2" fmla="*/ 92 w 8"/>
                <a:gd name="T3" fmla="*/ 1009 h 89"/>
                <a:gd name="T4" fmla="*/ 72 w 8"/>
                <a:gd name="T5" fmla="*/ 717 h 89"/>
                <a:gd name="T6" fmla="*/ 0 w 8"/>
                <a:gd name="T7" fmla="*/ 9 h 89"/>
                <a:gd name="T8" fmla="*/ 25 w 8"/>
                <a:gd name="T9" fmla="*/ 0 h 89"/>
                <a:gd name="T10" fmla="*/ 92 w 8"/>
                <a:gd name="T11" fmla="*/ 728 h 89"/>
                <a:gd name="T12" fmla="*/ 92 w 8"/>
                <a:gd name="T13" fmla="*/ 1009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89">
                  <a:moveTo>
                    <a:pt x="8" y="89"/>
                  </a:moveTo>
                  <a:cubicBezTo>
                    <a:pt x="8" y="89"/>
                    <a:pt x="8" y="89"/>
                    <a:pt x="8" y="89"/>
                  </a:cubicBezTo>
                  <a:cubicBezTo>
                    <a:pt x="8" y="82"/>
                    <a:pt x="6" y="73"/>
                    <a:pt x="6" y="63"/>
                  </a:cubicBezTo>
                  <a:cubicBezTo>
                    <a:pt x="4" y="38"/>
                    <a:pt x="1" y="8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8"/>
                    <a:pt x="6" y="38"/>
                    <a:pt x="8" y="64"/>
                  </a:cubicBezTo>
                  <a:cubicBezTo>
                    <a:pt x="8" y="73"/>
                    <a:pt x="8" y="82"/>
                    <a:pt x="8" y="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6" name="Freeform 1027">
              <a:extLst>
                <a:ext uri="{FF2B5EF4-FFF2-40B4-BE49-F238E27FC236}">
                  <a16:creationId xmlns:a16="http://schemas.microsoft.com/office/drawing/2014/main" id="{3BD502B3-88D9-4A00-B1EA-5DE347A0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067"/>
              <a:ext cx="51" cy="97"/>
            </a:xfrm>
            <a:custGeom>
              <a:avLst/>
              <a:gdLst>
                <a:gd name="T0" fmla="*/ 251 w 23"/>
                <a:gd name="T1" fmla="*/ 0 h 43"/>
                <a:gd name="T2" fmla="*/ 133 w 23"/>
                <a:gd name="T3" fmla="*/ 49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3">
                  <a:moveTo>
                    <a:pt x="23" y="0"/>
                  </a:moveTo>
                  <a:cubicBezTo>
                    <a:pt x="6" y="5"/>
                    <a:pt x="0" y="16"/>
                    <a:pt x="12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49" name="Group 133">
            <a:extLst>
              <a:ext uri="{FF2B5EF4-FFF2-40B4-BE49-F238E27FC236}">
                <a16:creationId xmlns:a16="http://schemas.microsoft.com/office/drawing/2014/main" id="{AB676A99-B9D8-4D4D-9C7B-BCD957F6EEA7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720850"/>
            <a:ext cx="3181350" cy="4038600"/>
            <a:chOff x="138" y="91"/>
            <a:chExt cx="877" cy="1113"/>
          </a:xfrm>
        </p:grpSpPr>
        <p:sp>
          <p:nvSpPr>
            <p:cNvPr id="27795" name="Freeform 12">
              <a:extLst>
                <a:ext uri="{FF2B5EF4-FFF2-40B4-BE49-F238E27FC236}">
                  <a16:creationId xmlns:a16="http://schemas.microsoft.com/office/drawing/2014/main" id="{1612692D-ADCB-4035-A5BD-1FC8F7D1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487"/>
              <a:ext cx="16" cy="23"/>
            </a:xfrm>
            <a:custGeom>
              <a:avLst/>
              <a:gdLst>
                <a:gd name="T0" fmla="*/ 7 w 15"/>
                <a:gd name="T1" fmla="*/ 3 h 20"/>
                <a:gd name="T2" fmla="*/ 4 w 15"/>
                <a:gd name="T3" fmla="*/ 23 h 20"/>
                <a:gd name="T4" fmla="*/ 16 w 15"/>
                <a:gd name="T5" fmla="*/ 1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7" y="3"/>
                  </a:moveTo>
                  <a:cubicBezTo>
                    <a:pt x="0" y="0"/>
                    <a:pt x="1" y="12"/>
                    <a:pt x="4" y="15"/>
                  </a:cubicBezTo>
                  <a:cubicBezTo>
                    <a:pt x="9" y="20"/>
                    <a:pt x="15" y="14"/>
                    <a:pt x="13" y="8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13">
              <a:extLst>
                <a:ext uri="{FF2B5EF4-FFF2-40B4-BE49-F238E27FC236}">
                  <a16:creationId xmlns:a16="http://schemas.microsoft.com/office/drawing/2014/main" id="{409FE1DE-820A-482D-BE6B-C2552AC51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954"/>
              <a:ext cx="144" cy="237"/>
            </a:xfrm>
            <a:custGeom>
              <a:avLst/>
              <a:gdLst>
                <a:gd name="T0" fmla="*/ 78 w 130"/>
                <a:gd name="T1" fmla="*/ 83 h 201"/>
                <a:gd name="T2" fmla="*/ 76 w 130"/>
                <a:gd name="T3" fmla="*/ 83 h 201"/>
                <a:gd name="T4" fmla="*/ 0 w 130"/>
                <a:gd name="T5" fmla="*/ 0 h 201"/>
                <a:gd name="T6" fmla="*/ 10 w 130"/>
                <a:gd name="T7" fmla="*/ 99 h 201"/>
                <a:gd name="T8" fmla="*/ 12 w 130"/>
                <a:gd name="T9" fmla="*/ 304 h 201"/>
                <a:gd name="T10" fmla="*/ 12 w 130"/>
                <a:gd name="T11" fmla="*/ 304 h 201"/>
                <a:gd name="T12" fmla="*/ 12 w 130"/>
                <a:gd name="T13" fmla="*/ 305 h 201"/>
                <a:gd name="T14" fmla="*/ 95 w 130"/>
                <a:gd name="T15" fmla="*/ 329 h 201"/>
                <a:gd name="T16" fmla="*/ 177 w 130"/>
                <a:gd name="T17" fmla="*/ 305 h 201"/>
                <a:gd name="T18" fmla="*/ 177 w 130"/>
                <a:gd name="T19" fmla="*/ 304 h 201"/>
                <a:gd name="T20" fmla="*/ 177 w 130"/>
                <a:gd name="T21" fmla="*/ 304 h 201"/>
                <a:gd name="T22" fmla="*/ 177 w 130"/>
                <a:gd name="T23" fmla="*/ 165 h 201"/>
                <a:gd name="T24" fmla="*/ 162 w 130"/>
                <a:gd name="T25" fmla="*/ 157 h 201"/>
                <a:gd name="T26" fmla="*/ 78 w 130"/>
                <a:gd name="T27" fmla="*/ 83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6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6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14">
              <a:extLst>
                <a:ext uri="{FF2B5EF4-FFF2-40B4-BE49-F238E27FC236}">
                  <a16:creationId xmlns:a16="http://schemas.microsoft.com/office/drawing/2014/main" id="{F0F1AA6A-0B88-4371-A493-A8152B0D7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966"/>
              <a:ext cx="137" cy="224"/>
            </a:xfrm>
            <a:custGeom>
              <a:avLst/>
              <a:gdLst>
                <a:gd name="T0" fmla="*/ 162 w 124"/>
                <a:gd name="T1" fmla="*/ 153 h 190"/>
                <a:gd name="T2" fmla="*/ 158 w 124"/>
                <a:gd name="T3" fmla="*/ 288 h 190"/>
                <a:gd name="T4" fmla="*/ 55 w 124"/>
                <a:gd name="T5" fmla="*/ 296 h 190"/>
                <a:gd name="T6" fmla="*/ 135 w 124"/>
                <a:gd name="T7" fmla="*/ 248 h 190"/>
                <a:gd name="T8" fmla="*/ 116 w 124"/>
                <a:gd name="T9" fmla="*/ 162 h 190"/>
                <a:gd name="T10" fmla="*/ 0 w 124"/>
                <a:gd name="T11" fmla="*/ 0 h 190"/>
                <a:gd name="T12" fmla="*/ 92 w 124"/>
                <a:gd name="T13" fmla="*/ 94 h 190"/>
                <a:gd name="T14" fmla="*/ 162 w 124"/>
                <a:gd name="T15" fmla="*/ 153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90">
                  <a:moveTo>
                    <a:pt x="120" y="93"/>
                  </a:moveTo>
                  <a:cubicBezTo>
                    <a:pt x="118" y="112"/>
                    <a:pt x="124" y="165"/>
                    <a:pt x="117" y="176"/>
                  </a:cubicBezTo>
                  <a:cubicBezTo>
                    <a:pt x="107" y="190"/>
                    <a:pt x="55" y="185"/>
                    <a:pt x="41" y="181"/>
                  </a:cubicBezTo>
                  <a:cubicBezTo>
                    <a:pt x="59" y="184"/>
                    <a:pt x="91" y="167"/>
                    <a:pt x="100" y="151"/>
                  </a:cubicBezTo>
                  <a:cubicBezTo>
                    <a:pt x="110" y="132"/>
                    <a:pt x="99" y="113"/>
                    <a:pt x="86" y="98"/>
                  </a:cubicBezTo>
                  <a:cubicBezTo>
                    <a:pt x="65" y="74"/>
                    <a:pt x="6" y="36"/>
                    <a:pt x="0" y="0"/>
                  </a:cubicBezTo>
                  <a:cubicBezTo>
                    <a:pt x="12" y="17"/>
                    <a:pt x="52" y="44"/>
                    <a:pt x="68" y="58"/>
                  </a:cubicBezTo>
                  <a:cubicBezTo>
                    <a:pt x="81" y="70"/>
                    <a:pt x="100" y="95"/>
                    <a:pt x="120" y="9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15">
              <a:extLst>
                <a:ext uri="{FF2B5EF4-FFF2-40B4-BE49-F238E27FC236}">
                  <a16:creationId xmlns:a16="http://schemas.microsoft.com/office/drawing/2014/main" id="{BEE2CBAC-5023-45A9-ACD4-DB69FC46EA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" y="441"/>
              <a:ext cx="105" cy="155"/>
            </a:xfrm>
            <a:custGeom>
              <a:avLst/>
              <a:gdLst>
                <a:gd name="T0" fmla="*/ 99 w 95"/>
                <a:gd name="T1" fmla="*/ 78 h 132"/>
                <a:gd name="T2" fmla="*/ 53 w 95"/>
                <a:gd name="T3" fmla="*/ 92 h 132"/>
                <a:gd name="T4" fmla="*/ 67 w 95"/>
                <a:gd name="T5" fmla="*/ 134 h 132"/>
                <a:gd name="T6" fmla="*/ 84 w 95"/>
                <a:gd name="T7" fmla="*/ 214 h 132"/>
                <a:gd name="T8" fmla="*/ 84 w 95"/>
                <a:gd name="T9" fmla="*/ 214 h 132"/>
                <a:gd name="T10" fmla="*/ 113 w 95"/>
                <a:gd name="T11" fmla="*/ 133 h 132"/>
                <a:gd name="T12" fmla="*/ 99 w 95"/>
                <a:gd name="T13" fmla="*/ 78 h 132"/>
                <a:gd name="T14" fmla="*/ 76 w 95"/>
                <a:gd name="T15" fmla="*/ 0 h 132"/>
                <a:gd name="T16" fmla="*/ 0 w 95"/>
                <a:gd name="T17" fmla="*/ 22 h 132"/>
                <a:gd name="T18" fmla="*/ 48 w 95"/>
                <a:gd name="T19" fmla="*/ 81 h 132"/>
                <a:gd name="T20" fmla="*/ 86 w 95"/>
                <a:gd name="T21" fmla="*/ 53 h 132"/>
                <a:gd name="T22" fmla="*/ 76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4" y="64"/>
                    <a:pt x="48" y="73"/>
                    <a:pt x="50" y="83"/>
                  </a:cubicBezTo>
                  <a:cubicBezTo>
                    <a:pt x="57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2" y="89"/>
                    <a:pt x="83" y="82"/>
                  </a:cubicBezTo>
                  <a:cubicBezTo>
                    <a:pt x="95" y="75"/>
                    <a:pt x="85" y="49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1" y="1"/>
                    <a:pt x="0" y="14"/>
                  </a:cubicBezTo>
                  <a:cubicBezTo>
                    <a:pt x="10" y="21"/>
                    <a:pt x="24" y="33"/>
                    <a:pt x="35" y="50"/>
                  </a:cubicBezTo>
                  <a:cubicBezTo>
                    <a:pt x="39" y="45"/>
                    <a:pt x="49" y="40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16">
              <a:extLst>
                <a:ext uri="{FF2B5EF4-FFF2-40B4-BE49-F238E27FC236}">
                  <a16:creationId xmlns:a16="http://schemas.microsoft.com/office/drawing/2014/main" id="{052344E7-5B73-4614-9F81-76C3C05E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84"/>
              <a:ext cx="360" cy="381"/>
            </a:xfrm>
            <a:custGeom>
              <a:avLst/>
              <a:gdLst>
                <a:gd name="T0" fmla="*/ 157 w 326"/>
                <a:gd name="T1" fmla="*/ 382 h 323"/>
                <a:gd name="T2" fmla="*/ 179 w 326"/>
                <a:gd name="T3" fmla="*/ 297 h 323"/>
                <a:gd name="T4" fmla="*/ 414 w 326"/>
                <a:gd name="T5" fmla="*/ 156 h 323"/>
                <a:gd name="T6" fmla="*/ 421 w 326"/>
                <a:gd name="T7" fmla="*/ 93 h 323"/>
                <a:gd name="T8" fmla="*/ 350 w 326"/>
                <a:gd name="T9" fmla="*/ 87 h 323"/>
                <a:gd name="T10" fmla="*/ 421 w 326"/>
                <a:gd name="T11" fmla="*/ 77 h 323"/>
                <a:gd name="T12" fmla="*/ 422 w 326"/>
                <a:gd name="T13" fmla="*/ 8 h 323"/>
                <a:gd name="T14" fmla="*/ 184 w 326"/>
                <a:gd name="T15" fmla="*/ 7 h 323"/>
                <a:gd name="T16" fmla="*/ 126 w 326"/>
                <a:gd name="T17" fmla="*/ 9 h 323"/>
                <a:gd name="T18" fmla="*/ 126 w 326"/>
                <a:gd name="T19" fmla="*/ 9 h 323"/>
                <a:gd name="T20" fmla="*/ 126 w 326"/>
                <a:gd name="T21" fmla="*/ 9 h 323"/>
                <a:gd name="T22" fmla="*/ 80 w 326"/>
                <a:gd name="T23" fmla="*/ 1 h 323"/>
                <a:gd name="T24" fmla="*/ 78 w 326"/>
                <a:gd name="T25" fmla="*/ 0 h 323"/>
                <a:gd name="T26" fmla="*/ 44 w 326"/>
                <a:gd name="T27" fmla="*/ 163 h 323"/>
                <a:gd name="T28" fmla="*/ 47 w 326"/>
                <a:gd name="T29" fmla="*/ 164 h 323"/>
                <a:gd name="T30" fmla="*/ 52 w 326"/>
                <a:gd name="T31" fmla="*/ 202 h 323"/>
                <a:gd name="T32" fmla="*/ 52 w 326"/>
                <a:gd name="T33" fmla="*/ 202 h 323"/>
                <a:gd name="T34" fmla="*/ 52 w 326"/>
                <a:gd name="T35" fmla="*/ 202 h 323"/>
                <a:gd name="T36" fmla="*/ 34 w 326"/>
                <a:gd name="T37" fmla="*/ 264 h 323"/>
                <a:gd name="T38" fmla="*/ 2 w 326"/>
                <a:gd name="T39" fmla="*/ 467 h 323"/>
                <a:gd name="T40" fmla="*/ 0 w 326"/>
                <a:gd name="T41" fmla="*/ 530 h 3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" h="323">
                  <a:moveTo>
                    <a:pt x="117" y="233"/>
                  </a:moveTo>
                  <a:cubicBezTo>
                    <a:pt x="120" y="214"/>
                    <a:pt x="127" y="199"/>
                    <a:pt x="133" y="181"/>
                  </a:cubicBezTo>
                  <a:cubicBezTo>
                    <a:pt x="172" y="62"/>
                    <a:pt x="256" y="98"/>
                    <a:pt x="308" y="95"/>
                  </a:cubicBezTo>
                  <a:cubicBezTo>
                    <a:pt x="321" y="92"/>
                    <a:pt x="323" y="60"/>
                    <a:pt x="312" y="57"/>
                  </a:cubicBezTo>
                  <a:cubicBezTo>
                    <a:pt x="312" y="57"/>
                    <a:pt x="301" y="55"/>
                    <a:pt x="260" y="53"/>
                  </a:cubicBezTo>
                  <a:cubicBezTo>
                    <a:pt x="260" y="53"/>
                    <a:pt x="289" y="49"/>
                    <a:pt x="312" y="47"/>
                  </a:cubicBezTo>
                  <a:cubicBezTo>
                    <a:pt x="325" y="45"/>
                    <a:pt x="326" y="9"/>
                    <a:pt x="313" y="5"/>
                  </a:cubicBezTo>
                  <a:cubicBezTo>
                    <a:pt x="264" y="5"/>
                    <a:pt x="189" y="0"/>
                    <a:pt x="137" y="4"/>
                  </a:cubicBezTo>
                  <a:cubicBezTo>
                    <a:pt x="120" y="5"/>
                    <a:pt x="105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78" y="5"/>
                    <a:pt x="67" y="4"/>
                    <a:pt x="59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9"/>
                    <a:pt x="19" y="38"/>
                    <a:pt x="33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40" y="103"/>
                    <a:pt x="43" y="109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7" y="132"/>
                    <a:pt x="33" y="144"/>
                    <a:pt x="25" y="161"/>
                  </a:cubicBezTo>
                  <a:cubicBezTo>
                    <a:pt x="7" y="202"/>
                    <a:pt x="0" y="248"/>
                    <a:pt x="2" y="285"/>
                  </a:cubicBezTo>
                  <a:cubicBezTo>
                    <a:pt x="2" y="285"/>
                    <a:pt x="2" y="313"/>
                    <a:pt x="0" y="323"/>
                  </a:cubicBezTo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17">
              <a:extLst>
                <a:ext uri="{FF2B5EF4-FFF2-40B4-BE49-F238E27FC236}">
                  <a16:creationId xmlns:a16="http://schemas.microsoft.com/office/drawing/2014/main" id="{81AEBD9B-09D0-4A9E-9462-4B2E1BCD4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441"/>
              <a:ext cx="166" cy="201"/>
            </a:xfrm>
            <a:custGeom>
              <a:avLst/>
              <a:gdLst>
                <a:gd name="T0" fmla="*/ 56 w 150"/>
                <a:gd name="T1" fmla="*/ 112 h 171"/>
                <a:gd name="T2" fmla="*/ 116 w 150"/>
                <a:gd name="T3" fmla="*/ 119 h 171"/>
                <a:gd name="T4" fmla="*/ 139 w 150"/>
                <a:gd name="T5" fmla="*/ 136 h 171"/>
                <a:gd name="T6" fmla="*/ 156 w 150"/>
                <a:gd name="T7" fmla="*/ 147 h 171"/>
                <a:gd name="T8" fmla="*/ 163 w 150"/>
                <a:gd name="T9" fmla="*/ 112 h 171"/>
                <a:gd name="T10" fmla="*/ 176 w 150"/>
                <a:gd name="T11" fmla="*/ 74 h 171"/>
                <a:gd name="T12" fmla="*/ 204 w 150"/>
                <a:gd name="T13" fmla="*/ 0 h 171"/>
                <a:gd name="T14" fmla="*/ 129 w 150"/>
                <a:gd name="T15" fmla="*/ 81 h 171"/>
                <a:gd name="T16" fmla="*/ 35 w 150"/>
                <a:gd name="T17" fmla="*/ 108 h 171"/>
                <a:gd name="T18" fmla="*/ 9 w 150"/>
                <a:gd name="T19" fmla="*/ 173 h 171"/>
                <a:gd name="T20" fmla="*/ 8 w 150"/>
                <a:gd name="T21" fmla="*/ 222 h 171"/>
                <a:gd name="T22" fmla="*/ 8 w 150"/>
                <a:gd name="T23" fmla="*/ 277 h 171"/>
                <a:gd name="T24" fmla="*/ 14 w 150"/>
                <a:gd name="T25" fmla="*/ 222 h 171"/>
                <a:gd name="T26" fmla="*/ 21 w 150"/>
                <a:gd name="T27" fmla="*/ 192 h 171"/>
                <a:gd name="T28" fmla="*/ 23 w 150"/>
                <a:gd name="T29" fmla="*/ 149 h 1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0" h="171">
                  <a:moveTo>
                    <a:pt x="42" y="69"/>
                  </a:moveTo>
                  <a:cubicBezTo>
                    <a:pt x="57" y="66"/>
                    <a:pt x="72" y="67"/>
                    <a:pt x="86" y="73"/>
                  </a:cubicBezTo>
                  <a:cubicBezTo>
                    <a:pt x="93" y="76"/>
                    <a:pt x="98" y="79"/>
                    <a:pt x="103" y="84"/>
                  </a:cubicBezTo>
                  <a:cubicBezTo>
                    <a:pt x="107" y="88"/>
                    <a:pt x="111" y="96"/>
                    <a:pt x="115" y="90"/>
                  </a:cubicBezTo>
                  <a:cubicBezTo>
                    <a:pt x="118" y="87"/>
                    <a:pt x="119" y="74"/>
                    <a:pt x="120" y="69"/>
                  </a:cubicBezTo>
                  <a:cubicBezTo>
                    <a:pt x="123" y="61"/>
                    <a:pt x="127" y="54"/>
                    <a:pt x="130" y="46"/>
                  </a:cubicBezTo>
                  <a:cubicBezTo>
                    <a:pt x="136" y="31"/>
                    <a:pt x="147" y="16"/>
                    <a:pt x="150" y="0"/>
                  </a:cubicBezTo>
                  <a:cubicBezTo>
                    <a:pt x="132" y="21"/>
                    <a:pt x="128" y="45"/>
                    <a:pt x="96" y="50"/>
                  </a:cubicBezTo>
                  <a:cubicBezTo>
                    <a:pt x="72" y="54"/>
                    <a:pt x="46" y="51"/>
                    <a:pt x="26" y="66"/>
                  </a:cubicBezTo>
                  <a:cubicBezTo>
                    <a:pt x="15" y="75"/>
                    <a:pt x="9" y="91"/>
                    <a:pt x="6" y="106"/>
                  </a:cubicBezTo>
                  <a:cubicBezTo>
                    <a:pt x="5" y="116"/>
                    <a:pt x="6" y="126"/>
                    <a:pt x="5" y="137"/>
                  </a:cubicBezTo>
                  <a:cubicBezTo>
                    <a:pt x="4" y="146"/>
                    <a:pt x="0" y="162"/>
                    <a:pt x="5" y="171"/>
                  </a:cubicBezTo>
                  <a:cubicBezTo>
                    <a:pt x="10" y="159"/>
                    <a:pt x="10" y="149"/>
                    <a:pt x="11" y="137"/>
                  </a:cubicBezTo>
                  <a:cubicBezTo>
                    <a:pt x="12" y="131"/>
                    <a:pt x="14" y="125"/>
                    <a:pt x="15" y="118"/>
                  </a:cubicBezTo>
                  <a:cubicBezTo>
                    <a:pt x="17" y="109"/>
                    <a:pt x="15" y="100"/>
                    <a:pt x="17" y="92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18">
              <a:extLst>
                <a:ext uri="{FF2B5EF4-FFF2-40B4-BE49-F238E27FC236}">
                  <a16:creationId xmlns:a16="http://schemas.microsoft.com/office/drawing/2014/main" id="{FF7D53C0-1FE8-49A2-A76F-178D6B556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225"/>
              <a:ext cx="168" cy="306"/>
            </a:xfrm>
            <a:custGeom>
              <a:avLst/>
              <a:gdLst>
                <a:gd name="T0" fmla="*/ 0 w 151"/>
                <a:gd name="T1" fmla="*/ 424 h 260"/>
                <a:gd name="T2" fmla="*/ 37 w 151"/>
                <a:gd name="T3" fmla="*/ 367 h 260"/>
                <a:gd name="T4" fmla="*/ 87 w 151"/>
                <a:gd name="T5" fmla="*/ 338 h 260"/>
                <a:gd name="T6" fmla="*/ 140 w 151"/>
                <a:gd name="T7" fmla="*/ 334 h 260"/>
                <a:gd name="T8" fmla="*/ 180 w 151"/>
                <a:gd name="T9" fmla="*/ 347 h 260"/>
                <a:gd name="T10" fmla="*/ 186 w 151"/>
                <a:gd name="T11" fmla="*/ 353 h 260"/>
                <a:gd name="T12" fmla="*/ 188 w 151"/>
                <a:gd name="T13" fmla="*/ 355 h 260"/>
                <a:gd name="T14" fmla="*/ 194 w 151"/>
                <a:gd name="T15" fmla="*/ 359 h 260"/>
                <a:gd name="T16" fmla="*/ 195 w 151"/>
                <a:gd name="T17" fmla="*/ 361 h 260"/>
                <a:gd name="T18" fmla="*/ 198 w 151"/>
                <a:gd name="T19" fmla="*/ 367 h 260"/>
                <a:gd name="T20" fmla="*/ 199 w 151"/>
                <a:gd name="T21" fmla="*/ 368 h 260"/>
                <a:gd name="T22" fmla="*/ 206 w 151"/>
                <a:gd name="T23" fmla="*/ 375 h 260"/>
                <a:gd name="T24" fmla="*/ 208 w 151"/>
                <a:gd name="T25" fmla="*/ 368 h 260"/>
                <a:gd name="T26" fmla="*/ 195 w 151"/>
                <a:gd name="T27" fmla="*/ 55 h 260"/>
                <a:gd name="T28" fmla="*/ 194 w 151"/>
                <a:gd name="T29" fmla="*/ 2 h 260"/>
                <a:gd name="T30" fmla="*/ 113 w 151"/>
                <a:gd name="T31" fmla="*/ 22 h 260"/>
                <a:gd name="T32" fmla="*/ 36 w 151"/>
                <a:gd name="T33" fmla="*/ 0 h 260"/>
                <a:gd name="T34" fmla="*/ 34 w 151"/>
                <a:gd name="T35" fmla="*/ 6 h 260"/>
                <a:gd name="T36" fmla="*/ 32 w 151"/>
                <a:gd name="T37" fmla="*/ 49 h 260"/>
                <a:gd name="T38" fmla="*/ 33 w 151"/>
                <a:gd name="T39" fmla="*/ 257 h 260"/>
                <a:gd name="T40" fmla="*/ 0 w 151"/>
                <a:gd name="T41" fmla="*/ 424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19" y="233"/>
                    <a:pt x="27" y="225"/>
                  </a:cubicBezTo>
                  <a:cubicBezTo>
                    <a:pt x="36" y="215"/>
                    <a:pt x="50" y="207"/>
                    <a:pt x="63" y="207"/>
                  </a:cubicBezTo>
                  <a:cubicBezTo>
                    <a:pt x="75" y="206"/>
                    <a:pt x="93" y="203"/>
                    <a:pt x="102" y="205"/>
                  </a:cubicBezTo>
                  <a:cubicBezTo>
                    <a:pt x="110" y="207"/>
                    <a:pt x="123" y="208"/>
                    <a:pt x="131" y="213"/>
                  </a:cubicBezTo>
                  <a:cubicBezTo>
                    <a:pt x="132" y="214"/>
                    <a:pt x="134" y="215"/>
                    <a:pt x="135" y="217"/>
                  </a:cubicBezTo>
                  <a:cubicBezTo>
                    <a:pt x="136" y="217"/>
                    <a:pt x="136" y="217"/>
                    <a:pt x="137" y="218"/>
                  </a:cubicBezTo>
                  <a:cubicBezTo>
                    <a:pt x="138" y="219"/>
                    <a:pt x="139" y="219"/>
                    <a:pt x="140" y="220"/>
                  </a:cubicBezTo>
                  <a:cubicBezTo>
                    <a:pt x="140" y="221"/>
                    <a:pt x="141" y="221"/>
                    <a:pt x="141" y="222"/>
                  </a:cubicBezTo>
                  <a:cubicBezTo>
                    <a:pt x="142" y="223"/>
                    <a:pt x="143" y="224"/>
                    <a:pt x="144" y="225"/>
                  </a:cubicBezTo>
                  <a:cubicBezTo>
                    <a:pt x="144" y="225"/>
                    <a:pt x="145" y="225"/>
                    <a:pt x="145" y="226"/>
                  </a:cubicBezTo>
                  <a:cubicBezTo>
                    <a:pt x="146" y="227"/>
                    <a:pt x="147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5" y="210"/>
                    <a:pt x="142" y="100"/>
                    <a:pt x="141" y="34"/>
                  </a:cubicBezTo>
                  <a:cubicBezTo>
                    <a:pt x="140" y="14"/>
                    <a:pt x="140" y="10"/>
                    <a:pt x="140" y="2"/>
                  </a:cubicBezTo>
                  <a:cubicBezTo>
                    <a:pt x="136" y="9"/>
                    <a:pt x="112" y="14"/>
                    <a:pt x="83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5" y="3"/>
                  </a:cubicBezTo>
                  <a:cubicBezTo>
                    <a:pt x="24" y="13"/>
                    <a:pt x="24" y="15"/>
                    <a:pt x="23" y="31"/>
                  </a:cubicBezTo>
                  <a:cubicBezTo>
                    <a:pt x="22" y="68"/>
                    <a:pt x="23" y="117"/>
                    <a:pt x="24" y="157"/>
                  </a:cubicBezTo>
                  <a:cubicBezTo>
                    <a:pt x="25" y="186"/>
                    <a:pt x="17" y="222"/>
                    <a:pt x="0" y="260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19">
              <a:extLst>
                <a:ext uri="{FF2B5EF4-FFF2-40B4-BE49-F238E27FC236}">
                  <a16:creationId xmlns:a16="http://schemas.microsoft.com/office/drawing/2014/main" id="{0C4092B9-4C5F-41EE-A508-3621F3BC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1150"/>
              <a:ext cx="138" cy="54"/>
            </a:xfrm>
            <a:custGeom>
              <a:avLst/>
              <a:gdLst>
                <a:gd name="T0" fmla="*/ 54 w 125"/>
                <a:gd name="T1" fmla="*/ 15 h 46"/>
                <a:gd name="T2" fmla="*/ 0 w 125"/>
                <a:gd name="T3" fmla="*/ 0 h 46"/>
                <a:gd name="T4" fmla="*/ 0 w 125"/>
                <a:gd name="T5" fmla="*/ 48 h 46"/>
                <a:gd name="T6" fmla="*/ 0 w 125"/>
                <a:gd name="T7" fmla="*/ 56 h 46"/>
                <a:gd name="T8" fmla="*/ 83 w 125"/>
                <a:gd name="T9" fmla="*/ 74 h 46"/>
                <a:gd name="T10" fmla="*/ 166 w 125"/>
                <a:gd name="T11" fmla="*/ 58 h 46"/>
                <a:gd name="T12" fmla="*/ 168 w 125"/>
                <a:gd name="T13" fmla="*/ 54 h 46"/>
                <a:gd name="T14" fmla="*/ 168 w 125"/>
                <a:gd name="T15" fmla="*/ 34 h 46"/>
                <a:gd name="T16" fmla="*/ 54 w 125"/>
                <a:gd name="T17" fmla="*/ 1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6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20">
              <a:extLst>
                <a:ext uri="{FF2B5EF4-FFF2-40B4-BE49-F238E27FC236}">
                  <a16:creationId xmlns:a16="http://schemas.microsoft.com/office/drawing/2014/main" id="{79CA8BC4-9C3A-4EB3-8C28-8AD19D1D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" y="490"/>
              <a:ext cx="81" cy="49"/>
            </a:xfrm>
            <a:custGeom>
              <a:avLst/>
              <a:gdLst>
                <a:gd name="T0" fmla="*/ 14 w 73"/>
                <a:gd name="T1" fmla="*/ 1 h 41"/>
                <a:gd name="T2" fmla="*/ 20 w 73"/>
                <a:gd name="T3" fmla="*/ 67 h 41"/>
                <a:gd name="T4" fmla="*/ 78 w 73"/>
                <a:gd name="T5" fmla="*/ 71 h 41"/>
                <a:gd name="T6" fmla="*/ 82 w 73"/>
                <a:gd name="T7" fmla="*/ 60 h 41"/>
                <a:gd name="T8" fmla="*/ 82 w 73"/>
                <a:gd name="T9" fmla="*/ 60 h 41"/>
                <a:gd name="T10" fmla="*/ 100 w 73"/>
                <a:gd name="T11" fmla="*/ 0 h 41"/>
                <a:gd name="T12" fmla="*/ 14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69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21">
              <a:extLst>
                <a:ext uri="{FF2B5EF4-FFF2-40B4-BE49-F238E27FC236}">
                  <a16:creationId xmlns:a16="http://schemas.microsoft.com/office/drawing/2014/main" id="{0E807AC2-028F-4709-AE8C-04B013A1F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" y="235"/>
              <a:ext cx="34" cy="1"/>
            </a:xfrm>
            <a:custGeom>
              <a:avLst/>
              <a:gdLst>
                <a:gd name="T0" fmla="*/ 0 w 31"/>
                <a:gd name="T1" fmla="*/ 1 h 1"/>
                <a:gd name="T2" fmla="*/ 41 w 3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">
                  <a:moveTo>
                    <a:pt x="0" y="1"/>
                  </a:moveTo>
                  <a:cubicBezTo>
                    <a:pt x="5" y="1"/>
                    <a:pt x="26" y="1"/>
                    <a:pt x="31" y="0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22">
              <a:extLst>
                <a:ext uri="{FF2B5EF4-FFF2-40B4-BE49-F238E27FC236}">
                  <a16:creationId xmlns:a16="http://schemas.microsoft.com/office/drawing/2014/main" id="{B6D15763-10D0-4D3A-9A15-7DD4BFF4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" y="537"/>
              <a:ext cx="462" cy="517"/>
            </a:xfrm>
            <a:custGeom>
              <a:avLst/>
              <a:gdLst>
                <a:gd name="T0" fmla="*/ 421 w 418"/>
                <a:gd name="T1" fmla="*/ 254 h 438"/>
                <a:gd name="T2" fmla="*/ 443 w 418"/>
                <a:gd name="T3" fmla="*/ 410 h 438"/>
                <a:gd name="T4" fmla="*/ 490 w 418"/>
                <a:gd name="T5" fmla="*/ 541 h 438"/>
                <a:gd name="T6" fmla="*/ 526 w 418"/>
                <a:gd name="T7" fmla="*/ 621 h 438"/>
                <a:gd name="T8" fmla="*/ 557 w 418"/>
                <a:gd name="T9" fmla="*/ 674 h 438"/>
                <a:gd name="T10" fmla="*/ 538 w 418"/>
                <a:gd name="T11" fmla="*/ 708 h 438"/>
                <a:gd name="T12" fmla="*/ 477 w 418"/>
                <a:gd name="T13" fmla="*/ 679 h 438"/>
                <a:gd name="T14" fmla="*/ 454 w 418"/>
                <a:gd name="T15" fmla="*/ 654 h 438"/>
                <a:gd name="T16" fmla="*/ 419 w 418"/>
                <a:gd name="T17" fmla="*/ 665 h 438"/>
                <a:gd name="T18" fmla="*/ 396 w 418"/>
                <a:gd name="T19" fmla="*/ 635 h 438"/>
                <a:gd name="T20" fmla="*/ 355 w 418"/>
                <a:gd name="T21" fmla="*/ 615 h 438"/>
                <a:gd name="T22" fmla="*/ 329 w 418"/>
                <a:gd name="T23" fmla="*/ 562 h 438"/>
                <a:gd name="T24" fmla="*/ 293 w 418"/>
                <a:gd name="T25" fmla="*/ 539 h 438"/>
                <a:gd name="T26" fmla="*/ 266 w 418"/>
                <a:gd name="T27" fmla="*/ 528 h 438"/>
                <a:gd name="T28" fmla="*/ 231 w 418"/>
                <a:gd name="T29" fmla="*/ 492 h 438"/>
                <a:gd name="T30" fmla="*/ 210 w 418"/>
                <a:gd name="T31" fmla="*/ 469 h 438"/>
                <a:gd name="T32" fmla="*/ 188 w 418"/>
                <a:gd name="T33" fmla="*/ 419 h 438"/>
                <a:gd name="T34" fmla="*/ 169 w 418"/>
                <a:gd name="T35" fmla="*/ 377 h 438"/>
                <a:gd name="T36" fmla="*/ 161 w 418"/>
                <a:gd name="T37" fmla="*/ 331 h 438"/>
                <a:gd name="T38" fmla="*/ 183 w 418"/>
                <a:gd name="T39" fmla="*/ 322 h 438"/>
                <a:gd name="T40" fmla="*/ 82 w 418"/>
                <a:gd name="T41" fmla="*/ 334 h 438"/>
                <a:gd name="T42" fmla="*/ 50 w 418"/>
                <a:gd name="T43" fmla="*/ 299 h 438"/>
                <a:gd name="T44" fmla="*/ 25 w 418"/>
                <a:gd name="T45" fmla="*/ 242 h 438"/>
                <a:gd name="T46" fmla="*/ 10 w 418"/>
                <a:gd name="T47" fmla="*/ 201 h 438"/>
                <a:gd name="T48" fmla="*/ 3 w 418"/>
                <a:gd name="T49" fmla="*/ 153 h 438"/>
                <a:gd name="T50" fmla="*/ 31 w 418"/>
                <a:gd name="T51" fmla="*/ 85 h 438"/>
                <a:gd name="T52" fmla="*/ 106 w 418"/>
                <a:gd name="T53" fmla="*/ 63 h 438"/>
                <a:gd name="T54" fmla="*/ 156 w 418"/>
                <a:gd name="T55" fmla="*/ 74 h 438"/>
                <a:gd name="T56" fmla="*/ 218 w 418"/>
                <a:gd name="T57" fmla="*/ 164 h 438"/>
                <a:gd name="T58" fmla="*/ 256 w 418"/>
                <a:gd name="T59" fmla="*/ 211 h 438"/>
                <a:gd name="T60" fmla="*/ 291 w 418"/>
                <a:gd name="T61" fmla="*/ 339 h 438"/>
                <a:gd name="T62" fmla="*/ 292 w 418"/>
                <a:gd name="T63" fmla="*/ 214 h 438"/>
                <a:gd name="T64" fmla="*/ 293 w 418"/>
                <a:gd name="T65" fmla="*/ 195 h 438"/>
                <a:gd name="T66" fmla="*/ 318 w 418"/>
                <a:gd name="T67" fmla="*/ 148 h 438"/>
                <a:gd name="T68" fmla="*/ 359 w 418"/>
                <a:gd name="T69" fmla="*/ 93 h 438"/>
                <a:gd name="T70" fmla="*/ 328 w 418"/>
                <a:gd name="T71" fmla="*/ 100 h 438"/>
                <a:gd name="T72" fmla="*/ 328 w 418"/>
                <a:gd name="T73" fmla="*/ 67 h 438"/>
                <a:gd name="T74" fmla="*/ 386 w 418"/>
                <a:gd name="T75" fmla="*/ 6 h 438"/>
                <a:gd name="T76" fmla="*/ 422 w 418"/>
                <a:gd name="T77" fmla="*/ 71 h 438"/>
                <a:gd name="T78" fmla="*/ 424 w 418"/>
                <a:gd name="T79" fmla="*/ 113 h 438"/>
                <a:gd name="T80" fmla="*/ 388 w 418"/>
                <a:gd name="T81" fmla="*/ 98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8" h="438">
                  <a:moveTo>
                    <a:pt x="311" y="88"/>
                  </a:moveTo>
                  <a:cubicBezTo>
                    <a:pt x="312" y="104"/>
                    <a:pt x="306" y="140"/>
                    <a:pt x="312" y="154"/>
                  </a:cubicBezTo>
                  <a:cubicBezTo>
                    <a:pt x="319" y="169"/>
                    <a:pt x="319" y="178"/>
                    <a:pt x="322" y="190"/>
                  </a:cubicBezTo>
                  <a:cubicBezTo>
                    <a:pt x="325" y="202"/>
                    <a:pt x="322" y="235"/>
                    <a:pt x="328" y="249"/>
                  </a:cubicBezTo>
                  <a:cubicBezTo>
                    <a:pt x="334" y="264"/>
                    <a:pt x="336" y="271"/>
                    <a:pt x="341" y="279"/>
                  </a:cubicBezTo>
                  <a:cubicBezTo>
                    <a:pt x="345" y="287"/>
                    <a:pt x="353" y="317"/>
                    <a:pt x="363" y="329"/>
                  </a:cubicBezTo>
                  <a:cubicBezTo>
                    <a:pt x="374" y="342"/>
                    <a:pt x="374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6" y="384"/>
                    <a:pt x="399" y="385"/>
                    <a:pt x="403" y="389"/>
                  </a:cubicBezTo>
                  <a:cubicBezTo>
                    <a:pt x="407" y="394"/>
                    <a:pt x="416" y="403"/>
                    <a:pt x="413" y="410"/>
                  </a:cubicBezTo>
                  <a:cubicBezTo>
                    <a:pt x="410" y="417"/>
                    <a:pt x="418" y="434"/>
                    <a:pt x="413" y="436"/>
                  </a:cubicBezTo>
                  <a:cubicBezTo>
                    <a:pt x="408" y="438"/>
                    <a:pt x="409" y="433"/>
                    <a:pt x="399" y="430"/>
                  </a:cubicBezTo>
                  <a:cubicBezTo>
                    <a:pt x="388" y="427"/>
                    <a:pt x="378" y="421"/>
                    <a:pt x="373" y="423"/>
                  </a:cubicBezTo>
                  <a:cubicBezTo>
                    <a:pt x="368" y="425"/>
                    <a:pt x="353" y="419"/>
                    <a:pt x="354" y="413"/>
                  </a:cubicBezTo>
                  <a:cubicBezTo>
                    <a:pt x="355" y="406"/>
                    <a:pt x="350" y="403"/>
                    <a:pt x="350" y="403"/>
                  </a:cubicBezTo>
                  <a:cubicBezTo>
                    <a:pt x="350" y="403"/>
                    <a:pt x="341" y="397"/>
                    <a:pt x="337" y="397"/>
                  </a:cubicBezTo>
                  <a:cubicBezTo>
                    <a:pt x="334" y="397"/>
                    <a:pt x="330" y="394"/>
                    <a:pt x="324" y="396"/>
                  </a:cubicBezTo>
                  <a:cubicBezTo>
                    <a:pt x="318" y="398"/>
                    <a:pt x="314" y="405"/>
                    <a:pt x="310" y="404"/>
                  </a:cubicBezTo>
                  <a:cubicBezTo>
                    <a:pt x="307" y="403"/>
                    <a:pt x="303" y="402"/>
                    <a:pt x="300" y="398"/>
                  </a:cubicBezTo>
                  <a:cubicBezTo>
                    <a:pt x="297" y="394"/>
                    <a:pt x="300" y="390"/>
                    <a:pt x="293" y="386"/>
                  </a:cubicBezTo>
                  <a:cubicBezTo>
                    <a:pt x="285" y="381"/>
                    <a:pt x="293" y="373"/>
                    <a:pt x="281" y="375"/>
                  </a:cubicBezTo>
                  <a:cubicBezTo>
                    <a:pt x="270" y="377"/>
                    <a:pt x="271" y="384"/>
                    <a:pt x="262" y="374"/>
                  </a:cubicBezTo>
                  <a:cubicBezTo>
                    <a:pt x="252" y="364"/>
                    <a:pt x="252" y="358"/>
                    <a:pt x="249" y="355"/>
                  </a:cubicBezTo>
                  <a:cubicBezTo>
                    <a:pt x="246" y="352"/>
                    <a:pt x="249" y="345"/>
                    <a:pt x="244" y="341"/>
                  </a:cubicBezTo>
                  <a:cubicBezTo>
                    <a:pt x="239" y="337"/>
                    <a:pt x="239" y="329"/>
                    <a:pt x="233" y="329"/>
                  </a:cubicBezTo>
                  <a:cubicBezTo>
                    <a:pt x="226" y="329"/>
                    <a:pt x="217" y="328"/>
                    <a:pt x="217" y="328"/>
                  </a:cubicBezTo>
                  <a:cubicBezTo>
                    <a:pt x="217" y="328"/>
                    <a:pt x="218" y="328"/>
                    <a:pt x="208" y="325"/>
                  </a:cubicBezTo>
                  <a:cubicBezTo>
                    <a:pt x="197" y="321"/>
                    <a:pt x="202" y="332"/>
                    <a:pt x="197" y="321"/>
                  </a:cubicBezTo>
                  <a:cubicBezTo>
                    <a:pt x="192" y="309"/>
                    <a:pt x="195" y="298"/>
                    <a:pt x="187" y="298"/>
                  </a:cubicBezTo>
                  <a:cubicBezTo>
                    <a:pt x="179" y="298"/>
                    <a:pt x="171" y="299"/>
                    <a:pt x="171" y="299"/>
                  </a:cubicBezTo>
                  <a:cubicBezTo>
                    <a:pt x="160" y="295"/>
                    <a:pt x="160" y="295"/>
                    <a:pt x="160" y="295"/>
                  </a:cubicBezTo>
                  <a:cubicBezTo>
                    <a:pt x="160" y="295"/>
                    <a:pt x="159" y="290"/>
                    <a:pt x="156" y="285"/>
                  </a:cubicBezTo>
                  <a:cubicBezTo>
                    <a:pt x="153" y="280"/>
                    <a:pt x="157" y="278"/>
                    <a:pt x="152" y="270"/>
                  </a:cubicBezTo>
                  <a:cubicBezTo>
                    <a:pt x="146" y="263"/>
                    <a:pt x="146" y="260"/>
                    <a:pt x="139" y="255"/>
                  </a:cubicBezTo>
                  <a:cubicBezTo>
                    <a:pt x="132" y="250"/>
                    <a:pt x="133" y="243"/>
                    <a:pt x="130" y="240"/>
                  </a:cubicBezTo>
                  <a:cubicBezTo>
                    <a:pt x="127" y="237"/>
                    <a:pt x="128" y="234"/>
                    <a:pt x="125" y="229"/>
                  </a:cubicBezTo>
                  <a:cubicBezTo>
                    <a:pt x="123" y="226"/>
                    <a:pt x="111" y="217"/>
                    <a:pt x="108" y="210"/>
                  </a:cubicBezTo>
                  <a:cubicBezTo>
                    <a:pt x="106" y="205"/>
                    <a:pt x="112" y="200"/>
                    <a:pt x="119" y="201"/>
                  </a:cubicBezTo>
                  <a:cubicBezTo>
                    <a:pt x="142" y="202"/>
                    <a:pt x="164" y="220"/>
                    <a:pt x="183" y="229"/>
                  </a:cubicBezTo>
                  <a:cubicBezTo>
                    <a:pt x="183" y="229"/>
                    <a:pt x="167" y="213"/>
                    <a:pt x="136" y="196"/>
                  </a:cubicBezTo>
                  <a:cubicBezTo>
                    <a:pt x="101" y="177"/>
                    <a:pt x="86" y="206"/>
                    <a:pt x="76" y="205"/>
                  </a:cubicBezTo>
                  <a:cubicBezTo>
                    <a:pt x="68" y="206"/>
                    <a:pt x="67" y="204"/>
                    <a:pt x="61" y="203"/>
                  </a:cubicBezTo>
                  <a:cubicBezTo>
                    <a:pt x="55" y="202"/>
                    <a:pt x="55" y="195"/>
                    <a:pt x="50" y="193"/>
                  </a:cubicBezTo>
                  <a:cubicBezTo>
                    <a:pt x="45" y="191"/>
                    <a:pt x="44" y="189"/>
                    <a:pt x="37" y="181"/>
                  </a:cubicBezTo>
                  <a:cubicBezTo>
                    <a:pt x="31" y="174"/>
                    <a:pt x="26" y="165"/>
                    <a:pt x="22" y="158"/>
                  </a:cubicBezTo>
                  <a:cubicBezTo>
                    <a:pt x="18" y="151"/>
                    <a:pt x="21" y="153"/>
                    <a:pt x="19" y="147"/>
                  </a:cubicBezTo>
                  <a:cubicBezTo>
                    <a:pt x="17" y="142"/>
                    <a:pt x="18" y="142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5" y="67"/>
                    <a:pt x="13" y="58"/>
                    <a:pt x="23" y="52"/>
                  </a:cubicBezTo>
                  <a:cubicBezTo>
                    <a:pt x="29" y="49"/>
                    <a:pt x="46" y="46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4" y="38"/>
                    <a:pt x="88" y="41"/>
                    <a:pt x="95" y="42"/>
                  </a:cubicBezTo>
                  <a:cubicBezTo>
                    <a:pt x="103" y="43"/>
                    <a:pt x="112" y="43"/>
                    <a:pt x="116" y="45"/>
                  </a:cubicBezTo>
                  <a:cubicBezTo>
                    <a:pt x="136" y="52"/>
                    <a:pt x="138" y="77"/>
                    <a:pt x="151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8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93" y="140"/>
                    <a:pt x="185" y="155"/>
                    <a:pt x="193" y="176"/>
                  </a:cubicBezTo>
                  <a:cubicBezTo>
                    <a:pt x="201" y="198"/>
                    <a:pt x="215" y="206"/>
                    <a:pt x="215" y="206"/>
                  </a:cubicBezTo>
                  <a:cubicBezTo>
                    <a:pt x="207" y="181"/>
                    <a:pt x="193" y="168"/>
                    <a:pt x="204" y="152"/>
                  </a:cubicBezTo>
                  <a:cubicBezTo>
                    <a:pt x="216" y="137"/>
                    <a:pt x="212" y="139"/>
                    <a:pt x="216" y="130"/>
                  </a:cubicBezTo>
                  <a:cubicBezTo>
                    <a:pt x="215" y="132"/>
                    <a:pt x="215" y="132"/>
                    <a:pt x="215" y="132"/>
                  </a:cubicBez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6" y="116"/>
                    <a:pt x="228" y="112"/>
                  </a:cubicBezTo>
                  <a:cubicBezTo>
                    <a:pt x="233" y="104"/>
                    <a:pt x="228" y="97"/>
                    <a:pt x="236" y="90"/>
                  </a:cubicBezTo>
                  <a:cubicBezTo>
                    <a:pt x="235" y="91"/>
                    <a:pt x="235" y="91"/>
                    <a:pt x="235" y="91"/>
                  </a:cubicBezTo>
                  <a:cubicBezTo>
                    <a:pt x="247" y="85"/>
                    <a:pt x="266" y="67"/>
                    <a:pt x="266" y="57"/>
                  </a:cubicBezTo>
                  <a:cubicBezTo>
                    <a:pt x="258" y="72"/>
                    <a:pt x="247" y="73"/>
                    <a:pt x="242" y="68"/>
                  </a:cubicBezTo>
                  <a:cubicBezTo>
                    <a:pt x="239" y="67"/>
                    <a:pt x="243" y="61"/>
                    <a:pt x="243" y="61"/>
                  </a:cubicBezTo>
                  <a:cubicBezTo>
                    <a:pt x="241" y="58"/>
                    <a:pt x="246" y="55"/>
                    <a:pt x="245" y="53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6" y="3"/>
                  </a:cubicBezTo>
                  <a:cubicBezTo>
                    <a:pt x="299" y="5"/>
                    <a:pt x="309" y="11"/>
                    <a:pt x="316" y="19"/>
                  </a:cubicBezTo>
                  <a:cubicBezTo>
                    <a:pt x="315" y="25"/>
                    <a:pt x="314" y="33"/>
                    <a:pt x="313" y="43"/>
                  </a:cubicBezTo>
                  <a:cubicBezTo>
                    <a:pt x="311" y="45"/>
                    <a:pt x="316" y="51"/>
                    <a:pt x="314" y="55"/>
                  </a:cubicBezTo>
                  <a:cubicBezTo>
                    <a:pt x="311" y="60"/>
                    <a:pt x="315" y="60"/>
                    <a:pt x="314" y="69"/>
                  </a:cubicBezTo>
                  <a:cubicBezTo>
                    <a:pt x="312" y="78"/>
                    <a:pt x="316" y="77"/>
                    <a:pt x="310" y="76"/>
                  </a:cubicBezTo>
                  <a:cubicBezTo>
                    <a:pt x="300" y="76"/>
                    <a:pt x="292" y="73"/>
                    <a:pt x="288" y="59"/>
                  </a:cubicBezTo>
                  <a:cubicBezTo>
                    <a:pt x="287" y="73"/>
                    <a:pt x="295" y="84"/>
                    <a:pt x="311" y="88"/>
                  </a:cubicBezTo>
                  <a:close/>
                </a:path>
              </a:pathLst>
            </a:custGeom>
            <a:solidFill>
              <a:srgbClr val="AB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Freeform 23">
              <a:extLst>
                <a:ext uri="{FF2B5EF4-FFF2-40B4-BE49-F238E27FC236}">
                  <a16:creationId xmlns:a16="http://schemas.microsoft.com/office/drawing/2014/main" id="{CD58F60A-0D0E-48E2-AE5E-77C52F2DA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607"/>
              <a:ext cx="350" cy="383"/>
            </a:xfrm>
            <a:custGeom>
              <a:avLst/>
              <a:gdLst>
                <a:gd name="T0" fmla="*/ 52 w 316"/>
                <a:gd name="T1" fmla="*/ 205 h 325"/>
                <a:gd name="T2" fmla="*/ 14 w 316"/>
                <a:gd name="T3" fmla="*/ 131 h 325"/>
                <a:gd name="T4" fmla="*/ 10 w 316"/>
                <a:gd name="T5" fmla="*/ 68 h 325"/>
                <a:gd name="T6" fmla="*/ 95 w 316"/>
                <a:gd name="T7" fmla="*/ 58 h 325"/>
                <a:gd name="T8" fmla="*/ 106 w 316"/>
                <a:gd name="T9" fmla="*/ 85 h 325"/>
                <a:gd name="T10" fmla="*/ 135 w 316"/>
                <a:gd name="T11" fmla="*/ 104 h 325"/>
                <a:gd name="T12" fmla="*/ 163 w 316"/>
                <a:gd name="T13" fmla="*/ 157 h 325"/>
                <a:gd name="T14" fmla="*/ 207 w 316"/>
                <a:gd name="T15" fmla="*/ 235 h 325"/>
                <a:gd name="T16" fmla="*/ 218 w 316"/>
                <a:gd name="T17" fmla="*/ 138 h 325"/>
                <a:gd name="T18" fmla="*/ 269 w 316"/>
                <a:gd name="T19" fmla="*/ 47 h 325"/>
                <a:gd name="T20" fmla="*/ 277 w 316"/>
                <a:gd name="T21" fmla="*/ 9 h 325"/>
                <a:gd name="T22" fmla="*/ 311 w 316"/>
                <a:gd name="T23" fmla="*/ 9 h 325"/>
                <a:gd name="T24" fmla="*/ 320 w 316"/>
                <a:gd name="T25" fmla="*/ 31 h 325"/>
                <a:gd name="T26" fmla="*/ 338 w 316"/>
                <a:gd name="T27" fmla="*/ 39 h 325"/>
                <a:gd name="T28" fmla="*/ 352 w 316"/>
                <a:gd name="T29" fmla="*/ 71 h 325"/>
                <a:gd name="T30" fmla="*/ 330 w 316"/>
                <a:gd name="T31" fmla="*/ 38 h 325"/>
                <a:gd name="T32" fmla="*/ 320 w 316"/>
                <a:gd name="T33" fmla="*/ 111 h 325"/>
                <a:gd name="T34" fmla="*/ 340 w 316"/>
                <a:gd name="T35" fmla="*/ 227 h 325"/>
                <a:gd name="T36" fmla="*/ 343 w 316"/>
                <a:gd name="T37" fmla="*/ 330 h 325"/>
                <a:gd name="T38" fmla="*/ 387 w 316"/>
                <a:gd name="T39" fmla="*/ 447 h 325"/>
                <a:gd name="T40" fmla="*/ 413 w 316"/>
                <a:gd name="T41" fmla="*/ 493 h 325"/>
                <a:gd name="T42" fmla="*/ 412 w 316"/>
                <a:gd name="T43" fmla="*/ 523 h 325"/>
                <a:gd name="T44" fmla="*/ 350 w 316"/>
                <a:gd name="T45" fmla="*/ 497 h 325"/>
                <a:gd name="T46" fmla="*/ 281 w 316"/>
                <a:gd name="T47" fmla="*/ 453 h 325"/>
                <a:gd name="T48" fmla="*/ 254 w 316"/>
                <a:gd name="T49" fmla="*/ 411 h 325"/>
                <a:gd name="T50" fmla="*/ 217 w 316"/>
                <a:gd name="T51" fmla="*/ 389 h 325"/>
                <a:gd name="T52" fmla="*/ 209 w 316"/>
                <a:gd name="T53" fmla="*/ 369 h 325"/>
                <a:gd name="T54" fmla="*/ 187 w 316"/>
                <a:gd name="T55" fmla="*/ 357 h 325"/>
                <a:gd name="T56" fmla="*/ 164 w 316"/>
                <a:gd name="T57" fmla="*/ 342 h 325"/>
                <a:gd name="T58" fmla="*/ 141 w 316"/>
                <a:gd name="T59" fmla="*/ 332 h 325"/>
                <a:gd name="T60" fmla="*/ 134 w 316"/>
                <a:gd name="T61" fmla="*/ 293 h 325"/>
                <a:gd name="T62" fmla="*/ 161 w 316"/>
                <a:gd name="T63" fmla="*/ 277 h 325"/>
                <a:gd name="T64" fmla="*/ 71 w 316"/>
                <a:gd name="T65" fmla="*/ 220 h 3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6" h="325">
                  <a:moveTo>
                    <a:pt x="38" y="126"/>
                  </a:moveTo>
                  <a:cubicBezTo>
                    <a:pt x="22" y="119"/>
                    <a:pt x="17" y="94"/>
                    <a:pt x="11" y="80"/>
                  </a:cubicBezTo>
                  <a:cubicBezTo>
                    <a:pt x="7" y="67"/>
                    <a:pt x="0" y="55"/>
                    <a:pt x="7" y="42"/>
                  </a:cubicBezTo>
                  <a:cubicBezTo>
                    <a:pt x="18" y="25"/>
                    <a:pt x="57" y="21"/>
                    <a:pt x="70" y="36"/>
                  </a:cubicBezTo>
                  <a:cubicBezTo>
                    <a:pt x="74" y="41"/>
                    <a:pt x="75" y="48"/>
                    <a:pt x="79" y="52"/>
                  </a:cubicBezTo>
                  <a:cubicBezTo>
                    <a:pt x="84" y="57"/>
                    <a:pt x="93" y="59"/>
                    <a:pt x="99" y="64"/>
                  </a:cubicBezTo>
                  <a:cubicBezTo>
                    <a:pt x="109" y="72"/>
                    <a:pt x="116" y="84"/>
                    <a:pt x="120" y="96"/>
                  </a:cubicBezTo>
                  <a:cubicBezTo>
                    <a:pt x="127" y="116"/>
                    <a:pt x="135" y="132"/>
                    <a:pt x="153" y="143"/>
                  </a:cubicBezTo>
                  <a:cubicBezTo>
                    <a:pt x="145" y="127"/>
                    <a:pt x="148" y="96"/>
                    <a:pt x="161" y="84"/>
                  </a:cubicBezTo>
                  <a:cubicBezTo>
                    <a:pt x="177" y="69"/>
                    <a:pt x="192" y="51"/>
                    <a:pt x="198" y="29"/>
                  </a:cubicBezTo>
                  <a:cubicBezTo>
                    <a:pt x="199" y="21"/>
                    <a:pt x="197" y="12"/>
                    <a:pt x="204" y="6"/>
                  </a:cubicBezTo>
                  <a:cubicBezTo>
                    <a:pt x="210" y="0"/>
                    <a:pt x="223" y="0"/>
                    <a:pt x="229" y="6"/>
                  </a:cubicBezTo>
                  <a:cubicBezTo>
                    <a:pt x="232" y="10"/>
                    <a:pt x="231" y="15"/>
                    <a:pt x="236" y="19"/>
                  </a:cubicBezTo>
                  <a:cubicBezTo>
                    <a:pt x="239" y="21"/>
                    <a:pt x="245" y="22"/>
                    <a:pt x="248" y="24"/>
                  </a:cubicBezTo>
                  <a:cubicBezTo>
                    <a:pt x="259" y="28"/>
                    <a:pt x="260" y="32"/>
                    <a:pt x="259" y="43"/>
                  </a:cubicBezTo>
                  <a:cubicBezTo>
                    <a:pt x="257" y="30"/>
                    <a:pt x="251" y="30"/>
                    <a:pt x="243" y="23"/>
                  </a:cubicBezTo>
                  <a:cubicBezTo>
                    <a:pt x="248" y="38"/>
                    <a:pt x="238" y="53"/>
                    <a:pt x="236" y="68"/>
                  </a:cubicBezTo>
                  <a:cubicBezTo>
                    <a:pt x="234" y="92"/>
                    <a:pt x="246" y="116"/>
                    <a:pt x="250" y="139"/>
                  </a:cubicBezTo>
                  <a:cubicBezTo>
                    <a:pt x="253" y="161"/>
                    <a:pt x="248" y="181"/>
                    <a:pt x="253" y="202"/>
                  </a:cubicBezTo>
                  <a:cubicBezTo>
                    <a:pt x="260" y="226"/>
                    <a:pt x="270" y="252"/>
                    <a:pt x="284" y="273"/>
                  </a:cubicBezTo>
                  <a:cubicBezTo>
                    <a:pt x="290" y="282"/>
                    <a:pt x="298" y="291"/>
                    <a:pt x="304" y="301"/>
                  </a:cubicBezTo>
                  <a:cubicBezTo>
                    <a:pt x="309" y="309"/>
                    <a:pt x="316" y="317"/>
                    <a:pt x="303" y="320"/>
                  </a:cubicBezTo>
                  <a:cubicBezTo>
                    <a:pt x="284" y="325"/>
                    <a:pt x="276" y="306"/>
                    <a:pt x="257" y="304"/>
                  </a:cubicBezTo>
                  <a:cubicBezTo>
                    <a:pt x="237" y="302"/>
                    <a:pt x="217" y="295"/>
                    <a:pt x="207" y="277"/>
                  </a:cubicBezTo>
                  <a:cubicBezTo>
                    <a:pt x="201" y="266"/>
                    <a:pt x="198" y="257"/>
                    <a:pt x="187" y="251"/>
                  </a:cubicBezTo>
                  <a:cubicBezTo>
                    <a:pt x="177" y="246"/>
                    <a:pt x="166" y="246"/>
                    <a:pt x="160" y="238"/>
                  </a:cubicBezTo>
                  <a:cubicBezTo>
                    <a:pt x="158" y="234"/>
                    <a:pt x="158" y="230"/>
                    <a:pt x="154" y="226"/>
                  </a:cubicBezTo>
                  <a:cubicBezTo>
                    <a:pt x="149" y="222"/>
                    <a:pt x="144" y="221"/>
                    <a:pt x="138" y="218"/>
                  </a:cubicBezTo>
                  <a:cubicBezTo>
                    <a:pt x="133" y="215"/>
                    <a:pt x="127" y="212"/>
                    <a:pt x="121" y="209"/>
                  </a:cubicBezTo>
                  <a:cubicBezTo>
                    <a:pt x="116" y="207"/>
                    <a:pt x="109" y="207"/>
                    <a:pt x="104" y="203"/>
                  </a:cubicBezTo>
                  <a:cubicBezTo>
                    <a:pt x="100" y="199"/>
                    <a:pt x="94" y="185"/>
                    <a:pt x="98" y="179"/>
                  </a:cubicBezTo>
                  <a:cubicBezTo>
                    <a:pt x="102" y="174"/>
                    <a:pt x="113" y="175"/>
                    <a:pt x="118" y="169"/>
                  </a:cubicBezTo>
                  <a:cubicBezTo>
                    <a:pt x="97" y="154"/>
                    <a:pt x="82" y="131"/>
                    <a:pt x="52" y="135"/>
                  </a:cubicBezTo>
                </a:path>
              </a:pathLst>
            </a:custGeom>
            <a:solidFill>
              <a:srgbClr val="B91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7" name="Freeform 24">
              <a:extLst>
                <a:ext uri="{FF2B5EF4-FFF2-40B4-BE49-F238E27FC236}">
                  <a16:creationId xmlns:a16="http://schemas.microsoft.com/office/drawing/2014/main" id="{E6F4B5CB-8C4B-47EC-B216-4F5F3366C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482"/>
              <a:ext cx="225" cy="505"/>
            </a:xfrm>
            <a:custGeom>
              <a:avLst/>
              <a:gdLst>
                <a:gd name="T0" fmla="*/ 31 w 204"/>
                <a:gd name="T1" fmla="*/ 11 h 428"/>
                <a:gd name="T2" fmla="*/ 56 w 204"/>
                <a:gd name="T3" fmla="*/ 7 h 428"/>
                <a:gd name="T4" fmla="*/ 83 w 204"/>
                <a:gd name="T5" fmla="*/ 1 h 428"/>
                <a:gd name="T6" fmla="*/ 108 w 204"/>
                <a:gd name="T7" fmla="*/ 2 h 428"/>
                <a:gd name="T8" fmla="*/ 122 w 204"/>
                <a:gd name="T9" fmla="*/ 8 h 428"/>
                <a:gd name="T10" fmla="*/ 141 w 204"/>
                <a:gd name="T11" fmla="*/ 15 h 428"/>
                <a:gd name="T12" fmla="*/ 169 w 204"/>
                <a:gd name="T13" fmla="*/ 18 h 428"/>
                <a:gd name="T14" fmla="*/ 191 w 204"/>
                <a:gd name="T15" fmla="*/ 26 h 428"/>
                <a:gd name="T16" fmla="*/ 211 w 204"/>
                <a:gd name="T17" fmla="*/ 40 h 428"/>
                <a:gd name="T18" fmla="*/ 225 w 204"/>
                <a:gd name="T19" fmla="*/ 63 h 428"/>
                <a:gd name="T20" fmla="*/ 247 w 204"/>
                <a:gd name="T21" fmla="*/ 119 h 428"/>
                <a:gd name="T22" fmla="*/ 249 w 204"/>
                <a:gd name="T23" fmla="*/ 146 h 428"/>
                <a:gd name="T24" fmla="*/ 217 w 204"/>
                <a:gd name="T25" fmla="*/ 211 h 428"/>
                <a:gd name="T26" fmla="*/ 212 w 204"/>
                <a:gd name="T27" fmla="*/ 340 h 428"/>
                <a:gd name="T28" fmla="*/ 222 w 204"/>
                <a:gd name="T29" fmla="*/ 243 h 428"/>
                <a:gd name="T30" fmla="*/ 235 w 204"/>
                <a:gd name="T31" fmla="*/ 237 h 428"/>
                <a:gd name="T32" fmla="*/ 247 w 204"/>
                <a:gd name="T33" fmla="*/ 245 h 428"/>
                <a:gd name="T34" fmla="*/ 251 w 204"/>
                <a:gd name="T35" fmla="*/ 265 h 428"/>
                <a:gd name="T36" fmla="*/ 251 w 204"/>
                <a:gd name="T37" fmla="*/ 326 h 428"/>
                <a:gd name="T38" fmla="*/ 256 w 204"/>
                <a:gd name="T39" fmla="*/ 356 h 428"/>
                <a:gd name="T40" fmla="*/ 257 w 204"/>
                <a:gd name="T41" fmla="*/ 376 h 428"/>
                <a:gd name="T42" fmla="*/ 259 w 204"/>
                <a:gd name="T43" fmla="*/ 400 h 428"/>
                <a:gd name="T44" fmla="*/ 263 w 204"/>
                <a:gd name="T45" fmla="*/ 435 h 428"/>
                <a:gd name="T46" fmla="*/ 264 w 204"/>
                <a:gd name="T47" fmla="*/ 464 h 428"/>
                <a:gd name="T48" fmla="*/ 260 w 204"/>
                <a:gd name="T49" fmla="*/ 477 h 428"/>
                <a:gd name="T50" fmla="*/ 245 w 204"/>
                <a:gd name="T51" fmla="*/ 473 h 428"/>
                <a:gd name="T52" fmla="*/ 234 w 204"/>
                <a:gd name="T53" fmla="*/ 493 h 428"/>
                <a:gd name="T54" fmla="*/ 251 w 204"/>
                <a:gd name="T55" fmla="*/ 516 h 428"/>
                <a:gd name="T56" fmla="*/ 260 w 204"/>
                <a:gd name="T57" fmla="*/ 539 h 428"/>
                <a:gd name="T58" fmla="*/ 267 w 204"/>
                <a:gd name="T59" fmla="*/ 566 h 428"/>
                <a:gd name="T60" fmla="*/ 263 w 204"/>
                <a:gd name="T61" fmla="*/ 585 h 428"/>
                <a:gd name="T62" fmla="*/ 253 w 204"/>
                <a:gd name="T63" fmla="*/ 583 h 428"/>
                <a:gd name="T64" fmla="*/ 245 w 204"/>
                <a:gd name="T65" fmla="*/ 557 h 428"/>
                <a:gd name="T66" fmla="*/ 234 w 204"/>
                <a:gd name="T67" fmla="*/ 573 h 428"/>
                <a:gd name="T68" fmla="*/ 245 w 204"/>
                <a:gd name="T69" fmla="*/ 616 h 428"/>
                <a:gd name="T70" fmla="*/ 247 w 204"/>
                <a:gd name="T71" fmla="*/ 651 h 428"/>
                <a:gd name="T72" fmla="*/ 238 w 204"/>
                <a:gd name="T73" fmla="*/ 683 h 428"/>
                <a:gd name="T74" fmla="*/ 216 w 204"/>
                <a:gd name="T75" fmla="*/ 702 h 428"/>
                <a:gd name="T76" fmla="*/ 178 w 204"/>
                <a:gd name="T77" fmla="*/ 680 h 428"/>
                <a:gd name="T78" fmla="*/ 161 w 204"/>
                <a:gd name="T79" fmla="*/ 656 h 428"/>
                <a:gd name="T80" fmla="*/ 142 w 204"/>
                <a:gd name="T81" fmla="*/ 619 h 428"/>
                <a:gd name="T82" fmla="*/ 120 w 204"/>
                <a:gd name="T83" fmla="*/ 558 h 428"/>
                <a:gd name="T84" fmla="*/ 107 w 204"/>
                <a:gd name="T85" fmla="*/ 522 h 428"/>
                <a:gd name="T86" fmla="*/ 92 w 204"/>
                <a:gd name="T87" fmla="*/ 473 h 428"/>
                <a:gd name="T88" fmla="*/ 79 w 204"/>
                <a:gd name="T89" fmla="*/ 428 h 428"/>
                <a:gd name="T90" fmla="*/ 47 w 204"/>
                <a:gd name="T91" fmla="*/ 349 h 428"/>
                <a:gd name="T92" fmla="*/ 32 w 204"/>
                <a:gd name="T93" fmla="*/ 304 h 428"/>
                <a:gd name="T94" fmla="*/ 2 w 204"/>
                <a:gd name="T95" fmla="*/ 219 h 428"/>
                <a:gd name="T96" fmla="*/ 32 w 204"/>
                <a:gd name="T97" fmla="*/ 168 h 428"/>
                <a:gd name="T98" fmla="*/ 2 w 204"/>
                <a:gd name="T99" fmla="*/ 201 h 428"/>
                <a:gd name="T100" fmla="*/ 2 w 204"/>
                <a:gd name="T101" fmla="*/ 199 h 428"/>
                <a:gd name="T102" fmla="*/ 8 w 204"/>
                <a:gd name="T103" fmla="*/ 107 h 428"/>
                <a:gd name="T104" fmla="*/ 3 w 204"/>
                <a:gd name="T105" fmla="*/ 99 h 4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4" h="428">
                  <a:moveTo>
                    <a:pt x="23" y="7"/>
                  </a:moveTo>
                  <a:cubicBezTo>
                    <a:pt x="30" y="5"/>
                    <a:pt x="39" y="4"/>
                    <a:pt x="42" y="4"/>
                  </a:cubicBezTo>
                  <a:cubicBezTo>
                    <a:pt x="47" y="4"/>
                    <a:pt x="57" y="2"/>
                    <a:pt x="62" y="1"/>
                  </a:cubicBezTo>
                  <a:cubicBezTo>
                    <a:pt x="68" y="0"/>
                    <a:pt x="75" y="2"/>
                    <a:pt x="81" y="2"/>
                  </a:cubicBezTo>
                  <a:cubicBezTo>
                    <a:pt x="87" y="2"/>
                    <a:pt x="89" y="5"/>
                    <a:pt x="92" y="5"/>
                  </a:cubicBezTo>
                  <a:cubicBezTo>
                    <a:pt x="96" y="5"/>
                    <a:pt x="102" y="8"/>
                    <a:pt x="105" y="9"/>
                  </a:cubicBezTo>
                  <a:cubicBezTo>
                    <a:pt x="108" y="9"/>
                    <a:pt x="119" y="9"/>
                    <a:pt x="126" y="11"/>
                  </a:cubicBezTo>
                  <a:cubicBezTo>
                    <a:pt x="132" y="13"/>
                    <a:pt x="136" y="16"/>
                    <a:pt x="142" y="16"/>
                  </a:cubicBezTo>
                  <a:cubicBezTo>
                    <a:pt x="148" y="16"/>
                    <a:pt x="150" y="21"/>
                    <a:pt x="157" y="25"/>
                  </a:cubicBezTo>
                  <a:cubicBezTo>
                    <a:pt x="164" y="29"/>
                    <a:pt x="164" y="35"/>
                    <a:pt x="168" y="38"/>
                  </a:cubicBezTo>
                  <a:cubicBezTo>
                    <a:pt x="172" y="40"/>
                    <a:pt x="184" y="66"/>
                    <a:pt x="184" y="73"/>
                  </a:cubicBezTo>
                  <a:cubicBezTo>
                    <a:pt x="184" y="81"/>
                    <a:pt x="187" y="82"/>
                    <a:pt x="186" y="89"/>
                  </a:cubicBezTo>
                  <a:cubicBezTo>
                    <a:pt x="185" y="96"/>
                    <a:pt x="186" y="111"/>
                    <a:pt x="162" y="129"/>
                  </a:cubicBezTo>
                  <a:cubicBezTo>
                    <a:pt x="138" y="146"/>
                    <a:pt x="146" y="188"/>
                    <a:pt x="158" y="207"/>
                  </a:cubicBezTo>
                  <a:cubicBezTo>
                    <a:pt x="143" y="170"/>
                    <a:pt x="162" y="149"/>
                    <a:pt x="165" y="148"/>
                  </a:cubicBezTo>
                  <a:cubicBezTo>
                    <a:pt x="168" y="147"/>
                    <a:pt x="172" y="144"/>
                    <a:pt x="175" y="144"/>
                  </a:cubicBezTo>
                  <a:cubicBezTo>
                    <a:pt x="179" y="144"/>
                    <a:pt x="184" y="149"/>
                    <a:pt x="184" y="149"/>
                  </a:cubicBezTo>
                  <a:cubicBezTo>
                    <a:pt x="184" y="149"/>
                    <a:pt x="186" y="157"/>
                    <a:pt x="188" y="162"/>
                  </a:cubicBezTo>
                  <a:cubicBezTo>
                    <a:pt x="190" y="168"/>
                    <a:pt x="187" y="192"/>
                    <a:pt x="188" y="198"/>
                  </a:cubicBezTo>
                  <a:cubicBezTo>
                    <a:pt x="189" y="204"/>
                    <a:pt x="185" y="211"/>
                    <a:pt x="190" y="217"/>
                  </a:cubicBezTo>
                  <a:cubicBezTo>
                    <a:pt x="195" y="222"/>
                    <a:pt x="189" y="225"/>
                    <a:pt x="191" y="229"/>
                  </a:cubicBezTo>
                  <a:cubicBezTo>
                    <a:pt x="193" y="233"/>
                    <a:pt x="193" y="238"/>
                    <a:pt x="193" y="243"/>
                  </a:cubicBezTo>
                  <a:cubicBezTo>
                    <a:pt x="193" y="248"/>
                    <a:pt x="189" y="254"/>
                    <a:pt x="196" y="265"/>
                  </a:cubicBezTo>
                  <a:cubicBezTo>
                    <a:pt x="204" y="276"/>
                    <a:pt x="195" y="274"/>
                    <a:pt x="197" y="282"/>
                  </a:cubicBezTo>
                  <a:cubicBezTo>
                    <a:pt x="199" y="289"/>
                    <a:pt x="194" y="290"/>
                    <a:pt x="194" y="290"/>
                  </a:cubicBezTo>
                  <a:cubicBezTo>
                    <a:pt x="194" y="290"/>
                    <a:pt x="187" y="294"/>
                    <a:pt x="182" y="288"/>
                  </a:cubicBezTo>
                  <a:cubicBezTo>
                    <a:pt x="177" y="283"/>
                    <a:pt x="175" y="295"/>
                    <a:pt x="174" y="300"/>
                  </a:cubicBezTo>
                  <a:cubicBezTo>
                    <a:pt x="173" y="305"/>
                    <a:pt x="178" y="305"/>
                    <a:pt x="188" y="314"/>
                  </a:cubicBezTo>
                  <a:cubicBezTo>
                    <a:pt x="198" y="322"/>
                    <a:pt x="190" y="318"/>
                    <a:pt x="194" y="328"/>
                  </a:cubicBezTo>
                  <a:cubicBezTo>
                    <a:pt x="198" y="338"/>
                    <a:pt x="198" y="337"/>
                    <a:pt x="199" y="345"/>
                  </a:cubicBezTo>
                  <a:cubicBezTo>
                    <a:pt x="200" y="354"/>
                    <a:pt x="198" y="353"/>
                    <a:pt x="196" y="356"/>
                  </a:cubicBezTo>
                  <a:cubicBezTo>
                    <a:pt x="194" y="359"/>
                    <a:pt x="193" y="360"/>
                    <a:pt x="189" y="355"/>
                  </a:cubicBezTo>
                  <a:cubicBezTo>
                    <a:pt x="185" y="350"/>
                    <a:pt x="188" y="345"/>
                    <a:pt x="182" y="339"/>
                  </a:cubicBezTo>
                  <a:cubicBezTo>
                    <a:pt x="175" y="332"/>
                    <a:pt x="178" y="343"/>
                    <a:pt x="174" y="349"/>
                  </a:cubicBezTo>
                  <a:cubicBezTo>
                    <a:pt x="171" y="356"/>
                    <a:pt x="178" y="362"/>
                    <a:pt x="182" y="375"/>
                  </a:cubicBezTo>
                  <a:cubicBezTo>
                    <a:pt x="186" y="387"/>
                    <a:pt x="183" y="387"/>
                    <a:pt x="184" y="397"/>
                  </a:cubicBezTo>
                  <a:cubicBezTo>
                    <a:pt x="185" y="406"/>
                    <a:pt x="181" y="409"/>
                    <a:pt x="178" y="416"/>
                  </a:cubicBezTo>
                  <a:cubicBezTo>
                    <a:pt x="174" y="423"/>
                    <a:pt x="170" y="425"/>
                    <a:pt x="161" y="427"/>
                  </a:cubicBezTo>
                  <a:cubicBezTo>
                    <a:pt x="151" y="428"/>
                    <a:pt x="135" y="423"/>
                    <a:pt x="132" y="414"/>
                  </a:cubicBezTo>
                  <a:cubicBezTo>
                    <a:pt x="129" y="405"/>
                    <a:pt x="129" y="412"/>
                    <a:pt x="120" y="399"/>
                  </a:cubicBezTo>
                  <a:cubicBezTo>
                    <a:pt x="112" y="385"/>
                    <a:pt x="110" y="390"/>
                    <a:pt x="106" y="377"/>
                  </a:cubicBezTo>
                  <a:cubicBezTo>
                    <a:pt x="102" y="365"/>
                    <a:pt x="99" y="350"/>
                    <a:pt x="90" y="340"/>
                  </a:cubicBezTo>
                  <a:cubicBezTo>
                    <a:pt x="82" y="329"/>
                    <a:pt x="83" y="328"/>
                    <a:pt x="80" y="318"/>
                  </a:cubicBezTo>
                  <a:cubicBezTo>
                    <a:pt x="77" y="309"/>
                    <a:pt x="76" y="304"/>
                    <a:pt x="68" y="288"/>
                  </a:cubicBezTo>
                  <a:cubicBezTo>
                    <a:pt x="59" y="273"/>
                    <a:pt x="62" y="274"/>
                    <a:pt x="59" y="261"/>
                  </a:cubicBezTo>
                  <a:cubicBezTo>
                    <a:pt x="56" y="249"/>
                    <a:pt x="36" y="226"/>
                    <a:pt x="35" y="213"/>
                  </a:cubicBezTo>
                  <a:cubicBezTo>
                    <a:pt x="34" y="199"/>
                    <a:pt x="28" y="204"/>
                    <a:pt x="24" y="186"/>
                  </a:cubicBezTo>
                  <a:cubicBezTo>
                    <a:pt x="20" y="167"/>
                    <a:pt x="0" y="156"/>
                    <a:pt x="2" y="134"/>
                  </a:cubicBezTo>
                  <a:cubicBezTo>
                    <a:pt x="16" y="129"/>
                    <a:pt x="24" y="119"/>
                    <a:pt x="24" y="102"/>
                  </a:cubicBezTo>
                  <a:cubicBezTo>
                    <a:pt x="22" y="117"/>
                    <a:pt x="14" y="121"/>
                    <a:pt x="2" y="122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00"/>
                    <a:pt x="3" y="75"/>
                    <a:pt x="5" y="65"/>
                  </a:cubicBezTo>
                  <a:cubicBezTo>
                    <a:pt x="5" y="63"/>
                    <a:pt x="5" y="61"/>
                    <a:pt x="3" y="60"/>
                  </a:cubicBezTo>
                </a:path>
              </a:pathLst>
            </a:custGeom>
            <a:solidFill>
              <a:srgbClr val="AB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8" name="Freeform 25">
              <a:extLst>
                <a:ext uri="{FF2B5EF4-FFF2-40B4-BE49-F238E27FC236}">
                  <a16:creationId xmlns:a16="http://schemas.microsoft.com/office/drawing/2014/main" id="{FF525036-8683-408E-AA67-D0154FF58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547"/>
              <a:ext cx="77" cy="53"/>
            </a:xfrm>
            <a:custGeom>
              <a:avLst/>
              <a:gdLst>
                <a:gd name="T0" fmla="*/ 84 w 69"/>
                <a:gd name="T1" fmla="*/ 73 h 45"/>
                <a:gd name="T2" fmla="*/ 96 w 69"/>
                <a:gd name="T3" fmla="*/ 1 h 45"/>
                <a:gd name="T4" fmla="*/ 21 w 69"/>
                <a:gd name="T5" fmla="*/ 2 h 45"/>
                <a:gd name="T6" fmla="*/ 26 w 69"/>
                <a:gd name="T7" fmla="*/ 71 h 45"/>
                <a:gd name="T8" fmla="*/ 84 w 69"/>
                <a:gd name="T9" fmla="*/ 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9" name="Freeform 26">
              <a:extLst>
                <a:ext uri="{FF2B5EF4-FFF2-40B4-BE49-F238E27FC236}">
                  <a16:creationId xmlns:a16="http://schemas.microsoft.com/office/drawing/2014/main" id="{871939DD-9A33-48B1-909F-E0D837A1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319"/>
              <a:ext cx="53" cy="27"/>
            </a:xfrm>
            <a:custGeom>
              <a:avLst/>
              <a:gdLst>
                <a:gd name="T0" fmla="*/ 65 w 48"/>
                <a:gd name="T1" fmla="*/ 0 h 23"/>
                <a:gd name="T2" fmla="*/ 13 w 48"/>
                <a:gd name="T3" fmla="*/ 7 h 23"/>
                <a:gd name="T4" fmla="*/ 0 w 48"/>
                <a:gd name="T5" fmla="*/ 3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3">
                  <a:moveTo>
                    <a:pt x="48" y="0"/>
                  </a:moveTo>
                  <a:cubicBezTo>
                    <a:pt x="34" y="0"/>
                    <a:pt x="17" y="4"/>
                    <a:pt x="10" y="4"/>
                  </a:cubicBezTo>
                  <a:cubicBezTo>
                    <a:pt x="4" y="6"/>
                    <a:pt x="0" y="14"/>
                    <a:pt x="0" y="23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0" name="Freeform 27">
              <a:extLst>
                <a:ext uri="{FF2B5EF4-FFF2-40B4-BE49-F238E27FC236}">
                  <a16:creationId xmlns:a16="http://schemas.microsoft.com/office/drawing/2014/main" id="{E8315F91-36DB-4F0D-9C1D-892AD779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" y="268"/>
              <a:ext cx="68" cy="25"/>
            </a:xfrm>
            <a:custGeom>
              <a:avLst/>
              <a:gdLst>
                <a:gd name="T0" fmla="*/ 85 w 61"/>
                <a:gd name="T1" fmla="*/ 18 h 21"/>
                <a:gd name="T2" fmla="*/ 22 w 61"/>
                <a:gd name="T3" fmla="*/ 0 h 21"/>
                <a:gd name="T4" fmla="*/ 0 w 61"/>
                <a:gd name="T5" fmla="*/ 3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21">
                  <a:moveTo>
                    <a:pt x="61" y="11"/>
                  </a:moveTo>
                  <a:cubicBezTo>
                    <a:pt x="40" y="7"/>
                    <a:pt x="23" y="3"/>
                    <a:pt x="16" y="0"/>
                  </a:cubicBezTo>
                  <a:cubicBezTo>
                    <a:pt x="7" y="1"/>
                    <a:pt x="1" y="11"/>
                    <a:pt x="0" y="21"/>
                  </a:cubicBezTo>
                </a:path>
              </a:pathLst>
            </a:custGeom>
            <a:solidFill>
              <a:srgbClr val="EEB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28">
              <a:extLst>
                <a:ext uri="{FF2B5EF4-FFF2-40B4-BE49-F238E27FC236}">
                  <a16:creationId xmlns:a16="http://schemas.microsoft.com/office/drawing/2014/main" id="{9E1FDB0B-475D-4722-BB12-313C9A98F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264"/>
              <a:ext cx="81" cy="102"/>
            </a:xfrm>
            <a:custGeom>
              <a:avLst/>
              <a:gdLst>
                <a:gd name="T0" fmla="*/ 100 w 73"/>
                <a:gd name="T1" fmla="*/ 18 h 87"/>
                <a:gd name="T2" fmla="*/ 38 w 73"/>
                <a:gd name="T3" fmla="*/ 0 h 87"/>
                <a:gd name="T4" fmla="*/ 23 w 73"/>
                <a:gd name="T5" fmla="*/ 57 h 87"/>
                <a:gd name="T6" fmla="*/ 72 w 73"/>
                <a:gd name="T7" fmla="*/ 73 h 87"/>
                <a:gd name="T8" fmla="*/ 20 w 73"/>
                <a:gd name="T9" fmla="*/ 74 h 87"/>
                <a:gd name="T10" fmla="*/ 24 w 73"/>
                <a:gd name="T11" fmla="*/ 137 h 87"/>
                <a:gd name="T12" fmla="*/ 100 w 73"/>
                <a:gd name="T13" fmla="*/ 141 h 87"/>
                <a:gd name="T14" fmla="*/ 100 w 73"/>
                <a:gd name="T15" fmla="*/ 18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5" y="2"/>
                    <a:pt x="28" y="0"/>
                  </a:cubicBezTo>
                  <a:cubicBezTo>
                    <a:pt x="13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4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solidFill>
              <a:srgbClr val="A5C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29">
              <a:extLst>
                <a:ext uri="{FF2B5EF4-FFF2-40B4-BE49-F238E27FC236}">
                  <a16:creationId xmlns:a16="http://schemas.microsoft.com/office/drawing/2014/main" id="{110B4DE9-272A-4D94-B037-D958D668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91"/>
              <a:ext cx="362" cy="573"/>
            </a:xfrm>
            <a:custGeom>
              <a:avLst/>
              <a:gdLst>
                <a:gd name="T0" fmla="*/ 351 w 327"/>
                <a:gd name="T1" fmla="*/ 116 h 485"/>
                <a:gd name="T2" fmla="*/ 325 w 327"/>
                <a:gd name="T3" fmla="*/ 92 h 485"/>
                <a:gd name="T4" fmla="*/ 329 w 327"/>
                <a:gd name="T5" fmla="*/ 57 h 485"/>
                <a:gd name="T6" fmla="*/ 283 w 327"/>
                <a:gd name="T7" fmla="*/ 33 h 485"/>
                <a:gd name="T8" fmla="*/ 266 w 327"/>
                <a:gd name="T9" fmla="*/ 63 h 485"/>
                <a:gd name="T10" fmla="*/ 263 w 327"/>
                <a:gd name="T11" fmla="*/ 20 h 485"/>
                <a:gd name="T12" fmla="*/ 218 w 327"/>
                <a:gd name="T13" fmla="*/ 17 h 485"/>
                <a:gd name="T14" fmla="*/ 183 w 327"/>
                <a:gd name="T15" fmla="*/ 82 h 485"/>
                <a:gd name="T16" fmla="*/ 168 w 327"/>
                <a:gd name="T17" fmla="*/ 41 h 485"/>
                <a:gd name="T18" fmla="*/ 118 w 327"/>
                <a:gd name="T19" fmla="*/ 56 h 485"/>
                <a:gd name="T20" fmla="*/ 112 w 327"/>
                <a:gd name="T21" fmla="*/ 109 h 485"/>
                <a:gd name="T22" fmla="*/ 103 w 327"/>
                <a:gd name="T23" fmla="*/ 125 h 485"/>
                <a:gd name="T24" fmla="*/ 3 w 327"/>
                <a:gd name="T25" fmla="*/ 372 h 485"/>
                <a:gd name="T26" fmla="*/ 15 w 327"/>
                <a:gd name="T27" fmla="*/ 574 h 485"/>
                <a:gd name="T28" fmla="*/ 15 w 327"/>
                <a:gd name="T29" fmla="*/ 575 h 485"/>
                <a:gd name="T30" fmla="*/ 54 w 327"/>
                <a:gd name="T31" fmla="*/ 646 h 485"/>
                <a:gd name="T32" fmla="*/ 60 w 327"/>
                <a:gd name="T33" fmla="*/ 725 h 485"/>
                <a:gd name="T34" fmla="*/ 55 w 327"/>
                <a:gd name="T35" fmla="*/ 721 h 485"/>
                <a:gd name="T36" fmla="*/ 145 w 327"/>
                <a:gd name="T37" fmla="*/ 790 h 485"/>
                <a:gd name="T38" fmla="*/ 148 w 327"/>
                <a:gd name="T39" fmla="*/ 789 h 485"/>
                <a:gd name="T40" fmla="*/ 148 w 327"/>
                <a:gd name="T41" fmla="*/ 715 h 485"/>
                <a:gd name="T42" fmla="*/ 179 w 327"/>
                <a:gd name="T43" fmla="*/ 534 h 485"/>
                <a:gd name="T44" fmla="*/ 198 w 327"/>
                <a:gd name="T45" fmla="*/ 471 h 485"/>
                <a:gd name="T46" fmla="*/ 198 w 327"/>
                <a:gd name="T47" fmla="*/ 471 h 485"/>
                <a:gd name="T48" fmla="*/ 198 w 327"/>
                <a:gd name="T49" fmla="*/ 471 h 485"/>
                <a:gd name="T50" fmla="*/ 193 w 327"/>
                <a:gd name="T51" fmla="*/ 434 h 485"/>
                <a:gd name="T52" fmla="*/ 190 w 327"/>
                <a:gd name="T53" fmla="*/ 432 h 485"/>
                <a:gd name="T54" fmla="*/ 225 w 327"/>
                <a:gd name="T55" fmla="*/ 269 h 485"/>
                <a:gd name="T56" fmla="*/ 226 w 327"/>
                <a:gd name="T57" fmla="*/ 271 h 485"/>
                <a:gd name="T58" fmla="*/ 271 w 327"/>
                <a:gd name="T59" fmla="*/ 279 h 485"/>
                <a:gd name="T60" fmla="*/ 271 w 327"/>
                <a:gd name="T61" fmla="*/ 279 h 485"/>
                <a:gd name="T62" fmla="*/ 271 w 327"/>
                <a:gd name="T63" fmla="*/ 279 h 485"/>
                <a:gd name="T64" fmla="*/ 331 w 327"/>
                <a:gd name="T65" fmla="*/ 275 h 485"/>
                <a:gd name="T66" fmla="*/ 444 w 327"/>
                <a:gd name="T67" fmla="*/ 274 h 485"/>
                <a:gd name="T68" fmla="*/ 351 w 327"/>
                <a:gd name="T69" fmla="*/ 116 h 4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09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12" y="169"/>
                    <a:pt x="227" y="168"/>
                    <a:pt x="244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3" y="92"/>
                    <a:pt x="258" y="7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30">
              <a:extLst>
                <a:ext uri="{FF2B5EF4-FFF2-40B4-BE49-F238E27FC236}">
                  <a16:creationId xmlns:a16="http://schemas.microsoft.com/office/drawing/2014/main" id="{BDEC21D1-0C51-4D79-893A-5432C4015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393"/>
              <a:ext cx="64" cy="36"/>
            </a:xfrm>
            <a:custGeom>
              <a:avLst/>
              <a:gdLst>
                <a:gd name="T0" fmla="*/ 4 w 58"/>
                <a:gd name="T1" fmla="*/ 41 h 30"/>
                <a:gd name="T2" fmla="*/ 74 w 58"/>
                <a:gd name="T3" fmla="*/ 52 h 30"/>
                <a:gd name="T4" fmla="*/ 78 w 58"/>
                <a:gd name="T5" fmla="*/ 0 h 30"/>
                <a:gd name="T6" fmla="*/ 0 w 58"/>
                <a:gd name="T7" fmla="*/ 41 h 30"/>
                <a:gd name="T8" fmla="*/ 4 w 58"/>
                <a:gd name="T9" fmla="*/ 4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" y="23"/>
                  </a:moveTo>
                  <a:cubicBezTo>
                    <a:pt x="20" y="24"/>
                    <a:pt x="37" y="26"/>
                    <a:pt x="55" y="30"/>
                  </a:cubicBezTo>
                  <a:cubicBezTo>
                    <a:pt x="56" y="20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31">
              <a:extLst>
                <a:ext uri="{FF2B5EF4-FFF2-40B4-BE49-F238E27FC236}">
                  <a16:creationId xmlns:a16="http://schemas.microsoft.com/office/drawing/2014/main" id="{758A4E10-DB92-432D-ADD5-ECC8017D9F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" y="449"/>
              <a:ext cx="722" cy="677"/>
            </a:xfrm>
            <a:custGeom>
              <a:avLst/>
              <a:gdLst>
                <a:gd name="T0" fmla="*/ 755 w 652"/>
                <a:gd name="T1" fmla="*/ 245 h 574"/>
                <a:gd name="T2" fmla="*/ 517 w 652"/>
                <a:gd name="T3" fmla="*/ 6 h 574"/>
                <a:gd name="T4" fmla="*/ 496 w 652"/>
                <a:gd name="T5" fmla="*/ 57 h 574"/>
                <a:gd name="T6" fmla="*/ 576 w 652"/>
                <a:gd name="T7" fmla="*/ 48 h 574"/>
                <a:gd name="T8" fmla="*/ 637 w 652"/>
                <a:gd name="T9" fmla="*/ 64 h 574"/>
                <a:gd name="T10" fmla="*/ 694 w 652"/>
                <a:gd name="T11" fmla="*/ 109 h 574"/>
                <a:gd name="T12" fmla="*/ 685 w 652"/>
                <a:gd name="T13" fmla="*/ 257 h 574"/>
                <a:gd name="T14" fmla="*/ 704 w 652"/>
                <a:gd name="T15" fmla="*/ 282 h 574"/>
                <a:gd name="T16" fmla="*/ 721 w 652"/>
                <a:gd name="T17" fmla="*/ 372 h 574"/>
                <a:gd name="T18" fmla="*/ 729 w 652"/>
                <a:gd name="T19" fmla="*/ 445 h 574"/>
                <a:gd name="T20" fmla="*/ 730 w 652"/>
                <a:gd name="T21" fmla="*/ 521 h 574"/>
                <a:gd name="T22" fmla="*/ 721 w 652"/>
                <a:gd name="T23" fmla="*/ 560 h 574"/>
                <a:gd name="T24" fmla="*/ 732 w 652"/>
                <a:gd name="T25" fmla="*/ 630 h 574"/>
                <a:gd name="T26" fmla="*/ 703 w 652"/>
                <a:gd name="T27" fmla="*/ 619 h 574"/>
                <a:gd name="T28" fmla="*/ 708 w 652"/>
                <a:gd name="T29" fmla="*/ 729 h 574"/>
                <a:gd name="T30" fmla="*/ 629 w 652"/>
                <a:gd name="T31" fmla="*/ 701 h 574"/>
                <a:gd name="T32" fmla="*/ 574 w 652"/>
                <a:gd name="T33" fmla="*/ 567 h 574"/>
                <a:gd name="T34" fmla="*/ 514 w 652"/>
                <a:gd name="T35" fmla="*/ 395 h 574"/>
                <a:gd name="T36" fmla="*/ 498 w 652"/>
                <a:gd name="T37" fmla="*/ 212 h 574"/>
                <a:gd name="T38" fmla="*/ 472 w 652"/>
                <a:gd name="T39" fmla="*/ 153 h 574"/>
                <a:gd name="T40" fmla="*/ 345 w 652"/>
                <a:gd name="T41" fmla="*/ 117 h 574"/>
                <a:gd name="T42" fmla="*/ 313 w 652"/>
                <a:gd name="T43" fmla="*/ 289 h 574"/>
                <a:gd name="T44" fmla="*/ 86 w 652"/>
                <a:gd name="T45" fmla="*/ 169 h 574"/>
                <a:gd name="T46" fmla="*/ 93 w 652"/>
                <a:gd name="T47" fmla="*/ 502 h 574"/>
                <a:gd name="T48" fmla="*/ 772 w 652"/>
                <a:gd name="T49" fmla="*/ 852 h 574"/>
                <a:gd name="T50" fmla="*/ 843 w 652"/>
                <a:gd name="T51" fmla="*/ 512 h 574"/>
                <a:gd name="T52" fmla="*/ 528 w 652"/>
                <a:gd name="T53" fmla="*/ 816 h 574"/>
                <a:gd name="T54" fmla="*/ 479 w 652"/>
                <a:gd name="T55" fmla="*/ 775 h 574"/>
                <a:gd name="T56" fmla="*/ 430 w 652"/>
                <a:gd name="T57" fmla="*/ 776 h 574"/>
                <a:gd name="T58" fmla="*/ 378 w 652"/>
                <a:gd name="T59" fmla="*/ 737 h 574"/>
                <a:gd name="T60" fmla="*/ 339 w 652"/>
                <a:gd name="T61" fmla="*/ 662 h 574"/>
                <a:gd name="T62" fmla="*/ 289 w 652"/>
                <a:gd name="T63" fmla="*/ 650 h 574"/>
                <a:gd name="T64" fmla="*/ 239 w 652"/>
                <a:gd name="T65" fmla="*/ 606 h 574"/>
                <a:gd name="T66" fmla="*/ 210 w 652"/>
                <a:gd name="T67" fmla="*/ 541 h 574"/>
                <a:gd name="T68" fmla="*/ 168 w 652"/>
                <a:gd name="T69" fmla="*/ 467 h 574"/>
                <a:gd name="T70" fmla="*/ 206 w 652"/>
                <a:gd name="T71" fmla="*/ 445 h 574"/>
                <a:gd name="T72" fmla="*/ 90 w 652"/>
                <a:gd name="T73" fmla="*/ 440 h 574"/>
                <a:gd name="T74" fmla="*/ 48 w 652"/>
                <a:gd name="T75" fmla="*/ 364 h 574"/>
                <a:gd name="T76" fmla="*/ 28 w 652"/>
                <a:gd name="T77" fmla="*/ 303 h 574"/>
                <a:gd name="T78" fmla="*/ 53 w 652"/>
                <a:gd name="T79" fmla="*/ 209 h 574"/>
                <a:gd name="T80" fmla="*/ 151 w 652"/>
                <a:gd name="T81" fmla="*/ 192 h 574"/>
                <a:gd name="T82" fmla="*/ 240 w 652"/>
                <a:gd name="T83" fmla="*/ 287 h 574"/>
                <a:gd name="T84" fmla="*/ 283 w 652"/>
                <a:gd name="T85" fmla="*/ 412 h 574"/>
                <a:gd name="T86" fmla="*/ 316 w 652"/>
                <a:gd name="T87" fmla="*/ 336 h 574"/>
                <a:gd name="T88" fmla="*/ 331 w 652"/>
                <a:gd name="T89" fmla="*/ 308 h 574"/>
                <a:gd name="T90" fmla="*/ 351 w 652"/>
                <a:gd name="T91" fmla="*/ 235 h 574"/>
                <a:gd name="T92" fmla="*/ 352 w 652"/>
                <a:gd name="T93" fmla="*/ 191 h 574"/>
                <a:gd name="T94" fmla="*/ 452 w 652"/>
                <a:gd name="T95" fmla="*/ 155 h 574"/>
                <a:gd name="T96" fmla="*/ 447 w 652"/>
                <a:gd name="T97" fmla="*/ 237 h 574"/>
                <a:gd name="T98" fmla="*/ 444 w 652"/>
                <a:gd name="T99" fmla="*/ 267 h 574"/>
                <a:gd name="T100" fmla="*/ 467 w 652"/>
                <a:gd name="T101" fmla="*/ 532 h 574"/>
                <a:gd name="T102" fmla="*/ 539 w 652"/>
                <a:gd name="T103" fmla="*/ 711 h 574"/>
                <a:gd name="T104" fmla="*/ 582 w 652"/>
                <a:gd name="T105" fmla="*/ 796 h 5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52" h="574">
                  <a:moveTo>
                    <a:pt x="620" y="312"/>
                  </a:moveTo>
                  <a:cubicBezTo>
                    <a:pt x="603" y="265"/>
                    <a:pt x="591" y="228"/>
                    <a:pt x="577" y="199"/>
                  </a:cubicBezTo>
                  <a:cubicBezTo>
                    <a:pt x="566" y="177"/>
                    <a:pt x="555" y="154"/>
                    <a:pt x="556" y="149"/>
                  </a:cubicBezTo>
                  <a:cubicBezTo>
                    <a:pt x="557" y="147"/>
                    <a:pt x="557" y="147"/>
                    <a:pt x="557" y="147"/>
                  </a:cubicBezTo>
                  <a:cubicBezTo>
                    <a:pt x="569" y="87"/>
                    <a:pt x="547" y="44"/>
                    <a:pt x="491" y="19"/>
                  </a:cubicBezTo>
                  <a:cubicBezTo>
                    <a:pt x="451" y="2"/>
                    <a:pt x="411" y="0"/>
                    <a:pt x="381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80" y="4"/>
                    <a:pt x="380" y="5"/>
                    <a:pt x="379" y="5"/>
                  </a:cubicBezTo>
                  <a:cubicBezTo>
                    <a:pt x="374" y="14"/>
                    <a:pt x="370" y="24"/>
                    <a:pt x="366" y="35"/>
                  </a:cubicBezTo>
                  <a:cubicBezTo>
                    <a:pt x="373" y="33"/>
                    <a:pt x="382" y="32"/>
                    <a:pt x="385" y="32"/>
                  </a:cubicBezTo>
                  <a:cubicBezTo>
                    <a:pt x="390" y="32"/>
                    <a:pt x="400" y="30"/>
                    <a:pt x="405" y="29"/>
                  </a:cubicBezTo>
                  <a:cubicBezTo>
                    <a:pt x="411" y="28"/>
                    <a:pt x="418" y="30"/>
                    <a:pt x="424" y="30"/>
                  </a:cubicBezTo>
                  <a:cubicBezTo>
                    <a:pt x="430" y="30"/>
                    <a:pt x="432" y="33"/>
                    <a:pt x="435" y="33"/>
                  </a:cubicBezTo>
                  <a:cubicBezTo>
                    <a:pt x="439" y="33"/>
                    <a:pt x="445" y="36"/>
                    <a:pt x="448" y="37"/>
                  </a:cubicBezTo>
                  <a:cubicBezTo>
                    <a:pt x="451" y="37"/>
                    <a:pt x="462" y="37"/>
                    <a:pt x="469" y="39"/>
                  </a:cubicBezTo>
                  <a:cubicBezTo>
                    <a:pt x="475" y="41"/>
                    <a:pt x="479" y="44"/>
                    <a:pt x="485" y="44"/>
                  </a:cubicBezTo>
                  <a:cubicBezTo>
                    <a:pt x="491" y="44"/>
                    <a:pt x="493" y="49"/>
                    <a:pt x="500" y="53"/>
                  </a:cubicBezTo>
                  <a:cubicBezTo>
                    <a:pt x="507" y="57"/>
                    <a:pt x="507" y="63"/>
                    <a:pt x="511" y="66"/>
                  </a:cubicBezTo>
                  <a:cubicBezTo>
                    <a:pt x="515" y="68"/>
                    <a:pt x="527" y="94"/>
                    <a:pt x="527" y="101"/>
                  </a:cubicBezTo>
                  <a:cubicBezTo>
                    <a:pt x="527" y="109"/>
                    <a:pt x="530" y="110"/>
                    <a:pt x="529" y="117"/>
                  </a:cubicBezTo>
                  <a:cubicBezTo>
                    <a:pt x="528" y="124"/>
                    <a:pt x="529" y="139"/>
                    <a:pt x="505" y="157"/>
                  </a:cubicBezTo>
                  <a:cubicBezTo>
                    <a:pt x="481" y="174"/>
                    <a:pt x="489" y="216"/>
                    <a:pt x="501" y="235"/>
                  </a:cubicBezTo>
                  <a:cubicBezTo>
                    <a:pt x="486" y="198"/>
                    <a:pt x="505" y="177"/>
                    <a:pt x="508" y="176"/>
                  </a:cubicBezTo>
                  <a:cubicBezTo>
                    <a:pt x="511" y="175"/>
                    <a:pt x="515" y="172"/>
                    <a:pt x="518" y="172"/>
                  </a:cubicBezTo>
                  <a:cubicBezTo>
                    <a:pt x="522" y="172"/>
                    <a:pt x="527" y="177"/>
                    <a:pt x="527" y="177"/>
                  </a:cubicBezTo>
                  <a:cubicBezTo>
                    <a:pt x="527" y="177"/>
                    <a:pt x="529" y="185"/>
                    <a:pt x="531" y="190"/>
                  </a:cubicBezTo>
                  <a:cubicBezTo>
                    <a:pt x="533" y="196"/>
                    <a:pt x="530" y="220"/>
                    <a:pt x="531" y="226"/>
                  </a:cubicBezTo>
                  <a:cubicBezTo>
                    <a:pt x="532" y="232"/>
                    <a:pt x="528" y="239"/>
                    <a:pt x="533" y="245"/>
                  </a:cubicBezTo>
                  <a:cubicBezTo>
                    <a:pt x="538" y="250"/>
                    <a:pt x="532" y="253"/>
                    <a:pt x="534" y="257"/>
                  </a:cubicBezTo>
                  <a:cubicBezTo>
                    <a:pt x="536" y="261"/>
                    <a:pt x="536" y="266"/>
                    <a:pt x="536" y="271"/>
                  </a:cubicBezTo>
                  <a:cubicBezTo>
                    <a:pt x="536" y="276"/>
                    <a:pt x="532" y="282"/>
                    <a:pt x="539" y="293"/>
                  </a:cubicBezTo>
                  <a:cubicBezTo>
                    <a:pt x="547" y="304"/>
                    <a:pt x="538" y="302"/>
                    <a:pt x="540" y="310"/>
                  </a:cubicBezTo>
                  <a:cubicBezTo>
                    <a:pt x="542" y="317"/>
                    <a:pt x="537" y="318"/>
                    <a:pt x="537" y="318"/>
                  </a:cubicBezTo>
                  <a:cubicBezTo>
                    <a:pt x="537" y="318"/>
                    <a:pt x="530" y="322"/>
                    <a:pt x="525" y="316"/>
                  </a:cubicBezTo>
                  <a:cubicBezTo>
                    <a:pt x="520" y="311"/>
                    <a:pt x="518" y="323"/>
                    <a:pt x="517" y="328"/>
                  </a:cubicBezTo>
                  <a:cubicBezTo>
                    <a:pt x="516" y="333"/>
                    <a:pt x="521" y="333"/>
                    <a:pt x="531" y="342"/>
                  </a:cubicBezTo>
                  <a:cubicBezTo>
                    <a:pt x="541" y="350"/>
                    <a:pt x="533" y="346"/>
                    <a:pt x="537" y="356"/>
                  </a:cubicBezTo>
                  <a:cubicBezTo>
                    <a:pt x="541" y="366"/>
                    <a:pt x="541" y="365"/>
                    <a:pt x="542" y="373"/>
                  </a:cubicBezTo>
                  <a:cubicBezTo>
                    <a:pt x="543" y="382"/>
                    <a:pt x="541" y="381"/>
                    <a:pt x="539" y="384"/>
                  </a:cubicBezTo>
                  <a:cubicBezTo>
                    <a:pt x="537" y="387"/>
                    <a:pt x="536" y="388"/>
                    <a:pt x="532" y="383"/>
                  </a:cubicBezTo>
                  <a:cubicBezTo>
                    <a:pt x="528" y="378"/>
                    <a:pt x="531" y="373"/>
                    <a:pt x="525" y="367"/>
                  </a:cubicBezTo>
                  <a:cubicBezTo>
                    <a:pt x="518" y="360"/>
                    <a:pt x="521" y="371"/>
                    <a:pt x="517" y="377"/>
                  </a:cubicBezTo>
                  <a:cubicBezTo>
                    <a:pt x="514" y="384"/>
                    <a:pt x="521" y="390"/>
                    <a:pt x="525" y="403"/>
                  </a:cubicBezTo>
                  <a:cubicBezTo>
                    <a:pt x="529" y="415"/>
                    <a:pt x="526" y="415"/>
                    <a:pt x="527" y="425"/>
                  </a:cubicBezTo>
                  <a:cubicBezTo>
                    <a:pt x="528" y="434"/>
                    <a:pt x="524" y="437"/>
                    <a:pt x="521" y="444"/>
                  </a:cubicBezTo>
                  <a:cubicBezTo>
                    <a:pt x="517" y="451"/>
                    <a:pt x="513" y="453"/>
                    <a:pt x="504" y="455"/>
                  </a:cubicBezTo>
                  <a:cubicBezTo>
                    <a:pt x="494" y="456"/>
                    <a:pt x="478" y="451"/>
                    <a:pt x="475" y="442"/>
                  </a:cubicBezTo>
                  <a:cubicBezTo>
                    <a:pt x="472" y="433"/>
                    <a:pt x="472" y="440"/>
                    <a:pt x="463" y="427"/>
                  </a:cubicBezTo>
                  <a:cubicBezTo>
                    <a:pt x="455" y="413"/>
                    <a:pt x="453" y="418"/>
                    <a:pt x="449" y="405"/>
                  </a:cubicBezTo>
                  <a:cubicBezTo>
                    <a:pt x="445" y="393"/>
                    <a:pt x="442" y="378"/>
                    <a:pt x="433" y="368"/>
                  </a:cubicBezTo>
                  <a:cubicBezTo>
                    <a:pt x="425" y="357"/>
                    <a:pt x="426" y="356"/>
                    <a:pt x="423" y="346"/>
                  </a:cubicBezTo>
                  <a:cubicBezTo>
                    <a:pt x="420" y="337"/>
                    <a:pt x="419" y="332"/>
                    <a:pt x="411" y="316"/>
                  </a:cubicBezTo>
                  <a:cubicBezTo>
                    <a:pt x="402" y="301"/>
                    <a:pt x="405" y="302"/>
                    <a:pt x="402" y="289"/>
                  </a:cubicBezTo>
                  <a:cubicBezTo>
                    <a:pt x="399" y="277"/>
                    <a:pt x="379" y="254"/>
                    <a:pt x="378" y="241"/>
                  </a:cubicBezTo>
                  <a:cubicBezTo>
                    <a:pt x="377" y="227"/>
                    <a:pt x="371" y="232"/>
                    <a:pt x="367" y="214"/>
                  </a:cubicBezTo>
                  <a:cubicBezTo>
                    <a:pt x="363" y="195"/>
                    <a:pt x="343" y="184"/>
                    <a:pt x="345" y="162"/>
                  </a:cubicBezTo>
                  <a:cubicBezTo>
                    <a:pt x="359" y="157"/>
                    <a:pt x="367" y="147"/>
                    <a:pt x="367" y="130"/>
                  </a:cubicBezTo>
                  <a:cubicBezTo>
                    <a:pt x="365" y="145"/>
                    <a:pt x="357" y="149"/>
                    <a:pt x="345" y="150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4" y="128"/>
                    <a:pt x="346" y="103"/>
                    <a:pt x="348" y="93"/>
                  </a:cubicBezTo>
                  <a:cubicBezTo>
                    <a:pt x="348" y="91"/>
                    <a:pt x="348" y="89"/>
                    <a:pt x="346" y="88"/>
                  </a:cubicBezTo>
                  <a:cubicBezTo>
                    <a:pt x="338" y="76"/>
                    <a:pt x="323" y="67"/>
                    <a:pt x="305" y="64"/>
                  </a:cubicBezTo>
                  <a:cubicBezTo>
                    <a:pt x="286" y="60"/>
                    <a:pt x="267" y="63"/>
                    <a:pt x="255" y="71"/>
                  </a:cubicBezTo>
                  <a:cubicBezTo>
                    <a:pt x="254" y="72"/>
                    <a:pt x="253" y="73"/>
                    <a:pt x="252" y="74"/>
                  </a:cubicBezTo>
                  <a:cubicBezTo>
                    <a:pt x="249" y="79"/>
                    <a:pt x="249" y="94"/>
                    <a:pt x="246" y="118"/>
                  </a:cubicBezTo>
                  <a:cubicBezTo>
                    <a:pt x="244" y="137"/>
                    <a:pt x="245" y="168"/>
                    <a:pt x="231" y="176"/>
                  </a:cubicBezTo>
                  <a:cubicBezTo>
                    <a:pt x="217" y="183"/>
                    <a:pt x="176" y="151"/>
                    <a:pt x="157" y="122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31" y="96"/>
                    <a:pt x="92" y="95"/>
                    <a:pt x="63" y="103"/>
                  </a:cubicBezTo>
                  <a:cubicBezTo>
                    <a:pt x="31" y="111"/>
                    <a:pt x="7" y="130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92"/>
                    <a:pt x="32" y="283"/>
                    <a:pt x="69" y="306"/>
                  </a:cubicBezTo>
                  <a:cubicBezTo>
                    <a:pt x="102" y="326"/>
                    <a:pt x="104" y="330"/>
                    <a:pt x="119" y="358"/>
                  </a:cubicBezTo>
                  <a:cubicBezTo>
                    <a:pt x="137" y="394"/>
                    <a:pt x="222" y="502"/>
                    <a:pt x="368" y="538"/>
                  </a:cubicBezTo>
                  <a:cubicBezTo>
                    <a:pt x="515" y="574"/>
                    <a:pt x="543" y="532"/>
                    <a:pt x="568" y="519"/>
                  </a:cubicBezTo>
                  <a:cubicBezTo>
                    <a:pt x="569" y="519"/>
                    <a:pt x="569" y="519"/>
                    <a:pt x="569" y="519"/>
                  </a:cubicBezTo>
                  <a:cubicBezTo>
                    <a:pt x="569" y="519"/>
                    <a:pt x="569" y="519"/>
                    <a:pt x="569" y="518"/>
                  </a:cubicBezTo>
                  <a:cubicBezTo>
                    <a:pt x="628" y="473"/>
                    <a:pt x="652" y="403"/>
                    <a:pt x="620" y="312"/>
                  </a:cubicBezTo>
                  <a:close/>
                  <a:moveTo>
                    <a:pt x="429" y="511"/>
                  </a:moveTo>
                  <a:cubicBezTo>
                    <a:pt x="424" y="513"/>
                    <a:pt x="425" y="508"/>
                    <a:pt x="415" y="505"/>
                  </a:cubicBezTo>
                  <a:cubicBezTo>
                    <a:pt x="404" y="502"/>
                    <a:pt x="394" y="496"/>
                    <a:pt x="389" y="498"/>
                  </a:cubicBezTo>
                  <a:cubicBezTo>
                    <a:pt x="384" y="500"/>
                    <a:pt x="369" y="494"/>
                    <a:pt x="370" y="488"/>
                  </a:cubicBezTo>
                  <a:cubicBezTo>
                    <a:pt x="371" y="481"/>
                    <a:pt x="366" y="478"/>
                    <a:pt x="366" y="478"/>
                  </a:cubicBezTo>
                  <a:cubicBezTo>
                    <a:pt x="366" y="478"/>
                    <a:pt x="357" y="472"/>
                    <a:pt x="353" y="472"/>
                  </a:cubicBezTo>
                  <a:cubicBezTo>
                    <a:pt x="350" y="472"/>
                    <a:pt x="346" y="469"/>
                    <a:pt x="340" y="471"/>
                  </a:cubicBezTo>
                  <a:cubicBezTo>
                    <a:pt x="334" y="473"/>
                    <a:pt x="330" y="480"/>
                    <a:pt x="326" y="479"/>
                  </a:cubicBezTo>
                  <a:cubicBezTo>
                    <a:pt x="323" y="478"/>
                    <a:pt x="319" y="477"/>
                    <a:pt x="316" y="473"/>
                  </a:cubicBezTo>
                  <a:cubicBezTo>
                    <a:pt x="313" y="469"/>
                    <a:pt x="316" y="465"/>
                    <a:pt x="309" y="461"/>
                  </a:cubicBezTo>
                  <a:cubicBezTo>
                    <a:pt x="301" y="456"/>
                    <a:pt x="309" y="448"/>
                    <a:pt x="297" y="450"/>
                  </a:cubicBezTo>
                  <a:cubicBezTo>
                    <a:pt x="286" y="452"/>
                    <a:pt x="287" y="459"/>
                    <a:pt x="278" y="449"/>
                  </a:cubicBezTo>
                  <a:cubicBezTo>
                    <a:pt x="268" y="439"/>
                    <a:pt x="268" y="433"/>
                    <a:pt x="265" y="430"/>
                  </a:cubicBezTo>
                  <a:cubicBezTo>
                    <a:pt x="262" y="427"/>
                    <a:pt x="265" y="420"/>
                    <a:pt x="260" y="416"/>
                  </a:cubicBezTo>
                  <a:cubicBezTo>
                    <a:pt x="255" y="412"/>
                    <a:pt x="255" y="404"/>
                    <a:pt x="249" y="404"/>
                  </a:cubicBezTo>
                  <a:cubicBezTo>
                    <a:pt x="242" y="404"/>
                    <a:pt x="233" y="403"/>
                    <a:pt x="233" y="403"/>
                  </a:cubicBezTo>
                  <a:cubicBezTo>
                    <a:pt x="233" y="403"/>
                    <a:pt x="234" y="403"/>
                    <a:pt x="224" y="400"/>
                  </a:cubicBezTo>
                  <a:cubicBezTo>
                    <a:pt x="213" y="396"/>
                    <a:pt x="218" y="407"/>
                    <a:pt x="213" y="396"/>
                  </a:cubicBezTo>
                  <a:cubicBezTo>
                    <a:pt x="208" y="384"/>
                    <a:pt x="211" y="373"/>
                    <a:pt x="203" y="373"/>
                  </a:cubicBezTo>
                  <a:cubicBezTo>
                    <a:pt x="195" y="373"/>
                    <a:pt x="187" y="374"/>
                    <a:pt x="187" y="374"/>
                  </a:cubicBezTo>
                  <a:cubicBezTo>
                    <a:pt x="176" y="370"/>
                    <a:pt x="176" y="370"/>
                    <a:pt x="176" y="370"/>
                  </a:cubicBezTo>
                  <a:cubicBezTo>
                    <a:pt x="176" y="370"/>
                    <a:pt x="175" y="365"/>
                    <a:pt x="172" y="360"/>
                  </a:cubicBezTo>
                  <a:cubicBezTo>
                    <a:pt x="169" y="355"/>
                    <a:pt x="173" y="353"/>
                    <a:pt x="168" y="345"/>
                  </a:cubicBezTo>
                  <a:cubicBezTo>
                    <a:pt x="162" y="338"/>
                    <a:pt x="162" y="335"/>
                    <a:pt x="155" y="330"/>
                  </a:cubicBezTo>
                  <a:cubicBezTo>
                    <a:pt x="148" y="325"/>
                    <a:pt x="149" y="318"/>
                    <a:pt x="146" y="315"/>
                  </a:cubicBezTo>
                  <a:cubicBezTo>
                    <a:pt x="143" y="312"/>
                    <a:pt x="144" y="309"/>
                    <a:pt x="141" y="304"/>
                  </a:cubicBezTo>
                  <a:cubicBezTo>
                    <a:pt x="139" y="301"/>
                    <a:pt x="127" y="292"/>
                    <a:pt x="124" y="285"/>
                  </a:cubicBezTo>
                  <a:cubicBezTo>
                    <a:pt x="122" y="280"/>
                    <a:pt x="128" y="275"/>
                    <a:pt x="135" y="276"/>
                  </a:cubicBezTo>
                  <a:cubicBezTo>
                    <a:pt x="158" y="277"/>
                    <a:pt x="180" y="295"/>
                    <a:pt x="199" y="304"/>
                  </a:cubicBezTo>
                  <a:cubicBezTo>
                    <a:pt x="199" y="304"/>
                    <a:pt x="183" y="288"/>
                    <a:pt x="152" y="271"/>
                  </a:cubicBezTo>
                  <a:cubicBezTo>
                    <a:pt x="117" y="252"/>
                    <a:pt x="102" y="281"/>
                    <a:pt x="92" y="280"/>
                  </a:cubicBezTo>
                  <a:cubicBezTo>
                    <a:pt x="84" y="281"/>
                    <a:pt x="83" y="279"/>
                    <a:pt x="77" y="278"/>
                  </a:cubicBezTo>
                  <a:cubicBezTo>
                    <a:pt x="71" y="277"/>
                    <a:pt x="71" y="270"/>
                    <a:pt x="66" y="268"/>
                  </a:cubicBezTo>
                  <a:cubicBezTo>
                    <a:pt x="61" y="266"/>
                    <a:pt x="60" y="264"/>
                    <a:pt x="53" y="256"/>
                  </a:cubicBezTo>
                  <a:cubicBezTo>
                    <a:pt x="47" y="249"/>
                    <a:pt x="42" y="240"/>
                    <a:pt x="38" y="233"/>
                  </a:cubicBezTo>
                  <a:cubicBezTo>
                    <a:pt x="34" y="226"/>
                    <a:pt x="37" y="228"/>
                    <a:pt x="35" y="222"/>
                  </a:cubicBezTo>
                  <a:cubicBezTo>
                    <a:pt x="33" y="217"/>
                    <a:pt x="34" y="217"/>
                    <a:pt x="29" y="211"/>
                  </a:cubicBezTo>
                  <a:cubicBezTo>
                    <a:pt x="25" y="205"/>
                    <a:pt x="23" y="205"/>
                    <a:pt x="23" y="197"/>
                  </a:cubicBezTo>
                  <a:cubicBezTo>
                    <a:pt x="23" y="189"/>
                    <a:pt x="26" y="191"/>
                    <a:pt x="21" y="185"/>
                  </a:cubicBezTo>
                  <a:cubicBezTo>
                    <a:pt x="16" y="178"/>
                    <a:pt x="19" y="174"/>
                    <a:pt x="19" y="168"/>
                  </a:cubicBezTo>
                  <a:cubicBezTo>
                    <a:pt x="19" y="162"/>
                    <a:pt x="17" y="159"/>
                    <a:pt x="17" y="152"/>
                  </a:cubicBezTo>
                  <a:cubicBezTo>
                    <a:pt x="21" y="142"/>
                    <a:pt x="29" y="133"/>
                    <a:pt x="39" y="127"/>
                  </a:cubicBezTo>
                  <a:cubicBezTo>
                    <a:pt x="45" y="124"/>
                    <a:pt x="62" y="121"/>
                    <a:pt x="70" y="119"/>
                  </a:cubicBezTo>
                  <a:cubicBezTo>
                    <a:pt x="79" y="117"/>
                    <a:pt x="85" y="113"/>
                    <a:pt x="95" y="113"/>
                  </a:cubicBezTo>
                  <a:cubicBezTo>
                    <a:pt x="100" y="113"/>
                    <a:pt x="104" y="116"/>
                    <a:pt x="111" y="117"/>
                  </a:cubicBezTo>
                  <a:cubicBezTo>
                    <a:pt x="119" y="118"/>
                    <a:pt x="128" y="118"/>
                    <a:pt x="132" y="120"/>
                  </a:cubicBezTo>
                  <a:cubicBezTo>
                    <a:pt x="152" y="127"/>
                    <a:pt x="154" y="152"/>
                    <a:pt x="167" y="165"/>
                  </a:cubicBezTo>
                  <a:cubicBezTo>
                    <a:pt x="170" y="169"/>
                    <a:pt x="174" y="170"/>
                    <a:pt x="177" y="175"/>
                  </a:cubicBezTo>
                  <a:cubicBezTo>
                    <a:pt x="180" y="179"/>
                    <a:pt x="180" y="184"/>
                    <a:pt x="184" y="188"/>
                  </a:cubicBezTo>
                  <a:cubicBezTo>
                    <a:pt x="189" y="194"/>
                    <a:pt x="208" y="194"/>
                    <a:pt x="206" y="204"/>
                  </a:cubicBezTo>
                  <a:cubicBezTo>
                    <a:pt x="209" y="215"/>
                    <a:pt x="201" y="230"/>
                    <a:pt x="209" y="251"/>
                  </a:cubicBezTo>
                  <a:cubicBezTo>
                    <a:pt x="217" y="273"/>
                    <a:pt x="231" y="281"/>
                    <a:pt x="231" y="281"/>
                  </a:cubicBezTo>
                  <a:cubicBezTo>
                    <a:pt x="223" y="256"/>
                    <a:pt x="209" y="243"/>
                    <a:pt x="220" y="227"/>
                  </a:cubicBezTo>
                  <a:cubicBezTo>
                    <a:pt x="232" y="212"/>
                    <a:pt x="228" y="214"/>
                    <a:pt x="232" y="205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1" y="204"/>
                    <a:pt x="231" y="197"/>
                    <a:pt x="233" y="194"/>
                  </a:cubicBezTo>
                  <a:cubicBezTo>
                    <a:pt x="236" y="190"/>
                    <a:pt x="242" y="191"/>
                    <a:pt x="244" y="187"/>
                  </a:cubicBezTo>
                  <a:cubicBezTo>
                    <a:pt x="249" y="180"/>
                    <a:pt x="245" y="172"/>
                    <a:pt x="251" y="166"/>
                  </a:cubicBezTo>
                  <a:cubicBezTo>
                    <a:pt x="263" y="160"/>
                    <a:pt x="282" y="142"/>
                    <a:pt x="282" y="132"/>
                  </a:cubicBezTo>
                  <a:cubicBezTo>
                    <a:pt x="274" y="147"/>
                    <a:pt x="263" y="148"/>
                    <a:pt x="258" y="143"/>
                  </a:cubicBezTo>
                  <a:cubicBezTo>
                    <a:pt x="255" y="142"/>
                    <a:pt x="259" y="136"/>
                    <a:pt x="259" y="136"/>
                  </a:cubicBezTo>
                  <a:cubicBezTo>
                    <a:pt x="257" y="133"/>
                    <a:pt x="262" y="130"/>
                    <a:pt x="261" y="128"/>
                  </a:cubicBezTo>
                  <a:cubicBezTo>
                    <a:pt x="260" y="125"/>
                    <a:pt x="260" y="121"/>
                    <a:pt x="259" y="116"/>
                  </a:cubicBezTo>
                  <a:cubicBezTo>
                    <a:pt x="261" y="103"/>
                    <a:pt x="263" y="88"/>
                    <a:pt x="265" y="82"/>
                  </a:cubicBezTo>
                  <a:cubicBezTo>
                    <a:pt x="274" y="77"/>
                    <a:pt x="288" y="75"/>
                    <a:pt x="302" y="78"/>
                  </a:cubicBezTo>
                  <a:cubicBezTo>
                    <a:pt x="315" y="80"/>
                    <a:pt x="325" y="86"/>
                    <a:pt x="332" y="94"/>
                  </a:cubicBezTo>
                  <a:cubicBezTo>
                    <a:pt x="331" y="100"/>
                    <a:pt x="330" y="108"/>
                    <a:pt x="329" y="118"/>
                  </a:cubicBezTo>
                  <a:cubicBezTo>
                    <a:pt x="327" y="120"/>
                    <a:pt x="332" y="126"/>
                    <a:pt x="330" y="130"/>
                  </a:cubicBezTo>
                  <a:cubicBezTo>
                    <a:pt x="327" y="135"/>
                    <a:pt x="331" y="135"/>
                    <a:pt x="330" y="144"/>
                  </a:cubicBezTo>
                  <a:cubicBezTo>
                    <a:pt x="328" y="153"/>
                    <a:pt x="332" y="152"/>
                    <a:pt x="326" y="151"/>
                  </a:cubicBezTo>
                  <a:cubicBezTo>
                    <a:pt x="316" y="151"/>
                    <a:pt x="308" y="148"/>
                    <a:pt x="304" y="134"/>
                  </a:cubicBezTo>
                  <a:cubicBezTo>
                    <a:pt x="303" y="148"/>
                    <a:pt x="311" y="159"/>
                    <a:pt x="327" y="163"/>
                  </a:cubicBezTo>
                  <a:cubicBezTo>
                    <a:pt x="328" y="179"/>
                    <a:pt x="322" y="215"/>
                    <a:pt x="328" y="229"/>
                  </a:cubicBezTo>
                  <a:cubicBezTo>
                    <a:pt x="335" y="244"/>
                    <a:pt x="335" y="253"/>
                    <a:pt x="338" y="265"/>
                  </a:cubicBezTo>
                  <a:cubicBezTo>
                    <a:pt x="341" y="277"/>
                    <a:pt x="338" y="310"/>
                    <a:pt x="344" y="324"/>
                  </a:cubicBezTo>
                  <a:cubicBezTo>
                    <a:pt x="350" y="339"/>
                    <a:pt x="352" y="346"/>
                    <a:pt x="357" y="354"/>
                  </a:cubicBezTo>
                  <a:cubicBezTo>
                    <a:pt x="361" y="362"/>
                    <a:pt x="369" y="392"/>
                    <a:pt x="379" y="404"/>
                  </a:cubicBezTo>
                  <a:cubicBezTo>
                    <a:pt x="390" y="417"/>
                    <a:pt x="390" y="427"/>
                    <a:pt x="397" y="433"/>
                  </a:cubicBezTo>
                  <a:cubicBezTo>
                    <a:pt x="404" y="440"/>
                    <a:pt x="401" y="447"/>
                    <a:pt x="406" y="453"/>
                  </a:cubicBezTo>
                  <a:cubicBezTo>
                    <a:pt x="412" y="459"/>
                    <a:pt x="415" y="460"/>
                    <a:pt x="419" y="464"/>
                  </a:cubicBezTo>
                  <a:cubicBezTo>
                    <a:pt x="423" y="469"/>
                    <a:pt x="432" y="478"/>
                    <a:pt x="429" y="485"/>
                  </a:cubicBezTo>
                  <a:cubicBezTo>
                    <a:pt x="426" y="492"/>
                    <a:pt x="434" y="509"/>
                    <a:pt x="429" y="511"/>
                  </a:cubicBezTo>
                  <a:close/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32">
              <a:extLst>
                <a:ext uri="{FF2B5EF4-FFF2-40B4-BE49-F238E27FC236}">
                  <a16:creationId xmlns:a16="http://schemas.microsoft.com/office/drawing/2014/main" id="{D2C1C1C3-F61A-4AFE-BE02-C4830360D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626"/>
              <a:ext cx="623" cy="497"/>
            </a:xfrm>
            <a:custGeom>
              <a:avLst/>
              <a:gdLst>
                <a:gd name="T0" fmla="*/ 2 w 563"/>
                <a:gd name="T1" fmla="*/ 0 h 421"/>
                <a:gd name="T2" fmla="*/ 2 w 563"/>
                <a:gd name="T3" fmla="*/ 0 h 421"/>
                <a:gd name="T4" fmla="*/ 2 w 563"/>
                <a:gd name="T5" fmla="*/ 1 h 421"/>
                <a:gd name="T6" fmla="*/ 93 w 563"/>
                <a:gd name="T7" fmla="*/ 255 h 421"/>
                <a:gd name="T8" fmla="*/ 162 w 563"/>
                <a:gd name="T9" fmla="*/ 340 h 421"/>
                <a:gd name="T10" fmla="*/ 498 w 563"/>
                <a:gd name="T11" fmla="*/ 636 h 421"/>
                <a:gd name="T12" fmla="*/ 762 w 563"/>
                <a:gd name="T13" fmla="*/ 609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3" h="42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0" y="41"/>
                    <a:pt x="32" y="132"/>
                    <a:pt x="69" y="155"/>
                  </a:cubicBezTo>
                  <a:cubicBezTo>
                    <a:pt x="101" y="175"/>
                    <a:pt x="104" y="178"/>
                    <a:pt x="119" y="207"/>
                  </a:cubicBezTo>
                  <a:cubicBezTo>
                    <a:pt x="137" y="242"/>
                    <a:pt x="222" y="351"/>
                    <a:pt x="368" y="387"/>
                  </a:cubicBezTo>
                  <a:cubicBezTo>
                    <a:pt x="506" y="421"/>
                    <a:pt x="537" y="383"/>
                    <a:pt x="563" y="370"/>
                  </a:cubicBezTo>
                </a:path>
              </a:pathLst>
            </a:custGeom>
            <a:noFill/>
            <a:ln w="7938" cap="flat">
              <a:solidFill>
                <a:srgbClr val="EC72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33">
              <a:extLst>
                <a:ext uri="{FF2B5EF4-FFF2-40B4-BE49-F238E27FC236}">
                  <a16:creationId xmlns:a16="http://schemas.microsoft.com/office/drawing/2014/main" id="{304818D2-55A8-426D-A0AB-3234D2F9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524"/>
              <a:ext cx="381" cy="144"/>
            </a:xfrm>
            <a:custGeom>
              <a:avLst/>
              <a:gdLst>
                <a:gd name="T0" fmla="*/ 467 w 344"/>
                <a:gd name="T1" fmla="*/ 39 h 122"/>
                <a:gd name="T2" fmla="*/ 410 w 344"/>
                <a:gd name="T3" fmla="*/ 6 h 122"/>
                <a:gd name="T4" fmla="*/ 342 w 344"/>
                <a:gd name="T5" fmla="*/ 18 h 122"/>
                <a:gd name="T6" fmla="*/ 340 w 344"/>
                <a:gd name="T7" fmla="*/ 21 h 122"/>
                <a:gd name="T8" fmla="*/ 333 w 344"/>
                <a:gd name="T9" fmla="*/ 92 h 122"/>
                <a:gd name="T10" fmla="*/ 311 w 344"/>
                <a:gd name="T11" fmla="*/ 191 h 122"/>
                <a:gd name="T12" fmla="*/ 209 w 344"/>
                <a:gd name="T13" fmla="*/ 100 h 122"/>
                <a:gd name="T14" fmla="*/ 207 w 344"/>
                <a:gd name="T15" fmla="*/ 99 h 122"/>
                <a:gd name="T16" fmla="*/ 83 w 344"/>
                <a:gd name="T17" fmla="*/ 70 h 122"/>
                <a:gd name="T18" fmla="*/ 0 w 344"/>
                <a:gd name="T19" fmla="*/ 149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4" h="122">
                  <a:moveTo>
                    <a:pt x="344" y="24"/>
                  </a:moveTo>
                  <a:cubicBezTo>
                    <a:pt x="336" y="12"/>
                    <a:pt x="320" y="7"/>
                    <a:pt x="302" y="3"/>
                  </a:cubicBezTo>
                  <a:cubicBezTo>
                    <a:pt x="284" y="0"/>
                    <a:pt x="265" y="3"/>
                    <a:pt x="252" y="11"/>
                  </a:cubicBezTo>
                  <a:cubicBezTo>
                    <a:pt x="251" y="11"/>
                    <a:pt x="250" y="12"/>
                    <a:pt x="250" y="13"/>
                  </a:cubicBezTo>
                  <a:cubicBezTo>
                    <a:pt x="246" y="19"/>
                    <a:pt x="249" y="33"/>
                    <a:pt x="246" y="56"/>
                  </a:cubicBezTo>
                  <a:cubicBezTo>
                    <a:pt x="244" y="76"/>
                    <a:pt x="248" y="105"/>
                    <a:pt x="229" y="116"/>
                  </a:cubicBezTo>
                  <a:cubicBezTo>
                    <a:pt x="215" y="122"/>
                    <a:pt x="174" y="91"/>
                    <a:pt x="154" y="61"/>
                  </a:cubicBezTo>
                  <a:cubicBezTo>
                    <a:pt x="154" y="61"/>
                    <a:pt x="154" y="61"/>
                    <a:pt x="153" y="60"/>
                  </a:cubicBezTo>
                  <a:cubicBezTo>
                    <a:pt x="129" y="36"/>
                    <a:pt x="90" y="35"/>
                    <a:pt x="61" y="42"/>
                  </a:cubicBezTo>
                  <a:cubicBezTo>
                    <a:pt x="29" y="51"/>
                    <a:pt x="5" y="70"/>
                    <a:pt x="0" y="91"/>
                  </a:cubicBezTo>
                </a:path>
              </a:pathLst>
            </a:custGeom>
            <a:noFill/>
            <a:ln w="7938" cap="flat">
              <a:solidFill>
                <a:srgbClr val="EC72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34">
              <a:extLst>
                <a:ext uri="{FF2B5EF4-FFF2-40B4-BE49-F238E27FC236}">
                  <a16:creationId xmlns:a16="http://schemas.microsoft.com/office/drawing/2014/main" id="{F70661A2-D41B-4CE3-AFC8-1CCCEB3E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646"/>
              <a:ext cx="178" cy="344"/>
            </a:xfrm>
            <a:custGeom>
              <a:avLst/>
              <a:gdLst>
                <a:gd name="T0" fmla="*/ 10 w 161"/>
                <a:gd name="T1" fmla="*/ 55 h 292"/>
                <a:gd name="T2" fmla="*/ 15 w 161"/>
                <a:gd name="T3" fmla="*/ 80 h 292"/>
                <a:gd name="T4" fmla="*/ 25 w 161"/>
                <a:gd name="T5" fmla="*/ 108 h 292"/>
                <a:gd name="T6" fmla="*/ 31 w 161"/>
                <a:gd name="T7" fmla="*/ 125 h 292"/>
                <a:gd name="T8" fmla="*/ 50 w 161"/>
                <a:gd name="T9" fmla="*/ 172 h 292"/>
                <a:gd name="T10" fmla="*/ 63 w 161"/>
                <a:gd name="T11" fmla="*/ 204 h 292"/>
                <a:gd name="T12" fmla="*/ 66 w 161"/>
                <a:gd name="T13" fmla="*/ 219 h 292"/>
                <a:gd name="T14" fmla="*/ 76 w 161"/>
                <a:gd name="T15" fmla="*/ 250 h 292"/>
                <a:gd name="T16" fmla="*/ 91 w 161"/>
                <a:gd name="T17" fmla="*/ 293 h 292"/>
                <a:gd name="T18" fmla="*/ 92 w 161"/>
                <a:gd name="T19" fmla="*/ 297 h 292"/>
                <a:gd name="T20" fmla="*/ 93 w 161"/>
                <a:gd name="T21" fmla="*/ 305 h 292"/>
                <a:gd name="T22" fmla="*/ 106 w 161"/>
                <a:gd name="T23" fmla="*/ 333 h 292"/>
                <a:gd name="T24" fmla="*/ 124 w 161"/>
                <a:gd name="T25" fmla="*/ 381 h 292"/>
                <a:gd name="T26" fmla="*/ 127 w 161"/>
                <a:gd name="T27" fmla="*/ 395 h 292"/>
                <a:gd name="T28" fmla="*/ 137 w 161"/>
                <a:gd name="T29" fmla="*/ 414 h 292"/>
                <a:gd name="T30" fmla="*/ 148 w 161"/>
                <a:gd name="T31" fmla="*/ 430 h 292"/>
                <a:gd name="T32" fmla="*/ 158 w 161"/>
                <a:gd name="T33" fmla="*/ 446 h 292"/>
                <a:gd name="T34" fmla="*/ 163 w 161"/>
                <a:gd name="T35" fmla="*/ 455 h 292"/>
                <a:gd name="T36" fmla="*/ 218 w 161"/>
                <a:gd name="T37" fmla="*/ 476 h 292"/>
                <a:gd name="T38" fmla="*/ 218 w 161"/>
                <a:gd name="T39" fmla="*/ 476 h 292"/>
                <a:gd name="T40" fmla="*/ 169 w 161"/>
                <a:gd name="T41" fmla="*/ 451 h 292"/>
                <a:gd name="T42" fmla="*/ 163 w 161"/>
                <a:gd name="T43" fmla="*/ 439 h 292"/>
                <a:gd name="T44" fmla="*/ 153 w 161"/>
                <a:gd name="T45" fmla="*/ 424 h 292"/>
                <a:gd name="T46" fmla="*/ 142 w 161"/>
                <a:gd name="T47" fmla="*/ 410 h 292"/>
                <a:gd name="T48" fmla="*/ 134 w 161"/>
                <a:gd name="T49" fmla="*/ 392 h 292"/>
                <a:gd name="T50" fmla="*/ 129 w 161"/>
                <a:gd name="T51" fmla="*/ 379 h 292"/>
                <a:gd name="T52" fmla="*/ 113 w 161"/>
                <a:gd name="T53" fmla="*/ 329 h 292"/>
                <a:gd name="T54" fmla="*/ 101 w 161"/>
                <a:gd name="T55" fmla="*/ 304 h 292"/>
                <a:gd name="T56" fmla="*/ 100 w 161"/>
                <a:gd name="T57" fmla="*/ 296 h 292"/>
                <a:gd name="T58" fmla="*/ 97 w 161"/>
                <a:gd name="T59" fmla="*/ 290 h 292"/>
                <a:gd name="T60" fmla="*/ 81 w 161"/>
                <a:gd name="T61" fmla="*/ 246 h 292"/>
                <a:gd name="T62" fmla="*/ 73 w 161"/>
                <a:gd name="T63" fmla="*/ 218 h 292"/>
                <a:gd name="T64" fmla="*/ 70 w 161"/>
                <a:gd name="T65" fmla="*/ 203 h 292"/>
                <a:gd name="T66" fmla="*/ 55 w 161"/>
                <a:gd name="T67" fmla="*/ 166 h 292"/>
                <a:gd name="T68" fmla="*/ 38 w 161"/>
                <a:gd name="T69" fmla="*/ 125 h 292"/>
                <a:gd name="T70" fmla="*/ 31 w 161"/>
                <a:gd name="T71" fmla="*/ 102 h 292"/>
                <a:gd name="T72" fmla="*/ 23 w 161"/>
                <a:gd name="T73" fmla="*/ 79 h 292"/>
                <a:gd name="T74" fmla="*/ 15 w 161"/>
                <a:gd name="T75" fmla="*/ 53 h 292"/>
                <a:gd name="T76" fmla="*/ 2 w 161"/>
                <a:gd name="T77" fmla="*/ 0 h 292"/>
                <a:gd name="T78" fmla="*/ 2 w 161"/>
                <a:gd name="T79" fmla="*/ 0 h 292"/>
                <a:gd name="T80" fmla="*/ 10 w 161"/>
                <a:gd name="T81" fmla="*/ 55 h 2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2">
                  <a:moveTo>
                    <a:pt x="7" y="34"/>
                  </a:moveTo>
                  <a:cubicBezTo>
                    <a:pt x="9" y="38"/>
                    <a:pt x="11" y="43"/>
                    <a:pt x="12" y="49"/>
                  </a:cubicBezTo>
                  <a:cubicBezTo>
                    <a:pt x="14" y="59"/>
                    <a:pt x="17" y="63"/>
                    <a:pt x="19" y="66"/>
                  </a:cubicBezTo>
                  <a:cubicBezTo>
                    <a:pt x="21" y="68"/>
                    <a:pt x="23" y="70"/>
                    <a:pt x="23" y="76"/>
                  </a:cubicBezTo>
                  <a:cubicBezTo>
                    <a:pt x="24" y="84"/>
                    <a:pt x="30" y="95"/>
                    <a:pt x="37" y="105"/>
                  </a:cubicBezTo>
                  <a:cubicBezTo>
                    <a:pt x="41" y="112"/>
                    <a:pt x="46" y="120"/>
                    <a:pt x="47" y="125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9" y="138"/>
                    <a:pt x="50" y="142"/>
                    <a:pt x="56" y="153"/>
                  </a:cubicBezTo>
                  <a:cubicBezTo>
                    <a:pt x="63" y="166"/>
                    <a:pt x="65" y="171"/>
                    <a:pt x="67" y="179"/>
                  </a:cubicBezTo>
                  <a:cubicBezTo>
                    <a:pt x="68" y="182"/>
                    <a:pt x="68" y="182"/>
                    <a:pt x="68" y="182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1" y="193"/>
                    <a:pt x="72" y="195"/>
                    <a:pt x="79" y="204"/>
                  </a:cubicBezTo>
                  <a:cubicBezTo>
                    <a:pt x="85" y="212"/>
                    <a:pt x="88" y="223"/>
                    <a:pt x="91" y="233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6" y="248"/>
                    <a:pt x="98" y="250"/>
                    <a:pt x="101" y="253"/>
                  </a:cubicBezTo>
                  <a:cubicBezTo>
                    <a:pt x="103" y="255"/>
                    <a:pt x="105" y="257"/>
                    <a:pt x="109" y="263"/>
                  </a:cubicBezTo>
                  <a:cubicBezTo>
                    <a:pt x="113" y="270"/>
                    <a:pt x="116" y="272"/>
                    <a:pt x="117" y="273"/>
                  </a:cubicBezTo>
                  <a:cubicBezTo>
                    <a:pt x="118" y="274"/>
                    <a:pt x="119" y="275"/>
                    <a:pt x="120" y="278"/>
                  </a:cubicBezTo>
                  <a:cubicBezTo>
                    <a:pt x="124" y="289"/>
                    <a:pt x="152" y="292"/>
                    <a:pt x="161" y="291"/>
                  </a:cubicBezTo>
                  <a:cubicBezTo>
                    <a:pt x="161" y="291"/>
                    <a:pt x="161" y="291"/>
                    <a:pt x="161" y="291"/>
                  </a:cubicBezTo>
                  <a:cubicBezTo>
                    <a:pt x="150" y="292"/>
                    <a:pt x="127" y="283"/>
                    <a:pt x="125" y="276"/>
                  </a:cubicBezTo>
                  <a:cubicBezTo>
                    <a:pt x="123" y="272"/>
                    <a:pt x="122" y="271"/>
                    <a:pt x="120" y="269"/>
                  </a:cubicBezTo>
                  <a:cubicBezTo>
                    <a:pt x="119" y="268"/>
                    <a:pt x="117" y="267"/>
                    <a:pt x="113" y="260"/>
                  </a:cubicBezTo>
                  <a:cubicBezTo>
                    <a:pt x="109" y="254"/>
                    <a:pt x="107" y="252"/>
                    <a:pt x="105" y="250"/>
                  </a:cubicBezTo>
                  <a:cubicBezTo>
                    <a:pt x="102" y="247"/>
                    <a:pt x="101" y="246"/>
                    <a:pt x="99" y="240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3" y="221"/>
                    <a:pt x="90" y="210"/>
                    <a:pt x="83" y="201"/>
                  </a:cubicBezTo>
                  <a:cubicBezTo>
                    <a:pt x="76" y="193"/>
                    <a:pt x="76" y="191"/>
                    <a:pt x="74" y="186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69" y="170"/>
                    <a:pt x="68" y="164"/>
                    <a:pt x="60" y="150"/>
                  </a:cubicBezTo>
                  <a:cubicBezTo>
                    <a:pt x="55" y="140"/>
                    <a:pt x="54" y="137"/>
                    <a:pt x="54" y="133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1" y="118"/>
                    <a:pt x="46" y="110"/>
                    <a:pt x="41" y="102"/>
                  </a:cubicBezTo>
                  <a:cubicBezTo>
                    <a:pt x="35" y="92"/>
                    <a:pt x="29" y="83"/>
                    <a:pt x="28" y="76"/>
                  </a:cubicBezTo>
                  <a:cubicBezTo>
                    <a:pt x="28" y="68"/>
                    <a:pt x="26" y="66"/>
                    <a:pt x="23" y="63"/>
                  </a:cubicBezTo>
                  <a:cubicBezTo>
                    <a:pt x="21" y="60"/>
                    <a:pt x="19" y="57"/>
                    <a:pt x="17" y="48"/>
                  </a:cubicBezTo>
                  <a:cubicBezTo>
                    <a:pt x="15" y="42"/>
                    <a:pt x="14" y="37"/>
                    <a:pt x="12" y="32"/>
                  </a:cubicBezTo>
                  <a:cubicBezTo>
                    <a:pt x="8" y="23"/>
                    <a:pt x="0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5"/>
                    <a:pt x="4" y="24"/>
                    <a:pt x="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35">
              <a:extLst>
                <a:ext uri="{FF2B5EF4-FFF2-40B4-BE49-F238E27FC236}">
                  <a16:creationId xmlns:a16="http://schemas.microsoft.com/office/drawing/2014/main" id="{5A493595-34EC-4CC9-8F44-02DFC5378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642"/>
              <a:ext cx="178" cy="348"/>
            </a:xfrm>
            <a:custGeom>
              <a:avLst/>
              <a:gdLst>
                <a:gd name="T0" fmla="*/ 13 w 161"/>
                <a:gd name="T1" fmla="*/ 53 h 295"/>
                <a:gd name="T2" fmla="*/ 24 w 161"/>
                <a:gd name="T3" fmla="*/ 83 h 295"/>
                <a:gd name="T4" fmla="*/ 34 w 161"/>
                <a:gd name="T5" fmla="*/ 109 h 295"/>
                <a:gd name="T6" fmla="*/ 39 w 161"/>
                <a:gd name="T7" fmla="*/ 126 h 295"/>
                <a:gd name="T8" fmla="*/ 59 w 161"/>
                <a:gd name="T9" fmla="*/ 172 h 295"/>
                <a:gd name="T10" fmla="*/ 72 w 161"/>
                <a:gd name="T11" fmla="*/ 204 h 295"/>
                <a:gd name="T12" fmla="*/ 74 w 161"/>
                <a:gd name="T13" fmla="*/ 219 h 295"/>
                <a:gd name="T14" fmla="*/ 84 w 161"/>
                <a:gd name="T15" fmla="*/ 250 h 295"/>
                <a:gd name="T16" fmla="*/ 100 w 161"/>
                <a:gd name="T17" fmla="*/ 294 h 295"/>
                <a:gd name="T18" fmla="*/ 101 w 161"/>
                <a:gd name="T19" fmla="*/ 301 h 295"/>
                <a:gd name="T20" fmla="*/ 103 w 161"/>
                <a:gd name="T21" fmla="*/ 309 h 295"/>
                <a:gd name="T22" fmla="*/ 115 w 161"/>
                <a:gd name="T23" fmla="*/ 336 h 295"/>
                <a:gd name="T24" fmla="*/ 132 w 161"/>
                <a:gd name="T25" fmla="*/ 385 h 295"/>
                <a:gd name="T26" fmla="*/ 136 w 161"/>
                <a:gd name="T27" fmla="*/ 396 h 295"/>
                <a:gd name="T28" fmla="*/ 144 w 161"/>
                <a:gd name="T29" fmla="*/ 418 h 295"/>
                <a:gd name="T30" fmla="*/ 155 w 161"/>
                <a:gd name="T31" fmla="*/ 433 h 295"/>
                <a:gd name="T32" fmla="*/ 166 w 161"/>
                <a:gd name="T33" fmla="*/ 449 h 295"/>
                <a:gd name="T34" fmla="*/ 170 w 161"/>
                <a:gd name="T35" fmla="*/ 458 h 295"/>
                <a:gd name="T36" fmla="*/ 218 w 161"/>
                <a:gd name="T37" fmla="*/ 482 h 295"/>
                <a:gd name="T38" fmla="*/ 218 w 161"/>
                <a:gd name="T39" fmla="*/ 482 h 295"/>
                <a:gd name="T40" fmla="*/ 177 w 161"/>
                <a:gd name="T41" fmla="*/ 455 h 295"/>
                <a:gd name="T42" fmla="*/ 170 w 161"/>
                <a:gd name="T43" fmla="*/ 444 h 295"/>
                <a:gd name="T44" fmla="*/ 161 w 161"/>
                <a:gd name="T45" fmla="*/ 428 h 295"/>
                <a:gd name="T46" fmla="*/ 150 w 161"/>
                <a:gd name="T47" fmla="*/ 411 h 295"/>
                <a:gd name="T48" fmla="*/ 142 w 161"/>
                <a:gd name="T49" fmla="*/ 394 h 295"/>
                <a:gd name="T50" fmla="*/ 138 w 161"/>
                <a:gd name="T51" fmla="*/ 381 h 295"/>
                <a:gd name="T52" fmla="*/ 119 w 161"/>
                <a:gd name="T53" fmla="*/ 331 h 295"/>
                <a:gd name="T54" fmla="*/ 107 w 161"/>
                <a:gd name="T55" fmla="*/ 304 h 295"/>
                <a:gd name="T56" fmla="*/ 106 w 161"/>
                <a:gd name="T57" fmla="*/ 297 h 295"/>
                <a:gd name="T58" fmla="*/ 105 w 161"/>
                <a:gd name="T59" fmla="*/ 293 h 295"/>
                <a:gd name="T60" fmla="*/ 90 w 161"/>
                <a:gd name="T61" fmla="*/ 248 h 295"/>
                <a:gd name="T62" fmla="*/ 81 w 161"/>
                <a:gd name="T63" fmla="*/ 218 h 295"/>
                <a:gd name="T64" fmla="*/ 78 w 161"/>
                <a:gd name="T65" fmla="*/ 203 h 295"/>
                <a:gd name="T66" fmla="*/ 63 w 161"/>
                <a:gd name="T67" fmla="*/ 170 h 295"/>
                <a:gd name="T68" fmla="*/ 46 w 161"/>
                <a:gd name="T69" fmla="*/ 125 h 295"/>
                <a:gd name="T70" fmla="*/ 39 w 161"/>
                <a:gd name="T71" fmla="*/ 103 h 295"/>
                <a:gd name="T72" fmla="*/ 31 w 161"/>
                <a:gd name="T73" fmla="*/ 80 h 295"/>
                <a:gd name="T74" fmla="*/ 21 w 161"/>
                <a:gd name="T75" fmla="*/ 48 h 295"/>
                <a:gd name="T76" fmla="*/ 2 w 161"/>
                <a:gd name="T77" fmla="*/ 0 h 295"/>
                <a:gd name="T78" fmla="*/ 2 w 161"/>
                <a:gd name="T79" fmla="*/ 0 h 295"/>
                <a:gd name="T80" fmla="*/ 13 w 161"/>
                <a:gd name="T81" fmla="*/ 53 h 29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1" h="295">
                  <a:moveTo>
                    <a:pt x="10" y="32"/>
                  </a:moveTo>
                  <a:cubicBezTo>
                    <a:pt x="13" y="37"/>
                    <a:pt x="16" y="43"/>
                    <a:pt x="18" y="50"/>
                  </a:cubicBezTo>
                  <a:cubicBezTo>
                    <a:pt x="20" y="60"/>
                    <a:pt x="23" y="63"/>
                    <a:pt x="25" y="66"/>
                  </a:cubicBezTo>
                  <a:cubicBezTo>
                    <a:pt x="28" y="69"/>
                    <a:pt x="29" y="71"/>
                    <a:pt x="29" y="77"/>
                  </a:cubicBezTo>
                  <a:cubicBezTo>
                    <a:pt x="30" y="85"/>
                    <a:pt x="36" y="95"/>
                    <a:pt x="43" y="105"/>
                  </a:cubicBezTo>
                  <a:cubicBezTo>
                    <a:pt x="47" y="113"/>
                    <a:pt x="52" y="120"/>
                    <a:pt x="53" y="125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6" y="139"/>
                    <a:pt x="56" y="142"/>
                    <a:pt x="62" y="153"/>
                  </a:cubicBezTo>
                  <a:cubicBezTo>
                    <a:pt x="69" y="166"/>
                    <a:pt x="71" y="172"/>
                    <a:pt x="73" y="179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77" y="193"/>
                    <a:pt x="78" y="196"/>
                    <a:pt x="85" y="205"/>
                  </a:cubicBezTo>
                  <a:cubicBezTo>
                    <a:pt x="91" y="213"/>
                    <a:pt x="94" y="224"/>
                    <a:pt x="98" y="234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2" y="249"/>
                    <a:pt x="104" y="251"/>
                    <a:pt x="107" y="254"/>
                  </a:cubicBezTo>
                  <a:cubicBezTo>
                    <a:pt x="109" y="256"/>
                    <a:pt x="111" y="258"/>
                    <a:pt x="115" y="264"/>
                  </a:cubicBezTo>
                  <a:cubicBezTo>
                    <a:pt x="119" y="271"/>
                    <a:pt x="122" y="273"/>
                    <a:pt x="123" y="274"/>
                  </a:cubicBezTo>
                  <a:cubicBezTo>
                    <a:pt x="124" y="275"/>
                    <a:pt x="125" y="275"/>
                    <a:pt x="126" y="279"/>
                  </a:cubicBezTo>
                  <a:cubicBezTo>
                    <a:pt x="130" y="289"/>
                    <a:pt x="150" y="295"/>
                    <a:pt x="161" y="294"/>
                  </a:cubicBezTo>
                  <a:cubicBezTo>
                    <a:pt x="161" y="294"/>
                    <a:pt x="161" y="294"/>
                    <a:pt x="161" y="294"/>
                  </a:cubicBezTo>
                  <a:cubicBezTo>
                    <a:pt x="151" y="295"/>
                    <a:pt x="133" y="284"/>
                    <a:pt x="131" y="277"/>
                  </a:cubicBezTo>
                  <a:cubicBezTo>
                    <a:pt x="129" y="273"/>
                    <a:pt x="128" y="271"/>
                    <a:pt x="126" y="270"/>
                  </a:cubicBezTo>
                  <a:cubicBezTo>
                    <a:pt x="125" y="269"/>
                    <a:pt x="123" y="268"/>
                    <a:pt x="119" y="261"/>
                  </a:cubicBezTo>
                  <a:cubicBezTo>
                    <a:pt x="115" y="255"/>
                    <a:pt x="113" y="252"/>
                    <a:pt x="111" y="250"/>
                  </a:cubicBezTo>
                  <a:cubicBezTo>
                    <a:pt x="108" y="248"/>
                    <a:pt x="107" y="247"/>
                    <a:pt x="105" y="240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9" y="222"/>
                    <a:pt x="96" y="211"/>
                    <a:pt x="89" y="202"/>
                  </a:cubicBezTo>
                  <a:cubicBezTo>
                    <a:pt x="82" y="194"/>
                    <a:pt x="82" y="192"/>
                    <a:pt x="80" y="186"/>
                  </a:cubicBezTo>
                  <a:cubicBezTo>
                    <a:pt x="79" y="181"/>
                    <a:pt x="79" y="181"/>
                    <a:pt x="79" y="181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5" y="170"/>
                    <a:pt x="74" y="165"/>
                    <a:pt x="66" y="151"/>
                  </a:cubicBezTo>
                  <a:cubicBezTo>
                    <a:pt x="61" y="141"/>
                    <a:pt x="60" y="138"/>
                    <a:pt x="60" y="133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7" y="118"/>
                    <a:pt x="52" y="111"/>
                    <a:pt x="47" y="103"/>
                  </a:cubicBezTo>
                  <a:cubicBezTo>
                    <a:pt x="41" y="93"/>
                    <a:pt x="35" y="83"/>
                    <a:pt x="34" y="76"/>
                  </a:cubicBezTo>
                  <a:cubicBezTo>
                    <a:pt x="34" y="69"/>
                    <a:pt x="32" y="66"/>
                    <a:pt x="29" y="63"/>
                  </a:cubicBezTo>
                  <a:cubicBezTo>
                    <a:pt x="27" y="61"/>
                    <a:pt x="25" y="58"/>
                    <a:pt x="23" y="49"/>
                  </a:cubicBezTo>
                  <a:cubicBezTo>
                    <a:pt x="21" y="41"/>
                    <a:pt x="18" y="35"/>
                    <a:pt x="15" y="30"/>
                  </a:cubicBezTo>
                  <a:cubicBezTo>
                    <a:pt x="10" y="21"/>
                    <a:pt x="1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4"/>
                    <a:pt x="5" y="23"/>
                    <a:pt x="10" y="32"/>
                  </a:cubicBezTo>
                  <a:close/>
                </a:path>
              </a:pathLst>
            </a:custGeom>
            <a:solidFill>
              <a:srgbClr val="EC7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36">
              <a:extLst>
                <a:ext uri="{FF2B5EF4-FFF2-40B4-BE49-F238E27FC236}">
                  <a16:creationId xmlns:a16="http://schemas.microsoft.com/office/drawing/2014/main" id="{AC109908-10BF-4C44-A453-E4FD6611A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450"/>
              <a:ext cx="240" cy="596"/>
            </a:xfrm>
            <a:custGeom>
              <a:avLst/>
              <a:gdLst>
                <a:gd name="T0" fmla="*/ 0 w 217"/>
                <a:gd name="T1" fmla="*/ 8 h 505"/>
                <a:gd name="T2" fmla="*/ 79 w 217"/>
                <a:gd name="T3" fmla="*/ 38 h 505"/>
                <a:gd name="T4" fmla="*/ 165 w 217"/>
                <a:gd name="T5" fmla="*/ 244 h 505"/>
                <a:gd name="T6" fmla="*/ 165 w 217"/>
                <a:gd name="T7" fmla="*/ 247 h 505"/>
                <a:gd name="T8" fmla="*/ 194 w 217"/>
                <a:gd name="T9" fmla="*/ 330 h 505"/>
                <a:gd name="T10" fmla="*/ 241 w 217"/>
                <a:gd name="T11" fmla="*/ 482 h 505"/>
                <a:gd name="T12" fmla="*/ 251 w 217"/>
                <a:gd name="T13" fmla="*/ 517 h 505"/>
                <a:gd name="T14" fmla="*/ 212 w 217"/>
                <a:gd name="T15" fmla="*/ 825 h 505"/>
                <a:gd name="T16" fmla="*/ 218 w 217"/>
                <a:gd name="T17" fmla="*/ 830 h 505"/>
                <a:gd name="T18" fmla="*/ 257 w 217"/>
                <a:gd name="T19" fmla="*/ 513 h 505"/>
                <a:gd name="T20" fmla="*/ 247 w 217"/>
                <a:gd name="T21" fmla="*/ 480 h 505"/>
                <a:gd name="T22" fmla="*/ 199 w 217"/>
                <a:gd name="T23" fmla="*/ 327 h 505"/>
                <a:gd name="T24" fmla="*/ 171 w 217"/>
                <a:gd name="T25" fmla="*/ 248 h 505"/>
                <a:gd name="T26" fmla="*/ 171 w 217"/>
                <a:gd name="T27" fmla="*/ 245 h 505"/>
                <a:gd name="T28" fmla="*/ 81 w 217"/>
                <a:gd name="T29" fmla="*/ 30 h 505"/>
                <a:gd name="T30" fmla="*/ 1 w 217"/>
                <a:gd name="T31" fmla="*/ 0 h 505"/>
                <a:gd name="T32" fmla="*/ 0 w 217"/>
                <a:gd name="T33" fmla="*/ 8 h 5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7" h="505">
                  <a:moveTo>
                    <a:pt x="0" y="5"/>
                  </a:moveTo>
                  <a:cubicBezTo>
                    <a:pt x="20" y="7"/>
                    <a:pt x="39" y="15"/>
                    <a:pt x="58" y="23"/>
                  </a:cubicBezTo>
                  <a:cubicBezTo>
                    <a:pt x="113" y="47"/>
                    <a:pt x="135" y="90"/>
                    <a:pt x="122" y="148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1" y="156"/>
                    <a:pt x="129" y="173"/>
                    <a:pt x="143" y="201"/>
                  </a:cubicBezTo>
                  <a:cubicBezTo>
                    <a:pt x="154" y="226"/>
                    <a:pt x="165" y="256"/>
                    <a:pt x="178" y="293"/>
                  </a:cubicBezTo>
                  <a:cubicBezTo>
                    <a:pt x="185" y="314"/>
                    <a:pt x="185" y="314"/>
                    <a:pt x="185" y="314"/>
                  </a:cubicBezTo>
                  <a:cubicBezTo>
                    <a:pt x="211" y="387"/>
                    <a:pt x="202" y="450"/>
                    <a:pt x="157" y="502"/>
                  </a:cubicBezTo>
                  <a:cubicBezTo>
                    <a:pt x="161" y="505"/>
                    <a:pt x="161" y="505"/>
                    <a:pt x="161" y="505"/>
                  </a:cubicBezTo>
                  <a:cubicBezTo>
                    <a:pt x="207" y="452"/>
                    <a:pt x="217" y="388"/>
                    <a:pt x="190" y="313"/>
                  </a:cubicBezTo>
                  <a:cubicBezTo>
                    <a:pt x="183" y="292"/>
                    <a:pt x="183" y="292"/>
                    <a:pt x="183" y="292"/>
                  </a:cubicBezTo>
                  <a:cubicBezTo>
                    <a:pt x="169" y="254"/>
                    <a:pt x="159" y="224"/>
                    <a:pt x="147" y="199"/>
                  </a:cubicBezTo>
                  <a:cubicBezTo>
                    <a:pt x="138" y="181"/>
                    <a:pt x="126" y="156"/>
                    <a:pt x="127" y="151"/>
                  </a:cubicBezTo>
                  <a:cubicBezTo>
                    <a:pt x="127" y="149"/>
                    <a:pt x="127" y="149"/>
                    <a:pt x="127" y="149"/>
                  </a:cubicBezTo>
                  <a:cubicBezTo>
                    <a:pt x="140" y="88"/>
                    <a:pt x="118" y="44"/>
                    <a:pt x="60" y="18"/>
                  </a:cubicBezTo>
                  <a:cubicBezTo>
                    <a:pt x="41" y="10"/>
                    <a:pt x="22" y="2"/>
                    <a:pt x="1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37">
              <a:extLst>
                <a:ext uri="{FF2B5EF4-FFF2-40B4-BE49-F238E27FC236}">
                  <a16:creationId xmlns:a16="http://schemas.microsoft.com/office/drawing/2014/main" id="{FDD24E7C-1E94-4FE8-9566-857B07FC4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446"/>
              <a:ext cx="294" cy="603"/>
            </a:xfrm>
            <a:custGeom>
              <a:avLst/>
              <a:gdLst>
                <a:gd name="T0" fmla="*/ 0 w 265"/>
                <a:gd name="T1" fmla="*/ 6 h 511"/>
                <a:gd name="T2" fmla="*/ 0 w 265"/>
                <a:gd name="T3" fmla="*/ 13 h 511"/>
                <a:gd name="T4" fmla="*/ 143 w 265"/>
                <a:gd name="T5" fmla="*/ 41 h 511"/>
                <a:gd name="T6" fmla="*/ 233 w 265"/>
                <a:gd name="T7" fmla="*/ 247 h 511"/>
                <a:gd name="T8" fmla="*/ 230 w 265"/>
                <a:gd name="T9" fmla="*/ 249 h 511"/>
                <a:gd name="T10" fmla="*/ 260 w 265"/>
                <a:gd name="T11" fmla="*/ 334 h 511"/>
                <a:gd name="T12" fmla="*/ 307 w 265"/>
                <a:gd name="T13" fmla="*/ 485 h 511"/>
                <a:gd name="T14" fmla="*/ 317 w 265"/>
                <a:gd name="T15" fmla="*/ 519 h 511"/>
                <a:gd name="T16" fmla="*/ 270 w 265"/>
                <a:gd name="T17" fmla="*/ 834 h 511"/>
                <a:gd name="T18" fmla="*/ 273 w 265"/>
                <a:gd name="T19" fmla="*/ 840 h 511"/>
                <a:gd name="T20" fmla="*/ 324 w 265"/>
                <a:gd name="T21" fmla="*/ 517 h 511"/>
                <a:gd name="T22" fmla="*/ 314 w 265"/>
                <a:gd name="T23" fmla="*/ 481 h 511"/>
                <a:gd name="T24" fmla="*/ 265 w 265"/>
                <a:gd name="T25" fmla="*/ 330 h 511"/>
                <a:gd name="T26" fmla="*/ 237 w 265"/>
                <a:gd name="T27" fmla="*/ 253 h 511"/>
                <a:gd name="T28" fmla="*/ 239 w 265"/>
                <a:gd name="T29" fmla="*/ 248 h 511"/>
                <a:gd name="T30" fmla="*/ 146 w 265"/>
                <a:gd name="T31" fmla="*/ 33 h 511"/>
                <a:gd name="T32" fmla="*/ 0 w 265"/>
                <a:gd name="T33" fmla="*/ 6 h 5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5" h="511">
                  <a:moveTo>
                    <a:pt x="0" y="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37" y="5"/>
                    <a:pt x="73" y="11"/>
                    <a:pt x="105" y="25"/>
                  </a:cubicBezTo>
                  <a:cubicBezTo>
                    <a:pt x="160" y="49"/>
                    <a:pt x="182" y="91"/>
                    <a:pt x="170" y="150"/>
                  </a:cubicBezTo>
                  <a:cubicBezTo>
                    <a:pt x="169" y="152"/>
                    <a:pt x="169" y="152"/>
                    <a:pt x="169" y="152"/>
                  </a:cubicBezTo>
                  <a:cubicBezTo>
                    <a:pt x="168" y="158"/>
                    <a:pt x="176" y="175"/>
                    <a:pt x="190" y="203"/>
                  </a:cubicBezTo>
                  <a:cubicBezTo>
                    <a:pt x="202" y="228"/>
                    <a:pt x="212" y="257"/>
                    <a:pt x="225" y="29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59" y="391"/>
                    <a:pt x="247" y="456"/>
                    <a:pt x="197" y="508"/>
                  </a:cubicBezTo>
                  <a:cubicBezTo>
                    <a:pt x="200" y="511"/>
                    <a:pt x="200" y="511"/>
                    <a:pt x="200" y="511"/>
                  </a:cubicBezTo>
                  <a:cubicBezTo>
                    <a:pt x="252" y="458"/>
                    <a:pt x="265" y="392"/>
                    <a:pt x="237" y="314"/>
                  </a:cubicBezTo>
                  <a:cubicBezTo>
                    <a:pt x="230" y="293"/>
                    <a:pt x="230" y="293"/>
                    <a:pt x="230" y="293"/>
                  </a:cubicBezTo>
                  <a:cubicBezTo>
                    <a:pt x="217" y="256"/>
                    <a:pt x="206" y="226"/>
                    <a:pt x="194" y="201"/>
                  </a:cubicBezTo>
                  <a:cubicBezTo>
                    <a:pt x="185" y="183"/>
                    <a:pt x="173" y="157"/>
                    <a:pt x="174" y="153"/>
                  </a:cubicBezTo>
                  <a:cubicBezTo>
                    <a:pt x="175" y="151"/>
                    <a:pt x="175" y="151"/>
                    <a:pt x="175" y="151"/>
                  </a:cubicBezTo>
                  <a:cubicBezTo>
                    <a:pt x="187" y="90"/>
                    <a:pt x="165" y="46"/>
                    <a:pt x="107" y="20"/>
                  </a:cubicBezTo>
                  <a:cubicBezTo>
                    <a:pt x="74" y="6"/>
                    <a:pt x="38" y="0"/>
                    <a:pt x="0" y="3"/>
                  </a:cubicBezTo>
                  <a:close/>
                </a:path>
              </a:pathLst>
            </a:custGeom>
            <a:solidFill>
              <a:srgbClr val="EC7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38">
              <a:extLst>
                <a:ext uri="{FF2B5EF4-FFF2-40B4-BE49-F238E27FC236}">
                  <a16:creationId xmlns:a16="http://schemas.microsoft.com/office/drawing/2014/main" id="{A5850E3D-37DF-45D5-9501-66AF084B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047"/>
              <a:ext cx="22" cy="19"/>
            </a:xfrm>
            <a:custGeom>
              <a:avLst/>
              <a:gdLst>
                <a:gd name="T0" fmla="*/ 0 w 20"/>
                <a:gd name="T1" fmla="*/ 27 h 16"/>
                <a:gd name="T2" fmla="*/ 4 w 20"/>
                <a:gd name="T3" fmla="*/ 24 h 16"/>
                <a:gd name="T4" fmla="*/ 8 w 20"/>
                <a:gd name="T5" fmla="*/ 21 h 16"/>
                <a:gd name="T6" fmla="*/ 9 w 20"/>
                <a:gd name="T7" fmla="*/ 21 h 16"/>
                <a:gd name="T8" fmla="*/ 26 w 20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0" y="16"/>
                  </a:moveTo>
                  <a:cubicBezTo>
                    <a:pt x="1" y="15"/>
                    <a:pt x="3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11" y="9"/>
                    <a:pt x="15" y="5"/>
                    <a:pt x="20" y="0"/>
                  </a:cubicBezTo>
                </a:path>
              </a:pathLst>
            </a:custGeom>
            <a:noFill/>
            <a:ln w="7938" cap="flat">
              <a:solidFill>
                <a:srgbClr val="EC72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39">
              <a:extLst>
                <a:ext uri="{FF2B5EF4-FFF2-40B4-BE49-F238E27FC236}">
                  <a16:creationId xmlns:a16="http://schemas.microsoft.com/office/drawing/2014/main" id="{2DA25B43-7DAF-4E7F-9172-8662444FD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432"/>
              <a:ext cx="46" cy="220"/>
            </a:xfrm>
            <a:custGeom>
              <a:avLst/>
              <a:gdLst>
                <a:gd name="T0" fmla="*/ 4 w 41"/>
                <a:gd name="T1" fmla="*/ 308 h 186"/>
                <a:gd name="T2" fmla="*/ 0 w 41"/>
                <a:gd name="T3" fmla="*/ 219 h 186"/>
                <a:gd name="T4" fmla="*/ 35 w 41"/>
                <a:gd name="T5" fmla="*/ 52 h 186"/>
                <a:gd name="T6" fmla="*/ 58 w 41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86">
                  <a:moveTo>
                    <a:pt x="4" y="186"/>
                  </a:moveTo>
                  <a:cubicBezTo>
                    <a:pt x="0" y="132"/>
                    <a:pt x="0" y="132"/>
                    <a:pt x="0" y="132"/>
                  </a:cubicBezTo>
                  <a:cubicBezTo>
                    <a:pt x="2" y="91"/>
                    <a:pt x="9" y="67"/>
                    <a:pt x="25" y="31"/>
                  </a:cubicBezTo>
                  <a:cubicBezTo>
                    <a:pt x="32" y="14"/>
                    <a:pt x="39" y="9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40">
              <a:extLst>
                <a:ext uri="{FF2B5EF4-FFF2-40B4-BE49-F238E27FC236}">
                  <a16:creationId xmlns:a16="http://schemas.microsoft.com/office/drawing/2014/main" id="{4C3461F2-A2AF-4A80-8B78-70307ADD9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288"/>
              <a:ext cx="43" cy="109"/>
            </a:xfrm>
            <a:custGeom>
              <a:avLst/>
              <a:gdLst>
                <a:gd name="T0" fmla="*/ 23 w 39"/>
                <a:gd name="T1" fmla="*/ 153 h 92"/>
                <a:gd name="T2" fmla="*/ 52 w 3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2">
                  <a:moveTo>
                    <a:pt x="17" y="92"/>
                  </a:moveTo>
                  <a:cubicBezTo>
                    <a:pt x="0" y="29"/>
                    <a:pt x="19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41">
              <a:extLst>
                <a:ext uri="{FF2B5EF4-FFF2-40B4-BE49-F238E27FC236}">
                  <a16:creationId xmlns:a16="http://schemas.microsoft.com/office/drawing/2014/main" id="{90148AFE-E909-4B52-9AC0-B77A639A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288"/>
              <a:ext cx="41" cy="112"/>
            </a:xfrm>
            <a:custGeom>
              <a:avLst/>
              <a:gdLst>
                <a:gd name="T0" fmla="*/ 22 w 37"/>
                <a:gd name="T1" fmla="*/ 156 h 95"/>
                <a:gd name="T2" fmla="*/ 20 w 37"/>
                <a:gd name="T3" fmla="*/ 156 h 95"/>
                <a:gd name="T4" fmla="*/ 50 w 3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95">
                  <a:moveTo>
                    <a:pt x="16" y="95"/>
                  </a:moveTo>
                  <a:cubicBezTo>
                    <a:pt x="14" y="95"/>
                    <a:pt x="14" y="95"/>
                    <a:pt x="14" y="95"/>
                  </a:cubicBezTo>
                  <a:cubicBezTo>
                    <a:pt x="0" y="33"/>
                    <a:pt x="16" y="9"/>
                    <a:pt x="37" y="0"/>
                  </a:cubicBezTo>
                </a:path>
              </a:pathLst>
            </a:custGeom>
            <a:noFill/>
            <a:ln w="7938" cap="flat">
              <a:solidFill>
                <a:srgbClr val="F4130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42">
              <a:extLst>
                <a:ext uri="{FF2B5EF4-FFF2-40B4-BE49-F238E27FC236}">
                  <a16:creationId xmlns:a16="http://schemas.microsoft.com/office/drawing/2014/main" id="{5A83B76B-02D6-43A5-90AA-D03A479C2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428"/>
              <a:ext cx="43" cy="229"/>
            </a:xfrm>
            <a:custGeom>
              <a:avLst/>
              <a:gdLst>
                <a:gd name="T0" fmla="*/ 0 w 39"/>
                <a:gd name="T1" fmla="*/ 319 h 194"/>
                <a:gd name="T2" fmla="*/ 2 w 39"/>
                <a:gd name="T3" fmla="*/ 318 h 194"/>
                <a:gd name="T4" fmla="*/ 2 w 39"/>
                <a:gd name="T5" fmla="*/ 244 h 194"/>
                <a:gd name="T6" fmla="*/ 34 w 39"/>
                <a:gd name="T7" fmla="*/ 63 h 194"/>
                <a:gd name="T8" fmla="*/ 52 w 39"/>
                <a:gd name="T9" fmla="*/ 0 h 194"/>
                <a:gd name="T10" fmla="*/ 52 w 39"/>
                <a:gd name="T11" fmla="*/ 0 h 194"/>
                <a:gd name="T12" fmla="*/ 52 w 39"/>
                <a:gd name="T13" fmla="*/ 0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94">
                  <a:moveTo>
                    <a:pt x="0" y="194"/>
                  </a:moveTo>
                  <a:cubicBezTo>
                    <a:pt x="1" y="194"/>
                    <a:pt x="1" y="193"/>
                    <a:pt x="2" y="19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2" y="113"/>
                    <a:pt x="10" y="74"/>
                    <a:pt x="25" y="38"/>
                  </a:cubicBezTo>
                  <a:cubicBezTo>
                    <a:pt x="33" y="21"/>
                    <a:pt x="37" y="9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F4130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43">
              <a:extLst>
                <a:ext uri="{FF2B5EF4-FFF2-40B4-BE49-F238E27FC236}">
                  <a16:creationId xmlns:a16="http://schemas.microsoft.com/office/drawing/2014/main" id="{07929FB5-E0EB-4C75-8B66-D23C0791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284"/>
              <a:ext cx="40" cy="120"/>
            </a:xfrm>
            <a:custGeom>
              <a:avLst/>
              <a:gdLst>
                <a:gd name="T0" fmla="*/ 49 w 36"/>
                <a:gd name="T1" fmla="*/ 0 h 102"/>
                <a:gd name="T2" fmla="*/ 20 w 36"/>
                <a:gd name="T3" fmla="*/ 166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02">
                  <a:moveTo>
                    <a:pt x="36" y="0"/>
                  </a:moveTo>
                  <a:cubicBezTo>
                    <a:pt x="16" y="9"/>
                    <a:pt x="0" y="41"/>
                    <a:pt x="14" y="102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44">
              <a:extLst>
                <a:ext uri="{FF2B5EF4-FFF2-40B4-BE49-F238E27FC236}">
                  <a16:creationId xmlns:a16="http://schemas.microsoft.com/office/drawing/2014/main" id="{0B063EDD-33B9-4DFD-B151-755FB4A90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924"/>
              <a:ext cx="41" cy="87"/>
            </a:xfrm>
            <a:custGeom>
              <a:avLst/>
              <a:gdLst>
                <a:gd name="T0" fmla="*/ 34 w 37"/>
                <a:gd name="T1" fmla="*/ 0 h 73"/>
                <a:gd name="T2" fmla="*/ 42 w 37"/>
                <a:gd name="T3" fmla="*/ 68 h 73"/>
                <a:gd name="T4" fmla="*/ 0 w 37"/>
                <a:gd name="T5" fmla="*/ 124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73">
                  <a:moveTo>
                    <a:pt x="25" y="0"/>
                  </a:moveTo>
                  <a:cubicBezTo>
                    <a:pt x="32" y="6"/>
                    <a:pt x="37" y="26"/>
                    <a:pt x="31" y="40"/>
                  </a:cubicBezTo>
                  <a:cubicBezTo>
                    <a:pt x="24" y="54"/>
                    <a:pt x="19" y="68"/>
                    <a:pt x="0" y="7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8" name="Freeform 45">
              <a:extLst>
                <a:ext uri="{FF2B5EF4-FFF2-40B4-BE49-F238E27FC236}">
                  <a16:creationId xmlns:a16="http://schemas.microsoft.com/office/drawing/2014/main" id="{83915FD4-6B57-475B-8CD5-0E4209F86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928"/>
              <a:ext cx="45" cy="83"/>
            </a:xfrm>
            <a:custGeom>
              <a:avLst/>
              <a:gdLst>
                <a:gd name="T0" fmla="*/ 41 w 40"/>
                <a:gd name="T1" fmla="*/ 0 h 70"/>
                <a:gd name="T2" fmla="*/ 48 w 40"/>
                <a:gd name="T3" fmla="*/ 59 h 70"/>
                <a:gd name="T4" fmla="*/ 0 w 40"/>
                <a:gd name="T5" fmla="*/ 116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0">
                  <a:moveTo>
                    <a:pt x="28" y="0"/>
                  </a:moveTo>
                  <a:cubicBezTo>
                    <a:pt x="34" y="6"/>
                    <a:pt x="40" y="21"/>
                    <a:pt x="34" y="35"/>
                  </a:cubicBezTo>
                  <a:cubicBezTo>
                    <a:pt x="27" y="49"/>
                    <a:pt x="19" y="65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F6A6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46">
              <a:extLst>
                <a:ext uri="{FF2B5EF4-FFF2-40B4-BE49-F238E27FC236}">
                  <a16:creationId xmlns:a16="http://schemas.microsoft.com/office/drawing/2014/main" id="{77387E78-1807-4451-AA30-01CF532BC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" y="900"/>
              <a:ext cx="150" cy="175"/>
            </a:xfrm>
            <a:custGeom>
              <a:avLst/>
              <a:gdLst>
                <a:gd name="T0" fmla="*/ 182 w 136"/>
                <a:gd name="T1" fmla="*/ 242 h 149"/>
                <a:gd name="T2" fmla="*/ 162 w 136"/>
                <a:gd name="T3" fmla="*/ 235 h 149"/>
                <a:gd name="T4" fmla="*/ 0 w 136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49">
                  <a:moveTo>
                    <a:pt x="136" y="149"/>
                  </a:moveTo>
                  <a:cubicBezTo>
                    <a:pt x="132" y="147"/>
                    <a:pt x="125" y="147"/>
                    <a:pt x="121" y="145"/>
                  </a:cubicBezTo>
                  <a:cubicBezTo>
                    <a:pt x="79" y="126"/>
                    <a:pt x="32" y="7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47">
              <a:extLst>
                <a:ext uri="{FF2B5EF4-FFF2-40B4-BE49-F238E27FC236}">
                  <a16:creationId xmlns:a16="http://schemas.microsoft.com/office/drawing/2014/main" id="{C1A9ED0F-B814-45A9-9352-B50F93FBB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67"/>
              <a:ext cx="103" cy="162"/>
            </a:xfrm>
            <a:custGeom>
              <a:avLst/>
              <a:gdLst>
                <a:gd name="T0" fmla="*/ 53 w 93"/>
                <a:gd name="T1" fmla="*/ 227 h 137"/>
                <a:gd name="T2" fmla="*/ 122 w 93"/>
                <a:gd name="T3" fmla="*/ 26 h 137"/>
                <a:gd name="T4" fmla="*/ 126 w 93"/>
                <a:gd name="T5" fmla="*/ 33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7">
                  <a:moveTo>
                    <a:pt x="39" y="137"/>
                  </a:moveTo>
                  <a:cubicBezTo>
                    <a:pt x="0" y="15"/>
                    <a:pt x="75" y="0"/>
                    <a:pt x="89" y="16"/>
                  </a:cubicBezTo>
                  <a:cubicBezTo>
                    <a:pt x="93" y="19"/>
                    <a:pt x="93" y="20"/>
                    <a:pt x="93" y="2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Oval 48">
              <a:extLst>
                <a:ext uri="{FF2B5EF4-FFF2-40B4-BE49-F238E27FC236}">
                  <a16:creationId xmlns:a16="http://schemas.microsoft.com/office/drawing/2014/main" id="{C28E6D70-71CA-47D3-AF0E-B69F309FE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" y="209"/>
              <a:ext cx="127" cy="32"/>
            </a:xfrm>
            <a:prstGeom prst="ellipse">
              <a:avLst/>
            </a:prstGeom>
            <a:solidFill>
              <a:srgbClr val="D6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832" name="Oval 49">
              <a:extLst>
                <a:ext uri="{FF2B5EF4-FFF2-40B4-BE49-F238E27FC236}">
                  <a16:creationId xmlns:a16="http://schemas.microsoft.com/office/drawing/2014/main" id="{73E5B36A-69B2-4ECA-B6B9-F7135EF46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" y="218"/>
              <a:ext cx="83" cy="15"/>
            </a:xfrm>
            <a:prstGeom prst="ellipse">
              <a:avLst/>
            </a:pr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833" name="Freeform 50">
              <a:extLst>
                <a:ext uri="{FF2B5EF4-FFF2-40B4-BE49-F238E27FC236}">
                  <a16:creationId xmlns:a16="http://schemas.microsoft.com/office/drawing/2014/main" id="{1F650458-2447-4D0A-84A0-F0F25EB6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218"/>
              <a:ext cx="83" cy="11"/>
            </a:xfrm>
            <a:custGeom>
              <a:avLst/>
              <a:gdLst>
                <a:gd name="T0" fmla="*/ 9 w 75"/>
                <a:gd name="T1" fmla="*/ 13 h 10"/>
                <a:gd name="T2" fmla="*/ 50 w 75"/>
                <a:gd name="T3" fmla="*/ 10 h 10"/>
                <a:gd name="T4" fmla="*/ 93 w 75"/>
                <a:gd name="T5" fmla="*/ 13 h 10"/>
                <a:gd name="T6" fmla="*/ 102 w 75"/>
                <a:gd name="T7" fmla="*/ 9 h 10"/>
                <a:gd name="T8" fmla="*/ 50 w 75"/>
                <a:gd name="T9" fmla="*/ 0 h 10"/>
                <a:gd name="T10" fmla="*/ 0 w 75"/>
                <a:gd name="T11" fmla="*/ 9 h 10"/>
                <a:gd name="T12" fmla="*/ 9 w 75"/>
                <a:gd name="T13" fmla="*/ 1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0">
                  <a:moveTo>
                    <a:pt x="6" y="10"/>
                  </a:moveTo>
                  <a:cubicBezTo>
                    <a:pt x="12" y="8"/>
                    <a:pt x="24" y="7"/>
                    <a:pt x="37" y="7"/>
                  </a:cubicBezTo>
                  <a:cubicBezTo>
                    <a:pt x="51" y="7"/>
                    <a:pt x="62" y="8"/>
                    <a:pt x="69" y="10"/>
                  </a:cubicBezTo>
                  <a:cubicBezTo>
                    <a:pt x="73" y="9"/>
                    <a:pt x="75" y="7"/>
                    <a:pt x="75" y="6"/>
                  </a:cubicBezTo>
                  <a:cubicBezTo>
                    <a:pt x="75" y="3"/>
                    <a:pt x="58" y="0"/>
                    <a:pt x="37" y="0"/>
                  </a:cubicBezTo>
                  <a:cubicBezTo>
                    <a:pt x="17" y="0"/>
                    <a:pt x="0" y="3"/>
                    <a:pt x="0" y="6"/>
                  </a:cubicBezTo>
                  <a:cubicBezTo>
                    <a:pt x="0" y="7"/>
                    <a:pt x="2" y="9"/>
                    <a:pt x="6" y="10"/>
                  </a:cubicBezTo>
                  <a:close/>
                </a:path>
              </a:pathLst>
            </a:custGeom>
            <a:solidFill>
              <a:srgbClr val="6F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51">
              <a:extLst>
                <a:ext uri="{FF2B5EF4-FFF2-40B4-BE49-F238E27FC236}">
                  <a16:creationId xmlns:a16="http://schemas.microsoft.com/office/drawing/2014/main" id="{DA31692F-958C-4669-B408-7C9D8C4D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421"/>
              <a:ext cx="711" cy="769"/>
            </a:xfrm>
            <a:custGeom>
              <a:avLst/>
              <a:gdLst>
                <a:gd name="T0" fmla="*/ 797 w 642"/>
                <a:gd name="T1" fmla="*/ 521 h 652"/>
                <a:gd name="T2" fmla="*/ 707 w 642"/>
                <a:gd name="T3" fmla="*/ 257 h 652"/>
                <a:gd name="T4" fmla="*/ 704 w 642"/>
                <a:gd name="T5" fmla="*/ 245 h 652"/>
                <a:gd name="T6" fmla="*/ 704 w 642"/>
                <a:gd name="T7" fmla="*/ 245 h 652"/>
                <a:gd name="T8" fmla="*/ 687 w 642"/>
                <a:gd name="T9" fmla="*/ 164 h 652"/>
                <a:gd name="T10" fmla="*/ 672 w 642"/>
                <a:gd name="T11" fmla="*/ 119 h 652"/>
                <a:gd name="T12" fmla="*/ 667 w 642"/>
                <a:gd name="T13" fmla="*/ 110 h 652"/>
                <a:gd name="T14" fmla="*/ 619 w 642"/>
                <a:gd name="T15" fmla="*/ 52 h 652"/>
                <a:gd name="T16" fmla="*/ 472 w 642"/>
                <a:gd name="T17" fmla="*/ 0 h 652"/>
                <a:gd name="T18" fmla="*/ 465 w 642"/>
                <a:gd name="T19" fmla="*/ 1 h 652"/>
                <a:gd name="T20" fmla="*/ 437 w 642"/>
                <a:gd name="T21" fmla="*/ 45 h 652"/>
                <a:gd name="T22" fmla="*/ 441 w 642"/>
                <a:gd name="T23" fmla="*/ 45 h 652"/>
                <a:gd name="T24" fmla="*/ 586 w 642"/>
                <a:gd name="T25" fmla="*/ 71 h 652"/>
                <a:gd name="T26" fmla="*/ 677 w 642"/>
                <a:gd name="T27" fmla="*/ 281 h 652"/>
                <a:gd name="T28" fmla="*/ 674 w 642"/>
                <a:gd name="T29" fmla="*/ 284 h 652"/>
                <a:gd name="T30" fmla="*/ 704 w 642"/>
                <a:gd name="T31" fmla="*/ 366 h 652"/>
                <a:gd name="T32" fmla="*/ 762 w 642"/>
                <a:gd name="T33" fmla="*/ 551 h 652"/>
                <a:gd name="T34" fmla="*/ 693 w 642"/>
                <a:gd name="T35" fmla="*/ 889 h 652"/>
                <a:gd name="T36" fmla="*/ 693 w 642"/>
                <a:gd name="T37" fmla="*/ 890 h 652"/>
                <a:gd name="T38" fmla="*/ 692 w 642"/>
                <a:gd name="T39" fmla="*/ 890 h 652"/>
                <a:gd name="T40" fmla="*/ 420 w 642"/>
                <a:gd name="T41" fmla="*/ 922 h 652"/>
                <a:gd name="T42" fmla="*/ 81 w 642"/>
                <a:gd name="T43" fmla="*/ 627 h 652"/>
                <a:gd name="T44" fmla="*/ 76 w 642"/>
                <a:gd name="T45" fmla="*/ 613 h 652"/>
                <a:gd name="T46" fmla="*/ 76 w 642"/>
                <a:gd name="T47" fmla="*/ 613 h 652"/>
                <a:gd name="T48" fmla="*/ 79 w 642"/>
                <a:gd name="T49" fmla="*/ 651 h 652"/>
                <a:gd name="T50" fmla="*/ 79 w 642"/>
                <a:gd name="T51" fmla="*/ 657 h 652"/>
                <a:gd name="T52" fmla="*/ 50 w 642"/>
                <a:gd name="T53" fmla="*/ 722 h 652"/>
                <a:gd name="T54" fmla="*/ 49 w 642"/>
                <a:gd name="T55" fmla="*/ 722 h 652"/>
                <a:gd name="T56" fmla="*/ 52 w 642"/>
                <a:gd name="T57" fmla="*/ 770 h 652"/>
                <a:gd name="T58" fmla="*/ 48 w 642"/>
                <a:gd name="T59" fmla="*/ 778 h 652"/>
                <a:gd name="T60" fmla="*/ 0 w 642"/>
                <a:gd name="T61" fmla="*/ 823 h 652"/>
                <a:gd name="T62" fmla="*/ 86 w 642"/>
                <a:gd name="T63" fmla="*/ 899 h 652"/>
                <a:gd name="T64" fmla="*/ 445 w 642"/>
                <a:gd name="T65" fmla="*/ 1030 h 652"/>
                <a:gd name="T66" fmla="*/ 731 w 642"/>
                <a:gd name="T67" fmla="*/ 1005 h 652"/>
                <a:gd name="T68" fmla="*/ 797 w 642"/>
                <a:gd name="T69" fmla="*/ 521 h 6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2" h="652">
                  <a:moveTo>
                    <a:pt x="587" y="318"/>
                  </a:moveTo>
                  <a:cubicBezTo>
                    <a:pt x="556" y="224"/>
                    <a:pt x="520" y="157"/>
                    <a:pt x="520" y="157"/>
                  </a:cubicBezTo>
                  <a:cubicBezTo>
                    <a:pt x="519" y="155"/>
                    <a:pt x="519" y="152"/>
                    <a:pt x="518" y="149"/>
                  </a:cubicBezTo>
                  <a:cubicBezTo>
                    <a:pt x="518" y="149"/>
                    <a:pt x="518" y="149"/>
                    <a:pt x="518" y="149"/>
                  </a:cubicBezTo>
                  <a:cubicBezTo>
                    <a:pt x="511" y="130"/>
                    <a:pt x="513" y="124"/>
                    <a:pt x="506" y="100"/>
                  </a:cubicBezTo>
                  <a:cubicBezTo>
                    <a:pt x="504" y="90"/>
                    <a:pt x="500" y="81"/>
                    <a:pt x="495" y="73"/>
                  </a:cubicBezTo>
                  <a:cubicBezTo>
                    <a:pt x="493" y="70"/>
                    <a:pt x="492" y="68"/>
                    <a:pt x="491" y="67"/>
                  </a:cubicBezTo>
                  <a:cubicBezTo>
                    <a:pt x="480" y="50"/>
                    <a:pt x="466" y="38"/>
                    <a:pt x="456" y="31"/>
                  </a:cubicBezTo>
                  <a:cubicBezTo>
                    <a:pt x="424" y="7"/>
                    <a:pt x="381" y="2"/>
                    <a:pt x="348" y="0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8"/>
                    <a:pt x="328" y="16"/>
                    <a:pt x="322" y="27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55" y="24"/>
                    <a:pt x="393" y="26"/>
                    <a:pt x="432" y="43"/>
                  </a:cubicBezTo>
                  <a:cubicBezTo>
                    <a:pt x="488" y="68"/>
                    <a:pt x="510" y="111"/>
                    <a:pt x="498" y="171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6" y="178"/>
                    <a:pt x="507" y="201"/>
                    <a:pt x="518" y="223"/>
                  </a:cubicBezTo>
                  <a:cubicBezTo>
                    <a:pt x="532" y="252"/>
                    <a:pt x="544" y="289"/>
                    <a:pt x="561" y="336"/>
                  </a:cubicBezTo>
                  <a:cubicBezTo>
                    <a:pt x="593" y="427"/>
                    <a:pt x="569" y="497"/>
                    <a:pt x="510" y="542"/>
                  </a:cubicBezTo>
                  <a:cubicBezTo>
                    <a:pt x="510" y="543"/>
                    <a:pt x="510" y="543"/>
                    <a:pt x="510" y="543"/>
                  </a:cubicBezTo>
                  <a:cubicBezTo>
                    <a:pt x="509" y="543"/>
                    <a:pt x="509" y="543"/>
                    <a:pt x="509" y="543"/>
                  </a:cubicBezTo>
                  <a:cubicBezTo>
                    <a:pt x="484" y="556"/>
                    <a:pt x="456" y="598"/>
                    <a:pt x="309" y="562"/>
                  </a:cubicBezTo>
                  <a:cubicBezTo>
                    <a:pt x="163" y="526"/>
                    <a:pt x="78" y="418"/>
                    <a:pt x="60" y="382"/>
                  </a:cubicBezTo>
                  <a:cubicBezTo>
                    <a:pt x="58" y="379"/>
                    <a:pt x="57" y="376"/>
                    <a:pt x="56" y="374"/>
                  </a:cubicBezTo>
                  <a:cubicBezTo>
                    <a:pt x="56" y="374"/>
                    <a:pt x="56" y="374"/>
                    <a:pt x="56" y="374"/>
                  </a:cubicBezTo>
                  <a:cubicBezTo>
                    <a:pt x="57" y="380"/>
                    <a:pt x="58" y="388"/>
                    <a:pt x="58" y="397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6" y="423"/>
                    <a:pt x="43" y="439"/>
                    <a:pt x="37" y="440"/>
                  </a:cubicBezTo>
                  <a:cubicBezTo>
                    <a:pt x="36" y="440"/>
                    <a:pt x="36" y="440"/>
                    <a:pt x="36" y="440"/>
                  </a:cubicBezTo>
                  <a:cubicBezTo>
                    <a:pt x="42" y="448"/>
                    <a:pt x="45" y="459"/>
                    <a:pt x="38" y="470"/>
                  </a:cubicBezTo>
                  <a:cubicBezTo>
                    <a:pt x="35" y="475"/>
                    <a:pt x="35" y="475"/>
                    <a:pt x="35" y="475"/>
                  </a:cubicBezTo>
                  <a:cubicBezTo>
                    <a:pt x="26" y="488"/>
                    <a:pt x="15" y="499"/>
                    <a:pt x="0" y="502"/>
                  </a:cubicBezTo>
                  <a:cubicBezTo>
                    <a:pt x="21" y="524"/>
                    <a:pt x="43" y="539"/>
                    <a:pt x="63" y="548"/>
                  </a:cubicBezTo>
                  <a:cubicBezTo>
                    <a:pt x="130" y="579"/>
                    <a:pt x="222" y="603"/>
                    <a:pt x="328" y="627"/>
                  </a:cubicBezTo>
                  <a:cubicBezTo>
                    <a:pt x="434" y="652"/>
                    <a:pt x="490" y="634"/>
                    <a:pt x="538" y="612"/>
                  </a:cubicBezTo>
                  <a:cubicBezTo>
                    <a:pt x="611" y="579"/>
                    <a:pt x="642" y="473"/>
                    <a:pt x="587" y="318"/>
                  </a:cubicBezTo>
                  <a:close/>
                </a:path>
              </a:pathLst>
            </a:custGeom>
            <a:solidFill>
              <a:srgbClr val="FB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52">
              <a:extLst>
                <a:ext uri="{FF2B5EF4-FFF2-40B4-BE49-F238E27FC236}">
                  <a16:creationId xmlns:a16="http://schemas.microsoft.com/office/drawing/2014/main" id="{20C326F0-C5B2-41D7-9AB1-BA993BB68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421"/>
              <a:ext cx="219" cy="212"/>
            </a:xfrm>
            <a:custGeom>
              <a:avLst/>
              <a:gdLst>
                <a:gd name="T0" fmla="*/ 265 w 198"/>
                <a:gd name="T1" fmla="*/ 243 h 180"/>
                <a:gd name="T2" fmla="*/ 265 w 198"/>
                <a:gd name="T3" fmla="*/ 243 h 180"/>
                <a:gd name="T4" fmla="*/ 250 w 198"/>
                <a:gd name="T5" fmla="*/ 164 h 180"/>
                <a:gd name="T6" fmla="*/ 233 w 198"/>
                <a:gd name="T7" fmla="*/ 119 h 180"/>
                <a:gd name="T8" fmla="*/ 229 w 198"/>
                <a:gd name="T9" fmla="*/ 110 h 180"/>
                <a:gd name="T10" fmla="*/ 181 w 198"/>
                <a:gd name="T11" fmla="*/ 52 h 180"/>
                <a:gd name="T12" fmla="*/ 35 w 198"/>
                <a:gd name="T13" fmla="*/ 0 h 180"/>
                <a:gd name="T14" fmla="*/ 27 w 198"/>
                <a:gd name="T15" fmla="*/ 1 h 180"/>
                <a:gd name="T16" fmla="*/ 0 w 198"/>
                <a:gd name="T17" fmla="*/ 45 h 180"/>
                <a:gd name="T18" fmla="*/ 2 w 198"/>
                <a:gd name="T19" fmla="*/ 45 h 180"/>
                <a:gd name="T20" fmla="*/ 149 w 198"/>
                <a:gd name="T21" fmla="*/ 71 h 180"/>
                <a:gd name="T22" fmla="*/ 239 w 198"/>
                <a:gd name="T23" fmla="*/ 279 h 180"/>
                <a:gd name="T24" fmla="*/ 238 w 198"/>
                <a:gd name="T25" fmla="*/ 283 h 180"/>
                <a:gd name="T26" fmla="*/ 239 w 198"/>
                <a:gd name="T27" fmla="*/ 294 h 180"/>
                <a:gd name="T28" fmla="*/ 265 w 198"/>
                <a:gd name="T29" fmla="*/ 24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53">
              <a:extLst>
                <a:ext uri="{FF2B5EF4-FFF2-40B4-BE49-F238E27FC236}">
                  <a16:creationId xmlns:a16="http://schemas.microsoft.com/office/drawing/2014/main" id="{0B2D9CAC-4AC4-43B2-A6F1-D2A6FEDB6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421"/>
              <a:ext cx="219" cy="212"/>
            </a:xfrm>
            <a:custGeom>
              <a:avLst/>
              <a:gdLst>
                <a:gd name="T0" fmla="*/ 265 w 198"/>
                <a:gd name="T1" fmla="*/ 243 h 180"/>
                <a:gd name="T2" fmla="*/ 265 w 198"/>
                <a:gd name="T3" fmla="*/ 243 h 180"/>
                <a:gd name="T4" fmla="*/ 250 w 198"/>
                <a:gd name="T5" fmla="*/ 164 h 180"/>
                <a:gd name="T6" fmla="*/ 233 w 198"/>
                <a:gd name="T7" fmla="*/ 119 h 180"/>
                <a:gd name="T8" fmla="*/ 229 w 198"/>
                <a:gd name="T9" fmla="*/ 110 h 180"/>
                <a:gd name="T10" fmla="*/ 181 w 198"/>
                <a:gd name="T11" fmla="*/ 52 h 180"/>
                <a:gd name="T12" fmla="*/ 35 w 198"/>
                <a:gd name="T13" fmla="*/ 0 h 180"/>
                <a:gd name="T14" fmla="*/ 27 w 198"/>
                <a:gd name="T15" fmla="*/ 1 h 180"/>
                <a:gd name="T16" fmla="*/ 0 w 198"/>
                <a:gd name="T17" fmla="*/ 45 h 180"/>
                <a:gd name="T18" fmla="*/ 2 w 198"/>
                <a:gd name="T19" fmla="*/ 45 h 180"/>
                <a:gd name="T20" fmla="*/ 149 w 198"/>
                <a:gd name="T21" fmla="*/ 71 h 180"/>
                <a:gd name="T22" fmla="*/ 239 w 198"/>
                <a:gd name="T23" fmla="*/ 279 h 180"/>
                <a:gd name="T24" fmla="*/ 238 w 198"/>
                <a:gd name="T25" fmla="*/ 283 h 180"/>
                <a:gd name="T26" fmla="*/ 239 w 198"/>
                <a:gd name="T27" fmla="*/ 294 h 180"/>
                <a:gd name="T28" fmla="*/ 265 w 198"/>
                <a:gd name="T29" fmla="*/ 24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54">
              <a:extLst>
                <a:ext uri="{FF2B5EF4-FFF2-40B4-BE49-F238E27FC236}">
                  <a16:creationId xmlns:a16="http://schemas.microsoft.com/office/drawing/2014/main" id="{3FA82195-99C8-4E28-B165-D2832A3DD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464"/>
              <a:ext cx="241" cy="556"/>
            </a:xfrm>
            <a:custGeom>
              <a:avLst/>
              <a:gdLst>
                <a:gd name="T0" fmla="*/ 192 w 218"/>
                <a:gd name="T1" fmla="*/ 663 h 471"/>
                <a:gd name="T2" fmla="*/ 220 w 218"/>
                <a:gd name="T3" fmla="*/ 597 h 471"/>
                <a:gd name="T4" fmla="*/ 220 w 218"/>
                <a:gd name="T5" fmla="*/ 593 h 471"/>
                <a:gd name="T6" fmla="*/ 218 w 218"/>
                <a:gd name="T7" fmla="*/ 555 h 471"/>
                <a:gd name="T8" fmla="*/ 218 w 218"/>
                <a:gd name="T9" fmla="*/ 555 h 471"/>
                <a:gd name="T10" fmla="*/ 155 w 218"/>
                <a:gd name="T11" fmla="*/ 482 h 471"/>
                <a:gd name="T12" fmla="*/ 65 w 218"/>
                <a:gd name="T13" fmla="*/ 229 h 471"/>
                <a:gd name="T14" fmla="*/ 65 w 218"/>
                <a:gd name="T15" fmla="*/ 227 h 471"/>
                <a:gd name="T16" fmla="*/ 147 w 218"/>
                <a:gd name="T17" fmla="*/ 148 h 471"/>
                <a:gd name="T18" fmla="*/ 273 w 218"/>
                <a:gd name="T19" fmla="*/ 177 h 471"/>
                <a:gd name="T20" fmla="*/ 274 w 218"/>
                <a:gd name="T21" fmla="*/ 179 h 471"/>
                <a:gd name="T22" fmla="*/ 290 w 218"/>
                <a:gd name="T23" fmla="*/ 203 h 471"/>
                <a:gd name="T24" fmla="*/ 283 w 218"/>
                <a:gd name="T25" fmla="*/ 125 h 471"/>
                <a:gd name="T26" fmla="*/ 218 w 218"/>
                <a:gd name="T27" fmla="*/ 17 h 471"/>
                <a:gd name="T28" fmla="*/ 178 w 218"/>
                <a:gd name="T29" fmla="*/ 2 h 471"/>
                <a:gd name="T30" fmla="*/ 126 w 218"/>
                <a:gd name="T31" fmla="*/ 7 h 471"/>
                <a:gd name="T32" fmla="*/ 77 w 218"/>
                <a:gd name="T33" fmla="*/ 37 h 471"/>
                <a:gd name="T34" fmla="*/ 19 w 218"/>
                <a:gd name="T35" fmla="*/ 198 h 471"/>
                <a:gd name="T36" fmla="*/ 0 w 218"/>
                <a:gd name="T37" fmla="*/ 365 h 471"/>
                <a:gd name="T38" fmla="*/ 65 w 218"/>
                <a:gd name="T39" fmla="*/ 680 h 471"/>
                <a:gd name="T40" fmla="*/ 142 w 218"/>
                <a:gd name="T41" fmla="*/ 765 h 471"/>
                <a:gd name="T42" fmla="*/ 189 w 218"/>
                <a:gd name="T43" fmla="*/ 720 h 471"/>
                <a:gd name="T44" fmla="*/ 193 w 218"/>
                <a:gd name="T45" fmla="*/ 712 h 471"/>
                <a:gd name="T46" fmla="*/ 175 w 218"/>
                <a:gd name="T47" fmla="*/ 641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1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1"/>
                    <a:pt x="162" y="343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49" y="316"/>
                    <a:pt x="144" y="311"/>
                    <a:pt x="115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9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2" y="108"/>
                  </a:cubicBezTo>
                  <a:cubicBezTo>
                    <a:pt x="202" y="108"/>
                    <a:pt x="202" y="108"/>
                    <a:pt x="203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90" y="51"/>
                    <a:pt x="184" y="26"/>
                    <a:pt x="161" y="10"/>
                  </a:cubicBezTo>
                  <a:cubicBezTo>
                    <a:pt x="153" y="5"/>
                    <a:pt x="140" y="4"/>
                    <a:pt x="132" y="2"/>
                  </a:cubicBezTo>
                  <a:cubicBezTo>
                    <a:pt x="123" y="0"/>
                    <a:pt x="105" y="3"/>
                    <a:pt x="93" y="4"/>
                  </a:cubicBezTo>
                  <a:cubicBezTo>
                    <a:pt x="80" y="4"/>
                    <a:pt x="66" y="12"/>
                    <a:pt x="57" y="22"/>
                  </a:cubicBezTo>
                  <a:cubicBezTo>
                    <a:pt x="44" y="37"/>
                    <a:pt x="22" y="49"/>
                    <a:pt x="14" y="120"/>
                  </a:cubicBezTo>
                  <a:cubicBezTo>
                    <a:pt x="11" y="144"/>
                    <a:pt x="0" y="180"/>
                    <a:pt x="0" y="222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20" y="462"/>
                    <a:pt x="131" y="451"/>
                    <a:pt x="140" y="438"/>
                  </a:cubicBezTo>
                  <a:cubicBezTo>
                    <a:pt x="143" y="433"/>
                    <a:pt x="143" y="433"/>
                    <a:pt x="143" y="433"/>
                  </a:cubicBezTo>
                  <a:cubicBezTo>
                    <a:pt x="155" y="414"/>
                    <a:pt x="138" y="397"/>
                    <a:pt x="129" y="390"/>
                  </a:cubicBezTo>
                </a:path>
              </a:pathLst>
            </a:custGeom>
            <a:solidFill>
              <a:srgbClr val="C39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55">
              <a:extLst>
                <a:ext uri="{FF2B5EF4-FFF2-40B4-BE49-F238E27FC236}">
                  <a16:creationId xmlns:a16="http://schemas.microsoft.com/office/drawing/2014/main" id="{D67580F8-D207-4D34-B1F3-3B31A1F2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582"/>
              <a:ext cx="85" cy="54"/>
            </a:xfrm>
            <a:custGeom>
              <a:avLst/>
              <a:gdLst>
                <a:gd name="T0" fmla="*/ 94 w 77"/>
                <a:gd name="T1" fmla="*/ 26 h 46"/>
                <a:gd name="T2" fmla="*/ 104 w 77"/>
                <a:gd name="T3" fmla="*/ 7 h 46"/>
                <a:gd name="T4" fmla="*/ 100 w 77"/>
                <a:gd name="T5" fmla="*/ 7 h 46"/>
                <a:gd name="T6" fmla="*/ 78 w 77"/>
                <a:gd name="T7" fmla="*/ 0 h 46"/>
                <a:gd name="T8" fmla="*/ 44 w 77"/>
                <a:gd name="T9" fmla="*/ 9 h 46"/>
                <a:gd name="T10" fmla="*/ 2 w 77"/>
                <a:gd name="T11" fmla="*/ 22 h 46"/>
                <a:gd name="T12" fmla="*/ 1 w 77"/>
                <a:gd name="T13" fmla="*/ 25 h 46"/>
                <a:gd name="T14" fmla="*/ 0 w 77"/>
                <a:gd name="T15" fmla="*/ 31 h 46"/>
                <a:gd name="T16" fmla="*/ 94 w 77"/>
                <a:gd name="T17" fmla="*/ 26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46">
                  <a:moveTo>
                    <a:pt x="70" y="16"/>
                  </a:moveTo>
                  <a:cubicBezTo>
                    <a:pt x="73" y="12"/>
                    <a:pt x="77" y="8"/>
                    <a:pt x="77" y="4"/>
                  </a:cubicBezTo>
                  <a:cubicBezTo>
                    <a:pt x="76" y="4"/>
                    <a:pt x="75" y="4"/>
                    <a:pt x="74" y="4"/>
                  </a:cubicBezTo>
                  <a:cubicBezTo>
                    <a:pt x="67" y="3"/>
                    <a:pt x="63" y="0"/>
                    <a:pt x="58" y="0"/>
                  </a:cubicBezTo>
                  <a:cubicBezTo>
                    <a:pt x="48" y="0"/>
                    <a:pt x="42" y="4"/>
                    <a:pt x="33" y="6"/>
                  </a:cubicBezTo>
                  <a:cubicBezTo>
                    <a:pt x="25" y="7"/>
                    <a:pt x="9" y="11"/>
                    <a:pt x="2" y="14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3" y="46"/>
                    <a:pt x="55" y="35"/>
                    <a:pt x="70" y="16"/>
                  </a:cubicBezTo>
                  <a:close/>
                </a:path>
              </a:pathLst>
            </a:custGeom>
            <a:solidFill>
              <a:srgbClr val="8F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56">
              <a:extLst>
                <a:ext uri="{FF2B5EF4-FFF2-40B4-BE49-F238E27FC236}">
                  <a16:creationId xmlns:a16="http://schemas.microsoft.com/office/drawing/2014/main" id="{9324226D-726A-490A-B578-2A429A70C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539"/>
              <a:ext cx="69" cy="28"/>
            </a:xfrm>
            <a:custGeom>
              <a:avLst/>
              <a:gdLst>
                <a:gd name="T0" fmla="*/ 80 w 63"/>
                <a:gd name="T1" fmla="*/ 29 h 24"/>
                <a:gd name="T2" fmla="*/ 83 w 63"/>
                <a:gd name="T3" fmla="*/ 27 h 24"/>
                <a:gd name="T4" fmla="*/ 45 w 63"/>
                <a:gd name="T5" fmla="*/ 2 h 24"/>
                <a:gd name="T6" fmla="*/ 0 w 63"/>
                <a:gd name="T7" fmla="*/ 8 h 24"/>
                <a:gd name="T8" fmla="*/ 38 w 63"/>
                <a:gd name="T9" fmla="*/ 32 h 24"/>
                <a:gd name="T10" fmla="*/ 80 w 63"/>
                <a:gd name="T11" fmla="*/ 2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24">
                  <a:moveTo>
                    <a:pt x="61" y="18"/>
                  </a:moveTo>
                  <a:cubicBezTo>
                    <a:pt x="62" y="18"/>
                    <a:pt x="62" y="18"/>
                    <a:pt x="63" y="17"/>
                  </a:cubicBezTo>
                  <a:cubicBezTo>
                    <a:pt x="57" y="10"/>
                    <a:pt x="46" y="4"/>
                    <a:pt x="34" y="2"/>
                  </a:cubicBezTo>
                  <a:cubicBezTo>
                    <a:pt x="21" y="0"/>
                    <a:pt x="9" y="1"/>
                    <a:pt x="0" y="5"/>
                  </a:cubicBezTo>
                  <a:cubicBezTo>
                    <a:pt x="2" y="12"/>
                    <a:pt x="23" y="18"/>
                    <a:pt x="29" y="20"/>
                  </a:cubicBezTo>
                  <a:cubicBezTo>
                    <a:pt x="39" y="23"/>
                    <a:pt x="52" y="24"/>
                    <a:pt x="61" y="18"/>
                  </a:cubicBezTo>
                  <a:close/>
                </a:path>
              </a:pathLst>
            </a:custGeom>
            <a:solidFill>
              <a:srgbClr val="8F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57">
              <a:extLst>
                <a:ext uri="{FF2B5EF4-FFF2-40B4-BE49-F238E27FC236}">
                  <a16:creationId xmlns:a16="http://schemas.microsoft.com/office/drawing/2014/main" id="{A6D14337-5093-4685-B10C-B5E86CB1F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502"/>
              <a:ext cx="29" cy="42"/>
            </a:xfrm>
            <a:custGeom>
              <a:avLst/>
              <a:gdLst>
                <a:gd name="T0" fmla="*/ 12 w 27"/>
                <a:gd name="T1" fmla="*/ 9 h 36"/>
                <a:gd name="T2" fmla="*/ 5 w 27"/>
                <a:gd name="T3" fmla="*/ 27 h 36"/>
                <a:gd name="T4" fmla="*/ 23 w 27"/>
                <a:gd name="T5" fmla="*/ 56 h 36"/>
                <a:gd name="T6" fmla="*/ 30 w 27"/>
                <a:gd name="T7" fmla="*/ 35 h 36"/>
                <a:gd name="T8" fmla="*/ 12 w 27"/>
                <a:gd name="T9" fmla="*/ 1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9" y="6"/>
                  </a:moveTo>
                  <a:cubicBezTo>
                    <a:pt x="0" y="0"/>
                    <a:pt x="3" y="12"/>
                    <a:pt x="5" y="17"/>
                  </a:cubicBezTo>
                  <a:cubicBezTo>
                    <a:pt x="7" y="22"/>
                    <a:pt x="13" y="35"/>
                    <a:pt x="19" y="35"/>
                  </a:cubicBezTo>
                  <a:cubicBezTo>
                    <a:pt x="27" y="36"/>
                    <a:pt x="26" y="27"/>
                    <a:pt x="24" y="22"/>
                  </a:cubicBezTo>
                  <a:cubicBezTo>
                    <a:pt x="22" y="15"/>
                    <a:pt x="17" y="9"/>
                    <a:pt x="9" y="7"/>
                  </a:cubicBezTo>
                </a:path>
              </a:pathLst>
            </a:custGeom>
            <a:solidFill>
              <a:srgbClr val="8F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58">
              <a:extLst>
                <a:ext uri="{FF2B5EF4-FFF2-40B4-BE49-F238E27FC236}">
                  <a16:creationId xmlns:a16="http://schemas.microsoft.com/office/drawing/2014/main" id="{4E99DD22-A873-4FEC-A380-B307BD83C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550"/>
              <a:ext cx="35" cy="37"/>
            </a:xfrm>
            <a:custGeom>
              <a:avLst/>
              <a:gdLst>
                <a:gd name="T0" fmla="*/ 23 w 32"/>
                <a:gd name="T1" fmla="*/ 10 h 31"/>
                <a:gd name="T2" fmla="*/ 30 w 32"/>
                <a:gd name="T3" fmla="*/ 50 h 31"/>
                <a:gd name="T4" fmla="*/ 40 w 32"/>
                <a:gd name="T5" fmla="*/ 32 h 31"/>
                <a:gd name="T6" fmla="*/ 24 w 3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1">
                  <a:moveTo>
                    <a:pt x="17" y="6"/>
                  </a:moveTo>
                  <a:cubicBezTo>
                    <a:pt x="0" y="0"/>
                    <a:pt x="13" y="27"/>
                    <a:pt x="23" y="29"/>
                  </a:cubicBezTo>
                  <a:cubicBezTo>
                    <a:pt x="30" y="31"/>
                    <a:pt x="32" y="25"/>
                    <a:pt x="31" y="19"/>
                  </a:cubicBezTo>
                  <a:cubicBezTo>
                    <a:pt x="29" y="12"/>
                    <a:pt x="24" y="8"/>
                    <a:pt x="18" y="4"/>
                  </a:cubicBezTo>
                </a:path>
              </a:pathLst>
            </a:custGeom>
            <a:solidFill>
              <a:srgbClr val="8F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59">
              <a:extLst>
                <a:ext uri="{FF2B5EF4-FFF2-40B4-BE49-F238E27FC236}">
                  <a16:creationId xmlns:a16="http://schemas.microsoft.com/office/drawing/2014/main" id="{C441819C-2BA3-42D3-8708-AA76E7C35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511"/>
              <a:ext cx="196" cy="430"/>
            </a:xfrm>
            <a:custGeom>
              <a:avLst/>
              <a:gdLst>
                <a:gd name="T0" fmla="*/ 20 w 177"/>
                <a:gd name="T1" fmla="*/ 46 h 364"/>
                <a:gd name="T2" fmla="*/ 83 w 177"/>
                <a:gd name="T3" fmla="*/ 6 h 364"/>
                <a:gd name="T4" fmla="*/ 123 w 177"/>
                <a:gd name="T5" fmla="*/ 9 h 364"/>
                <a:gd name="T6" fmla="*/ 167 w 177"/>
                <a:gd name="T7" fmla="*/ 67 h 364"/>
                <a:gd name="T8" fmla="*/ 173 w 177"/>
                <a:gd name="T9" fmla="*/ 197 h 364"/>
                <a:gd name="T10" fmla="*/ 192 w 177"/>
                <a:gd name="T11" fmla="*/ 287 h 364"/>
                <a:gd name="T12" fmla="*/ 198 w 177"/>
                <a:gd name="T13" fmla="*/ 259 h 364"/>
                <a:gd name="T14" fmla="*/ 210 w 177"/>
                <a:gd name="T15" fmla="*/ 259 h 364"/>
                <a:gd name="T16" fmla="*/ 213 w 177"/>
                <a:gd name="T17" fmla="*/ 271 h 364"/>
                <a:gd name="T18" fmla="*/ 224 w 177"/>
                <a:gd name="T19" fmla="*/ 307 h 364"/>
                <a:gd name="T20" fmla="*/ 229 w 177"/>
                <a:gd name="T21" fmla="*/ 348 h 364"/>
                <a:gd name="T22" fmla="*/ 231 w 177"/>
                <a:gd name="T23" fmla="*/ 398 h 364"/>
                <a:gd name="T24" fmla="*/ 210 w 177"/>
                <a:gd name="T25" fmla="*/ 406 h 364"/>
                <a:gd name="T26" fmla="*/ 205 w 177"/>
                <a:gd name="T27" fmla="*/ 437 h 364"/>
                <a:gd name="T28" fmla="*/ 203 w 177"/>
                <a:gd name="T29" fmla="*/ 464 h 364"/>
                <a:gd name="T30" fmla="*/ 204 w 177"/>
                <a:gd name="T31" fmla="*/ 490 h 364"/>
                <a:gd name="T32" fmla="*/ 194 w 177"/>
                <a:gd name="T33" fmla="*/ 516 h 364"/>
                <a:gd name="T34" fmla="*/ 199 w 177"/>
                <a:gd name="T35" fmla="*/ 546 h 364"/>
                <a:gd name="T36" fmla="*/ 194 w 177"/>
                <a:gd name="T37" fmla="*/ 576 h 364"/>
                <a:gd name="T38" fmla="*/ 174 w 177"/>
                <a:gd name="T39" fmla="*/ 599 h 364"/>
                <a:gd name="T40" fmla="*/ 156 w 177"/>
                <a:gd name="T41" fmla="*/ 548 h 364"/>
                <a:gd name="T42" fmla="*/ 117 w 177"/>
                <a:gd name="T43" fmla="*/ 473 h 364"/>
                <a:gd name="T44" fmla="*/ 112 w 177"/>
                <a:gd name="T45" fmla="*/ 418 h 364"/>
                <a:gd name="T46" fmla="*/ 90 w 177"/>
                <a:gd name="T47" fmla="*/ 364 h 364"/>
                <a:gd name="T48" fmla="*/ 66 w 177"/>
                <a:gd name="T49" fmla="*/ 294 h 364"/>
                <a:gd name="T50" fmla="*/ 48 w 177"/>
                <a:gd name="T51" fmla="*/ 262 h 364"/>
                <a:gd name="T52" fmla="*/ 41 w 177"/>
                <a:gd name="T53" fmla="*/ 236 h 364"/>
                <a:gd name="T54" fmla="*/ 13 w 177"/>
                <a:gd name="T55" fmla="*/ 191 h 364"/>
                <a:gd name="T56" fmla="*/ 12 w 177"/>
                <a:gd name="T57" fmla="*/ 145 h 364"/>
                <a:gd name="T58" fmla="*/ 21 w 177"/>
                <a:gd name="T59" fmla="*/ 128 h 364"/>
                <a:gd name="T60" fmla="*/ 37 w 177"/>
                <a:gd name="T61" fmla="*/ 142 h 364"/>
                <a:gd name="T62" fmla="*/ 58 w 177"/>
                <a:gd name="T63" fmla="*/ 138 h 364"/>
                <a:gd name="T64" fmla="*/ 50 w 177"/>
                <a:gd name="T65" fmla="*/ 112 h 364"/>
                <a:gd name="T66" fmla="*/ 18 w 177"/>
                <a:gd name="T67" fmla="*/ 71 h 364"/>
                <a:gd name="T68" fmla="*/ 20 w 177"/>
                <a:gd name="T69" fmla="*/ 41 h 3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7" h="364">
                  <a:moveTo>
                    <a:pt x="14" y="28"/>
                  </a:moveTo>
                  <a:cubicBezTo>
                    <a:pt x="17" y="0"/>
                    <a:pt x="40" y="5"/>
                    <a:pt x="61" y="3"/>
                  </a:cubicBezTo>
                  <a:cubicBezTo>
                    <a:pt x="72" y="2"/>
                    <a:pt x="79" y="0"/>
                    <a:pt x="90" y="6"/>
                  </a:cubicBezTo>
                  <a:cubicBezTo>
                    <a:pt x="103" y="13"/>
                    <a:pt x="117" y="27"/>
                    <a:pt x="123" y="41"/>
                  </a:cubicBezTo>
                  <a:cubicBezTo>
                    <a:pt x="131" y="66"/>
                    <a:pt x="127" y="94"/>
                    <a:pt x="127" y="119"/>
                  </a:cubicBezTo>
                  <a:cubicBezTo>
                    <a:pt x="127" y="140"/>
                    <a:pt x="135" y="155"/>
                    <a:pt x="141" y="174"/>
                  </a:cubicBezTo>
                  <a:cubicBezTo>
                    <a:pt x="143" y="169"/>
                    <a:pt x="142" y="160"/>
                    <a:pt x="146" y="157"/>
                  </a:cubicBezTo>
                  <a:cubicBezTo>
                    <a:pt x="148" y="156"/>
                    <a:pt x="153" y="155"/>
                    <a:pt x="155" y="157"/>
                  </a:cubicBezTo>
                  <a:cubicBezTo>
                    <a:pt x="158" y="159"/>
                    <a:pt x="156" y="160"/>
                    <a:pt x="156" y="164"/>
                  </a:cubicBezTo>
                  <a:cubicBezTo>
                    <a:pt x="158" y="172"/>
                    <a:pt x="162" y="178"/>
                    <a:pt x="164" y="186"/>
                  </a:cubicBezTo>
                  <a:cubicBezTo>
                    <a:pt x="166" y="195"/>
                    <a:pt x="166" y="204"/>
                    <a:pt x="169" y="212"/>
                  </a:cubicBezTo>
                  <a:cubicBezTo>
                    <a:pt x="171" y="221"/>
                    <a:pt x="177" y="233"/>
                    <a:pt x="171" y="241"/>
                  </a:cubicBezTo>
                  <a:cubicBezTo>
                    <a:pt x="166" y="249"/>
                    <a:pt x="161" y="240"/>
                    <a:pt x="155" y="246"/>
                  </a:cubicBezTo>
                  <a:cubicBezTo>
                    <a:pt x="150" y="251"/>
                    <a:pt x="153" y="259"/>
                    <a:pt x="151" y="265"/>
                  </a:cubicBezTo>
                  <a:cubicBezTo>
                    <a:pt x="150" y="271"/>
                    <a:pt x="147" y="276"/>
                    <a:pt x="149" y="282"/>
                  </a:cubicBezTo>
                  <a:cubicBezTo>
                    <a:pt x="151" y="289"/>
                    <a:pt x="155" y="289"/>
                    <a:pt x="150" y="297"/>
                  </a:cubicBezTo>
                  <a:cubicBezTo>
                    <a:pt x="147" y="302"/>
                    <a:pt x="143" y="306"/>
                    <a:pt x="143" y="313"/>
                  </a:cubicBezTo>
                  <a:cubicBezTo>
                    <a:pt x="144" y="319"/>
                    <a:pt x="146" y="325"/>
                    <a:pt x="147" y="331"/>
                  </a:cubicBezTo>
                  <a:cubicBezTo>
                    <a:pt x="147" y="337"/>
                    <a:pt x="145" y="344"/>
                    <a:pt x="143" y="350"/>
                  </a:cubicBezTo>
                  <a:cubicBezTo>
                    <a:pt x="142" y="355"/>
                    <a:pt x="135" y="364"/>
                    <a:pt x="128" y="363"/>
                  </a:cubicBezTo>
                  <a:cubicBezTo>
                    <a:pt x="122" y="362"/>
                    <a:pt x="118" y="339"/>
                    <a:pt x="115" y="333"/>
                  </a:cubicBezTo>
                  <a:cubicBezTo>
                    <a:pt x="106" y="317"/>
                    <a:pt x="94" y="304"/>
                    <a:pt x="87" y="287"/>
                  </a:cubicBezTo>
                  <a:cubicBezTo>
                    <a:pt x="82" y="276"/>
                    <a:pt x="84" y="265"/>
                    <a:pt x="82" y="254"/>
                  </a:cubicBezTo>
                  <a:cubicBezTo>
                    <a:pt x="79" y="242"/>
                    <a:pt x="71" y="232"/>
                    <a:pt x="66" y="221"/>
                  </a:cubicBezTo>
                  <a:cubicBezTo>
                    <a:pt x="59" y="207"/>
                    <a:pt x="57" y="192"/>
                    <a:pt x="49" y="179"/>
                  </a:cubicBezTo>
                  <a:cubicBezTo>
                    <a:pt x="44" y="172"/>
                    <a:pt x="38" y="167"/>
                    <a:pt x="35" y="159"/>
                  </a:cubicBezTo>
                  <a:cubicBezTo>
                    <a:pt x="33" y="154"/>
                    <a:pt x="32" y="148"/>
                    <a:pt x="30" y="143"/>
                  </a:cubicBezTo>
                  <a:cubicBezTo>
                    <a:pt x="25" y="133"/>
                    <a:pt x="16" y="125"/>
                    <a:pt x="10" y="116"/>
                  </a:cubicBezTo>
                  <a:cubicBezTo>
                    <a:pt x="0" y="104"/>
                    <a:pt x="4" y="100"/>
                    <a:pt x="9" y="88"/>
                  </a:cubicBezTo>
                  <a:cubicBezTo>
                    <a:pt x="11" y="85"/>
                    <a:pt x="10" y="78"/>
                    <a:pt x="15" y="77"/>
                  </a:cubicBezTo>
                  <a:cubicBezTo>
                    <a:pt x="20" y="76"/>
                    <a:pt x="23" y="83"/>
                    <a:pt x="27" y="86"/>
                  </a:cubicBezTo>
                  <a:cubicBezTo>
                    <a:pt x="31" y="88"/>
                    <a:pt x="39" y="89"/>
                    <a:pt x="42" y="84"/>
                  </a:cubicBezTo>
                  <a:cubicBezTo>
                    <a:pt x="45" y="79"/>
                    <a:pt x="40" y="71"/>
                    <a:pt x="37" y="68"/>
                  </a:cubicBezTo>
                  <a:cubicBezTo>
                    <a:pt x="30" y="59"/>
                    <a:pt x="16" y="54"/>
                    <a:pt x="13" y="43"/>
                  </a:cubicBezTo>
                  <a:cubicBezTo>
                    <a:pt x="11" y="38"/>
                    <a:pt x="13" y="30"/>
                    <a:pt x="14" y="25"/>
                  </a:cubicBezTo>
                </a:path>
              </a:pathLst>
            </a:custGeom>
            <a:solidFill>
              <a:srgbClr val="B91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60">
              <a:extLst>
                <a:ext uri="{FF2B5EF4-FFF2-40B4-BE49-F238E27FC236}">
                  <a16:creationId xmlns:a16="http://schemas.microsoft.com/office/drawing/2014/main" id="{F5668CA9-C47B-48A2-B4E6-2E4A0E31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540"/>
              <a:ext cx="104" cy="187"/>
            </a:xfrm>
            <a:custGeom>
              <a:avLst/>
              <a:gdLst>
                <a:gd name="T0" fmla="*/ 116 w 94"/>
                <a:gd name="T1" fmla="*/ 174 h 159"/>
                <a:gd name="T2" fmla="*/ 54 w 94"/>
                <a:gd name="T3" fmla="*/ 53 h 159"/>
                <a:gd name="T4" fmla="*/ 2 w 94"/>
                <a:gd name="T5" fmla="*/ 0 h 159"/>
                <a:gd name="T6" fmla="*/ 0 w 94"/>
                <a:gd name="T7" fmla="*/ 18 h 159"/>
                <a:gd name="T8" fmla="*/ 61 w 94"/>
                <a:gd name="T9" fmla="*/ 85 h 159"/>
                <a:gd name="T10" fmla="*/ 31 w 94"/>
                <a:gd name="T11" fmla="*/ 85 h 159"/>
                <a:gd name="T12" fmla="*/ 67 w 94"/>
                <a:gd name="T13" fmla="*/ 112 h 159"/>
                <a:gd name="T14" fmla="*/ 113 w 94"/>
                <a:gd name="T15" fmla="*/ 182 h 159"/>
                <a:gd name="T16" fmla="*/ 125 w 94"/>
                <a:gd name="T17" fmla="*/ 248 h 159"/>
                <a:gd name="T18" fmla="*/ 126 w 94"/>
                <a:gd name="T19" fmla="*/ 242 h 159"/>
                <a:gd name="T20" fmla="*/ 116 w 94"/>
                <a:gd name="T21" fmla="*/ 174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159">
                  <a:moveTo>
                    <a:pt x="86" y="107"/>
                  </a:moveTo>
                  <a:cubicBezTo>
                    <a:pt x="83" y="77"/>
                    <a:pt x="52" y="40"/>
                    <a:pt x="40" y="32"/>
                  </a:cubicBezTo>
                  <a:cubicBezTo>
                    <a:pt x="28" y="25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0" y="44"/>
                    <a:pt x="45" y="52"/>
                  </a:cubicBezTo>
                  <a:cubicBezTo>
                    <a:pt x="39" y="62"/>
                    <a:pt x="27" y="58"/>
                    <a:pt x="23" y="52"/>
                  </a:cubicBezTo>
                  <a:cubicBezTo>
                    <a:pt x="31" y="65"/>
                    <a:pt x="33" y="66"/>
                    <a:pt x="50" y="69"/>
                  </a:cubicBezTo>
                  <a:cubicBezTo>
                    <a:pt x="67" y="72"/>
                    <a:pt x="79" y="96"/>
                    <a:pt x="83" y="112"/>
                  </a:cubicBezTo>
                  <a:cubicBezTo>
                    <a:pt x="87" y="125"/>
                    <a:pt x="92" y="152"/>
                    <a:pt x="92" y="152"/>
                  </a:cubicBezTo>
                  <a:cubicBezTo>
                    <a:pt x="92" y="152"/>
                    <a:pt x="94" y="159"/>
                    <a:pt x="93" y="149"/>
                  </a:cubicBezTo>
                  <a:cubicBezTo>
                    <a:pt x="91" y="137"/>
                    <a:pt x="88" y="124"/>
                    <a:pt x="86" y="107"/>
                  </a:cubicBezTo>
                  <a:close/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61">
              <a:extLst>
                <a:ext uri="{FF2B5EF4-FFF2-40B4-BE49-F238E27FC236}">
                  <a16:creationId xmlns:a16="http://schemas.microsoft.com/office/drawing/2014/main" id="{3F785B50-E0F2-4274-B3C5-3DDB2409F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382"/>
              <a:ext cx="47" cy="153"/>
            </a:xfrm>
            <a:custGeom>
              <a:avLst/>
              <a:gdLst>
                <a:gd name="T0" fmla="*/ 46 w 42"/>
                <a:gd name="T1" fmla="*/ 0 h 130"/>
                <a:gd name="T2" fmla="*/ 31 w 42"/>
                <a:gd name="T3" fmla="*/ 104 h 130"/>
                <a:gd name="T4" fmla="*/ 0 w 42"/>
                <a:gd name="T5" fmla="*/ 212 h 130"/>
                <a:gd name="T6" fmla="*/ 48 w 42"/>
                <a:gd name="T7" fmla="*/ 78 h 130"/>
                <a:gd name="T8" fmla="*/ 46 w 42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30">
                  <a:moveTo>
                    <a:pt x="33" y="0"/>
                  </a:moveTo>
                  <a:cubicBezTo>
                    <a:pt x="40" y="16"/>
                    <a:pt x="33" y="36"/>
                    <a:pt x="22" y="64"/>
                  </a:cubicBezTo>
                  <a:cubicBezTo>
                    <a:pt x="12" y="88"/>
                    <a:pt x="1" y="118"/>
                    <a:pt x="0" y="130"/>
                  </a:cubicBezTo>
                  <a:cubicBezTo>
                    <a:pt x="10" y="95"/>
                    <a:pt x="29" y="67"/>
                    <a:pt x="34" y="48"/>
                  </a:cubicBezTo>
                  <a:cubicBezTo>
                    <a:pt x="39" y="28"/>
                    <a:pt x="42" y="1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Line 62">
              <a:extLst>
                <a:ext uri="{FF2B5EF4-FFF2-40B4-BE49-F238E27FC236}">
                  <a16:creationId xmlns:a16="http://schemas.microsoft.com/office/drawing/2014/main" id="{EE9A5C69-C430-4E4A-B16F-58BD41E892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" y="398"/>
              <a:ext cx="5" cy="32"/>
            </a:xfrm>
            <a:prstGeom prst="line">
              <a:avLst/>
            </a:prstGeom>
            <a:noFill/>
            <a:ln w="7938">
              <a:solidFill>
                <a:srgbClr val="F4130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63">
              <a:extLst>
                <a:ext uri="{FF2B5EF4-FFF2-40B4-BE49-F238E27FC236}">
                  <a16:creationId xmlns:a16="http://schemas.microsoft.com/office/drawing/2014/main" id="{45D8A7FD-3DF3-4119-859D-F848C170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77"/>
              <a:ext cx="37" cy="16"/>
            </a:xfrm>
            <a:custGeom>
              <a:avLst/>
              <a:gdLst>
                <a:gd name="T0" fmla="*/ 0 w 33"/>
                <a:gd name="T1" fmla="*/ 9 h 14"/>
                <a:gd name="T2" fmla="*/ 46 w 33"/>
                <a:gd name="T3" fmla="*/ 17 h 14"/>
                <a:gd name="T4" fmla="*/ 1 w 33"/>
                <a:gd name="T5" fmla="*/ 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2" y="2"/>
                    <a:pt x="24" y="0"/>
                    <a:pt x="33" y="11"/>
                  </a:cubicBezTo>
                  <a:cubicBezTo>
                    <a:pt x="23" y="14"/>
                    <a:pt x="11" y="9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64">
              <a:extLst>
                <a:ext uri="{FF2B5EF4-FFF2-40B4-BE49-F238E27FC236}">
                  <a16:creationId xmlns:a16="http://schemas.microsoft.com/office/drawing/2014/main" id="{CD6E6F94-11E1-4FD5-82E6-1C447C164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402"/>
              <a:ext cx="7" cy="22"/>
            </a:xfrm>
            <a:custGeom>
              <a:avLst/>
              <a:gdLst>
                <a:gd name="T0" fmla="*/ 0 w 6"/>
                <a:gd name="T1" fmla="*/ 1 h 19"/>
                <a:gd name="T2" fmla="*/ 1 w 6"/>
                <a:gd name="T3" fmla="*/ 10 h 19"/>
                <a:gd name="T4" fmla="*/ 6 w 6"/>
                <a:gd name="T5" fmla="*/ 17 h 19"/>
                <a:gd name="T6" fmla="*/ 8 w 6"/>
                <a:gd name="T7" fmla="*/ 29 h 19"/>
                <a:gd name="T8" fmla="*/ 9 w 6"/>
                <a:gd name="T9" fmla="*/ 22 h 19"/>
                <a:gd name="T10" fmla="*/ 9 w 6"/>
                <a:gd name="T11" fmla="*/ 12 h 19"/>
                <a:gd name="T12" fmla="*/ 0 w 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1" y="2"/>
                    <a:pt x="1" y="5"/>
                    <a:pt x="1" y="7"/>
                  </a:cubicBezTo>
                  <a:cubicBezTo>
                    <a:pt x="2" y="8"/>
                    <a:pt x="2" y="10"/>
                    <a:pt x="3" y="11"/>
                  </a:cubicBezTo>
                  <a:cubicBezTo>
                    <a:pt x="3" y="14"/>
                    <a:pt x="3" y="17"/>
                    <a:pt x="5" y="19"/>
                  </a:cubicBezTo>
                  <a:cubicBezTo>
                    <a:pt x="6" y="18"/>
                    <a:pt x="6" y="15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65">
              <a:extLst>
                <a:ext uri="{FF2B5EF4-FFF2-40B4-BE49-F238E27FC236}">
                  <a16:creationId xmlns:a16="http://schemas.microsoft.com/office/drawing/2014/main" id="{AC31A927-A5D8-4B87-B7FD-CAD009458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649"/>
              <a:ext cx="125" cy="391"/>
            </a:xfrm>
            <a:custGeom>
              <a:avLst/>
              <a:gdLst>
                <a:gd name="T0" fmla="*/ 9 w 113"/>
                <a:gd name="T1" fmla="*/ 98 h 331"/>
                <a:gd name="T2" fmla="*/ 17 w 113"/>
                <a:gd name="T3" fmla="*/ 137 h 331"/>
                <a:gd name="T4" fmla="*/ 21 w 113"/>
                <a:gd name="T5" fmla="*/ 156 h 331"/>
                <a:gd name="T6" fmla="*/ 23 w 113"/>
                <a:gd name="T7" fmla="*/ 193 h 331"/>
                <a:gd name="T8" fmla="*/ 30 w 113"/>
                <a:gd name="T9" fmla="*/ 254 h 331"/>
                <a:gd name="T10" fmla="*/ 38 w 113"/>
                <a:gd name="T11" fmla="*/ 280 h 331"/>
                <a:gd name="T12" fmla="*/ 46 w 113"/>
                <a:gd name="T13" fmla="*/ 302 h 331"/>
                <a:gd name="T14" fmla="*/ 53 w 113"/>
                <a:gd name="T15" fmla="*/ 325 h 331"/>
                <a:gd name="T16" fmla="*/ 77 w 113"/>
                <a:gd name="T17" fmla="*/ 387 h 331"/>
                <a:gd name="T18" fmla="*/ 91 w 113"/>
                <a:gd name="T19" fmla="*/ 416 h 331"/>
                <a:gd name="T20" fmla="*/ 102 w 113"/>
                <a:gd name="T21" fmla="*/ 436 h 331"/>
                <a:gd name="T22" fmla="*/ 107 w 113"/>
                <a:gd name="T23" fmla="*/ 452 h 331"/>
                <a:gd name="T24" fmla="*/ 114 w 113"/>
                <a:gd name="T25" fmla="*/ 468 h 331"/>
                <a:gd name="T26" fmla="*/ 131 w 113"/>
                <a:gd name="T27" fmla="*/ 486 h 331"/>
                <a:gd name="T28" fmla="*/ 135 w 113"/>
                <a:gd name="T29" fmla="*/ 490 h 331"/>
                <a:gd name="T30" fmla="*/ 145 w 113"/>
                <a:gd name="T31" fmla="*/ 517 h 331"/>
                <a:gd name="T32" fmla="*/ 146 w 113"/>
                <a:gd name="T33" fmla="*/ 546 h 331"/>
                <a:gd name="T34" fmla="*/ 146 w 113"/>
                <a:gd name="T35" fmla="*/ 546 h 331"/>
                <a:gd name="T36" fmla="*/ 149 w 113"/>
                <a:gd name="T37" fmla="*/ 519 h 331"/>
                <a:gd name="T38" fmla="*/ 137 w 113"/>
                <a:gd name="T39" fmla="*/ 486 h 331"/>
                <a:gd name="T40" fmla="*/ 136 w 113"/>
                <a:gd name="T41" fmla="*/ 483 h 331"/>
                <a:gd name="T42" fmla="*/ 127 w 113"/>
                <a:gd name="T43" fmla="*/ 473 h 331"/>
                <a:gd name="T44" fmla="*/ 117 w 113"/>
                <a:gd name="T45" fmla="*/ 463 h 331"/>
                <a:gd name="T46" fmla="*/ 114 w 113"/>
                <a:gd name="T47" fmla="*/ 452 h 331"/>
                <a:gd name="T48" fmla="*/ 105 w 113"/>
                <a:gd name="T49" fmla="*/ 431 h 331"/>
                <a:gd name="T50" fmla="*/ 96 w 113"/>
                <a:gd name="T51" fmla="*/ 411 h 331"/>
                <a:gd name="T52" fmla="*/ 81 w 113"/>
                <a:gd name="T53" fmla="*/ 384 h 331"/>
                <a:gd name="T54" fmla="*/ 59 w 113"/>
                <a:gd name="T55" fmla="*/ 324 h 331"/>
                <a:gd name="T56" fmla="*/ 51 w 113"/>
                <a:gd name="T57" fmla="*/ 301 h 331"/>
                <a:gd name="T58" fmla="*/ 42 w 113"/>
                <a:gd name="T59" fmla="*/ 276 h 331"/>
                <a:gd name="T60" fmla="*/ 34 w 113"/>
                <a:gd name="T61" fmla="*/ 253 h 331"/>
                <a:gd name="T62" fmla="*/ 28 w 113"/>
                <a:gd name="T63" fmla="*/ 193 h 331"/>
                <a:gd name="T64" fmla="*/ 25 w 113"/>
                <a:gd name="T65" fmla="*/ 155 h 331"/>
                <a:gd name="T66" fmla="*/ 23 w 113"/>
                <a:gd name="T67" fmla="*/ 137 h 331"/>
                <a:gd name="T68" fmla="*/ 13 w 113"/>
                <a:gd name="T69" fmla="*/ 97 h 331"/>
                <a:gd name="T70" fmla="*/ 8 w 113"/>
                <a:gd name="T71" fmla="*/ 0 h 331"/>
                <a:gd name="T72" fmla="*/ 8 w 113"/>
                <a:gd name="T73" fmla="*/ 0 h 331"/>
                <a:gd name="T74" fmla="*/ 9 w 113"/>
                <a:gd name="T75" fmla="*/ 98 h 33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3" h="331">
                  <a:moveTo>
                    <a:pt x="6" y="59"/>
                  </a:moveTo>
                  <a:cubicBezTo>
                    <a:pt x="10" y="69"/>
                    <a:pt x="12" y="76"/>
                    <a:pt x="13" y="83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7" y="100"/>
                    <a:pt x="17" y="108"/>
                    <a:pt x="17" y="117"/>
                  </a:cubicBezTo>
                  <a:cubicBezTo>
                    <a:pt x="17" y="130"/>
                    <a:pt x="18" y="145"/>
                    <a:pt x="22" y="154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44" y="210"/>
                    <a:pt x="50" y="226"/>
                    <a:pt x="57" y="235"/>
                  </a:cubicBezTo>
                  <a:cubicBezTo>
                    <a:pt x="62" y="241"/>
                    <a:pt x="65" y="247"/>
                    <a:pt x="67" y="252"/>
                  </a:cubicBezTo>
                  <a:cubicBezTo>
                    <a:pt x="69" y="257"/>
                    <a:pt x="71" y="261"/>
                    <a:pt x="75" y="264"/>
                  </a:cubicBezTo>
                  <a:cubicBezTo>
                    <a:pt x="79" y="268"/>
                    <a:pt x="79" y="271"/>
                    <a:pt x="80" y="274"/>
                  </a:cubicBezTo>
                  <a:cubicBezTo>
                    <a:pt x="81" y="277"/>
                    <a:pt x="82" y="281"/>
                    <a:pt x="84" y="284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103" y="302"/>
                    <a:pt x="109" y="309"/>
                    <a:pt x="107" y="314"/>
                  </a:cubicBezTo>
                  <a:cubicBezTo>
                    <a:pt x="105" y="317"/>
                    <a:pt x="107" y="325"/>
                    <a:pt x="108" y="331"/>
                  </a:cubicBezTo>
                  <a:cubicBezTo>
                    <a:pt x="108" y="331"/>
                    <a:pt x="108" y="331"/>
                    <a:pt x="108" y="331"/>
                  </a:cubicBezTo>
                  <a:cubicBezTo>
                    <a:pt x="107" y="326"/>
                    <a:pt x="109" y="318"/>
                    <a:pt x="110" y="315"/>
                  </a:cubicBezTo>
                  <a:cubicBezTo>
                    <a:pt x="113" y="308"/>
                    <a:pt x="106" y="300"/>
                    <a:pt x="101" y="295"/>
                  </a:cubicBezTo>
                  <a:cubicBezTo>
                    <a:pt x="100" y="293"/>
                    <a:pt x="100" y="293"/>
                    <a:pt x="100" y="293"/>
                  </a:cubicBezTo>
                  <a:cubicBezTo>
                    <a:pt x="94" y="287"/>
                    <a:pt x="94" y="287"/>
                    <a:pt x="94" y="287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5" y="279"/>
                    <a:pt x="85" y="276"/>
                    <a:pt x="84" y="274"/>
                  </a:cubicBezTo>
                  <a:cubicBezTo>
                    <a:pt x="83" y="270"/>
                    <a:pt x="82" y="266"/>
                    <a:pt x="78" y="262"/>
                  </a:cubicBezTo>
                  <a:cubicBezTo>
                    <a:pt x="74" y="259"/>
                    <a:pt x="73" y="255"/>
                    <a:pt x="71" y="250"/>
                  </a:cubicBezTo>
                  <a:cubicBezTo>
                    <a:pt x="68" y="245"/>
                    <a:pt x="66" y="239"/>
                    <a:pt x="60" y="233"/>
                  </a:cubicBezTo>
                  <a:cubicBezTo>
                    <a:pt x="53" y="224"/>
                    <a:pt x="47" y="208"/>
                    <a:pt x="43" y="196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2" y="145"/>
                    <a:pt x="21" y="130"/>
                    <a:pt x="21" y="117"/>
                  </a:cubicBezTo>
                  <a:cubicBezTo>
                    <a:pt x="21" y="107"/>
                    <a:pt x="20" y="99"/>
                    <a:pt x="19" y="9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75"/>
                    <a:pt x="14" y="68"/>
                    <a:pt x="10" y="58"/>
                  </a:cubicBezTo>
                  <a:cubicBezTo>
                    <a:pt x="4" y="44"/>
                    <a:pt x="4" y="1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3"/>
                    <a:pt x="0" y="46"/>
                    <a:pt x="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66">
              <a:extLst>
                <a:ext uri="{FF2B5EF4-FFF2-40B4-BE49-F238E27FC236}">
                  <a16:creationId xmlns:a16="http://schemas.microsoft.com/office/drawing/2014/main" id="{48454D7D-FD70-45BD-B738-B16E876BA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91"/>
              <a:ext cx="239" cy="14"/>
            </a:xfrm>
            <a:custGeom>
              <a:avLst/>
              <a:gdLst>
                <a:gd name="T0" fmla="*/ 14 w 216"/>
                <a:gd name="T1" fmla="*/ 9 h 12"/>
                <a:gd name="T2" fmla="*/ 139 w 216"/>
                <a:gd name="T3" fmla="*/ 6 h 12"/>
                <a:gd name="T4" fmla="*/ 292 w 216"/>
                <a:gd name="T5" fmla="*/ 9 h 12"/>
                <a:gd name="T6" fmla="*/ 128 w 216"/>
                <a:gd name="T7" fmla="*/ 16 h 12"/>
                <a:gd name="T8" fmla="*/ 14 w 216"/>
                <a:gd name="T9" fmla="*/ 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12">
                  <a:moveTo>
                    <a:pt x="11" y="6"/>
                  </a:moveTo>
                  <a:cubicBezTo>
                    <a:pt x="0" y="3"/>
                    <a:pt x="58" y="6"/>
                    <a:pt x="103" y="3"/>
                  </a:cubicBezTo>
                  <a:cubicBezTo>
                    <a:pt x="147" y="0"/>
                    <a:pt x="184" y="6"/>
                    <a:pt x="216" y="6"/>
                  </a:cubicBezTo>
                  <a:cubicBezTo>
                    <a:pt x="193" y="9"/>
                    <a:pt x="123" y="8"/>
                    <a:pt x="95" y="10"/>
                  </a:cubicBezTo>
                  <a:cubicBezTo>
                    <a:pt x="66" y="12"/>
                    <a:pt x="18" y="8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67">
              <a:extLst>
                <a:ext uri="{FF2B5EF4-FFF2-40B4-BE49-F238E27FC236}">
                  <a16:creationId xmlns:a16="http://schemas.microsoft.com/office/drawing/2014/main" id="{DB84B367-A954-4C73-86DE-7C50DC98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66"/>
              <a:ext cx="100" cy="223"/>
            </a:xfrm>
            <a:custGeom>
              <a:avLst/>
              <a:gdLst>
                <a:gd name="T0" fmla="*/ 121 w 90"/>
                <a:gd name="T1" fmla="*/ 17 h 189"/>
                <a:gd name="T2" fmla="*/ 119 w 90"/>
                <a:gd name="T3" fmla="*/ 18 h 189"/>
                <a:gd name="T4" fmla="*/ 103 w 90"/>
                <a:gd name="T5" fmla="*/ 40 h 189"/>
                <a:gd name="T6" fmla="*/ 4 w 90"/>
                <a:gd name="T7" fmla="*/ 310 h 189"/>
                <a:gd name="T8" fmla="*/ 11 w 90"/>
                <a:gd name="T9" fmla="*/ 238 h 189"/>
                <a:gd name="T10" fmla="*/ 58 w 90"/>
                <a:gd name="T11" fmla="*/ 107 h 189"/>
                <a:gd name="T12" fmla="*/ 111 w 90"/>
                <a:gd name="T13" fmla="*/ 39 h 189"/>
                <a:gd name="T14" fmla="*/ 121 w 90"/>
                <a:gd name="T15" fmla="*/ 17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89">
                  <a:moveTo>
                    <a:pt x="88" y="10"/>
                  </a:moveTo>
                  <a:cubicBezTo>
                    <a:pt x="90" y="0"/>
                    <a:pt x="89" y="2"/>
                    <a:pt x="86" y="11"/>
                  </a:cubicBezTo>
                  <a:cubicBezTo>
                    <a:pt x="84" y="16"/>
                    <a:pt x="81" y="21"/>
                    <a:pt x="76" y="25"/>
                  </a:cubicBezTo>
                  <a:cubicBezTo>
                    <a:pt x="64" y="38"/>
                    <a:pt x="0" y="68"/>
                    <a:pt x="4" y="189"/>
                  </a:cubicBezTo>
                  <a:cubicBezTo>
                    <a:pt x="4" y="175"/>
                    <a:pt x="5" y="158"/>
                    <a:pt x="8" y="145"/>
                  </a:cubicBezTo>
                  <a:cubicBezTo>
                    <a:pt x="14" y="110"/>
                    <a:pt x="27" y="82"/>
                    <a:pt x="42" y="65"/>
                  </a:cubicBezTo>
                  <a:cubicBezTo>
                    <a:pt x="62" y="42"/>
                    <a:pt x="75" y="34"/>
                    <a:pt x="81" y="24"/>
                  </a:cubicBezTo>
                  <a:cubicBezTo>
                    <a:pt x="83" y="21"/>
                    <a:pt x="87" y="15"/>
                    <a:pt x="8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68">
              <a:extLst>
                <a:ext uri="{FF2B5EF4-FFF2-40B4-BE49-F238E27FC236}">
                  <a16:creationId xmlns:a16="http://schemas.microsoft.com/office/drawing/2014/main" id="{8BF86A53-FDC8-4D44-983E-EDFEC6A33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271"/>
              <a:ext cx="15" cy="203"/>
            </a:xfrm>
            <a:custGeom>
              <a:avLst/>
              <a:gdLst>
                <a:gd name="T0" fmla="*/ 10 w 13"/>
                <a:gd name="T1" fmla="*/ 0 h 172"/>
                <a:gd name="T2" fmla="*/ 12 w 13"/>
                <a:gd name="T3" fmla="*/ 177 h 172"/>
                <a:gd name="T4" fmla="*/ 0 w 13"/>
                <a:gd name="T5" fmla="*/ 283 h 172"/>
                <a:gd name="T6" fmla="*/ 20 w 13"/>
                <a:gd name="T7" fmla="*/ 171 h 172"/>
                <a:gd name="T8" fmla="*/ 10 w 13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2">
                  <a:moveTo>
                    <a:pt x="7" y="0"/>
                  </a:moveTo>
                  <a:cubicBezTo>
                    <a:pt x="7" y="23"/>
                    <a:pt x="6" y="77"/>
                    <a:pt x="8" y="108"/>
                  </a:cubicBezTo>
                  <a:cubicBezTo>
                    <a:pt x="9" y="138"/>
                    <a:pt x="5" y="160"/>
                    <a:pt x="0" y="172"/>
                  </a:cubicBezTo>
                  <a:cubicBezTo>
                    <a:pt x="7" y="157"/>
                    <a:pt x="13" y="131"/>
                    <a:pt x="13" y="104"/>
                  </a:cubicBezTo>
                  <a:cubicBezTo>
                    <a:pt x="13" y="78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69">
              <a:extLst>
                <a:ext uri="{FF2B5EF4-FFF2-40B4-BE49-F238E27FC236}">
                  <a16:creationId xmlns:a16="http://schemas.microsoft.com/office/drawing/2014/main" id="{670666A9-06D2-4296-AEC5-A53DD387A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448"/>
              <a:ext cx="43" cy="10"/>
            </a:xfrm>
            <a:custGeom>
              <a:avLst/>
              <a:gdLst>
                <a:gd name="T0" fmla="*/ 26 w 39"/>
                <a:gd name="T1" fmla="*/ 4 h 9"/>
                <a:gd name="T2" fmla="*/ 52 w 39"/>
                <a:gd name="T3" fmla="*/ 0 h 9"/>
                <a:gd name="T4" fmla="*/ 0 w 39"/>
                <a:gd name="T5" fmla="*/ 12 h 9"/>
                <a:gd name="T6" fmla="*/ 26 w 39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9">
                  <a:moveTo>
                    <a:pt x="20" y="4"/>
                  </a:moveTo>
                  <a:cubicBezTo>
                    <a:pt x="29" y="2"/>
                    <a:pt x="37" y="1"/>
                    <a:pt x="39" y="0"/>
                  </a:cubicBezTo>
                  <a:cubicBezTo>
                    <a:pt x="34" y="0"/>
                    <a:pt x="7" y="4"/>
                    <a:pt x="0" y="9"/>
                  </a:cubicBezTo>
                  <a:cubicBezTo>
                    <a:pt x="4" y="8"/>
                    <a:pt x="13" y="6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70">
              <a:extLst>
                <a:ext uri="{FF2B5EF4-FFF2-40B4-BE49-F238E27FC236}">
                  <a16:creationId xmlns:a16="http://schemas.microsoft.com/office/drawing/2014/main" id="{526A9D49-838D-4710-B153-366B25847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501"/>
              <a:ext cx="33" cy="8"/>
            </a:xfrm>
            <a:custGeom>
              <a:avLst/>
              <a:gdLst>
                <a:gd name="T0" fmla="*/ 0 w 30"/>
                <a:gd name="T1" fmla="*/ 10 h 7"/>
                <a:gd name="T2" fmla="*/ 34 w 30"/>
                <a:gd name="T3" fmla="*/ 2 h 7"/>
                <a:gd name="T4" fmla="*/ 40 w 30"/>
                <a:gd name="T5" fmla="*/ 10 h 7"/>
                <a:gd name="T6" fmla="*/ 24 w 30"/>
                <a:gd name="T7" fmla="*/ 7 h 7"/>
                <a:gd name="T8" fmla="*/ 0 w 30"/>
                <a:gd name="T9" fmla="*/ 1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5" y="4"/>
                    <a:pt x="21" y="0"/>
                    <a:pt x="25" y="2"/>
                  </a:cubicBezTo>
                  <a:cubicBezTo>
                    <a:pt x="30" y="4"/>
                    <a:pt x="30" y="7"/>
                    <a:pt x="30" y="7"/>
                  </a:cubicBezTo>
                  <a:cubicBezTo>
                    <a:pt x="27" y="4"/>
                    <a:pt x="23" y="3"/>
                    <a:pt x="18" y="4"/>
                  </a:cubicBezTo>
                  <a:cubicBezTo>
                    <a:pt x="12" y="4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71">
              <a:extLst>
                <a:ext uri="{FF2B5EF4-FFF2-40B4-BE49-F238E27FC236}">
                  <a16:creationId xmlns:a16="http://schemas.microsoft.com/office/drawing/2014/main" id="{64B6E7BC-36D0-43E0-8685-885836781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" y="496"/>
              <a:ext cx="59" cy="17"/>
            </a:xfrm>
            <a:custGeom>
              <a:avLst/>
              <a:gdLst>
                <a:gd name="T0" fmla="*/ 8 w 53"/>
                <a:gd name="T1" fmla="*/ 9 h 14"/>
                <a:gd name="T2" fmla="*/ 73 w 53"/>
                <a:gd name="T3" fmla="*/ 0 h 14"/>
                <a:gd name="T4" fmla="*/ 11 w 53"/>
                <a:gd name="T5" fmla="*/ 0 h 14"/>
                <a:gd name="T6" fmla="*/ 0 w 53"/>
                <a:gd name="T7" fmla="*/ 25 h 14"/>
                <a:gd name="T8" fmla="*/ 8 w 53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9" y="2"/>
                    <a:pt x="46" y="1"/>
                    <a:pt x="53" y="0"/>
                  </a:cubicBezTo>
                  <a:cubicBezTo>
                    <a:pt x="53" y="0"/>
                    <a:pt x="16" y="0"/>
                    <a:pt x="8" y="0"/>
                  </a:cubicBezTo>
                  <a:cubicBezTo>
                    <a:pt x="1" y="0"/>
                    <a:pt x="1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Freeform 72">
              <a:extLst>
                <a:ext uri="{FF2B5EF4-FFF2-40B4-BE49-F238E27FC236}">
                  <a16:creationId xmlns:a16="http://schemas.microsoft.com/office/drawing/2014/main" id="{76E73DB1-D317-49F3-8130-B69D4733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268"/>
              <a:ext cx="36" cy="16"/>
            </a:xfrm>
            <a:custGeom>
              <a:avLst/>
              <a:gdLst>
                <a:gd name="T0" fmla="*/ 10 w 32"/>
                <a:gd name="T1" fmla="*/ 11 h 13"/>
                <a:gd name="T2" fmla="*/ 46 w 32"/>
                <a:gd name="T3" fmla="*/ 15 h 13"/>
                <a:gd name="T4" fmla="*/ 16 w 32"/>
                <a:gd name="T5" fmla="*/ 2 h 13"/>
                <a:gd name="T6" fmla="*/ 0 w 32"/>
                <a:gd name="T7" fmla="*/ 25 h 13"/>
                <a:gd name="T8" fmla="*/ 10 w 32"/>
                <a:gd name="T9" fmla="*/ 1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7" y="6"/>
                  </a:moveTo>
                  <a:cubicBezTo>
                    <a:pt x="11" y="3"/>
                    <a:pt x="25" y="7"/>
                    <a:pt x="32" y="8"/>
                  </a:cubicBezTo>
                  <a:cubicBezTo>
                    <a:pt x="32" y="8"/>
                    <a:pt x="19" y="3"/>
                    <a:pt x="11" y="2"/>
                  </a:cubicBezTo>
                  <a:cubicBezTo>
                    <a:pt x="3" y="0"/>
                    <a:pt x="2" y="7"/>
                    <a:pt x="0" y="13"/>
                  </a:cubicBezTo>
                  <a:cubicBezTo>
                    <a:pt x="1" y="10"/>
                    <a:pt x="5" y="6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6" name="Freeform 73">
              <a:extLst>
                <a:ext uri="{FF2B5EF4-FFF2-40B4-BE49-F238E27FC236}">
                  <a16:creationId xmlns:a16="http://schemas.microsoft.com/office/drawing/2014/main" id="{7D5A050C-938A-4FEA-B80F-24A9734C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321"/>
              <a:ext cx="45" cy="17"/>
            </a:xfrm>
            <a:custGeom>
              <a:avLst/>
              <a:gdLst>
                <a:gd name="T0" fmla="*/ 8 w 40"/>
                <a:gd name="T1" fmla="*/ 9 h 14"/>
                <a:gd name="T2" fmla="*/ 57 w 40"/>
                <a:gd name="T3" fmla="*/ 1 h 14"/>
                <a:gd name="T4" fmla="*/ 11 w 40"/>
                <a:gd name="T5" fmla="*/ 1 h 14"/>
                <a:gd name="T6" fmla="*/ 0 w 40"/>
                <a:gd name="T7" fmla="*/ 25 h 14"/>
                <a:gd name="T8" fmla="*/ 8 w 40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5"/>
                  </a:moveTo>
                  <a:cubicBezTo>
                    <a:pt x="9" y="2"/>
                    <a:pt x="33" y="2"/>
                    <a:pt x="40" y="1"/>
                  </a:cubicBezTo>
                  <a:cubicBezTo>
                    <a:pt x="40" y="1"/>
                    <a:pt x="16" y="0"/>
                    <a:pt x="8" y="1"/>
                  </a:cubicBezTo>
                  <a:cubicBezTo>
                    <a:pt x="0" y="1"/>
                    <a:pt x="0" y="8"/>
                    <a:pt x="0" y="14"/>
                  </a:cubicBezTo>
                  <a:cubicBezTo>
                    <a:pt x="1" y="11"/>
                    <a:pt x="4" y="6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74">
              <a:extLst>
                <a:ext uri="{FF2B5EF4-FFF2-40B4-BE49-F238E27FC236}">
                  <a16:creationId xmlns:a16="http://schemas.microsoft.com/office/drawing/2014/main" id="{7E12B6CE-4DF4-4086-85E5-121D9D8A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" y="553"/>
              <a:ext cx="59" cy="16"/>
            </a:xfrm>
            <a:custGeom>
              <a:avLst/>
              <a:gdLst>
                <a:gd name="T0" fmla="*/ 9 w 54"/>
                <a:gd name="T1" fmla="*/ 8 h 14"/>
                <a:gd name="T2" fmla="*/ 70 w 54"/>
                <a:gd name="T3" fmla="*/ 0 h 14"/>
                <a:gd name="T4" fmla="*/ 12 w 54"/>
                <a:gd name="T5" fmla="*/ 0 h 14"/>
                <a:gd name="T6" fmla="*/ 0 w 54"/>
                <a:gd name="T7" fmla="*/ 21 h 14"/>
                <a:gd name="T8" fmla="*/ 9 w 54"/>
                <a:gd name="T9" fmla="*/ 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4">
                  <a:moveTo>
                    <a:pt x="6" y="5"/>
                  </a:moveTo>
                  <a:cubicBezTo>
                    <a:pt x="9" y="2"/>
                    <a:pt x="46" y="1"/>
                    <a:pt x="54" y="0"/>
                  </a:cubicBezTo>
                  <a:cubicBezTo>
                    <a:pt x="54" y="0"/>
                    <a:pt x="17" y="0"/>
                    <a:pt x="9" y="0"/>
                  </a:cubicBezTo>
                  <a:cubicBezTo>
                    <a:pt x="1" y="1"/>
                    <a:pt x="1" y="8"/>
                    <a:pt x="0" y="14"/>
                  </a:cubicBezTo>
                  <a:cubicBezTo>
                    <a:pt x="1" y="11"/>
                    <a:pt x="4" y="6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75">
              <a:extLst>
                <a:ext uri="{FF2B5EF4-FFF2-40B4-BE49-F238E27FC236}">
                  <a16:creationId xmlns:a16="http://schemas.microsoft.com/office/drawing/2014/main" id="{4759D2E3-6A68-482C-8BFD-4CB4BD06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" y="483"/>
              <a:ext cx="75" cy="168"/>
            </a:xfrm>
            <a:custGeom>
              <a:avLst/>
              <a:gdLst>
                <a:gd name="T0" fmla="*/ 92 w 68"/>
                <a:gd name="T1" fmla="*/ 0 h 142"/>
                <a:gd name="T2" fmla="*/ 62 w 68"/>
                <a:gd name="T3" fmla="*/ 28 h 142"/>
                <a:gd name="T4" fmla="*/ 42 w 68"/>
                <a:gd name="T5" fmla="*/ 52 h 142"/>
                <a:gd name="T6" fmla="*/ 25 w 68"/>
                <a:gd name="T7" fmla="*/ 83 h 142"/>
                <a:gd name="T8" fmla="*/ 15 w 68"/>
                <a:gd name="T9" fmla="*/ 123 h 142"/>
                <a:gd name="T10" fmla="*/ 9 w 68"/>
                <a:gd name="T11" fmla="*/ 181 h 142"/>
                <a:gd name="T12" fmla="*/ 0 w 68"/>
                <a:gd name="T13" fmla="*/ 235 h 142"/>
                <a:gd name="T14" fmla="*/ 15 w 68"/>
                <a:gd name="T15" fmla="*/ 162 h 142"/>
                <a:gd name="T16" fmla="*/ 25 w 68"/>
                <a:gd name="T17" fmla="*/ 109 h 142"/>
                <a:gd name="T18" fmla="*/ 44 w 68"/>
                <a:gd name="T19" fmla="*/ 60 h 142"/>
                <a:gd name="T20" fmla="*/ 64 w 68"/>
                <a:gd name="T21" fmla="*/ 31 h 142"/>
                <a:gd name="T22" fmla="*/ 92 w 68"/>
                <a:gd name="T23" fmla="*/ 0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142">
                  <a:moveTo>
                    <a:pt x="68" y="0"/>
                  </a:moveTo>
                  <a:cubicBezTo>
                    <a:pt x="62" y="1"/>
                    <a:pt x="51" y="12"/>
                    <a:pt x="46" y="17"/>
                  </a:cubicBezTo>
                  <a:cubicBezTo>
                    <a:pt x="40" y="21"/>
                    <a:pt x="35" y="27"/>
                    <a:pt x="31" y="31"/>
                  </a:cubicBezTo>
                  <a:cubicBezTo>
                    <a:pt x="26" y="35"/>
                    <a:pt x="20" y="45"/>
                    <a:pt x="19" y="50"/>
                  </a:cubicBezTo>
                  <a:cubicBezTo>
                    <a:pt x="18" y="56"/>
                    <a:pt x="14" y="64"/>
                    <a:pt x="12" y="74"/>
                  </a:cubicBezTo>
                  <a:cubicBezTo>
                    <a:pt x="10" y="85"/>
                    <a:pt x="7" y="99"/>
                    <a:pt x="6" y="109"/>
                  </a:cubicBezTo>
                  <a:cubicBezTo>
                    <a:pt x="5" y="119"/>
                    <a:pt x="4" y="129"/>
                    <a:pt x="0" y="142"/>
                  </a:cubicBezTo>
                  <a:cubicBezTo>
                    <a:pt x="7" y="126"/>
                    <a:pt x="10" y="108"/>
                    <a:pt x="12" y="98"/>
                  </a:cubicBezTo>
                  <a:cubicBezTo>
                    <a:pt x="13" y="87"/>
                    <a:pt x="17" y="78"/>
                    <a:pt x="19" y="66"/>
                  </a:cubicBezTo>
                  <a:cubicBezTo>
                    <a:pt x="21" y="54"/>
                    <a:pt x="28" y="42"/>
                    <a:pt x="33" y="36"/>
                  </a:cubicBezTo>
                  <a:cubicBezTo>
                    <a:pt x="37" y="30"/>
                    <a:pt x="40" y="25"/>
                    <a:pt x="48" y="19"/>
                  </a:cubicBezTo>
                  <a:cubicBezTo>
                    <a:pt x="56" y="14"/>
                    <a:pt x="62" y="2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76">
              <a:extLst>
                <a:ext uri="{FF2B5EF4-FFF2-40B4-BE49-F238E27FC236}">
                  <a16:creationId xmlns:a16="http://schemas.microsoft.com/office/drawing/2014/main" id="{AC500A6F-A1EC-45C7-8DFD-BE4D72E4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" y="816"/>
              <a:ext cx="109" cy="141"/>
            </a:xfrm>
            <a:custGeom>
              <a:avLst/>
              <a:gdLst>
                <a:gd name="T0" fmla="*/ 0 w 98"/>
                <a:gd name="T1" fmla="*/ 0 h 120"/>
                <a:gd name="T2" fmla="*/ 44 w 98"/>
                <a:gd name="T3" fmla="*/ 62 h 120"/>
                <a:gd name="T4" fmla="*/ 135 w 98"/>
                <a:gd name="T5" fmla="*/ 195 h 120"/>
                <a:gd name="T6" fmla="*/ 51 w 98"/>
                <a:gd name="T7" fmla="*/ 62 h 120"/>
                <a:gd name="T8" fmla="*/ 0 w 98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120">
                  <a:moveTo>
                    <a:pt x="0" y="0"/>
                  </a:moveTo>
                  <a:cubicBezTo>
                    <a:pt x="16" y="11"/>
                    <a:pt x="21" y="15"/>
                    <a:pt x="32" y="38"/>
                  </a:cubicBezTo>
                  <a:cubicBezTo>
                    <a:pt x="42" y="60"/>
                    <a:pt x="75" y="102"/>
                    <a:pt x="98" y="120"/>
                  </a:cubicBezTo>
                  <a:cubicBezTo>
                    <a:pt x="86" y="109"/>
                    <a:pt x="43" y="57"/>
                    <a:pt x="37" y="38"/>
                  </a:cubicBezTo>
                  <a:cubicBezTo>
                    <a:pt x="29" y="15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77">
              <a:extLst>
                <a:ext uri="{FF2B5EF4-FFF2-40B4-BE49-F238E27FC236}">
                  <a16:creationId xmlns:a16="http://schemas.microsoft.com/office/drawing/2014/main" id="{D7DD94D4-744A-47D5-A7F4-442F82B074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" y="244"/>
              <a:ext cx="130" cy="252"/>
            </a:xfrm>
            <a:custGeom>
              <a:avLst/>
              <a:gdLst>
                <a:gd name="T0" fmla="*/ 2 w 117"/>
                <a:gd name="T1" fmla="*/ 325 h 214"/>
                <a:gd name="T2" fmla="*/ 3 w 117"/>
                <a:gd name="T3" fmla="*/ 323 h 214"/>
                <a:gd name="T4" fmla="*/ 3 w 117"/>
                <a:gd name="T5" fmla="*/ 323 h 214"/>
                <a:gd name="T6" fmla="*/ 2 w 117"/>
                <a:gd name="T7" fmla="*/ 325 h 214"/>
                <a:gd name="T8" fmla="*/ 1 w 117"/>
                <a:gd name="T9" fmla="*/ 330 h 214"/>
                <a:gd name="T10" fmla="*/ 2 w 117"/>
                <a:gd name="T11" fmla="*/ 325 h 214"/>
                <a:gd name="T12" fmla="*/ 0 w 117"/>
                <a:gd name="T13" fmla="*/ 331 h 214"/>
                <a:gd name="T14" fmla="*/ 1 w 117"/>
                <a:gd name="T15" fmla="*/ 330 h 214"/>
                <a:gd name="T16" fmla="*/ 148 w 117"/>
                <a:gd name="T17" fmla="*/ 127 h 214"/>
                <a:gd name="T18" fmla="*/ 148 w 117"/>
                <a:gd name="T19" fmla="*/ 124 h 214"/>
                <a:gd name="T20" fmla="*/ 138 w 117"/>
                <a:gd name="T21" fmla="*/ 57 h 214"/>
                <a:gd name="T22" fmla="*/ 132 w 117"/>
                <a:gd name="T23" fmla="*/ 0 h 214"/>
                <a:gd name="T24" fmla="*/ 127 w 117"/>
                <a:gd name="T25" fmla="*/ 38 h 214"/>
                <a:gd name="T26" fmla="*/ 127 w 117"/>
                <a:gd name="T27" fmla="*/ 93 h 214"/>
                <a:gd name="T28" fmla="*/ 108 w 117"/>
                <a:gd name="T29" fmla="*/ 224 h 214"/>
                <a:gd name="T30" fmla="*/ 79 w 117"/>
                <a:gd name="T31" fmla="*/ 271 h 214"/>
                <a:gd name="T32" fmla="*/ 49 w 117"/>
                <a:gd name="T33" fmla="*/ 287 h 214"/>
                <a:gd name="T34" fmla="*/ 3 w 117"/>
                <a:gd name="T35" fmla="*/ 323 h 214"/>
                <a:gd name="T36" fmla="*/ 18 w 117"/>
                <a:gd name="T37" fmla="*/ 316 h 214"/>
                <a:gd name="T38" fmla="*/ 40 w 117"/>
                <a:gd name="T39" fmla="*/ 312 h 214"/>
                <a:gd name="T40" fmla="*/ 93 w 117"/>
                <a:gd name="T41" fmla="*/ 310 h 214"/>
                <a:gd name="T42" fmla="*/ 133 w 117"/>
                <a:gd name="T43" fmla="*/ 321 h 214"/>
                <a:gd name="T44" fmla="*/ 138 w 117"/>
                <a:gd name="T45" fmla="*/ 329 h 214"/>
                <a:gd name="T46" fmla="*/ 141 w 117"/>
                <a:gd name="T47" fmla="*/ 330 h 214"/>
                <a:gd name="T48" fmla="*/ 146 w 117"/>
                <a:gd name="T49" fmla="*/ 333 h 214"/>
                <a:gd name="T50" fmla="*/ 147 w 117"/>
                <a:gd name="T51" fmla="*/ 337 h 214"/>
                <a:gd name="T52" fmla="*/ 151 w 117"/>
                <a:gd name="T53" fmla="*/ 341 h 214"/>
                <a:gd name="T54" fmla="*/ 152 w 117"/>
                <a:gd name="T55" fmla="*/ 343 h 214"/>
                <a:gd name="T56" fmla="*/ 158 w 117"/>
                <a:gd name="T57" fmla="*/ 350 h 214"/>
                <a:gd name="T58" fmla="*/ 160 w 117"/>
                <a:gd name="T59" fmla="*/ 343 h 214"/>
                <a:gd name="T60" fmla="*/ 148 w 117"/>
                <a:gd name="T61" fmla="*/ 127 h 2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7" h="214">
                  <a:moveTo>
                    <a:pt x="2" y="199"/>
                  </a:moveTo>
                  <a:cubicBezTo>
                    <a:pt x="2" y="199"/>
                    <a:pt x="3" y="198"/>
                    <a:pt x="3" y="198"/>
                  </a:cubicBezTo>
                  <a:cubicBezTo>
                    <a:pt x="3" y="198"/>
                    <a:pt x="3" y="198"/>
                    <a:pt x="3" y="198"/>
                  </a:cubicBezTo>
                  <a:lnTo>
                    <a:pt x="2" y="199"/>
                  </a:lnTo>
                  <a:close/>
                  <a:moveTo>
                    <a:pt x="1" y="202"/>
                  </a:moveTo>
                  <a:cubicBezTo>
                    <a:pt x="2" y="199"/>
                    <a:pt x="2" y="199"/>
                    <a:pt x="2" y="199"/>
                  </a:cubicBezTo>
                  <a:cubicBezTo>
                    <a:pt x="1" y="200"/>
                    <a:pt x="0" y="202"/>
                    <a:pt x="0" y="203"/>
                  </a:cubicBezTo>
                  <a:cubicBezTo>
                    <a:pt x="0" y="202"/>
                    <a:pt x="0" y="202"/>
                    <a:pt x="1" y="202"/>
                  </a:cubicBezTo>
                  <a:close/>
                  <a:moveTo>
                    <a:pt x="108" y="78"/>
                  </a:moveTo>
                  <a:cubicBezTo>
                    <a:pt x="108" y="77"/>
                    <a:pt x="108" y="77"/>
                    <a:pt x="108" y="76"/>
                  </a:cubicBezTo>
                  <a:cubicBezTo>
                    <a:pt x="104" y="62"/>
                    <a:pt x="102" y="49"/>
                    <a:pt x="101" y="35"/>
                  </a:cubicBezTo>
                  <a:cubicBezTo>
                    <a:pt x="100" y="24"/>
                    <a:pt x="99" y="10"/>
                    <a:pt x="96" y="0"/>
                  </a:cubicBezTo>
                  <a:cubicBezTo>
                    <a:pt x="92" y="6"/>
                    <a:pt x="93" y="17"/>
                    <a:pt x="93" y="23"/>
                  </a:cubicBezTo>
                  <a:cubicBezTo>
                    <a:pt x="93" y="35"/>
                    <a:pt x="93" y="46"/>
                    <a:pt x="93" y="57"/>
                  </a:cubicBezTo>
                  <a:cubicBezTo>
                    <a:pt x="93" y="85"/>
                    <a:pt x="89" y="111"/>
                    <a:pt x="78" y="137"/>
                  </a:cubicBezTo>
                  <a:cubicBezTo>
                    <a:pt x="73" y="148"/>
                    <a:pt x="68" y="159"/>
                    <a:pt x="58" y="166"/>
                  </a:cubicBezTo>
                  <a:cubicBezTo>
                    <a:pt x="51" y="170"/>
                    <a:pt x="43" y="172"/>
                    <a:pt x="36" y="176"/>
                  </a:cubicBezTo>
                  <a:cubicBezTo>
                    <a:pt x="26" y="181"/>
                    <a:pt x="12" y="188"/>
                    <a:pt x="3" y="198"/>
                  </a:cubicBezTo>
                  <a:cubicBezTo>
                    <a:pt x="6" y="196"/>
                    <a:pt x="10" y="195"/>
                    <a:pt x="13" y="194"/>
                  </a:cubicBezTo>
                  <a:cubicBezTo>
                    <a:pt x="18" y="192"/>
                    <a:pt x="23" y="191"/>
                    <a:pt x="29" y="191"/>
                  </a:cubicBezTo>
                  <a:cubicBezTo>
                    <a:pt x="41" y="190"/>
                    <a:pt x="59" y="187"/>
                    <a:pt x="68" y="189"/>
                  </a:cubicBezTo>
                  <a:cubicBezTo>
                    <a:pt x="76" y="191"/>
                    <a:pt x="89" y="192"/>
                    <a:pt x="97" y="197"/>
                  </a:cubicBezTo>
                  <a:cubicBezTo>
                    <a:pt x="98" y="198"/>
                    <a:pt x="100" y="199"/>
                    <a:pt x="101" y="201"/>
                  </a:cubicBezTo>
                  <a:cubicBezTo>
                    <a:pt x="102" y="201"/>
                    <a:pt x="102" y="201"/>
                    <a:pt x="103" y="202"/>
                  </a:cubicBezTo>
                  <a:cubicBezTo>
                    <a:pt x="104" y="203"/>
                    <a:pt x="105" y="203"/>
                    <a:pt x="106" y="204"/>
                  </a:cubicBezTo>
                  <a:cubicBezTo>
                    <a:pt x="106" y="205"/>
                    <a:pt x="107" y="205"/>
                    <a:pt x="107" y="206"/>
                  </a:cubicBezTo>
                  <a:cubicBezTo>
                    <a:pt x="108" y="207"/>
                    <a:pt x="109" y="208"/>
                    <a:pt x="110" y="209"/>
                  </a:cubicBezTo>
                  <a:cubicBezTo>
                    <a:pt x="110" y="209"/>
                    <a:pt x="111" y="209"/>
                    <a:pt x="111" y="210"/>
                  </a:cubicBezTo>
                  <a:cubicBezTo>
                    <a:pt x="112" y="211"/>
                    <a:pt x="113" y="213"/>
                    <a:pt x="115" y="214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3" y="198"/>
                    <a:pt x="110" y="137"/>
                    <a:pt x="108" y="78"/>
                  </a:cubicBezTo>
                  <a:close/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78">
              <a:extLst>
                <a:ext uri="{FF2B5EF4-FFF2-40B4-BE49-F238E27FC236}">
                  <a16:creationId xmlns:a16="http://schemas.microsoft.com/office/drawing/2014/main" id="{324A5F96-E1D7-44CB-B3C0-55D2683D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277"/>
              <a:ext cx="65" cy="95"/>
            </a:xfrm>
            <a:custGeom>
              <a:avLst/>
              <a:gdLst>
                <a:gd name="T0" fmla="*/ 61 w 59"/>
                <a:gd name="T1" fmla="*/ 0 h 81"/>
                <a:gd name="T2" fmla="*/ 52 w 59"/>
                <a:gd name="T3" fmla="*/ 74 h 81"/>
                <a:gd name="T4" fmla="*/ 0 w 59"/>
                <a:gd name="T5" fmla="*/ 113 h 81"/>
                <a:gd name="T6" fmla="*/ 76 w 59"/>
                <a:gd name="T7" fmla="*/ 111 h 81"/>
                <a:gd name="T8" fmla="*/ 75 w 59"/>
                <a:gd name="T9" fmla="*/ 46 h 81"/>
                <a:gd name="T10" fmla="*/ 71 w 59"/>
                <a:gd name="T11" fmla="*/ 6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81">
                  <a:moveTo>
                    <a:pt x="45" y="0"/>
                  </a:moveTo>
                  <a:cubicBezTo>
                    <a:pt x="49" y="13"/>
                    <a:pt x="46" y="34"/>
                    <a:pt x="39" y="46"/>
                  </a:cubicBezTo>
                  <a:cubicBezTo>
                    <a:pt x="31" y="60"/>
                    <a:pt x="12" y="63"/>
                    <a:pt x="0" y="70"/>
                  </a:cubicBezTo>
                  <a:cubicBezTo>
                    <a:pt x="11" y="73"/>
                    <a:pt x="53" y="81"/>
                    <a:pt x="57" y="69"/>
                  </a:cubicBezTo>
                  <a:cubicBezTo>
                    <a:pt x="59" y="61"/>
                    <a:pt x="57" y="37"/>
                    <a:pt x="56" y="28"/>
                  </a:cubicBezTo>
                  <a:cubicBezTo>
                    <a:pt x="56" y="22"/>
                    <a:pt x="57" y="7"/>
                    <a:pt x="53" y="3"/>
                  </a:cubicBezTo>
                </a:path>
              </a:pathLst>
            </a:custGeom>
            <a:solidFill>
              <a:srgbClr val="82B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79">
              <a:extLst>
                <a:ext uri="{FF2B5EF4-FFF2-40B4-BE49-F238E27FC236}">
                  <a16:creationId xmlns:a16="http://schemas.microsoft.com/office/drawing/2014/main" id="{989A5BB8-E83B-4AB2-B210-1BD3278EF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" y="469"/>
              <a:ext cx="190" cy="160"/>
            </a:xfrm>
            <a:custGeom>
              <a:avLst/>
              <a:gdLst>
                <a:gd name="T0" fmla="*/ 178 w 172"/>
                <a:gd name="T1" fmla="*/ 144 h 136"/>
                <a:gd name="T2" fmla="*/ 198 w 172"/>
                <a:gd name="T3" fmla="*/ 156 h 136"/>
                <a:gd name="T4" fmla="*/ 213 w 172"/>
                <a:gd name="T5" fmla="*/ 167 h 136"/>
                <a:gd name="T6" fmla="*/ 224 w 172"/>
                <a:gd name="T7" fmla="*/ 187 h 136"/>
                <a:gd name="T8" fmla="*/ 231 w 172"/>
                <a:gd name="T9" fmla="*/ 165 h 136"/>
                <a:gd name="T10" fmla="*/ 230 w 172"/>
                <a:gd name="T11" fmla="*/ 135 h 136"/>
                <a:gd name="T12" fmla="*/ 210 w 172"/>
                <a:gd name="T13" fmla="*/ 99 h 136"/>
                <a:gd name="T14" fmla="*/ 196 w 172"/>
                <a:gd name="T15" fmla="*/ 68 h 136"/>
                <a:gd name="T16" fmla="*/ 180 w 172"/>
                <a:gd name="T17" fmla="*/ 38 h 136"/>
                <a:gd name="T18" fmla="*/ 163 w 172"/>
                <a:gd name="T19" fmla="*/ 16 h 136"/>
                <a:gd name="T20" fmla="*/ 140 w 172"/>
                <a:gd name="T21" fmla="*/ 2 h 136"/>
                <a:gd name="T22" fmla="*/ 162 w 172"/>
                <a:gd name="T23" fmla="*/ 31 h 136"/>
                <a:gd name="T24" fmla="*/ 167 w 172"/>
                <a:gd name="T25" fmla="*/ 73 h 136"/>
                <a:gd name="T26" fmla="*/ 138 w 172"/>
                <a:gd name="T27" fmla="*/ 94 h 136"/>
                <a:gd name="T28" fmla="*/ 97 w 172"/>
                <a:gd name="T29" fmla="*/ 108 h 136"/>
                <a:gd name="T30" fmla="*/ 21 w 172"/>
                <a:gd name="T31" fmla="*/ 156 h 136"/>
                <a:gd name="T32" fmla="*/ 1 w 172"/>
                <a:gd name="T33" fmla="*/ 221 h 136"/>
                <a:gd name="T34" fmla="*/ 9 w 172"/>
                <a:gd name="T35" fmla="*/ 204 h 136"/>
                <a:gd name="T36" fmla="*/ 25 w 172"/>
                <a:gd name="T37" fmla="*/ 175 h 136"/>
                <a:gd name="T38" fmla="*/ 66 w 172"/>
                <a:gd name="T39" fmla="*/ 148 h 136"/>
                <a:gd name="T40" fmla="*/ 117 w 172"/>
                <a:gd name="T41" fmla="*/ 132 h 136"/>
                <a:gd name="T42" fmla="*/ 138 w 172"/>
                <a:gd name="T43" fmla="*/ 132 h 136"/>
                <a:gd name="T44" fmla="*/ 150 w 172"/>
                <a:gd name="T45" fmla="*/ 133 h 136"/>
                <a:gd name="T46" fmla="*/ 165 w 172"/>
                <a:gd name="T47" fmla="*/ 136 h 1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2" h="136">
                  <a:moveTo>
                    <a:pt x="132" y="88"/>
                  </a:moveTo>
                  <a:cubicBezTo>
                    <a:pt x="136" y="90"/>
                    <a:pt x="145" y="93"/>
                    <a:pt x="147" y="96"/>
                  </a:cubicBezTo>
                  <a:cubicBezTo>
                    <a:pt x="150" y="99"/>
                    <a:pt x="155" y="100"/>
                    <a:pt x="158" y="103"/>
                  </a:cubicBezTo>
                  <a:cubicBezTo>
                    <a:pt x="161" y="107"/>
                    <a:pt x="164" y="111"/>
                    <a:pt x="167" y="115"/>
                  </a:cubicBezTo>
                  <a:cubicBezTo>
                    <a:pt x="171" y="113"/>
                    <a:pt x="170" y="104"/>
                    <a:pt x="171" y="101"/>
                  </a:cubicBezTo>
                  <a:cubicBezTo>
                    <a:pt x="171" y="95"/>
                    <a:pt x="172" y="89"/>
                    <a:pt x="170" y="83"/>
                  </a:cubicBezTo>
                  <a:cubicBezTo>
                    <a:pt x="168" y="74"/>
                    <a:pt x="160" y="68"/>
                    <a:pt x="156" y="60"/>
                  </a:cubicBezTo>
                  <a:cubicBezTo>
                    <a:pt x="152" y="54"/>
                    <a:pt x="148" y="48"/>
                    <a:pt x="145" y="42"/>
                  </a:cubicBezTo>
                  <a:cubicBezTo>
                    <a:pt x="141" y="36"/>
                    <a:pt x="139" y="29"/>
                    <a:pt x="134" y="23"/>
                  </a:cubicBezTo>
                  <a:cubicBezTo>
                    <a:pt x="130" y="19"/>
                    <a:pt x="125" y="14"/>
                    <a:pt x="121" y="10"/>
                  </a:cubicBezTo>
                  <a:cubicBezTo>
                    <a:pt x="117" y="6"/>
                    <a:pt x="110" y="0"/>
                    <a:pt x="104" y="2"/>
                  </a:cubicBezTo>
                  <a:cubicBezTo>
                    <a:pt x="110" y="5"/>
                    <a:pt x="115" y="13"/>
                    <a:pt x="120" y="19"/>
                  </a:cubicBezTo>
                  <a:cubicBezTo>
                    <a:pt x="125" y="25"/>
                    <a:pt x="128" y="37"/>
                    <a:pt x="124" y="45"/>
                  </a:cubicBezTo>
                  <a:cubicBezTo>
                    <a:pt x="121" y="53"/>
                    <a:pt x="109" y="56"/>
                    <a:pt x="102" y="58"/>
                  </a:cubicBezTo>
                  <a:cubicBezTo>
                    <a:pt x="92" y="62"/>
                    <a:pt x="82" y="63"/>
                    <a:pt x="72" y="66"/>
                  </a:cubicBezTo>
                  <a:cubicBezTo>
                    <a:pt x="52" y="72"/>
                    <a:pt x="29" y="80"/>
                    <a:pt x="15" y="96"/>
                  </a:cubicBezTo>
                  <a:cubicBezTo>
                    <a:pt x="6" y="107"/>
                    <a:pt x="0" y="122"/>
                    <a:pt x="1" y="136"/>
                  </a:cubicBezTo>
                  <a:cubicBezTo>
                    <a:pt x="1" y="131"/>
                    <a:pt x="4" y="128"/>
                    <a:pt x="6" y="125"/>
                  </a:cubicBezTo>
                  <a:cubicBezTo>
                    <a:pt x="10" y="119"/>
                    <a:pt x="14" y="113"/>
                    <a:pt x="19" y="108"/>
                  </a:cubicBezTo>
                  <a:cubicBezTo>
                    <a:pt x="28" y="101"/>
                    <a:pt x="39" y="96"/>
                    <a:pt x="49" y="91"/>
                  </a:cubicBezTo>
                  <a:cubicBezTo>
                    <a:pt x="60" y="85"/>
                    <a:pt x="75" y="83"/>
                    <a:pt x="87" y="81"/>
                  </a:cubicBezTo>
                  <a:cubicBezTo>
                    <a:pt x="92" y="81"/>
                    <a:pt x="96" y="81"/>
                    <a:pt x="102" y="81"/>
                  </a:cubicBezTo>
                  <a:cubicBezTo>
                    <a:pt x="105" y="81"/>
                    <a:pt x="108" y="82"/>
                    <a:pt x="111" y="82"/>
                  </a:cubicBezTo>
                  <a:cubicBezTo>
                    <a:pt x="115" y="82"/>
                    <a:pt x="119" y="84"/>
                    <a:pt x="122" y="84"/>
                  </a:cubicBezTo>
                </a:path>
              </a:pathLst>
            </a:custGeom>
            <a:solidFill>
              <a:srgbClr val="AD7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80">
              <a:extLst>
                <a:ext uri="{FF2B5EF4-FFF2-40B4-BE49-F238E27FC236}">
                  <a16:creationId xmlns:a16="http://schemas.microsoft.com/office/drawing/2014/main" id="{527AC3C2-C701-451F-B630-95F797747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743"/>
              <a:ext cx="109" cy="275"/>
            </a:xfrm>
            <a:custGeom>
              <a:avLst/>
              <a:gdLst>
                <a:gd name="T0" fmla="*/ 135 w 98"/>
                <a:gd name="T1" fmla="*/ 209 h 233"/>
                <a:gd name="T2" fmla="*/ 135 w 98"/>
                <a:gd name="T3" fmla="*/ 203 h 233"/>
                <a:gd name="T4" fmla="*/ 135 w 98"/>
                <a:gd name="T5" fmla="*/ 188 h 233"/>
                <a:gd name="T6" fmla="*/ 131 w 98"/>
                <a:gd name="T7" fmla="*/ 164 h 233"/>
                <a:gd name="T8" fmla="*/ 98 w 98"/>
                <a:gd name="T9" fmla="*/ 117 h 233"/>
                <a:gd name="T10" fmla="*/ 80 w 98"/>
                <a:gd name="T11" fmla="*/ 106 h 233"/>
                <a:gd name="T12" fmla="*/ 52 w 98"/>
                <a:gd name="T13" fmla="*/ 84 h 233"/>
                <a:gd name="T14" fmla="*/ 53 w 98"/>
                <a:gd name="T15" fmla="*/ 80 h 233"/>
                <a:gd name="T16" fmla="*/ 11 w 98"/>
                <a:gd name="T17" fmla="*/ 0 h 233"/>
                <a:gd name="T18" fmla="*/ 29 w 98"/>
                <a:gd name="T19" fmla="*/ 53 h 233"/>
                <a:gd name="T20" fmla="*/ 69 w 98"/>
                <a:gd name="T21" fmla="*/ 126 h 233"/>
                <a:gd name="T22" fmla="*/ 80 w 98"/>
                <a:gd name="T23" fmla="*/ 229 h 233"/>
                <a:gd name="T24" fmla="*/ 62 w 98"/>
                <a:gd name="T25" fmla="*/ 263 h 233"/>
                <a:gd name="T26" fmla="*/ 68 w 98"/>
                <a:gd name="T27" fmla="*/ 310 h 233"/>
                <a:gd name="T28" fmla="*/ 0 w 98"/>
                <a:gd name="T29" fmla="*/ 340 h 233"/>
                <a:gd name="T30" fmla="*/ 55 w 98"/>
                <a:gd name="T31" fmla="*/ 377 h 233"/>
                <a:gd name="T32" fmla="*/ 102 w 98"/>
                <a:gd name="T33" fmla="*/ 332 h 233"/>
                <a:gd name="T34" fmla="*/ 108 w 98"/>
                <a:gd name="T35" fmla="*/ 325 h 233"/>
                <a:gd name="T36" fmla="*/ 106 w 98"/>
                <a:gd name="T37" fmla="*/ 275 h 233"/>
                <a:gd name="T38" fmla="*/ 107 w 98"/>
                <a:gd name="T39" fmla="*/ 275 h 233"/>
                <a:gd name="T40" fmla="*/ 135 w 98"/>
                <a:gd name="T41" fmla="*/ 209 h 2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8" h="233">
                  <a:moveTo>
                    <a:pt x="98" y="127"/>
                  </a:moveTo>
                  <a:cubicBezTo>
                    <a:pt x="98" y="124"/>
                    <a:pt x="98" y="124"/>
                    <a:pt x="98" y="124"/>
                  </a:cubicBezTo>
                  <a:cubicBezTo>
                    <a:pt x="98" y="120"/>
                    <a:pt x="98" y="117"/>
                    <a:pt x="98" y="114"/>
                  </a:cubicBezTo>
                  <a:cubicBezTo>
                    <a:pt x="97" y="109"/>
                    <a:pt x="97" y="105"/>
                    <a:pt x="95" y="100"/>
                  </a:cubicBezTo>
                  <a:cubicBezTo>
                    <a:pt x="88" y="86"/>
                    <a:pt x="83" y="79"/>
                    <a:pt x="71" y="71"/>
                  </a:cubicBezTo>
                  <a:cubicBezTo>
                    <a:pt x="67" y="68"/>
                    <a:pt x="62" y="66"/>
                    <a:pt x="58" y="64"/>
                  </a:cubicBezTo>
                  <a:cubicBezTo>
                    <a:pt x="52" y="60"/>
                    <a:pt x="42" y="57"/>
                    <a:pt x="38" y="51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37"/>
                    <a:pt x="17" y="20"/>
                    <a:pt x="8" y="0"/>
                  </a:cubicBezTo>
                  <a:cubicBezTo>
                    <a:pt x="11" y="12"/>
                    <a:pt x="15" y="22"/>
                    <a:pt x="21" y="32"/>
                  </a:cubicBezTo>
                  <a:cubicBezTo>
                    <a:pt x="29" y="48"/>
                    <a:pt x="39" y="64"/>
                    <a:pt x="50" y="77"/>
                  </a:cubicBezTo>
                  <a:cubicBezTo>
                    <a:pt x="64" y="93"/>
                    <a:pt x="69" y="120"/>
                    <a:pt x="58" y="139"/>
                  </a:cubicBezTo>
                  <a:cubicBezTo>
                    <a:pt x="54" y="146"/>
                    <a:pt x="44" y="151"/>
                    <a:pt x="45" y="160"/>
                  </a:cubicBezTo>
                  <a:cubicBezTo>
                    <a:pt x="46" y="169"/>
                    <a:pt x="51" y="178"/>
                    <a:pt x="49" y="189"/>
                  </a:cubicBezTo>
                  <a:cubicBezTo>
                    <a:pt x="45" y="205"/>
                    <a:pt x="14" y="217"/>
                    <a:pt x="0" y="207"/>
                  </a:cubicBezTo>
                  <a:cubicBezTo>
                    <a:pt x="12" y="224"/>
                    <a:pt x="25" y="233"/>
                    <a:pt x="40" y="229"/>
                  </a:cubicBezTo>
                  <a:cubicBezTo>
                    <a:pt x="55" y="226"/>
                    <a:pt x="66" y="215"/>
                    <a:pt x="75" y="202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5" y="186"/>
                    <a:pt x="82" y="175"/>
                    <a:pt x="76" y="167"/>
                  </a:cubicBezTo>
                  <a:cubicBezTo>
                    <a:pt x="77" y="167"/>
                    <a:pt x="77" y="167"/>
                    <a:pt x="77" y="167"/>
                  </a:cubicBezTo>
                  <a:cubicBezTo>
                    <a:pt x="83" y="166"/>
                    <a:pt x="96" y="150"/>
                    <a:pt x="98" y="127"/>
                  </a:cubicBezTo>
                  <a:close/>
                </a:path>
              </a:pathLst>
            </a:custGeom>
            <a:solidFill>
              <a:srgbClr val="B78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81">
              <a:extLst>
                <a:ext uri="{FF2B5EF4-FFF2-40B4-BE49-F238E27FC236}">
                  <a16:creationId xmlns:a16="http://schemas.microsoft.com/office/drawing/2014/main" id="{C2014197-6599-41B0-BB76-A19D273AFF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" y="826"/>
              <a:ext cx="101" cy="175"/>
            </a:xfrm>
            <a:custGeom>
              <a:avLst/>
              <a:gdLst>
                <a:gd name="T0" fmla="*/ 83 w 91"/>
                <a:gd name="T1" fmla="*/ 197 h 148"/>
                <a:gd name="T2" fmla="*/ 70 w 91"/>
                <a:gd name="T3" fmla="*/ 155 h 148"/>
                <a:gd name="T4" fmla="*/ 51 w 91"/>
                <a:gd name="T5" fmla="*/ 121 h 148"/>
                <a:gd name="T6" fmla="*/ 18 w 91"/>
                <a:gd name="T7" fmla="*/ 57 h 148"/>
                <a:gd name="T8" fmla="*/ 3 w 91"/>
                <a:gd name="T9" fmla="*/ 26 h 148"/>
                <a:gd name="T10" fmla="*/ 57 w 91"/>
                <a:gd name="T11" fmla="*/ 175 h 148"/>
                <a:gd name="T12" fmla="*/ 90 w 91"/>
                <a:gd name="T13" fmla="*/ 244 h 148"/>
                <a:gd name="T14" fmla="*/ 124 w 91"/>
                <a:gd name="T15" fmla="*/ 232 h 148"/>
                <a:gd name="T16" fmla="*/ 83 w 91"/>
                <a:gd name="T17" fmla="*/ 197 h 148"/>
                <a:gd name="T18" fmla="*/ 0 w 91"/>
                <a:gd name="T19" fmla="*/ 1 h 148"/>
                <a:gd name="T20" fmla="*/ 0 w 91"/>
                <a:gd name="T21" fmla="*/ 0 h 148"/>
                <a:gd name="T22" fmla="*/ 0 w 91"/>
                <a:gd name="T23" fmla="*/ 0 h 148"/>
                <a:gd name="T24" fmla="*/ 0 w 91"/>
                <a:gd name="T25" fmla="*/ 1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1" h="148">
                  <a:moveTo>
                    <a:pt x="61" y="119"/>
                  </a:moveTo>
                  <a:cubicBezTo>
                    <a:pt x="56" y="112"/>
                    <a:pt x="55" y="103"/>
                    <a:pt x="51" y="94"/>
                  </a:cubicBezTo>
                  <a:cubicBezTo>
                    <a:pt x="47" y="86"/>
                    <a:pt x="42" y="80"/>
                    <a:pt x="37" y="73"/>
                  </a:cubicBezTo>
                  <a:cubicBezTo>
                    <a:pt x="28" y="61"/>
                    <a:pt x="19" y="48"/>
                    <a:pt x="13" y="35"/>
                  </a:cubicBezTo>
                  <a:cubicBezTo>
                    <a:pt x="10" y="30"/>
                    <a:pt x="6" y="23"/>
                    <a:pt x="3" y="16"/>
                  </a:cubicBezTo>
                  <a:cubicBezTo>
                    <a:pt x="13" y="54"/>
                    <a:pt x="28" y="75"/>
                    <a:pt x="41" y="106"/>
                  </a:cubicBezTo>
                  <a:cubicBezTo>
                    <a:pt x="49" y="123"/>
                    <a:pt x="57" y="137"/>
                    <a:pt x="66" y="147"/>
                  </a:cubicBezTo>
                  <a:cubicBezTo>
                    <a:pt x="76" y="148"/>
                    <a:pt x="86" y="147"/>
                    <a:pt x="91" y="140"/>
                  </a:cubicBezTo>
                  <a:cubicBezTo>
                    <a:pt x="77" y="138"/>
                    <a:pt x="69" y="131"/>
                    <a:pt x="61" y="119"/>
                  </a:cubicBezTo>
                  <a:close/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78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82">
              <a:extLst>
                <a:ext uri="{FF2B5EF4-FFF2-40B4-BE49-F238E27FC236}">
                  <a16:creationId xmlns:a16="http://schemas.microsoft.com/office/drawing/2014/main" id="{448F02E9-0A56-45E5-B1F4-80771F89F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421"/>
              <a:ext cx="54" cy="31"/>
            </a:xfrm>
            <a:custGeom>
              <a:avLst/>
              <a:gdLst>
                <a:gd name="T0" fmla="*/ 66 w 49"/>
                <a:gd name="T1" fmla="*/ 2 h 27"/>
                <a:gd name="T2" fmla="*/ 35 w 49"/>
                <a:gd name="T3" fmla="*/ 0 h 27"/>
                <a:gd name="T4" fmla="*/ 26 w 49"/>
                <a:gd name="T5" fmla="*/ 1 h 27"/>
                <a:gd name="T6" fmla="*/ 0 w 49"/>
                <a:gd name="T7" fmla="*/ 41 h 27"/>
                <a:gd name="T8" fmla="*/ 2 w 49"/>
                <a:gd name="T9" fmla="*/ 41 h 27"/>
                <a:gd name="T10" fmla="*/ 11 w 49"/>
                <a:gd name="T11" fmla="*/ 39 h 27"/>
                <a:gd name="T12" fmla="*/ 17 w 49"/>
                <a:gd name="T13" fmla="*/ 26 h 27"/>
                <a:gd name="T14" fmla="*/ 56 w 49"/>
                <a:gd name="T15" fmla="*/ 2 h 27"/>
                <a:gd name="T16" fmla="*/ 66 w 49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7">
                  <a:moveTo>
                    <a:pt x="49" y="2"/>
                  </a:moveTo>
                  <a:cubicBezTo>
                    <a:pt x="41" y="1"/>
                    <a:pt x="34" y="0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4" y="26"/>
                    <a:pt x="6" y="26"/>
                    <a:pt x="8" y="26"/>
                  </a:cubicBezTo>
                  <a:cubicBezTo>
                    <a:pt x="10" y="23"/>
                    <a:pt x="11" y="19"/>
                    <a:pt x="13" y="17"/>
                  </a:cubicBezTo>
                  <a:cubicBezTo>
                    <a:pt x="20" y="8"/>
                    <a:pt x="31" y="4"/>
                    <a:pt x="42" y="2"/>
                  </a:cubicBezTo>
                  <a:cubicBezTo>
                    <a:pt x="44" y="2"/>
                    <a:pt x="46" y="2"/>
                    <a:pt x="49" y="2"/>
                  </a:cubicBezTo>
                  <a:close/>
                </a:path>
              </a:pathLst>
            </a:custGeom>
            <a:solidFill>
              <a:srgbClr val="AD7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83">
              <a:extLst>
                <a:ext uri="{FF2B5EF4-FFF2-40B4-BE49-F238E27FC236}">
                  <a16:creationId xmlns:a16="http://schemas.microsoft.com/office/drawing/2014/main" id="{3635DAD4-213A-4FF8-95CB-136A6C00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441"/>
              <a:ext cx="98" cy="192"/>
            </a:xfrm>
            <a:custGeom>
              <a:avLst/>
              <a:gdLst>
                <a:gd name="T0" fmla="*/ 119 w 88"/>
                <a:gd name="T1" fmla="*/ 216 h 163"/>
                <a:gd name="T2" fmla="*/ 101 w 88"/>
                <a:gd name="T3" fmla="*/ 135 h 163"/>
                <a:gd name="T4" fmla="*/ 87 w 88"/>
                <a:gd name="T5" fmla="*/ 92 h 163"/>
                <a:gd name="T6" fmla="*/ 82 w 88"/>
                <a:gd name="T7" fmla="*/ 81 h 163"/>
                <a:gd name="T8" fmla="*/ 33 w 88"/>
                <a:gd name="T9" fmla="*/ 22 h 163"/>
                <a:gd name="T10" fmla="*/ 0 w 88"/>
                <a:gd name="T11" fmla="*/ 0 h 163"/>
                <a:gd name="T12" fmla="*/ 21 w 88"/>
                <a:gd name="T13" fmla="*/ 25 h 163"/>
                <a:gd name="T14" fmla="*/ 43 w 88"/>
                <a:gd name="T15" fmla="*/ 73 h 163"/>
                <a:gd name="T16" fmla="*/ 91 w 88"/>
                <a:gd name="T17" fmla="*/ 251 h 163"/>
                <a:gd name="T18" fmla="*/ 89 w 88"/>
                <a:gd name="T19" fmla="*/ 256 h 163"/>
                <a:gd name="T20" fmla="*/ 91 w 88"/>
                <a:gd name="T21" fmla="*/ 266 h 163"/>
                <a:gd name="T22" fmla="*/ 119 w 88"/>
                <a:gd name="T23" fmla="*/ 216 h 1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163">
                  <a:moveTo>
                    <a:pt x="86" y="132"/>
                  </a:moveTo>
                  <a:cubicBezTo>
                    <a:pt x="79" y="113"/>
                    <a:pt x="81" y="107"/>
                    <a:pt x="74" y="83"/>
                  </a:cubicBezTo>
                  <a:cubicBezTo>
                    <a:pt x="72" y="73"/>
                    <a:pt x="68" y="64"/>
                    <a:pt x="63" y="56"/>
                  </a:cubicBezTo>
                  <a:cubicBezTo>
                    <a:pt x="61" y="53"/>
                    <a:pt x="60" y="51"/>
                    <a:pt x="59" y="50"/>
                  </a:cubicBezTo>
                  <a:cubicBezTo>
                    <a:pt x="48" y="33"/>
                    <a:pt x="34" y="21"/>
                    <a:pt x="24" y="14"/>
                  </a:cubicBezTo>
                  <a:cubicBezTo>
                    <a:pt x="17" y="9"/>
                    <a:pt x="8" y="4"/>
                    <a:pt x="0" y="0"/>
                  </a:cubicBezTo>
                  <a:cubicBezTo>
                    <a:pt x="5" y="5"/>
                    <a:pt x="10" y="10"/>
                    <a:pt x="15" y="15"/>
                  </a:cubicBezTo>
                  <a:cubicBezTo>
                    <a:pt x="21" y="23"/>
                    <a:pt x="27" y="34"/>
                    <a:pt x="31" y="45"/>
                  </a:cubicBezTo>
                  <a:cubicBezTo>
                    <a:pt x="64" y="71"/>
                    <a:pt x="76" y="107"/>
                    <a:pt x="66" y="154"/>
                  </a:cubicBezTo>
                  <a:cubicBezTo>
                    <a:pt x="65" y="156"/>
                    <a:pt x="65" y="156"/>
                    <a:pt x="65" y="156"/>
                  </a:cubicBezTo>
                  <a:cubicBezTo>
                    <a:pt x="65" y="157"/>
                    <a:pt x="65" y="160"/>
                    <a:pt x="66" y="163"/>
                  </a:cubicBezTo>
                  <a:cubicBezTo>
                    <a:pt x="78" y="159"/>
                    <a:pt x="88" y="143"/>
                    <a:pt x="86" y="132"/>
                  </a:cubicBezTo>
                  <a:close/>
                </a:path>
              </a:pathLst>
            </a:custGeom>
            <a:solidFill>
              <a:srgbClr val="AD7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84">
              <a:extLst>
                <a:ext uri="{FF2B5EF4-FFF2-40B4-BE49-F238E27FC236}">
                  <a16:creationId xmlns:a16="http://schemas.microsoft.com/office/drawing/2014/main" id="{DA715FCE-62B1-48E0-8792-B364AA9F3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" y="495"/>
              <a:ext cx="69" cy="42"/>
            </a:xfrm>
            <a:custGeom>
              <a:avLst/>
              <a:gdLst>
                <a:gd name="T0" fmla="*/ 12 w 63"/>
                <a:gd name="T1" fmla="*/ 55 h 36"/>
                <a:gd name="T2" fmla="*/ 39 w 63"/>
                <a:gd name="T3" fmla="*/ 55 h 36"/>
                <a:gd name="T4" fmla="*/ 64 w 63"/>
                <a:gd name="T5" fmla="*/ 55 h 36"/>
                <a:gd name="T6" fmla="*/ 83 w 63"/>
                <a:gd name="T7" fmla="*/ 0 h 36"/>
                <a:gd name="T8" fmla="*/ 67 w 63"/>
                <a:gd name="T9" fmla="*/ 25 h 36"/>
                <a:gd name="T10" fmla="*/ 43 w 63"/>
                <a:gd name="T11" fmla="*/ 43 h 36"/>
                <a:gd name="T12" fmla="*/ 0 w 63"/>
                <a:gd name="T13" fmla="*/ 4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9" y="34"/>
                  </a:moveTo>
                  <a:cubicBezTo>
                    <a:pt x="16" y="35"/>
                    <a:pt x="23" y="34"/>
                    <a:pt x="30" y="34"/>
                  </a:cubicBezTo>
                  <a:cubicBezTo>
                    <a:pt x="36" y="34"/>
                    <a:pt x="43" y="36"/>
                    <a:pt x="48" y="34"/>
                  </a:cubicBezTo>
                  <a:cubicBezTo>
                    <a:pt x="57" y="32"/>
                    <a:pt x="62" y="8"/>
                    <a:pt x="63" y="0"/>
                  </a:cubicBezTo>
                  <a:cubicBezTo>
                    <a:pt x="59" y="1"/>
                    <a:pt x="54" y="11"/>
                    <a:pt x="51" y="15"/>
                  </a:cubicBezTo>
                  <a:cubicBezTo>
                    <a:pt x="46" y="23"/>
                    <a:pt x="42" y="26"/>
                    <a:pt x="33" y="27"/>
                  </a:cubicBezTo>
                  <a:cubicBezTo>
                    <a:pt x="23" y="28"/>
                    <a:pt x="10" y="33"/>
                    <a:pt x="0" y="27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85">
              <a:extLst>
                <a:ext uri="{FF2B5EF4-FFF2-40B4-BE49-F238E27FC236}">
                  <a16:creationId xmlns:a16="http://schemas.microsoft.com/office/drawing/2014/main" id="{DDB69798-C576-41B2-BE87-7F0EAF5B0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" y="555"/>
              <a:ext cx="63" cy="45"/>
            </a:xfrm>
            <a:custGeom>
              <a:avLst/>
              <a:gdLst>
                <a:gd name="T0" fmla="*/ 3 w 57"/>
                <a:gd name="T1" fmla="*/ 53 h 38"/>
                <a:gd name="T2" fmla="*/ 31 w 57"/>
                <a:gd name="T3" fmla="*/ 62 h 38"/>
                <a:gd name="T4" fmla="*/ 59 w 57"/>
                <a:gd name="T5" fmla="*/ 62 h 38"/>
                <a:gd name="T6" fmla="*/ 69 w 57"/>
                <a:gd name="T7" fmla="*/ 37 h 38"/>
                <a:gd name="T8" fmla="*/ 77 w 57"/>
                <a:gd name="T9" fmla="*/ 0 h 38"/>
                <a:gd name="T10" fmla="*/ 44 w 57"/>
                <a:gd name="T11" fmla="*/ 44 h 38"/>
                <a:gd name="T12" fmla="*/ 0 w 57"/>
                <a:gd name="T13" fmla="*/ 39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8">
                  <a:moveTo>
                    <a:pt x="3" y="32"/>
                  </a:moveTo>
                  <a:cubicBezTo>
                    <a:pt x="4" y="36"/>
                    <a:pt x="18" y="36"/>
                    <a:pt x="23" y="37"/>
                  </a:cubicBezTo>
                  <a:cubicBezTo>
                    <a:pt x="29" y="38"/>
                    <a:pt x="37" y="38"/>
                    <a:pt x="43" y="37"/>
                  </a:cubicBezTo>
                  <a:cubicBezTo>
                    <a:pt x="51" y="35"/>
                    <a:pt x="50" y="29"/>
                    <a:pt x="51" y="22"/>
                  </a:cubicBezTo>
                  <a:cubicBezTo>
                    <a:pt x="53" y="15"/>
                    <a:pt x="57" y="7"/>
                    <a:pt x="57" y="0"/>
                  </a:cubicBezTo>
                  <a:cubicBezTo>
                    <a:pt x="46" y="7"/>
                    <a:pt x="48" y="23"/>
                    <a:pt x="33" y="26"/>
                  </a:cubicBezTo>
                  <a:cubicBezTo>
                    <a:pt x="27" y="27"/>
                    <a:pt x="2" y="32"/>
                    <a:pt x="0" y="24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86">
              <a:extLst>
                <a:ext uri="{FF2B5EF4-FFF2-40B4-BE49-F238E27FC236}">
                  <a16:creationId xmlns:a16="http://schemas.microsoft.com/office/drawing/2014/main" id="{C5EAC599-CB1E-4FB8-A482-0F303EE24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581"/>
              <a:ext cx="70" cy="73"/>
            </a:xfrm>
            <a:custGeom>
              <a:avLst/>
              <a:gdLst>
                <a:gd name="T0" fmla="*/ 2 w 63"/>
                <a:gd name="T1" fmla="*/ 0 h 62"/>
                <a:gd name="T2" fmla="*/ 42 w 63"/>
                <a:gd name="T3" fmla="*/ 61 h 62"/>
                <a:gd name="T4" fmla="*/ 69 w 63"/>
                <a:gd name="T5" fmla="*/ 68 h 62"/>
                <a:gd name="T6" fmla="*/ 81 w 63"/>
                <a:gd name="T7" fmla="*/ 53 h 62"/>
                <a:gd name="T8" fmla="*/ 81 w 63"/>
                <a:gd name="T9" fmla="*/ 100 h 62"/>
                <a:gd name="T10" fmla="*/ 67 w 63"/>
                <a:gd name="T11" fmla="*/ 101 h 62"/>
                <a:gd name="T12" fmla="*/ 52 w 63"/>
                <a:gd name="T13" fmla="*/ 94 h 62"/>
                <a:gd name="T14" fmla="*/ 0 w 63"/>
                <a:gd name="T15" fmla="*/ 39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2">
                  <a:moveTo>
                    <a:pt x="2" y="0"/>
                  </a:moveTo>
                  <a:cubicBezTo>
                    <a:pt x="0" y="15"/>
                    <a:pt x="18" y="32"/>
                    <a:pt x="31" y="37"/>
                  </a:cubicBezTo>
                  <a:cubicBezTo>
                    <a:pt x="36" y="40"/>
                    <a:pt x="44" y="44"/>
                    <a:pt x="50" y="42"/>
                  </a:cubicBezTo>
                  <a:cubicBezTo>
                    <a:pt x="55" y="41"/>
                    <a:pt x="56" y="36"/>
                    <a:pt x="59" y="32"/>
                  </a:cubicBezTo>
                  <a:cubicBezTo>
                    <a:pt x="61" y="36"/>
                    <a:pt x="63" y="58"/>
                    <a:pt x="59" y="61"/>
                  </a:cubicBezTo>
                  <a:cubicBezTo>
                    <a:pt x="58" y="62"/>
                    <a:pt x="51" y="62"/>
                    <a:pt x="49" y="62"/>
                  </a:cubicBezTo>
                  <a:cubicBezTo>
                    <a:pt x="44" y="62"/>
                    <a:pt x="42" y="60"/>
                    <a:pt x="38" y="58"/>
                  </a:cubicBezTo>
                  <a:cubicBezTo>
                    <a:pt x="23" y="49"/>
                    <a:pt x="9" y="38"/>
                    <a:pt x="0" y="24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87">
              <a:extLst>
                <a:ext uri="{FF2B5EF4-FFF2-40B4-BE49-F238E27FC236}">
                  <a16:creationId xmlns:a16="http://schemas.microsoft.com/office/drawing/2014/main" id="{95B9535E-F8BB-46C4-9727-C28F7480C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446"/>
              <a:ext cx="59" cy="164"/>
            </a:xfrm>
            <a:custGeom>
              <a:avLst/>
              <a:gdLst>
                <a:gd name="T0" fmla="*/ 0 w 53"/>
                <a:gd name="T1" fmla="*/ 0 h 139"/>
                <a:gd name="T2" fmla="*/ 18 w 53"/>
                <a:gd name="T3" fmla="*/ 63 h 139"/>
                <a:gd name="T4" fmla="*/ 40 w 53"/>
                <a:gd name="T5" fmla="*/ 109 h 139"/>
                <a:gd name="T6" fmla="*/ 69 w 53"/>
                <a:gd name="T7" fmla="*/ 171 h 139"/>
                <a:gd name="T8" fmla="*/ 66 w 53"/>
                <a:gd name="T9" fmla="*/ 228 h 139"/>
                <a:gd name="T10" fmla="*/ 53 w 53"/>
                <a:gd name="T11" fmla="*/ 211 h 139"/>
                <a:gd name="T12" fmla="*/ 53 w 53"/>
                <a:gd name="T13" fmla="*/ 177 h 139"/>
                <a:gd name="T14" fmla="*/ 39 w 53"/>
                <a:gd name="T15" fmla="*/ 140 h 139"/>
                <a:gd name="T16" fmla="*/ 16 w 53"/>
                <a:gd name="T17" fmla="*/ 100 h 139"/>
                <a:gd name="T18" fmla="*/ 8 w 53"/>
                <a:gd name="T19" fmla="*/ 79 h 139"/>
                <a:gd name="T20" fmla="*/ 1 w 53"/>
                <a:gd name="T21" fmla="*/ 34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139">
                  <a:moveTo>
                    <a:pt x="0" y="0"/>
                  </a:moveTo>
                  <a:cubicBezTo>
                    <a:pt x="0" y="14"/>
                    <a:pt x="8" y="26"/>
                    <a:pt x="13" y="38"/>
                  </a:cubicBezTo>
                  <a:cubicBezTo>
                    <a:pt x="18" y="48"/>
                    <a:pt x="21" y="58"/>
                    <a:pt x="29" y="66"/>
                  </a:cubicBezTo>
                  <a:cubicBezTo>
                    <a:pt x="39" y="77"/>
                    <a:pt x="47" y="89"/>
                    <a:pt x="50" y="104"/>
                  </a:cubicBezTo>
                  <a:cubicBezTo>
                    <a:pt x="52" y="113"/>
                    <a:pt x="53" y="132"/>
                    <a:pt x="48" y="139"/>
                  </a:cubicBezTo>
                  <a:cubicBezTo>
                    <a:pt x="42" y="137"/>
                    <a:pt x="41" y="136"/>
                    <a:pt x="39" y="129"/>
                  </a:cubicBezTo>
                  <a:cubicBezTo>
                    <a:pt x="38" y="122"/>
                    <a:pt x="39" y="115"/>
                    <a:pt x="39" y="108"/>
                  </a:cubicBezTo>
                  <a:cubicBezTo>
                    <a:pt x="38" y="98"/>
                    <a:pt x="35" y="93"/>
                    <a:pt x="28" y="86"/>
                  </a:cubicBezTo>
                  <a:cubicBezTo>
                    <a:pt x="22" y="78"/>
                    <a:pt x="18" y="70"/>
                    <a:pt x="12" y="61"/>
                  </a:cubicBezTo>
                  <a:cubicBezTo>
                    <a:pt x="10" y="57"/>
                    <a:pt x="7" y="53"/>
                    <a:pt x="5" y="48"/>
                  </a:cubicBezTo>
                  <a:cubicBezTo>
                    <a:pt x="3" y="39"/>
                    <a:pt x="4" y="30"/>
                    <a:pt x="1" y="2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88">
              <a:extLst>
                <a:ext uri="{FF2B5EF4-FFF2-40B4-BE49-F238E27FC236}">
                  <a16:creationId xmlns:a16="http://schemas.microsoft.com/office/drawing/2014/main" id="{FA0DDA58-3BD5-4366-944D-4D694B2FB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391"/>
              <a:ext cx="65" cy="28"/>
            </a:xfrm>
            <a:custGeom>
              <a:avLst/>
              <a:gdLst>
                <a:gd name="T0" fmla="*/ 22 w 58"/>
                <a:gd name="T1" fmla="*/ 39 h 24"/>
                <a:gd name="T2" fmla="*/ 59 w 58"/>
                <a:gd name="T3" fmla="*/ 22 h 24"/>
                <a:gd name="T4" fmla="*/ 65 w 58"/>
                <a:gd name="T5" fmla="*/ 2 h 24"/>
                <a:gd name="T6" fmla="*/ 0 w 58"/>
                <a:gd name="T7" fmla="*/ 3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24">
                  <a:moveTo>
                    <a:pt x="16" y="24"/>
                  </a:moveTo>
                  <a:cubicBezTo>
                    <a:pt x="22" y="24"/>
                    <a:pt x="34" y="16"/>
                    <a:pt x="42" y="14"/>
                  </a:cubicBezTo>
                  <a:cubicBezTo>
                    <a:pt x="49" y="12"/>
                    <a:pt x="58" y="6"/>
                    <a:pt x="46" y="2"/>
                  </a:cubicBezTo>
                  <a:cubicBezTo>
                    <a:pt x="35" y="0"/>
                    <a:pt x="6" y="11"/>
                    <a:pt x="0" y="2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89">
              <a:extLst>
                <a:ext uri="{FF2B5EF4-FFF2-40B4-BE49-F238E27FC236}">
                  <a16:creationId xmlns:a16="http://schemas.microsoft.com/office/drawing/2014/main" id="{A832FD14-48E1-434B-BFA0-E9291E679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408"/>
              <a:ext cx="19" cy="15"/>
            </a:xfrm>
            <a:custGeom>
              <a:avLst/>
              <a:gdLst>
                <a:gd name="T0" fmla="*/ 19 w 17"/>
                <a:gd name="T1" fmla="*/ 0 h 13"/>
                <a:gd name="T2" fmla="*/ 23 w 17"/>
                <a:gd name="T3" fmla="*/ 17 h 13"/>
                <a:gd name="T4" fmla="*/ 0 w 17"/>
                <a:gd name="T5" fmla="*/ 1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9" y="6"/>
                    <a:pt x="16" y="7"/>
                    <a:pt x="17" y="11"/>
                  </a:cubicBezTo>
                  <a:cubicBezTo>
                    <a:pt x="13" y="13"/>
                    <a:pt x="5" y="9"/>
                    <a:pt x="0" y="9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90">
              <a:extLst>
                <a:ext uri="{FF2B5EF4-FFF2-40B4-BE49-F238E27FC236}">
                  <a16:creationId xmlns:a16="http://schemas.microsoft.com/office/drawing/2014/main" id="{724D8B69-46E7-4F0E-86B8-A756F20AB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454"/>
              <a:ext cx="60" cy="41"/>
            </a:xfrm>
            <a:custGeom>
              <a:avLst/>
              <a:gdLst>
                <a:gd name="T0" fmla="*/ 0 w 54"/>
                <a:gd name="T1" fmla="*/ 21 h 35"/>
                <a:gd name="T2" fmla="*/ 18 w 54"/>
                <a:gd name="T3" fmla="*/ 29 h 35"/>
                <a:gd name="T4" fmla="*/ 41 w 54"/>
                <a:gd name="T5" fmla="*/ 29 h 35"/>
                <a:gd name="T6" fmla="*/ 69 w 54"/>
                <a:gd name="T7" fmla="*/ 0 h 35"/>
                <a:gd name="T8" fmla="*/ 32 w 54"/>
                <a:gd name="T9" fmla="*/ 56 h 35"/>
                <a:gd name="T10" fmla="*/ 14 w 54"/>
                <a:gd name="T11" fmla="*/ 3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5">
                  <a:moveTo>
                    <a:pt x="0" y="13"/>
                  </a:moveTo>
                  <a:cubicBezTo>
                    <a:pt x="6" y="12"/>
                    <a:pt x="8" y="17"/>
                    <a:pt x="13" y="18"/>
                  </a:cubicBezTo>
                  <a:cubicBezTo>
                    <a:pt x="19" y="21"/>
                    <a:pt x="24" y="19"/>
                    <a:pt x="30" y="18"/>
                  </a:cubicBezTo>
                  <a:cubicBezTo>
                    <a:pt x="43" y="14"/>
                    <a:pt x="45" y="12"/>
                    <a:pt x="50" y="0"/>
                  </a:cubicBezTo>
                  <a:cubicBezTo>
                    <a:pt x="54" y="19"/>
                    <a:pt x="34" y="23"/>
                    <a:pt x="23" y="35"/>
                  </a:cubicBezTo>
                  <a:cubicBezTo>
                    <a:pt x="19" y="31"/>
                    <a:pt x="15" y="24"/>
                    <a:pt x="11" y="20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Freeform 91">
              <a:extLst>
                <a:ext uri="{FF2B5EF4-FFF2-40B4-BE49-F238E27FC236}">
                  <a16:creationId xmlns:a16="http://schemas.microsoft.com/office/drawing/2014/main" id="{6E983756-509A-4310-B90A-381297F96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511"/>
              <a:ext cx="46" cy="66"/>
            </a:xfrm>
            <a:custGeom>
              <a:avLst/>
              <a:gdLst>
                <a:gd name="T0" fmla="*/ 9 w 42"/>
                <a:gd name="T1" fmla="*/ 29 h 56"/>
                <a:gd name="T2" fmla="*/ 14 w 42"/>
                <a:gd name="T3" fmla="*/ 92 h 56"/>
                <a:gd name="T4" fmla="*/ 34 w 42"/>
                <a:gd name="T5" fmla="*/ 39 h 56"/>
                <a:gd name="T6" fmla="*/ 46 w 42"/>
                <a:gd name="T7" fmla="*/ 0 h 56"/>
                <a:gd name="T8" fmla="*/ 27 w 42"/>
                <a:gd name="T9" fmla="*/ 25 h 56"/>
                <a:gd name="T10" fmla="*/ 0 w 42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6">
                  <a:moveTo>
                    <a:pt x="6" y="18"/>
                  </a:moveTo>
                  <a:cubicBezTo>
                    <a:pt x="7" y="31"/>
                    <a:pt x="11" y="43"/>
                    <a:pt x="11" y="56"/>
                  </a:cubicBezTo>
                  <a:cubicBezTo>
                    <a:pt x="14" y="45"/>
                    <a:pt x="18" y="34"/>
                    <a:pt x="26" y="24"/>
                  </a:cubicBezTo>
                  <a:cubicBezTo>
                    <a:pt x="33" y="16"/>
                    <a:pt x="42" y="13"/>
                    <a:pt x="35" y="0"/>
                  </a:cubicBezTo>
                  <a:cubicBezTo>
                    <a:pt x="38" y="10"/>
                    <a:pt x="30" y="15"/>
                    <a:pt x="21" y="15"/>
                  </a:cubicBezTo>
                  <a:cubicBezTo>
                    <a:pt x="10" y="16"/>
                    <a:pt x="10" y="7"/>
                    <a:pt x="0" y="5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5" name="Freeform 92">
              <a:extLst>
                <a:ext uri="{FF2B5EF4-FFF2-40B4-BE49-F238E27FC236}">
                  <a16:creationId xmlns:a16="http://schemas.microsoft.com/office/drawing/2014/main" id="{2796271B-38C1-44FE-A1F9-6DAA4318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209"/>
              <a:ext cx="197" cy="84"/>
            </a:xfrm>
            <a:custGeom>
              <a:avLst/>
              <a:gdLst>
                <a:gd name="T0" fmla="*/ 42 w 178"/>
                <a:gd name="T1" fmla="*/ 92 h 71"/>
                <a:gd name="T2" fmla="*/ 72 w 178"/>
                <a:gd name="T3" fmla="*/ 106 h 71"/>
                <a:gd name="T4" fmla="*/ 111 w 178"/>
                <a:gd name="T5" fmla="*/ 109 h 71"/>
                <a:gd name="T6" fmla="*/ 187 w 178"/>
                <a:gd name="T7" fmla="*/ 108 h 71"/>
                <a:gd name="T8" fmla="*/ 226 w 178"/>
                <a:gd name="T9" fmla="*/ 108 h 71"/>
                <a:gd name="T10" fmla="*/ 232 w 178"/>
                <a:gd name="T11" fmla="*/ 79 h 71"/>
                <a:gd name="T12" fmla="*/ 193 w 178"/>
                <a:gd name="T13" fmla="*/ 0 h 71"/>
                <a:gd name="T14" fmla="*/ 195 w 178"/>
                <a:gd name="T15" fmla="*/ 76 h 71"/>
                <a:gd name="T16" fmla="*/ 123 w 178"/>
                <a:gd name="T17" fmla="*/ 75 h 71"/>
                <a:gd name="T18" fmla="*/ 46 w 178"/>
                <a:gd name="T19" fmla="*/ 70 h 71"/>
                <a:gd name="T20" fmla="*/ 0 w 178"/>
                <a:gd name="T21" fmla="*/ 117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1" y="56"/>
                  </a:moveTo>
                  <a:cubicBezTo>
                    <a:pt x="42" y="56"/>
                    <a:pt x="43" y="59"/>
                    <a:pt x="53" y="64"/>
                  </a:cubicBezTo>
                  <a:cubicBezTo>
                    <a:pt x="61" y="68"/>
                    <a:pt x="71" y="66"/>
                    <a:pt x="81" y="66"/>
                  </a:cubicBezTo>
                  <a:cubicBezTo>
                    <a:pt x="100" y="65"/>
                    <a:pt x="119" y="65"/>
                    <a:pt x="138" y="65"/>
                  </a:cubicBezTo>
                  <a:cubicBezTo>
                    <a:pt x="147" y="65"/>
                    <a:pt x="157" y="65"/>
                    <a:pt x="166" y="65"/>
                  </a:cubicBezTo>
                  <a:cubicBezTo>
                    <a:pt x="178" y="64"/>
                    <a:pt x="176" y="58"/>
                    <a:pt x="172" y="48"/>
                  </a:cubicBezTo>
                  <a:cubicBezTo>
                    <a:pt x="166" y="33"/>
                    <a:pt x="155" y="10"/>
                    <a:pt x="142" y="0"/>
                  </a:cubicBezTo>
                  <a:cubicBezTo>
                    <a:pt x="143" y="16"/>
                    <a:pt x="166" y="33"/>
                    <a:pt x="144" y="46"/>
                  </a:cubicBezTo>
                  <a:cubicBezTo>
                    <a:pt x="128" y="55"/>
                    <a:pt x="107" y="49"/>
                    <a:pt x="90" y="45"/>
                  </a:cubicBezTo>
                  <a:cubicBezTo>
                    <a:pt x="72" y="41"/>
                    <a:pt x="52" y="36"/>
                    <a:pt x="34" y="42"/>
                  </a:cubicBezTo>
                  <a:cubicBezTo>
                    <a:pt x="22" y="47"/>
                    <a:pt x="1" y="57"/>
                    <a:pt x="0" y="7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6" name="Freeform 93">
              <a:extLst>
                <a:ext uri="{FF2B5EF4-FFF2-40B4-BE49-F238E27FC236}">
                  <a16:creationId xmlns:a16="http://schemas.microsoft.com/office/drawing/2014/main" id="{15E055FC-68D9-40A2-B0BB-C5E5908C9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11"/>
              <a:ext cx="38" cy="43"/>
            </a:xfrm>
            <a:custGeom>
              <a:avLst/>
              <a:gdLst>
                <a:gd name="T0" fmla="*/ 35 w 34"/>
                <a:gd name="T1" fmla="*/ 1 h 36"/>
                <a:gd name="T2" fmla="*/ 40 w 34"/>
                <a:gd name="T3" fmla="*/ 50 h 36"/>
                <a:gd name="T4" fmla="*/ 25 w 34"/>
                <a:gd name="T5" fmla="*/ 54 h 36"/>
                <a:gd name="T6" fmla="*/ 0 w 34"/>
                <a:gd name="T7" fmla="*/ 53 h 36"/>
                <a:gd name="T8" fmla="*/ 29 w 34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25" y="1"/>
                  </a:moveTo>
                  <a:cubicBezTo>
                    <a:pt x="34" y="7"/>
                    <a:pt x="32" y="20"/>
                    <a:pt x="29" y="29"/>
                  </a:cubicBezTo>
                  <a:cubicBezTo>
                    <a:pt x="25" y="36"/>
                    <a:pt x="26" y="34"/>
                    <a:pt x="18" y="32"/>
                  </a:cubicBezTo>
                  <a:cubicBezTo>
                    <a:pt x="12" y="31"/>
                    <a:pt x="6" y="32"/>
                    <a:pt x="0" y="31"/>
                  </a:cubicBezTo>
                  <a:cubicBezTo>
                    <a:pt x="11" y="24"/>
                    <a:pt x="28" y="17"/>
                    <a:pt x="21" y="0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7" name="Freeform 94">
              <a:extLst>
                <a:ext uri="{FF2B5EF4-FFF2-40B4-BE49-F238E27FC236}">
                  <a16:creationId xmlns:a16="http://schemas.microsoft.com/office/drawing/2014/main" id="{7117A64A-B1ED-4494-976D-64B5CFE3A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00"/>
              <a:ext cx="23" cy="44"/>
            </a:xfrm>
            <a:custGeom>
              <a:avLst/>
              <a:gdLst>
                <a:gd name="T0" fmla="*/ 1 w 21"/>
                <a:gd name="T1" fmla="*/ 2 h 38"/>
                <a:gd name="T2" fmla="*/ 0 w 21"/>
                <a:gd name="T3" fmla="*/ 59 h 38"/>
                <a:gd name="T4" fmla="*/ 2 w 21"/>
                <a:gd name="T5" fmla="*/ 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8">
                  <a:moveTo>
                    <a:pt x="1" y="2"/>
                  </a:moveTo>
                  <a:cubicBezTo>
                    <a:pt x="21" y="0"/>
                    <a:pt x="19" y="35"/>
                    <a:pt x="0" y="38"/>
                  </a:cubicBezTo>
                  <a:cubicBezTo>
                    <a:pt x="11" y="23"/>
                    <a:pt x="4" y="17"/>
                    <a:pt x="2" y="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8" name="Freeform 95">
              <a:extLst>
                <a:ext uri="{FF2B5EF4-FFF2-40B4-BE49-F238E27FC236}">
                  <a16:creationId xmlns:a16="http://schemas.microsoft.com/office/drawing/2014/main" id="{BB8D812C-E27B-4D02-A949-2CE83032C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16"/>
              <a:ext cx="29" cy="38"/>
            </a:xfrm>
            <a:custGeom>
              <a:avLst/>
              <a:gdLst>
                <a:gd name="T0" fmla="*/ 4 w 26"/>
                <a:gd name="T1" fmla="*/ 7 h 32"/>
                <a:gd name="T2" fmla="*/ 36 w 26"/>
                <a:gd name="T3" fmla="*/ 52 h 32"/>
                <a:gd name="T4" fmla="*/ 13 w 26"/>
                <a:gd name="T5" fmla="*/ 51 h 32"/>
                <a:gd name="T6" fmla="*/ 0 w 26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4" y="4"/>
                  </a:moveTo>
                  <a:cubicBezTo>
                    <a:pt x="17" y="0"/>
                    <a:pt x="14" y="26"/>
                    <a:pt x="26" y="31"/>
                  </a:cubicBezTo>
                  <a:cubicBezTo>
                    <a:pt x="22" y="32"/>
                    <a:pt x="15" y="30"/>
                    <a:pt x="10" y="30"/>
                  </a:cubicBezTo>
                  <a:cubicBezTo>
                    <a:pt x="9" y="17"/>
                    <a:pt x="11" y="12"/>
                    <a:pt x="0" y="3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96">
              <a:extLst>
                <a:ext uri="{FF2B5EF4-FFF2-40B4-BE49-F238E27FC236}">
                  <a16:creationId xmlns:a16="http://schemas.microsoft.com/office/drawing/2014/main" id="{58F48DBE-D688-4384-B598-40DFFF91B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160"/>
              <a:ext cx="107" cy="38"/>
            </a:xfrm>
            <a:custGeom>
              <a:avLst/>
              <a:gdLst>
                <a:gd name="T0" fmla="*/ 10 w 97"/>
                <a:gd name="T1" fmla="*/ 7 h 32"/>
                <a:gd name="T2" fmla="*/ 44 w 97"/>
                <a:gd name="T3" fmla="*/ 34 h 32"/>
                <a:gd name="T4" fmla="*/ 55 w 97"/>
                <a:gd name="T5" fmla="*/ 48 h 32"/>
                <a:gd name="T6" fmla="*/ 74 w 97"/>
                <a:gd name="T7" fmla="*/ 48 h 32"/>
                <a:gd name="T8" fmla="*/ 129 w 97"/>
                <a:gd name="T9" fmla="*/ 27 h 32"/>
                <a:gd name="T10" fmla="*/ 73 w 97"/>
                <a:gd name="T11" fmla="*/ 18 h 32"/>
                <a:gd name="T12" fmla="*/ 0 w 97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32">
                  <a:moveTo>
                    <a:pt x="7" y="4"/>
                  </a:moveTo>
                  <a:cubicBezTo>
                    <a:pt x="16" y="6"/>
                    <a:pt x="26" y="12"/>
                    <a:pt x="33" y="20"/>
                  </a:cubicBezTo>
                  <a:cubicBezTo>
                    <a:pt x="35" y="23"/>
                    <a:pt x="37" y="27"/>
                    <a:pt x="41" y="29"/>
                  </a:cubicBezTo>
                  <a:cubicBezTo>
                    <a:pt x="44" y="30"/>
                    <a:pt x="52" y="29"/>
                    <a:pt x="55" y="29"/>
                  </a:cubicBezTo>
                  <a:cubicBezTo>
                    <a:pt x="67" y="29"/>
                    <a:pt x="97" y="32"/>
                    <a:pt x="96" y="16"/>
                  </a:cubicBezTo>
                  <a:cubicBezTo>
                    <a:pt x="82" y="15"/>
                    <a:pt x="68" y="13"/>
                    <a:pt x="54" y="11"/>
                  </a:cubicBezTo>
                  <a:cubicBezTo>
                    <a:pt x="37" y="8"/>
                    <a:pt x="17" y="0"/>
                    <a:pt x="0" y="1"/>
                  </a:cubicBezTo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97">
              <a:extLst>
                <a:ext uri="{FF2B5EF4-FFF2-40B4-BE49-F238E27FC236}">
                  <a16:creationId xmlns:a16="http://schemas.microsoft.com/office/drawing/2014/main" id="{68605FFE-3B24-46DC-AA16-330141B7D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609"/>
              <a:ext cx="33" cy="97"/>
            </a:xfrm>
            <a:custGeom>
              <a:avLst/>
              <a:gdLst>
                <a:gd name="T0" fmla="*/ 19 w 30"/>
                <a:gd name="T1" fmla="*/ 17 h 82"/>
                <a:gd name="T2" fmla="*/ 12 w 30"/>
                <a:gd name="T3" fmla="*/ 71 h 82"/>
                <a:gd name="T4" fmla="*/ 39 w 30"/>
                <a:gd name="T5" fmla="*/ 136 h 82"/>
                <a:gd name="T6" fmla="*/ 26 w 30"/>
                <a:gd name="T7" fmla="*/ 49 h 82"/>
                <a:gd name="T8" fmla="*/ 23 w 3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2">
                  <a:moveTo>
                    <a:pt x="14" y="10"/>
                  </a:moveTo>
                  <a:cubicBezTo>
                    <a:pt x="0" y="24"/>
                    <a:pt x="0" y="26"/>
                    <a:pt x="9" y="43"/>
                  </a:cubicBezTo>
                  <a:cubicBezTo>
                    <a:pt x="16" y="54"/>
                    <a:pt x="25" y="69"/>
                    <a:pt x="29" y="82"/>
                  </a:cubicBezTo>
                  <a:cubicBezTo>
                    <a:pt x="30" y="65"/>
                    <a:pt x="20" y="48"/>
                    <a:pt x="20" y="30"/>
                  </a:cubicBezTo>
                  <a:cubicBezTo>
                    <a:pt x="21" y="19"/>
                    <a:pt x="23" y="11"/>
                    <a:pt x="17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98">
              <a:extLst>
                <a:ext uri="{FF2B5EF4-FFF2-40B4-BE49-F238E27FC236}">
                  <a16:creationId xmlns:a16="http://schemas.microsoft.com/office/drawing/2014/main" id="{BA04B6FB-5FF2-481D-B7AB-49EAC2A88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" y="882"/>
              <a:ext cx="99" cy="170"/>
            </a:xfrm>
            <a:custGeom>
              <a:avLst/>
              <a:gdLst>
                <a:gd name="T0" fmla="*/ 63 w 90"/>
                <a:gd name="T1" fmla="*/ 8 h 144"/>
                <a:gd name="T2" fmla="*/ 44 w 90"/>
                <a:gd name="T3" fmla="*/ 72 h 144"/>
                <a:gd name="T4" fmla="*/ 36 w 90"/>
                <a:gd name="T5" fmla="*/ 130 h 144"/>
                <a:gd name="T6" fmla="*/ 22 w 90"/>
                <a:gd name="T7" fmla="*/ 163 h 144"/>
                <a:gd name="T8" fmla="*/ 1 w 90"/>
                <a:gd name="T9" fmla="*/ 185 h 144"/>
                <a:gd name="T10" fmla="*/ 62 w 90"/>
                <a:gd name="T11" fmla="*/ 237 h 144"/>
                <a:gd name="T12" fmla="*/ 57 w 90"/>
                <a:gd name="T13" fmla="*/ 137 h 144"/>
                <a:gd name="T14" fmla="*/ 75 w 90"/>
                <a:gd name="T15" fmla="*/ 92 h 144"/>
                <a:gd name="T16" fmla="*/ 120 w 90"/>
                <a:gd name="T17" fmla="*/ 102 h 144"/>
                <a:gd name="T18" fmla="*/ 63 w 90"/>
                <a:gd name="T19" fmla="*/ 0 h 1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44">
                  <a:moveTo>
                    <a:pt x="47" y="5"/>
                  </a:moveTo>
                  <a:cubicBezTo>
                    <a:pt x="49" y="20"/>
                    <a:pt x="37" y="31"/>
                    <a:pt x="33" y="44"/>
                  </a:cubicBezTo>
                  <a:cubicBezTo>
                    <a:pt x="30" y="53"/>
                    <a:pt x="33" y="66"/>
                    <a:pt x="27" y="79"/>
                  </a:cubicBezTo>
                  <a:cubicBezTo>
                    <a:pt x="25" y="86"/>
                    <a:pt x="21" y="93"/>
                    <a:pt x="16" y="99"/>
                  </a:cubicBezTo>
                  <a:cubicBezTo>
                    <a:pt x="10" y="105"/>
                    <a:pt x="0" y="105"/>
                    <a:pt x="1" y="113"/>
                  </a:cubicBezTo>
                  <a:cubicBezTo>
                    <a:pt x="2" y="127"/>
                    <a:pt x="36" y="141"/>
                    <a:pt x="46" y="144"/>
                  </a:cubicBezTo>
                  <a:cubicBezTo>
                    <a:pt x="23" y="122"/>
                    <a:pt x="29" y="107"/>
                    <a:pt x="43" y="83"/>
                  </a:cubicBezTo>
                  <a:cubicBezTo>
                    <a:pt x="46" y="77"/>
                    <a:pt x="50" y="59"/>
                    <a:pt x="56" y="56"/>
                  </a:cubicBezTo>
                  <a:cubicBezTo>
                    <a:pt x="63" y="52"/>
                    <a:pt x="82" y="61"/>
                    <a:pt x="90" y="62"/>
                  </a:cubicBezTo>
                  <a:cubicBezTo>
                    <a:pt x="88" y="39"/>
                    <a:pt x="47" y="22"/>
                    <a:pt x="47" y="0"/>
                  </a:cubicBezTo>
                </a:path>
              </a:pathLst>
            </a:custGeom>
            <a:solidFill>
              <a:srgbClr val="F5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99">
              <a:extLst>
                <a:ext uri="{FF2B5EF4-FFF2-40B4-BE49-F238E27FC236}">
                  <a16:creationId xmlns:a16="http://schemas.microsoft.com/office/drawing/2014/main" id="{EA0C298A-4C95-4ED6-BE38-CB785713B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857"/>
              <a:ext cx="238" cy="316"/>
            </a:xfrm>
            <a:custGeom>
              <a:avLst/>
              <a:gdLst>
                <a:gd name="T0" fmla="*/ 127 w 215"/>
                <a:gd name="T1" fmla="*/ 420 h 268"/>
                <a:gd name="T2" fmla="*/ 215 w 215"/>
                <a:gd name="T3" fmla="*/ 366 h 268"/>
                <a:gd name="T4" fmla="*/ 270 w 215"/>
                <a:gd name="T5" fmla="*/ 264 h 268"/>
                <a:gd name="T6" fmla="*/ 263 w 215"/>
                <a:gd name="T7" fmla="*/ 0 h 268"/>
                <a:gd name="T8" fmla="*/ 273 w 215"/>
                <a:gd name="T9" fmla="*/ 157 h 268"/>
                <a:gd name="T10" fmla="*/ 237 w 215"/>
                <a:gd name="T11" fmla="*/ 282 h 268"/>
                <a:gd name="T12" fmla="*/ 124 w 215"/>
                <a:gd name="T13" fmla="*/ 404 h 268"/>
                <a:gd name="T14" fmla="*/ 51 w 215"/>
                <a:gd name="T15" fmla="*/ 421 h 268"/>
                <a:gd name="T16" fmla="*/ 0 w 215"/>
                <a:gd name="T17" fmla="*/ 432 h 268"/>
                <a:gd name="T18" fmla="*/ 103 w 215"/>
                <a:gd name="T19" fmla="*/ 422 h 2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5" h="268">
                  <a:moveTo>
                    <a:pt x="94" y="256"/>
                  </a:moveTo>
                  <a:cubicBezTo>
                    <a:pt x="117" y="247"/>
                    <a:pt x="139" y="240"/>
                    <a:pt x="158" y="223"/>
                  </a:cubicBezTo>
                  <a:cubicBezTo>
                    <a:pt x="176" y="207"/>
                    <a:pt x="191" y="183"/>
                    <a:pt x="199" y="161"/>
                  </a:cubicBezTo>
                  <a:cubicBezTo>
                    <a:pt x="214" y="118"/>
                    <a:pt x="215" y="51"/>
                    <a:pt x="194" y="0"/>
                  </a:cubicBezTo>
                  <a:cubicBezTo>
                    <a:pt x="200" y="23"/>
                    <a:pt x="203" y="73"/>
                    <a:pt x="201" y="96"/>
                  </a:cubicBezTo>
                  <a:cubicBezTo>
                    <a:pt x="198" y="128"/>
                    <a:pt x="187" y="143"/>
                    <a:pt x="174" y="172"/>
                  </a:cubicBezTo>
                  <a:cubicBezTo>
                    <a:pt x="158" y="206"/>
                    <a:pt x="127" y="232"/>
                    <a:pt x="91" y="247"/>
                  </a:cubicBezTo>
                  <a:cubicBezTo>
                    <a:pt x="70" y="255"/>
                    <a:pt x="59" y="257"/>
                    <a:pt x="38" y="257"/>
                  </a:cubicBezTo>
                  <a:cubicBezTo>
                    <a:pt x="29" y="257"/>
                    <a:pt x="11" y="263"/>
                    <a:pt x="0" y="263"/>
                  </a:cubicBezTo>
                  <a:cubicBezTo>
                    <a:pt x="19" y="265"/>
                    <a:pt x="60" y="268"/>
                    <a:pt x="76" y="258"/>
                  </a:cubicBezTo>
                </a:path>
              </a:pathLst>
            </a:custGeom>
            <a:solidFill>
              <a:srgbClr val="F6C7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100">
              <a:extLst>
                <a:ext uri="{FF2B5EF4-FFF2-40B4-BE49-F238E27FC236}">
                  <a16:creationId xmlns:a16="http://schemas.microsoft.com/office/drawing/2014/main" id="{736ED880-C9E0-46C8-B6FD-2DFEA37C6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1020"/>
              <a:ext cx="308" cy="110"/>
            </a:xfrm>
            <a:custGeom>
              <a:avLst/>
              <a:gdLst>
                <a:gd name="T0" fmla="*/ 0 w 278"/>
                <a:gd name="T1" fmla="*/ 0 h 93"/>
                <a:gd name="T2" fmla="*/ 378 w 278"/>
                <a:gd name="T3" fmla="*/ 116 h 93"/>
                <a:gd name="T4" fmla="*/ 0 w 278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93">
                  <a:moveTo>
                    <a:pt x="0" y="0"/>
                  </a:moveTo>
                  <a:cubicBezTo>
                    <a:pt x="30" y="21"/>
                    <a:pt x="152" y="93"/>
                    <a:pt x="278" y="70"/>
                  </a:cubicBezTo>
                  <a:cubicBezTo>
                    <a:pt x="236" y="83"/>
                    <a:pt x="105" y="93"/>
                    <a:pt x="0" y="0"/>
                  </a:cubicBezTo>
                  <a:close/>
                </a:path>
              </a:pathLst>
            </a:custGeom>
            <a:solidFill>
              <a:srgbClr val="FE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101">
              <a:extLst>
                <a:ext uri="{FF2B5EF4-FFF2-40B4-BE49-F238E27FC236}">
                  <a16:creationId xmlns:a16="http://schemas.microsoft.com/office/drawing/2014/main" id="{4DB17C9C-C21C-4651-B2DB-32C4C20E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352"/>
              <a:ext cx="195" cy="139"/>
            </a:xfrm>
            <a:custGeom>
              <a:avLst/>
              <a:gdLst>
                <a:gd name="T0" fmla="*/ 0 w 176"/>
                <a:gd name="T1" fmla="*/ 193 h 118"/>
                <a:gd name="T2" fmla="*/ 239 w 176"/>
                <a:gd name="T3" fmla="*/ 64 h 1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6" h="118">
                  <a:moveTo>
                    <a:pt x="0" y="118"/>
                  </a:moveTo>
                  <a:cubicBezTo>
                    <a:pt x="31" y="0"/>
                    <a:pt x="114" y="38"/>
                    <a:pt x="176" y="3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102">
              <a:extLst>
                <a:ext uri="{FF2B5EF4-FFF2-40B4-BE49-F238E27FC236}">
                  <a16:creationId xmlns:a16="http://schemas.microsoft.com/office/drawing/2014/main" id="{72239B1F-E88F-442D-8294-E1FF6B903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351"/>
              <a:ext cx="211" cy="199"/>
            </a:xfrm>
            <a:custGeom>
              <a:avLst/>
              <a:gdLst>
                <a:gd name="T0" fmla="*/ 0 w 191"/>
                <a:gd name="T1" fmla="*/ 276 h 169"/>
                <a:gd name="T2" fmla="*/ 17 w 191"/>
                <a:gd name="T3" fmla="*/ 191 h 169"/>
                <a:gd name="T4" fmla="*/ 257 w 191"/>
                <a:gd name="T5" fmla="*/ 62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1" h="169">
                  <a:moveTo>
                    <a:pt x="0" y="169"/>
                  </a:moveTo>
                  <a:cubicBezTo>
                    <a:pt x="3" y="150"/>
                    <a:pt x="7" y="135"/>
                    <a:pt x="13" y="117"/>
                  </a:cubicBezTo>
                  <a:cubicBezTo>
                    <a:pt x="53" y="0"/>
                    <a:pt x="139" y="41"/>
                    <a:pt x="191" y="38"/>
                  </a:cubicBezTo>
                </a:path>
              </a:pathLst>
            </a:custGeom>
            <a:noFill/>
            <a:ln w="7938" cap="flat">
              <a:solidFill>
                <a:srgbClr val="4793C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Line 103">
              <a:extLst>
                <a:ext uri="{FF2B5EF4-FFF2-40B4-BE49-F238E27FC236}">
                  <a16:creationId xmlns:a16="http://schemas.microsoft.com/office/drawing/2014/main" id="{B722752D-16D0-4DF4-9FD3-3B8D9CF13D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" y="625"/>
              <a:ext cx="16" cy="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7" name="Line 104">
              <a:extLst>
                <a:ext uri="{FF2B5EF4-FFF2-40B4-BE49-F238E27FC236}">
                  <a16:creationId xmlns:a16="http://schemas.microsoft.com/office/drawing/2014/main" id="{E3D48713-7486-4854-9459-F6F577D939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6" y="585"/>
              <a:ext cx="8" cy="1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8" name="Freeform 105">
              <a:extLst>
                <a:ext uri="{FF2B5EF4-FFF2-40B4-BE49-F238E27FC236}">
                  <a16:creationId xmlns:a16="http://schemas.microsoft.com/office/drawing/2014/main" id="{2F46416C-911E-4AAA-9621-BD03F8270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540"/>
              <a:ext cx="104" cy="187"/>
            </a:xfrm>
            <a:custGeom>
              <a:avLst/>
              <a:gdLst>
                <a:gd name="T0" fmla="*/ 116 w 94"/>
                <a:gd name="T1" fmla="*/ 174 h 159"/>
                <a:gd name="T2" fmla="*/ 54 w 94"/>
                <a:gd name="T3" fmla="*/ 53 h 159"/>
                <a:gd name="T4" fmla="*/ 2 w 94"/>
                <a:gd name="T5" fmla="*/ 0 h 159"/>
                <a:gd name="T6" fmla="*/ 0 w 94"/>
                <a:gd name="T7" fmla="*/ 18 h 159"/>
                <a:gd name="T8" fmla="*/ 61 w 94"/>
                <a:gd name="T9" fmla="*/ 85 h 159"/>
                <a:gd name="T10" fmla="*/ 31 w 94"/>
                <a:gd name="T11" fmla="*/ 85 h 159"/>
                <a:gd name="T12" fmla="*/ 67 w 94"/>
                <a:gd name="T13" fmla="*/ 112 h 159"/>
                <a:gd name="T14" fmla="*/ 113 w 94"/>
                <a:gd name="T15" fmla="*/ 182 h 159"/>
                <a:gd name="T16" fmla="*/ 125 w 94"/>
                <a:gd name="T17" fmla="*/ 248 h 159"/>
                <a:gd name="T18" fmla="*/ 126 w 94"/>
                <a:gd name="T19" fmla="*/ 242 h 159"/>
                <a:gd name="T20" fmla="*/ 116 w 94"/>
                <a:gd name="T21" fmla="*/ 174 h 1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4" h="159">
                  <a:moveTo>
                    <a:pt x="86" y="107"/>
                  </a:moveTo>
                  <a:cubicBezTo>
                    <a:pt x="83" y="77"/>
                    <a:pt x="52" y="40"/>
                    <a:pt x="40" y="32"/>
                  </a:cubicBezTo>
                  <a:cubicBezTo>
                    <a:pt x="28" y="25"/>
                    <a:pt x="17" y="17"/>
                    <a:pt x="2" y="0"/>
                  </a:cubicBezTo>
                  <a:cubicBezTo>
                    <a:pt x="1" y="3"/>
                    <a:pt x="0" y="7"/>
                    <a:pt x="0" y="11"/>
                  </a:cubicBezTo>
                  <a:cubicBezTo>
                    <a:pt x="12" y="25"/>
                    <a:pt x="50" y="44"/>
                    <a:pt x="45" y="52"/>
                  </a:cubicBezTo>
                  <a:cubicBezTo>
                    <a:pt x="39" y="62"/>
                    <a:pt x="27" y="58"/>
                    <a:pt x="23" y="52"/>
                  </a:cubicBezTo>
                  <a:cubicBezTo>
                    <a:pt x="31" y="65"/>
                    <a:pt x="33" y="66"/>
                    <a:pt x="50" y="69"/>
                  </a:cubicBezTo>
                  <a:cubicBezTo>
                    <a:pt x="67" y="72"/>
                    <a:pt x="79" y="96"/>
                    <a:pt x="83" y="112"/>
                  </a:cubicBezTo>
                  <a:cubicBezTo>
                    <a:pt x="87" y="125"/>
                    <a:pt x="92" y="152"/>
                    <a:pt x="92" y="152"/>
                  </a:cubicBezTo>
                  <a:cubicBezTo>
                    <a:pt x="92" y="152"/>
                    <a:pt x="94" y="159"/>
                    <a:pt x="93" y="149"/>
                  </a:cubicBezTo>
                  <a:cubicBezTo>
                    <a:pt x="91" y="137"/>
                    <a:pt x="88" y="124"/>
                    <a:pt x="86" y="107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9" name="Freeform 106">
              <a:extLst>
                <a:ext uri="{FF2B5EF4-FFF2-40B4-BE49-F238E27FC236}">
                  <a16:creationId xmlns:a16="http://schemas.microsoft.com/office/drawing/2014/main" id="{2D07E07B-3159-469B-A034-BE17D82E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547"/>
              <a:ext cx="77" cy="53"/>
            </a:xfrm>
            <a:custGeom>
              <a:avLst/>
              <a:gdLst>
                <a:gd name="T0" fmla="*/ 84 w 69"/>
                <a:gd name="T1" fmla="*/ 73 h 45"/>
                <a:gd name="T2" fmla="*/ 96 w 69"/>
                <a:gd name="T3" fmla="*/ 1 h 45"/>
                <a:gd name="T4" fmla="*/ 21 w 69"/>
                <a:gd name="T5" fmla="*/ 2 h 45"/>
                <a:gd name="T6" fmla="*/ 26 w 69"/>
                <a:gd name="T7" fmla="*/ 71 h 45"/>
                <a:gd name="T8" fmla="*/ 84 w 69"/>
                <a:gd name="T9" fmla="*/ 7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45">
                  <a:moveTo>
                    <a:pt x="60" y="45"/>
                  </a:moveTo>
                  <a:cubicBezTo>
                    <a:pt x="62" y="26"/>
                    <a:pt x="65" y="12"/>
                    <a:pt x="69" y="1"/>
                  </a:cubicBezTo>
                  <a:cubicBezTo>
                    <a:pt x="50" y="0"/>
                    <a:pt x="22" y="1"/>
                    <a:pt x="15" y="2"/>
                  </a:cubicBezTo>
                  <a:cubicBezTo>
                    <a:pt x="6" y="3"/>
                    <a:pt x="0" y="39"/>
                    <a:pt x="19" y="43"/>
                  </a:cubicBezTo>
                  <a:cubicBezTo>
                    <a:pt x="29" y="45"/>
                    <a:pt x="44" y="45"/>
                    <a:pt x="60" y="4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107">
              <a:extLst>
                <a:ext uri="{FF2B5EF4-FFF2-40B4-BE49-F238E27FC236}">
                  <a16:creationId xmlns:a16="http://schemas.microsoft.com/office/drawing/2014/main" id="{3AF76037-13D9-48C6-B3B1-8F80DD3B0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264"/>
              <a:ext cx="81" cy="102"/>
            </a:xfrm>
            <a:custGeom>
              <a:avLst/>
              <a:gdLst>
                <a:gd name="T0" fmla="*/ 100 w 73"/>
                <a:gd name="T1" fmla="*/ 18 h 87"/>
                <a:gd name="T2" fmla="*/ 38 w 73"/>
                <a:gd name="T3" fmla="*/ 0 h 87"/>
                <a:gd name="T4" fmla="*/ 23 w 73"/>
                <a:gd name="T5" fmla="*/ 57 h 87"/>
                <a:gd name="T6" fmla="*/ 72 w 73"/>
                <a:gd name="T7" fmla="*/ 73 h 87"/>
                <a:gd name="T8" fmla="*/ 20 w 73"/>
                <a:gd name="T9" fmla="*/ 74 h 87"/>
                <a:gd name="T10" fmla="*/ 24 w 73"/>
                <a:gd name="T11" fmla="*/ 137 h 87"/>
                <a:gd name="T12" fmla="*/ 100 w 73"/>
                <a:gd name="T13" fmla="*/ 141 h 87"/>
                <a:gd name="T14" fmla="*/ 100 w 73"/>
                <a:gd name="T15" fmla="*/ 18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87">
                  <a:moveTo>
                    <a:pt x="73" y="11"/>
                  </a:moveTo>
                  <a:cubicBezTo>
                    <a:pt x="52" y="7"/>
                    <a:pt x="35" y="2"/>
                    <a:pt x="28" y="0"/>
                  </a:cubicBezTo>
                  <a:cubicBezTo>
                    <a:pt x="13" y="1"/>
                    <a:pt x="6" y="26"/>
                    <a:pt x="17" y="36"/>
                  </a:cubicBezTo>
                  <a:cubicBezTo>
                    <a:pt x="27" y="39"/>
                    <a:pt x="53" y="45"/>
                    <a:pt x="53" y="45"/>
                  </a:cubicBezTo>
                  <a:cubicBezTo>
                    <a:pt x="38" y="45"/>
                    <a:pt x="22" y="46"/>
                    <a:pt x="14" y="46"/>
                  </a:cubicBezTo>
                  <a:cubicBezTo>
                    <a:pt x="2" y="50"/>
                    <a:pt x="0" y="82"/>
                    <a:pt x="18" y="85"/>
                  </a:cubicBezTo>
                  <a:cubicBezTo>
                    <a:pt x="34" y="86"/>
                    <a:pt x="56" y="87"/>
                    <a:pt x="73" y="87"/>
                  </a:cubicBezTo>
                  <a:cubicBezTo>
                    <a:pt x="73" y="61"/>
                    <a:pt x="73" y="34"/>
                    <a:pt x="73" y="1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Oval 108">
              <a:extLst>
                <a:ext uri="{FF2B5EF4-FFF2-40B4-BE49-F238E27FC236}">
                  <a16:creationId xmlns:a16="http://schemas.microsoft.com/office/drawing/2014/main" id="{3CC6447B-E11E-4913-8994-2AC64104A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" y="209"/>
              <a:ext cx="127" cy="32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892" name="Freeform 109">
              <a:extLst>
                <a:ext uri="{FF2B5EF4-FFF2-40B4-BE49-F238E27FC236}">
                  <a16:creationId xmlns:a16="http://schemas.microsoft.com/office/drawing/2014/main" id="{767BA415-7003-4051-A93D-8E7858B08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136"/>
              <a:ext cx="10" cy="7"/>
            </a:xfrm>
            <a:custGeom>
              <a:avLst/>
              <a:gdLst>
                <a:gd name="T0" fmla="*/ 0 w 9"/>
                <a:gd name="T1" fmla="*/ 9 h 6"/>
                <a:gd name="T2" fmla="*/ 1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2" y="6"/>
                    <a:pt x="6" y="3"/>
                    <a:pt x="9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3" name="Freeform 110">
              <a:extLst>
                <a:ext uri="{FF2B5EF4-FFF2-40B4-BE49-F238E27FC236}">
                  <a16:creationId xmlns:a16="http://schemas.microsoft.com/office/drawing/2014/main" id="{2AF25BFC-78AD-440A-A75E-EB3016EC4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84"/>
              <a:ext cx="360" cy="336"/>
            </a:xfrm>
            <a:custGeom>
              <a:avLst/>
              <a:gdLst>
                <a:gd name="T0" fmla="*/ 2 w 326"/>
                <a:gd name="T1" fmla="*/ 467 h 285"/>
                <a:gd name="T2" fmla="*/ 34 w 326"/>
                <a:gd name="T3" fmla="*/ 264 h 285"/>
                <a:gd name="T4" fmla="*/ 52 w 326"/>
                <a:gd name="T5" fmla="*/ 202 h 285"/>
                <a:gd name="T6" fmla="*/ 52 w 326"/>
                <a:gd name="T7" fmla="*/ 202 h 285"/>
                <a:gd name="T8" fmla="*/ 52 w 326"/>
                <a:gd name="T9" fmla="*/ 202 h 285"/>
                <a:gd name="T10" fmla="*/ 47 w 326"/>
                <a:gd name="T11" fmla="*/ 164 h 285"/>
                <a:gd name="T12" fmla="*/ 44 w 326"/>
                <a:gd name="T13" fmla="*/ 163 h 285"/>
                <a:gd name="T14" fmla="*/ 78 w 326"/>
                <a:gd name="T15" fmla="*/ 0 h 285"/>
                <a:gd name="T16" fmla="*/ 80 w 326"/>
                <a:gd name="T17" fmla="*/ 1 h 285"/>
                <a:gd name="T18" fmla="*/ 126 w 326"/>
                <a:gd name="T19" fmla="*/ 9 h 285"/>
                <a:gd name="T20" fmla="*/ 126 w 326"/>
                <a:gd name="T21" fmla="*/ 9 h 285"/>
                <a:gd name="T22" fmla="*/ 184 w 326"/>
                <a:gd name="T23" fmla="*/ 7 h 285"/>
                <a:gd name="T24" fmla="*/ 422 w 326"/>
                <a:gd name="T25" fmla="*/ 8 h 285"/>
                <a:gd name="T26" fmla="*/ 421 w 326"/>
                <a:gd name="T27" fmla="*/ 77 h 285"/>
                <a:gd name="T28" fmla="*/ 350 w 326"/>
                <a:gd name="T29" fmla="*/ 86 h 285"/>
                <a:gd name="T30" fmla="*/ 421 w 326"/>
                <a:gd name="T31" fmla="*/ 93 h 285"/>
                <a:gd name="T32" fmla="*/ 414 w 326"/>
                <a:gd name="T33" fmla="*/ 156 h 285"/>
                <a:gd name="T34" fmla="*/ 179 w 326"/>
                <a:gd name="T35" fmla="*/ 296 h 285"/>
                <a:gd name="T36" fmla="*/ 157 w 326"/>
                <a:gd name="T37" fmla="*/ 382 h 2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6" h="285">
                  <a:moveTo>
                    <a:pt x="2" y="285"/>
                  </a:moveTo>
                  <a:cubicBezTo>
                    <a:pt x="0" y="248"/>
                    <a:pt x="7" y="202"/>
                    <a:pt x="25" y="161"/>
                  </a:cubicBezTo>
                  <a:cubicBezTo>
                    <a:pt x="33" y="144"/>
                    <a:pt x="37" y="132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43" y="109"/>
                    <a:pt x="40" y="103"/>
                    <a:pt x="35" y="100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19" y="38"/>
                    <a:pt x="38" y="9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7" y="4"/>
                    <a:pt x="78" y="5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105" y="6"/>
                    <a:pt x="120" y="5"/>
                    <a:pt x="137" y="4"/>
                  </a:cubicBezTo>
                  <a:cubicBezTo>
                    <a:pt x="189" y="0"/>
                    <a:pt x="264" y="5"/>
                    <a:pt x="313" y="5"/>
                  </a:cubicBezTo>
                  <a:cubicBezTo>
                    <a:pt x="326" y="9"/>
                    <a:pt x="325" y="45"/>
                    <a:pt x="312" y="47"/>
                  </a:cubicBezTo>
                  <a:cubicBezTo>
                    <a:pt x="289" y="49"/>
                    <a:pt x="260" y="53"/>
                    <a:pt x="260" y="53"/>
                  </a:cubicBezTo>
                  <a:cubicBezTo>
                    <a:pt x="301" y="55"/>
                    <a:pt x="312" y="57"/>
                    <a:pt x="312" y="57"/>
                  </a:cubicBezTo>
                  <a:cubicBezTo>
                    <a:pt x="323" y="60"/>
                    <a:pt x="321" y="92"/>
                    <a:pt x="308" y="95"/>
                  </a:cubicBezTo>
                  <a:cubicBezTo>
                    <a:pt x="256" y="98"/>
                    <a:pt x="172" y="62"/>
                    <a:pt x="133" y="181"/>
                  </a:cubicBezTo>
                  <a:cubicBezTo>
                    <a:pt x="127" y="199"/>
                    <a:pt x="120" y="214"/>
                    <a:pt x="117" y="23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111">
              <a:extLst>
                <a:ext uri="{FF2B5EF4-FFF2-40B4-BE49-F238E27FC236}">
                  <a16:creationId xmlns:a16="http://schemas.microsoft.com/office/drawing/2014/main" id="{AC3CE0AA-7894-4F50-A62D-FE4B02ACD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277"/>
              <a:ext cx="39" cy="14"/>
            </a:xfrm>
            <a:custGeom>
              <a:avLst/>
              <a:gdLst>
                <a:gd name="T0" fmla="*/ 1 w 35"/>
                <a:gd name="T1" fmla="*/ 11 h 12"/>
                <a:gd name="T2" fmla="*/ 48 w 35"/>
                <a:gd name="T3" fmla="*/ 19 h 12"/>
                <a:gd name="T4" fmla="*/ 43 w 35"/>
                <a:gd name="T5" fmla="*/ 13 h 12"/>
                <a:gd name="T6" fmla="*/ 0 w 35"/>
                <a:gd name="T7" fmla="*/ 9 h 12"/>
                <a:gd name="T8" fmla="*/ 1 w 35"/>
                <a:gd name="T9" fmla="*/ 1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1" y="7"/>
                  </a:moveTo>
                  <a:cubicBezTo>
                    <a:pt x="9" y="10"/>
                    <a:pt x="20" y="11"/>
                    <a:pt x="35" y="12"/>
                  </a:cubicBezTo>
                  <a:cubicBezTo>
                    <a:pt x="35" y="12"/>
                    <a:pt x="34" y="11"/>
                    <a:pt x="31" y="8"/>
                  </a:cubicBezTo>
                  <a:cubicBezTo>
                    <a:pt x="26" y="2"/>
                    <a:pt x="13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112">
              <a:extLst>
                <a:ext uri="{FF2B5EF4-FFF2-40B4-BE49-F238E27FC236}">
                  <a16:creationId xmlns:a16="http://schemas.microsoft.com/office/drawing/2014/main" id="{D87B4E5C-0DDD-408A-81BE-45DDFB4A2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393"/>
              <a:ext cx="64" cy="36"/>
            </a:xfrm>
            <a:custGeom>
              <a:avLst/>
              <a:gdLst>
                <a:gd name="T0" fmla="*/ 4 w 58"/>
                <a:gd name="T1" fmla="*/ 41 h 30"/>
                <a:gd name="T2" fmla="*/ 74 w 58"/>
                <a:gd name="T3" fmla="*/ 52 h 30"/>
                <a:gd name="T4" fmla="*/ 78 w 58"/>
                <a:gd name="T5" fmla="*/ 0 h 30"/>
                <a:gd name="T6" fmla="*/ 0 w 58"/>
                <a:gd name="T7" fmla="*/ 41 h 30"/>
                <a:gd name="T8" fmla="*/ 4 w 58"/>
                <a:gd name="T9" fmla="*/ 4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0">
                  <a:moveTo>
                    <a:pt x="4" y="23"/>
                  </a:moveTo>
                  <a:cubicBezTo>
                    <a:pt x="20" y="24"/>
                    <a:pt x="37" y="26"/>
                    <a:pt x="55" y="30"/>
                  </a:cubicBezTo>
                  <a:cubicBezTo>
                    <a:pt x="56" y="20"/>
                    <a:pt x="57" y="10"/>
                    <a:pt x="58" y="0"/>
                  </a:cubicBezTo>
                  <a:cubicBezTo>
                    <a:pt x="37" y="1"/>
                    <a:pt x="17" y="7"/>
                    <a:pt x="0" y="23"/>
                  </a:cubicBezTo>
                  <a:lnTo>
                    <a:pt x="4" y="23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Freeform 113">
              <a:extLst>
                <a:ext uri="{FF2B5EF4-FFF2-40B4-BE49-F238E27FC236}">
                  <a16:creationId xmlns:a16="http://schemas.microsoft.com/office/drawing/2014/main" id="{5F67337C-0A8E-4E2A-9E65-D66160BFF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" y="464"/>
              <a:ext cx="241" cy="556"/>
            </a:xfrm>
            <a:custGeom>
              <a:avLst/>
              <a:gdLst>
                <a:gd name="T0" fmla="*/ 192 w 218"/>
                <a:gd name="T1" fmla="*/ 663 h 471"/>
                <a:gd name="T2" fmla="*/ 220 w 218"/>
                <a:gd name="T3" fmla="*/ 597 h 471"/>
                <a:gd name="T4" fmla="*/ 220 w 218"/>
                <a:gd name="T5" fmla="*/ 593 h 471"/>
                <a:gd name="T6" fmla="*/ 218 w 218"/>
                <a:gd name="T7" fmla="*/ 555 h 471"/>
                <a:gd name="T8" fmla="*/ 218 w 218"/>
                <a:gd name="T9" fmla="*/ 555 h 471"/>
                <a:gd name="T10" fmla="*/ 155 w 218"/>
                <a:gd name="T11" fmla="*/ 482 h 471"/>
                <a:gd name="T12" fmla="*/ 65 w 218"/>
                <a:gd name="T13" fmla="*/ 229 h 471"/>
                <a:gd name="T14" fmla="*/ 65 w 218"/>
                <a:gd name="T15" fmla="*/ 227 h 471"/>
                <a:gd name="T16" fmla="*/ 147 w 218"/>
                <a:gd name="T17" fmla="*/ 148 h 471"/>
                <a:gd name="T18" fmla="*/ 273 w 218"/>
                <a:gd name="T19" fmla="*/ 177 h 471"/>
                <a:gd name="T20" fmla="*/ 274 w 218"/>
                <a:gd name="T21" fmla="*/ 179 h 471"/>
                <a:gd name="T22" fmla="*/ 290 w 218"/>
                <a:gd name="T23" fmla="*/ 203 h 471"/>
                <a:gd name="T24" fmla="*/ 283 w 218"/>
                <a:gd name="T25" fmla="*/ 125 h 471"/>
                <a:gd name="T26" fmla="*/ 218 w 218"/>
                <a:gd name="T27" fmla="*/ 17 h 471"/>
                <a:gd name="T28" fmla="*/ 178 w 218"/>
                <a:gd name="T29" fmla="*/ 2 h 471"/>
                <a:gd name="T30" fmla="*/ 126 w 218"/>
                <a:gd name="T31" fmla="*/ 7 h 471"/>
                <a:gd name="T32" fmla="*/ 77 w 218"/>
                <a:gd name="T33" fmla="*/ 37 h 471"/>
                <a:gd name="T34" fmla="*/ 19 w 218"/>
                <a:gd name="T35" fmla="*/ 198 h 471"/>
                <a:gd name="T36" fmla="*/ 0 w 218"/>
                <a:gd name="T37" fmla="*/ 365 h 471"/>
                <a:gd name="T38" fmla="*/ 65 w 218"/>
                <a:gd name="T39" fmla="*/ 680 h 471"/>
                <a:gd name="T40" fmla="*/ 142 w 218"/>
                <a:gd name="T41" fmla="*/ 765 h 471"/>
                <a:gd name="T42" fmla="*/ 189 w 218"/>
                <a:gd name="T43" fmla="*/ 720 h 471"/>
                <a:gd name="T44" fmla="*/ 193 w 218"/>
                <a:gd name="T45" fmla="*/ 712 h 471"/>
                <a:gd name="T46" fmla="*/ 175 w 218"/>
                <a:gd name="T47" fmla="*/ 641 h 4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8" h="471">
                  <a:moveTo>
                    <a:pt x="142" y="403"/>
                  </a:moveTo>
                  <a:cubicBezTo>
                    <a:pt x="148" y="402"/>
                    <a:pt x="161" y="386"/>
                    <a:pt x="163" y="363"/>
                  </a:cubicBezTo>
                  <a:cubicBezTo>
                    <a:pt x="163" y="360"/>
                    <a:pt x="163" y="360"/>
                    <a:pt x="163" y="360"/>
                  </a:cubicBezTo>
                  <a:cubicBezTo>
                    <a:pt x="163" y="351"/>
                    <a:pt x="162" y="343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49" y="316"/>
                    <a:pt x="144" y="311"/>
                    <a:pt x="115" y="293"/>
                  </a:cubicBezTo>
                  <a:cubicBezTo>
                    <a:pt x="78" y="270"/>
                    <a:pt x="46" y="179"/>
                    <a:pt x="48" y="139"/>
                  </a:cubicBezTo>
                  <a:cubicBezTo>
                    <a:pt x="48" y="139"/>
                    <a:pt x="48" y="139"/>
                    <a:pt x="48" y="138"/>
                  </a:cubicBezTo>
                  <a:cubicBezTo>
                    <a:pt x="53" y="117"/>
                    <a:pt x="77" y="98"/>
                    <a:pt x="109" y="90"/>
                  </a:cubicBezTo>
                  <a:cubicBezTo>
                    <a:pt x="138" y="82"/>
                    <a:pt x="177" y="83"/>
                    <a:pt x="202" y="108"/>
                  </a:cubicBezTo>
                  <a:cubicBezTo>
                    <a:pt x="202" y="108"/>
                    <a:pt x="202" y="108"/>
                    <a:pt x="203" y="109"/>
                  </a:cubicBezTo>
                  <a:cubicBezTo>
                    <a:pt x="206" y="114"/>
                    <a:pt x="210" y="119"/>
                    <a:pt x="214" y="124"/>
                  </a:cubicBezTo>
                  <a:cubicBezTo>
                    <a:pt x="218" y="103"/>
                    <a:pt x="218" y="85"/>
                    <a:pt x="210" y="76"/>
                  </a:cubicBezTo>
                  <a:cubicBezTo>
                    <a:pt x="190" y="51"/>
                    <a:pt x="184" y="26"/>
                    <a:pt x="161" y="10"/>
                  </a:cubicBezTo>
                  <a:cubicBezTo>
                    <a:pt x="153" y="5"/>
                    <a:pt x="140" y="4"/>
                    <a:pt x="132" y="2"/>
                  </a:cubicBezTo>
                  <a:cubicBezTo>
                    <a:pt x="123" y="0"/>
                    <a:pt x="105" y="3"/>
                    <a:pt x="93" y="4"/>
                  </a:cubicBezTo>
                  <a:cubicBezTo>
                    <a:pt x="80" y="4"/>
                    <a:pt x="66" y="12"/>
                    <a:pt x="57" y="22"/>
                  </a:cubicBezTo>
                  <a:cubicBezTo>
                    <a:pt x="44" y="37"/>
                    <a:pt x="22" y="49"/>
                    <a:pt x="14" y="120"/>
                  </a:cubicBezTo>
                  <a:cubicBezTo>
                    <a:pt x="11" y="144"/>
                    <a:pt x="0" y="180"/>
                    <a:pt x="0" y="222"/>
                  </a:cubicBezTo>
                  <a:cubicBezTo>
                    <a:pt x="0" y="339"/>
                    <a:pt x="26" y="362"/>
                    <a:pt x="48" y="413"/>
                  </a:cubicBezTo>
                  <a:cubicBezTo>
                    <a:pt x="63" y="449"/>
                    <a:pt x="83" y="471"/>
                    <a:pt x="105" y="465"/>
                  </a:cubicBezTo>
                  <a:cubicBezTo>
                    <a:pt x="120" y="462"/>
                    <a:pt x="131" y="451"/>
                    <a:pt x="140" y="438"/>
                  </a:cubicBezTo>
                  <a:cubicBezTo>
                    <a:pt x="143" y="433"/>
                    <a:pt x="143" y="433"/>
                    <a:pt x="143" y="433"/>
                  </a:cubicBezTo>
                  <a:cubicBezTo>
                    <a:pt x="155" y="414"/>
                    <a:pt x="138" y="397"/>
                    <a:pt x="129" y="39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7" name="Freeform 114">
              <a:extLst>
                <a:ext uri="{FF2B5EF4-FFF2-40B4-BE49-F238E27FC236}">
                  <a16:creationId xmlns:a16="http://schemas.microsoft.com/office/drawing/2014/main" id="{DE402773-F159-4C00-ADE3-1F4438050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954"/>
              <a:ext cx="144" cy="237"/>
            </a:xfrm>
            <a:custGeom>
              <a:avLst/>
              <a:gdLst>
                <a:gd name="T0" fmla="*/ 78 w 130"/>
                <a:gd name="T1" fmla="*/ 83 h 201"/>
                <a:gd name="T2" fmla="*/ 76 w 130"/>
                <a:gd name="T3" fmla="*/ 83 h 201"/>
                <a:gd name="T4" fmla="*/ 0 w 130"/>
                <a:gd name="T5" fmla="*/ 0 h 201"/>
                <a:gd name="T6" fmla="*/ 10 w 130"/>
                <a:gd name="T7" fmla="*/ 99 h 201"/>
                <a:gd name="T8" fmla="*/ 12 w 130"/>
                <a:gd name="T9" fmla="*/ 304 h 201"/>
                <a:gd name="T10" fmla="*/ 12 w 130"/>
                <a:gd name="T11" fmla="*/ 304 h 201"/>
                <a:gd name="T12" fmla="*/ 12 w 130"/>
                <a:gd name="T13" fmla="*/ 305 h 201"/>
                <a:gd name="T14" fmla="*/ 95 w 130"/>
                <a:gd name="T15" fmla="*/ 329 h 201"/>
                <a:gd name="T16" fmla="*/ 177 w 130"/>
                <a:gd name="T17" fmla="*/ 305 h 201"/>
                <a:gd name="T18" fmla="*/ 177 w 130"/>
                <a:gd name="T19" fmla="*/ 304 h 201"/>
                <a:gd name="T20" fmla="*/ 177 w 130"/>
                <a:gd name="T21" fmla="*/ 304 h 201"/>
                <a:gd name="T22" fmla="*/ 177 w 130"/>
                <a:gd name="T23" fmla="*/ 165 h 201"/>
                <a:gd name="T24" fmla="*/ 162 w 130"/>
                <a:gd name="T25" fmla="*/ 157 h 201"/>
                <a:gd name="T26" fmla="*/ 78 w 130"/>
                <a:gd name="T27" fmla="*/ 83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0" h="201">
                  <a:moveTo>
                    <a:pt x="57" y="50"/>
                  </a:moveTo>
                  <a:cubicBezTo>
                    <a:pt x="57" y="50"/>
                    <a:pt x="57" y="50"/>
                    <a:pt x="56" y="50"/>
                  </a:cubicBezTo>
                  <a:cubicBezTo>
                    <a:pt x="34" y="56"/>
                    <a:pt x="15" y="35"/>
                    <a:pt x="0" y="0"/>
                  </a:cubicBezTo>
                  <a:cubicBezTo>
                    <a:pt x="4" y="21"/>
                    <a:pt x="7" y="43"/>
                    <a:pt x="7" y="60"/>
                  </a:cubicBezTo>
                  <a:cubicBezTo>
                    <a:pt x="7" y="122"/>
                    <a:pt x="8" y="147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7"/>
                    <a:pt x="9" y="187"/>
                  </a:cubicBezTo>
                  <a:cubicBezTo>
                    <a:pt x="9" y="195"/>
                    <a:pt x="36" y="201"/>
                    <a:pt x="70" y="201"/>
                  </a:cubicBezTo>
                  <a:cubicBezTo>
                    <a:pt x="103" y="201"/>
                    <a:pt x="130" y="195"/>
                    <a:pt x="130" y="187"/>
                  </a:cubicBezTo>
                  <a:cubicBezTo>
                    <a:pt x="130" y="187"/>
                    <a:pt x="130" y="186"/>
                    <a:pt x="130" y="186"/>
                  </a:cubicBezTo>
                  <a:cubicBezTo>
                    <a:pt x="130" y="186"/>
                    <a:pt x="130" y="186"/>
                    <a:pt x="130" y="186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7" y="100"/>
                    <a:pt x="123" y="98"/>
                    <a:pt x="119" y="96"/>
                  </a:cubicBezTo>
                  <a:cubicBezTo>
                    <a:pt x="99" y="87"/>
                    <a:pt x="77" y="72"/>
                    <a:pt x="57" y="5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115">
              <a:extLst>
                <a:ext uri="{FF2B5EF4-FFF2-40B4-BE49-F238E27FC236}">
                  <a16:creationId xmlns:a16="http://schemas.microsoft.com/office/drawing/2014/main" id="{4B2F84BD-820E-4207-91A0-73F8162F9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91"/>
              <a:ext cx="362" cy="573"/>
            </a:xfrm>
            <a:custGeom>
              <a:avLst/>
              <a:gdLst>
                <a:gd name="T0" fmla="*/ 351 w 327"/>
                <a:gd name="T1" fmla="*/ 116 h 485"/>
                <a:gd name="T2" fmla="*/ 325 w 327"/>
                <a:gd name="T3" fmla="*/ 92 h 485"/>
                <a:gd name="T4" fmla="*/ 329 w 327"/>
                <a:gd name="T5" fmla="*/ 57 h 485"/>
                <a:gd name="T6" fmla="*/ 283 w 327"/>
                <a:gd name="T7" fmla="*/ 33 h 485"/>
                <a:gd name="T8" fmla="*/ 266 w 327"/>
                <a:gd name="T9" fmla="*/ 63 h 485"/>
                <a:gd name="T10" fmla="*/ 263 w 327"/>
                <a:gd name="T11" fmla="*/ 20 h 485"/>
                <a:gd name="T12" fmla="*/ 218 w 327"/>
                <a:gd name="T13" fmla="*/ 17 h 485"/>
                <a:gd name="T14" fmla="*/ 183 w 327"/>
                <a:gd name="T15" fmla="*/ 82 h 485"/>
                <a:gd name="T16" fmla="*/ 168 w 327"/>
                <a:gd name="T17" fmla="*/ 41 h 485"/>
                <a:gd name="T18" fmla="*/ 118 w 327"/>
                <a:gd name="T19" fmla="*/ 56 h 485"/>
                <a:gd name="T20" fmla="*/ 112 w 327"/>
                <a:gd name="T21" fmla="*/ 109 h 485"/>
                <a:gd name="T22" fmla="*/ 103 w 327"/>
                <a:gd name="T23" fmla="*/ 125 h 485"/>
                <a:gd name="T24" fmla="*/ 3 w 327"/>
                <a:gd name="T25" fmla="*/ 372 h 485"/>
                <a:gd name="T26" fmla="*/ 15 w 327"/>
                <a:gd name="T27" fmla="*/ 574 h 485"/>
                <a:gd name="T28" fmla="*/ 15 w 327"/>
                <a:gd name="T29" fmla="*/ 575 h 485"/>
                <a:gd name="T30" fmla="*/ 54 w 327"/>
                <a:gd name="T31" fmla="*/ 646 h 485"/>
                <a:gd name="T32" fmla="*/ 60 w 327"/>
                <a:gd name="T33" fmla="*/ 725 h 485"/>
                <a:gd name="T34" fmla="*/ 55 w 327"/>
                <a:gd name="T35" fmla="*/ 721 h 485"/>
                <a:gd name="T36" fmla="*/ 145 w 327"/>
                <a:gd name="T37" fmla="*/ 790 h 485"/>
                <a:gd name="T38" fmla="*/ 148 w 327"/>
                <a:gd name="T39" fmla="*/ 789 h 485"/>
                <a:gd name="T40" fmla="*/ 148 w 327"/>
                <a:gd name="T41" fmla="*/ 715 h 485"/>
                <a:gd name="T42" fmla="*/ 179 w 327"/>
                <a:gd name="T43" fmla="*/ 534 h 485"/>
                <a:gd name="T44" fmla="*/ 198 w 327"/>
                <a:gd name="T45" fmla="*/ 471 h 485"/>
                <a:gd name="T46" fmla="*/ 198 w 327"/>
                <a:gd name="T47" fmla="*/ 471 h 485"/>
                <a:gd name="T48" fmla="*/ 198 w 327"/>
                <a:gd name="T49" fmla="*/ 471 h 485"/>
                <a:gd name="T50" fmla="*/ 193 w 327"/>
                <a:gd name="T51" fmla="*/ 434 h 485"/>
                <a:gd name="T52" fmla="*/ 190 w 327"/>
                <a:gd name="T53" fmla="*/ 432 h 485"/>
                <a:gd name="T54" fmla="*/ 225 w 327"/>
                <a:gd name="T55" fmla="*/ 269 h 485"/>
                <a:gd name="T56" fmla="*/ 226 w 327"/>
                <a:gd name="T57" fmla="*/ 271 h 485"/>
                <a:gd name="T58" fmla="*/ 271 w 327"/>
                <a:gd name="T59" fmla="*/ 279 h 485"/>
                <a:gd name="T60" fmla="*/ 271 w 327"/>
                <a:gd name="T61" fmla="*/ 279 h 485"/>
                <a:gd name="T62" fmla="*/ 331 w 327"/>
                <a:gd name="T63" fmla="*/ 275 h 485"/>
                <a:gd name="T64" fmla="*/ 444 w 327"/>
                <a:gd name="T65" fmla="*/ 274 h 485"/>
                <a:gd name="T66" fmla="*/ 351 w 327"/>
                <a:gd name="T67" fmla="*/ 116 h 4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7" h="485">
                  <a:moveTo>
                    <a:pt x="258" y="70"/>
                  </a:moveTo>
                  <a:cubicBezTo>
                    <a:pt x="254" y="68"/>
                    <a:pt x="241" y="59"/>
                    <a:pt x="240" y="56"/>
                  </a:cubicBezTo>
                  <a:cubicBezTo>
                    <a:pt x="238" y="54"/>
                    <a:pt x="237" y="48"/>
                    <a:pt x="242" y="35"/>
                  </a:cubicBezTo>
                  <a:cubicBezTo>
                    <a:pt x="247" y="19"/>
                    <a:pt x="220" y="3"/>
                    <a:pt x="209" y="20"/>
                  </a:cubicBezTo>
                  <a:cubicBezTo>
                    <a:pt x="206" y="25"/>
                    <a:pt x="204" y="28"/>
                    <a:pt x="196" y="38"/>
                  </a:cubicBezTo>
                  <a:cubicBezTo>
                    <a:pt x="196" y="38"/>
                    <a:pt x="197" y="15"/>
                    <a:pt x="194" y="12"/>
                  </a:cubicBezTo>
                  <a:cubicBezTo>
                    <a:pt x="185" y="0"/>
                    <a:pt x="167" y="3"/>
                    <a:pt x="161" y="10"/>
                  </a:cubicBezTo>
                  <a:cubicBezTo>
                    <a:pt x="156" y="16"/>
                    <a:pt x="160" y="47"/>
                    <a:pt x="135" y="49"/>
                  </a:cubicBezTo>
                  <a:cubicBezTo>
                    <a:pt x="122" y="48"/>
                    <a:pt x="124" y="34"/>
                    <a:pt x="124" y="25"/>
                  </a:cubicBezTo>
                  <a:cubicBezTo>
                    <a:pt x="125" y="17"/>
                    <a:pt x="91" y="16"/>
                    <a:pt x="88" y="34"/>
                  </a:cubicBezTo>
                  <a:cubicBezTo>
                    <a:pt x="87" y="45"/>
                    <a:pt x="86" y="56"/>
                    <a:pt x="82" y="66"/>
                  </a:cubicBezTo>
                  <a:cubicBezTo>
                    <a:pt x="81" y="69"/>
                    <a:pt x="77" y="75"/>
                    <a:pt x="76" y="76"/>
                  </a:cubicBezTo>
                  <a:cubicBezTo>
                    <a:pt x="9" y="129"/>
                    <a:pt x="3" y="165"/>
                    <a:pt x="3" y="226"/>
                  </a:cubicBezTo>
                  <a:cubicBezTo>
                    <a:pt x="3" y="251"/>
                    <a:pt x="0" y="302"/>
                    <a:pt x="12" y="348"/>
                  </a:cubicBezTo>
                  <a:cubicBezTo>
                    <a:pt x="12" y="349"/>
                    <a:pt x="12" y="349"/>
                    <a:pt x="12" y="349"/>
                  </a:cubicBezTo>
                  <a:cubicBezTo>
                    <a:pt x="21" y="362"/>
                    <a:pt x="28" y="377"/>
                    <a:pt x="40" y="392"/>
                  </a:cubicBezTo>
                  <a:cubicBezTo>
                    <a:pt x="48" y="401"/>
                    <a:pt x="48" y="419"/>
                    <a:pt x="44" y="440"/>
                  </a:cubicBezTo>
                  <a:cubicBezTo>
                    <a:pt x="43" y="439"/>
                    <a:pt x="42" y="438"/>
                    <a:pt x="41" y="437"/>
                  </a:cubicBezTo>
                  <a:cubicBezTo>
                    <a:pt x="63" y="462"/>
                    <a:pt x="95" y="485"/>
                    <a:pt x="107" y="479"/>
                  </a:cubicBezTo>
                  <a:cubicBezTo>
                    <a:pt x="108" y="479"/>
                    <a:pt x="108" y="478"/>
                    <a:pt x="109" y="478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09" y="399"/>
                    <a:pt x="117" y="359"/>
                    <a:pt x="132" y="324"/>
                  </a:cubicBezTo>
                  <a:cubicBezTo>
                    <a:pt x="140" y="307"/>
                    <a:pt x="144" y="295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50" y="272"/>
                    <a:pt x="147" y="266"/>
                    <a:pt x="142" y="263"/>
                  </a:cubicBezTo>
                  <a:cubicBezTo>
                    <a:pt x="140" y="262"/>
                    <a:pt x="140" y="262"/>
                    <a:pt x="140" y="262"/>
                  </a:cubicBezTo>
                  <a:cubicBezTo>
                    <a:pt x="126" y="201"/>
                    <a:pt x="145" y="172"/>
                    <a:pt x="165" y="163"/>
                  </a:cubicBezTo>
                  <a:cubicBezTo>
                    <a:pt x="166" y="164"/>
                    <a:pt x="166" y="164"/>
                    <a:pt x="166" y="164"/>
                  </a:cubicBezTo>
                  <a:cubicBezTo>
                    <a:pt x="174" y="167"/>
                    <a:pt x="185" y="168"/>
                    <a:pt x="200" y="1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12" y="169"/>
                    <a:pt x="227" y="168"/>
                    <a:pt x="244" y="167"/>
                  </a:cubicBezTo>
                  <a:cubicBezTo>
                    <a:pt x="269" y="165"/>
                    <a:pt x="298" y="165"/>
                    <a:pt x="327" y="166"/>
                  </a:cubicBezTo>
                  <a:cubicBezTo>
                    <a:pt x="316" y="126"/>
                    <a:pt x="293" y="92"/>
                    <a:pt x="258" y="7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116">
              <a:extLst>
                <a:ext uri="{FF2B5EF4-FFF2-40B4-BE49-F238E27FC236}">
                  <a16:creationId xmlns:a16="http://schemas.microsoft.com/office/drawing/2014/main" id="{BC3C0D86-4C97-43E8-9549-49A2E7BE6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225"/>
              <a:ext cx="168" cy="306"/>
            </a:xfrm>
            <a:custGeom>
              <a:avLst/>
              <a:gdLst>
                <a:gd name="T0" fmla="*/ 0 w 151"/>
                <a:gd name="T1" fmla="*/ 424 h 260"/>
                <a:gd name="T2" fmla="*/ 37 w 151"/>
                <a:gd name="T3" fmla="*/ 367 h 260"/>
                <a:gd name="T4" fmla="*/ 87 w 151"/>
                <a:gd name="T5" fmla="*/ 338 h 260"/>
                <a:gd name="T6" fmla="*/ 140 w 151"/>
                <a:gd name="T7" fmla="*/ 334 h 260"/>
                <a:gd name="T8" fmla="*/ 180 w 151"/>
                <a:gd name="T9" fmla="*/ 347 h 260"/>
                <a:gd name="T10" fmla="*/ 186 w 151"/>
                <a:gd name="T11" fmla="*/ 353 h 260"/>
                <a:gd name="T12" fmla="*/ 188 w 151"/>
                <a:gd name="T13" fmla="*/ 355 h 260"/>
                <a:gd name="T14" fmla="*/ 194 w 151"/>
                <a:gd name="T15" fmla="*/ 359 h 260"/>
                <a:gd name="T16" fmla="*/ 195 w 151"/>
                <a:gd name="T17" fmla="*/ 361 h 260"/>
                <a:gd name="T18" fmla="*/ 198 w 151"/>
                <a:gd name="T19" fmla="*/ 367 h 260"/>
                <a:gd name="T20" fmla="*/ 199 w 151"/>
                <a:gd name="T21" fmla="*/ 368 h 260"/>
                <a:gd name="T22" fmla="*/ 206 w 151"/>
                <a:gd name="T23" fmla="*/ 375 h 260"/>
                <a:gd name="T24" fmla="*/ 208 w 151"/>
                <a:gd name="T25" fmla="*/ 368 h 260"/>
                <a:gd name="T26" fmla="*/ 195 w 151"/>
                <a:gd name="T27" fmla="*/ 55 h 260"/>
                <a:gd name="T28" fmla="*/ 194 w 151"/>
                <a:gd name="T29" fmla="*/ 2 h 260"/>
                <a:gd name="T30" fmla="*/ 113 w 151"/>
                <a:gd name="T31" fmla="*/ 22 h 260"/>
                <a:gd name="T32" fmla="*/ 36 w 151"/>
                <a:gd name="T33" fmla="*/ 0 h 260"/>
                <a:gd name="T34" fmla="*/ 34 w 151"/>
                <a:gd name="T35" fmla="*/ 6 h 260"/>
                <a:gd name="T36" fmla="*/ 32 w 151"/>
                <a:gd name="T37" fmla="*/ 49 h 260"/>
                <a:gd name="T38" fmla="*/ 33 w 151"/>
                <a:gd name="T39" fmla="*/ 257 h 260"/>
                <a:gd name="T40" fmla="*/ 0 w 151"/>
                <a:gd name="T41" fmla="*/ 424 h 2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60">
                  <a:moveTo>
                    <a:pt x="0" y="260"/>
                  </a:moveTo>
                  <a:cubicBezTo>
                    <a:pt x="9" y="241"/>
                    <a:pt x="19" y="233"/>
                    <a:pt x="27" y="225"/>
                  </a:cubicBezTo>
                  <a:cubicBezTo>
                    <a:pt x="36" y="215"/>
                    <a:pt x="50" y="207"/>
                    <a:pt x="63" y="207"/>
                  </a:cubicBezTo>
                  <a:cubicBezTo>
                    <a:pt x="75" y="206"/>
                    <a:pt x="93" y="203"/>
                    <a:pt x="102" y="205"/>
                  </a:cubicBezTo>
                  <a:cubicBezTo>
                    <a:pt x="110" y="207"/>
                    <a:pt x="123" y="208"/>
                    <a:pt x="131" y="213"/>
                  </a:cubicBezTo>
                  <a:cubicBezTo>
                    <a:pt x="132" y="214"/>
                    <a:pt x="134" y="215"/>
                    <a:pt x="135" y="217"/>
                  </a:cubicBezTo>
                  <a:cubicBezTo>
                    <a:pt x="136" y="217"/>
                    <a:pt x="136" y="217"/>
                    <a:pt x="137" y="218"/>
                  </a:cubicBezTo>
                  <a:cubicBezTo>
                    <a:pt x="138" y="219"/>
                    <a:pt x="139" y="219"/>
                    <a:pt x="140" y="220"/>
                  </a:cubicBezTo>
                  <a:cubicBezTo>
                    <a:pt x="140" y="221"/>
                    <a:pt x="141" y="221"/>
                    <a:pt x="141" y="222"/>
                  </a:cubicBezTo>
                  <a:cubicBezTo>
                    <a:pt x="142" y="223"/>
                    <a:pt x="143" y="224"/>
                    <a:pt x="144" y="225"/>
                  </a:cubicBezTo>
                  <a:cubicBezTo>
                    <a:pt x="144" y="225"/>
                    <a:pt x="145" y="225"/>
                    <a:pt x="145" y="226"/>
                  </a:cubicBezTo>
                  <a:cubicBezTo>
                    <a:pt x="146" y="227"/>
                    <a:pt x="147" y="229"/>
                    <a:pt x="149" y="230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45" y="210"/>
                    <a:pt x="142" y="100"/>
                    <a:pt x="141" y="34"/>
                  </a:cubicBezTo>
                  <a:cubicBezTo>
                    <a:pt x="140" y="14"/>
                    <a:pt x="140" y="10"/>
                    <a:pt x="140" y="2"/>
                  </a:cubicBezTo>
                  <a:cubicBezTo>
                    <a:pt x="136" y="9"/>
                    <a:pt x="112" y="14"/>
                    <a:pt x="83" y="14"/>
                  </a:cubicBezTo>
                  <a:cubicBezTo>
                    <a:pt x="52" y="14"/>
                    <a:pt x="26" y="8"/>
                    <a:pt x="26" y="0"/>
                  </a:cubicBezTo>
                  <a:cubicBezTo>
                    <a:pt x="26" y="0"/>
                    <a:pt x="26" y="2"/>
                    <a:pt x="25" y="3"/>
                  </a:cubicBezTo>
                  <a:cubicBezTo>
                    <a:pt x="24" y="13"/>
                    <a:pt x="24" y="15"/>
                    <a:pt x="23" y="31"/>
                  </a:cubicBezTo>
                  <a:cubicBezTo>
                    <a:pt x="22" y="68"/>
                    <a:pt x="23" y="117"/>
                    <a:pt x="24" y="157"/>
                  </a:cubicBezTo>
                  <a:cubicBezTo>
                    <a:pt x="25" y="186"/>
                    <a:pt x="17" y="222"/>
                    <a:pt x="0" y="26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117">
              <a:extLst>
                <a:ext uri="{FF2B5EF4-FFF2-40B4-BE49-F238E27FC236}">
                  <a16:creationId xmlns:a16="http://schemas.microsoft.com/office/drawing/2014/main" id="{7FC35BC3-9E7C-4DFC-BE59-F03E00AE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53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118">
              <a:extLst>
                <a:ext uri="{FF2B5EF4-FFF2-40B4-BE49-F238E27FC236}">
                  <a16:creationId xmlns:a16="http://schemas.microsoft.com/office/drawing/2014/main" id="{33C36671-CF6C-4E70-85C2-8E9C7414A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1150"/>
              <a:ext cx="138" cy="54"/>
            </a:xfrm>
            <a:custGeom>
              <a:avLst/>
              <a:gdLst>
                <a:gd name="T0" fmla="*/ 54 w 125"/>
                <a:gd name="T1" fmla="*/ 15 h 46"/>
                <a:gd name="T2" fmla="*/ 0 w 125"/>
                <a:gd name="T3" fmla="*/ 0 h 46"/>
                <a:gd name="T4" fmla="*/ 0 w 125"/>
                <a:gd name="T5" fmla="*/ 48 h 46"/>
                <a:gd name="T6" fmla="*/ 0 w 125"/>
                <a:gd name="T7" fmla="*/ 56 h 46"/>
                <a:gd name="T8" fmla="*/ 83 w 125"/>
                <a:gd name="T9" fmla="*/ 74 h 46"/>
                <a:gd name="T10" fmla="*/ 166 w 125"/>
                <a:gd name="T11" fmla="*/ 58 h 46"/>
                <a:gd name="T12" fmla="*/ 168 w 125"/>
                <a:gd name="T13" fmla="*/ 54 h 46"/>
                <a:gd name="T14" fmla="*/ 168 w 125"/>
                <a:gd name="T15" fmla="*/ 34 h 46"/>
                <a:gd name="T16" fmla="*/ 54 w 125"/>
                <a:gd name="T17" fmla="*/ 1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6">
                  <a:moveTo>
                    <a:pt x="40" y="9"/>
                  </a:moveTo>
                  <a:cubicBezTo>
                    <a:pt x="26" y="6"/>
                    <a:pt x="13" y="3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4"/>
                    <a:pt x="0" y="35"/>
                  </a:cubicBezTo>
                  <a:cubicBezTo>
                    <a:pt x="6" y="41"/>
                    <a:pt x="31" y="46"/>
                    <a:pt x="62" y="46"/>
                  </a:cubicBezTo>
                  <a:cubicBezTo>
                    <a:pt x="91" y="46"/>
                    <a:pt x="116" y="41"/>
                    <a:pt x="123" y="36"/>
                  </a:cubicBezTo>
                  <a:cubicBezTo>
                    <a:pt x="124" y="35"/>
                    <a:pt x="125" y="33"/>
                    <a:pt x="125" y="33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01" y="21"/>
                    <a:pt x="73" y="17"/>
                    <a:pt x="40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2" name="Freeform 119">
              <a:extLst>
                <a:ext uri="{FF2B5EF4-FFF2-40B4-BE49-F238E27FC236}">
                  <a16:creationId xmlns:a16="http://schemas.microsoft.com/office/drawing/2014/main" id="{22BF9F41-6868-4CA5-90EB-A055AF59C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396"/>
              <a:ext cx="12" cy="33"/>
            </a:xfrm>
            <a:custGeom>
              <a:avLst/>
              <a:gdLst>
                <a:gd name="T0" fmla="*/ 10 w 11"/>
                <a:gd name="T1" fmla="*/ 46 h 28"/>
                <a:gd name="T2" fmla="*/ 10 w 11"/>
                <a:gd name="T3" fmla="*/ 46 h 28"/>
                <a:gd name="T4" fmla="*/ 3 w 11"/>
                <a:gd name="T5" fmla="*/ 8 h 28"/>
                <a:gd name="T6" fmla="*/ 1 w 11"/>
                <a:gd name="T7" fmla="*/ 7 h 28"/>
                <a:gd name="T8" fmla="*/ 10 w 11"/>
                <a:gd name="T9" fmla="*/ 4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8">
                  <a:moveTo>
                    <a:pt x="7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11" y="14"/>
                    <a:pt x="8" y="8"/>
                    <a:pt x="3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3" y="15"/>
                    <a:pt x="7" y="2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3" name="Freeform 120">
              <a:extLst>
                <a:ext uri="{FF2B5EF4-FFF2-40B4-BE49-F238E27FC236}">
                  <a16:creationId xmlns:a16="http://schemas.microsoft.com/office/drawing/2014/main" id="{644B0ABB-D00F-434A-8297-DF2734BE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391"/>
              <a:ext cx="4" cy="34"/>
            </a:xfrm>
            <a:custGeom>
              <a:avLst/>
              <a:gdLst>
                <a:gd name="T0" fmla="*/ 0 w 4"/>
                <a:gd name="T1" fmla="*/ 0 h 29"/>
                <a:gd name="T2" fmla="*/ 1 w 4"/>
                <a:gd name="T3" fmla="*/ 4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cubicBezTo>
                    <a:pt x="3" y="4"/>
                    <a:pt x="4" y="19"/>
                    <a:pt x="1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4" name="Freeform 121">
              <a:extLst>
                <a:ext uri="{FF2B5EF4-FFF2-40B4-BE49-F238E27FC236}">
                  <a16:creationId xmlns:a16="http://schemas.microsoft.com/office/drawing/2014/main" id="{D31FF9E7-885E-473E-A182-107373817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554"/>
              <a:ext cx="22" cy="28"/>
            </a:xfrm>
            <a:custGeom>
              <a:avLst/>
              <a:gdLst>
                <a:gd name="T0" fmla="*/ 0 w 20"/>
                <a:gd name="T1" fmla="*/ 2 h 24"/>
                <a:gd name="T2" fmla="*/ 0 w 20"/>
                <a:gd name="T3" fmla="*/ 2 h 24"/>
                <a:gd name="T4" fmla="*/ 24 w 20"/>
                <a:gd name="T5" fmla="*/ 27 h 24"/>
                <a:gd name="T6" fmla="*/ 25 w 20"/>
                <a:gd name="T7" fmla="*/ 39 h 24"/>
                <a:gd name="T8" fmla="*/ 25 w 20"/>
                <a:gd name="T9" fmla="*/ 39 h 24"/>
                <a:gd name="T10" fmla="*/ 25 w 20"/>
                <a:gd name="T11" fmla="*/ 22 h 24"/>
                <a:gd name="T12" fmla="*/ 0 w 20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6" y="0"/>
                    <a:pt x="14" y="7"/>
                    <a:pt x="18" y="17"/>
                  </a:cubicBezTo>
                  <a:cubicBezTo>
                    <a:pt x="19" y="19"/>
                    <a:pt x="19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1"/>
                    <a:pt x="20" y="19"/>
                    <a:pt x="19" y="14"/>
                  </a:cubicBezTo>
                  <a:cubicBezTo>
                    <a:pt x="15" y="3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5" name="Freeform 122">
              <a:extLst>
                <a:ext uri="{FF2B5EF4-FFF2-40B4-BE49-F238E27FC236}">
                  <a16:creationId xmlns:a16="http://schemas.microsoft.com/office/drawing/2014/main" id="{E984B554-D3D8-4488-B3CE-FCB3B28E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509"/>
              <a:ext cx="20" cy="26"/>
            </a:xfrm>
            <a:custGeom>
              <a:avLst/>
              <a:gdLst>
                <a:gd name="T0" fmla="*/ 0 w 18"/>
                <a:gd name="T1" fmla="*/ 0 h 22"/>
                <a:gd name="T2" fmla="*/ 12 w 18"/>
                <a:gd name="T3" fmla="*/ 11 h 22"/>
                <a:gd name="T4" fmla="*/ 24 w 18"/>
                <a:gd name="T5" fmla="*/ 37 h 22"/>
                <a:gd name="T6" fmla="*/ 24 w 18"/>
                <a:gd name="T7" fmla="*/ 37 h 22"/>
                <a:gd name="T8" fmla="*/ 14 w 18"/>
                <a:gd name="T9" fmla="*/ 8 h 22"/>
                <a:gd name="T10" fmla="*/ 0 w 18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2">
                  <a:moveTo>
                    <a:pt x="0" y="0"/>
                  </a:moveTo>
                  <a:cubicBezTo>
                    <a:pt x="3" y="1"/>
                    <a:pt x="6" y="4"/>
                    <a:pt x="9" y="7"/>
                  </a:cubicBezTo>
                  <a:cubicBezTo>
                    <a:pt x="14" y="12"/>
                    <a:pt x="17" y="17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17"/>
                    <a:pt x="16" y="10"/>
                    <a:pt x="11" y="5"/>
                  </a:cubicBezTo>
                  <a:cubicBezTo>
                    <a:pt x="8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6" name="Freeform 123">
              <a:extLst>
                <a:ext uri="{FF2B5EF4-FFF2-40B4-BE49-F238E27FC236}">
                  <a16:creationId xmlns:a16="http://schemas.microsoft.com/office/drawing/2014/main" id="{5A363B4A-2616-4766-B8CC-CCEE1E2E4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" y="490"/>
              <a:ext cx="81" cy="49"/>
            </a:xfrm>
            <a:custGeom>
              <a:avLst/>
              <a:gdLst>
                <a:gd name="T0" fmla="*/ 14 w 73"/>
                <a:gd name="T1" fmla="*/ 1 h 41"/>
                <a:gd name="T2" fmla="*/ 20 w 73"/>
                <a:gd name="T3" fmla="*/ 67 h 41"/>
                <a:gd name="T4" fmla="*/ 78 w 73"/>
                <a:gd name="T5" fmla="*/ 71 h 41"/>
                <a:gd name="T6" fmla="*/ 82 w 73"/>
                <a:gd name="T7" fmla="*/ 60 h 41"/>
                <a:gd name="T8" fmla="*/ 82 w 73"/>
                <a:gd name="T9" fmla="*/ 60 h 41"/>
                <a:gd name="T10" fmla="*/ 100 w 73"/>
                <a:gd name="T11" fmla="*/ 0 h 41"/>
                <a:gd name="T12" fmla="*/ 14 w 73"/>
                <a:gd name="T13" fmla="*/ 1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1">
                  <a:moveTo>
                    <a:pt x="11" y="1"/>
                  </a:moveTo>
                  <a:cubicBezTo>
                    <a:pt x="1" y="6"/>
                    <a:pt x="0" y="36"/>
                    <a:pt x="14" y="39"/>
                  </a:cubicBezTo>
                  <a:cubicBezTo>
                    <a:pt x="22" y="41"/>
                    <a:pt x="41" y="41"/>
                    <a:pt x="57" y="41"/>
                  </a:cubicBezTo>
                  <a:cubicBezTo>
                    <a:pt x="58" y="39"/>
                    <a:pt x="59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5" y="23"/>
                    <a:pt x="69" y="11"/>
                    <a:pt x="73" y="0"/>
                  </a:cubicBezTo>
                  <a:cubicBezTo>
                    <a:pt x="50" y="0"/>
                    <a:pt x="22" y="0"/>
                    <a:pt x="11" y="1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7" name="Freeform 124">
              <a:extLst>
                <a:ext uri="{FF2B5EF4-FFF2-40B4-BE49-F238E27FC236}">
                  <a16:creationId xmlns:a16="http://schemas.microsoft.com/office/drawing/2014/main" id="{5AFAE5DB-CAA9-4496-8C69-5683381E66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" y="441"/>
              <a:ext cx="105" cy="155"/>
            </a:xfrm>
            <a:custGeom>
              <a:avLst/>
              <a:gdLst>
                <a:gd name="T0" fmla="*/ 99 w 95"/>
                <a:gd name="T1" fmla="*/ 78 h 132"/>
                <a:gd name="T2" fmla="*/ 53 w 95"/>
                <a:gd name="T3" fmla="*/ 92 h 132"/>
                <a:gd name="T4" fmla="*/ 67 w 95"/>
                <a:gd name="T5" fmla="*/ 134 h 132"/>
                <a:gd name="T6" fmla="*/ 84 w 95"/>
                <a:gd name="T7" fmla="*/ 214 h 132"/>
                <a:gd name="T8" fmla="*/ 84 w 95"/>
                <a:gd name="T9" fmla="*/ 214 h 132"/>
                <a:gd name="T10" fmla="*/ 113 w 95"/>
                <a:gd name="T11" fmla="*/ 133 h 132"/>
                <a:gd name="T12" fmla="*/ 99 w 95"/>
                <a:gd name="T13" fmla="*/ 78 h 132"/>
                <a:gd name="T14" fmla="*/ 76 w 95"/>
                <a:gd name="T15" fmla="*/ 0 h 132"/>
                <a:gd name="T16" fmla="*/ 0 w 95"/>
                <a:gd name="T17" fmla="*/ 22 h 132"/>
                <a:gd name="T18" fmla="*/ 48 w 95"/>
                <a:gd name="T19" fmla="*/ 81 h 132"/>
                <a:gd name="T20" fmla="*/ 86 w 95"/>
                <a:gd name="T21" fmla="*/ 53 h 132"/>
                <a:gd name="T22" fmla="*/ 76 w 95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32">
                  <a:moveTo>
                    <a:pt x="73" y="48"/>
                  </a:moveTo>
                  <a:cubicBezTo>
                    <a:pt x="65" y="47"/>
                    <a:pt x="59" y="48"/>
                    <a:pt x="39" y="56"/>
                  </a:cubicBezTo>
                  <a:cubicBezTo>
                    <a:pt x="44" y="64"/>
                    <a:pt x="48" y="73"/>
                    <a:pt x="50" y="83"/>
                  </a:cubicBezTo>
                  <a:cubicBezTo>
                    <a:pt x="57" y="107"/>
                    <a:pt x="55" y="113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57" y="111"/>
                    <a:pt x="72" y="89"/>
                    <a:pt x="83" y="82"/>
                  </a:cubicBezTo>
                  <a:cubicBezTo>
                    <a:pt x="95" y="75"/>
                    <a:pt x="85" y="49"/>
                    <a:pt x="73" y="48"/>
                  </a:cubicBezTo>
                  <a:close/>
                  <a:moveTo>
                    <a:pt x="56" y="0"/>
                  </a:moveTo>
                  <a:cubicBezTo>
                    <a:pt x="56" y="0"/>
                    <a:pt x="21" y="1"/>
                    <a:pt x="0" y="14"/>
                  </a:cubicBezTo>
                  <a:cubicBezTo>
                    <a:pt x="10" y="21"/>
                    <a:pt x="24" y="33"/>
                    <a:pt x="35" y="50"/>
                  </a:cubicBezTo>
                  <a:cubicBezTo>
                    <a:pt x="39" y="45"/>
                    <a:pt x="49" y="40"/>
                    <a:pt x="64" y="32"/>
                  </a:cubicBezTo>
                  <a:cubicBezTo>
                    <a:pt x="70" y="26"/>
                    <a:pt x="70" y="6"/>
                    <a:pt x="56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8" name="Freeform 125">
              <a:extLst>
                <a:ext uri="{FF2B5EF4-FFF2-40B4-BE49-F238E27FC236}">
                  <a16:creationId xmlns:a16="http://schemas.microsoft.com/office/drawing/2014/main" id="{11AB0C59-3868-48CC-9A51-F91BCF42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421"/>
              <a:ext cx="711" cy="769"/>
            </a:xfrm>
            <a:custGeom>
              <a:avLst/>
              <a:gdLst>
                <a:gd name="T0" fmla="*/ 797 w 642"/>
                <a:gd name="T1" fmla="*/ 521 h 652"/>
                <a:gd name="T2" fmla="*/ 707 w 642"/>
                <a:gd name="T3" fmla="*/ 257 h 652"/>
                <a:gd name="T4" fmla="*/ 704 w 642"/>
                <a:gd name="T5" fmla="*/ 245 h 652"/>
                <a:gd name="T6" fmla="*/ 704 w 642"/>
                <a:gd name="T7" fmla="*/ 245 h 652"/>
                <a:gd name="T8" fmla="*/ 687 w 642"/>
                <a:gd name="T9" fmla="*/ 164 h 652"/>
                <a:gd name="T10" fmla="*/ 672 w 642"/>
                <a:gd name="T11" fmla="*/ 119 h 652"/>
                <a:gd name="T12" fmla="*/ 667 w 642"/>
                <a:gd name="T13" fmla="*/ 110 h 652"/>
                <a:gd name="T14" fmla="*/ 619 w 642"/>
                <a:gd name="T15" fmla="*/ 52 h 652"/>
                <a:gd name="T16" fmla="*/ 472 w 642"/>
                <a:gd name="T17" fmla="*/ 0 h 652"/>
                <a:gd name="T18" fmla="*/ 465 w 642"/>
                <a:gd name="T19" fmla="*/ 1 h 652"/>
                <a:gd name="T20" fmla="*/ 437 w 642"/>
                <a:gd name="T21" fmla="*/ 45 h 652"/>
                <a:gd name="T22" fmla="*/ 441 w 642"/>
                <a:gd name="T23" fmla="*/ 45 h 652"/>
                <a:gd name="T24" fmla="*/ 586 w 642"/>
                <a:gd name="T25" fmla="*/ 71 h 652"/>
                <a:gd name="T26" fmla="*/ 677 w 642"/>
                <a:gd name="T27" fmla="*/ 281 h 652"/>
                <a:gd name="T28" fmla="*/ 674 w 642"/>
                <a:gd name="T29" fmla="*/ 284 h 652"/>
                <a:gd name="T30" fmla="*/ 704 w 642"/>
                <a:gd name="T31" fmla="*/ 366 h 652"/>
                <a:gd name="T32" fmla="*/ 762 w 642"/>
                <a:gd name="T33" fmla="*/ 551 h 652"/>
                <a:gd name="T34" fmla="*/ 693 w 642"/>
                <a:gd name="T35" fmla="*/ 889 h 652"/>
                <a:gd name="T36" fmla="*/ 693 w 642"/>
                <a:gd name="T37" fmla="*/ 890 h 652"/>
                <a:gd name="T38" fmla="*/ 692 w 642"/>
                <a:gd name="T39" fmla="*/ 890 h 652"/>
                <a:gd name="T40" fmla="*/ 420 w 642"/>
                <a:gd name="T41" fmla="*/ 922 h 652"/>
                <a:gd name="T42" fmla="*/ 81 w 642"/>
                <a:gd name="T43" fmla="*/ 627 h 652"/>
                <a:gd name="T44" fmla="*/ 76 w 642"/>
                <a:gd name="T45" fmla="*/ 613 h 652"/>
                <a:gd name="T46" fmla="*/ 76 w 642"/>
                <a:gd name="T47" fmla="*/ 613 h 652"/>
                <a:gd name="T48" fmla="*/ 79 w 642"/>
                <a:gd name="T49" fmla="*/ 651 h 652"/>
                <a:gd name="T50" fmla="*/ 79 w 642"/>
                <a:gd name="T51" fmla="*/ 657 h 652"/>
                <a:gd name="T52" fmla="*/ 50 w 642"/>
                <a:gd name="T53" fmla="*/ 722 h 652"/>
                <a:gd name="T54" fmla="*/ 49 w 642"/>
                <a:gd name="T55" fmla="*/ 722 h 652"/>
                <a:gd name="T56" fmla="*/ 52 w 642"/>
                <a:gd name="T57" fmla="*/ 770 h 652"/>
                <a:gd name="T58" fmla="*/ 48 w 642"/>
                <a:gd name="T59" fmla="*/ 778 h 652"/>
                <a:gd name="T60" fmla="*/ 0 w 642"/>
                <a:gd name="T61" fmla="*/ 823 h 652"/>
                <a:gd name="T62" fmla="*/ 86 w 642"/>
                <a:gd name="T63" fmla="*/ 899 h 652"/>
                <a:gd name="T64" fmla="*/ 445 w 642"/>
                <a:gd name="T65" fmla="*/ 1030 h 652"/>
                <a:gd name="T66" fmla="*/ 731 w 642"/>
                <a:gd name="T67" fmla="*/ 1005 h 652"/>
                <a:gd name="T68" fmla="*/ 797 w 642"/>
                <a:gd name="T69" fmla="*/ 521 h 6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2" h="652">
                  <a:moveTo>
                    <a:pt x="587" y="318"/>
                  </a:moveTo>
                  <a:cubicBezTo>
                    <a:pt x="556" y="224"/>
                    <a:pt x="520" y="157"/>
                    <a:pt x="520" y="157"/>
                  </a:cubicBezTo>
                  <a:cubicBezTo>
                    <a:pt x="519" y="155"/>
                    <a:pt x="519" y="152"/>
                    <a:pt x="518" y="149"/>
                  </a:cubicBezTo>
                  <a:cubicBezTo>
                    <a:pt x="518" y="149"/>
                    <a:pt x="518" y="149"/>
                    <a:pt x="518" y="149"/>
                  </a:cubicBezTo>
                  <a:cubicBezTo>
                    <a:pt x="511" y="130"/>
                    <a:pt x="513" y="124"/>
                    <a:pt x="506" y="100"/>
                  </a:cubicBezTo>
                  <a:cubicBezTo>
                    <a:pt x="504" y="90"/>
                    <a:pt x="500" y="81"/>
                    <a:pt x="495" y="73"/>
                  </a:cubicBezTo>
                  <a:cubicBezTo>
                    <a:pt x="493" y="70"/>
                    <a:pt x="492" y="68"/>
                    <a:pt x="491" y="67"/>
                  </a:cubicBezTo>
                  <a:cubicBezTo>
                    <a:pt x="480" y="50"/>
                    <a:pt x="466" y="38"/>
                    <a:pt x="456" y="31"/>
                  </a:cubicBezTo>
                  <a:cubicBezTo>
                    <a:pt x="424" y="7"/>
                    <a:pt x="381" y="2"/>
                    <a:pt x="348" y="0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8"/>
                    <a:pt x="328" y="16"/>
                    <a:pt x="322" y="27"/>
                  </a:cubicBezTo>
                  <a:cubicBezTo>
                    <a:pt x="324" y="27"/>
                    <a:pt x="324" y="27"/>
                    <a:pt x="324" y="27"/>
                  </a:cubicBezTo>
                  <a:cubicBezTo>
                    <a:pt x="355" y="24"/>
                    <a:pt x="393" y="26"/>
                    <a:pt x="432" y="43"/>
                  </a:cubicBezTo>
                  <a:cubicBezTo>
                    <a:pt x="488" y="68"/>
                    <a:pt x="510" y="111"/>
                    <a:pt x="498" y="171"/>
                  </a:cubicBezTo>
                  <a:cubicBezTo>
                    <a:pt x="497" y="173"/>
                    <a:pt x="497" y="173"/>
                    <a:pt x="497" y="173"/>
                  </a:cubicBezTo>
                  <a:cubicBezTo>
                    <a:pt x="496" y="178"/>
                    <a:pt x="507" y="201"/>
                    <a:pt x="518" y="223"/>
                  </a:cubicBezTo>
                  <a:cubicBezTo>
                    <a:pt x="532" y="252"/>
                    <a:pt x="544" y="289"/>
                    <a:pt x="561" y="336"/>
                  </a:cubicBezTo>
                  <a:cubicBezTo>
                    <a:pt x="593" y="427"/>
                    <a:pt x="569" y="497"/>
                    <a:pt x="510" y="542"/>
                  </a:cubicBezTo>
                  <a:cubicBezTo>
                    <a:pt x="510" y="543"/>
                    <a:pt x="510" y="543"/>
                    <a:pt x="510" y="543"/>
                  </a:cubicBezTo>
                  <a:cubicBezTo>
                    <a:pt x="509" y="543"/>
                    <a:pt x="509" y="543"/>
                    <a:pt x="509" y="543"/>
                  </a:cubicBezTo>
                  <a:cubicBezTo>
                    <a:pt x="484" y="556"/>
                    <a:pt x="456" y="598"/>
                    <a:pt x="309" y="562"/>
                  </a:cubicBezTo>
                  <a:cubicBezTo>
                    <a:pt x="163" y="526"/>
                    <a:pt x="78" y="418"/>
                    <a:pt x="60" y="382"/>
                  </a:cubicBezTo>
                  <a:cubicBezTo>
                    <a:pt x="58" y="379"/>
                    <a:pt x="57" y="376"/>
                    <a:pt x="56" y="374"/>
                  </a:cubicBezTo>
                  <a:cubicBezTo>
                    <a:pt x="56" y="374"/>
                    <a:pt x="56" y="374"/>
                    <a:pt x="56" y="374"/>
                  </a:cubicBezTo>
                  <a:cubicBezTo>
                    <a:pt x="57" y="380"/>
                    <a:pt x="58" y="388"/>
                    <a:pt x="58" y="397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6" y="423"/>
                    <a:pt x="43" y="439"/>
                    <a:pt x="37" y="440"/>
                  </a:cubicBezTo>
                  <a:cubicBezTo>
                    <a:pt x="36" y="440"/>
                    <a:pt x="36" y="440"/>
                    <a:pt x="36" y="440"/>
                  </a:cubicBezTo>
                  <a:cubicBezTo>
                    <a:pt x="42" y="448"/>
                    <a:pt x="45" y="459"/>
                    <a:pt x="38" y="470"/>
                  </a:cubicBezTo>
                  <a:cubicBezTo>
                    <a:pt x="35" y="475"/>
                    <a:pt x="35" y="475"/>
                    <a:pt x="35" y="475"/>
                  </a:cubicBezTo>
                  <a:cubicBezTo>
                    <a:pt x="26" y="488"/>
                    <a:pt x="15" y="499"/>
                    <a:pt x="0" y="502"/>
                  </a:cubicBezTo>
                  <a:cubicBezTo>
                    <a:pt x="21" y="524"/>
                    <a:pt x="43" y="539"/>
                    <a:pt x="63" y="548"/>
                  </a:cubicBezTo>
                  <a:cubicBezTo>
                    <a:pt x="130" y="579"/>
                    <a:pt x="222" y="603"/>
                    <a:pt x="328" y="627"/>
                  </a:cubicBezTo>
                  <a:cubicBezTo>
                    <a:pt x="434" y="652"/>
                    <a:pt x="490" y="634"/>
                    <a:pt x="538" y="612"/>
                  </a:cubicBezTo>
                  <a:cubicBezTo>
                    <a:pt x="611" y="579"/>
                    <a:pt x="642" y="473"/>
                    <a:pt x="587" y="31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9" name="Freeform 126">
              <a:extLst>
                <a:ext uri="{FF2B5EF4-FFF2-40B4-BE49-F238E27FC236}">
                  <a16:creationId xmlns:a16="http://schemas.microsoft.com/office/drawing/2014/main" id="{A517AA84-ADA0-4129-9414-27D6473D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421"/>
              <a:ext cx="219" cy="212"/>
            </a:xfrm>
            <a:custGeom>
              <a:avLst/>
              <a:gdLst>
                <a:gd name="T0" fmla="*/ 265 w 198"/>
                <a:gd name="T1" fmla="*/ 243 h 180"/>
                <a:gd name="T2" fmla="*/ 265 w 198"/>
                <a:gd name="T3" fmla="*/ 243 h 180"/>
                <a:gd name="T4" fmla="*/ 250 w 198"/>
                <a:gd name="T5" fmla="*/ 164 h 180"/>
                <a:gd name="T6" fmla="*/ 233 w 198"/>
                <a:gd name="T7" fmla="*/ 119 h 180"/>
                <a:gd name="T8" fmla="*/ 229 w 198"/>
                <a:gd name="T9" fmla="*/ 110 h 180"/>
                <a:gd name="T10" fmla="*/ 181 w 198"/>
                <a:gd name="T11" fmla="*/ 52 h 180"/>
                <a:gd name="T12" fmla="*/ 35 w 198"/>
                <a:gd name="T13" fmla="*/ 0 h 180"/>
                <a:gd name="T14" fmla="*/ 27 w 198"/>
                <a:gd name="T15" fmla="*/ 1 h 180"/>
                <a:gd name="T16" fmla="*/ 0 w 198"/>
                <a:gd name="T17" fmla="*/ 45 h 180"/>
                <a:gd name="T18" fmla="*/ 2 w 198"/>
                <a:gd name="T19" fmla="*/ 45 h 180"/>
                <a:gd name="T20" fmla="*/ 149 w 198"/>
                <a:gd name="T21" fmla="*/ 71 h 180"/>
                <a:gd name="T22" fmla="*/ 239 w 198"/>
                <a:gd name="T23" fmla="*/ 279 h 180"/>
                <a:gd name="T24" fmla="*/ 238 w 198"/>
                <a:gd name="T25" fmla="*/ 283 h 180"/>
                <a:gd name="T26" fmla="*/ 239 w 198"/>
                <a:gd name="T27" fmla="*/ 294 h 180"/>
                <a:gd name="T28" fmla="*/ 265 w 198"/>
                <a:gd name="T29" fmla="*/ 243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8" h="180">
                  <a:moveTo>
                    <a:pt x="196" y="149"/>
                  </a:moveTo>
                  <a:cubicBezTo>
                    <a:pt x="196" y="149"/>
                    <a:pt x="196" y="149"/>
                    <a:pt x="196" y="149"/>
                  </a:cubicBezTo>
                  <a:cubicBezTo>
                    <a:pt x="189" y="130"/>
                    <a:pt x="191" y="124"/>
                    <a:pt x="184" y="100"/>
                  </a:cubicBezTo>
                  <a:cubicBezTo>
                    <a:pt x="182" y="90"/>
                    <a:pt x="178" y="81"/>
                    <a:pt x="173" y="73"/>
                  </a:cubicBezTo>
                  <a:cubicBezTo>
                    <a:pt x="171" y="70"/>
                    <a:pt x="170" y="68"/>
                    <a:pt x="169" y="67"/>
                  </a:cubicBezTo>
                  <a:cubicBezTo>
                    <a:pt x="158" y="50"/>
                    <a:pt x="144" y="38"/>
                    <a:pt x="134" y="31"/>
                  </a:cubicBezTo>
                  <a:cubicBezTo>
                    <a:pt x="102" y="7"/>
                    <a:pt x="59" y="2"/>
                    <a:pt x="2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3" y="8"/>
                    <a:pt x="6" y="16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3" y="24"/>
                    <a:pt x="71" y="26"/>
                    <a:pt x="110" y="43"/>
                  </a:cubicBezTo>
                  <a:cubicBezTo>
                    <a:pt x="166" y="68"/>
                    <a:pt x="188" y="111"/>
                    <a:pt x="176" y="171"/>
                  </a:cubicBezTo>
                  <a:cubicBezTo>
                    <a:pt x="175" y="173"/>
                    <a:pt x="175" y="173"/>
                    <a:pt x="175" y="173"/>
                  </a:cubicBezTo>
                  <a:cubicBezTo>
                    <a:pt x="175" y="174"/>
                    <a:pt x="175" y="177"/>
                    <a:pt x="176" y="180"/>
                  </a:cubicBezTo>
                  <a:cubicBezTo>
                    <a:pt x="188" y="176"/>
                    <a:pt x="198" y="160"/>
                    <a:pt x="196" y="14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0" name="Oval 127">
              <a:extLst>
                <a:ext uri="{FF2B5EF4-FFF2-40B4-BE49-F238E27FC236}">
                  <a16:creationId xmlns:a16="http://schemas.microsoft.com/office/drawing/2014/main" id="{A5E30B7F-D617-4507-A251-E9ABF9DBF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" y="218"/>
              <a:ext cx="83" cy="15"/>
            </a:xfrm>
            <a:prstGeom prst="ellips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911" name="Freeform 128">
              <a:extLst>
                <a:ext uri="{FF2B5EF4-FFF2-40B4-BE49-F238E27FC236}">
                  <a16:creationId xmlns:a16="http://schemas.microsoft.com/office/drawing/2014/main" id="{D196E0F0-35FB-40DE-8A74-71E32D9D8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602"/>
              <a:ext cx="67" cy="38"/>
            </a:xfrm>
            <a:custGeom>
              <a:avLst/>
              <a:gdLst>
                <a:gd name="T0" fmla="*/ 0 w 60"/>
                <a:gd name="T1" fmla="*/ 24 h 32"/>
                <a:gd name="T2" fmla="*/ 84 w 60"/>
                <a:gd name="T3" fmla="*/ 0 h 32"/>
                <a:gd name="T4" fmla="*/ 0 w 60"/>
                <a:gd name="T5" fmla="*/ 24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2">
                  <a:moveTo>
                    <a:pt x="0" y="14"/>
                  </a:moveTo>
                  <a:cubicBezTo>
                    <a:pt x="9" y="21"/>
                    <a:pt x="42" y="21"/>
                    <a:pt x="60" y="0"/>
                  </a:cubicBezTo>
                  <a:cubicBezTo>
                    <a:pt x="54" y="9"/>
                    <a:pt x="27" y="32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2" name="Freeform 129">
              <a:extLst>
                <a:ext uri="{FF2B5EF4-FFF2-40B4-BE49-F238E27FC236}">
                  <a16:creationId xmlns:a16="http://schemas.microsoft.com/office/drawing/2014/main" id="{0D7DBFD4-7AF5-4720-9C6B-FEF79F7CC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553"/>
              <a:ext cx="52" cy="15"/>
            </a:xfrm>
            <a:custGeom>
              <a:avLst/>
              <a:gdLst>
                <a:gd name="T0" fmla="*/ 0 w 47"/>
                <a:gd name="T1" fmla="*/ 0 h 13"/>
                <a:gd name="T2" fmla="*/ 64 w 47"/>
                <a:gd name="T3" fmla="*/ 14 h 13"/>
                <a:gd name="T4" fmla="*/ 0 w 4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3">
                  <a:moveTo>
                    <a:pt x="0" y="0"/>
                  </a:moveTo>
                  <a:cubicBezTo>
                    <a:pt x="6" y="5"/>
                    <a:pt x="28" y="13"/>
                    <a:pt x="47" y="9"/>
                  </a:cubicBezTo>
                  <a:cubicBezTo>
                    <a:pt x="35" y="13"/>
                    <a:pt x="1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3" name="Freeform 130">
              <a:extLst>
                <a:ext uri="{FF2B5EF4-FFF2-40B4-BE49-F238E27FC236}">
                  <a16:creationId xmlns:a16="http://schemas.microsoft.com/office/drawing/2014/main" id="{FF0144F6-1994-4B2F-8FF4-D051C85A8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" y="537"/>
              <a:ext cx="462" cy="517"/>
            </a:xfrm>
            <a:custGeom>
              <a:avLst/>
              <a:gdLst>
                <a:gd name="T0" fmla="*/ 421 w 418"/>
                <a:gd name="T1" fmla="*/ 254 h 438"/>
                <a:gd name="T2" fmla="*/ 443 w 418"/>
                <a:gd name="T3" fmla="*/ 410 h 438"/>
                <a:gd name="T4" fmla="*/ 490 w 418"/>
                <a:gd name="T5" fmla="*/ 541 h 438"/>
                <a:gd name="T6" fmla="*/ 526 w 418"/>
                <a:gd name="T7" fmla="*/ 621 h 438"/>
                <a:gd name="T8" fmla="*/ 557 w 418"/>
                <a:gd name="T9" fmla="*/ 674 h 438"/>
                <a:gd name="T10" fmla="*/ 538 w 418"/>
                <a:gd name="T11" fmla="*/ 708 h 438"/>
                <a:gd name="T12" fmla="*/ 477 w 418"/>
                <a:gd name="T13" fmla="*/ 679 h 438"/>
                <a:gd name="T14" fmla="*/ 454 w 418"/>
                <a:gd name="T15" fmla="*/ 654 h 438"/>
                <a:gd name="T16" fmla="*/ 419 w 418"/>
                <a:gd name="T17" fmla="*/ 665 h 438"/>
                <a:gd name="T18" fmla="*/ 396 w 418"/>
                <a:gd name="T19" fmla="*/ 635 h 438"/>
                <a:gd name="T20" fmla="*/ 355 w 418"/>
                <a:gd name="T21" fmla="*/ 615 h 438"/>
                <a:gd name="T22" fmla="*/ 329 w 418"/>
                <a:gd name="T23" fmla="*/ 562 h 438"/>
                <a:gd name="T24" fmla="*/ 293 w 418"/>
                <a:gd name="T25" fmla="*/ 539 h 438"/>
                <a:gd name="T26" fmla="*/ 266 w 418"/>
                <a:gd name="T27" fmla="*/ 528 h 438"/>
                <a:gd name="T28" fmla="*/ 231 w 418"/>
                <a:gd name="T29" fmla="*/ 492 h 438"/>
                <a:gd name="T30" fmla="*/ 210 w 418"/>
                <a:gd name="T31" fmla="*/ 469 h 438"/>
                <a:gd name="T32" fmla="*/ 188 w 418"/>
                <a:gd name="T33" fmla="*/ 419 h 438"/>
                <a:gd name="T34" fmla="*/ 169 w 418"/>
                <a:gd name="T35" fmla="*/ 377 h 438"/>
                <a:gd name="T36" fmla="*/ 161 w 418"/>
                <a:gd name="T37" fmla="*/ 331 h 438"/>
                <a:gd name="T38" fmla="*/ 183 w 418"/>
                <a:gd name="T39" fmla="*/ 322 h 438"/>
                <a:gd name="T40" fmla="*/ 82 w 418"/>
                <a:gd name="T41" fmla="*/ 334 h 438"/>
                <a:gd name="T42" fmla="*/ 50 w 418"/>
                <a:gd name="T43" fmla="*/ 299 h 438"/>
                <a:gd name="T44" fmla="*/ 25 w 418"/>
                <a:gd name="T45" fmla="*/ 242 h 438"/>
                <a:gd name="T46" fmla="*/ 10 w 418"/>
                <a:gd name="T47" fmla="*/ 201 h 438"/>
                <a:gd name="T48" fmla="*/ 3 w 418"/>
                <a:gd name="T49" fmla="*/ 153 h 438"/>
                <a:gd name="T50" fmla="*/ 31 w 418"/>
                <a:gd name="T51" fmla="*/ 85 h 438"/>
                <a:gd name="T52" fmla="*/ 106 w 418"/>
                <a:gd name="T53" fmla="*/ 63 h 438"/>
                <a:gd name="T54" fmla="*/ 156 w 418"/>
                <a:gd name="T55" fmla="*/ 74 h 438"/>
                <a:gd name="T56" fmla="*/ 218 w 418"/>
                <a:gd name="T57" fmla="*/ 164 h 438"/>
                <a:gd name="T58" fmla="*/ 256 w 418"/>
                <a:gd name="T59" fmla="*/ 211 h 438"/>
                <a:gd name="T60" fmla="*/ 291 w 418"/>
                <a:gd name="T61" fmla="*/ 339 h 438"/>
                <a:gd name="T62" fmla="*/ 292 w 418"/>
                <a:gd name="T63" fmla="*/ 214 h 438"/>
                <a:gd name="T64" fmla="*/ 293 w 418"/>
                <a:gd name="T65" fmla="*/ 195 h 438"/>
                <a:gd name="T66" fmla="*/ 318 w 418"/>
                <a:gd name="T67" fmla="*/ 148 h 438"/>
                <a:gd name="T68" fmla="*/ 359 w 418"/>
                <a:gd name="T69" fmla="*/ 93 h 438"/>
                <a:gd name="T70" fmla="*/ 328 w 418"/>
                <a:gd name="T71" fmla="*/ 100 h 438"/>
                <a:gd name="T72" fmla="*/ 328 w 418"/>
                <a:gd name="T73" fmla="*/ 67 h 438"/>
                <a:gd name="T74" fmla="*/ 386 w 418"/>
                <a:gd name="T75" fmla="*/ 6 h 438"/>
                <a:gd name="T76" fmla="*/ 422 w 418"/>
                <a:gd name="T77" fmla="*/ 71 h 438"/>
                <a:gd name="T78" fmla="*/ 424 w 418"/>
                <a:gd name="T79" fmla="*/ 113 h 438"/>
                <a:gd name="T80" fmla="*/ 388 w 418"/>
                <a:gd name="T81" fmla="*/ 98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8" h="438">
                  <a:moveTo>
                    <a:pt x="311" y="88"/>
                  </a:moveTo>
                  <a:cubicBezTo>
                    <a:pt x="312" y="104"/>
                    <a:pt x="306" y="140"/>
                    <a:pt x="312" y="154"/>
                  </a:cubicBezTo>
                  <a:cubicBezTo>
                    <a:pt x="319" y="169"/>
                    <a:pt x="319" y="178"/>
                    <a:pt x="322" y="190"/>
                  </a:cubicBezTo>
                  <a:cubicBezTo>
                    <a:pt x="325" y="202"/>
                    <a:pt x="322" y="235"/>
                    <a:pt x="328" y="249"/>
                  </a:cubicBezTo>
                  <a:cubicBezTo>
                    <a:pt x="334" y="264"/>
                    <a:pt x="336" y="271"/>
                    <a:pt x="341" y="279"/>
                  </a:cubicBezTo>
                  <a:cubicBezTo>
                    <a:pt x="345" y="287"/>
                    <a:pt x="353" y="317"/>
                    <a:pt x="363" y="329"/>
                  </a:cubicBezTo>
                  <a:cubicBezTo>
                    <a:pt x="374" y="342"/>
                    <a:pt x="374" y="352"/>
                    <a:pt x="381" y="358"/>
                  </a:cubicBezTo>
                  <a:cubicBezTo>
                    <a:pt x="388" y="365"/>
                    <a:pt x="385" y="372"/>
                    <a:pt x="390" y="378"/>
                  </a:cubicBezTo>
                  <a:cubicBezTo>
                    <a:pt x="396" y="384"/>
                    <a:pt x="399" y="385"/>
                    <a:pt x="403" y="389"/>
                  </a:cubicBezTo>
                  <a:cubicBezTo>
                    <a:pt x="407" y="394"/>
                    <a:pt x="416" y="403"/>
                    <a:pt x="413" y="410"/>
                  </a:cubicBezTo>
                  <a:cubicBezTo>
                    <a:pt x="410" y="417"/>
                    <a:pt x="418" y="434"/>
                    <a:pt x="413" y="436"/>
                  </a:cubicBezTo>
                  <a:cubicBezTo>
                    <a:pt x="408" y="438"/>
                    <a:pt x="409" y="433"/>
                    <a:pt x="399" y="430"/>
                  </a:cubicBezTo>
                  <a:cubicBezTo>
                    <a:pt x="388" y="427"/>
                    <a:pt x="378" y="421"/>
                    <a:pt x="373" y="423"/>
                  </a:cubicBezTo>
                  <a:cubicBezTo>
                    <a:pt x="368" y="425"/>
                    <a:pt x="353" y="419"/>
                    <a:pt x="354" y="413"/>
                  </a:cubicBezTo>
                  <a:cubicBezTo>
                    <a:pt x="355" y="406"/>
                    <a:pt x="350" y="403"/>
                    <a:pt x="350" y="403"/>
                  </a:cubicBezTo>
                  <a:cubicBezTo>
                    <a:pt x="350" y="403"/>
                    <a:pt x="341" y="397"/>
                    <a:pt x="337" y="397"/>
                  </a:cubicBezTo>
                  <a:cubicBezTo>
                    <a:pt x="334" y="397"/>
                    <a:pt x="330" y="394"/>
                    <a:pt x="324" y="396"/>
                  </a:cubicBezTo>
                  <a:cubicBezTo>
                    <a:pt x="318" y="398"/>
                    <a:pt x="314" y="405"/>
                    <a:pt x="310" y="404"/>
                  </a:cubicBezTo>
                  <a:cubicBezTo>
                    <a:pt x="307" y="403"/>
                    <a:pt x="303" y="402"/>
                    <a:pt x="300" y="398"/>
                  </a:cubicBezTo>
                  <a:cubicBezTo>
                    <a:pt x="297" y="394"/>
                    <a:pt x="300" y="390"/>
                    <a:pt x="293" y="386"/>
                  </a:cubicBezTo>
                  <a:cubicBezTo>
                    <a:pt x="285" y="381"/>
                    <a:pt x="293" y="373"/>
                    <a:pt x="281" y="375"/>
                  </a:cubicBezTo>
                  <a:cubicBezTo>
                    <a:pt x="270" y="377"/>
                    <a:pt x="271" y="384"/>
                    <a:pt x="262" y="374"/>
                  </a:cubicBezTo>
                  <a:cubicBezTo>
                    <a:pt x="252" y="364"/>
                    <a:pt x="252" y="358"/>
                    <a:pt x="249" y="355"/>
                  </a:cubicBezTo>
                  <a:cubicBezTo>
                    <a:pt x="246" y="352"/>
                    <a:pt x="249" y="345"/>
                    <a:pt x="244" y="341"/>
                  </a:cubicBezTo>
                  <a:cubicBezTo>
                    <a:pt x="239" y="337"/>
                    <a:pt x="239" y="329"/>
                    <a:pt x="233" y="329"/>
                  </a:cubicBezTo>
                  <a:cubicBezTo>
                    <a:pt x="226" y="329"/>
                    <a:pt x="217" y="328"/>
                    <a:pt x="217" y="328"/>
                  </a:cubicBezTo>
                  <a:cubicBezTo>
                    <a:pt x="217" y="328"/>
                    <a:pt x="218" y="328"/>
                    <a:pt x="208" y="325"/>
                  </a:cubicBezTo>
                  <a:cubicBezTo>
                    <a:pt x="197" y="321"/>
                    <a:pt x="202" y="332"/>
                    <a:pt x="197" y="321"/>
                  </a:cubicBezTo>
                  <a:cubicBezTo>
                    <a:pt x="192" y="309"/>
                    <a:pt x="195" y="298"/>
                    <a:pt x="187" y="298"/>
                  </a:cubicBezTo>
                  <a:cubicBezTo>
                    <a:pt x="179" y="298"/>
                    <a:pt x="171" y="299"/>
                    <a:pt x="171" y="299"/>
                  </a:cubicBezTo>
                  <a:cubicBezTo>
                    <a:pt x="160" y="295"/>
                    <a:pt x="160" y="295"/>
                    <a:pt x="160" y="295"/>
                  </a:cubicBezTo>
                  <a:cubicBezTo>
                    <a:pt x="160" y="295"/>
                    <a:pt x="159" y="290"/>
                    <a:pt x="156" y="285"/>
                  </a:cubicBezTo>
                  <a:cubicBezTo>
                    <a:pt x="153" y="280"/>
                    <a:pt x="157" y="278"/>
                    <a:pt x="152" y="270"/>
                  </a:cubicBezTo>
                  <a:cubicBezTo>
                    <a:pt x="146" y="263"/>
                    <a:pt x="146" y="260"/>
                    <a:pt x="139" y="255"/>
                  </a:cubicBezTo>
                  <a:cubicBezTo>
                    <a:pt x="132" y="250"/>
                    <a:pt x="133" y="243"/>
                    <a:pt x="130" y="240"/>
                  </a:cubicBezTo>
                  <a:cubicBezTo>
                    <a:pt x="127" y="237"/>
                    <a:pt x="128" y="234"/>
                    <a:pt x="125" y="229"/>
                  </a:cubicBezTo>
                  <a:cubicBezTo>
                    <a:pt x="123" y="226"/>
                    <a:pt x="111" y="217"/>
                    <a:pt x="108" y="210"/>
                  </a:cubicBezTo>
                  <a:cubicBezTo>
                    <a:pt x="106" y="205"/>
                    <a:pt x="112" y="200"/>
                    <a:pt x="119" y="201"/>
                  </a:cubicBezTo>
                  <a:cubicBezTo>
                    <a:pt x="142" y="202"/>
                    <a:pt x="164" y="220"/>
                    <a:pt x="183" y="229"/>
                  </a:cubicBezTo>
                  <a:cubicBezTo>
                    <a:pt x="183" y="229"/>
                    <a:pt x="167" y="213"/>
                    <a:pt x="136" y="196"/>
                  </a:cubicBezTo>
                  <a:cubicBezTo>
                    <a:pt x="101" y="177"/>
                    <a:pt x="86" y="206"/>
                    <a:pt x="76" y="205"/>
                  </a:cubicBezTo>
                  <a:cubicBezTo>
                    <a:pt x="68" y="206"/>
                    <a:pt x="67" y="204"/>
                    <a:pt x="61" y="203"/>
                  </a:cubicBezTo>
                  <a:cubicBezTo>
                    <a:pt x="55" y="202"/>
                    <a:pt x="55" y="195"/>
                    <a:pt x="50" y="193"/>
                  </a:cubicBezTo>
                  <a:cubicBezTo>
                    <a:pt x="45" y="191"/>
                    <a:pt x="44" y="189"/>
                    <a:pt x="37" y="181"/>
                  </a:cubicBezTo>
                  <a:cubicBezTo>
                    <a:pt x="31" y="174"/>
                    <a:pt x="26" y="165"/>
                    <a:pt x="22" y="158"/>
                  </a:cubicBezTo>
                  <a:cubicBezTo>
                    <a:pt x="18" y="151"/>
                    <a:pt x="21" y="153"/>
                    <a:pt x="19" y="147"/>
                  </a:cubicBezTo>
                  <a:cubicBezTo>
                    <a:pt x="17" y="142"/>
                    <a:pt x="18" y="142"/>
                    <a:pt x="13" y="136"/>
                  </a:cubicBezTo>
                  <a:cubicBezTo>
                    <a:pt x="9" y="130"/>
                    <a:pt x="7" y="130"/>
                    <a:pt x="7" y="122"/>
                  </a:cubicBezTo>
                  <a:cubicBezTo>
                    <a:pt x="7" y="114"/>
                    <a:pt x="10" y="116"/>
                    <a:pt x="5" y="110"/>
                  </a:cubicBezTo>
                  <a:cubicBezTo>
                    <a:pt x="0" y="103"/>
                    <a:pt x="3" y="99"/>
                    <a:pt x="3" y="93"/>
                  </a:cubicBezTo>
                  <a:cubicBezTo>
                    <a:pt x="3" y="87"/>
                    <a:pt x="1" y="84"/>
                    <a:pt x="1" y="77"/>
                  </a:cubicBezTo>
                  <a:cubicBezTo>
                    <a:pt x="5" y="67"/>
                    <a:pt x="13" y="58"/>
                    <a:pt x="23" y="52"/>
                  </a:cubicBezTo>
                  <a:cubicBezTo>
                    <a:pt x="29" y="49"/>
                    <a:pt x="46" y="46"/>
                    <a:pt x="54" y="44"/>
                  </a:cubicBezTo>
                  <a:cubicBezTo>
                    <a:pt x="63" y="42"/>
                    <a:pt x="69" y="38"/>
                    <a:pt x="79" y="38"/>
                  </a:cubicBezTo>
                  <a:cubicBezTo>
                    <a:pt x="84" y="38"/>
                    <a:pt x="88" y="41"/>
                    <a:pt x="95" y="42"/>
                  </a:cubicBezTo>
                  <a:cubicBezTo>
                    <a:pt x="103" y="43"/>
                    <a:pt x="112" y="43"/>
                    <a:pt x="116" y="45"/>
                  </a:cubicBezTo>
                  <a:cubicBezTo>
                    <a:pt x="136" y="52"/>
                    <a:pt x="138" y="77"/>
                    <a:pt x="151" y="90"/>
                  </a:cubicBezTo>
                  <a:cubicBezTo>
                    <a:pt x="154" y="94"/>
                    <a:pt x="158" y="95"/>
                    <a:pt x="161" y="100"/>
                  </a:cubicBezTo>
                  <a:cubicBezTo>
                    <a:pt x="164" y="104"/>
                    <a:pt x="164" y="109"/>
                    <a:pt x="168" y="113"/>
                  </a:cubicBezTo>
                  <a:cubicBezTo>
                    <a:pt x="173" y="119"/>
                    <a:pt x="192" y="119"/>
                    <a:pt x="190" y="129"/>
                  </a:cubicBezTo>
                  <a:cubicBezTo>
                    <a:pt x="193" y="140"/>
                    <a:pt x="185" y="155"/>
                    <a:pt x="193" y="176"/>
                  </a:cubicBezTo>
                  <a:cubicBezTo>
                    <a:pt x="201" y="198"/>
                    <a:pt x="215" y="206"/>
                    <a:pt x="215" y="206"/>
                  </a:cubicBezTo>
                  <a:cubicBezTo>
                    <a:pt x="207" y="181"/>
                    <a:pt x="193" y="168"/>
                    <a:pt x="204" y="152"/>
                  </a:cubicBezTo>
                  <a:cubicBezTo>
                    <a:pt x="216" y="137"/>
                    <a:pt x="212" y="139"/>
                    <a:pt x="216" y="130"/>
                  </a:cubicBezTo>
                  <a:cubicBezTo>
                    <a:pt x="215" y="132"/>
                    <a:pt x="215" y="132"/>
                    <a:pt x="215" y="132"/>
                  </a:cubicBezTo>
                  <a:cubicBezTo>
                    <a:pt x="215" y="129"/>
                    <a:pt x="215" y="122"/>
                    <a:pt x="217" y="119"/>
                  </a:cubicBezTo>
                  <a:cubicBezTo>
                    <a:pt x="220" y="115"/>
                    <a:pt x="226" y="116"/>
                    <a:pt x="228" y="112"/>
                  </a:cubicBezTo>
                  <a:cubicBezTo>
                    <a:pt x="233" y="104"/>
                    <a:pt x="228" y="97"/>
                    <a:pt x="236" y="90"/>
                  </a:cubicBezTo>
                  <a:cubicBezTo>
                    <a:pt x="235" y="91"/>
                    <a:pt x="235" y="91"/>
                    <a:pt x="235" y="91"/>
                  </a:cubicBezTo>
                  <a:cubicBezTo>
                    <a:pt x="247" y="85"/>
                    <a:pt x="266" y="67"/>
                    <a:pt x="266" y="57"/>
                  </a:cubicBezTo>
                  <a:cubicBezTo>
                    <a:pt x="258" y="72"/>
                    <a:pt x="247" y="73"/>
                    <a:pt x="242" y="68"/>
                  </a:cubicBezTo>
                  <a:cubicBezTo>
                    <a:pt x="239" y="67"/>
                    <a:pt x="243" y="61"/>
                    <a:pt x="243" y="61"/>
                  </a:cubicBezTo>
                  <a:cubicBezTo>
                    <a:pt x="241" y="58"/>
                    <a:pt x="246" y="55"/>
                    <a:pt x="245" y="53"/>
                  </a:cubicBezTo>
                  <a:cubicBezTo>
                    <a:pt x="244" y="50"/>
                    <a:pt x="244" y="46"/>
                    <a:pt x="243" y="41"/>
                  </a:cubicBezTo>
                  <a:cubicBezTo>
                    <a:pt x="245" y="28"/>
                    <a:pt x="247" y="13"/>
                    <a:pt x="249" y="7"/>
                  </a:cubicBezTo>
                  <a:cubicBezTo>
                    <a:pt x="258" y="2"/>
                    <a:pt x="272" y="0"/>
                    <a:pt x="286" y="3"/>
                  </a:cubicBezTo>
                  <a:cubicBezTo>
                    <a:pt x="299" y="5"/>
                    <a:pt x="309" y="11"/>
                    <a:pt x="316" y="19"/>
                  </a:cubicBezTo>
                  <a:cubicBezTo>
                    <a:pt x="315" y="25"/>
                    <a:pt x="314" y="33"/>
                    <a:pt x="313" y="43"/>
                  </a:cubicBezTo>
                  <a:cubicBezTo>
                    <a:pt x="311" y="45"/>
                    <a:pt x="316" y="51"/>
                    <a:pt x="314" y="55"/>
                  </a:cubicBezTo>
                  <a:cubicBezTo>
                    <a:pt x="311" y="60"/>
                    <a:pt x="315" y="60"/>
                    <a:pt x="314" y="69"/>
                  </a:cubicBezTo>
                  <a:cubicBezTo>
                    <a:pt x="312" y="78"/>
                    <a:pt x="316" y="77"/>
                    <a:pt x="310" y="76"/>
                  </a:cubicBezTo>
                  <a:cubicBezTo>
                    <a:pt x="300" y="76"/>
                    <a:pt x="292" y="73"/>
                    <a:pt x="288" y="59"/>
                  </a:cubicBezTo>
                  <a:cubicBezTo>
                    <a:pt x="287" y="73"/>
                    <a:pt x="295" y="84"/>
                    <a:pt x="311" y="88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4" name="Freeform 131">
              <a:extLst>
                <a:ext uri="{FF2B5EF4-FFF2-40B4-BE49-F238E27FC236}">
                  <a16:creationId xmlns:a16="http://schemas.microsoft.com/office/drawing/2014/main" id="{93A32204-3BA9-4917-957C-8EF19E9B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449"/>
              <a:ext cx="722" cy="677"/>
            </a:xfrm>
            <a:custGeom>
              <a:avLst/>
              <a:gdLst>
                <a:gd name="T0" fmla="*/ 784 w 652"/>
                <a:gd name="T1" fmla="*/ 327 h 574"/>
                <a:gd name="T2" fmla="*/ 756 w 652"/>
                <a:gd name="T3" fmla="*/ 241 h 574"/>
                <a:gd name="T4" fmla="*/ 517 w 652"/>
                <a:gd name="T5" fmla="*/ 6 h 574"/>
                <a:gd name="T6" fmla="*/ 496 w 652"/>
                <a:gd name="T7" fmla="*/ 57 h 574"/>
                <a:gd name="T8" fmla="*/ 549 w 652"/>
                <a:gd name="T9" fmla="*/ 47 h 574"/>
                <a:gd name="T10" fmla="*/ 591 w 652"/>
                <a:gd name="T11" fmla="*/ 54 h 574"/>
                <a:gd name="T12" fmla="*/ 637 w 652"/>
                <a:gd name="T13" fmla="*/ 64 h 574"/>
                <a:gd name="T14" fmla="*/ 679 w 652"/>
                <a:gd name="T15" fmla="*/ 87 h 574"/>
                <a:gd name="T16" fmla="*/ 716 w 652"/>
                <a:gd name="T17" fmla="*/ 165 h 574"/>
                <a:gd name="T18" fmla="*/ 685 w 652"/>
                <a:gd name="T19" fmla="*/ 257 h 574"/>
                <a:gd name="T20" fmla="*/ 690 w 652"/>
                <a:gd name="T21" fmla="*/ 289 h 574"/>
                <a:gd name="T22" fmla="*/ 716 w 652"/>
                <a:gd name="T23" fmla="*/ 291 h 574"/>
                <a:gd name="T24" fmla="*/ 721 w 652"/>
                <a:gd name="T25" fmla="*/ 372 h 574"/>
                <a:gd name="T26" fmla="*/ 724 w 652"/>
                <a:gd name="T27" fmla="*/ 421 h 574"/>
                <a:gd name="T28" fmla="*/ 732 w 652"/>
                <a:gd name="T29" fmla="*/ 481 h 574"/>
                <a:gd name="T30" fmla="*/ 730 w 652"/>
                <a:gd name="T31" fmla="*/ 521 h 574"/>
                <a:gd name="T32" fmla="*/ 703 w 652"/>
                <a:gd name="T33" fmla="*/ 538 h 574"/>
                <a:gd name="T34" fmla="*/ 730 w 652"/>
                <a:gd name="T35" fmla="*/ 584 h 574"/>
                <a:gd name="T36" fmla="*/ 732 w 652"/>
                <a:gd name="T37" fmla="*/ 630 h 574"/>
                <a:gd name="T38" fmla="*/ 712 w 652"/>
                <a:gd name="T39" fmla="*/ 603 h 574"/>
                <a:gd name="T40" fmla="*/ 712 w 652"/>
                <a:gd name="T41" fmla="*/ 660 h 574"/>
                <a:gd name="T42" fmla="*/ 708 w 652"/>
                <a:gd name="T43" fmla="*/ 729 h 574"/>
                <a:gd name="T44" fmla="*/ 644 w 652"/>
                <a:gd name="T45" fmla="*/ 724 h 574"/>
                <a:gd name="T46" fmla="*/ 609 w 652"/>
                <a:gd name="T47" fmla="*/ 665 h 574"/>
                <a:gd name="T48" fmla="*/ 574 w 652"/>
                <a:gd name="T49" fmla="*/ 567 h 574"/>
                <a:gd name="T50" fmla="*/ 546 w 652"/>
                <a:gd name="T51" fmla="*/ 474 h 574"/>
                <a:gd name="T52" fmla="*/ 498 w 652"/>
                <a:gd name="T53" fmla="*/ 350 h 574"/>
                <a:gd name="T54" fmla="*/ 498 w 652"/>
                <a:gd name="T55" fmla="*/ 212 h 574"/>
                <a:gd name="T56" fmla="*/ 468 w 652"/>
                <a:gd name="T57" fmla="*/ 245 h 574"/>
                <a:gd name="T58" fmla="*/ 470 w 652"/>
                <a:gd name="T59" fmla="*/ 145 h 574"/>
                <a:gd name="T60" fmla="*/ 345 w 652"/>
                <a:gd name="T61" fmla="*/ 117 h 574"/>
                <a:gd name="T62" fmla="*/ 333 w 652"/>
                <a:gd name="T63" fmla="*/ 193 h 574"/>
                <a:gd name="T64" fmla="*/ 214 w 652"/>
                <a:gd name="T65" fmla="*/ 201 h 574"/>
                <a:gd name="T66" fmla="*/ 86 w 652"/>
                <a:gd name="T67" fmla="*/ 169 h 574"/>
                <a:gd name="T68" fmla="*/ 2 w 652"/>
                <a:gd name="T69" fmla="*/ 249 h 574"/>
                <a:gd name="T70" fmla="*/ 162 w 652"/>
                <a:gd name="T71" fmla="*/ 587 h 574"/>
                <a:gd name="T72" fmla="*/ 772 w 652"/>
                <a:gd name="T73" fmla="*/ 852 h 574"/>
                <a:gd name="T74" fmla="*/ 773 w 652"/>
                <a:gd name="T75" fmla="*/ 850 h 5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52" h="574">
                  <a:moveTo>
                    <a:pt x="620" y="312"/>
                  </a:moveTo>
                  <a:cubicBezTo>
                    <a:pt x="603" y="265"/>
                    <a:pt x="591" y="228"/>
                    <a:pt x="577" y="199"/>
                  </a:cubicBezTo>
                  <a:cubicBezTo>
                    <a:pt x="566" y="177"/>
                    <a:pt x="555" y="154"/>
                    <a:pt x="556" y="149"/>
                  </a:cubicBezTo>
                  <a:cubicBezTo>
                    <a:pt x="557" y="147"/>
                    <a:pt x="557" y="147"/>
                    <a:pt x="557" y="147"/>
                  </a:cubicBezTo>
                  <a:cubicBezTo>
                    <a:pt x="569" y="87"/>
                    <a:pt x="547" y="44"/>
                    <a:pt x="491" y="19"/>
                  </a:cubicBezTo>
                  <a:cubicBezTo>
                    <a:pt x="451" y="2"/>
                    <a:pt x="411" y="0"/>
                    <a:pt x="381" y="3"/>
                  </a:cubicBezTo>
                  <a:cubicBezTo>
                    <a:pt x="380" y="3"/>
                    <a:pt x="380" y="3"/>
                    <a:pt x="380" y="3"/>
                  </a:cubicBezTo>
                  <a:cubicBezTo>
                    <a:pt x="375" y="12"/>
                    <a:pt x="370" y="23"/>
                    <a:pt x="366" y="35"/>
                  </a:cubicBezTo>
                  <a:cubicBezTo>
                    <a:pt x="373" y="33"/>
                    <a:pt x="382" y="32"/>
                    <a:pt x="385" y="32"/>
                  </a:cubicBezTo>
                  <a:cubicBezTo>
                    <a:pt x="390" y="32"/>
                    <a:pt x="400" y="30"/>
                    <a:pt x="405" y="29"/>
                  </a:cubicBezTo>
                  <a:cubicBezTo>
                    <a:pt x="411" y="28"/>
                    <a:pt x="418" y="30"/>
                    <a:pt x="424" y="30"/>
                  </a:cubicBezTo>
                  <a:cubicBezTo>
                    <a:pt x="430" y="30"/>
                    <a:pt x="432" y="33"/>
                    <a:pt x="435" y="33"/>
                  </a:cubicBezTo>
                  <a:cubicBezTo>
                    <a:pt x="439" y="33"/>
                    <a:pt x="445" y="36"/>
                    <a:pt x="448" y="37"/>
                  </a:cubicBezTo>
                  <a:cubicBezTo>
                    <a:pt x="451" y="37"/>
                    <a:pt x="462" y="37"/>
                    <a:pt x="469" y="39"/>
                  </a:cubicBezTo>
                  <a:cubicBezTo>
                    <a:pt x="475" y="41"/>
                    <a:pt x="479" y="44"/>
                    <a:pt x="485" y="44"/>
                  </a:cubicBezTo>
                  <a:cubicBezTo>
                    <a:pt x="491" y="44"/>
                    <a:pt x="493" y="49"/>
                    <a:pt x="500" y="53"/>
                  </a:cubicBezTo>
                  <a:cubicBezTo>
                    <a:pt x="507" y="57"/>
                    <a:pt x="507" y="63"/>
                    <a:pt x="511" y="66"/>
                  </a:cubicBezTo>
                  <a:cubicBezTo>
                    <a:pt x="515" y="68"/>
                    <a:pt x="527" y="94"/>
                    <a:pt x="527" y="101"/>
                  </a:cubicBezTo>
                  <a:cubicBezTo>
                    <a:pt x="527" y="109"/>
                    <a:pt x="530" y="110"/>
                    <a:pt x="529" y="117"/>
                  </a:cubicBezTo>
                  <a:cubicBezTo>
                    <a:pt x="528" y="124"/>
                    <a:pt x="529" y="139"/>
                    <a:pt x="505" y="157"/>
                  </a:cubicBezTo>
                  <a:cubicBezTo>
                    <a:pt x="481" y="174"/>
                    <a:pt x="489" y="216"/>
                    <a:pt x="501" y="235"/>
                  </a:cubicBezTo>
                  <a:cubicBezTo>
                    <a:pt x="486" y="198"/>
                    <a:pt x="505" y="177"/>
                    <a:pt x="508" y="176"/>
                  </a:cubicBezTo>
                  <a:cubicBezTo>
                    <a:pt x="511" y="175"/>
                    <a:pt x="515" y="172"/>
                    <a:pt x="518" y="172"/>
                  </a:cubicBezTo>
                  <a:cubicBezTo>
                    <a:pt x="522" y="172"/>
                    <a:pt x="527" y="177"/>
                    <a:pt x="527" y="177"/>
                  </a:cubicBezTo>
                  <a:cubicBezTo>
                    <a:pt x="527" y="177"/>
                    <a:pt x="529" y="185"/>
                    <a:pt x="531" y="190"/>
                  </a:cubicBezTo>
                  <a:cubicBezTo>
                    <a:pt x="533" y="196"/>
                    <a:pt x="530" y="220"/>
                    <a:pt x="531" y="226"/>
                  </a:cubicBezTo>
                  <a:cubicBezTo>
                    <a:pt x="532" y="232"/>
                    <a:pt x="528" y="239"/>
                    <a:pt x="533" y="245"/>
                  </a:cubicBezTo>
                  <a:cubicBezTo>
                    <a:pt x="538" y="250"/>
                    <a:pt x="532" y="253"/>
                    <a:pt x="534" y="257"/>
                  </a:cubicBezTo>
                  <a:cubicBezTo>
                    <a:pt x="536" y="261"/>
                    <a:pt x="536" y="266"/>
                    <a:pt x="536" y="271"/>
                  </a:cubicBezTo>
                  <a:cubicBezTo>
                    <a:pt x="536" y="276"/>
                    <a:pt x="532" y="282"/>
                    <a:pt x="539" y="293"/>
                  </a:cubicBezTo>
                  <a:cubicBezTo>
                    <a:pt x="547" y="304"/>
                    <a:pt x="538" y="302"/>
                    <a:pt x="540" y="310"/>
                  </a:cubicBezTo>
                  <a:cubicBezTo>
                    <a:pt x="542" y="317"/>
                    <a:pt x="537" y="318"/>
                    <a:pt x="537" y="318"/>
                  </a:cubicBezTo>
                  <a:cubicBezTo>
                    <a:pt x="537" y="318"/>
                    <a:pt x="530" y="322"/>
                    <a:pt x="525" y="316"/>
                  </a:cubicBezTo>
                  <a:cubicBezTo>
                    <a:pt x="520" y="311"/>
                    <a:pt x="518" y="323"/>
                    <a:pt x="517" y="328"/>
                  </a:cubicBezTo>
                  <a:cubicBezTo>
                    <a:pt x="516" y="333"/>
                    <a:pt x="521" y="333"/>
                    <a:pt x="531" y="342"/>
                  </a:cubicBezTo>
                  <a:cubicBezTo>
                    <a:pt x="541" y="350"/>
                    <a:pt x="533" y="346"/>
                    <a:pt x="537" y="356"/>
                  </a:cubicBezTo>
                  <a:cubicBezTo>
                    <a:pt x="541" y="366"/>
                    <a:pt x="541" y="365"/>
                    <a:pt x="542" y="373"/>
                  </a:cubicBezTo>
                  <a:cubicBezTo>
                    <a:pt x="543" y="382"/>
                    <a:pt x="541" y="381"/>
                    <a:pt x="539" y="384"/>
                  </a:cubicBezTo>
                  <a:cubicBezTo>
                    <a:pt x="537" y="387"/>
                    <a:pt x="536" y="388"/>
                    <a:pt x="532" y="383"/>
                  </a:cubicBezTo>
                  <a:cubicBezTo>
                    <a:pt x="528" y="378"/>
                    <a:pt x="531" y="373"/>
                    <a:pt x="525" y="367"/>
                  </a:cubicBezTo>
                  <a:cubicBezTo>
                    <a:pt x="518" y="360"/>
                    <a:pt x="521" y="371"/>
                    <a:pt x="517" y="377"/>
                  </a:cubicBezTo>
                  <a:cubicBezTo>
                    <a:pt x="514" y="384"/>
                    <a:pt x="521" y="390"/>
                    <a:pt x="525" y="403"/>
                  </a:cubicBezTo>
                  <a:cubicBezTo>
                    <a:pt x="529" y="415"/>
                    <a:pt x="526" y="415"/>
                    <a:pt x="527" y="425"/>
                  </a:cubicBezTo>
                  <a:cubicBezTo>
                    <a:pt x="528" y="434"/>
                    <a:pt x="524" y="437"/>
                    <a:pt x="521" y="444"/>
                  </a:cubicBezTo>
                  <a:cubicBezTo>
                    <a:pt x="517" y="451"/>
                    <a:pt x="513" y="453"/>
                    <a:pt x="504" y="455"/>
                  </a:cubicBezTo>
                  <a:cubicBezTo>
                    <a:pt x="494" y="456"/>
                    <a:pt x="478" y="451"/>
                    <a:pt x="475" y="442"/>
                  </a:cubicBezTo>
                  <a:cubicBezTo>
                    <a:pt x="472" y="433"/>
                    <a:pt x="472" y="440"/>
                    <a:pt x="463" y="427"/>
                  </a:cubicBezTo>
                  <a:cubicBezTo>
                    <a:pt x="455" y="413"/>
                    <a:pt x="453" y="418"/>
                    <a:pt x="449" y="405"/>
                  </a:cubicBezTo>
                  <a:cubicBezTo>
                    <a:pt x="445" y="393"/>
                    <a:pt x="442" y="378"/>
                    <a:pt x="433" y="368"/>
                  </a:cubicBezTo>
                  <a:cubicBezTo>
                    <a:pt x="425" y="357"/>
                    <a:pt x="426" y="356"/>
                    <a:pt x="423" y="346"/>
                  </a:cubicBezTo>
                  <a:cubicBezTo>
                    <a:pt x="420" y="337"/>
                    <a:pt x="419" y="332"/>
                    <a:pt x="411" y="316"/>
                  </a:cubicBezTo>
                  <a:cubicBezTo>
                    <a:pt x="402" y="301"/>
                    <a:pt x="405" y="302"/>
                    <a:pt x="402" y="289"/>
                  </a:cubicBezTo>
                  <a:cubicBezTo>
                    <a:pt x="399" y="277"/>
                    <a:pt x="379" y="254"/>
                    <a:pt x="378" y="241"/>
                  </a:cubicBezTo>
                  <a:cubicBezTo>
                    <a:pt x="377" y="227"/>
                    <a:pt x="371" y="232"/>
                    <a:pt x="367" y="214"/>
                  </a:cubicBezTo>
                  <a:cubicBezTo>
                    <a:pt x="363" y="195"/>
                    <a:pt x="343" y="184"/>
                    <a:pt x="345" y="162"/>
                  </a:cubicBezTo>
                  <a:cubicBezTo>
                    <a:pt x="359" y="157"/>
                    <a:pt x="367" y="147"/>
                    <a:pt x="367" y="130"/>
                  </a:cubicBezTo>
                  <a:cubicBezTo>
                    <a:pt x="365" y="145"/>
                    <a:pt x="357" y="149"/>
                    <a:pt x="345" y="150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4" y="128"/>
                    <a:pt x="346" y="103"/>
                    <a:pt x="348" y="93"/>
                  </a:cubicBezTo>
                  <a:cubicBezTo>
                    <a:pt x="348" y="91"/>
                    <a:pt x="348" y="89"/>
                    <a:pt x="346" y="88"/>
                  </a:cubicBezTo>
                  <a:cubicBezTo>
                    <a:pt x="338" y="76"/>
                    <a:pt x="323" y="67"/>
                    <a:pt x="305" y="64"/>
                  </a:cubicBezTo>
                  <a:cubicBezTo>
                    <a:pt x="286" y="60"/>
                    <a:pt x="267" y="63"/>
                    <a:pt x="255" y="71"/>
                  </a:cubicBezTo>
                  <a:cubicBezTo>
                    <a:pt x="254" y="72"/>
                    <a:pt x="253" y="73"/>
                    <a:pt x="252" y="74"/>
                  </a:cubicBezTo>
                  <a:cubicBezTo>
                    <a:pt x="249" y="79"/>
                    <a:pt x="249" y="94"/>
                    <a:pt x="246" y="118"/>
                  </a:cubicBezTo>
                  <a:cubicBezTo>
                    <a:pt x="244" y="137"/>
                    <a:pt x="245" y="168"/>
                    <a:pt x="231" y="176"/>
                  </a:cubicBezTo>
                  <a:cubicBezTo>
                    <a:pt x="217" y="183"/>
                    <a:pt x="176" y="151"/>
                    <a:pt x="157" y="122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31" y="96"/>
                    <a:pt x="92" y="95"/>
                    <a:pt x="63" y="103"/>
                  </a:cubicBezTo>
                  <a:cubicBezTo>
                    <a:pt x="31" y="111"/>
                    <a:pt x="7" y="130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0" y="192"/>
                    <a:pt x="32" y="283"/>
                    <a:pt x="69" y="306"/>
                  </a:cubicBezTo>
                  <a:cubicBezTo>
                    <a:pt x="102" y="326"/>
                    <a:pt x="104" y="330"/>
                    <a:pt x="119" y="358"/>
                  </a:cubicBezTo>
                  <a:cubicBezTo>
                    <a:pt x="137" y="394"/>
                    <a:pt x="222" y="502"/>
                    <a:pt x="368" y="538"/>
                  </a:cubicBezTo>
                  <a:cubicBezTo>
                    <a:pt x="515" y="574"/>
                    <a:pt x="543" y="532"/>
                    <a:pt x="568" y="519"/>
                  </a:cubicBezTo>
                  <a:cubicBezTo>
                    <a:pt x="569" y="519"/>
                    <a:pt x="569" y="519"/>
                    <a:pt x="569" y="519"/>
                  </a:cubicBezTo>
                  <a:cubicBezTo>
                    <a:pt x="569" y="519"/>
                    <a:pt x="569" y="519"/>
                    <a:pt x="569" y="518"/>
                  </a:cubicBezTo>
                  <a:cubicBezTo>
                    <a:pt x="628" y="473"/>
                    <a:pt x="652" y="403"/>
                    <a:pt x="620" y="312"/>
                  </a:cubicBezTo>
                  <a:close/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5" name="Freeform 132">
              <a:extLst>
                <a:ext uri="{FF2B5EF4-FFF2-40B4-BE49-F238E27FC236}">
                  <a16:creationId xmlns:a16="http://schemas.microsoft.com/office/drawing/2014/main" id="{1D11A972-5B12-4B83-A483-ECFC0D647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520"/>
              <a:ext cx="127" cy="137"/>
            </a:xfrm>
            <a:custGeom>
              <a:avLst/>
              <a:gdLst>
                <a:gd name="T0" fmla="*/ 155 w 115"/>
                <a:gd name="T1" fmla="*/ 46 h 116"/>
                <a:gd name="T2" fmla="*/ 100 w 115"/>
                <a:gd name="T3" fmla="*/ 7 h 116"/>
                <a:gd name="T4" fmla="*/ 33 w 115"/>
                <a:gd name="T5" fmla="*/ 18 h 116"/>
                <a:gd name="T6" fmla="*/ 28 w 115"/>
                <a:gd name="T7" fmla="*/ 24 h 116"/>
                <a:gd name="T8" fmla="*/ 21 w 115"/>
                <a:gd name="T9" fmla="*/ 96 h 116"/>
                <a:gd name="T10" fmla="*/ 0 w 115"/>
                <a:gd name="T11" fmla="*/ 191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116">
                  <a:moveTo>
                    <a:pt x="115" y="28"/>
                  </a:moveTo>
                  <a:cubicBezTo>
                    <a:pt x="107" y="16"/>
                    <a:pt x="92" y="7"/>
                    <a:pt x="74" y="4"/>
                  </a:cubicBezTo>
                  <a:cubicBezTo>
                    <a:pt x="55" y="0"/>
                    <a:pt x="36" y="3"/>
                    <a:pt x="24" y="11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8" y="19"/>
                    <a:pt x="18" y="34"/>
                    <a:pt x="15" y="58"/>
                  </a:cubicBezTo>
                  <a:cubicBezTo>
                    <a:pt x="13" y="77"/>
                    <a:pt x="14" y="108"/>
                    <a:pt x="0" y="11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5" name="Rectangle 2592">
            <a:extLst>
              <a:ext uri="{FF2B5EF4-FFF2-40B4-BE49-F238E27FC236}">
                <a16:creationId xmlns:a16="http://schemas.microsoft.com/office/drawing/2014/main" id="{DFCDC0AE-1F86-405A-AEC7-00637EB51F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(2)</a:t>
            </a:r>
          </a:p>
        </p:txBody>
      </p:sp>
      <p:grpSp>
        <p:nvGrpSpPr>
          <p:cNvPr id="27651" name="Group 3015">
            <a:extLst>
              <a:ext uri="{FF2B5EF4-FFF2-40B4-BE49-F238E27FC236}">
                <a16:creationId xmlns:a16="http://schemas.microsoft.com/office/drawing/2014/main" id="{248EA59A-60B8-4817-8DFE-C16864E011E8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644650"/>
            <a:ext cx="3040063" cy="4160838"/>
            <a:chOff x="3057" y="1096"/>
            <a:chExt cx="1915" cy="2621"/>
          </a:xfrm>
        </p:grpSpPr>
        <p:sp>
          <p:nvSpPr>
            <p:cNvPr id="27652" name="Freeform 2871">
              <a:extLst>
                <a:ext uri="{FF2B5EF4-FFF2-40B4-BE49-F238E27FC236}">
                  <a16:creationId xmlns:a16="http://schemas.microsoft.com/office/drawing/2014/main" id="{9103297D-0BBD-4D5F-8ECB-D7F76A64C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733"/>
              <a:ext cx="1550" cy="1955"/>
            </a:xfrm>
            <a:custGeom>
              <a:avLst/>
              <a:gdLst>
                <a:gd name="T0" fmla="*/ 4970 w 620"/>
                <a:gd name="T1" fmla="*/ 760 h 733"/>
                <a:gd name="T2" fmla="*/ 4425 w 620"/>
                <a:gd name="T3" fmla="*/ 21 h 733"/>
                <a:gd name="T4" fmla="*/ 2613 w 620"/>
                <a:gd name="T5" fmla="*/ 149 h 733"/>
                <a:gd name="T6" fmla="*/ 2345 w 620"/>
                <a:gd name="T7" fmla="*/ 1174 h 733"/>
                <a:gd name="T8" fmla="*/ 1770 w 620"/>
                <a:gd name="T9" fmla="*/ 1912 h 733"/>
                <a:gd name="T10" fmla="*/ 750 w 620"/>
                <a:gd name="T11" fmla="*/ 3550 h 733"/>
                <a:gd name="T12" fmla="*/ 488 w 620"/>
                <a:gd name="T13" fmla="*/ 7057 h 733"/>
                <a:gd name="T14" fmla="*/ 833 w 620"/>
                <a:gd name="T15" fmla="*/ 8423 h 733"/>
                <a:gd name="T16" fmla="*/ 833 w 620"/>
                <a:gd name="T17" fmla="*/ 8423 h 733"/>
                <a:gd name="T18" fmla="*/ 863 w 620"/>
                <a:gd name="T19" fmla="*/ 8879 h 733"/>
                <a:gd name="T20" fmla="*/ 863 w 620"/>
                <a:gd name="T21" fmla="*/ 8935 h 733"/>
                <a:gd name="T22" fmla="*/ 550 w 620"/>
                <a:gd name="T23" fmla="*/ 9732 h 733"/>
                <a:gd name="T24" fmla="*/ 533 w 620"/>
                <a:gd name="T25" fmla="*/ 9716 h 733"/>
                <a:gd name="T26" fmla="*/ 563 w 620"/>
                <a:gd name="T27" fmla="*/ 10322 h 733"/>
                <a:gd name="T28" fmla="*/ 520 w 620"/>
                <a:gd name="T29" fmla="*/ 10415 h 733"/>
                <a:gd name="T30" fmla="*/ 0 w 620"/>
                <a:gd name="T31" fmla="*/ 10949 h 733"/>
                <a:gd name="T32" fmla="*/ 958 w 620"/>
                <a:gd name="T33" fmla="*/ 11858 h 733"/>
                <a:gd name="T34" fmla="*/ 4958 w 620"/>
                <a:gd name="T35" fmla="*/ 13416 h 733"/>
                <a:gd name="T36" fmla="*/ 8470 w 620"/>
                <a:gd name="T37" fmla="*/ 13453 h 733"/>
                <a:gd name="T38" fmla="*/ 8875 w 620"/>
                <a:gd name="T39" fmla="*/ 7327 h 733"/>
                <a:gd name="T40" fmla="*/ 7863 w 620"/>
                <a:gd name="T41" fmla="*/ 4155 h 7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20" h="733">
                  <a:moveTo>
                    <a:pt x="318" y="40"/>
                  </a:moveTo>
                  <a:cubicBezTo>
                    <a:pt x="318" y="37"/>
                    <a:pt x="287" y="2"/>
                    <a:pt x="283" y="1"/>
                  </a:cubicBezTo>
                  <a:cubicBezTo>
                    <a:pt x="280" y="0"/>
                    <a:pt x="167" y="8"/>
                    <a:pt x="167" y="8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31" y="372"/>
                    <a:pt x="31" y="372"/>
                    <a:pt x="31" y="372"/>
                  </a:cubicBezTo>
                  <a:cubicBezTo>
                    <a:pt x="53" y="444"/>
                    <a:pt x="53" y="444"/>
                    <a:pt x="53" y="444"/>
                  </a:cubicBezTo>
                  <a:cubicBezTo>
                    <a:pt x="53" y="444"/>
                    <a:pt x="53" y="444"/>
                    <a:pt x="53" y="444"/>
                  </a:cubicBezTo>
                  <a:cubicBezTo>
                    <a:pt x="55" y="450"/>
                    <a:pt x="56" y="458"/>
                    <a:pt x="55" y="468"/>
                  </a:cubicBezTo>
                  <a:cubicBezTo>
                    <a:pt x="55" y="471"/>
                    <a:pt x="55" y="471"/>
                    <a:pt x="55" y="471"/>
                  </a:cubicBezTo>
                  <a:cubicBezTo>
                    <a:pt x="53" y="495"/>
                    <a:pt x="41" y="511"/>
                    <a:pt x="35" y="513"/>
                  </a:cubicBezTo>
                  <a:cubicBezTo>
                    <a:pt x="34" y="512"/>
                    <a:pt x="34" y="512"/>
                    <a:pt x="34" y="512"/>
                  </a:cubicBezTo>
                  <a:cubicBezTo>
                    <a:pt x="40" y="521"/>
                    <a:pt x="43" y="532"/>
                    <a:pt x="36" y="544"/>
                  </a:cubicBezTo>
                  <a:cubicBezTo>
                    <a:pt x="33" y="549"/>
                    <a:pt x="33" y="549"/>
                    <a:pt x="33" y="549"/>
                  </a:cubicBezTo>
                  <a:cubicBezTo>
                    <a:pt x="25" y="563"/>
                    <a:pt x="14" y="573"/>
                    <a:pt x="0" y="577"/>
                  </a:cubicBezTo>
                  <a:cubicBezTo>
                    <a:pt x="20" y="599"/>
                    <a:pt x="41" y="616"/>
                    <a:pt x="61" y="625"/>
                  </a:cubicBezTo>
                  <a:cubicBezTo>
                    <a:pt x="125" y="657"/>
                    <a:pt x="214" y="681"/>
                    <a:pt x="317" y="707"/>
                  </a:cubicBezTo>
                  <a:cubicBezTo>
                    <a:pt x="419" y="733"/>
                    <a:pt x="495" y="731"/>
                    <a:pt x="542" y="709"/>
                  </a:cubicBezTo>
                  <a:cubicBezTo>
                    <a:pt x="612" y="675"/>
                    <a:pt x="620" y="547"/>
                    <a:pt x="568" y="386"/>
                  </a:cubicBezTo>
                  <a:cubicBezTo>
                    <a:pt x="538" y="288"/>
                    <a:pt x="503" y="219"/>
                    <a:pt x="503" y="219"/>
                  </a:cubicBezTo>
                </a:path>
              </a:pathLst>
            </a:custGeom>
            <a:solidFill>
              <a:srgbClr val="F3E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Freeform 2872">
              <a:extLst>
                <a:ext uri="{FF2B5EF4-FFF2-40B4-BE49-F238E27FC236}">
                  <a16:creationId xmlns:a16="http://schemas.microsoft.com/office/drawing/2014/main" id="{7708D3AC-E779-421A-BAAC-CFF239632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309"/>
              <a:ext cx="355" cy="182"/>
            </a:xfrm>
            <a:custGeom>
              <a:avLst/>
              <a:gdLst>
                <a:gd name="T0" fmla="*/ 488 w 142"/>
                <a:gd name="T1" fmla="*/ 1303 h 68"/>
                <a:gd name="T2" fmla="*/ 1033 w 142"/>
                <a:gd name="T3" fmla="*/ 1188 h 68"/>
                <a:gd name="T4" fmla="*/ 1488 w 142"/>
                <a:gd name="T5" fmla="*/ 1052 h 68"/>
                <a:gd name="T6" fmla="*/ 1925 w 142"/>
                <a:gd name="T7" fmla="*/ 744 h 68"/>
                <a:gd name="T8" fmla="*/ 2220 w 142"/>
                <a:gd name="T9" fmla="*/ 824 h 68"/>
                <a:gd name="T10" fmla="*/ 1970 w 142"/>
                <a:gd name="T11" fmla="*/ 56 h 68"/>
                <a:gd name="T12" fmla="*/ 1750 w 142"/>
                <a:gd name="T13" fmla="*/ 35 h 68"/>
                <a:gd name="T14" fmla="*/ 1050 w 142"/>
                <a:gd name="T15" fmla="*/ 573 h 68"/>
                <a:gd name="T16" fmla="*/ 333 w 142"/>
                <a:gd name="T17" fmla="*/ 881 h 68"/>
                <a:gd name="T18" fmla="*/ 0 w 142"/>
                <a:gd name="T19" fmla="*/ 1017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68">
                  <a:moveTo>
                    <a:pt x="31" y="68"/>
                  </a:moveTo>
                  <a:cubicBezTo>
                    <a:pt x="43" y="62"/>
                    <a:pt x="54" y="64"/>
                    <a:pt x="66" y="62"/>
                  </a:cubicBezTo>
                  <a:cubicBezTo>
                    <a:pt x="76" y="60"/>
                    <a:pt x="85" y="56"/>
                    <a:pt x="95" y="55"/>
                  </a:cubicBezTo>
                  <a:cubicBezTo>
                    <a:pt x="108" y="53"/>
                    <a:pt x="114" y="49"/>
                    <a:pt x="123" y="39"/>
                  </a:cubicBezTo>
                  <a:cubicBezTo>
                    <a:pt x="131" y="30"/>
                    <a:pt x="135" y="36"/>
                    <a:pt x="142" y="43"/>
                  </a:cubicBezTo>
                  <a:cubicBezTo>
                    <a:pt x="142" y="34"/>
                    <a:pt x="133" y="10"/>
                    <a:pt x="126" y="3"/>
                  </a:cubicBezTo>
                  <a:cubicBezTo>
                    <a:pt x="121" y="0"/>
                    <a:pt x="117" y="0"/>
                    <a:pt x="112" y="2"/>
                  </a:cubicBezTo>
                  <a:cubicBezTo>
                    <a:pt x="96" y="7"/>
                    <a:pt x="83" y="23"/>
                    <a:pt x="67" y="30"/>
                  </a:cubicBezTo>
                  <a:cubicBezTo>
                    <a:pt x="53" y="37"/>
                    <a:pt x="37" y="40"/>
                    <a:pt x="21" y="46"/>
                  </a:cubicBezTo>
                  <a:cubicBezTo>
                    <a:pt x="14" y="48"/>
                    <a:pt x="7" y="51"/>
                    <a:pt x="0" y="53"/>
                  </a:cubicBezTo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2873">
              <a:extLst>
                <a:ext uri="{FF2B5EF4-FFF2-40B4-BE49-F238E27FC236}">
                  <a16:creationId xmlns:a16="http://schemas.microsoft.com/office/drawing/2014/main" id="{BD83A702-DDBD-46A8-9B95-FCDFED9BF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736"/>
              <a:ext cx="1597" cy="1952"/>
            </a:xfrm>
            <a:custGeom>
              <a:avLst/>
              <a:gdLst>
                <a:gd name="T0" fmla="*/ 8150 w 639"/>
                <a:gd name="T1" fmla="*/ 4131 h 732"/>
                <a:gd name="T2" fmla="*/ 4716 w 639"/>
                <a:gd name="T3" fmla="*/ 0 h 732"/>
                <a:gd name="T4" fmla="*/ 4966 w 639"/>
                <a:gd name="T5" fmla="*/ 419 h 732"/>
                <a:gd name="T6" fmla="*/ 8600 w 639"/>
                <a:gd name="T7" fmla="*/ 5725 h 732"/>
                <a:gd name="T8" fmla="*/ 5883 w 639"/>
                <a:gd name="T9" fmla="*/ 5256 h 732"/>
                <a:gd name="T10" fmla="*/ 5633 w 639"/>
                <a:gd name="T11" fmla="*/ 5155 h 732"/>
                <a:gd name="T12" fmla="*/ 7540 w 639"/>
                <a:gd name="T13" fmla="*/ 7851 h 732"/>
                <a:gd name="T14" fmla="*/ 6228 w 639"/>
                <a:gd name="T15" fmla="*/ 5597 h 732"/>
                <a:gd name="T16" fmla="*/ 7965 w 639"/>
                <a:gd name="T17" fmla="*/ 6109 h 732"/>
                <a:gd name="T18" fmla="*/ 8995 w 639"/>
                <a:gd name="T19" fmla="*/ 7075 h 732"/>
                <a:gd name="T20" fmla="*/ 9195 w 639"/>
                <a:gd name="T21" fmla="*/ 10488 h 732"/>
                <a:gd name="T22" fmla="*/ 8695 w 639"/>
                <a:gd name="T23" fmla="*/ 9864 h 732"/>
                <a:gd name="T24" fmla="*/ 8150 w 639"/>
                <a:gd name="T25" fmla="*/ 9331 h 732"/>
                <a:gd name="T26" fmla="*/ 9037 w 639"/>
                <a:gd name="T27" fmla="*/ 10616 h 732"/>
                <a:gd name="T28" fmla="*/ 9445 w 639"/>
                <a:gd name="T29" fmla="*/ 11491 h 732"/>
                <a:gd name="T30" fmla="*/ 9132 w 639"/>
                <a:gd name="T31" fmla="*/ 12403 h 732"/>
                <a:gd name="T32" fmla="*/ 7933 w 639"/>
                <a:gd name="T33" fmla="*/ 10376 h 732"/>
                <a:gd name="T34" fmla="*/ 8275 w 639"/>
                <a:gd name="T35" fmla="*/ 11171 h 732"/>
                <a:gd name="T36" fmla="*/ 8570 w 639"/>
                <a:gd name="T37" fmla="*/ 12459 h 732"/>
                <a:gd name="T38" fmla="*/ 8557 w 639"/>
                <a:gd name="T39" fmla="*/ 13176 h 732"/>
                <a:gd name="T40" fmla="*/ 7540 w 639"/>
                <a:gd name="T41" fmla="*/ 13277 h 732"/>
                <a:gd name="T42" fmla="*/ 7433 w 639"/>
                <a:gd name="T43" fmla="*/ 11720 h 732"/>
                <a:gd name="T44" fmla="*/ 7445 w 639"/>
                <a:gd name="T45" fmla="*/ 12779 h 732"/>
                <a:gd name="T46" fmla="*/ 4978 w 639"/>
                <a:gd name="T47" fmla="*/ 13141 h 732"/>
                <a:gd name="T48" fmla="*/ 1512 w 639"/>
                <a:gd name="T49" fmla="*/ 11229 h 732"/>
                <a:gd name="T50" fmla="*/ 1437 w 639"/>
                <a:gd name="T51" fmla="*/ 9843 h 732"/>
                <a:gd name="T52" fmla="*/ 1667 w 639"/>
                <a:gd name="T53" fmla="*/ 8611 h 732"/>
                <a:gd name="T54" fmla="*/ 2124 w 639"/>
                <a:gd name="T55" fmla="*/ 8533 h 732"/>
                <a:gd name="T56" fmla="*/ 2729 w 639"/>
                <a:gd name="T57" fmla="*/ 9293 h 732"/>
                <a:gd name="T58" fmla="*/ 3404 w 639"/>
                <a:gd name="T59" fmla="*/ 9976 h 732"/>
                <a:gd name="T60" fmla="*/ 2999 w 639"/>
                <a:gd name="T61" fmla="*/ 9352 h 732"/>
                <a:gd name="T62" fmla="*/ 2592 w 639"/>
                <a:gd name="T63" fmla="*/ 8896 h 732"/>
                <a:gd name="T64" fmla="*/ 2279 w 639"/>
                <a:gd name="T65" fmla="*/ 8341 h 732"/>
                <a:gd name="T66" fmla="*/ 2354 w 639"/>
                <a:gd name="T67" fmla="*/ 6792 h 732"/>
                <a:gd name="T68" fmla="*/ 2842 w 639"/>
                <a:gd name="T69" fmla="*/ 5517 h 732"/>
                <a:gd name="T70" fmla="*/ 2667 w 639"/>
                <a:gd name="T71" fmla="*/ 4800 h 732"/>
                <a:gd name="T72" fmla="*/ 2687 w 639"/>
                <a:gd name="T73" fmla="*/ 5312 h 732"/>
                <a:gd name="T74" fmla="*/ 2167 w 639"/>
                <a:gd name="T75" fmla="*/ 6677 h 732"/>
                <a:gd name="T76" fmla="*/ 1904 w 639"/>
                <a:gd name="T77" fmla="*/ 7680 h 732"/>
                <a:gd name="T78" fmla="*/ 1280 w 639"/>
                <a:gd name="T79" fmla="*/ 9272 h 732"/>
                <a:gd name="T80" fmla="*/ 1075 w 639"/>
                <a:gd name="T81" fmla="*/ 11016 h 732"/>
                <a:gd name="T82" fmla="*/ 1450 w 639"/>
                <a:gd name="T83" fmla="*/ 11797 h 732"/>
                <a:gd name="T84" fmla="*/ 637 w 639"/>
                <a:gd name="T85" fmla="*/ 11016 h 732"/>
                <a:gd name="T86" fmla="*/ 980 w 639"/>
                <a:gd name="T87" fmla="*/ 10547 h 732"/>
                <a:gd name="T88" fmla="*/ 1312 w 639"/>
                <a:gd name="T89" fmla="*/ 8555 h 732"/>
                <a:gd name="T90" fmla="*/ 1967 w 639"/>
                <a:gd name="T91" fmla="*/ 6408 h 732"/>
                <a:gd name="T92" fmla="*/ 1217 w 639"/>
                <a:gd name="T93" fmla="*/ 4813 h 732"/>
                <a:gd name="T94" fmla="*/ 605 w 639"/>
                <a:gd name="T95" fmla="*/ 7965 h 732"/>
                <a:gd name="T96" fmla="*/ 62 w 639"/>
                <a:gd name="T97" fmla="*/ 10389 h 732"/>
                <a:gd name="T98" fmla="*/ 655 w 639"/>
                <a:gd name="T99" fmla="*/ 11299 h 732"/>
                <a:gd name="T100" fmla="*/ 1250 w 639"/>
                <a:gd name="T101" fmla="*/ 11832 h 732"/>
                <a:gd name="T102" fmla="*/ 8757 w 639"/>
                <a:gd name="T103" fmla="*/ 13427 h 7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39" h="732">
                  <a:moveTo>
                    <a:pt x="587" y="385"/>
                  </a:moveTo>
                  <a:cubicBezTo>
                    <a:pt x="557" y="287"/>
                    <a:pt x="522" y="218"/>
                    <a:pt x="522" y="218"/>
                  </a:cubicBezTo>
                  <a:cubicBezTo>
                    <a:pt x="337" y="39"/>
                    <a:pt x="337" y="39"/>
                    <a:pt x="337" y="39"/>
                  </a:cubicBezTo>
                  <a:cubicBezTo>
                    <a:pt x="337" y="36"/>
                    <a:pt x="306" y="1"/>
                    <a:pt x="302" y="0"/>
                  </a:cubicBezTo>
                  <a:cubicBezTo>
                    <a:pt x="302" y="0"/>
                    <a:pt x="301" y="0"/>
                    <a:pt x="300" y="0"/>
                  </a:cubicBezTo>
                  <a:cubicBezTo>
                    <a:pt x="309" y="9"/>
                    <a:pt x="318" y="20"/>
                    <a:pt x="318" y="22"/>
                  </a:cubicBezTo>
                  <a:cubicBezTo>
                    <a:pt x="503" y="201"/>
                    <a:pt x="503" y="201"/>
                    <a:pt x="503" y="201"/>
                  </a:cubicBezTo>
                  <a:cubicBezTo>
                    <a:pt x="503" y="201"/>
                    <a:pt x="527" y="241"/>
                    <a:pt x="551" y="302"/>
                  </a:cubicBezTo>
                  <a:cubicBezTo>
                    <a:pt x="495" y="312"/>
                    <a:pt x="495" y="312"/>
                    <a:pt x="495" y="312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4" y="280"/>
                    <a:pt x="374" y="280"/>
                    <a:pt x="374" y="280"/>
                  </a:cubicBezTo>
                  <a:cubicBezTo>
                    <a:pt x="361" y="272"/>
                    <a:pt x="361" y="272"/>
                    <a:pt x="361" y="272"/>
                  </a:cubicBezTo>
                  <a:cubicBezTo>
                    <a:pt x="480" y="429"/>
                    <a:pt x="480" y="429"/>
                    <a:pt x="480" y="429"/>
                  </a:cubicBezTo>
                  <a:cubicBezTo>
                    <a:pt x="480" y="429"/>
                    <a:pt x="503" y="454"/>
                    <a:pt x="483" y="414"/>
                  </a:cubicBezTo>
                  <a:cubicBezTo>
                    <a:pt x="468" y="383"/>
                    <a:pt x="416" y="322"/>
                    <a:pt x="394" y="298"/>
                  </a:cubicBezTo>
                  <a:cubicBezTo>
                    <a:pt x="392" y="295"/>
                    <a:pt x="395" y="294"/>
                    <a:pt x="399" y="295"/>
                  </a:cubicBezTo>
                  <a:cubicBezTo>
                    <a:pt x="413" y="301"/>
                    <a:pt x="430" y="307"/>
                    <a:pt x="445" y="311"/>
                  </a:cubicBezTo>
                  <a:cubicBezTo>
                    <a:pt x="471" y="319"/>
                    <a:pt x="492" y="326"/>
                    <a:pt x="510" y="322"/>
                  </a:cubicBezTo>
                  <a:cubicBezTo>
                    <a:pt x="527" y="318"/>
                    <a:pt x="545" y="312"/>
                    <a:pt x="556" y="314"/>
                  </a:cubicBezTo>
                  <a:cubicBezTo>
                    <a:pt x="563" y="332"/>
                    <a:pt x="570" y="352"/>
                    <a:pt x="576" y="373"/>
                  </a:cubicBezTo>
                  <a:cubicBezTo>
                    <a:pt x="603" y="454"/>
                    <a:pt x="614" y="526"/>
                    <a:pt x="608" y="583"/>
                  </a:cubicBezTo>
                  <a:cubicBezTo>
                    <a:pt x="604" y="572"/>
                    <a:pt x="596" y="562"/>
                    <a:pt x="589" y="553"/>
                  </a:cubicBezTo>
                  <a:cubicBezTo>
                    <a:pt x="584" y="546"/>
                    <a:pt x="577" y="539"/>
                    <a:pt x="571" y="532"/>
                  </a:cubicBezTo>
                  <a:cubicBezTo>
                    <a:pt x="566" y="528"/>
                    <a:pt x="561" y="524"/>
                    <a:pt x="557" y="520"/>
                  </a:cubicBezTo>
                  <a:cubicBezTo>
                    <a:pt x="553" y="516"/>
                    <a:pt x="550" y="509"/>
                    <a:pt x="544" y="509"/>
                  </a:cubicBezTo>
                  <a:cubicBezTo>
                    <a:pt x="522" y="492"/>
                    <a:pt x="522" y="492"/>
                    <a:pt x="522" y="492"/>
                  </a:cubicBezTo>
                  <a:cubicBezTo>
                    <a:pt x="537" y="502"/>
                    <a:pt x="549" y="521"/>
                    <a:pt x="561" y="535"/>
                  </a:cubicBezTo>
                  <a:cubicBezTo>
                    <a:pt x="568" y="542"/>
                    <a:pt x="574" y="551"/>
                    <a:pt x="579" y="560"/>
                  </a:cubicBezTo>
                  <a:cubicBezTo>
                    <a:pt x="584" y="569"/>
                    <a:pt x="586" y="573"/>
                    <a:pt x="590" y="582"/>
                  </a:cubicBezTo>
                  <a:cubicBezTo>
                    <a:pt x="594" y="589"/>
                    <a:pt x="599" y="600"/>
                    <a:pt x="605" y="606"/>
                  </a:cubicBezTo>
                  <a:cubicBezTo>
                    <a:pt x="602" y="626"/>
                    <a:pt x="596" y="643"/>
                    <a:pt x="588" y="657"/>
                  </a:cubicBezTo>
                  <a:cubicBezTo>
                    <a:pt x="587" y="656"/>
                    <a:pt x="586" y="655"/>
                    <a:pt x="585" y="654"/>
                  </a:cubicBezTo>
                  <a:cubicBezTo>
                    <a:pt x="574" y="645"/>
                    <a:pt x="560" y="646"/>
                    <a:pt x="552" y="633"/>
                  </a:cubicBezTo>
                  <a:cubicBezTo>
                    <a:pt x="536" y="610"/>
                    <a:pt x="551" y="546"/>
                    <a:pt x="508" y="547"/>
                  </a:cubicBezTo>
                  <a:cubicBezTo>
                    <a:pt x="508" y="558"/>
                    <a:pt x="508" y="558"/>
                    <a:pt x="508" y="558"/>
                  </a:cubicBezTo>
                  <a:cubicBezTo>
                    <a:pt x="518" y="566"/>
                    <a:pt x="527" y="575"/>
                    <a:pt x="530" y="589"/>
                  </a:cubicBezTo>
                  <a:cubicBezTo>
                    <a:pt x="533" y="601"/>
                    <a:pt x="530" y="612"/>
                    <a:pt x="532" y="624"/>
                  </a:cubicBezTo>
                  <a:cubicBezTo>
                    <a:pt x="534" y="639"/>
                    <a:pt x="536" y="649"/>
                    <a:pt x="549" y="657"/>
                  </a:cubicBezTo>
                  <a:cubicBezTo>
                    <a:pt x="560" y="663"/>
                    <a:pt x="572" y="662"/>
                    <a:pt x="579" y="670"/>
                  </a:cubicBezTo>
                  <a:cubicBezTo>
                    <a:pt x="570" y="681"/>
                    <a:pt x="560" y="689"/>
                    <a:pt x="548" y="695"/>
                  </a:cubicBezTo>
                  <a:cubicBezTo>
                    <a:pt x="531" y="704"/>
                    <a:pt x="508" y="709"/>
                    <a:pt x="481" y="711"/>
                  </a:cubicBezTo>
                  <a:cubicBezTo>
                    <a:pt x="482" y="707"/>
                    <a:pt x="482" y="702"/>
                    <a:pt x="483" y="700"/>
                  </a:cubicBezTo>
                  <a:cubicBezTo>
                    <a:pt x="485" y="689"/>
                    <a:pt x="485" y="679"/>
                    <a:pt x="488" y="668"/>
                  </a:cubicBezTo>
                  <a:cubicBezTo>
                    <a:pt x="476" y="618"/>
                    <a:pt x="476" y="618"/>
                    <a:pt x="476" y="618"/>
                  </a:cubicBezTo>
                  <a:cubicBezTo>
                    <a:pt x="475" y="626"/>
                    <a:pt x="478" y="635"/>
                    <a:pt x="478" y="644"/>
                  </a:cubicBezTo>
                  <a:cubicBezTo>
                    <a:pt x="478" y="654"/>
                    <a:pt x="478" y="664"/>
                    <a:pt x="477" y="674"/>
                  </a:cubicBezTo>
                  <a:cubicBezTo>
                    <a:pt x="475" y="689"/>
                    <a:pt x="472" y="704"/>
                    <a:pt x="459" y="712"/>
                  </a:cubicBezTo>
                  <a:cubicBezTo>
                    <a:pt x="420" y="712"/>
                    <a:pt x="373" y="706"/>
                    <a:pt x="319" y="693"/>
                  </a:cubicBezTo>
                  <a:cubicBezTo>
                    <a:pt x="236" y="672"/>
                    <a:pt x="161" y="650"/>
                    <a:pt x="100" y="625"/>
                  </a:cubicBezTo>
                  <a:cubicBezTo>
                    <a:pt x="96" y="614"/>
                    <a:pt x="102" y="604"/>
                    <a:pt x="97" y="592"/>
                  </a:cubicBezTo>
                  <a:cubicBezTo>
                    <a:pt x="91" y="577"/>
                    <a:pt x="77" y="574"/>
                    <a:pt x="80" y="556"/>
                  </a:cubicBezTo>
                  <a:cubicBezTo>
                    <a:pt x="83" y="544"/>
                    <a:pt x="90" y="532"/>
                    <a:pt x="92" y="519"/>
                  </a:cubicBezTo>
                  <a:cubicBezTo>
                    <a:pt x="93" y="507"/>
                    <a:pt x="96" y="495"/>
                    <a:pt x="99" y="483"/>
                  </a:cubicBezTo>
                  <a:cubicBezTo>
                    <a:pt x="103" y="471"/>
                    <a:pt x="103" y="466"/>
                    <a:pt x="107" y="454"/>
                  </a:cubicBezTo>
                  <a:cubicBezTo>
                    <a:pt x="108" y="448"/>
                    <a:pt x="114" y="430"/>
                    <a:pt x="122" y="431"/>
                  </a:cubicBezTo>
                  <a:cubicBezTo>
                    <a:pt x="128" y="432"/>
                    <a:pt x="132" y="445"/>
                    <a:pt x="136" y="450"/>
                  </a:cubicBezTo>
                  <a:cubicBezTo>
                    <a:pt x="142" y="457"/>
                    <a:pt x="147" y="467"/>
                    <a:pt x="154" y="473"/>
                  </a:cubicBezTo>
                  <a:cubicBezTo>
                    <a:pt x="163" y="479"/>
                    <a:pt x="169" y="481"/>
                    <a:pt x="175" y="490"/>
                  </a:cubicBezTo>
                  <a:cubicBezTo>
                    <a:pt x="180" y="499"/>
                    <a:pt x="184" y="509"/>
                    <a:pt x="191" y="516"/>
                  </a:cubicBezTo>
                  <a:cubicBezTo>
                    <a:pt x="194" y="519"/>
                    <a:pt x="215" y="534"/>
                    <a:pt x="218" y="526"/>
                  </a:cubicBezTo>
                  <a:cubicBezTo>
                    <a:pt x="219" y="526"/>
                    <a:pt x="201" y="517"/>
                    <a:pt x="200" y="516"/>
                  </a:cubicBezTo>
                  <a:cubicBezTo>
                    <a:pt x="197" y="508"/>
                    <a:pt x="197" y="498"/>
                    <a:pt x="192" y="493"/>
                  </a:cubicBezTo>
                  <a:cubicBezTo>
                    <a:pt x="186" y="488"/>
                    <a:pt x="187" y="481"/>
                    <a:pt x="180" y="477"/>
                  </a:cubicBezTo>
                  <a:cubicBezTo>
                    <a:pt x="176" y="474"/>
                    <a:pt x="169" y="472"/>
                    <a:pt x="166" y="469"/>
                  </a:cubicBezTo>
                  <a:cubicBezTo>
                    <a:pt x="162" y="464"/>
                    <a:pt x="163" y="457"/>
                    <a:pt x="159" y="452"/>
                  </a:cubicBezTo>
                  <a:cubicBezTo>
                    <a:pt x="155" y="448"/>
                    <a:pt x="150" y="445"/>
                    <a:pt x="146" y="440"/>
                  </a:cubicBezTo>
                  <a:cubicBezTo>
                    <a:pt x="137" y="427"/>
                    <a:pt x="143" y="418"/>
                    <a:pt x="145" y="405"/>
                  </a:cubicBezTo>
                  <a:cubicBezTo>
                    <a:pt x="147" y="391"/>
                    <a:pt x="145" y="371"/>
                    <a:pt x="151" y="358"/>
                  </a:cubicBezTo>
                  <a:cubicBezTo>
                    <a:pt x="156" y="346"/>
                    <a:pt x="161" y="341"/>
                    <a:pt x="168" y="331"/>
                  </a:cubicBezTo>
                  <a:cubicBezTo>
                    <a:pt x="176" y="318"/>
                    <a:pt x="182" y="306"/>
                    <a:pt x="182" y="291"/>
                  </a:cubicBezTo>
                  <a:cubicBezTo>
                    <a:pt x="182" y="283"/>
                    <a:pt x="181" y="275"/>
                    <a:pt x="178" y="268"/>
                  </a:cubicBezTo>
                  <a:cubicBezTo>
                    <a:pt x="176" y="263"/>
                    <a:pt x="172" y="258"/>
                    <a:pt x="171" y="253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69" y="263"/>
                    <a:pt x="174" y="271"/>
                    <a:pt x="172" y="280"/>
                  </a:cubicBezTo>
                  <a:cubicBezTo>
                    <a:pt x="170" y="289"/>
                    <a:pt x="165" y="299"/>
                    <a:pt x="162" y="308"/>
                  </a:cubicBezTo>
                  <a:cubicBezTo>
                    <a:pt x="157" y="324"/>
                    <a:pt x="141" y="335"/>
                    <a:pt x="139" y="352"/>
                  </a:cubicBezTo>
                  <a:cubicBezTo>
                    <a:pt x="137" y="363"/>
                    <a:pt x="139" y="377"/>
                    <a:pt x="136" y="389"/>
                  </a:cubicBezTo>
                  <a:cubicBezTo>
                    <a:pt x="134" y="395"/>
                    <a:pt x="126" y="400"/>
                    <a:pt x="122" y="405"/>
                  </a:cubicBezTo>
                  <a:cubicBezTo>
                    <a:pt x="116" y="415"/>
                    <a:pt x="109" y="423"/>
                    <a:pt x="103" y="433"/>
                  </a:cubicBezTo>
                  <a:cubicBezTo>
                    <a:pt x="92" y="448"/>
                    <a:pt x="85" y="471"/>
                    <a:pt x="82" y="489"/>
                  </a:cubicBezTo>
                  <a:cubicBezTo>
                    <a:pt x="80" y="507"/>
                    <a:pt x="75" y="523"/>
                    <a:pt x="70" y="540"/>
                  </a:cubicBezTo>
                  <a:cubicBezTo>
                    <a:pt x="66" y="554"/>
                    <a:pt x="61" y="568"/>
                    <a:pt x="69" y="581"/>
                  </a:cubicBezTo>
                  <a:cubicBezTo>
                    <a:pt x="75" y="591"/>
                    <a:pt x="81" y="600"/>
                    <a:pt x="87" y="611"/>
                  </a:cubicBezTo>
                  <a:cubicBezTo>
                    <a:pt x="88" y="614"/>
                    <a:pt x="90" y="618"/>
                    <a:pt x="93" y="622"/>
                  </a:cubicBezTo>
                  <a:cubicBezTo>
                    <a:pt x="86" y="619"/>
                    <a:pt x="80" y="616"/>
                    <a:pt x="74" y="613"/>
                  </a:cubicBezTo>
                  <a:cubicBezTo>
                    <a:pt x="61" y="605"/>
                    <a:pt x="43" y="587"/>
                    <a:pt x="41" y="581"/>
                  </a:cubicBezTo>
                  <a:cubicBezTo>
                    <a:pt x="38" y="573"/>
                    <a:pt x="46" y="574"/>
                    <a:pt x="51" y="570"/>
                  </a:cubicBezTo>
                  <a:cubicBezTo>
                    <a:pt x="56" y="567"/>
                    <a:pt x="60" y="561"/>
                    <a:pt x="63" y="556"/>
                  </a:cubicBezTo>
                  <a:cubicBezTo>
                    <a:pt x="71" y="541"/>
                    <a:pt x="73" y="525"/>
                    <a:pt x="76" y="509"/>
                  </a:cubicBezTo>
                  <a:cubicBezTo>
                    <a:pt x="78" y="489"/>
                    <a:pt x="78" y="470"/>
                    <a:pt x="84" y="451"/>
                  </a:cubicBezTo>
                  <a:cubicBezTo>
                    <a:pt x="89" y="438"/>
                    <a:pt x="95" y="427"/>
                    <a:pt x="102" y="416"/>
                  </a:cubicBezTo>
                  <a:cubicBezTo>
                    <a:pt x="117" y="392"/>
                    <a:pt x="119" y="365"/>
                    <a:pt x="126" y="338"/>
                  </a:cubicBezTo>
                  <a:cubicBezTo>
                    <a:pt x="133" y="309"/>
                    <a:pt x="129" y="282"/>
                    <a:pt x="122" y="253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2" y="278"/>
                    <a:pt x="73" y="303"/>
                    <a:pt x="68" y="328"/>
                  </a:cubicBezTo>
                  <a:cubicBezTo>
                    <a:pt x="62" y="360"/>
                    <a:pt x="47" y="389"/>
                    <a:pt x="39" y="420"/>
                  </a:cubicBezTo>
                  <a:cubicBezTo>
                    <a:pt x="32" y="454"/>
                    <a:pt x="26" y="488"/>
                    <a:pt x="10" y="518"/>
                  </a:cubicBezTo>
                  <a:cubicBezTo>
                    <a:pt x="4" y="529"/>
                    <a:pt x="0" y="537"/>
                    <a:pt x="4" y="548"/>
                  </a:cubicBezTo>
                  <a:cubicBezTo>
                    <a:pt x="10" y="566"/>
                    <a:pt x="24" y="583"/>
                    <a:pt x="38" y="593"/>
                  </a:cubicBezTo>
                  <a:cubicBezTo>
                    <a:pt x="39" y="594"/>
                    <a:pt x="40" y="595"/>
                    <a:pt x="42" y="596"/>
                  </a:cubicBezTo>
                  <a:cubicBezTo>
                    <a:pt x="38" y="594"/>
                    <a:pt x="34" y="591"/>
                    <a:pt x="31" y="588"/>
                  </a:cubicBezTo>
                  <a:cubicBezTo>
                    <a:pt x="47" y="604"/>
                    <a:pt x="64" y="616"/>
                    <a:pt x="80" y="624"/>
                  </a:cubicBezTo>
                  <a:cubicBezTo>
                    <a:pt x="144" y="656"/>
                    <a:pt x="233" y="680"/>
                    <a:pt x="336" y="706"/>
                  </a:cubicBezTo>
                  <a:cubicBezTo>
                    <a:pt x="438" y="732"/>
                    <a:pt x="514" y="730"/>
                    <a:pt x="561" y="708"/>
                  </a:cubicBezTo>
                  <a:cubicBezTo>
                    <a:pt x="631" y="674"/>
                    <a:pt x="639" y="546"/>
                    <a:pt x="587" y="385"/>
                  </a:cubicBezTo>
                  <a:close/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2874">
              <a:extLst>
                <a:ext uri="{FF2B5EF4-FFF2-40B4-BE49-F238E27FC236}">
                  <a16:creationId xmlns:a16="http://schemas.microsoft.com/office/drawing/2014/main" id="{35B09A0B-FDF7-489F-8D1D-C6C17B2EB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515"/>
              <a:ext cx="178" cy="240"/>
            </a:xfrm>
            <a:custGeom>
              <a:avLst/>
              <a:gdLst>
                <a:gd name="T0" fmla="*/ 1118 w 71"/>
                <a:gd name="T1" fmla="*/ 205 h 90"/>
                <a:gd name="T2" fmla="*/ 426 w 71"/>
                <a:gd name="T3" fmla="*/ 0 h 90"/>
                <a:gd name="T4" fmla="*/ 251 w 71"/>
                <a:gd name="T5" fmla="*/ 704 h 90"/>
                <a:gd name="T6" fmla="*/ 805 w 71"/>
                <a:gd name="T7" fmla="*/ 888 h 90"/>
                <a:gd name="T8" fmla="*/ 221 w 71"/>
                <a:gd name="T9" fmla="*/ 909 h 90"/>
                <a:gd name="T10" fmla="*/ 271 w 71"/>
                <a:gd name="T11" fmla="*/ 1672 h 90"/>
                <a:gd name="T12" fmla="*/ 1118 w 71"/>
                <a:gd name="T13" fmla="*/ 1707 h 90"/>
                <a:gd name="T14" fmla="*/ 1118 w 71"/>
                <a:gd name="T15" fmla="*/ 205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90">
                  <a:moveTo>
                    <a:pt x="71" y="11"/>
                  </a:moveTo>
                  <a:cubicBezTo>
                    <a:pt x="51" y="7"/>
                    <a:pt x="34" y="2"/>
                    <a:pt x="27" y="0"/>
                  </a:cubicBezTo>
                  <a:cubicBezTo>
                    <a:pt x="13" y="1"/>
                    <a:pt x="6" y="26"/>
                    <a:pt x="16" y="37"/>
                  </a:cubicBezTo>
                  <a:cubicBezTo>
                    <a:pt x="26" y="40"/>
                    <a:pt x="51" y="47"/>
                    <a:pt x="51" y="47"/>
                  </a:cubicBezTo>
                  <a:cubicBezTo>
                    <a:pt x="37" y="47"/>
                    <a:pt x="21" y="48"/>
                    <a:pt x="14" y="48"/>
                  </a:cubicBezTo>
                  <a:cubicBezTo>
                    <a:pt x="2" y="52"/>
                    <a:pt x="0" y="85"/>
                    <a:pt x="17" y="88"/>
                  </a:cubicBezTo>
                  <a:cubicBezTo>
                    <a:pt x="33" y="89"/>
                    <a:pt x="54" y="89"/>
                    <a:pt x="71" y="90"/>
                  </a:cubicBezTo>
                  <a:cubicBezTo>
                    <a:pt x="71" y="63"/>
                    <a:pt x="71" y="35"/>
                    <a:pt x="71" y="11"/>
                  </a:cubicBezTo>
                  <a:close/>
                </a:path>
              </a:pathLst>
            </a:custGeom>
            <a:solidFill>
              <a:srgbClr val="AF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2875">
              <a:extLst>
                <a:ext uri="{FF2B5EF4-FFF2-40B4-BE49-F238E27FC236}">
                  <a16:creationId xmlns:a16="http://schemas.microsoft.com/office/drawing/2014/main" id="{98FE97AD-69CD-4E04-B0AD-1FEF0B5C8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816"/>
              <a:ext cx="140" cy="85"/>
            </a:xfrm>
            <a:custGeom>
              <a:avLst/>
              <a:gdLst>
                <a:gd name="T0" fmla="*/ 83 w 56"/>
                <a:gd name="T1" fmla="*/ 452 h 32"/>
                <a:gd name="T2" fmla="*/ 833 w 56"/>
                <a:gd name="T3" fmla="*/ 600 h 32"/>
                <a:gd name="T4" fmla="*/ 875 w 56"/>
                <a:gd name="T5" fmla="*/ 0 h 32"/>
                <a:gd name="T6" fmla="*/ 0 w 56"/>
                <a:gd name="T7" fmla="*/ 452 h 32"/>
                <a:gd name="T8" fmla="*/ 83 w 56"/>
                <a:gd name="T9" fmla="*/ 45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2">
                  <a:moveTo>
                    <a:pt x="5" y="24"/>
                  </a:moveTo>
                  <a:cubicBezTo>
                    <a:pt x="19" y="26"/>
                    <a:pt x="36" y="28"/>
                    <a:pt x="53" y="32"/>
                  </a:cubicBezTo>
                  <a:cubicBezTo>
                    <a:pt x="55" y="21"/>
                    <a:pt x="56" y="11"/>
                    <a:pt x="56" y="0"/>
                  </a:cubicBezTo>
                  <a:cubicBezTo>
                    <a:pt x="36" y="2"/>
                    <a:pt x="17" y="8"/>
                    <a:pt x="0" y="24"/>
                  </a:cubicBezTo>
                  <a:lnTo>
                    <a:pt x="5" y="24"/>
                  </a:ln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2876">
              <a:extLst>
                <a:ext uri="{FF2B5EF4-FFF2-40B4-BE49-F238E27FC236}">
                  <a16:creationId xmlns:a16="http://schemas.microsoft.com/office/drawing/2014/main" id="{454D4248-888D-4A96-B4AA-D29C73C68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096"/>
              <a:ext cx="793" cy="1352"/>
            </a:xfrm>
            <a:custGeom>
              <a:avLst/>
              <a:gdLst>
                <a:gd name="T0" fmla="*/ 3722 w 317"/>
                <a:gd name="T1" fmla="*/ 1344 h 507"/>
                <a:gd name="T2" fmla="*/ 3630 w 317"/>
                <a:gd name="T3" fmla="*/ 1216 h 507"/>
                <a:gd name="T4" fmla="*/ 3710 w 317"/>
                <a:gd name="T5" fmla="*/ 683 h 507"/>
                <a:gd name="T6" fmla="*/ 3210 w 317"/>
                <a:gd name="T7" fmla="*/ 397 h 507"/>
                <a:gd name="T8" fmla="*/ 2972 w 317"/>
                <a:gd name="T9" fmla="*/ 853 h 507"/>
                <a:gd name="T10" fmla="*/ 2942 w 317"/>
                <a:gd name="T11" fmla="*/ 227 h 507"/>
                <a:gd name="T12" fmla="*/ 2442 w 317"/>
                <a:gd name="T13" fmla="*/ 192 h 507"/>
                <a:gd name="T14" fmla="*/ 2054 w 317"/>
                <a:gd name="T15" fmla="*/ 1059 h 507"/>
                <a:gd name="T16" fmla="*/ 1876 w 317"/>
                <a:gd name="T17" fmla="*/ 456 h 507"/>
                <a:gd name="T18" fmla="*/ 1363 w 317"/>
                <a:gd name="T19" fmla="*/ 547 h 507"/>
                <a:gd name="T20" fmla="*/ 1251 w 317"/>
                <a:gd name="T21" fmla="*/ 1400 h 507"/>
                <a:gd name="T22" fmla="*/ 1158 w 317"/>
                <a:gd name="T23" fmla="*/ 1592 h 507"/>
                <a:gd name="T24" fmla="*/ 50 w 317"/>
                <a:gd name="T25" fmla="*/ 4552 h 507"/>
                <a:gd name="T26" fmla="*/ 188 w 317"/>
                <a:gd name="T27" fmla="*/ 6963 h 507"/>
                <a:gd name="T28" fmla="*/ 188 w 317"/>
                <a:gd name="T29" fmla="*/ 6963 h 507"/>
                <a:gd name="T30" fmla="*/ 613 w 317"/>
                <a:gd name="T31" fmla="*/ 7816 h 507"/>
                <a:gd name="T32" fmla="*/ 675 w 317"/>
                <a:gd name="T33" fmla="*/ 8760 h 507"/>
                <a:gd name="T34" fmla="*/ 688 w 317"/>
                <a:gd name="T35" fmla="*/ 9216 h 507"/>
                <a:gd name="T36" fmla="*/ 1659 w 317"/>
                <a:gd name="T37" fmla="*/ 9123 h 507"/>
                <a:gd name="T38" fmla="*/ 1659 w 317"/>
                <a:gd name="T39" fmla="*/ 8627 h 507"/>
                <a:gd name="T40" fmla="*/ 2004 w 317"/>
                <a:gd name="T41" fmla="*/ 6464 h 507"/>
                <a:gd name="T42" fmla="*/ 2221 w 317"/>
                <a:gd name="T43" fmla="*/ 5725 h 507"/>
                <a:gd name="T44" fmla="*/ 2221 w 317"/>
                <a:gd name="T45" fmla="*/ 5725 h 507"/>
                <a:gd name="T46" fmla="*/ 2221 w 317"/>
                <a:gd name="T47" fmla="*/ 5725 h 507"/>
                <a:gd name="T48" fmla="*/ 2146 w 317"/>
                <a:gd name="T49" fmla="*/ 5269 h 507"/>
                <a:gd name="T50" fmla="*/ 2129 w 317"/>
                <a:gd name="T51" fmla="*/ 5256 h 507"/>
                <a:gd name="T52" fmla="*/ 2504 w 317"/>
                <a:gd name="T53" fmla="*/ 3320 h 507"/>
                <a:gd name="T54" fmla="*/ 2522 w 317"/>
                <a:gd name="T55" fmla="*/ 3320 h 507"/>
                <a:gd name="T56" fmla="*/ 3022 w 317"/>
                <a:gd name="T57" fmla="*/ 3413 h 507"/>
                <a:gd name="T58" fmla="*/ 3034 w 317"/>
                <a:gd name="T59" fmla="*/ 3435 h 507"/>
                <a:gd name="T60" fmla="*/ 3034 w 317"/>
                <a:gd name="T61" fmla="*/ 3413 h 507"/>
                <a:gd name="T62" fmla="*/ 3710 w 317"/>
                <a:gd name="T63" fmla="*/ 3379 h 507"/>
                <a:gd name="T64" fmla="*/ 4963 w 317"/>
                <a:gd name="T65" fmla="*/ 3357 h 507"/>
                <a:gd name="T66" fmla="*/ 3722 w 317"/>
                <a:gd name="T67" fmla="*/ 1344 h 50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7" h="507">
                  <a:moveTo>
                    <a:pt x="238" y="71"/>
                  </a:moveTo>
                  <a:cubicBezTo>
                    <a:pt x="237" y="70"/>
                    <a:pt x="232" y="66"/>
                    <a:pt x="232" y="64"/>
                  </a:cubicBezTo>
                  <a:cubicBezTo>
                    <a:pt x="231" y="54"/>
                    <a:pt x="234" y="48"/>
                    <a:pt x="237" y="36"/>
                  </a:cubicBezTo>
                  <a:cubicBezTo>
                    <a:pt x="242" y="19"/>
                    <a:pt x="214" y="2"/>
                    <a:pt x="205" y="21"/>
                  </a:cubicBezTo>
                  <a:cubicBezTo>
                    <a:pt x="203" y="26"/>
                    <a:pt x="198" y="34"/>
                    <a:pt x="190" y="45"/>
                  </a:cubicBezTo>
                  <a:cubicBezTo>
                    <a:pt x="190" y="45"/>
                    <a:pt x="191" y="16"/>
                    <a:pt x="188" y="12"/>
                  </a:cubicBezTo>
                  <a:cubicBezTo>
                    <a:pt x="179" y="0"/>
                    <a:pt x="161" y="3"/>
                    <a:pt x="156" y="10"/>
                  </a:cubicBezTo>
                  <a:cubicBezTo>
                    <a:pt x="151" y="17"/>
                    <a:pt x="155" y="54"/>
                    <a:pt x="131" y="56"/>
                  </a:cubicBezTo>
                  <a:cubicBezTo>
                    <a:pt x="114" y="54"/>
                    <a:pt x="123" y="28"/>
                    <a:pt x="120" y="24"/>
                  </a:cubicBezTo>
                  <a:cubicBezTo>
                    <a:pt x="107" y="13"/>
                    <a:pt x="94" y="19"/>
                    <a:pt x="87" y="29"/>
                  </a:cubicBezTo>
                  <a:cubicBezTo>
                    <a:pt x="85" y="44"/>
                    <a:pt x="84" y="59"/>
                    <a:pt x="80" y="74"/>
                  </a:cubicBezTo>
                  <a:cubicBezTo>
                    <a:pt x="79" y="76"/>
                    <a:pt x="75" y="83"/>
                    <a:pt x="74" y="84"/>
                  </a:cubicBezTo>
                  <a:cubicBezTo>
                    <a:pt x="9" y="139"/>
                    <a:pt x="3" y="177"/>
                    <a:pt x="3" y="240"/>
                  </a:cubicBezTo>
                  <a:cubicBezTo>
                    <a:pt x="3" y="266"/>
                    <a:pt x="0" y="318"/>
                    <a:pt x="12" y="367"/>
                  </a:cubicBezTo>
                  <a:cubicBezTo>
                    <a:pt x="12" y="367"/>
                    <a:pt x="12" y="367"/>
                    <a:pt x="12" y="367"/>
                  </a:cubicBezTo>
                  <a:cubicBezTo>
                    <a:pt x="21" y="381"/>
                    <a:pt x="27" y="396"/>
                    <a:pt x="39" y="412"/>
                  </a:cubicBezTo>
                  <a:cubicBezTo>
                    <a:pt x="47" y="422"/>
                    <a:pt x="47" y="440"/>
                    <a:pt x="43" y="462"/>
                  </a:cubicBezTo>
                  <a:cubicBezTo>
                    <a:pt x="42" y="466"/>
                    <a:pt x="42" y="478"/>
                    <a:pt x="44" y="486"/>
                  </a:cubicBezTo>
                  <a:cubicBezTo>
                    <a:pt x="57" y="507"/>
                    <a:pt x="106" y="497"/>
                    <a:pt x="106" y="481"/>
                  </a:cubicBezTo>
                  <a:cubicBezTo>
                    <a:pt x="105" y="473"/>
                    <a:pt x="106" y="455"/>
                    <a:pt x="106" y="455"/>
                  </a:cubicBezTo>
                  <a:cubicBezTo>
                    <a:pt x="106" y="419"/>
                    <a:pt x="113" y="378"/>
                    <a:pt x="128" y="341"/>
                  </a:cubicBezTo>
                  <a:cubicBezTo>
                    <a:pt x="135" y="324"/>
                    <a:pt x="140" y="311"/>
                    <a:pt x="142" y="302"/>
                  </a:cubicBezTo>
                  <a:cubicBezTo>
                    <a:pt x="142" y="302"/>
                    <a:pt x="142" y="302"/>
                    <a:pt x="142" y="302"/>
                  </a:cubicBezTo>
                  <a:cubicBezTo>
                    <a:pt x="142" y="302"/>
                    <a:pt x="142" y="302"/>
                    <a:pt x="142" y="302"/>
                  </a:cubicBezTo>
                  <a:cubicBezTo>
                    <a:pt x="145" y="287"/>
                    <a:pt x="143" y="281"/>
                    <a:pt x="137" y="278"/>
                  </a:cubicBezTo>
                  <a:cubicBezTo>
                    <a:pt x="136" y="277"/>
                    <a:pt x="136" y="277"/>
                    <a:pt x="136" y="277"/>
                  </a:cubicBezTo>
                  <a:cubicBezTo>
                    <a:pt x="122" y="213"/>
                    <a:pt x="141" y="184"/>
                    <a:pt x="160" y="175"/>
                  </a:cubicBezTo>
                  <a:cubicBezTo>
                    <a:pt x="161" y="175"/>
                    <a:pt x="161" y="175"/>
                    <a:pt x="161" y="175"/>
                  </a:cubicBezTo>
                  <a:cubicBezTo>
                    <a:pt x="169" y="178"/>
                    <a:pt x="179" y="180"/>
                    <a:pt x="193" y="180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206" y="180"/>
                    <a:pt x="220" y="179"/>
                    <a:pt x="237" y="178"/>
                  </a:cubicBezTo>
                  <a:cubicBezTo>
                    <a:pt x="260" y="176"/>
                    <a:pt x="288" y="177"/>
                    <a:pt x="317" y="177"/>
                  </a:cubicBezTo>
                  <a:cubicBezTo>
                    <a:pt x="305" y="131"/>
                    <a:pt x="280" y="93"/>
                    <a:pt x="238" y="71"/>
                  </a:cubicBezTo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2877">
              <a:extLst>
                <a:ext uri="{FF2B5EF4-FFF2-40B4-BE49-F238E27FC236}">
                  <a16:creationId xmlns:a16="http://schemas.microsoft.com/office/drawing/2014/main" id="{2569A34F-6E13-48C5-BE30-B84497046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803"/>
              <a:ext cx="133" cy="74"/>
            </a:xfrm>
            <a:custGeom>
              <a:avLst/>
              <a:gdLst>
                <a:gd name="T0" fmla="*/ 63 w 53"/>
                <a:gd name="T1" fmla="*/ 460 h 28"/>
                <a:gd name="T2" fmla="*/ 617 w 53"/>
                <a:gd name="T3" fmla="*/ 460 h 28"/>
                <a:gd name="T4" fmla="*/ 693 w 53"/>
                <a:gd name="T5" fmla="*/ 441 h 28"/>
                <a:gd name="T6" fmla="*/ 713 w 53"/>
                <a:gd name="T7" fmla="*/ 56 h 28"/>
                <a:gd name="T8" fmla="*/ 0 w 53"/>
                <a:gd name="T9" fmla="*/ 39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28">
                  <a:moveTo>
                    <a:pt x="4" y="25"/>
                  </a:moveTo>
                  <a:cubicBezTo>
                    <a:pt x="11" y="25"/>
                    <a:pt x="34" y="19"/>
                    <a:pt x="39" y="25"/>
                  </a:cubicBezTo>
                  <a:cubicBezTo>
                    <a:pt x="42" y="28"/>
                    <a:pt x="42" y="28"/>
                    <a:pt x="44" y="24"/>
                  </a:cubicBezTo>
                  <a:cubicBezTo>
                    <a:pt x="49" y="18"/>
                    <a:pt x="53" y="5"/>
                    <a:pt x="45" y="3"/>
                  </a:cubicBezTo>
                  <a:cubicBezTo>
                    <a:pt x="35" y="0"/>
                    <a:pt x="5" y="11"/>
                    <a:pt x="0" y="21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2878">
              <a:extLst>
                <a:ext uri="{FF2B5EF4-FFF2-40B4-BE49-F238E27FC236}">
                  <a16:creationId xmlns:a16="http://schemas.microsoft.com/office/drawing/2014/main" id="{8F9BF22E-D0B9-48A0-857D-67429929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395"/>
              <a:ext cx="445" cy="189"/>
            </a:xfrm>
            <a:custGeom>
              <a:avLst/>
              <a:gdLst>
                <a:gd name="T0" fmla="*/ 488 w 178"/>
                <a:gd name="T1" fmla="*/ 1036 h 71"/>
                <a:gd name="T2" fmla="*/ 833 w 178"/>
                <a:gd name="T3" fmla="*/ 1206 h 71"/>
                <a:gd name="T4" fmla="*/ 1270 w 178"/>
                <a:gd name="T5" fmla="*/ 1227 h 71"/>
                <a:gd name="T6" fmla="*/ 2158 w 178"/>
                <a:gd name="T7" fmla="*/ 1206 h 71"/>
                <a:gd name="T8" fmla="*/ 2613 w 178"/>
                <a:gd name="T9" fmla="*/ 1206 h 71"/>
                <a:gd name="T10" fmla="*/ 2708 w 178"/>
                <a:gd name="T11" fmla="*/ 908 h 71"/>
                <a:gd name="T12" fmla="*/ 2220 w 178"/>
                <a:gd name="T13" fmla="*/ 0 h 71"/>
                <a:gd name="T14" fmla="*/ 2250 w 178"/>
                <a:gd name="T15" fmla="*/ 865 h 71"/>
                <a:gd name="T16" fmla="*/ 1408 w 178"/>
                <a:gd name="T17" fmla="*/ 849 h 71"/>
                <a:gd name="T18" fmla="*/ 583 w 178"/>
                <a:gd name="T19" fmla="*/ 908 h 71"/>
                <a:gd name="T20" fmla="*/ 0 w 178"/>
                <a:gd name="T21" fmla="*/ 1339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71">
                  <a:moveTo>
                    <a:pt x="31" y="55"/>
                  </a:moveTo>
                  <a:cubicBezTo>
                    <a:pt x="43" y="55"/>
                    <a:pt x="44" y="59"/>
                    <a:pt x="53" y="64"/>
                  </a:cubicBezTo>
                  <a:cubicBezTo>
                    <a:pt x="62" y="68"/>
                    <a:pt x="72" y="66"/>
                    <a:pt x="81" y="65"/>
                  </a:cubicBezTo>
                  <a:cubicBezTo>
                    <a:pt x="100" y="64"/>
                    <a:pt x="119" y="64"/>
                    <a:pt x="138" y="64"/>
                  </a:cubicBezTo>
                  <a:cubicBezTo>
                    <a:pt x="148" y="64"/>
                    <a:pt x="157" y="65"/>
                    <a:pt x="167" y="64"/>
                  </a:cubicBezTo>
                  <a:cubicBezTo>
                    <a:pt x="178" y="64"/>
                    <a:pt x="176" y="57"/>
                    <a:pt x="173" y="48"/>
                  </a:cubicBezTo>
                  <a:cubicBezTo>
                    <a:pt x="167" y="33"/>
                    <a:pt x="155" y="10"/>
                    <a:pt x="142" y="0"/>
                  </a:cubicBezTo>
                  <a:cubicBezTo>
                    <a:pt x="144" y="15"/>
                    <a:pt x="167" y="32"/>
                    <a:pt x="144" y="46"/>
                  </a:cubicBezTo>
                  <a:cubicBezTo>
                    <a:pt x="128" y="55"/>
                    <a:pt x="108" y="48"/>
                    <a:pt x="90" y="45"/>
                  </a:cubicBezTo>
                  <a:cubicBezTo>
                    <a:pt x="72" y="41"/>
                    <a:pt x="54" y="41"/>
                    <a:pt x="37" y="48"/>
                  </a:cubicBezTo>
                  <a:cubicBezTo>
                    <a:pt x="25" y="52"/>
                    <a:pt x="7" y="61"/>
                    <a:pt x="0" y="71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2879">
              <a:extLst>
                <a:ext uri="{FF2B5EF4-FFF2-40B4-BE49-F238E27FC236}">
                  <a16:creationId xmlns:a16="http://schemas.microsoft.com/office/drawing/2014/main" id="{6AB0A99B-BF14-4A5E-B9C1-2FEC0FBCA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387"/>
              <a:ext cx="318" cy="672"/>
            </a:xfrm>
            <a:custGeom>
              <a:avLst/>
              <a:gdLst>
                <a:gd name="T0" fmla="*/ 1818 w 127"/>
                <a:gd name="T1" fmla="*/ 56 h 252"/>
                <a:gd name="T2" fmla="*/ 959 w 127"/>
                <a:gd name="T3" fmla="*/ 285 h 252"/>
                <a:gd name="T4" fmla="*/ 95 w 127"/>
                <a:gd name="T5" fmla="*/ 21 h 252"/>
                <a:gd name="T6" fmla="*/ 83 w 127"/>
                <a:gd name="T7" fmla="*/ 77 h 252"/>
                <a:gd name="T8" fmla="*/ 125 w 127"/>
                <a:gd name="T9" fmla="*/ 4664 h 252"/>
                <a:gd name="T10" fmla="*/ 95 w 127"/>
                <a:gd name="T11" fmla="*/ 4685 h 252"/>
                <a:gd name="T12" fmla="*/ 646 w 127"/>
                <a:gd name="T13" fmla="*/ 4323 h 252"/>
                <a:gd name="T14" fmla="*/ 1242 w 127"/>
                <a:gd name="T15" fmla="*/ 4288 h 252"/>
                <a:gd name="T16" fmla="*/ 1680 w 127"/>
                <a:gd name="T17" fmla="*/ 4437 h 252"/>
                <a:gd name="T18" fmla="*/ 1943 w 127"/>
                <a:gd name="T19" fmla="*/ 4779 h 252"/>
                <a:gd name="T20" fmla="*/ 1993 w 127"/>
                <a:gd name="T21" fmla="*/ 4701 h 252"/>
                <a:gd name="T22" fmla="*/ 1818 w 127"/>
                <a:gd name="T23" fmla="*/ 56 h 2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252">
                  <a:moveTo>
                    <a:pt x="116" y="3"/>
                  </a:moveTo>
                  <a:cubicBezTo>
                    <a:pt x="112" y="9"/>
                    <a:pt x="89" y="15"/>
                    <a:pt x="61" y="15"/>
                  </a:cubicBezTo>
                  <a:cubicBezTo>
                    <a:pt x="31" y="15"/>
                    <a:pt x="6" y="8"/>
                    <a:pt x="6" y="1"/>
                  </a:cubicBezTo>
                  <a:cubicBezTo>
                    <a:pt x="6" y="0"/>
                    <a:pt x="5" y="2"/>
                    <a:pt x="5" y="4"/>
                  </a:cubicBezTo>
                  <a:cubicBezTo>
                    <a:pt x="0" y="54"/>
                    <a:pt x="3" y="214"/>
                    <a:pt x="8" y="246"/>
                  </a:cubicBezTo>
                  <a:cubicBezTo>
                    <a:pt x="7" y="246"/>
                    <a:pt x="7" y="246"/>
                    <a:pt x="6" y="247"/>
                  </a:cubicBezTo>
                  <a:cubicBezTo>
                    <a:pt x="16" y="236"/>
                    <a:pt x="29" y="228"/>
                    <a:pt x="41" y="228"/>
                  </a:cubicBezTo>
                  <a:cubicBezTo>
                    <a:pt x="53" y="228"/>
                    <a:pt x="71" y="224"/>
                    <a:pt x="79" y="226"/>
                  </a:cubicBezTo>
                  <a:cubicBezTo>
                    <a:pt x="87" y="228"/>
                    <a:pt x="100" y="229"/>
                    <a:pt x="107" y="234"/>
                  </a:cubicBezTo>
                  <a:cubicBezTo>
                    <a:pt x="114" y="240"/>
                    <a:pt x="120" y="246"/>
                    <a:pt x="124" y="252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0" y="226"/>
                    <a:pt x="116" y="37"/>
                    <a:pt x="116" y="3"/>
                  </a:cubicBezTo>
                </a:path>
              </a:pathLst>
            </a:custGeom>
            <a:solidFill>
              <a:srgbClr val="AF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2880">
              <a:extLst>
                <a:ext uri="{FF2B5EF4-FFF2-40B4-BE49-F238E27FC236}">
                  <a16:creationId xmlns:a16="http://schemas.microsoft.com/office/drawing/2014/main" id="{C5B9199A-EFB2-4E06-9931-85B86ACAF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7" y="1437"/>
              <a:ext cx="293" cy="616"/>
            </a:xfrm>
            <a:custGeom>
              <a:avLst/>
              <a:gdLst>
                <a:gd name="T0" fmla="*/ 50 w 117"/>
                <a:gd name="T1" fmla="*/ 4096 h 231"/>
                <a:gd name="T2" fmla="*/ 63 w 117"/>
                <a:gd name="T3" fmla="*/ 4061 h 231"/>
                <a:gd name="T4" fmla="*/ 50 w 117"/>
                <a:gd name="T5" fmla="*/ 4061 h 231"/>
                <a:gd name="T6" fmla="*/ 50 w 117"/>
                <a:gd name="T7" fmla="*/ 4096 h 231"/>
                <a:gd name="T8" fmla="*/ 20 w 117"/>
                <a:gd name="T9" fmla="*/ 4131 h 231"/>
                <a:gd name="T10" fmla="*/ 50 w 117"/>
                <a:gd name="T11" fmla="*/ 4096 h 231"/>
                <a:gd name="T12" fmla="*/ 0 w 117"/>
                <a:gd name="T13" fmla="*/ 4152 h 231"/>
                <a:gd name="T14" fmla="*/ 20 w 117"/>
                <a:gd name="T15" fmla="*/ 4131 h 231"/>
                <a:gd name="T16" fmla="*/ 1713 w 117"/>
                <a:gd name="T17" fmla="*/ 1800 h 231"/>
                <a:gd name="T18" fmla="*/ 1693 w 117"/>
                <a:gd name="T19" fmla="*/ 1741 h 231"/>
                <a:gd name="T20" fmla="*/ 1588 w 117"/>
                <a:gd name="T21" fmla="*/ 989 h 231"/>
                <a:gd name="T22" fmla="*/ 1618 w 117"/>
                <a:gd name="T23" fmla="*/ 0 h 231"/>
                <a:gd name="T24" fmla="*/ 1538 w 117"/>
                <a:gd name="T25" fmla="*/ 717 h 231"/>
                <a:gd name="T26" fmla="*/ 1475 w 117"/>
                <a:gd name="T27" fmla="*/ 1400 h 231"/>
                <a:gd name="T28" fmla="*/ 1222 w 117"/>
                <a:gd name="T29" fmla="*/ 2923 h 231"/>
                <a:gd name="T30" fmla="*/ 909 w 117"/>
                <a:gd name="T31" fmla="*/ 3448 h 231"/>
                <a:gd name="T32" fmla="*/ 563 w 117"/>
                <a:gd name="T33" fmla="*/ 3661 h 231"/>
                <a:gd name="T34" fmla="*/ 63 w 117"/>
                <a:gd name="T35" fmla="*/ 4061 h 231"/>
                <a:gd name="T36" fmla="*/ 220 w 117"/>
                <a:gd name="T37" fmla="*/ 4003 h 231"/>
                <a:gd name="T38" fmla="*/ 458 w 117"/>
                <a:gd name="T39" fmla="*/ 3925 h 231"/>
                <a:gd name="T40" fmla="*/ 1067 w 117"/>
                <a:gd name="T41" fmla="*/ 3904 h 231"/>
                <a:gd name="T42" fmla="*/ 1525 w 117"/>
                <a:gd name="T43" fmla="*/ 4040 h 231"/>
                <a:gd name="T44" fmla="*/ 1600 w 117"/>
                <a:gd name="T45" fmla="*/ 4117 h 231"/>
                <a:gd name="T46" fmla="*/ 1630 w 117"/>
                <a:gd name="T47" fmla="*/ 4131 h 231"/>
                <a:gd name="T48" fmla="*/ 1663 w 117"/>
                <a:gd name="T49" fmla="*/ 4189 h 231"/>
                <a:gd name="T50" fmla="*/ 1693 w 117"/>
                <a:gd name="T51" fmla="*/ 4211 h 231"/>
                <a:gd name="T52" fmla="*/ 1743 w 117"/>
                <a:gd name="T53" fmla="*/ 4267 h 231"/>
                <a:gd name="T54" fmla="*/ 1755 w 117"/>
                <a:gd name="T55" fmla="*/ 4288 h 231"/>
                <a:gd name="T56" fmla="*/ 1806 w 117"/>
                <a:gd name="T57" fmla="*/ 4381 h 231"/>
                <a:gd name="T58" fmla="*/ 1838 w 117"/>
                <a:gd name="T59" fmla="*/ 4301 h 231"/>
                <a:gd name="T60" fmla="*/ 1713 w 117"/>
                <a:gd name="T61" fmla="*/ 1800 h 2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7" h="231">
                  <a:moveTo>
                    <a:pt x="3" y="216"/>
                  </a:moveTo>
                  <a:cubicBezTo>
                    <a:pt x="3" y="215"/>
                    <a:pt x="3" y="215"/>
                    <a:pt x="4" y="214"/>
                  </a:cubicBezTo>
                  <a:cubicBezTo>
                    <a:pt x="3" y="214"/>
                    <a:pt x="3" y="214"/>
                    <a:pt x="3" y="214"/>
                  </a:cubicBezTo>
                  <a:cubicBezTo>
                    <a:pt x="3" y="216"/>
                    <a:pt x="3" y="216"/>
                    <a:pt x="3" y="216"/>
                  </a:cubicBezTo>
                  <a:moveTo>
                    <a:pt x="1" y="218"/>
                  </a:moveTo>
                  <a:cubicBezTo>
                    <a:pt x="3" y="216"/>
                    <a:pt x="3" y="216"/>
                    <a:pt x="3" y="216"/>
                  </a:cubicBezTo>
                  <a:cubicBezTo>
                    <a:pt x="2" y="217"/>
                    <a:pt x="1" y="218"/>
                    <a:pt x="0" y="219"/>
                  </a:cubicBezTo>
                  <a:cubicBezTo>
                    <a:pt x="1" y="218"/>
                    <a:pt x="1" y="218"/>
                    <a:pt x="1" y="218"/>
                  </a:cubicBezTo>
                  <a:moveTo>
                    <a:pt x="109" y="95"/>
                  </a:moveTo>
                  <a:cubicBezTo>
                    <a:pt x="109" y="94"/>
                    <a:pt x="108" y="93"/>
                    <a:pt x="108" y="92"/>
                  </a:cubicBezTo>
                  <a:cubicBezTo>
                    <a:pt x="105" y="79"/>
                    <a:pt x="103" y="66"/>
                    <a:pt x="101" y="52"/>
                  </a:cubicBezTo>
                  <a:cubicBezTo>
                    <a:pt x="101" y="41"/>
                    <a:pt x="107" y="9"/>
                    <a:pt x="103" y="0"/>
                  </a:cubicBezTo>
                  <a:cubicBezTo>
                    <a:pt x="100" y="5"/>
                    <a:pt x="98" y="32"/>
                    <a:pt x="98" y="38"/>
                  </a:cubicBezTo>
                  <a:cubicBezTo>
                    <a:pt x="97" y="49"/>
                    <a:pt x="94" y="62"/>
                    <a:pt x="94" y="74"/>
                  </a:cubicBezTo>
                  <a:cubicBezTo>
                    <a:pt x="94" y="102"/>
                    <a:pt x="90" y="128"/>
                    <a:pt x="78" y="154"/>
                  </a:cubicBezTo>
                  <a:cubicBezTo>
                    <a:pt x="74" y="164"/>
                    <a:pt x="68" y="176"/>
                    <a:pt x="58" y="182"/>
                  </a:cubicBezTo>
                  <a:cubicBezTo>
                    <a:pt x="52" y="186"/>
                    <a:pt x="43" y="189"/>
                    <a:pt x="36" y="193"/>
                  </a:cubicBezTo>
                  <a:cubicBezTo>
                    <a:pt x="27" y="198"/>
                    <a:pt x="12" y="205"/>
                    <a:pt x="4" y="214"/>
                  </a:cubicBezTo>
                  <a:cubicBezTo>
                    <a:pt x="7" y="213"/>
                    <a:pt x="10" y="212"/>
                    <a:pt x="14" y="211"/>
                  </a:cubicBezTo>
                  <a:cubicBezTo>
                    <a:pt x="19" y="209"/>
                    <a:pt x="24" y="207"/>
                    <a:pt x="29" y="207"/>
                  </a:cubicBezTo>
                  <a:cubicBezTo>
                    <a:pt x="42" y="207"/>
                    <a:pt x="60" y="204"/>
                    <a:pt x="68" y="206"/>
                  </a:cubicBezTo>
                  <a:cubicBezTo>
                    <a:pt x="76" y="208"/>
                    <a:pt x="90" y="208"/>
                    <a:pt x="97" y="213"/>
                  </a:cubicBezTo>
                  <a:cubicBezTo>
                    <a:pt x="99" y="215"/>
                    <a:pt x="101" y="216"/>
                    <a:pt x="102" y="217"/>
                  </a:cubicBezTo>
                  <a:cubicBezTo>
                    <a:pt x="103" y="217"/>
                    <a:pt x="103" y="218"/>
                    <a:pt x="104" y="218"/>
                  </a:cubicBezTo>
                  <a:cubicBezTo>
                    <a:pt x="105" y="219"/>
                    <a:pt x="106" y="220"/>
                    <a:pt x="106" y="221"/>
                  </a:cubicBezTo>
                  <a:cubicBezTo>
                    <a:pt x="107" y="221"/>
                    <a:pt x="107" y="222"/>
                    <a:pt x="108" y="222"/>
                  </a:cubicBezTo>
                  <a:cubicBezTo>
                    <a:pt x="109" y="223"/>
                    <a:pt x="110" y="224"/>
                    <a:pt x="111" y="225"/>
                  </a:cubicBezTo>
                  <a:cubicBezTo>
                    <a:pt x="111" y="226"/>
                    <a:pt x="111" y="226"/>
                    <a:pt x="112" y="226"/>
                  </a:cubicBezTo>
                  <a:cubicBezTo>
                    <a:pt x="113" y="228"/>
                    <a:pt x="114" y="229"/>
                    <a:pt x="115" y="231"/>
                  </a:cubicBezTo>
                  <a:cubicBezTo>
                    <a:pt x="117" y="227"/>
                    <a:pt x="117" y="227"/>
                    <a:pt x="117" y="227"/>
                  </a:cubicBezTo>
                  <a:cubicBezTo>
                    <a:pt x="113" y="215"/>
                    <a:pt x="111" y="153"/>
                    <a:pt x="109" y="95"/>
                  </a:cubicBezTo>
                </a:path>
              </a:pathLst>
            </a:custGeom>
            <a:solidFill>
              <a:srgbClr val="88B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2881">
              <a:extLst>
                <a:ext uri="{FF2B5EF4-FFF2-40B4-BE49-F238E27FC236}">
                  <a16:creationId xmlns:a16="http://schemas.microsoft.com/office/drawing/2014/main" id="{29ECC26B-2647-4900-98FA-9496BC99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984"/>
              <a:ext cx="508" cy="1288"/>
            </a:xfrm>
            <a:custGeom>
              <a:avLst/>
              <a:gdLst>
                <a:gd name="T0" fmla="*/ 1817 w 203"/>
                <a:gd name="T1" fmla="*/ 7659 h 483"/>
                <a:gd name="T2" fmla="*/ 2035 w 203"/>
                <a:gd name="T3" fmla="*/ 8533 h 483"/>
                <a:gd name="T4" fmla="*/ 1992 w 203"/>
                <a:gd name="T5" fmla="*/ 8627 h 483"/>
                <a:gd name="T6" fmla="*/ 1471 w 203"/>
                <a:gd name="T7" fmla="*/ 9160 h 483"/>
                <a:gd name="T8" fmla="*/ 33 w 203"/>
                <a:gd name="T9" fmla="*/ 4267 h 483"/>
                <a:gd name="T10" fmla="*/ 375 w 203"/>
                <a:gd name="T11" fmla="*/ 1672 h 483"/>
                <a:gd name="T12" fmla="*/ 721 w 203"/>
                <a:gd name="T13" fmla="*/ 435 h 483"/>
                <a:gd name="T14" fmla="*/ 1271 w 203"/>
                <a:gd name="T15" fmla="*/ 77 h 483"/>
                <a:gd name="T16" fmla="*/ 1867 w 203"/>
                <a:gd name="T17" fmla="*/ 35 h 483"/>
                <a:gd name="T18" fmla="*/ 2305 w 203"/>
                <a:gd name="T19" fmla="*/ 192 h 483"/>
                <a:gd name="T20" fmla="*/ 3056 w 203"/>
                <a:gd name="T21" fmla="*/ 1501 h 483"/>
                <a:gd name="T22" fmla="*/ 3118 w 203"/>
                <a:gd name="T23" fmla="*/ 2445 h 483"/>
                <a:gd name="T24" fmla="*/ 3005 w 203"/>
                <a:gd name="T25" fmla="*/ 3507 h 483"/>
                <a:gd name="T26" fmla="*/ 3068 w 203"/>
                <a:gd name="T27" fmla="*/ 3832 h 483"/>
                <a:gd name="T28" fmla="*/ 2305 w 203"/>
                <a:gd name="T29" fmla="*/ 6635 h 483"/>
                <a:gd name="T30" fmla="*/ 2335 w 203"/>
                <a:gd name="T31" fmla="*/ 7091 h 483"/>
                <a:gd name="T32" fmla="*/ 2335 w 203"/>
                <a:gd name="T33" fmla="*/ 7147 h 483"/>
                <a:gd name="T34" fmla="*/ 2022 w 203"/>
                <a:gd name="T35" fmla="*/ 7944 h 4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3" h="483">
                  <a:moveTo>
                    <a:pt x="116" y="404"/>
                  </a:moveTo>
                  <a:cubicBezTo>
                    <a:pt x="125" y="412"/>
                    <a:pt x="142" y="430"/>
                    <a:pt x="130" y="450"/>
                  </a:cubicBezTo>
                  <a:cubicBezTo>
                    <a:pt x="127" y="455"/>
                    <a:pt x="127" y="455"/>
                    <a:pt x="127" y="455"/>
                  </a:cubicBezTo>
                  <a:cubicBezTo>
                    <a:pt x="119" y="469"/>
                    <a:pt x="108" y="479"/>
                    <a:pt x="94" y="483"/>
                  </a:cubicBezTo>
                  <a:cubicBezTo>
                    <a:pt x="27" y="463"/>
                    <a:pt x="6" y="343"/>
                    <a:pt x="2" y="225"/>
                  </a:cubicBezTo>
                  <a:cubicBezTo>
                    <a:pt x="0" y="138"/>
                    <a:pt x="13" y="115"/>
                    <a:pt x="24" y="88"/>
                  </a:cubicBezTo>
                  <a:cubicBezTo>
                    <a:pt x="44" y="50"/>
                    <a:pt x="38" y="33"/>
                    <a:pt x="46" y="23"/>
                  </a:cubicBezTo>
                  <a:cubicBezTo>
                    <a:pt x="56" y="12"/>
                    <a:pt x="69" y="4"/>
                    <a:pt x="81" y="4"/>
                  </a:cubicBezTo>
                  <a:cubicBezTo>
                    <a:pt x="93" y="4"/>
                    <a:pt x="111" y="0"/>
                    <a:pt x="119" y="2"/>
                  </a:cubicBezTo>
                  <a:cubicBezTo>
                    <a:pt x="127" y="4"/>
                    <a:pt x="140" y="5"/>
                    <a:pt x="147" y="10"/>
                  </a:cubicBezTo>
                  <a:cubicBezTo>
                    <a:pt x="170" y="27"/>
                    <a:pt x="175" y="53"/>
                    <a:pt x="195" y="79"/>
                  </a:cubicBezTo>
                  <a:cubicBezTo>
                    <a:pt x="203" y="89"/>
                    <a:pt x="203" y="107"/>
                    <a:pt x="199" y="129"/>
                  </a:cubicBezTo>
                  <a:cubicBezTo>
                    <a:pt x="197" y="145"/>
                    <a:pt x="199" y="181"/>
                    <a:pt x="192" y="185"/>
                  </a:cubicBezTo>
                  <a:cubicBezTo>
                    <a:pt x="198" y="191"/>
                    <a:pt x="196" y="202"/>
                    <a:pt x="196" y="202"/>
                  </a:cubicBezTo>
                  <a:cubicBezTo>
                    <a:pt x="197" y="274"/>
                    <a:pt x="160" y="338"/>
                    <a:pt x="147" y="350"/>
                  </a:cubicBezTo>
                  <a:cubicBezTo>
                    <a:pt x="147" y="350"/>
                    <a:pt x="150" y="364"/>
                    <a:pt x="149" y="374"/>
                  </a:cubicBezTo>
                  <a:cubicBezTo>
                    <a:pt x="149" y="377"/>
                    <a:pt x="149" y="377"/>
                    <a:pt x="149" y="377"/>
                  </a:cubicBezTo>
                  <a:cubicBezTo>
                    <a:pt x="147" y="401"/>
                    <a:pt x="135" y="417"/>
                    <a:pt x="129" y="419"/>
                  </a:cubicBezTo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2882">
              <a:extLst>
                <a:ext uri="{FF2B5EF4-FFF2-40B4-BE49-F238E27FC236}">
                  <a16:creationId xmlns:a16="http://schemas.microsoft.com/office/drawing/2014/main" id="{E0BE1EB0-3B78-4493-B8A4-DC9237F23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125"/>
              <a:ext cx="315" cy="590"/>
            </a:xfrm>
            <a:custGeom>
              <a:avLst/>
              <a:gdLst>
                <a:gd name="T0" fmla="*/ 863 w 126"/>
                <a:gd name="T1" fmla="*/ 1047 h 221"/>
                <a:gd name="T2" fmla="*/ 0 w 126"/>
                <a:gd name="T3" fmla="*/ 0 h 221"/>
                <a:gd name="T4" fmla="*/ 113 w 126"/>
                <a:gd name="T5" fmla="*/ 1241 h 221"/>
                <a:gd name="T6" fmla="*/ 145 w 126"/>
                <a:gd name="T7" fmla="*/ 3919 h 221"/>
                <a:gd name="T8" fmla="*/ 145 w 126"/>
                <a:gd name="T9" fmla="*/ 3919 h 221"/>
                <a:gd name="T10" fmla="*/ 145 w 126"/>
                <a:gd name="T11" fmla="*/ 3940 h 221"/>
                <a:gd name="T12" fmla="*/ 1050 w 126"/>
                <a:gd name="T13" fmla="*/ 4205 h 221"/>
                <a:gd name="T14" fmla="*/ 1970 w 126"/>
                <a:gd name="T15" fmla="*/ 3940 h 221"/>
                <a:gd name="T16" fmla="*/ 1970 w 126"/>
                <a:gd name="T17" fmla="*/ 3919 h 221"/>
                <a:gd name="T18" fmla="*/ 1970 w 126"/>
                <a:gd name="T19" fmla="*/ 3919 h 221"/>
                <a:gd name="T20" fmla="*/ 1970 w 126"/>
                <a:gd name="T21" fmla="*/ 2053 h 221"/>
                <a:gd name="T22" fmla="*/ 1813 w 126"/>
                <a:gd name="T23" fmla="*/ 1960 h 221"/>
                <a:gd name="T24" fmla="*/ 863 w 126"/>
                <a:gd name="T25" fmla="*/ 1047 h 2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6" h="221">
                  <a:moveTo>
                    <a:pt x="55" y="55"/>
                  </a:moveTo>
                  <a:cubicBezTo>
                    <a:pt x="31" y="48"/>
                    <a:pt x="13" y="28"/>
                    <a:pt x="0" y="0"/>
                  </a:cubicBezTo>
                  <a:cubicBezTo>
                    <a:pt x="4" y="23"/>
                    <a:pt x="7" y="46"/>
                    <a:pt x="7" y="65"/>
                  </a:cubicBezTo>
                  <a:cubicBezTo>
                    <a:pt x="6" y="129"/>
                    <a:pt x="8" y="165"/>
                    <a:pt x="9" y="206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14"/>
                    <a:pt x="35" y="221"/>
                    <a:pt x="67" y="221"/>
                  </a:cubicBezTo>
                  <a:cubicBezTo>
                    <a:pt x="100" y="221"/>
                    <a:pt x="126" y="214"/>
                    <a:pt x="126" y="207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3" y="106"/>
                    <a:pt x="119" y="105"/>
                    <a:pt x="116" y="103"/>
                  </a:cubicBezTo>
                  <a:cubicBezTo>
                    <a:pt x="96" y="94"/>
                    <a:pt x="75" y="77"/>
                    <a:pt x="55" y="55"/>
                  </a:cubicBezTo>
                  <a:close/>
                </a:path>
              </a:pathLst>
            </a:custGeom>
            <a:solidFill>
              <a:srgbClr val="AF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2883">
              <a:extLst>
                <a:ext uri="{FF2B5EF4-FFF2-40B4-BE49-F238E27FC236}">
                  <a16:creationId xmlns:a16="http://schemas.microsoft.com/office/drawing/2014/main" id="{2998D230-96DB-4901-BE88-9C5D3120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3277"/>
              <a:ext cx="177" cy="435"/>
            </a:xfrm>
            <a:custGeom>
              <a:avLst/>
              <a:gdLst>
                <a:gd name="T0" fmla="*/ 0 w 71"/>
                <a:gd name="T1" fmla="*/ 35 h 163"/>
                <a:gd name="T2" fmla="*/ 683 w 71"/>
                <a:gd name="T3" fmla="*/ 1980 h 163"/>
                <a:gd name="T4" fmla="*/ 621 w 71"/>
                <a:gd name="T5" fmla="*/ 2719 h 163"/>
                <a:gd name="T6" fmla="*/ 0 w 71"/>
                <a:gd name="T7" fmla="*/ 3042 h 163"/>
                <a:gd name="T8" fmla="*/ 1025 w 71"/>
                <a:gd name="T9" fmla="*/ 2813 h 163"/>
                <a:gd name="T10" fmla="*/ 1057 w 71"/>
                <a:gd name="T11" fmla="*/ 2223 h 163"/>
                <a:gd name="T12" fmla="*/ 1069 w 71"/>
                <a:gd name="T13" fmla="*/ 1460 h 163"/>
                <a:gd name="T14" fmla="*/ 1037 w 71"/>
                <a:gd name="T15" fmla="*/ 990 h 163"/>
                <a:gd name="T16" fmla="*/ 591 w 71"/>
                <a:gd name="T17" fmla="*/ 683 h 163"/>
                <a:gd name="T18" fmla="*/ 0 w 71"/>
                <a:gd name="T19" fmla="*/ 0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" h="163">
                  <a:moveTo>
                    <a:pt x="0" y="2"/>
                  </a:moveTo>
                  <a:cubicBezTo>
                    <a:pt x="23" y="34"/>
                    <a:pt x="40" y="63"/>
                    <a:pt x="44" y="104"/>
                  </a:cubicBezTo>
                  <a:cubicBezTo>
                    <a:pt x="45" y="115"/>
                    <a:pt x="48" y="133"/>
                    <a:pt x="40" y="143"/>
                  </a:cubicBezTo>
                  <a:cubicBezTo>
                    <a:pt x="33" y="153"/>
                    <a:pt x="11" y="157"/>
                    <a:pt x="0" y="160"/>
                  </a:cubicBezTo>
                  <a:cubicBezTo>
                    <a:pt x="14" y="161"/>
                    <a:pt x="57" y="162"/>
                    <a:pt x="66" y="148"/>
                  </a:cubicBezTo>
                  <a:cubicBezTo>
                    <a:pt x="71" y="140"/>
                    <a:pt x="68" y="126"/>
                    <a:pt x="68" y="117"/>
                  </a:cubicBezTo>
                  <a:cubicBezTo>
                    <a:pt x="68" y="104"/>
                    <a:pt x="69" y="64"/>
                    <a:pt x="69" y="77"/>
                  </a:cubicBezTo>
                  <a:cubicBezTo>
                    <a:pt x="69" y="163"/>
                    <a:pt x="68" y="53"/>
                    <a:pt x="67" y="52"/>
                  </a:cubicBezTo>
                  <a:cubicBezTo>
                    <a:pt x="61" y="46"/>
                    <a:pt x="45" y="41"/>
                    <a:pt x="38" y="36"/>
                  </a:cubicBezTo>
                  <a:cubicBezTo>
                    <a:pt x="23" y="25"/>
                    <a:pt x="8" y="12"/>
                    <a:pt x="0" y="0"/>
                  </a:cubicBezTo>
                </a:path>
              </a:pathLst>
            </a:custGeom>
            <a:solidFill>
              <a:srgbClr val="88B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2884">
              <a:extLst>
                <a:ext uri="{FF2B5EF4-FFF2-40B4-BE49-F238E27FC236}">
                  <a16:creationId xmlns:a16="http://schemas.microsoft.com/office/drawing/2014/main" id="{6509C94D-6ADD-4486-BFA8-9A370169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79"/>
              <a:ext cx="208" cy="122"/>
            </a:xfrm>
            <a:custGeom>
              <a:avLst/>
              <a:gdLst>
                <a:gd name="T0" fmla="*/ 1193 w 83"/>
                <a:gd name="T1" fmla="*/ 281 h 46"/>
                <a:gd name="T2" fmla="*/ 1306 w 83"/>
                <a:gd name="T3" fmla="*/ 0 h 46"/>
                <a:gd name="T4" fmla="*/ 221 w 83"/>
                <a:gd name="T5" fmla="*/ 34 h 46"/>
                <a:gd name="T6" fmla="*/ 283 w 83"/>
                <a:gd name="T7" fmla="*/ 822 h 46"/>
                <a:gd name="T8" fmla="*/ 1005 w 83"/>
                <a:gd name="T9" fmla="*/ 859 h 46"/>
                <a:gd name="T10" fmla="*/ 1193 w 83"/>
                <a:gd name="T11" fmla="*/ 281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46">
                  <a:moveTo>
                    <a:pt x="76" y="15"/>
                  </a:moveTo>
                  <a:cubicBezTo>
                    <a:pt x="79" y="10"/>
                    <a:pt x="81" y="5"/>
                    <a:pt x="83" y="0"/>
                  </a:cubicBezTo>
                  <a:cubicBezTo>
                    <a:pt x="61" y="0"/>
                    <a:pt x="21" y="1"/>
                    <a:pt x="14" y="2"/>
                  </a:cubicBezTo>
                  <a:cubicBezTo>
                    <a:pt x="6" y="3"/>
                    <a:pt x="0" y="40"/>
                    <a:pt x="18" y="44"/>
                  </a:cubicBezTo>
                  <a:cubicBezTo>
                    <a:pt x="25" y="46"/>
                    <a:pt x="47" y="46"/>
                    <a:pt x="64" y="46"/>
                  </a:cubicBezTo>
                  <a:cubicBezTo>
                    <a:pt x="68" y="34"/>
                    <a:pt x="72" y="25"/>
                    <a:pt x="76" y="15"/>
                  </a:cubicBez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2885">
              <a:extLst>
                <a:ext uri="{FF2B5EF4-FFF2-40B4-BE49-F238E27FC236}">
                  <a16:creationId xmlns:a16="http://schemas.microsoft.com/office/drawing/2014/main" id="{BE4625BF-1550-4BC3-9B44-7CE13CA7B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45"/>
              <a:ext cx="213" cy="115"/>
            </a:xfrm>
            <a:custGeom>
              <a:avLst/>
              <a:gdLst>
                <a:gd name="T0" fmla="*/ 1318 w 85"/>
                <a:gd name="T1" fmla="*/ 0 h 43"/>
                <a:gd name="T2" fmla="*/ 1338 w 85"/>
                <a:gd name="T3" fmla="*/ 0 h 43"/>
                <a:gd name="T4" fmla="*/ 175 w 85"/>
                <a:gd name="T5" fmla="*/ 21 h 43"/>
                <a:gd name="T6" fmla="*/ 221 w 85"/>
                <a:gd name="T7" fmla="*/ 786 h 43"/>
                <a:gd name="T8" fmla="*/ 1130 w 85"/>
                <a:gd name="T9" fmla="*/ 824 h 43"/>
                <a:gd name="T10" fmla="*/ 131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4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58" y="0"/>
                    <a:pt x="21" y="0"/>
                    <a:pt x="11" y="1"/>
                  </a:cubicBezTo>
                  <a:cubicBezTo>
                    <a:pt x="1" y="7"/>
                    <a:pt x="0" y="38"/>
                    <a:pt x="14" y="41"/>
                  </a:cubicBezTo>
                  <a:cubicBezTo>
                    <a:pt x="21" y="42"/>
                    <a:pt x="54" y="43"/>
                    <a:pt x="72" y="43"/>
                  </a:cubicBezTo>
                  <a:cubicBezTo>
                    <a:pt x="80" y="20"/>
                    <a:pt x="78" y="7"/>
                    <a:pt x="84" y="0"/>
                  </a:cubicBez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2886">
              <a:extLst>
                <a:ext uri="{FF2B5EF4-FFF2-40B4-BE49-F238E27FC236}">
                  <a16:creationId xmlns:a16="http://schemas.microsoft.com/office/drawing/2014/main" id="{3F815113-C1A8-44E8-B383-F5252B80F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880"/>
              <a:ext cx="605" cy="605"/>
            </a:xfrm>
            <a:custGeom>
              <a:avLst/>
              <a:gdLst>
                <a:gd name="T0" fmla="*/ 1050 w 242"/>
                <a:gd name="T1" fmla="*/ 0 h 227"/>
                <a:gd name="T2" fmla="*/ 2675 w 242"/>
                <a:gd name="T3" fmla="*/ 626 h 227"/>
                <a:gd name="T4" fmla="*/ 2738 w 242"/>
                <a:gd name="T5" fmla="*/ 605 h 227"/>
                <a:gd name="T6" fmla="*/ 3533 w 242"/>
                <a:gd name="T7" fmla="*/ 1762 h 227"/>
                <a:gd name="T8" fmla="*/ 3708 w 242"/>
                <a:gd name="T9" fmla="*/ 2820 h 227"/>
                <a:gd name="T10" fmla="*/ 3583 w 242"/>
                <a:gd name="T11" fmla="*/ 3297 h 227"/>
                <a:gd name="T12" fmla="*/ 3300 w 242"/>
                <a:gd name="T13" fmla="*/ 3822 h 227"/>
                <a:gd name="T14" fmla="*/ 2783 w 242"/>
                <a:gd name="T15" fmla="*/ 3936 h 227"/>
                <a:gd name="T16" fmla="*/ 2208 w 242"/>
                <a:gd name="T17" fmla="*/ 4070 h 227"/>
                <a:gd name="T18" fmla="*/ 1113 w 242"/>
                <a:gd name="T19" fmla="*/ 3865 h 227"/>
                <a:gd name="T20" fmla="*/ 250 w 242"/>
                <a:gd name="T21" fmla="*/ 3409 h 227"/>
                <a:gd name="T22" fmla="*/ 145 w 242"/>
                <a:gd name="T23" fmla="*/ 2308 h 227"/>
                <a:gd name="T24" fmla="*/ 375 w 242"/>
                <a:gd name="T25" fmla="*/ 1285 h 227"/>
                <a:gd name="T26" fmla="*/ 958 w 242"/>
                <a:gd name="T27" fmla="*/ 21 h 227"/>
                <a:gd name="T28" fmla="*/ 1050 w 242"/>
                <a:gd name="T29" fmla="*/ 0 h 22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2" h="227">
                  <a:moveTo>
                    <a:pt x="67" y="0"/>
                  </a:moveTo>
                  <a:cubicBezTo>
                    <a:pt x="98" y="3"/>
                    <a:pt x="140" y="8"/>
                    <a:pt x="171" y="33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92" y="37"/>
                    <a:pt x="212" y="67"/>
                    <a:pt x="226" y="93"/>
                  </a:cubicBezTo>
                  <a:cubicBezTo>
                    <a:pt x="236" y="111"/>
                    <a:pt x="242" y="128"/>
                    <a:pt x="237" y="149"/>
                  </a:cubicBezTo>
                  <a:cubicBezTo>
                    <a:pt x="236" y="157"/>
                    <a:pt x="233" y="165"/>
                    <a:pt x="229" y="174"/>
                  </a:cubicBezTo>
                  <a:cubicBezTo>
                    <a:pt x="223" y="186"/>
                    <a:pt x="223" y="195"/>
                    <a:pt x="211" y="202"/>
                  </a:cubicBezTo>
                  <a:cubicBezTo>
                    <a:pt x="202" y="208"/>
                    <a:pt x="187" y="205"/>
                    <a:pt x="178" y="208"/>
                  </a:cubicBezTo>
                  <a:cubicBezTo>
                    <a:pt x="162" y="213"/>
                    <a:pt x="145" y="222"/>
                    <a:pt x="141" y="215"/>
                  </a:cubicBezTo>
                  <a:cubicBezTo>
                    <a:pt x="118" y="227"/>
                    <a:pt x="97" y="219"/>
                    <a:pt x="71" y="204"/>
                  </a:cubicBezTo>
                  <a:cubicBezTo>
                    <a:pt x="43" y="187"/>
                    <a:pt x="32" y="198"/>
                    <a:pt x="16" y="180"/>
                  </a:cubicBezTo>
                  <a:cubicBezTo>
                    <a:pt x="0" y="161"/>
                    <a:pt x="2" y="146"/>
                    <a:pt x="9" y="122"/>
                  </a:cubicBezTo>
                  <a:cubicBezTo>
                    <a:pt x="12" y="102"/>
                    <a:pt x="18" y="87"/>
                    <a:pt x="24" y="68"/>
                  </a:cubicBezTo>
                  <a:cubicBezTo>
                    <a:pt x="34" y="36"/>
                    <a:pt x="47" y="15"/>
                    <a:pt x="61" y="1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887">
              <a:extLst>
                <a:ext uri="{FF2B5EF4-FFF2-40B4-BE49-F238E27FC236}">
                  <a16:creationId xmlns:a16="http://schemas.microsoft.com/office/drawing/2014/main" id="{E047973A-FBC3-4C8A-B7B3-D92901D35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333"/>
              <a:ext cx="105" cy="91"/>
            </a:xfrm>
            <a:custGeom>
              <a:avLst/>
              <a:gdLst>
                <a:gd name="T0" fmla="*/ 20 w 42"/>
                <a:gd name="T1" fmla="*/ 78 h 34"/>
                <a:gd name="T2" fmla="*/ 145 w 42"/>
                <a:gd name="T3" fmla="*/ 193 h 34"/>
                <a:gd name="T4" fmla="*/ 238 w 42"/>
                <a:gd name="T5" fmla="*/ 367 h 34"/>
                <a:gd name="T6" fmla="*/ 408 w 42"/>
                <a:gd name="T7" fmla="*/ 517 h 34"/>
                <a:gd name="T8" fmla="*/ 613 w 42"/>
                <a:gd name="T9" fmla="*/ 653 h 34"/>
                <a:gd name="T10" fmla="*/ 658 w 42"/>
                <a:gd name="T11" fmla="*/ 616 h 34"/>
                <a:gd name="T12" fmla="*/ 625 w 42"/>
                <a:gd name="T13" fmla="*/ 573 h 34"/>
                <a:gd name="T14" fmla="*/ 438 w 42"/>
                <a:gd name="T15" fmla="*/ 458 h 34"/>
                <a:gd name="T16" fmla="*/ 283 w 42"/>
                <a:gd name="T17" fmla="*/ 308 h 34"/>
                <a:gd name="T18" fmla="*/ 188 w 42"/>
                <a:gd name="T19" fmla="*/ 137 h 34"/>
                <a:gd name="T20" fmla="*/ 33 w 42"/>
                <a:gd name="T21" fmla="*/ 0 h 34"/>
                <a:gd name="T22" fmla="*/ 0 w 42"/>
                <a:gd name="T23" fmla="*/ 21 h 34"/>
                <a:gd name="T24" fmla="*/ 20 w 42"/>
                <a:gd name="T25" fmla="*/ 78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34">
                  <a:moveTo>
                    <a:pt x="1" y="4"/>
                  </a:moveTo>
                  <a:cubicBezTo>
                    <a:pt x="4" y="5"/>
                    <a:pt x="7" y="7"/>
                    <a:pt x="9" y="10"/>
                  </a:cubicBezTo>
                  <a:cubicBezTo>
                    <a:pt x="11" y="12"/>
                    <a:pt x="13" y="16"/>
                    <a:pt x="15" y="19"/>
                  </a:cubicBezTo>
                  <a:cubicBezTo>
                    <a:pt x="18" y="22"/>
                    <a:pt x="22" y="25"/>
                    <a:pt x="26" y="27"/>
                  </a:cubicBezTo>
                  <a:cubicBezTo>
                    <a:pt x="31" y="30"/>
                    <a:pt x="36" y="32"/>
                    <a:pt x="39" y="34"/>
                  </a:cubicBezTo>
                  <a:cubicBezTo>
                    <a:pt x="40" y="34"/>
                    <a:pt x="41" y="33"/>
                    <a:pt x="42" y="32"/>
                  </a:cubicBezTo>
                  <a:cubicBezTo>
                    <a:pt x="42" y="31"/>
                    <a:pt x="41" y="30"/>
                    <a:pt x="40" y="30"/>
                  </a:cubicBezTo>
                  <a:cubicBezTo>
                    <a:pt x="37" y="29"/>
                    <a:pt x="33" y="26"/>
                    <a:pt x="28" y="24"/>
                  </a:cubicBezTo>
                  <a:cubicBezTo>
                    <a:pt x="24" y="21"/>
                    <a:pt x="20" y="19"/>
                    <a:pt x="18" y="16"/>
                  </a:cubicBezTo>
                  <a:cubicBezTo>
                    <a:pt x="16" y="14"/>
                    <a:pt x="14" y="10"/>
                    <a:pt x="12" y="7"/>
                  </a:cubicBezTo>
                  <a:cubicBezTo>
                    <a:pt x="10" y="4"/>
                    <a:pt x="7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888">
              <a:extLst>
                <a:ext uri="{FF2B5EF4-FFF2-40B4-BE49-F238E27FC236}">
                  <a16:creationId xmlns:a16="http://schemas.microsoft.com/office/drawing/2014/main" id="{9D65409F-3285-4363-9F1A-B2A3AD05F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885"/>
              <a:ext cx="55" cy="214"/>
            </a:xfrm>
            <a:custGeom>
              <a:avLst/>
              <a:gdLst>
                <a:gd name="T0" fmla="*/ 283 w 22"/>
                <a:gd name="T1" fmla="*/ 35 h 80"/>
                <a:gd name="T2" fmla="*/ 238 w 22"/>
                <a:gd name="T3" fmla="*/ 423 h 80"/>
                <a:gd name="T4" fmla="*/ 220 w 22"/>
                <a:gd name="T5" fmla="*/ 765 h 80"/>
                <a:gd name="T6" fmla="*/ 208 w 22"/>
                <a:gd name="T7" fmla="*/ 824 h 80"/>
                <a:gd name="T8" fmla="*/ 238 w 22"/>
                <a:gd name="T9" fmla="*/ 824 h 80"/>
                <a:gd name="T10" fmla="*/ 208 w 22"/>
                <a:gd name="T11" fmla="*/ 824 h 80"/>
                <a:gd name="T12" fmla="*/ 125 w 22"/>
                <a:gd name="T13" fmla="*/ 1303 h 80"/>
                <a:gd name="T14" fmla="*/ 83 w 22"/>
                <a:gd name="T15" fmla="*/ 1396 h 80"/>
                <a:gd name="T16" fmla="*/ 33 w 22"/>
                <a:gd name="T17" fmla="*/ 1453 h 80"/>
                <a:gd name="T18" fmla="*/ 0 w 22"/>
                <a:gd name="T19" fmla="*/ 1495 h 80"/>
                <a:gd name="T20" fmla="*/ 50 w 22"/>
                <a:gd name="T21" fmla="*/ 1509 h 80"/>
                <a:gd name="T22" fmla="*/ 125 w 22"/>
                <a:gd name="T23" fmla="*/ 1453 h 80"/>
                <a:gd name="T24" fmla="*/ 220 w 22"/>
                <a:gd name="T25" fmla="*/ 1244 h 80"/>
                <a:gd name="T26" fmla="*/ 270 w 22"/>
                <a:gd name="T27" fmla="*/ 845 h 80"/>
                <a:gd name="T28" fmla="*/ 270 w 22"/>
                <a:gd name="T29" fmla="*/ 824 h 80"/>
                <a:gd name="T30" fmla="*/ 283 w 22"/>
                <a:gd name="T31" fmla="*/ 765 h 80"/>
                <a:gd name="T32" fmla="*/ 300 w 22"/>
                <a:gd name="T33" fmla="*/ 423 h 80"/>
                <a:gd name="T34" fmla="*/ 345 w 22"/>
                <a:gd name="T35" fmla="*/ 56 h 80"/>
                <a:gd name="T36" fmla="*/ 333 w 22"/>
                <a:gd name="T37" fmla="*/ 0 h 80"/>
                <a:gd name="T38" fmla="*/ 283 w 22"/>
                <a:gd name="T39" fmla="*/ 35 h 8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2" h="80">
                  <a:moveTo>
                    <a:pt x="18" y="2"/>
                  </a:moveTo>
                  <a:cubicBezTo>
                    <a:pt x="17" y="6"/>
                    <a:pt x="16" y="14"/>
                    <a:pt x="15" y="22"/>
                  </a:cubicBezTo>
                  <a:cubicBezTo>
                    <a:pt x="14" y="29"/>
                    <a:pt x="14" y="36"/>
                    <a:pt x="14" y="40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55"/>
                    <a:pt x="10" y="63"/>
                    <a:pt x="8" y="68"/>
                  </a:cubicBezTo>
                  <a:cubicBezTo>
                    <a:pt x="7" y="70"/>
                    <a:pt x="6" y="72"/>
                    <a:pt x="5" y="73"/>
                  </a:cubicBezTo>
                  <a:cubicBezTo>
                    <a:pt x="4" y="75"/>
                    <a:pt x="3" y="75"/>
                    <a:pt x="2" y="76"/>
                  </a:cubicBezTo>
                  <a:cubicBezTo>
                    <a:pt x="1" y="76"/>
                    <a:pt x="0" y="77"/>
                    <a:pt x="0" y="78"/>
                  </a:cubicBezTo>
                  <a:cubicBezTo>
                    <a:pt x="0" y="79"/>
                    <a:pt x="2" y="80"/>
                    <a:pt x="3" y="79"/>
                  </a:cubicBezTo>
                  <a:cubicBezTo>
                    <a:pt x="5" y="79"/>
                    <a:pt x="6" y="78"/>
                    <a:pt x="8" y="76"/>
                  </a:cubicBezTo>
                  <a:cubicBezTo>
                    <a:pt x="10" y="74"/>
                    <a:pt x="12" y="70"/>
                    <a:pt x="14" y="65"/>
                  </a:cubicBezTo>
                  <a:cubicBezTo>
                    <a:pt x="15" y="59"/>
                    <a:pt x="17" y="52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37"/>
                    <a:pt x="18" y="29"/>
                    <a:pt x="19" y="22"/>
                  </a:cubicBezTo>
                  <a:cubicBezTo>
                    <a:pt x="20" y="14"/>
                    <a:pt x="21" y="7"/>
                    <a:pt x="22" y="3"/>
                  </a:cubicBezTo>
                  <a:cubicBezTo>
                    <a:pt x="22" y="2"/>
                    <a:pt x="22" y="1"/>
                    <a:pt x="21" y="0"/>
                  </a:cubicBezTo>
                  <a:cubicBezTo>
                    <a:pt x="20" y="0"/>
                    <a:pt x="18" y="1"/>
                    <a:pt x="1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889">
              <a:extLst>
                <a:ext uri="{FF2B5EF4-FFF2-40B4-BE49-F238E27FC236}">
                  <a16:creationId xmlns:a16="http://schemas.microsoft.com/office/drawing/2014/main" id="{458CEE53-9C37-4D84-A7AA-71BCE8789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168"/>
              <a:ext cx="128" cy="747"/>
            </a:xfrm>
            <a:custGeom>
              <a:avLst/>
              <a:gdLst>
                <a:gd name="T0" fmla="*/ 713 w 51"/>
                <a:gd name="T1" fmla="*/ 307 h 280"/>
                <a:gd name="T2" fmla="*/ 713 w 51"/>
                <a:gd name="T3" fmla="*/ 1118 h 280"/>
                <a:gd name="T4" fmla="*/ 693 w 51"/>
                <a:gd name="T5" fmla="*/ 1289 h 280"/>
                <a:gd name="T6" fmla="*/ 713 w 51"/>
                <a:gd name="T7" fmla="*/ 1993 h 280"/>
                <a:gd name="T8" fmla="*/ 663 w 51"/>
                <a:gd name="T9" fmla="*/ 2108 h 280"/>
                <a:gd name="T10" fmla="*/ 693 w 51"/>
                <a:gd name="T11" fmla="*/ 2278 h 280"/>
                <a:gd name="T12" fmla="*/ 663 w 51"/>
                <a:gd name="T13" fmla="*/ 2505 h 280"/>
                <a:gd name="T14" fmla="*/ 663 w 51"/>
                <a:gd name="T15" fmla="*/ 2526 h 280"/>
                <a:gd name="T16" fmla="*/ 663 w 51"/>
                <a:gd name="T17" fmla="*/ 2620 h 280"/>
                <a:gd name="T18" fmla="*/ 208 w 51"/>
                <a:gd name="T19" fmla="*/ 4861 h 280"/>
                <a:gd name="T20" fmla="*/ 63 w 51"/>
                <a:gd name="T21" fmla="*/ 5090 h 280"/>
                <a:gd name="T22" fmla="*/ 63 w 51"/>
                <a:gd name="T23" fmla="*/ 5125 h 280"/>
                <a:gd name="T24" fmla="*/ 50 w 51"/>
                <a:gd name="T25" fmla="*/ 5125 h 280"/>
                <a:gd name="T26" fmla="*/ 50 w 51"/>
                <a:gd name="T27" fmla="*/ 5125 h 280"/>
                <a:gd name="T28" fmla="*/ 50 w 51"/>
                <a:gd name="T29" fmla="*/ 5125 h 280"/>
                <a:gd name="T30" fmla="*/ 50 w 51"/>
                <a:gd name="T31" fmla="*/ 5125 h 280"/>
                <a:gd name="T32" fmla="*/ 0 w 51"/>
                <a:gd name="T33" fmla="*/ 5261 h 280"/>
                <a:gd name="T34" fmla="*/ 63 w 51"/>
                <a:gd name="T35" fmla="*/ 5282 h 280"/>
                <a:gd name="T36" fmla="*/ 95 w 51"/>
                <a:gd name="T37" fmla="*/ 5146 h 280"/>
                <a:gd name="T38" fmla="*/ 95 w 51"/>
                <a:gd name="T39" fmla="*/ 5146 h 280"/>
                <a:gd name="T40" fmla="*/ 95 w 51"/>
                <a:gd name="T41" fmla="*/ 5146 h 280"/>
                <a:gd name="T42" fmla="*/ 83 w 51"/>
                <a:gd name="T43" fmla="*/ 5125 h 280"/>
                <a:gd name="T44" fmla="*/ 176 w 51"/>
                <a:gd name="T45" fmla="*/ 5069 h 280"/>
                <a:gd name="T46" fmla="*/ 725 w 51"/>
                <a:gd name="T47" fmla="*/ 2620 h 280"/>
                <a:gd name="T48" fmla="*/ 693 w 51"/>
                <a:gd name="T49" fmla="*/ 2540 h 280"/>
                <a:gd name="T50" fmla="*/ 755 w 51"/>
                <a:gd name="T51" fmla="*/ 2278 h 280"/>
                <a:gd name="T52" fmla="*/ 693 w 51"/>
                <a:gd name="T53" fmla="*/ 2108 h 280"/>
                <a:gd name="T54" fmla="*/ 776 w 51"/>
                <a:gd name="T55" fmla="*/ 2014 h 280"/>
                <a:gd name="T56" fmla="*/ 755 w 51"/>
                <a:gd name="T57" fmla="*/ 1289 h 280"/>
                <a:gd name="T58" fmla="*/ 743 w 51"/>
                <a:gd name="T59" fmla="*/ 1139 h 280"/>
                <a:gd name="T60" fmla="*/ 806 w 51"/>
                <a:gd name="T61" fmla="*/ 648 h 280"/>
                <a:gd name="T62" fmla="*/ 693 w 51"/>
                <a:gd name="T63" fmla="*/ 21 h 280"/>
                <a:gd name="T64" fmla="*/ 630 w 51"/>
                <a:gd name="T65" fmla="*/ 56 h 2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280">
                  <a:moveTo>
                    <a:pt x="40" y="3"/>
                  </a:moveTo>
                  <a:cubicBezTo>
                    <a:pt x="43" y="6"/>
                    <a:pt x="44" y="10"/>
                    <a:pt x="45" y="16"/>
                  </a:cubicBezTo>
                  <a:cubicBezTo>
                    <a:pt x="46" y="21"/>
                    <a:pt x="47" y="28"/>
                    <a:pt x="47" y="34"/>
                  </a:cubicBezTo>
                  <a:cubicBezTo>
                    <a:pt x="47" y="43"/>
                    <a:pt x="46" y="51"/>
                    <a:pt x="45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4" y="62"/>
                    <a:pt x="44" y="65"/>
                    <a:pt x="44" y="68"/>
                  </a:cubicBezTo>
                  <a:cubicBezTo>
                    <a:pt x="44" y="77"/>
                    <a:pt x="45" y="88"/>
                    <a:pt x="45" y="96"/>
                  </a:cubicBezTo>
                  <a:cubicBezTo>
                    <a:pt x="45" y="100"/>
                    <a:pt x="45" y="103"/>
                    <a:pt x="45" y="105"/>
                  </a:cubicBezTo>
                  <a:cubicBezTo>
                    <a:pt x="44" y="108"/>
                    <a:pt x="43" y="109"/>
                    <a:pt x="43" y="110"/>
                  </a:cubicBezTo>
                  <a:cubicBezTo>
                    <a:pt x="42" y="110"/>
                    <a:pt x="42" y="110"/>
                    <a:pt x="42" y="111"/>
                  </a:cubicBezTo>
                  <a:cubicBezTo>
                    <a:pt x="42" y="112"/>
                    <a:pt x="42" y="112"/>
                    <a:pt x="42" y="113"/>
                  </a:cubicBezTo>
                  <a:cubicBezTo>
                    <a:pt x="44" y="114"/>
                    <a:pt x="44" y="116"/>
                    <a:pt x="44" y="120"/>
                  </a:cubicBezTo>
                  <a:cubicBezTo>
                    <a:pt x="44" y="123"/>
                    <a:pt x="44" y="126"/>
                    <a:pt x="43" y="129"/>
                  </a:cubicBezTo>
                  <a:cubicBezTo>
                    <a:pt x="43" y="130"/>
                    <a:pt x="43" y="131"/>
                    <a:pt x="42" y="132"/>
                  </a:cubicBezTo>
                  <a:cubicBezTo>
                    <a:pt x="42" y="132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42" y="135"/>
                    <a:pt x="42" y="137"/>
                    <a:pt x="42" y="138"/>
                  </a:cubicBezTo>
                  <a:cubicBezTo>
                    <a:pt x="42" y="173"/>
                    <a:pt x="35" y="205"/>
                    <a:pt x="26" y="228"/>
                  </a:cubicBezTo>
                  <a:cubicBezTo>
                    <a:pt x="22" y="239"/>
                    <a:pt x="18" y="249"/>
                    <a:pt x="13" y="256"/>
                  </a:cubicBezTo>
                  <a:cubicBezTo>
                    <a:pt x="11" y="260"/>
                    <a:pt x="9" y="262"/>
                    <a:pt x="8" y="264"/>
                  </a:cubicBezTo>
                  <a:cubicBezTo>
                    <a:pt x="6" y="267"/>
                    <a:pt x="5" y="268"/>
                    <a:pt x="4" y="268"/>
                  </a:cubicBezTo>
                  <a:cubicBezTo>
                    <a:pt x="3" y="269"/>
                    <a:pt x="3" y="269"/>
                    <a:pt x="3" y="270"/>
                  </a:cubicBezTo>
                  <a:cubicBezTo>
                    <a:pt x="4" y="270"/>
                    <a:pt x="4" y="270"/>
                    <a:pt x="4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4" y="270"/>
                    <a:pt x="4" y="270"/>
                    <a:pt x="4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2" y="270"/>
                    <a:pt x="1" y="273"/>
                    <a:pt x="0" y="277"/>
                  </a:cubicBezTo>
                  <a:cubicBezTo>
                    <a:pt x="0" y="278"/>
                    <a:pt x="0" y="279"/>
                    <a:pt x="1" y="279"/>
                  </a:cubicBezTo>
                  <a:cubicBezTo>
                    <a:pt x="2" y="280"/>
                    <a:pt x="4" y="279"/>
                    <a:pt x="4" y="278"/>
                  </a:cubicBezTo>
                  <a:cubicBezTo>
                    <a:pt x="5" y="276"/>
                    <a:pt x="5" y="274"/>
                    <a:pt x="6" y="273"/>
                  </a:cubicBezTo>
                  <a:cubicBezTo>
                    <a:pt x="6" y="272"/>
                    <a:pt x="6" y="272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5" y="270"/>
                    <a:pt x="5" y="270"/>
                    <a:pt x="5" y="270"/>
                  </a:cubicBezTo>
                  <a:cubicBezTo>
                    <a:pt x="5" y="272"/>
                    <a:pt x="5" y="272"/>
                    <a:pt x="5" y="272"/>
                  </a:cubicBezTo>
                  <a:cubicBezTo>
                    <a:pt x="7" y="271"/>
                    <a:pt x="9" y="269"/>
                    <a:pt x="11" y="267"/>
                  </a:cubicBezTo>
                  <a:cubicBezTo>
                    <a:pt x="17" y="259"/>
                    <a:pt x="26" y="242"/>
                    <a:pt x="33" y="220"/>
                  </a:cubicBezTo>
                  <a:cubicBezTo>
                    <a:pt x="40" y="197"/>
                    <a:pt x="46" y="169"/>
                    <a:pt x="46" y="138"/>
                  </a:cubicBezTo>
                  <a:cubicBezTo>
                    <a:pt x="46" y="137"/>
                    <a:pt x="46" y="135"/>
                    <a:pt x="46" y="134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4"/>
                    <a:pt x="48" y="127"/>
                    <a:pt x="48" y="120"/>
                  </a:cubicBezTo>
                  <a:cubicBezTo>
                    <a:pt x="48" y="116"/>
                    <a:pt x="48" y="112"/>
                    <a:pt x="45" y="110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7" y="111"/>
                    <a:pt x="48" y="109"/>
                    <a:pt x="49" y="106"/>
                  </a:cubicBezTo>
                  <a:cubicBezTo>
                    <a:pt x="49" y="103"/>
                    <a:pt x="49" y="100"/>
                    <a:pt x="49" y="96"/>
                  </a:cubicBezTo>
                  <a:cubicBezTo>
                    <a:pt x="49" y="88"/>
                    <a:pt x="48" y="77"/>
                    <a:pt x="48" y="68"/>
                  </a:cubicBezTo>
                  <a:cubicBezTo>
                    <a:pt x="48" y="65"/>
                    <a:pt x="48" y="62"/>
                    <a:pt x="49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52"/>
                    <a:pt x="51" y="43"/>
                    <a:pt x="51" y="34"/>
                  </a:cubicBezTo>
                  <a:cubicBezTo>
                    <a:pt x="51" y="27"/>
                    <a:pt x="50" y="21"/>
                    <a:pt x="49" y="15"/>
                  </a:cubicBezTo>
                  <a:cubicBezTo>
                    <a:pt x="48" y="9"/>
                    <a:pt x="46" y="4"/>
                    <a:pt x="44" y="1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1"/>
                    <a:pt x="40" y="2"/>
                    <a:pt x="4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890">
              <a:extLst>
                <a:ext uri="{FF2B5EF4-FFF2-40B4-BE49-F238E27FC236}">
                  <a16:creationId xmlns:a16="http://schemas.microsoft.com/office/drawing/2014/main" id="{B676BBF5-B883-48AE-9162-4CCBA8C54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024"/>
              <a:ext cx="185" cy="1075"/>
            </a:xfrm>
            <a:custGeom>
              <a:avLst/>
              <a:gdLst>
                <a:gd name="T0" fmla="*/ 708 w 74"/>
                <a:gd name="T1" fmla="*/ 590 h 403"/>
                <a:gd name="T2" fmla="*/ 1095 w 74"/>
                <a:gd name="T3" fmla="*/ 1673 h 403"/>
                <a:gd name="T4" fmla="*/ 1063 w 74"/>
                <a:gd name="T5" fmla="*/ 2142 h 403"/>
                <a:gd name="T6" fmla="*/ 1050 w 74"/>
                <a:gd name="T7" fmla="*/ 2710 h 403"/>
                <a:gd name="T8" fmla="*/ 1020 w 74"/>
                <a:gd name="T9" fmla="*/ 3110 h 403"/>
                <a:gd name="T10" fmla="*/ 988 w 74"/>
                <a:gd name="T11" fmla="*/ 3166 h 403"/>
                <a:gd name="T12" fmla="*/ 1033 w 74"/>
                <a:gd name="T13" fmla="*/ 3337 h 403"/>
                <a:gd name="T14" fmla="*/ 1020 w 74"/>
                <a:gd name="T15" fmla="*/ 3494 h 403"/>
                <a:gd name="T16" fmla="*/ 1020 w 74"/>
                <a:gd name="T17" fmla="*/ 3508 h 403"/>
                <a:gd name="T18" fmla="*/ 1020 w 74"/>
                <a:gd name="T19" fmla="*/ 3585 h 403"/>
                <a:gd name="T20" fmla="*/ 470 w 74"/>
                <a:gd name="T21" fmla="*/ 5962 h 403"/>
                <a:gd name="T22" fmla="*/ 300 w 74"/>
                <a:gd name="T23" fmla="*/ 6205 h 403"/>
                <a:gd name="T24" fmla="*/ 283 w 74"/>
                <a:gd name="T25" fmla="*/ 6247 h 403"/>
                <a:gd name="T26" fmla="*/ 283 w 74"/>
                <a:gd name="T27" fmla="*/ 6794 h 403"/>
                <a:gd name="T28" fmla="*/ 313 w 74"/>
                <a:gd name="T29" fmla="*/ 6853 h 403"/>
                <a:gd name="T30" fmla="*/ 175 w 74"/>
                <a:gd name="T31" fmla="*/ 7365 h 403"/>
                <a:gd name="T32" fmla="*/ 33 w 74"/>
                <a:gd name="T33" fmla="*/ 7570 h 403"/>
                <a:gd name="T34" fmla="*/ 50 w 74"/>
                <a:gd name="T35" fmla="*/ 7629 h 403"/>
                <a:gd name="T36" fmla="*/ 345 w 74"/>
                <a:gd name="T37" fmla="*/ 6874 h 403"/>
                <a:gd name="T38" fmla="*/ 345 w 74"/>
                <a:gd name="T39" fmla="*/ 6794 h 403"/>
                <a:gd name="T40" fmla="*/ 345 w 74"/>
                <a:gd name="T41" fmla="*/ 6247 h 403"/>
                <a:gd name="T42" fmla="*/ 345 w 74"/>
                <a:gd name="T43" fmla="*/ 6247 h 403"/>
                <a:gd name="T44" fmla="*/ 313 w 74"/>
                <a:gd name="T45" fmla="*/ 6247 h 403"/>
                <a:gd name="T46" fmla="*/ 313 w 74"/>
                <a:gd name="T47" fmla="*/ 6247 h 403"/>
                <a:gd name="T48" fmla="*/ 425 w 74"/>
                <a:gd name="T49" fmla="*/ 6170 h 403"/>
                <a:gd name="T50" fmla="*/ 1083 w 74"/>
                <a:gd name="T51" fmla="*/ 3585 h 403"/>
                <a:gd name="T52" fmla="*/ 1050 w 74"/>
                <a:gd name="T53" fmla="*/ 3529 h 403"/>
                <a:gd name="T54" fmla="*/ 1095 w 74"/>
                <a:gd name="T55" fmla="*/ 3337 h 403"/>
                <a:gd name="T56" fmla="*/ 1020 w 74"/>
                <a:gd name="T57" fmla="*/ 3166 h 403"/>
                <a:gd name="T58" fmla="*/ 1083 w 74"/>
                <a:gd name="T59" fmla="*/ 3132 h 403"/>
                <a:gd name="T60" fmla="*/ 1113 w 74"/>
                <a:gd name="T61" fmla="*/ 2710 h 403"/>
                <a:gd name="T62" fmla="*/ 1125 w 74"/>
                <a:gd name="T63" fmla="*/ 2142 h 403"/>
                <a:gd name="T64" fmla="*/ 1125 w 74"/>
                <a:gd name="T65" fmla="*/ 2142 h 403"/>
                <a:gd name="T66" fmla="*/ 1063 w 74"/>
                <a:gd name="T67" fmla="*/ 1174 h 403"/>
                <a:gd name="T68" fmla="*/ 470 w 74"/>
                <a:gd name="T69" fmla="*/ 21 h 403"/>
                <a:gd name="T70" fmla="*/ 425 w 74"/>
                <a:gd name="T71" fmla="*/ 77 h 4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403">
                  <a:moveTo>
                    <a:pt x="27" y="4"/>
                  </a:moveTo>
                  <a:cubicBezTo>
                    <a:pt x="36" y="12"/>
                    <a:pt x="40" y="21"/>
                    <a:pt x="45" y="31"/>
                  </a:cubicBezTo>
                  <a:cubicBezTo>
                    <a:pt x="50" y="41"/>
                    <a:pt x="55" y="52"/>
                    <a:pt x="64" y="64"/>
                  </a:cubicBezTo>
                  <a:cubicBezTo>
                    <a:pt x="68" y="69"/>
                    <a:pt x="70" y="78"/>
                    <a:pt x="70" y="88"/>
                  </a:cubicBezTo>
                  <a:cubicBezTo>
                    <a:pt x="70" y="95"/>
                    <a:pt x="69" y="104"/>
                    <a:pt x="68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7" y="117"/>
                    <a:pt x="67" y="122"/>
                    <a:pt x="67" y="127"/>
                  </a:cubicBezTo>
                  <a:cubicBezTo>
                    <a:pt x="67" y="132"/>
                    <a:pt x="67" y="138"/>
                    <a:pt x="67" y="143"/>
                  </a:cubicBezTo>
                  <a:cubicBezTo>
                    <a:pt x="67" y="149"/>
                    <a:pt x="67" y="154"/>
                    <a:pt x="67" y="159"/>
                  </a:cubicBezTo>
                  <a:cubicBezTo>
                    <a:pt x="66" y="161"/>
                    <a:pt x="66" y="162"/>
                    <a:pt x="65" y="164"/>
                  </a:cubicBezTo>
                  <a:cubicBezTo>
                    <a:pt x="65" y="165"/>
                    <a:pt x="64" y="166"/>
                    <a:pt x="64" y="166"/>
                  </a:cubicBezTo>
                  <a:cubicBezTo>
                    <a:pt x="64" y="166"/>
                    <a:pt x="63" y="167"/>
                    <a:pt x="63" y="167"/>
                  </a:cubicBezTo>
                  <a:cubicBezTo>
                    <a:pt x="63" y="168"/>
                    <a:pt x="63" y="168"/>
                    <a:pt x="64" y="169"/>
                  </a:cubicBezTo>
                  <a:cubicBezTo>
                    <a:pt x="65" y="171"/>
                    <a:pt x="66" y="173"/>
                    <a:pt x="66" y="176"/>
                  </a:cubicBezTo>
                  <a:cubicBezTo>
                    <a:pt x="66" y="179"/>
                    <a:pt x="66" y="181"/>
                    <a:pt x="65" y="182"/>
                  </a:cubicBezTo>
                  <a:cubicBezTo>
                    <a:pt x="65" y="183"/>
                    <a:pt x="65" y="184"/>
                    <a:pt x="65" y="184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7"/>
                    <a:pt x="65" y="188"/>
                    <a:pt x="65" y="189"/>
                  </a:cubicBezTo>
                  <a:cubicBezTo>
                    <a:pt x="65" y="224"/>
                    <a:pt x="56" y="258"/>
                    <a:pt x="46" y="283"/>
                  </a:cubicBezTo>
                  <a:cubicBezTo>
                    <a:pt x="40" y="295"/>
                    <a:pt x="35" y="306"/>
                    <a:pt x="30" y="314"/>
                  </a:cubicBezTo>
                  <a:cubicBezTo>
                    <a:pt x="28" y="317"/>
                    <a:pt x="26" y="320"/>
                    <a:pt x="24" y="323"/>
                  </a:cubicBezTo>
                  <a:cubicBezTo>
                    <a:pt x="22" y="325"/>
                    <a:pt x="20" y="327"/>
                    <a:pt x="19" y="327"/>
                  </a:cubicBezTo>
                  <a:cubicBezTo>
                    <a:pt x="19" y="327"/>
                    <a:pt x="18" y="328"/>
                    <a:pt x="18" y="329"/>
                  </a:cubicBezTo>
                  <a:cubicBezTo>
                    <a:pt x="18" y="329"/>
                    <a:pt x="18" y="329"/>
                    <a:pt x="18" y="329"/>
                  </a:cubicBezTo>
                  <a:cubicBezTo>
                    <a:pt x="18" y="329"/>
                    <a:pt x="18" y="339"/>
                    <a:pt x="18" y="348"/>
                  </a:cubicBezTo>
                  <a:cubicBezTo>
                    <a:pt x="18" y="352"/>
                    <a:pt x="18" y="355"/>
                    <a:pt x="18" y="358"/>
                  </a:cubicBezTo>
                  <a:cubicBezTo>
                    <a:pt x="18" y="361"/>
                    <a:pt x="18" y="361"/>
                    <a:pt x="18" y="361"/>
                  </a:cubicBezTo>
                  <a:cubicBezTo>
                    <a:pt x="20" y="361"/>
                    <a:pt x="20" y="361"/>
                    <a:pt x="20" y="361"/>
                  </a:cubicBezTo>
                  <a:cubicBezTo>
                    <a:pt x="18" y="361"/>
                    <a:pt x="18" y="361"/>
                    <a:pt x="18" y="361"/>
                  </a:cubicBezTo>
                  <a:cubicBezTo>
                    <a:pt x="17" y="373"/>
                    <a:pt x="14" y="382"/>
                    <a:pt x="11" y="388"/>
                  </a:cubicBezTo>
                  <a:cubicBezTo>
                    <a:pt x="9" y="391"/>
                    <a:pt x="7" y="394"/>
                    <a:pt x="6" y="396"/>
                  </a:cubicBezTo>
                  <a:cubicBezTo>
                    <a:pt x="4" y="397"/>
                    <a:pt x="3" y="398"/>
                    <a:pt x="2" y="399"/>
                  </a:cubicBezTo>
                  <a:cubicBezTo>
                    <a:pt x="1" y="399"/>
                    <a:pt x="0" y="400"/>
                    <a:pt x="0" y="401"/>
                  </a:cubicBezTo>
                  <a:cubicBezTo>
                    <a:pt x="0" y="402"/>
                    <a:pt x="2" y="403"/>
                    <a:pt x="3" y="402"/>
                  </a:cubicBezTo>
                  <a:cubicBezTo>
                    <a:pt x="5" y="402"/>
                    <a:pt x="7" y="400"/>
                    <a:pt x="9" y="398"/>
                  </a:cubicBezTo>
                  <a:cubicBezTo>
                    <a:pt x="14" y="392"/>
                    <a:pt x="20" y="380"/>
                    <a:pt x="22" y="362"/>
                  </a:cubicBezTo>
                  <a:cubicBezTo>
                    <a:pt x="22" y="361"/>
                    <a:pt x="22" y="361"/>
                    <a:pt x="22" y="361"/>
                  </a:cubicBezTo>
                  <a:cubicBezTo>
                    <a:pt x="22" y="358"/>
                    <a:pt x="22" y="358"/>
                    <a:pt x="22" y="358"/>
                  </a:cubicBezTo>
                  <a:cubicBezTo>
                    <a:pt x="22" y="355"/>
                    <a:pt x="22" y="352"/>
                    <a:pt x="22" y="348"/>
                  </a:cubicBezTo>
                  <a:cubicBezTo>
                    <a:pt x="22" y="339"/>
                    <a:pt x="22" y="329"/>
                    <a:pt x="22" y="329"/>
                  </a:cubicBezTo>
                  <a:cubicBezTo>
                    <a:pt x="20" y="329"/>
                    <a:pt x="20" y="329"/>
                    <a:pt x="20" y="329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0" y="329"/>
                    <a:pt x="20" y="329"/>
                    <a:pt x="20" y="329"/>
                  </a:cubicBezTo>
                  <a:cubicBezTo>
                    <a:pt x="22" y="329"/>
                    <a:pt x="22" y="329"/>
                    <a:pt x="22" y="329"/>
                  </a:cubicBezTo>
                  <a:cubicBezTo>
                    <a:pt x="20" y="329"/>
                    <a:pt x="20" y="329"/>
                    <a:pt x="20" y="329"/>
                  </a:cubicBezTo>
                  <a:cubicBezTo>
                    <a:pt x="21" y="331"/>
                    <a:pt x="21" y="331"/>
                    <a:pt x="21" y="331"/>
                  </a:cubicBezTo>
                  <a:cubicBezTo>
                    <a:pt x="23" y="330"/>
                    <a:pt x="25" y="328"/>
                    <a:pt x="27" y="325"/>
                  </a:cubicBezTo>
                  <a:cubicBezTo>
                    <a:pt x="34" y="317"/>
                    <a:pt x="44" y="298"/>
                    <a:pt x="53" y="274"/>
                  </a:cubicBezTo>
                  <a:cubicBezTo>
                    <a:pt x="62" y="250"/>
                    <a:pt x="69" y="221"/>
                    <a:pt x="69" y="189"/>
                  </a:cubicBezTo>
                  <a:cubicBezTo>
                    <a:pt x="69" y="188"/>
                    <a:pt x="69" y="187"/>
                    <a:pt x="69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8" y="186"/>
                    <a:pt x="70" y="182"/>
                    <a:pt x="70" y="176"/>
                  </a:cubicBezTo>
                  <a:cubicBezTo>
                    <a:pt x="70" y="173"/>
                    <a:pt x="69" y="169"/>
                    <a:pt x="67" y="166"/>
                  </a:cubicBezTo>
                  <a:cubicBezTo>
                    <a:pt x="65" y="167"/>
                    <a:pt x="65" y="167"/>
                    <a:pt x="65" y="167"/>
                  </a:cubicBezTo>
                  <a:cubicBezTo>
                    <a:pt x="66" y="169"/>
                    <a:pt x="66" y="169"/>
                    <a:pt x="66" y="169"/>
                  </a:cubicBezTo>
                  <a:cubicBezTo>
                    <a:pt x="68" y="168"/>
                    <a:pt x="69" y="167"/>
                    <a:pt x="69" y="165"/>
                  </a:cubicBezTo>
                  <a:cubicBezTo>
                    <a:pt x="70" y="163"/>
                    <a:pt x="71" y="159"/>
                    <a:pt x="71" y="156"/>
                  </a:cubicBezTo>
                  <a:cubicBezTo>
                    <a:pt x="71" y="152"/>
                    <a:pt x="71" y="148"/>
                    <a:pt x="71" y="143"/>
                  </a:cubicBezTo>
                  <a:cubicBezTo>
                    <a:pt x="71" y="138"/>
                    <a:pt x="71" y="132"/>
                    <a:pt x="71" y="127"/>
                  </a:cubicBezTo>
                  <a:cubicBezTo>
                    <a:pt x="71" y="122"/>
                    <a:pt x="71" y="117"/>
                    <a:pt x="72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3" y="104"/>
                    <a:pt x="74" y="96"/>
                    <a:pt x="74" y="88"/>
                  </a:cubicBezTo>
                  <a:cubicBezTo>
                    <a:pt x="74" y="77"/>
                    <a:pt x="72" y="68"/>
                    <a:pt x="68" y="62"/>
                  </a:cubicBezTo>
                  <a:cubicBezTo>
                    <a:pt x="59" y="50"/>
                    <a:pt x="54" y="39"/>
                    <a:pt x="49" y="29"/>
                  </a:cubicBezTo>
                  <a:cubicBezTo>
                    <a:pt x="44" y="19"/>
                    <a:pt x="39" y="9"/>
                    <a:pt x="30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26" y="2"/>
                    <a:pt x="27" y="3"/>
                    <a:pt x="27" y="4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891">
              <a:extLst>
                <a:ext uri="{FF2B5EF4-FFF2-40B4-BE49-F238E27FC236}">
                  <a16:creationId xmlns:a16="http://schemas.microsoft.com/office/drawing/2014/main" id="{F5BB66C2-E82C-4A30-9C48-11F1EB220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995"/>
              <a:ext cx="243" cy="45"/>
            </a:xfrm>
            <a:custGeom>
              <a:avLst/>
              <a:gdLst>
                <a:gd name="T0" fmla="*/ 33 w 97"/>
                <a:gd name="T1" fmla="*/ 204 h 17"/>
                <a:gd name="T2" fmla="*/ 175 w 97"/>
                <a:gd name="T3" fmla="*/ 132 h 17"/>
                <a:gd name="T4" fmla="*/ 333 w 97"/>
                <a:gd name="T5" fmla="*/ 111 h 17"/>
                <a:gd name="T6" fmla="*/ 817 w 97"/>
                <a:gd name="T7" fmla="*/ 77 h 17"/>
                <a:gd name="T8" fmla="*/ 909 w 97"/>
                <a:gd name="T9" fmla="*/ 90 h 17"/>
                <a:gd name="T10" fmla="*/ 1130 w 97"/>
                <a:gd name="T11" fmla="*/ 148 h 17"/>
                <a:gd name="T12" fmla="*/ 1350 w 97"/>
                <a:gd name="T13" fmla="*/ 225 h 17"/>
                <a:gd name="T14" fmla="*/ 1350 w 97"/>
                <a:gd name="T15" fmla="*/ 225 h 17"/>
                <a:gd name="T16" fmla="*/ 1413 w 97"/>
                <a:gd name="T17" fmla="*/ 281 h 17"/>
                <a:gd name="T18" fmla="*/ 1476 w 97"/>
                <a:gd name="T19" fmla="*/ 315 h 17"/>
                <a:gd name="T20" fmla="*/ 1526 w 97"/>
                <a:gd name="T21" fmla="*/ 259 h 17"/>
                <a:gd name="T22" fmla="*/ 1443 w 97"/>
                <a:gd name="T23" fmla="*/ 204 h 17"/>
                <a:gd name="T24" fmla="*/ 1380 w 97"/>
                <a:gd name="T25" fmla="*/ 169 h 17"/>
                <a:gd name="T26" fmla="*/ 1380 w 97"/>
                <a:gd name="T27" fmla="*/ 169 h 17"/>
                <a:gd name="T28" fmla="*/ 1147 w 97"/>
                <a:gd name="T29" fmla="*/ 77 h 17"/>
                <a:gd name="T30" fmla="*/ 929 w 97"/>
                <a:gd name="T31" fmla="*/ 21 h 17"/>
                <a:gd name="T32" fmla="*/ 817 w 97"/>
                <a:gd name="T33" fmla="*/ 0 h 17"/>
                <a:gd name="T34" fmla="*/ 333 w 97"/>
                <a:gd name="T35" fmla="*/ 34 h 17"/>
                <a:gd name="T36" fmla="*/ 158 w 97"/>
                <a:gd name="T37" fmla="*/ 56 h 17"/>
                <a:gd name="T38" fmla="*/ 0 w 97"/>
                <a:gd name="T39" fmla="*/ 148 h 17"/>
                <a:gd name="T40" fmla="*/ 33 w 97"/>
                <a:gd name="T41" fmla="*/ 204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" h="17">
                  <a:moveTo>
                    <a:pt x="2" y="11"/>
                  </a:moveTo>
                  <a:cubicBezTo>
                    <a:pt x="5" y="9"/>
                    <a:pt x="8" y="8"/>
                    <a:pt x="11" y="7"/>
                  </a:cubicBezTo>
                  <a:cubicBezTo>
                    <a:pt x="14" y="7"/>
                    <a:pt x="17" y="7"/>
                    <a:pt x="21" y="6"/>
                  </a:cubicBezTo>
                  <a:cubicBezTo>
                    <a:pt x="31" y="6"/>
                    <a:pt x="43" y="4"/>
                    <a:pt x="52" y="4"/>
                  </a:cubicBezTo>
                  <a:cubicBezTo>
                    <a:pt x="54" y="4"/>
                    <a:pt x="57" y="4"/>
                    <a:pt x="58" y="5"/>
                  </a:cubicBezTo>
                  <a:cubicBezTo>
                    <a:pt x="62" y="6"/>
                    <a:pt x="67" y="6"/>
                    <a:pt x="72" y="8"/>
                  </a:cubicBezTo>
                  <a:cubicBezTo>
                    <a:pt x="77" y="9"/>
                    <a:pt x="82" y="10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4"/>
                    <a:pt x="89" y="14"/>
                    <a:pt x="90" y="15"/>
                  </a:cubicBezTo>
                  <a:cubicBezTo>
                    <a:pt x="92" y="16"/>
                    <a:pt x="93" y="17"/>
                    <a:pt x="94" y="17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5" y="13"/>
                    <a:pt x="94" y="12"/>
                    <a:pt x="92" y="11"/>
                  </a:cubicBezTo>
                  <a:cubicBezTo>
                    <a:pt x="90" y="11"/>
                    <a:pt x="89" y="10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4" y="6"/>
                    <a:pt x="78" y="5"/>
                    <a:pt x="73" y="4"/>
                  </a:cubicBezTo>
                  <a:cubicBezTo>
                    <a:pt x="68" y="3"/>
                    <a:pt x="63" y="2"/>
                    <a:pt x="59" y="1"/>
                  </a:cubicBezTo>
                  <a:cubicBezTo>
                    <a:pt x="57" y="0"/>
                    <a:pt x="55" y="0"/>
                    <a:pt x="52" y="0"/>
                  </a:cubicBezTo>
                  <a:cubicBezTo>
                    <a:pt x="43" y="0"/>
                    <a:pt x="30" y="2"/>
                    <a:pt x="21" y="2"/>
                  </a:cubicBezTo>
                  <a:cubicBezTo>
                    <a:pt x="17" y="3"/>
                    <a:pt x="14" y="3"/>
                    <a:pt x="10" y="3"/>
                  </a:cubicBezTo>
                  <a:cubicBezTo>
                    <a:pt x="7" y="4"/>
                    <a:pt x="3" y="6"/>
                    <a:pt x="0" y="8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892">
              <a:extLst>
                <a:ext uri="{FF2B5EF4-FFF2-40B4-BE49-F238E27FC236}">
                  <a16:creationId xmlns:a16="http://schemas.microsoft.com/office/drawing/2014/main" id="{32D1C44B-70A0-4901-9ACF-6477A0E7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208"/>
              <a:ext cx="213" cy="1064"/>
            </a:xfrm>
            <a:custGeom>
              <a:avLst/>
              <a:gdLst>
                <a:gd name="T0" fmla="*/ 1318 w 85"/>
                <a:gd name="T1" fmla="*/ 7488 h 399"/>
                <a:gd name="T2" fmla="*/ 709 w 85"/>
                <a:gd name="T3" fmla="*/ 6904 h 399"/>
                <a:gd name="T4" fmla="*/ 221 w 85"/>
                <a:gd name="T5" fmla="*/ 5085 h 399"/>
                <a:gd name="T6" fmla="*/ 83 w 85"/>
                <a:gd name="T7" fmla="*/ 2653 h 399"/>
                <a:gd name="T8" fmla="*/ 63 w 85"/>
                <a:gd name="T9" fmla="*/ 2163 h 399"/>
                <a:gd name="T10" fmla="*/ 158 w 85"/>
                <a:gd name="T11" fmla="*/ 819 h 399"/>
                <a:gd name="T12" fmla="*/ 346 w 85"/>
                <a:gd name="T13" fmla="*/ 56 h 399"/>
                <a:gd name="T14" fmla="*/ 313 w 85"/>
                <a:gd name="T15" fmla="*/ 21 h 399"/>
                <a:gd name="T16" fmla="*/ 283 w 85"/>
                <a:gd name="T17" fmla="*/ 35 h 399"/>
                <a:gd name="T18" fmla="*/ 95 w 85"/>
                <a:gd name="T19" fmla="*/ 797 h 399"/>
                <a:gd name="T20" fmla="*/ 0 w 85"/>
                <a:gd name="T21" fmla="*/ 2163 h 399"/>
                <a:gd name="T22" fmla="*/ 20 w 85"/>
                <a:gd name="T23" fmla="*/ 2653 h 399"/>
                <a:gd name="T24" fmla="*/ 271 w 85"/>
                <a:gd name="T25" fmla="*/ 5803 h 399"/>
                <a:gd name="T26" fmla="*/ 647 w 85"/>
                <a:gd name="T27" fmla="*/ 6941 h 399"/>
                <a:gd name="T28" fmla="*/ 1306 w 85"/>
                <a:gd name="T29" fmla="*/ 7565 h 399"/>
                <a:gd name="T30" fmla="*/ 1338 w 85"/>
                <a:gd name="T31" fmla="*/ 7531 h 399"/>
                <a:gd name="T32" fmla="*/ 1318 w 85"/>
                <a:gd name="T33" fmla="*/ 7488 h 3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399">
                  <a:moveTo>
                    <a:pt x="84" y="395"/>
                  </a:moveTo>
                  <a:cubicBezTo>
                    <a:pt x="68" y="390"/>
                    <a:pt x="55" y="379"/>
                    <a:pt x="45" y="364"/>
                  </a:cubicBezTo>
                  <a:cubicBezTo>
                    <a:pt x="29" y="341"/>
                    <a:pt x="20" y="307"/>
                    <a:pt x="14" y="268"/>
                  </a:cubicBezTo>
                  <a:cubicBezTo>
                    <a:pt x="8" y="229"/>
                    <a:pt x="6" y="184"/>
                    <a:pt x="5" y="140"/>
                  </a:cubicBezTo>
                  <a:cubicBezTo>
                    <a:pt x="5" y="131"/>
                    <a:pt x="4" y="122"/>
                    <a:pt x="4" y="114"/>
                  </a:cubicBezTo>
                  <a:cubicBezTo>
                    <a:pt x="4" y="81"/>
                    <a:pt x="6" y="59"/>
                    <a:pt x="10" y="43"/>
                  </a:cubicBezTo>
                  <a:cubicBezTo>
                    <a:pt x="13" y="26"/>
                    <a:pt x="17" y="15"/>
                    <a:pt x="22" y="3"/>
                  </a:cubicBezTo>
                  <a:cubicBezTo>
                    <a:pt x="22" y="2"/>
                    <a:pt x="21" y="1"/>
                    <a:pt x="20" y="1"/>
                  </a:cubicBezTo>
                  <a:cubicBezTo>
                    <a:pt x="19" y="0"/>
                    <a:pt x="18" y="1"/>
                    <a:pt x="18" y="2"/>
                  </a:cubicBezTo>
                  <a:cubicBezTo>
                    <a:pt x="13" y="14"/>
                    <a:pt x="9" y="25"/>
                    <a:pt x="6" y="42"/>
                  </a:cubicBezTo>
                  <a:cubicBezTo>
                    <a:pt x="2" y="59"/>
                    <a:pt x="0" y="81"/>
                    <a:pt x="0" y="114"/>
                  </a:cubicBezTo>
                  <a:cubicBezTo>
                    <a:pt x="0" y="122"/>
                    <a:pt x="1" y="131"/>
                    <a:pt x="1" y="140"/>
                  </a:cubicBezTo>
                  <a:cubicBezTo>
                    <a:pt x="2" y="199"/>
                    <a:pt x="6" y="259"/>
                    <a:pt x="17" y="306"/>
                  </a:cubicBezTo>
                  <a:cubicBezTo>
                    <a:pt x="23" y="329"/>
                    <a:pt x="31" y="350"/>
                    <a:pt x="41" y="366"/>
                  </a:cubicBezTo>
                  <a:cubicBezTo>
                    <a:pt x="52" y="382"/>
                    <a:pt x="65" y="393"/>
                    <a:pt x="83" y="399"/>
                  </a:cubicBezTo>
                  <a:cubicBezTo>
                    <a:pt x="84" y="399"/>
                    <a:pt x="85" y="398"/>
                    <a:pt x="85" y="397"/>
                  </a:cubicBezTo>
                  <a:cubicBezTo>
                    <a:pt x="85" y="396"/>
                    <a:pt x="85" y="395"/>
                    <a:pt x="84" y="395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893">
              <a:extLst>
                <a:ext uri="{FF2B5EF4-FFF2-40B4-BE49-F238E27FC236}">
                  <a16:creationId xmlns:a16="http://schemas.microsoft.com/office/drawing/2014/main" id="{7D82FF84-75EA-43D4-B2DE-78C91DE21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005"/>
              <a:ext cx="155" cy="1086"/>
            </a:xfrm>
            <a:custGeom>
              <a:avLst/>
              <a:gdLst>
                <a:gd name="T0" fmla="*/ 458 w 62"/>
                <a:gd name="T1" fmla="*/ 7711 h 407"/>
                <a:gd name="T2" fmla="*/ 63 w 62"/>
                <a:gd name="T3" fmla="*/ 4008 h 407"/>
                <a:gd name="T4" fmla="*/ 63 w 62"/>
                <a:gd name="T5" fmla="*/ 3688 h 407"/>
                <a:gd name="T6" fmla="*/ 188 w 62"/>
                <a:gd name="T7" fmla="*/ 2265 h 407"/>
                <a:gd name="T8" fmla="*/ 438 w 62"/>
                <a:gd name="T9" fmla="*/ 1502 h 407"/>
                <a:gd name="T10" fmla="*/ 408 w 62"/>
                <a:gd name="T11" fmla="*/ 1502 h 407"/>
                <a:gd name="T12" fmla="*/ 425 w 62"/>
                <a:gd name="T13" fmla="*/ 1502 h 407"/>
                <a:gd name="T14" fmla="*/ 675 w 62"/>
                <a:gd name="T15" fmla="*/ 683 h 407"/>
                <a:gd name="T16" fmla="*/ 708 w 62"/>
                <a:gd name="T17" fmla="*/ 435 h 407"/>
                <a:gd name="T18" fmla="*/ 750 w 62"/>
                <a:gd name="T19" fmla="*/ 286 h 407"/>
                <a:gd name="T20" fmla="*/ 720 w 62"/>
                <a:gd name="T21" fmla="*/ 264 h 407"/>
                <a:gd name="T22" fmla="*/ 750 w 62"/>
                <a:gd name="T23" fmla="*/ 307 h 407"/>
                <a:gd name="T24" fmla="*/ 970 w 62"/>
                <a:gd name="T25" fmla="*/ 77 h 407"/>
                <a:gd name="T26" fmla="*/ 938 w 62"/>
                <a:gd name="T27" fmla="*/ 0 h 407"/>
                <a:gd name="T28" fmla="*/ 708 w 62"/>
                <a:gd name="T29" fmla="*/ 248 h 407"/>
                <a:gd name="T30" fmla="*/ 708 w 62"/>
                <a:gd name="T31" fmla="*/ 248 h 407"/>
                <a:gd name="T32" fmla="*/ 708 w 62"/>
                <a:gd name="T33" fmla="*/ 248 h 407"/>
                <a:gd name="T34" fmla="*/ 645 w 62"/>
                <a:gd name="T35" fmla="*/ 435 h 407"/>
                <a:gd name="T36" fmla="*/ 583 w 62"/>
                <a:gd name="T37" fmla="*/ 833 h 407"/>
                <a:gd name="T38" fmla="*/ 375 w 62"/>
                <a:gd name="T39" fmla="*/ 1481 h 407"/>
                <a:gd name="T40" fmla="*/ 375 w 62"/>
                <a:gd name="T41" fmla="*/ 1481 h 407"/>
                <a:gd name="T42" fmla="*/ 375 w 62"/>
                <a:gd name="T43" fmla="*/ 1481 h 407"/>
                <a:gd name="T44" fmla="*/ 125 w 62"/>
                <a:gd name="T45" fmla="*/ 2244 h 407"/>
                <a:gd name="T46" fmla="*/ 0 w 62"/>
                <a:gd name="T47" fmla="*/ 3688 h 407"/>
                <a:gd name="T48" fmla="*/ 0 w 62"/>
                <a:gd name="T49" fmla="*/ 4008 h 407"/>
                <a:gd name="T50" fmla="*/ 395 w 62"/>
                <a:gd name="T51" fmla="*/ 7733 h 407"/>
                <a:gd name="T52" fmla="*/ 458 w 62"/>
                <a:gd name="T53" fmla="*/ 7711 h 40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2" h="407">
                  <a:moveTo>
                    <a:pt x="29" y="406"/>
                  </a:moveTo>
                  <a:cubicBezTo>
                    <a:pt x="13" y="354"/>
                    <a:pt x="6" y="279"/>
                    <a:pt x="4" y="211"/>
                  </a:cubicBezTo>
                  <a:cubicBezTo>
                    <a:pt x="4" y="205"/>
                    <a:pt x="4" y="200"/>
                    <a:pt x="4" y="194"/>
                  </a:cubicBezTo>
                  <a:cubicBezTo>
                    <a:pt x="4" y="158"/>
                    <a:pt x="8" y="136"/>
                    <a:pt x="12" y="119"/>
                  </a:cubicBezTo>
                  <a:cubicBezTo>
                    <a:pt x="17" y="103"/>
                    <a:pt x="23" y="92"/>
                    <a:pt x="28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38" y="60"/>
                    <a:pt x="41" y="46"/>
                    <a:pt x="43" y="36"/>
                  </a:cubicBezTo>
                  <a:cubicBezTo>
                    <a:pt x="43" y="31"/>
                    <a:pt x="44" y="27"/>
                    <a:pt x="45" y="23"/>
                  </a:cubicBezTo>
                  <a:cubicBezTo>
                    <a:pt x="45" y="20"/>
                    <a:pt x="46" y="18"/>
                    <a:pt x="48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1" y="12"/>
                    <a:pt x="58" y="7"/>
                    <a:pt x="62" y="4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5" y="4"/>
                    <a:pt x="49" y="8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6"/>
                    <a:pt x="41" y="19"/>
                    <a:pt x="41" y="23"/>
                  </a:cubicBezTo>
                  <a:cubicBezTo>
                    <a:pt x="40" y="28"/>
                    <a:pt x="39" y="35"/>
                    <a:pt x="37" y="44"/>
                  </a:cubicBezTo>
                  <a:cubicBezTo>
                    <a:pt x="35" y="52"/>
                    <a:pt x="32" y="63"/>
                    <a:pt x="24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19" y="90"/>
                    <a:pt x="13" y="101"/>
                    <a:pt x="8" y="118"/>
                  </a:cubicBezTo>
                  <a:cubicBezTo>
                    <a:pt x="4" y="135"/>
                    <a:pt x="0" y="158"/>
                    <a:pt x="0" y="194"/>
                  </a:cubicBezTo>
                  <a:cubicBezTo>
                    <a:pt x="0" y="200"/>
                    <a:pt x="0" y="205"/>
                    <a:pt x="0" y="211"/>
                  </a:cubicBezTo>
                  <a:cubicBezTo>
                    <a:pt x="2" y="279"/>
                    <a:pt x="9" y="355"/>
                    <a:pt x="25" y="407"/>
                  </a:cubicBezTo>
                  <a:lnTo>
                    <a:pt x="29" y="4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894">
              <a:extLst>
                <a:ext uri="{FF2B5EF4-FFF2-40B4-BE49-F238E27FC236}">
                  <a16:creationId xmlns:a16="http://schemas.microsoft.com/office/drawing/2014/main" id="{7A861480-5384-479B-A836-84345A25E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56"/>
              <a:ext cx="103" cy="216"/>
            </a:xfrm>
            <a:custGeom>
              <a:avLst/>
              <a:gdLst>
                <a:gd name="T0" fmla="*/ 397 w 41"/>
                <a:gd name="T1" fmla="*/ 56 h 81"/>
                <a:gd name="T2" fmla="*/ 588 w 41"/>
                <a:gd name="T3" fmla="*/ 547 h 81"/>
                <a:gd name="T4" fmla="*/ 505 w 41"/>
                <a:gd name="T5" fmla="*/ 875 h 81"/>
                <a:gd name="T6" fmla="*/ 505 w 41"/>
                <a:gd name="T7" fmla="*/ 875 h 81"/>
                <a:gd name="T8" fmla="*/ 460 w 41"/>
                <a:gd name="T9" fmla="*/ 968 h 81"/>
                <a:gd name="T10" fmla="*/ 492 w 41"/>
                <a:gd name="T11" fmla="*/ 989 h 81"/>
                <a:gd name="T12" fmla="*/ 460 w 41"/>
                <a:gd name="T13" fmla="*/ 968 h 81"/>
                <a:gd name="T14" fmla="*/ 271 w 41"/>
                <a:gd name="T15" fmla="*/ 1272 h 81"/>
                <a:gd name="T16" fmla="*/ 33 w 41"/>
                <a:gd name="T17" fmla="*/ 1459 h 81"/>
                <a:gd name="T18" fmla="*/ 20 w 41"/>
                <a:gd name="T19" fmla="*/ 1501 h 81"/>
                <a:gd name="T20" fmla="*/ 50 w 41"/>
                <a:gd name="T21" fmla="*/ 1536 h 81"/>
                <a:gd name="T22" fmla="*/ 317 w 41"/>
                <a:gd name="T23" fmla="*/ 1331 h 81"/>
                <a:gd name="T24" fmla="*/ 525 w 41"/>
                <a:gd name="T25" fmla="*/ 1003 h 81"/>
                <a:gd name="T26" fmla="*/ 525 w 41"/>
                <a:gd name="T27" fmla="*/ 1003 h 81"/>
                <a:gd name="T28" fmla="*/ 555 w 41"/>
                <a:gd name="T29" fmla="*/ 909 h 81"/>
                <a:gd name="T30" fmla="*/ 525 w 41"/>
                <a:gd name="T31" fmla="*/ 888 h 81"/>
                <a:gd name="T32" fmla="*/ 555 w 41"/>
                <a:gd name="T33" fmla="*/ 909 h 81"/>
                <a:gd name="T34" fmla="*/ 651 w 41"/>
                <a:gd name="T35" fmla="*/ 547 h 81"/>
                <a:gd name="T36" fmla="*/ 430 w 41"/>
                <a:gd name="T37" fmla="*/ 0 h 81"/>
                <a:gd name="T38" fmla="*/ 379 w 41"/>
                <a:gd name="T39" fmla="*/ 21 h 81"/>
                <a:gd name="T40" fmla="*/ 397 w 41"/>
                <a:gd name="T41" fmla="*/ 56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81">
                  <a:moveTo>
                    <a:pt x="25" y="3"/>
                  </a:moveTo>
                  <a:cubicBezTo>
                    <a:pt x="30" y="8"/>
                    <a:pt x="37" y="18"/>
                    <a:pt x="37" y="29"/>
                  </a:cubicBezTo>
                  <a:cubicBezTo>
                    <a:pt x="37" y="34"/>
                    <a:pt x="35" y="40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5" y="57"/>
                    <a:pt x="21" y="63"/>
                    <a:pt x="17" y="67"/>
                  </a:cubicBezTo>
                  <a:cubicBezTo>
                    <a:pt x="13" y="72"/>
                    <a:pt x="8" y="75"/>
                    <a:pt x="2" y="77"/>
                  </a:cubicBezTo>
                  <a:cubicBezTo>
                    <a:pt x="1" y="77"/>
                    <a:pt x="0" y="78"/>
                    <a:pt x="1" y="79"/>
                  </a:cubicBezTo>
                  <a:cubicBezTo>
                    <a:pt x="1" y="80"/>
                    <a:pt x="2" y="81"/>
                    <a:pt x="3" y="81"/>
                  </a:cubicBezTo>
                  <a:cubicBezTo>
                    <a:pt x="10" y="78"/>
                    <a:pt x="15" y="75"/>
                    <a:pt x="20" y="70"/>
                  </a:cubicBezTo>
                  <a:cubicBezTo>
                    <a:pt x="25" y="65"/>
                    <a:pt x="29" y="59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9" y="41"/>
                    <a:pt x="41" y="35"/>
                    <a:pt x="41" y="29"/>
                  </a:cubicBezTo>
                  <a:cubicBezTo>
                    <a:pt x="41" y="16"/>
                    <a:pt x="34" y="6"/>
                    <a:pt x="27" y="0"/>
                  </a:cubicBezTo>
                  <a:cubicBezTo>
                    <a:pt x="26" y="0"/>
                    <a:pt x="25" y="0"/>
                    <a:pt x="24" y="1"/>
                  </a:cubicBezTo>
                  <a:cubicBezTo>
                    <a:pt x="24" y="1"/>
                    <a:pt x="24" y="3"/>
                    <a:pt x="25" y="3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895">
              <a:extLst>
                <a:ext uri="{FF2B5EF4-FFF2-40B4-BE49-F238E27FC236}">
                  <a16:creationId xmlns:a16="http://schemas.microsoft.com/office/drawing/2014/main" id="{47F9B45D-E25C-4461-AC85-B0A3EA885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877"/>
              <a:ext cx="165" cy="408"/>
            </a:xfrm>
            <a:custGeom>
              <a:avLst/>
              <a:gdLst>
                <a:gd name="T0" fmla="*/ 63 w 66"/>
                <a:gd name="T1" fmla="*/ 2901 h 153"/>
                <a:gd name="T2" fmla="*/ 113 w 66"/>
                <a:gd name="T3" fmla="*/ 2675 h 153"/>
                <a:gd name="T4" fmla="*/ 188 w 66"/>
                <a:gd name="T5" fmla="*/ 2411 h 153"/>
                <a:gd name="T6" fmla="*/ 188 w 66"/>
                <a:gd name="T7" fmla="*/ 2411 h 153"/>
                <a:gd name="T8" fmla="*/ 188 w 66"/>
                <a:gd name="T9" fmla="*/ 2411 h 153"/>
                <a:gd name="T10" fmla="*/ 425 w 66"/>
                <a:gd name="T11" fmla="*/ 1387 h 153"/>
                <a:gd name="T12" fmla="*/ 425 w 66"/>
                <a:gd name="T13" fmla="*/ 1387 h 153"/>
                <a:gd name="T14" fmla="*/ 425 w 66"/>
                <a:gd name="T15" fmla="*/ 1387 h 153"/>
                <a:gd name="T16" fmla="*/ 1033 w 66"/>
                <a:gd name="T17" fmla="*/ 56 h 153"/>
                <a:gd name="T18" fmla="*/ 988 w 66"/>
                <a:gd name="T19" fmla="*/ 0 h 153"/>
                <a:gd name="T20" fmla="*/ 375 w 66"/>
                <a:gd name="T21" fmla="*/ 1365 h 153"/>
                <a:gd name="T22" fmla="*/ 395 w 66"/>
                <a:gd name="T23" fmla="*/ 1365 h 153"/>
                <a:gd name="T24" fmla="*/ 375 w 66"/>
                <a:gd name="T25" fmla="*/ 1365 h 153"/>
                <a:gd name="T26" fmla="*/ 125 w 66"/>
                <a:gd name="T27" fmla="*/ 2389 h 153"/>
                <a:gd name="T28" fmla="*/ 158 w 66"/>
                <a:gd name="T29" fmla="*/ 2411 h 153"/>
                <a:gd name="T30" fmla="*/ 125 w 66"/>
                <a:gd name="T31" fmla="*/ 2389 h 153"/>
                <a:gd name="T32" fmla="*/ 50 w 66"/>
                <a:gd name="T33" fmla="*/ 2653 h 153"/>
                <a:gd name="T34" fmla="*/ 0 w 66"/>
                <a:gd name="T35" fmla="*/ 2901 h 153"/>
                <a:gd name="T36" fmla="*/ 63 w 66"/>
                <a:gd name="T37" fmla="*/ 2901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153">
                  <a:moveTo>
                    <a:pt x="4" y="153"/>
                  </a:moveTo>
                  <a:cubicBezTo>
                    <a:pt x="4" y="151"/>
                    <a:pt x="5" y="146"/>
                    <a:pt x="7" y="141"/>
                  </a:cubicBezTo>
                  <a:cubicBezTo>
                    <a:pt x="9" y="136"/>
                    <a:pt x="10" y="131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5" y="107"/>
                    <a:pt x="21" y="92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37" y="41"/>
                    <a:pt x="52" y="16"/>
                    <a:pt x="66" y="3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8" y="14"/>
                    <a:pt x="33" y="40"/>
                    <a:pt x="24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18" y="90"/>
                    <a:pt x="11" y="106"/>
                    <a:pt x="8" y="12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7" y="130"/>
                    <a:pt x="5" y="135"/>
                    <a:pt x="3" y="140"/>
                  </a:cubicBezTo>
                  <a:cubicBezTo>
                    <a:pt x="2" y="145"/>
                    <a:pt x="0" y="149"/>
                    <a:pt x="0" y="153"/>
                  </a:cubicBezTo>
                  <a:lnTo>
                    <a:pt x="4" y="153"/>
                  </a:ln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2896">
              <a:extLst>
                <a:ext uri="{FF2B5EF4-FFF2-40B4-BE49-F238E27FC236}">
                  <a16:creationId xmlns:a16="http://schemas.microsoft.com/office/drawing/2014/main" id="{DE7F875F-B32E-4473-BBCA-BBAA2EA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1963"/>
              <a:ext cx="143" cy="461"/>
            </a:xfrm>
            <a:custGeom>
              <a:avLst/>
              <a:gdLst>
                <a:gd name="T0" fmla="*/ 20 w 57"/>
                <a:gd name="T1" fmla="*/ 77 h 173"/>
                <a:gd name="T2" fmla="*/ 188 w 57"/>
                <a:gd name="T3" fmla="*/ 205 h 173"/>
                <a:gd name="T4" fmla="*/ 647 w 57"/>
                <a:gd name="T5" fmla="*/ 1172 h 173"/>
                <a:gd name="T6" fmla="*/ 838 w 57"/>
                <a:gd name="T7" fmla="*/ 1932 h 173"/>
                <a:gd name="T8" fmla="*/ 805 w 57"/>
                <a:gd name="T9" fmla="*/ 2214 h 173"/>
                <a:gd name="T10" fmla="*/ 680 w 57"/>
                <a:gd name="T11" fmla="*/ 2670 h 173"/>
                <a:gd name="T12" fmla="*/ 597 w 57"/>
                <a:gd name="T13" fmla="*/ 2969 h 173"/>
                <a:gd name="T14" fmla="*/ 472 w 57"/>
                <a:gd name="T15" fmla="*/ 3195 h 173"/>
                <a:gd name="T16" fmla="*/ 459 w 57"/>
                <a:gd name="T17" fmla="*/ 3251 h 173"/>
                <a:gd name="T18" fmla="*/ 504 w 57"/>
                <a:gd name="T19" fmla="*/ 3251 h 173"/>
                <a:gd name="T20" fmla="*/ 660 w 57"/>
                <a:gd name="T21" fmla="*/ 2990 h 173"/>
                <a:gd name="T22" fmla="*/ 743 w 57"/>
                <a:gd name="T23" fmla="*/ 2705 h 173"/>
                <a:gd name="T24" fmla="*/ 868 w 57"/>
                <a:gd name="T25" fmla="*/ 2230 h 173"/>
                <a:gd name="T26" fmla="*/ 901 w 57"/>
                <a:gd name="T27" fmla="*/ 1932 h 173"/>
                <a:gd name="T28" fmla="*/ 692 w 57"/>
                <a:gd name="T29" fmla="*/ 1135 h 173"/>
                <a:gd name="T30" fmla="*/ 396 w 57"/>
                <a:gd name="T31" fmla="*/ 434 h 173"/>
                <a:gd name="T32" fmla="*/ 238 w 57"/>
                <a:gd name="T33" fmla="*/ 171 h 173"/>
                <a:gd name="T34" fmla="*/ 50 w 57"/>
                <a:gd name="T35" fmla="*/ 0 h 173"/>
                <a:gd name="T36" fmla="*/ 0 w 57"/>
                <a:gd name="T37" fmla="*/ 35 h 173"/>
                <a:gd name="T38" fmla="*/ 20 w 57"/>
                <a:gd name="T39" fmla="*/ 77 h 1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" h="173">
                  <a:moveTo>
                    <a:pt x="1" y="4"/>
                  </a:moveTo>
                  <a:cubicBezTo>
                    <a:pt x="5" y="5"/>
                    <a:pt x="8" y="8"/>
                    <a:pt x="12" y="11"/>
                  </a:cubicBezTo>
                  <a:cubicBezTo>
                    <a:pt x="22" y="22"/>
                    <a:pt x="30" y="42"/>
                    <a:pt x="41" y="62"/>
                  </a:cubicBezTo>
                  <a:cubicBezTo>
                    <a:pt x="48" y="76"/>
                    <a:pt x="53" y="88"/>
                    <a:pt x="53" y="102"/>
                  </a:cubicBezTo>
                  <a:cubicBezTo>
                    <a:pt x="53" y="107"/>
                    <a:pt x="52" y="112"/>
                    <a:pt x="51" y="117"/>
                  </a:cubicBezTo>
                  <a:cubicBezTo>
                    <a:pt x="50" y="124"/>
                    <a:pt x="47" y="132"/>
                    <a:pt x="43" y="141"/>
                  </a:cubicBezTo>
                  <a:cubicBezTo>
                    <a:pt x="40" y="147"/>
                    <a:pt x="40" y="153"/>
                    <a:pt x="38" y="157"/>
                  </a:cubicBezTo>
                  <a:cubicBezTo>
                    <a:pt x="37" y="162"/>
                    <a:pt x="35" y="165"/>
                    <a:pt x="30" y="169"/>
                  </a:cubicBezTo>
                  <a:cubicBezTo>
                    <a:pt x="29" y="169"/>
                    <a:pt x="29" y="171"/>
                    <a:pt x="29" y="172"/>
                  </a:cubicBezTo>
                  <a:cubicBezTo>
                    <a:pt x="30" y="173"/>
                    <a:pt x="31" y="173"/>
                    <a:pt x="32" y="172"/>
                  </a:cubicBezTo>
                  <a:cubicBezTo>
                    <a:pt x="38" y="168"/>
                    <a:pt x="41" y="163"/>
                    <a:pt x="42" y="158"/>
                  </a:cubicBezTo>
                  <a:cubicBezTo>
                    <a:pt x="44" y="153"/>
                    <a:pt x="44" y="148"/>
                    <a:pt x="47" y="143"/>
                  </a:cubicBezTo>
                  <a:cubicBezTo>
                    <a:pt x="51" y="134"/>
                    <a:pt x="54" y="126"/>
                    <a:pt x="55" y="118"/>
                  </a:cubicBezTo>
                  <a:cubicBezTo>
                    <a:pt x="56" y="112"/>
                    <a:pt x="57" y="107"/>
                    <a:pt x="57" y="102"/>
                  </a:cubicBezTo>
                  <a:cubicBezTo>
                    <a:pt x="57" y="87"/>
                    <a:pt x="52" y="74"/>
                    <a:pt x="44" y="60"/>
                  </a:cubicBezTo>
                  <a:cubicBezTo>
                    <a:pt x="37" y="47"/>
                    <a:pt x="31" y="34"/>
                    <a:pt x="25" y="23"/>
                  </a:cubicBezTo>
                  <a:cubicBezTo>
                    <a:pt x="22" y="17"/>
                    <a:pt x="18" y="12"/>
                    <a:pt x="15" y="9"/>
                  </a:cubicBezTo>
                  <a:cubicBezTo>
                    <a:pt x="11" y="5"/>
                    <a:pt x="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2897">
              <a:extLst>
                <a:ext uri="{FF2B5EF4-FFF2-40B4-BE49-F238E27FC236}">
                  <a16:creationId xmlns:a16="http://schemas.microsoft.com/office/drawing/2014/main" id="{140502C6-0724-4AB3-91B8-974DA826D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395"/>
              <a:ext cx="193" cy="61"/>
            </a:xfrm>
            <a:custGeom>
              <a:avLst/>
              <a:gdLst>
                <a:gd name="T0" fmla="*/ 1163 w 77"/>
                <a:gd name="T1" fmla="*/ 316 h 23"/>
                <a:gd name="T2" fmla="*/ 942 w 77"/>
                <a:gd name="T3" fmla="*/ 353 h 23"/>
                <a:gd name="T4" fmla="*/ 50 w 77"/>
                <a:gd name="T5" fmla="*/ 21 h 23"/>
                <a:gd name="T6" fmla="*/ 20 w 77"/>
                <a:gd name="T7" fmla="*/ 34 h 23"/>
                <a:gd name="T8" fmla="*/ 33 w 77"/>
                <a:gd name="T9" fmla="*/ 90 h 23"/>
                <a:gd name="T10" fmla="*/ 942 w 77"/>
                <a:gd name="T11" fmla="*/ 430 h 23"/>
                <a:gd name="T12" fmla="*/ 1181 w 77"/>
                <a:gd name="T13" fmla="*/ 395 h 23"/>
                <a:gd name="T14" fmla="*/ 1193 w 77"/>
                <a:gd name="T15" fmla="*/ 337 h 23"/>
                <a:gd name="T16" fmla="*/ 1163 w 77"/>
                <a:gd name="T17" fmla="*/ 316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23">
                  <a:moveTo>
                    <a:pt x="74" y="17"/>
                  </a:moveTo>
                  <a:cubicBezTo>
                    <a:pt x="69" y="19"/>
                    <a:pt x="65" y="19"/>
                    <a:pt x="60" y="19"/>
                  </a:cubicBezTo>
                  <a:cubicBezTo>
                    <a:pt x="44" y="19"/>
                    <a:pt x="25" y="10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4" y="13"/>
                    <a:pt x="42" y="23"/>
                    <a:pt x="60" y="23"/>
                  </a:cubicBezTo>
                  <a:cubicBezTo>
                    <a:pt x="65" y="23"/>
                    <a:pt x="70" y="22"/>
                    <a:pt x="75" y="21"/>
                  </a:cubicBezTo>
                  <a:cubicBezTo>
                    <a:pt x="76" y="20"/>
                    <a:pt x="77" y="19"/>
                    <a:pt x="76" y="18"/>
                  </a:cubicBezTo>
                  <a:cubicBezTo>
                    <a:pt x="76" y="17"/>
                    <a:pt x="75" y="16"/>
                    <a:pt x="7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2898">
              <a:extLst>
                <a:ext uri="{FF2B5EF4-FFF2-40B4-BE49-F238E27FC236}">
                  <a16:creationId xmlns:a16="http://schemas.microsoft.com/office/drawing/2014/main" id="{A8D24B11-8010-4171-8751-25FB8F048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965"/>
              <a:ext cx="585" cy="499"/>
            </a:xfrm>
            <a:custGeom>
              <a:avLst/>
              <a:gdLst>
                <a:gd name="T0" fmla="*/ 2770 w 234"/>
                <a:gd name="T1" fmla="*/ 77 h 187"/>
                <a:gd name="T2" fmla="*/ 3095 w 234"/>
                <a:gd name="T3" fmla="*/ 512 h 187"/>
                <a:gd name="T4" fmla="*/ 3408 w 234"/>
                <a:gd name="T5" fmla="*/ 1161 h 187"/>
                <a:gd name="T6" fmla="*/ 3595 w 234"/>
                <a:gd name="T7" fmla="*/ 1921 h 187"/>
                <a:gd name="T8" fmla="*/ 3583 w 234"/>
                <a:gd name="T9" fmla="*/ 2207 h 187"/>
                <a:gd name="T10" fmla="*/ 3438 w 234"/>
                <a:gd name="T11" fmla="*/ 2663 h 187"/>
                <a:gd name="T12" fmla="*/ 3345 w 234"/>
                <a:gd name="T13" fmla="*/ 2962 h 187"/>
                <a:gd name="T14" fmla="*/ 3188 w 234"/>
                <a:gd name="T15" fmla="*/ 3189 h 187"/>
                <a:gd name="T16" fmla="*/ 2938 w 234"/>
                <a:gd name="T17" fmla="*/ 3269 h 187"/>
                <a:gd name="T18" fmla="*/ 2675 w 234"/>
                <a:gd name="T19" fmla="*/ 3290 h 187"/>
                <a:gd name="T20" fmla="*/ 2458 w 234"/>
                <a:gd name="T21" fmla="*/ 3384 h 187"/>
                <a:gd name="T22" fmla="*/ 2313 w 234"/>
                <a:gd name="T23" fmla="*/ 3418 h 187"/>
                <a:gd name="T24" fmla="*/ 2283 w 234"/>
                <a:gd name="T25" fmla="*/ 3418 h 187"/>
                <a:gd name="T26" fmla="*/ 2270 w 234"/>
                <a:gd name="T27" fmla="*/ 3384 h 187"/>
                <a:gd name="T28" fmla="*/ 2220 w 234"/>
                <a:gd name="T29" fmla="*/ 3384 h 187"/>
                <a:gd name="T30" fmla="*/ 1875 w 234"/>
                <a:gd name="T31" fmla="*/ 3474 h 187"/>
                <a:gd name="T32" fmla="*/ 1083 w 234"/>
                <a:gd name="T33" fmla="*/ 3133 h 187"/>
                <a:gd name="T34" fmla="*/ 595 w 234"/>
                <a:gd name="T35" fmla="*/ 2949 h 187"/>
                <a:gd name="T36" fmla="*/ 458 w 234"/>
                <a:gd name="T37" fmla="*/ 2906 h 187"/>
                <a:gd name="T38" fmla="*/ 300 w 234"/>
                <a:gd name="T39" fmla="*/ 2757 h 187"/>
                <a:gd name="T40" fmla="*/ 125 w 234"/>
                <a:gd name="T41" fmla="*/ 2492 h 187"/>
                <a:gd name="T42" fmla="*/ 63 w 234"/>
                <a:gd name="T43" fmla="*/ 2244 h 187"/>
                <a:gd name="T44" fmla="*/ 63 w 234"/>
                <a:gd name="T45" fmla="*/ 2185 h 187"/>
                <a:gd name="T46" fmla="*/ 33 w 234"/>
                <a:gd name="T47" fmla="*/ 2129 h 187"/>
                <a:gd name="T48" fmla="*/ 0 w 234"/>
                <a:gd name="T49" fmla="*/ 2164 h 187"/>
                <a:gd name="T50" fmla="*/ 0 w 234"/>
                <a:gd name="T51" fmla="*/ 2244 h 187"/>
                <a:gd name="T52" fmla="*/ 63 w 234"/>
                <a:gd name="T53" fmla="*/ 2527 h 187"/>
                <a:gd name="T54" fmla="*/ 250 w 234"/>
                <a:gd name="T55" fmla="*/ 2791 h 187"/>
                <a:gd name="T56" fmla="*/ 425 w 234"/>
                <a:gd name="T57" fmla="*/ 2983 h 187"/>
                <a:gd name="T58" fmla="*/ 675 w 234"/>
                <a:gd name="T59" fmla="*/ 3039 h 187"/>
                <a:gd name="T60" fmla="*/ 1050 w 234"/>
                <a:gd name="T61" fmla="*/ 3210 h 187"/>
                <a:gd name="T62" fmla="*/ 1875 w 234"/>
                <a:gd name="T63" fmla="*/ 3554 h 187"/>
                <a:gd name="T64" fmla="*/ 2250 w 234"/>
                <a:gd name="T65" fmla="*/ 3440 h 187"/>
                <a:gd name="T66" fmla="*/ 2238 w 234"/>
                <a:gd name="T67" fmla="*/ 3405 h 187"/>
                <a:gd name="T68" fmla="*/ 2208 w 234"/>
                <a:gd name="T69" fmla="*/ 3418 h 187"/>
                <a:gd name="T70" fmla="*/ 2250 w 234"/>
                <a:gd name="T71" fmla="*/ 3474 h 187"/>
                <a:gd name="T72" fmla="*/ 2313 w 234"/>
                <a:gd name="T73" fmla="*/ 3496 h 187"/>
                <a:gd name="T74" fmla="*/ 2488 w 234"/>
                <a:gd name="T75" fmla="*/ 3461 h 187"/>
                <a:gd name="T76" fmla="*/ 2688 w 234"/>
                <a:gd name="T77" fmla="*/ 3362 h 187"/>
                <a:gd name="T78" fmla="*/ 2938 w 234"/>
                <a:gd name="T79" fmla="*/ 3346 h 187"/>
                <a:gd name="T80" fmla="*/ 3220 w 234"/>
                <a:gd name="T81" fmla="*/ 3248 h 187"/>
                <a:gd name="T82" fmla="*/ 3408 w 234"/>
                <a:gd name="T83" fmla="*/ 3005 h 187"/>
                <a:gd name="T84" fmla="*/ 3500 w 234"/>
                <a:gd name="T85" fmla="*/ 2698 h 187"/>
                <a:gd name="T86" fmla="*/ 3645 w 234"/>
                <a:gd name="T87" fmla="*/ 2223 h 187"/>
                <a:gd name="T88" fmla="*/ 3658 w 234"/>
                <a:gd name="T89" fmla="*/ 1921 h 187"/>
                <a:gd name="T90" fmla="*/ 3470 w 234"/>
                <a:gd name="T91" fmla="*/ 1118 h 187"/>
                <a:gd name="T92" fmla="*/ 3158 w 234"/>
                <a:gd name="T93" fmla="*/ 478 h 187"/>
                <a:gd name="T94" fmla="*/ 2800 w 234"/>
                <a:gd name="T95" fmla="*/ 21 h 187"/>
                <a:gd name="T96" fmla="*/ 2770 w 234"/>
                <a:gd name="T97" fmla="*/ 35 h 187"/>
                <a:gd name="T98" fmla="*/ 2770 w 234"/>
                <a:gd name="T99" fmla="*/ 77 h 1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34" h="187">
                  <a:moveTo>
                    <a:pt x="177" y="4"/>
                  </a:moveTo>
                  <a:cubicBezTo>
                    <a:pt x="184" y="8"/>
                    <a:pt x="191" y="17"/>
                    <a:pt x="198" y="27"/>
                  </a:cubicBezTo>
                  <a:cubicBezTo>
                    <a:pt x="205" y="37"/>
                    <a:pt x="212" y="49"/>
                    <a:pt x="218" y="61"/>
                  </a:cubicBezTo>
                  <a:cubicBezTo>
                    <a:pt x="226" y="75"/>
                    <a:pt x="230" y="87"/>
                    <a:pt x="230" y="101"/>
                  </a:cubicBezTo>
                  <a:cubicBezTo>
                    <a:pt x="230" y="106"/>
                    <a:pt x="230" y="111"/>
                    <a:pt x="229" y="116"/>
                  </a:cubicBezTo>
                  <a:cubicBezTo>
                    <a:pt x="227" y="123"/>
                    <a:pt x="225" y="131"/>
                    <a:pt x="220" y="140"/>
                  </a:cubicBezTo>
                  <a:cubicBezTo>
                    <a:pt x="218" y="146"/>
                    <a:pt x="216" y="151"/>
                    <a:pt x="214" y="156"/>
                  </a:cubicBezTo>
                  <a:cubicBezTo>
                    <a:pt x="212" y="160"/>
                    <a:pt x="209" y="164"/>
                    <a:pt x="204" y="168"/>
                  </a:cubicBezTo>
                  <a:cubicBezTo>
                    <a:pt x="200" y="170"/>
                    <a:pt x="194" y="171"/>
                    <a:pt x="188" y="172"/>
                  </a:cubicBezTo>
                  <a:cubicBezTo>
                    <a:pt x="182" y="172"/>
                    <a:pt x="176" y="172"/>
                    <a:pt x="171" y="173"/>
                  </a:cubicBezTo>
                  <a:cubicBezTo>
                    <a:pt x="165" y="175"/>
                    <a:pt x="161" y="177"/>
                    <a:pt x="157" y="178"/>
                  </a:cubicBezTo>
                  <a:cubicBezTo>
                    <a:pt x="153" y="180"/>
                    <a:pt x="150" y="180"/>
                    <a:pt x="148" y="180"/>
                  </a:cubicBezTo>
                  <a:cubicBezTo>
                    <a:pt x="147" y="180"/>
                    <a:pt x="147" y="180"/>
                    <a:pt x="146" y="180"/>
                  </a:cubicBezTo>
                  <a:cubicBezTo>
                    <a:pt x="146" y="180"/>
                    <a:pt x="145" y="179"/>
                    <a:pt x="145" y="178"/>
                  </a:cubicBezTo>
                  <a:cubicBezTo>
                    <a:pt x="144" y="177"/>
                    <a:pt x="143" y="177"/>
                    <a:pt x="142" y="178"/>
                  </a:cubicBezTo>
                  <a:cubicBezTo>
                    <a:pt x="135" y="181"/>
                    <a:pt x="128" y="183"/>
                    <a:pt x="120" y="183"/>
                  </a:cubicBezTo>
                  <a:cubicBezTo>
                    <a:pt x="103" y="183"/>
                    <a:pt x="86" y="175"/>
                    <a:pt x="69" y="165"/>
                  </a:cubicBezTo>
                  <a:cubicBezTo>
                    <a:pt x="54" y="157"/>
                    <a:pt x="45" y="156"/>
                    <a:pt x="38" y="155"/>
                  </a:cubicBezTo>
                  <a:cubicBezTo>
                    <a:pt x="35" y="155"/>
                    <a:pt x="32" y="154"/>
                    <a:pt x="29" y="153"/>
                  </a:cubicBezTo>
                  <a:cubicBezTo>
                    <a:pt x="26" y="152"/>
                    <a:pt x="23" y="149"/>
                    <a:pt x="19" y="145"/>
                  </a:cubicBezTo>
                  <a:cubicBezTo>
                    <a:pt x="14" y="139"/>
                    <a:pt x="10" y="135"/>
                    <a:pt x="8" y="131"/>
                  </a:cubicBezTo>
                  <a:cubicBezTo>
                    <a:pt x="5" y="127"/>
                    <a:pt x="4" y="123"/>
                    <a:pt x="4" y="118"/>
                  </a:cubicBezTo>
                  <a:cubicBezTo>
                    <a:pt x="4" y="117"/>
                    <a:pt x="4" y="116"/>
                    <a:pt x="4" y="115"/>
                  </a:cubicBezTo>
                  <a:cubicBezTo>
                    <a:pt x="4" y="113"/>
                    <a:pt x="4" y="112"/>
                    <a:pt x="2" y="112"/>
                  </a:cubicBezTo>
                  <a:cubicBezTo>
                    <a:pt x="1" y="112"/>
                    <a:pt x="0" y="113"/>
                    <a:pt x="0" y="114"/>
                  </a:cubicBezTo>
                  <a:cubicBezTo>
                    <a:pt x="0" y="116"/>
                    <a:pt x="0" y="117"/>
                    <a:pt x="0" y="118"/>
                  </a:cubicBezTo>
                  <a:cubicBezTo>
                    <a:pt x="0" y="124"/>
                    <a:pt x="2" y="129"/>
                    <a:pt x="4" y="133"/>
                  </a:cubicBezTo>
                  <a:cubicBezTo>
                    <a:pt x="7" y="138"/>
                    <a:pt x="11" y="142"/>
                    <a:pt x="16" y="147"/>
                  </a:cubicBezTo>
                  <a:cubicBezTo>
                    <a:pt x="20" y="152"/>
                    <a:pt x="24" y="155"/>
                    <a:pt x="27" y="157"/>
                  </a:cubicBezTo>
                  <a:cubicBezTo>
                    <a:pt x="33" y="159"/>
                    <a:pt x="37" y="159"/>
                    <a:pt x="43" y="160"/>
                  </a:cubicBezTo>
                  <a:cubicBezTo>
                    <a:pt x="49" y="161"/>
                    <a:pt x="56" y="163"/>
                    <a:pt x="67" y="169"/>
                  </a:cubicBezTo>
                  <a:cubicBezTo>
                    <a:pt x="84" y="179"/>
                    <a:pt x="102" y="187"/>
                    <a:pt x="120" y="187"/>
                  </a:cubicBezTo>
                  <a:cubicBezTo>
                    <a:pt x="128" y="187"/>
                    <a:pt x="136" y="185"/>
                    <a:pt x="144" y="181"/>
                  </a:cubicBezTo>
                  <a:cubicBezTo>
                    <a:pt x="143" y="179"/>
                    <a:pt x="143" y="179"/>
                    <a:pt x="143" y="179"/>
                  </a:cubicBezTo>
                  <a:cubicBezTo>
                    <a:pt x="141" y="180"/>
                    <a:pt x="141" y="180"/>
                    <a:pt x="141" y="180"/>
                  </a:cubicBezTo>
                  <a:cubicBezTo>
                    <a:pt x="142" y="182"/>
                    <a:pt x="143" y="183"/>
                    <a:pt x="144" y="183"/>
                  </a:cubicBezTo>
                  <a:cubicBezTo>
                    <a:pt x="145" y="184"/>
                    <a:pt x="147" y="184"/>
                    <a:pt x="148" y="184"/>
                  </a:cubicBezTo>
                  <a:cubicBezTo>
                    <a:pt x="151" y="184"/>
                    <a:pt x="155" y="183"/>
                    <a:pt x="159" y="182"/>
                  </a:cubicBezTo>
                  <a:cubicBezTo>
                    <a:pt x="162" y="181"/>
                    <a:pt x="167" y="179"/>
                    <a:pt x="172" y="177"/>
                  </a:cubicBezTo>
                  <a:cubicBezTo>
                    <a:pt x="176" y="176"/>
                    <a:pt x="182" y="176"/>
                    <a:pt x="188" y="176"/>
                  </a:cubicBezTo>
                  <a:cubicBezTo>
                    <a:pt x="194" y="175"/>
                    <a:pt x="201" y="175"/>
                    <a:pt x="206" y="171"/>
                  </a:cubicBezTo>
                  <a:cubicBezTo>
                    <a:pt x="212" y="167"/>
                    <a:pt x="216" y="162"/>
                    <a:pt x="218" y="158"/>
                  </a:cubicBezTo>
                  <a:cubicBezTo>
                    <a:pt x="220" y="153"/>
                    <a:pt x="221" y="148"/>
                    <a:pt x="224" y="142"/>
                  </a:cubicBezTo>
                  <a:cubicBezTo>
                    <a:pt x="228" y="133"/>
                    <a:pt x="231" y="125"/>
                    <a:pt x="233" y="117"/>
                  </a:cubicBezTo>
                  <a:cubicBezTo>
                    <a:pt x="234" y="111"/>
                    <a:pt x="234" y="106"/>
                    <a:pt x="234" y="101"/>
                  </a:cubicBezTo>
                  <a:cubicBezTo>
                    <a:pt x="234" y="86"/>
                    <a:pt x="229" y="73"/>
                    <a:pt x="222" y="59"/>
                  </a:cubicBezTo>
                  <a:cubicBezTo>
                    <a:pt x="215" y="47"/>
                    <a:pt x="209" y="35"/>
                    <a:pt x="202" y="25"/>
                  </a:cubicBezTo>
                  <a:cubicBezTo>
                    <a:pt x="194" y="14"/>
                    <a:pt x="187" y="5"/>
                    <a:pt x="179" y="1"/>
                  </a:cubicBezTo>
                  <a:cubicBezTo>
                    <a:pt x="178" y="0"/>
                    <a:pt x="177" y="1"/>
                    <a:pt x="177" y="2"/>
                  </a:cubicBezTo>
                  <a:cubicBezTo>
                    <a:pt x="176" y="3"/>
                    <a:pt x="176" y="4"/>
                    <a:pt x="177" y="4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2899">
              <a:extLst>
                <a:ext uri="{FF2B5EF4-FFF2-40B4-BE49-F238E27FC236}">
                  <a16:creationId xmlns:a16="http://schemas.microsoft.com/office/drawing/2014/main" id="{CC9FA085-6293-44E0-B6A6-3F394760C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880"/>
              <a:ext cx="290" cy="88"/>
            </a:xfrm>
            <a:custGeom>
              <a:avLst/>
              <a:gdLst>
                <a:gd name="T0" fmla="*/ 33 w 116"/>
                <a:gd name="T1" fmla="*/ 93 h 33"/>
                <a:gd name="T2" fmla="*/ 125 w 116"/>
                <a:gd name="T3" fmla="*/ 77 h 33"/>
                <a:gd name="T4" fmla="*/ 113 w 116"/>
                <a:gd name="T5" fmla="*/ 35 h 33"/>
                <a:gd name="T6" fmla="*/ 113 w 116"/>
                <a:gd name="T7" fmla="*/ 77 h 33"/>
                <a:gd name="T8" fmla="*/ 1750 w 116"/>
                <a:gd name="T9" fmla="*/ 627 h 33"/>
                <a:gd name="T10" fmla="*/ 1800 w 116"/>
                <a:gd name="T11" fmla="*/ 605 h 33"/>
                <a:gd name="T12" fmla="*/ 1800 w 116"/>
                <a:gd name="T13" fmla="*/ 568 h 33"/>
                <a:gd name="T14" fmla="*/ 125 w 116"/>
                <a:gd name="T15" fmla="*/ 0 h 33"/>
                <a:gd name="T16" fmla="*/ 113 w 116"/>
                <a:gd name="T17" fmla="*/ 0 h 33"/>
                <a:gd name="T18" fmla="*/ 33 w 116"/>
                <a:gd name="T19" fmla="*/ 21 h 33"/>
                <a:gd name="T20" fmla="*/ 0 w 116"/>
                <a:gd name="T21" fmla="*/ 77 h 33"/>
                <a:gd name="T22" fmla="*/ 33 w 116"/>
                <a:gd name="T23" fmla="*/ 93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33">
                  <a:moveTo>
                    <a:pt x="2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39" y="7"/>
                    <a:pt x="82" y="8"/>
                    <a:pt x="112" y="33"/>
                  </a:cubicBezTo>
                  <a:cubicBezTo>
                    <a:pt x="113" y="33"/>
                    <a:pt x="115" y="33"/>
                    <a:pt x="115" y="32"/>
                  </a:cubicBezTo>
                  <a:cubicBezTo>
                    <a:pt x="116" y="32"/>
                    <a:pt x="116" y="30"/>
                    <a:pt x="115" y="30"/>
                  </a:cubicBezTo>
                  <a:cubicBezTo>
                    <a:pt x="83" y="4"/>
                    <a:pt x="39" y="3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2900">
              <a:extLst>
                <a:ext uri="{FF2B5EF4-FFF2-40B4-BE49-F238E27FC236}">
                  <a16:creationId xmlns:a16="http://schemas.microsoft.com/office/drawing/2014/main" id="{E97A73B4-AFA1-49D9-B7C5-40C93F645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" y="1928"/>
              <a:ext cx="230" cy="272"/>
            </a:xfrm>
            <a:custGeom>
              <a:avLst/>
              <a:gdLst>
                <a:gd name="T0" fmla="*/ 863 w 92"/>
                <a:gd name="T1" fmla="*/ 1421 h 102"/>
                <a:gd name="T2" fmla="*/ 1033 w 92"/>
                <a:gd name="T3" fmla="*/ 1933 h 102"/>
                <a:gd name="T4" fmla="*/ 1250 w 92"/>
                <a:gd name="T5" fmla="*/ 1629 h 102"/>
                <a:gd name="T6" fmla="*/ 1095 w 92"/>
                <a:gd name="T7" fmla="*/ 947 h 102"/>
                <a:gd name="T8" fmla="*/ 688 w 92"/>
                <a:gd name="T9" fmla="*/ 1059 h 102"/>
                <a:gd name="T10" fmla="*/ 863 w 92"/>
                <a:gd name="T11" fmla="*/ 1421 h 102"/>
                <a:gd name="T12" fmla="*/ 613 w 92"/>
                <a:gd name="T13" fmla="*/ 888 h 102"/>
                <a:gd name="T14" fmla="*/ 970 w 92"/>
                <a:gd name="T15" fmla="*/ 627 h 102"/>
                <a:gd name="T16" fmla="*/ 845 w 92"/>
                <a:gd name="T17" fmla="*/ 0 h 102"/>
                <a:gd name="T18" fmla="*/ 0 w 92"/>
                <a:gd name="T19" fmla="*/ 285 h 102"/>
                <a:gd name="T20" fmla="*/ 63 w 92"/>
                <a:gd name="T21" fmla="*/ 264 h 102"/>
                <a:gd name="T22" fmla="*/ 613 w 92"/>
                <a:gd name="T23" fmla="*/ 888 h 1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102">
                  <a:moveTo>
                    <a:pt x="55" y="75"/>
                  </a:moveTo>
                  <a:cubicBezTo>
                    <a:pt x="60" y="84"/>
                    <a:pt x="64" y="93"/>
                    <a:pt x="66" y="102"/>
                  </a:cubicBezTo>
                  <a:cubicBezTo>
                    <a:pt x="70" y="94"/>
                    <a:pt x="75" y="89"/>
                    <a:pt x="80" y="86"/>
                  </a:cubicBezTo>
                  <a:cubicBezTo>
                    <a:pt x="92" y="78"/>
                    <a:pt x="82" y="51"/>
                    <a:pt x="70" y="50"/>
                  </a:cubicBezTo>
                  <a:cubicBezTo>
                    <a:pt x="64" y="50"/>
                    <a:pt x="59" y="50"/>
                    <a:pt x="44" y="56"/>
                  </a:cubicBezTo>
                  <a:cubicBezTo>
                    <a:pt x="48" y="62"/>
                    <a:pt x="52" y="68"/>
                    <a:pt x="55" y="75"/>
                  </a:cubicBezTo>
                  <a:close/>
                  <a:moveTo>
                    <a:pt x="39" y="47"/>
                  </a:moveTo>
                  <a:cubicBezTo>
                    <a:pt x="44" y="43"/>
                    <a:pt x="51" y="39"/>
                    <a:pt x="62" y="33"/>
                  </a:cubicBezTo>
                  <a:cubicBezTo>
                    <a:pt x="68" y="27"/>
                    <a:pt x="68" y="6"/>
                    <a:pt x="54" y="0"/>
                  </a:cubicBezTo>
                  <a:cubicBezTo>
                    <a:pt x="54" y="0"/>
                    <a:pt x="20" y="2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5" y="17"/>
                    <a:pt x="27" y="31"/>
                    <a:pt x="39" y="47"/>
                  </a:cubicBez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2901">
              <a:extLst>
                <a:ext uri="{FF2B5EF4-FFF2-40B4-BE49-F238E27FC236}">
                  <a16:creationId xmlns:a16="http://schemas.microsoft.com/office/drawing/2014/main" id="{EC5D0B26-8A2B-43F9-A962-F00F15DB5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560"/>
              <a:ext cx="788" cy="891"/>
            </a:xfrm>
            <a:custGeom>
              <a:avLst/>
              <a:gdLst>
                <a:gd name="T0" fmla="*/ 1689 w 315"/>
                <a:gd name="T1" fmla="*/ 5167 h 334"/>
                <a:gd name="T2" fmla="*/ 1676 w 315"/>
                <a:gd name="T3" fmla="*/ 5031 h 334"/>
                <a:gd name="T4" fmla="*/ 1689 w 315"/>
                <a:gd name="T5" fmla="*/ 4975 h 334"/>
                <a:gd name="T6" fmla="*/ 1771 w 315"/>
                <a:gd name="T7" fmla="*/ 4596 h 334"/>
                <a:gd name="T8" fmla="*/ 2004 w 315"/>
                <a:gd name="T9" fmla="*/ 3572 h 334"/>
                <a:gd name="T10" fmla="*/ 2034 w 315"/>
                <a:gd name="T11" fmla="*/ 3457 h 334"/>
                <a:gd name="T12" fmla="*/ 2054 w 315"/>
                <a:gd name="T13" fmla="*/ 3415 h 334"/>
                <a:gd name="T14" fmla="*/ 2066 w 315"/>
                <a:gd name="T15" fmla="*/ 3359 h 334"/>
                <a:gd name="T16" fmla="*/ 2084 w 315"/>
                <a:gd name="T17" fmla="*/ 3324 h 334"/>
                <a:gd name="T18" fmla="*/ 2096 w 315"/>
                <a:gd name="T19" fmla="*/ 3244 h 334"/>
                <a:gd name="T20" fmla="*/ 2116 w 315"/>
                <a:gd name="T21" fmla="*/ 3209 h 334"/>
                <a:gd name="T22" fmla="*/ 2129 w 315"/>
                <a:gd name="T23" fmla="*/ 3153 h 334"/>
                <a:gd name="T24" fmla="*/ 2146 w 315"/>
                <a:gd name="T25" fmla="*/ 3110 h 334"/>
                <a:gd name="T26" fmla="*/ 2159 w 315"/>
                <a:gd name="T27" fmla="*/ 3073 h 334"/>
                <a:gd name="T28" fmla="*/ 2179 w 315"/>
                <a:gd name="T29" fmla="*/ 3017 h 334"/>
                <a:gd name="T30" fmla="*/ 2191 w 315"/>
                <a:gd name="T31" fmla="*/ 2982 h 334"/>
                <a:gd name="T32" fmla="*/ 2209 w 315"/>
                <a:gd name="T33" fmla="*/ 2940 h 334"/>
                <a:gd name="T34" fmla="*/ 2221 w 315"/>
                <a:gd name="T35" fmla="*/ 2902 h 334"/>
                <a:gd name="T36" fmla="*/ 2241 w 315"/>
                <a:gd name="T37" fmla="*/ 2868 h 334"/>
                <a:gd name="T38" fmla="*/ 2271 w 315"/>
                <a:gd name="T39" fmla="*/ 2812 h 334"/>
                <a:gd name="T40" fmla="*/ 2284 w 315"/>
                <a:gd name="T41" fmla="*/ 2769 h 334"/>
                <a:gd name="T42" fmla="*/ 2304 w 315"/>
                <a:gd name="T43" fmla="*/ 2732 h 334"/>
                <a:gd name="T44" fmla="*/ 2316 w 315"/>
                <a:gd name="T45" fmla="*/ 2710 h 334"/>
                <a:gd name="T46" fmla="*/ 2334 w 315"/>
                <a:gd name="T47" fmla="*/ 2676 h 334"/>
                <a:gd name="T48" fmla="*/ 2346 w 315"/>
                <a:gd name="T49" fmla="*/ 2641 h 334"/>
                <a:gd name="T50" fmla="*/ 2379 w 315"/>
                <a:gd name="T51" fmla="*/ 2598 h 334"/>
                <a:gd name="T52" fmla="*/ 2397 w 315"/>
                <a:gd name="T53" fmla="*/ 2561 h 334"/>
                <a:gd name="T54" fmla="*/ 2409 w 315"/>
                <a:gd name="T55" fmla="*/ 2540 h 334"/>
                <a:gd name="T56" fmla="*/ 2429 w 315"/>
                <a:gd name="T57" fmla="*/ 2505 h 334"/>
                <a:gd name="T58" fmla="*/ 2459 w 315"/>
                <a:gd name="T59" fmla="*/ 2470 h 334"/>
                <a:gd name="T60" fmla="*/ 2472 w 315"/>
                <a:gd name="T61" fmla="*/ 2449 h 334"/>
                <a:gd name="T62" fmla="*/ 2492 w 315"/>
                <a:gd name="T63" fmla="*/ 2412 h 334"/>
                <a:gd name="T64" fmla="*/ 2504 w 315"/>
                <a:gd name="T65" fmla="*/ 2390 h 334"/>
                <a:gd name="T66" fmla="*/ 2534 w 315"/>
                <a:gd name="T67" fmla="*/ 2356 h 334"/>
                <a:gd name="T68" fmla="*/ 2554 w 315"/>
                <a:gd name="T69" fmla="*/ 2334 h 334"/>
                <a:gd name="T70" fmla="*/ 2567 w 315"/>
                <a:gd name="T71" fmla="*/ 2313 h 334"/>
                <a:gd name="T72" fmla="*/ 2584 w 315"/>
                <a:gd name="T73" fmla="*/ 2300 h 334"/>
                <a:gd name="T74" fmla="*/ 2584 w 315"/>
                <a:gd name="T75" fmla="*/ 2300 h 334"/>
                <a:gd name="T76" fmla="*/ 4663 w 315"/>
                <a:gd name="T77" fmla="*/ 1878 h 334"/>
                <a:gd name="T78" fmla="*/ 4725 w 315"/>
                <a:gd name="T79" fmla="*/ 1139 h 334"/>
                <a:gd name="T80" fmla="*/ 3943 w 315"/>
                <a:gd name="T81" fmla="*/ 1046 h 334"/>
                <a:gd name="T82" fmla="*/ 4725 w 315"/>
                <a:gd name="T83" fmla="*/ 931 h 334"/>
                <a:gd name="T84" fmla="*/ 4743 w 315"/>
                <a:gd name="T85" fmla="*/ 115 h 334"/>
                <a:gd name="T86" fmla="*/ 2084 w 315"/>
                <a:gd name="T87" fmla="*/ 77 h 334"/>
                <a:gd name="T88" fmla="*/ 1408 w 315"/>
                <a:gd name="T89" fmla="*/ 115 h 334"/>
                <a:gd name="T90" fmla="*/ 1408 w 315"/>
                <a:gd name="T91" fmla="*/ 136 h 334"/>
                <a:gd name="T92" fmla="*/ 1396 w 315"/>
                <a:gd name="T93" fmla="*/ 115 h 334"/>
                <a:gd name="T94" fmla="*/ 896 w 315"/>
                <a:gd name="T95" fmla="*/ 21 h 334"/>
                <a:gd name="T96" fmla="*/ 876 w 315"/>
                <a:gd name="T97" fmla="*/ 21 h 334"/>
                <a:gd name="T98" fmla="*/ 500 w 315"/>
                <a:gd name="T99" fmla="*/ 1958 h 334"/>
                <a:gd name="T100" fmla="*/ 520 w 315"/>
                <a:gd name="T101" fmla="*/ 1971 h 334"/>
                <a:gd name="T102" fmla="*/ 595 w 315"/>
                <a:gd name="T103" fmla="*/ 2428 h 334"/>
                <a:gd name="T104" fmla="*/ 595 w 315"/>
                <a:gd name="T105" fmla="*/ 2428 h 334"/>
                <a:gd name="T106" fmla="*/ 595 w 315"/>
                <a:gd name="T107" fmla="*/ 2428 h 334"/>
                <a:gd name="T108" fmla="*/ 375 w 315"/>
                <a:gd name="T109" fmla="*/ 3175 h 334"/>
                <a:gd name="T110" fmla="*/ 33 w 315"/>
                <a:gd name="T111" fmla="*/ 5637 h 334"/>
                <a:gd name="T112" fmla="*/ 1771 w 315"/>
                <a:gd name="T113" fmla="*/ 5578 h 334"/>
                <a:gd name="T114" fmla="*/ 1771 w 315"/>
                <a:gd name="T115" fmla="*/ 5522 h 334"/>
                <a:gd name="T116" fmla="*/ 1689 w 315"/>
                <a:gd name="T117" fmla="*/ 5167 h 3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15" h="334">
                  <a:moveTo>
                    <a:pt x="108" y="272"/>
                  </a:moveTo>
                  <a:cubicBezTo>
                    <a:pt x="107" y="270"/>
                    <a:pt x="107" y="267"/>
                    <a:pt x="107" y="265"/>
                  </a:cubicBezTo>
                  <a:cubicBezTo>
                    <a:pt x="108" y="264"/>
                    <a:pt x="108" y="263"/>
                    <a:pt x="108" y="262"/>
                  </a:cubicBezTo>
                  <a:cubicBezTo>
                    <a:pt x="109" y="256"/>
                    <a:pt x="111" y="249"/>
                    <a:pt x="113" y="242"/>
                  </a:cubicBezTo>
                  <a:cubicBezTo>
                    <a:pt x="116" y="222"/>
                    <a:pt x="122" y="207"/>
                    <a:pt x="128" y="188"/>
                  </a:cubicBezTo>
                  <a:cubicBezTo>
                    <a:pt x="129" y="186"/>
                    <a:pt x="130" y="184"/>
                    <a:pt x="130" y="182"/>
                  </a:cubicBezTo>
                  <a:cubicBezTo>
                    <a:pt x="130" y="182"/>
                    <a:pt x="131" y="181"/>
                    <a:pt x="131" y="180"/>
                  </a:cubicBezTo>
                  <a:cubicBezTo>
                    <a:pt x="131" y="179"/>
                    <a:pt x="132" y="178"/>
                    <a:pt x="132" y="177"/>
                  </a:cubicBezTo>
                  <a:cubicBezTo>
                    <a:pt x="132" y="176"/>
                    <a:pt x="133" y="175"/>
                    <a:pt x="133" y="175"/>
                  </a:cubicBezTo>
                  <a:cubicBezTo>
                    <a:pt x="133" y="174"/>
                    <a:pt x="134" y="172"/>
                    <a:pt x="134" y="171"/>
                  </a:cubicBezTo>
                  <a:cubicBezTo>
                    <a:pt x="134" y="171"/>
                    <a:pt x="135" y="170"/>
                    <a:pt x="135" y="169"/>
                  </a:cubicBezTo>
                  <a:cubicBezTo>
                    <a:pt x="135" y="168"/>
                    <a:pt x="136" y="167"/>
                    <a:pt x="136" y="166"/>
                  </a:cubicBezTo>
                  <a:cubicBezTo>
                    <a:pt x="136" y="166"/>
                    <a:pt x="137" y="165"/>
                    <a:pt x="137" y="164"/>
                  </a:cubicBezTo>
                  <a:cubicBezTo>
                    <a:pt x="137" y="163"/>
                    <a:pt x="138" y="162"/>
                    <a:pt x="138" y="162"/>
                  </a:cubicBezTo>
                  <a:cubicBezTo>
                    <a:pt x="138" y="161"/>
                    <a:pt x="139" y="160"/>
                    <a:pt x="139" y="159"/>
                  </a:cubicBezTo>
                  <a:cubicBezTo>
                    <a:pt x="139" y="159"/>
                    <a:pt x="140" y="158"/>
                    <a:pt x="140" y="157"/>
                  </a:cubicBezTo>
                  <a:cubicBezTo>
                    <a:pt x="141" y="156"/>
                    <a:pt x="141" y="156"/>
                    <a:pt x="141" y="155"/>
                  </a:cubicBezTo>
                  <a:cubicBezTo>
                    <a:pt x="142" y="154"/>
                    <a:pt x="142" y="153"/>
                    <a:pt x="142" y="153"/>
                  </a:cubicBezTo>
                  <a:cubicBezTo>
                    <a:pt x="143" y="152"/>
                    <a:pt x="143" y="151"/>
                    <a:pt x="143" y="151"/>
                  </a:cubicBezTo>
                  <a:cubicBezTo>
                    <a:pt x="144" y="150"/>
                    <a:pt x="144" y="149"/>
                    <a:pt x="145" y="148"/>
                  </a:cubicBezTo>
                  <a:cubicBezTo>
                    <a:pt x="145" y="148"/>
                    <a:pt x="145" y="147"/>
                    <a:pt x="146" y="146"/>
                  </a:cubicBezTo>
                  <a:cubicBezTo>
                    <a:pt x="146" y="146"/>
                    <a:pt x="147" y="145"/>
                    <a:pt x="147" y="144"/>
                  </a:cubicBezTo>
                  <a:cubicBezTo>
                    <a:pt x="147" y="144"/>
                    <a:pt x="148" y="143"/>
                    <a:pt x="148" y="143"/>
                  </a:cubicBezTo>
                  <a:cubicBezTo>
                    <a:pt x="148" y="142"/>
                    <a:pt x="149" y="141"/>
                    <a:pt x="149" y="141"/>
                  </a:cubicBezTo>
                  <a:cubicBezTo>
                    <a:pt x="150" y="140"/>
                    <a:pt x="150" y="139"/>
                    <a:pt x="150" y="139"/>
                  </a:cubicBezTo>
                  <a:cubicBezTo>
                    <a:pt x="151" y="138"/>
                    <a:pt x="151" y="138"/>
                    <a:pt x="152" y="137"/>
                  </a:cubicBezTo>
                  <a:cubicBezTo>
                    <a:pt x="152" y="136"/>
                    <a:pt x="152" y="136"/>
                    <a:pt x="153" y="135"/>
                  </a:cubicBezTo>
                  <a:cubicBezTo>
                    <a:pt x="153" y="135"/>
                    <a:pt x="154" y="134"/>
                    <a:pt x="154" y="134"/>
                  </a:cubicBezTo>
                  <a:cubicBezTo>
                    <a:pt x="155" y="133"/>
                    <a:pt x="155" y="133"/>
                    <a:pt x="155" y="132"/>
                  </a:cubicBezTo>
                  <a:cubicBezTo>
                    <a:pt x="156" y="131"/>
                    <a:pt x="156" y="131"/>
                    <a:pt x="157" y="130"/>
                  </a:cubicBezTo>
                  <a:cubicBezTo>
                    <a:pt x="157" y="130"/>
                    <a:pt x="157" y="129"/>
                    <a:pt x="158" y="129"/>
                  </a:cubicBezTo>
                  <a:cubicBezTo>
                    <a:pt x="158" y="128"/>
                    <a:pt x="159" y="128"/>
                    <a:pt x="159" y="127"/>
                  </a:cubicBezTo>
                  <a:cubicBezTo>
                    <a:pt x="160" y="127"/>
                    <a:pt x="160" y="126"/>
                    <a:pt x="160" y="126"/>
                  </a:cubicBezTo>
                  <a:cubicBezTo>
                    <a:pt x="161" y="125"/>
                    <a:pt x="161" y="125"/>
                    <a:pt x="162" y="124"/>
                  </a:cubicBezTo>
                  <a:cubicBezTo>
                    <a:pt x="162" y="124"/>
                    <a:pt x="163" y="124"/>
                    <a:pt x="163" y="123"/>
                  </a:cubicBezTo>
                  <a:cubicBezTo>
                    <a:pt x="163" y="123"/>
                    <a:pt x="164" y="122"/>
                    <a:pt x="164" y="122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206" y="81"/>
                    <a:pt x="261" y="101"/>
                    <a:pt x="298" y="99"/>
                  </a:cubicBezTo>
                  <a:cubicBezTo>
                    <a:pt x="310" y="96"/>
                    <a:pt x="312" y="63"/>
                    <a:pt x="302" y="60"/>
                  </a:cubicBezTo>
                  <a:cubicBezTo>
                    <a:pt x="302" y="60"/>
                    <a:pt x="291" y="57"/>
                    <a:pt x="252" y="55"/>
                  </a:cubicBezTo>
                  <a:cubicBezTo>
                    <a:pt x="252" y="55"/>
                    <a:pt x="279" y="51"/>
                    <a:pt x="302" y="49"/>
                  </a:cubicBezTo>
                  <a:cubicBezTo>
                    <a:pt x="314" y="47"/>
                    <a:pt x="315" y="10"/>
                    <a:pt x="303" y="6"/>
                  </a:cubicBezTo>
                  <a:cubicBezTo>
                    <a:pt x="255" y="6"/>
                    <a:pt x="183" y="0"/>
                    <a:pt x="133" y="4"/>
                  </a:cubicBezTo>
                  <a:cubicBezTo>
                    <a:pt x="116" y="5"/>
                    <a:pt x="102" y="6"/>
                    <a:pt x="90" y="6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6"/>
                    <a:pt x="89" y="6"/>
                  </a:cubicBezTo>
                  <a:cubicBezTo>
                    <a:pt x="75" y="6"/>
                    <a:pt x="65" y="4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37" y="10"/>
                    <a:pt x="18" y="39"/>
                    <a:pt x="32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9" y="107"/>
                    <a:pt x="41" y="113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6" y="137"/>
                    <a:pt x="31" y="150"/>
                    <a:pt x="24" y="167"/>
                  </a:cubicBezTo>
                  <a:cubicBezTo>
                    <a:pt x="7" y="210"/>
                    <a:pt x="0" y="257"/>
                    <a:pt x="2" y="297"/>
                  </a:cubicBezTo>
                  <a:cubicBezTo>
                    <a:pt x="0" y="334"/>
                    <a:pt x="111" y="322"/>
                    <a:pt x="113" y="294"/>
                  </a:cubicBezTo>
                  <a:cubicBezTo>
                    <a:pt x="113" y="293"/>
                    <a:pt x="113" y="292"/>
                    <a:pt x="113" y="291"/>
                  </a:cubicBezTo>
                  <a:cubicBezTo>
                    <a:pt x="110" y="285"/>
                    <a:pt x="108" y="279"/>
                    <a:pt x="108" y="272"/>
                  </a:cubicBezTo>
                  <a:close/>
                </a:path>
              </a:pathLst>
            </a:custGeom>
            <a:solidFill>
              <a:srgbClr val="AF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2902">
              <a:extLst>
                <a:ext uri="{FF2B5EF4-FFF2-40B4-BE49-F238E27FC236}">
                  <a16:creationId xmlns:a16="http://schemas.microsoft.com/office/drawing/2014/main" id="{D67F3E5D-D2FA-4C67-823D-1B1A0FD67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851"/>
              <a:ext cx="103" cy="381"/>
            </a:xfrm>
            <a:custGeom>
              <a:avLst/>
              <a:gdLst>
                <a:gd name="T0" fmla="*/ 588 w 41"/>
                <a:gd name="T1" fmla="*/ 56 h 143"/>
                <a:gd name="T2" fmla="*/ 588 w 41"/>
                <a:gd name="T3" fmla="*/ 136 h 143"/>
                <a:gd name="T4" fmla="*/ 568 w 41"/>
                <a:gd name="T5" fmla="*/ 341 h 143"/>
                <a:gd name="T6" fmla="*/ 568 w 41"/>
                <a:gd name="T7" fmla="*/ 362 h 143"/>
                <a:gd name="T8" fmla="*/ 568 w 41"/>
                <a:gd name="T9" fmla="*/ 362 h 143"/>
                <a:gd name="T10" fmla="*/ 600 w 41"/>
                <a:gd name="T11" fmla="*/ 362 h 143"/>
                <a:gd name="T12" fmla="*/ 600 w 41"/>
                <a:gd name="T13" fmla="*/ 320 h 143"/>
                <a:gd name="T14" fmla="*/ 600 w 41"/>
                <a:gd name="T15" fmla="*/ 320 h 143"/>
                <a:gd name="T16" fmla="*/ 568 w 41"/>
                <a:gd name="T17" fmla="*/ 341 h 143"/>
                <a:gd name="T18" fmla="*/ 347 w 41"/>
                <a:gd name="T19" fmla="*/ 1079 h 143"/>
                <a:gd name="T20" fmla="*/ 0 w 41"/>
                <a:gd name="T21" fmla="*/ 2670 h 143"/>
                <a:gd name="T22" fmla="*/ 33 w 41"/>
                <a:gd name="T23" fmla="*/ 2704 h 143"/>
                <a:gd name="T24" fmla="*/ 63 w 41"/>
                <a:gd name="T25" fmla="*/ 2670 h 143"/>
                <a:gd name="T26" fmla="*/ 409 w 41"/>
                <a:gd name="T27" fmla="*/ 1114 h 143"/>
                <a:gd name="T28" fmla="*/ 631 w 41"/>
                <a:gd name="T29" fmla="*/ 362 h 143"/>
                <a:gd name="T30" fmla="*/ 600 w 41"/>
                <a:gd name="T31" fmla="*/ 362 h 143"/>
                <a:gd name="T32" fmla="*/ 600 w 41"/>
                <a:gd name="T33" fmla="*/ 397 h 143"/>
                <a:gd name="T34" fmla="*/ 600 w 41"/>
                <a:gd name="T35" fmla="*/ 397 h 143"/>
                <a:gd name="T36" fmla="*/ 618 w 41"/>
                <a:gd name="T37" fmla="*/ 376 h 143"/>
                <a:gd name="T38" fmla="*/ 631 w 41"/>
                <a:gd name="T39" fmla="*/ 341 h 143"/>
                <a:gd name="T40" fmla="*/ 631 w 41"/>
                <a:gd name="T41" fmla="*/ 341 h 143"/>
                <a:gd name="T42" fmla="*/ 600 w 41"/>
                <a:gd name="T43" fmla="*/ 362 h 143"/>
                <a:gd name="T44" fmla="*/ 631 w 41"/>
                <a:gd name="T45" fmla="*/ 362 h 143"/>
                <a:gd name="T46" fmla="*/ 651 w 41"/>
                <a:gd name="T47" fmla="*/ 136 h 143"/>
                <a:gd name="T48" fmla="*/ 631 w 41"/>
                <a:gd name="T49" fmla="*/ 35 h 143"/>
                <a:gd name="T50" fmla="*/ 600 w 41"/>
                <a:gd name="T51" fmla="*/ 0 h 143"/>
                <a:gd name="T52" fmla="*/ 588 w 41"/>
                <a:gd name="T53" fmla="*/ 56 h 14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1" h="143">
                  <a:moveTo>
                    <a:pt x="37" y="3"/>
                  </a:moveTo>
                  <a:cubicBezTo>
                    <a:pt x="37" y="4"/>
                    <a:pt x="37" y="5"/>
                    <a:pt x="37" y="7"/>
                  </a:cubicBezTo>
                  <a:cubicBezTo>
                    <a:pt x="37" y="10"/>
                    <a:pt x="37" y="14"/>
                    <a:pt x="36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7"/>
                    <a:pt x="36" y="17"/>
                    <a:pt x="36" y="18"/>
                  </a:cubicBezTo>
                  <a:cubicBezTo>
                    <a:pt x="34" y="27"/>
                    <a:pt x="29" y="40"/>
                    <a:pt x="22" y="57"/>
                  </a:cubicBezTo>
                  <a:cubicBezTo>
                    <a:pt x="12" y="82"/>
                    <a:pt x="4" y="112"/>
                    <a:pt x="0" y="141"/>
                  </a:cubicBezTo>
                  <a:cubicBezTo>
                    <a:pt x="0" y="142"/>
                    <a:pt x="1" y="143"/>
                    <a:pt x="2" y="143"/>
                  </a:cubicBezTo>
                  <a:cubicBezTo>
                    <a:pt x="3" y="143"/>
                    <a:pt x="4" y="142"/>
                    <a:pt x="4" y="141"/>
                  </a:cubicBezTo>
                  <a:cubicBezTo>
                    <a:pt x="8" y="113"/>
                    <a:pt x="16" y="83"/>
                    <a:pt x="26" y="59"/>
                  </a:cubicBezTo>
                  <a:cubicBezTo>
                    <a:pt x="33" y="41"/>
                    <a:pt x="37" y="2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9" y="20"/>
                  </a:cubicBezTo>
                  <a:cubicBezTo>
                    <a:pt x="40" y="20"/>
                    <a:pt x="40" y="19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4"/>
                    <a:pt x="41" y="11"/>
                    <a:pt x="41" y="7"/>
                  </a:cubicBezTo>
                  <a:cubicBezTo>
                    <a:pt x="41" y="5"/>
                    <a:pt x="41" y="3"/>
                    <a:pt x="40" y="2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7" y="0"/>
                    <a:pt x="36" y="2"/>
                    <a:pt x="3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2903">
              <a:extLst>
                <a:ext uri="{FF2B5EF4-FFF2-40B4-BE49-F238E27FC236}">
                  <a16:creationId xmlns:a16="http://schemas.microsoft.com/office/drawing/2014/main" id="{3B415463-61FB-4C8F-BCEF-92F10B72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280"/>
              <a:ext cx="190" cy="277"/>
            </a:xfrm>
            <a:custGeom>
              <a:avLst/>
              <a:gdLst>
                <a:gd name="T0" fmla="*/ 1175 w 76"/>
                <a:gd name="T1" fmla="*/ 1907 h 104"/>
                <a:gd name="T2" fmla="*/ 50 w 76"/>
                <a:gd name="T3" fmla="*/ 21 h 104"/>
                <a:gd name="T4" fmla="*/ 0 w 76"/>
                <a:gd name="T5" fmla="*/ 21 h 104"/>
                <a:gd name="T6" fmla="*/ 20 w 76"/>
                <a:gd name="T7" fmla="*/ 77 h 104"/>
                <a:gd name="T8" fmla="*/ 1113 w 76"/>
                <a:gd name="T9" fmla="*/ 1928 h 104"/>
                <a:gd name="T10" fmla="*/ 1158 w 76"/>
                <a:gd name="T11" fmla="*/ 1944 h 104"/>
                <a:gd name="T12" fmla="*/ 1175 w 76"/>
                <a:gd name="T13" fmla="*/ 1907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04">
                  <a:moveTo>
                    <a:pt x="75" y="101"/>
                  </a:moveTo>
                  <a:cubicBezTo>
                    <a:pt x="60" y="61"/>
                    <a:pt x="37" y="26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4" y="29"/>
                    <a:pt x="56" y="63"/>
                    <a:pt x="71" y="102"/>
                  </a:cubicBezTo>
                  <a:cubicBezTo>
                    <a:pt x="72" y="103"/>
                    <a:pt x="73" y="104"/>
                    <a:pt x="74" y="103"/>
                  </a:cubicBezTo>
                  <a:cubicBezTo>
                    <a:pt x="75" y="103"/>
                    <a:pt x="76" y="102"/>
                    <a:pt x="75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2904">
              <a:extLst>
                <a:ext uri="{FF2B5EF4-FFF2-40B4-BE49-F238E27FC236}">
                  <a16:creationId xmlns:a16="http://schemas.microsoft.com/office/drawing/2014/main" id="{A633790B-40E5-4E1A-B60A-9139A0D93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165"/>
              <a:ext cx="60" cy="539"/>
            </a:xfrm>
            <a:custGeom>
              <a:avLst/>
              <a:gdLst>
                <a:gd name="T0" fmla="*/ 0 w 24"/>
                <a:gd name="T1" fmla="*/ 35 h 202"/>
                <a:gd name="T2" fmla="*/ 113 w 24"/>
                <a:gd name="T3" fmla="*/ 990 h 202"/>
                <a:gd name="T4" fmla="*/ 113 w 24"/>
                <a:gd name="T5" fmla="*/ 1062 h 202"/>
                <a:gd name="T6" fmla="*/ 188 w 24"/>
                <a:gd name="T7" fmla="*/ 3610 h 202"/>
                <a:gd name="T8" fmla="*/ 220 w 24"/>
                <a:gd name="T9" fmla="*/ 3645 h 202"/>
                <a:gd name="T10" fmla="*/ 220 w 24"/>
                <a:gd name="T11" fmla="*/ 3645 h 202"/>
                <a:gd name="T12" fmla="*/ 220 w 24"/>
                <a:gd name="T13" fmla="*/ 3610 h 202"/>
                <a:gd name="T14" fmla="*/ 188 w 24"/>
                <a:gd name="T15" fmla="*/ 3589 h 202"/>
                <a:gd name="T16" fmla="*/ 188 w 24"/>
                <a:gd name="T17" fmla="*/ 3610 h 202"/>
                <a:gd name="T18" fmla="*/ 188 w 24"/>
                <a:gd name="T19" fmla="*/ 3632 h 202"/>
                <a:gd name="T20" fmla="*/ 238 w 24"/>
                <a:gd name="T21" fmla="*/ 3725 h 202"/>
                <a:gd name="T22" fmla="*/ 333 w 24"/>
                <a:gd name="T23" fmla="*/ 3816 h 202"/>
                <a:gd name="T24" fmla="*/ 375 w 24"/>
                <a:gd name="T25" fmla="*/ 3816 h 202"/>
                <a:gd name="T26" fmla="*/ 363 w 24"/>
                <a:gd name="T27" fmla="*/ 3760 h 202"/>
                <a:gd name="T28" fmla="*/ 283 w 24"/>
                <a:gd name="T29" fmla="*/ 3688 h 202"/>
                <a:gd name="T30" fmla="*/ 250 w 24"/>
                <a:gd name="T31" fmla="*/ 3632 h 202"/>
                <a:gd name="T32" fmla="*/ 220 w 24"/>
                <a:gd name="T33" fmla="*/ 3632 h 202"/>
                <a:gd name="T34" fmla="*/ 250 w 24"/>
                <a:gd name="T35" fmla="*/ 3632 h 202"/>
                <a:gd name="T36" fmla="*/ 250 w 24"/>
                <a:gd name="T37" fmla="*/ 3610 h 202"/>
                <a:gd name="T38" fmla="*/ 250 w 24"/>
                <a:gd name="T39" fmla="*/ 3573 h 202"/>
                <a:gd name="T40" fmla="*/ 220 w 24"/>
                <a:gd name="T41" fmla="*/ 3573 h 202"/>
                <a:gd name="T42" fmla="*/ 220 w 24"/>
                <a:gd name="T43" fmla="*/ 3573 h 202"/>
                <a:gd name="T44" fmla="*/ 220 w 24"/>
                <a:gd name="T45" fmla="*/ 3610 h 202"/>
                <a:gd name="T46" fmla="*/ 250 w 24"/>
                <a:gd name="T47" fmla="*/ 3610 h 202"/>
                <a:gd name="T48" fmla="*/ 175 w 24"/>
                <a:gd name="T49" fmla="*/ 1062 h 202"/>
                <a:gd name="T50" fmla="*/ 175 w 24"/>
                <a:gd name="T51" fmla="*/ 990 h 202"/>
                <a:gd name="T52" fmla="*/ 63 w 24"/>
                <a:gd name="T53" fmla="*/ 21 h 202"/>
                <a:gd name="T54" fmla="*/ 33 w 24"/>
                <a:gd name="T55" fmla="*/ 0 h 202"/>
                <a:gd name="T56" fmla="*/ 0 w 24"/>
                <a:gd name="T57" fmla="*/ 35 h 20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4" h="202">
                  <a:moveTo>
                    <a:pt x="0" y="2"/>
                  </a:moveTo>
                  <a:cubicBezTo>
                    <a:pt x="4" y="20"/>
                    <a:pt x="7" y="38"/>
                    <a:pt x="7" y="52"/>
                  </a:cubicBezTo>
                  <a:cubicBezTo>
                    <a:pt x="7" y="53"/>
                    <a:pt x="7" y="55"/>
                    <a:pt x="7" y="56"/>
                  </a:cubicBezTo>
                  <a:cubicBezTo>
                    <a:pt x="7" y="118"/>
                    <a:pt x="11" y="150"/>
                    <a:pt x="12" y="190"/>
                  </a:cubicBezTo>
                  <a:cubicBezTo>
                    <a:pt x="12" y="191"/>
                    <a:pt x="13" y="192"/>
                    <a:pt x="14" y="192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2" y="193"/>
                    <a:pt x="13" y="195"/>
                    <a:pt x="15" y="196"/>
                  </a:cubicBezTo>
                  <a:cubicBezTo>
                    <a:pt x="16" y="198"/>
                    <a:pt x="18" y="200"/>
                    <a:pt x="21" y="201"/>
                  </a:cubicBezTo>
                  <a:cubicBezTo>
                    <a:pt x="22" y="202"/>
                    <a:pt x="23" y="202"/>
                    <a:pt x="24" y="201"/>
                  </a:cubicBezTo>
                  <a:cubicBezTo>
                    <a:pt x="24" y="200"/>
                    <a:pt x="24" y="199"/>
                    <a:pt x="23" y="198"/>
                  </a:cubicBezTo>
                  <a:cubicBezTo>
                    <a:pt x="21" y="196"/>
                    <a:pt x="19" y="195"/>
                    <a:pt x="18" y="194"/>
                  </a:cubicBezTo>
                  <a:cubicBezTo>
                    <a:pt x="17" y="192"/>
                    <a:pt x="16" y="191"/>
                    <a:pt x="16" y="191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" y="189"/>
                    <a:pt x="16" y="189"/>
                    <a:pt x="16" y="188"/>
                  </a:cubicBezTo>
                  <a:cubicBezTo>
                    <a:pt x="16" y="188"/>
                    <a:pt x="15" y="188"/>
                    <a:pt x="14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5" y="150"/>
                    <a:pt x="11" y="117"/>
                    <a:pt x="11" y="56"/>
                  </a:cubicBezTo>
                  <a:cubicBezTo>
                    <a:pt x="11" y="55"/>
                    <a:pt x="11" y="53"/>
                    <a:pt x="11" y="52"/>
                  </a:cubicBezTo>
                  <a:cubicBezTo>
                    <a:pt x="11" y="37"/>
                    <a:pt x="8" y="20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2905">
              <a:extLst>
                <a:ext uri="{FF2B5EF4-FFF2-40B4-BE49-F238E27FC236}">
                  <a16:creationId xmlns:a16="http://schemas.microsoft.com/office/drawing/2014/main" id="{8570E7AA-EAF9-4616-A49E-C830DB4EB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216"/>
              <a:ext cx="22" cy="16"/>
            </a:xfrm>
            <a:custGeom>
              <a:avLst/>
              <a:gdLst>
                <a:gd name="T0" fmla="*/ 0 w 9"/>
                <a:gd name="T1" fmla="*/ 115 h 6"/>
                <a:gd name="T2" fmla="*/ 13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2" y="6"/>
                    <a:pt x="5" y="3"/>
                    <a:pt x="9" y="0"/>
                  </a:cubicBezTo>
                </a:path>
              </a:pathLst>
            </a:custGeom>
            <a:solidFill>
              <a:srgbClr val="FAF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2906">
              <a:extLst>
                <a:ext uri="{FF2B5EF4-FFF2-40B4-BE49-F238E27FC236}">
                  <a16:creationId xmlns:a16="http://schemas.microsoft.com/office/drawing/2014/main" id="{11BBD7D1-3761-4A37-8C32-CB6D3B6A0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0" y="1280"/>
              <a:ext cx="782" cy="1061"/>
            </a:xfrm>
            <a:custGeom>
              <a:avLst/>
              <a:gdLst>
                <a:gd name="T0" fmla="*/ 4869 w 313"/>
                <a:gd name="T1" fmla="*/ 2026 h 398"/>
                <a:gd name="T2" fmla="*/ 3683 w 313"/>
                <a:gd name="T3" fmla="*/ 0 h 398"/>
                <a:gd name="T4" fmla="*/ 3653 w 313"/>
                <a:gd name="T5" fmla="*/ 77 h 398"/>
                <a:gd name="T6" fmla="*/ 4807 w 313"/>
                <a:gd name="T7" fmla="*/ 2047 h 398"/>
                <a:gd name="T8" fmla="*/ 4869 w 313"/>
                <a:gd name="T9" fmla="*/ 2026 h 398"/>
                <a:gd name="T10" fmla="*/ 2966 w 313"/>
                <a:gd name="T11" fmla="*/ 2082 h 398"/>
                <a:gd name="T12" fmla="*/ 3603 w 313"/>
                <a:gd name="T13" fmla="*/ 2047 h 398"/>
                <a:gd name="T14" fmla="*/ 4257 w 313"/>
                <a:gd name="T15" fmla="*/ 2026 h 398"/>
                <a:gd name="T16" fmla="*/ 4837 w 313"/>
                <a:gd name="T17" fmla="*/ 2026 h 398"/>
                <a:gd name="T18" fmla="*/ 4882 w 313"/>
                <a:gd name="T19" fmla="*/ 2026 h 398"/>
                <a:gd name="T20" fmla="*/ 4869 w 313"/>
                <a:gd name="T21" fmla="*/ 1989 h 398"/>
                <a:gd name="T22" fmla="*/ 4849 w 313"/>
                <a:gd name="T23" fmla="*/ 1898 h 398"/>
                <a:gd name="T24" fmla="*/ 4787 w 313"/>
                <a:gd name="T25" fmla="*/ 1911 h 398"/>
                <a:gd name="T26" fmla="*/ 4819 w 313"/>
                <a:gd name="T27" fmla="*/ 2010 h 398"/>
                <a:gd name="T28" fmla="*/ 4849 w 313"/>
                <a:gd name="T29" fmla="*/ 1989 h 398"/>
                <a:gd name="T30" fmla="*/ 4849 w 313"/>
                <a:gd name="T31" fmla="*/ 1954 h 398"/>
                <a:gd name="T32" fmla="*/ 4257 w 313"/>
                <a:gd name="T33" fmla="*/ 1954 h 398"/>
                <a:gd name="T34" fmla="*/ 3590 w 313"/>
                <a:gd name="T35" fmla="*/ 1967 h 398"/>
                <a:gd name="T36" fmla="*/ 2966 w 313"/>
                <a:gd name="T37" fmla="*/ 2010 h 398"/>
                <a:gd name="T38" fmla="*/ 2966 w 313"/>
                <a:gd name="T39" fmla="*/ 2082 h 398"/>
                <a:gd name="T40" fmla="*/ 0 w 313"/>
                <a:gd name="T41" fmla="*/ 2764 h 398"/>
                <a:gd name="T42" fmla="*/ 0 w 313"/>
                <a:gd name="T43" fmla="*/ 2807 h 398"/>
                <a:gd name="T44" fmla="*/ 30 w 313"/>
                <a:gd name="T45" fmla="*/ 3162 h 398"/>
                <a:gd name="T46" fmla="*/ 62 w 313"/>
                <a:gd name="T47" fmla="*/ 3524 h 398"/>
                <a:gd name="T48" fmla="*/ 62 w 313"/>
                <a:gd name="T49" fmla="*/ 3937 h 398"/>
                <a:gd name="T50" fmla="*/ 217 w 313"/>
                <a:gd name="T51" fmla="*/ 5721 h 398"/>
                <a:gd name="T52" fmla="*/ 250 w 313"/>
                <a:gd name="T53" fmla="*/ 5721 h 398"/>
                <a:gd name="T54" fmla="*/ 217 w 313"/>
                <a:gd name="T55" fmla="*/ 5721 h 398"/>
                <a:gd name="T56" fmla="*/ 217 w 313"/>
                <a:gd name="T57" fmla="*/ 5742 h 398"/>
                <a:gd name="T58" fmla="*/ 217 w 313"/>
                <a:gd name="T59" fmla="*/ 5742 h 398"/>
                <a:gd name="T60" fmla="*/ 217 w 313"/>
                <a:gd name="T61" fmla="*/ 5756 h 398"/>
                <a:gd name="T62" fmla="*/ 625 w 313"/>
                <a:gd name="T63" fmla="*/ 6497 h 398"/>
                <a:gd name="T64" fmla="*/ 667 w 313"/>
                <a:gd name="T65" fmla="*/ 6630 h 398"/>
                <a:gd name="T66" fmla="*/ 687 w 313"/>
                <a:gd name="T67" fmla="*/ 6822 h 398"/>
                <a:gd name="T68" fmla="*/ 625 w 313"/>
                <a:gd name="T69" fmla="*/ 7518 h 398"/>
                <a:gd name="T70" fmla="*/ 687 w 313"/>
                <a:gd name="T71" fmla="*/ 7539 h 398"/>
                <a:gd name="T72" fmla="*/ 750 w 313"/>
                <a:gd name="T73" fmla="*/ 6822 h 398"/>
                <a:gd name="T74" fmla="*/ 730 w 313"/>
                <a:gd name="T75" fmla="*/ 6609 h 398"/>
                <a:gd name="T76" fmla="*/ 667 w 313"/>
                <a:gd name="T77" fmla="*/ 6438 h 398"/>
                <a:gd name="T78" fmla="*/ 262 w 313"/>
                <a:gd name="T79" fmla="*/ 5721 h 398"/>
                <a:gd name="T80" fmla="*/ 250 w 313"/>
                <a:gd name="T81" fmla="*/ 5742 h 398"/>
                <a:gd name="T82" fmla="*/ 280 w 313"/>
                <a:gd name="T83" fmla="*/ 5721 h 398"/>
                <a:gd name="T84" fmla="*/ 280 w 313"/>
                <a:gd name="T85" fmla="*/ 5721 h 398"/>
                <a:gd name="T86" fmla="*/ 280 w 313"/>
                <a:gd name="T87" fmla="*/ 5721 h 398"/>
                <a:gd name="T88" fmla="*/ 280 w 313"/>
                <a:gd name="T89" fmla="*/ 5721 h 398"/>
                <a:gd name="T90" fmla="*/ 125 w 313"/>
                <a:gd name="T91" fmla="*/ 3937 h 398"/>
                <a:gd name="T92" fmla="*/ 125 w 313"/>
                <a:gd name="T93" fmla="*/ 3524 h 398"/>
                <a:gd name="T94" fmla="*/ 92 w 313"/>
                <a:gd name="T95" fmla="*/ 3148 h 398"/>
                <a:gd name="T96" fmla="*/ 62 w 313"/>
                <a:gd name="T97" fmla="*/ 2807 h 398"/>
                <a:gd name="T98" fmla="*/ 62 w 313"/>
                <a:gd name="T99" fmla="*/ 2764 h 398"/>
                <a:gd name="T100" fmla="*/ 0 w 313"/>
                <a:gd name="T101" fmla="*/ 2764 h 3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3" h="398">
                  <a:moveTo>
                    <a:pt x="312" y="107"/>
                  </a:moveTo>
                  <a:cubicBezTo>
                    <a:pt x="299" y="63"/>
                    <a:pt x="276" y="21"/>
                    <a:pt x="236" y="0"/>
                  </a:cubicBezTo>
                  <a:cubicBezTo>
                    <a:pt x="234" y="4"/>
                    <a:pt x="234" y="4"/>
                    <a:pt x="234" y="4"/>
                  </a:cubicBezTo>
                  <a:cubicBezTo>
                    <a:pt x="273" y="24"/>
                    <a:pt x="296" y="65"/>
                    <a:pt x="308" y="108"/>
                  </a:cubicBezTo>
                  <a:cubicBezTo>
                    <a:pt x="312" y="107"/>
                    <a:pt x="312" y="107"/>
                    <a:pt x="312" y="107"/>
                  </a:cubicBezTo>
                  <a:moveTo>
                    <a:pt x="190" y="110"/>
                  </a:moveTo>
                  <a:cubicBezTo>
                    <a:pt x="201" y="110"/>
                    <a:pt x="215" y="109"/>
                    <a:pt x="231" y="108"/>
                  </a:cubicBezTo>
                  <a:cubicBezTo>
                    <a:pt x="244" y="107"/>
                    <a:pt x="258" y="107"/>
                    <a:pt x="273" y="107"/>
                  </a:cubicBezTo>
                  <a:cubicBezTo>
                    <a:pt x="285" y="107"/>
                    <a:pt x="298" y="107"/>
                    <a:pt x="310" y="107"/>
                  </a:cubicBezTo>
                  <a:cubicBezTo>
                    <a:pt x="313" y="107"/>
                    <a:pt x="313" y="107"/>
                    <a:pt x="313" y="107"/>
                  </a:cubicBezTo>
                  <a:cubicBezTo>
                    <a:pt x="312" y="105"/>
                    <a:pt x="312" y="105"/>
                    <a:pt x="312" y="105"/>
                  </a:cubicBezTo>
                  <a:cubicBezTo>
                    <a:pt x="312" y="103"/>
                    <a:pt x="312" y="102"/>
                    <a:pt x="311" y="100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8" y="103"/>
                    <a:pt x="308" y="104"/>
                    <a:pt x="309" y="106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3"/>
                    <a:pt x="311" y="103"/>
                    <a:pt x="311" y="103"/>
                  </a:cubicBezTo>
                  <a:cubicBezTo>
                    <a:pt x="298" y="103"/>
                    <a:pt x="286" y="103"/>
                    <a:pt x="273" y="103"/>
                  </a:cubicBezTo>
                  <a:cubicBezTo>
                    <a:pt x="258" y="103"/>
                    <a:pt x="243" y="103"/>
                    <a:pt x="230" y="104"/>
                  </a:cubicBezTo>
                  <a:cubicBezTo>
                    <a:pt x="214" y="105"/>
                    <a:pt x="201" y="106"/>
                    <a:pt x="190" y="106"/>
                  </a:cubicBezTo>
                  <a:cubicBezTo>
                    <a:pt x="190" y="110"/>
                    <a:pt x="190" y="110"/>
                    <a:pt x="190" y="110"/>
                  </a:cubicBezTo>
                  <a:moveTo>
                    <a:pt x="0" y="146"/>
                  </a:moveTo>
                  <a:cubicBezTo>
                    <a:pt x="0" y="147"/>
                    <a:pt x="0" y="147"/>
                    <a:pt x="0" y="148"/>
                  </a:cubicBezTo>
                  <a:cubicBezTo>
                    <a:pt x="0" y="152"/>
                    <a:pt x="1" y="160"/>
                    <a:pt x="2" y="167"/>
                  </a:cubicBezTo>
                  <a:cubicBezTo>
                    <a:pt x="3" y="174"/>
                    <a:pt x="4" y="181"/>
                    <a:pt x="4" y="186"/>
                  </a:cubicBezTo>
                  <a:cubicBezTo>
                    <a:pt x="4" y="192"/>
                    <a:pt x="4" y="200"/>
                    <a:pt x="4" y="208"/>
                  </a:cubicBezTo>
                  <a:cubicBezTo>
                    <a:pt x="4" y="233"/>
                    <a:pt x="5" y="266"/>
                    <a:pt x="14" y="302"/>
                  </a:cubicBezTo>
                  <a:cubicBezTo>
                    <a:pt x="16" y="302"/>
                    <a:pt x="16" y="302"/>
                    <a:pt x="16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3"/>
                    <a:pt x="14" y="303"/>
                    <a:pt x="14" y="303"/>
                  </a:cubicBezTo>
                  <a:cubicBezTo>
                    <a:pt x="14" y="303"/>
                    <a:pt x="14" y="303"/>
                    <a:pt x="14" y="303"/>
                  </a:cubicBezTo>
                  <a:cubicBezTo>
                    <a:pt x="14" y="304"/>
                    <a:pt x="14" y="304"/>
                    <a:pt x="14" y="304"/>
                  </a:cubicBezTo>
                  <a:cubicBezTo>
                    <a:pt x="22" y="317"/>
                    <a:pt x="28" y="327"/>
                    <a:pt x="40" y="343"/>
                  </a:cubicBezTo>
                  <a:cubicBezTo>
                    <a:pt x="41" y="344"/>
                    <a:pt x="42" y="347"/>
                    <a:pt x="43" y="350"/>
                  </a:cubicBezTo>
                  <a:cubicBezTo>
                    <a:pt x="43" y="353"/>
                    <a:pt x="44" y="356"/>
                    <a:pt x="44" y="360"/>
                  </a:cubicBezTo>
                  <a:cubicBezTo>
                    <a:pt x="44" y="371"/>
                    <a:pt x="42" y="386"/>
                    <a:pt x="40" y="397"/>
                  </a:cubicBezTo>
                  <a:cubicBezTo>
                    <a:pt x="44" y="398"/>
                    <a:pt x="44" y="398"/>
                    <a:pt x="44" y="398"/>
                  </a:cubicBezTo>
                  <a:cubicBezTo>
                    <a:pt x="46" y="386"/>
                    <a:pt x="48" y="372"/>
                    <a:pt x="48" y="360"/>
                  </a:cubicBezTo>
                  <a:cubicBezTo>
                    <a:pt x="48" y="356"/>
                    <a:pt x="47" y="352"/>
                    <a:pt x="47" y="349"/>
                  </a:cubicBezTo>
                  <a:cubicBezTo>
                    <a:pt x="46" y="346"/>
                    <a:pt x="45" y="343"/>
                    <a:pt x="43" y="340"/>
                  </a:cubicBezTo>
                  <a:cubicBezTo>
                    <a:pt x="31" y="325"/>
                    <a:pt x="26" y="315"/>
                    <a:pt x="17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9" y="266"/>
                    <a:pt x="8" y="233"/>
                    <a:pt x="8" y="208"/>
                  </a:cubicBezTo>
                  <a:cubicBezTo>
                    <a:pt x="8" y="200"/>
                    <a:pt x="8" y="192"/>
                    <a:pt x="8" y="186"/>
                  </a:cubicBezTo>
                  <a:cubicBezTo>
                    <a:pt x="8" y="181"/>
                    <a:pt x="7" y="174"/>
                    <a:pt x="6" y="166"/>
                  </a:cubicBezTo>
                  <a:cubicBezTo>
                    <a:pt x="5" y="159"/>
                    <a:pt x="4" y="152"/>
                    <a:pt x="4" y="148"/>
                  </a:cubicBezTo>
                  <a:cubicBezTo>
                    <a:pt x="4" y="147"/>
                    <a:pt x="4" y="147"/>
                    <a:pt x="4" y="146"/>
                  </a:cubicBezTo>
                  <a:cubicBezTo>
                    <a:pt x="0" y="146"/>
                    <a:pt x="0" y="146"/>
                    <a:pt x="0" y="146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2907">
              <a:extLst>
                <a:ext uri="{FF2B5EF4-FFF2-40B4-BE49-F238E27FC236}">
                  <a16:creationId xmlns:a16="http://schemas.microsoft.com/office/drawing/2014/main" id="{FBA98B1B-D5E2-41B2-A58B-8F9D42EFD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563"/>
              <a:ext cx="613" cy="34"/>
            </a:xfrm>
            <a:custGeom>
              <a:avLst/>
              <a:gdLst>
                <a:gd name="T0" fmla="*/ 3806 w 245"/>
                <a:gd name="T1" fmla="*/ 110 h 13"/>
                <a:gd name="T2" fmla="*/ 2209 w 245"/>
                <a:gd name="T3" fmla="*/ 68 h 13"/>
                <a:gd name="T4" fmla="*/ 1301 w 245"/>
                <a:gd name="T5" fmla="*/ 110 h 13"/>
                <a:gd name="T6" fmla="*/ 658 w 245"/>
                <a:gd name="T7" fmla="*/ 144 h 13"/>
                <a:gd name="T8" fmla="*/ 646 w 245"/>
                <a:gd name="T9" fmla="*/ 144 h 13"/>
                <a:gd name="T10" fmla="*/ 613 w 245"/>
                <a:gd name="T11" fmla="*/ 165 h 13"/>
                <a:gd name="T12" fmla="*/ 613 w 245"/>
                <a:gd name="T13" fmla="*/ 165 h 13"/>
                <a:gd name="T14" fmla="*/ 626 w 245"/>
                <a:gd name="T15" fmla="*/ 199 h 13"/>
                <a:gd name="T16" fmla="*/ 658 w 245"/>
                <a:gd name="T17" fmla="*/ 199 h 13"/>
                <a:gd name="T18" fmla="*/ 658 w 245"/>
                <a:gd name="T19" fmla="*/ 178 h 13"/>
                <a:gd name="T20" fmla="*/ 658 w 245"/>
                <a:gd name="T21" fmla="*/ 165 h 13"/>
                <a:gd name="T22" fmla="*/ 626 w 245"/>
                <a:gd name="T23" fmla="*/ 144 h 13"/>
                <a:gd name="T24" fmla="*/ 63 w 245"/>
                <a:gd name="T25" fmla="*/ 21 h 13"/>
                <a:gd name="T26" fmla="*/ 50 w 245"/>
                <a:gd name="T27" fmla="*/ 55 h 13"/>
                <a:gd name="T28" fmla="*/ 63 w 245"/>
                <a:gd name="T29" fmla="*/ 21 h 13"/>
                <a:gd name="T30" fmla="*/ 50 w 245"/>
                <a:gd name="T31" fmla="*/ 21 h 13"/>
                <a:gd name="T32" fmla="*/ 0 w 245"/>
                <a:gd name="T33" fmla="*/ 21 h 13"/>
                <a:gd name="T34" fmla="*/ 20 w 245"/>
                <a:gd name="T35" fmla="*/ 68 h 13"/>
                <a:gd name="T36" fmla="*/ 33 w 245"/>
                <a:gd name="T37" fmla="*/ 68 h 13"/>
                <a:gd name="T38" fmla="*/ 33 w 245"/>
                <a:gd name="T39" fmla="*/ 89 h 13"/>
                <a:gd name="T40" fmla="*/ 626 w 245"/>
                <a:gd name="T41" fmla="*/ 212 h 13"/>
                <a:gd name="T42" fmla="*/ 626 w 245"/>
                <a:gd name="T43" fmla="*/ 178 h 13"/>
                <a:gd name="T44" fmla="*/ 595 w 245"/>
                <a:gd name="T45" fmla="*/ 199 h 13"/>
                <a:gd name="T46" fmla="*/ 595 w 245"/>
                <a:gd name="T47" fmla="*/ 199 h 13"/>
                <a:gd name="T48" fmla="*/ 595 w 245"/>
                <a:gd name="T49" fmla="*/ 199 h 13"/>
                <a:gd name="T50" fmla="*/ 595 w 245"/>
                <a:gd name="T51" fmla="*/ 199 h 13"/>
                <a:gd name="T52" fmla="*/ 595 w 245"/>
                <a:gd name="T53" fmla="*/ 199 h 13"/>
                <a:gd name="T54" fmla="*/ 595 w 245"/>
                <a:gd name="T55" fmla="*/ 199 h 13"/>
                <a:gd name="T56" fmla="*/ 613 w 245"/>
                <a:gd name="T57" fmla="*/ 178 h 13"/>
                <a:gd name="T58" fmla="*/ 595 w 245"/>
                <a:gd name="T59" fmla="*/ 178 h 13"/>
                <a:gd name="T60" fmla="*/ 595 w 245"/>
                <a:gd name="T61" fmla="*/ 199 h 13"/>
                <a:gd name="T62" fmla="*/ 613 w 245"/>
                <a:gd name="T63" fmla="*/ 178 h 13"/>
                <a:gd name="T64" fmla="*/ 595 w 245"/>
                <a:gd name="T65" fmla="*/ 178 h 13"/>
                <a:gd name="T66" fmla="*/ 626 w 245"/>
                <a:gd name="T67" fmla="*/ 178 h 13"/>
                <a:gd name="T68" fmla="*/ 595 w 245"/>
                <a:gd name="T69" fmla="*/ 178 h 13"/>
                <a:gd name="T70" fmla="*/ 595 w 245"/>
                <a:gd name="T71" fmla="*/ 178 h 13"/>
                <a:gd name="T72" fmla="*/ 626 w 245"/>
                <a:gd name="T73" fmla="*/ 178 h 13"/>
                <a:gd name="T74" fmla="*/ 595 w 245"/>
                <a:gd name="T75" fmla="*/ 178 h 13"/>
                <a:gd name="T76" fmla="*/ 613 w 245"/>
                <a:gd name="T77" fmla="*/ 212 h 13"/>
                <a:gd name="T78" fmla="*/ 646 w 245"/>
                <a:gd name="T79" fmla="*/ 212 h 13"/>
                <a:gd name="T80" fmla="*/ 658 w 245"/>
                <a:gd name="T81" fmla="*/ 212 h 13"/>
                <a:gd name="T82" fmla="*/ 646 w 245"/>
                <a:gd name="T83" fmla="*/ 178 h 13"/>
                <a:gd name="T84" fmla="*/ 646 w 245"/>
                <a:gd name="T85" fmla="*/ 212 h 13"/>
                <a:gd name="T86" fmla="*/ 658 w 245"/>
                <a:gd name="T87" fmla="*/ 212 h 13"/>
                <a:gd name="T88" fmla="*/ 1301 w 245"/>
                <a:gd name="T89" fmla="*/ 178 h 13"/>
                <a:gd name="T90" fmla="*/ 2209 w 245"/>
                <a:gd name="T91" fmla="*/ 144 h 13"/>
                <a:gd name="T92" fmla="*/ 3806 w 245"/>
                <a:gd name="T93" fmla="*/ 178 h 13"/>
                <a:gd name="T94" fmla="*/ 3838 w 245"/>
                <a:gd name="T95" fmla="*/ 144 h 13"/>
                <a:gd name="T96" fmla="*/ 3806 w 245"/>
                <a:gd name="T97" fmla="*/ 110 h 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5" h="13">
                  <a:moveTo>
                    <a:pt x="243" y="6"/>
                  </a:moveTo>
                  <a:cubicBezTo>
                    <a:pt x="213" y="6"/>
                    <a:pt x="176" y="4"/>
                    <a:pt x="141" y="4"/>
                  </a:cubicBezTo>
                  <a:cubicBezTo>
                    <a:pt x="121" y="4"/>
                    <a:pt x="101" y="5"/>
                    <a:pt x="83" y="6"/>
                  </a:cubicBezTo>
                  <a:cubicBezTo>
                    <a:pt x="66" y="7"/>
                    <a:pt x="53" y="8"/>
                    <a:pt x="42" y="8"/>
                  </a:cubicBezTo>
                  <a:cubicBezTo>
                    <a:pt x="42" y="8"/>
                    <a:pt x="41" y="8"/>
                    <a:pt x="41" y="8"/>
                  </a:cubicBezTo>
                  <a:cubicBezTo>
                    <a:pt x="40" y="8"/>
                    <a:pt x="40" y="8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9"/>
                  </a:cubicBezTo>
                  <a:cubicBezTo>
                    <a:pt x="41" y="8"/>
                    <a:pt x="41" y="8"/>
                    <a:pt x="40" y="8"/>
                  </a:cubicBezTo>
                  <a:cubicBezTo>
                    <a:pt x="26" y="8"/>
                    <a:pt x="11" y="4"/>
                    <a:pt x="4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0" y="8"/>
                    <a:pt x="25" y="12"/>
                    <a:pt x="40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8" y="12"/>
                    <a:pt x="39" y="12"/>
                  </a:cubicBezTo>
                  <a:cubicBezTo>
                    <a:pt x="40" y="13"/>
                    <a:pt x="41" y="13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53" y="12"/>
                    <a:pt x="67" y="11"/>
                    <a:pt x="83" y="10"/>
                  </a:cubicBezTo>
                  <a:cubicBezTo>
                    <a:pt x="101" y="9"/>
                    <a:pt x="121" y="8"/>
                    <a:pt x="141" y="8"/>
                  </a:cubicBezTo>
                  <a:cubicBezTo>
                    <a:pt x="176" y="8"/>
                    <a:pt x="213" y="10"/>
                    <a:pt x="243" y="10"/>
                  </a:cubicBezTo>
                  <a:cubicBezTo>
                    <a:pt x="245" y="10"/>
                    <a:pt x="245" y="9"/>
                    <a:pt x="245" y="8"/>
                  </a:cubicBezTo>
                  <a:cubicBezTo>
                    <a:pt x="245" y="7"/>
                    <a:pt x="245" y="6"/>
                    <a:pt x="24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2908">
              <a:extLst>
                <a:ext uri="{FF2B5EF4-FFF2-40B4-BE49-F238E27FC236}">
                  <a16:creationId xmlns:a16="http://schemas.microsoft.com/office/drawing/2014/main" id="{62CFB277-F69C-4E19-A863-19D254FB5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680"/>
              <a:ext cx="135" cy="32"/>
            </a:xfrm>
            <a:custGeom>
              <a:avLst/>
              <a:gdLst>
                <a:gd name="T0" fmla="*/ 20 w 54"/>
                <a:gd name="T1" fmla="*/ 227 h 12"/>
                <a:gd name="T2" fmla="*/ 33 w 54"/>
                <a:gd name="T3" fmla="*/ 227 h 12"/>
                <a:gd name="T4" fmla="*/ 813 w 54"/>
                <a:gd name="T5" fmla="*/ 77 h 12"/>
                <a:gd name="T6" fmla="*/ 845 w 54"/>
                <a:gd name="T7" fmla="*/ 77 h 12"/>
                <a:gd name="T8" fmla="*/ 845 w 54"/>
                <a:gd name="T9" fmla="*/ 0 h 12"/>
                <a:gd name="T10" fmla="*/ 813 w 54"/>
                <a:gd name="T11" fmla="*/ 0 h 12"/>
                <a:gd name="T12" fmla="*/ 0 w 54"/>
                <a:gd name="T13" fmla="*/ 149 h 12"/>
                <a:gd name="T14" fmla="*/ 20 w 54"/>
                <a:gd name="T15" fmla="*/ 22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12">
                  <a:moveTo>
                    <a:pt x="1" y="12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7" y="10"/>
                    <a:pt x="27" y="4"/>
                    <a:pt x="52" y="4"/>
                  </a:cubicBezTo>
                  <a:cubicBezTo>
                    <a:pt x="53" y="4"/>
                    <a:pt x="53" y="4"/>
                    <a:pt x="54" y="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23" y="0"/>
                    <a:pt x="0" y="8"/>
                    <a:pt x="0" y="8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259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2909">
              <a:extLst>
                <a:ext uri="{FF2B5EF4-FFF2-40B4-BE49-F238E27FC236}">
                  <a16:creationId xmlns:a16="http://schemas.microsoft.com/office/drawing/2014/main" id="{93ECFB5D-0C70-4DD0-A350-B395D84E8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701"/>
              <a:ext cx="142" cy="35"/>
            </a:xfrm>
            <a:custGeom>
              <a:avLst/>
              <a:gdLst>
                <a:gd name="T0" fmla="*/ 869 w 57"/>
                <a:gd name="T1" fmla="*/ 175 h 13"/>
                <a:gd name="T2" fmla="*/ 850 w 57"/>
                <a:gd name="T3" fmla="*/ 159 h 13"/>
                <a:gd name="T4" fmla="*/ 820 w 57"/>
                <a:gd name="T5" fmla="*/ 159 h 13"/>
                <a:gd name="T6" fmla="*/ 820 w 57"/>
                <a:gd name="T7" fmla="*/ 159 h 13"/>
                <a:gd name="T8" fmla="*/ 820 w 57"/>
                <a:gd name="T9" fmla="*/ 159 h 13"/>
                <a:gd name="T10" fmla="*/ 820 w 57"/>
                <a:gd name="T11" fmla="*/ 159 h 13"/>
                <a:gd name="T12" fmla="*/ 820 w 57"/>
                <a:gd name="T13" fmla="*/ 175 h 13"/>
                <a:gd name="T14" fmla="*/ 820 w 57"/>
                <a:gd name="T15" fmla="*/ 159 h 13"/>
                <a:gd name="T16" fmla="*/ 820 w 57"/>
                <a:gd name="T17" fmla="*/ 159 h 13"/>
                <a:gd name="T18" fmla="*/ 820 w 57"/>
                <a:gd name="T19" fmla="*/ 175 h 13"/>
                <a:gd name="T20" fmla="*/ 820 w 57"/>
                <a:gd name="T21" fmla="*/ 159 h 13"/>
                <a:gd name="T22" fmla="*/ 820 w 57"/>
                <a:gd name="T23" fmla="*/ 159 h 13"/>
                <a:gd name="T24" fmla="*/ 807 w 57"/>
                <a:gd name="T25" fmla="*/ 159 h 13"/>
                <a:gd name="T26" fmla="*/ 42 w 57"/>
                <a:gd name="T27" fmla="*/ 0 h 13"/>
                <a:gd name="T28" fmla="*/ 0 w 57"/>
                <a:gd name="T29" fmla="*/ 35 h 13"/>
                <a:gd name="T30" fmla="*/ 30 w 57"/>
                <a:gd name="T31" fmla="*/ 81 h 13"/>
                <a:gd name="T32" fmla="*/ 807 w 57"/>
                <a:gd name="T33" fmla="*/ 232 h 13"/>
                <a:gd name="T34" fmla="*/ 807 w 57"/>
                <a:gd name="T35" fmla="*/ 197 h 13"/>
                <a:gd name="T36" fmla="*/ 807 w 57"/>
                <a:gd name="T37" fmla="*/ 232 h 13"/>
                <a:gd name="T38" fmla="*/ 807 w 57"/>
                <a:gd name="T39" fmla="*/ 232 h 13"/>
                <a:gd name="T40" fmla="*/ 807 w 57"/>
                <a:gd name="T41" fmla="*/ 197 h 13"/>
                <a:gd name="T42" fmla="*/ 807 w 57"/>
                <a:gd name="T43" fmla="*/ 232 h 13"/>
                <a:gd name="T44" fmla="*/ 807 w 57"/>
                <a:gd name="T45" fmla="*/ 197 h 13"/>
                <a:gd name="T46" fmla="*/ 807 w 57"/>
                <a:gd name="T47" fmla="*/ 232 h 13"/>
                <a:gd name="T48" fmla="*/ 820 w 57"/>
                <a:gd name="T49" fmla="*/ 232 h 13"/>
                <a:gd name="T50" fmla="*/ 837 w 57"/>
                <a:gd name="T51" fmla="*/ 232 h 13"/>
                <a:gd name="T52" fmla="*/ 837 w 57"/>
                <a:gd name="T53" fmla="*/ 232 h 13"/>
                <a:gd name="T54" fmla="*/ 837 w 57"/>
                <a:gd name="T55" fmla="*/ 232 h 13"/>
                <a:gd name="T56" fmla="*/ 837 w 57"/>
                <a:gd name="T57" fmla="*/ 218 h 13"/>
                <a:gd name="T58" fmla="*/ 837 w 57"/>
                <a:gd name="T59" fmla="*/ 232 h 13"/>
                <a:gd name="T60" fmla="*/ 837 w 57"/>
                <a:gd name="T61" fmla="*/ 232 h 13"/>
                <a:gd name="T62" fmla="*/ 837 w 57"/>
                <a:gd name="T63" fmla="*/ 218 h 13"/>
                <a:gd name="T64" fmla="*/ 837 w 57"/>
                <a:gd name="T65" fmla="*/ 232 h 13"/>
                <a:gd name="T66" fmla="*/ 882 w 57"/>
                <a:gd name="T67" fmla="*/ 218 h 13"/>
                <a:gd name="T68" fmla="*/ 869 w 57"/>
                <a:gd name="T69" fmla="*/ 175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7" h="13">
                  <a:moveTo>
                    <a:pt x="56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54" y="8"/>
                    <a:pt x="54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37" y="8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6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6" y="12"/>
                    <a:pt x="57" y="11"/>
                  </a:cubicBezTo>
                  <a:cubicBezTo>
                    <a:pt x="57" y="10"/>
                    <a:pt x="57" y="9"/>
                    <a:pt x="5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2910">
              <a:extLst>
                <a:ext uri="{FF2B5EF4-FFF2-40B4-BE49-F238E27FC236}">
                  <a16:creationId xmlns:a16="http://schemas.microsoft.com/office/drawing/2014/main" id="{0D070AAD-2D31-4776-B571-CF9AEBB56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824"/>
              <a:ext cx="28" cy="77"/>
            </a:xfrm>
            <a:custGeom>
              <a:avLst/>
              <a:gdLst>
                <a:gd name="T0" fmla="*/ 130 w 11"/>
                <a:gd name="T1" fmla="*/ 542 h 29"/>
                <a:gd name="T2" fmla="*/ 117 w 11"/>
                <a:gd name="T3" fmla="*/ 520 h 29"/>
                <a:gd name="T4" fmla="*/ 51 w 11"/>
                <a:gd name="T5" fmla="*/ 77 h 29"/>
                <a:gd name="T6" fmla="*/ 20 w 11"/>
                <a:gd name="T7" fmla="*/ 77 h 29"/>
                <a:gd name="T8" fmla="*/ 130 w 11"/>
                <a:gd name="T9" fmla="*/ 54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9">
                  <a:moveTo>
                    <a:pt x="8" y="29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11" y="14"/>
                    <a:pt x="8" y="8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0"/>
                    <a:pt x="4" y="15"/>
                    <a:pt x="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2911">
              <a:extLst>
                <a:ext uri="{FF2B5EF4-FFF2-40B4-BE49-F238E27FC236}">
                  <a16:creationId xmlns:a16="http://schemas.microsoft.com/office/drawing/2014/main" id="{8AEF2923-E0FA-4683-94E2-BD4585ED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1544"/>
              <a:ext cx="83" cy="32"/>
            </a:xfrm>
            <a:custGeom>
              <a:avLst/>
              <a:gdLst>
                <a:gd name="T0" fmla="*/ 20 w 33"/>
                <a:gd name="T1" fmla="*/ 136 h 12"/>
                <a:gd name="T2" fmla="*/ 526 w 33"/>
                <a:gd name="T3" fmla="*/ 227 h 12"/>
                <a:gd name="T4" fmla="*/ 526 w 33"/>
                <a:gd name="T5" fmla="*/ 227 h 12"/>
                <a:gd name="T6" fmla="*/ 475 w 33"/>
                <a:gd name="T7" fmla="*/ 171 h 12"/>
                <a:gd name="T8" fmla="*/ 0 w 33"/>
                <a:gd name="T9" fmla="*/ 115 h 12"/>
                <a:gd name="T10" fmla="*/ 20 w 33"/>
                <a:gd name="T11" fmla="*/ 13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2">
                  <a:moveTo>
                    <a:pt x="1" y="7"/>
                  </a:moveTo>
                  <a:cubicBezTo>
                    <a:pt x="8" y="10"/>
                    <a:pt x="18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1"/>
                    <a:pt x="30" y="9"/>
                  </a:cubicBezTo>
                  <a:cubicBezTo>
                    <a:pt x="25" y="2"/>
                    <a:pt x="12" y="0"/>
                    <a:pt x="0" y="6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2912">
              <a:extLst>
                <a:ext uri="{FF2B5EF4-FFF2-40B4-BE49-F238E27FC236}">
                  <a16:creationId xmlns:a16="http://schemas.microsoft.com/office/drawing/2014/main" id="{3483057C-988B-4286-8E71-433B8824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400"/>
              <a:ext cx="30" cy="643"/>
            </a:xfrm>
            <a:custGeom>
              <a:avLst/>
              <a:gdLst>
                <a:gd name="T0" fmla="*/ 188 w 12"/>
                <a:gd name="T1" fmla="*/ 4520 h 241"/>
                <a:gd name="T2" fmla="*/ 95 w 12"/>
                <a:gd name="T3" fmla="*/ 3871 h 241"/>
                <a:gd name="T4" fmla="*/ 63 w 12"/>
                <a:gd name="T5" fmla="*/ 2948 h 241"/>
                <a:gd name="T6" fmla="*/ 145 w 12"/>
                <a:gd name="T7" fmla="*/ 56 h 241"/>
                <a:gd name="T8" fmla="*/ 145 w 12"/>
                <a:gd name="T9" fmla="*/ 35 h 241"/>
                <a:gd name="T10" fmla="*/ 113 w 12"/>
                <a:gd name="T11" fmla="*/ 0 h 241"/>
                <a:gd name="T12" fmla="*/ 83 w 12"/>
                <a:gd name="T13" fmla="*/ 35 h 241"/>
                <a:gd name="T14" fmla="*/ 83 w 12"/>
                <a:gd name="T15" fmla="*/ 56 h 241"/>
                <a:gd name="T16" fmla="*/ 0 w 12"/>
                <a:gd name="T17" fmla="*/ 2948 h 241"/>
                <a:gd name="T18" fmla="*/ 33 w 12"/>
                <a:gd name="T19" fmla="*/ 3871 h 241"/>
                <a:gd name="T20" fmla="*/ 125 w 12"/>
                <a:gd name="T21" fmla="*/ 4541 h 241"/>
                <a:gd name="T22" fmla="*/ 158 w 12"/>
                <a:gd name="T23" fmla="*/ 4557 h 241"/>
                <a:gd name="T24" fmla="*/ 188 w 12"/>
                <a:gd name="T25" fmla="*/ 4520 h 2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241">
                  <a:moveTo>
                    <a:pt x="12" y="238"/>
                  </a:moveTo>
                  <a:cubicBezTo>
                    <a:pt x="9" y="230"/>
                    <a:pt x="7" y="218"/>
                    <a:pt x="6" y="204"/>
                  </a:cubicBezTo>
                  <a:cubicBezTo>
                    <a:pt x="5" y="190"/>
                    <a:pt x="4" y="173"/>
                    <a:pt x="4" y="155"/>
                  </a:cubicBezTo>
                  <a:cubicBezTo>
                    <a:pt x="4" y="95"/>
                    <a:pt x="9" y="25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5"/>
                    <a:pt x="0" y="95"/>
                    <a:pt x="0" y="155"/>
                  </a:cubicBezTo>
                  <a:cubicBezTo>
                    <a:pt x="0" y="173"/>
                    <a:pt x="1" y="190"/>
                    <a:pt x="2" y="204"/>
                  </a:cubicBezTo>
                  <a:cubicBezTo>
                    <a:pt x="3" y="219"/>
                    <a:pt x="5" y="231"/>
                    <a:pt x="8" y="239"/>
                  </a:cubicBezTo>
                  <a:cubicBezTo>
                    <a:pt x="8" y="240"/>
                    <a:pt x="9" y="241"/>
                    <a:pt x="10" y="240"/>
                  </a:cubicBezTo>
                  <a:cubicBezTo>
                    <a:pt x="11" y="240"/>
                    <a:pt x="12" y="239"/>
                    <a:pt x="12" y="2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2913">
              <a:extLst>
                <a:ext uri="{FF2B5EF4-FFF2-40B4-BE49-F238E27FC236}">
                  <a16:creationId xmlns:a16="http://schemas.microsoft.com/office/drawing/2014/main" id="{9AE39256-7BAF-4783-922F-22AB5040D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117"/>
              <a:ext cx="82" cy="139"/>
            </a:xfrm>
            <a:custGeom>
              <a:avLst/>
              <a:gdLst>
                <a:gd name="T0" fmla="*/ 445 w 33"/>
                <a:gd name="T1" fmla="*/ 35 h 52"/>
                <a:gd name="T2" fmla="*/ 412 w 33"/>
                <a:gd name="T3" fmla="*/ 265 h 52"/>
                <a:gd name="T4" fmla="*/ 340 w 33"/>
                <a:gd name="T5" fmla="*/ 708 h 52"/>
                <a:gd name="T6" fmla="*/ 258 w 33"/>
                <a:gd name="T7" fmla="*/ 858 h 52"/>
                <a:gd name="T8" fmla="*/ 124 w 33"/>
                <a:gd name="T9" fmla="*/ 914 h 52"/>
                <a:gd name="T10" fmla="*/ 137 w 33"/>
                <a:gd name="T11" fmla="*/ 957 h 52"/>
                <a:gd name="T12" fmla="*/ 137 w 33"/>
                <a:gd name="T13" fmla="*/ 914 h 52"/>
                <a:gd name="T14" fmla="*/ 42 w 33"/>
                <a:gd name="T15" fmla="*/ 879 h 52"/>
                <a:gd name="T16" fmla="*/ 12 w 33"/>
                <a:gd name="T17" fmla="*/ 879 h 52"/>
                <a:gd name="T18" fmla="*/ 12 w 33"/>
                <a:gd name="T19" fmla="*/ 936 h 52"/>
                <a:gd name="T20" fmla="*/ 124 w 33"/>
                <a:gd name="T21" fmla="*/ 994 h 52"/>
                <a:gd name="T22" fmla="*/ 137 w 33"/>
                <a:gd name="T23" fmla="*/ 994 h 52"/>
                <a:gd name="T24" fmla="*/ 340 w 33"/>
                <a:gd name="T25" fmla="*/ 858 h 52"/>
                <a:gd name="T26" fmla="*/ 462 w 33"/>
                <a:gd name="T27" fmla="*/ 436 h 52"/>
                <a:gd name="T28" fmla="*/ 507 w 33"/>
                <a:gd name="T29" fmla="*/ 56 h 52"/>
                <a:gd name="T30" fmla="*/ 475 w 33"/>
                <a:gd name="T31" fmla="*/ 0 h 52"/>
                <a:gd name="T32" fmla="*/ 445 w 33"/>
                <a:gd name="T33" fmla="*/ 3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52">
                  <a:moveTo>
                    <a:pt x="29" y="2"/>
                  </a:moveTo>
                  <a:cubicBezTo>
                    <a:pt x="28" y="5"/>
                    <a:pt x="28" y="9"/>
                    <a:pt x="27" y="14"/>
                  </a:cubicBezTo>
                  <a:cubicBezTo>
                    <a:pt x="26" y="22"/>
                    <a:pt x="25" y="30"/>
                    <a:pt x="22" y="37"/>
                  </a:cubicBezTo>
                  <a:cubicBezTo>
                    <a:pt x="21" y="40"/>
                    <a:pt x="19" y="43"/>
                    <a:pt x="17" y="45"/>
                  </a:cubicBezTo>
                  <a:cubicBezTo>
                    <a:pt x="15" y="47"/>
                    <a:pt x="12" y="48"/>
                    <a:pt x="8" y="48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6" y="48"/>
                    <a:pt x="5" y="47"/>
                    <a:pt x="3" y="46"/>
                  </a:cubicBezTo>
                  <a:cubicBezTo>
                    <a:pt x="3" y="45"/>
                    <a:pt x="1" y="45"/>
                    <a:pt x="1" y="46"/>
                  </a:cubicBezTo>
                  <a:cubicBezTo>
                    <a:pt x="0" y="47"/>
                    <a:pt x="0" y="48"/>
                    <a:pt x="1" y="49"/>
                  </a:cubicBezTo>
                  <a:cubicBezTo>
                    <a:pt x="2" y="51"/>
                    <a:pt x="5" y="52"/>
                    <a:pt x="8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5" y="52"/>
                    <a:pt x="19" y="49"/>
                    <a:pt x="22" y="45"/>
                  </a:cubicBezTo>
                  <a:cubicBezTo>
                    <a:pt x="27" y="39"/>
                    <a:pt x="29" y="31"/>
                    <a:pt x="30" y="23"/>
                  </a:cubicBezTo>
                  <a:cubicBezTo>
                    <a:pt x="31" y="15"/>
                    <a:pt x="32" y="7"/>
                    <a:pt x="33" y="3"/>
                  </a:cubicBezTo>
                  <a:cubicBezTo>
                    <a:pt x="33" y="2"/>
                    <a:pt x="32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2914">
              <a:extLst>
                <a:ext uri="{FF2B5EF4-FFF2-40B4-BE49-F238E27FC236}">
                  <a16:creationId xmlns:a16="http://schemas.microsoft.com/office/drawing/2014/main" id="{34C49A39-D0FE-4F08-81DD-BA696C377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125"/>
              <a:ext cx="93" cy="110"/>
            </a:xfrm>
            <a:custGeom>
              <a:avLst/>
              <a:gdLst>
                <a:gd name="T0" fmla="*/ 555 w 37"/>
                <a:gd name="T1" fmla="*/ 0 h 41"/>
                <a:gd name="T2" fmla="*/ 493 w 37"/>
                <a:gd name="T3" fmla="*/ 35 h 41"/>
                <a:gd name="T4" fmla="*/ 367 w 37"/>
                <a:gd name="T5" fmla="*/ 231 h 41"/>
                <a:gd name="T6" fmla="*/ 176 w 37"/>
                <a:gd name="T7" fmla="*/ 620 h 41"/>
                <a:gd name="T8" fmla="*/ 209 w 37"/>
                <a:gd name="T9" fmla="*/ 641 h 41"/>
                <a:gd name="T10" fmla="*/ 176 w 37"/>
                <a:gd name="T11" fmla="*/ 620 h 41"/>
                <a:gd name="T12" fmla="*/ 83 w 37"/>
                <a:gd name="T13" fmla="*/ 698 h 41"/>
                <a:gd name="T14" fmla="*/ 50 w 37"/>
                <a:gd name="T15" fmla="*/ 714 h 41"/>
                <a:gd name="T16" fmla="*/ 33 w 37"/>
                <a:gd name="T17" fmla="*/ 714 h 41"/>
                <a:gd name="T18" fmla="*/ 33 w 37"/>
                <a:gd name="T19" fmla="*/ 714 h 41"/>
                <a:gd name="T20" fmla="*/ 20 w 37"/>
                <a:gd name="T21" fmla="*/ 770 h 41"/>
                <a:gd name="T22" fmla="*/ 50 w 37"/>
                <a:gd name="T23" fmla="*/ 791 h 41"/>
                <a:gd name="T24" fmla="*/ 113 w 37"/>
                <a:gd name="T25" fmla="*/ 757 h 41"/>
                <a:gd name="T26" fmla="*/ 221 w 37"/>
                <a:gd name="T27" fmla="*/ 676 h 41"/>
                <a:gd name="T28" fmla="*/ 221 w 37"/>
                <a:gd name="T29" fmla="*/ 655 h 41"/>
                <a:gd name="T30" fmla="*/ 430 w 37"/>
                <a:gd name="T31" fmla="*/ 274 h 41"/>
                <a:gd name="T32" fmla="*/ 493 w 37"/>
                <a:gd name="T33" fmla="*/ 150 h 41"/>
                <a:gd name="T34" fmla="*/ 538 w 37"/>
                <a:gd name="T35" fmla="*/ 94 h 41"/>
                <a:gd name="T36" fmla="*/ 568 w 37"/>
                <a:gd name="T37" fmla="*/ 80 h 41"/>
                <a:gd name="T38" fmla="*/ 588 w 37"/>
                <a:gd name="T39" fmla="*/ 21 h 41"/>
                <a:gd name="T40" fmla="*/ 555 w 37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" h="41">
                  <a:moveTo>
                    <a:pt x="35" y="0"/>
                  </a:moveTo>
                  <a:cubicBezTo>
                    <a:pt x="33" y="1"/>
                    <a:pt x="32" y="1"/>
                    <a:pt x="31" y="2"/>
                  </a:cubicBezTo>
                  <a:cubicBezTo>
                    <a:pt x="28" y="5"/>
                    <a:pt x="25" y="9"/>
                    <a:pt x="23" y="12"/>
                  </a:cubicBezTo>
                  <a:cubicBezTo>
                    <a:pt x="21" y="17"/>
                    <a:pt x="18" y="21"/>
                    <a:pt x="11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3"/>
                    <a:pt x="7" y="35"/>
                    <a:pt x="5" y="36"/>
                  </a:cubicBezTo>
                  <a:cubicBezTo>
                    <a:pt x="4" y="36"/>
                    <a:pt x="3" y="36"/>
                    <a:pt x="3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8"/>
                    <a:pt x="0" y="39"/>
                    <a:pt x="1" y="40"/>
                  </a:cubicBezTo>
                  <a:cubicBezTo>
                    <a:pt x="1" y="41"/>
                    <a:pt x="2" y="41"/>
                    <a:pt x="3" y="41"/>
                  </a:cubicBezTo>
                  <a:cubicBezTo>
                    <a:pt x="3" y="41"/>
                    <a:pt x="5" y="40"/>
                    <a:pt x="7" y="39"/>
                  </a:cubicBezTo>
                  <a:cubicBezTo>
                    <a:pt x="9" y="38"/>
                    <a:pt x="12" y="36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2" y="23"/>
                    <a:pt x="24" y="19"/>
                    <a:pt x="27" y="14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2" y="7"/>
                    <a:pt x="33" y="6"/>
                    <a:pt x="34" y="5"/>
                  </a:cubicBezTo>
                  <a:cubicBezTo>
                    <a:pt x="35" y="5"/>
                    <a:pt x="36" y="4"/>
                    <a:pt x="36" y="4"/>
                  </a:cubicBezTo>
                  <a:cubicBezTo>
                    <a:pt x="37" y="4"/>
                    <a:pt x="37" y="2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2915">
              <a:extLst>
                <a:ext uri="{FF2B5EF4-FFF2-40B4-BE49-F238E27FC236}">
                  <a16:creationId xmlns:a16="http://schemas.microsoft.com/office/drawing/2014/main" id="{519F09C0-3914-4984-8ED3-16A2B9913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2" y="1173"/>
              <a:ext cx="213" cy="496"/>
            </a:xfrm>
            <a:custGeom>
              <a:avLst/>
              <a:gdLst>
                <a:gd name="T0" fmla="*/ 95 w 85"/>
                <a:gd name="T1" fmla="*/ 2867 h 186"/>
                <a:gd name="T2" fmla="*/ 0 w 85"/>
                <a:gd name="T3" fmla="*/ 3392 h 186"/>
                <a:gd name="T4" fmla="*/ 0 w 85"/>
                <a:gd name="T5" fmla="*/ 3528 h 186"/>
                <a:gd name="T6" fmla="*/ 33 w 85"/>
                <a:gd name="T7" fmla="*/ 3528 h 186"/>
                <a:gd name="T8" fmla="*/ 95 w 85"/>
                <a:gd name="T9" fmla="*/ 2867 h 186"/>
                <a:gd name="T10" fmla="*/ 1338 w 85"/>
                <a:gd name="T11" fmla="*/ 0 h 186"/>
                <a:gd name="T12" fmla="*/ 1306 w 85"/>
                <a:gd name="T13" fmla="*/ 35 h 186"/>
                <a:gd name="T14" fmla="*/ 1275 w 85"/>
                <a:gd name="T15" fmla="*/ 491 h 186"/>
                <a:gd name="T16" fmla="*/ 1275 w 85"/>
                <a:gd name="T17" fmla="*/ 589 h 186"/>
                <a:gd name="T18" fmla="*/ 1338 w 85"/>
                <a:gd name="T19" fmla="*/ 0 h 186"/>
                <a:gd name="T20" fmla="*/ 1338 w 85"/>
                <a:gd name="T21" fmla="*/ 0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186">
                  <a:moveTo>
                    <a:pt x="6" y="151"/>
                  </a:moveTo>
                  <a:cubicBezTo>
                    <a:pt x="3" y="160"/>
                    <a:pt x="1" y="169"/>
                    <a:pt x="0" y="179"/>
                  </a:cubicBezTo>
                  <a:cubicBezTo>
                    <a:pt x="0" y="181"/>
                    <a:pt x="0" y="184"/>
                    <a:pt x="0" y="186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74"/>
                    <a:pt x="3" y="162"/>
                    <a:pt x="6" y="151"/>
                  </a:cubicBezTo>
                  <a:moveTo>
                    <a:pt x="85" y="0"/>
                  </a:moveTo>
                  <a:cubicBezTo>
                    <a:pt x="84" y="0"/>
                    <a:pt x="83" y="1"/>
                    <a:pt x="83" y="2"/>
                  </a:cubicBezTo>
                  <a:cubicBezTo>
                    <a:pt x="83" y="9"/>
                    <a:pt x="82" y="17"/>
                    <a:pt x="81" y="26"/>
                  </a:cubicBezTo>
                  <a:cubicBezTo>
                    <a:pt x="81" y="28"/>
                    <a:pt x="81" y="30"/>
                    <a:pt x="81" y="31"/>
                  </a:cubicBezTo>
                  <a:cubicBezTo>
                    <a:pt x="83" y="21"/>
                    <a:pt x="84" y="1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2916">
              <a:extLst>
                <a:ext uri="{FF2B5EF4-FFF2-40B4-BE49-F238E27FC236}">
                  <a16:creationId xmlns:a16="http://schemas.microsoft.com/office/drawing/2014/main" id="{C24CB3F8-59F9-490B-83E2-9D3F9C3D03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7" y="1173"/>
              <a:ext cx="213" cy="496"/>
            </a:xfrm>
            <a:custGeom>
              <a:avLst/>
              <a:gdLst>
                <a:gd name="T0" fmla="*/ 1100 w 85"/>
                <a:gd name="T1" fmla="*/ 1117 h 186"/>
                <a:gd name="T2" fmla="*/ 1100 w 85"/>
                <a:gd name="T3" fmla="*/ 1117 h 186"/>
                <a:gd name="T4" fmla="*/ 1306 w 85"/>
                <a:gd name="T5" fmla="*/ 0 h 186"/>
                <a:gd name="T6" fmla="*/ 1306 w 85"/>
                <a:gd name="T7" fmla="*/ 0 h 186"/>
                <a:gd name="T8" fmla="*/ 1306 w 85"/>
                <a:gd name="T9" fmla="*/ 0 h 186"/>
                <a:gd name="T10" fmla="*/ 1243 w 85"/>
                <a:gd name="T11" fmla="*/ 589 h 186"/>
                <a:gd name="T12" fmla="*/ 1193 w 85"/>
                <a:gd name="T13" fmla="*/ 947 h 186"/>
                <a:gd name="T14" fmla="*/ 1180 w 85"/>
                <a:gd name="T15" fmla="*/ 989 h 186"/>
                <a:gd name="T16" fmla="*/ 1130 w 85"/>
                <a:gd name="T17" fmla="*/ 1059 h 186"/>
                <a:gd name="T18" fmla="*/ 1118 w 85"/>
                <a:gd name="T19" fmla="*/ 1101 h 186"/>
                <a:gd name="T20" fmla="*/ 1100 w 85"/>
                <a:gd name="T21" fmla="*/ 1117 h 186"/>
                <a:gd name="T22" fmla="*/ 1100 w 85"/>
                <a:gd name="T23" fmla="*/ 1117 h 186"/>
                <a:gd name="T24" fmla="*/ 1100 w 85"/>
                <a:gd name="T25" fmla="*/ 1117 h 186"/>
                <a:gd name="T26" fmla="*/ 208 w 85"/>
                <a:gd name="T27" fmla="*/ 2411 h 186"/>
                <a:gd name="T28" fmla="*/ 63 w 85"/>
                <a:gd name="T29" fmla="*/ 2867 h 186"/>
                <a:gd name="T30" fmla="*/ 0 w 85"/>
                <a:gd name="T31" fmla="*/ 3528 h 186"/>
                <a:gd name="T32" fmla="*/ 20 w 85"/>
                <a:gd name="T33" fmla="*/ 3528 h 186"/>
                <a:gd name="T34" fmla="*/ 271 w 85"/>
                <a:gd name="T35" fmla="*/ 2424 h 186"/>
                <a:gd name="T36" fmla="*/ 1150 w 85"/>
                <a:gd name="T37" fmla="*/ 1173 h 186"/>
                <a:gd name="T38" fmla="*/ 1163 w 85"/>
                <a:gd name="T39" fmla="*/ 1160 h 186"/>
                <a:gd name="T40" fmla="*/ 1213 w 85"/>
                <a:gd name="T41" fmla="*/ 1059 h 186"/>
                <a:gd name="T42" fmla="*/ 1243 w 85"/>
                <a:gd name="T43" fmla="*/ 968 h 186"/>
                <a:gd name="T44" fmla="*/ 1306 w 85"/>
                <a:gd name="T45" fmla="*/ 491 h 186"/>
                <a:gd name="T46" fmla="*/ 1338 w 85"/>
                <a:gd name="T47" fmla="*/ 35 h 186"/>
                <a:gd name="T48" fmla="*/ 1306 w 85"/>
                <a:gd name="T49" fmla="*/ 0 h 186"/>
                <a:gd name="T50" fmla="*/ 1306 w 85"/>
                <a:gd name="T51" fmla="*/ 0 h 1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5" h="186">
                  <a:moveTo>
                    <a:pt x="70" y="59"/>
                  </a:moveTo>
                  <a:cubicBezTo>
                    <a:pt x="70" y="59"/>
                    <a:pt x="70" y="59"/>
                    <a:pt x="70" y="59"/>
                  </a:cubicBezTo>
                  <a:moveTo>
                    <a:pt x="83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10"/>
                    <a:pt x="81" y="21"/>
                    <a:pt x="79" y="31"/>
                  </a:cubicBezTo>
                  <a:cubicBezTo>
                    <a:pt x="78" y="38"/>
                    <a:pt x="77" y="45"/>
                    <a:pt x="76" y="50"/>
                  </a:cubicBezTo>
                  <a:cubicBezTo>
                    <a:pt x="76" y="50"/>
                    <a:pt x="75" y="51"/>
                    <a:pt x="75" y="52"/>
                  </a:cubicBezTo>
                  <a:cubicBezTo>
                    <a:pt x="74" y="53"/>
                    <a:pt x="73" y="55"/>
                    <a:pt x="72" y="56"/>
                  </a:cubicBezTo>
                  <a:cubicBezTo>
                    <a:pt x="72" y="57"/>
                    <a:pt x="71" y="58"/>
                    <a:pt x="71" y="5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2" y="82"/>
                    <a:pt x="25" y="104"/>
                    <a:pt x="13" y="127"/>
                  </a:cubicBezTo>
                  <a:cubicBezTo>
                    <a:pt x="9" y="135"/>
                    <a:pt x="6" y="143"/>
                    <a:pt x="4" y="151"/>
                  </a:cubicBezTo>
                  <a:cubicBezTo>
                    <a:pt x="1" y="162"/>
                    <a:pt x="0" y="174"/>
                    <a:pt x="0" y="186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3" y="166"/>
                    <a:pt x="8" y="147"/>
                    <a:pt x="17" y="128"/>
                  </a:cubicBezTo>
                  <a:cubicBezTo>
                    <a:pt x="28" y="107"/>
                    <a:pt x="45" y="85"/>
                    <a:pt x="73" y="62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5" y="60"/>
                    <a:pt x="76" y="58"/>
                    <a:pt x="77" y="56"/>
                  </a:cubicBezTo>
                  <a:cubicBezTo>
                    <a:pt x="78" y="54"/>
                    <a:pt x="79" y="53"/>
                    <a:pt x="79" y="51"/>
                  </a:cubicBezTo>
                  <a:cubicBezTo>
                    <a:pt x="82" y="44"/>
                    <a:pt x="83" y="35"/>
                    <a:pt x="83" y="26"/>
                  </a:cubicBezTo>
                  <a:cubicBezTo>
                    <a:pt x="84" y="18"/>
                    <a:pt x="85" y="9"/>
                    <a:pt x="85" y="2"/>
                  </a:cubicBezTo>
                  <a:cubicBezTo>
                    <a:pt x="85" y="1"/>
                    <a:pt x="85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F5C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2917">
              <a:extLst>
                <a:ext uri="{FF2B5EF4-FFF2-40B4-BE49-F238E27FC236}">
                  <a16:creationId xmlns:a16="http://schemas.microsoft.com/office/drawing/2014/main" id="{AADE6840-396B-4702-A8E6-3BFDB7CE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651"/>
              <a:ext cx="2" cy="50"/>
            </a:xfrm>
            <a:custGeom>
              <a:avLst/>
              <a:gdLst>
                <a:gd name="T0" fmla="*/ 8 w 1"/>
                <a:gd name="T1" fmla="*/ 0 h 19"/>
                <a:gd name="T2" fmla="*/ 0 w 1"/>
                <a:gd name="T3" fmla="*/ 255 h 19"/>
                <a:gd name="T4" fmla="*/ 0 w 1"/>
                <a:gd name="T5" fmla="*/ 271 h 19"/>
                <a:gd name="T6" fmla="*/ 0 w 1"/>
                <a:gd name="T7" fmla="*/ 347 h 19"/>
                <a:gd name="T8" fmla="*/ 8 w 1"/>
                <a:gd name="T9" fmla="*/ 347 h 19"/>
                <a:gd name="T10" fmla="*/ 0 w 1"/>
                <a:gd name="T11" fmla="*/ 166 h 19"/>
                <a:gd name="T12" fmla="*/ 0 w 1"/>
                <a:gd name="T13" fmla="*/ 124 h 19"/>
                <a:gd name="T14" fmla="*/ 8 w 1"/>
                <a:gd name="T15" fmla="*/ 124 h 19"/>
                <a:gd name="T16" fmla="*/ 8 w 1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19">
                  <a:moveTo>
                    <a:pt x="1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5"/>
                    <a:pt x="0" y="11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2"/>
                    <a:pt x="1" y="0"/>
                  </a:cubicBezTo>
                </a:path>
              </a:pathLst>
            </a:custGeom>
            <a:solidFill>
              <a:srgbClr val="DBE9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2918">
              <a:extLst>
                <a:ext uri="{FF2B5EF4-FFF2-40B4-BE49-F238E27FC236}">
                  <a16:creationId xmlns:a16="http://schemas.microsoft.com/office/drawing/2014/main" id="{BB97CE3E-9754-418E-9961-B69439BCE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688"/>
              <a:ext cx="1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5 h 5"/>
                <a:gd name="T4" fmla="*/ 0 w 1"/>
                <a:gd name="T5" fmla="*/ 88 h 5"/>
                <a:gd name="T6" fmla="*/ 0 w 1"/>
                <a:gd name="T7" fmla="*/ 21 h 5"/>
                <a:gd name="T8" fmla="*/ 0 w 1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9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2919">
              <a:extLst>
                <a:ext uri="{FF2B5EF4-FFF2-40B4-BE49-F238E27FC236}">
                  <a16:creationId xmlns:a16="http://schemas.microsoft.com/office/drawing/2014/main" id="{F90109A2-37B3-4463-AFFE-F13F6BF09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669"/>
              <a:ext cx="10" cy="32"/>
            </a:xfrm>
            <a:custGeom>
              <a:avLst/>
              <a:gdLst>
                <a:gd name="T0" fmla="*/ 0 w 4"/>
                <a:gd name="T1" fmla="*/ 0 h 12"/>
                <a:gd name="T2" fmla="*/ 0 w 4"/>
                <a:gd name="T3" fmla="*/ 35 h 12"/>
                <a:gd name="T4" fmla="*/ 20 w 4"/>
                <a:gd name="T5" fmla="*/ 227 h 12"/>
                <a:gd name="T6" fmla="*/ 20 w 4"/>
                <a:gd name="T7" fmla="*/ 227 h 12"/>
                <a:gd name="T8" fmla="*/ 33 w 4"/>
                <a:gd name="T9" fmla="*/ 227 h 12"/>
                <a:gd name="T10" fmla="*/ 63 w 4"/>
                <a:gd name="T11" fmla="*/ 192 h 12"/>
                <a:gd name="T12" fmla="*/ 63 w 4"/>
                <a:gd name="T13" fmla="*/ 0 h 12"/>
                <a:gd name="T14" fmla="*/ 50 w 4"/>
                <a:gd name="T15" fmla="*/ 0 h 12"/>
                <a:gd name="T16" fmla="*/ 20 w 4"/>
                <a:gd name="T17" fmla="*/ 0 h 12"/>
                <a:gd name="T18" fmla="*/ 0 w 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1" y="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3" y="12"/>
                    <a:pt x="3" y="11"/>
                    <a:pt x="4" y="10"/>
                  </a:cubicBezTo>
                  <a:cubicBezTo>
                    <a:pt x="4" y="7"/>
                    <a:pt x="4" y="4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C9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2920">
              <a:extLst>
                <a:ext uri="{FF2B5EF4-FFF2-40B4-BE49-F238E27FC236}">
                  <a16:creationId xmlns:a16="http://schemas.microsoft.com/office/drawing/2014/main" id="{F858D720-A272-4086-97D2-B180925B9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813"/>
              <a:ext cx="30" cy="94"/>
            </a:xfrm>
            <a:custGeom>
              <a:avLst/>
              <a:gdLst>
                <a:gd name="T0" fmla="*/ 20 w 12"/>
                <a:gd name="T1" fmla="*/ 56 h 35"/>
                <a:gd name="T2" fmla="*/ 33 w 12"/>
                <a:gd name="T3" fmla="*/ 172 h 35"/>
                <a:gd name="T4" fmla="*/ 83 w 12"/>
                <a:gd name="T5" fmla="*/ 449 h 35"/>
                <a:gd name="T6" fmla="*/ 95 w 12"/>
                <a:gd name="T7" fmla="*/ 561 h 35"/>
                <a:gd name="T8" fmla="*/ 125 w 12"/>
                <a:gd name="T9" fmla="*/ 642 h 35"/>
                <a:gd name="T10" fmla="*/ 158 w 12"/>
                <a:gd name="T11" fmla="*/ 655 h 35"/>
                <a:gd name="T12" fmla="*/ 175 w 12"/>
                <a:gd name="T13" fmla="*/ 599 h 35"/>
                <a:gd name="T14" fmla="*/ 158 w 12"/>
                <a:gd name="T15" fmla="*/ 505 h 35"/>
                <a:gd name="T16" fmla="*/ 113 w 12"/>
                <a:gd name="T17" fmla="*/ 252 h 35"/>
                <a:gd name="T18" fmla="*/ 63 w 12"/>
                <a:gd name="T19" fmla="*/ 35 h 35"/>
                <a:gd name="T20" fmla="*/ 33 w 12"/>
                <a:gd name="T21" fmla="*/ 21 h 35"/>
                <a:gd name="T22" fmla="*/ 20 w 12"/>
                <a:gd name="T23" fmla="*/ 56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" h="35">
                  <a:moveTo>
                    <a:pt x="1" y="3"/>
                  </a:moveTo>
                  <a:cubicBezTo>
                    <a:pt x="1" y="4"/>
                    <a:pt x="2" y="7"/>
                    <a:pt x="2" y="9"/>
                  </a:cubicBezTo>
                  <a:cubicBezTo>
                    <a:pt x="3" y="13"/>
                    <a:pt x="4" y="18"/>
                    <a:pt x="5" y="23"/>
                  </a:cubicBezTo>
                  <a:cubicBezTo>
                    <a:pt x="5" y="25"/>
                    <a:pt x="6" y="27"/>
                    <a:pt x="6" y="29"/>
                  </a:cubicBezTo>
                  <a:cubicBezTo>
                    <a:pt x="7" y="31"/>
                    <a:pt x="7" y="32"/>
                    <a:pt x="8" y="33"/>
                  </a:cubicBezTo>
                  <a:cubicBezTo>
                    <a:pt x="8" y="34"/>
                    <a:pt x="9" y="35"/>
                    <a:pt x="10" y="34"/>
                  </a:cubicBezTo>
                  <a:cubicBezTo>
                    <a:pt x="11" y="34"/>
                    <a:pt x="12" y="32"/>
                    <a:pt x="11" y="31"/>
                  </a:cubicBezTo>
                  <a:cubicBezTo>
                    <a:pt x="11" y="31"/>
                    <a:pt x="10" y="29"/>
                    <a:pt x="10" y="26"/>
                  </a:cubicBezTo>
                  <a:cubicBezTo>
                    <a:pt x="9" y="22"/>
                    <a:pt x="8" y="17"/>
                    <a:pt x="7" y="13"/>
                  </a:cubicBezTo>
                  <a:cubicBezTo>
                    <a:pt x="6" y="8"/>
                    <a:pt x="5" y="4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2921">
              <a:extLst>
                <a:ext uri="{FF2B5EF4-FFF2-40B4-BE49-F238E27FC236}">
                  <a16:creationId xmlns:a16="http://schemas.microsoft.com/office/drawing/2014/main" id="{85DAA0EE-5C0D-4067-86B1-885E7B2A9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976"/>
              <a:ext cx="307" cy="88"/>
            </a:xfrm>
            <a:custGeom>
              <a:avLst/>
              <a:gdLst>
                <a:gd name="T0" fmla="*/ 105 w 123"/>
                <a:gd name="T1" fmla="*/ 435 h 33"/>
                <a:gd name="T2" fmla="*/ 62 w 123"/>
                <a:gd name="T3" fmla="*/ 419 h 33"/>
                <a:gd name="T4" fmla="*/ 42 w 123"/>
                <a:gd name="T5" fmla="*/ 456 h 33"/>
                <a:gd name="T6" fmla="*/ 75 w 123"/>
                <a:gd name="T7" fmla="*/ 477 h 33"/>
                <a:gd name="T8" fmla="*/ 562 w 123"/>
                <a:gd name="T9" fmla="*/ 115 h 33"/>
                <a:gd name="T10" fmla="*/ 1041 w 123"/>
                <a:gd name="T11" fmla="*/ 77 h 33"/>
                <a:gd name="T12" fmla="*/ 1133 w 123"/>
                <a:gd name="T13" fmla="*/ 93 h 33"/>
                <a:gd name="T14" fmla="*/ 1353 w 123"/>
                <a:gd name="T15" fmla="*/ 136 h 33"/>
                <a:gd name="T16" fmla="*/ 1557 w 123"/>
                <a:gd name="T17" fmla="*/ 227 h 33"/>
                <a:gd name="T18" fmla="*/ 1557 w 123"/>
                <a:gd name="T19" fmla="*/ 227 h 33"/>
                <a:gd name="T20" fmla="*/ 1820 w 123"/>
                <a:gd name="T21" fmla="*/ 568 h 33"/>
                <a:gd name="T22" fmla="*/ 1849 w 123"/>
                <a:gd name="T23" fmla="*/ 627 h 33"/>
                <a:gd name="T24" fmla="*/ 1912 w 123"/>
                <a:gd name="T25" fmla="*/ 477 h 33"/>
                <a:gd name="T26" fmla="*/ 1849 w 123"/>
                <a:gd name="T27" fmla="*/ 456 h 33"/>
                <a:gd name="T28" fmla="*/ 1820 w 123"/>
                <a:gd name="T29" fmla="*/ 533 h 33"/>
                <a:gd name="T30" fmla="*/ 1849 w 123"/>
                <a:gd name="T31" fmla="*/ 547 h 33"/>
                <a:gd name="T32" fmla="*/ 1882 w 123"/>
                <a:gd name="T33" fmla="*/ 533 h 33"/>
                <a:gd name="T34" fmla="*/ 1600 w 123"/>
                <a:gd name="T35" fmla="*/ 171 h 33"/>
                <a:gd name="T36" fmla="*/ 1587 w 123"/>
                <a:gd name="T37" fmla="*/ 205 h 33"/>
                <a:gd name="T38" fmla="*/ 1600 w 123"/>
                <a:gd name="T39" fmla="*/ 171 h 33"/>
                <a:gd name="T40" fmla="*/ 1370 w 123"/>
                <a:gd name="T41" fmla="*/ 77 h 33"/>
                <a:gd name="T42" fmla="*/ 1153 w 123"/>
                <a:gd name="T43" fmla="*/ 21 h 33"/>
                <a:gd name="T44" fmla="*/ 1041 w 123"/>
                <a:gd name="T45" fmla="*/ 0 h 33"/>
                <a:gd name="T46" fmla="*/ 562 w 123"/>
                <a:gd name="T47" fmla="*/ 35 h 33"/>
                <a:gd name="T48" fmla="*/ 30 w 123"/>
                <a:gd name="T49" fmla="*/ 435 h 33"/>
                <a:gd name="T50" fmla="*/ 0 w 123"/>
                <a:gd name="T51" fmla="*/ 456 h 33"/>
                <a:gd name="T52" fmla="*/ 75 w 123"/>
                <a:gd name="T53" fmla="*/ 512 h 33"/>
                <a:gd name="T54" fmla="*/ 105 w 123"/>
                <a:gd name="T55" fmla="*/ 435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3" h="33">
                  <a:moveTo>
                    <a:pt x="7" y="23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2" y="14"/>
                    <a:pt x="24" y="7"/>
                    <a:pt x="36" y="6"/>
                  </a:cubicBezTo>
                  <a:cubicBezTo>
                    <a:pt x="45" y="6"/>
                    <a:pt x="58" y="4"/>
                    <a:pt x="67" y="4"/>
                  </a:cubicBezTo>
                  <a:cubicBezTo>
                    <a:pt x="69" y="4"/>
                    <a:pt x="71" y="4"/>
                    <a:pt x="73" y="5"/>
                  </a:cubicBezTo>
                  <a:cubicBezTo>
                    <a:pt x="77" y="6"/>
                    <a:pt x="82" y="6"/>
                    <a:pt x="87" y="7"/>
                  </a:cubicBezTo>
                  <a:cubicBezTo>
                    <a:pt x="92" y="9"/>
                    <a:pt x="97" y="10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7" y="17"/>
                    <a:pt x="113" y="23"/>
                    <a:pt x="117" y="30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16" y="21"/>
                    <a:pt x="110" y="14"/>
                    <a:pt x="103" y="9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99" y="6"/>
                    <a:pt x="93" y="5"/>
                    <a:pt x="88" y="4"/>
                  </a:cubicBezTo>
                  <a:cubicBezTo>
                    <a:pt x="83" y="2"/>
                    <a:pt x="78" y="2"/>
                    <a:pt x="74" y="1"/>
                  </a:cubicBezTo>
                  <a:cubicBezTo>
                    <a:pt x="72" y="0"/>
                    <a:pt x="69" y="0"/>
                    <a:pt x="67" y="0"/>
                  </a:cubicBezTo>
                  <a:cubicBezTo>
                    <a:pt x="57" y="0"/>
                    <a:pt x="45" y="2"/>
                    <a:pt x="36" y="2"/>
                  </a:cubicBezTo>
                  <a:cubicBezTo>
                    <a:pt x="23" y="3"/>
                    <a:pt x="9" y="11"/>
                    <a:pt x="2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7"/>
                    <a:pt x="5" y="27"/>
                    <a:pt x="5" y="27"/>
                  </a:cubicBezTo>
                  <a:lnTo>
                    <a:pt x="7" y="23"/>
                  </a:lnTo>
                  <a:close/>
                </a:path>
              </a:pathLst>
            </a:custGeom>
            <a:solidFill>
              <a:srgbClr val="259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Oval 2922">
              <a:extLst>
                <a:ext uri="{FF2B5EF4-FFF2-40B4-BE49-F238E27FC236}">
                  <a16:creationId xmlns:a16="http://schemas.microsoft.com/office/drawing/2014/main" id="{F2352A17-AD53-4C80-9BB8-DC9417F43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" y="1349"/>
              <a:ext cx="278" cy="78"/>
            </a:xfrm>
            <a:prstGeom prst="ellipse">
              <a:avLst/>
            </a:prstGeom>
            <a:solidFill>
              <a:srgbClr val="DEE7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704" name="Oval 2923">
              <a:extLst>
                <a:ext uri="{FF2B5EF4-FFF2-40B4-BE49-F238E27FC236}">
                  <a16:creationId xmlns:a16="http://schemas.microsoft.com/office/drawing/2014/main" id="{A7A33416-1093-4FA0-81BC-206A9FE8E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1368"/>
              <a:ext cx="212" cy="40"/>
            </a:xfrm>
            <a:prstGeom prst="ellipse">
              <a:avLst/>
            </a:prstGeom>
            <a:solidFill>
              <a:srgbClr val="35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7705" name="Freeform 2924">
              <a:extLst>
                <a:ext uri="{FF2B5EF4-FFF2-40B4-BE49-F238E27FC236}">
                  <a16:creationId xmlns:a16="http://schemas.microsoft.com/office/drawing/2014/main" id="{B80D1497-1C9B-46BD-9219-521D89AB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368"/>
              <a:ext cx="212" cy="29"/>
            </a:xfrm>
            <a:custGeom>
              <a:avLst/>
              <a:gdLst>
                <a:gd name="T0" fmla="*/ 75 w 85"/>
                <a:gd name="T1" fmla="*/ 200 h 11"/>
                <a:gd name="T2" fmla="*/ 653 w 85"/>
                <a:gd name="T3" fmla="*/ 124 h 11"/>
                <a:gd name="T4" fmla="*/ 1245 w 85"/>
                <a:gd name="T5" fmla="*/ 200 h 11"/>
                <a:gd name="T6" fmla="*/ 1319 w 85"/>
                <a:gd name="T7" fmla="*/ 124 h 11"/>
                <a:gd name="T8" fmla="*/ 653 w 85"/>
                <a:gd name="T9" fmla="*/ 0 h 11"/>
                <a:gd name="T10" fmla="*/ 0 w 85"/>
                <a:gd name="T11" fmla="*/ 124 h 11"/>
                <a:gd name="T12" fmla="*/ 75 w 85"/>
                <a:gd name="T13" fmla="*/ 20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11">
                  <a:moveTo>
                    <a:pt x="5" y="11"/>
                  </a:moveTo>
                  <a:cubicBezTo>
                    <a:pt x="12" y="9"/>
                    <a:pt x="26" y="7"/>
                    <a:pt x="42" y="7"/>
                  </a:cubicBezTo>
                  <a:cubicBezTo>
                    <a:pt x="58" y="7"/>
                    <a:pt x="73" y="9"/>
                    <a:pt x="80" y="11"/>
                  </a:cubicBezTo>
                  <a:cubicBezTo>
                    <a:pt x="83" y="10"/>
                    <a:pt x="85" y="9"/>
                    <a:pt x="85" y="7"/>
                  </a:cubicBezTo>
                  <a:cubicBezTo>
                    <a:pt x="85" y="3"/>
                    <a:pt x="66" y="0"/>
                    <a:pt x="42" y="0"/>
                  </a:cubicBezTo>
                  <a:cubicBezTo>
                    <a:pt x="19" y="0"/>
                    <a:pt x="0" y="3"/>
                    <a:pt x="0" y="7"/>
                  </a:cubicBezTo>
                  <a:cubicBezTo>
                    <a:pt x="0" y="9"/>
                    <a:pt x="1" y="10"/>
                    <a:pt x="5" y="11"/>
                  </a:cubicBezTo>
                  <a:close/>
                </a:path>
              </a:pathLst>
            </a:custGeom>
            <a:solidFill>
              <a:srgbClr val="71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2925">
              <a:extLst>
                <a:ext uri="{FF2B5EF4-FFF2-40B4-BE49-F238E27FC236}">
                  <a16:creationId xmlns:a16="http://schemas.microsoft.com/office/drawing/2014/main" id="{5D3954EA-009E-4509-BFAD-9F7074015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821"/>
              <a:ext cx="20" cy="78"/>
            </a:xfrm>
            <a:custGeom>
              <a:avLst/>
              <a:gdLst>
                <a:gd name="T0" fmla="*/ 63 w 8"/>
                <a:gd name="T1" fmla="*/ 0 h 29"/>
                <a:gd name="T2" fmla="*/ 33 w 8"/>
                <a:gd name="T3" fmla="*/ 334 h 29"/>
                <a:gd name="T4" fmla="*/ 0 w 8"/>
                <a:gd name="T5" fmla="*/ 565 h 29"/>
                <a:gd name="T6" fmla="*/ 63 w 8"/>
                <a:gd name="T7" fmla="*/ 565 h 29"/>
                <a:gd name="T8" fmla="*/ 95 w 8"/>
                <a:gd name="T9" fmla="*/ 347 h 29"/>
                <a:gd name="T10" fmla="*/ 125 w 8"/>
                <a:gd name="T11" fmla="*/ 0 h 29"/>
                <a:gd name="T12" fmla="*/ 63 w 8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9">
                  <a:moveTo>
                    <a:pt x="4" y="0"/>
                  </a:moveTo>
                  <a:cubicBezTo>
                    <a:pt x="4" y="3"/>
                    <a:pt x="3" y="11"/>
                    <a:pt x="2" y="17"/>
                  </a:cubicBezTo>
                  <a:cubicBezTo>
                    <a:pt x="1" y="23"/>
                    <a:pt x="0" y="29"/>
                    <a:pt x="0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5" y="24"/>
                    <a:pt x="6" y="18"/>
                  </a:cubicBezTo>
                  <a:cubicBezTo>
                    <a:pt x="7" y="11"/>
                    <a:pt x="8" y="4"/>
                    <a:pt x="8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2926">
              <a:extLst>
                <a:ext uri="{FF2B5EF4-FFF2-40B4-BE49-F238E27FC236}">
                  <a16:creationId xmlns:a16="http://schemas.microsoft.com/office/drawing/2014/main" id="{4EFEE476-3F95-44D1-8DB8-F0973B553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563"/>
              <a:ext cx="80" cy="266"/>
            </a:xfrm>
            <a:custGeom>
              <a:avLst/>
              <a:gdLst>
                <a:gd name="T0" fmla="*/ 175 w 32"/>
                <a:gd name="T1" fmla="*/ 1825 h 100"/>
                <a:gd name="T2" fmla="*/ 63 w 32"/>
                <a:gd name="T3" fmla="*/ 963 h 100"/>
                <a:gd name="T4" fmla="*/ 188 w 32"/>
                <a:gd name="T5" fmla="*/ 362 h 100"/>
                <a:gd name="T6" fmla="*/ 470 w 32"/>
                <a:gd name="T7" fmla="*/ 93 h 100"/>
                <a:gd name="T8" fmla="*/ 488 w 32"/>
                <a:gd name="T9" fmla="*/ 35 h 100"/>
                <a:gd name="T10" fmla="*/ 458 w 32"/>
                <a:gd name="T11" fmla="*/ 21 h 100"/>
                <a:gd name="T12" fmla="*/ 145 w 32"/>
                <a:gd name="T13" fmla="*/ 319 h 100"/>
                <a:gd name="T14" fmla="*/ 0 w 32"/>
                <a:gd name="T15" fmla="*/ 963 h 100"/>
                <a:gd name="T16" fmla="*/ 113 w 32"/>
                <a:gd name="T17" fmla="*/ 1846 h 100"/>
                <a:gd name="T18" fmla="*/ 145 w 32"/>
                <a:gd name="T19" fmla="*/ 1883 h 100"/>
                <a:gd name="T20" fmla="*/ 175 w 32"/>
                <a:gd name="T21" fmla="*/ 1825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100">
                  <a:moveTo>
                    <a:pt x="11" y="97"/>
                  </a:moveTo>
                  <a:cubicBezTo>
                    <a:pt x="6" y="78"/>
                    <a:pt x="4" y="63"/>
                    <a:pt x="4" y="51"/>
                  </a:cubicBezTo>
                  <a:cubicBezTo>
                    <a:pt x="4" y="36"/>
                    <a:pt x="7" y="26"/>
                    <a:pt x="12" y="19"/>
                  </a:cubicBezTo>
                  <a:cubicBezTo>
                    <a:pt x="17" y="12"/>
                    <a:pt x="24" y="8"/>
                    <a:pt x="30" y="5"/>
                  </a:cubicBezTo>
                  <a:cubicBezTo>
                    <a:pt x="31" y="4"/>
                    <a:pt x="32" y="3"/>
                    <a:pt x="31" y="2"/>
                  </a:cubicBezTo>
                  <a:cubicBezTo>
                    <a:pt x="31" y="1"/>
                    <a:pt x="30" y="0"/>
                    <a:pt x="29" y="1"/>
                  </a:cubicBezTo>
                  <a:cubicBezTo>
                    <a:pt x="22" y="4"/>
                    <a:pt x="14" y="9"/>
                    <a:pt x="9" y="17"/>
                  </a:cubicBezTo>
                  <a:cubicBezTo>
                    <a:pt x="3" y="24"/>
                    <a:pt x="0" y="35"/>
                    <a:pt x="0" y="51"/>
                  </a:cubicBezTo>
                  <a:cubicBezTo>
                    <a:pt x="0" y="63"/>
                    <a:pt x="2" y="79"/>
                    <a:pt x="7" y="98"/>
                  </a:cubicBezTo>
                  <a:cubicBezTo>
                    <a:pt x="7" y="99"/>
                    <a:pt x="8" y="100"/>
                    <a:pt x="9" y="100"/>
                  </a:cubicBezTo>
                  <a:cubicBezTo>
                    <a:pt x="10" y="99"/>
                    <a:pt x="11" y="98"/>
                    <a:pt x="11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2927">
              <a:extLst>
                <a:ext uri="{FF2B5EF4-FFF2-40B4-BE49-F238E27FC236}">
                  <a16:creationId xmlns:a16="http://schemas.microsoft.com/office/drawing/2014/main" id="{BE9D32A7-3C32-4070-8D69-DA9750C0B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893"/>
              <a:ext cx="90" cy="411"/>
            </a:xfrm>
            <a:custGeom>
              <a:avLst/>
              <a:gdLst>
                <a:gd name="T0" fmla="*/ 63 w 36"/>
                <a:gd name="T1" fmla="*/ 2893 h 154"/>
                <a:gd name="T2" fmla="*/ 345 w 36"/>
                <a:gd name="T3" fmla="*/ 763 h 154"/>
                <a:gd name="T4" fmla="*/ 550 w 36"/>
                <a:gd name="T5" fmla="*/ 56 h 154"/>
                <a:gd name="T6" fmla="*/ 533 w 36"/>
                <a:gd name="T7" fmla="*/ 0 h 154"/>
                <a:gd name="T8" fmla="*/ 500 w 36"/>
                <a:gd name="T9" fmla="*/ 35 h 154"/>
                <a:gd name="T10" fmla="*/ 300 w 36"/>
                <a:gd name="T11" fmla="*/ 742 h 154"/>
                <a:gd name="T12" fmla="*/ 0 w 36"/>
                <a:gd name="T13" fmla="*/ 2893 h 154"/>
                <a:gd name="T14" fmla="*/ 33 w 36"/>
                <a:gd name="T15" fmla="*/ 2928 h 154"/>
                <a:gd name="T16" fmla="*/ 63 w 36"/>
                <a:gd name="T17" fmla="*/ 2893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154">
                  <a:moveTo>
                    <a:pt x="4" y="152"/>
                  </a:moveTo>
                  <a:cubicBezTo>
                    <a:pt x="5" y="117"/>
                    <a:pt x="7" y="77"/>
                    <a:pt x="22" y="40"/>
                  </a:cubicBezTo>
                  <a:cubicBezTo>
                    <a:pt x="29" y="24"/>
                    <a:pt x="33" y="12"/>
                    <a:pt x="35" y="3"/>
                  </a:cubicBezTo>
                  <a:cubicBezTo>
                    <a:pt x="36" y="2"/>
                    <a:pt x="35" y="1"/>
                    <a:pt x="34" y="0"/>
                  </a:cubicBezTo>
                  <a:cubicBezTo>
                    <a:pt x="33" y="0"/>
                    <a:pt x="32" y="1"/>
                    <a:pt x="32" y="2"/>
                  </a:cubicBezTo>
                  <a:cubicBezTo>
                    <a:pt x="29" y="11"/>
                    <a:pt x="25" y="23"/>
                    <a:pt x="19" y="39"/>
                  </a:cubicBezTo>
                  <a:cubicBezTo>
                    <a:pt x="3" y="76"/>
                    <a:pt x="1" y="117"/>
                    <a:pt x="0" y="152"/>
                  </a:cubicBezTo>
                  <a:cubicBezTo>
                    <a:pt x="0" y="153"/>
                    <a:pt x="1" y="154"/>
                    <a:pt x="2" y="154"/>
                  </a:cubicBezTo>
                  <a:cubicBezTo>
                    <a:pt x="3" y="154"/>
                    <a:pt x="4" y="153"/>
                    <a:pt x="4" y="152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2928">
              <a:extLst>
                <a:ext uri="{FF2B5EF4-FFF2-40B4-BE49-F238E27FC236}">
                  <a16:creationId xmlns:a16="http://schemas.microsoft.com/office/drawing/2014/main" id="{B85509E3-F8AF-412A-B66F-41EDA0E1B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1800"/>
              <a:ext cx="430" cy="251"/>
            </a:xfrm>
            <a:custGeom>
              <a:avLst/>
              <a:gdLst>
                <a:gd name="T0" fmla="*/ 63 w 172"/>
                <a:gd name="T1" fmla="*/ 1754 h 94"/>
                <a:gd name="T2" fmla="*/ 675 w 172"/>
                <a:gd name="T3" fmla="*/ 379 h 94"/>
                <a:gd name="T4" fmla="*/ 1533 w 172"/>
                <a:gd name="T5" fmla="*/ 77 h 94"/>
                <a:gd name="T6" fmla="*/ 2658 w 172"/>
                <a:gd name="T7" fmla="*/ 171 h 94"/>
                <a:gd name="T8" fmla="*/ 2688 w 172"/>
                <a:gd name="T9" fmla="*/ 136 h 94"/>
                <a:gd name="T10" fmla="*/ 2658 w 172"/>
                <a:gd name="T11" fmla="*/ 93 h 94"/>
                <a:gd name="T12" fmla="*/ 1533 w 172"/>
                <a:gd name="T13" fmla="*/ 0 h 94"/>
                <a:gd name="T14" fmla="*/ 645 w 172"/>
                <a:gd name="T15" fmla="*/ 320 h 94"/>
                <a:gd name="T16" fmla="*/ 0 w 172"/>
                <a:gd name="T17" fmla="*/ 1733 h 94"/>
                <a:gd name="T18" fmla="*/ 33 w 172"/>
                <a:gd name="T19" fmla="*/ 1789 h 94"/>
                <a:gd name="T20" fmla="*/ 63 w 172"/>
                <a:gd name="T21" fmla="*/ 1754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2" h="94">
                  <a:moveTo>
                    <a:pt x="4" y="92"/>
                  </a:moveTo>
                  <a:cubicBezTo>
                    <a:pt x="13" y="55"/>
                    <a:pt x="27" y="33"/>
                    <a:pt x="43" y="20"/>
                  </a:cubicBezTo>
                  <a:cubicBezTo>
                    <a:pt x="59" y="7"/>
                    <a:pt x="78" y="4"/>
                    <a:pt x="98" y="4"/>
                  </a:cubicBezTo>
                  <a:cubicBezTo>
                    <a:pt x="122" y="4"/>
                    <a:pt x="147" y="9"/>
                    <a:pt x="170" y="9"/>
                  </a:cubicBezTo>
                  <a:cubicBezTo>
                    <a:pt x="171" y="9"/>
                    <a:pt x="172" y="8"/>
                    <a:pt x="172" y="7"/>
                  </a:cubicBezTo>
                  <a:cubicBezTo>
                    <a:pt x="172" y="6"/>
                    <a:pt x="171" y="5"/>
                    <a:pt x="170" y="5"/>
                  </a:cubicBezTo>
                  <a:cubicBezTo>
                    <a:pt x="148" y="5"/>
                    <a:pt x="122" y="0"/>
                    <a:pt x="98" y="0"/>
                  </a:cubicBezTo>
                  <a:cubicBezTo>
                    <a:pt x="78" y="0"/>
                    <a:pt x="58" y="3"/>
                    <a:pt x="41" y="17"/>
                  </a:cubicBezTo>
                  <a:cubicBezTo>
                    <a:pt x="23" y="30"/>
                    <a:pt x="9" y="53"/>
                    <a:pt x="0" y="91"/>
                  </a:cubicBezTo>
                  <a:cubicBezTo>
                    <a:pt x="0" y="92"/>
                    <a:pt x="1" y="93"/>
                    <a:pt x="2" y="94"/>
                  </a:cubicBezTo>
                  <a:cubicBezTo>
                    <a:pt x="3" y="94"/>
                    <a:pt x="4" y="93"/>
                    <a:pt x="4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2929">
              <a:extLst>
                <a:ext uri="{FF2B5EF4-FFF2-40B4-BE49-F238E27FC236}">
                  <a16:creationId xmlns:a16="http://schemas.microsoft.com/office/drawing/2014/main" id="{1F343C6B-6CA9-44B1-9D54-3D099F05B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803"/>
              <a:ext cx="465" cy="381"/>
            </a:xfrm>
            <a:custGeom>
              <a:avLst/>
              <a:gdLst>
                <a:gd name="T0" fmla="*/ 63 w 186"/>
                <a:gd name="T1" fmla="*/ 2704 h 143"/>
                <a:gd name="T2" fmla="*/ 270 w 186"/>
                <a:gd name="T3" fmla="*/ 1681 h 143"/>
                <a:gd name="T4" fmla="*/ 958 w 186"/>
                <a:gd name="T5" fmla="*/ 362 h 143"/>
                <a:gd name="T6" fmla="*/ 1813 w 186"/>
                <a:gd name="T7" fmla="*/ 77 h 143"/>
                <a:gd name="T8" fmla="*/ 2813 w 186"/>
                <a:gd name="T9" fmla="*/ 171 h 143"/>
                <a:gd name="T10" fmla="*/ 2908 w 186"/>
                <a:gd name="T11" fmla="*/ 171 h 143"/>
                <a:gd name="T12" fmla="*/ 2908 w 186"/>
                <a:gd name="T13" fmla="*/ 93 h 143"/>
                <a:gd name="T14" fmla="*/ 2813 w 186"/>
                <a:gd name="T15" fmla="*/ 93 h 143"/>
                <a:gd name="T16" fmla="*/ 1813 w 186"/>
                <a:gd name="T17" fmla="*/ 0 h 143"/>
                <a:gd name="T18" fmla="*/ 908 w 186"/>
                <a:gd name="T19" fmla="*/ 306 h 143"/>
                <a:gd name="T20" fmla="*/ 208 w 186"/>
                <a:gd name="T21" fmla="*/ 1660 h 143"/>
                <a:gd name="T22" fmla="*/ 0 w 186"/>
                <a:gd name="T23" fmla="*/ 2683 h 143"/>
                <a:gd name="T24" fmla="*/ 63 w 186"/>
                <a:gd name="T25" fmla="*/ 2704 h 1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6" h="143">
                  <a:moveTo>
                    <a:pt x="4" y="143"/>
                  </a:moveTo>
                  <a:cubicBezTo>
                    <a:pt x="7" y="124"/>
                    <a:pt x="11" y="107"/>
                    <a:pt x="17" y="89"/>
                  </a:cubicBezTo>
                  <a:cubicBezTo>
                    <a:pt x="28" y="53"/>
                    <a:pt x="44" y="32"/>
                    <a:pt x="61" y="19"/>
                  </a:cubicBezTo>
                  <a:cubicBezTo>
                    <a:pt x="78" y="7"/>
                    <a:pt x="97" y="4"/>
                    <a:pt x="116" y="4"/>
                  </a:cubicBezTo>
                  <a:cubicBezTo>
                    <a:pt x="138" y="4"/>
                    <a:pt x="161" y="9"/>
                    <a:pt x="180" y="9"/>
                  </a:cubicBezTo>
                  <a:cubicBezTo>
                    <a:pt x="182" y="9"/>
                    <a:pt x="184" y="9"/>
                    <a:pt x="186" y="9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5"/>
                    <a:pt x="182" y="5"/>
                    <a:pt x="180" y="5"/>
                  </a:cubicBezTo>
                  <a:cubicBezTo>
                    <a:pt x="162" y="5"/>
                    <a:pt x="139" y="0"/>
                    <a:pt x="116" y="0"/>
                  </a:cubicBezTo>
                  <a:cubicBezTo>
                    <a:pt x="96" y="0"/>
                    <a:pt x="76" y="3"/>
                    <a:pt x="58" y="16"/>
                  </a:cubicBezTo>
                  <a:cubicBezTo>
                    <a:pt x="41" y="29"/>
                    <a:pt x="25" y="51"/>
                    <a:pt x="13" y="88"/>
                  </a:cubicBezTo>
                  <a:cubicBezTo>
                    <a:pt x="7" y="106"/>
                    <a:pt x="3" y="123"/>
                    <a:pt x="0" y="142"/>
                  </a:cubicBezTo>
                  <a:lnTo>
                    <a:pt x="4" y="143"/>
                  </a:lnTo>
                  <a:close/>
                </a:path>
              </a:pathLst>
            </a:custGeom>
            <a:solidFill>
              <a:srgbClr val="259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2930">
              <a:extLst>
                <a:ext uri="{FF2B5EF4-FFF2-40B4-BE49-F238E27FC236}">
                  <a16:creationId xmlns:a16="http://schemas.microsoft.com/office/drawing/2014/main" id="{11C168D6-A957-48ED-91F2-2B57FF3FB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565"/>
              <a:ext cx="77" cy="275"/>
            </a:xfrm>
            <a:custGeom>
              <a:avLst/>
              <a:gdLst>
                <a:gd name="T0" fmla="*/ 462 w 31"/>
                <a:gd name="T1" fmla="*/ 0 h 103"/>
                <a:gd name="T2" fmla="*/ 0 w 31"/>
                <a:gd name="T3" fmla="*/ 1220 h 103"/>
                <a:gd name="T4" fmla="*/ 62 w 31"/>
                <a:gd name="T5" fmla="*/ 1960 h 103"/>
                <a:gd name="T6" fmla="*/ 124 w 31"/>
                <a:gd name="T7" fmla="*/ 1960 h 103"/>
                <a:gd name="T8" fmla="*/ 62 w 31"/>
                <a:gd name="T9" fmla="*/ 1220 h 103"/>
                <a:gd name="T10" fmla="*/ 474 w 31"/>
                <a:gd name="T11" fmla="*/ 56 h 103"/>
                <a:gd name="T12" fmla="*/ 462 w 3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03">
                  <a:moveTo>
                    <a:pt x="30" y="0"/>
                  </a:moveTo>
                  <a:cubicBezTo>
                    <a:pt x="14" y="7"/>
                    <a:pt x="0" y="27"/>
                    <a:pt x="0" y="64"/>
                  </a:cubicBezTo>
                  <a:cubicBezTo>
                    <a:pt x="0" y="75"/>
                    <a:pt x="1" y="88"/>
                    <a:pt x="4" y="103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5" y="88"/>
                    <a:pt x="4" y="75"/>
                    <a:pt x="4" y="64"/>
                  </a:cubicBezTo>
                  <a:cubicBezTo>
                    <a:pt x="4" y="28"/>
                    <a:pt x="18" y="10"/>
                    <a:pt x="31" y="3"/>
                  </a:cubicBezTo>
                  <a:cubicBezTo>
                    <a:pt x="3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259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2931">
              <a:extLst>
                <a:ext uri="{FF2B5EF4-FFF2-40B4-BE49-F238E27FC236}">
                  <a16:creationId xmlns:a16="http://schemas.microsoft.com/office/drawing/2014/main" id="{8682BFCB-334B-41E9-8D57-4AB885FB8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715"/>
              <a:ext cx="37" cy="114"/>
            </a:xfrm>
            <a:custGeom>
              <a:avLst/>
              <a:gdLst>
                <a:gd name="T0" fmla="*/ 91 w 15"/>
                <a:gd name="T1" fmla="*/ 77 h 43"/>
                <a:gd name="T2" fmla="*/ 121 w 15"/>
                <a:gd name="T3" fmla="*/ 90 h 43"/>
                <a:gd name="T4" fmla="*/ 165 w 15"/>
                <a:gd name="T5" fmla="*/ 337 h 43"/>
                <a:gd name="T6" fmla="*/ 121 w 15"/>
                <a:gd name="T7" fmla="*/ 597 h 43"/>
                <a:gd name="T8" fmla="*/ 74 w 15"/>
                <a:gd name="T9" fmla="*/ 689 h 43"/>
                <a:gd name="T10" fmla="*/ 30 w 15"/>
                <a:gd name="T11" fmla="*/ 724 h 43"/>
                <a:gd name="T12" fmla="*/ 12 w 15"/>
                <a:gd name="T13" fmla="*/ 766 h 43"/>
                <a:gd name="T14" fmla="*/ 42 w 15"/>
                <a:gd name="T15" fmla="*/ 801 h 43"/>
                <a:gd name="T16" fmla="*/ 121 w 15"/>
                <a:gd name="T17" fmla="*/ 724 h 43"/>
                <a:gd name="T18" fmla="*/ 224 w 15"/>
                <a:gd name="T19" fmla="*/ 337 h 43"/>
                <a:gd name="T20" fmla="*/ 195 w 15"/>
                <a:gd name="T21" fmla="*/ 133 h 43"/>
                <a:gd name="T22" fmla="*/ 165 w 15"/>
                <a:gd name="T23" fmla="*/ 56 h 43"/>
                <a:gd name="T24" fmla="*/ 104 w 15"/>
                <a:gd name="T25" fmla="*/ 0 h 43"/>
                <a:gd name="T26" fmla="*/ 74 w 15"/>
                <a:gd name="T27" fmla="*/ 21 h 43"/>
                <a:gd name="T28" fmla="*/ 91 w 15"/>
                <a:gd name="T29" fmla="*/ 77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" h="43">
                  <a:moveTo>
                    <a:pt x="6" y="4"/>
                  </a:moveTo>
                  <a:cubicBezTo>
                    <a:pt x="7" y="4"/>
                    <a:pt x="7" y="4"/>
                    <a:pt x="8" y="5"/>
                  </a:cubicBezTo>
                  <a:cubicBezTo>
                    <a:pt x="10" y="7"/>
                    <a:pt x="11" y="12"/>
                    <a:pt x="11" y="18"/>
                  </a:cubicBezTo>
                  <a:cubicBezTo>
                    <a:pt x="11" y="23"/>
                    <a:pt x="10" y="28"/>
                    <a:pt x="8" y="32"/>
                  </a:cubicBezTo>
                  <a:cubicBezTo>
                    <a:pt x="8" y="34"/>
                    <a:pt x="7" y="35"/>
                    <a:pt x="5" y="37"/>
                  </a:cubicBezTo>
                  <a:cubicBezTo>
                    <a:pt x="4" y="38"/>
                    <a:pt x="3" y="39"/>
                    <a:pt x="2" y="39"/>
                  </a:cubicBezTo>
                  <a:cubicBezTo>
                    <a:pt x="1" y="39"/>
                    <a:pt x="0" y="40"/>
                    <a:pt x="1" y="41"/>
                  </a:cubicBezTo>
                  <a:cubicBezTo>
                    <a:pt x="1" y="42"/>
                    <a:pt x="2" y="43"/>
                    <a:pt x="3" y="43"/>
                  </a:cubicBezTo>
                  <a:cubicBezTo>
                    <a:pt x="5" y="42"/>
                    <a:pt x="7" y="41"/>
                    <a:pt x="8" y="39"/>
                  </a:cubicBezTo>
                  <a:cubicBezTo>
                    <a:pt x="13" y="34"/>
                    <a:pt x="15" y="26"/>
                    <a:pt x="15" y="18"/>
                  </a:cubicBezTo>
                  <a:cubicBezTo>
                    <a:pt x="15" y="14"/>
                    <a:pt x="14" y="10"/>
                    <a:pt x="13" y="7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9" y="1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2"/>
                    <a:pt x="5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2932">
              <a:extLst>
                <a:ext uri="{FF2B5EF4-FFF2-40B4-BE49-F238E27FC236}">
                  <a16:creationId xmlns:a16="http://schemas.microsoft.com/office/drawing/2014/main" id="{D5BA3F81-76BF-4D52-B2B2-AC8751A9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568"/>
              <a:ext cx="35" cy="131"/>
            </a:xfrm>
            <a:custGeom>
              <a:avLst/>
              <a:gdLst>
                <a:gd name="T0" fmla="*/ 33 w 14"/>
                <a:gd name="T1" fmla="*/ 94 h 49"/>
                <a:gd name="T2" fmla="*/ 125 w 14"/>
                <a:gd name="T3" fmla="*/ 230 h 49"/>
                <a:gd name="T4" fmla="*/ 158 w 14"/>
                <a:gd name="T5" fmla="*/ 513 h 49"/>
                <a:gd name="T6" fmla="*/ 125 w 14"/>
                <a:gd name="T7" fmla="*/ 743 h 49"/>
                <a:gd name="T8" fmla="*/ 95 w 14"/>
                <a:gd name="T9" fmla="*/ 821 h 49"/>
                <a:gd name="T10" fmla="*/ 50 w 14"/>
                <a:gd name="T11" fmla="*/ 842 h 49"/>
                <a:gd name="T12" fmla="*/ 33 w 14"/>
                <a:gd name="T13" fmla="*/ 901 h 49"/>
                <a:gd name="T14" fmla="*/ 63 w 14"/>
                <a:gd name="T15" fmla="*/ 914 h 49"/>
                <a:gd name="T16" fmla="*/ 145 w 14"/>
                <a:gd name="T17" fmla="*/ 880 h 49"/>
                <a:gd name="T18" fmla="*/ 208 w 14"/>
                <a:gd name="T19" fmla="*/ 708 h 49"/>
                <a:gd name="T20" fmla="*/ 220 w 14"/>
                <a:gd name="T21" fmla="*/ 513 h 49"/>
                <a:gd name="T22" fmla="*/ 188 w 14"/>
                <a:gd name="T23" fmla="*/ 209 h 49"/>
                <a:gd name="T24" fmla="*/ 50 w 14"/>
                <a:gd name="T25" fmla="*/ 21 h 49"/>
                <a:gd name="T26" fmla="*/ 20 w 14"/>
                <a:gd name="T27" fmla="*/ 35 h 49"/>
                <a:gd name="T28" fmla="*/ 33 w 14"/>
                <a:gd name="T29" fmla="*/ 94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49">
                  <a:moveTo>
                    <a:pt x="2" y="5"/>
                  </a:moveTo>
                  <a:cubicBezTo>
                    <a:pt x="4" y="5"/>
                    <a:pt x="6" y="8"/>
                    <a:pt x="8" y="12"/>
                  </a:cubicBezTo>
                  <a:cubicBezTo>
                    <a:pt x="9" y="17"/>
                    <a:pt x="10" y="22"/>
                    <a:pt x="10" y="27"/>
                  </a:cubicBezTo>
                  <a:cubicBezTo>
                    <a:pt x="10" y="32"/>
                    <a:pt x="10" y="36"/>
                    <a:pt x="8" y="39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5" y="44"/>
                    <a:pt x="4" y="44"/>
                    <a:pt x="3" y="44"/>
                  </a:cubicBezTo>
                  <a:cubicBezTo>
                    <a:pt x="2" y="45"/>
                    <a:pt x="2" y="46"/>
                    <a:pt x="2" y="47"/>
                  </a:cubicBezTo>
                  <a:cubicBezTo>
                    <a:pt x="2" y="48"/>
                    <a:pt x="3" y="49"/>
                    <a:pt x="4" y="48"/>
                  </a:cubicBezTo>
                  <a:cubicBezTo>
                    <a:pt x="6" y="48"/>
                    <a:pt x="8" y="47"/>
                    <a:pt x="9" y="46"/>
                  </a:cubicBezTo>
                  <a:cubicBezTo>
                    <a:pt x="11" y="43"/>
                    <a:pt x="12" y="41"/>
                    <a:pt x="13" y="37"/>
                  </a:cubicBezTo>
                  <a:cubicBezTo>
                    <a:pt x="14" y="34"/>
                    <a:pt x="14" y="31"/>
                    <a:pt x="14" y="27"/>
                  </a:cubicBezTo>
                  <a:cubicBezTo>
                    <a:pt x="14" y="22"/>
                    <a:pt x="13" y="16"/>
                    <a:pt x="12" y="11"/>
                  </a:cubicBezTo>
                  <a:cubicBezTo>
                    <a:pt x="10" y="6"/>
                    <a:pt x="7" y="2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2933">
              <a:extLst>
                <a:ext uri="{FF2B5EF4-FFF2-40B4-BE49-F238E27FC236}">
                  <a16:creationId xmlns:a16="http://schemas.microsoft.com/office/drawing/2014/main" id="{A7594A00-A8E4-4352-90A0-C3874D535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808"/>
              <a:ext cx="20" cy="69"/>
            </a:xfrm>
            <a:custGeom>
              <a:avLst/>
              <a:gdLst>
                <a:gd name="T0" fmla="*/ 0 w 8"/>
                <a:gd name="T1" fmla="*/ 56 h 26"/>
                <a:gd name="T2" fmla="*/ 20 w 8"/>
                <a:gd name="T3" fmla="*/ 93 h 26"/>
                <a:gd name="T4" fmla="*/ 63 w 8"/>
                <a:gd name="T5" fmla="*/ 395 h 26"/>
                <a:gd name="T6" fmla="*/ 63 w 8"/>
                <a:gd name="T7" fmla="*/ 430 h 26"/>
                <a:gd name="T8" fmla="*/ 95 w 8"/>
                <a:gd name="T9" fmla="*/ 486 h 26"/>
                <a:gd name="T10" fmla="*/ 125 w 8"/>
                <a:gd name="T11" fmla="*/ 451 h 26"/>
                <a:gd name="T12" fmla="*/ 125 w 8"/>
                <a:gd name="T13" fmla="*/ 395 h 26"/>
                <a:gd name="T14" fmla="*/ 95 w 8"/>
                <a:gd name="T15" fmla="*/ 149 h 26"/>
                <a:gd name="T16" fmla="*/ 63 w 8"/>
                <a:gd name="T17" fmla="*/ 35 h 26"/>
                <a:gd name="T18" fmla="*/ 20 w 8"/>
                <a:gd name="T19" fmla="*/ 0 h 26"/>
                <a:gd name="T20" fmla="*/ 0 w 8"/>
                <a:gd name="T21" fmla="*/ 56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26">
                  <a:moveTo>
                    <a:pt x="0" y="3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8"/>
                    <a:pt x="4" y="16"/>
                    <a:pt x="4" y="21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4"/>
                    <a:pt x="4" y="25"/>
                    <a:pt x="6" y="26"/>
                  </a:cubicBezTo>
                  <a:cubicBezTo>
                    <a:pt x="7" y="26"/>
                    <a:pt x="8" y="25"/>
                    <a:pt x="8" y="24"/>
                  </a:cubicBezTo>
                  <a:cubicBezTo>
                    <a:pt x="8" y="23"/>
                    <a:pt x="8" y="22"/>
                    <a:pt x="8" y="21"/>
                  </a:cubicBezTo>
                  <a:cubicBezTo>
                    <a:pt x="8" y="17"/>
                    <a:pt x="7" y="12"/>
                    <a:pt x="6" y="8"/>
                  </a:cubicBezTo>
                  <a:cubicBezTo>
                    <a:pt x="5" y="5"/>
                    <a:pt x="4" y="2"/>
                    <a:pt x="4" y="2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2934">
              <a:extLst>
                <a:ext uri="{FF2B5EF4-FFF2-40B4-BE49-F238E27FC236}">
                  <a16:creationId xmlns:a16="http://schemas.microsoft.com/office/drawing/2014/main" id="{1BA75C19-ED5C-48AD-B839-247359324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55"/>
              <a:ext cx="82" cy="282"/>
            </a:xfrm>
            <a:custGeom>
              <a:avLst/>
              <a:gdLst>
                <a:gd name="T0" fmla="*/ 462 w 33"/>
                <a:gd name="T1" fmla="*/ 0 h 106"/>
                <a:gd name="T2" fmla="*/ 0 w 33"/>
                <a:gd name="T3" fmla="*/ 1202 h 106"/>
                <a:gd name="T4" fmla="*/ 75 w 33"/>
                <a:gd name="T5" fmla="*/ 1961 h 106"/>
                <a:gd name="T6" fmla="*/ 104 w 33"/>
                <a:gd name="T7" fmla="*/ 1995 h 106"/>
                <a:gd name="T8" fmla="*/ 124 w 33"/>
                <a:gd name="T9" fmla="*/ 1939 h 106"/>
                <a:gd name="T10" fmla="*/ 62 w 33"/>
                <a:gd name="T11" fmla="*/ 1202 h 106"/>
                <a:gd name="T12" fmla="*/ 494 w 33"/>
                <a:gd name="T13" fmla="*/ 77 h 106"/>
                <a:gd name="T14" fmla="*/ 507 w 33"/>
                <a:gd name="T15" fmla="*/ 21 h 106"/>
                <a:gd name="T16" fmla="*/ 462 w 33"/>
                <a:gd name="T17" fmla="*/ 0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6">
                  <a:moveTo>
                    <a:pt x="30" y="0"/>
                  </a:moveTo>
                  <a:cubicBezTo>
                    <a:pt x="15" y="8"/>
                    <a:pt x="0" y="27"/>
                    <a:pt x="0" y="64"/>
                  </a:cubicBezTo>
                  <a:cubicBezTo>
                    <a:pt x="0" y="76"/>
                    <a:pt x="1" y="89"/>
                    <a:pt x="5" y="104"/>
                  </a:cubicBezTo>
                  <a:cubicBezTo>
                    <a:pt x="5" y="105"/>
                    <a:pt x="6" y="106"/>
                    <a:pt x="7" y="106"/>
                  </a:cubicBezTo>
                  <a:cubicBezTo>
                    <a:pt x="8" y="105"/>
                    <a:pt x="9" y="104"/>
                    <a:pt x="8" y="103"/>
                  </a:cubicBezTo>
                  <a:cubicBezTo>
                    <a:pt x="5" y="88"/>
                    <a:pt x="4" y="76"/>
                    <a:pt x="4" y="64"/>
                  </a:cubicBezTo>
                  <a:cubicBezTo>
                    <a:pt x="4" y="28"/>
                    <a:pt x="18" y="11"/>
                    <a:pt x="32" y="4"/>
                  </a:cubicBezTo>
                  <a:cubicBezTo>
                    <a:pt x="33" y="3"/>
                    <a:pt x="33" y="2"/>
                    <a:pt x="33" y="1"/>
                  </a:cubicBezTo>
                  <a:cubicBezTo>
                    <a:pt x="32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2935">
              <a:extLst>
                <a:ext uri="{FF2B5EF4-FFF2-40B4-BE49-F238E27FC236}">
                  <a16:creationId xmlns:a16="http://schemas.microsoft.com/office/drawing/2014/main" id="{835BC65B-F909-4F3D-AB14-DACA1ED40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421"/>
              <a:ext cx="40" cy="46"/>
            </a:xfrm>
            <a:custGeom>
              <a:avLst/>
              <a:gdLst>
                <a:gd name="T0" fmla="*/ 0 w 16"/>
                <a:gd name="T1" fmla="*/ 38 h 17"/>
                <a:gd name="T2" fmla="*/ 95 w 16"/>
                <a:gd name="T3" fmla="*/ 235 h 17"/>
                <a:gd name="T4" fmla="*/ 145 w 16"/>
                <a:gd name="T5" fmla="*/ 300 h 17"/>
                <a:gd name="T6" fmla="*/ 208 w 16"/>
                <a:gd name="T7" fmla="*/ 336 h 17"/>
                <a:gd name="T8" fmla="*/ 220 w 16"/>
                <a:gd name="T9" fmla="*/ 314 h 17"/>
                <a:gd name="T10" fmla="*/ 238 w 16"/>
                <a:gd name="T11" fmla="*/ 279 h 17"/>
                <a:gd name="T12" fmla="*/ 208 w 16"/>
                <a:gd name="T13" fmla="*/ 257 h 17"/>
                <a:gd name="T14" fmla="*/ 208 w 16"/>
                <a:gd name="T15" fmla="*/ 279 h 17"/>
                <a:gd name="T16" fmla="*/ 208 w 16"/>
                <a:gd name="T17" fmla="*/ 257 h 17"/>
                <a:gd name="T18" fmla="*/ 208 w 16"/>
                <a:gd name="T19" fmla="*/ 257 h 17"/>
                <a:gd name="T20" fmla="*/ 208 w 16"/>
                <a:gd name="T21" fmla="*/ 279 h 17"/>
                <a:gd name="T22" fmla="*/ 208 w 16"/>
                <a:gd name="T23" fmla="*/ 257 h 17"/>
                <a:gd name="T24" fmla="*/ 208 w 16"/>
                <a:gd name="T25" fmla="*/ 257 h 17"/>
                <a:gd name="T26" fmla="*/ 208 w 16"/>
                <a:gd name="T27" fmla="*/ 257 h 17"/>
                <a:gd name="T28" fmla="*/ 208 w 16"/>
                <a:gd name="T29" fmla="*/ 257 h 17"/>
                <a:gd name="T30" fmla="*/ 208 w 16"/>
                <a:gd name="T31" fmla="*/ 257 h 17"/>
                <a:gd name="T32" fmla="*/ 208 w 16"/>
                <a:gd name="T33" fmla="*/ 257 h 17"/>
                <a:gd name="T34" fmla="*/ 175 w 16"/>
                <a:gd name="T35" fmla="*/ 235 h 17"/>
                <a:gd name="T36" fmla="*/ 63 w 16"/>
                <a:gd name="T37" fmla="*/ 22 h 17"/>
                <a:gd name="T38" fmla="*/ 20 w 16"/>
                <a:gd name="T39" fmla="*/ 0 h 17"/>
                <a:gd name="T40" fmla="*/ 0 w 16"/>
                <a:gd name="T41" fmla="*/ 38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" h="17">
                  <a:moveTo>
                    <a:pt x="0" y="2"/>
                  </a:moveTo>
                  <a:cubicBezTo>
                    <a:pt x="1" y="6"/>
                    <a:pt x="3" y="9"/>
                    <a:pt x="6" y="12"/>
                  </a:cubicBezTo>
                  <a:cubicBezTo>
                    <a:pt x="7" y="13"/>
                    <a:pt x="8" y="14"/>
                    <a:pt x="9" y="15"/>
                  </a:cubicBezTo>
                  <a:cubicBezTo>
                    <a:pt x="10" y="16"/>
                    <a:pt x="11" y="17"/>
                    <a:pt x="13" y="17"/>
                  </a:cubicBezTo>
                  <a:cubicBezTo>
                    <a:pt x="13" y="17"/>
                    <a:pt x="14" y="17"/>
                    <a:pt x="14" y="16"/>
                  </a:cubicBezTo>
                  <a:cubicBezTo>
                    <a:pt x="15" y="16"/>
                    <a:pt x="16" y="15"/>
                    <a:pt x="15" y="14"/>
                  </a:cubicBezTo>
                  <a:cubicBezTo>
                    <a:pt x="15" y="13"/>
                    <a:pt x="14" y="12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2" y="12"/>
                    <a:pt x="11" y="12"/>
                  </a:cubicBezTo>
                  <a:cubicBezTo>
                    <a:pt x="9" y="10"/>
                    <a:pt x="5" y="5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2936">
              <a:extLst>
                <a:ext uri="{FF2B5EF4-FFF2-40B4-BE49-F238E27FC236}">
                  <a16:creationId xmlns:a16="http://schemas.microsoft.com/office/drawing/2014/main" id="{BC73DE82-0EAA-4BF0-88E1-021A57105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837"/>
              <a:ext cx="17" cy="67"/>
            </a:xfrm>
            <a:custGeom>
              <a:avLst/>
              <a:gdLst>
                <a:gd name="T0" fmla="*/ 0 w 7"/>
                <a:gd name="T1" fmla="*/ 35 h 25"/>
                <a:gd name="T2" fmla="*/ 0 w 7"/>
                <a:gd name="T3" fmla="*/ 150 h 25"/>
                <a:gd name="T4" fmla="*/ 12 w 7"/>
                <a:gd name="T5" fmla="*/ 346 h 25"/>
                <a:gd name="T6" fmla="*/ 29 w 7"/>
                <a:gd name="T7" fmla="*/ 423 h 25"/>
                <a:gd name="T8" fmla="*/ 29 w 7"/>
                <a:gd name="T9" fmla="*/ 461 h 25"/>
                <a:gd name="T10" fmla="*/ 58 w 7"/>
                <a:gd name="T11" fmla="*/ 482 h 25"/>
                <a:gd name="T12" fmla="*/ 100 w 7"/>
                <a:gd name="T13" fmla="*/ 461 h 25"/>
                <a:gd name="T14" fmla="*/ 70 w 7"/>
                <a:gd name="T15" fmla="*/ 402 h 25"/>
                <a:gd name="T16" fmla="*/ 70 w 7"/>
                <a:gd name="T17" fmla="*/ 423 h 25"/>
                <a:gd name="T18" fmla="*/ 87 w 7"/>
                <a:gd name="T19" fmla="*/ 423 h 25"/>
                <a:gd name="T20" fmla="*/ 70 w 7"/>
                <a:gd name="T21" fmla="*/ 402 h 25"/>
                <a:gd name="T22" fmla="*/ 70 w 7"/>
                <a:gd name="T23" fmla="*/ 423 h 25"/>
                <a:gd name="T24" fmla="*/ 87 w 7"/>
                <a:gd name="T25" fmla="*/ 423 h 25"/>
                <a:gd name="T26" fmla="*/ 70 w 7"/>
                <a:gd name="T27" fmla="*/ 423 h 25"/>
                <a:gd name="T28" fmla="*/ 87 w 7"/>
                <a:gd name="T29" fmla="*/ 423 h 25"/>
                <a:gd name="T30" fmla="*/ 87 w 7"/>
                <a:gd name="T31" fmla="*/ 423 h 25"/>
                <a:gd name="T32" fmla="*/ 70 w 7"/>
                <a:gd name="T33" fmla="*/ 423 h 25"/>
                <a:gd name="T34" fmla="*/ 87 w 7"/>
                <a:gd name="T35" fmla="*/ 423 h 25"/>
                <a:gd name="T36" fmla="*/ 87 w 7"/>
                <a:gd name="T37" fmla="*/ 423 h 25"/>
                <a:gd name="T38" fmla="*/ 87 w 7"/>
                <a:gd name="T39" fmla="*/ 423 h 25"/>
                <a:gd name="T40" fmla="*/ 87 w 7"/>
                <a:gd name="T41" fmla="*/ 423 h 25"/>
                <a:gd name="T42" fmla="*/ 87 w 7"/>
                <a:gd name="T43" fmla="*/ 423 h 25"/>
                <a:gd name="T44" fmla="*/ 87 w 7"/>
                <a:gd name="T45" fmla="*/ 423 h 25"/>
                <a:gd name="T46" fmla="*/ 70 w 7"/>
                <a:gd name="T47" fmla="*/ 389 h 25"/>
                <a:gd name="T48" fmla="*/ 58 w 7"/>
                <a:gd name="T49" fmla="*/ 150 h 25"/>
                <a:gd name="T50" fmla="*/ 58 w 7"/>
                <a:gd name="T51" fmla="*/ 56 h 25"/>
                <a:gd name="T52" fmla="*/ 41 w 7"/>
                <a:gd name="T53" fmla="*/ 0 h 25"/>
                <a:gd name="T54" fmla="*/ 0 w 7"/>
                <a:gd name="T55" fmla="*/ 35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" h="25">
                  <a:moveTo>
                    <a:pt x="0" y="2"/>
                  </a:moveTo>
                  <a:cubicBezTo>
                    <a:pt x="0" y="4"/>
                    <a:pt x="0" y="6"/>
                    <a:pt x="0" y="8"/>
                  </a:cubicBezTo>
                  <a:cubicBezTo>
                    <a:pt x="0" y="11"/>
                    <a:pt x="0" y="15"/>
                    <a:pt x="1" y="18"/>
                  </a:cubicBezTo>
                  <a:cubicBezTo>
                    <a:pt x="1" y="20"/>
                    <a:pt x="1" y="21"/>
                    <a:pt x="2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3" y="24"/>
                    <a:pt x="3" y="25"/>
                    <a:pt x="4" y="25"/>
                  </a:cubicBezTo>
                  <a:cubicBezTo>
                    <a:pt x="5" y="25"/>
                    <a:pt x="6" y="25"/>
                    <a:pt x="7" y="24"/>
                  </a:cubicBezTo>
                  <a:cubicBezTo>
                    <a:pt x="7" y="23"/>
                    <a:pt x="6" y="22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1"/>
                    <a:pt x="5" y="20"/>
                  </a:cubicBezTo>
                  <a:cubicBezTo>
                    <a:pt x="4" y="17"/>
                    <a:pt x="4" y="12"/>
                    <a:pt x="4" y="8"/>
                  </a:cubicBezTo>
                  <a:cubicBezTo>
                    <a:pt x="4" y="6"/>
                    <a:pt x="4" y="4"/>
                    <a:pt x="4" y="3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2937">
              <a:extLst>
                <a:ext uri="{FF2B5EF4-FFF2-40B4-BE49-F238E27FC236}">
                  <a16:creationId xmlns:a16="http://schemas.microsoft.com/office/drawing/2014/main" id="{C4DAAE98-DC7A-49BC-9C4F-FEFD6F634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101"/>
              <a:ext cx="315" cy="859"/>
            </a:xfrm>
            <a:custGeom>
              <a:avLst/>
              <a:gdLst>
                <a:gd name="T0" fmla="*/ 970 w 126"/>
                <a:gd name="T1" fmla="*/ 248 h 322"/>
                <a:gd name="T2" fmla="*/ 1833 w 126"/>
                <a:gd name="T3" fmla="*/ 627 h 322"/>
                <a:gd name="T4" fmla="*/ 1645 w 126"/>
                <a:gd name="T5" fmla="*/ 704 h 322"/>
                <a:gd name="T6" fmla="*/ 1188 w 126"/>
                <a:gd name="T7" fmla="*/ 832 h 322"/>
                <a:gd name="T8" fmla="*/ 595 w 126"/>
                <a:gd name="T9" fmla="*/ 6114 h 322"/>
                <a:gd name="T10" fmla="*/ 333 w 126"/>
                <a:gd name="T11" fmla="*/ 1558 h 322"/>
                <a:gd name="T12" fmla="*/ 770 w 126"/>
                <a:gd name="T13" fmla="*/ 419 h 322"/>
                <a:gd name="T14" fmla="*/ 970 w 126"/>
                <a:gd name="T15" fmla="*/ 248 h 3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322">
                  <a:moveTo>
                    <a:pt x="62" y="13"/>
                  </a:moveTo>
                  <a:cubicBezTo>
                    <a:pt x="86" y="0"/>
                    <a:pt x="126" y="10"/>
                    <a:pt x="117" y="33"/>
                  </a:cubicBezTo>
                  <a:cubicBezTo>
                    <a:pt x="116" y="38"/>
                    <a:pt x="109" y="37"/>
                    <a:pt x="105" y="37"/>
                  </a:cubicBezTo>
                  <a:cubicBezTo>
                    <a:pt x="92" y="38"/>
                    <a:pt x="88" y="36"/>
                    <a:pt x="76" y="44"/>
                  </a:cubicBezTo>
                  <a:cubicBezTo>
                    <a:pt x="0" y="95"/>
                    <a:pt x="23" y="247"/>
                    <a:pt x="38" y="322"/>
                  </a:cubicBezTo>
                  <a:cubicBezTo>
                    <a:pt x="9" y="256"/>
                    <a:pt x="6" y="152"/>
                    <a:pt x="21" y="82"/>
                  </a:cubicBezTo>
                  <a:cubicBezTo>
                    <a:pt x="27" y="55"/>
                    <a:pt x="35" y="45"/>
                    <a:pt x="49" y="22"/>
                  </a:cubicBezTo>
                  <a:cubicBezTo>
                    <a:pt x="56" y="16"/>
                    <a:pt x="62" y="13"/>
                    <a:pt x="62" y="13"/>
                  </a:cubicBezTo>
                  <a:close/>
                </a:path>
              </a:pathLst>
            </a:custGeom>
            <a:solidFill>
              <a:srgbClr val="D9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2938">
              <a:extLst>
                <a:ext uri="{FF2B5EF4-FFF2-40B4-BE49-F238E27FC236}">
                  <a16:creationId xmlns:a16="http://schemas.microsoft.com/office/drawing/2014/main" id="{CF851522-9A90-48F2-A85C-A7EBF8A94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125"/>
              <a:ext cx="110" cy="110"/>
            </a:xfrm>
            <a:custGeom>
              <a:avLst/>
              <a:gdLst>
                <a:gd name="T0" fmla="*/ 0 w 44"/>
                <a:gd name="T1" fmla="*/ 757 h 41"/>
                <a:gd name="T2" fmla="*/ 83 w 44"/>
                <a:gd name="T3" fmla="*/ 757 h 41"/>
                <a:gd name="T4" fmla="*/ 313 w 44"/>
                <a:gd name="T5" fmla="*/ 577 h 41"/>
                <a:gd name="T6" fmla="*/ 688 w 44"/>
                <a:gd name="T7" fmla="*/ 389 h 41"/>
                <a:gd name="T8" fmla="*/ 20 w 44"/>
                <a:gd name="T9" fmla="*/ 65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1">
                  <a:moveTo>
                    <a:pt x="0" y="39"/>
                  </a:moveTo>
                  <a:cubicBezTo>
                    <a:pt x="0" y="41"/>
                    <a:pt x="5" y="38"/>
                    <a:pt x="5" y="39"/>
                  </a:cubicBezTo>
                  <a:cubicBezTo>
                    <a:pt x="11" y="38"/>
                    <a:pt x="15" y="34"/>
                    <a:pt x="20" y="30"/>
                  </a:cubicBezTo>
                  <a:cubicBezTo>
                    <a:pt x="27" y="26"/>
                    <a:pt x="36" y="24"/>
                    <a:pt x="44" y="20"/>
                  </a:cubicBezTo>
                  <a:cubicBezTo>
                    <a:pt x="42" y="0"/>
                    <a:pt x="5" y="27"/>
                    <a:pt x="1" y="34"/>
                  </a:cubicBezTo>
                </a:path>
              </a:pathLst>
            </a:custGeom>
            <a:solidFill>
              <a:srgbClr val="E7D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2939">
              <a:extLst>
                <a:ext uri="{FF2B5EF4-FFF2-40B4-BE49-F238E27FC236}">
                  <a16:creationId xmlns:a16="http://schemas.microsoft.com/office/drawing/2014/main" id="{D7D79C95-B00E-4A0B-98B3-172C6D1E1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885"/>
              <a:ext cx="338" cy="507"/>
            </a:xfrm>
            <a:custGeom>
              <a:avLst/>
              <a:gdLst>
                <a:gd name="T0" fmla="*/ 596 w 135"/>
                <a:gd name="T1" fmla="*/ 763 h 190"/>
                <a:gd name="T2" fmla="*/ 238 w 135"/>
                <a:gd name="T3" fmla="*/ 1630 h 190"/>
                <a:gd name="T4" fmla="*/ 83 w 135"/>
                <a:gd name="T5" fmla="*/ 2471 h 190"/>
                <a:gd name="T6" fmla="*/ 501 w 135"/>
                <a:gd name="T7" fmla="*/ 2506 h 190"/>
                <a:gd name="T8" fmla="*/ 801 w 135"/>
                <a:gd name="T9" fmla="*/ 3133 h 190"/>
                <a:gd name="T10" fmla="*/ 1192 w 135"/>
                <a:gd name="T11" fmla="*/ 3461 h 190"/>
                <a:gd name="T12" fmla="*/ 1930 w 135"/>
                <a:gd name="T13" fmla="*/ 3440 h 190"/>
                <a:gd name="T14" fmla="*/ 1472 w 135"/>
                <a:gd name="T15" fmla="*/ 3039 h 190"/>
                <a:gd name="T16" fmla="*/ 879 w 135"/>
                <a:gd name="T17" fmla="*/ 2300 h 190"/>
                <a:gd name="T18" fmla="*/ 941 w 135"/>
                <a:gd name="T19" fmla="*/ 1254 h 190"/>
                <a:gd name="T20" fmla="*/ 1147 w 135"/>
                <a:gd name="T21" fmla="*/ 419 h 190"/>
                <a:gd name="T22" fmla="*/ 596 w 135"/>
                <a:gd name="T23" fmla="*/ 763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190">
                  <a:moveTo>
                    <a:pt x="38" y="40"/>
                  </a:moveTo>
                  <a:cubicBezTo>
                    <a:pt x="29" y="50"/>
                    <a:pt x="20" y="73"/>
                    <a:pt x="15" y="86"/>
                  </a:cubicBezTo>
                  <a:cubicBezTo>
                    <a:pt x="11" y="98"/>
                    <a:pt x="0" y="117"/>
                    <a:pt x="5" y="130"/>
                  </a:cubicBezTo>
                  <a:cubicBezTo>
                    <a:pt x="18" y="126"/>
                    <a:pt x="22" y="118"/>
                    <a:pt x="32" y="132"/>
                  </a:cubicBezTo>
                  <a:cubicBezTo>
                    <a:pt x="39" y="143"/>
                    <a:pt x="41" y="155"/>
                    <a:pt x="51" y="165"/>
                  </a:cubicBezTo>
                  <a:cubicBezTo>
                    <a:pt x="58" y="172"/>
                    <a:pt x="67" y="178"/>
                    <a:pt x="76" y="182"/>
                  </a:cubicBezTo>
                  <a:cubicBezTo>
                    <a:pt x="86" y="186"/>
                    <a:pt x="114" y="190"/>
                    <a:pt x="123" y="181"/>
                  </a:cubicBezTo>
                  <a:cubicBezTo>
                    <a:pt x="135" y="167"/>
                    <a:pt x="102" y="164"/>
                    <a:pt x="94" y="160"/>
                  </a:cubicBezTo>
                  <a:cubicBezTo>
                    <a:pt x="76" y="151"/>
                    <a:pt x="62" y="141"/>
                    <a:pt x="56" y="121"/>
                  </a:cubicBezTo>
                  <a:cubicBezTo>
                    <a:pt x="49" y="101"/>
                    <a:pt x="51" y="84"/>
                    <a:pt x="60" y="66"/>
                  </a:cubicBezTo>
                  <a:cubicBezTo>
                    <a:pt x="66" y="53"/>
                    <a:pt x="80" y="37"/>
                    <a:pt x="73" y="22"/>
                  </a:cubicBezTo>
                  <a:cubicBezTo>
                    <a:pt x="63" y="0"/>
                    <a:pt x="43" y="28"/>
                    <a:pt x="38" y="40"/>
                  </a:cubicBezTo>
                </a:path>
              </a:pathLst>
            </a:custGeom>
            <a:solidFill>
              <a:srgbClr val="D9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2940">
              <a:extLst>
                <a:ext uri="{FF2B5EF4-FFF2-40B4-BE49-F238E27FC236}">
                  <a16:creationId xmlns:a16="http://schemas.microsoft.com/office/drawing/2014/main" id="{5C3AFFC7-48E7-4C0D-8359-292A6BC1D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336"/>
              <a:ext cx="40" cy="59"/>
            </a:xfrm>
            <a:custGeom>
              <a:avLst/>
              <a:gdLst>
                <a:gd name="T0" fmla="*/ 0 w 16"/>
                <a:gd name="T1" fmla="*/ 21 h 22"/>
                <a:gd name="T2" fmla="*/ 50 w 16"/>
                <a:gd name="T3" fmla="*/ 150 h 22"/>
                <a:gd name="T4" fmla="*/ 113 w 16"/>
                <a:gd name="T5" fmla="*/ 252 h 22"/>
                <a:gd name="T6" fmla="*/ 188 w 16"/>
                <a:gd name="T7" fmla="*/ 424 h 22"/>
                <a:gd name="T8" fmla="*/ 250 w 16"/>
                <a:gd name="T9" fmla="*/ 402 h 22"/>
                <a:gd name="T10" fmla="*/ 158 w 16"/>
                <a:gd name="T11" fmla="*/ 215 h 22"/>
                <a:gd name="T12" fmla="*/ 95 w 16"/>
                <a:gd name="T13" fmla="*/ 94 h 22"/>
                <a:gd name="T14" fmla="*/ 63 w 16"/>
                <a:gd name="T15" fmla="*/ 0 h 22"/>
                <a:gd name="T16" fmla="*/ 0 w 16"/>
                <a:gd name="T17" fmla="*/ 2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22">
                  <a:moveTo>
                    <a:pt x="0" y="1"/>
                  </a:moveTo>
                  <a:cubicBezTo>
                    <a:pt x="0" y="3"/>
                    <a:pt x="2" y="6"/>
                    <a:pt x="3" y="8"/>
                  </a:cubicBezTo>
                  <a:cubicBezTo>
                    <a:pt x="5" y="10"/>
                    <a:pt x="6" y="12"/>
                    <a:pt x="7" y="13"/>
                  </a:cubicBezTo>
                  <a:cubicBezTo>
                    <a:pt x="9" y="16"/>
                    <a:pt x="11" y="19"/>
                    <a:pt x="12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4" y="17"/>
                    <a:pt x="12" y="14"/>
                    <a:pt x="10" y="11"/>
                  </a:cubicBezTo>
                  <a:cubicBezTo>
                    <a:pt x="9" y="9"/>
                    <a:pt x="8" y="7"/>
                    <a:pt x="6" y="5"/>
                  </a:cubicBezTo>
                  <a:cubicBezTo>
                    <a:pt x="5" y="4"/>
                    <a:pt x="4" y="2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2941">
              <a:extLst>
                <a:ext uri="{FF2B5EF4-FFF2-40B4-BE49-F238E27FC236}">
                  <a16:creationId xmlns:a16="http://schemas.microsoft.com/office/drawing/2014/main" id="{1F426252-311A-43FA-8EFE-D258A2E49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400"/>
              <a:ext cx="28" cy="53"/>
            </a:xfrm>
            <a:custGeom>
              <a:avLst/>
              <a:gdLst>
                <a:gd name="T0" fmla="*/ 64 w 11"/>
                <a:gd name="T1" fmla="*/ 371 h 20"/>
                <a:gd name="T2" fmla="*/ 130 w 11"/>
                <a:gd name="T3" fmla="*/ 225 h 20"/>
                <a:gd name="T4" fmla="*/ 181 w 11"/>
                <a:gd name="T5" fmla="*/ 34 h 20"/>
                <a:gd name="T6" fmla="*/ 181 w 11"/>
                <a:gd name="T7" fmla="*/ 0 h 20"/>
                <a:gd name="T8" fmla="*/ 117 w 11"/>
                <a:gd name="T9" fmla="*/ 0 h 20"/>
                <a:gd name="T10" fmla="*/ 117 w 11"/>
                <a:gd name="T11" fmla="*/ 34 h 20"/>
                <a:gd name="T12" fmla="*/ 64 w 11"/>
                <a:gd name="T13" fmla="*/ 191 h 20"/>
                <a:gd name="T14" fmla="*/ 0 w 11"/>
                <a:gd name="T15" fmla="*/ 352 h 20"/>
                <a:gd name="T16" fmla="*/ 64 w 11"/>
                <a:gd name="T17" fmla="*/ 37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20">
                  <a:moveTo>
                    <a:pt x="4" y="20"/>
                  </a:moveTo>
                  <a:cubicBezTo>
                    <a:pt x="5" y="17"/>
                    <a:pt x="7" y="14"/>
                    <a:pt x="8" y="12"/>
                  </a:cubicBezTo>
                  <a:cubicBezTo>
                    <a:pt x="9" y="9"/>
                    <a:pt x="11" y="6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5"/>
                    <a:pt x="6" y="7"/>
                    <a:pt x="4" y="10"/>
                  </a:cubicBezTo>
                  <a:cubicBezTo>
                    <a:pt x="3" y="12"/>
                    <a:pt x="1" y="15"/>
                    <a:pt x="0" y="19"/>
                  </a:cubicBezTo>
                  <a:lnTo>
                    <a:pt x="4" y="20"/>
                  </a:ln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2942">
              <a:extLst>
                <a:ext uri="{FF2B5EF4-FFF2-40B4-BE49-F238E27FC236}">
                  <a16:creationId xmlns:a16="http://schemas.microsoft.com/office/drawing/2014/main" id="{74C93939-A5BD-46E9-B31E-DF42760AE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2411"/>
              <a:ext cx="23" cy="24"/>
            </a:xfrm>
            <a:custGeom>
              <a:avLst/>
              <a:gdLst>
                <a:gd name="T0" fmla="*/ 0 w 9"/>
                <a:gd name="T1" fmla="*/ 21 h 9"/>
                <a:gd name="T2" fmla="*/ 33 w 9"/>
                <a:gd name="T3" fmla="*/ 115 h 9"/>
                <a:gd name="T4" fmla="*/ 97 w 9"/>
                <a:gd name="T5" fmla="*/ 171 h 9"/>
                <a:gd name="T6" fmla="*/ 151 w 9"/>
                <a:gd name="T7" fmla="*/ 136 h 9"/>
                <a:gd name="T8" fmla="*/ 97 w 9"/>
                <a:gd name="T9" fmla="*/ 56 h 9"/>
                <a:gd name="T10" fmla="*/ 66 w 9"/>
                <a:gd name="T11" fmla="*/ 0 h 9"/>
                <a:gd name="T12" fmla="*/ 0 w 9"/>
                <a:gd name="T13" fmla="*/ 21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1" y="3"/>
                    <a:pt x="1" y="4"/>
                    <a:pt x="2" y="6"/>
                  </a:cubicBezTo>
                  <a:cubicBezTo>
                    <a:pt x="3" y="7"/>
                    <a:pt x="5" y="8"/>
                    <a:pt x="6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5"/>
                    <a:pt x="6" y="4"/>
                    <a:pt x="6" y="3"/>
                  </a:cubicBezTo>
                  <a:cubicBezTo>
                    <a:pt x="5" y="2"/>
                    <a:pt x="4" y="1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C9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2943">
              <a:extLst>
                <a:ext uri="{FF2B5EF4-FFF2-40B4-BE49-F238E27FC236}">
                  <a16:creationId xmlns:a16="http://schemas.microsoft.com/office/drawing/2014/main" id="{DDC42BAC-44AB-4DB7-9774-9692607ED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016"/>
              <a:ext cx="63" cy="109"/>
            </a:xfrm>
            <a:custGeom>
              <a:avLst/>
              <a:gdLst>
                <a:gd name="T0" fmla="*/ 272 w 25"/>
                <a:gd name="T1" fmla="*/ 56 h 41"/>
                <a:gd name="T2" fmla="*/ 33 w 25"/>
                <a:gd name="T3" fmla="*/ 734 h 41"/>
                <a:gd name="T4" fmla="*/ 242 w 25"/>
                <a:gd name="T5" fmla="*/ 431 h 41"/>
                <a:gd name="T6" fmla="*/ 368 w 25"/>
                <a:gd name="T7" fmla="*/ 0 h 41"/>
                <a:gd name="T8" fmla="*/ 285 w 25"/>
                <a:gd name="T9" fmla="*/ 2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1">
                  <a:moveTo>
                    <a:pt x="17" y="3"/>
                  </a:moveTo>
                  <a:cubicBezTo>
                    <a:pt x="9" y="11"/>
                    <a:pt x="0" y="29"/>
                    <a:pt x="2" y="39"/>
                  </a:cubicBezTo>
                  <a:cubicBezTo>
                    <a:pt x="11" y="41"/>
                    <a:pt x="12" y="30"/>
                    <a:pt x="15" y="23"/>
                  </a:cubicBezTo>
                  <a:cubicBezTo>
                    <a:pt x="17" y="17"/>
                    <a:pt x="25" y="6"/>
                    <a:pt x="23" y="0"/>
                  </a:cubicBezTo>
                  <a:cubicBezTo>
                    <a:pt x="21" y="0"/>
                    <a:pt x="19" y="0"/>
                    <a:pt x="18" y="1"/>
                  </a:cubicBezTo>
                </a:path>
              </a:pathLst>
            </a:custGeom>
            <a:solidFill>
              <a:srgbClr val="E7D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2944">
              <a:extLst>
                <a:ext uri="{FF2B5EF4-FFF2-40B4-BE49-F238E27FC236}">
                  <a16:creationId xmlns:a16="http://schemas.microsoft.com/office/drawing/2014/main" id="{80857FA7-A361-4978-927F-7E47A8D0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437"/>
              <a:ext cx="30" cy="518"/>
            </a:xfrm>
            <a:custGeom>
              <a:avLst/>
              <a:gdLst>
                <a:gd name="T0" fmla="*/ 125 w 12"/>
                <a:gd name="T1" fmla="*/ 0 h 194"/>
                <a:gd name="T2" fmla="*/ 188 w 12"/>
                <a:gd name="T3" fmla="*/ 3693 h 194"/>
                <a:gd name="T4" fmla="*/ 125 w 12"/>
                <a:gd name="T5" fmla="*/ 0 h 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94">
                  <a:moveTo>
                    <a:pt x="8" y="0"/>
                  </a:moveTo>
                  <a:cubicBezTo>
                    <a:pt x="4" y="28"/>
                    <a:pt x="0" y="152"/>
                    <a:pt x="12" y="194"/>
                  </a:cubicBezTo>
                  <a:cubicBezTo>
                    <a:pt x="12" y="176"/>
                    <a:pt x="4" y="1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2945">
              <a:extLst>
                <a:ext uri="{FF2B5EF4-FFF2-40B4-BE49-F238E27FC236}">
                  <a16:creationId xmlns:a16="http://schemas.microsoft.com/office/drawing/2014/main" id="{1A0D001F-FD0C-4195-A3FE-07078183B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293"/>
              <a:ext cx="223" cy="504"/>
            </a:xfrm>
            <a:custGeom>
              <a:avLst/>
              <a:gdLst>
                <a:gd name="T0" fmla="*/ 1381 w 89"/>
                <a:gd name="T1" fmla="*/ 192 h 189"/>
                <a:gd name="T2" fmla="*/ 1338 w 89"/>
                <a:gd name="T3" fmla="*/ 205 h 189"/>
                <a:gd name="T4" fmla="*/ 1193 w 89"/>
                <a:gd name="T5" fmla="*/ 491 h 189"/>
                <a:gd name="T6" fmla="*/ 63 w 89"/>
                <a:gd name="T7" fmla="*/ 3584 h 189"/>
                <a:gd name="T8" fmla="*/ 113 w 89"/>
                <a:gd name="T9" fmla="*/ 2752 h 189"/>
                <a:gd name="T10" fmla="*/ 646 w 89"/>
                <a:gd name="T11" fmla="*/ 1229 h 189"/>
                <a:gd name="T12" fmla="*/ 1275 w 89"/>
                <a:gd name="T13" fmla="*/ 477 h 189"/>
                <a:gd name="T14" fmla="*/ 1381 w 89"/>
                <a:gd name="T15" fmla="*/ 192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189">
                  <a:moveTo>
                    <a:pt x="88" y="10"/>
                  </a:moveTo>
                  <a:cubicBezTo>
                    <a:pt x="89" y="0"/>
                    <a:pt x="89" y="2"/>
                    <a:pt x="85" y="11"/>
                  </a:cubicBezTo>
                  <a:cubicBezTo>
                    <a:pt x="83" y="16"/>
                    <a:pt x="81" y="21"/>
                    <a:pt x="76" y="26"/>
                  </a:cubicBezTo>
                  <a:cubicBezTo>
                    <a:pt x="63" y="38"/>
                    <a:pt x="0" y="68"/>
                    <a:pt x="4" y="189"/>
                  </a:cubicBezTo>
                  <a:cubicBezTo>
                    <a:pt x="4" y="175"/>
                    <a:pt x="5" y="159"/>
                    <a:pt x="7" y="145"/>
                  </a:cubicBezTo>
                  <a:cubicBezTo>
                    <a:pt x="13" y="110"/>
                    <a:pt x="27" y="82"/>
                    <a:pt x="41" y="65"/>
                  </a:cubicBezTo>
                  <a:cubicBezTo>
                    <a:pt x="61" y="42"/>
                    <a:pt x="75" y="35"/>
                    <a:pt x="81" y="25"/>
                  </a:cubicBezTo>
                  <a:cubicBezTo>
                    <a:pt x="83" y="21"/>
                    <a:pt x="87" y="15"/>
                    <a:pt x="8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2946">
              <a:extLst>
                <a:ext uri="{FF2B5EF4-FFF2-40B4-BE49-F238E27FC236}">
                  <a16:creationId xmlns:a16="http://schemas.microsoft.com/office/drawing/2014/main" id="{E5E52FD3-E183-4FB8-858A-96D680EF3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1944"/>
              <a:ext cx="97" cy="27"/>
            </a:xfrm>
            <a:custGeom>
              <a:avLst/>
              <a:gdLst>
                <a:gd name="T0" fmla="*/ 321 w 39"/>
                <a:gd name="T1" fmla="*/ 103 h 10"/>
                <a:gd name="T2" fmla="*/ 599 w 39"/>
                <a:gd name="T3" fmla="*/ 0 h 10"/>
                <a:gd name="T4" fmla="*/ 0 w 39"/>
                <a:gd name="T5" fmla="*/ 197 h 10"/>
                <a:gd name="T6" fmla="*/ 321 w 39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0">
                  <a:moveTo>
                    <a:pt x="21" y="5"/>
                  </a:moveTo>
                  <a:cubicBezTo>
                    <a:pt x="29" y="3"/>
                    <a:pt x="37" y="1"/>
                    <a:pt x="39" y="0"/>
                  </a:cubicBezTo>
                  <a:cubicBezTo>
                    <a:pt x="34" y="0"/>
                    <a:pt x="7" y="5"/>
                    <a:pt x="0" y="10"/>
                  </a:cubicBezTo>
                  <a:cubicBezTo>
                    <a:pt x="4" y="9"/>
                    <a:pt x="13" y="7"/>
                    <a:pt x="2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2947">
              <a:extLst>
                <a:ext uri="{FF2B5EF4-FFF2-40B4-BE49-F238E27FC236}">
                  <a16:creationId xmlns:a16="http://schemas.microsoft.com/office/drawing/2014/main" id="{94FC5F3B-EBEE-49B8-86C3-6C2664D3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067"/>
              <a:ext cx="75" cy="16"/>
            </a:xfrm>
            <a:custGeom>
              <a:avLst/>
              <a:gdLst>
                <a:gd name="T0" fmla="*/ 0 w 30"/>
                <a:gd name="T1" fmla="*/ 115 h 6"/>
                <a:gd name="T2" fmla="*/ 395 w 30"/>
                <a:gd name="T3" fmla="*/ 35 h 6"/>
                <a:gd name="T4" fmla="*/ 470 w 30"/>
                <a:gd name="T5" fmla="*/ 115 h 6"/>
                <a:gd name="T6" fmla="*/ 283 w 30"/>
                <a:gd name="T7" fmla="*/ 56 h 6"/>
                <a:gd name="T8" fmla="*/ 0 w 30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">
                  <a:moveTo>
                    <a:pt x="0" y="6"/>
                  </a:moveTo>
                  <a:cubicBezTo>
                    <a:pt x="5" y="3"/>
                    <a:pt x="21" y="0"/>
                    <a:pt x="25" y="2"/>
                  </a:cubicBezTo>
                  <a:cubicBezTo>
                    <a:pt x="30" y="4"/>
                    <a:pt x="30" y="6"/>
                    <a:pt x="30" y="6"/>
                  </a:cubicBezTo>
                  <a:cubicBezTo>
                    <a:pt x="27" y="4"/>
                    <a:pt x="23" y="3"/>
                    <a:pt x="18" y="3"/>
                  </a:cubicBezTo>
                  <a:cubicBezTo>
                    <a:pt x="12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2948">
              <a:extLst>
                <a:ext uri="{FF2B5EF4-FFF2-40B4-BE49-F238E27FC236}">
                  <a16:creationId xmlns:a16="http://schemas.microsoft.com/office/drawing/2014/main" id="{99026F81-2FC2-4CBE-97EA-CA49099DF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059"/>
              <a:ext cx="132" cy="37"/>
            </a:xfrm>
            <a:custGeom>
              <a:avLst/>
              <a:gdLst>
                <a:gd name="T0" fmla="*/ 75 w 53"/>
                <a:gd name="T1" fmla="*/ 90 h 14"/>
                <a:gd name="T2" fmla="*/ 819 w 53"/>
                <a:gd name="T3" fmla="*/ 21 h 14"/>
                <a:gd name="T4" fmla="*/ 125 w 53"/>
                <a:gd name="T5" fmla="*/ 21 h 14"/>
                <a:gd name="T6" fmla="*/ 0 w 53"/>
                <a:gd name="T7" fmla="*/ 259 h 14"/>
                <a:gd name="T8" fmla="*/ 75 w 53"/>
                <a:gd name="T9" fmla="*/ 9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5" y="5"/>
                  </a:moveTo>
                  <a:cubicBezTo>
                    <a:pt x="8" y="2"/>
                    <a:pt x="46" y="1"/>
                    <a:pt x="53" y="1"/>
                  </a:cubicBezTo>
                  <a:cubicBezTo>
                    <a:pt x="53" y="1"/>
                    <a:pt x="16" y="0"/>
                    <a:pt x="8" y="1"/>
                  </a:cubicBezTo>
                  <a:cubicBezTo>
                    <a:pt x="0" y="1"/>
                    <a:pt x="0" y="8"/>
                    <a:pt x="0" y="14"/>
                  </a:cubicBezTo>
                  <a:cubicBezTo>
                    <a:pt x="1" y="11"/>
                    <a:pt x="4" y="7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2949">
              <a:extLst>
                <a:ext uri="{FF2B5EF4-FFF2-40B4-BE49-F238E27FC236}">
                  <a16:creationId xmlns:a16="http://schemas.microsoft.com/office/drawing/2014/main" id="{09F3D403-873A-42E1-97A2-C60D349A7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525"/>
              <a:ext cx="80" cy="35"/>
            </a:xfrm>
            <a:custGeom>
              <a:avLst/>
              <a:gdLst>
                <a:gd name="T0" fmla="*/ 125 w 32"/>
                <a:gd name="T1" fmla="*/ 116 h 13"/>
                <a:gd name="T2" fmla="*/ 500 w 32"/>
                <a:gd name="T3" fmla="*/ 159 h 13"/>
                <a:gd name="T4" fmla="*/ 188 w 32"/>
                <a:gd name="T5" fmla="*/ 35 h 13"/>
                <a:gd name="T6" fmla="*/ 0 w 32"/>
                <a:gd name="T7" fmla="*/ 253 h 13"/>
                <a:gd name="T8" fmla="*/ 125 w 32"/>
                <a:gd name="T9" fmla="*/ 11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3">
                  <a:moveTo>
                    <a:pt x="8" y="6"/>
                  </a:moveTo>
                  <a:cubicBezTo>
                    <a:pt x="12" y="4"/>
                    <a:pt x="25" y="7"/>
                    <a:pt x="32" y="8"/>
                  </a:cubicBezTo>
                  <a:cubicBezTo>
                    <a:pt x="32" y="8"/>
                    <a:pt x="19" y="4"/>
                    <a:pt x="12" y="2"/>
                  </a:cubicBezTo>
                  <a:cubicBezTo>
                    <a:pt x="4" y="0"/>
                    <a:pt x="2" y="7"/>
                    <a:pt x="0" y="13"/>
                  </a:cubicBezTo>
                  <a:cubicBezTo>
                    <a:pt x="2" y="10"/>
                    <a:pt x="6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2950">
              <a:extLst>
                <a:ext uri="{FF2B5EF4-FFF2-40B4-BE49-F238E27FC236}">
                  <a16:creationId xmlns:a16="http://schemas.microsoft.com/office/drawing/2014/main" id="{7FBB77A5-70CB-430B-BBCE-625A1AA8E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645"/>
              <a:ext cx="100" cy="38"/>
            </a:xfrm>
            <a:custGeom>
              <a:avLst/>
              <a:gdLst>
                <a:gd name="T0" fmla="*/ 83 w 40"/>
                <a:gd name="T1" fmla="*/ 117 h 14"/>
                <a:gd name="T2" fmla="*/ 625 w 40"/>
                <a:gd name="T3" fmla="*/ 22 h 14"/>
                <a:gd name="T4" fmla="*/ 125 w 40"/>
                <a:gd name="T5" fmla="*/ 22 h 14"/>
                <a:gd name="T6" fmla="*/ 0 w 40"/>
                <a:gd name="T7" fmla="*/ 280 h 14"/>
                <a:gd name="T8" fmla="*/ 83 w 40"/>
                <a:gd name="T9" fmla="*/ 1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4">
                  <a:moveTo>
                    <a:pt x="5" y="6"/>
                  </a:moveTo>
                  <a:cubicBezTo>
                    <a:pt x="8" y="3"/>
                    <a:pt x="33" y="2"/>
                    <a:pt x="40" y="1"/>
                  </a:cubicBezTo>
                  <a:cubicBezTo>
                    <a:pt x="40" y="1"/>
                    <a:pt x="16" y="0"/>
                    <a:pt x="8" y="1"/>
                  </a:cubicBezTo>
                  <a:cubicBezTo>
                    <a:pt x="0" y="1"/>
                    <a:pt x="0" y="9"/>
                    <a:pt x="0" y="14"/>
                  </a:cubicBezTo>
                  <a:cubicBezTo>
                    <a:pt x="0" y="11"/>
                    <a:pt x="3" y="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2951">
              <a:extLst>
                <a:ext uri="{FF2B5EF4-FFF2-40B4-BE49-F238E27FC236}">
                  <a16:creationId xmlns:a16="http://schemas.microsoft.com/office/drawing/2014/main" id="{7E3008F7-A683-4C4B-9C49-B7BF0F51C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2187"/>
              <a:ext cx="133" cy="40"/>
            </a:xfrm>
            <a:custGeom>
              <a:avLst/>
              <a:gdLst>
                <a:gd name="T0" fmla="*/ 83 w 53"/>
                <a:gd name="T1" fmla="*/ 115 h 15"/>
                <a:gd name="T2" fmla="*/ 838 w 53"/>
                <a:gd name="T3" fmla="*/ 21 h 15"/>
                <a:gd name="T4" fmla="*/ 125 w 53"/>
                <a:gd name="T5" fmla="*/ 21 h 15"/>
                <a:gd name="T6" fmla="*/ 0 w 53"/>
                <a:gd name="T7" fmla="*/ 285 h 15"/>
                <a:gd name="T8" fmla="*/ 83 w 53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5">
                  <a:moveTo>
                    <a:pt x="5" y="6"/>
                  </a:moveTo>
                  <a:cubicBezTo>
                    <a:pt x="9" y="3"/>
                    <a:pt x="46" y="1"/>
                    <a:pt x="53" y="1"/>
                  </a:cubicBezTo>
                  <a:cubicBezTo>
                    <a:pt x="53" y="1"/>
                    <a:pt x="16" y="0"/>
                    <a:pt x="8" y="1"/>
                  </a:cubicBezTo>
                  <a:cubicBezTo>
                    <a:pt x="1" y="1"/>
                    <a:pt x="1" y="9"/>
                    <a:pt x="0" y="15"/>
                  </a:cubicBezTo>
                  <a:cubicBezTo>
                    <a:pt x="1" y="11"/>
                    <a:pt x="4" y="7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2952">
              <a:extLst>
                <a:ext uri="{FF2B5EF4-FFF2-40B4-BE49-F238E27FC236}">
                  <a16:creationId xmlns:a16="http://schemas.microsoft.com/office/drawing/2014/main" id="{F4E92345-3470-4840-9D1A-6C624AB59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547"/>
              <a:ext cx="138" cy="210"/>
            </a:xfrm>
            <a:custGeom>
              <a:avLst/>
              <a:gdLst>
                <a:gd name="T0" fmla="*/ 868 w 55"/>
                <a:gd name="T1" fmla="*/ 1334 h 79"/>
                <a:gd name="T2" fmla="*/ 868 w 55"/>
                <a:gd name="T3" fmla="*/ 136 h 79"/>
                <a:gd name="T4" fmla="*/ 838 w 55"/>
                <a:gd name="T5" fmla="*/ 56 h 79"/>
                <a:gd name="T6" fmla="*/ 713 w 55"/>
                <a:gd name="T7" fmla="*/ 0 h 79"/>
                <a:gd name="T8" fmla="*/ 617 w 55"/>
                <a:gd name="T9" fmla="*/ 848 h 79"/>
                <a:gd name="T10" fmla="*/ 0 w 55"/>
                <a:gd name="T11" fmla="*/ 1292 h 79"/>
                <a:gd name="T12" fmla="*/ 868 w 55"/>
                <a:gd name="T13" fmla="*/ 1334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79">
                  <a:moveTo>
                    <a:pt x="55" y="71"/>
                  </a:moveTo>
                  <a:cubicBezTo>
                    <a:pt x="55" y="49"/>
                    <a:pt x="55" y="27"/>
                    <a:pt x="55" y="7"/>
                  </a:cubicBezTo>
                  <a:cubicBezTo>
                    <a:pt x="54" y="5"/>
                    <a:pt x="54" y="3"/>
                    <a:pt x="53" y="3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12"/>
                    <a:pt x="46" y="34"/>
                    <a:pt x="39" y="45"/>
                  </a:cubicBezTo>
                  <a:cubicBezTo>
                    <a:pt x="30" y="59"/>
                    <a:pt x="12" y="62"/>
                    <a:pt x="0" y="69"/>
                  </a:cubicBezTo>
                  <a:cubicBezTo>
                    <a:pt x="10" y="72"/>
                    <a:pt x="47" y="79"/>
                    <a:pt x="55" y="71"/>
                  </a:cubicBezTo>
                  <a:close/>
                </a:path>
              </a:pathLst>
            </a:custGeom>
            <a:solidFill>
              <a:srgbClr val="88B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2953">
              <a:extLst>
                <a:ext uri="{FF2B5EF4-FFF2-40B4-BE49-F238E27FC236}">
                  <a16:creationId xmlns:a16="http://schemas.microsoft.com/office/drawing/2014/main" id="{3A2F2374-B2F4-4B68-B6B7-A5FD191D1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61"/>
              <a:ext cx="157" cy="96"/>
            </a:xfrm>
            <a:custGeom>
              <a:avLst/>
              <a:gdLst>
                <a:gd name="T0" fmla="*/ 137 w 63"/>
                <a:gd name="T1" fmla="*/ 648 h 36"/>
                <a:gd name="T2" fmla="*/ 466 w 63"/>
                <a:gd name="T3" fmla="*/ 648 h 36"/>
                <a:gd name="T4" fmla="*/ 728 w 63"/>
                <a:gd name="T5" fmla="*/ 648 h 36"/>
                <a:gd name="T6" fmla="*/ 974 w 63"/>
                <a:gd name="T7" fmla="*/ 0 h 36"/>
                <a:gd name="T8" fmla="*/ 787 w 63"/>
                <a:gd name="T9" fmla="*/ 285 h 36"/>
                <a:gd name="T10" fmla="*/ 496 w 63"/>
                <a:gd name="T11" fmla="*/ 512 h 36"/>
                <a:gd name="T12" fmla="*/ 0 w 63"/>
                <a:gd name="T13" fmla="*/ 51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36">
                  <a:moveTo>
                    <a:pt x="9" y="34"/>
                  </a:moveTo>
                  <a:cubicBezTo>
                    <a:pt x="15" y="35"/>
                    <a:pt x="23" y="34"/>
                    <a:pt x="30" y="34"/>
                  </a:cubicBezTo>
                  <a:cubicBezTo>
                    <a:pt x="35" y="34"/>
                    <a:pt x="42" y="36"/>
                    <a:pt x="47" y="34"/>
                  </a:cubicBezTo>
                  <a:cubicBezTo>
                    <a:pt x="56" y="32"/>
                    <a:pt x="62" y="8"/>
                    <a:pt x="63" y="0"/>
                  </a:cubicBezTo>
                  <a:cubicBezTo>
                    <a:pt x="58" y="1"/>
                    <a:pt x="54" y="11"/>
                    <a:pt x="51" y="15"/>
                  </a:cubicBezTo>
                  <a:cubicBezTo>
                    <a:pt x="45" y="23"/>
                    <a:pt x="41" y="25"/>
                    <a:pt x="32" y="27"/>
                  </a:cubicBezTo>
                  <a:cubicBezTo>
                    <a:pt x="22" y="28"/>
                    <a:pt x="9" y="33"/>
                    <a:pt x="0" y="27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2954">
              <a:extLst>
                <a:ext uri="{FF2B5EF4-FFF2-40B4-BE49-F238E27FC236}">
                  <a16:creationId xmlns:a16="http://schemas.microsoft.com/office/drawing/2014/main" id="{1EB9ABE6-4E57-40C8-981A-2BBD482B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200"/>
              <a:ext cx="153" cy="96"/>
            </a:xfrm>
            <a:custGeom>
              <a:avLst/>
              <a:gdLst>
                <a:gd name="T0" fmla="*/ 33 w 61"/>
                <a:gd name="T1" fmla="*/ 568 h 36"/>
                <a:gd name="T2" fmla="*/ 346 w 61"/>
                <a:gd name="T3" fmla="*/ 661 h 36"/>
                <a:gd name="T4" fmla="*/ 680 w 61"/>
                <a:gd name="T5" fmla="*/ 661 h 36"/>
                <a:gd name="T6" fmla="*/ 805 w 61"/>
                <a:gd name="T7" fmla="*/ 376 h 36"/>
                <a:gd name="T8" fmla="*/ 963 w 61"/>
                <a:gd name="T9" fmla="*/ 0 h 36"/>
                <a:gd name="T10" fmla="*/ 504 w 61"/>
                <a:gd name="T11" fmla="*/ 456 h 36"/>
                <a:gd name="T12" fmla="*/ 0 w 61"/>
                <a:gd name="T13" fmla="*/ 41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36">
                  <a:moveTo>
                    <a:pt x="2" y="30"/>
                  </a:moveTo>
                  <a:cubicBezTo>
                    <a:pt x="4" y="34"/>
                    <a:pt x="18" y="34"/>
                    <a:pt x="22" y="35"/>
                  </a:cubicBezTo>
                  <a:cubicBezTo>
                    <a:pt x="29" y="36"/>
                    <a:pt x="37" y="36"/>
                    <a:pt x="43" y="35"/>
                  </a:cubicBezTo>
                  <a:cubicBezTo>
                    <a:pt x="51" y="33"/>
                    <a:pt x="49" y="27"/>
                    <a:pt x="51" y="20"/>
                  </a:cubicBezTo>
                  <a:cubicBezTo>
                    <a:pt x="53" y="14"/>
                    <a:pt x="61" y="7"/>
                    <a:pt x="61" y="0"/>
                  </a:cubicBezTo>
                  <a:cubicBezTo>
                    <a:pt x="50" y="7"/>
                    <a:pt x="47" y="21"/>
                    <a:pt x="32" y="24"/>
                  </a:cubicBezTo>
                  <a:cubicBezTo>
                    <a:pt x="26" y="25"/>
                    <a:pt x="2" y="31"/>
                    <a:pt x="0" y="22"/>
                  </a:cubicBezTo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2955">
              <a:extLst>
                <a:ext uri="{FF2B5EF4-FFF2-40B4-BE49-F238E27FC236}">
                  <a16:creationId xmlns:a16="http://schemas.microsoft.com/office/drawing/2014/main" id="{23FE6CFE-445B-4A1E-ADF2-3EBD4020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965"/>
              <a:ext cx="95" cy="83"/>
            </a:xfrm>
            <a:custGeom>
              <a:avLst/>
              <a:gdLst>
                <a:gd name="T0" fmla="*/ 533 w 38"/>
                <a:gd name="T1" fmla="*/ 0 h 31"/>
                <a:gd name="T2" fmla="*/ 238 w 38"/>
                <a:gd name="T3" fmla="*/ 329 h 31"/>
                <a:gd name="T4" fmla="*/ 0 w 38"/>
                <a:gd name="T5" fmla="*/ 367 h 31"/>
                <a:gd name="T6" fmla="*/ 158 w 38"/>
                <a:gd name="T7" fmla="*/ 594 h 31"/>
                <a:gd name="T8" fmla="*/ 533 w 38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34" y="0"/>
                  </a:moveTo>
                  <a:cubicBezTo>
                    <a:pt x="29" y="11"/>
                    <a:pt x="27" y="14"/>
                    <a:pt x="15" y="17"/>
                  </a:cubicBezTo>
                  <a:cubicBezTo>
                    <a:pt x="9" y="19"/>
                    <a:pt x="5" y="20"/>
                    <a:pt x="0" y="19"/>
                  </a:cubicBezTo>
                  <a:cubicBezTo>
                    <a:pt x="4" y="23"/>
                    <a:pt x="7" y="27"/>
                    <a:pt x="10" y="31"/>
                  </a:cubicBezTo>
                  <a:cubicBezTo>
                    <a:pt x="22" y="22"/>
                    <a:pt x="38" y="17"/>
                    <a:pt x="34" y="0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2956">
              <a:extLst>
                <a:ext uri="{FF2B5EF4-FFF2-40B4-BE49-F238E27FC236}">
                  <a16:creationId xmlns:a16="http://schemas.microsoft.com/office/drawing/2014/main" id="{A5B59574-100A-4CE8-ABB9-4538292AC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101"/>
              <a:ext cx="87" cy="94"/>
            </a:xfrm>
            <a:custGeom>
              <a:avLst/>
              <a:gdLst>
                <a:gd name="T0" fmla="*/ 433 w 35"/>
                <a:gd name="T1" fmla="*/ 0 h 35"/>
                <a:gd name="T2" fmla="*/ 216 w 35"/>
                <a:gd name="T3" fmla="*/ 287 h 35"/>
                <a:gd name="T4" fmla="*/ 0 w 35"/>
                <a:gd name="T5" fmla="*/ 150 h 35"/>
                <a:gd name="T6" fmla="*/ 12 w 35"/>
                <a:gd name="T7" fmla="*/ 196 h 35"/>
                <a:gd name="T8" fmla="*/ 186 w 35"/>
                <a:gd name="T9" fmla="*/ 677 h 35"/>
                <a:gd name="T10" fmla="*/ 291 w 35"/>
                <a:gd name="T11" fmla="*/ 462 h 35"/>
                <a:gd name="T12" fmla="*/ 433 w 35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5">
                  <a:moveTo>
                    <a:pt x="28" y="0"/>
                  </a:moveTo>
                  <a:cubicBezTo>
                    <a:pt x="31" y="10"/>
                    <a:pt x="23" y="14"/>
                    <a:pt x="14" y="15"/>
                  </a:cubicBezTo>
                  <a:cubicBezTo>
                    <a:pt x="7" y="15"/>
                    <a:pt x="4" y="11"/>
                    <a:pt x="0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6" y="18"/>
                    <a:pt x="10" y="27"/>
                    <a:pt x="12" y="35"/>
                  </a:cubicBezTo>
                  <a:cubicBezTo>
                    <a:pt x="14" y="31"/>
                    <a:pt x="16" y="27"/>
                    <a:pt x="19" y="24"/>
                  </a:cubicBezTo>
                  <a:cubicBezTo>
                    <a:pt x="26" y="16"/>
                    <a:pt x="35" y="12"/>
                    <a:pt x="28" y="0"/>
                  </a:cubicBez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2957">
              <a:extLst>
                <a:ext uri="{FF2B5EF4-FFF2-40B4-BE49-F238E27FC236}">
                  <a16:creationId xmlns:a16="http://schemas.microsoft.com/office/drawing/2014/main" id="{86AEFF86-1A52-4964-AD12-C2AF6F98E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67"/>
              <a:ext cx="278" cy="77"/>
            </a:xfrm>
            <a:custGeom>
              <a:avLst/>
              <a:gdLst>
                <a:gd name="T0" fmla="*/ 1663 w 111"/>
                <a:gd name="T1" fmla="*/ 170 h 29"/>
                <a:gd name="T2" fmla="*/ 0 w 111"/>
                <a:gd name="T3" fmla="*/ 247 h 29"/>
                <a:gd name="T4" fmla="*/ 0 w 111"/>
                <a:gd name="T5" fmla="*/ 281 h 29"/>
                <a:gd name="T6" fmla="*/ 0 w 111"/>
                <a:gd name="T7" fmla="*/ 542 h 29"/>
                <a:gd name="T8" fmla="*/ 0 w 111"/>
                <a:gd name="T9" fmla="*/ 542 h 29"/>
                <a:gd name="T10" fmla="*/ 1681 w 111"/>
                <a:gd name="T11" fmla="*/ 486 h 29"/>
                <a:gd name="T12" fmla="*/ 1743 w 111"/>
                <a:gd name="T13" fmla="*/ 520 h 29"/>
                <a:gd name="T14" fmla="*/ 1743 w 111"/>
                <a:gd name="T15" fmla="*/ 486 h 29"/>
                <a:gd name="T16" fmla="*/ 1663 w 111"/>
                <a:gd name="T17" fmla="*/ 17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29">
                  <a:moveTo>
                    <a:pt x="106" y="9"/>
                  </a:moveTo>
                  <a:cubicBezTo>
                    <a:pt x="67" y="0"/>
                    <a:pt x="18" y="12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8" y="28"/>
                    <a:pt x="68" y="13"/>
                    <a:pt x="107" y="26"/>
                  </a:cubicBezTo>
                  <a:cubicBezTo>
                    <a:pt x="109" y="27"/>
                    <a:pt x="110" y="27"/>
                    <a:pt x="111" y="28"/>
                  </a:cubicBezTo>
                  <a:cubicBezTo>
                    <a:pt x="111" y="27"/>
                    <a:pt x="111" y="26"/>
                    <a:pt x="111" y="26"/>
                  </a:cubicBezTo>
                  <a:cubicBezTo>
                    <a:pt x="108" y="20"/>
                    <a:pt x="106" y="15"/>
                    <a:pt x="106" y="9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2958">
              <a:extLst>
                <a:ext uri="{FF2B5EF4-FFF2-40B4-BE49-F238E27FC236}">
                  <a16:creationId xmlns:a16="http://schemas.microsoft.com/office/drawing/2014/main" id="{5D6C7E02-EDA8-476A-A6C9-2E00786B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213"/>
              <a:ext cx="28" cy="22"/>
            </a:xfrm>
            <a:custGeom>
              <a:avLst/>
              <a:gdLst>
                <a:gd name="T0" fmla="*/ 20 w 11"/>
                <a:gd name="T1" fmla="*/ 168 h 8"/>
                <a:gd name="T2" fmla="*/ 97 w 11"/>
                <a:gd name="T3" fmla="*/ 129 h 8"/>
                <a:gd name="T4" fmla="*/ 181 w 11"/>
                <a:gd name="T5" fmla="*/ 47 h 8"/>
                <a:gd name="T6" fmla="*/ 181 w 11"/>
                <a:gd name="T7" fmla="*/ 0 h 8"/>
                <a:gd name="T8" fmla="*/ 163 w 11"/>
                <a:gd name="T9" fmla="*/ 0 h 8"/>
                <a:gd name="T10" fmla="*/ 84 w 11"/>
                <a:gd name="T11" fmla="*/ 83 h 8"/>
                <a:gd name="T12" fmla="*/ 20 w 11"/>
                <a:gd name="T13" fmla="*/ 129 h 8"/>
                <a:gd name="T14" fmla="*/ 0 w 11"/>
                <a:gd name="T15" fmla="*/ 143 h 8"/>
                <a:gd name="T16" fmla="*/ 20 w 11"/>
                <a:gd name="T17" fmla="*/ 168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8">
                  <a:moveTo>
                    <a:pt x="1" y="8"/>
                  </a:moveTo>
                  <a:cubicBezTo>
                    <a:pt x="3" y="8"/>
                    <a:pt x="4" y="7"/>
                    <a:pt x="6" y="6"/>
                  </a:cubicBezTo>
                  <a:cubicBezTo>
                    <a:pt x="7" y="5"/>
                    <a:pt x="9" y="3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8" y="1"/>
                    <a:pt x="6" y="3"/>
                    <a:pt x="5" y="4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2959">
              <a:extLst>
                <a:ext uri="{FF2B5EF4-FFF2-40B4-BE49-F238E27FC236}">
                  <a16:creationId xmlns:a16="http://schemas.microsoft.com/office/drawing/2014/main" id="{1997F371-9909-41F0-8EE1-6C3215EC1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283"/>
              <a:ext cx="115" cy="16"/>
            </a:xfrm>
            <a:custGeom>
              <a:avLst/>
              <a:gdLst>
                <a:gd name="T0" fmla="*/ 0 w 46"/>
                <a:gd name="T1" fmla="*/ 56 h 6"/>
                <a:gd name="T2" fmla="*/ 300 w 46"/>
                <a:gd name="T3" fmla="*/ 93 h 6"/>
                <a:gd name="T4" fmla="*/ 720 w 46"/>
                <a:gd name="T5" fmla="*/ 115 h 6"/>
                <a:gd name="T6" fmla="*/ 720 w 46"/>
                <a:gd name="T7" fmla="*/ 35 h 6"/>
                <a:gd name="T8" fmla="*/ 313 w 46"/>
                <a:gd name="T9" fmla="*/ 21 h 6"/>
                <a:gd name="T10" fmla="*/ 20 w 46"/>
                <a:gd name="T11" fmla="*/ 0 h 6"/>
                <a:gd name="T12" fmla="*/ 0 w 46"/>
                <a:gd name="T13" fmla="*/ 5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6">
                  <a:moveTo>
                    <a:pt x="0" y="3"/>
                  </a:moveTo>
                  <a:cubicBezTo>
                    <a:pt x="4" y="4"/>
                    <a:pt x="11" y="5"/>
                    <a:pt x="19" y="5"/>
                  </a:cubicBezTo>
                  <a:cubicBezTo>
                    <a:pt x="28" y="6"/>
                    <a:pt x="38" y="6"/>
                    <a:pt x="46" y="6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38" y="2"/>
                    <a:pt x="28" y="2"/>
                    <a:pt x="20" y="1"/>
                  </a:cubicBezTo>
                  <a:cubicBezTo>
                    <a:pt x="11" y="1"/>
                    <a:pt x="4" y="0"/>
                    <a:pt x="1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2960">
              <a:extLst>
                <a:ext uri="{FF2B5EF4-FFF2-40B4-BE49-F238E27FC236}">
                  <a16:creationId xmlns:a16="http://schemas.microsoft.com/office/drawing/2014/main" id="{86DCE60D-89B5-4E9E-A068-DDDAF7FB2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139"/>
              <a:ext cx="145" cy="16"/>
            </a:xfrm>
            <a:custGeom>
              <a:avLst/>
              <a:gdLst>
                <a:gd name="T0" fmla="*/ 0 w 58"/>
                <a:gd name="T1" fmla="*/ 77 h 6"/>
                <a:gd name="T2" fmla="*/ 158 w 58"/>
                <a:gd name="T3" fmla="*/ 93 h 6"/>
                <a:gd name="T4" fmla="*/ 908 w 58"/>
                <a:gd name="T5" fmla="*/ 115 h 6"/>
                <a:gd name="T6" fmla="*/ 908 w 58"/>
                <a:gd name="T7" fmla="*/ 35 h 6"/>
                <a:gd name="T8" fmla="*/ 395 w 58"/>
                <a:gd name="T9" fmla="*/ 35 h 6"/>
                <a:gd name="T10" fmla="*/ 158 w 58"/>
                <a:gd name="T11" fmla="*/ 21 h 6"/>
                <a:gd name="T12" fmla="*/ 20 w 58"/>
                <a:gd name="T13" fmla="*/ 0 h 6"/>
                <a:gd name="T14" fmla="*/ 0 w 58"/>
                <a:gd name="T15" fmla="*/ 7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6">
                  <a:moveTo>
                    <a:pt x="0" y="4"/>
                  </a:moveTo>
                  <a:cubicBezTo>
                    <a:pt x="2" y="5"/>
                    <a:pt x="5" y="5"/>
                    <a:pt x="10" y="5"/>
                  </a:cubicBezTo>
                  <a:cubicBezTo>
                    <a:pt x="22" y="6"/>
                    <a:pt x="44" y="6"/>
                    <a:pt x="58" y="6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2"/>
                    <a:pt x="36" y="2"/>
                    <a:pt x="25" y="2"/>
                  </a:cubicBezTo>
                  <a:cubicBezTo>
                    <a:pt x="19" y="2"/>
                    <a:pt x="14" y="1"/>
                    <a:pt x="10" y="1"/>
                  </a:cubicBezTo>
                  <a:cubicBezTo>
                    <a:pt x="6" y="1"/>
                    <a:pt x="2" y="1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4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2961">
              <a:extLst>
                <a:ext uri="{FF2B5EF4-FFF2-40B4-BE49-F238E27FC236}">
                  <a16:creationId xmlns:a16="http://schemas.microsoft.com/office/drawing/2014/main" id="{D860B804-C576-4C01-815F-8C04EF1F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011"/>
              <a:ext cx="22" cy="21"/>
            </a:xfrm>
            <a:custGeom>
              <a:avLst/>
              <a:gdLst>
                <a:gd name="T0" fmla="*/ 0 w 9"/>
                <a:gd name="T1" fmla="*/ 21 h 8"/>
                <a:gd name="T2" fmla="*/ 42 w 9"/>
                <a:gd name="T3" fmla="*/ 110 h 8"/>
                <a:gd name="T4" fmla="*/ 120 w 9"/>
                <a:gd name="T5" fmla="*/ 144 h 8"/>
                <a:gd name="T6" fmla="*/ 132 w 9"/>
                <a:gd name="T7" fmla="*/ 76 h 8"/>
                <a:gd name="T8" fmla="*/ 71 w 9"/>
                <a:gd name="T9" fmla="*/ 55 h 8"/>
                <a:gd name="T10" fmla="*/ 42 w 9"/>
                <a:gd name="T11" fmla="*/ 0 h 8"/>
                <a:gd name="T12" fmla="*/ 0 w 9"/>
                <a:gd name="T13" fmla="*/ 2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cubicBezTo>
                    <a:pt x="0" y="3"/>
                    <a:pt x="1" y="5"/>
                    <a:pt x="3" y="6"/>
                  </a:cubicBezTo>
                  <a:cubicBezTo>
                    <a:pt x="4" y="7"/>
                    <a:pt x="6" y="8"/>
                    <a:pt x="8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2962">
              <a:extLst>
                <a:ext uri="{FF2B5EF4-FFF2-40B4-BE49-F238E27FC236}">
                  <a16:creationId xmlns:a16="http://schemas.microsoft.com/office/drawing/2014/main" id="{9F752E0D-3A1D-4AD2-A363-BA8892F65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205"/>
              <a:ext cx="35" cy="51"/>
            </a:xfrm>
            <a:custGeom>
              <a:avLst/>
              <a:gdLst>
                <a:gd name="T0" fmla="*/ 0 w 14"/>
                <a:gd name="T1" fmla="*/ 150 h 19"/>
                <a:gd name="T2" fmla="*/ 0 w 14"/>
                <a:gd name="T3" fmla="*/ 150 h 19"/>
                <a:gd name="T4" fmla="*/ 20 w 14"/>
                <a:gd name="T5" fmla="*/ 193 h 19"/>
                <a:gd name="T6" fmla="*/ 50 w 14"/>
                <a:gd name="T7" fmla="*/ 287 h 19"/>
                <a:gd name="T8" fmla="*/ 83 w 14"/>
                <a:gd name="T9" fmla="*/ 346 h 19"/>
                <a:gd name="T10" fmla="*/ 125 w 14"/>
                <a:gd name="T11" fmla="*/ 368 h 19"/>
                <a:gd name="T12" fmla="*/ 158 w 14"/>
                <a:gd name="T13" fmla="*/ 346 h 19"/>
                <a:gd name="T14" fmla="*/ 208 w 14"/>
                <a:gd name="T15" fmla="*/ 309 h 19"/>
                <a:gd name="T16" fmla="*/ 220 w 14"/>
                <a:gd name="T17" fmla="*/ 252 h 19"/>
                <a:gd name="T18" fmla="*/ 175 w 14"/>
                <a:gd name="T19" fmla="*/ 94 h 19"/>
                <a:gd name="T20" fmla="*/ 113 w 14"/>
                <a:gd name="T21" fmla="*/ 0 h 19"/>
                <a:gd name="T22" fmla="*/ 63 w 14"/>
                <a:gd name="T23" fmla="*/ 35 h 19"/>
                <a:gd name="T24" fmla="*/ 125 w 14"/>
                <a:gd name="T25" fmla="*/ 137 h 19"/>
                <a:gd name="T26" fmla="*/ 158 w 14"/>
                <a:gd name="T27" fmla="*/ 252 h 19"/>
                <a:gd name="T28" fmla="*/ 158 w 14"/>
                <a:gd name="T29" fmla="*/ 274 h 19"/>
                <a:gd name="T30" fmla="*/ 145 w 14"/>
                <a:gd name="T31" fmla="*/ 287 h 19"/>
                <a:gd name="T32" fmla="*/ 125 w 14"/>
                <a:gd name="T33" fmla="*/ 287 h 19"/>
                <a:gd name="T34" fmla="*/ 113 w 14"/>
                <a:gd name="T35" fmla="*/ 274 h 19"/>
                <a:gd name="T36" fmla="*/ 83 w 14"/>
                <a:gd name="T37" fmla="*/ 193 h 19"/>
                <a:gd name="T38" fmla="*/ 63 w 14"/>
                <a:gd name="T39" fmla="*/ 137 h 19"/>
                <a:gd name="T40" fmla="*/ 33 w 14"/>
                <a:gd name="T41" fmla="*/ 94 h 19"/>
                <a:gd name="T42" fmla="*/ 0 w 14"/>
                <a:gd name="T43" fmla="*/ 15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19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1" y="11"/>
                    <a:pt x="2" y="13"/>
                    <a:pt x="3" y="15"/>
                  </a:cubicBezTo>
                  <a:cubicBezTo>
                    <a:pt x="3" y="16"/>
                    <a:pt x="4" y="17"/>
                    <a:pt x="5" y="18"/>
                  </a:cubicBezTo>
                  <a:cubicBezTo>
                    <a:pt x="6" y="18"/>
                    <a:pt x="7" y="19"/>
                    <a:pt x="8" y="19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1"/>
                    <a:pt x="13" y="8"/>
                    <a:pt x="11" y="5"/>
                  </a:cubicBezTo>
                  <a:cubicBezTo>
                    <a:pt x="10" y="3"/>
                    <a:pt x="8" y="1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6" y="5"/>
                    <a:pt x="8" y="7"/>
                  </a:cubicBezTo>
                  <a:cubicBezTo>
                    <a:pt x="9" y="9"/>
                    <a:pt x="10" y="12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7" y="15"/>
                    <a:pt x="7" y="14"/>
                  </a:cubicBezTo>
                  <a:cubicBezTo>
                    <a:pt x="6" y="13"/>
                    <a:pt x="5" y="12"/>
                    <a:pt x="5" y="10"/>
                  </a:cubicBezTo>
                  <a:cubicBezTo>
                    <a:pt x="5" y="9"/>
                    <a:pt x="4" y="8"/>
                    <a:pt x="4" y="7"/>
                  </a:cubicBezTo>
                  <a:cubicBezTo>
                    <a:pt x="3" y="6"/>
                    <a:pt x="3" y="5"/>
                    <a:pt x="2" y="5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2963">
              <a:extLst>
                <a:ext uri="{FF2B5EF4-FFF2-40B4-BE49-F238E27FC236}">
                  <a16:creationId xmlns:a16="http://schemas.microsoft.com/office/drawing/2014/main" id="{50DCC2AC-ED7B-4C63-B294-C4BDD333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293"/>
              <a:ext cx="273" cy="174"/>
            </a:xfrm>
            <a:custGeom>
              <a:avLst/>
              <a:gdLst>
                <a:gd name="T0" fmla="*/ 1034 w 109"/>
                <a:gd name="T1" fmla="*/ 824 h 65"/>
                <a:gd name="T2" fmla="*/ 33 w 109"/>
                <a:gd name="T3" fmla="*/ 0 h 65"/>
                <a:gd name="T4" fmla="*/ 0 w 109"/>
                <a:gd name="T5" fmla="*/ 0 h 65"/>
                <a:gd name="T6" fmla="*/ 83 w 109"/>
                <a:gd name="T7" fmla="*/ 308 h 65"/>
                <a:gd name="T8" fmla="*/ 95 w 109"/>
                <a:gd name="T9" fmla="*/ 343 h 65"/>
                <a:gd name="T10" fmla="*/ 458 w 109"/>
                <a:gd name="T11" fmla="*/ 616 h 65"/>
                <a:gd name="T12" fmla="*/ 533 w 109"/>
                <a:gd name="T13" fmla="*/ 709 h 65"/>
                <a:gd name="T14" fmla="*/ 1054 w 109"/>
                <a:gd name="T15" fmla="*/ 940 h 65"/>
                <a:gd name="T16" fmla="*/ 1713 w 109"/>
                <a:gd name="T17" fmla="*/ 1247 h 65"/>
                <a:gd name="T18" fmla="*/ 1034 w 109"/>
                <a:gd name="T19" fmla="*/ 824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9" h="65">
                  <a:moveTo>
                    <a:pt x="66" y="43"/>
                  </a:moveTo>
                  <a:cubicBezTo>
                    <a:pt x="42" y="22"/>
                    <a:pt x="17" y="4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5"/>
                    <a:pt x="2" y="10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13" y="20"/>
                    <a:pt x="19" y="22"/>
                    <a:pt x="29" y="32"/>
                  </a:cubicBezTo>
                  <a:cubicBezTo>
                    <a:pt x="31" y="34"/>
                    <a:pt x="32" y="35"/>
                    <a:pt x="34" y="37"/>
                  </a:cubicBezTo>
                  <a:cubicBezTo>
                    <a:pt x="42" y="39"/>
                    <a:pt x="52" y="40"/>
                    <a:pt x="67" y="49"/>
                  </a:cubicBezTo>
                  <a:cubicBezTo>
                    <a:pt x="82" y="57"/>
                    <a:pt x="95" y="64"/>
                    <a:pt x="109" y="65"/>
                  </a:cubicBezTo>
                  <a:cubicBezTo>
                    <a:pt x="90" y="58"/>
                    <a:pt x="73" y="50"/>
                    <a:pt x="66" y="43"/>
                  </a:cubicBezTo>
                  <a:close/>
                </a:path>
              </a:pathLst>
            </a:custGeom>
            <a:solidFill>
              <a:srgbClr val="F1B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2964">
              <a:extLst>
                <a:ext uri="{FF2B5EF4-FFF2-40B4-BE49-F238E27FC236}">
                  <a16:creationId xmlns:a16="http://schemas.microsoft.com/office/drawing/2014/main" id="{3D51E74C-CB2F-4FE2-915C-A2FB921B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024"/>
              <a:ext cx="150" cy="139"/>
            </a:xfrm>
            <a:custGeom>
              <a:avLst/>
              <a:gdLst>
                <a:gd name="T0" fmla="*/ 908 w 60"/>
                <a:gd name="T1" fmla="*/ 901 h 52"/>
                <a:gd name="T2" fmla="*/ 675 w 60"/>
                <a:gd name="T3" fmla="*/ 821 h 52"/>
                <a:gd name="T4" fmla="*/ 595 w 60"/>
                <a:gd name="T5" fmla="*/ 730 h 52"/>
                <a:gd name="T6" fmla="*/ 563 w 60"/>
                <a:gd name="T7" fmla="*/ 615 h 52"/>
                <a:gd name="T8" fmla="*/ 470 w 60"/>
                <a:gd name="T9" fmla="*/ 342 h 52"/>
                <a:gd name="T10" fmla="*/ 313 w 60"/>
                <a:gd name="T11" fmla="*/ 171 h 52"/>
                <a:gd name="T12" fmla="*/ 313 w 60"/>
                <a:gd name="T13" fmla="*/ 171 h 52"/>
                <a:gd name="T14" fmla="*/ 270 w 60"/>
                <a:gd name="T15" fmla="*/ 136 h 52"/>
                <a:gd name="T16" fmla="*/ 250 w 60"/>
                <a:gd name="T17" fmla="*/ 136 h 52"/>
                <a:gd name="T18" fmla="*/ 63 w 60"/>
                <a:gd name="T19" fmla="*/ 0 h 52"/>
                <a:gd name="T20" fmla="*/ 20 w 60"/>
                <a:gd name="T21" fmla="*/ 0 h 52"/>
                <a:gd name="T22" fmla="*/ 0 w 60"/>
                <a:gd name="T23" fmla="*/ 35 h 52"/>
                <a:gd name="T24" fmla="*/ 0 w 60"/>
                <a:gd name="T25" fmla="*/ 78 h 52"/>
                <a:gd name="T26" fmla="*/ 33 w 60"/>
                <a:gd name="T27" fmla="*/ 115 h 52"/>
                <a:gd name="T28" fmla="*/ 63 w 60"/>
                <a:gd name="T29" fmla="*/ 78 h 52"/>
                <a:gd name="T30" fmla="*/ 63 w 60"/>
                <a:gd name="T31" fmla="*/ 35 h 52"/>
                <a:gd name="T32" fmla="*/ 33 w 60"/>
                <a:gd name="T33" fmla="*/ 35 h 52"/>
                <a:gd name="T34" fmla="*/ 20 w 60"/>
                <a:gd name="T35" fmla="*/ 56 h 52"/>
                <a:gd name="T36" fmla="*/ 238 w 60"/>
                <a:gd name="T37" fmla="*/ 209 h 52"/>
                <a:gd name="T38" fmla="*/ 238 w 60"/>
                <a:gd name="T39" fmla="*/ 209 h 52"/>
                <a:gd name="T40" fmla="*/ 283 w 60"/>
                <a:gd name="T41" fmla="*/ 230 h 52"/>
                <a:gd name="T42" fmla="*/ 283 w 60"/>
                <a:gd name="T43" fmla="*/ 230 h 52"/>
                <a:gd name="T44" fmla="*/ 425 w 60"/>
                <a:gd name="T45" fmla="*/ 380 h 52"/>
                <a:gd name="T46" fmla="*/ 500 w 60"/>
                <a:gd name="T47" fmla="*/ 615 h 52"/>
                <a:gd name="T48" fmla="*/ 550 w 60"/>
                <a:gd name="T49" fmla="*/ 786 h 52"/>
                <a:gd name="T50" fmla="*/ 708 w 60"/>
                <a:gd name="T51" fmla="*/ 914 h 52"/>
                <a:gd name="T52" fmla="*/ 908 w 60"/>
                <a:gd name="T53" fmla="*/ 973 h 52"/>
                <a:gd name="T54" fmla="*/ 938 w 60"/>
                <a:gd name="T55" fmla="*/ 957 h 52"/>
                <a:gd name="T56" fmla="*/ 908 w 60"/>
                <a:gd name="T57" fmla="*/ 901 h 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" h="52">
                  <a:moveTo>
                    <a:pt x="58" y="47"/>
                  </a:moveTo>
                  <a:cubicBezTo>
                    <a:pt x="53" y="47"/>
                    <a:pt x="48" y="45"/>
                    <a:pt x="43" y="43"/>
                  </a:cubicBezTo>
                  <a:cubicBezTo>
                    <a:pt x="41" y="42"/>
                    <a:pt x="40" y="40"/>
                    <a:pt x="38" y="38"/>
                  </a:cubicBezTo>
                  <a:cubicBezTo>
                    <a:pt x="37" y="37"/>
                    <a:pt x="36" y="35"/>
                    <a:pt x="36" y="32"/>
                  </a:cubicBezTo>
                  <a:cubicBezTo>
                    <a:pt x="36" y="27"/>
                    <a:pt x="33" y="22"/>
                    <a:pt x="30" y="18"/>
                  </a:cubicBezTo>
                  <a:cubicBezTo>
                    <a:pt x="27" y="14"/>
                    <a:pt x="23" y="10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2" y="5"/>
                    <a:pt x="8" y="3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11" y="9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3"/>
                    <a:pt x="24" y="16"/>
                    <a:pt x="27" y="20"/>
                  </a:cubicBezTo>
                  <a:cubicBezTo>
                    <a:pt x="30" y="24"/>
                    <a:pt x="32" y="28"/>
                    <a:pt x="32" y="32"/>
                  </a:cubicBezTo>
                  <a:cubicBezTo>
                    <a:pt x="32" y="36"/>
                    <a:pt x="33" y="38"/>
                    <a:pt x="35" y="41"/>
                  </a:cubicBezTo>
                  <a:cubicBezTo>
                    <a:pt x="38" y="44"/>
                    <a:pt x="41" y="47"/>
                    <a:pt x="45" y="48"/>
                  </a:cubicBezTo>
                  <a:cubicBezTo>
                    <a:pt x="49" y="50"/>
                    <a:pt x="54" y="51"/>
                    <a:pt x="58" y="51"/>
                  </a:cubicBezTo>
                  <a:cubicBezTo>
                    <a:pt x="59" y="52"/>
                    <a:pt x="60" y="51"/>
                    <a:pt x="60" y="50"/>
                  </a:cubicBezTo>
                  <a:cubicBezTo>
                    <a:pt x="60" y="49"/>
                    <a:pt x="60" y="48"/>
                    <a:pt x="58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2965">
              <a:extLst>
                <a:ext uri="{FF2B5EF4-FFF2-40B4-BE49-F238E27FC236}">
                  <a16:creationId xmlns:a16="http://schemas.microsoft.com/office/drawing/2014/main" id="{2B3E791B-8816-43B4-B221-0E1B2A773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403"/>
              <a:ext cx="43" cy="42"/>
            </a:xfrm>
            <a:custGeom>
              <a:avLst/>
              <a:gdLst>
                <a:gd name="T0" fmla="*/ 0 w 17"/>
                <a:gd name="T1" fmla="*/ 0 h 16"/>
                <a:gd name="T2" fmla="*/ 180 w 17"/>
                <a:gd name="T3" fmla="*/ 234 h 16"/>
                <a:gd name="T4" fmla="*/ 276 w 17"/>
                <a:gd name="T5" fmla="*/ 289 h 16"/>
                <a:gd name="T6" fmla="*/ 0 w 17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3" y="4"/>
                    <a:pt x="7" y="8"/>
                    <a:pt x="11" y="13"/>
                  </a:cubicBezTo>
                  <a:cubicBezTo>
                    <a:pt x="14" y="14"/>
                    <a:pt x="14" y="14"/>
                    <a:pt x="17" y="16"/>
                  </a:cubicBezTo>
                  <a:cubicBezTo>
                    <a:pt x="8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2966">
              <a:extLst>
                <a:ext uri="{FF2B5EF4-FFF2-40B4-BE49-F238E27FC236}">
                  <a16:creationId xmlns:a16="http://schemas.microsoft.com/office/drawing/2014/main" id="{7F2EE163-5A66-416D-AB27-0C85DD7E0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563"/>
              <a:ext cx="18" cy="5"/>
            </a:xfrm>
            <a:custGeom>
              <a:avLst/>
              <a:gdLst>
                <a:gd name="T0" fmla="*/ 67 w 7"/>
                <a:gd name="T1" fmla="*/ 20 h 2"/>
                <a:gd name="T2" fmla="*/ 54 w 7"/>
                <a:gd name="T3" fmla="*/ 20 h 2"/>
                <a:gd name="T4" fmla="*/ 0 w 7"/>
                <a:gd name="T5" fmla="*/ 33 h 2"/>
                <a:gd name="T6" fmla="*/ 118 w 7"/>
                <a:gd name="T7" fmla="*/ 0 h 2"/>
                <a:gd name="T8" fmla="*/ 67 w 7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2967">
              <a:extLst>
                <a:ext uri="{FF2B5EF4-FFF2-40B4-BE49-F238E27FC236}">
                  <a16:creationId xmlns:a16="http://schemas.microsoft.com/office/drawing/2014/main" id="{5D87901D-9943-4CEF-A70E-13CA9BDEA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424"/>
              <a:ext cx="390" cy="565"/>
            </a:xfrm>
            <a:custGeom>
              <a:avLst/>
              <a:gdLst>
                <a:gd name="T0" fmla="*/ 2438 w 156"/>
                <a:gd name="T1" fmla="*/ 93 h 212"/>
                <a:gd name="T2" fmla="*/ 533 w 156"/>
                <a:gd name="T3" fmla="*/ 1306 h 212"/>
                <a:gd name="T4" fmla="*/ 1000 w 156"/>
                <a:gd name="T5" fmla="*/ 4014 h 212"/>
                <a:gd name="T6" fmla="*/ 833 w 156"/>
                <a:gd name="T7" fmla="*/ 1476 h 212"/>
                <a:gd name="T8" fmla="*/ 2438 w 156"/>
                <a:gd name="T9" fmla="*/ 93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212">
                  <a:moveTo>
                    <a:pt x="156" y="5"/>
                  </a:moveTo>
                  <a:cubicBezTo>
                    <a:pt x="94" y="0"/>
                    <a:pt x="52" y="28"/>
                    <a:pt x="34" y="69"/>
                  </a:cubicBezTo>
                  <a:cubicBezTo>
                    <a:pt x="17" y="111"/>
                    <a:pt x="0" y="171"/>
                    <a:pt x="64" y="212"/>
                  </a:cubicBezTo>
                  <a:cubicBezTo>
                    <a:pt x="40" y="191"/>
                    <a:pt x="22" y="133"/>
                    <a:pt x="53" y="78"/>
                  </a:cubicBezTo>
                  <a:cubicBezTo>
                    <a:pt x="84" y="23"/>
                    <a:pt x="122" y="9"/>
                    <a:pt x="156" y="5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2968">
              <a:extLst>
                <a:ext uri="{FF2B5EF4-FFF2-40B4-BE49-F238E27FC236}">
                  <a16:creationId xmlns:a16="http://schemas.microsoft.com/office/drawing/2014/main" id="{2CB85ADD-1A03-40A0-8C32-87316EC1A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3011"/>
              <a:ext cx="163" cy="149"/>
            </a:xfrm>
            <a:custGeom>
              <a:avLst/>
              <a:gdLst>
                <a:gd name="T0" fmla="*/ 0 w 65"/>
                <a:gd name="T1" fmla="*/ 303 h 56"/>
                <a:gd name="T2" fmla="*/ 221 w 65"/>
                <a:gd name="T3" fmla="*/ 375 h 56"/>
                <a:gd name="T4" fmla="*/ 301 w 65"/>
                <a:gd name="T5" fmla="*/ 532 h 56"/>
                <a:gd name="T6" fmla="*/ 441 w 65"/>
                <a:gd name="T7" fmla="*/ 793 h 56"/>
                <a:gd name="T8" fmla="*/ 1026 w 65"/>
                <a:gd name="T9" fmla="*/ 1032 h 56"/>
                <a:gd name="T10" fmla="*/ 692 w 65"/>
                <a:gd name="T11" fmla="*/ 865 h 56"/>
                <a:gd name="T12" fmla="*/ 534 w 65"/>
                <a:gd name="T13" fmla="*/ 490 h 56"/>
                <a:gd name="T14" fmla="*/ 33 w 65"/>
                <a:gd name="T15" fmla="*/ 2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56">
                  <a:moveTo>
                    <a:pt x="0" y="16"/>
                  </a:moveTo>
                  <a:cubicBezTo>
                    <a:pt x="5" y="18"/>
                    <a:pt x="10" y="17"/>
                    <a:pt x="14" y="20"/>
                  </a:cubicBezTo>
                  <a:cubicBezTo>
                    <a:pt x="16" y="22"/>
                    <a:pt x="17" y="26"/>
                    <a:pt x="19" y="28"/>
                  </a:cubicBezTo>
                  <a:cubicBezTo>
                    <a:pt x="21" y="33"/>
                    <a:pt x="24" y="38"/>
                    <a:pt x="28" y="42"/>
                  </a:cubicBezTo>
                  <a:cubicBezTo>
                    <a:pt x="36" y="54"/>
                    <a:pt x="51" y="56"/>
                    <a:pt x="65" y="55"/>
                  </a:cubicBezTo>
                  <a:cubicBezTo>
                    <a:pt x="57" y="53"/>
                    <a:pt x="50" y="52"/>
                    <a:pt x="44" y="46"/>
                  </a:cubicBezTo>
                  <a:cubicBezTo>
                    <a:pt x="38" y="40"/>
                    <a:pt x="38" y="33"/>
                    <a:pt x="34" y="26"/>
                  </a:cubicBezTo>
                  <a:cubicBezTo>
                    <a:pt x="29" y="17"/>
                    <a:pt x="13" y="0"/>
                    <a:pt x="2" y="1"/>
                  </a:cubicBezTo>
                </a:path>
              </a:pathLst>
            </a:custGeom>
            <a:solidFill>
              <a:srgbClr val="F0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2969">
              <a:extLst>
                <a:ext uri="{FF2B5EF4-FFF2-40B4-BE49-F238E27FC236}">
                  <a16:creationId xmlns:a16="http://schemas.microsoft.com/office/drawing/2014/main" id="{8BB18E45-9705-484C-9482-0E6F5337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397"/>
              <a:ext cx="53" cy="38"/>
            </a:xfrm>
            <a:custGeom>
              <a:avLst/>
              <a:gdLst>
                <a:gd name="T0" fmla="*/ 179 w 21"/>
                <a:gd name="T1" fmla="*/ 103 h 14"/>
                <a:gd name="T2" fmla="*/ 242 w 21"/>
                <a:gd name="T3" fmla="*/ 81 h 14"/>
                <a:gd name="T4" fmla="*/ 275 w 21"/>
                <a:gd name="T5" fmla="*/ 103 h 14"/>
                <a:gd name="T6" fmla="*/ 275 w 21"/>
                <a:gd name="T7" fmla="*/ 141 h 14"/>
                <a:gd name="T8" fmla="*/ 255 w 21"/>
                <a:gd name="T9" fmla="*/ 220 h 14"/>
                <a:gd name="T10" fmla="*/ 288 w 21"/>
                <a:gd name="T11" fmla="*/ 244 h 14"/>
                <a:gd name="T12" fmla="*/ 288 w 21"/>
                <a:gd name="T13" fmla="*/ 198 h 14"/>
                <a:gd name="T14" fmla="*/ 255 w 21"/>
                <a:gd name="T15" fmla="*/ 198 h 14"/>
                <a:gd name="T16" fmla="*/ 50 w 21"/>
                <a:gd name="T17" fmla="*/ 103 h 14"/>
                <a:gd name="T18" fmla="*/ 0 w 21"/>
                <a:gd name="T19" fmla="*/ 163 h 14"/>
                <a:gd name="T20" fmla="*/ 255 w 21"/>
                <a:gd name="T21" fmla="*/ 280 h 14"/>
                <a:gd name="T22" fmla="*/ 305 w 21"/>
                <a:gd name="T23" fmla="*/ 280 h 14"/>
                <a:gd name="T24" fmla="*/ 318 w 21"/>
                <a:gd name="T25" fmla="*/ 280 h 14"/>
                <a:gd name="T26" fmla="*/ 318 w 21"/>
                <a:gd name="T27" fmla="*/ 258 h 14"/>
                <a:gd name="T28" fmla="*/ 338 w 21"/>
                <a:gd name="T29" fmla="*/ 141 h 14"/>
                <a:gd name="T30" fmla="*/ 318 w 21"/>
                <a:gd name="T31" fmla="*/ 38 h 14"/>
                <a:gd name="T32" fmla="*/ 242 w 21"/>
                <a:gd name="T33" fmla="*/ 0 h 14"/>
                <a:gd name="T34" fmla="*/ 159 w 21"/>
                <a:gd name="T35" fmla="*/ 38 h 14"/>
                <a:gd name="T36" fmla="*/ 179 w 21"/>
                <a:gd name="T37" fmla="*/ 103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" h="14">
                  <a:moveTo>
                    <a:pt x="11" y="5"/>
                  </a:moveTo>
                  <a:cubicBezTo>
                    <a:pt x="13" y="5"/>
                    <a:pt x="14" y="4"/>
                    <a:pt x="15" y="4"/>
                  </a:cubicBezTo>
                  <a:cubicBezTo>
                    <a:pt x="16" y="4"/>
                    <a:pt x="16" y="5"/>
                    <a:pt x="17" y="5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2" y="10"/>
                    <a:pt x="6" y="7"/>
                    <a:pt x="3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11"/>
                    <a:pt x="10" y="14"/>
                    <a:pt x="16" y="14"/>
                  </a:cubicBezTo>
                  <a:cubicBezTo>
                    <a:pt x="17" y="14"/>
                    <a:pt x="18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1"/>
                    <a:pt x="21" y="9"/>
                    <a:pt x="21" y="7"/>
                  </a:cubicBezTo>
                  <a:cubicBezTo>
                    <a:pt x="21" y="6"/>
                    <a:pt x="21" y="4"/>
                    <a:pt x="20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1" y="1"/>
                    <a:pt x="10" y="2"/>
                  </a:cubicBezTo>
                  <a:lnTo>
                    <a:pt x="11" y="5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2970">
              <a:extLst>
                <a:ext uri="{FF2B5EF4-FFF2-40B4-BE49-F238E27FC236}">
                  <a16:creationId xmlns:a16="http://schemas.microsoft.com/office/drawing/2014/main" id="{4EBFE135-EEAC-446A-9273-12C9738B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933"/>
              <a:ext cx="43" cy="51"/>
            </a:xfrm>
            <a:custGeom>
              <a:avLst/>
              <a:gdLst>
                <a:gd name="T0" fmla="*/ 51 w 17"/>
                <a:gd name="T1" fmla="*/ 0 h 19"/>
                <a:gd name="T2" fmla="*/ 0 w 17"/>
                <a:gd name="T3" fmla="*/ 217 h 19"/>
                <a:gd name="T4" fmla="*/ 33 w 17"/>
                <a:gd name="T5" fmla="*/ 346 h 19"/>
                <a:gd name="T6" fmla="*/ 51 w 17"/>
                <a:gd name="T7" fmla="*/ 368 h 19"/>
                <a:gd name="T8" fmla="*/ 63 w 17"/>
                <a:gd name="T9" fmla="*/ 368 h 19"/>
                <a:gd name="T10" fmla="*/ 147 w 17"/>
                <a:gd name="T11" fmla="*/ 330 h 19"/>
                <a:gd name="T12" fmla="*/ 225 w 17"/>
                <a:gd name="T13" fmla="*/ 217 h 19"/>
                <a:gd name="T14" fmla="*/ 276 w 17"/>
                <a:gd name="T15" fmla="*/ 56 h 19"/>
                <a:gd name="T16" fmla="*/ 255 w 17"/>
                <a:gd name="T17" fmla="*/ 35 h 19"/>
                <a:gd name="T18" fmla="*/ 210 w 17"/>
                <a:gd name="T19" fmla="*/ 35 h 19"/>
                <a:gd name="T20" fmla="*/ 210 w 17"/>
                <a:gd name="T21" fmla="*/ 56 h 19"/>
                <a:gd name="T22" fmla="*/ 159 w 17"/>
                <a:gd name="T23" fmla="*/ 217 h 19"/>
                <a:gd name="T24" fmla="*/ 116 w 17"/>
                <a:gd name="T25" fmla="*/ 274 h 19"/>
                <a:gd name="T26" fmla="*/ 63 w 17"/>
                <a:gd name="T27" fmla="*/ 287 h 19"/>
                <a:gd name="T28" fmla="*/ 63 w 17"/>
                <a:gd name="T29" fmla="*/ 330 h 19"/>
                <a:gd name="T30" fmla="*/ 96 w 17"/>
                <a:gd name="T31" fmla="*/ 309 h 19"/>
                <a:gd name="T32" fmla="*/ 63 w 17"/>
                <a:gd name="T33" fmla="*/ 217 h 19"/>
                <a:gd name="T34" fmla="*/ 116 w 17"/>
                <a:gd name="T35" fmla="*/ 35 h 19"/>
                <a:gd name="T36" fmla="*/ 51 w 17"/>
                <a:gd name="T37" fmla="*/ 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19">
                  <a:moveTo>
                    <a:pt x="3" y="0"/>
                  </a:moveTo>
                  <a:cubicBezTo>
                    <a:pt x="2" y="3"/>
                    <a:pt x="0" y="7"/>
                    <a:pt x="0" y="11"/>
                  </a:cubicBezTo>
                  <a:cubicBezTo>
                    <a:pt x="0" y="13"/>
                    <a:pt x="1" y="16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8" y="18"/>
                    <a:pt x="9" y="17"/>
                  </a:cubicBezTo>
                  <a:cubicBezTo>
                    <a:pt x="11" y="16"/>
                    <a:pt x="13" y="13"/>
                    <a:pt x="14" y="11"/>
                  </a:cubicBezTo>
                  <a:cubicBezTo>
                    <a:pt x="16" y="8"/>
                    <a:pt x="17" y="6"/>
                    <a:pt x="17" y="3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1" y="8"/>
                    <a:pt x="10" y="11"/>
                  </a:cubicBezTo>
                  <a:cubicBezTo>
                    <a:pt x="9" y="12"/>
                    <a:pt x="8" y="13"/>
                    <a:pt x="7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4" y="13"/>
                    <a:pt x="4" y="11"/>
                  </a:cubicBezTo>
                  <a:cubicBezTo>
                    <a:pt x="4" y="8"/>
                    <a:pt x="5" y="4"/>
                    <a:pt x="7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2971">
              <a:extLst>
                <a:ext uri="{FF2B5EF4-FFF2-40B4-BE49-F238E27FC236}">
                  <a16:creationId xmlns:a16="http://schemas.microsoft.com/office/drawing/2014/main" id="{7683049B-B439-4554-B35F-35FA2027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421"/>
              <a:ext cx="37" cy="67"/>
            </a:xfrm>
            <a:custGeom>
              <a:avLst/>
              <a:gdLst>
                <a:gd name="T0" fmla="*/ 165 w 15"/>
                <a:gd name="T1" fmla="*/ 21 h 25"/>
                <a:gd name="T2" fmla="*/ 165 w 15"/>
                <a:gd name="T3" fmla="*/ 56 h 25"/>
                <a:gd name="T4" fmla="*/ 121 w 15"/>
                <a:gd name="T5" fmla="*/ 252 h 25"/>
                <a:gd name="T6" fmla="*/ 0 w 15"/>
                <a:gd name="T7" fmla="*/ 423 h 25"/>
                <a:gd name="T8" fmla="*/ 30 w 15"/>
                <a:gd name="T9" fmla="*/ 482 h 25"/>
                <a:gd name="T10" fmla="*/ 183 w 15"/>
                <a:gd name="T11" fmla="*/ 287 h 25"/>
                <a:gd name="T12" fmla="*/ 224 w 15"/>
                <a:gd name="T13" fmla="*/ 56 h 25"/>
                <a:gd name="T14" fmla="*/ 224 w 15"/>
                <a:gd name="T15" fmla="*/ 0 h 25"/>
                <a:gd name="T16" fmla="*/ 165 w 15"/>
                <a:gd name="T17" fmla="*/ 2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25">
                  <a:moveTo>
                    <a:pt x="11" y="1"/>
                  </a:moveTo>
                  <a:cubicBezTo>
                    <a:pt x="11" y="2"/>
                    <a:pt x="11" y="3"/>
                    <a:pt x="11" y="3"/>
                  </a:cubicBezTo>
                  <a:cubicBezTo>
                    <a:pt x="11" y="7"/>
                    <a:pt x="10" y="10"/>
                    <a:pt x="8" y="13"/>
                  </a:cubicBezTo>
                  <a:cubicBezTo>
                    <a:pt x="6" y="16"/>
                    <a:pt x="3" y="19"/>
                    <a:pt x="0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6" y="22"/>
                    <a:pt x="9" y="19"/>
                    <a:pt x="12" y="15"/>
                  </a:cubicBezTo>
                  <a:cubicBezTo>
                    <a:pt x="14" y="12"/>
                    <a:pt x="15" y="8"/>
                    <a:pt x="15" y="3"/>
                  </a:cubicBezTo>
                  <a:cubicBezTo>
                    <a:pt x="15" y="2"/>
                    <a:pt x="15" y="1"/>
                    <a:pt x="15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2972">
              <a:extLst>
                <a:ext uri="{FF2B5EF4-FFF2-40B4-BE49-F238E27FC236}">
                  <a16:creationId xmlns:a16="http://schemas.microsoft.com/office/drawing/2014/main" id="{4F62BB1C-9C54-4222-A687-B7160AF33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837"/>
              <a:ext cx="42" cy="46"/>
            </a:xfrm>
            <a:custGeom>
              <a:avLst/>
              <a:gdLst>
                <a:gd name="T0" fmla="*/ 104 w 17"/>
                <a:gd name="T1" fmla="*/ 81 h 17"/>
                <a:gd name="T2" fmla="*/ 133 w 17"/>
                <a:gd name="T3" fmla="*/ 81 h 17"/>
                <a:gd name="T4" fmla="*/ 183 w 17"/>
                <a:gd name="T5" fmla="*/ 103 h 17"/>
                <a:gd name="T6" fmla="*/ 195 w 17"/>
                <a:gd name="T7" fmla="*/ 138 h 17"/>
                <a:gd name="T8" fmla="*/ 195 w 17"/>
                <a:gd name="T9" fmla="*/ 176 h 17"/>
                <a:gd name="T10" fmla="*/ 183 w 17"/>
                <a:gd name="T11" fmla="*/ 198 h 17"/>
                <a:gd name="T12" fmla="*/ 91 w 17"/>
                <a:gd name="T13" fmla="*/ 235 h 17"/>
                <a:gd name="T14" fmla="*/ 0 w 17"/>
                <a:gd name="T15" fmla="*/ 257 h 17"/>
                <a:gd name="T16" fmla="*/ 0 w 17"/>
                <a:gd name="T17" fmla="*/ 336 h 17"/>
                <a:gd name="T18" fmla="*/ 133 w 17"/>
                <a:gd name="T19" fmla="*/ 314 h 17"/>
                <a:gd name="T20" fmla="*/ 212 w 17"/>
                <a:gd name="T21" fmla="*/ 279 h 17"/>
                <a:gd name="T22" fmla="*/ 257 w 17"/>
                <a:gd name="T23" fmla="*/ 198 h 17"/>
                <a:gd name="T24" fmla="*/ 257 w 17"/>
                <a:gd name="T25" fmla="*/ 138 h 17"/>
                <a:gd name="T26" fmla="*/ 225 w 17"/>
                <a:gd name="T27" fmla="*/ 38 h 17"/>
                <a:gd name="T28" fmla="*/ 133 w 17"/>
                <a:gd name="T29" fmla="*/ 0 h 17"/>
                <a:gd name="T30" fmla="*/ 91 w 17"/>
                <a:gd name="T31" fmla="*/ 22 h 17"/>
                <a:gd name="T32" fmla="*/ 104 w 17"/>
                <a:gd name="T33" fmla="*/ 8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" h="17">
                  <a:moveTo>
                    <a:pt x="7" y="4"/>
                  </a:move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10" y="11"/>
                    <a:pt x="8" y="12"/>
                    <a:pt x="6" y="12"/>
                  </a:cubicBezTo>
                  <a:cubicBezTo>
                    <a:pt x="3" y="12"/>
                    <a:pt x="1" y="13"/>
                    <a:pt x="0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5" y="16"/>
                    <a:pt x="9" y="16"/>
                  </a:cubicBezTo>
                  <a:cubicBezTo>
                    <a:pt x="10" y="15"/>
                    <a:pt x="12" y="15"/>
                    <a:pt x="14" y="14"/>
                  </a:cubicBezTo>
                  <a:cubicBezTo>
                    <a:pt x="15" y="13"/>
                    <a:pt x="16" y="12"/>
                    <a:pt x="17" y="10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7" y="5"/>
                    <a:pt x="16" y="3"/>
                    <a:pt x="15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2973">
              <a:extLst>
                <a:ext uri="{FF2B5EF4-FFF2-40B4-BE49-F238E27FC236}">
                  <a16:creationId xmlns:a16="http://schemas.microsoft.com/office/drawing/2014/main" id="{DE261B05-DDE3-49BF-A57C-5B7B559B9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059"/>
              <a:ext cx="35" cy="69"/>
            </a:xfrm>
            <a:custGeom>
              <a:avLst/>
              <a:gdLst>
                <a:gd name="T0" fmla="*/ 83 w 14"/>
                <a:gd name="T1" fmla="*/ 226 h 26"/>
                <a:gd name="T2" fmla="*/ 113 w 14"/>
                <a:gd name="T3" fmla="*/ 111 h 26"/>
                <a:gd name="T4" fmla="*/ 175 w 14"/>
                <a:gd name="T5" fmla="*/ 77 h 26"/>
                <a:gd name="T6" fmla="*/ 175 w 14"/>
                <a:gd name="T7" fmla="*/ 35 h 26"/>
                <a:gd name="T8" fmla="*/ 145 w 14"/>
                <a:gd name="T9" fmla="*/ 35 h 26"/>
                <a:gd name="T10" fmla="*/ 158 w 14"/>
                <a:gd name="T11" fmla="*/ 133 h 26"/>
                <a:gd name="T12" fmla="*/ 113 w 14"/>
                <a:gd name="T13" fmla="*/ 281 h 26"/>
                <a:gd name="T14" fmla="*/ 0 w 14"/>
                <a:gd name="T15" fmla="*/ 430 h 26"/>
                <a:gd name="T16" fmla="*/ 50 w 14"/>
                <a:gd name="T17" fmla="*/ 486 h 26"/>
                <a:gd name="T18" fmla="*/ 175 w 14"/>
                <a:gd name="T19" fmla="*/ 316 h 26"/>
                <a:gd name="T20" fmla="*/ 220 w 14"/>
                <a:gd name="T21" fmla="*/ 133 h 26"/>
                <a:gd name="T22" fmla="*/ 208 w 14"/>
                <a:gd name="T23" fmla="*/ 21 h 26"/>
                <a:gd name="T24" fmla="*/ 208 w 14"/>
                <a:gd name="T25" fmla="*/ 0 h 26"/>
                <a:gd name="T26" fmla="*/ 175 w 14"/>
                <a:gd name="T27" fmla="*/ 0 h 26"/>
                <a:gd name="T28" fmla="*/ 63 w 14"/>
                <a:gd name="T29" fmla="*/ 77 h 26"/>
                <a:gd name="T30" fmla="*/ 20 w 14"/>
                <a:gd name="T31" fmla="*/ 204 h 26"/>
                <a:gd name="T32" fmla="*/ 83 w 14"/>
                <a:gd name="T33" fmla="*/ 226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" h="26">
                  <a:moveTo>
                    <a:pt x="5" y="12"/>
                  </a:moveTo>
                  <a:cubicBezTo>
                    <a:pt x="5" y="10"/>
                    <a:pt x="6" y="8"/>
                    <a:pt x="7" y="6"/>
                  </a:cubicBezTo>
                  <a:cubicBezTo>
                    <a:pt x="8" y="5"/>
                    <a:pt x="10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4"/>
                    <a:pt x="10" y="6"/>
                    <a:pt x="10" y="7"/>
                  </a:cubicBezTo>
                  <a:cubicBezTo>
                    <a:pt x="10" y="10"/>
                    <a:pt x="9" y="12"/>
                    <a:pt x="7" y="15"/>
                  </a:cubicBezTo>
                  <a:cubicBezTo>
                    <a:pt x="5" y="18"/>
                    <a:pt x="3" y="20"/>
                    <a:pt x="0" y="2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" y="23"/>
                    <a:pt x="8" y="20"/>
                    <a:pt x="11" y="17"/>
                  </a:cubicBezTo>
                  <a:cubicBezTo>
                    <a:pt x="13" y="14"/>
                    <a:pt x="14" y="11"/>
                    <a:pt x="14" y="7"/>
                  </a:cubicBezTo>
                  <a:cubicBezTo>
                    <a:pt x="14" y="5"/>
                    <a:pt x="14" y="3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6" y="2"/>
                    <a:pt x="4" y="4"/>
                  </a:cubicBezTo>
                  <a:cubicBezTo>
                    <a:pt x="3" y="6"/>
                    <a:pt x="1" y="8"/>
                    <a:pt x="1" y="11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CAB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2974">
              <a:extLst>
                <a:ext uri="{FF2B5EF4-FFF2-40B4-BE49-F238E27FC236}">
                  <a16:creationId xmlns:a16="http://schemas.microsoft.com/office/drawing/2014/main" id="{8E4BC9DF-F16B-41FE-946C-A73387077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315"/>
              <a:ext cx="1510" cy="1357"/>
            </a:xfrm>
            <a:custGeom>
              <a:avLst/>
              <a:gdLst>
                <a:gd name="T0" fmla="*/ 0 w 604"/>
                <a:gd name="T1" fmla="*/ 6801 h 509"/>
                <a:gd name="T2" fmla="*/ 958 w 604"/>
                <a:gd name="T3" fmla="*/ 7734 h 509"/>
                <a:gd name="T4" fmla="*/ 4970 w 604"/>
                <a:gd name="T5" fmla="*/ 9283 h 509"/>
                <a:gd name="T6" fmla="*/ 7063 w 604"/>
                <a:gd name="T7" fmla="*/ 9646 h 509"/>
                <a:gd name="T8" fmla="*/ 8488 w 604"/>
                <a:gd name="T9" fmla="*/ 9326 h 509"/>
                <a:gd name="T10" fmla="*/ 9208 w 604"/>
                <a:gd name="T11" fmla="*/ 8358 h 509"/>
                <a:gd name="T12" fmla="*/ 9438 w 604"/>
                <a:gd name="T13" fmla="*/ 6668 h 509"/>
                <a:gd name="T14" fmla="*/ 8908 w 604"/>
                <a:gd name="T15" fmla="*/ 3183 h 509"/>
                <a:gd name="T16" fmla="*/ 8895 w 604"/>
                <a:gd name="T17" fmla="*/ 3183 h 509"/>
                <a:gd name="T18" fmla="*/ 8908 w 604"/>
                <a:gd name="T19" fmla="*/ 3183 h 509"/>
                <a:gd name="T20" fmla="*/ 7895 w 604"/>
                <a:gd name="T21" fmla="*/ 0 h 509"/>
                <a:gd name="T22" fmla="*/ 7875 w 604"/>
                <a:gd name="T23" fmla="*/ 0 h 509"/>
                <a:gd name="T24" fmla="*/ 7863 w 604"/>
                <a:gd name="T25" fmla="*/ 21 h 509"/>
                <a:gd name="T26" fmla="*/ 7895 w 604"/>
                <a:gd name="T27" fmla="*/ 77 h 509"/>
                <a:gd name="T28" fmla="*/ 8875 w 604"/>
                <a:gd name="T29" fmla="*/ 3183 h 509"/>
                <a:gd name="T30" fmla="*/ 8875 w 604"/>
                <a:gd name="T31" fmla="*/ 3183 h 509"/>
                <a:gd name="T32" fmla="*/ 9408 w 604"/>
                <a:gd name="T33" fmla="*/ 6668 h 509"/>
                <a:gd name="T34" fmla="*/ 9175 w 604"/>
                <a:gd name="T35" fmla="*/ 8337 h 509"/>
                <a:gd name="T36" fmla="*/ 8470 w 604"/>
                <a:gd name="T37" fmla="*/ 9283 h 509"/>
                <a:gd name="T38" fmla="*/ 7063 w 604"/>
                <a:gd name="T39" fmla="*/ 9608 h 509"/>
                <a:gd name="T40" fmla="*/ 4970 w 604"/>
                <a:gd name="T41" fmla="*/ 9246 h 509"/>
                <a:gd name="T42" fmla="*/ 970 w 604"/>
                <a:gd name="T43" fmla="*/ 7691 h 509"/>
                <a:gd name="T44" fmla="*/ 33 w 604"/>
                <a:gd name="T45" fmla="*/ 6780 h 509"/>
                <a:gd name="T46" fmla="*/ 0 w 604"/>
                <a:gd name="T47" fmla="*/ 6780 h 509"/>
                <a:gd name="T48" fmla="*/ 0 w 604"/>
                <a:gd name="T49" fmla="*/ 6801 h 5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4" h="509">
                  <a:moveTo>
                    <a:pt x="0" y="359"/>
                  </a:moveTo>
                  <a:cubicBezTo>
                    <a:pt x="20" y="382"/>
                    <a:pt x="42" y="398"/>
                    <a:pt x="61" y="408"/>
                  </a:cubicBezTo>
                  <a:cubicBezTo>
                    <a:pt x="126" y="440"/>
                    <a:pt x="215" y="464"/>
                    <a:pt x="318" y="490"/>
                  </a:cubicBezTo>
                  <a:cubicBezTo>
                    <a:pt x="369" y="503"/>
                    <a:pt x="414" y="509"/>
                    <a:pt x="452" y="509"/>
                  </a:cubicBezTo>
                  <a:cubicBezTo>
                    <a:pt x="489" y="509"/>
                    <a:pt x="520" y="503"/>
                    <a:pt x="543" y="492"/>
                  </a:cubicBezTo>
                  <a:cubicBezTo>
                    <a:pt x="563" y="482"/>
                    <a:pt x="579" y="464"/>
                    <a:pt x="589" y="441"/>
                  </a:cubicBezTo>
                  <a:cubicBezTo>
                    <a:pt x="599" y="417"/>
                    <a:pt x="604" y="387"/>
                    <a:pt x="604" y="352"/>
                  </a:cubicBezTo>
                  <a:cubicBezTo>
                    <a:pt x="604" y="300"/>
                    <a:pt x="592" y="237"/>
                    <a:pt x="570" y="168"/>
                  </a:cubicBezTo>
                  <a:cubicBezTo>
                    <a:pt x="569" y="168"/>
                    <a:pt x="569" y="168"/>
                    <a:pt x="569" y="168"/>
                  </a:cubicBezTo>
                  <a:cubicBezTo>
                    <a:pt x="570" y="168"/>
                    <a:pt x="570" y="168"/>
                    <a:pt x="570" y="168"/>
                  </a:cubicBezTo>
                  <a:cubicBezTo>
                    <a:pt x="539" y="70"/>
                    <a:pt x="505" y="0"/>
                    <a:pt x="505" y="0"/>
                  </a:cubicBezTo>
                  <a:cubicBezTo>
                    <a:pt x="505" y="0"/>
                    <a:pt x="504" y="0"/>
                    <a:pt x="504" y="0"/>
                  </a:cubicBezTo>
                  <a:cubicBezTo>
                    <a:pt x="503" y="0"/>
                    <a:pt x="503" y="1"/>
                    <a:pt x="503" y="1"/>
                  </a:cubicBezTo>
                  <a:cubicBezTo>
                    <a:pt x="503" y="1"/>
                    <a:pt x="504" y="2"/>
                    <a:pt x="505" y="4"/>
                  </a:cubicBezTo>
                  <a:cubicBezTo>
                    <a:pt x="512" y="19"/>
                    <a:pt x="541" y="82"/>
                    <a:pt x="568" y="168"/>
                  </a:cubicBezTo>
                  <a:cubicBezTo>
                    <a:pt x="568" y="168"/>
                    <a:pt x="568" y="168"/>
                    <a:pt x="568" y="168"/>
                  </a:cubicBezTo>
                  <a:cubicBezTo>
                    <a:pt x="590" y="237"/>
                    <a:pt x="602" y="300"/>
                    <a:pt x="602" y="352"/>
                  </a:cubicBezTo>
                  <a:cubicBezTo>
                    <a:pt x="602" y="387"/>
                    <a:pt x="597" y="416"/>
                    <a:pt x="587" y="440"/>
                  </a:cubicBezTo>
                  <a:cubicBezTo>
                    <a:pt x="577" y="463"/>
                    <a:pt x="562" y="480"/>
                    <a:pt x="542" y="490"/>
                  </a:cubicBezTo>
                  <a:cubicBezTo>
                    <a:pt x="519" y="501"/>
                    <a:pt x="489" y="507"/>
                    <a:pt x="452" y="507"/>
                  </a:cubicBezTo>
                  <a:cubicBezTo>
                    <a:pt x="414" y="507"/>
                    <a:pt x="370" y="501"/>
                    <a:pt x="318" y="488"/>
                  </a:cubicBezTo>
                  <a:cubicBezTo>
                    <a:pt x="216" y="462"/>
                    <a:pt x="127" y="438"/>
                    <a:pt x="62" y="406"/>
                  </a:cubicBezTo>
                  <a:cubicBezTo>
                    <a:pt x="43" y="397"/>
                    <a:pt x="22" y="380"/>
                    <a:pt x="2" y="358"/>
                  </a:cubicBezTo>
                  <a:cubicBezTo>
                    <a:pt x="1" y="357"/>
                    <a:pt x="1" y="357"/>
                    <a:pt x="0" y="358"/>
                  </a:cubicBezTo>
                  <a:cubicBezTo>
                    <a:pt x="0" y="358"/>
                    <a:pt x="0" y="359"/>
                    <a:pt x="0" y="359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2975">
              <a:extLst>
                <a:ext uri="{FF2B5EF4-FFF2-40B4-BE49-F238E27FC236}">
                  <a16:creationId xmlns:a16="http://schemas.microsoft.com/office/drawing/2014/main" id="{4454FB28-C328-423C-A0C1-91EE3AFC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512"/>
              <a:ext cx="170" cy="245"/>
            </a:xfrm>
            <a:custGeom>
              <a:avLst/>
              <a:gdLst>
                <a:gd name="T0" fmla="*/ 1050 w 68"/>
                <a:gd name="T1" fmla="*/ 226 h 92"/>
                <a:gd name="T2" fmla="*/ 1050 w 68"/>
                <a:gd name="T3" fmla="*/ 205 h 92"/>
                <a:gd name="T4" fmla="*/ 375 w 68"/>
                <a:gd name="T5" fmla="*/ 0 h 92"/>
                <a:gd name="T6" fmla="*/ 363 w 68"/>
                <a:gd name="T7" fmla="*/ 0 h 92"/>
                <a:gd name="T8" fmla="*/ 175 w 68"/>
                <a:gd name="T9" fmla="*/ 149 h 92"/>
                <a:gd name="T10" fmla="*/ 113 w 68"/>
                <a:gd name="T11" fmla="*/ 453 h 92"/>
                <a:gd name="T12" fmla="*/ 188 w 68"/>
                <a:gd name="T13" fmla="*/ 738 h 92"/>
                <a:gd name="T14" fmla="*/ 188 w 68"/>
                <a:gd name="T15" fmla="*/ 738 h 92"/>
                <a:gd name="T16" fmla="*/ 738 w 68"/>
                <a:gd name="T17" fmla="*/ 921 h 92"/>
                <a:gd name="T18" fmla="*/ 738 w 68"/>
                <a:gd name="T19" fmla="*/ 908 h 92"/>
                <a:gd name="T20" fmla="*/ 738 w 68"/>
                <a:gd name="T21" fmla="*/ 887 h 92"/>
                <a:gd name="T22" fmla="*/ 158 w 68"/>
                <a:gd name="T23" fmla="*/ 908 h 92"/>
                <a:gd name="T24" fmla="*/ 158 w 68"/>
                <a:gd name="T25" fmla="*/ 908 h 92"/>
                <a:gd name="T26" fmla="*/ 33 w 68"/>
                <a:gd name="T27" fmla="*/ 1057 h 92"/>
                <a:gd name="T28" fmla="*/ 0 w 68"/>
                <a:gd name="T29" fmla="*/ 1305 h 92"/>
                <a:gd name="T30" fmla="*/ 50 w 68"/>
                <a:gd name="T31" fmla="*/ 1547 h 92"/>
                <a:gd name="T32" fmla="*/ 208 w 68"/>
                <a:gd name="T33" fmla="*/ 1702 h 92"/>
                <a:gd name="T34" fmla="*/ 208 w 68"/>
                <a:gd name="T35" fmla="*/ 1702 h 92"/>
                <a:gd name="T36" fmla="*/ 1050 w 68"/>
                <a:gd name="T37" fmla="*/ 1736 h 92"/>
                <a:gd name="T38" fmla="*/ 1063 w 68"/>
                <a:gd name="T39" fmla="*/ 1736 h 92"/>
                <a:gd name="T40" fmla="*/ 1063 w 68"/>
                <a:gd name="T41" fmla="*/ 1715 h 92"/>
                <a:gd name="T42" fmla="*/ 1063 w 68"/>
                <a:gd name="T43" fmla="*/ 852 h 92"/>
                <a:gd name="T44" fmla="*/ 1063 w 68"/>
                <a:gd name="T45" fmla="*/ 226 h 92"/>
                <a:gd name="T46" fmla="*/ 1050 w 68"/>
                <a:gd name="T47" fmla="*/ 205 h 92"/>
                <a:gd name="T48" fmla="*/ 1050 w 68"/>
                <a:gd name="T49" fmla="*/ 226 h 92"/>
                <a:gd name="T50" fmla="*/ 1033 w 68"/>
                <a:gd name="T51" fmla="*/ 226 h 92"/>
                <a:gd name="T52" fmla="*/ 1033 w 68"/>
                <a:gd name="T53" fmla="*/ 852 h 92"/>
                <a:gd name="T54" fmla="*/ 1033 w 68"/>
                <a:gd name="T55" fmla="*/ 1715 h 92"/>
                <a:gd name="T56" fmla="*/ 1050 w 68"/>
                <a:gd name="T57" fmla="*/ 1715 h 92"/>
                <a:gd name="T58" fmla="*/ 1050 w 68"/>
                <a:gd name="T59" fmla="*/ 1702 h 92"/>
                <a:gd name="T60" fmla="*/ 208 w 68"/>
                <a:gd name="T61" fmla="*/ 1659 h 92"/>
                <a:gd name="T62" fmla="*/ 208 w 68"/>
                <a:gd name="T63" fmla="*/ 1680 h 92"/>
                <a:gd name="T64" fmla="*/ 208 w 68"/>
                <a:gd name="T65" fmla="*/ 1659 h 92"/>
                <a:gd name="T66" fmla="*/ 83 w 68"/>
                <a:gd name="T67" fmla="*/ 1531 h 92"/>
                <a:gd name="T68" fmla="*/ 33 w 68"/>
                <a:gd name="T69" fmla="*/ 1305 h 92"/>
                <a:gd name="T70" fmla="*/ 63 w 68"/>
                <a:gd name="T71" fmla="*/ 1079 h 92"/>
                <a:gd name="T72" fmla="*/ 175 w 68"/>
                <a:gd name="T73" fmla="*/ 943 h 92"/>
                <a:gd name="T74" fmla="*/ 158 w 68"/>
                <a:gd name="T75" fmla="*/ 921 h 92"/>
                <a:gd name="T76" fmla="*/ 158 w 68"/>
                <a:gd name="T77" fmla="*/ 943 h 92"/>
                <a:gd name="T78" fmla="*/ 738 w 68"/>
                <a:gd name="T79" fmla="*/ 921 h 92"/>
                <a:gd name="T80" fmla="*/ 750 w 68"/>
                <a:gd name="T81" fmla="*/ 908 h 92"/>
                <a:gd name="T82" fmla="*/ 750 w 68"/>
                <a:gd name="T83" fmla="*/ 887 h 92"/>
                <a:gd name="T84" fmla="*/ 533 w 68"/>
                <a:gd name="T85" fmla="*/ 815 h 92"/>
                <a:gd name="T86" fmla="*/ 208 w 68"/>
                <a:gd name="T87" fmla="*/ 703 h 92"/>
                <a:gd name="T88" fmla="*/ 188 w 68"/>
                <a:gd name="T89" fmla="*/ 716 h 92"/>
                <a:gd name="T90" fmla="*/ 208 w 68"/>
                <a:gd name="T91" fmla="*/ 716 h 92"/>
                <a:gd name="T92" fmla="*/ 145 w 68"/>
                <a:gd name="T93" fmla="*/ 453 h 92"/>
                <a:gd name="T94" fmla="*/ 208 w 68"/>
                <a:gd name="T95" fmla="*/ 170 h 92"/>
                <a:gd name="T96" fmla="*/ 363 w 68"/>
                <a:gd name="T97" fmla="*/ 35 h 92"/>
                <a:gd name="T98" fmla="*/ 363 w 68"/>
                <a:gd name="T99" fmla="*/ 21 h 92"/>
                <a:gd name="T100" fmla="*/ 363 w 68"/>
                <a:gd name="T101" fmla="*/ 21 h 92"/>
                <a:gd name="T102" fmla="*/ 1050 w 68"/>
                <a:gd name="T103" fmla="*/ 248 h 92"/>
                <a:gd name="T104" fmla="*/ 1050 w 68"/>
                <a:gd name="T105" fmla="*/ 226 h 92"/>
                <a:gd name="T106" fmla="*/ 1033 w 68"/>
                <a:gd name="T107" fmla="*/ 226 h 92"/>
                <a:gd name="T108" fmla="*/ 1050 w 68"/>
                <a:gd name="T109" fmla="*/ 226 h 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8" h="92">
                  <a:moveTo>
                    <a:pt x="67" y="12"/>
                  </a:moveTo>
                  <a:cubicBezTo>
                    <a:pt x="67" y="11"/>
                    <a:pt x="67" y="11"/>
                    <a:pt x="67" y="11"/>
                  </a:cubicBezTo>
                  <a:cubicBezTo>
                    <a:pt x="47" y="7"/>
                    <a:pt x="30" y="2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0"/>
                    <a:pt x="14" y="4"/>
                    <a:pt x="11" y="8"/>
                  </a:cubicBezTo>
                  <a:cubicBezTo>
                    <a:pt x="8" y="13"/>
                    <a:pt x="7" y="19"/>
                    <a:pt x="7" y="24"/>
                  </a:cubicBezTo>
                  <a:cubicBezTo>
                    <a:pt x="7" y="30"/>
                    <a:pt x="8" y="35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22" y="42"/>
                    <a:pt x="47" y="49"/>
                    <a:pt x="47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33" y="47"/>
                    <a:pt x="17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7" y="49"/>
                    <a:pt x="4" y="52"/>
                    <a:pt x="2" y="56"/>
                  </a:cubicBezTo>
                  <a:cubicBezTo>
                    <a:pt x="1" y="60"/>
                    <a:pt x="0" y="64"/>
                    <a:pt x="0" y="69"/>
                  </a:cubicBezTo>
                  <a:cubicBezTo>
                    <a:pt x="0" y="74"/>
                    <a:pt x="1" y="78"/>
                    <a:pt x="3" y="82"/>
                  </a:cubicBezTo>
                  <a:cubicBezTo>
                    <a:pt x="5" y="86"/>
                    <a:pt x="8" y="89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29" y="91"/>
                    <a:pt x="50" y="91"/>
                    <a:pt x="67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76"/>
                    <a:pt x="68" y="60"/>
                    <a:pt x="68" y="45"/>
                  </a:cubicBezTo>
                  <a:cubicBezTo>
                    <a:pt x="68" y="34"/>
                    <a:pt x="68" y="22"/>
                    <a:pt x="68" y="12"/>
                  </a:cubicBezTo>
                  <a:cubicBezTo>
                    <a:pt x="68" y="11"/>
                    <a:pt x="68" y="11"/>
                    <a:pt x="67" y="11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22"/>
                    <a:pt x="66" y="34"/>
                    <a:pt x="66" y="45"/>
                  </a:cubicBezTo>
                  <a:cubicBezTo>
                    <a:pt x="66" y="60"/>
                    <a:pt x="66" y="76"/>
                    <a:pt x="66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51" y="89"/>
                    <a:pt x="29" y="89"/>
                    <a:pt x="13" y="88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9" y="87"/>
                    <a:pt x="7" y="85"/>
                    <a:pt x="5" y="81"/>
                  </a:cubicBezTo>
                  <a:cubicBezTo>
                    <a:pt x="3" y="78"/>
                    <a:pt x="2" y="73"/>
                    <a:pt x="2" y="69"/>
                  </a:cubicBezTo>
                  <a:cubicBezTo>
                    <a:pt x="2" y="64"/>
                    <a:pt x="3" y="60"/>
                    <a:pt x="4" y="57"/>
                  </a:cubicBezTo>
                  <a:cubicBezTo>
                    <a:pt x="6" y="53"/>
                    <a:pt x="8" y="51"/>
                    <a:pt x="11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7" y="50"/>
                    <a:pt x="33" y="49"/>
                    <a:pt x="47" y="49"/>
                  </a:cubicBezTo>
                  <a:cubicBezTo>
                    <a:pt x="48" y="49"/>
                    <a:pt x="48" y="48"/>
                    <a:pt x="48" y="48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8" y="47"/>
                    <a:pt x="41" y="45"/>
                    <a:pt x="34" y="43"/>
                  </a:cubicBezTo>
                  <a:cubicBezTo>
                    <a:pt x="26" y="41"/>
                    <a:pt x="18" y="39"/>
                    <a:pt x="13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0" y="34"/>
                    <a:pt x="9" y="29"/>
                    <a:pt x="9" y="24"/>
                  </a:cubicBezTo>
                  <a:cubicBezTo>
                    <a:pt x="9" y="19"/>
                    <a:pt x="10" y="13"/>
                    <a:pt x="13" y="9"/>
                  </a:cubicBezTo>
                  <a:cubicBezTo>
                    <a:pt x="15" y="5"/>
                    <a:pt x="19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30" y="4"/>
                    <a:pt x="47" y="9"/>
                    <a:pt x="67" y="13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6" y="12"/>
                    <a:pt x="66" y="12"/>
                    <a:pt x="66" y="12"/>
                  </a:cubicBezTo>
                  <a:lnTo>
                    <a:pt x="67" y="12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2976">
              <a:extLst>
                <a:ext uri="{FF2B5EF4-FFF2-40B4-BE49-F238E27FC236}">
                  <a16:creationId xmlns:a16="http://schemas.microsoft.com/office/drawing/2014/main" id="{1B71636D-F755-450F-A464-6188DB775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347"/>
              <a:ext cx="282" cy="82"/>
            </a:xfrm>
            <a:custGeom>
              <a:avLst/>
              <a:gdLst>
                <a:gd name="T0" fmla="*/ 12 w 113"/>
                <a:gd name="T1" fmla="*/ 294 h 31"/>
                <a:gd name="T2" fmla="*/ 30 w 113"/>
                <a:gd name="T3" fmla="*/ 294 h 31"/>
                <a:gd name="T4" fmla="*/ 42 w 113"/>
                <a:gd name="T5" fmla="*/ 238 h 31"/>
                <a:gd name="T6" fmla="*/ 324 w 113"/>
                <a:gd name="T7" fmla="*/ 111 h 31"/>
                <a:gd name="T8" fmla="*/ 871 w 113"/>
                <a:gd name="T9" fmla="*/ 34 h 31"/>
                <a:gd name="T10" fmla="*/ 1475 w 113"/>
                <a:gd name="T11" fmla="*/ 132 h 31"/>
                <a:gd name="T12" fmla="*/ 1662 w 113"/>
                <a:gd name="T13" fmla="*/ 204 h 31"/>
                <a:gd name="T14" fmla="*/ 1712 w 113"/>
                <a:gd name="T15" fmla="*/ 238 h 31"/>
                <a:gd name="T16" fmla="*/ 1724 w 113"/>
                <a:gd name="T17" fmla="*/ 294 h 31"/>
                <a:gd name="T18" fmla="*/ 1712 w 113"/>
                <a:gd name="T19" fmla="*/ 336 h 31"/>
                <a:gd name="T20" fmla="*/ 1412 w 113"/>
                <a:gd name="T21" fmla="*/ 463 h 31"/>
                <a:gd name="T22" fmla="*/ 871 w 113"/>
                <a:gd name="T23" fmla="*/ 540 h 31"/>
                <a:gd name="T24" fmla="*/ 262 w 113"/>
                <a:gd name="T25" fmla="*/ 463 h 31"/>
                <a:gd name="T26" fmla="*/ 92 w 113"/>
                <a:gd name="T27" fmla="*/ 370 h 31"/>
                <a:gd name="T28" fmla="*/ 42 w 113"/>
                <a:gd name="T29" fmla="*/ 336 h 31"/>
                <a:gd name="T30" fmla="*/ 30 w 113"/>
                <a:gd name="T31" fmla="*/ 294 h 31"/>
                <a:gd name="T32" fmla="*/ 12 w 113"/>
                <a:gd name="T33" fmla="*/ 294 h 31"/>
                <a:gd name="T34" fmla="*/ 0 w 113"/>
                <a:gd name="T35" fmla="*/ 294 h 31"/>
                <a:gd name="T36" fmla="*/ 12 w 113"/>
                <a:gd name="T37" fmla="*/ 349 h 31"/>
                <a:gd name="T38" fmla="*/ 324 w 113"/>
                <a:gd name="T39" fmla="*/ 497 h 31"/>
                <a:gd name="T40" fmla="*/ 871 w 113"/>
                <a:gd name="T41" fmla="*/ 574 h 31"/>
                <a:gd name="T42" fmla="*/ 1495 w 113"/>
                <a:gd name="T43" fmla="*/ 484 h 31"/>
                <a:gd name="T44" fmla="*/ 1682 w 113"/>
                <a:gd name="T45" fmla="*/ 405 h 31"/>
                <a:gd name="T46" fmla="*/ 1744 w 113"/>
                <a:gd name="T47" fmla="*/ 349 h 31"/>
                <a:gd name="T48" fmla="*/ 1757 w 113"/>
                <a:gd name="T49" fmla="*/ 294 h 31"/>
                <a:gd name="T50" fmla="*/ 1744 w 113"/>
                <a:gd name="T51" fmla="*/ 225 h 31"/>
                <a:gd name="T52" fmla="*/ 1432 w 113"/>
                <a:gd name="T53" fmla="*/ 77 h 31"/>
                <a:gd name="T54" fmla="*/ 871 w 113"/>
                <a:gd name="T55" fmla="*/ 0 h 31"/>
                <a:gd name="T56" fmla="*/ 262 w 113"/>
                <a:gd name="T57" fmla="*/ 90 h 31"/>
                <a:gd name="T58" fmla="*/ 75 w 113"/>
                <a:gd name="T59" fmla="*/ 167 h 31"/>
                <a:gd name="T60" fmla="*/ 12 w 113"/>
                <a:gd name="T61" fmla="*/ 225 h 31"/>
                <a:gd name="T62" fmla="*/ 0 w 113"/>
                <a:gd name="T63" fmla="*/ 294 h 31"/>
                <a:gd name="T64" fmla="*/ 12 w 113"/>
                <a:gd name="T65" fmla="*/ 294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3" h="31">
                  <a:moveTo>
                    <a:pt x="1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5" y="11"/>
                    <a:pt x="12" y="8"/>
                    <a:pt x="21" y="6"/>
                  </a:cubicBezTo>
                  <a:cubicBezTo>
                    <a:pt x="31" y="4"/>
                    <a:pt x="43" y="2"/>
                    <a:pt x="56" y="2"/>
                  </a:cubicBezTo>
                  <a:cubicBezTo>
                    <a:pt x="72" y="2"/>
                    <a:pt x="85" y="4"/>
                    <a:pt x="95" y="7"/>
                  </a:cubicBezTo>
                  <a:cubicBezTo>
                    <a:pt x="100" y="8"/>
                    <a:pt x="104" y="9"/>
                    <a:pt x="107" y="11"/>
                  </a:cubicBezTo>
                  <a:cubicBezTo>
                    <a:pt x="108" y="12"/>
                    <a:pt x="109" y="13"/>
                    <a:pt x="110" y="13"/>
                  </a:cubicBezTo>
                  <a:cubicBezTo>
                    <a:pt x="111" y="14"/>
                    <a:pt x="111" y="15"/>
                    <a:pt x="111" y="16"/>
                  </a:cubicBezTo>
                  <a:cubicBezTo>
                    <a:pt x="111" y="16"/>
                    <a:pt x="111" y="17"/>
                    <a:pt x="110" y="18"/>
                  </a:cubicBezTo>
                  <a:cubicBezTo>
                    <a:pt x="108" y="21"/>
                    <a:pt x="101" y="23"/>
                    <a:pt x="91" y="25"/>
                  </a:cubicBezTo>
                  <a:cubicBezTo>
                    <a:pt x="82" y="27"/>
                    <a:pt x="70" y="29"/>
                    <a:pt x="56" y="29"/>
                  </a:cubicBezTo>
                  <a:cubicBezTo>
                    <a:pt x="41" y="29"/>
                    <a:pt x="27" y="27"/>
                    <a:pt x="17" y="25"/>
                  </a:cubicBezTo>
                  <a:cubicBezTo>
                    <a:pt x="12" y="23"/>
                    <a:pt x="8" y="22"/>
                    <a:pt x="6" y="20"/>
                  </a:cubicBezTo>
                  <a:cubicBezTo>
                    <a:pt x="4" y="19"/>
                    <a:pt x="3" y="19"/>
                    <a:pt x="3" y="18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4" y="23"/>
                    <a:pt x="11" y="25"/>
                    <a:pt x="21" y="27"/>
                  </a:cubicBezTo>
                  <a:cubicBezTo>
                    <a:pt x="30" y="29"/>
                    <a:pt x="43" y="31"/>
                    <a:pt x="56" y="31"/>
                  </a:cubicBezTo>
                  <a:cubicBezTo>
                    <a:pt x="72" y="31"/>
                    <a:pt x="86" y="29"/>
                    <a:pt x="96" y="26"/>
                  </a:cubicBezTo>
                  <a:cubicBezTo>
                    <a:pt x="101" y="25"/>
                    <a:pt x="105" y="24"/>
                    <a:pt x="108" y="22"/>
                  </a:cubicBezTo>
                  <a:cubicBezTo>
                    <a:pt x="110" y="21"/>
                    <a:pt x="111" y="20"/>
                    <a:pt x="112" y="19"/>
                  </a:cubicBezTo>
                  <a:cubicBezTo>
                    <a:pt x="112" y="18"/>
                    <a:pt x="113" y="17"/>
                    <a:pt x="113" y="16"/>
                  </a:cubicBezTo>
                  <a:cubicBezTo>
                    <a:pt x="113" y="14"/>
                    <a:pt x="112" y="13"/>
                    <a:pt x="112" y="12"/>
                  </a:cubicBezTo>
                  <a:cubicBezTo>
                    <a:pt x="109" y="8"/>
                    <a:pt x="102" y="6"/>
                    <a:pt x="92" y="4"/>
                  </a:cubicBezTo>
                  <a:cubicBezTo>
                    <a:pt x="82" y="2"/>
                    <a:pt x="70" y="0"/>
                    <a:pt x="56" y="0"/>
                  </a:cubicBezTo>
                  <a:cubicBezTo>
                    <a:pt x="41" y="0"/>
                    <a:pt x="27" y="2"/>
                    <a:pt x="17" y="5"/>
                  </a:cubicBezTo>
                  <a:cubicBezTo>
                    <a:pt x="12" y="6"/>
                    <a:pt x="8" y="7"/>
                    <a:pt x="5" y="9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0" y="13"/>
                    <a:pt x="0" y="14"/>
                    <a:pt x="0" y="16"/>
                  </a:cubicBezTo>
                  <a:lnTo>
                    <a:pt x="1" y="16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2977">
              <a:extLst>
                <a:ext uri="{FF2B5EF4-FFF2-40B4-BE49-F238E27FC236}">
                  <a16:creationId xmlns:a16="http://schemas.microsoft.com/office/drawing/2014/main" id="{7FE1B5C4-4CF4-4CC2-9803-5AE7DE16E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365"/>
              <a:ext cx="220" cy="48"/>
            </a:xfrm>
            <a:custGeom>
              <a:avLst/>
              <a:gdLst>
                <a:gd name="T0" fmla="*/ 20 w 88"/>
                <a:gd name="T1" fmla="*/ 171 h 18"/>
                <a:gd name="T2" fmla="*/ 33 w 88"/>
                <a:gd name="T3" fmla="*/ 171 h 18"/>
                <a:gd name="T4" fmla="*/ 50 w 88"/>
                <a:gd name="T5" fmla="*/ 149 h 18"/>
                <a:gd name="T6" fmla="*/ 125 w 88"/>
                <a:gd name="T7" fmla="*/ 93 h 18"/>
                <a:gd name="T8" fmla="*/ 688 w 88"/>
                <a:gd name="T9" fmla="*/ 35 h 18"/>
                <a:gd name="T10" fmla="*/ 1175 w 88"/>
                <a:gd name="T11" fmla="*/ 77 h 18"/>
                <a:gd name="T12" fmla="*/ 1313 w 88"/>
                <a:gd name="T13" fmla="*/ 115 h 18"/>
                <a:gd name="T14" fmla="*/ 1345 w 88"/>
                <a:gd name="T15" fmla="*/ 149 h 18"/>
                <a:gd name="T16" fmla="*/ 1345 w 88"/>
                <a:gd name="T17" fmla="*/ 171 h 18"/>
                <a:gd name="T18" fmla="*/ 1345 w 88"/>
                <a:gd name="T19" fmla="*/ 171 h 18"/>
                <a:gd name="T20" fmla="*/ 1270 w 88"/>
                <a:gd name="T21" fmla="*/ 227 h 18"/>
                <a:gd name="T22" fmla="*/ 688 w 88"/>
                <a:gd name="T23" fmla="*/ 307 h 18"/>
                <a:gd name="T24" fmla="*/ 220 w 88"/>
                <a:gd name="T25" fmla="*/ 248 h 18"/>
                <a:gd name="T26" fmla="*/ 83 w 88"/>
                <a:gd name="T27" fmla="*/ 205 h 18"/>
                <a:gd name="T28" fmla="*/ 50 w 88"/>
                <a:gd name="T29" fmla="*/ 171 h 18"/>
                <a:gd name="T30" fmla="*/ 33 w 88"/>
                <a:gd name="T31" fmla="*/ 171 h 18"/>
                <a:gd name="T32" fmla="*/ 20 w 88"/>
                <a:gd name="T33" fmla="*/ 171 h 18"/>
                <a:gd name="T34" fmla="*/ 0 w 88"/>
                <a:gd name="T35" fmla="*/ 171 h 18"/>
                <a:gd name="T36" fmla="*/ 20 w 88"/>
                <a:gd name="T37" fmla="*/ 205 h 18"/>
                <a:gd name="T38" fmla="*/ 113 w 88"/>
                <a:gd name="T39" fmla="*/ 264 h 18"/>
                <a:gd name="T40" fmla="*/ 688 w 88"/>
                <a:gd name="T41" fmla="*/ 341 h 18"/>
                <a:gd name="T42" fmla="*/ 1175 w 88"/>
                <a:gd name="T43" fmla="*/ 285 h 18"/>
                <a:gd name="T44" fmla="*/ 1313 w 88"/>
                <a:gd name="T45" fmla="*/ 248 h 18"/>
                <a:gd name="T46" fmla="*/ 1363 w 88"/>
                <a:gd name="T47" fmla="*/ 205 h 18"/>
                <a:gd name="T48" fmla="*/ 1375 w 88"/>
                <a:gd name="T49" fmla="*/ 171 h 18"/>
                <a:gd name="T50" fmla="*/ 1363 w 88"/>
                <a:gd name="T51" fmla="*/ 115 h 18"/>
                <a:gd name="T52" fmla="*/ 1270 w 88"/>
                <a:gd name="T53" fmla="*/ 56 h 18"/>
                <a:gd name="T54" fmla="*/ 688 w 88"/>
                <a:gd name="T55" fmla="*/ 0 h 18"/>
                <a:gd name="T56" fmla="*/ 220 w 88"/>
                <a:gd name="T57" fmla="*/ 35 h 18"/>
                <a:gd name="T58" fmla="*/ 63 w 88"/>
                <a:gd name="T59" fmla="*/ 93 h 18"/>
                <a:gd name="T60" fmla="*/ 20 w 88"/>
                <a:gd name="T61" fmla="*/ 115 h 18"/>
                <a:gd name="T62" fmla="*/ 0 w 88"/>
                <a:gd name="T63" fmla="*/ 171 h 18"/>
                <a:gd name="T64" fmla="*/ 20 w 88"/>
                <a:gd name="T65" fmla="*/ 171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8" h="18">
                  <a:moveTo>
                    <a:pt x="1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5" y="6"/>
                    <a:pt x="8" y="5"/>
                  </a:cubicBezTo>
                  <a:cubicBezTo>
                    <a:pt x="15" y="3"/>
                    <a:pt x="29" y="2"/>
                    <a:pt x="44" y="2"/>
                  </a:cubicBezTo>
                  <a:cubicBezTo>
                    <a:pt x="56" y="2"/>
                    <a:pt x="67" y="2"/>
                    <a:pt x="75" y="4"/>
                  </a:cubicBezTo>
                  <a:cubicBezTo>
                    <a:pt x="78" y="5"/>
                    <a:pt x="82" y="5"/>
                    <a:pt x="84" y="6"/>
                  </a:cubicBezTo>
                  <a:cubicBezTo>
                    <a:pt x="85" y="7"/>
                    <a:pt x="85" y="7"/>
                    <a:pt x="86" y="8"/>
                  </a:cubicBezTo>
                  <a:cubicBezTo>
                    <a:pt x="86" y="8"/>
                    <a:pt x="86" y="8"/>
                    <a:pt x="86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5" y="10"/>
                    <a:pt x="83" y="11"/>
                    <a:pt x="81" y="12"/>
                  </a:cubicBezTo>
                  <a:cubicBezTo>
                    <a:pt x="73" y="14"/>
                    <a:pt x="60" y="16"/>
                    <a:pt x="44" y="16"/>
                  </a:cubicBezTo>
                  <a:cubicBezTo>
                    <a:pt x="32" y="16"/>
                    <a:pt x="22" y="15"/>
                    <a:pt x="14" y="13"/>
                  </a:cubicBezTo>
                  <a:cubicBezTo>
                    <a:pt x="10" y="13"/>
                    <a:pt x="7" y="12"/>
                    <a:pt x="5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3" y="12"/>
                    <a:pt x="5" y="13"/>
                    <a:pt x="7" y="14"/>
                  </a:cubicBezTo>
                  <a:cubicBezTo>
                    <a:pt x="15" y="16"/>
                    <a:pt x="29" y="18"/>
                    <a:pt x="44" y="18"/>
                  </a:cubicBezTo>
                  <a:cubicBezTo>
                    <a:pt x="56" y="18"/>
                    <a:pt x="67" y="17"/>
                    <a:pt x="75" y="15"/>
                  </a:cubicBezTo>
                  <a:cubicBezTo>
                    <a:pt x="79" y="14"/>
                    <a:pt x="82" y="14"/>
                    <a:pt x="84" y="13"/>
                  </a:cubicBezTo>
                  <a:cubicBezTo>
                    <a:pt x="86" y="12"/>
                    <a:pt x="87" y="12"/>
                    <a:pt x="87" y="11"/>
                  </a:cubicBezTo>
                  <a:cubicBezTo>
                    <a:pt x="88" y="10"/>
                    <a:pt x="88" y="9"/>
                    <a:pt x="88" y="9"/>
                  </a:cubicBezTo>
                  <a:cubicBezTo>
                    <a:pt x="88" y="8"/>
                    <a:pt x="88" y="7"/>
                    <a:pt x="87" y="6"/>
                  </a:cubicBezTo>
                  <a:cubicBezTo>
                    <a:pt x="86" y="5"/>
                    <a:pt x="84" y="4"/>
                    <a:pt x="81" y="3"/>
                  </a:cubicBezTo>
                  <a:cubicBezTo>
                    <a:pt x="74" y="1"/>
                    <a:pt x="60" y="0"/>
                    <a:pt x="44" y="0"/>
                  </a:cubicBezTo>
                  <a:cubicBezTo>
                    <a:pt x="32" y="0"/>
                    <a:pt x="22" y="0"/>
                    <a:pt x="14" y="2"/>
                  </a:cubicBezTo>
                  <a:cubicBezTo>
                    <a:pt x="10" y="3"/>
                    <a:pt x="6" y="3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2978">
              <a:extLst>
                <a:ext uri="{FF2B5EF4-FFF2-40B4-BE49-F238E27FC236}">
                  <a16:creationId xmlns:a16="http://schemas.microsoft.com/office/drawing/2014/main" id="{3FEF26BC-6A8F-4CD2-995D-6618A02F8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811"/>
              <a:ext cx="13" cy="85"/>
            </a:xfrm>
            <a:custGeom>
              <a:avLst/>
              <a:gdLst>
                <a:gd name="T0" fmla="*/ 0 w 5"/>
                <a:gd name="T1" fmla="*/ 21 h 32"/>
                <a:gd name="T2" fmla="*/ 34 w 5"/>
                <a:gd name="T3" fmla="*/ 133 h 32"/>
                <a:gd name="T4" fmla="*/ 55 w 5"/>
                <a:gd name="T5" fmla="*/ 303 h 32"/>
                <a:gd name="T6" fmla="*/ 21 w 5"/>
                <a:gd name="T7" fmla="*/ 579 h 32"/>
                <a:gd name="T8" fmla="*/ 34 w 5"/>
                <a:gd name="T9" fmla="*/ 600 h 32"/>
                <a:gd name="T10" fmla="*/ 55 w 5"/>
                <a:gd name="T11" fmla="*/ 579 h 32"/>
                <a:gd name="T12" fmla="*/ 88 w 5"/>
                <a:gd name="T13" fmla="*/ 303 h 32"/>
                <a:gd name="T14" fmla="*/ 68 w 5"/>
                <a:gd name="T15" fmla="*/ 133 h 32"/>
                <a:gd name="T16" fmla="*/ 34 w 5"/>
                <a:gd name="T17" fmla="*/ 0 h 32"/>
                <a:gd name="T18" fmla="*/ 0 w 5"/>
                <a:gd name="T19" fmla="*/ 0 h 32"/>
                <a:gd name="T20" fmla="*/ 0 w 5"/>
                <a:gd name="T21" fmla="*/ 2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32">
                  <a:moveTo>
                    <a:pt x="0" y="1"/>
                  </a:moveTo>
                  <a:cubicBezTo>
                    <a:pt x="1" y="2"/>
                    <a:pt x="2" y="4"/>
                    <a:pt x="2" y="7"/>
                  </a:cubicBezTo>
                  <a:cubicBezTo>
                    <a:pt x="3" y="9"/>
                    <a:pt x="3" y="13"/>
                    <a:pt x="3" y="16"/>
                  </a:cubicBezTo>
                  <a:cubicBezTo>
                    <a:pt x="3" y="21"/>
                    <a:pt x="3" y="26"/>
                    <a:pt x="1" y="31"/>
                  </a:cubicBezTo>
                  <a:cubicBezTo>
                    <a:pt x="1" y="31"/>
                    <a:pt x="2" y="32"/>
                    <a:pt x="2" y="32"/>
                  </a:cubicBezTo>
                  <a:cubicBezTo>
                    <a:pt x="3" y="32"/>
                    <a:pt x="3" y="32"/>
                    <a:pt x="3" y="31"/>
                  </a:cubicBezTo>
                  <a:cubicBezTo>
                    <a:pt x="5" y="27"/>
                    <a:pt x="5" y="21"/>
                    <a:pt x="5" y="16"/>
                  </a:cubicBezTo>
                  <a:cubicBezTo>
                    <a:pt x="5" y="13"/>
                    <a:pt x="5" y="9"/>
                    <a:pt x="4" y="7"/>
                  </a:cubicBezTo>
                  <a:cubicBezTo>
                    <a:pt x="4" y="4"/>
                    <a:pt x="3" y="2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2979">
              <a:extLst>
                <a:ext uri="{FF2B5EF4-FFF2-40B4-BE49-F238E27FC236}">
                  <a16:creationId xmlns:a16="http://schemas.microsoft.com/office/drawing/2014/main" id="{4398751B-8A3F-494D-8E16-58A2451FB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1549"/>
              <a:ext cx="163" cy="355"/>
            </a:xfrm>
            <a:custGeom>
              <a:avLst/>
              <a:gdLst>
                <a:gd name="T0" fmla="*/ 208 w 65"/>
                <a:gd name="T1" fmla="*/ 2493 h 133"/>
                <a:gd name="T2" fmla="*/ 33 w 65"/>
                <a:gd name="T3" fmla="*/ 1297 h 133"/>
                <a:gd name="T4" fmla="*/ 710 w 65"/>
                <a:gd name="T5" fmla="*/ 35 h 133"/>
                <a:gd name="T6" fmla="*/ 930 w 65"/>
                <a:gd name="T7" fmla="*/ 136 h 133"/>
                <a:gd name="T8" fmla="*/ 930 w 65"/>
                <a:gd name="T9" fmla="*/ 136 h 133"/>
                <a:gd name="T10" fmla="*/ 975 w 65"/>
                <a:gd name="T11" fmla="*/ 192 h 133"/>
                <a:gd name="T12" fmla="*/ 993 w 65"/>
                <a:gd name="T13" fmla="*/ 206 h 133"/>
                <a:gd name="T14" fmla="*/ 993 w 65"/>
                <a:gd name="T15" fmla="*/ 206 h 133"/>
                <a:gd name="T16" fmla="*/ 993 w 65"/>
                <a:gd name="T17" fmla="*/ 206 h 133"/>
                <a:gd name="T18" fmla="*/ 993 w 65"/>
                <a:gd name="T19" fmla="*/ 206 h 133"/>
                <a:gd name="T20" fmla="*/ 993 w 65"/>
                <a:gd name="T21" fmla="*/ 206 h 133"/>
                <a:gd name="T22" fmla="*/ 993 w 65"/>
                <a:gd name="T23" fmla="*/ 206 h 133"/>
                <a:gd name="T24" fmla="*/ 993 w 65"/>
                <a:gd name="T25" fmla="*/ 206 h 133"/>
                <a:gd name="T26" fmla="*/ 993 w 65"/>
                <a:gd name="T27" fmla="*/ 206 h 133"/>
                <a:gd name="T28" fmla="*/ 993 w 65"/>
                <a:gd name="T29" fmla="*/ 192 h 133"/>
                <a:gd name="T30" fmla="*/ 993 w 65"/>
                <a:gd name="T31" fmla="*/ 206 h 133"/>
                <a:gd name="T32" fmla="*/ 993 w 65"/>
                <a:gd name="T33" fmla="*/ 206 h 133"/>
                <a:gd name="T34" fmla="*/ 993 w 65"/>
                <a:gd name="T35" fmla="*/ 192 h 133"/>
                <a:gd name="T36" fmla="*/ 993 w 65"/>
                <a:gd name="T37" fmla="*/ 227 h 133"/>
                <a:gd name="T38" fmla="*/ 1026 w 65"/>
                <a:gd name="T39" fmla="*/ 206 h 133"/>
                <a:gd name="T40" fmla="*/ 1026 w 65"/>
                <a:gd name="T41" fmla="*/ 206 h 133"/>
                <a:gd name="T42" fmla="*/ 963 w 65"/>
                <a:gd name="T43" fmla="*/ 115 h 133"/>
                <a:gd name="T44" fmla="*/ 943 w 65"/>
                <a:gd name="T45" fmla="*/ 136 h 133"/>
                <a:gd name="T46" fmla="*/ 963 w 65"/>
                <a:gd name="T47" fmla="*/ 115 h 133"/>
                <a:gd name="T48" fmla="*/ 710 w 65"/>
                <a:gd name="T49" fmla="*/ 0 h 133"/>
                <a:gd name="T50" fmla="*/ 251 w 65"/>
                <a:gd name="T51" fmla="*/ 286 h 133"/>
                <a:gd name="T52" fmla="*/ 0 w 65"/>
                <a:gd name="T53" fmla="*/ 1297 h 133"/>
                <a:gd name="T54" fmla="*/ 176 w 65"/>
                <a:gd name="T55" fmla="*/ 2509 h 133"/>
                <a:gd name="T56" fmla="*/ 188 w 65"/>
                <a:gd name="T57" fmla="*/ 2530 h 133"/>
                <a:gd name="T58" fmla="*/ 208 w 65"/>
                <a:gd name="T59" fmla="*/ 2493 h 13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5" h="133">
                  <a:moveTo>
                    <a:pt x="13" y="131"/>
                  </a:moveTo>
                  <a:cubicBezTo>
                    <a:pt x="5" y="106"/>
                    <a:pt x="2" y="85"/>
                    <a:pt x="2" y="68"/>
                  </a:cubicBezTo>
                  <a:cubicBezTo>
                    <a:pt x="2" y="18"/>
                    <a:pt x="28" y="2"/>
                    <a:pt x="45" y="2"/>
                  </a:cubicBezTo>
                  <a:cubicBezTo>
                    <a:pt x="51" y="2"/>
                    <a:pt x="57" y="4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9"/>
                    <a:pt x="62" y="10"/>
                    <a:pt x="62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1"/>
                    <a:pt x="63" y="12"/>
                    <a:pt x="63" y="12"/>
                  </a:cubicBezTo>
                  <a:cubicBezTo>
                    <a:pt x="64" y="12"/>
                    <a:pt x="64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0"/>
                    <a:pt x="64" y="9"/>
                    <a:pt x="61" y="6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58" y="2"/>
                    <a:pt x="52" y="0"/>
                    <a:pt x="45" y="0"/>
                  </a:cubicBezTo>
                  <a:cubicBezTo>
                    <a:pt x="36" y="0"/>
                    <a:pt x="25" y="4"/>
                    <a:pt x="16" y="15"/>
                  </a:cubicBezTo>
                  <a:cubicBezTo>
                    <a:pt x="7" y="26"/>
                    <a:pt x="0" y="43"/>
                    <a:pt x="0" y="68"/>
                  </a:cubicBezTo>
                  <a:cubicBezTo>
                    <a:pt x="0" y="85"/>
                    <a:pt x="3" y="106"/>
                    <a:pt x="11" y="132"/>
                  </a:cubicBezTo>
                  <a:cubicBezTo>
                    <a:pt x="11" y="133"/>
                    <a:pt x="12" y="133"/>
                    <a:pt x="12" y="133"/>
                  </a:cubicBezTo>
                  <a:cubicBezTo>
                    <a:pt x="13" y="133"/>
                    <a:pt x="13" y="132"/>
                    <a:pt x="13" y="13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2980">
              <a:extLst>
                <a:ext uri="{FF2B5EF4-FFF2-40B4-BE49-F238E27FC236}">
                  <a16:creationId xmlns:a16="http://schemas.microsoft.com/office/drawing/2014/main" id="{FDE77A11-9127-46E0-8325-5D73CA082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813"/>
              <a:ext cx="145" cy="91"/>
            </a:xfrm>
            <a:custGeom>
              <a:avLst/>
              <a:gdLst>
                <a:gd name="T0" fmla="*/ 95 w 58"/>
                <a:gd name="T1" fmla="*/ 479 h 34"/>
                <a:gd name="T2" fmla="*/ 83 w 58"/>
                <a:gd name="T3" fmla="*/ 500 h 34"/>
                <a:gd name="T4" fmla="*/ 845 w 58"/>
                <a:gd name="T5" fmla="*/ 653 h 34"/>
                <a:gd name="T6" fmla="*/ 863 w 58"/>
                <a:gd name="T7" fmla="*/ 632 h 34"/>
                <a:gd name="T8" fmla="*/ 863 w 58"/>
                <a:gd name="T9" fmla="*/ 632 h 34"/>
                <a:gd name="T10" fmla="*/ 908 w 58"/>
                <a:gd name="T11" fmla="*/ 35 h 34"/>
                <a:gd name="T12" fmla="*/ 908 w 58"/>
                <a:gd name="T13" fmla="*/ 21 h 34"/>
                <a:gd name="T14" fmla="*/ 895 w 58"/>
                <a:gd name="T15" fmla="*/ 0 h 34"/>
                <a:gd name="T16" fmla="*/ 0 w 58"/>
                <a:gd name="T17" fmla="*/ 479 h 34"/>
                <a:gd name="T18" fmla="*/ 0 w 58"/>
                <a:gd name="T19" fmla="*/ 500 h 34"/>
                <a:gd name="T20" fmla="*/ 20 w 58"/>
                <a:gd name="T21" fmla="*/ 500 h 34"/>
                <a:gd name="T22" fmla="*/ 95 w 58"/>
                <a:gd name="T23" fmla="*/ 500 h 34"/>
                <a:gd name="T24" fmla="*/ 95 w 58"/>
                <a:gd name="T25" fmla="*/ 479 h 34"/>
                <a:gd name="T26" fmla="*/ 83 w 58"/>
                <a:gd name="T27" fmla="*/ 500 h 34"/>
                <a:gd name="T28" fmla="*/ 95 w 58"/>
                <a:gd name="T29" fmla="*/ 479 h 34"/>
                <a:gd name="T30" fmla="*/ 83 w 58"/>
                <a:gd name="T31" fmla="*/ 458 h 34"/>
                <a:gd name="T32" fmla="*/ 20 w 58"/>
                <a:gd name="T33" fmla="*/ 458 h 34"/>
                <a:gd name="T34" fmla="*/ 20 w 58"/>
                <a:gd name="T35" fmla="*/ 479 h 34"/>
                <a:gd name="T36" fmla="*/ 33 w 58"/>
                <a:gd name="T37" fmla="*/ 500 h 34"/>
                <a:gd name="T38" fmla="*/ 895 w 58"/>
                <a:gd name="T39" fmla="*/ 35 h 34"/>
                <a:gd name="T40" fmla="*/ 895 w 58"/>
                <a:gd name="T41" fmla="*/ 21 h 34"/>
                <a:gd name="T42" fmla="*/ 875 w 58"/>
                <a:gd name="T43" fmla="*/ 21 h 34"/>
                <a:gd name="T44" fmla="*/ 833 w 58"/>
                <a:gd name="T45" fmla="*/ 632 h 34"/>
                <a:gd name="T46" fmla="*/ 845 w 58"/>
                <a:gd name="T47" fmla="*/ 632 h 34"/>
                <a:gd name="T48" fmla="*/ 863 w 58"/>
                <a:gd name="T49" fmla="*/ 616 h 34"/>
                <a:gd name="T50" fmla="*/ 95 w 58"/>
                <a:gd name="T51" fmla="*/ 458 h 34"/>
                <a:gd name="T52" fmla="*/ 83 w 58"/>
                <a:gd name="T53" fmla="*/ 458 h 34"/>
                <a:gd name="T54" fmla="*/ 95 w 58"/>
                <a:gd name="T55" fmla="*/ 479 h 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34">
                  <a:moveTo>
                    <a:pt x="6" y="25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20" y="28"/>
                    <a:pt x="37" y="30"/>
                    <a:pt x="54" y="34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7" y="22"/>
                    <a:pt x="58" y="12"/>
                    <a:pt x="58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7" y="2"/>
                    <a:pt x="17" y="8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8" y="10"/>
                    <a:pt x="38" y="4"/>
                    <a:pt x="57" y="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2"/>
                    <a:pt x="55" y="22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37" y="28"/>
                    <a:pt x="20" y="26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lnTo>
                    <a:pt x="6" y="25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2981">
              <a:extLst>
                <a:ext uri="{FF2B5EF4-FFF2-40B4-BE49-F238E27FC236}">
                  <a16:creationId xmlns:a16="http://schemas.microsoft.com/office/drawing/2014/main" id="{8DEEC433-B474-46F5-93AE-DD92C12F2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1104"/>
              <a:ext cx="790" cy="1227"/>
            </a:xfrm>
            <a:custGeom>
              <a:avLst/>
              <a:gdLst>
                <a:gd name="T0" fmla="*/ 2208 w 316"/>
                <a:gd name="T1" fmla="*/ 5679 h 460"/>
                <a:gd name="T2" fmla="*/ 2188 w 316"/>
                <a:gd name="T3" fmla="*/ 5692 h 460"/>
                <a:gd name="T4" fmla="*/ 2208 w 316"/>
                <a:gd name="T5" fmla="*/ 5658 h 460"/>
                <a:gd name="T6" fmla="*/ 2220 w 316"/>
                <a:gd name="T7" fmla="*/ 5449 h 460"/>
                <a:gd name="T8" fmla="*/ 2095 w 316"/>
                <a:gd name="T9" fmla="*/ 5180 h 460"/>
                <a:gd name="T10" fmla="*/ 2033 w 316"/>
                <a:gd name="T11" fmla="*/ 4460 h 460"/>
                <a:gd name="T12" fmla="*/ 2470 w 316"/>
                <a:gd name="T13" fmla="*/ 3265 h 460"/>
                <a:gd name="T14" fmla="*/ 2988 w 316"/>
                <a:gd name="T15" fmla="*/ 3380 h 460"/>
                <a:gd name="T16" fmla="*/ 2988 w 316"/>
                <a:gd name="T17" fmla="*/ 3380 h 460"/>
                <a:gd name="T18" fmla="*/ 2988 w 316"/>
                <a:gd name="T19" fmla="*/ 3380 h 460"/>
                <a:gd name="T20" fmla="*/ 2988 w 316"/>
                <a:gd name="T21" fmla="*/ 3380 h 460"/>
                <a:gd name="T22" fmla="*/ 2988 w 316"/>
                <a:gd name="T23" fmla="*/ 3380 h 460"/>
                <a:gd name="T24" fmla="*/ 3000 w 316"/>
                <a:gd name="T25" fmla="*/ 3380 h 460"/>
                <a:gd name="T26" fmla="*/ 3000 w 316"/>
                <a:gd name="T27" fmla="*/ 3380 h 460"/>
                <a:gd name="T28" fmla="*/ 4345 w 316"/>
                <a:gd name="T29" fmla="*/ 3324 h 460"/>
                <a:gd name="T30" fmla="*/ 4938 w 316"/>
                <a:gd name="T31" fmla="*/ 3302 h 460"/>
                <a:gd name="T32" fmla="*/ 3645 w 316"/>
                <a:gd name="T33" fmla="*/ 1195 h 460"/>
                <a:gd name="T34" fmla="*/ 3688 w 316"/>
                <a:gd name="T35" fmla="*/ 627 h 460"/>
                <a:gd name="T36" fmla="*/ 3363 w 316"/>
                <a:gd name="T37" fmla="*/ 171 h 460"/>
                <a:gd name="T38" fmla="*/ 2938 w 316"/>
                <a:gd name="T39" fmla="*/ 798 h 460"/>
                <a:gd name="T40" fmla="*/ 2958 w 316"/>
                <a:gd name="T41" fmla="*/ 341 h 460"/>
                <a:gd name="T42" fmla="*/ 2658 w 316"/>
                <a:gd name="T43" fmla="*/ 0 h 460"/>
                <a:gd name="T44" fmla="*/ 2270 w 316"/>
                <a:gd name="T45" fmla="*/ 739 h 460"/>
                <a:gd name="T46" fmla="*/ 2020 w 316"/>
                <a:gd name="T47" fmla="*/ 990 h 460"/>
                <a:gd name="T48" fmla="*/ 1875 w 316"/>
                <a:gd name="T49" fmla="*/ 491 h 460"/>
                <a:gd name="T50" fmla="*/ 1613 w 316"/>
                <a:gd name="T51" fmla="*/ 264 h 460"/>
                <a:gd name="T52" fmla="*/ 1208 w 316"/>
                <a:gd name="T53" fmla="*/ 1344 h 460"/>
                <a:gd name="T54" fmla="*/ 1113 w 316"/>
                <a:gd name="T55" fmla="*/ 1515 h 460"/>
                <a:gd name="T56" fmla="*/ 0 w 316"/>
                <a:gd name="T57" fmla="*/ 5108 h 460"/>
                <a:gd name="T58" fmla="*/ 145 w 316"/>
                <a:gd name="T59" fmla="*/ 6909 h 460"/>
                <a:gd name="T60" fmla="*/ 583 w 316"/>
                <a:gd name="T61" fmla="*/ 7762 h 460"/>
                <a:gd name="T62" fmla="*/ 645 w 316"/>
                <a:gd name="T63" fmla="*/ 8730 h 460"/>
                <a:gd name="T64" fmla="*/ 595 w 316"/>
                <a:gd name="T65" fmla="*/ 7741 h 460"/>
                <a:gd name="T66" fmla="*/ 175 w 316"/>
                <a:gd name="T67" fmla="*/ 6909 h 460"/>
                <a:gd name="T68" fmla="*/ 33 w 316"/>
                <a:gd name="T69" fmla="*/ 5108 h 460"/>
                <a:gd name="T70" fmla="*/ 1125 w 316"/>
                <a:gd name="T71" fmla="*/ 1536 h 460"/>
                <a:gd name="T72" fmla="*/ 1238 w 316"/>
                <a:gd name="T73" fmla="*/ 1344 h 460"/>
                <a:gd name="T74" fmla="*/ 1345 w 316"/>
                <a:gd name="T75" fmla="*/ 491 h 460"/>
                <a:gd name="T76" fmla="*/ 1845 w 316"/>
                <a:gd name="T77" fmla="*/ 397 h 460"/>
                <a:gd name="T78" fmla="*/ 1833 w 316"/>
                <a:gd name="T79" fmla="*/ 683 h 460"/>
                <a:gd name="T80" fmla="*/ 2020 w 316"/>
                <a:gd name="T81" fmla="*/ 1024 h 460"/>
                <a:gd name="T82" fmla="*/ 2395 w 316"/>
                <a:gd name="T83" fmla="*/ 264 h 460"/>
                <a:gd name="T84" fmla="*/ 2895 w 316"/>
                <a:gd name="T85" fmla="*/ 171 h 460"/>
                <a:gd name="T86" fmla="*/ 2925 w 316"/>
                <a:gd name="T87" fmla="*/ 798 h 460"/>
                <a:gd name="T88" fmla="*/ 3188 w 316"/>
                <a:gd name="T89" fmla="*/ 341 h 460"/>
                <a:gd name="T90" fmla="*/ 3675 w 316"/>
                <a:gd name="T91" fmla="*/ 547 h 460"/>
                <a:gd name="T92" fmla="*/ 3583 w 316"/>
                <a:gd name="T93" fmla="*/ 1160 h 460"/>
                <a:gd name="T94" fmla="*/ 3688 w 316"/>
                <a:gd name="T95" fmla="*/ 1310 h 460"/>
                <a:gd name="T96" fmla="*/ 4925 w 316"/>
                <a:gd name="T97" fmla="*/ 3281 h 460"/>
                <a:gd name="T98" fmla="*/ 3033 w 316"/>
                <a:gd name="T99" fmla="*/ 3337 h 460"/>
                <a:gd name="T100" fmla="*/ 2988 w 316"/>
                <a:gd name="T101" fmla="*/ 3358 h 460"/>
                <a:gd name="T102" fmla="*/ 3020 w 316"/>
                <a:gd name="T103" fmla="*/ 3380 h 460"/>
                <a:gd name="T104" fmla="*/ 2488 w 316"/>
                <a:gd name="T105" fmla="*/ 3244 h 460"/>
                <a:gd name="T106" fmla="*/ 2488 w 316"/>
                <a:gd name="T107" fmla="*/ 3244 h 460"/>
                <a:gd name="T108" fmla="*/ 2083 w 316"/>
                <a:gd name="T109" fmla="*/ 5201 h 460"/>
                <a:gd name="T110" fmla="*/ 2113 w 316"/>
                <a:gd name="T111" fmla="*/ 5223 h 460"/>
                <a:gd name="T112" fmla="*/ 2175 w 316"/>
                <a:gd name="T113" fmla="*/ 5658 h 460"/>
                <a:gd name="T114" fmla="*/ 2188 w 316"/>
                <a:gd name="T115" fmla="*/ 5679 h 460"/>
                <a:gd name="T116" fmla="*/ 2175 w 316"/>
                <a:gd name="T117" fmla="*/ 5679 h 460"/>
                <a:gd name="T118" fmla="*/ 1625 w 316"/>
                <a:gd name="T119" fmla="*/ 8581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16" h="460">
                  <a:moveTo>
                    <a:pt x="105" y="452"/>
                  </a:moveTo>
                  <a:cubicBezTo>
                    <a:pt x="105" y="416"/>
                    <a:pt x="112" y="375"/>
                    <a:pt x="127" y="338"/>
                  </a:cubicBezTo>
                  <a:cubicBezTo>
                    <a:pt x="134" y="321"/>
                    <a:pt x="139" y="308"/>
                    <a:pt x="141" y="299"/>
                  </a:cubicBezTo>
                  <a:cubicBezTo>
                    <a:pt x="140" y="299"/>
                    <a:pt x="140" y="299"/>
                    <a:pt x="140" y="29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0" y="299"/>
                    <a:pt x="140" y="299"/>
                    <a:pt x="140" y="299"/>
                  </a:cubicBezTo>
                  <a:cubicBezTo>
                    <a:pt x="141" y="299"/>
                    <a:pt x="141" y="299"/>
                    <a:pt x="141" y="299"/>
                  </a:cubicBezTo>
                  <a:cubicBezTo>
                    <a:pt x="142" y="294"/>
                    <a:pt x="142" y="291"/>
                    <a:pt x="142" y="287"/>
                  </a:cubicBezTo>
                  <a:cubicBezTo>
                    <a:pt x="142" y="281"/>
                    <a:pt x="140" y="276"/>
                    <a:pt x="136" y="274"/>
                  </a:cubicBezTo>
                  <a:cubicBezTo>
                    <a:pt x="136" y="274"/>
                    <a:pt x="136" y="274"/>
                    <a:pt x="136" y="274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4" y="274"/>
                    <a:pt x="134" y="274"/>
                    <a:pt x="134" y="274"/>
                  </a:cubicBezTo>
                  <a:cubicBezTo>
                    <a:pt x="135" y="274"/>
                    <a:pt x="135" y="274"/>
                    <a:pt x="135" y="274"/>
                  </a:cubicBezTo>
                  <a:cubicBezTo>
                    <a:pt x="131" y="259"/>
                    <a:pt x="130" y="246"/>
                    <a:pt x="130" y="235"/>
                  </a:cubicBezTo>
                  <a:cubicBezTo>
                    <a:pt x="130" y="198"/>
                    <a:pt x="144" y="180"/>
                    <a:pt x="159" y="173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8" y="173"/>
                    <a:pt x="158" y="173"/>
                    <a:pt x="158" y="173"/>
                  </a:cubicBezTo>
                  <a:cubicBezTo>
                    <a:pt x="159" y="173"/>
                    <a:pt x="159" y="173"/>
                    <a:pt x="159" y="173"/>
                  </a:cubicBezTo>
                  <a:cubicBezTo>
                    <a:pt x="166" y="177"/>
                    <a:pt x="177" y="178"/>
                    <a:pt x="191" y="178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191" y="178"/>
                    <a:pt x="191" y="178"/>
                    <a:pt x="191" y="179"/>
                  </a:cubicBezTo>
                  <a:cubicBezTo>
                    <a:pt x="192" y="179"/>
                    <a:pt x="192" y="179"/>
                    <a:pt x="192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3" y="178"/>
                    <a:pt x="193" y="178"/>
                    <a:pt x="194" y="178"/>
                  </a:cubicBezTo>
                  <a:cubicBezTo>
                    <a:pt x="205" y="178"/>
                    <a:pt x="218" y="177"/>
                    <a:pt x="235" y="176"/>
                  </a:cubicBezTo>
                  <a:cubicBezTo>
                    <a:pt x="248" y="175"/>
                    <a:pt x="262" y="175"/>
                    <a:pt x="278" y="175"/>
                  </a:cubicBezTo>
                  <a:cubicBezTo>
                    <a:pt x="290" y="175"/>
                    <a:pt x="302" y="175"/>
                    <a:pt x="315" y="175"/>
                  </a:cubicBezTo>
                  <a:cubicBezTo>
                    <a:pt x="316" y="175"/>
                    <a:pt x="316" y="175"/>
                    <a:pt x="316" y="175"/>
                  </a:cubicBezTo>
                  <a:cubicBezTo>
                    <a:pt x="316" y="174"/>
                    <a:pt x="316" y="174"/>
                    <a:pt x="316" y="174"/>
                  </a:cubicBezTo>
                  <a:cubicBezTo>
                    <a:pt x="303" y="128"/>
                    <a:pt x="278" y="89"/>
                    <a:pt x="237" y="67"/>
                  </a:cubicBezTo>
                  <a:cubicBezTo>
                    <a:pt x="237" y="67"/>
                    <a:pt x="236" y="67"/>
                    <a:pt x="235" y="66"/>
                  </a:cubicBezTo>
                  <a:cubicBezTo>
                    <a:pt x="234" y="65"/>
                    <a:pt x="233" y="64"/>
                    <a:pt x="233" y="63"/>
                  </a:cubicBezTo>
                  <a:cubicBezTo>
                    <a:pt x="232" y="62"/>
                    <a:pt x="231" y="61"/>
                    <a:pt x="231" y="61"/>
                  </a:cubicBezTo>
                  <a:cubicBezTo>
                    <a:pt x="231" y="59"/>
                    <a:pt x="231" y="58"/>
                    <a:pt x="231" y="57"/>
                  </a:cubicBezTo>
                  <a:cubicBezTo>
                    <a:pt x="231" y="49"/>
                    <a:pt x="233" y="44"/>
                    <a:pt x="236" y="33"/>
                  </a:cubicBezTo>
                  <a:cubicBezTo>
                    <a:pt x="237" y="32"/>
                    <a:pt x="237" y="30"/>
                    <a:pt x="237" y="29"/>
                  </a:cubicBezTo>
                  <a:cubicBezTo>
                    <a:pt x="237" y="23"/>
                    <a:pt x="234" y="18"/>
                    <a:pt x="230" y="15"/>
                  </a:cubicBezTo>
                  <a:cubicBezTo>
                    <a:pt x="226" y="11"/>
                    <a:pt x="221" y="9"/>
                    <a:pt x="215" y="9"/>
                  </a:cubicBezTo>
                  <a:cubicBezTo>
                    <a:pt x="210" y="9"/>
                    <a:pt x="205" y="11"/>
                    <a:pt x="202" y="17"/>
                  </a:cubicBezTo>
                  <a:cubicBezTo>
                    <a:pt x="200" y="22"/>
                    <a:pt x="195" y="30"/>
                    <a:pt x="187" y="41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9" y="42"/>
                    <a:pt x="189" y="37"/>
                    <a:pt x="189" y="31"/>
                  </a:cubicBezTo>
                  <a:cubicBezTo>
                    <a:pt x="189" y="27"/>
                    <a:pt x="189" y="22"/>
                    <a:pt x="189" y="18"/>
                  </a:cubicBezTo>
                  <a:cubicBezTo>
                    <a:pt x="189" y="16"/>
                    <a:pt x="188" y="14"/>
                    <a:pt x="188" y="12"/>
                  </a:cubicBezTo>
                  <a:cubicBezTo>
                    <a:pt x="188" y="10"/>
                    <a:pt x="188" y="9"/>
                    <a:pt x="187" y="8"/>
                  </a:cubicBezTo>
                  <a:cubicBezTo>
                    <a:pt x="182" y="2"/>
                    <a:pt x="176" y="0"/>
                    <a:pt x="170" y="0"/>
                  </a:cubicBezTo>
                  <a:cubicBezTo>
                    <a:pt x="163" y="0"/>
                    <a:pt x="156" y="3"/>
                    <a:pt x="153" y="6"/>
                  </a:cubicBezTo>
                  <a:cubicBezTo>
                    <a:pt x="152" y="9"/>
                    <a:pt x="151" y="12"/>
                    <a:pt x="150" y="17"/>
                  </a:cubicBezTo>
                  <a:cubicBezTo>
                    <a:pt x="149" y="23"/>
                    <a:pt x="148" y="32"/>
                    <a:pt x="145" y="39"/>
                  </a:cubicBezTo>
                  <a:cubicBezTo>
                    <a:pt x="142" y="46"/>
                    <a:pt x="137" y="51"/>
                    <a:pt x="129" y="52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5" y="51"/>
                    <a:pt x="122" y="50"/>
                    <a:pt x="121" y="47"/>
                  </a:cubicBezTo>
                  <a:cubicBezTo>
                    <a:pt x="120" y="44"/>
                    <a:pt x="119" y="40"/>
                    <a:pt x="119" y="36"/>
                  </a:cubicBezTo>
                  <a:cubicBezTo>
                    <a:pt x="119" y="33"/>
                    <a:pt x="120" y="29"/>
                    <a:pt x="120" y="26"/>
                  </a:cubicBezTo>
                  <a:cubicBezTo>
                    <a:pt x="120" y="24"/>
                    <a:pt x="120" y="22"/>
                    <a:pt x="119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3" y="16"/>
                    <a:pt x="108" y="14"/>
                    <a:pt x="103" y="14"/>
                  </a:cubicBezTo>
                  <a:cubicBezTo>
                    <a:pt x="95" y="14"/>
                    <a:pt x="89" y="19"/>
                    <a:pt x="84" y="25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2" y="41"/>
                    <a:pt x="81" y="56"/>
                    <a:pt x="77" y="71"/>
                  </a:cubicBezTo>
                  <a:cubicBezTo>
                    <a:pt x="76" y="72"/>
                    <a:pt x="75" y="74"/>
                    <a:pt x="74" y="76"/>
                  </a:cubicBezTo>
                  <a:cubicBezTo>
                    <a:pt x="73" y="77"/>
                    <a:pt x="73" y="78"/>
                    <a:pt x="72" y="79"/>
                  </a:cubicBezTo>
                  <a:cubicBezTo>
                    <a:pt x="72" y="79"/>
                    <a:pt x="71" y="80"/>
                    <a:pt x="71" y="80"/>
                  </a:cubicBezTo>
                  <a:cubicBezTo>
                    <a:pt x="39" y="107"/>
                    <a:pt x="21" y="131"/>
                    <a:pt x="11" y="155"/>
                  </a:cubicBezTo>
                  <a:cubicBezTo>
                    <a:pt x="2" y="180"/>
                    <a:pt x="0" y="205"/>
                    <a:pt x="0" y="237"/>
                  </a:cubicBezTo>
                  <a:cubicBezTo>
                    <a:pt x="0" y="245"/>
                    <a:pt x="0" y="256"/>
                    <a:pt x="0" y="269"/>
                  </a:cubicBezTo>
                  <a:cubicBezTo>
                    <a:pt x="0" y="296"/>
                    <a:pt x="1" y="331"/>
                    <a:pt x="9" y="364"/>
                  </a:cubicBezTo>
                  <a:cubicBezTo>
                    <a:pt x="10" y="364"/>
                    <a:pt x="10" y="364"/>
                    <a:pt x="10" y="364"/>
                  </a:cubicBezTo>
                  <a:cubicBezTo>
                    <a:pt x="9" y="364"/>
                    <a:pt x="9" y="364"/>
                    <a:pt x="9" y="364"/>
                  </a:cubicBezTo>
                  <a:cubicBezTo>
                    <a:pt x="9" y="364"/>
                    <a:pt x="9" y="364"/>
                    <a:pt x="9" y="364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18" y="378"/>
                    <a:pt x="24" y="394"/>
                    <a:pt x="37" y="409"/>
                  </a:cubicBezTo>
                  <a:cubicBezTo>
                    <a:pt x="41" y="415"/>
                    <a:pt x="43" y="423"/>
                    <a:pt x="43" y="434"/>
                  </a:cubicBezTo>
                  <a:cubicBezTo>
                    <a:pt x="43" y="441"/>
                    <a:pt x="42" y="450"/>
                    <a:pt x="40" y="459"/>
                  </a:cubicBezTo>
                  <a:cubicBezTo>
                    <a:pt x="40" y="459"/>
                    <a:pt x="40" y="460"/>
                    <a:pt x="41" y="460"/>
                  </a:cubicBezTo>
                  <a:cubicBezTo>
                    <a:pt x="41" y="460"/>
                    <a:pt x="42" y="460"/>
                    <a:pt x="42" y="459"/>
                  </a:cubicBezTo>
                  <a:cubicBezTo>
                    <a:pt x="44" y="450"/>
                    <a:pt x="45" y="442"/>
                    <a:pt x="45" y="434"/>
                  </a:cubicBezTo>
                  <a:cubicBezTo>
                    <a:pt x="45" y="423"/>
                    <a:pt x="43" y="414"/>
                    <a:pt x="38" y="408"/>
                  </a:cubicBezTo>
                  <a:cubicBezTo>
                    <a:pt x="26" y="393"/>
                    <a:pt x="20" y="377"/>
                    <a:pt x="11" y="364"/>
                  </a:cubicBezTo>
                  <a:cubicBezTo>
                    <a:pt x="10" y="364"/>
                    <a:pt x="10" y="364"/>
                    <a:pt x="10" y="364"/>
                  </a:cubicBezTo>
                  <a:cubicBezTo>
                    <a:pt x="11" y="364"/>
                    <a:pt x="11" y="364"/>
                    <a:pt x="11" y="364"/>
                  </a:cubicBezTo>
                  <a:cubicBezTo>
                    <a:pt x="11" y="363"/>
                    <a:pt x="11" y="363"/>
                    <a:pt x="11" y="363"/>
                  </a:cubicBezTo>
                  <a:cubicBezTo>
                    <a:pt x="11" y="363"/>
                    <a:pt x="11" y="363"/>
                    <a:pt x="11" y="363"/>
                  </a:cubicBezTo>
                  <a:cubicBezTo>
                    <a:pt x="3" y="330"/>
                    <a:pt x="2" y="296"/>
                    <a:pt x="2" y="269"/>
                  </a:cubicBezTo>
                  <a:cubicBezTo>
                    <a:pt x="2" y="256"/>
                    <a:pt x="2" y="245"/>
                    <a:pt x="2" y="237"/>
                  </a:cubicBezTo>
                  <a:cubicBezTo>
                    <a:pt x="2" y="205"/>
                    <a:pt x="4" y="180"/>
                    <a:pt x="13" y="156"/>
                  </a:cubicBezTo>
                  <a:cubicBezTo>
                    <a:pt x="23" y="132"/>
                    <a:pt x="40" y="109"/>
                    <a:pt x="72" y="81"/>
                  </a:cubicBezTo>
                  <a:cubicBezTo>
                    <a:pt x="73" y="81"/>
                    <a:pt x="73" y="81"/>
                    <a:pt x="74" y="80"/>
                  </a:cubicBezTo>
                  <a:cubicBezTo>
                    <a:pt x="75" y="79"/>
                    <a:pt x="76" y="77"/>
                    <a:pt x="77" y="75"/>
                  </a:cubicBezTo>
                  <a:cubicBezTo>
                    <a:pt x="78" y="74"/>
                    <a:pt x="78" y="72"/>
                    <a:pt x="79" y="71"/>
                  </a:cubicBezTo>
                  <a:cubicBezTo>
                    <a:pt x="83" y="56"/>
                    <a:pt x="84" y="41"/>
                    <a:pt x="86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90" y="20"/>
                    <a:pt x="96" y="16"/>
                    <a:pt x="103" y="16"/>
                  </a:cubicBezTo>
                  <a:cubicBezTo>
                    <a:pt x="108" y="16"/>
                    <a:pt x="112" y="18"/>
                    <a:pt x="117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7" y="22"/>
                    <a:pt x="118" y="24"/>
                    <a:pt x="118" y="26"/>
                  </a:cubicBezTo>
                  <a:cubicBezTo>
                    <a:pt x="118" y="29"/>
                    <a:pt x="117" y="33"/>
                    <a:pt x="117" y="36"/>
                  </a:cubicBezTo>
                  <a:cubicBezTo>
                    <a:pt x="117" y="40"/>
                    <a:pt x="118" y="44"/>
                    <a:pt x="119" y="48"/>
                  </a:cubicBezTo>
                  <a:cubicBezTo>
                    <a:pt x="121" y="51"/>
                    <a:pt x="124" y="53"/>
                    <a:pt x="129" y="54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35" y="53"/>
                    <a:pt x="140" y="50"/>
                    <a:pt x="143" y="46"/>
                  </a:cubicBezTo>
                  <a:cubicBezTo>
                    <a:pt x="148" y="40"/>
                    <a:pt x="150" y="32"/>
                    <a:pt x="151" y="24"/>
                  </a:cubicBezTo>
                  <a:cubicBezTo>
                    <a:pt x="152" y="20"/>
                    <a:pt x="152" y="17"/>
                    <a:pt x="153" y="14"/>
                  </a:cubicBezTo>
                  <a:cubicBezTo>
                    <a:pt x="153" y="11"/>
                    <a:pt x="154" y="9"/>
                    <a:pt x="155" y="8"/>
                  </a:cubicBezTo>
                  <a:cubicBezTo>
                    <a:pt x="157" y="4"/>
                    <a:pt x="163" y="2"/>
                    <a:pt x="170" y="2"/>
                  </a:cubicBezTo>
                  <a:cubicBezTo>
                    <a:pt x="175" y="2"/>
                    <a:pt x="181" y="4"/>
                    <a:pt x="185" y="9"/>
                  </a:cubicBezTo>
                  <a:cubicBezTo>
                    <a:pt x="186" y="10"/>
                    <a:pt x="186" y="11"/>
                    <a:pt x="186" y="12"/>
                  </a:cubicBezTo>
                  <a:cubicBezTo>
                    <a:pt x="187" y="17"/>
                    <a:pt x="187" y="25"/>
                    <a:pt x="187" y="31"/>
                  </a:cubicBezTo>
                  <a:cubicBezTo>
                    <a:pt x="187" y="37"/>
                    <a:pt x="187" y="42"/>
                    <a:pt x="187" y="42"/>
                  </a:cubicBezTo>
                  <a:cubicBezTo>
                    <a:pt x="187" y="42"/>
                    <a:pt x="187" y="43"/>
                    <a:pt x="188" y="43"/>
                  </a:cubicBezTo>
                  <a:cubicBezTo>
                    <a:pt x="188" y="43"/>
                    <a:pt x="189" y="43"/>
                    <a:pt x="189" y="43"/>
                  </a:cubicBezTo>
                  <a:cubicBezTo>
                    <a:pt x="196" y="31"/>
                    <a:pt x="202" y="23"/>
                    <a:pt x="204" y="18"/>
                  </a:cubicBezTo>
                  <a:cubicBezTo>
                    <a:pt x="207" y="13"/>
                    <a:pt x="211" y="11"/>
                    <a:pt x="215" y="11"/>
                  </a:cubicBezTo>
                  <a:cubicBezTo>
                    <a:pt x="220" y="11"/>
                    <a:pt x="225" y="13"/>
                    <a:pt x="229" y="16"/>
                  </a:cubicBezTo>
                  <a:cubicBezTo>
                    <a:pt x="232" y="19"/>
                    <a:pt x="235" y="24"/>
                    <a:pt x="235" y="29"/>
                  </a:cubicBezTo>
                  <a:cubicBezTo>
                    <a:pt x="235" y="30"/>
                    <a:pt x="235" y="31"/>
                    <a:pt x="234" y="33"/>
                  </a:cubicBezTo>
                  <a:cubicBezTo>
                    <a:pt x="231" y="43"/>
                    <a:pt x="229" y="49"/>
                    <a:pt x="229" y="57"/>
                  </a:cubicBezTo>
                  <a:cubicBezTo>
                    <a:pt x="229" y="58"/>
                    <a:pt x="229" y="59"/>
                    <a:pt x="229" y="61"/>
                  </a:cubicBezTo>
                  <a:cubicBezTo>
                    <a:pt x="229" y="61"/>
                    <a:pt x="230" y="62"/>
                    <a:pt x="230" y="63"/>
                  </a:cubicBezTo>
                  <a:cubicBezTo>
                    <a:pt x="231" y="64"/>
                    <a:pt x="232" y="66"/>
                    <a:pt x="233" y="67"/>
                  </a:cubicBezTo>
                  <a:cubicBezTo>
                    <a:pt x="234" y="68"/>
                    <a:pt x="235" y="69"/>
                    <a:pt x="236" y="69"/>
                  </a:cubicBezTo>
                  <a:cubicBezTo>
                    <a:pt x="277" y="91"/>
                    <a:pt x="302" y="129"/>
                    <a:pt x="314" y="175"/>
                  </a:cubicBezTo>
                  <a:cubicBezTo>
                    <a:pt x="315" y="174"/>
                    <a:pt x="315" y="174"/>
                    <a:pt x="315" y="174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02" y="173"/>
                    <a:pt x="290" y="173"/>
                    <a:pt x="278" y="173"/>
                  </a:cubicBezTo>
                  <a:cubicBezTo>
                    <a:pt x="262" y="173"/>
                    <a:pt x="248" y="173"/>
                    <a:pt x="235" y="174"/>
                  </a:cubicBezTo>
                  <a:cubicBezTo>
                    <a:pt x="218" y="175"/>
                    <a:pt x="205" y="176"/>
                    <a:pt x="194" y="176"/>
                  </a:cubicBezTo>
                  <a:cubicBezTo>
                    <a:pt x="193" y="176"/>
                    <a:pt x="193" y="176"/>
                    <a:pt x="192" y="176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77"/>
                    <a:pt x="193" y="177"/>
                    <a:pt x="192" y="177"/>
                  </a:cubicBezTo>
                  <a:cubicBezTo>
                    <a:pt x="192" y="176"/>
                    <a:pt x="192" y="176"/>
                    <a:pt x="191" y="176"/>
                  </a:cubicBezTo>
                  <a:cubicBezTo>
                    <a:pt x="177" y="176"/>
                    <a:pt x="167" y="174"/>
                    <a:pt x="159" y="171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60" y="171"/>
                    <a:pt x="160" y="171"/>
                    <a:pt x="160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43" y="178"/>
                    <a:pt x="128" y="197"/>
                    <a:pt x="128" y="235"/>
                  </a:cubicBezTo>
                  <a:cubicBezTo>
                    <a:pt x="128" y="246"/>
                    <a:pt x="129" y="259"/>
                    <a:pt x="133" y="274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5" y="276"/>
                    <a:pt x="135" y="276"/>
                    <a:pt x="135" y="276"/>
                  </a:cubicBezTo>
                  <a:cubicBezTo>
                    <a:pt x="135" y="275"/>
                    <a:pt x="135" y="275"/>
                    <a:pt x="135" y="275"/>
                  </a:cubicBezTo>
                  <a:cubicBezTo>
                    <a:pt x="135" y="275"/>
                    <a:pt x="135" y="275"/>
                    <a:pt x="135" y="275"/>
                  </a:cubicBezTo>
                  <a:cubicBezTo>
                    <a:pt x="138" y="278"/>
                    <a:pt x="140" y="281"/>
                    <a:pt x="140" y="287"/>
                  </a:cubicBezTo>
                  <a:cubicBezTo>
                    <a:pt x="140" y="290"/>
                    <a:pt x="140" y="294"/>
                    <a:pt x="139" y="298"/>
                  </a:cubicBezTo>
                  <a:cubicBezTo>
                    <a:pt x="139" y="299"/>
                    <a:pt x="139" y="299"/>
                    <a:pt x="139" y="299"/>
                  </a:cubicBezTo>
                  <a:cubicBezTo>
                    <a:pt x="139" y="299"/>
                    <a:pt x="139" y="299"/>
                    <a:pt x="139" y="299"/>
                  </a:cubicBezTo>
                  <a:cubicBezTo>
                    <a:pt x="140" y="299"/>
                    <a:pt x="140" y="299"/>
                    <a:pt x="140" y="299"/>
                  </a:cubicBezTo>
                  <a:cubicBezTo>
                    <a:pt x="140" y="298"/>
                    <a:pt x="140" y="298"/>
                    <a:pt x="140" y="298"/>
                  </a:cubicBezTo>
                  <a:cubicBezTo>
                    <a:pt x="140" y="298"/>
                    <a:pt x="140" y="298"/>
                    <a:pt x="140" y="298"/>
                  </a:cubicBezTo>
                  <a:cubicBezTo>
                    <a:pt x="139" y="298"/>
                    <a:pt x="139" y="298"/>
                    <a:pt x="139" y="299"/>
                  </a:cubicBezTo>
                  <a:cubicBezTo>
                    <a:pt x="137" y="308"/>
                    <a:pt x="132" y="320"/>
                    <a:pt x="125" y="338"/>
                  </a:cubicBezTo>
                  <a:cubicBezTo>
                    <a:pt x="110" y="375"/>
                    <a:pt x="103" y="416"/>
                    <a:pt x="103" y="451"/>
                  </a:cubicBezTo>
                  <a:cubicBezTo>
                    <a:pt x="103" y="452"/>
                    <a:pt x="103" y="452"/>
                    <a:pt x="104" y="452"/>
                  </a:cubicBezTo>
                  <a:cubicBezTo>
                    <a:pt x="104" y="453"/>
                    <a:pt x="105" y="452"/>
                    <a:pt x="105" y="45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2982">
              <a:extLst>
                <a:ext uri="{FF2B5EF4-FFF2-40B4-BE49-F238E27FC236}">
                  <a16:creationId xmlns:a16="http://schemas.microsoft.com/office/drawing/2014/main" id="{73407386-D94B-472B-A614-411BA49E3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384"/>
              <a:ext cx="315" cy="677"/>
            </a:xfrm>
            <a:custGeom>
              <a:avLst/>
              <a:gdLst>
                <a:gd name="T0" fmla="*/ 1770 w 126"/>
                <a:gd name="T1" fmla="*/ 56 h 254"/>
                <a:gd name="T2" fmla="*/ 925 w 126"/>
                <a:gd name="T3" fmla="*/ 285 h 254"/>
                <a:gd name="T4" fmla="*/ 145 w 126"/>
                <a:gd name="T5" fmla="*/ 115 h 254"/>
                <a:gd name="T6" fmla="*/ 83 w 126"/>
                <a:gd name="T7" fmla="*/ 35 h 254"/>
                <a:gd name="T8" fmla="*/ 83 w 126"/>
                <a:gd name="T9" fmla="*/ 21 h 254"/>
                <a:gd name="T10" fmla="*/ 63 w 126"/>
                <a:gd name="T11" fmla="*/ 0 h 254"/>
                <a:gd name="T12" fmla="*/ 50 w 126"/>
                <a:gd name="T13" fmla="*/ 21 h 254"/>
                <a:gd name="T14" fmla="*/ 33 w 126"/>
                <a:gd name="T15" fmla="*/ 93 h 254"/>
                <a:gd name="T16" fmla="*/ 83 w 126"/>
                <a:gd name="T17" fmla="*/ 4675 h 254"/>
                <a:gd name="T18" fmla="*/ 83 w 126"/>
                <a:gd name="T19" fmla="*/ 4659 h 254"/>
                <a:gd name="T20" fmla="*/ 63 w 126"/>
                <a:gd name="T21" fmla="*/ 4718 h 254"/>
                <a:gd name="T22" fmla="*/ 83 w 126"/>
                <a:gd name="T23" fmla="*/ 4718 h 254"/>
                <a:gd name="T24" fmla="*/ 613 w 126"/>
                <a:gd name="T25" fmla="*/ 4355 h 254"/>
                <a:gd name="T26" fmla="*/ 1208 w 126"/>
                <a:gd name="T27" fmla="*/ 4321 h 254"/>
                <a:gd name="T28" fmla="*/ 1645 w 126"/>
                <a:gd name="T29" fmla="*/ 4470 h 254"/>
                <a:gd name="T30" fmla="*/ 1925 w 126"/>
                <a:gd name="T31" fmla="*/ 4808 h 254"/>
                <a:gd name="T32" fmla="*/ 1958 w 126"/>
                <a:gd name="T33" fmla="*/ 4718 h 254"/>
                <a:gd name="T34" fmla="*/ 1925 w 126"/>
                <a:gd name="T35" fmla="*/ 4432 h 254"/>
                <a:gd name="T36" fmla="*/ 1783 w 126"/>
                <a:gd name="T37" fmla="*/ 56 h 254"/>
                <a:gd name="T38" fmla="*/ 1783 w 126"/>
                <a:gd name="T39" fmla="*/ 77 h 254"/>
                <a:gd name="T40" fmla="*/ 1813 w 126"/>
                <a:gd name="T41" fmla="*/ 2479 h 254"/>
                <a:gd name="T42" fmla="*/ 1895 w 126"/>
                <a:gd name="T43" fmla="*/ 4432 h 254"/>
                <a:gd name="T44" fmla="*/ 1958 w 126"/>
                <a:gd name="T45" fmla="*/ 4718 h 254"/>
                <a:gd name="T46" fmla="*/ 1908 w 126"/>
                <a:gd name="T47" fmla="*/ 4787 h 254"/>
                <a:gd name="T48" fmla="*/ 1925 w 126"/>
                <a:gd name="T49" fmla="*/ 4787 h 254"/>
                <a:gd name="T50" fmla="*/ 1425 w 126"/>
                <a:gd name="T51" fmla="*/ 4334 h 254"/>
                <a:gd name="T52" fmla="*/ 1095 w 126"/>
                <a:gd name="T53" fmla="*/ 4278 h 254"/>
                <a:gd name="T54" fmla="*/ 63 w 126"/>
                <a:gd name="T55" fmla="*/ 4675 h 254"/>
                <a:gd name="T56" fmla="*/ 63 w 126"/>
                <a:gd name="T57" fmla="*/ 4675 h 254"/>
                <a:gd name="T58" fmla="*/ 63 w 126"/>
                <a:gd name="T59" fmla="*/ 4696 h 254"/>
                <a:gd name="T60" fmla="*/ 95 w 126"/>
                <a:gd name="T61" fmla="*/ 4675 h 254"/>
                <a:gd name="T62" fmla="*/ 33 w 126"/>
                <a:gd name="T63" fmla="*/ 1762 h 254"/>
                <a:gd name="T64" fmla="*/ 63 w 126"/>
                <a:gd name="T65" fmla="*/ 56 h 254"/>
                <a:gd name="T66" fmla="*/ 83 w 126"/>
                <a:gd name="T67" fmla="*/ 35 h 254"/>
                <a:gd name="T68" fmla="*/ 83 w 126"/>
                <a:gd name="T69" fmla="*/ 35 h 254"/>
                <a:gd name="T70" fmla="*/ 63 w 126"/>
                <a:gd name="T71" fmla="*/ 35 h 254"/>
                <a:gd name="T72" fmla="*/ 63 w 126"/>
                <a:gd name="T73" fmla="*/ 35 h 254"/>
                <a:gd name="T74" fmla="*/ 83 w 126"/>
                <a:gd name="T75" fmla="*/ 35 h 254"/>
                <a:gd name="T76" fmla="*/ 83 w 126"/>
                <a:gd name="T77" fmla="*/ 35 h 254"/>
                <a:gd name="T78" fmla="*/ 63 w 126"/>
                <a:gd name="T79" fmla="*/ 35 h 254"/>
                <a:gd name="T80" fmla="*/ 63 w 126"/>
                <a:gd name="T81" fmla="*/ 35 h 254"/>
                <a:gd name="T82" fmla="*/ 63 w 126"/>
                <a:gd name="T83" fmla="*/ 21 h 254"/>
                <a:gd name="T84" fmla="*/ 63 w 126"/>
                <a:gd name="T85" fmla="*/ 35 h 254"/>
                <a:gd name="T86" fmla="*/ 63 w 126"/>
                <a:gd name="T87" fmla="*/ 35 h 254"/>
                <a:gd name="T88" fmla="*/ 50 w 126"/>
                <a:gd name="T89" fmla="*/ 35 h 254"/>
                <a:gd name="T90" fmla="*/ 63 w 126"/>
                <a:gd name="T91" fmla="*/ 21 h 254"/>
                <a:gd name="T92" fmla="*/ 63 w 126"/>
                <a:gd name="T93" fmla="*/ 21 h 254"/>
                <a:gd name="T94" fmla="*/ 50 w 126"/>
                <a:gd name="T95" fmla="*/ 35 h 254"/>
                <a:gd name="T96" fmla="*/ 50 w 126"/>
                <a:gd name="T97" fmla="*/ 35 h 254"/>
                <a:gd name="T98" fmla="*/ 50 w 126"/>
                <a:gd name="T99" fmla="*/ 35 h 254"/>
                <a:gd name="T100" fmla="*/ 50 w 126"/>
                <a:gd name="T101" fmla="*/ 35 h 254"/>
                <a:gd name="T102" fmla="*/ 63 w 126"/>
                <a:gd name="T103" fmla="*/ 93 h 254"/>
                <a:gd name="T104" fmla="*/ 925 w 126"/>
                <a:gd name="T105" fmla="*/ 320 h 254"/>
                <a:gd name="T106" fmla="*/ 1688 w 126"/>
                <a:gd name="T107" fmla="*/ 171 h 254"/>
                <a:gd name="T108" fmla="*/ 1783 w 126"/>
                <a:gd name="T109" fmla="*/ 77 h 254"/>
                <a:gd name="T110" fmla="*/ 1783 w 126"/>
                <a:gd name="T111" fmla="*/ 77 h 2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6" h="254">
                  <a:moveTo>
                    <a:pt x="114" y="4"/>
                  </a:moveTo>
                  <a:cubicBezTo>
                    <a:pt x="113" y="3"/>
                    <a:pt x="113" y="3"/>
                    <a:pt x="113" y="3"/>
                  </a:cubicBezTo>
                  <a:cubicBezTo>
                    <a:pt x="112" y="5"/>
                    <a:pt x="110" y="6"/>
                    <a:pt x="107" y="8"/>
                  </a:cubicBezTo>
                  <a:cubicBezTo>
                    <a:pt x="98" y="12"/>
                    <a:pt x="80" y="15"/>
                    <a:pt x="59" y="15"/>
                  </a:cubicBezTo>
                  <a:cubicBezTo>
                    <a:pt x="44" y="15"/>
                    <a:pt x="30" y="13"/>
                    <a:pt x="20" y="11"/>
                  </a:cubicBezTo>
                  <a:cubicBezTo>
                    <a:pt x="15" y="9"/>
                    <a:pt x="11" y="8"/>
                    <a:pt x="9" y="6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0" y="23"/>
                    <a:pt x="0" y="56"/>
                    <a:pt x="0" y="93"/>
                  </a:cubicBezTo>
                  <a:cubicBezTo>
                    <a:pt x="0" y="155"/>
                    <a:pt x="2" y="227"/>
                    <a:pt x="5" y="247"/>
                  </a:cubicBezTo>
                  <a:cubicBezTo>
                    <a:pt x="6" y="247"/>
                    <a:pt x="6" y="247"/>
                    <a:pt x="6" y="247"/>
                  </a:cubicBezTo>
                  <a:cubicBezTo>
                    <a:pt x="5" y="246"/>
                    <a:pt x="5" y="246"/>
                    <a:pt x="5" y="246"/>
                  </a:cubicBezTo>
                  <a:cubicBezTo>
                    <a:pt x="4" y="246"/>
                    <a:pt x="4" y="247"/>
                    <a:pt x="4" y="247"/>
                  </a:cubicBezTo>
                  <a:cubicBezTo>
                    <a:pt x="3" y="248"/>
                    <a:pt x="3" y="248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5" y="249"/>
                    <a:pt x="5" y="249"/>
                    <a:pt x="5" y="249"/>
                  </a:cubicBezTo>
                  <a:cubicBezTo>
                    <a:pt x="5" y="249"/>
                    <a:pt x="5" y="249"/>
                    <a:pt x="5" y="249"/>
                  </a:cubicBezTo>
                  <a:cubicBezTo>
                    <a:pt x="15" y="238"/>
                    <a:pt x="27" y="230"/>
                    <a:pt x="39" y="230"/>
                  </a:cubicBezTo>
                  <a:cubicBezTo>
                    <a:pt x="49" y="230"/>
                    <a:pt x="61" y="228"/>
                    <a:pt x="70" y="228"/>
                  </a:cubicBezTo>
                  <a:cubicBezTo>
                    <a:pt x="73" y="228"/>
                    <a:pt x="75" y="228"/>
                    <a:pt x="77" y="228"/>
                  </a:cubicBezTo>
                  <a:cubicBezTo>
                    <a:pt x="81" y="229"/>
                    <a:pt x="86" y="230"/>
                    <a:pt x="91" y="231"/>
                  </a:cubicBezTo>
                  <a:cubicBezTo>
                    <a:pt x="96" y="232"/>
                    <a:pt x="101" y="234"/>
                    <a:pt x="105" y="236"/>
                  </a:cubicBezTo>
                  <a:cubicBezTo>
                    <a:pt x="112" y="241"/>
                    <a:pt x="117" y="247"/>
                    <a:pt x="122" y="254"/>
                  </a:cubicBezTo>
                  <a:cubicBezTo>
                    <a:pt x="123" y="254"/>
                    <a:pt x="123" y="254"/>
                    <a:pt x="123" y="254"/>
                  </a:cubicBezTo>
                  <a:cubicBezTo>
                    <a:pt x="123" y="254"/>
                    <a:pt x="123" y="254"/>
                    <a:pt x="123" y="254"/>
                  </a:cubicBezTo>
                  <a:cubicBezTo>
                    <a:pt x="125" y="249"/>
                    <a:pt x="125" y="249"/>
                    <a:pt x="125" y="249"/>
                  </a:cubicBezTo>
                  <a:cubicBezTo>
                    <a:pt x="126" y="249"/>
                    <a:pt x="126" y="249"/>
                    <a:pt x="126" y="249"/>
                  </a:cubicBezTo>
                  <a:cubicBezTo>
                    <a:pt x="125" y="246"/>
                    <a:pt x="124" y="241"/>
                    <a:pt x="123" y="234"/>
                  </a:cubicBezTo>
                  <a:cubicBezTo>
                    <a:pt x="118" y="182"/>
                    <a:pt x="115" y="33"/>
                    <a:pt x="115" y="4"/>
                  </a:cubicBezTo>
                  <a:cubicBezTo>
                    <a:pt x="115" y="3"/>
                    <a:pt x="115" y="3"/>
                    <a:pt x="114" y="3"/>
                  </a:cubicBezTo>
                  <a:cubicBezTo>
                    <a:pt x="114" y="3"/>
                    <a:pt x="114" y="3"/>
                    <a:pt x="113" y="3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3" y="21"/>
                    <a:pt x="114" y="77"/>
                    <a:pt x="116" y="131"/>
                  </a:cubicBezTo>
                  <a:cubicBezTo>
                    <a:pt x="117" y="158"/>
                    <a:pt x="118" y="185"/>
                    <a:pt x="119" y="206"/>
                  </a:cubicBezTo>
                  <a:cubicBezTo>
                    <a:pt x="120" y="217"/>
                    <a:pt x="120" y="226"/>
                    <a:pt x="121" y="234"/>
                  </a:cubicBezTo>
                  <a:cubicBezTo>
                    <a:pt x="122" y="241"/>
                    <a:pt x="123" y="246"/>
                    <a:pt x="124" y="249"/>
                  </a:cubicBezTo>
                  <a:cubicBezTo>
                    <a:pt x="125" y="249"/>
                    <a:pt x="125" y="249"/>
                    <a:pt x="125" y="249"/>
                  </a:cubicBezTo>
                  <a:cubicBezTo>
                    <a:pt x="124" y="249"/>
                    <a:pt x="124" y="249"/>
                    <a:pt x="124" y="249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23" y="253"/>
                    <a:pt x="123" y="253"/>
                    <a:pt x="123" y="253"/>
                  </a:cubicBezTo>
                  <a:cubicBezTo>
                    <a:pt x="119" y="246"/>
                    <a:pt x="113" y="240"/>
                    <a:pt x="106" y="235"/>
                  </a:cubicBezTo>
                  <a:cubicBezTo>
                    <a:pt x="102" y="232"/>
                    <a:pt x="97" y="230"/>
                    <a:pt x="91" y="229"/>
                  </a:cubicBezTo>
                  <a:cubicBezTo>
                    <a:pt x="86" y="228"/>
                    <a:pt x="81" y="227"/>
                    <a:pt x="77" y="226"/>
                  </a:cubicBezTo>
                  <a:cubicBezTo>
                    <a:pt x="75" y="226"/>
                    <a:pt x="73" y="226"/>
                    <a:pt x="70" y="226"/>
                  </a:cubicBezTo>
                  <a:cubicBezTo>
                    <a:pt x="61" y="226"/>
                    <a:pt x="49" y="228"/>
                    <a:pt x="39" y="228"/>
                  </a:cubicBezTo>
                  <a:cubicBezTo>
                    <a:pt x="26" y="228"/>
                    <a:pt x="13" y="236"/>
                    <a:pt x="4" y="247"/>
                  </a:cubicBezTo>
                  <a:cubicBezTo>
                    <a:pt x="4" y="248"/>
                    <a:pt x="4" y="248"/>
                    <a:pt x="4" y="248"/>
                  </a:cubicBezTo>
                  <a:cubicBezTo>
                    <a:pt x="4" y="247"/>
                    <a:pt x="4" y="247"/>
                    <a:pt x="4" y="247"/>
                  </a:cubicBezTo>
                  <a:cubicBezTo>
                    <a:pt x="4" y="247"/>
                    <a:pt x="4" y="247"/>
                    <a:pt x="4" y="247"/>
                  </a:cubicBezTo>
                  <a:cubicBezTo>
                    <a:pt x="4" y="248"/>
                    <a:pt x="4" y="248"/>
                    <a:pt x="4" y="248"/>
                  </a:cubicBezTo>
                  <a:cubicBezTo>
                    <a:pt x="5" y="249"/>
                    <a:pt x="5" y="249"/>
                    <a:pt x="5" y="249"/>
                  </a:cubicBezTo>
                  <a:cubicBezTo>
                    <a:pt x="6" y="248"/>
                    <a:pt x="6" y="248"/>
                    <a:pt x="6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4" y="227"/>
                    <a:pt x="2" y="155"/>
                    <a:pt x="2" y="93"/>
                  </a:cubicBezTo>
                  <a:cubicBezTo>
                    <a:pt x="2" y="57"/>
                    <a:pt x="2" y="23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4"/>
                    <a:pt x="4" y="5"/>
                  </a:cubicBezTo>
                  <a:cubicBezTo>
                    <a:pt x="7" y="9"/>
                    <a:pt x="14" y="11"/>
                    <a:pt x="24" y="13"/>
                  </a:cubicBezTo>
                  <a:cubicBezTo>
                    <a:pt x="33" y="15"/>
                    <a:pt x="46" y="17"/>
                    <a:pt x="59" y="17"/>
                  </a:cubicBezTo>
                  <a:cubicBezTo>
                    <a:pt x="73" y="17"/>
                    <a:pt x="86" y="15"/>
                    <a:pt x="96" y="13"/>
                  </a:cubicBezTo>
                  <a:cubicBezTo>
                    <a:pt x="101" y="12"/>
                    <a:pt x="105" y="11"/>
                    <a:pt x="108" y="9"/>
                  </a:cubicBezTo>
                  <a:cubicBezTo>
                    <a:pt x="111" y="8"/>
                    <a:pt x="114" y="6"/>
                    <a:pt x="115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4"/>
                    <a:pt x="113" y="4"/>
                    <a:pt x="113" y="4"/>
                  </a:cubicBezTo>
                  <a:lnTo>
                    <a:pt x="114" y="4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2983">
              <a:extLst>
                <a:ext uri="{FF2B5EF4-FFF2-40B4-BE49-F238E27FC236}">
                  <a16:creationId xmlns:a16="http://schemas.microsoft.com/office/drawing/2014/main" id="{36960D46-33FF-48CB-BE64-A82F388FC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1987"/>
              <a:ext cx="505" cy="1288"/>
            </a:xfrm>
            <a:custGeom>
              <a:avLst/>
              <a:gdLst>
                <a:gd name="T0" fmla="*/ 2000 w 202"/>
                <a:gd name="T1" fmla="*/ 8499 h 483"/>
                <a:gd name="T2" fmla="*/ 1970 w 202"/>
                <a:gd name="T3" fmla="*/ 8611 h 483"/>
                <a:gd name="T4" fmla="*/ 1458 w 202"/>
                <a:gd name="T5" fmla="*/ 9139 h 483"/>
                <a:gd name="T6" fmla="*/ 33 w 202"/>
                <a:gd name="T7" fmla="*/ 4245 h 483"/>
                <a:gd name="T8" fmla="*/ 363 w 202"/>
                <a:gd name="T9" fmla="*/ 1651 h 483"/>
                <a:gd name="T10" fmla="*/ 720 w 202"/>
                <a:gd name="T11" fmla="*/ 435 h 483"/>
                <a:gd name="T12" fmla="*/ 1250 w 202"/>
                <a:gd name="T13" fmla="*/ 77 h 483"/>
                <a:gd name="T14" fmla="*/ 2063 w 202"/>
                <a:gd name="T15" fmla="*/ 93 h 483"/>
                <a:gd name="T16" fmla="*/ 3033 w 202"/>
                <a:gd name="T17" fmla="*/ 1480 h 483"/>
                <a:gd name="T18" fmla="*/ 3083 w 202"/>
                <a:gd name="T19" fmla="*/ 2424 h 483"/>
                <a:gd name="T20" fmla="*/ 3020 w 202"/>
                <a:gd name="T21" fmla="*/ 3435 h 483"/>
                <a:gd name="T22" fmla="*/ 2988 w 202"/>
                <a:gd name="T23" fmla="*/ 3507 h 483"/>
                <a:gd name="T24" fmla="*/ 3033 w 202"/>
                <a:gd name="T25" fmla="*/ 3789 h 483"/>
                <a:gd name="T26" fmla="*/ 3033 w 202"/>
                <a:gd name="T27" fmla="*/ 3869 h 483"/>
                <a:gd name="T28" fmla="*/ 2270 w 202"/>
                <a:gd name="T29" fmla="*/ 6600 h 483"/>
                <a:gd name="T30" fmla="*/ 2270 w 202"/>
                <a:gd name="T31" fmla="*/ 6621 h 483"/>
                <a:gd name="T32" fmla="*/ 2270 w 202"/>
                <a:gd name="T33" fmla="*/ 6621 h 483"/>
                <a:gd name="T34" fmla="*/ 2300 w 202"/>
                <a:gd name="T35" fmla="*/ 7032 h 483"/>
                <a:gd name="T36" fmla="*/ 2313 w 202"/>
                <a:gd name="T37" fmla="*/ 7133 h 483"/>
                <a:gd name="T38" fmla="*/ 2083 w 202"/>
                <a:gd name="T39" fmla="*/ 7829 h 483"/>
                <a:gd name="T40" fmla="*/ 2000 w 202"/>
                <a:gd name="T41" fmla="*/ 7944 h 483"/>
                <a:gd name="T42" fmla="*/ 2333 w 202"/>
                <a:gd name="T43" fmla="*/ 7133 h 483"/>
                <a:gd name="T44" fmla="*/ 2313 w 202"/>
                <a:gd name="T45" fmla="*/ 6749 h 483"/>
                <a:gd name="T46" fmla="*/ 2300 w 202"/>
                <a:gd name="T47" fmla="*/ 6621 h 483"/>
                <a:gd name="T48" fmla="*/ 2283 w 202"/>
                <a:gd name="T49" fmla="*/ 6621 h 483"/>
                <a:gd name="T50" fmla="*/ 2283 w 202"/>
                <a:gd name="T51" fmla="*/ 6621 h 483"/>
                <a:gd name="T52" fmla="*/ 2300 w 202"/>
                <a:gd name="T53" fmla="*/ 6621 h 483"/>
                <a:gd name="T54" fmla="*/ 2300 w 202"/>
                <a:gd name="T55" fmla="*/ 6621 h 483"/>
                <a:gd name="T56" fmla="*/ 2300 w 202"/>
                <a:gd name="T57" fmla="*/ 6621 h 483"/>
                <a:gd name="T58" fmla="*/ 2300 w 202"/>
                <a:gd name="T59" fmla="*/ 6621 h 483"/>
                <a:gd name="T60" fmla="*/ 2500 w 202"/>
                <a:gd name="T61" fmla="*/ 6293 h 483"/>
                <a:gd name="T62" fmla="*/ 3050 w 202"/>
                <a:gd name="T63" fmla="*/ 3811 h 483"/>
                <a:gd name="T64" fmla="*/ 3000 w 202"/>
                <a:gd name="T65" fmla="*/ 3491 h 483"/>
                <a:gd name="T66" fmla="*/ 3050 w 202"/>
                <a:gd name="T67" fmla="*/ 3448 h 483"/>
                <a:gd name="T68" fmla="*/ 3095 w 202"/>
                <a:gd name="T69" fmla="*/ 2424 h 483"/>
                <a:gd name="T70" fmla="*/ 3050 w 202"/>
                <a:gd name="T71" fmla="*/ 1459 h 483"/>
                <a:gd name="T72" fmla="*/ 2063 w 202"/>
                <a:gd name="T73" fmla="*/ 56 h 483"/>
                <a:gd name="T74" fmla="*/ 1250 w 202"/>
                <a:gd name="T75" fmla="*/ 35 h 483"/>
                <a:gd name="T76" fmla="*/ 595 w 202"/>
                <a:gd name="T77" fmla="*/ 832 h 483"/>
                <a:gd name="T78" fmla="*/ 0 w 202"/>
                <a:gd name="T79" fmla="*/ 3891 h 483"/>
                <a:gd name="T80" fmla="*/ 783 w 202"/>
                <a:gd name="T81" fmla="*/ 8533 h 483"/>
                <a:gd name="T82" fmla="*/ 1988 w 202"/>
                <a:gd name="T83" fmla="*/ 8611 h 483"/>
                <a:gd name="T84" fmla="*/ 2020 w 202"/>
                <a:gd name="T85" fmla="*/ 8512 h 483"/>
                <a:gd name="T86" fmla="*/ 1813 w 202"/>
                <a:gd name="T87" fmla="*/ 7645 h 4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2" h="483">
                  <a:moveTo>
                    <a:pt x="115" y="404"/>
                  </a:moveTo>
                  <a:cubicBezTo>
                    <a:pt x="121" y="410"/>
                    <a:pt x="132" y="421"/>
                    <a:pt x="132" y="434"/>
                  </a:cubicBezTo>
                  <a:cubicBezTo>
                    <a:pt x="132" y="439"/>
                    <a:pt x="131" y="443"/>
                    <a:pt x="128" y="448"/>
                  </a:cubicBezTo>
                  <a:cubicBezTo>
                    <a:pt x="128" y="448"/>
                    <a:pt x="128" y="448"/>
                    <a:pt x="128" y="448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26" y="454"/>
                    <a:pt x="126" y="454"/>
                    <a:pt x="126" y="454"/>
                  </a:cubicBezTo>
                  <a:cubicBezTo>
                    <a:pt x="125" y="453"/>
                    <a:pt x="125" y="453"/>
                    <a:pt x="125" y="453"/>
                  </a:cubicBezTo>
                  <a:cubicBezTo>
                    <a:pt x="117" y="467"/>
                    <a:pt x="106" y="477"/>
                    <a:pt x="93" y="481"/>
                  </a:cubicBezTo>
                  <a:cubicBezTo>
                    <a:pt x="93" y="482"/>
                    <a:pt x="93" y="482"/>
                    <a:pt x="93" y="482"/>
                  </a:cubicBezTo>
                  <a:cubicBezTo>
                    <a:pt x="93" y="481"/>
                    <a:pt x="93" y="481"/>
                    <a:pt x="93" y="481"/>
                  </a:cubicBezTo>
                  <a:cubicBezTo>
                    <a:pt x="77" y="476"/>
                    <a:pt x="63" y="465"/>
                    <a:pt x="52" y="449"/>
                  </a:cubicBezTo>
                  <a:cubicBezTo>
                    <a:pt x="18" y="402"/>
                    <a:pt x="5" y="312"/>
                    <a:pt x="2" y="224"/>
                  </a:cubicBezTo>
                  <a:cubicBezTo>
                    <a:pt x="2" y="217"/>
                    <a:pt x="2" y="211"/>
                    <a:pt x="2" y="205"/>
                  </a:cubicBezTo>
                  <a:cubicBezTo>
                    <a:pt x="2" y="134"/>
                    <a:pt x="14" y="112"/>
                    <a:pt x="24" y="88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34" y="69"/>
                    <a:pt x="38" y="55"/>
                    <a:pt x="40" y="44"/>
                  </a:cubicBezTo>
                  <a:cubicBezTo>
                    <a:pt x="42" y="34"/>
                    <a:pt x="43" y="27"/>
                    <a:pt x="46" y="23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56" y="12"/>
                    <a:pt x="68" y="4"/>
                    <a:pt x="80" y="4"/>
                  </a:cubicBezTo>
                  <a:cubicBezTo>
                    <a:pt x="90" y="4"/>
                    <a:pt x="102" y="2"/>
                    <a:pt x="111" y="2"/>
                  </a:cubicBezTo>
                  <a:cubicBezTo>
                    <a:pt x="114" y="2"/>
                    <a:pt x="116" y="2"/>
                    <a:pt x="118" y="2"/>
                  </a:cubicBezTo>
                  <a:cubicBezTo>
                    <a:pt x="122" y="3"/>
                    <a:pt x="127" y="4"/>
                    <a:pt x="132" y="5"/>
                  </a:cubicBezTo>
                  <a:cubicBezTo>
                    <a:pt x="137" y="6"/>
                    <a:pt x="142" y="8"/>
                    <a:pt x="146" y="10"/>
                  </a:cubicBezTo>
                  <a:cubicBezTo>
                    <a:pt x="157" y="18"/>
                    <a:pt x="164" y="29"/>
                    <a:pt x="170" y="40"/>
                  </a:cubicBezTo>
                  <a:cubicBezTo>
                    <a:pt x="177" y="52"/>
                    <a:pt x="183" y="65"/>
                    <a:pt x="194" y="78"/>
                  </a:cubicBezTo>
                  <a:cubicBezTo>
                    <a:pt x="198" y="84"/>
                    <a:pt x="200" y="92"/>
                    <a:pt x="200" y="103"/>
                  </a:cubicBezTo>
                  <a:cubicBezTo>
                    <a:pt x="200" y="110"/>
                    <a:pt x="199" y="119"/>
                    <a:pt x="197" y="128"/>
                  </a:cubicBezTo>
                  <a:cubicBezTo>
                    <a:pt x="197" y="128"/>
                    <a:pt x="197" y="128"/>
                    <a:pt x="197" y="128"/>
                  </a:cubicBezTo>
                  <a:cubicBezTo>
                    <a:pt x="196" y="136"/>
                    <a:pt x="196" y="149"/>
                    <a:pt x="196" y="160"/>
                  </a:cubicBezTo>
                  <a:cubicBezTo>
                    <a:pt x="195" y="166"/>
                    <a:pt x="195" y="171"/>
                    <a:pt x="194" y="176"/>
                  </a:cubicBezTo>
                  <a:cubicBezTo>
                    <a:pt x="194" y="178"/>
                    <a:pt x="193" y="180"/>
                    <a:pt x="193" y="181"/>
                  </a:cubicBezTo>
                  <a:cubicBezTo>
                    <a:pt x="192" y="182"/>
                    <a:pt x="192" y="183"/>
                    <a:pt x="191" y="184"/>
                  </a:cubicBezTo>
                  <a:cubicBezTo>
                    <a:pt x="190" y="184"/>
                    <a:pt x="190" y="184"/>
                    <a:pt x="190" y="184"/>
                  </a:cubicBezTo>
                  <a:cubicBezTo>
                    <a:pt x="191" y="185"/>
                    <a:pt x="191" y="185"/>
                    <a:pt x="191" y="185"/>
                  </a:cubicBezTo>
                  <a:cubicBezTo>
                    <a:pt x="194" y="188"/>
                    <a:pt x="194" y="192"/>
                    <a:pt x="194" y="196"/>
                  </a:cubicBezTo>
                  <a:cubicBezTo>
                    <a:pt x="194" y="197"/>
                    <a:pt x="194" y="198"/>
                    <a:pt x="194" y="199"/>
                  </a:cubicBezTo>
                  <a:cubicBezTo>
                    <a:pt x="194" y="199"/>
                    <a:pt x="194" y="200"/>
                    <a:pt x="194" y="200"/>
                  </a:cubicBezTo>
                  <a:cubicBezTo>
                    <a:pt x="194" y="200"/>
                    <a:pt x="194" y="200"/>
                    <a:pt x="194" y="200"/>
                  </a:cubicBezTo>
                  <a:cubicBezTo>
                    <a:pt x="194" y="201"/>
                    <a:pt x="194" y="201"/>
                    <a:pt x="194" y="201"/>
                  </a:cubicBezTo>
                  <a:cubicBezTo>
                    <a:pt x="194" y="202"/>
                    <a:pt x="194" y="203"/>
                    <a:pt x="194" y="204"/>
                  </a:cubicBezTo>
                  <a:cubicBezTo>
                    <a:pt x="194" y="239"/>
                    <a:pt x="185" y="273"/>
                    <a:pt x="174" y="298"/>
                  </a:cubicBezTo>
                  <a:cubicBezTo>
                    <a:pt x="169" y="311"/>
                    <a:pt x="163" y="322"/>
                    <a:pt x="158" y="331"/>
                  </a:cubicBezTo>
                  <a:cubicBezTo>
                    <a:pt x="153" y="339"/>
                    <a:pt x="149" y="345"/>
                    <a:pt x="145" y="348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50"/>
                    <a:pt x="147" y="362"/>
                    <a:pt x="147" y="371"/>
                  </a:cubicBezTo>
                  <a:cubicBezTo>
                    <a:pt x="147" y="372"/>
                    <a:pt x="147" y="372"/>
                    <a:pt x="147" y="373"/>
                  </a:cubicBezTo>
                  <a:cubicBezTo>
                    <a:pt x="147" y="376"/>
                    <a:pt x="147" y="376"/>
                    <a:pt x="147" y="376"/>
                  </a:cubicBezTo>
                  <a:cubicBezTo>
                    <a:pt x="148" y="376"/>
                    <a:pt x="148" y="376"/>
                    <a:pt x="148" y="376"/>
                  </a:cubicBezTo>
                  <a:cubicBezTo>
                    <a:pt x="147" y="376"/>
                    <a:pt x="147" y="376"/>
                    <a:pt x="147" y="376"/>
                  </a:cubicBezTo>
                  <a:cubicBezTo>
                    <a:pt x="146" y="388"/>
                    <a:pt x="143" y="398"/>
                    <a:pt x="139" y="405"/>
                  </a:cubicBezTo>
                  <a:cubicBezTo>
                    <a:pt x="137" y="408"/>
                    <a:pt x="135" y="411"/>
                    <a:pt x="133" y="413"/>
                  </a:cubicBezTo>
                  <a:cubicBezTo>
                    <a:pt x="131" y="415"/>
                    <a:pt x="129" y="417"/>
                    <a:pt x="128" y="417"/>
                  </a:cubicBezTo>
                  <a:cubicBezTo>
                    <a:pt x="127" y="417"/>
                    <a:pt x="127" y="417"/>
                    <a:pt x="127" y="418"/>
                  </a:cubicBezTo>
                  <a:cubicBezTo>
                    <a:pt x="127" y="419"/>
                    <a:pt x="128" y="419"/>
                    <a:pt x="128" y="419"/>
                  </a:cubicBezTo>
                  <a:cubicBezTo>
                    <a:pt x="130" y="418"/>
                    <a:pt x="132" y="417"/>
                    <a:pt x="134" y="415"/>
                  </a:cubicBezTo>
                  <a:cubicBezTo>
                    <a:pt x="140" y="408"/>
                    <a:pt x="148" y="394"/>
                    <a:pt x="149" y="376"/>
                  </a:cubicBezTo>
                  <a:cubicBezTo>
                    <a:pt x="149" y="376"/>
                    <a:pt x="149" y="376"/>
                    <a:pt x="149" y="376"/>
                  </a:cubicBezTo>
                  <a:cubicBezTo>
                    <a:pt x="149" y="373"/>
                    <a:pt x="149" y="373"/>
                    <a:pt x="149" y="373"/>
                  </a:cubicBezTo>
                  <a:cubicBezTo>
                    <a:pt x="149" y="372"/>
                    <a:pt x="149" y="372"/>
                    <a:pt x="149" y="371"/>
                  </a:cubicBezTo>
                  <a:cubicBezTo>
                    <a:pt x="149" y="366"/>
                    <a:pt x="149" y="361"/>
                    <a:pt x="148" y="356"/>
                  </a:cubicBezTo>
                  <a:cubicBezTo>
                    <a:pt x="148" y="354"/>
                    <a:pt x="148" y="352"/>
                    <a:pt x="147" y="351"/>
                  </a:cubicBezTo>
                  <a:cubicBezTo>
                    <a:pt x="147" y="350"/>
                    <a:pt x="147" y="350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7" y="349"/>
                    <a:pt x="147" y="349"/>
                    <a:pt x="147" y="349"/>
                  </a:cubicBezTo>
                  <a:cubicBezTo>
                    <a:pt x="146" y="349"/>
                    <a:pt x="146" y="349"/>
                    <a:pt x="146" y="349"/>
                  </a:cubicBezTo>
                  <a:cubicBezTo>
                    <a:pt x="147" y="350"/>
                    <a:pt x="147" y="350"/>
                    <a:pt x="147" y="350"/>
                  </a:cubicBezTo>
                  <a:cubicBezTo>
                    <a:pt x="150" y="347"/>
                    <a:pt x="155" y="340"/>
                    <a:pt x="160" y="332"/>
                  </a:cubicBezTo>
                  <a:cubicBezTo>
                    <a:pt x="176" y="306"/>
                    <a:pt x="196" y="258"/>
                    <a:pt x="196" y="204"/>
                  </a:cubicBezTo>
                  <a:cubicBezTo>
                    <a:pt x="196" y="203"/>
                    <a:pt x="196" y="202"/>
                    <a:pt x="196" y="201"/>
                  </a:cubicBezTo>
                  <a:cubicBezTo>
                    <a:pt x="195" y="201"/>
                    <a:pt x="195" y="201"/>
                    <a:pt x="195" y="201"/>
                  </a:cubicBezTo>
                  <a:cubicBezTo>
                    <a:pt x="196" y="201"/>
                    <a:pt x="196" y="201"/>
                    <a:pt x="196" y="201"/>
                  </a:cubicBezTo>
                  <a:cubicBezTo>
                    <a:pt x="196" y="201"/>
                    <a:pt x="196" y="199"/>
                    <a:pt x="196" y="196"/>
                  </a:cubicBezTo>
                  <a:cubicBezTo>
                    <a:pt x="196" y="192"/>
                    <a:pt x="196" y="187"/>
                    <a:pt x="192" y="184"/>
                  </a:cubicBezTo>
                  <a:cubicBezTo>
                    <a:pt x="191" y="184"/>
                    <a:pt x="191" y="184"/>
                    <a:pt x="191" y="184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3" y="184"/>
                    <a:pt x="194" y="183"/>
                    <a:pt x="195" y="182"/>
                  </a:cubicBezTo>
                  <a:cubicBezTo>
                    <a:pt x="197" y="176"/>
                    <a:pt x="197" y="166"/>
                    <a:pt x="198" y="156"/>
                  </a:cubicBezTo>
                  <a:cubicBezTo>
                    <a:pt x="198" y="146"/>
                    <a:pt x="198" y="135"/>
                    <a:pt x="199" y="128"/>
                  </a:cubicBezTo>
                  <a:cubicBezTo>
                    <a:pt x="198" y="128"/>
                    <a:pt x="198" y="128"/>
                    <a:pt x="198" y="128"/>
                  </a:cubicBezTo>
                  <a:cubicBezTo>
                    <a:pt x="199" y="128"/>
                    <a:pt x="199" y="128"/>
                    <a:pt x="199" y="128"/>
                  </a:cubicBezTo>
                  <a:cubicBezTo>
                    <a:pt x="201" y="119"/>
                    <a:pt x="202" y="111"/>
                    <a:pt x="202" y="103"/>
                  </a:cubicBezTo>
                  <a:cubicBezTo>
                    <a:pt x="202" y="92"/>
                    <a:pt x="200" y="83"/>
                    <a:pt x="195" y="77"/>
                  </a:cubicBezTo>
                  <a:cubicBezTo>
                    <a:pt x="185" y="64"/>
                    <a:pt x="179" y="51"/>
                    <a:pt x="172" y="40"/>
                  </a:cubicBezTo>
                  <a:cubicBezTo>
                    <a:pt x="166" y="28"/>
                    <a:pt x="158" y="17"/>
                    <a:pt x="147" y="9"/>
                  </a:cubicBezTo>
                  <a:cubicBezTo>
                    <a:pt x="143" y="6"/>
                    <a:pt x="138" y="4"/>
                    <a:pt x="132" y="3"/>
                  </a:cubicBezTo>
                  <a:cubicBezTo>
                    <a:pt x="127" y="2"/>
                    <a:pt x="122" y="1"/>
                    <a:pt x="118" y="0"/>
                  </a:cubicBezTo>
                  <a:cubicBezTo>
                    <a:pt x="116" y="0"/>
                    <a:pt x="114" y="0"/>
                    <a:pt x="111" y="0"/>
                  </a:cubicBezTo>
                  <a:cubicBezTo>
                    <a:pt x="102" y="0"/>
                    <a:pt x="90" y="2"/>
                    <a:pt x="80" y="2"/>
                  </a:cubicBezTo>
                  <a:cubicBezTo>
                    <a:pt x="67" y="2"/>
                    <a:pt x="54" y="10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6"/>
                    <a:pt x="40" y="33"/>
                    <a:pt x="38" y="44"/>
                  </a:cubicBezTo>
                  <a:cubicBezTo>
                    <a:pt x="36" y="54"/>
                    <a:pt x="32" y="68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12" y="112"/>
                    <a:pt x="0" y="134"/>
                    <a:pt x="0" y="205"/>
                  </a:cubicBezTo>
                  <a:cubicBezTo>
                    <a:pt x="0" y="211"/>
                    <a:pt x="0" y="217"/>
                    <a:pt x="0" y="224"/>
                  </a:cubicBezTo>
                  <a:cubicBezTo>
                    <a:pt x="2" y="283"/>
                    <a:pt x="8" y="343"/>
                    <a:pt x="22" y="390"/>
                  </a:cubicBezTo>
                  <a:cubicBezTo>
                    <a:pt x="29" y="414"/>
                    <a:pt x="38" y="434"/>
                    <a:pt x="50" y="450"/>
                  </a:cubicBezTo>
                  <a:cubicBezTo>
                    <a:pt x="62" y="466"/>
                    <a:pt x="76" y="478"/>
                    <a:pt x="92" y="483"/>
                  </a:cubicBezTo>
                  <a:cubicBezTo>
                    <a:pt x="93" y="483"/>
                    <a:pt x="93" y="483"/>
                    <a:pt x="93" y="483"/>
                  </a:cubicBezTo>
                  <a:cubicBezTo>
                    <a:pt x="107" y="479"/>
                    <a:pt x="118" y="468"/>
                    <a:pt x="127" y="454"/>
                  </a:cubicBezTo>
                  <a:cubicBezTo>
                    <a:pt x="127" y="454"/>
                    <a:pt x="127" y="454"/>
                    <a:pt x="127" y="454"/>
                  </a:cubicBezTo>
                  <a:cubicBezTo>
                    <a:pt x="130" y="449"/>
                    <a:pt x="130" y="449"/>
                    <a:pt x="130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30" y="449"/>
                    <a:pt x="130" y="449"/>
                    <a:pt x="130" y="449"/>
                  </a:cubicBezTo>
                  <a:cubicBezTo>
                    <a:pt x="133" y="444"/>
                    <a:pt x="134" y="439"/>
                    <a:pt x="134" y="434"/>
                  </a:cubicBezTo>
                  <a:cubicBezTo>
                    <a:pt x="134" y="420"/>
                    <a:pt x="123" y="408"/>
                    <a:pt x="116" y="403"/>
                  </a:cubicBezTo>
                  <a:cubicBezTo>
                    <a:pt x="115" y="402"/>
                    <a:pt x="115" y="402"/>
                    <a:pt x="114" y="403"/>
                  </a:cubicBezTo>
                  <a:cubicBezTo>
                    <a:pt x="114" y="403"/>
                    <a:pt x="114" y="404"/>
                    <a:pt x="115" y="404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2984">
              <a:extLst>
                <a:ext uri="{FF2B5EF4-FFF2-40B4-BE49-F238E27FC236}">
                  <a16:creationId xmlns:a16="http://schemas.microsoft.com/office/drawing/2014/main" id="{A4C2898F-7890-4E27-9AB7-450736F54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3123"/>
              <a:ext cx="322" cy="594"/>
            </a:xfrm>
            <a:custGeom>
              <a:avLst/>
              <a:gdLst>
                <a:gd name="T0" fmla="*/ 884 w 129"/>
                <a:gd name="T1" fmla="*/ 1044 h 223"/>
                <a:gd name="T2" fmla="*/ 12 w 129"/>
                <a:gd name="T3" fmla="*/ 0 h 223"/>
                <a:gd name="T4" fmla="*/ 125 w 129"/>
                <a:gd name="T5" fmla="*/ 1249 h 223"/>
                <a:gd name="T6" fmla="*/ 155 w 129"/>
                <a:gd name="T7" fmla="*/ 3910 h 223"/>
                <a:gd name="T8" fmla="*/ 167 w 129"/>
                <a:gd name="T9" fmla="*/ 3932 h 223"/>
                <a:gd name="T10" fmla="*/ 155 w 129"/>
                <a:gd name="T11" fmla="*/ 3894 h 223"/>
                <a:gd name="T12" fmla="*/ 155 w 129"/>
                <a:gd name="T13" fmla="*/ 3932 h 223"/>
                <a:gd name="T14" fmla="*/ 499 w 129"/>
                <a:gd name="T15" fmla="*/ 4137 h 223"/>
                <a:gd name="T16" fmla="*/ 1725 w 129"/>
                <a:gd name="T17" fmla="*/ 4137 h 223"/>
                <a:gd name="T18" fmla="*/ 1994 w 129"/>
                <a:gd name="T19" fmla="*/ 3988 h 223"/>
                <a:gd name="T20" fmla="*/ 2007 w 129"/>
                <a:gd name="T21" fmla="*/ 3910 h 223"/>
                <a:gd name="T22" fmla="*/ 1994 w 129"/>
                <a:gd name="T23" fmla="*/ 3910 h 223"/>
                <a:gd name="T24" fmla="*/ 1994 w 129"/>
                <a:gd name="T25" fmla="*/ 3932 h 223"/>
                <a:gd name="T26" fmla="*/ 2007 w 129"/>
                <a:gd name="T27" fmla="*/ 3910 h 223"/>
                <a:gd name="T28" fmla="*/ 2007 w 129"/>
                <a:gd name="T29" fmla="*/ 2043 h 223"/>
                <a:gd name="T30" fmla="*/ 904 w 129"/>
                <a:gd name="T31" fmla="*/ 1044 h 223"/>
                <a:gd name="T32" fmla="*/ 884 w 129"/>
                <a:gd name="T33" fmla="*/ 1057 h 223"/>
                <a:gd name="T34" fmla="*/ 1820 w 129"/>
                <a:gd name="T35" fmla="*/ 1987 h 223"/>
                <a:gd name="T36" fmla="*/ 1994 w 129"/>
                <a:gd name="T37" fmla="*/ 2056 h 223"/>
                <a:gd name="T38" fmla="*/ 1974 w 129"/>
                <a:gd name="T39" fmla="*/ 3910 h 223"/>
                <a:gd name="T40" fmla="*/ 1994 w 129"/>
                <a:gd name="T41" fmla="*/ 3894 h 223"/>
                <a:gd name="T42" fmla="*/ 1974 w 129"/>
                <a:gd name="T43" fmla="*/ 3894 h 223"/>
                <a:gd name="T44" fmla="*/ 1974 w 129"/>
                <a:gd name="T45" fmla="*/ 3932 h 223"/>
                <a:gd name="T46" fmla="*/ 1974 w 129"/>
                <a:gd name="T47" fmla="*/ 3932 h 223"/>
                <a:gd name="T48" fmla="*/ 1662 w 129"/>
                <a:gd name="T49" fmla="*/ 4102 h 223"/>
                <a:gd name="T50" fmla="*/ 437 w 129"/>
                <a:gd name="T51" fmla="*/ 4102 h 223"/>
                <a:gd name="T52" fmla="*/ 200 w 129"/>
                <a:gd name="T53" fmla="*/ 3966 h 223"/>
                <a:gd name="T54" fmla="*/ 167 w 129"/>
                <a:gd name="T55" fmla="*/ 3932 h 223"/>
                <a:gd name="T56" fmla="*/ 187 w 129"/>
                <a:gd name="T57" fmla="*/ 3910 h 223"/>
                <a:gd name="T58" fmla="*/ 167 w 129"/>
                <a:gd name="T59" fmla="*/ 3894 h 223"/>
                <a:gd name="T60" fmla="*/ 167 w 129"/>
                <a:gd name="T61" fmla="*/ 3910 h 223"/>
                <a:gd name="T62" fmla="*/ 155 w 129"/>
                <a:gd name="T63" fmla="*/ 1454 h 223"/>
                <a:gd name="T64" fmla="*/ 30 w 129"/>
                <a:gd name="T65" fmla="*/ 21 h 223"/>
                <a:gd name="T66" fmla="*/ 12 w 129"/>
                <a:gd name="T67" fmla="*/ 21 h 223"/>
                <a:gd name="T68" fmla="*/ 884 w 129"/>
                <a:gd name="T69" fmla="*/ 1057 h 223"/>
                <a:gd name="T70" fmla="*/ 884 w 129"/>
                <a:gd name="T71" fmla="*/ 1057 h 22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29" h="223">
                  <a:moveTo>
                    <a:pt x="57" y="56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34" y="48"/>
                    <a:pt x="16" y="28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4"/>
                    <a:pt x="8" y="47"/>
                    <a:pt x="8" y="66"/>
                  </a:cubicBezTo>
                  <a:cubicBezTo>
                    <a:pt x="8" y="70"/>
                    <a:pt x="8" y="73"/>
                    <a:pt x="8" y="77"/>
                  </a:cubicBezTo>
                  <a:cubicBezTo>
                    <a:pt x="8" y="134"/>
                    <a:pt x="9" y="169"/>
                    <a:pt x="10" y="207"/>
                  </a:cubicBezTo>
                  <a:cubicBezTo>
                    <a:pt x="10" y="207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0" y="209"/>
                    <a:pt x="10" y="210"/>
                    <a:pt x="11" y="211"/>
                  </a:cubicBezTo>
                  <a:cubicBezTo>
                    <a:pt x="14" y="215"/>
                    <a:pt x="22" y="217"/>
                    <a:pt x="32" y="219"/>
                  </a:cubicBezTo>
                  <a:cubicBezTo>
                    <a:pt x="42" y="221"/>
                    <a:pt x="55" y="223"/>
                    <a:pt x="69" y="223"/>
                  </a:cubicBezTo>
                  <a:cubicBezTo>
                    <a:pt x="86" y="223"/>
                    <a:pt x="100" y="221"/>
                    <a:pt x="111" y="219"/>
                  </a:cubicBezTo>
                  <a:cubicBezTo>
                    <a:pt x="117" y="217"/>
                    <a:pt x="121" y="216"/>
                    <a:pt x="124" y="214"/>
                  </a:cubicBezTo>
                  <a:cubicBezTo>
                    <a:pt x="126" y="213"/>
                    <a:pt x="127" y="212"/>
                    <a:pt x="128" y="211"/>
                  </a:cubicBezTo>
                  <a:cubicBezTo>
                    <a:pt x="129" y="210"/>
                    <a:pt x="129" y="209"/>
                    <a:pt x="129" y="208"/>
                  </a:cubicBezTo>
                  <a:cubicBezTo>
                    <a:pt x="129" y="207"/>
                    <a:pt x="129" y="207"/>
                    <a:pt x="129" y="207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28" y="207"/>
                    <a:pt x="128" y="207"/>
                    <a:pt x="128" y="207"/>
                  </a:cubicBezTo>
                  <a:cubicBezTo>
                    <a:pt x="128" y="208"/>
                    <a:pt x="128" y="208"/>
                    <a:pt x="128" y="208"/>
                  </a:cubicBezTo>
                  <a:cubicBezTo>
                    <a:pt x="128" y="208"/>
                    <a:pt x="128" y="208"/>
                    <a:pt x="128" y="208"/>
                  </a:cubicBezTo>
                  <a:cubicBezTo>
                    <a:pt x="129" y="207"/>
                    <a:pt x="129" y="207"/>
                    <a:pt x="129" y="207"/>
                  </a:cubicBezTo>
                  <a:cubicBezTo>
                    <a:pt x="129" y="207"/>
                    <a:pt x="129" y="207"/>
                    <a:pt x="129" y="207"/>
                  </a:cubicBezTo>
                  <a:cubicBezTo>
                    <a:pt x="129" y="109"/>
                    <a:pt x="129" y="109"/>
                    <a:pt x="129" y="109"/>
                  </a:cubicBezTo>
                  <a:cubicBezTo>
                    <a:pt x="129" y="109"/>
                    <a:pt x="129" y="108"/>
                    <a:pt x="129" y="108"/>
                  </a:cubicBezTo>
                  <a:cubicBezTo>
                    <a:pt x="125" y="106"/>
                    <a:pt x="122" y="105"/>
                    <a:pt x="118" y="103"/>
                  </a:cubicBezTo>
                  <a:cubicBezTo>
                    <a:pt x="99" y="94"/>
                    <a:pt x="78" y="78"/>
                    <a:pt x="58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76" y="79"/>
                    <a:pt x="98" y="95"/>
                    <a:pt x="117" y="105"/>
                  </a:cubicBezTo>
                  <a:cubicBezTo>
                    <a:pt x="121" y="107"/>
                    <a:pt x="124" y="108"/>
                    <a:pt x="128" y="110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207"/>
                    <a:pt x="127" y="207"/>
                    <a:pt x="127" y="207"/>
                  </a:cubicBezTo>
                  <a:cubicBezTo>
                    <a:pt x="128" y="207"/>
                    <a:pt x="128" y="207"/>
                    <a:pt x="128" y="207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7" y="207"/>
                    <a:pt x="127" y="207"/>
                    <a:pt x="127" y="207"/>
                  </a:cubicBezTo>
                  <a:cubicBezTo>
                    <a:pt x="127" y="208"/>
                    <a:pt x="127" y="208"/>
                    <a:pt x="127" y="208"/>
                  </a:cubicBezTo>
                  <a:cubicBezTo>
                    <a:pt x="128" y="208"/>
                    <a:pt x="128" y="208"/>
                    <a:pt x="128" y="208"/>
                  </a:cubicBezTo>
                  <a:cubicBezTo>
                    <a:pt x="127" y="208"/>
                    <a:pt x="127" y="208"/>
                    <a:pt x="127" y="208"/>
                  </a:cubicBezTo>
                  <a:cubicBezTo>
                    <a:pt x="127" y="208"/>
                    <a:pt x="127" y="209"/>
                    <a:pt x="126" y="210"/>
                  </a:cubicBezTo>
                  <a:cubicBezTo>
                    <a:pt x="124" y="213"/>
                    <a:pt x="117" y="216"/>
                    <a:pt x="107" y="217"/>
                  </a:cubicBezTo>
                  <a:cubicBezTo>
                    <a:pt x="97" y="219"/>
                    <a:pt x="84" y="221"/>
                    <a:pt x="69" y="221"/>
                  </a:cubicBezTo>
                  <a:cubicBezTo>
                    <a:pt x="53" y="221"/>
                    <a:pt x="39" y="219"/>
                    <a:pt x="28" y="217"/>
                  </a:cubicBezTo>
                  <a:cubicBezTo>
                    <a:pt x="23" y="215"/>
                    <a:pt x="19" y="214"/>
                    <a:pt x="16" y="212"/>
                  </a:cubicBezTo>
                  <a:cubicBezTo>
                    <a:pt x="14" y="211"/>
                    <a:pt x="13" y="211"/>
                    <a:pt x="13" y="210"/>
                  </a:cubicBezTo>
                  <a:cubicBezTo>
                    <a:pt x="12" y="209"/>
                    <a:pt x="12" y="208"/>
                    <a:pt x="12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2" y="207"/>
                    <a:pt x="12" y="207"/>
                    <a:pt x="12" y="207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11" y="206"/>
                    <a:pt x="11" y="206"/>
                    <a:pt x="11" y="206"/>
                  </a:cubicBezTo>
                  <a:cubicBezTo>
                    <a:pt x="11" y="206"/>
                    <a:pt x="11" y="206"/>
                    <a:pt x="11" y="206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7"/>
                    <a:pt x="12" y="207"/>
                    <a:pt x="12" y="207"/>
                  </a:cubicBezTo>
                  <a:cubicBezTo>
                    <a:pt x="11" y="168"/>
                    <a:pt x="10" y="134"/>
                    <a:pt x="10" y="77"/>
                  </a:cubicBezTo>
                  <a:cubicBezTo>
                    <a:pt x="10" y="73"/>
                    <a:pt x="10" y="70"/>
                    <a:pt x="10" y="66"/>
                  </a:cubicBezTo>
                  <a:cubicBezTo>
                    <a:pt x="10" y="47"/>
                    <a:pt x="7" y="24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29"/>
                    <a:pt x="32" y="49"/>
                    <a:pt x="56" y="57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6" y="56"/>
                    <a:pt x="56" y="56"/>
                    <a:pt x="56" y="56"/>
                  </a:cubicBezTo>
                  <a:lnTo>
                    <a:pt x="57" y="56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2985">
              <a:extLst>
                <a:ext uri="{FF2B5EF4-FFF2-40B4-BE49-F238E27FC236}">
                  <a16:creationId xmlns:a16="http://schemas.microsoft.com/office/drawing/2014/main" id="{ECAD9A18-DF2D-443B-9697-CB6663405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176"/>
              <a:ext cx="197" cy="128"/>
            </a:xfrm>
            <a:custGeom>
              <a:avLst/>
              <a:gdLst>
                <a:gd name="T0" fmla="*/ 1100 w 79"/>
                <a:gd name="T1" fmla="*/ 307 h 48"/>
                <a:gd name="T2" fmla="*/ 1120 w 79"/>
                <a:gd name="T3" fmla="*/ 320 h 48"/>
                <a:gd name="T4" fmla="*/ 1224 w 79"/>
                <a:gd name="T5" fmla="*/ 35 h 48"/>
                <a:gd name="T6" fmla="*/ 1224 w 79"/>
                <a:gd name="T7" fmla="*/ 21 h 48"/>
                <a:gd name="T8" fmla="*/ 1212 w 79"/>
                <a:gd name="T9" fmla="*/ 0 h 48"/>
                <a:gd name="T10" fmla="*/ 1057 w 79"/>
                <a:gd name="T11" fmla="*/ 0 h 48"/>
                <a:gd name="T12" fmla="*/ 496 w 79"/>
                <a:gd name="T13" fmla="*/ 21 h 48"/>
                <a:gd name="T14" fmla="*/ 137 w 79"/>
                <a:gd name="T15" fmla="*/ 35 h 48"/>
                <a:gd name="T16" fmla="*/ 75 w 79"/>
                <a:gd name="T17" fmla="*/ 77 h 48"/>
                <a:gd name="T18" fmla="*/ 0 w 79"/>
                <a:gd name="T19" fmla="*/ 456 h 48"/>
                <a:gd name="T20" fmla="*/ 42 w 79"/>
                <a:gd name="T21" fmla="*/ 717 h 48"/>
                <a:gd name="T22" fmla="*/ 199 w 79"/>
                <a:gd name="T23" fmla="*/ 875 h 48"/>
                <a:gd name="T24" fmla="*/ 496 w 79"/>
                <a:gd name="T25" fmla="*/ 909 h 48"/>
                <a:gd name="T26" fmla="*/ 915 w 79"/>
                <a:gd name="T27" fmla="*/ 909 h 48"/>
                <a:gd name="T28" fmla="*/ 933 w 79"/>
                <a:gd name="T29" fmla="*/ 909 h 48"/>
                <a:gd name="T30" fmla="*/ 1120 w 79"/>
                <a:gd name="T31" fmla="*/ 320 h 48"/>
                <a:gd name="T32" fmla="*/ 1100 w 79"/>
                <a:gd name="T33" fmla="*/ 307 h 48"/>
                <a:gd name="T34" fmla="*/ 1120 w 79"/>
                <a:gd name="T35" fmla="*/ 320 h 48"/>
                <a:gd name="T36" fmla="*/ 1100 w 79"/>
                <a:gd name="T37" fmla="*/ 307 h 48"/>
                <a:gd name="T38" fmla="*/ 1087 w 79"/>
                <a:gd name="T39" fmla="*/ 307 h 48"/>
                <a:gd name="T40" fmla="*/ 903 w 79"/>
                <a:gd name="T41" fmla="*/ 888 h 48"/>
                <a:gd name="T42" fmla="*/ 915 w 79"/>
                <a:gd name="T43" fmla="*/ 888 h 48"/>
                <a:gd name="T44" fmla="*/ 915 w 79"/>
                <a:gd name="T45" fmla="*/ 875 h 48"/>
                <a:gd name="T46" fmla="*/ 496 w 79"/>
                <a:gd name="T47" fmla="*/ 875 h 48"/>
                <a:gd name="T48" fmla="*/ 199 w 79"/>
                <a:gd name="T49" fmla="*/ 832 h 48"/>
                <a:gd name="T50" fmla="*/ 75 w 79"/>
                <a:gd name="T51" fmla="*/ 704 h 48"/>
                <a:gd name="T52" fmla="*/ 30 w 79"/>
                <a:gd name="T53" fmla="*/ 456 h 48"/>
                <a:gd name="T54" fmla="*/ 75 w 79"/>
                <a:gd name="T55" fmla="*/ 192 h 48"/>
                <a:gd name="T56" fmla="*/ 105 w 79"/>
                <a:gd name="T57" fmla="*/ 93 h 48"/>
                <a:gd name="T58" fmla="*/ 137 w 79"/>
                <a:gd name="T59" fmla="*/ 77 h 48"/>
                <a:gd name="T60" fmla="*/ 496 w 79"/>
                <a:gd name="T61" fmla="*/ 56 h 48"/>
                <a:gd name="T62" fmla="*/ 1057 w 79"/>
                <a:gd name="T63" fmla="*/ 35 h 48"/>
                <a:gd name="T64" fmla="*/ 1212 w 79"/>
                <a:gd name="T65" fmla="*/ 35 h 48"/>
                <a:gd name="T66" fmla="*/ 1212 w 79"/>
                <a:gd name="T67" fmla="*/ 21 h 48"/>
                <a:gd name="T68" fmla="*/ 1194 w 79"/>
                <a:gd name="T69" fmla="*/ 21 h 48"/>
                <a:gd name="T70" fmla="*/ 1087 w 79"/>
                <a:gd name="T71" fmla="*/ 307 h 48"/>
                <a:gd name="T72" fmla="*/ 1087 w 79"/>
                <a:gd name="T73" fmla="*/ 307 h 48"/>
                <a:gd name="T74" fmla="*/ 1100 w 79"/>
                <a:gd name="T75" fmla="*/ 307 h 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9" h="48">
                  <a:moveTo>
                    <a:pt x="71" y="16"/>
                  </a:moveTo>
                  <a:cubicBezTo>
                    <a:pt x="72" y="17"/>
                    <a:pt x="72" y="17"/>
                    <a:pt x="72" y="17"/>
                  </a:cubicBezTo>
                  <a:cubicBezTo>
                    <a:pt x="74" y="11"/>
                    <a:pt x="77" y="6"/>
                    <a:pt x="79" y="2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5" y="0"/>
                    <a:pt x="72" y="0"/>
                    <a:pt x="68" y="0"/>
                  </a:cubicBezTo>
                  <a:cubicBezTo>
                    <a:pt x="57" y="0"/>
                    <a:pt x="44" y="1"/>
                    <a:pt x="32" y="1"/>
                  </a:cubicBezTo>
                  <a:cubicBezTo>
                    <a:pt x="21" y="1"/>
                    <a:pt x="12" y="1"/>
                    <a:pt x="9" y="2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2" y="8"/>
                    <a:pt x="0" y="16"/>
                    <a:pt x="0" y="24"/>
                  </a:cubicBezTo>
                  <a:cubicBezTo>
                    <a:pt x="0" y="29"/>
                    <a:pt x="1" y="34"/>
                    <a:pt x="3" y="38"/>
                  </a:cubicBezTo>
                  <a:cubicBezTo>
                    <a:pt x="5" y="42"/>
                    <a:pt x="8" y="45"/>
                    <a:pt x="13" y="46"/>
                  </a:cubicBezTo>
                  <a:cubicBezTo>
                    <a:pt x="17" y="47"/>
                    <a:pt x="24" y="47"/>
                    <a:pt x="32" y="48"/>
                  </a:cubicBezTo>
                  <a:cubicBezTo>
                    <a:pt x="41" y="48"/>
                    <a:pt x="51" y="48"/>
                    <a:pt x="59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4" y="36"/>
                    <a:pt x="68" y="26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26"/>
                    <a:pt x="62" y="35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1" y="46"/>
                    <a:pt x="41" y="46"/>
                    <a:pt x="32" y="46"/>
                  </a:cubicBezTo>
                  <a:cubicBezTo>
                    <a:pt x="24" y="45"/>
                    <a:pt x="17" y="45"/>
                    <a:pt x="13" y="44"/>
                  </a:cubicBezTo>
                  <a:cubicBezTo>
                    <a:pt x="9" y="43"/>
                    <a:pt x="7" y="41"/>
                    <a:pt x="5" y="37"/>
                  </a:cubicBezTo>
                  <a:cubicBezTo>
                    <a:pt x="3" y="33"/>
                    <a:pt x="2" y="29"/>
                    <a:pt x="2" y="24"/>
                  </a:cubicBezTo>
                  <a:cubicBezTo>
                    <a:pt x="2" y="19"/>
                    <a:pt x="3" y="14"/>
                    <a:pt x="5" y="10"/>
                  </a:cubicBezTo>
                  <a:cubicBezTo>
                    <a:pt x="5" y="8"/>
                    <a:pt x="6" y="7"/>
                    <a:pt x="7" y="5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2" y="3"/>
                    <a:pt x="21" y="3"/>
                    <a:pt x="32" y="3"/>
                  </a:cubicBezTo>
                  <a:cubicBezTo>
                    <a:pt x="44" y="3"/>
                    <a:pt x="57" y="2"/>
                    <a:pt x="68" y="2"/>
                  </a:cubicBezTo>
                  <a:cubicBezTo>
                    <a:pt x="72" y="2"/>
                    <a:pt x="75" y="2"/>
                    <a:pt x="78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5" y="6"/>
                    <a:pt x="73" y="10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lnTo>
                    <a:pt x="71" y="16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2986">
              <a:extLst>
                <a:ext uri="{FF2B5EF4-FFF2-40B4-BE49-F238E27FC236}">
                  <a16:creationId xmlns:a16="http://schemas.microsoft.com/office/drawing/2014/main" id="{D4F9B196-43B0-4E03-B665-92272BDB2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043"/>
              <a:ext cx="207" cy="120"/>
            </a:xfrm>
            <a:custGeom>
              <a:avLst/>
              <a:gdLst>
                <a:gd name="T0" fmla="*/ 1257 w 83"/>
                <a:gd name="T1" fmla="*/ 21 h 45"/>
                <a:gd name="T2" fmla="*/ 1274 w 83"/>
                <a:gd name="T3" fmla="*/ 35 h 45"/>
                <a:gd name="T4" fmla="*/ 1274 w 83"/>
                <a:gd name="T5" fmla="*/ 35 h 45"/>
                <a:gd name="T6" fmla="*/ 1287 w 83"/>
                <a:gd name="T7" fmla="*/ 0 h 45"/>
                <a:gd name="T8" fmla="*/ 1274 w 83"/>
                <a:gd name="T9" fmla="*/ 0 h 45"/>
                <a:gd name="T10" fmla="*/ 1120 w 83"/>
                <a:gd name="T11" fmla="*/ 0 h 45"/>
                <a:gd name="T12" fmla="*/ 125 w 83"/>
                <a:gd name="T13" fmla="*/ 21 h 45"/>
                <a:gd name="T14" fmla="*/ 125 w 83"/>
                <a:gd name="T15" fmla="*/ 21 h 45"/>
                <a:gd name="T16" fmla="*/ 30 w 83"/>
                <a:gd name="T17" fmla="*/ 171 h 45"/>
                <a:gd name="T18" fmla="*/ 0 w 83"/>
                <a:gd name="T19" fmla="*/ 419 h 45"/>
                <a:gd name="T20" fmla="*/ 30 w 83"/>
                <a:gd name="T21" fmla="*/ 661 h 45"/>
                <a:gd name="T22" fmla="*/ 167 w 83"/>
                <a:gd name="T23" fmla="*/ 819 h 45"/>
                <a:gd name="T24" fmla="*/ 559 w 83"/>
                <a:gd name="T25" fmla="*/ 832 h 45"/>
                <a:gd name="T26" fmla="*/ 1070 w 83"/>
                <a:gd name="T27" fmla="*/ 853 h 45"/>
                <a:gd name="T28" fmla="*/ 1087 w 83"/>
                <a:gd name="T29" fmla="*/ 832 h 45"/>
                <a:gd name="T30" fmla="*/ 1195 w 83"/>
                <a:gd name="T31" fmla="*/ 320 h 45"/>
                <a:gd name="T32" fmla="*/ 1274 w 83"/>
                <a:gd name="T33" fmla="*/ 35 h 45"/>
                <a:gd name="T34" fmla="*/ 1257 w 83"/>
                <a:gd name="T35" fmla="*/ 21 h 45"/>
                <a:gd name="T36" fmla="*/ 1274 w 83"/>
                <a:gd name="T37" fmla="*/ 35 h 45"/>
                <a:gd name="T38" fmla="*/ 1257 w 83"/>
                <a:gd name="T39" fmla="*/ 21 h 45"/>
                <a:gd name="T40" fmla="*/ 1257 w 83"/>
                <a:gd name="T41" fmla="*/ 0 h 45"/>
                <a:gd name="T42" fmla="*/ 1162 w 83"/>
                <a:gd name="T43" fmla="*/ 307 h 45"/>
                <a:gd name="T44" fmla="*/ 1057 w 83"/>
                <a:gd name="T45" fmla="*/ 819 h 45"/>
                <a:gd name="T46" fmla="*/ 1070 w 83"/>
                <a:gd name="T47" fmla="*/ 832 h 45"/>
                <a:gd name="T48" fmla="*/ 1070 w 83"/>
                <a:gd name="T49" fmla="*/ 819 h 45"/>
                <a:gd name="T50" fmla="*/ 559 w 83"/>
                <a:gd name="T51" fmla="*/ 797 h 45"/>
                <a:gd name="T52" fmla="*/ 167 w 83"/>
                <a:gd name="T53" fmla="*/ 776 h 45"/>
                <a:gd name="T54" fmla="*/ 62 w 83"/>
                <a:gd name="T55" fmla="*/ 648 h 45"/>
                <a:gd name="T56" fmla="*/ 30 w 83"/>
                <a:gd name="T57" fmla="*/ 419 h 45"/>
                <a:gd name="T58" fmla="*/ 62 w 83"/>
                <a:gd name="T59" fmla="*/ 192 h 45"/>
                <a:gd name="T60" fmla="*/ 137 w 83"/>
                <a:gd name="T61" fmla="*/ 35 h 45"/>
                <a:gd name="T62" fmla="*/ 125 w 83"/>
                <a:gd name="T63" fmla="*/ 35 h 45"/>
                <a:gd name="T64" fmla="*/ 125 w 83"/>
                <a:gd name="T65" fmla="*/ 56 h 45"/>
                <a:gd name="T66" fmla="*/ 1120 w 83"/>
                <a:gd name="T67" fmla="*/ 35 h 45"/>
                <a:gd name="T68" fmla="*/ 1274 w 83"/>
                <a:gd name="T69" fmla="*/ 35 h 45"/>
                <a:gd name="T70" fmla="*/ 1274 w 83"/>
                <a:gd name="T71" fmla="*/ 21 h 45"/>
                <a:gd name="T72" fmla="*/ 1257 w 83"/>
                <a:gd name="T73" fmla="*/ 0 h 45"/>
                <a:gd name="T74" fmla="*/ 1257 w 83"/>
                <a:gd name="T75" fmla="*/ 0 h 45"/>
                <a:gd name="T76" fmla="*/ 1257 w 83"/>
                <a:gd name="T77" fmla="*/ 0 h 45"/>
                <a:gd name="T78" fmla="*/ 1257 w 83"/>
                <a:gd name="T79" fmla="*/ 21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3" h="45">
                  <a:moveTo>
                    <a:pt x="81" y="1"/>
                  </a:move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3" y="1"/>
                    <a:pt x="83" y="1"/>
                    <a:pt x="83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9" y="0"/>
                    <a:pt x="76" y="0"/>
                    <a:pt x="72" y="0"/>
                  </a:cubicBezTo>
                  <a:cubicBezTo>
                    <a:pt x="47" y="0"/>
                    <a:pt x="1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2"/>
                    <a:pt x="3" y="5"/>
                    <a:pt x="2" y="9"/>
                  </a:cubicBezTo>
                  <a:cubicBezTo>
                    <a:pt x="0" y="13"/>
                    <a:pt x="0" y="17"/>
                    <a:pt x="0" y="22"/>
                  </a:cubicBezTo>
                  <a:cubicBezTo>
                    <a:pt x="0" y="26"/>
                    <a:pt x="0" y="31"/>
                    <a:pt x="2" y="35"/>
                  </a:cubicBezTo>
                  <a:cubicBezTo>
                    <a:pt x="4" y="39"/>
                    <a:pt x="7" y="42"/>
                    <a:pt x="11" y="43"/>
                  </a:cubicBezTo>
                  <a:cubicBezTo>
                    <a:pt x="15" y="43"/>
                    <a:pt x="24" y="44"/>
                    <a:pt x="36" y="44"/>
                  </a:cubicBezTo>
                  <a:cubicBezTo>
                    <a:pt x="47" y="44"/>
                    <a:pt x="60" y="45"/>
                    <a:pt x="69" y="45"/>
                  </a:cubicBezTo>
                  <a:cubicBezTo>
                    <a:pt x="69" y="45"/>
                    <a:pt x="70" y="44"/>
                    <a:pt x="70" y="44"/>
                  </a:cubicBezTo>
                  <a:cubicBezTo>
                    <a:pt x="74" y="32"/>
                    <a:pt x="76" y="24"/>
                    <a:pt x="77" y="17"/>
                  </a:cubicBezTo>
                  <a:cubicBezTo>
                    <a:pt x="78" y="10"/>
                    <a:pt x="79" y="5"/>
                    <a:pt x="82" y="2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7" y="4"/>
                    <a:pt x="76" y="9"/>
                    <a:pt x="75" y="16"/>
                  </a:cubicBezTo>
                  <a:cubicBezTo>
                    <a:pt x="74" y="23"/>
                    <a:pt x="72" y="32"/>
                    <a:pt x="68" y="43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0" y="43"/>
                    <a:pt x="47" y="42"/>
                    <a:pt x="36" y="42"/>
                  </a:cubicBezTo>
                  <a:cubicBezTo>
                    <a:pt x="24" y="42"/>
                    <a:pt x="15" y="41"/>
                    <a:pt x="11" y="41"/>
                  </a:cubicBezTo>
                  <a:cubicBezTo>
                    <a:pt x="8" y="40"/>
                    <a:pt x="6" y="38"/>
                    <a:pt x="4" y="34"/>
                  </a:cubicBezTo>
                  <a:cubicBezTo>
                    <a:pt x="2" y="31"/>
                    <a:pt x="2" y="26"/>
                    <a:pt x="2" y="22"/>
                  </a:cubicBezTo>
                  <a:cubicBezTo>
                    <a:pt x="2" y="17"/>
                    <a:pt x="2" y="13"/>
                    <a:pt x="4" y="10"/>
                  </a:cubicBezTo>
                  <a:cubicBezTo>
                    <a:pt x="5" y="6"/>
                    <a:pt x="7" y="4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7" y="2"/>
                    <a:pt x="47" y="2"/>
                    <a:pt x="72" y="2"/>
                  </a:cubicBezTo>
                  <a:cubicBezTo>
                    <a:pt x="76" y="2"/>
                    <a:pt x="79" y="2"/>
                    <a:pt x="82" y="2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2987">
              <a:extLst>
                <a:ext uri="{FF2B5EF4-FFF2-40B4-BE49-F238E27FC236}">
                  <a16:creationId xmlns:a16="http://schemas.microsoft.com/office/drawing/2014/main" id="{E53FB628-0D84-4E93-807C-560758727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2" y="1925"/>
              <a:ext cx="218" cy="278"/>
            </a:xfrm>
            <a:custGeom>
              <a:avLst/>
              <a:gdLst>
                <a:gd name="T0" fmla="*/ 867 w 87"/>
                <a:gd name="T1" fmla="*/ 1451 h 104"/>
                <a:gd name="T2" fmla="*/ 1055 w 87"/>
                <a:gd name="T3" fmla="*/ 1986 h 104"/>
                <a:gd name="T4" fmla="*/ 1288 w 87"/>
                <a:gd name="T5" fmla="*/ 1679 h 104"/>
                <a:gd name="T6" fmla="*/ 1305 w 87"/>
                <a:gd name="T7" fmla="*/ 1128 h 104"/>
                <a:gd name="T8" fmla="*/ 1085 w 87"/>
                <a:gd name="T9" fmla="*/ 957 h 104"/>
                <a:gd name="T10" fmla="*/ 692 w 87"/>
                <a:gd name="T11" fmla="*/ 1072 h 104"/>
                <a:gd name="T12" fmla="*/ 867 w 87"/>
                <a:gd name="T13" fmla="*/ 1451 h 104"/>
                <a:gd name="T14" fmla="*/ 897 w 87"/>
                <a:gd name="T15" fmla="*/ 1430 h 104"/>
                <a:gd name="T16" fmla="*/ 709 w 87"/>
                <a:gd name="T17" fmla="*/ 1085 h 104"/>
                <a:gd name="T18" fmla="*/ 1085 w 87"/>
                <a:gd name="T19" fmla="*/ 994 h 104"/>
                <a:gd name="T20" fmla="*/ 1275 w 87"/>
                <a:gd name="T21" fmla="*/ 1144 h 104"/>
                <a:gd name="T22" fmla="*/ 1255 w 87"/>
                <a:gd name="T23" fmla="*/ 1644 h 104"/>
                <a:gd name="T24" fmla="*/ 1055 w 87"/>
                <a:gd name="T25" fmla="*/ 1965 h 104"/>
                <a:gd name="T26" fmla="*/ 897 w 87"/>
                <a:gd name="T27" fmla="*/ 1430 h 104"/>
                <a:gd name="T28" fmla="*/ 629 w 87"/>
                <a:gd name="T29" fmla="*/ 914 h 104"/>
                <a:gd name="T30" fmla="*/ 992 w 87"/>
                <a:gd name="T31" fmla="*/ 671 h 104"/>
                <a:gd name="T32" fmla="*/ 1067 w 87"/>
                <a:gd name="T33" fmla="*/ 422 h 104"/>
                <a:gd name="T34" fmla="*/ 880 w 87"/>
                <a:gd name="T35" fmla="*/ 0 h 104"/>
                <a:gd name="T36" fmla="*/ 0 w 87"/>
                <a:gd name="T37" fmla="*/ 307 h 104"/>
                <a:gd name="T38" fmla="*/ 20 w 87"/>
                <a:gd name="T39" fmla="*/ 321 h 104"/>
                <a:gd name="T40" fmla="*/ 83 w 87"/>
                <a:gd name="T41" fmla="*/ 286 h 104"/>
                <a:gd name="T42" fmla="*/ 333 w 87"/>
                <a:gd name="T43" fmla="*/ 535 h 104"/>
                <a:gd name="T44" fmla="*/ 616 w 87"/>
                <a:gd name="T45" fmla="*/ 936 h 104"/>
                <a:gd name="T46" fmla="*/ 629 w 87"/>
                <a:gd name="T47" fmla="*/ 914 h 104"/>
                <a:gd name="T48" fmla="*/ 363 w 87"/>
                <a:gd name="T49" fmla="*/ 500 h 104"/>
                <a:gd name="T50" fmla="*/ 83 w 87"/>
                <a:gd name="T51" fmla="*/ 265 h 104"/>
                <a:gd name="T52" fmla="*/ 20 w 87"/>
                <a:gd name="T53" fmla="*/ 307 h 104"/>
                <a:gd name="T54" fmla="*/ 566 w 87"/>
                <a:gd name="T55" fmla="*/ 94 h 104"/>
                <a:gd name="T56" fmla="*/ 867 w 87"/>
                <a:gd name="T57" fmla="*/ 35 h 104"/>
                <a:gd name="T58" fmla="*/ 867 w 87"/>
                <a:gd name="T59" fmla="*/ 35 h 104"/>
                <a:gd name="T60" fmla="*/ 1035 w 87"/>
                <a:gd name="T61" fmla="*/ 422 h 104"/>
                <a:gd name="T62" fmla="*/ 992 w 87"/>
                <a:gd name="T63" fmla="*/ 650 h 104"/>
                <a:gd name="T64" fmla="*/ 616 w 87"/>
                <a:gd name="T65" fmla="*/ 914 h 104"/>
                <a:gd name="T66" fmla="*/ 629 w 87"/>
                <a:gd name="T67" fmla="*/ 914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7" h="104">
                  <a:moveTo>
                    <a:pt x="56" y="76"/>
                  </a:moveTo>
                  <a:cubicBezTo>
                    <a:pt x="55" y="76"/>
                    <a:pt x="55" y="76"/>
                    <a:pt x="55" y="76"/>
                  </a:cubicBezTo>
                  <a:cubicBezTo>
                    <a:pt x="60" y="85"/>
                    <a:pt x="64" y="94"/>
                    <a:pt x="66" y="103"/>
                  </a:cubicBezTo>
                  <a:cubicBezTo>
                    <a:pt x="66" y="103"/>
                    <a:pt x="67" y="104"/>
                    <a:pt x="67" y="104"/>
                  </a:cubicBezTo>
                  <a:cubicBezTo>
                    <a:pt x="67" y="104"/>
                    <a:pt x="68" y="104"/>
                    <a:pt x="68" y="103"/>
                  </a:cubicBezTo>
                  <a:cubicBezTo>
                    <a:pt x="72" y="96"/>
                    <a:pt x="77" y="90"/>
                    <a:pt x="82" y="88"/>
                  </a:cubicBezTo>
                  <a:cubicBezTo>
                    <a:pt x="86" y="85"/>
                    <a:pt x="87" y="80"/>
                    <a:pt x="87" y="75"/>
                  </a:cubicBezTo>
                  <a:cubicBezTo>
                    <a:pt x="87" y="70"/>
                    <a:pt x="86" y="64"/>
                    <a:pt x="83" y="59"/>
                  </a:cubicBezTo>
                  <a:cubicBezTo>
                    <a:pt x="80" y="54"/>
                    <a:pt x="76" y="50"/>
                    <a:pt x="71" y="50"/>
                  </a:cubicBezTo>
                  <a:cubicBezTo>
                    <a:pt x="70" y="50"/>
                    <a:pt x="70" y="50"/>
                    <a:pt x="69" y="50"/>
                  </a:cubicBezTo>
                  <a:cubicBezTo>
                    <a:pt x="63" y="50"/>
                    <a:pt x="57" y="51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8" y="63"/>
                    <a:pt x="52" y="70"/>
                    <a:pt x="55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4" y="69"/>
                    <a:pt x="50" y="62"/>
                    <a:pt x="46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58" y="53"/>
                    <a:pt x="63" y="52"/>
                    <a:pt x="69" y="52"/>
                  </a:cubicBezTo>
                  <a:cubicBezTo>
                    <a:pt x="69" y="52"/>
                    <a:pt x="70" y="52"/>
                    <a:pt x="71" y="52"/>
                  </a:cubicBezTo>
                  <a:cubicBezTo>
                    <a:pt x="75" y="52"/>
                    <a:pt x="78" y="55"/>
                    <a:pt x="81" y="60"/>
                  </a:cubicBezTo>
                  <a:cubicBezTo>
                    <a:pt x="84" y="64"/>
                    <a:pt x="85" y="70"/>
                    <a:pt x="85" y="75"/>
                  </a:cubicBezTo>
                  <a:cubicBezTo>
                    <a:pt x="85" y="80"/>
                    <a:pt x="84" y="84"/>
                    <a:pt x="80" y="86"/>
                  </a:cubicBezTo>
                  <a:cubicBezTo>
                    <a:pt x="76" y="89"/>
                    <a:pt x="70" y="95"/>
                    <a:pt x="66" y="102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6" y="93"/>
                    <a:pt x="62" y="84"/>
                    <a:pt x="57" y="75"/>
                  </a:cubicBezTo>
                  <a:lnTo>
                    <a:pt x="56" y="76"/>
                  </a:lnTo>
                  <a:close/>
                  <a:moveTo>
                    <a:pt x="40" y="48"/>
                  </a:moveTo>
                  <a:cubicBezTo>
                    <a:pt x="40" y="49"/>
                    <a:pt x="40" y="49"/>
                    <a:pt x="40" y="49"/>
                  </a:cubicBezTo>
                  <a:cubicBezTo>
                    <a:pt x="45" y="45"/>
                    <a:pt x="53" y="41"/>
                    <a:pt x="63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2"/>
                    <a:pt x="68" y="27"/>
                    <a:pt x="68" y="22"/>
                  </a:cubicBezTo>
                  <a:cubicBezTo>
                    <a:pt x="68" y="18"/>
                    <a:pt x="67" y="13"/>
                    <a:pt x="65" y="10"/>
                  </a:cubicBezTo>
                  <a:cubicBezTo>
                    <a:pt x="63" y="6"/>
                    <a:pt x="60" y="2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20" y="2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" y="18"/>
                    <a:pt x="16" y="22"/>
                    <a:pt x="21" y="28"/>
                  </a:cubicBezTo>
                  <a:cubicBezTo>
                    <a:pt x="27" y="33"/>
                    <a:pt x="33" y="41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5" y="40"/>
                    <a:pt x="29" y="32"/>
                    <a:pt x="23" y="26"/>
                  </a:cubicBezTo>
                  <a:cubicBezTo>
                    <a:pt x="17" y="20"/>
                    <a:pt x="11" y="16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1" y="11"/>
                    <a:pt x="25" y="7"/>
                    <a:pt x="36" y="5"/>
                  </a:cubicBezTo>
                  <a:cubicBezTo>
                    <a:pt x="41" y="4"/>
                    <a:pt x="46" y="3"/>
                    <a:pt x="50" y="3"/>
                  </a:cubicBezTo>
                  <a:cubicBezTo>
                    <a:pt x="53" y="2"/>
                    <a:pt x="55" y="2"/>
                    <a:pt x="55" y="2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9" y="4"/>
                    <a:pt x="61" y="7"/>
                    <a:pt x="63" y="10"/>
                  </a:cubicBezTo>
                  <a:cubicBezTo>
                    <a:pt x="65" y="14"/>
                    <a:pt x="66" y="18"/>
                    <a:pt x="66" y="22"/>
                  </a:cubicBezTo>
                  <a:cubicBezTo>
                    <a:pt x="66" y="27"/>
                    <a:pt x="64" y="32"/>
                    <a:pt x="62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52" y="39"/>
                    <a:pt x="44" y="44"/>
                    <a:pt x="39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2988">
              <a:extLst>
                <a:ext uri="{FF2B5EF4-FFF2-40B4-BE49-F238E27FC236}">
                  <a16:creationId xmlns:a16="http://schemas.microsoft.com/office/drawing/2014/main" id="{208F675F-978A-48B9-8609-03C8E6F28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560"/>
              <a:ext cx="783" cy="795"/>
            </a:xfrm>
            <a:custGeom>
              <a:avLst/>
              <a:gdLst>
                <a:gd name="T0" fmla="*/ 1689 w 313"/>
                <a:gd name="T1" fmla="*/ 5087 h 298"/>
                <a:gd name="T2" fmla="*/ 1784 w 313"/>
                <a:gd name="T3" fmla="*/ 4597 h 298"/>
                <a:gd name="T4" fmla="*/ 2054 w 313"/>
                <a:gd name="T5" fmla="*/ 3473 h 298"/>
                <a:gd name="T6" fmla="*/ 2116 w 313"/>
                <a:gd name="T7" fmla="*/ 3268 h 298"/>
                <a:gd name="T8" fmla="*/ 2179 w 313"/>
                <a:gd name="T9" fmla="*/ 3073 h 298"/>
                <a:gd name="T10" fmla="*/ 2221 w 313"/>
                <a:gd name="T11" fmla="*/ 2945 h 298"/>
                <a:gd name="T12" fmla="*/ 2304 w 313"/>
                <a:gd name="T13" fmla="*/ 2791 h 298"/>
                <a:gd name="T14" fmla="*/ 2367 w 313"/>
                <a:gd name="T15" fmla="*/ 2641 h 298"/>
                <a:gd name="T16" fmla="*/ 2442 w 313"/>
                <a:gd name="T17" fmla="*/ 2526 h 298"/>
                <a:gd name="T18" fmla="*/ 2504 w 313"/>
                <a:gd name="T19" fmla="*/ 2428 h 298"/>
                <a:gd name="T20" fmla="*/ 2584 w 313"/>
                <a:gd name="T21" fmla="*/ 2313 h 298"/>
                <a:gd name="T22" fmla="*/ 2584 w 313"/>
                <a:gd name="T23" fmla="*/ 2313 h 298"/>
                <a:gd name="T24" fmla="*/ 4663 w 313"/>
                <a:gd name="T25" fmla="*/ 1899 h 298"/>
                <a:gd name="T26" fmla="*/ 4818 w 313"/>
                <a:gd name="T27" fmla="*/ 1233 h 298"/>
                <a:gd name="T28" fmla="*/ 3943 w 313"/>
                <a:gd name="T29" fmla="*/ 1046 h 298"/>
                <a:gd name="T30" fmla="*/ 4726 w 313"/>
                <a:gd name="T31" fmla="*/ 947 h 298"/>
                <a:gd name="T32" fmla="*/ 4756 w 313"/>
                <a:gd name="T33" fmla="*/ 93 h 298"/>
                <a:gd name="T34" fmla="*/ 1438 w 313"/>
                <a:gd name="T35" fmla="*/ 93 h 298"/>
                <a:gd name="T36" fmla="*/ 1408 w 313"/>
                <a:gd name="T37" fmla="*/ 136 h 298"/>
                <a:gd name="T38" fmla="*/ 1396 w 313"/>
                <a:gd name="T39" fmla="*/ 93 h 298"/>
                <a:gd name="T40" fmla="*/ 896 w 313"/>
                <a:gd name="T41" fmla="*/ 0 h 298"/>
                <a:gd name="T42" fmla="*/ 488 w 313"/>
                <a:gd name="T43" fmla="*/ 1971 h 298"/>
                <a:gd name="T44" fmla="*/ 595 w 313"/>
                <a:gd name="T45" fmla="*/ 2198 h 298"/>
                <a:gd name="T46" fmla="*/ 595 w 313"/>
                <a:gd name="T47" fmla="*/ 2428 h 298"/>
                <a:gd name="T48" fmla="*/ 363 w 313"/>
                <a:gd name="T49" fmla="*/ 3175 h 298"/>
                <a:gd name="T50" fmla="*/ 50 w 313"/>
                <a:gd name="T51" fmla="*/ 5637 h 298"/>
                <a:gd name="T52" fmla="*/ 595 w 313"/>
                <a:gd name="T53" fmla="*/ 2428 h 298"/>
                <a:gd name="T54" fmla="*/ 613 w 313"/>
                <a:gd name="T55" fmla="*/ 2428 h 298"/>
                <a:gd name="T56" fmla="*/ 625 w 313"/>
                <a:gd name="T57" fmla="*/ 2198 h 298"/>
                <a:gd name="T58" fmla="*/ 500 w 313"/>
                <a:gd name="T59" fmla="*/ 1958 h 298"/>
                <a:gd name="T60" fmla="*/ 876 w 313"/>
                <a:gd name="T61" fmla="*/ 21 h 298"/>
                <a:gd name="T62" fmla="*/ 1396 w 313"/>
                <a:gd name="T63" fmla="*/ 136 h 298"/>
                <a:gd name="T64" fmla="*/ 1396 w 313"/>
                <a:gd name="T65" fmla="*/ 136 h 298"/>
                <a:gd name="T66" fmla="*/ 1396 w 313"/>
                <a:gd name="T67" fmla="*/ 136 h 298"/>
                <a:gd name="T68" fmla="*/ 1396 w 313"/>
                <a:gd name="T69" fmla="*/ 136 h 298"/>
                <a:gd name="T70" fmla="*/ 1426 w 313"/>
                <a:gd name="T71" fmla="*/ 136 h 298"/>
                <a:gd name="T72" fmla="*/ 2084 w 313"/>
                <a:gd name="T73" fmla="*/ 93 h 298"/>
                <a:gd name="T74" fmla="*/ 4743 w 313"/>
                <a:gd name="T75" fmla="*/ 136 h 298"/>
                <a:gd name="T76" fmla="*/ 4713 w 313"/>
                <a:gd name="T77" fmla="*/ 910 h 298"/>
                <a:gd name="T78" fmla="*/ 3930 w 313"/>
                <a:gd name="T79" fmla="*/ 1046 h 298"/>
                <a:gd name="T80" fmla="*/ 4713 w 313"/>
                <a:gd name="T81" fmla="*/ 1160 h 298"/>
                <a:gd name="T82" fmla="*/ 4788 w 313"/>
                <a:gd name="T83" fmla="*/ 1254 h 298"/>
                <a:gd name="T84" fmla="*/ 4663 w 313"/>
                <a:gd name="T85" fmla="*/ 1878 h 298"/>
                <a:gd name="T86" fmla="*/ 2567 w 313"/>
                <a:gd name="T87" fmla="*/ 2278 h 298"/>
                <a:gd name="T88" fmla="*/ 2567 w 313"/>
                <a:gd name="T89" fmla="*/ 2278 h 298"/>
                <a:gd name="T90" fmla="*/ 2504 w 313"/>
                <a:gd name="T91" fmla="*/ 2369 h 298"/>
                <a:gd name="T92" fmla="*/ 2429 w 313"/>
                <a:gd name="T93" fmla="*/ 2484 h 298"/>
                <a:gd name="T94" fmla="*/ 2379 w 313"/>
                <a:gd name="T95" fmla="*/ 2561 h 298"/>
                <a:gd name="T96" fmla="*/ 2304 w 313"/>
                <a:gd name="T97" fmla="*/ 2697 h 298"/>
                <a:gd name="T98" fmla="*/ 2241 w 313"/>
                <a:gd name="T99" fmla="*/ 2847 h 298"/>
                <a:gd name="T100" fmla="*/ 2191 w 313"/>
                <a:gd name="T101" fmla="*/ 2924 h 298"/>
                <a:gd name="T102" fmla="*/ 2129 w 313"/>
                <a:gd name="T103" fmla="*/ 3116 h 298"/>
                <a:gd name="T104" fmla="*/ 2066 w 313"/>
                <a:gd name="T105" fmla="*/ 3303 h 298"/>
                <a:gd name="T106" fmla="*/ 1991 w 313"/>
                <a:gd name="T107" fmla="*/ 3572 h 298"/>
                <a:gd name="T108" fmla="*/ 1771 w 313"/>
                <a:gd name="T109" fmla="*/ 4597 h 298"/>
                <a:gd name="T110" fmla="*/ 1676 w 313"/>
                <a:gd name="T111" fmla="*/ 4954 h 298"/>
                <a:gd name="T112" fmla="*/ 1689 w 313"/>
                <a:gd name="T113" fmla="*/ 5168 h 298"/>
                <a:gd name="T114" fmla="*/ 1784 w 313"/>
                <a:gd name="T115" fmla="*/ 5509 h 29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13" h="298">
                  <a:moveTo>
                    <a:pt x="114" y="290"/>
                  </a:moveTo>
                  <a:cubicBezTo>
                    <a:pt x="111" y="284"/>
                    <a:pt x="109" y="278"/>
                    <a:pt x="109" y="272"/>
                  </a:cubicBezTo>
                  <a:cubicBezTo>
                    <a:pt x="109" y="272"/>
                    <a:pt x="109" y="272"/>
                    <a:pt x="109" y="272"/>
                  </a:cubicBezTo>
                  <a:cubicBezTo>
                    <a:pt x="108" y="270"/>
                    <a:pt x="108" y="269"/>
                    <a:pt x="108" y="268"/>
                  </a:cubicBezTo>
                  <a:cubicBezTo>
                    <a:pt x="108" y="267"/>
                    <a:pt x="108" y="266"/>
                    <a:pt x="108" y="265"/>
                  </a:cubicBezTo>
                  <a:cubicBezTo>
                    <a:pt x="109" y="264"/>
                    <a:pt x="109" y="263"/>
                    <a:pt x="109" y="262"/>
                  </a:cubicBezTo>
                  <a:cubicBezTo>
                    <a:pt x="109" y="262"/>
                    <a:pt x="109" y="262"/>
                    <a:pt x="109" y="262"/>
                  </a:cubicBezTo>
                  <a:cubicBezTo>
                    <a:pt x="110" y="256"/>
                    <a:pt x="112" y="250"/>
                    <a:pt x="114" y="242"/>
                  </a:cubicBezTo>
                  <a:cubicBezTo>
                    <a:pt x="114" y="242"/>
                    <a:pt x="114" y="242"/>
                    <a:pt x="114" y="242"/>
                  </a:cubicBezTo>
                  <a:cubicBezTo>
                    <a:pt x="117" y="223"/>
                    <a:pt x="123" y="207"/>
                    <a:pt x="129" y="188"/>
                  </a:cubicBezTo>
                  <a:cubicBezTo>
                    <a:pt x="129" y="188"/>
                    <a:pt x="129" y="188"/>
                    <a:pt x="129" y="188"/>
                  </a:cubicBezTo>
                  <a:cubicBezTo>
                    <a:pt x="130" y="186"/>
                    <a:pt x="130" y="184"/>
                    <a:pt x="131" y="183"/>
                  </a:cubicBezTo>
                  <a:cubicBezTo>
                    <a:pt x="131" y="182"/>
                    <a:pt x="132" y="181"/>
                    <a:pt x="132" y="181"/>
                  </a:cubicBezTo>
                  <a:cubicBezTo>
                    <a:pt x="132" y="179"/>
                    <a:pt x="133" y="178"/>
                    <a:pt x="133" y="177"/>
                  </a:cubicBezTo>
                  <a:cubicBezTo>
                    <a:pt x="133" y="176"/>
                    <a:pt x="134" y="176"/>
                    <a:pt x="134" y="175"/>
                  </a:cubicBezTo>
                  <a:cubicBezTo>
                    <a:pt x="134" y="174"/>
                    <a:pt x="135" y="173"/>
                    <a:pt x="135" y="172"/>
                  </a:cubicBezTo>
                  <a:cubicBezTo>
                    <a:pt x="135" y="171"/>
                    <a:pt x="135" y="170"/>
                    <a:pt x="136" y="170"/>
                  </a:cubicBezTo>
                  <a:cubicBezTo>
                    <a:pt x="136" y="169"/>
                    <a:pt x="137" y="168"/>
                    <a:pt x="137" y="167"/>
                  </a:cubicBezTo>
                  <a:cubicBezTo>
                    <a:pt x="137" y="166"/>
                    <a:pt x="138" y="165"/>
                    <a:pt x="138" y="165"/>
                  </a:cubicBezTo>
                  <a:cubicBezTo>
                    <a:pt x="138" y="164"/>
                    <a:pt x="139" y="163"/>
                    <a:pt x="139" y="162"/>
                  </a:cubicBezTo>
                  <a:cubicBezTo>
                    <a:pt x="139" y="161"/>
                    <a:pt x="140" y="161"/>
                    <a:pt x="140" y="160"/>
                  </a:cubicBezTo>
                  <a:cubicBezTo>
                    <a:pt x="140" y="159"/>
                    <a:pt x="141" y="158"/>
                    <a:pt x="141" y="157"/>
                  </a:cubicBezTo>
                  <a:cubicBezTo>
                    <a:pt x="141" y="157"/>
                    <a:pt x="142" y="156"/>
                    <a:pt x="142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3" y="155"/>
                    <a:pt x="143" y="154"/>
                    <a:pt x="143" y="153"/>
                  </a:cubicBezTo>
                  <a:cubicBezTo>
                    <a:pt x="144" y="152"/>
                    <a:pt x="144" y="152"/>
                    <a:pt x="144" y="151"/>
                  </a:cubicBezTo>
                  <a:cubicBezTo>
                    <a:pt x="145" y="150"/>
                    <a:pt x="145" y="150"/>
                    <a:pt x="146" y="149"/>
                  </a:cubicBezTo>
                  <a:cubicBezTo>
                    <a:pt x="146" y="148"/>
                    <a:pt x="146" y="148"/>
                    <a:pt x="147" y="147"/>
                  </a:cubicBezTo>
                  <a:cubicBezTo>
                    <a:pt x="147" y="146"/>
                    <a:pt x="147" y="146"/>
                    <a:pt x="148" y="145"/>
                  </a:cubicBezTo>
                  <a:cubicBezTo>
                    <a:pt x="148" y="144"/>
                    <a:pt x="149" y="144"/>
                    <a:pt x="149" y="143"/>
                  </a:cubicBezTo>
                  <a:cubicBezTo>
                    <a:pt x="149" y="142"/>
                    <a:pt x="150" y="142"/>
                    <a:pt x="150" y="141"/>
                  </a:cubicBezTo>
                  <a:cubicBezTo>
                    <a:pt x="151" y="141"/>
                    <a:pt x="151" y="140"/>
                    <a:pt x="151" y="139"/>
                  </a:cubicBezTo>
                  <a:cubicBezTo>
                    <a:pt x="152" y="139"/>
                    <a:pt x="152" y="138"/>
                    <a:pt x="153" y="137"/>
                  </a:cubicBezTo>
                  <a:cubicBezTo>
                    <a:pt x="153" y="137"/>
                    <a:pt x="153" y="136"/>
                    <a:pt x="154" y="136"/>
                  </a:cubicBezTo>
                  <a:cubicBezTo>
                    <a:pt x="154" y="135"/>
                    <a:pt x="155" y="135"/>
                    <a:pt x="155" y="134"/>
                  </a:cubicBezTo>
                  <a:cubicBezTo>
                    <a:pt x="155" y="134"/>
                    <a:pt x="156" y="133"/>
                    <a:pt x="156" y="133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7" y="132"/>
                    <a:pt x="157" y="131"/>
                    <a:pt x="157" y="131"/>
                  </a:cubicBezTo>
                  <a:cubicBezTo>
                    <a:pt x="158" y="130"/>
                    <a:pt x="158" y="130"/>
                    <a:pt x="159" y="130"/>
                  </a:cubicBezTo>
                  <a:cubicBezTo>
                    <a:pt x="159" y="129"/>
                    <a:pt x="160" y="128"/>
                    <a:pt x="160" y="128"/>
                  </a:cubicBezTo>
                  <a:cubicBezTo>
                    <a:pt x="160" y="127"/>
                    <a:pt x="161" y="127"/>
                    <a:pt x="161" y="127"/>
                  </a:cubicBezTo>
                  <a:cubicBezTo>
                    <a:pt x="162" y="126"/>
                    <a:pt x="162" y="126"/>
                    <a:pt x="163" y="125"/>
                  </a:cubicBezTo>
                  <a:cubicBezTo>
                    <a:pt x="163" y="125"/>
                    <a:pt x="163" y="124"/>
                    <a:pt x="164" y="124"/>
                  </a:cubicBezTo>
                  <a:cubicBezTo>
                    <a:pt x="164" y="123"/>
                    <a:pt x="165" y="123"/>
                    <a:pt x="165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5" y="122"/>
                    <a:pt x="165" y="122"/>
                    <a:pt x="165" y="122"/>
                  </a:cubicBezTo>
                  <a:cubicBezTo>
                    <a:pt x="165" y="122"/>
                    <a:pt x="165" y="122"/>
                    <a:pt x="165" y="122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87" y="102"/>
                    <a:pt x="211" y="97"/>
                    <a:pt x="235" y="97"/>
                  </a:cubicBezTo>
                  <a:cubicBezTo>
                    <a:pt x="255" y="97"/>
                    <a:pt x="275" y="100"/>
                    <a:pt x="292" y="100"/>
                  </a:cubicBezTo>
                  <a:cubicBezTo>
                    <a:pt x="294" y="100"/>
                    <a:pt x="296" y="100"/>
                    <a:pt x="298" y="100"/>
                  </a:cubicBezTo>
                  <a:cubicBezTo>
                    <a:pt x="298" y="100"/>
                    <a:pt x="298" y="100"/>
                    <a:pt x="298" y="100"/>
                  </a:cubicBezTo>
                  <a:cubicBezTo>
                    <a:pt x="302" y="99"/>
                    <a:pt x="305" y="95"/>
                    <a:pt x="307" y="91"/>
                  </a:cubicBezTo>
                  <a:cubicBezTo>
                    <a:pt x="309" y="87"/>
                    <a:pt x="310" y="81"/>
                    <a:pt x="310" y="76"/>
                  </a:cubicBezTo>
                  <a:cubicBezTo>
                    <a:pt x="310" y="72"/>
                    <a:pt x="309" y="68"/>
                    <a:pt x="308" y="65"/>
                  </a:cubicBezTo>
                  <a:cubicBezTo>
                    <a:pt x="307" y="62"/>
                    <a:pt x="305" y="60"/>
                    <a:pt x="302" y="59"/>
                  </a:cubicBezTo>
                  <a:cubicBezTo>
                    <a:pt x="302" y="59"/>
                    <a:pt x="302" y="59"/>
                    <a:pt x="302" y="59"/>
                  </a:cubicBezTo>
                  <a:cubicBezTo>
                    <a:pt x="302" y="59"/>
                    <a:pt x="291" y="56"/>
                    <a:pt x="252" y="54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2" y="56"/>
                    <a:pt x="252" y="56"/>
                    <a:pt x="252" y="56"/>
                  </a:cubicBezTo>
                  <a:cubicBezTo>
                    <a:pt x="252" y="56"/>
                    <a:pt x="254" y="56"/>
                    <a:pt x="257" y="56"/>
                  </a:cubicBezTo>
                  <a:cubicBezTo>
                    <a:pt x="265" y="54"/>
                    <a:pt x="285" y="51"/>
                    <a:pt x="302" y="50"/>
                  </a:cubicBezTo>
                  <a:cubicBezTo>
                    <a:pt x="302" y="50"/>
                    <a:pt x="302" y="50"/>
                    <a:pt x="302" y="50"/>
                  </a:cubicBezTo>
                  <a:cubicBezTo>
                    <a:pt x="306" y="50"/>
                    <a:pt x="308" y="46"/>
                    <a:pt x="310" y="42"/>
                  </a:cubicBezTo>
                  <a:cubicBezTo>
                    <a:pt x="312" y="38"/>
                    <a:pt x="313" y="32"/>
                    <a:pt x="313" y="27"/>
                  </a:cubicBezTo>
                  <a:cubicBezTo>
                    <a:pt x="313" y="22"/>
                    <a:pt x="312" y="17"/>
                    <a:pt x="311" y="13"/>
                  </a:cubicBezTo>
                  <a:cubicBezTo>
                    <a:pt x="309" y="9"/>
                    <a:pt x="307" y="6"/>
                    <a:pt x="304" y="5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268" y="5"/>
                    <a:pt x="219" y="2"/>
                    <a:pt x="176" y="2"/>
                  </a:cubicBezTo>
                  <a:cubicBezTo>
                    <a:pt x="161" y="2"/>
                    <a:pt x="146" y="2"/>
                    <a:pt x="133" y="3"/>
                  </a:cubicBezTo>
                  <a:cubicBezTo>
                    <a:pt x="116" y="4"/>
                    <a:pt x="103" y="5"/>
                    <a:pt x="92" y="5"/>
                  </a:cubicBezTo>
                  <a:cubicBezTo>
                    <a:pt x="91" y="5"/>
                    <a:pt x="91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5"/>
                    <a:pt x="90" y="5"/>
                    <a:pt x="89" y="5"/>
                  </a:cubicBezTo>
                  <a:cubicBezTo>
                    <a:pt x="75" y="5"/>
                    <a:pt x="65" y="3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1" y="7"/>
                    <a:pt x="26" y="26"/>
                    <a:pt x="26" y="64"/>
                  </a:cubicBezTo>
                  <a:cubicBezTo>
                    <a:pt x="26" y="75"/>
                    <a:pt x="27" y="88"/>
                    <a:pt x="31" y="103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6" y="107"/>
                    <a:pt x="38" y="110"/>
                    <a:pt x="38" y="116"/>
                  </a:cubicBezTo>
                  <a:cubicBezTo>
                    <a:pt x="38" y="119"/>
                    <a:pt x="38" y="123"/>
                    <a:pt x="37" y="127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7" y="127"/>
                    <a:pt x="37" y="127"/>
                    <a:pt x="37" y="128"/>
                  </a:cubicBezTo>
                  <a:cubicBezTo>
                    <a:pt x="35" y="137"/>
                    <a:pt x="30" y="149"/>
                    <a:pt x="23" y="167"/>
                  </a:cubicBezTo>
                  <a:cubicBezTo>
                    <a:pt x="7" y="206"/>
                    <a:pt x="0" y="249"/>
                    <a:pt x="0" y="286"/>
                  </a:cubicBezTo>
                  <a:cubicBezTo>
                    <a:pt x="0" y="289"/>
                    <a:pt x="1" y="293"/>
                    <a:pt x="1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2" y="298"/>
                    <a:pt x="3" y="297"/>
                    <a:pt x="3" y="297"/>
                  </a:cubicBezTo>
                  <a:cubicBezTo>
                    <a:pt x="3" y="293"/>
                    <a:pt x="2" y="289"/>
                    <a:pt x="2" y="286"/>
                  </a:cubicBezTo>
                  <a:cubicBezTo>
                    <a:pt x="2" y="249"/>
                    <a:pt x="9" y="206"/>
                    <a:pt x="25" y="167"/>
                  </a:cubicBezTo>
                  <a:cubicBezTo>
                    <a:pt x="32" y="150"/>
                    <a:pt x="37" y="137"/>
                    <a:pt x="39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40" y="123"/>
                    <a:pt x="40" y="120"/>
                    <a:pt x="40" y="116"/>
                  </a:cubicBezTo>
                  <a:cubicBezTo>
                    <a:pt x="40" y="110"/>
                    <a:pt x="38" y="105"/>
                    <a:pt x="34" y="103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29" y="88"/>
                    <a:pt x="28" y="75"/>
                    <a:pt x="28" y="64"/>
                  </a:cubicBezTo>
                  <a:cubicBezTo>
                    <a:pt x="28" y="27"/>
                    <a:pt x="42" y="9"/>
                    <a:pt x="57" y="2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64" y="6"/>
                    <a:pt x="75" y="7"/>
                    <a:pt x="89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8"/>
                  </a:cubicBezTo>
                  <a:cubicBezTo>
                    <a:pt x="90" y="8"/>
                    <a:pt x="90" y="8"/>
                    <a:pt x="90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7"/>
                    <a:pt x="91" y="7"/>
                    <a:pt x="92" y="7"/>
                  </a:cubicBezTo>
                  <a:cubicBezTo>
                    <a:pt x="103" y="7"/>
                    <a:pt x="116" y="6"/>
                    <a:pt x="133" y="5"/>
                  </a:cubicBezTo>
                  <a:cubicBezTo>
                    <a:pt x="146" y="4"/>
                    <a:pt x="161" y="4"/>
                    <a:pt x="176" y="4"/>
                  </a:cubicBezTo>
                  <a:cubicBezTo>
                    <a:pt x="219" y="4"/>
                    <a:pt x="268" y="7"/>
                    <a:pt x="303" y="7"/>
                  </a:cubicBezTo>
                  <a:cubicBezTo>
                    <a:pt x="303" y="6"/>
                    <a:pt x="303" y="6"/>
                    <a:pt x="303" y="6"/>
                  </a:cubicBezTo>
                  <a:cubicBezTo>
                    <a:pt x="303" y="7"/>
                    <a:pt x="303" y="7"/>
                    <a:pt x="303" y="7"/>
                  </a:cubicBezTo>
                  <a:cubicBezTo>
                    <a:pt x="305" y="7"/>
                    <a:pt x="307" y="10"/>
                    <a:pt x="309" y="14"/>
                  </a:cubicBezTo>
                  <a:cubicBezTo>
                    <a:pt x="310" y="17"/>
                    <a:pt x="311" y="22"/>
                    <a:pt x="311" y="27"/>
                  </a:cubicBezTo>
                  <a:cubicBezTo>
                    <a:pt x="311" y="32"/>
                    <a:pt x="310" y="37"/>
                    <a:pt x="308" y="41"/>
                  </a:cubicBezTo>
                  <a:cubicBezTo>
                    <a:pt x="307" y="45"/>
                    <a:pt x="304" y="48"/>
                    <a:pt x="301" y="48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302" y="48"/>
                    <a:pt x="302" y="48"/>
                    <a:pt x="302" y="48"/>
                  </a:cubicBezTo>
                  <a:cubicBezTo>
                    <a:pt x="279" y="50"/>
                    <a:pt x="252" y="54"/>
                    <a:pt x="252" y="54"/>
                  </a:cubicBezTo>
                  <a:cubicBezTo>
                    <a:pt x="251" y="54"/>
                    <a:pt x="251" y="55"/>
                    <a:pt x="251" y="55"/>
                  </a:cubicBezTo>
                  <a:cubicBezTo>
                    <a:pt x="251" y="56"/>
                    <a:pt x="251" y="56"/>
                    <a:pt x="252" y="56"/>
                  </a:cubicBezTo>
                  <a:cubicBezTo>
                    <a:pt x="271" y="57"/>
                    <a:pt x="284" y="58"/>
                    <a:pt x="292" y="59"/>
                  </a:cubicBezTo>
                  <a:cubicBezTo>
                    <a:pt x="295" y="60"/>
                    <a:pt x="298" y="60"/>
                    <a:pt x="300" y="60"/>
                  </a:cubicBezTo>
                  <a:cubicBezTo>
                    <a:pt x="300" y="61"/>
                    <a:pt x="301" y="61"/>
                    <a:pt x="301" y="61"/>
                  </a:cubicBezTo>
                  <a:cubicBezTo>
                    <a:pt x="302" y="61"/>
                    <a:pt x="302" y="61"/>
                    <a:pt x="302" y="61"/>
                  </a:cubicBezTo>
                  <a:cubicBezTo>
                    <a:pt x="302" y="60"/>
                    <a:pt x="302" y="60"/>
                    <a:pt x="302" y="60"/>
                  </a:cubicBezTo>
                  <a:cubicBezTo>
                    <a:pt x="302" y="61"/>
                    <a:pt x="302" y="61"/>
                    <a:pt x="302" y="61"/>
                  </a:cubicBezTo>
                  <a:cubicBezTo>
                    <a:pt x="304" y="61"/>
                    <a:pt x="305" y="63"/>
                    <a:pt x="306" y="66"/>
                  </a:cubicBezTo>
                  <a:cubicBezTo>
                    <a:pt x="307" y="69"/>
                    <a:pt x="308" y="72"/>
                    <a:pt x="308" y="76"/>
                  </a:cubicBezTo>
                  <a:cubicBezTo>
                    <a:pt x="308" y="81"/>
                    <a:pt x="307" y="86"/>
                    <a:pt x="305" y="90"/>
                  </a:cubicBezTo>
                  <a:cubicBezTo>
                    <a:pt x="303" y="94"/>
                    <a:pt x="301" y="97"/>
                    <a:pt x="298" y="98"/>
                  </a:cubicBezTo>
                  <a:cubicBezTo>
                    <a:pt x="298" y="99"/>
                    <a:pt x="298" y="99"/>
                    <a:pt x="298" y="99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96" y="98"/>
                    <a:pt x="294" y="98"/>
                    <a:pt x="292" y="98"/>
                  </a:cubicBezTo>
                  <a:cubicBezTo>
                    <a:pt x="275" y="98"/>
                    <a:pt x="255" y="95"/>
                    <a:pt x="235" y="95"/>
                  </a:cubicBezTo>
                  <a:cubicBezTo>
                    <a:pt x="211" y="95"/>
                    <a:pt x="186" y="100"/>
                    <a:pt x="164" y="120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5" y="120"/>
                    <a:pt x="165" y="120"/>
                    <a:pt x="165" y="120"/>
                  </a:cubicBezTo>
                  <a:cubicBezTo>
                    <a:pt x="165" y="120"/>
                    <a:pt x="165" y="120"/>
                    <a:pt x="165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64" y="121"/>
                    <a:pt x="164" y="121"/>
                    <a:pt x="164" y="121"/>
                  </a:cubicBezTo>
                  <a:cubicBezTo>
                    <a:pt x="163" y="121"/>
                    <a:pt x="163" y="122"/>
                    <a:pt x="162" y="122"/>
                  </a:cubicBezTo>
                  <a:cubicBezTo>
                    <a:pt x="162" y="123"/>
                    <a:pt x="161" y="123"/>
                    <a:pt x="161" y="124"/>
                  </a:cubicBezTo>
                  <a:cubicBezTo>
                    <a:pt x="161" y="124"/>
                    <a:pt x="160" y="125"/>
                    <a:pt x="160" y="125"/>
                  </a:cubicBezTo>
                  <a:cubicBezTo>
                    <a:pt x="159" y="126"/>
                    <a:pt x="159" y="126"/>
                    <a:pt x="158" y="127"/>
                  </a:cubicBezTo>
                  <a:cubicBezTo>
                    <a:pt x="158" y="127"/>
                    <a:pt x="158" y="128"/>
                    <a:pt x="157" y="128"/>
                  </a:cubicBezTo>
                  <a:cubicBezTo>
                    <a:pt x="157" y="129"/>
                    <a:pt x="156" y="129"/>
                    <a:pt x="156" y="130"/>
                  </a:cubicBezTo>
                  <a:cubicBezTo>
                    <a:pt x="155" y="130"/>
                    <a:pt x="155" y="131"/>
                    <a:pt x="155" y="131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4" y="132"/>
                    <a:pt x="154" y="132"/>
                    <a:pt x="153" y="133"/>
                  </a:cubicBezTo>
                  <a:cubicBezTo>
                    <a:pt x="153" y="134"/>
                    <a:pt x="152" y="134"/>
                    <a:pt x="152" y="135"/>
                  </a:cubicBezTo>
                  <a:cubicBezTo>
                    <a:pt x="152" y="135"/>
                    <a:pt x="151" y="136"/>
                    <a:pt x="151" y="136"/>
                  </a:cubicBezTo>
                  <a:cubicBezTo>
                    <a:pt x="150" y="137"/>
                    <a:pt x="150" y="138"/>
                    <a:pt x="150" y="138"/>
                  </a:cubicBezTo>
                  <a:cubicBezTo>
                    <a:pt x="149" y="139"/>
                    <a:pt x="149" y="139"/>
                    <a:pt x="149" y="140"/>
                  </a:cubicBezTo>
                  <a:cubicBezTo>
                    <a:pt x="148" y="141"/>
                    <a:pt x="148" y="141"/>
                    <a:pt x="147" y="142"/>
                  </a:cubicBezTo>
                  <a:cubicBezTo>
                    <a:pt x="147" y="143"/>
                    <a:pt x="146" y="143"/>
                    <a:pt x="146" y="144"/>
                  </a:cubicBezTo>
                  <a:cubicBezTo>
                    <a:pt x="146" y="145"/>
                    <a:pt x="145" y="145"/>
                    <a:pt x="145" y="146"/>
                  </a:cubicBezTo>
                  <a:cubicBezTo>
                    <a:pt x="145" y="147"/>
                    <a:pt x="144" y="147"/>
                    <a:pt x="144" y="148"/>
                  </a:cubicBezTo>
                  <a:cubicBezTo>
                    <a:pt x="143" y="149"/>
                    <a:pt x="143" y="149"/>
                    <a:pt x="143" y="150"/>
                  </a:cubicBezTo>
                  <a:cubicBezTo>
                    <a:pt x="142" y="151"/>
                    <a:pt x="142" y="151"/>
                    <a:pt x="142" y="152"/>
                  </a:cubicBezTo>
                  <a:cubicBezTo>
                    <a:pt x="141" y="153"/>
                    <a:pt x="141" y="154"/>
                    <a:pt x="140" y="154"/>
                  </a:cubicBezTo>
                  <a:cubicBezTo>
                    <a:pt x="141" y="155"/>
                    <a:pt x="141" y="155"/>
                    <a:pt x="141" y="155"/>
                  </a:cubicBezTo>
                  <a:cubicBezTo>
                    <a:pt x="140" y="154"/>
                    <a:pt x="140" y="154"/>
                    <a:pt x="140" y="154"/>
                  </a:cubicBezTo>
                  <a:cubicBezTo>
                    <a:pt x="140" y="155"/>
                    <a:pt x="140" y="156"/>
                    <a:pt x="139" y="156"/>
                  </a:cubicBezTo>
                  <a:cubicBezTo>
                    <a:pt x="139" y="157"/>
                    <a:pt x="139" y="158"/>
                    <a:pt x="138" y="159"/>
                  </a:cubicBezTo>
                  <a:cubicBezTo>
                    <a:pt x="138" y="160"/>
                    <a:pt x="138" y="160"/>
                    <a:pt x="137" y="161"/>
                  </a:cubicBezTo>
                  <a:cubicBezTo>
                    <a:pt x="137" y="162"/>
                    <a:pt x="136" y="163"/>
                    <a:pt x="136" y="164"/>
                  </a:cubicBezTo>
                  <a:cubicBezTo>
                    <a:pt x="136" y="165"/>
                    <a:pt x="135" y="165"/>
                    <a:pt x="135" y="166"/>
                  </a:cubicBezTo>
                  <a:cubicBezTo>
                    <a:pt x="135" y="167"/>
                    <a:pt x="134" y="168"/>
                    <a:pt x="134" y="169"/>
                  </a:cubicBezTo>
                  <a:cubicBezTo>
                    <a:pt x="134" y="170"/>
                    <a:pt x="133" y="170"/>
                    <a:pt x="133" y="171"/>
                  </a:cubicBezTo>
                  <a:cubicBezTo>
                    <a:pt x="133" y="172"/>
                    <a:pt x="132" y="173"/>
                    <a:pt x="132" y="174"/>
                  </a:cubicBezTo>
                  <a:cubicBezTo>
                    <a:pt x="132" y="175"/>
                    <a:pt x="131" y="176"/>
                    <a:pt x="131" y="176"/>
                  </a:cubicBezTo>
                  <a:cubicBezTo>
                    <a:pt x="131" y="178"/>
                    <a:pt x="130" y="179"/>
                    <a:pt x="130" y="180"/>
                  </a:cubicBezTo>
                  <a:cubicBezTo>
                    <a:pt x="130" y="181"/>
                    <a:pt x="129" y="181"/>
                    <a:pt x="129" y="182"/>
                  </a:cubicBezTo>
                  <a:cubicBezTo>
                    <a:pt x="129" y="184"/>
                    <a:pt x="128" y="186"/>
                    <a:pt x="127" y="188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27" y="188"/>
                    <a:pt x="127" y="188"/>
                    <a:pt x="127" y="188"/>
                  </a:cubicBezTo>
                  <a:cubicBezTo>
                    <a:pt x="121" y="206"/>
                    <a:pt x="115" y="222"/>
                    <a:pt x="112" y="242"/>
                  </a:cubicBezTo>
                  <a:cubicBezTo>
                    <a:pt x="113" y="242"/>
                    <a:pt x="113" y="242"/>
                    <a:pt x="113" y="242"/>
                  </a:cubicBezTo>
                  <a:cubicBezTo>
                    <a:pt x="112" y="242"/>
                    <a:pt x="112" y="242"/>
                    <a:pt x="112" y="242"/>
                  </a:cubicBezTo>
                  <a:cubicBezTo>
                    <a:pt x="110" y="249"/>
                    <a:pt x="108" y="255"/>
                    <a:pt x="107" y="261"/>
                  </a:cubicBezTo>
                  <a:cubicBezTo>
                    <a:pt x="108" y="262"/>
                    <a:pt x="108" y="262"/>
                    <a:pt x="108" y="262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3"/>
                    <a:pt x="107" y="264"/>
                    <a:pt x="106" y="265"/>
                  </a:cubicBezTo>
                  <a:cubicBezTo>
                    <a:pt x="106" y="266"/>
                    <a:pt x="106" y="267"/>
                    <a:pt x="106" y="268"/>
                  </a:cubicBezTo>
                  <a:cubicBezTo>
                    <a:pt x="106" y="269"/>
                    <a:pt x="106" y="271"/>
                    <a:pt x="107" y="272"/>
                  </a:cubicBezTo>
                  <a:cubicBezTo>
                    <a:pt x="108" y="272"/>
                    <a:pt x="108" y="272"/>
                    <a:pt x="108" y="272"/>
                  </a:cubicBezTo>
                  <a:cubicBezTo>
                    <a:pt x="107" y="272"/>
                    <a:pt x="107" y="272"/>
                    <a:pt x="107" y="272"/>
                  </a:cubicBezTo>
                  <a:cubicBezTo>
                    <a:pt x="107" y="279"/>
                    <a:pt x="109" y="285"/>
                    <a:pt x="112" y="291"/>
                  </a:cubicBezTo>
                  <a:cubicBezTo>
                    <a:pt x="113" y="292"/>
                    <a:pt x="113" y="292"/>
                    <a:pt x="114" y="292"/>
                  </a:cubicBezTo>
                  <a:cubicBezTo>
                    <a:pt x="114" y="291"/>
                    <a:pt x="114" y="291"/>
                    <a:pt x="114" y="290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2989">
              <a:extLst>
                <a:ext uri="{FF2B5EF4-FFF2-40B4-BE49-F238E27FC236}">
                  <a16:creationId xmlns:a16="http://schemas.microsoft.com/office/drawing/2014/main" id="{3DE4F268-E880-4291-B003-D82AF7F2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397"/>
              <a:ext cx="43" cy="59"/>
            </a:xfrm>
            <a:custGeom>
              <a:avLst/>
              <a:gdLst>
                <a:gd name="T0" fmla="*/ 243 w 17"/>
                <a:gd name="T1" fmla="*/ 21 h 22"/>
                <a:gd name="T2" fmla="*/ 192 w 17"/>
                <a:gd name="T3" fmla="*/ 231 h 22"/>
                <a:gd name="T4" fmla="*/ 0 w 17"/>
                <a:gd name="T5" fmla="*/ 389 h 22"/>
                <a:gd name="T6" fmla="*/ 0 w 17"/>
                <a:gd name="T7" fmla="*/ 424 h 22"/>
                <a:gd name="T8" fmla="*/ 20 w 17"/>
                <a:gd name="T9" fmla="*/ 424 h 22"/>
                <a:gd name="T10" fmla="*/ 210 w 17"/>
                <a:gd name="T11" fmla="*/ 252 h 22"/>
                <a:gd name="T12" fmla="*/ 276 w 17"/>
                <a:gd name="T13" fmla="*/ 21 h 22"/>
                <a:gd name="T14" fmla="*/ 255 w 17"/>
                <a:gd name="T15" fmla="*/ 0 h 22"/>
                <a:gd name="T16" fmla="*/ 243 w 17"/>
                <a:gd name="T17" fmla="*/ 2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2">
                  <a:moveTo>
                    <a:pt x="15" y="1"/>
                  </a:moveTo>
                  <a:cubicBezTo>
                    <a:pt x="15" y="6"/>
                    <a:pt x="14" y="9"/>
                    <a:pt x="12" y="12"/>
                  </a:cubicBezTo>
                  <a:cubicBezTo>
                    <a:pt x="9" y="15"/>
                    <a:pt x="6" y="17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7" y="19"/>
                    <a:pt x="11" y="17"/>
                    <a:pt x="13" y="13"/>
                  </a:cubicBezTo>
                  <a:cubicBezTo>
                    <a:pt x="16" y="10"/>
                    <a:pt x="17" y="6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2990">
              <a:extLst>
                <a:ext uri="{FF2B5EF4-FFF2-40B4-BE49-F238E27FC236}">
                  <a16:creationId xmlns:a16="http://schemas.microsoft.com/office/drawing/2014/main" id="{CABE9116-0953-4E5B-AA20-6FF7F36BD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832"/>
              <a:ext cx="7" cy="88"/>
            </a:xfrm>
            <a:custGeom>
              <a:avLst/>
              <a:gdLst>
                <a:gd name="T0" fmla="*/ 0 w 3"/>
                <a:gd name="T1" fmla="*/ 35 h 33"/>
                <a:gd name="T2" fmla="*/ 12 w 3"/>
                <a:gd name="T3" fmla="*/ 115 h 33"/>
                <a:gd name="T4" fmla="*/ 0 w 3"/>
                <a:gd name="T5" fmla="*/ 341 h 33"/>
                <a:gd name="T6" fmla="*/ 12 w 3"/>
                <a:gd name="T7" fmla="*/ 605 h 33"/>
                <a:gd name="T8" fmla="*/ 28 w 3"/>
                <a:gd name="T9" fmla="*/ 627 h 33"/>
                <a:gd name="T10" fmla="*/ 37 w 3"/>
                <a:gd name="T11" fmla="*/ 605 h 33"/>
                <a:gd name="T12" fmla="*/ 28 w 3"/>
                <a:gd name="T13" fmla="*/ 341 h 33"/>
                <a:gd name="T14" fmla="*/ 37 w 3"/>
                <a:gd name="T15" fmla="*/ 115 h 33"/>
                <a:gd name="T16" fmla="*/ 28 w 3"/>
                <a:gd name="T17" fmla="*/ 21 h 33"/>
                <a:gd name="T18" fmla="*/ 12 w 3"/>
                <a:gd name="T19" fmla="*/ 21 h 33"/>
                <a:gd name="T20" fmla="*/ 0 w 3"/>
                <a:gd name="T21" fmla="*/ 35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33">
                  <a:moveTo>
                    <a:pt x="0" y="2"/>
                  </a:moveTo>
                  <a:cubicBezTo>
                    <a:pt x="1" y="3"/>
                    <a:pt x="1" y="5"/>
                    <a:pt x="1" y="6"/>
                  </a:cubicBezTo>
                  <a:cubicBezTo>
                    <a:pt x="1" y="9"/>
                    <a:pt x="0" y="12"/>
                    <a:pt x="0" y="18"/>
                  </a:cubicBezTo>
                  <a:cubicBezTo>
                    <a:pt x="0" y="22"/>
                    <a:pt x="0" y="26"/>
                    <a:pt x="1" y="32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2" y="26"/>
                    <a:pt x="2" y="22"/>
                    <a:pt x="2" y="18"/>
                  </a:cubicBezTo>
                  <a:cubicBezTo>
                    <a:pt x="2" y="12"/>
                    <a:pt x="3" y="9"/>
                    <a:pt x="3" y="6"/>
                  </a:cubicBezTo>
                  <a:cubicBezTo>
                    <a:pt x="3" y="4"/>
                    <a:pt x="3" y="3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2991">
              <a:extLst>
                <a:ext uri="{FF2B5EF4-FFF2-40B4-BE49-F238E27FC236}">
                  <a16:creationId xmlns:a16="http://schemas.microsoft.com/office/drawing/2014/main" id="{057FAB75-A0C9-4E2D-9B91-1B2B0580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424"/>
              <a:ext cx="37" cy="59"/>
            </a:xfrm>
            <a:custGeom>
              <a:avLst/>
              <a:gdLst>
                <a:gd name="T0" fmla="*/ 0 w 15"/>
                <a:gd name="T1" fmla="*/ 21 h 22"/>
                <a:gd name="T2" fmla="*/ 74 w 15"/>
                <a:gd name="T3" fmla="*/ 215 h 22"/>
                <a:gd name="T4" fmla="*/ 195 w 15"/>
                <a:gd name="T5" fmla="*/ 402 h 22"/>
                <a:gd name="T6" fmla="*/ 212 w 15"/>
                <a:gd name="T7" fmla="*/ 402 h 22"/>
                <a:gd name="T8" fmla="*/ 212 w 15"/>
                <a:gd name="T9" fmla="*/ 389 h 22"/>
                <a:gd name="T10" fmla="*/ 104 w 15"/>
                <a:gd name="T11" fmla="*/ 193 h 22"/>
                <a:gd name="T12" fmla="*/ 30 w 15"/>
                <a:gd name="T13" fmla="*/ 0 h 22"/>
                <a:gd name="T14" fmla="*/ 0 w 15"/>
                <a:gd name="T15" fmla="*/ 0 h 22"/>
                <a:gd name="T16" fmla="*/ 0 w 15"/>
                <a:gd name="T17" fmla="*/ 2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22">
                  <a:moveTo>
                    <a:pt x="0" y="1"/>
                  </a:moveTo>
                  <a:cubicBezTo>
                    <a:pt x="2" y="7"/>
                    <a:pt x="3" y="9"/>
                    <a:pt x="5" y="11"/>
                  </a:cubicBezTo>
                  <a:cubicBezTo>
                    <a:pt x="7" y="13"/>
                    <a:pt x="9" y="15"/>
                    <a:pt x="13" y="21"/>
                  </a:cubicBezTo>
                  <a:cubicBezTo>
                    <a:pt x="13" y="21"/>
                    <a:pt x="13" y="22"/>
                    <a:pt x="14" y="21"/>
                  </a:cubicBezTo>
                  <a:cubicBezTo>
                    <a:pt x="14" y="21"/>
                    <a:pt x="15" y="20"/>
                    <a:pt x="14" y="20"/>
                  </a:cubicBezTo>
                  <a:cubicBezTo>
                    <a:pt x="11" y="14"/>
                    <a:pt x="8" y="12"/>
                    <a:pt x="7" y="10"/>
                  </a:cubicBezTo>
                  <a:cubicBezTo>
                    <a:pt x="5" y="8"/>
                    <a:pt x="3" y="6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2992">
              <a:extLst>
                <a:ext uri="{FF2B5EF4-FFF2-40B4-BE49-F238E27FC236}">
                  <a16:creationId xmlns:a16="http://schemas.microsoft.com/office/drawing/2014/main" id="{46661669-F2B8-400D-BE11-99CB63A50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992"/>
              <a:ext cx="67" cy="32"/>
            </a:xfrm>
            <a:custGeom>
              <a:avLst/>
              <a:gdLst>
                <a:gd name="T0" fmla="*/ 12 w 27"/>
                <a:gd name="T1" fmla="*/ 227 h 12"/>
                <a:gd name="T2" fmla="*/ 42 w 27"/>
                <a:gd name="T3" fmla="*/ 227 h 12"/>
                <a:gd name="T4" fmla="*/ 104 w 27"/>
                <a:gd name="T5" fmla="*/ 205 h 12"/>
                <a:gd name="T6" fmla="*/ 196 w 27"/>
                <a:gd name="T7" fmla="*/ 115 h 12"/>
                <a:gd name="T8" fmla="*/ 400 w 27"/>
                <a:gd name="T9" fmla="*/ 35 h 12"/>
                <a:gd name="T10" fmla="*/ 400 w 27"/>
                <a:gd name="T11" fmla="*/ 21 h 12"/>
                <a:gd name="T12" fmla="*/ 382 w 27"/>
                <a:gd name="T13" fmla="*/ 0 h 12"/>
                <a:gd name="T14" fmla="*/ 136 w 27"/>
                <a:gd name="T15" fmla="*/ 115 h 12"/>
                <a:gd name="T16" fmla="*/ 92 w 27"/>
                <a:gd name="T17" fmla="*/ 171 h 12"/>
                <a:gd name="T18" fmla="*/ 42 w 27"/>
                <a:gd name="T19" fmla="*/ 192 h 12"/>
                <a:gd name="T20" fmla="*/ 12 w 27"/>
                <a:gd name="T21" fmla="*/ 192 h 12"/>
                <a:gd name="T22" fmla="*/ 0 w 27"/>
                <a:gd name="T23" fmla="*/ 205 h 12"/>
                <a:gd name="T24" fmla="*/ 12 w 27"/>
                <a:gd name="T25" fmla="*/ 227 h 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12">
                  <a:moveTo>
                    <a:pt x="1" y="12"/>
                  </a:moveTo>
                  <a:cubicBezTo>
                    <a:pt x="2" y="12"/>
                    <a:pt x="2" y="12"/>
                    <a:pt x="3" y="12"/>
                  </a:cubicBezTo>
                  <a:cubicBezTo>
                    <a:pt x="4" y="12"/>
                    <a:pt x="6" y="12"/>
                    <a:pt x="7" y="11"/>
                  </a:cubicBezTo>
                  <a:cubicBezTo>
                    <a:pt x="9" y="9"/>
                    <a:pt x="10" y="8"/>
                    <a:pt x="13" y="6"/>
                  </a:cubicBezTo>
                  <a:cubicBezTo>
                    <a:pt x="15" y="4"/>
                    <a:pt x="19" y="3"/>
                    <a:pt x="26" y="2"/>
                  </a:cubicBezTo>
                  <a:cubicBezTo>
                    <a:pt x="26" y="2"/>
                    <a:pt x="27" y="1"/>
                    <a:pt x="26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16" y="1"/>
                    <a:pt x="12" y="4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0" y="11"/>
                    <a:pt x="0" y="11"/>
                  </a:cubicBezTo>
                  <a:cubicBezTo>
                    <a:pt x="0" y="12"/>
                    <a:pt x="1" y="12"/>
                    <a:pt x="1" y="1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2993">
              <a:extLst>
                <a:ext uri="{FF2B5EF4-FFF2-40B4-BE49-F238E27FC236}">
                  <a16:creationId xmlns:a16="http://schemas.microsoft.com/office/drawing/2014/main" id="{4A813391-798B-48F3-94EC-3BA971451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333"/>
              <a:ext cx="70" cy="94"/>
            </a:xfrm>
            <a:custGeom>
              <a:avLst/>
              <a:gdLst>
                <a:gd name="T0" fmla="*/ 0 w 28"/>
                <a:gd name="T1" fmla="*/ 35 h 35"/>
                <a:gd name="T2" fmla="*/ 188 w 28"/>
                <a:gd name="T3" fmla="*/ 309 h 35"/>
                <a:gd name="T4" fmla="*/ 425 w 28"/>
                <a:gd name="T5" fmla="*/ 655 h 35"/>
                <a:gd name="T6" fmla="*/ 438 w 28"/>
                <a:gd name="T7" fmla="*/ 655 h 35"/>
                <a:gd name="T8" fmla="*/ 438 w 28"/>
                <a:gd name="T9" fmla="*/ 642 h 35"/>
                <a:gd name="T10" fmla="*/ 220 w 28"/>
                <a:gd name="T11" fmla="*/ 287 h 35"/>
                <a:gd name="T12" fmla="*/ 20 w 28"/>
                <a:gd name="T13" fmla="*/ 0 h 35"/>
                <a:gd name="T14" fmla="*/ 0 w 28"/>
                <a:gd name="T15" fmla="*/ 21 h 35"/>
                <a:gd name="T16" fmla="*/ 0 w 28"/>
                <a:gd name="T17" fmla="*/ 3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5">
                  <a:moveTo>
                    <a:pt x="0" y="2"/>
                  </a:moveTo>
                  <a:cubicBezTo>
                    <a:pt x="4" y="5"/>
                    <a:pt x="8" y="10"/>
                    <a:pt x="12" y="16"/>
                  </a:cubicBezTo>
                  <a:cubicBezTo>
                    <a:pt x="17" y="22"/>
                    <a:pt x="21" y="29"/>
                    <a:pt x="27" y="34"/>
                  </a:cubicBezTo>
                  <a:cubicBezTo>
                    <a:pt x="27" y="35"/>
                    <a:pt x="28" y="35"/>
                    <a:pt x="28" y="34"/>
                  </a:cubicBezTo>
                  <a:cubicBezTo>
                    <a:pt x="28" y="34"/>
                    <a:pt x="28" y="33"/>
                    <a:pt x="28" y="33"/>
                  </a:cubicBezTo>
                  <a:cubicBezTo>
                    <a:pt x="23" y="28"/>
                    <a:pt x="18" y="21"/>
                    <a:pt x="14" y="15"/>
                  </a:cubicBezTo>
                  <a:cubicBezTo>
                    <a:pt x="10" y="9"/>
                    <a:pt x="6" y="3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2994">
              <a:extLst>
                <a:ext uri="{FF2B5EF4-FFF2-40B4-BE49-F238E27FC236}">
                  <a16:creationId xmlns:a16="http://schemas.microsoft.com/office/drawing/2014/main" id="{38B97A22-3519-4F4B-9466-21E1971D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931"/>
              <a:ext cx="105" cy="42"/>
            </a:xfrm>
            <a:custGeom>
              <a:avLst/>
              <a:gdLst>
                <a:gd name="T0" fmla="*/ 20 w 42"/>
                <a:gd name="T1" fmla="*/ 21 h 16"/>
                <a:gd name="T2" fmla="*/ 645 w 42"/>
                <a:gd name="T3" fmla="*/ 289 h 16"/>
                <a:gd name="T4" fmla="*/ 658 w 42"/>
                <a:gd name="T5" fmla="*/ 268 h 16"/>
                <a:gd name="T6" fmla="*/ 658 w 42"/>
                <a:gd name="T7" fmla="*/ 255 h 16"/>
                <a:gd name="T8" fmla="*/ 33 w 42"/>
                <a:gd name="T9" fmla="*/ 0 h 16"/>
                <a:gd name="T10" fmla="*/ 0 w 42"/>
                <a:gd name="T11" fmla="*/ 0 h 16"/>
                <a:gd name="T12" fmla="*/ 20 w 42"/>
                <a:gd name="T13" fmla="*/ 2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6">
                  <a:moveTo>
                    <a:pt x="1" y="1"/>
                  </a:moveTo>
                  <a:cubicBezTo>
                    <a:pt x="10" y="10"/>
                    <a:pt x="21" y="12"/>
                    <a:pt x="41" y="16"/>
                  </a:cubicBezTo>
                  <a:cubicBezTo>
                    <a:pt x="42" y="16"/>
                    <a:pt x="42" y="16"/>
                    <a:pt x="42" y="15"/>
                  </a:cubicBezTo>
                  <a:cubicBezTo>
                    <a:pt x="42" y="15"/>
                    <a:pt x="42" y="14"/>
                    <a:pt x="42" y="14"/>
                  </a:cubicBezTo>
                  <a:cubicBezTo>
                    <a:pt x="21" y="10"/>
                    <a:pt x="11" y="8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2995">
              <a:extLst>
                <a:ext uri="{FF2B5EF4-FFF2-40B4-BE49-F238E27FC236}">
                  <a16:creationId xmlns:a16="http://schemas.microsoft.com/office/drawing/2014/main" id="{4B6D9978-571C-4AAF-9B5B-B9F632DEE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405"/>
              <a:ext cx="67" cy="30"/>
            </a:xfrm>
            <a:custGeom>
              <a:avLst/>
              <a:gdLst>
                <a:gd name="T0" fmla="*/ 12 w 27"/>
                <a:gd name="T1" fmla="*/ 22 h 11"/>
                <a:gd name="T2" fmla="*/ 166 w 27"/>
                <a:gd name="T3" fmla="*/ 185 h 11"/>
                <a:gd name="T4" fmla="*/ 400 w 27"/>
                <a:gd name="T5" fmla="*/ 224 h 11"/>
                <a:gd name="T6" fmla="*/ 412 w 27"/>
                <a:gd name="T7" fmla="*/ 202 h 11"/>
                <a:gd name="T8" fmla="*/ 400 w 27"/>
                <a:gd name="T9" fmla="*/ 185 h 11"/>
                <a:gd name="T10" fmla="*/ 184 w 27"/>
                <a:gd name="T11" fmla="*/ 142 h 11"/>
                <a:gd name="T12" fmla="*/ 30 w 27"/>
                <a:gd name="T13" fmla="*/ 0 h 11"/>
                <a:gd name="T14" fmla="*/ 12 w 27"/>
                <a:gd name="T15" fmla="*/ 0 h 11"/>
                <a:gd name="T16" fmla="*/ 12 w 27"/>
                <a:gd name="T17" fmla="*/ 22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1">
                  <a:moveTo>
                    <a:pt x="1" y="1"/>
                  </a:moveTo>
                  <a:cubicBezTo>
                    <a:pt x="4" y="6"/>
                    <a:pt x="7" y="8"/>
                    <a:pt x="11" y="9"/>
                  </a:cubicBezTo>
                  <a:cubicBezTo>
                    <a:pt x="15" y="10"/>
                    <a:pt x="19" y="10"/>
                    <a:pt x="26" y="11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19" y="8"/>
                    <a:pt x="15" y="8"/>
                    <a:pt x="12" y="7"/>
                  </a:cubicBezTo>
                  <a:cubicBezTo>
                    <a:pt x="8" y="6"/>
                    <a:pt x="6" y="4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2996">
              <a:extLst>
                <a:ext uri="{FF2B5EF4-FFF2-40B4-BE49-F238E27FC236}">
                  <a16:creationId xmlns:a16="http://schemas.microsoft.com/office/drawing/2014/main" id="{636DD666-AF0E-49DF-A9CF-02976757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877"/>
              <a:ext cx="595" cy="595"/>
            </a:xfrm>
            <a:custGeom>
              <a:avLst/>
              <a:gdLst>
                <a:gd name="T0" fmla="*/ 1000 w 238"/>
                <a:gd name="T1" fmla="*/ 35 h 223"/>
                <a:gd name="T2" fmla="*/ 2645 w 238"/>
                <a:gd name="T3" fmla="*/ 662 h 223"/>
                <a:gd name="T4" fmla="*/ 2708 w 238"/>
                <a:gd name="T5" fmla="*/ 627 h 223"/>
                <a:gd name="T6" fmla="*/ 3113 w 238"/>
                <a:gd name="T7" fmla="*/ 1062 h 223"/>
                <a:gd name="T8" fmla="*/ 3688 w 238"/>
                <a:gd name="T9" fmla="*/ 2564 h 223"/>
                <a:gd name="T10" fmla="*/ 3533 w 238"/>
                <a:gd name="T11" fmla="*/ 3325 h 223"/>
                <a:gd name="T12" fmla="*/ 3270 w 238"/>
                <a:gd name="T13" fmla="*/ 3858 h 223"/>
                <a:gd name="T14" fmla="*/ 2738 w 238"/>
                <a:gd name="T15" fmla="*/ 3952 h 223"/>
                <a:gd name="T16" fmla="*/ 2250 w 238"/>
                <a:gd name="T17" fmla="*/ 4144 h 223"/>
                <a:gd name="T18" fmla="*/ 2188 w 238"/>
                <a:gd name="T19" fmla="*/ 4101 h 223"/>
                <a:gd name="T20" fmla="*/ 1813 w 238"/>
                <a:gd name="T21" fmla="*/ 4200 h 223"/>
                <a:gd name="T22" fmla="*/ 583 w 238"/>
                <a:gd name="T23" fmla="*/ 3645 h 223"/>
                <a:gd name="T24" fmla="*/ 33 w 238"/>
                <a:gd name="T25" fmla="*/ 2868 h 223"/>
                <a:gd name="T26" fmla="*/ 125 w 238"/>
                <a:gd name="T27" fmla="*/ 2335 h 223"/>
                <a:gd name="T28" fmla="*/ 363 w 238"/>
                <a:gd name="T29" fmla="*/ 1310 h 223"/>
                <a:gd name="T30" fmla="*/ 925 w 238"/>
                <a:gd name="T31" fmla="*/ 35 h 223"/>
                <a:gd name="T32" fmla="*/ 1020 w 238"/>
                <a:gd name="T33" fmla="*/ 35 h 223"/>
                <a:gd name="T34" fmla="*/ 1000 w 238"/>
                <a:gd name="T35" fmla="*/ 35 h 223"/>
                <a:gd name="T36" fmla="*/ 1000 w 238"/>
                <a:gd name="T37" fmla="*/ 0 h 223"/>
                <a:gd name="T38" fmla="*/ 908 w 238"/>
                <a:gd name="T39" fmla="*/ 21 h 223"/>
                <a:gd name="T40" fmla="*/ 345 w 238"/>
                <a:gd name="T41" fmla="*/ 1310 h 223"/>
                <a:gd name="T42" fmla="*/ 95 w 238"/>
                <a:gd name="T43" fmla="*/ 2335 h 223"/>
                <a:gd name="T44" fmla="*/ 95 w 238"/>
                <a:gd name="T45" fmla="*/ 2335 h 223"/>
                <a:gd name="T46" fmla="*/ 208 w 238"/>
                <a:gd name="T47" fmla="*/ 3461 h 223"/>
                <a:gd name="T48" fmla="*/ 1083 w 238"/>
                <a:gd name="T49" fmla="*/ 3893 h 223"/>
                <a:gd name="T50" fmla="*/ 2175 w 238"/>
                <a:gd name="T51" fmla="*/ 4122 h 223"/>
                <a:gd name="T52" fmla="*/ 2158 w 238"/>
                <a:gd name="T53" fmla="*/ 4122 h 223"/>
                <a:gd name="T54" fmla="*/ 2250 w 238"/>
                <a:gd name="T55" fmla="*/ 4178 h 223"/>
                <a:gd name="T56" fmla="*/ 2750 w 238"/>
                <a:gd name="T57" fmla="*/ 3986 h 223"/>
                <a:gd name="T58" fmla="*/ 3283 w 238"/>
                <a:gd name="T59" fmla="*/ 3872 h 223"/>
                <a:gd name="T60" fmla="*/ 3550 w 238"/>
                <a:gd name="T61" fmla="*/ 3346 h 223"/>
                <a:gd name="T62" fmla="*/ 3720 w 238"/>
                <a:gd name="T63" fmla="*/ 2564 h 223"/>
                <a:gd name="T64" fmla="*/ 3125 w 238"/>
                <a:gd name="T65" fmla="*/ 1046 h 223"/>
                <a:gd name="T66" fmla="*/ 2708 w 238"/>
                <a:gd name="T67" fmla="*/ 606 h 223"/>
                <a:gd name="T68" fmla="*/ 2645 w 238"/>
                <a:gd name="T69" fmla="*/ 648 h 223"/>
                <a:gd name="T70" fmla="*/ 1020 w 238"/>
                <a:gd name="T71" fmla="*/ 0 h 223"/>
                <a:gd name="T72" fmla="*/ 1020 w 238"/>
                <a:gd name="T73" fmla="*/ 21 h 2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8" h="223">
                  <a:moveTo>
                    <a:pt x="65" y="1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96" y="5"/>
                    <a:pt x="138" y="10"/>
                    <a:pt x="168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81" y="37"/>
                    <a:pt x="190" y="45"/>
                    <a:pt x="199" y="56"/>
                  </a:cubicBezTo>
                  <a:cubicBezTo>
                    <a:pt x="208" y="68"/>
                    <a:pt x="216" y="81"/>
                    <a:pt x="223" y="94"/>
                  </a:cubicBezTo>
                  <a:cubicBezTo>
                    <a:pt x="231" y="108"/>
                    <a:pt x="236" y="121"/>
                    <a:pt x="236" y="135"/>
                  </a:cubicBezTo>
                  <a:cubicBezTo>
                    <a:pt x="236" y="140"/>
                    <a:pt x="235" y="145"/>
                    <a:pt x="234" y="150"/>
                  </a:cubicBezTo>
                  <a:cubicBezTo>
                    <a:pt x="233" y="158"/>
                    <a:pt x="230" y="166"/>
                    <a:pt x="226" y="175"/>
                  </a:cubicBezTo>
                  <a:cubicBezTo>
                    <a:pt x="223" y="181"/>
                    <a:pt x="222" y="186"/>
                    <a:pt x="219" y="190"/>
                  </a:cubicBezTo>
                  <a:cubicBezTo>
                    <a:pt x="217" y="195"/>
                    <a:pt x="214" y="199"/>
                    <a:pt x="209" y="203"/>
                  </a:cubicBezTo>
                  <a:cubicBezTo>
                    <a:pt x="204" y="205"/>
                    <a:pt x="198" y="206"/>
                    <a:pt x="192" y="206"/>
                  </a:cubicBezTo>
                  <a:cubicBezTo>
                    <a:pt x="186" y="207"/>
                    <a:pt x="180" y="207"/>
                    <a:pt x="175" y="208"/>
                  </a:cubicBezTo>
                  <a:cubicBezTo>
                    <a:pt x="170" y="210"/>
                    <a:pt x="164" y="212"/>
                    <a:pt x="158" y="214"/>
                  </a:cubicBezTo>
                  <a:cubicBezTo>
                    <a:pt x="153" y="216"/>
                    <a:pt x="148" y="218"/>
                    <a:pt x="144" y="218"/>
                  </a:cubicBezTo>
                  <a:cubicBezTo>
                    <a:pt x="143" y="218"/>
                    <a:pt x="142" y="217"/>
                    <a:pt x="141" y="217"/>
                  </a:cubicBezTo>
                  <a:cubicBezTo>
                    <a:pt x="140" y="217"/>
                    <a:pt x="140" y="216"/>
                    <a:pt x="140" y="216"/>
                  </a:cubicBezTo>
                  <a:cubicBezTo>
                    <a:pt x="139" y="215"/>
                    <a:pt x="139" y="215"/>
                    <a:pt x="138" y="215"/>
                  </a:cubicBezTo>
                  <a:cubicBezTo>
                    <a:pt x="131" y="219"/>
                    <a:pt x="124" y="221"/>
                    <a:pt x="116" y="221"/>
                  </a:cubicBezTo>
                  <a:cubicBezTo>
                    <a:pt x="102" y="221"/>
                    <a:pt x="87" y="214"/>
                    <a:pt x="70" y="204"/>
                  </a:cubicBezTo>
                  <a:cubicBezTo>
                    <a:pt x="56" y="195"/>
                    <a:pt x="46" y="194"/>
                    <a:pt x="37" y="192"/>
                  </a:cubicBezTo>
                  <a:cubicBezTo>
                    <a:pt x="29" y="191"/>
                    <a:pt x="22" y="189"/>
                    <a:pt x="15" y="180"/>
                  </a:cubicBezTo>
                  <a:cubicBezTo>
                    <a:pt x="6" y="170"/>
                    <a:pt x="3" y="161"/>
                    <a:pt x="2" y="151"/>
                  </a:cubicBezTo>
                  <a:cubicBezTo>
                    <a:pt x="2" y="143"/>
                    <a:pt x="5" y="13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11" y="104"/>
                    <a:pt x="17" y="8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33" y="38"/>
                    <a:pt x="46" y="17"/>
                    <a:pt x="60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4" y="15"/>
                    <a:pt x="31" y="37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15" y="87"/>
                    <a:pt x="9" y="103"/>
                    <a:pt x="6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3" y="133"/>
                    <a:pt x="1" y="142"/>
                    <a:pt x="0" y="151"/>
                  </a:cubicBezTo>
                  <a:cubicBezTo>
                    <a:pt x="0" y="161"/>
                    <a:pt x="4" y="171"/>
                    <a:pt x="13" y="182"/>
                  </a:cubicBezTo>
                  <a:cubicBezTo>
                    <a:pt x="21" y="191"/>
                    <a:pt x="28" y="193"/>
                    <a:pt x="37" y="194"/>
                  </a:cubicBezTo>
                  <a:cubicBezTo>
                    <a:pt x="45" y="196"/>
                    <a:pt x="55" y="197"/>
                    <a:pt x="69" y="205"/>
                  </a:cubicBezTo>
                  <a:cubicBezTo>
                    <a:pt x="86" y="216"/>
                    <a:pt x="101" y="223"/>
                    <a:pt x="116" y="223"/>
                  </a:cubicBezTo>
                  <a:cubicBezTo>
                    <a:pt x="124" y="223"/>
                    <a:pt x="131" y="221"/>
                    <a:pt x="139" y="217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9" y="218"/>
                    <a:pt x="140" y="219"/>
                  </a:cubicBezTo>
                  <a:cubicBezTo>
                    <a:pt x="142" y="219"/>
                    <a:pt x="143" y="220"/>
                    <a:pt x="144" y="220"/>
                  </a:cubicBezTo>
                  <a:cubicBezTo>
                    <a:pt x="148" y="220"/>
                    <a:pt x="153" y="218"/>
                    <a:pt x="159" y="216"/>
                  </a:cubicBezTo>
                  <a:cubicBezTo>
                    <a:pt x="164" y="214"/>
                    <a:pt x="170" y="212"/>
                    <a:pt x="176" y="210"/>
                  </a:cubicBezTo>
                  <a:cubicBezTo>
                    <a:pt x="180" y="209"/>
                    <a:pt x="186" y="209"/>
                    <a:pt x="193" y="208"/>
                  </a:cubicBezTo>
                  <a:cubicBezTo>
                    <a:pt x="199" y="208"/>
                    <a:pt x="205" y="207"/>
                    <a:pt x="210" y="204"/>
                  </a:cubicBezTo>
                  <a:cubicBezTo>
                    <a:pt x="216" y="200"/>
                    <a:pt x="219" y="196"/>
                    <a:pt x="221" y="191"/>
                  </a:cubicBezTo>
                  <a:cubicBezTo>
                    <a:pt x="223" y="186"/>
                    <a:pt x="225" y="181"/>
                    <a:pt x="227" y="176"/>
                  </a:cubicBezTo>
                  <a:cubicBezTo>
                    <a:pt x="232" y="166"/>
                    <a:pt x="235" y="158"/>
                    <a:pt x="236" y="151"/>
                  </a:cubicBezTo>
                  <a:cubicBezTo>
                    <a:pt x="237" y="145"/>
                    <a:pt x="238" y="140"/>
                    <a:pt x="238" y="135"/>
                  </a:cubicBezTo>
                  <a:cubicBezTo>
                    <a:pt x="238" y="120"/>
                    <a:pt x="233" y="107"/>
                    <a:pt x="225" y="93"/>
                  </a:cubicBezTo>
                  <a:cubicBezTo>
                    <a:pt x="218" y="80"/>
                    <a:pt x="209" y="66"/>
                    <a:pt x="200" y="55"/>
                  </a:cubicBezTo>
                  <a:cubicBezTo>
                    <a:pt x="191" y="44"/>
                    <a:pt x="182" y="35"/>
                    <a:pt x="174" y="32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38" y="8"/>
                    <a:pt x="96" y="3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2997">
              <a:extLst>
                <a:ext uri="{FF2B5EF4-FFF2-40B4-BE49-F238E27FC236}">
                  <a16:creationId xmlns:a16="http://schemas.microsoft.com/office/drawing/2014/main" id="{5486F5E8-E4C0-423F-9B2D-75AE32B56C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7" y="2280"/>
              <a:ext cx="303" cy="29"/>
            </a:xfrm>
            <a:custGeom>
              <a:avLst/>
              <a:gdLst>
                <a:gd name="T0" fmla="*/ 125 w 121"/>
                <a:gd name="T1" fmla="*/ 145 h 11"/>
                <a:gd name="T2" fmla="*/ 20 w 121"/>
                <a:gd name="T3" fmla="*/ 166 h 11"/>
                <a:gd name="T4" fmla="*/ 0 w 121"/>
                <a:gd name="T5" fmla="*/ 182 h 11"/>
                <a:gd name="T6" fmla="*/ 20 w 121"/>
                <a:gd name="T7" fmla="*/ 200 h 11"/>
                <a:gd name="T8" fmla="*/ 145 w 121"/>
                <a:gd name="T9" fmla="*/ 182 h 11"/>
                <a:gd name="T10" fmla="*/ 145 w 121"/>
                <a:gd name="T11" fmla="*/ 166 h 11"/>
                <a:gd name="T12" fmla="*/ 125 w 121"/>
                <a:gd name="T13" fmla="*/ 145 h 11"/>
                <a:gd name="T14" fmla="*/ 376 w 121"/>
                <a:gd name="T15" fmla="*/ 111 h 11"/>
                <a:gd name="T16" fmla="*/ 250 w 121"/>
                <a:gd name="T17" fmla="*/ 124 h 11"/>
                <a:gd name="T18" fmla="*/ 238 w 121"/>
                <a:gd name="T19" fmla="*/ 145 h 11"/>
                <a:gd name="T20" fmla="*/ 270 w 121"/>
                <a:gd name="T21" fmla="*/ 166 h 11"/>
                <a:gd name="T22" fmla="*/ 396 w 121"/>
                <a:gd name="T23" fmla="*/ 145 h 11"/>
                <a:gd name="T24" fmla="*/ 396 w 121"/>
                <a:gd name="T25" fmla="*/ 124 h 11"/>
                <a:gd name="T26" fmla="*/ 376 w 121"/>
                <a:gd name="T27" fmla="*/ 111 h 11"/>
                <a:gd name="T28" fmla="*/ 626 w 121"/>
                <a:gd name="T29" fmla="*/ 76 h 11"/>
                <a:gd name="T30" fmla="*/ 501 w 121"/>
                <a:gd name="T31" fmla="*/ 90 h 11"/>
                <a:gd name="T32" fmla="*/ 488 w 121"/>
                <a:gd name="T33" fmla="*/ 111 h 11"/>
                <a:gd name="T34" fmla="*/ 501 w 121"/>
                <a:gd name="T35" fmla="*/ 124 h 11"/>
                <a:gd name="T36" fmla="*/ 626 w 121"/>
                <a:gd name="T37" fmla="*/ 111 h 11"/>
                <a:gd name="T38" fmla="*/ 646 w 121"/>
                <a:gd name="T39" fmla="*/ 90 h 11"/>
                <a:gd name="T40" fmla="*/ 626 w 121"/>
                <a:gd name="T41" fmla="*/ 76 h 11"/>
                <a:gd name="T42" fmla="*/ 879 w 121"/>
                <a:gd name="T43" fmla="*/ 34 h 11"/>
                <a:gd name="T44" fmla="*/ 751 w 121"/>
                <a:gd name="T45" fmla="*/ 55 h 11"/>
                <a:gd name="T46" fmla="*/ 739 w 121"/>
                <a:gd name="T47" fmla="*/ 76 h 11"/>
                <a:gd name="T48" fmla="*/ 751 w 121"/>
                <a:gd name="T49" fmla="*/ 90 h 11"/>
                <a:gd name="T50" fmla="*/ 879 w 121"/>
                <a:gd name="T51" fmla="*/ 76 h 11"/>
                <a:gd name="T52" fmla="*/ 896 w 121"/>
                <a:gd name="T53" fmla="*/ 55 h 11"/>
                <a:gd name="T54" fmla="*/ 879 w 121"/>
                <a:gd name="T55" fmla="*/ 34 h 11"/>
                <a:gd name="T56" fmla="*/ 1129 w 121"/>
                <a:gd name="T57" fmla="*/ 0 h 11"/>
                <a:gd name="T58" fmla="*/ 1004 w 121"/>
                <a:gd name="T59" fmla="*/ 21 h 11"/>
                <a:gd name="T60" fmla="*/ 992 w 121"/>
                <a:gd name="T61" fmla="*/ 34 h 11"/>
                <a:gd name="T62" fmla="*/ 1004 w 121"/>
                <a:gd name="T63" fmla="*/ 55 h 11"/>
                <a:gd name="T64" fmla="*/ 1129 w 121"/>
                <a:gd name="T65" fmla="*/ 34 h 11"/>
                <a:gd name="T66" fmla="*/ 1147 w 121"/>
                <a:gd name="T67" fmla="*/ 21 h 11"/>
                <a:gd name="T68" fmla="*/ 1129 w 121"/>
                <a:gd name="T69" fmla="*/ 0 h 11"/>
                <a:gd name="T70" fmla="*/ 1380 w 121"/>
                <a:gd name="T71" fmla="*/ 0 h 11"/>
                <a:gd name="T72" fmla="*/ 1347 w 121"/>
                <a:gd name="T73" fmla="*/ 0 h 11"/>
                <a:gd name="T74" fmla="*/ 1255 w 121"/>
                <a:gd name="T75" fmla="*/ 0 h 11"/>
                <a:gd name="T76" fmla="*/ 1242 w 121"/>
                <a:gd name="T77" fmla="*/ 21 h 11"/>
                <a:gd name="T78" fmla="*/ 1255 w 121"/>
                <a:gd name="T79" fmla="*/ 34 h 11"/>
                <a:gd name="T80" fmla="*/ 1347 w 121"/>
                <a:gd name="T81" fmla="*/ 34 h 11"/>
                <a:gd name="T82" fmla="*/ 1380 w 121"/>
                <a:gd name="T83" fmla="*/ 34 h 11"/>
                <a:gd name="T84" fmla="*/ 1397 w 121"/>
                <a:gd name="T85" fmla="*/ 21 h 11"/>
                <a:gd name="T86" fmla="*/ 1380 w 121"/>
                <a:gd name="T87" fmla="*/ 0 h 11"/>
                <a:gd name="T88" fmla="*/ 1630 w 121"/>
                <a:gd name="T89" fmla="*/ 21 h 11"/>
                <a:gd name="T90" fmla="*/ 1505 w 121"/>
                <a:gd name="T91" fmla="*/ 0 h 11"/>
                <a:gd name="T92" fmla="*/ 1492 w 121"/>
                <a:gd name="T93" fmla="*/ 21 h 11"/>
                <a:gd name="T94" fmla="*/ 1505 w 121"/>
                <a:gd name="T95" fmla="*/ 34 h 11"/>
                <a:gd name="T96" fmla="*/ 1630 w 121"/>
                <a:gd name="T97" fmla="*/ 55 h 11"/>
                <a:gd name="T98" fmla="*/ 1650 w 121"/>
                <a:gd name="T99" fmla="*/ 34 h 11"/>
                <a:gd name="T100" fmla="*/ 1630 w 121"/>
                <a:gd name="T101" fmla="*/ 21 h 11"/>
                <a:gd name="T102" fmla="*/ 1881 w 121"/>
                <a:gd name="T103" fmla="*/ 76 h 11"/>
                <a:gd name="T104" fmla="*/ 1755 w 121"/>
                <a:gd name="T105" fmla="*/ 34 h 11"/>
                <a:gd name="T106" fmla="*/ 1743 w 121"/>
                <a:gd name="T107" fmla="*/ 55 h 11"/>
                <a:gd name="T108" fmla="*/ 1755 w 121"/>
                <a:gd name="T109" fmla="*/ 76 h 11"/>
                <a:gd name="T110" fmla="*/ 1881 w 121"/>
                <a:gd name="T111" fmla="*/ 90 h 11"/>
                <a:gd name="T112" fmla="*/ 1901 w 121"/>
                <a:gd name="T113" fmla="*/ 90 h 11"/>
                <a:gd name="T114" fmla="*/ 1881 w 121"/>
                <a:gd name="T115" fmla="*/ 76 h 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1" h="11">
                  <a:moveTo>
                    <a:pt x="8" y="8"/>
                  </a:moveTo>
                  <a:cubicBezTo>
                    <a:pt x="5" y="9"/>
                    <a:pt x="2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3" y="11"/>
                    <a:pt x="5" y="10"/>
                    <a:pt x="9" y="10"/>
                  </a:cubicBezTo>
                  <a:cubicBezTo>
                    <a:pt x="9" y="10"/>
                    <a:pt x="10" y="9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lose/>
                  <a:moveTo>
                    <a:pt x="24" y="6"/>
                  </a:moveTo>
                  <a:cubicBezTo>
                    <a:pt x="21" y="6"/>
                    <a:pt x="19" y="7"/>
                    <a:pt x="16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9" y="9"/>
                    <a:pt x="22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5" y="6"/>
                    <a:pt x="25" y="6"/>
                    <a:pt x="24" y="6"/>
                  </a:cubicBezTo>
                  <a:close/>
                  <a:moveTo>
                    <a:pt x="40" y="4"/>
                  </a:moveTo>
                  <a:cubicBezTo>
                    <a:pt x="37" y="4"/>
                    <a:pt x="35" y="5"/>
                    <a:pt x="32" y="5"/>
                  </a:cubicBezTo>
                  <a:cubicBezTo>
                    <a:pt x="32" y="5"/>
                    <a:pt x="31" y="5"/>
                    <a:pt x="31" y="6"/>
                  </a:cubicBezTo>
                  <a:cubicBezTo>
                    <a:pt x="31" y="7"/>
                    <a:pt x="32" y="7"/>
                    <a:pt x="32" y="7"/>
                  </a:cubicBezTo>
                  <a:cubicBezTo>
                    <a:pt x="35" y="6"/>
                    <a:pt x="38" y="6"/>
                    <a:pt x="40" y="6"/>
                  </a:cubicBezTo>
                  <a:cubicBezTo>
                    <a:pt x="41" y="6"/>
                    <a:pt x="41" y="5"/>
                    <a:pt x="41" y="5"/>
                  </a:cubicBezTo>
                  <a:cubicBezTo>
                    <a:pt x="41" y="4"/>
                    <a:pt x="41" y="4"/>
                    <a:pt x="40" y="4"/>
                  </a:cubicBezTo>
                  <a:close/>
                  <a:moveTo>
                    <a:pt x="56" y="2"/>
                  </a:moveTo>
                  <a:cubicBezTo>
                    <a:pt x="53" y="2"/>
                    <a:pt x="51" y="2"/>
                    <a:pt x="48" y="3"/>
                  </a:cubicBezTo>
                  <a:cubicBezTo>
                    <a:pt x="48" y="3"/>
                    <a:pt x="47" y="3"/>
                    <a:pt x="47" y="4"/>
                  </a:cubicBezTo>
                  <a:cubicBezTo>
                    <a:pt x="47" y="4"/>
                    <a:pt x="48" y="5"/>
                    <a:pt x="48" y="5"/>
                  </a:cubicBezTo>
                  <a:cubicBezTo>
                    <a:pt x="51" y="4"/>
                    <a:pt x="54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2"/>
                    <a:pt x="57" y="2"/>
                    <a:pt x="56" y="2"/>
                  </a:cubicBezTo>
                  <a:close/>
                  <a:moveTo>
                    <a:pt x="72" y="0"/>
                  </a:moveTo>
                  <a:cubicBezTo>
                    <a:pt x="69" y="1"/>
                    <a:pt x="67" y="1"/>
                    <a:pt x="64" y="1"/>
                  </a:cubicBezTo>
                  <a:cubicBezTo>
                    <a:pt x="63" y="1"/>
                    <a:pt x="63" y="2"/>
                    <a:pt x="63" y="2"/>
                  </a:cubicBezTo>
                  <a:cubicBezTo>
                    <a:pt x="63" y="3"/>
                    <a:pt x="64" y="3"/>
                    <a:pt x="64" y="3"/>
                  </a:cubicBezTo>
                  <a:cubicBezTo>
                    <a:pt x="67" y="3"/>
                    <a:pt x="69" y="3"/>
                    <a:pt x="72" y="2"/>
                  </a:cubicBezTo>
                  <a:cubicBezTo>
                    <a:pt x="73" y="2"/>
                    <a:pt x="73" y="2"/>
                    <a:pt x="73" y="1"/>
                  </a:cubicBezTo>
                  <a:cubicBezTo>
                    <a:pt x="73" y="1"/>
                    <a:pt x="73" y="0"/>
                    <a:pt x="72" y="0"/>
                  </a:cubicBezTo>
                  <a:close/>
                  <a:moveTo>
                    <a:pt x="88" y="0"/>
                  </a:moveTo>
                  <a:cubicBezTo>
                    <a:pt x="87" y="0"/>
                    <a:pt x="87" y="0"/>
                    <a:pt x="86" y="0"/>
                  </a:cubicBezTo>
                  <a:cubicBezTo>
                    <a:pt x="84" y="0"/>
                    <a:pt x="82" y="0"/>
                    <a:pt x="80" y="0"/>
                  </a:cubicBezTo>
                  <a:cubicBezTo>
                    <a:pt x="79" y="0"/>
                    <a:pt x="79" y="1"/>
                    <a:pt x="79" y="1"/>
                  </a:cubicBezTo>
                  <a:cubicBezTo>
                    <a:pt x="79" y="2"/>
                    <a:pt x="80" y="2"/>
                    <a:pt x="80" y="2"/>
                  </a:cubicBezTo>
                  <a:cubicBezTo>
                    <a:pt x="82" y="2"/>
                    <a:pt x="84" y="2"/>
                    <a:pt x="86" y="2"/>
                  </a:cubicBezTo>
                  <a:cubicBezTo>
                    <a:pt x="87" y="2"/>
                    <a:pt x="87" y="2"/>
                    <a:pt x="88" y="2"/>
                  </a:cubicBezTo>
                  <a:cubicBezTo>
                    <a:pt x="89" y="2"/>
                    <a:pt x="89" y="2"/>
                    <a:pt x="89" y="1"/>
                  </a:cubicBezTo>
                  <a:cubicBezTo>
                    <a:pt x="89" y="1"/>
                    <a:pt x="89" y="0"/>
                    <a:pt x="88" y="0"/>
                  </a:cubicBezTo>
                  <a:close/>
                  <a:moveTo>
                    <a:pt x="104" y="1"/>
                  </a:moveTo>
                  <a:cubicBezTo>
                    <a:pt x="101" y="1"/>
                    <a:pt x="99" y="0"/>
                    <a:pt x="96" y="0"/>
                  </a:cubicBezTo>
                  <a:cubicBezTo>
                    <a:pt x="96" y="0"/>
                    <a:pt x="95" y="1"/>
                    <a:pt x="95" y="1"/>
                  </a:cubicBezTo>
                  <a:cubicBezTo>
                    <a:pt x="95" y="2"/>
                    <a:pt x="95" y="2"/>
                    <a:pt x="96" y="2"/>
                  </a:cubicBezTo>
                  <a:cubicBezTo>
                    <a:pt x="99" y="2"/>
                    <a:pt x="101" y="3"/>
                    <a:pt x="104" y="3"/>
                  </a:cubicBezTo>
                  <a:cubicBezTo>
                    <a:pt x="104" y="3"/>
                    <a:pt x="105" y="3"/>
                    <a:pt x="105" y="2"/>
                  </a:cubicBezTo>
                  <a:cubicBezTo>
                    <a:pt x="105" y="1"/>
                    <a:pt x="105" y="1"/>
                    <a:pt x="104" y="1"/>
                  </a:cubicBezTo>
                  <a:close/>
                  <a:moveTo>
                    <a:pt x="120" y="4"/>
                  </a:moveTo>
                  <a:cubicBezTo>
                    <a:pt x="117" y="3"/>
                    <a:pt x="115" y="2"/>
                    <a:pt x="112" y="2"/>
                  </a:cubicBezTo>
                  <a:cubicBezTo>
                    <a:pt x="112" y="2"/>
                    <a:pt x="111" y="2"/>
                    <a:pt x="111" y="3"/>
                  </a:cubicBezTo>
                  <a:cubicBezTo>
                    <a:pt x="111" y="3"/>
                    <a:pt x="111" y="4"/>
                    <a:pt x="112" y="4"/>
                  </a:cubicBezTo>
                  <a:cubicBezTo>
                    <a:pt x="114" y="4"/>
                    <a:pt x="117" y="5"/>
                    <a:pt x="120" y="5"/>
                  </a:cubicBezTo>
                  <a:cubicBezTo>
                    <a:pt x="120" y="6"/>
                    <a:pt x="121" y="5"/>
                    <a:pt x="121" y="5"/>
                  </a:cubicBezTo>
                  <a:cubicBezTo>
                    <a:pt x="121" y="4"/>
                    <a:pt x="121" y="4"/>
                    <a:pt x="120" y="4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2998">
              <a:extLst>
                <a:ext uri="{FF2B5EF4-FFF2-40B4-BE49-F238E27FC236}">
                  <a16:creationId xmlns:a16="http://schemas.microsoft.com/office/drawing/2014/main" id="{F831CA2A-5061-445E-8EDE-2D90011BDB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2" y="2320"/>
              <a:ext cx="303" cy="32"/>
            </a:xfrm>
            <a:custGeom>
              <a:avLst/>
              <a:gdLst>
                <a:gd name="T0" fmla="*/ 1755 w 121"/>
                <a:gd name="T1" fmla="*/ 77 h 12"/>
                <a:gd name="T2" fmla="*/ 1881 w 121"/>
                <a:gd name="T3" fmla="*/ 115 h 12"/>
                <a:gd name="T4" fmla="*/ 1901 w 121"/>
                <a:gd name="T5" fmla="*/ 93 h 12"/>
                <a:gd name="T6" fmla="*/ 1881 w 121"/>
                <a:gd name="T7" fmla="*/ 77 h 12"/>
                <a:gd name="T8" fmla="*/ 1755 w 121"/>
                <a:gd name="T9" fmla="*/ 35 h 12"/>
                <a:gd name="T10" fmla="*/ 1743 w 121"/>
                <a:gd name="T11" fmla="*/ 56 h 12"/>
                <a:gd name="T12" fmla="*/ 1755 w 121"/>
                <a:gd name="T13" fmla="*/ 77 h 12"/>
                <a:gd name="T14" fmla="*/ 1505 w 121"/>
                <a:gd name="T15" fmla="*/ 35 h 12"/>
                <a:gd name="T16" fmla="*/ 1630 w 121"/>
                <a:gd name="T17" fmla="*/ 56 h 12"/>
                <a:gd name="T18" fmla="*/ 1650 w 121"/>
                <a:gd name="T19" fmla="*/ 35 h 12"/>
                <a:gd name="T20" fmla="*/ 1630 w 121"/>
                <a:gd name="T21" fmla="*/ 21 h 12"/>
                <a:gd name="T22" fmla="*/ 1505 w 121"/>
                <a:gd name="T23" fmla="*/ 0 h 12"/>
                <a:gd name="T24" fmla="*/ 1492 w 121"/>
                <a:gd name="T25" fmla="*/ 21 h 12"/>
                <a:gd name="T26" fmla="*/ 1505 w 121"/>
                <a:gd name="T27" fmla="*/ 35 h 12"/>
                <a:gd name="T28" fmla="*/ 1255 w 121"/>
                <a:gd name="T29" fmla="*/ 35 h 12"/>
                <a:gd name="T30" fmla="*/ 1347 w 121"/>
                <a:gd name="T31" fmla="*/ 35 h 12"/>
                <a:gd name="T32" fmla="*/ 1380 w 121"/>
                <a:gd name="T33" fmla="*/ 35 h 12"/>
                <a:gd name="T34" fmla="*/ 1397 w 121"/>
                <a:gd name="T35" fmla="*/ 21 h 12"/>
                <a:gd name="T36" fmla="*/ 1380 w 121"/>
                <a:gd name="T37" fmla="*/ 0 h 12"/>
                <a:gd name="T38" fmla="*/ 1347 w 121"/>
                <a:gd name="T39" fmla="*/ 0 h 12"/>
                <a:gd name="T40" fmla="*/ 1255 w 121"/>
                <a:gd name="T41" fmla="*/ 0 h 12"/>
                <a:gd name="T42" fmla="*/ 1242 w 121"/>
                <a:gd name="T43" fmla="*/ 21 h 12"/>
                <a:gd name="T44" fmla="*/ 1255 w 121"/>
                <a:gd name="T45" fmla="*/ 35 h 12"/>
                <a:gd name="T46" fmla="*/ 1004 w 121"/>
                <a:gd name="T47" fmla="*/ 56 h 12"/>
                <a:gd name="T48" fmla="*/ 1129 w 121"/>
                <a:gd name="T49" fmla="*/ 35 h 12"/>
                <a:gd name="T50" fmla="*/ 1147 w 121"/>
                <a:gd name="T51" fmla="*/ 21 h 12"/>
                <a:gd name="T52" fmla="*/ 1129 w 121"/>
                <a:gd name="T53" fmla="*/ 0 h 12"/>
                <a:gd name="T54" fmla="*/ 1004 w 121"/>
                <a:gd name="T55" fmla="*/ 21 h 12"/>
                <a:gd name="T56" fmla="*/ 992 w 121"/>
                <a:gd name="T57" fmla="*/ 35 h 12"/>
                <a:gd name="T58" fmla="*/ 1004 w 121"/>
                <a:gd name="T59" fmla="*/ 56 h 12"/>
                <a:gd name="T60" fmla="*/ 751 w 121"/>
                <a:gd name="T61" fmla="*/ 93 h 12"/>
                <a:gd name="T62" fmla="*/ 879 w 121"/>
                <a:gd name="T63" fmla="*/ 77 h 12"/>
                <a:gd name="T64" fmla="*/ 896 w 121"/>
                <a:gd name="T65" fmla="*/ 56 h 12"/>
                <a:gd name="T66" fmla="*/ 879 w 121"/>
                <a:gd name="T67" fmla="*/ 35 h 12"/>
                <a:gd name="T68" fmla="*/ 751 w 121"/>
                <a:gd name="T69" fmla="*/ 56 h 12"/>
                <a:gd name="T70" fmla="*/ 739 w 121"/>
                <a:gd name="T71" fmla="*/ 77 h 12"/>
                <a:gd name="T72" fmla="*/ 751 w 121"/>
                <a:gd name="T73" fmla="*/ 93 h 12"/>
                <a:gd name="T74" fmla="*/ 521 w 121"/>
                <a:gd name="T75" fmla="*/ 149 h 12"/>
                <a:gd name="T76" fmla="*/ 646 w 121"/>
                <a:gd name="T77" fmla="*/ 115 h 12"/>
                <a:gd name="T78" fmla="*/ 646 w 121"/>
                <a:gd name="T79" fmla="*/ 93 h 12"/>
                <a:gd name="T80" fmla="*/ 626 w 121"/>
                <a:gd name="T81" fmla="*/ 77 h 12"/>
                <a:gd name="T82" fmla="*/ 501 w 121"/>
                <a:gd name="T83" fmla="*/ 115 h 12"/>
                <a:gd name="T84" fmla="*/ 501 w 121"/>
                <a:gd name="T85" fmla="*/ 136 h 12"/>
                <a:gd name="T86" fmla="*/ 521 w 121"/>
                <a:gd name="T87" fmla="*/ 149 h 12"/>
                <a:gd name="T88" fmla="*/ 270 w 121"/>
                <a:gd name="T89" fmla="*/ 192 h 12"/>
                <a:gd name="T90" fmla="*/ 396 w 121"/>
                <a:gd name="T91" fmla="*/ 171 h 12"/>
                <a:gd name="T92" fmla="*/ 408 w 121"/>
                <a:gd name="T93" fmla="*/ 149 h 12"/>
                <a:gd name="T94" fmla="*/ 376 w 121"/>
                <a:gd name="T95" fmla="*/ 136 h 12"/>
                <a:gd name="T96" fmla="*/ 270 w 121"/>
                <a:gd name="T97" fmla="*/ 149 h 12"/>
                <a:gd name="T98" fmla="*/ 250 w 121"/>
                <a:gd name="T99" fmla="*/ 171 h 12"/>
                <a:gd name="T100" fmla="*/ 270 w 121"/>
                <a:gd name="T101" fmla="*/ 192 h 12"/>
                <a:gd name="T102" fmla="*/ 20 w 121"/>
                <a:gd name="T103" fmla="*/ 227 h 12"/>
                <a:gd name="T104" fmla="*/ 33 w 121"/>
                <a:gd name="T105" fmla="*/ 227 h 12"/>
                <a:gd name="T106" fmla="*/ 145 w 121"/>
                <a:gd name="T107" fmla="*/ 205 h 12"/>
                <a:gd name="T108" fmla="*/ 158 w 121"/>
                <a:gd name="T109" fmla="*/ 192 h 12"/>
                <a:gd name="T110" fmla="*/ 145 w 121"/>
                <a:gd name="T111" fmla="*/ 171 h 12"/>
                <a:gd name="T112" fmla="*/ 33 w 121"/>
                <a:gd name="T113" fmla="*/ 192 h 12"/>
                <a:gd name="T114" fmla="*/ 20 w 121"/>
                <a:gd name="T115" fmla="*/ 192 h 12"/>
                <a:gd name="T116" fmla="*/ 0 w 121"/>
                <a:gd name="T117" fmla="*/ 205 h 12"/>
                <a:gd name="T118" fmla="*/ 20 w 121"/>
                <a:gd name="T119" fmla="*/ 227 h 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1" h="12">
                  <a:moveTo>
                    <a:pt x="112" y="4"/>
                  </a:moveTo>
                  <a:cubicBezTo>
                    <a:pt x="114" y="5"/>
                    <a:pt x="117" y="5"/>
                    <a:pt x="120" y="6"/>
                  </a:cubicBezTo>
                  <a:cubicBezTo>
                    <a:pt x="120" y="6"/>
                    <a:pt x="121" y="6"/>
                    <a:pt x="121" y="5"/>
                  </a:cubicBezTo>
                  <a:cubicBezTo>
                    <a:pt x="121" y="5"/>
                    <a:pt x="121" y="4"/>
                    <a:pt x="120" y="4"/>
                  </a:cubicBezTo>
                  <a:cubicBezTo>
                    <a:pt x="117" y="3"/>
                    <a:pt x="115" y="3"/>
                    <a:pt x="112" y="2"/>
                  </a:cubicBezTo>
                  <a:cubicBezTo>
                    <a:pt x="112" y="2"/>
                    <a:pt x="111" y="3"/>
                    <a:pt x="111" y="3"/>
                  </a:cubicBezTo>
                  <a:cubicBezTo>
                    <a:pt x="111" y="4"/>
                    <a:pt x="111" y="4"/>
                    <a:pt x="112" y="4"/>
                  </a:cubicBezTo>
                  <a:close/>
                  <a:moveTo>
                    <a:pt x="96" y="2"/>
                  </a:moveTo>
                  <a:cubicBezTo>
                    <a:pt x="99" y="2"/>
                    <a:pt x="101" y="3"/>
                    <a:pt x="104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1"/>
                    <a:pt x="104" y="1"/>
                  </a:cubicBezTo>
                  <a:cubicBezTo>
                    <a:pt x="102" y="1"/>
                    <a:pt x="99" y="0"/>
                    <a:pt x="96" y="0"/>
                  </a:cubicBezTo>
                  <a:cubicBezTo>
                    <a:pt x="96" y="0"/>
                    <a:pt x="95" y="1"/>
                    <a:pt x="95" y="1"/>
                  </a:cubicBezTo>
                  <a:cubicBezTo>
                    <a:pt x="95" y="2"/>
                    <a:pt x="96" y="2"/>
                    <a:pt x="96" y="2"/>
                  </a:cubicBezTo>
                  <a:close/>
                  <a:moveTo>
                    <a:pt x="80" y="2"/>
                  </a:moveTo>
                  <a:cubicBezTo>
                    <a:pt x="82" y="2"/>
                    <a:pt x="84" y="2"/>
                    <a:pt x="86" y="2"/>
                  </a:cubicBezTo>
                  <a:cubicBezTo>
                    <a:pt x="86" y="2"/>
                    <a:pt x="87" y="2"/>
                    <a:pt x="88" y="2"/>
                  </a:cubicBezTo>
                  <a:cubicBezTo>
                    <a:pt x="89" y="2"/>
                    <a:pt x="89" y="1"/>
                    <a:pt x="89" y="1"/>
                  </a:cubicBezTo>
                  <a:cubicBezTo>
                    <a:pt x="89" y="0"/>
                    <a:pt x="89" y="0"/>
                    <a:pt x="88" y="0"/>
                  </a:cubicBezTo>
                  <a:cubicBezTo>
                    <a:pt x="87" y="0"/>
                    <a:pt x="87" y="0"/>
                    <a:pt x="86" y="0"/>
                  </a:cubicBezTo>
                  <a:cubicBezTo>
                    <a:pt x="84" y="0"/>
                    <a:pt x="82" y="0"/>
                    <a:pt x="80" y="0"/>
                  </a:cubicBezTo>
                  <a:cubicBezTo>
                    <a:pt x="80" y="0"/>
                    <a:pt x="79" y="0"/>
                    <a:pt x="79" y="1"/>
                  </a:cubicBezTo>
                  <a:cubicBezTo>
                    <a:pt x="79" y="2"/>
                    <a:pt x="80" y="2"/>
                    <a:pt x="80" y="2"/>
                  </a:cubicBezTo>
                  <a:close/>
                  <a:moveTo>
                    <a:pt x="64" y="3"/>
                  </a:moveTo>
                  <a:cubicBezTo>
                    <a:pt x="67" y="3"/>
                    <a:pt x="70" y="3"/>
                    <a:pt x="72" y="2"/>
                  </a:cubicBezTo>
                  <a:cubicBezTo>
                    <a:pt x="73" y="2"/>
                    <a:pt x="73" y="2"/>
                    <a:pt x="73" y="1"/>
                  </a:cubicBezTo>
                  <a:cubicBezTo>
                    <a:pt x="73" y="1"/>
                    <a:pt x="73" y="0"/>
                    <a:pt x="72" y="0"/>
                  </a:cubicBezTo>
                  <a:cubicBezTo>
                    <a:pt x="69" y="1"/>
                    <a:pt x="67" y="1"/>
                    <a:pt x="64" y="1"/>
                  </a:cubicBezTo>
                  <a:cubicBezTo>
                    <a:pt x="64" y="1"/>
                    <a:pt x="63" y="2"/>
                    <a:pt x="63" y="2"/>
                  </a:cubicBezTo>
                  <a:cubicBezTo>
                    <a:pt x="63" y="3"/>
                    <a:pt x="64" y="3"/>
                    <a:pt x="64" y="3"/>
                  </a:cubicBezTo>
                  <a:close/>
                  <a:moveTo>
                    <a:pt x="48" y="5"/>
                  </a:moveTo>
                  <a:cubicBezTo>
                    <a:pt x="51" y="5"/>
                    <a:pt x="54" y="4"/>
                    <a:pt x="56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7" y="2"/>
                    <a:pt x="57" y="2"/>
                    <a:pt x="56" y="2"/>
                  </a:cubicBezTo>
                  <a:cubicBezTo>
                    <a:pt x="53" y="2"/>
                    <a:pt x="51" y="3"/>
                    <a:pt x="48" y="3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7" y="5"/>
                    <a:pt x="48" y="5"/>
                    <a:pt x="48" y="5"/>
                  </a:cubicBezTo>
                  <a:close/>
                  <a:moveTo>
                    <a:pt x="33" y="8"/>
                  </a:moveTo>
                  <a:cubicBezTo>
                    <a:pt x="35" y="7"/>
                    <a:pt x="38" y="7"/>
                    <a:pt x="41" y="6"/>
                  </a:cubicBezTo>
                  <a:cubicBezTo>
                    <a:pt x="41" y="6"/>
                    <a:pt x="42" y="6"/>
                    <a:pt x="41" y="5"/>
                  </a:cubicBezTo>
                  <a:cubicBezTo>
                    <a:pt x="41" y="5"/>
                    <a:pt x="41" y="4"/>
                    <a:pt x="40" y="4"/>
                  </a:cubicBezTo>
                  <a:cubicBezTo>
                    <a:pt x="38" y="5"/>
                    <a:pt x="35" y="5"/>
                    <a:pt x="32" y="6"/>
                  </a:cubicBezTo>
                  <a:cubicBezTo>
                    <a:pt x="32" y="6"/>
                    <a:pt x="31" y="6"/>
                    <a:pt x="32" y="7"/>
                  </a:cubicBezTo>
                  <a:cubicBezTo>
                    <a:pt x="32" y="7"/>
                    <a:pt x="32" y="8"/>
                    <a:pt x="33" y="8"/>
                  </a:cubicBezTo>
                  <a:close/>
                  <a:moveTo>
                    <a:pt x="17" y="10"/>
                  </a:moveTo>
                  <a:cubicBezTo>
                    <a:pt x="19" y="10"/>
                    <a:pt x="22" y="9"/>
                    <a:pt x="25" y="9"/>
                  </a:cubicBezTo>
                  <a:cubicBezTo>
                    <a:pt x="25" y="9"/>
                    <a:pt x="26" y="8"/>
                    <a:pt x="26" y="8"/>
                  </a:cubicBezTo>
                  <a:cubicBezTo>
                    <a:pt x="26" y="7"/>
                    <a:pt x="25" y="7"/>
                    <a:pt x="24" y="7"/>
                  </a:cubicBezTo>
                  <a:cubicBezTo>
                    <a:pt x="22" y="7"/>
                    <a:pt x="19" y="8"/>
                    <a:pt x="17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10"/>
                    <a:pt x="16" y="10"/>
                    <a:pt x="17" y="10"/>
                  </a:cubicBezTo>
                  <a:close/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6" y="11"/>
                    <a:pt x="9" y="11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6" y="9"/>
                    <a:pt x="4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2999">
              <a:extLst>
                <a:ext uri="{FF2B5EF4-FFF2-40B4-BE49-F238E27FC236}">
                  <a16:creationId xmlns:a16="http://schemas.microsoft.com/office/drawing/2014/main" id="{98BC13E6-CEC4-4E63-83FA-8673EEB80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7" y="2333"/>
              <a:ext cx="265" cy="136"/>
            </a:xfrm>
            <a:custGeom>
              <a:avLst/>
              <a:gdLst>
                <a:gd name="T0" fmla="*/ 1625 w 106"/>
                <a:gd name="T1" fmla="*/ 968 h 51"/>
                <a:gd name="T2" fmla="*/ 1645 w 106"/>
                <a:gd name="T3" fmla="*/ 931 h 51"/>
                <a:gd name="T4" fmla="*/ 1550 w 106"/>
                <a:gd name="T5" fmla="*/ 931 h 51"/>
                <a:gd name="T6" fmla="*/ 1313 w 106"/>
                <a:gd name="T7" fmla="*/ 853 h 51"/>
                <a:gd name="T8" fmla="*/ 1458 w 106"/>
                <a:gd name="T9" fmla="*/ 909 h 51"/>
                <a:gd name="T10" fmla="*/ 1333 w 106"/>
                <a:gd name="T11" fmla="*/ 832 h 51"/>
                <a:gd name="T12" fmla="*/ 1313 w 106"/>
                <a:gd name="T13" fmla="*/ 853 h 51"/>
                <a:gd name="T14" fmla="*/ 1208 w 106"/>
                <a:gd name="T15" fmla="*/ 797 h 51"/>
                <a:gd name="T16" fmla="*/ 1220 w 106"/>
                <a:gd name="T17" fmla="*/ 760 h 51"/>
                <a:gd name="T18" fmla="*/ 1083 w 106"/>
                <a:gd name="T19" fmla="*/ 704 h 51"/>
                <a:gd name="T20" fmla="*/ 875 w 106"/>
                <a:gd name="T21" fmla="*/ 589 h 51"/>
                <a:gd name="T22" fmla="*/ 1000 w 106"/>
                <a:gd name="T23" fmla="*/ 648 h 51"/>
                <a:gd name="T24" fmla="*/ 875 w 106"/>
                <a:gd name="T25" fmla="*/ 547 h 51"/>
                <a:gd name="T26" fmla="*/ 875 w 106"/>
                <a:gd name="T27" fmla="*/ 589 h 51"/>
                <a:gd name="T28" fmla="*/ 750 w 106"/>
                <a:gd name="T29" fmla="*/ 533 h 51"/>
                <a:gd name="T30" fmla="*/ 770 w 106"/>
                <a:gd name="T31" fmla="*/ 491 h 51"/>
                <a:gd name="T32" fmla="*/ 625 w 106"/>
                <a:gd name="T33" fmla="*/ 456 h 51"/>
                <a:gd name="T34" fmla="*/ 408 w 106"/>
                <a:gd name="T35" fmla="*/ 363 h 51"/>
                <a:gd name="T36" fmla="*/ 470 w 106"/>
                <a:gd name="T37" fmla="*/ 435 h 51"/>
                <a:gd name="T38" fmla="*/ 533 w 106"/>
                <a:gd name="T39" fmla="*/ 435 h 51"/>
                <a:gd name="T40" fmla="*/ 470 w 106"/>
                <a:gd name="T41" fmla="*/ 397 h 51"/>
                <a:gd name="T42" fmla="*/ 470 w 106"/>
                <a:gd name="T43" fmla="*/ 397 h 51"/>
                <a:gd name="T44" fmla="*/ 408 w 106"/>
                <a:gd name="T45" fmla="*/ 341 h 51"/>
                <a:gd name="T46" fmla="*/ 220 w 106"/>
                <a:gd name="T47" fmla="*/ 171 h 51"/>
                <a:gd name="T48" fmla="*/ 345 w 106"/>
                <a:gd name="T49" fmla="*/ 264 h 51"/>
                <a:gd name="T50" fmla="*/ 238 w 106"/>
                <a:gd name="T51" fmla="*/ 136 h 51"/>
                <a:gd name="T52" fmla="*/ 220 w 106"/>
                <a:gd name="T53" fmla="*/ 171 h 51"/>
                <a:gd name="T54" fmla="*/ 33 w 106"/>
                <a:gd name="T55" fmla="*/ 56 h 51"/>
                <a:gd name="T56" fmla="*/ 113 w 106"/>
                <a:gd name="T57" fmla="*/ 115 h 51"/>
                <a:gd name="T58" fmla="*/ 125 w 106"/>
                <a:gd name="T59" fmla="*/ 77 h 51"/>
                <a:gd name="T60" fmla="*/ 33 w 106"/>
                <a:gd name="T61" fmla="*/ 56 h 51"/>
                <a:gd name="T62" fmla="*/ 33 w 106"/>
                <a:gd name="T63" fmla="*/ 0 h 51"/>
                <a:gd name="T64" fmla="*/ 0 w 106"/>
                <a:gd name="T65" fmla="*/ 21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6" h="51">
                  <a:moveTo>
                    <a:pt x="99" y="50"/>
                  </a:moveTo>
                  <a:cubicBezTo>
                    <a:pt x="101" y="51"/>
                    <a:pt x="103" y="51"/>
                    <a:pt x="104" y="51"/>
                  </a:cubicBezTo>
                  <a:cubicBezTo>
                    <a:pt x="105" y="51"/>
                    <a:pt x="105" y="51"/>
                    <a:pt x="106" y="50"/>
                  </a:cubicBezTo>
                  <a:cubicBezTo>
                    <a:pt x="106" y="50"/>
                    <a:pt x="105" y="49"/>
                    <a:pt x="105" y="49"/>
                  </a:cubicBezTo>
                  <a:cubicBezTo>
                    <a:pt x="103" y="49"/>
                    <a:pt x="101" y="49"/>
                    <a:pt x="100" y="48"/>
                  </a:cubicBezTo>
                  <a:cubicBezTo>
                    <a:pt x="99" y="48"/>
                    <a:pt x="99" y="49"/>
                    <a:pt x="99" y="49"/>
                  </a:cubicBezTo>
                  <a:cubicBezTo>
                    <a:pt x="98" y="50"/>
                    <a:pt x="99" y="50"/>
                    <a:pt x="99" y="50"/>
                  </a:cubicBezTo>
                  <a:close/>
                  <a:moveTo>
                    <a:pt x="84" y="45"/>
                  </a:moveTo>
                  <a:cubicBezTo>
                    <a:pt x="87" y="47"/>
                    <a:pt x="89" y="48"/>
                    <a:pt x="92" y="48"/>
                  </a:cubicBezTo>
                  <a:cubicBezTo>
                    <a:pt x="92" y="48"/>
                    <a:pt x="93" y="48"/>
                    <a:pt x="93" y="48"/>
                  </a:cubicBezTo>
                  <a:cubicBezTo>
                    <a:pt x="93" y="47"/>
                    <a:pt x="93" y="47"/>
                    <a:pt x="92" y="46"/>
                  </a:cubicBezTo>
                  <a:cubicBezTo>
                    <a:pt x="90" y="46"/>
                    <a:pt x="87" y="45"/>
                    <a:pt x="85" y="44"/>
                  </a:cubicBezTo>
                  <a:cubicBezTo>
                    <a:pt x="84" y="43"/>
                    <a:pt x="84" y="44"/>
                    <a:pt x="83" y="44"/>
                  </a:cubicBezTo>
                  <a:cubicBezTo>
                    <a:pt x="83" y="45"/>
                    <a:pt x="83" y="45"/>
                    <a:pt x="84" y="45"/>
                  </a:cubicBezTo>
                  <a:close/>
                  <a:moveTo>
                    <a:pt x="70" y="38"/>
                  </a:moveTo>
                  <a:cubicBezTo>
                    <a:pt x="72" y="40"/>
                    <a:pt x="74" y="41"/>
                    <a:pt x="77" y="42"/>
                  </a:cubicBezTo>
                  <a:cubicBezTo>
                    <a:pt x="77" y="42"/>
                    <a:pt x="78" y="42"/>
                    <a:pt x="78" y="42"/>
                  </a:cubicBezTo>
                  <a:cubicBezTo>
                    <a:pt x="78" y="41"/>
                    <a:pt x="78" y="41"/>
                    <a:pt x="78" y="40"/>
                  </a:cubicBezTo>
                  <a:cubicBezTo>
                    <a:pt x="75" y="39"/>
                    <a:pt x="73" y="38"/>
                    <a:pt x="71" y="37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9" y="37"/>
                    <a:pt x="69" y="38"/>
                    <a:pt x="70" y="38"/>
                  </a:cubicBezTo>
                  <a:close/>
                  <a:moveTo>
                    <a:pt x="56" y="31"/>
                  </a:moveTo>
                  <a:cubicBezTo>
                    <a:pt x="58" y="32"/>
                    <a:pt x="60" y="33"/>
                    <a:pt x="63" y="34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1" y="31"/>
                    <a:pt x="59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5" y="30"/>
                    <a:pt x="55" y="30"/>
                    <a:pt x="56" y="31"/>
                  </a:cubicBezTo>
                  <a:close/>
                  <a:moveTo>
                    <a:pt x="41" y="25"/>
                  </a:moveTo>
                  <a:cubicBezTo>
                    <a:pt x="43" y="26"/>
                    <a:pt x="46" y="27"/>
                    <a:pt x="48" y="28"/>
                  </a:cubicBezTo>
                  <a:cubicBezTo>
                    <a:pt x="49" y="28"/>
                    <a:pt x="49" y="27"/>
                    <a:pt x="50" y="27"/>
                  </a:cubicBezTo>
                  <a:cubicBezTo>
                    <a:pt x="50" y="26"/>
                    <a:pt x="50" y="26"/>
                    <a:pt x="49" y="26"/>
                  </a:cubicBezTo>
                  <a:cubicBezTo>
                    <a:pt x="46" y="25"/>
                    <a:pt x="44" y="24"/>
                    <a:pt x="41" y="23"/>
                  </a:cubicBezTo>
                  <a:cubicBezTo>
                    <a:pt x="41" y="23"/>
                    <a:pt x="40" y="24"/>
                    <a:pt x="40" y="24"/>
                  </a:cubicBezTo>
                  <a:cubicBezTo>
                    <a:pt x="40" y="25"/>
                    <a:pt x="40" y="25"/>
                    <a:pt x="41" y="25"/>
                  </a:cubicBezTo>
                  <a:close/>
                  <a:moveTo>
                    <a:pt x="26" y="19"/>
                  </a:moveTo>
                  <a:cubicBezTo>
                    <a:pt x="27" y="21"/>
                    <a:pt x="28" y="22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2" y="24"/>
                    <a:pt x="33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2" y="22"/>
                    <a:pt x="31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7" y="18"/>
                    <a:pt x="26" y="18"/>
                    <a:pt x="26" y="18"/>
                  </a:cubicBezTo>
                  <a:cubicBezTo>
                    <a:pt x="26" y="18"/>
                    <a:pt x="26" y="19"/>
                    <a:pt x="26" y="19"/>
                  </a:cubicBezTo>
                  <a:close/>
                  <a:moveTo>
                    <a:pt x="14" y="9"/>
                  </a:moveTo>
                  <a:cubicBezTo>
                    <a:pt x="16" y="10"/>
                    <a:pt x="18" y="12"/>
                    <a:pt x="20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19" y="10"/>
                    <a:pt x="17" y="9"/>
                    <a:pt x="15" y="7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lose/>
                  <a:moveTo>
                    <a:pt x="0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8" y="6"/>
                    <a:pt x="8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3000">
              <a:extLst>
                <a:ext uri="{FF2B5EF4-FFF2-40B4-BE49-F238E27FC236}">
                  <a16:creationId xmlns:a16="http://schemas.microsoft.com/office/drawing/2014/main" id="{602F5209-FE23-4DF9-8681-8DCE666F5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288"/>
              <a:ext cx="120" cy="77"/>
            </a:xfrm>
            <a:custGeom>
              <a:avLst/>
              <a:gdLst>
                <a:gd name="T0" fmla="*/ 95 w 48"/>
                <a:gd name="T1" fmla="*/ 35 h 29"/>
                <a:gd name="T2" fmla="*/ 50 w 48"/>
                <a:gd name="T3" fmla="*/ 21 h 29"/>
                <a:gd name="T4" fmla="*/ 50 w 48"/>
                <a:gd name="T5" fmla="*/ 21 h 29"/>
                <a:gd name="T6" fmla="*/ 20 w 48"/>
                <a:gd name="T7" fmla="*/ 21 h 29"/>
                <a:gd name="T8" fmla="*/ 0 w 48"/>
                <a:gd name="T9" fmla="*/ 21 h 29"/>
                <a:gd name="T10" fmla="*/ 20 w 48"/>
                <a:gd name="T11" fmla="*/ 56 h 29"/>
                <a:gd name="T12" fmla="*/ 50 w 48"/>
                <a:gd name="T13" fmla="*/ 56 h 29"/>
                <a:gd name="T14" fmla="*/ 50 w 48"/>
                <a:gd name="T15" fmla="*/ 35 h 29"/>
                <a:gd name="T16" fmla="*/ 50 w 48"/>
                <a:gd name="T17" fmla="*/ 56 h 29"/>
                <a:gd name="T18" fmla="*/ 83 w 48"/>
                <a:gd name="T19" fmla="*/ 77 h 29"/>
                <a:gd name="T20" fmla="*/ 113 w 48"/>
                <a:gd name="T21" fmla="*/ 56 h 29"/>
                <a:gd name="T22" fmla="*/ 95 w 48"/>
                <a:gd name="T23" fmla="*/ 35 h 29"/>
                <a:gd name="T24" fmla="*/ 333 w 48"/>
                <a:gd name="T25" fmla="*/ 170 h 29"/>
                <a:gd name="T26" fmla="*/ 220 w 48"/>
                <a:gd name="T27" fmla="*/ 93 h 29"/>
                <a:gd name="T28" fmla="*/ 188 w 48"/>
                <a:gd name="T29" fmla="*/ 112 h 29"/>
                <a:gd name="T30" fmla="*/ 208 w 48"/>
                <a:gd name="T31" fmla="*/ 133 h 29"/>
                <a:gd name="T32" fmla="*/ 313 w 48"/>
                <a:gd name="T33" fmla="*/ 204 h 29"/>
                <a:gd name="T34" fmla="*/ 333 w 48"/>
                <a:gd name="T35" fmla="*/ 191 h 29"/>
                <a:gd name="T36" fmla="*/ 333 w 48"/>
                <a:gd name="T37" fmla="*/ 170 h 29"/>
                <a:gd name="T38" fmla="*/ 533 w 48"/>
                <a:gd name="T39" fmla="*/ 337 h 29"/>
                <a:gd name="T40" fmla="*/ 438 w 48"/>
                <a:gd name="T41" fmla="*/ 247 h 29"/>
                <a:gd name="T42" fmla="*/ 408 w 48"/>
                <a:gd name="T43" fmla="*/ 247 h 29"/>
                <a:gd name="T44" fmla="*/ 425 w 48"/>
                <a:gd name="T45" fmla="*/ 281 h 29"/>
                <a:gd name="T46" fmla="*/ 520 w 48"/>
                <a:gd name="T47" fmla="*/ 353 h 29"/>
                <a:gd name="T48" fmla="*/ 550 w 48"/>
                <a:gd name="T49" fmla="*/ 353 h 29"/>
                <a:gd name="T50" fmla="*/ 533 w 48"/>
                <a:gd name="T51" fmla="*/ 337 h 29"/>
                <a:gd name="T52" fmla="*/ 738 w 48"/>
                <a:gd name="T53" fmla="*/ 507 h 29"/>
                <a:gd name="T54" fmla="*/ 645 w 48"/>
                <a:gd name="T55" fmla="*/ 409 h 29"/>
                <a:gd name="T56" fmla="*/ 613 w 48"/>
                <a:gd name="T57" fmla="*/ 409 h 29"/>
                <a:gd name="T58" fmla="*/ 625 w 48"/>
                <a:gd name="T59" fmla="*/ 451 h 29"/>
                <a:gd name="T60" fmla="*/ 720 w 48"/>
                <a:gd name="T61" fmla="*/ 542 h 29"/>
                <a:gd name="T62" fmla="*/ 738 w 48"/>
                <a:gd name="T63" fmla="*/ 542 h 29"/>
                <a:gd name="T64" fmla="*/ 738 w 48"/>
                <a:gd name="T65" fmla="*/ 507 h 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" h="29">
                  <a:moveTo>
                    <a:pt x="6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lose/>
                  <a:moveTo>
                    <a:pt x="21" y="9"/>
                  </a:moveTo>
                  <a:cubicBezTo>
                    <a:pt x="18" y="7"/>
                    <a:pt x="16" y="6"/>
                    <a:pt x="14" y="5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2" y="6"/>
                    <a:pt x="12" y="7"/>
                    <a:pt x="13" y="7"/>
                  </a:cubicBezTo>
                  <a:cubicBezTo>
                    <a:pt x="15" y="8"/>
                    <a:pt x="17" y="9"/>
                    <a:pt x="20" y="11"/>
                  </a:cubicBezTo>
                  <a:cubicBezTo>
                    <a:pt x="20" y="11"/>
                    <a:pt x="21" y="11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lose/>
                  <a:moveTo>
                    <a:pt x="34" y="18"/>
                  </a:moveTo>
                  <a:cubicBezTo>
                    <a:pt x="32" y="16"/>
                    <a:pt x="30" y="14"/>
                    <a:pt x="28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6" y="14"/>
                    <a:pt x="26" y="14"/>
                    <a:pt x="27" y="15"/>
                  </a:cubicBezTo>
                  <a:cubicBezTo>
                    <a:pt x="29" y="16"/>
                    <a:pt x="31" y="18"/>
                    <a:pt x="33" y="19"/>
                  </a:cubicBezTo>
                  <a:cubicBezTo>
                    <a:pt x="34" y="20"/>
                    <a:pt x="34" y="19"/>
                    <a:pt x="35" y="19"/>
                  </a:cubicBezTo>
                  <a:cubicBezTo>
                    <a:pt x="35" y="18"/>
                    <a:pt x="35" y="18"/>
                    <a:pt x="34" y="18"/>
                  </a:cubicBezTo>
                  <a:close/>
                  <a:moveTo>
                    <a:pt x="47" y="27"/>
                  </a:moveTo>
                  <a:cubicBezTo>
                    <a:pt x="45" y="25"/>
                    <a:pt x="43" y="24"/>
                    <a:pt x="41" y="22"/>
                  </a:cubicBezTo>
                  <a:cubicBezTo>
                    <a:pt x="40" y="22"/>
                    <a:pt x="40" y="22"/>
                    <a:pt x="39" y="22"/>
                  </a:cubicBezTo>
                  <a:cubicBezTo>
                    <a:pt x="39" y="23"/>
                    <a:pt x="39" y="24"/>
                    <a:pt x="40" y="24"/>
                  </a:cubicBezTo>
                  <a:cubicBezTo>
                    <a:pt x="42" y="25"/>
                    <a:pt x="44" y="27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8" y="28"/>
                    <a:pt x="48" y="27"/>
                    <a:pt x="47" y="27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3001">
              <a:extLst>
                <a:ext uri="{FF2B5EF4-FFF2-40B4-BE49-F238E27FC236}">
                  <a16:creationId xmlns:a16="http://schemas.microsoft.com/office/drawing/2014/main" id="{EFBD87B7-002D-4830-8B76-B0D50A658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877"/>
              <a:ext cx="595" cy="595"/>
            </a:xfrm>
            <a:custGeom>
              <a:avLst/>
              <a:gdLst>
                <a:gd name="T0" fmla="*/ 1000 w 238"/>
                <a:gd name="T1" fmla="*/ 35 h 223"/>
                <a:gd name="T2" fmla="*/ 2645 w 238"/>
                <a:gd name="T3" fmla="*/ 662 h 223"/>
                <a:gd name="T4" fmla="*/ 2708 w 238"/>
                <a:gd name="T5" fmla="*/ 627 h 223"/>
                <a:gd name="T6" fmla="*/ 3113 w 238"/>
                <a:gd name="T7" fmla="*/ 1062 h 223"/>
                <a:gd name="T8" fmla="*/ 3688 w 238"/>
                <a:gd name="T9" fmla="*/ 2564 h 223"/>
                <a:gd name="T10" fmla="*/ 3533 w 238"/>
                <a:gd name="T11" fmla="*/ 3325 h 223"/>
                <a:gd name="T12" fmla="*/ 3270 w 238"/>
                <a:gd name="T13" fmla="*/ 3858 h 223"/>
                <a:gd name="T14" fmla="*/ 2738 w 238"/>
                <a:gd name="T15" fmla="*/ 3952 h 223"/>
                <a:gd name="T16" fmla="*/ 2250 w 238"/>
                <a:gd name="T17" fmla="*/ 4144 h 223"/>
                <a:gd name="T18" fmla="*/ 2188 w 238"/>
                <a:gd name="T19" fmla="*/ 4101 h 223"/>
                <a:gd name="T20" fmla="*/ 1813 w 238"/>
                <a:gd name="T21" fmla="*/ 4200 h 223"/>
                <a:gd name="T22" fmla="*/ 583 w 238"/>
                <a:gd name="T23" fmla="*/ 3645 h 223"/>
                <a:gd name="T24" fmla="*/ 33 w 238"/>
                <a:gd name="T25" fmla="*/ 2868 h 223"/>
                <a:gd name="T26" fmla="*/ 125 w 238"/>
                <a:gd name="T27" fmla="*/ 2335 h 223"/>
                <a:gd name="T28" fmla="*/ 363 w 238"/>
                <a:gd name="T29" fmla="*/ 1310 h 223"/>
                <a:gd name="T30" fmla="*/ 925 w 238"/>
                <a:gd name="T31" fmla="*/ 35 h 223"/>
                <a:gd name="T32" fmla="*/ 1020 w 238"/>
                <a:gd name="T33" fmla="*/ 35 h 223"/>
                <a:gd name="T34" fmla="*/ 1000 w 238"/>
                <a:gd name="T35" fmla="*/ 35 h 223"/>
                <a:gd name="T36" fmla="*/ 1000 w 238"/>
                <a:gd name="T37" fmla="*/ 0 h 223"/>
                <a:gd name="T38" fmla="*/ 908 w 238"/>
                <a:gd name="T39" fmla="*/ 21 h 223"/>
                <a:gd name="T40" fmla="*/ 345 w 238"/>
                <a:gd name="T41" fmla="*/ 1310 h 223"/>
                <a:gd name="T42" fmla="*/ 95 w 238"/>
                <a:gd name="T43" fmla="*/ 2335 h 223"/>
                <a:gd name="T44" fmla="*/ 95 w 238"/>
                <a:gd name="T45" fmla="*/ 2335 h 223"/>
                <a:gd name="T46" fmla="*/ 208 w 238"/>
                <a:gd name="T47" fmla="*/ 3461 h 223"/>
                <a:gd name="T48" fmla="*/ 1083 w 238"/>
                <a:gd name="T49" fmla="*/ 3893 h 223"/>
                <a:gd name="T50" fmla="*/ 2175 w 238"/>
                <a:gd name="T51" fmla="*/ 4122 h 223"/>
                <a:gd name="T52" fmla="*/ 2158 w 238"/>
                <a:gd name="T53" fmla="*/ 4122 h 223"/>
                <a:gd name="T54" fmla="*/ 2250 w 238"/>
                <a:gd name="T55" fmla="*/ 4178 h 223"/>
                <a:gd name="T56" fmla="*/ 2750 w 238"/>
                <a:gd name="T57" fmla="*/ 3986 h 223"/>
                <a:gd name="T58" fmla="*/ 3283 w 238"/>
                <a:gd name="T59" fmla="*/ 3872 h 223"/>
                <a:gd name="T60" fmla="*/ 3550 w 238"/>
                <a:gd name="T61" fmla="*/ 3346 h 223"/>
                <a:gd name="T62" fmla="*/ 3720 w 238"/>
                <a:gd name="T63" fmla="*/ 2564 h 223"/>
                <a:gd name="T64" fmla="*/ 3125 w 238"/>
                <a:gd name="T65" fmla="*/ 1046 h 223"/>
                <a:gd name="T66" fmla="*/ 2708 w 238"/>
                <a:gd name="T67" fmla="*/ 606 h 223"/>
                <a:gd name="T68" fmla="*/ 2645 w 238"/>
                <a:gd name="T69" fmla="*/ 648 h 223"/>
                <a:gd name="T70" fmla="*/ 1020 w 238"/>
                <a:gd name="T71" fmla="*/ 0 h 223"/>
                <a:gd name="T72" fmla="*/ 1020 w 238"/>
                <a:gd name="T73" fmla="*/ 21 h 2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8" h="223">
                  <a:moveTo>
                    <a:pt x="65" y="1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96" y="5"/>
                    <a:pt x="138" y="10"/>
                    <a:pt x="168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81" y="37"/>
                    <a:pt x="190" y="45"/>
                    <a:pt x="199" y="56"/>
                  </a:cubicBezTo>
                  <a:cubicBezTo>
                    <a:pt x="208" y="68"/>
                    <a:pt x="216" y="81"/>
                    <a:pt x="223" y="94"/>
                  </a:cubicBezTo>
                  <a:cubicBezTo>
                    <a:pt x="231" y="108"/>
                    <a:pt x="236" y="121"/>
                    <a:pt x="236" y="135"/>
                  </a:cubicBezTo>
                  <a:cubicBezTo>
                    <a:pt x="236" y="140"/>
                    <a:pt x="235" y="145"/>
                    <a:pt x="234" y="150"/>
                  </a:cubicBezTo>
                  <a:cubicBezTo>
                    <a:pt x="233" y="158"/>
                    <a:pt x="230" y="166"/>
                    <a:pt x="226" y="175"/>
                  </a:cubicBezTo>
                  <a:cubicBezTo>
                    <a:pt x="223" y="181"/>
                    <a:pt x="222" y="186"/>
                    <a:pt x="219" y="190"/>
                  </a:cubicBezTo>
                  <a:cubicBezTo>
                    <a:pt x="217" y="195"/>
                    <a:pt x="214" y="199"/>
                    <a:pt x="209" y="203"/>
                  </a:cubicBezTo>
                  <a:cubicBezTo>
                    <a:pt x="204" y="205"/>
                    <a:pt x="198" y="206"/>
                    <a:pt x="192" y="206"/>
                  </a:cubicBezTo>
                  <a:cubicBezTo>
                    <a:pt x="186" y="207"/>
                    <a:pt x="180" y="207"/>
                    <a:pt x="175" y="208"/>
                  </a:cubicBezTo>
                  <a:cubicBezTo>
                    <a:pt x="170" y="210"/>
                    <a:pt x="164" y="212"/>
                    <a:pt x="158" y="214"/>
                  </a:cubicBezTo>
                  <a:cubicBezTo>
                    <a:pt x="153" y="216"/>
                    <a:pt x="148" y="218"/>
                    <a:pt x="144" y="218"/>
                  </a:cubicBezTo>
                  <a:cubicBezTo>
                    <a:pt x="143" y="218"/>
                    <a:pt x="142" y="217"/>
                    <a:pt x="141" y="217"/>
                  </a:cubicBezTo>
                  <a:cubicBezTo>
                    <a:pt x="140" y="217"/>
                    <a:pt x="140" y="216"/>
                    <a:pt x="140" y="216"/>
                  </a:cubicBezTo>
                  <a:cubicBezTo>
                    <a:pt x="139" y="215"/>
                    <a:pt x="139" y="215"/>
                    <a:pt x="138" y="215"/>
                  </a:cubicBezTo>
                  <a:cubicBezTo>
                    <a:pt x="131" y="219"/>
                    <a:pt x="124" y="221"/>
                    <a:pt x="116" y="221"/>
                  </a:cubicBezTo>
                  <a:cubicBezTo>
                    <a:pt x="102" y="221"/>
                    <a:pt x="87" y="214"/>
                    <a:pt x="70" y="204"/>
                  </a:cubicBezTo>
                  <a:cubicBezTo>
                    <a:pt x="56" y="195"/>
                    <a:pt x="46" y="194"/>
                    <a:pt x="37" y="192"/>
                  </a:cubicBezTo>
                  <a:cubicBezTo>
                    <a:pt x="29" y="191"/>
                    <a:pt x="22" y="189"/>
                    <a:pt x="15" y="180"/>
                  </a:cubicBezTo>
                  <a:cubicBezTo>
                    <a:pt x="6" y="170"/>
                    <a:pt x="3" y="161"/>
                    <a:pt x="2" y="151"/>
                  </a:cubicBezTo>
                  <a:cubicBezTo>
                    <a:pt x="2" y="143"/>
                    <a:pt x="5" y="134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11" y="104"/>
                    <a:pt x="17" y="88"/>
                    <a:pt x="23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33" y="38"/>
                    <a:pt x="46" y="17"/>
                    <a:pt x="60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4" y="15"/>
                    <a:pt x="31" y="37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15" y="87"/>
                    <a:pt x="9" y="103"/>
                    <a:pt x="6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3" y="133"/>
                    <a:pt x="1" y="142"/>
                    <a:pt x="0" y="151"/>
                  </a:cubicBezTo>
                  <a:cubicBezTo>
                    <a:pt x="0" y="161"/>
                    <a:pt x="4" y="171"/>
                    <a:pt x="13" y="182"/>
                  </a:cubicBezTo>
                  <a:cubicBezTo>
                    <a:pt x="21" y="191"/>
                    <a:pt x="28" y="193"/>
                    <a:pt x="37" y="194"/>
                  </a:cubicBezTo>
                  <a:cubicBezTo>
                    <a:pt x="45" y="196"/>
                    <a:pt x="55" y="197"/>
                    <a:pt x="69" y="205"/>
                  </a:cubicBezTo>
                  <a:cubicBezTo>
                    <a:pt x="86" y="216"/>
                    <a:pt x="101" y="223"/>
                    <a:pt x="116" y="223"/>
                  </a:cubicBezTo>
                  <a:cubicBezTo>
                    <a:pt x="124" y="223"/>
                    <a:pt x="131" y="221"/>
                    <a:pt x="139" y="217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8" y="217"/>
                    <a:pt x="138" y="217"/>
                    <a:pt x="138" y="217"/>
                  </a:cubicBezTo>
                  <a:cubicBezTo>
                    <a:pt x="138" y="218"/>
                    <a:pt x="139" y="218"/>
                    <a:pt x="140" y="219"/>
                  </a:cubicBezTo>
                  <a:cubicBezTo>
                    <a:pt x="142" y="219"/>
                    <a:pt x="143" y="220"/>
                    <a:pt x="144" y="220"/>
                  </a:cubicBezTo>
                  <a:cubicBezTo>
                    <a:pt x="148" y="220"/>
                    <a:pt x="153" y="218"/>
                    <a:pt x="159" y="216"/>
                  </a:cubicBezTo>
                  <a:cubicBezTo>
                    <a:pt x="164" y="214"/>
                    <a:pt x="170" y="212"/>
                    <a:pt x="176" y="210"/>
                  </a:cubicBezTo>
                  <a:cubicBezTo>
                    <a:pt x="180" y="209"/>
                    <a:pt x="186" y="209"/>
                    <a:pt x="193" y="208"/>
                  </a:cubicBezTo>
                  <a:cubicBezTo>
                    <a:pt x="199" y="208"/>
                    <a:pt x="205" y="207"/>
                    <a:pt x="210" y="204"/>
                  </a:cubicBezTo>
                  <a:cubicBezTo>
                    <a:pt x="216" y="200"/>
                    <a:pt x="219" y="196"/>
                    <a:pt x="221" y="191"/>
                  </a:cubicBezTo>
                  <a:cubicBezTo>
                    <a:pt x="223" y="186"/>
                    <a:pt x="225" y="181"/>
                    <a:pt x="227" y="176"/>
                  </a:cubicBezTo>
                  <a:cubicBezTo>
                    <a:pt x="232" y="166"/>
                    <a:pt x="235" y="158"/>
                    <a:pt x="236" y="151"/>
                  </a:cubicBezTo>
                  <a:cubicBezTo>
                    <a:pt x="237" y="145"/>
                    <a:pt x="238" y="140"/>
                    <a:pt x="238" y="135"/>
                  </a:cubicBezTo>
                  <a:cubicBezTo>
                    <a:pt x="238" y="120"/>
                    <a:pt x="233" y="107"/>
                    <a:pt x="225" y="93"/>
                  </a:cubicBezTo>
                  <a:cubicBezTo>
                    <a:pt x="218" y="80"/>
                    <a:pt x="209" y="66"/>
                    <a:pt x="200" y="55"/>
                  </a:cubicBezTo>
                  <a:cubicBezTo>
                    <a:pt x="191" y="44"/>
                    <a:pt x="182" y="35"/>
                    <a:pt x="174" y="32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38" y="8"/>
                    <a:pt x="96" y="3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3002">
              <a:extLst>
                <a:ext uri="{FF2B5EF4-FFF2-40B4-BE49-F238E27FC236}">
                  <a16:creationId xmlns:a16="http://schemas.microsoft.com/office/drawing/2014/main" id="{0CFB9A15-2986-4258-B025-D2B9F37E6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2339"/>
              <a:ext cx="460" cy="1229"/>
            </a:xfrm>
            <a:custGeom>
              <a:avLst/>
              <a:gdLst>
                <a:gd name="T0" fmla="*/ 2533 w 184"/>
                <a:gd name="T1" fmla="*/ 8144 h 461"/>
                <a:gd name="T2" fmla="*/ 2408 w 184"/>
                <a:gd name="T3" fmla="*/ 7505 h 461"/>
                <a:gd name="T4" fmla="*/ 2033 w 184"/>
                <a:gd name="T5" fmla="*/ 6937 h 461"/>
                <a:gd name="T6" fmla="*/ 1783 w 184"/>
                <a:gd name="T7" fmla="*/ 6156 h 461"/>
                <a:gd name="T8" fmla="*/ 1375 w 184"/>
                <a:gd name="T9" fmla="*/ 4905 h 461"/>
                <a:gd name="T10" fmla="*/ 970 w 184"/>
                <a:gd name="T11" fmla="*/ 3810 h 461"/>
                <a:gd name="T12" fmla="*/ 520 w 184"/>
                <a:gd name="T13" fmla="*/ 4889 h 461"/>
                <a:gd name="T14" fmla="*/ 375 w 184"/>
                <a:gd name="T15" fmla="*/ 5777 h 461"/>
                <a:gd name="T16" fmla="*/ 613 w 184"/>
                <a:gd name="T17" fmla="*/ 7163 h 461"/>
                <a:gd name="T18" fmla="*/ 970 w 184"/>
                <a:gd name="T19" fmla="*/ 7846 h 461"/>
                <a:gd name="T20" fmla="*/ 770 w 184"/>
                <a:gd name="T21" fmla="*/ 7905 h 461"/>
                <a:gd name="T22" fmla="*/ 395 w 184"/>
                <a:gd name="T23" fmla="*/ 7163 h 461"/>
                <a:gd name="T24" fmla="*/ 188 w 184"/>
                <a:gd name="T25" fmla="*/ 5665 h 461"/>
                <a:gd name="T26" fmla="*/ 313 w 184"/>
                <a:gd name="T27" fmla="*/ 4833 h 461"/>
                <a:gd name="T28" fmla="*/ 800 w 184"/>
                <a:gd name="T29" fmla="*/ 3562 h 461"/>
                <a:gd name="T30" fmla="*/ 1220 w 184"/>
                <a:gd name="T31" fmla="*/ 2239 h 461"/>
                <a:gd name="T32" fmla="*/ 1658 w 184"/>
                <a:gd name="T33" fmla="*/ 989 h 461"/>
                <a:gd name="T34" fmla="*/ 1583 w 184"/>
                <a:gd name="T35" fmla="*/ 21 h 461"/>
                <a:gd name="T36" fmla="*/ 1863 w 184"/>
                <a:gd name="T37" fmla="*/ 909 h 461"/>
                <a:gd name="T38" fmla="*/ 1408 w 184"/>
                <a:gd name="T39" fmla="*/ 2389 h 461"/>
                <a:gd name="T40" fmla="*/ 1270 w 184"/>
                <a:gd name="T41" fmla="*/ 3276 h 461"/>
                <a:gd name="T42" fmla="*/ 1345 w 184"/>
                <a:gd name="T43" fmla="*/ 4186 h 461"/>
                <a:gd name="T44" fmla="*/ 1875 w 184"/>
                <a:gd name="T45" fmla="*/ 4777 h 461"/>
                <a:gd name="T46" fmla="*/ 2300 w 184"/>
                <a:gd name="T47" fmla="*/ 5436 h 461"/>
                <a:gd name="T48" fmla="*/ 2875 w 184"/>
                <a:gd name="T49" fmla="*/ 5798 h 461"/>
                <a:gd name="T50" fmla="*/ 2083 w 184"/>
                <a:gd name="T51" fmla="*/ 5457 h 461"/>
                <a:gd name="T52" fmla="*/ 1800 w 184"/>
                <a:gd name="T53" fmla="*/ 5017 h 461"/>
                <a:gd name="T54" fmla="*/ 1583 w 184"/>
                <a:gd name="T55" fmla="*/ 4924 h 461"/>
                <a:gd name="T56" fmla="*/ 1908 w 184"/>
                <a:gd name="T57" fmla="*/ 5948 h 461"/>
                <a:gd name="T58" fmla="*/ 2238 w 184"/>
                <a:gd name="T59" fmla="*/ 6937 h 461"/>
                <a:gd name="T60" fmla="*/ 2408 w 184"/>
                <a:gd name="T61" fmla="*/ 7257 h 461"/>
                <a:gd name="T62" fmla="*/ 2770 w 184"/>
                <a:gd name="T63" fmla="*/ 7918 h 461"/>
                <a:gd name="T64" fmla="*/ 2800 w 184"/>
                <a:gd name="T65" fmla="*/ 8622 h 4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4" h="461">
                  <a:moveTo>
                    <a:pt x="179" y="455"/>
                  </a:moveTo>
                  <a:cubicBezTo>
                    <a:pt x="154" y="461"/>
                    <a:pt x="155" y="441"/>
                    <a:pt x="162" y="430"/>
                  </a:cubicBezTo>
                  <a:cubicBezTo>
                    <a:pt x="168" y="419"/>
                    <a:pt x="166" y="409"/>
                    <a:pt x="163" y="400"/>
                  </a:cubicBezTo>
                  <a:cubicBezTo>
                    <a:pt x="163" y="397"/>
                    <a:pt x="163" y="396"/>
                    <a:pt x="154" y="396"/>
                  </a:cubicBezTo>
                  <a:cubicBezTo>
                    <a:pt x="145" y="396"/>
                    <a:pt x="145" y="396"/>
                    <a:pt x="145" y="396"/>
                  </a:cubicBezTo>
                  <a:cubicBezTo>
                    <a:pt x="130" y="394"/>
                    <a:pt x="130" y="377"/>
                    <a:pt x="130" y="366"/>
                  </a:cubicBezTo>
                  <a:cubicBezTo>
                    <a:pt x="130" y="360"/>
                    <a:pt x="130" y="360"/>
                    <a:pt x="130" y="360"/>
                  </a:cubicBezTo>
                  <a:cubicBezTo>
                    <a:pt x="129" y="349"/>
                    <a:pt x="124" y="332"/>
                    <a:pt x="114" y="325"/>
                  </a:cubicBezTo>
                  <a:cubicBezTo>
                    <a:pt x="97" y="314"/>
                    <a:pt x="88" y="297"/>
                    <a:pt x="87" y="276"/>
                  </a:cubicBezTo>
                  <a:cubicBezTo>
                    <a:pt x="88" y="259"/>
                    <a:pt x="88" y="259"/>
                    <a:pt x="88" y="259"/>
                  </a:cubicBezTo>
                  <a:cubicBezTo>
                    <a:pt x="88" y="243"/>
                    <a:pt x="88" y="237"/>
                    <a:pt x="80" y="234"/>
                  </a:cubicBezTo>
                  <a:cubicBezTo>
                    <a:pt x="66" y="228"/>
                    <a:pt x="64" y="210"/>
                    <a:pt x="62" y="201"/>
                  </a:cubicBezTo>
                  <a:cubicBezTo>
                    <a:pt x="57" y="204"/>
                    <a:pt x="44" y="219"/>
                    <a:pt x="44" y="227"/>
                  </a:cubicBezTo>
                  <a:cubicBezTo>
                    <a:pt x="44" y="239"/>
                    <a:pt x="36" y="247"/>
                    <a:pt x="33" y="258"/>
                  </a:cubicBezTo>
                  <a:cubicBezTo>
                    <a:pt x="31" y="269"/>
                    <a:pt x="28" y="279"/>
                    <a:pt x="28" y="286"/>
                  </a:cubicBezTo>
                  <a:cubicBezTo>
                    <a:pt x="29" y="293"/>
                    <a:pt x="27" y="299"/>
                    <a:pt x="24" y="305"/>
                  </a:cubicBezTo>
                  <a:cubicBezTo>
                    <a:pt x="21" y="312"/>
                    <a:pt x="12" y="337"/>
                    <a:pt x="17" y="347"/>
                  </a:cubicBezTo>
                  <a:cubicBezTo>
                    <a:pt x="26" y="364"/>
                    <a:pt x="39" y="368"/>
                    <a:pt x="39" y="378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0" y="397"/>
                    <a:pt x="50" y="406"/>
                    <a:pt x="62" y="414"/>
                  </a:cubicBezTo>
                  <a:cubicBezTo>
                    <a:pt x="66" y="416"/>
                    <a:pt x="72" y="420"/>
                    <a:pt x="72" y="420"/>
                  </a:cubicBezTo>
                  <a:cubicBezTo>
                    <a:pt x="72" y="420"/>
                    <a:pt x="66" y="424"/>
                    <a:pt x="49" y="417"/>
                  </a:cubicBezTo>
                  <a:cubicBezTo>
                    <a:pt x="36" y="411"/>
                    <a:pt x="27" y="405"/>
                    <a:pt x="26" y="388"/>
                  </a:cubicBezTo>
                  <a:cubicBezTo>
                    <a:pt x="25" y="378"/>
                    <a:pt x="25" y="378"/>
                    <a:pt x="25" y="378"/>
                  </a:cubicBezTo>
                  <a:cubicBezTo>
                    <a:pt x="26" y="369"/>
                    <a:pt x="15" y="370"/>
                    <a:pt x="8" y="356"/>
                  </a:cubicBezTo>
                  <a:cubicBezTo>
                    <a:pt x="0" y="341"/>
                    <a:pt x="8" y="308"/>
                    <a:pt x="12" y="299"/>
                  </a:cubicBezTo>
                  <a:cubicBezTo>
                    <a:pt x="14" y="295"/>
                    <a:pt x="15" y="291"/>
                    <a:pt x="15" y="287"/>
                  </a:cubicBezTo>
                  <a:cubicBezTo>
                    <a:pt x="14" y="278"/>
                    <a:pt x="17" y="267"/>
                    <a:pt x="20" y="255"/>
                  </a:cubicBezTo>
                  <a:cubicBezTo>
                    <a:pt x="23" y="243"/>
                    <a:pt x="30" y="237"/>
                    <a:pt x="30" y="227"/>
                  </a:cubicBezTo>
                  <a:cubicBezTo>
                    <a:pt x="31" y="210"/>
                    <a:pt x="50" y="189"/>
                    <a:pt x="51" y="188"/>
                  </a:cubicBezTo>
                  <a:cubicBezTo>
                    <a:pt x="58" y="171"/>
                    <a:pt x="73" y="168"/>
                    <a:pt x="70" y="153"/>
                  </a:cubicBezTo>
                  <a:cubicBezTo>
                    <a:pt x="68" y="140"/>
                    <a:pt x="68" y="133"/>
                    <a:pt x="78" y="118"/>
                  </a:cubicBezTo>
                  <a:cubicBezTo>
                    <a:pt x="84" y="110"/>
                    <a:pt x="90" y="101"/>
                    <a:pt x="95" y="92"/>
                  </a:cubicBezTo>
                  <a:cubicBezTo>
                    <a:pt x="102" y="78"/>
                    <a:pt x="110" y="66"/>
                    <a:pt x="106" y="52"/>
                  </a:cubicBezTo>
                  <a:cubicBezTo>
                    <a:pt x="104" y="45"/>
                    <a:pt x="96" y="20"/>
                    <a:pt x="95" y="9"/>
                  </a:cubicBezTo>
                  <a:cubicBezTo>
                    <a:pt x="94" y="5"/>
                    <a:pt x="97" y="1"/>
                    <a:pt x="101" y="1"/>
                  </a:cubicBezTo>
                  <a:cubicBezTo>
                    <a:pt x="104" y="0"/>
                    <a:pt x="108" y="3"/>
                    <a:pt x="108" y="7"/>
                  </a:cubicBezTo>
                  <a:cubicBezTo>
                    <a:pt x="110" y="17"/>
                    <a:pt x="117" y="41"/>
                    <a:pt x="119" y="48"/>
                  </a:cubicBezTo>
                  <a:cubicBezTo>
                    <a:pt x="123" y="62"/>
                    <a:pt x="117" y="79"/>
                    <a:pt x="107" y="99"/>
                  </a:cubicBezTo>
                  <a:cubicBezTo>
                    <a:pt x="102" y="108"/>
                    <a:pt x="95" y="118"/>
                    <a:pt x="90" y="126"/>
                  </a:cubicBezTo>
                  <a:cubicBezTo>
                    <a:pt x="81" y="138"/>
                    <a:pt x="82" y="143"/>
                    <a:pt x="84" y="151"/>
                  </a:cubicBezTo>
                  <a:cubicBezTo>
                    <a:pt x="86" y="161"/>
                    <a:pt x="83" y="166"/>
                    <a:pt x="81" y="173"/>
                  </a:cubicBezTo>
                  <a:cubicBezTo>
                    <a:pt x="80" y="175"/>
                    <a:pt x="77" y="182"/>
                    <a:pt x="76" y="191"/>
                  </a:cubicBezTo>
                  <a:cubicBezTo>
                    <a:pt x="74" y="203"/>
                    <a:pt x="80" y="219"/>
                    <a:pt x="86" y="221"/>
                  </a:cubicBezTo>
                  <a:cubicBezTo>
                    <a:pt x="95" y="225"/>
                    <a:pt x="99" y="231"/>
                    <a:pt x="100" y="239"/>
                  </a:cubicBezTo>
                  <a:cubicBezTo>
                    <a:pt x="107" y="246"/>
                    <a:pt x="114" y="249"/>
                    <a:pt x="120" y="252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32" y="258"/>
                    <a:pt x="146" y="272"/>
                    <a:pt x="147" y="287"/>
                  </a:cubicBezTo>
                  <a:cubicBezTo>
                    <a:pt x="147" y="291"/>
                    <a:pt x="148" y="298"/>
                    <a:pt x="160" y="300"/>
                  </a:cubicBezTo>
                  <a:cubicBezTo>
                    <a:pt x="163" y="300"/>
                    <a:pt x="184" y="306"/>
                    <a:pt x="184" y="306"/>
                  </a:cubicBezTo>
                  <a:cubicBezTo>
                    <a:pt x="184" y="306"/>
                    <a:pt x="172" y="307"/>
                    <a:pt x="168" y="306"/>
                  </a:cubicBezTo>
                  <a:cubicBezTo>
                    <a:pt x="161" y="306"/>
                    <a:pt x="134" y="305"/>
                    <a:pt x="133" y="288"/>
                  </a:cubicBezTo>
                  <a:cubicBezTo>
                    <a:pt x="133" y="279"/>
                    <a:pt x="124" y="269"/>
                    <a:pt x="118" y="266"/>
                  </a:cubicBezTo>
                  <a:cubicBezTo>
                    <a:pt x="115" y="265"/>
                    <a:pt x="115" y="265"/>
                    <a:pt x="115" y="265"/>
                  </a:cubicBezTo>
                  <a:cubicBezTo>
                    <a:pt x="111" y="263"/>
                    <a:pt x="106" y="261"/>
                    <a:pt x="101" y="257"/>
                  </a:cubicBezTo>
                  <a:cubicBezTo>
                    <a:pt x="101" y="258"/>
                    <a:pt x="101" y="259"/>
                    <a:pt x="101" y="260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2" y="292"/>
                    <a:pt x="109" y="305"/>
                    <a:pt x="122" y="314"/>
                  </a:cubicBezTo>
                  <a:cubicBezTo>
                    <a:pt x="138" y="324"/>
                    <a:pt x="143" y="348"/>
                    <a:pt x="143" y="359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3" y="372"/>
                    <a:pt x="143" y="382"/>
                    <a:pt x="146" y="382"/>
                  </a:cubicBezTo>
                  <a:cubicBezTo>
                    <a:pt x="154" y="383"/>
                    <a:pt x="154" y="383"/>
                    <a:pt x="154" y="383"/>
                  </a:cubicBezTo>
                  <a:cubicBezTo>
                    <a:pt x="161" y="383"/>
                    <a:pt x="174" y="383"/>
                    <a:pt x="177" y="397"/>
                  </a:cubicBezTo>
                  <a:cubicBezTo>
                    <a:pt x="177" y="401"/>
                    <a:pt x="177" y="418"/>
                    <a:pt x="177" y="418"/>
                  </a:cubicBezTo>
                  <a:cubicBezTo>
                    <a:pt x="175" y="428"/>
                    <a:pt x="170" y="433"/>
                    <a:pt x="169" y="443"/>
                  </a:cubicBezTo>
                  <a:cubicBezTo>
                    <a:pt x="167" y="452"/>
                    <a:pt x="169" y="456"/>
                    <a:pt x="179" y="455"/>
                  </a:cubicBezTo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3003">
              <a:extLst>
                <a:ext uri="{FF2B5EF4-FFF2-40B4-BE49-F238E27FC236}">
                  <a16:creationId xmlns:a16="http://schemas.microsoft.com/office/drawing/2014/main" id="{77C3E8F5-971A-4E14-904A-3DD78DC19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872"/>
              <a:ext cx="280" cy="677"/>
            </a:xfrm>
            <a:custGeom>
              <a:avLst/>
              <a:gdLst>
                <a:gd name="T0" fmla="*/ 0 w 112"/>
                <a:gd name="T1" fmla="*/ 21 h 254"/>
                <a:gd name="T2" fmla="*/ 375 w 112"/>
                <a:gd name="T3" fmla="*/ 704 h 254"/>
                <a:gd name="T4" fmla="*/ 470 w 112"/>
                <a:gd name="T5" fmla="*/ 965 h 254"/>
                <a:gd name="T6" fmla="*/ 470 w 112"/>
                <a:gd name="T7" fmla="*/ 1135 h 254"/>
                <a:gd name="T8" fmla="*/ 458 w 112"/>
                <a:gd name="T9" fmla="*/ 1455 h 254"/>
                <a:gd name="T10" fmla="*/ 895 w 112"/>
                <a:gd name="T11" fmla="*/ 2423 h 254"/>
                <a:gd name="T12" fmla="*/ 1125 w 112"/>
                <a:gd name="T13" fmla="*/ 3047 h 254"/>
                <a:gd name="T14" fmla="*/ 1125 w 112"/>
                <a:gd name="T15" fmla="*/ 3161 h 254"/>
                <a:gd name="T16" fmla="*/ 1125 w 112"/>
                <a:gd name="T17" fmla="*/ 3238 h 254"/>
                <a:gd name="T18" fmla="*/ 1125 w 112"/>
                <a:gd name="T19" fmla="*/ 3297 h 254"/>
                <a:gd name="T20" fmla="*/ 1345 w 112"/>
                <a:gd name="T21" fmla="*/ 3694 h 254"/>
                <a:gd name="T22" fmla="*/ 1488 w 112"/>
                <a:gd name="T23" fmla="*/ 3708 h 254"/>
                <a:gd name="T24" fmla="*/ 1645 w 112"/>
                <a:gd name="T25" fmla="*/ 3865 h 254"/>
                <a:gd name="T26" fmla="*/ 1675 w 112"/>
                <a:gd name="T27" fmla="*/ 4070 h 254"/>
                <a:gd name="T28" fmla="*/ 1595 w 112"/>
                <a:gd name="T29" fmla="*/ 4334 h 254"/>
                <a:gd name="T30" fmla="*/ 1520 w 112"/>
                <a:gd name="T31" fmla="*/ 4659 h 254"/>
                <a:gd name="T32" fmla="*/ 1550 w 112"/>
                <a:gd name="T33" fmla="*/ 4808 h 254"/>
                <a:gd name="T34" fmla="*/ 1595 w 112"/>
                <a:gd name="T35" fmla="*/ 4752 h 254"/>
                <a:gd name="T36" fmla="*/ 1658 w 112"/>
                <a:gd name="T37" fmla="*/ 4377 h 254"/>
                <a:gd name="T38" fmla="*/ 1708 w 112"/>
                <a:gd name="T39" fmla="*/ 3843 h 254"/>
                <a:gd name="T40" fmla="*/ 1500 w 112"/>
                <a:gd name="T41" fmla="*/ 3638 h 254"/>
                <a:gd name="T42" fmla="*/ 1363 w 112"/>
                <a:gd name="T43" fmla="*/ 3617 h 254"/>
                <a:gd name="T44" fmla="*/ 1188 w 112"/>
                <a:gd name="T45" fmla="*/ 3238 h 254"/>
                <a:gd name="T46" fmla="*/ 1188 w 112"/>
                <a:gd name="T47" fmla="*/ 3161 h 254"/>
                <a:gd name="T48" fmla="*/ 1188 w 112"/>
                <a:gd name="T49" fmla="*/ 3047 h 254"/>
                <a:gd name="T50" fmla="*/ 938 w 112"/>
                <a:gd name="T51" fmla="*/ 2367 h 254"/>
                <a:gd name="T52" fmla="*/ 520 w 112"/>
                <a:gd name="T53" fmla="*/ 1455 h 254"/>
                <a:gd name="T54" fmla="*/ 533 w 112"/>
                <a:gd name="T55" fmla="*/ 1135 h 254"/>
                <a:gd name="T56" fmla="*/ 395 w 112"/>
                <a:gd name="T57" fmla="*/ 626 h 254"/>
                <a:gd name="T58" fmla="*/ 63 w 112"/>
                <a:gd name="T59" fmla="*/ 0 h 254"/>
                <a:gd name="T60" fmla="*/ 0 w 112"/>
                <a:gd name="T61" fmla="*/ 21 h 25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2" h="254">
                  <a:moveTo>
                    <a:pt x="0" y="1"/>
                  </a:moveTo>
                  <a:cubicBezTo>
                    <a:pt x="0" y="4"/>
                    <a:pt x="6" y="29"/>
                    <a:pt x="24" y="37"/>
                  </a:cubicBezTo>
                  <a:cubicBezTo>
                    <a:pt x="28" y="39"/>
                    <a:pt x="30" y="42"/>
                    <a:pt x="30" y="51"/>
                  </a:cubicBezTo>
                  <a:cubicBezTo>
                    <a:pt x="30" y="54"/>
                    <a:pt x="30" y="57"/>
                    <a:pt x="30" y="60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99"/>
                    <a:pt x="40" y="116"/>
                    <a:pt x="57" y="128"/>
                  </a:cubicBezTo>
                  <a:cubicBezTo>
                    <a:pt x="66" y="134"/>
                    <a:pt x="71" y="151"/>
                    <a:pt x="72" y="161"/>
                  </a:cubicBezTo>
                  <a:cubicBezTo>
                    <a:pt x="72" y="167"/>
                    <a:pt x="72" y="167"/>
                    <a:pt x="72" y="16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2" y="172"/>
                    <a:pt x="72" y="173"/>
                    <a:pt x="72" y="174"/>
                  </a:cubicBezTo>
                  <a:cubicBezTo>
                    <a:pt x="72" y="183"/>
                    <a:pt x="73" y="194"/>
                    <a:pt x="86" y="195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101" y="196"/>
                    <a:pt x="104" y="199"/>
                    <a:pt x="105" y="204"/>
                  </a:cubicBezTo>
                  <a:cubicBezTo>
                    <a:pt x="106" y="208"/>
                    <a:pt x="107" y="212"/>
                    <a:pt x="107" y="215"/>
                  </a:cubicBezTo>
                  <a:cubicBezTo>
                    <a:pt x="107" y="219"/>
                    <a:pt x="106" y="223"/>
                    <a:pt x="102" y="229"/>
                  </a:cubicBezTo>
                  <a:cubicBezTo>
                    <a:pt x="100" y="233"/>
                    <a:pt x="97" y="240"/>
                    <a:pt x="97" y="246"/>
                  </a:cubicBezTo>
                  <a:cubicBezTo>
                    <a:pt x="97" y="249"/>
                    <a:pt x="97" y="252"/>
                    <a:pt x="99" y="254"/>
                  </a:cubicBezTo>
                  <a:cubicBezTo>
                    <a:pt x="102" y="251"/>
                    <a:pt x="102" y="251"/>
                    <a:pt x="102" y="251"/>
                  </a:cubicBezTo>
                  <a:cubicBezTo>
                    <a:pt x="99" y="247"/>
                    <a:pt x="102" y="238"/>
                    <a:pt x="106" y="231"/>
                  </a:cubicBezTo>
                  <a:cubicBezTo>
                    <a:pt x="112" y="219"/>
                    <a:pt x="111" y="213"/>
                    <a:pt x="109" y="203"/>
                  </a:cubicBezTo>
                  <a:cubicBezTo>
                    <a:pt x="107" y="196"/>
                    <a:pt x="103" y="192"/>
                    <a:pt x="96" y="192"/>
                  </a:cubicBezTo>
                  <a:cubicBezTo>
                    <a:pt x="87" y="191"/>
                    <a:pt x="87" y="191"/>
                    <a:pt x="87" y="191"/>
                  </a:cubicBezTo>
                  <a:cubicBezTo>
                    <a:pt x="76" y="190"/>
                    <a:pt x="76" y="183"/>
                    <a:pt x="76" y="171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76" y="161"/>
                    <a:pt x="76" y="161"/>
                    <a:pt x="76" y="161"/>
                  </a:cubicBezTo>
                  <a:cubicBezTo>
                    <a:pt x="75" y="151"/>
                    <a:pt x="70" y="132"/>
                    <a:pt x="60" y="125"/>
                  </a:cubicBezTo>
                  <a:cubicBezTo>
                    <a:pt x="43" y="114"/>
                    <a:pt x="34" y="97"/>
                    <a:pt x="33" y="77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45"/>
                    <a:pt x="34" y="37"/>
                    <a:pt x="25" y="33"/>
                  </a:cubicBezTo>
                  <a:cubicBezTo>
                    <a:pt x="13" y="28"/>
                    <a:pt x="6" y="10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3004">
              <a:extLst>
                <a:ext uri="{FF2B5EF4-FFF2-40B4-BE49-F238E27FC236}">
                  <a16:creationId xmlns:a16="http://schemas.microsoft.com/office/drawing/2014/main" id="{43A18F72-2E49-4FB4-8115-7A9C241F4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397"/>
              <a:ext cx="282" cy="1043"/>
            </a:xfrm>
            <a:custGeom>
              <a:avLst/>
              <a:gdLst>
                <a:gd name="T0" fmla="*/ 1475 w 113"/>
                <a:gd name="T1" fmla="*/ 21 h 391"/>
                <a:gd name="T2" fmla="*/ 1600 w 113"/>
                <a:gd name="T3" fmla="*/ 491 h 391"/>
                <a:gd name="T4" fmla="*/ 1650 w 113"/>
                <a:gd name="T5" fmla="*/ 627 h 391"/>
                <a:gd name="T6" fmla="*/ 1525 w 113"/>
                <a:gd name="T7" fmla="*/ 1288 h 391"/>
                <a:gd name="T8" fmla="*/ 1495 w 113"/>
                <a:gd name="T9" fmla="*/ 1344 h 391"/>
                <a:gd name="T10" fmla="*/ 1245 w 113"/>
                <a:gd name="T11" fmla="*/ 1801 h 391"/>
                <a:gd name="T12" fmla="*/ 1121 w 113"/>
                <a:gd name="T13" fmla="*/ 2526 h 391"/>
                <a:gd name="T14" fmla="*/ 996 w 113"/>
                <a:gd name="T15" fmla="*/ 2846 h 391"/>
                <a:gd name="T16" fmla="*/ 809 w 113"/>
                <a:gd name="T17" fmla="*/ 3153 h 391"/>
                <a:gd name="T18" fmla="*/ 791 w 113"/>
                <a:gd name="T19" fmla="*/ 3166 h 391"/>
                <a:gd name="T20" fmla="*/ 479 w 113"/>
                <a:gd name="T21" fmla="*/ 3913 h 391"/>
                <a:gd name="T22" fmla="*/ 417 w 113"/>
                <a:gd name="T23" fmla="*/ 4199 h 391"/>
                <a:gd name="T24" fmla="*/ 324 w 113"/>
                <a:gd name="T25" fmla="*/ 4425 h 391"/>
                <a:gd name="T26" fmla="*/ 250 w 113"/>
                <a:gd name="T27" fmla="*/ 5052 h 391"/>
                <a:gd name="T28" fmla="*/ 200 w 113"/>
                <a:gd name="T29" fmla="*/ 5279 h 391"/>
                <a:gd name="T30" fmla="*/ 137 w 113"/>
                <a:gd name="T31" fmla="*/ 6375 h 391"/>
                <a:gd name="T32" fmla="*/ 324 w 113"/>
                <a:gd name="T33" fmla="*/ 6645 h 391"/>
                <a:gd name="T34" fmla="*/ 417 w 113"/>
                <a:gd name="T35" fmla="*/ 6773 h 391"/>
                <a:gd name="T36" fmla="*/ 417 w 113"/>
                <a:gd name="T37" fmla="*/ 6968 h 391"/>
                <a:gd name="T38" fmla="*/ 591 w 113"/>
                <a:gd name="T39" fmla="*/ 7421 h 391"/>
                <a:gd name="T40" fmla="*/ 624 w 113"/>
                <a:gd name="T41" fmla="*/ 7365 h 391"/>
                <a:gd name="T42" fmla="*/ 479 w 113"/>
                <a:gd name="T43" fmla="*/ 6968 h 391"/>
                <a:gd name="T44" fmla="*/ 479 w 113"/>
                <a:gd name="T45" fmla="*/ 6773 h 391"/>
                <a:gd name="T46" fmla="*/ 374 w 113"/>
                <a:gd name="T47" fmla="*/ 6567 h 391"/>
                <a:gd name="T48" fmla="*/ 200 w 113"/>
                <a:gd name="T49" fmla="*/ 6341 h 391"/>
                <a:gd name="T50" fmla="*/ 262 w 113"/>
                <a:gd name="T51" fmla="*/ 5295 h 391"/>
                <a:gd name="T52" fmla="*/ 312 w 113"/>
                <a:gd name="T53" fmla="*/ 5052 h 391"/>
                <a:gd name="T54" fmla="*/ 387 w 113"/>
                <a:gd name="T55" fmla="*/ 4441 h 391"/>
                <a:gd name="T56" fmla="*/ 467 w 113"/>
                <a:gd name="T57" fmla="*/ 4212 h 391"/>
                <a:gd name="T58" fmla="*/ 542 w 113"/>
                <a:gd name="T59" fmla="*/ 3913 h 391"/>
                <a:gd name="T60" fmla="*/ 841 w 113"/>
                <a:gd name="T61" fmla="*/ 3222 h 391"/>
                <a:gd name="T62" fmla="*/ 871 w 113"/>
                <a:gd name="T63" fmla="*/ 3188 h 391"/>
                <a:gd name="T64" fmla="*/ 1041 w 113"/>
                <a:gd name="T65" fmla="*/ 2902 h 391"/>
                <a:gd name="T66" fmla="*/ 1165 w 113"/>
                <a:gd name="T67" fmla="*/ 2505 h 391"/>
                <a:gd name="T68" fmla="*/ 1290 w 113"/>
                <a:gd name="T69" fmla="*/ 1857 h 391"/>
                <a:gd name="T70" fmla="*/ 1557 w 113"/>
                <a:gd name="T71" fmla="*/ 1387 h 391"/>
                <a:gd name="T72" fmla="*/ 1570 w 113"/>
                <a:gd name="T73" fmla="*/ 1331 h 391"/>
                <a:gd name="T74" fmla="*/ 1694 w 113"/>
                <a:gd name="T75" fmla="*/ 606 h 391"/>
                <a:gd name="T76" fmla="*/ 1662 w 113"/>
                <a:gd name="T77" fmla="*/ 456 h 391"/>
                <a:gd name="T78" fmla="*/ 1507 w 113"/>
                <a:gd name="T79" fmla="*/ 0 h 391"/>
                <a:gd name="T80" fmla="*/ 1475 w 113"/>
                <a:gd name="T81" fmla="*/ 21 h 3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3" h="391">
                  <a:moveTo>
                    <a:pt x="95" y="1"/>
                  </a:moveTo>
                  <a:cubicBezTo>
                    <a:pt x="97" y="9"/>
                    <a:pt x="100" y="19"/>
                    <a:pt x="103" y="26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9" y="45"/>
                    <a:pt x="104" y="55"/>
                    <a:pt x="98" y="68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2" y="79"/>
                    <a:pt x="86" y="88"/>
                    <a:pt x="80" y="95"/>
                  </a:cubicBezTo>
                  <a:cubicBezTo>
                    <a:pt x="69" y="111"/>
                    <a:pt x="69" y="119"/>
                    <a:pt x="72" y="133"/>
                  </a:cubicBezTo>
                  <a:cubicBezTo>
                    <a:pt x="73" y="140"/>
                    <a:pt x="69" y="144"/>
                    <a:pt x="64" y="150"/>
                  </a:cubicBezTo>
                  <a:cubicBezTo>
                    <a:pt x="60" y="154"/>
                    <a:pt x="55" y="159"/>
                    <a:pt x="52" y="166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46" y="173"/>
                    <a:pt x="32" y="191"/>
                    <a:pt x="31" y="206"/>
                  </a:cubicBezTo>
                  <a:cubicBezTo>
                    <a:pt x="31" y="211"/>
                    <a:pt x="29" y="216"/>
                    <a:pt x="27" y="221"/>
                  </a:cubicBezTo>
                  <a:cubicBezTo>
                    <a:pt x="25" y="224"/>
                    <a:pt x="23" y="228"/>
                    <a:pt x="21" y="233"/>
                  </a:cubicBezTo>
                  <a:cubicBezTo>
                    <a:pt x="18" y="245"/>
                    <a:pt x="15" y="257"/>
                    <a:pt x="16" y="266"/>
                  </a:cubicBezTo>
                  <a:cubicBezTo>
                    <a:pt x="16" y="270"/>
                    <a:pt x="15" y="274"/>
                    <a:pt x="13" y="278"/>
                  </a:cubicBezTo>
                  <a:cubicBezTo>
                    <a:pt x="10" y="286"/>
                    <a:pt x="0" y="320"/>
                    <a:pt x="9" y="336"/>
                  </a:cubicBezTo>
                  <a:cubicBezTo>
                    <a:pt x="13" y="344"/>
                    <a:pt x="18" y="347"/>
                    <a:pt x="21" y="350"/>
                  </a:cubicBezTo>
                  <a:cubicBezTo>
                    <a:pt x="25" y="352"/>
                    <a:pt x="27" y="354"/>
                    <a:pt x="27" y="357"/>
                  </a:cubicBezTo>
                  <a:cubicBezTo>
                    <a:pt x="27" y="367"/>
                    <a:pt x="27" y="367"/>
                    <a:pt x="27" y="367"/>
                  </a:cubicBezTo>
                  <a:cubicBezTo>
                    <a:pt x="28" y="380"/>
                    <a:pt x="29" y="386"/>
                    <a:pt x="38" y="391"/>
                  </a:cubicBezTo>
                  <a:cubicBezTo>
                    <a:pt x="40" y="388"/>
                    <a:pt x="40" y="388"/>
                    <a:pt x="40" y="388"/>
                  </a:cubicBezTo>
                  <a:cubicBezTo>
                    <a:pt x="33" y="384"/>
                    <a:pt x="32" y="379"/>
                    <a:pt x="31" y="367"/>
                  </a:cubicBezTo>
                  <a:cubicBezTo>
                    <a:pt x="31" y="357"/>
                    <a:pt x="31" y="357"/>
                    <a:pt x="31" y="357"/>
                  </a:cubicBezTo>
                  <a:cubicBezTo>
                    <a:pt x="31" y="352"/>
                    <a:pt x="27" y="349"/>
                    <a:pt x="24" y="346"/>
                  </a:cubicBezTo>
                  <a:cubicBezTo>
                    <a:pt x="20" y="344"/>
                    <a:pt x="16" y="341"/>
                    <a:pt x="13" y="334"/>
                  </a:cubicBezTo>
                  <a:cubicBezTo>
                    <a:pt x="5" y="320"/>
                    <a:pt x="13" y="289"/>
                    <a:pt x="17" y="279"/>
                  </a:cubicBezTo>
                  <a:cubicBezTo>
                    <a:pt x="19" y="275"/>
                    <a:pt x="20" y="271"/>
                    <a:pt x="20" y="266"/>
                  </a:cubicBezTo>
                  <a:cubicBezTo>
                    <a:pt x="19" y="257"/>
                    <a:pt x="22" y="246"/>
                    <a:pt x="25" y="234"/>
                  </a:cubicBezTo>
                  <a:cubicBezTo>
                    <a:pt x="26" y="230"/>
                    <a:pt x="28" y="226"/>
                    <a:pt x="30" y="222"/>
                  </a:cubicBezTo>
                  <a:cubicBezTo>
                    <a:pt x="33" y="217"/>
                    <a:pt x="35" y="212"/>
                    <a:pt x="35" y="206"/>
                  </a:cubicBezTo>
                  <a:cubicBezTo>
                    <a:pt x="36" y="197"/>
                    <a:pt x="42" y="185"/>
                    <a:pt x="54" y="170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8" y="161"/>
                    <a:pt x="63" y="157"/>
                    <a:pt x="67" y="153"/>
                  </a:cubicBezTo>
                  <a:cubicBezTo>
                    <a:pt x="72" y="147"/>
                    <a:pt x="77" y="142"/>
                    <a:pt x="75" y="132"/>
                  </a:cubicBezTo>
                  <a:cubicBezTo>
                    <a:pt x="73" y="119"/>
                    <a:pt x="73" y="112"/>
                    <a:pt x="83" y="98"/>
                  </a:cubicBezTo>
                  <a:cubicBezTo>
                    <a:pt x="89" y="90"/>
                    <a:pt x="95" y="81"/>
                    <a:pt x="100" y="73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8" y="56"/>
                    <a:pt x="113" y="46"/>
                    <a:pt x="109" y="32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4" y="17"/>
                    <a:pt x="99" y="8"/>
                    <a:pt x="97" y="0"/>
                  </a:cubicBezTo>
                  <a:lnTo>
                    <a:pt x="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3005">
              <a:extLst>
                <a:ext uri="{FF2B5EF4-FFF2-40B4-BE49-F238E27FC236}">
                  <a16:creationId xmlns:a16="http://schemas.microsoft.com/office/drawing/2014/main" id="{B7211907-7D12-4707-BD63-7D591275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379"/>
              <a:ext cx="760" cy="1317"/>
            </a:xfrm>
            <a:custGeom>
              <a:avLst/>
              <a:gdLst>
                <a:gd name="T0" fmla="*/ 4688 w 304"/>
                <a:gd name="T1" fmla="*/ 6801 h 494"/>
                <a:gd name="T2" fmla="*/ 4395 w 304"/>
                <a:gd name="T3" fmla="*/ 6140 h 494"/>
                <a:gd name="T4" fmla="*/ 3408 w 304"/>
                <a:gd name="T5" fmla="*/ 4791 h 494"/>
                <a:gd name="T6" fmla="*/ 2875 w 304"/>
                <a:gd name="T7" fmla="*/ 4130 h 494"/>
                <a:gd name="T8" fmla="*/ 2813 w 304"/>
                <a:gd name="T9" fmla="*/ 3946 h 494"/>
                <a:gd name="T10" fmla="*/ 800 w 304"/>
                <a:gd name="T11" fmla="*/ 760 h 494"/>
                <a:gd name="T12" fmla="*/ 783 w 304"/>
                <a:gd name="T13" fmla="*/ 717 h 494"/>
                <a:gd name="T14" fmla="*/ 2845 w 304"/>
                <a:gd name="T15" fmla="*/ 1421 h 494"/>
                <a:gd name="T16" fmla="*/ 3300 w 304"/>
                <a:gd name="T17" fmla="*/ 1309 h 494"/>
                <a:gd name="T18" fmla="*/ 3720 w 304"/>
                <a:gd name="T19" fmla="*/ 1330 h 494"/>
                <a:gd name="T20" fmla="*/ 3833 w 304"/>
                <a:gd name="T21" fmla="*/ 1514 h 494"/>
                <a:gd name="T22" fmla="*/ 3770 w 304"/>
                <a:gd name="T23" fmla="*/ 1216 h 494"/>
                <a:gd name="T24" fmla="*/ 3188 w 304"/>
                <a:gd name="T25" fmla="*/ 1080 h 494"/>
                <a:gd name="T26" fmla="*/ 2863 w 304"/>
                <a:gd name="T27" fmla="*/ 1173 h 494"/>
                <a:gd name="T28" fmla="*/ 1250 w 304"/>
                <a:gd name="T29" fmla="*/ 627 h 494"/>
                <a:gd name="T30" fmla="*/ 595 w 304"/>
                <a:gd name="T31" fmla="*/ 320 h 494"/>
                <a:gd name="T32" fmla="*/ 83 w 304"/>
                <a:gd name="T33" fmla="*/ 93 h 494"/>
                <a:gd name="T34" fmla="*/ 0 w 304"/>
                <a:gd name="T35" fmla="*/ 0 h 494"/>
                <a:gd name="T36" fmla="*/ 625 w 304"/>
                <a:gd name="T37" fmla="*/ 909 h 494"/>
                <a:gd name="T38" fmla="*/ 2708 w 304"/>
                <a:gd name="T39" fmla="*/ 4570 h 494"/>
                <a:gd name="T40" fmla="*/ 2750 w 304"/>
                <a:gd name="T41" fmla="*/ 5756 h 494"/>
                <a:gd name="T42" fmla="*/ 2688 w 304"/>
                <a:gd name="T43" fmla="*/ 6140 h 494"/>
                <a:gd name="T44" fmla="*/ 2595 w 304"/>
                <a:gd name="T45" fmla="*/ 6609 h 494"/>
                <a:gd name="T46" fmla="*/ 2408 w 304"/>
                <a:gd name="T47" fmla="*/ 6860 h 494"/>
                <a:gd name="T48" fmla="*/ 2425 w 304"/>
                <a:gd name="T49" fmla="*/ 7505 h 494"/>
                <a:gd name="T50" fmla="*/ 2270 w 304"/>
                <a:gd name="T51" fmla="*/ 9168 h 494"/>
                <a:gd name="T52" fmla="*/ 2033 w 304"/>
                <a:gd name="T53" fmla="*/ 9155 h 494"/>
                <a:gd name="T54" fmla="*/ 2470 w 304"/>
                <a:gd name="T55" fmla="*/ 9155 h 494"/>
                <a:gd name="T56" fmla="*/ 2613 w 304"/>
                <a:gd name="T57" fmla="*/ 7393 h 494"/>
                <a:gd name="T58" fmla="*/ 2595 w 304"/>
                <a:gd name="T59" fmla="*/ 6950 h 494"/>
                <a:gd name="T60" fmla="*/ 2675 w 304"/>
                <a:gd name="T61" fmla="*/ 6860 h 494"/>
                <a:gd name="T62" fmla="*/ 2908 w 304"/>
                <a:gd name="T63" fmla="*/ 6156 h 494"/>
                <a:gd name="T64" fmla="*/ 2938 w 304"/>
                <a:gd name="T65" fmla="*/ 5927 h 494"/>
                <a:gd name="T66" fmla="*/ 2958 w 304"/>
                <a:gd name="T67" fmla="*/ 5948 h 494"/>
                <a:gd name="T68" fmla="*/ 3220 w 304"/>
                <a:gd name="T69" fmla="*/ 6212 h 494"/>
                <a:gd name="T70" fmla="*/ 3408 w 304"/>
                <a:gd name="T71" fmla="*/ 6860 h 494"/>
                <a:gd name="T72" fmla="*/ 3408 w 304"/>
                <a:gd name="T73" fmla="*/ 6860 h 494"/>
                <a:gd name="T74" fmla="*/ 3688 w 304"/>
                <a:gd name="T75" fmla="*/ 7790 h 494"/>
                <a:gd name="T76" fmla="*/ 3800 w 304"/>
                <a:gd name="T77" fmla="*/ 7846 h 494"/>
                <a:gd name="T78" fmla="*/ 4175 w 304"/>
                <a:gd name="T79" fmla="*/ 8166 h 494"/>
                <a:gd name="T80" fmla="*/ 4083 w 304"/>
                <a:gd name="T81" fmla="*/ 8545 h 494"/>
                <a:gd name="T82" fmla="*/ 4283 w 304"/>
                <a:gd name="T83" fmla="*/ 8281 h 494"/>
                <a:gd name="T84" fmla="*/ 3875 w 304"/>
                <a:gd name="T85" fmla="*/ 7598 h 494"/>
                <a:gd name="T86" fmla="*/ 3783 w 304"/>
                <a:gd name="T87" fmla="*/ 7563 h 494"/>
                <a:gd name="T88" fmla="*/ 3595 w 304"/>
                <a:gd name="T89" fmla="*/ 6950 h 494"/>
                <a:gd name="T90" fmla="*/ 3425 w 304"/>
                <a:gd name="T91" fmla="*/ 6097 h 494"/>
                <a:gd name="T92" fmla="*/ 3063 w 304"/>
                <a:gd name="T93" fmla="*/ 5721 h 494"/>
                <a:gd name="T94" fmla="*/ 3000 w 304"/>
                <a:gd name="T95" fmla="*/ 5572 h 494"/>
                <a:gd name="T96" fmla="*/ 2988 w 304"/>
                <a:gd name="T97" fmla="*/ 4697 h 494"/>
                <a:gd name="T98" fmla="*/ 3063 w 304"/>
                <a:gd name="T99" fmla="*/ 4719 h 494"/>
                <a:gd name="T100" fmla="*/ 3270 w 304"/>
                <a:gd name="T101" fmla="*/ 4961 h 494"/>
                <a:gd name="T102" fmla="*/ 4208 w 304"/>
                <a:gd name="T103" fmla="*/ 6233 h 494"/>
                <a:gd name="T104" fmla="*/ 4595 w 304"/>
                <a:gd name="T105" fmla="*/ 6972 h 494"/>
                <a:gd name="T106" fmla="*/ 4533 w 304"/>
                <a:gd name="T107" fmla="*/ 7462 h 494"/>
                <a:gd name="T108" fmla="*/ 4645 w 304"/>
                <a:gd name="T109" fmla="*/ 7313 h 494"/>
                <a:gd name="T110" fmla="*/ 4688 w 304"/>
                <a:gd name="T111" fmla="*/ 6801 h 4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4" h="494">
                  <a:moveTo>
                    <a:pt x="300" y="359"/>
                  </a:moveTo>
                  <a:cubicBezTo>
                    <a:pt x="297" y="348"/>
                    <a:pt x="285" y="333"/>
                    <a:pt x="281" y="324"/>
                  </a:cubicBezTo>
                  <a:cubicBezTo>
                    <a:pt x="272" y="301"/>
                    <a:pt x="243" y="275"/>
                    <a:pt x="218" y="253"/>
                  </a:cubicBezTo>
                  <a:cubicBezTo>
                    <a:pt x="202" y="239"/>
                    <a:pt x="187" y="225"/>
                    <a:pt x="184" y="218"/>
                  </a:cubicBezTo>
                  <a:cubicBezTo>
                    <a:pt x="180" y="208"/>
                    <a:pt x="180" y="208"/>
                    <a:pt x="180" y="208"/>
                  </a:cubicBezTo>
                  <a:cubicBezTo>
                    <a:pt x="168" y="175"/>
                    <a:pt x="57" y="52"/>
                    <a:pt x="51" y="40"/>
                  </a:cubicBezTo>
                  <a:cubicBezTo>
                    <a:pt x="51" y="39"/>
                    <a:pt x="51" y="39"/>
                    <a:pt x="50" y="38"/>
                  </a:cubicBezTo>
                  <a:cubicBezTo>
                    <a:pt x="71" y="46"/>
                    <a:pt x="152" y="78"/>
                    <a:pt x="182" y="75"/>
                  </a:cubicBezTo>
                  <a:cubicBezTo>
                    <a:pt x="192" y="75"/>
                    <a:pt x="202" y="72"/>
                    <a:pt x="211" y="69"/>
                  </a:cubicBezTo>
                  <a:cubicBezTo>
                    <a:pt x="228" y="64"/>
                    <a:pt x="237" y="66"/>
                    <a:pt x="238" y="70"/>
                  </a:cubicBezTo>
                  <a:cubicBezTo>
                    <a:pt x="240" y="74"/>
                    <a:pt x="245" y="80"/>
                    <a:pt x="245" y="80"/>
                  </a:cubicBezTo>
                  <a:cubicBezTo>
                    <a:pt x="245" y="80"/>
                    <a:pt x="242" y="69"/>
                    <a:pt x="241" y="64"/>
                  </a:cubicBezTo>
                  <a:cubicBezTo>
                    <a:pt x="234" y="46"/>
                    <a:pt x="221" y="52"/>
                    <a:pt x="204" y="57"/>
                  </a:cubicBezTo>
                  <a:cubicBezTo>
                    <a:pt x="195" y="59"/>
                    <a:pt x="192" y="61"/>
                    <a:pt x="183" y="62"/>
                  </a:cubicBezTo>
                  <a:cubicBezTo>
                    <a:pt x="168" y="63"/>
                    <a:pt x="118" y="49"/>
                    <a:pt x="80" y="33"/>
                  </a:cubicBezTo>
                  <a:cubicBezTo>
                    <a:pt x="66" y="32"/>
                    <a:pt x="53" y="25"/>
                    <a:pt x="38" y="17"/>
                  </a:cubicBezTo>
                  <a:cubicBezTo>
                    <a:pt x="23" y="8"/>
                    <a:pt x="13" y="7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11" y="12"/>
                    <a:pt x="25" y="26"/>
                    <a:pt x="40" y="48"/>
                  </a:cubicBezTo>
                  <a:cubicBezTo>
                    <a:pt x="75" y="103"/>
                    <a:pt x="164" y="175"/>
                    <a:pt x="173" y="241"/>
                  </a:cubicBezTo>
                  <a:cubicBezTo>
                    <a:pt x="176" y="257"/>
                    <a:pt x="176" y="279"/>
                    <a:pt x="176" y="304"/>
                  </a:cubicBezTo>
                  <a:cubicBezTo>
                    <a:pt x="174" y="310"/>
                    <a:pt x="173" y="316"/>
                    <a:pt x="172" y="324"/>
                  </a:cubicBezTo>
                  <a:cubicBezTo>
                    <a:pt x="172" y="331"/>
                    <a:pt x="169" y="347"/>
                    <a:pt x="166" y="349"/>
                  </a:cubicBezTo>
                  <a:cubicBezTo>
                    <a:pt x="161" y="351"/>
                    <a:pt x="156" y="355"/>
                    <a:pt x="154" y="362"/>
                  </a:cubicBezTo>
                  <a:cubicBezTo>
                    <a:pt x="149" y="372"/>
                    <a:pt x="152" y="385"/>
                    <a:pt x="155" y="396"/>
                  </a:cubicBezTo>
                  <a:cubicBezTo>
                    <a:pt x="167" y="444"/>
                    <a:pt x="150" y="485"/>
                    <a:pt x="145" y="484"/>
                  </a:cubicBezTo>
                  <a:cubicBezTo>
                    <a:pt x="145" y="484"/>
                    <a:pt x="139" y="484"/>
                    <a:pt x="130" y="483"/>
                  </a:cubicBezTo>
                  <a:cubicBezTo>
                    <a:pt x="140" y="494"/>
                    <a:pt x="154" y="490"/>
                    <a:pt x="158" y="483"/>
                  </a:cubicBezTo>
                  <a:cubicBezTo>
                    <a:pt x="162" y="474"/>
                    <a:pt x="181" y="432"/>
                    <a:pt x="167" y="390"/>
                  </a:cubicBezTo>
                  <a:cubicBezTo>
                    <a:pt x="165" y="383"/>
                    <a:pt x="164" y="373"/>
                    <a:pt x="166" y="367"/>
                  </a:cubicBezTo>
                  <a:cubicBezTo>
                    <a:pt x="167" y="365"/>
                    <a:pt x="169" y="362"/>
                    <a:pt x="171" y="362"/>
                  </a:cubicBezTo>
                  <a:cubicBezTo>
                    <a:pt x="182" y="358"/>
                    <a:pt x="184" y="342"/>
                    <a:pt x="186" y="325"/>
                  </a:cubicBezTo>
                  <a:cubicBezTo>
                    <a:pt x="187" y="321"/>
                    <a:pt x="187" y="317"/>
                    <a:pt x="188" y="313"/>
                  </a:cubicBezTo>
                  <a:cubicBezTo>
                    <a:pt x="189" y="314"/>
                    <a:pt x="189" y="314"/>
                    <a:pt x="189" y="314"/>
                  </a:cubicBezTo>
                  <a:cubicBezTo>
                    <a:pt x="195" y="318"/>
                    <a:pt x="204" y="323"/>
                    <a:pt x="206" y="328"/>
                  </a:cubicBezTo>
                  <a:cubicBezTo>
                    <a:pt x="212" y="340"/>
                    <a:pt x="219" y="358"/>
                    <a:pt x="218" y="362"/>
                  </a:cubicBezTo>
                  <a:cubicBezTo>
                    <a:pt x="218" y="362"/>
                    <a:pt x="218" y="362"/>
                    <a:pt x="218" y="362"/>
                  </a:cubicBezTo>
                  <a:cubicBezTo>
                    <a:pt x="213" y="373"/>
                    <a:pt x="224" y="405"/>
                    <a:pt x="236" y="411"/>
                  </a:cubicBezTo>
                  <a:cubicBezTo>
                    <a:pt x="243" y="414"/>
                    <a:pt x="243" y="414"/>
                    <a:pt x="243" y="414"/>
                  </a:cubicBezTo>
                  <a:cubicBezTo>
                    <a:pt x="251" y="417"/>
                    <a:pt x="262" y="416"/>
                    <a:pt x="267" y="431"/>
                  </a:cubicBezTo>
                  <a:cubicBezTo>
                    <a:pt x="270" y="442"/>
                    <a:pt x="261" y="451"/>
                    <a:pt x="261" y="451"/>
                  </a:cubicBezTo>
                  <a:cubicBezTo>
                    <a:pt x="261" y="451"/>
                    <a:pt x="273" y="451"/>
                    <a:pt x="274" y="437"/>
                  </a:cubicBezTo>
                  <a:cubicBezTo>
                    <a:pt x="275" y="422"/>
                    <a:pt x="268" y="408"/>
                    <a:pt x="248" y="401"/>
                  </a:cubicBezTo>
                  <a:cubicBezTo>
                    <a:pt x="242" y="399"/>
                    <a:pt x="242" y="399"/>
                    <a:pt x="242" y="399"/>
                  </a:cubicBezTo>
                  <a:cubicBezTo>
                    <a:pt x="237" y="396"/>
                    <a:pt x="229" y="373"/>
                    <a:pt x="230" y="367"/>
                  </a:cubicBezTo>
                  <a:cubicBezTo>
                    <a:pt x="235" y="356"/>
                    <a:pt x="220" y="325"/>
                    <a:pt x="219" y="322"/>
                  </a:cubicBezTo>
                  <a:cubicBezTo>
                    <a:pt x="215" y="314"/>
                    <a:pt x="205" y="308"/>
                    <a:pt x="196" y="302"/>
                  </a:cubicBezTo>
                  <a:cubicBezTo>
                    <a:pt x="192" y="294"/>
                    <a:pt x="192" y="294"/>
                    <a:pt x="192" y="294"/>
                  </a:cubicBezTo>
                  <a:cubicBezTo>
                    <a:pt x="192" y="287"/>
                    <a:pt x="194" y="270"/>
                    <a:pt x="191" y="248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200" y="253"/>
                    <a:pt x="204" y="257"/>
                    <a:pt x="209" y="262"/>
                  </a:cubicBezTo>
                  <a:cubicBezTo>
                    <a:pt x="232" y="283"/>
                    <a:pt x="261" y="308"/>
                    <a:pt x="269" y="329"/>
                  </a:cubicBezTo>
                  <a:cubicBezTo>
                    <a:pt x="275" y="342"/>
                    <a:pt x="292" y="362"/>
                    <a:pt x="294" y="368"/>
                  </a:cubicBezTo>
                  <a:cubicBezTo>
                    <a:pt x="295" y="372"/>
                    <a:pt x="295" y="386"/>
                    <a:pt x="290" y="394"/>
                  </a:cubicBezTo>
                  <a:cubicBezTo>
                    <a:pt x="289" y="397"/>
                    <a:pt x="295" y="389"/>
                    <a:pt x="297" y="386"/>
                  </a:cubicBezTo>
                  <a:cubicBezTo>
                    <a:pt x="304" y="375"/>
                    <a:pt x="302" y="367"/>
                    <a:pt x="300" y="359"/>
                  </a:cubicBezTo>
                  <a:close/>
                </a:path>
              </a:pathLst>
            </a:custGeom>
            <a:solidFill>
              <a:srgbClr val="E8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3006">
              <a:extLst>
                <a:ext uri="{FF2B5EF4-FFF2-40B4-BE49-F238E27FC236}">
                  <a16:creationId xmlns:a16="http://schemas.microsoft.com/office/drawing/2014/main" id="{F254E90C-B965-4868-B83B-8C41B12C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3048"/>
              <a:ext cx="240" cy="315"/>
            </a:xfrm>
            <a:custGeom>
              <a:avLst/>
              <a:gdLst>
                <a:gd name="T0" fmla="*/ 0 w 96"/>
                <a:gd name="T1" fmla="*/ 56 h 118"/>
                <a:gd name="T2" fmla="*/ 220 w 96"/>
                <a:gd name="T3" fmla="*/ 264 h 118"/>
                <a:gd name="T4" fmla="*/ 750 w 96"/>
                <a:gd name="T5" fmla="*/ 876 h 118"/>
                <a:gd name="T6" fmla="*/ 1125 w 96"/>
                <a:gd name="T7" fmla="*/ 1482 h 118"/>
                <a:gd name="T8" fmla="*/ 1313 w 96"/>
                <a:gd name="T9" fmla="*/ 1903 h 118"/>
                <a:gd name="T10" fmla="*/ 1395 w 96"/>
                <a:gd name="T11" fmla="*/ 2109 h 118"/>
                <a:gd name="T12" fmla="*/ 1438 w 96"/>
                <a:gd name="T13" fmla="*/ 2224 h 118"/>
                <a:gd name="T14" fmla="*/ 1470 w 96"/>
                <a:gd name="T15" fmla="*/ 2245 h 118"/>
                <a:gd name="T16" fmla="*/ 1488 w 96"/>
                <a:gd name="T17" fmla="*/ 2210 h 118"/>
                <a:gd name="T18" fmla="*/ 1438 w 96"/>
                <a:gd name="T19" fmla="*/ 2074 h 118"/>
                <a:gd name="T20" fmla="*/ 1158 w 96"/>
                <a:gd name="T21" fmla="*/ 1447 h 118"/>
                <a:gd name="T22" fmla="*/ 783 w 96"/>
                <a:gd name="T23" fmla="*/ 833 h 118"/>
                <a:gd name="T24" fmla="*/ 250 w 96"/>
                <a:gd name="T25" fmla="*/ 227 h 118"/>
                <a:gd name="T26" fmla="*/ 33 w 96"/>
                <a:gd name="T27" fmla="*/ 21 h 118"/>
                <a:gd name="T28" fmla="*/ 0 w 96"/>
                <a:gd name="T29" fmla="*/ 21 h 118"/>
                <a:gd name="T30" fmla="*/ 0 w 96"/>
                <a:gd name="T31" fmla="*/ 56 h 1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6" h="118">
                  <a:moveTo>
                    <a:pt x="0" y="3"/>
                  </a:moveTo>
                  <a:cubicBezTo>
                    <a:pt x="5" y="7"/>
                    <a:pt x="9" y="10"/>
                    <a:pt x="14" y="14"/>
                  </a:cubicBezTo>
                  <a:cubicBezTo>
                    <a:pt x="25" y="25"/>
                    <a:pt x="38" y="35"/>
                    <a:pt x="48" y="46"/>
                  </a:cubicBezTo>
                  <a:cubicBezTo>
                    <a:pt x="59" y="57"/>
                    <a:pt x="68" y="68"/>
                    <a:pt x="72" y="78"/>
                  </a:cubicBezTo>
                  <a:cubicBezTo>
                    <a:pt x="74" y="84"/>
                    <a:pt x="79" y="93"/>
                    <a:pt x="84" y="100"/>
                  </a:cubicBezTo>
                  <a:cubicBezTo>
                    <a:pt x="86" y="104"/>
                    <a:pt x="88" y="108"/>
                    <a:pt x="89" y="111"/>
                  </a:cubicBezTo>
                  <a:cubicBezTo>
                    <a:pt x="91" y="114"/>
                    <a:pt x="92" y="116"/>
                    <a:pt x="92" y="117"/>
                  </a:cubicBezTo>
                  <a:cubicBezTo>
                    <a:pt x="93" y="118"/>
                    <a:pt x="93" y="118"/>
                    <a:pt x="94" y="118"/>
                  </a:cubicBezTo>
                  <a:cubicBezTo>
                    <a:pt x="95" y="118"/>
                    <a:pt x="96" y="117"/>
                    <a:pt x="95" y="116"/>
                  </a:cubicBezTo>
                  <a:cubicBezTo>
                    <a:pt x="95" y="115"/>
                    <a:pt x="94" y="112"/>
                    <a:pt x="92" y="109"/>
                  </a:cubicBezTo>
                  <a:cubicBezTo>
                    <a:pt x="87" y="100"/>
                    <a:pt x="78" y="86"/>
                    <a:pt x="74" y="76"/>
                  </a:cubicBezTo>
                  <a:cubicBezTo>
                    <a:pt x="70" y="66"/>
                    <a:pt x="61" y="55"/>
                    <a:pt x="50" y="44"/>
                  </a:cubicBezTo>
                  <a:cubicBezTo>
                    <a:pt x="40" y="33"/>
                    <a:pt x="27" y="22"/>
                    <a:pt x="16" y="12"/>
                  </a:cubicBezTo>
                  <a:cubicBezTo>
                    <a:pt x="10" y="7"/>
                    <a:pt x="6" y="5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3007">
              <a:extLst>
                <a:ext uri="{FF2B5EF4-FFF2-40B4-BE49-F238E27FC236}">
                  <a16:creationId xmlns:a16="http://schemas.microsoft.com/office/drawing/2014/main" id="{E72C998A-164B-46A8-9599-7E51D5998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3216"/>
              <a:ext cx="173" cy="280"/>
            </a:xfrm>
            <a:custGeom>
              <a:avLst/>
              <a:gdLst>
                <a:gd name="T0" fmla="*/ 33 w 69"/>
                <a:gd name="T1" fmla="*/ 21 h 105"/>
                <a:gd name="T2" fmla="*/ 145 w 69"/>
                <a:gd name="T3" fmla="*/ 115 h 105"/>
                <a:gd name="T4" fmla="*/ 301 w 69"/>
                <a:gd name="T5" fmla="*/ 248 h 105"/>
                <a:gd name="T6" fmla="*/ 471 w 69"/>
                <a:gd name="T7" fmla="*/ 888 h 105"/>
                <a:gd name="T8" fmla="*/ 471 w 69"/>
                <a:gd name="T9" fmla="*/ 875 h 105"/>
                <a:gd name="T10" fmla="*/ 772 w 69"/>
                <a:gd name="T11" fmla="*/ 1856 h 105"/>
                <a:gd name="T12" fmla="*/ 880 w 69"/>
                <a:gd name="T13" fmla="*/ 1912 h 105"/>
                <a:gd name="T14" fmla="*/ 993 w 69"/>
                <a:gd name="T15" fmla="*/ 1955 h 105"/>
                <a:gd name="T16" fmla="*/ 1088 w 69"/>
                <a:gd name="T17" fmla="*/ 1992 h 105"/>
                <a:gd name="T18" fmla="*/ 1088 w 69"/>
                <a:gd name="T19" fmla="*/ 1971 h 105"/>
                <a:gd name="T20" fmla="*/ 1038 w 69"/>
                <a:gd name="T21" fmla="*/ 1933 h 105"/>
                <a:gd name="T22" fmla="*/ 805 w 69"/>
                <a:gd name="T23" fmla="*/ 1784 h 105"/>
                <a:gd name="T24" fmla="*/ 534 w 69"/>
                <a:gd name="T25" fmla="*/ 909 h 105"/>
                <a:gd name="T26" fmla="*/ 364 w 69"/>
                <a:gd name="T27" fmla="*/ 264 h 105"/>
                <a:gd name="T28" fmla="*/ 125 w 69"/>
                <a:gd name="T29" fmla="*/ 77 h 105"/>
                <a:gd name="T30" fmla="*/ 0 w 69"/>
                <a:gd name="T31" fmla="*/ 0 h 105"/>
                <a:gd name="T32" fmla="*/ 33 w 69"/>
                <a:gd name="T33" fmla="*/ 21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05">
                  <a:moveTo>
                    <a:pt x="2" y="1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13" y="8"/>
                    <a:pt x="18" y="11"/>
                    <a:pt x="19" y="13"/>
                  </a:cubicBezTo>
                  <a:cubicBezTo>
                    <a:pt x="26" y="27"/>
                    <a:pt x="31" y="44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6" y="58"/>
                    <a:pt x="37" y="91"/>
                    <a:pt x="49" y="98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40" y="89"/>
                    <a:pt x="30" y="57"/>
                    <a:pt x="34" y="48"/>
                  </a:cubicBezTo>
                  <a:cubicBezTo>
                    <a:pt x="35" y="42"/>
                    <a:pt x="28" y="25"/>
                    <a:pt x="23" y="14"/>
                  </a:cubicBezTo>
                  <a:cubicBezTo>
                    <a:pt x="21" y="10"/>
                    <a:pt x="13" y="6"/>
                    <a:pt x="8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3008">
              <a:extLst>
                <a:ext uri="{FF2B5EF4-FFF2-40B4-BE49-F238E27FC236}">
                  <a16:creationId xmlns:a16="http://schemas.microsoft.com/office/drawing/2014/main" id="{DFCC99A4-BF28-4AEE-BE44-26A6675F9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413"/>
              <a:ext cx="420" cy="1259"/>
            </a:xfrm>
            <a:custGeom>
              <a:avLst/>
              <a:gdLst>
                <a:gd name="T0" fmla="*/ 0 w 168"/>
                <a:gd name="T1" fmla="*/ 0 h 472"/>
                <a:gd name="T2" fmla="*/ 83 w 168"/>
                <a:gd name="T3" fmla="*/ 149 h 472"/>
                <a:gd name="T4" fmla="*/ 458 w 168"/>
                <a:gd name="T5" fmla="*/ 718 h 472"/>
                <a:gd name="T6" fmla="*/ 1250 w 168"/>
                <a:gd name="T7" fmla="*/ 1915 h 472"/>
                <a:gd name="T8" fmla="*/ 2533 w 168"/>
                <a:gd name="T9" fmla="*/ 4305 h 472"/>
                <a:gd name="T10" fmla="*/ 2563 w 168"/>
                <a:gd name="T11" fmla="*/ 5372 h 472"/>
                <a:gd name="T12" fmla="*/ 2563 w 168"/>
                <a:gd name="T13" fmla="*/ 5508 h 472"/>
                <a:gd name="T14" fmla="*/ 2520 w 168"/>
                <a:gd name="T15" fmla="*/ 5863 h 472"/>
                <a:gd name="T16" fmla="*/ 2395 w 168"/>
                <a:gd name="T17" fmla="*/ 6362 h 472"/>
                <a:gd name="T18" fmla="*/ 2220 w 168"/>
                <a:gd name="T19" fmla="*/ 6588 h 472"/>
                <a:gd name="T20" fmla="*/ 2188 w 168"/>
                <a:gd name="T21" fmla="*/ 6831 h 472"/>
                <a:gd name="T22" fmla="*/ 2238 w 168"/>
                <a:gd name="T23" fmla="*/ 7271 h 472"/>
                <a:gd name="T24" fmla="*/ 2300 w 168"/>
                <a:gd name="T25" fmla="*/ 7911 h 472"/>
                <a:gd name="T26" fmla="*/ 2113 w 168"/>
                <a:gd name="T27" fmla="*/ 8880 h 472"/>
                <a:gd name="T28" fmla="*/ 2113 w 168"/>
                <a:gd name="T29" fmla="*/ 8936 h 472"/>
                <a:gd name="T30" fmla="*/ 2145 w 168"/>
                <a:gd name="T31" fmla="*/ 8880 h 472"/>
                <a:gd name="T32" fmla="*/ 2300 w 168"/>
                <a:gd name="T33" fmla="*/ 7250 h 472"/>
                <a:gd name="T34" fmla="*/ 2283 w 168"/>
                <a:gd name="T35" fmla="*/ 6602 h 472"/>
                <a:gd name="T36" fmla="*/ 2425 w 168"/>
                <a:gd name="T37" fmla="*/ 6431 h 472"/>
                <a:gd name="T38" fmla="*/ 2583 w 168"/>
                <a:gd name="T39" fmla="*/ 5884 h 472"/>
                <a:gd name="T40" fmla="*/ 2625 w 168"/>
                <a:gd name="T41" fmla="*/ 5521 h 472"/>
                <a:gd name="T42" fmla="*/ 2625 w 168"/>
                <a:gd name="T43" fmla="*/ 5508 h 472"/>
                <a:gd name="T44" fmla="*/ 2625 w 168"/>
                <a:gd name="T45" fmla="*/ 5372 h 472"/>
                <a:gd name="T46" fmla="*/ 2595 w 168"/>
                <a:gd name="T47" fmla="*/ 4289 h 472"/>
                <a:gd name="T48" fmla="*/ 1300 w 168"/>
                <a:gd name="T49" fmla="*/ 1856 h 472"/>
                <a:gd name="T50" fmla="*/ 500 w 168"/>
                <a:gd name="T51" fmla="*/ 683 h 472"/>
                <a:gd name="T52" fmla="*/ 125 w 168"/>
                <a:gd name="T53" fmla="*/ 149 h 472"/>
                <a:gd name="T54" fmla="*/ 0 w 168"/>
                <a:gd name="T55" fmla="*/ 0 h 4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472">
                  <a:moveTo>
                    <a:pt x="0" y="0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13" y="16"/>
                    <a:pt x="22" y="28"/>
                    <a:pt x="29" y="38"/>
                  </a:cubicBezTo>
                  <a:cubicBezTo>
                    <a:pt x="41" y="58"/>
                    <a:pt x="60" y="79"/>
                    <a:pt x="80" y="101"/>
                  </a:cubicBezTo>
                  <a:cubicBezTo>
                    <a:pt x="116" y="140"/>
                    <a:pt x="156" y="185"/>
                    <a:pt x="162" y="227"/>
                  </a:cubicBezTo>
                  <a:cubicBezTo>
                    <a:pt x="164" y="241"/>
                    <a:pt x="164" y="261"/>
                    <a:pt x="164" y="283"/>
                  </a:cubicBezTo>
                  <a:cubicBezTo>
                    <a:pt x="164" y="290"/>
                    <a:pt x="164" y="290"/>
                    <a:pt x="164" y="290"/>
                  </a:cubicBezTo>
                  <a:cubicBezTo>
                    <a:pt x="163" y="296"/>
                    <a:pt x="162" y="303"/>
                    <a:pt x="161" y="309"/>
                  </a:cubicBezTo>
                  <a:cubicBezTo>
                    <a:pt x="160" y="318"/>
                    <a:pt x="155" y="334"/>
                    <a:pt x="153" y="335"/>
                  </a:cubicBezTo>
                  <a:cubicBezTo>
                    <a:pt x="147" y="338"/>
                    <a:pt x="145" y="340"/>
                    <a:pt x="142" y="347"/>
                  </a:cubicBezTo>
                  <a:cubicBezTo>
                    <a:pt x="141" y="351"/>
                    <a:pt x="140" y="355"/>
                    <a:pt x="140" y="360"/>
                  </a:cubicBezTo>
                  <a:cubicBezTo>
                    <a:pt x="140" y="367"/>
                    <a:pt x="141" y="375"/>
                    <a:pt x="143" y="383"/>
                  </a:cubicBezTo>
                  <a:cubicBezTo>
                    <a:pt x="146" y="395"/>
                    <a:pt x="147" y="406"/>
                    <a:pt x="147" y="417"/>
                  </a:cubicBezTo>
                  <a:cubicBezTo>
                    <a:pt x="147" y="446"/>
                    <a:pt x="139" y="467"/>
                    <a:pt x="135" y="468"/>
                  </a:cubicBezTo>
                  <a:cubicBezTo>
                    <a:pt x="135" y="471"/>
                    <a:pt x="135" y="471"/>
                    <a:pt x="135" y="471"/>
                  </a:cubicBezTo>
                  <a:cubicBezTo>
                    <a:pt x="135" y="472"/>
                    <a:pt x="135" y="470"/>
                    <a:pt x="137" y="468"/>
                  </a:cubicBezTo>
                  <a:cubicBezTo>
                    <a:pt x="143" y="461"/>
                    <a:pt x="158" y="427"/>
                    <a:pt x="147" y="382"/>
                  </a:cubicBezTo>
                  <a:cubicBezTo>
                    <a:pt x="144" y="370"/>
                    <a:pt x="142" y="357"/>
                    <a:pt x="146" y="348"/>
                  </a:cubicBezTo>
                  <a:cubicBezTo>
                    <a:pt x="148" y="342"/>
                    <a:pt x="150" y="341"/>
                    <a:pt x="155" y="339"/>
                  </a:cubicBezTo>
                  <a:cubicBezTo>
                    <a:pt x="160" y="337"/>
                    <a:pt x="165" y="312"/>
                    <a:pt x="165" y="310"/>
                  </a:cubicBezTo>
                  <a:cubicBezTo>
                    <a:pt x="166" y="303"/>
                    <a:pt x="167" y="296"/>
                    <a:pt x="168" y="291"/>
                  </a:cubicBezTo>
                  <a:cubicBezTo>
                    <a:pt x="168" y="290"/>
                    <a:pt x="168" y="290"/>
                    <a:pt x="168" y="290"/>
                  </a:cubicBezTo>
                  <a:cubicBezTo>
                    <a:pt x="168" y="283"/>
                    <a:pt x="168" y="283"/>
                    <a:pt x="168" y="283"/>
                  </a:cubicBezTo>
                  <a:cubicBezTo>
                    <a:pt x="168" y="260"/>
                    <a:pt x="168" y="241"/>
                    <a:pt x="166" y="226"/>
                  </a:cubicBezTo>
                  <a:cubicBezTo>
                    <a:pt x="160" y="183"/>
                    <a:pt x="121" y="140"/>
                    <a:pt x="83" y="98"/>
                  </a:cubicBezTo>
                  <a:cubicBezTo>
                    <a:pt x="63" y="76"/>
                    <a:pt x="44" y="55"/>
                    <a:pt x="32" y="36"/>
                  </a:cubicBezTo>
                  <a:cubicBezTo>
                    <a:pt x="25" y="25"/>
                    <a:pt x="15" y="16"/>
                    <a:pt x="8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3009">
              <a:extLst>
                <a:ext uri="{FF2B5EF4-FFF2-40B4-BE49-F238E27FC236}">
                  <a16:creationId xmlns:a16="http://schemas.microsoft.com/office/drawing/2014/main" id="{344F942C-0468-408E-ADCB-65EF46B4F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2475"/>
              <a:ext cx="360" cy="85"/>
            </a:xfrm>
            <a:custGeom>
              <a:avLst/>
              <a:gdLst>
                <a:gd name="T0" fmla="*/ 0 w 144"/>
                <a:gd name="T1" fmla="*/ 21 h 32"/>
                <a:gd name="T2" fmla="*/ 1488 w 144"/>
                <a:gd name="T3" fmla="*/ 579 h 32"/>
                <a:gd name="T4" fmla="*/ 1738 w 144"/>
                <a:gd name="T5" fmla="*/ 507 h 32"/>
                <a:gd name="T6" fmla="*/ 1908 w 144"/>
                <a:gd name="T7" fmla="*/ 452 h 32"/>
                <a:gd name="T8" fmla="*/ 2250 w 144"/>
                <a:gd name="T9" fmla="*/ 340 h 32"/>
                <a:gd name="T10" fmla="*/ 1895 w 144"/>
                <a:gd name="T11" fmla="*/ 375 h 32"/>
                <a:gd name="T12" fmla="*/ 1720 w 144"/>
                <a:gd name="T13" fmla="*/ 430 h 32"/>
                <a:gd name="T14" fmla="*/ 1488 w 144"/>
                <a:gd name="T15" fmla="*/ 507 h 32"/>
                <a:gd name="T16" fmla="*/ 0 w 144"/>
                <a:gd name="T17" fmla="*/ 0 h 32"/>
                <a:gd name="T18" fmla="*/ 0 w 144"/>
                <a:gd name="T19" fmla="*/ 21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32">
                  <a:moveTo>
                    <a:pt x="0" y="1"/>
                  </a:moveTo>
                  <a:cubicBezTo>
                    <a:pt x="29" y="12"/>
                    <a:pt x="80" y="32"/>
                    <a:pt x="95" y="31"/>
                  </a:cubicBezTo>
                  <a:cubicBezTo>
                    <a:pt x="102" y="30"/>
                    <a:pt x="106" y="29"/>
                    <a:pt x="111" y="2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30" y="22"/>
                    <a:pt x="139" y="17"/>
                    <a:pt x="144" y="18"/>
                  </a:cubicBezTo>
                  <a:cubicBezTo>
                    <a:pt x="138" y="16"/>
                    <a:pt x="130" y="18"/>
                    <a:pt x="121" y="20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05" y="25"/>
                    <a:pt x="101" y="26"/>
                    <a:pt x="95" y="27"/>
                  </a:cubicBezTo>
                  <a:cubicBezTo>
                    <a:pt x="84" y="28"/>
                    <a:pt x="49" y="19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3010">
              <a:extLst>
                <a:ext uri="{FF2B5EF4-FFF2-40B4-BE49-F238E27FC236}">
                  <a16:creationId xmlns:a16="http://schemas.microsoft.com/office/drawing/2014/main" id="{1596A7F4-7653-404C-8572-1392D9E41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376"/>
              <a:ext cx="760" cy="1312"/>
            </a:xfrm>
            <a:custGeom>
              <a:avLst/>
              <a:gdLst>
                <a:gd name="T0" fmla="*/ 3095 w 304"/>
                <a:gd name="T1" fmla="*/ 4416 h 492"/>
                <a:gd name="T2" fmla="*/ 2458 w 304"/>
                <a:gd name="T3" fmla="*/ 3221 h 492"/>
                <a:gd name="T4" fmla="*/ 833 w 304"/>
                <a:gd name="T5" fmla="*/ 760 h 492"/>
                <a:gd name="T6" fmla="*/ 2863 w 304"/>
                <a:gd name="T7" fmla="*/ 1459 h 492"/>
                <a:gd name="T8" fmla="*/ 3845 w 304"/>
                <a:gd name="T9" fmla="*/ 1536 h 492"/>
                <a:gd name="T10" fmla="*/ 2875 w 304"/>
                <a:gd name="T11" fmla="*/ 1173 h 492"/>
                <a:gd name="T12" fmla="*/ 95 w 304"/>
                <a:gd name="T13" fmla="*/ 93 h 492"/>
                <a:gd name="T14" fmla="*/ 0 w 304"/>
                <a:gd name="T15" fmla="*/ 21 h 492"/>
                <a:gd name="T16" fmla="*/ 2708 w 304"/>
                <a:gd name="T17" fmla="*/ 4587 h 492"/>
                <a:gd name="T18" fmla="*/ 2658 w 304"/>
                <a:gd name="T19" fmla="*/ 6429 h 492"/>
                <a:gd name="T20" fmla="*/ 2408 w 304"/>
                <a:gd name="T21" fmla="*/ 6861 h 492"/>
                <a:gd name="T22" fmla="*/ 2300 w 304"/>
                <a:gd name="T23" fmla="*/ 9160 h 492"/>
                <a:gd name="T24" fmla="*/ 2050 w 304"/>
                <a:gd name="T25" fmla="*/ 9160 h 492"/>
                <a:gd name="T26" fmla="*/ 2720 w 304"/>
                <a:gd name="T27" fmla="*/ 8021 h 492"/>
                <a:gd name="T28" fmla="*/ 2938 w 304"/>
                <a:gd name="T29" fmla="*/ 6179 h 492"/>
                <a:gd name="T30" fmla="*/ 3125 w 304"/>
                <a:gd name="T31" fmla="*/ 6109 h 492"/>
                <a:gd name="T32" fmla="*/ 3438 w 304"/>
                <a:gd name="T33" fmla="*/ 6904 h 492"/>
                <a:gd name="T34" fmla="*/ 3688 w 304"/>
                <a:gd name="T35" fmla="*/ 7829 h 492"/>
                <a:gd name="T36" fmla="*/ 4175 w 304"/>
                <a:gd name="T37" fmla="*/ 8285 h 492"/>
                <a:gd name="T38" fmla="*/ 4095 w 304"/>
                <a:gd name="T39" fmla="*/ 8589 h 492"/>
                <a:gd name="T40" fmla="*/ 3895 w 304"/>
                <a:gd name="T41" fmla="*/ 7603 h 492"/>
                <a:gd name="T42" fmla="*/ 3625 w 304"/>
                <a:gd name="T43" fmla="*/ 7019 h 492"/>
                <a:gd name="T44" fmla="*/ 3458 w 304"/>
                <a:gd name="T45" fmla="*/ 6109 h 492"/>
                <a:gd name="T46" fmla="*/ 3033 w 304"/>
                <a:gd name="T47" fmla="*/ 5597 h 492"/>
                <a:gd name="T48" fmla="*/ 3083 w 304"/>
                <a:gd name="T49" fmla="*/ 4744 h 492"/>
                <a:gd name="T50" fmla="*/ 4595 w 304"/>
                <a:gd name="T51" fmla="*/ 6997 h 492"/>
                <a:gd name="T52" fmla="*/ 4550 w 304"/>
                <a:gd name="T53" fmla="*/ 7509 h 492"/>
                <a:gd name="T54" fmla="*/ 4708 w 304"/>
                <a:gd name="T55" fmla="*/ 6827 h 492"/>
                <a:gd name="T56" fmla="*/ 4550 w 304"/>
                <a:gd name="T57" fmla="*/ 7475 h 492"/>
                <a:gd name="T58" fmla="*/ 4550 w 304"/>
                <a:gd name="T59" fmla="*/ 7475 h 492"/>
                <a:gd name="T60" fmla="*/ 4550 w 304"/>
                <a:gd name="T61" fmla="*/ 7488 h 492"/>
                <a:gd name="T62" fmla="*/ 4563 w 304"/>
                <a:gd name="T63" fmla="*/ 7488 h 492"/>
                <a:gd name="T64" fmla="*/ 4563 w 304"/>
                <a:gd name="T65" fmla="*/ 7488 h 492"/>
                <a:gd name="T66" fmla="*/ 4563 w 304"/>
                <a:gd name="T67" fmla="*/ 7509 h 492"/>
                <a:gd name="T68" fmla="*/ 4238 w 304"/>
                <a:gd name="T69" fmla="*/ 6259 h 492"/>
                <a:gd name="T70" fmla="*/ 2988 w 304"/>
                <a:gd name="T71" fmla="*/ 4723 h 492"/>
                <a:gd name="T72" fmla="*/ 3425 w 304"/>
                <a:gd name="T73" fmla="*/ 6123 h 492"/>
                <a:gd name="T74" fmla="*/ 3658 w 304"/>
                <a:gd name="T75" fmla="*/ 7339 h 492"/>
                <a:gd name="T76" fmla="*/ 4283 w 304"/>
                <a:gd name="T77" fmla="*/ 8248 h 492"/>
                <a:gd name="T78" fmla="*/ 4095 w 304"/>
                <a:gd name="T79" fmla="*/ 8555 h 492"/>
                <a:gd name="T80" fmla="*/ 3813 w 304"/>
                <a:gd name="T81" fmla="*/ 7851 h 492"/>
                <a:gd name="T82" fmla="*/ 3500 w 304"/>
                <a:gd name="T83" fmla="*/ 7475 h 492"/>
                <a:gd name="T84" fmla="*/ 3425 w 304"/>
                <a:gd name="T85" fmla="*/ 6883 h 492"/>
                <a:gd name="T86" fmla="*/ 2970 w 304"/>
                <a:gd name="T87" fmla="*/ 5952 h 492"/>
                <a:gd name="T88" fmla="*/ 2908 w 304"/>
                <a:gd name="T89" fmla="*/ 6179 h 492"/>
                <a:gd name="T90" fmla="*/ 2688 w 304"/>
                <a:gd name="T91" fmla="*/ 8021 h 492"/>
                <a:gd name="T92" fmla="*/ 2050 w 304"/>
                <a:gd name="T93" fmla="*/ 9181 h 492"/>
                <a:gd name="T94" fmla="*/ 2283 w 304"/>
                <a:gd name="T95" fmla="*/ 9216 h 492"/>
                <a:gd name="T96" fmla="*/ 2438 w 304"/>
                <a:gd name="T97" fmla="*/ 6883 h 492"/>
                <a:gd name="T98" fmla="*/ 2783 w 304"/>
                <a:gd name="T99" fmla="*/ 5781 h 492"/>
                <a:gd name="T100" fmla="*/ 658 w 304"/>
                <a:gd name="T101" fmla="*/ 931 h 492"/>
                <a:gd name="T102" fmla="*/ 95 w 304"/>
                <a:gd name="T103" fmla="*/ 136 h 492"/>
                <a:gd name="T104" fmla="*/ 2845 w 304"/>
                <a:gd name="T105" fmla="*/ 1216 h 492"/>
                <a:gd name="T106" fmla="*/ 3800 w 304"/>
                <a:gd name="T107" fmla="*/ 1421 h 492"/>
                <a:gd name="T108" fmla="*/ 3708 w 304"/>
                <a:gd name="T109" fmla="*/ 1288 h 492"/>
                <a:gd name="T110" fmla="*/ 813 w 304"/>
                <a:gd name="T111" fmla="*/ 717 h 492"/>
                <a:gd name="T112" fmla="*/ 1958 w 304"/>
                <a:gd name="T113" fmla="*/ 2504 h 492"/>
                <a:gd name="T114" fmla="*/ 2895 w 304"/>
                <a:gd name="T115" fmla="*/ 4173 h 492"/>
                <a:gd name="T116" fmla="*/ 4708 w 304"/>
                <a:gd name="T117" fmla="*/ 6827 h 4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04" h="492">
                  <a:moveTo>
                    <a:pt x="301" y="360"/>
                  </a:moveTo>
                  <a:cubicBezTo>
                    <a:pt x="302" y="360"/>
                    <a:pt x="302" y="360"/>
                    <a:pt x="302" y="360"/>
                  </a:cubicBezTo>
                  <a:cubicBezTo>
                    <a:pt x="301" y="354"/>
                    <a:pt x="297" y="348"/>
                    <a:pt x="293" y="342"/>
                  </a:cubicBezTo>
                  <a:cubicBezTo>
                    <a:pt x="289" y="335"/>
                    <a:pt x="285" y="329"/>
                    <a:pt x="283" y="325"/>
                  </a:cubicBezTo>
                  <a:cubicBezTo>
                    <a:pt x="273" y="301"/>
                    <a:pt x="245" y="276"/>
                    <a:pt x="219" y="253"/>
                  </a:cubicBezTo>
                  <a:cubicBezTo>
                    <a:pt x="212" y="246"/>
                    <a:pt x="204" y="239"/>
                    <a:pt x="198" y="233"/>
                  </a:cubicBezTo>
                  <a:cubicBezTo>
                    <a:pt x="192" y="227"/>
                    <a:pt x="187" y="222"/>
                    <a:pt x="186" y="219"/>
                  </a:cubicBezTo>
                  <a:cubicBezTo>
                    <a:pt x="186" y="219"/>
                    <a:pt x="186" y="219"/>
                    <a:pt x="186" y="219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2" y="208"/>
                    <a:pt x="182" y="208"/>
                    <a:pt x="182" y="208"/>
                  </a:cubicBezTo>
                  <a:cubicBezTo>
                    <a:pt x="179" y="200"/>
                    <a:pt x="169" y="186"/>
                    <a:pt x="157" y="170"/>
                  </a:cubicBezTo>
                  <a:cubicBezTo>
                    <a:pt x="139" y="145"/>
                    <a:pt x="114" y="115"/>
                    <a:pt x="93" y="90"/>
                  </a:cubicBezTo>
                  <a:cubicBezTo>
                    <a:pt x="82" y="78"/>
                    <a:pt x="73" y="66"/>
                    <a:pt x="66" y="57"/>
                  </a:cubicBezTo>
                  <a:cubicBezTo>
                    <a:pt x="62" y="53"/>
                    <a:pt x="59" y="49"/>
                    <a:pt x="57" y="46"/>
                  </a:cubicBezTo>
                  <a:cubicBezTo>
                    <a:pt x="55" y="43"/>
                    <a:pt x="53" y="41"/>
                    <a:pt x="53" y="40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3" y="39"/>
                    <a:pt x="52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61" y="44"/>
                    <a:pt x="85" y="53"/>
                    <a:pt x="111" y="62"/>
                  </a:cubicBezTo>
                  <a:cubicBezTo>
                    <a:pt x="136" y="70"/>
                    <a:pt x="163" y="78"/>
                    <a:pt x="179" y="78"/>
                  </a:cubicBezTo>
                  <a:cubicBezTo>
                    <a:pt x="180" y="78"/>
                    <a:pt x="182" y="78"/>
                    <a:pt x="183" y="77"/>
                  </a:cubicBezTo>
                  <a:cubicBezTo>
                    <a:pt x="193" y="77"/>
                    <a:pt x="203" y="74"/>
                    <a:pt x="212" y="71"/>
                  </a:cubicBezTo>
                  <a:cubicBezTo>
                    <a:pt x="219" y="69"/>
                    <a:pt x="225" y="68"/>
                    <a:pt x="229" y="68"/>
                  </a:cubicBezTo>
                  <a:cubicBezTo>
                    <a:pt x="232" y="68"/>
                    <a:pt x="234" y="69"/>
                    <a:pt x="236" y="69"/>
                  </a:cubicBezTo>
                  <a:cubicBezTo>
                    <a:pt x="237" y="70"/>
                    <a:pt x="238" y="71"/>
                    <a:pt x="238" y="72"/>
                  </a:cubicBezTo>
                  <a:cubicBezTo>
                    <a:pt x="240" y="76"/>
                    <a:pt x="245" y="81"/>
                    <a:pt x="245" y="81"/>
                  </a:cubicBezTo>
                  <a:cubicBezTo>
                    <a:pt x="245" y="82"/>
                    <a:pt x="246" y="82"/>
                    <a:pt x="246" y="81"/>
                  </a:cubicBezTo>
                  <a:cubicBezTo>
                    <a:pt x="247" y="81"/>
                    <a:pt x="247" y="81"/>
                    <a:pt x="247" y="80"/>
                  </a:cubicBezTo>
                  <a:cubicBezTo>
                    <a:pt x="247" y="80"/>
                    <a:pt x="244" y="69"/>
                    <a:pt x="243" y="65"/>
                  </a:cubicBezTo>
                  <a:cubicBezTo>
                    <a:pt x="241" y="60"/>
                    <a:pt x="239" y="57"/>
                    <a:pt x="236" y="55"/>
                  </a:cubicBezTo>
                  <a:cubicBezTo>
                    <a:pt x="233" y="53"/>
                    <a:pt x="230" y="52"/>
                    <a:pt x="227" y="52"/>
                  </a:cubicBezTo>
                  <a:cubicBezTo>
                    <a:pt x="220" y="52"/>
                    <a:pt x="213" y="55"/>
                    <a:pt x="204" y="57"/>
                  </a:cubicBezTo>
                  <a:cubicBezTo>
                    <a:pt x="196" y="60"/>
                    <a:pt x="193" y="61"/>
                    <a:pt x="184" y="62"/>
                  </a:cubicBezTo>
                  <a:cubicBezTo>
                    <a:pt x="183" y="62"/>
                    <a:pt x="182" y="62"/>
                    <a:pt x="182" y="62"/>
                  </a:cubicBezTo>
                  <a:cubicBezTo>
                    <a:pt x="173" y="62"/>
                    <a:pt x="157" y="58"/>
                    <a:pt x="139" y="53"/>
                  </a:cubicBezTo>
                  <a:cubicBezTo>
                    <a:pt x="120" y="48"/>
                    <a:pt x="99" y="41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68" y="32"/>
                    <a:pt x="55" y="25"/>
                    <a:pt x="40" y="17"/>
                  </a:cubicBezTo>
                  <a:cubicBezTo>
                    <a:pt x="25" y="8"/>
                    <a:pt x="14" y="7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3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4"/>
                    <a:pt x="25" y="28"/>
                    <a:pt x="40" y="50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58" y="78"/>
                    <a:pt x="89" y="109"/>
                    <a:pt x="117" y="142"/>
                  </a:cubicBezTo>
                  <a:cubicBezTo>
                    <a:pt x="144" y="175"/>
                    <a:pt x="169" y="209"/>
                    <a:pt x="173" y="242"/>
                  </a:cubicBezTo>
                  <a:cubicBezTo>
                    <a:pt x="173" y="242"/>
                    <a:pt x="173" y="242"/>
                    <a:pt x="173" y="242"/>
                  </a:cubicBezTo>
                  <a:cubicBezTo>
                    <a:pt x="176" y="258"/>
                    <a:pt x="176" y="280"/>
                    <a:pt x="176" y="305"/>
                  </a:cubicBezTo>
                  <a:cubicBezTo>
                    <a:pt x="177" y="305"/>
                    <a:pt x="177" y="305"/>
                    <a:pt x="177" y="305"/>
                  </a:cubicBezTo>
                  <a:cubicBezTo>
                    <a:pt x="176" y="305"/>
                    <a:pt x="176" y="305"/>
                    <a:pt x="176" y="305"/>
                  </a:cubicBezTo>
                  <a:cubicBezTo>
                    <a:pt x="174" y="310"/>
                    <a:pt x="173" y="317"/>
                    <a:pt x="172" y="324"/>
                  </a:cubicBezTo>
                  <a:cubicBezTo>
                    <a:pt x="172" y="328"/>
                    <a:pt x="171" y="334"/>
                    <a:pt x="170" y="339"/>
                  </a:cubicBezTo>
                  <a:cubicBezTo>
                    <a:pt x="170" y="342"/>
                    <a:pt x="169" y="344"/>
                    <a:pt x="169" y="346"/>
                  </a:cubicBezTo>
                  <a:cubicBezTo>
                    <a:pt x="168" y="347"/>
                    <a:pt x="168" y="347"/>
                    <a:pt x="168" y="348"/>
                  </a:cubicBezTo>
                  <a:cubicBezTo>
                    <a:pt x="167" y="349"/>
                    <a:pt x="167" y="349"/>
                    <a:pt x="167" y="349"/>
                  </a:cubicBezTo>
                  <a:cubicBezTo>
                    <a:pt x="167" y="350"/>
                    <a:pt x="167" y="350"/>
                    <a:pt x="167" y="350"/>
                  </a:cubicBezTo>
                  <a:cubicBezTo>
                    <a:pt x="167" y="349"/>
                    <a:pt x="167" y="349"/>
                    <a:pt x="167" y="349"/>
                  </a:cubicBezTo>
                  <a:cubicBezTo>
                    <a:pt x="161" y="351"/>
                    <a:pt x="156" y="356"/>
                    <a:pt x="154" y="362"/>
                  </a:cubicBezTo>
                  <a:cubicBezTo>
                    <a:pt x="152" y="366"/>
                    <a:pt x="151" y="371"/>
                    <a:pt x="151" y="375"/>
                  </a:cubicBezTo>
                  <a:cubicBezTo>
                    <a:pt x="151" y="383"/>
                    <a:pt x="153" y="390"/>
                    <a:pt x="155" y="397"/>
                  </a:cubicBezTo>
                  <a:cubicBezTo>
                    <a:pt x="158" y="410"/>
                    <a:pt x="159" y="421"/>
                    <a:pt x="159" y="432"/>
                  </a:cubicBezTo>
                  <a:cubicBezTo>
                    <a:pt x="159" y="447"/>
                    <a:pt x="157" y="460"/>
                    <a:pt x="154" y="470"/>
                  </a:cubicBezTo>
                  <a:cubicBezTo>
                    <a:pt x="152" y="474"/>
                    <a:pt x="151" y="478"/>
                    <a:pt x="149" y="480"/>
                  </a:cubicBezTo>
                  <a:cubicBezTo>
                    <a:pt x="149" y="482"/>
                    <a:pt x="148" y="482"/>
                    <a:pt x="147" y="483"/>
                  </a:cubicBezTo>
                  <a:cubicBezTo>
                    <a:pt x="147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6" y="484"/>
                  </a:cubicBezTo>
                  <a:cubicBezTo>
                    <a:pt x="146" y="484"/>
                    <a:pt x="146" y="484"/>
                    <a:pt x="146" y="484"/>
                  </a:cubicBezTo>
                  <a:cubicBezTo>
                    <a:pt x="146" y="484"/>
                    <a:pt x="145" y="484"/>
                    <a:pt x="145" y="484"/>
                  </a:cubicBezTo>
                  <a:cubicBezTo>
                    <a:pt x="144" y="484"/>
                    <a:pt x="143" y="484"/>
                    <a:pt x="142" y="484"/>
                  </a:cubicBezTo>
                  <a:cubicBezTo>
                    <a:pt x="139" y="484"/>
                    <a:pt x="136" y="484"/>
                    <a:pt x="131" y="483"/>
                  </a:cubicBezTo>
                  <a:cubicBezTo>
                    <a:pt x="130" y="483"/>
                    <a:pt x="130" y="483"/>
                    <a:pt x="130" y="484"/>
                  </a:cubicBezTo>
                  <a:cubicBezTo>
                    <a:pt x="130" y="484"/>
                    <a:pt x="130" y="485"/>
                    <a:pt x="130" y="485"/>
                  </a:cubicBezTo>
                  <a:cubicBezTo>
                    <a:pt x="135" y="490"/>
                    <a:pt x="140" y="492"/>
                    <a:pt x="145" y="492"/>
                  </a:cubicBezTo>
                  <a:cubicBezTo>
                    <a:pt x="152" y="492"/>
                    <a:pt x="157" y="489"/>
                    <a:pt x="160" y="485"/>
                  </a:cubicBezTo>
                  <a:cubicBezTo>
                    <a:pt x="160" y="485"/>
                    <a:pt x="160" y="485"/>
                    <a:pt x="160" y="485"/>
                  </a:cubicBezTo>
                  <a:cubicBezTo>
                    <a:pt x="163" y="478"/>
                    <a:pt x="174" y="452"/>
                    <a:pt x="174" y="423"/>
                  </a:cubicBezTo>
                  <a:cubicBezTo>
                    <a:pt x="174" y="412"/>
                    <a:pt x="173" y="402"/>
                    <a:pt x="169" y="391"/>
                  </a:cubicBezTo>
                  <a:cubicBezTo>
                    <a:pt x="168" y="387"/>
                    <a:pt x="167" y="382"/>
                    <a:pt x="167" y="377"/>
                  </a:cubicBezTo>
                  <a:cubicBezTo>
                    <a:pt x="167" y="374"/>
                    <a:pt x="167" y="371"/>
                    <a:pt x="168" y="368"/>
                  </a:cubicBezTo>
                  <a:cubicBezTo>
                    <a:pt x="169" y="366"/>
                    <a:pt x="170" y="364"/>
                    <a:pt x="172" y="364"/>
                  </a:cubicBezTo>
                  <a:cubicBezTo>
                    <a:pt x="178" y="361"/>
                    <a:pt x="182" y="356"/>
                    <a:pt x="184" y="349"/>
                  </a:cubicBezTo>
                  <a:cubicBezTo>
                    <a:pt x="186" y="343"/>
                    <a:pt x="187" y="335"/>
                    <a:pt x="188" y="326"/>
                  </a:cubicBezTo>
                  <a:cubicBezTo>
                    <a:pt x="188" y="322"/>
                    <a:pt x="189" y="318"/>
                    <a:pt x="190" y="314"/>
                  </a:cubicBezTo>
                  <a:cubicBezTo>
                    <a:pt x="189" y="314"/>
                    <a:pt x="189" y="314"/>
                    <a:pt x="189" y="314"/>
                  </a:cubicBezTo>
                  <a:cubicBezTo>
                    <a:pt x="188" y="315"/>
                    <a:pt x="188" y="315"/>
                    <a:pt x="188" y="315"/>
                  </a:cubicBezTo>
                  <a:cubicBezTo>
                    <a:pt x="189" y="316"/>
                    <a:pt x="189" y="316"/>
                    <a:pt x="189" y="316"/>
                  </a:cubicBezTo>
                  <a:cubicBezTo>
                    <a:pt x="189" y="316"/>
                    <a:pt x="189" y="316"/>
                    <a:pt x="189" y="316"/>
                  </a:cubicBezTo>
                  <a:cubicBezTo>
                    <a:pt x="192" y="318"/>
                    <a:pt x="196" y="320"/>
                    <a:pt x="200" y="322"/>
                  </a:cubicBezTo>
                  <a:cubicBezTo>
                    <a:pt x="203" y="325"/>
                    <a:pt x="206" y="327"/>
                    <a:pt x="207" y="329"/>
                  </a:cubicBezTo>
                  <a:cubicBezTo>
                    <a:pt x="209" y="335"/>
                    <a:pt x="212" y="342"/>
                    <a:pt x="214" y="348"/>
                  </a:cubicBezTo>
                  <a:cubicBezTo>
                    <a:pt x="216" y="354"/>
                    <a:pt x="218" y="360"/>
                    <a:pt x="218" y="362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8" y="364"/>
                    <a:pt x="218" y="364"/>
                    <a:pt x="218" y="364"/>
                  </a:cubicBezTo>
                  <a:cubicBezTo>
                    <a:pt x="219" y="365"/>
                    <a:pt x="219" y="364"/>
                    <a:pt x="220" y="364"/>
                  </a:cubicBezTo>
                  <a:cubicBezTo>
                    <a:pt x="220" y="364"/>
                    <a:pt x="220" y="364"/>
                    <a:pt x="220" y="364"/>
                  </a:cubicBezTo>
                  <a:cubicBezTo>
                    <a:pt x="220" y="363"/>
                    <a:pt x="220" y="362"/>
                    <a:pt x="219" y="362"/>
                  </a:cubicBezTo>
                  <a:cubicBezTo>
                    <a:pt x="219" y="362"/>
                    <a:pt x="218" y="362"/>
                    <a:pt x="218" y="363"/>
                  </a:cubicBezTo>
                  <a:cubicBezTo>
                    <a:pt x="217" y="365"/>
                    <a:pt x="217" y="367"/>
                    <a:pt x="217" y="370"/>
                  </a:cubicBezTo>
                  <a:cubicBezTo>
                    <a:pt x="217" y="376"/>
                    <a:pt x="219" y="386"/>
                    <a:pt x="223" y="394"/>
                  </a:cubicBezTo>
                  <a:cubicBezTo>
                    <a:pt x="226" y="403"/>
                    <a:pt x="231" y="410"/>
                    <a:pt x="236" y="413"/>
                  </a:cubicBezTo>
                  <a:cubicBezTo>
                    <a:pt x="236" y="413"/>
                    <a:pt x="236" y="413"/>
                    <a:pt x="236" y="413"/>
                  </a:cubicBezTo>
                  <a:cubicBezTo>
                    <a:pt x="243" y="416"/>
                    <a:pt x="243" y="416"/>
                    <a:pt x="243" y="416"/>
                  </a:cubicBezTo>
                  <a:cubicBezTo>
                    <a:pt x="243" y="416"/>
                    <a:pt x="243" y="416"/>
                    <a:pt x="243" y="416"/>
                  </a:cubicBezTo>
                  <a:cubicBezTo>
                    <a:pt x="248" y="418"/>
                    <a:pt x="252" y="418"/>
                    <a:pt x="257" y="420"/>
                  </a:cubicBezTo>
                  <a:cubicBezTo>
                    <a:pt x="261" y="422"/>
                    <a:pt x="264" y="425"/>
                    <a:pt x="267" y="432"/>
                  </a:cubicBezTo>
                  <a:cubicBezTo>
                    <a:pt x="267" y="434"/>
                    <a:pt x="267" y="436"/>
                    <a:pt x="267" y="437"/>
                  </a:cubicBezTo>
                  <a:cubicBezTo>
                    <a:pt x="267" y="441"/>
                    <a:pt x="266" y="445"/>
                    <a:pt x="264" y="447"/>
                  </a:cubicBezTo>
                  <a:cubicBezTo>
                    <a:pt x="264" y="448"/>
                    <a:pt x="263" y="449"/>
                    <a:pt x="262" y="450"/>
                  </a:cubicBezTo>
                  <a:cubicBezTo>
                    <a:pt x="261" y="451"/>
                    <a:pt x="261" y="451"/>
                    <a:pt x="261" y="451"/>
                  </a:cubicBezTo>
                  <a:cubicBezTo>
                    <a:pt x="261" y="451"/>
                    <a:pt x="261" y="451"/>
                    <a:pt x="261" y="451"/>
                  </a:cubicBezTo>
                  <a:cubicBezTo>
                    <a:pt x="261" y="451"/>
                    <a:pt x="261" y="452"/>
                    <a:pt x="261" y="452"/>
                  </a:cubicBezTo>
                  <a:cubicBezTo>
                    <a:pt x="261" y="453"/>
                    <a:pt x="261" y="453"/>
                    <a:pt x="262" y="453"/>
                  </a:cubicBezTo>
                  <a:cubicBezTo>
                    <a:pt x="262" y="453"/>
                    <a:pt x="265" y="453"/>
                    <a:pt x="269" y="451"/>
                  </a:cubicBezTo>
                  <a:cubicBezTo>
                    <a:pt x="272" y="449"/>
                    <a:pt x="276" y="445"/>
                    <a:pt x="276" y="438"/>
                  </a:cubicBezTo>
                  <a:cubicBezTo>
                    <a:pt x="276" y="437"/>
                    <a:pt x="276" y="436"/>
                    <a:pt x="276" y="435"/>
                  </a:cubicBezTo>
                  <a:cubicBezTo>
                    <a:pt x="276" y="421"/>
                    <a:pt x="269" y="408"/>
                    <a:pt x="249" y="401"/>
                  </a:cubicBezTo>
                  <a:cubicBezTo>
                    <a:pt x="249" y="402"/>
                    <a:pt x="249" y="402"/>
                    <a:pt x="249" y="402"/>
                  </a:cubicBezTo>
                  <a:cubicBezTo>
                    <a:pt x="249" y="401"/>
                    <a:pt x="249" y="401"/>
                    <a:pt x="249" y="401"/>
                  </a:cubicBezTo>
                  <a:cubicBezTo>
                    <a:pt x="243" y="399"/>
                    <a:pt x="243" y="399"/>
                    <a:pt x="243" y="399"/>
                  </a:cubicBezTo>
                  <a:cubicBezTo>
                    <a:pt x="243" y="400"/>
                    <a:pt x="243" y="400"/>
                    <a:pt x="243" y="400"/>
                  </a:cubicBezTo>
                  <a:cubicBezTo>
                    <a:pt x="243" y="399"/>
                    <a:pt x="243" y="399"/>
                    <a:pt x="243" y="399"/>
                  </a:cubicBezTo>
                  <a:cubicBezTo>
                    <a:pt x="243" y="399"/>
                    <a:pt x="241" y="397"/>
                    <a:pt x="240" y="395"/>
                  </a:cubicBezTo>
                  <a:cubicBezTo>
                    <a:pt x="238" y="391"/>
                    <a:pt x="236" y="386"/>
                    <a:pt x="235" y="382"/>
                  </a:cubicBezTo>
                  <a:cubicBezTo>
                    <a:pt x="233" y="377"/>
                    <a:pt x="232" y="373"/>
                    <a:pt x="232" y="370"/>
                  </a:cubicBezTo>
                  <a:cubicBezTo>
                    <a:pt x="232" y="369"/>
                    <a:pt x="232" y="369"/>
                    <a:pt x="232" y="369"/>
                  </a:cubicBezTo>
                  <a:cubicBezTo>
                    <a:pt x="231" y="368"/>
                    <a:pt x="231" y="368"/>
                    <a:pt x="231" y="368"/>
                  </a:cubicBezTo>
                  <a:cubicBezTo>
                    <a:pt x="232" y="369"/>
                    <a:pt x="232" y="369"/>
                    <a:pt x="232" y="369"/>
                  </a:cubicBezTo>
                  <a:cubicBezTo>
                    <a:pt x="233" y="367"/>
                    <a:pt x="233" y="365"/>
                    <a:pt x="233" y="363"/>
                  </a:cubicBezTo>
                  <a:cubicBezTo>
                    <a:pt x="233" y="356"/>
                    <a:pt x="230" y="346"/>
                    <a:pt x="227" y="338"/>
                  </a:cubicBezTo>
                  <a:cubicBezTo>
                    <a:pt x="225" y="330"/>
                    <a:pt x="221" y="324"/>
                    <a:pt x="221" y="322"/>
                  </a:cubicBezTo>
                  <a:cubicBezTo>
                    <a:pt x="217" y="314"/>
                    <a:pt x="207" y="308"/>
                    <a:pt x="197" y="302"/>
                  </a:cubicBezTo>
                  <a:cubicBezTo>
                    <a:pt x="197" y="303"/>
                    <a:pt x="197" y="303"/>
                    <a:pt x="197" y="303"/>
                  </a:cubicBezTo>
                  <a:cubicBezTo>
                    <a:pt x="197" y="303"/>
                    <a:pt x="197" y="303"/>
                    <a:pt x="197" y="303"/>
                  </a:cubicBezTo>
                  <a:cubicBezTo>
                    <a:pt x="194" y="295"/>
                    <a:pt x="194" y="295"/>
                    <a:pt x="194" y="295"/>
                  </a:cubicBezTo>
                  <a:cubicBezTo>
                    <a:pt x="193" y="295"/>
                    <a:pt x="193" y="295"/>
                    <a:pt x="193" y="295"/>
                  </a:cubicBezTo>
                  <a:cubicBezTo>
                    <a:pt x="194" y="295"/>
                    <a:pt x="194" y="295"/>
                    <a:pt x="194" y="295"/>
                  </a:cubicBezTo>
                  <a:cubicBezTo>
                    <a:pt x="194" y="292"/>
                    <a:pt x="195" y="285"/>
                    <a:pt x="195" y="277"/>
                  </a:cubicBezTo>
                  <a:cubicBezTo>
                    <a:pt x="195" y="270"/>
                    <a:pt x="194" y="260"/>
                    <a:pt x="193" y="249"/>
                  </a:cubicBezTo>
                  <a:cubicBezTo>
                    <a:pt x="192" y="249"/>
                    <a:pt x="192" y="249"/>
                    <a:pt x="192" y="249"/>
                  </a:cubicBezTo>
                  <a:cubicBezTo>
                    <a:pt x="191" y="250"/>
                    <a:pt x="191" y="250"/>
                    <a:pt x="191" y="250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200" y="255"/>
                    <a:pt x="205" y="259"/>
                    <a:pt x="210" y="264"/>
                  </a:cubicBezTo>
                  <a:cubicBezTo>
                    <a:pt x="233" y="284"/>
                    <a:pt x="261" y="310"/>
                    <a:pt x="270" y="331"/>
                  </a:cubicBezTo>
                  <a:cubicBezTo>
                    <a:pt x="272" y="337"/>
                    <a:pt x="278" y="346"/>
                    <a:pt x="283" y="353"/>
                  </a:cubicBezTo>
                  <a:cubicBezTo>
                    <a:pt x="286" y="357"/>
                    <a:pt x="288" y="360"/>
                    <a:pt x="290" y="363"/>
                  </a:cubicBezTo>
                  <a:cubicBezTo>
                    <a:pt x="292" y="366"/>
                    <a:pt x="294" y="368"/>
                    <a:pt x="294" y="369"/>
                  </a:cubicBezTo>
                  <a:cubicBezTo>
                    <a:pt x="294" y="370"/>
                    <a:pt x="295" y="373"/>
                    <a:pt x="295" y="376"/>
                  </a:cubicBezTo>
                  <a:cubicBezTo>
                    <a:pt x="295" y="382"/>
                    <a:pt x="293" y="390"/>
                    <a:pt x="291" y="394"/>
                  </a:cubicBezTo>
                  <a:cubicBezTo>
                    <a:pt x="290" y="395"/>
                    <a:pt x="290" y="395"/>
                    <a:pt x="290" y="395"/>
                  </a:cubicBezTo>
                  <a:cubicBezTo>
                    <a:pt x="290" y="395"/>
                    <a:pt x="290" y="395"/>
                    <a:pt x="290" y="395"/>
                  </a:cubicBezTo>
                  <a:cubicBezTo>
                    <a:pt x="290" y="396"/>
                    <a:pt x="290" y="396"/>
                    <a:pt x="290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4" y="394"/>
                    <a:pt x="298" y="390"/>
                    <a:pt x="299" y="388"/>
                  </a:cubicBezTo>
                  <a:cubicBezTo>
                    <a:pt x="303" y="382"/>
                    <a:pt x="304" y="376"/>
                    <a:pt x="304" y="372"/>
                  </a:cubicBezTo>
                  <a:cubicBezTo>
                    <a:pt x="304" y="368"/>
                    <a:pt x="303" y="364"/>
                    <a:pt x="302" y="360"/>
                  </a:cubicBezTo>
                  <a:cubicBezTo>
                    <a:pt x="301" y="360"/>
                    <a:pt x="301" y="360"/>
                    <a:pt x="301" y="360"/>
                  </a:cubicBezTo>
                  <a:cubicBezTo>
                    <a:pt x="300" y="361"/>
                    <a:pt x="300" y="361"/>
                    <a:pt x="300" y="361"/>
                  </a:cubicBezTo>
                  <a:cubicBezTo>
                    <a:pt x="301" y="364"/>
                    <a:pt x="302" y="368"/>
                    <a:pt x="302" y="372"/>
                  </a:cubicBezTo>
                  <a:cubicBezTo>
                    <a:pt x="302" y="376"/>
                    <a:pt x="301" y="381"/>
                    <a:pt x="297" y="386"/>
                  </a:cubicBezTo>
                  <a:cubicBezTo>
                    <a:pt x="297" y="388"/>
                    <a:pt x="295" y="390"/>
                    <a:pt x="294" y="391"/>
                  </a:cubicBezTo>
                  <a:cubicBezTo>
                    <a:pt x="293" y="392"/>
                    <a:pt x="292" y="393"/>
                    <a:pt x="291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4"/>
                    <a:pt x="291" y="394"/>
                    <a:pt x="291" y="394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1" y="395"/>
                    <a:pt x="291" y="395"/>
                    <a:pt x="291" y="395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6"/>
                    <a:pt x="292" y="396"/>
                    <a:pt x="292" y="396"/>
                  </a:cubicBezTo>
                  <a:cubicBezTo>
                    <a:pt x="292" y="395"/>
                    <a:pt x="292" y="395"/>
                    <a:pt x="292" y="395"/>
                  </a:cubicBezTo>
                  <a:cubicBezTo>
                    <a:pt x="296" y="390"/>
                    <a:pt x="297" y="382"/>
                    <a:pt x="297" y="376"/>
                  </a:cubicBezTo>
                  <a:cubicBezTo>
                    <a:pt x="297" y="373"/>
                    <a:pt x="296" y="370"/>
                    <a:pt x="296" y="369"/>
                  </a:cubicBezTo>
                  <a:cubicBezTo>
                    <a:pt x="295" y="367"/>
                    <a:pt x="294" y="365"/>
                    <a:pt x="292" y="362"/>
                  </a:cubicBezTo>
                  <a:cubicBezTo>
                    <a:pt x="286" y="353"/>
                    <a:pt x="275" y="339"/>
                    <a:pt x="271" y="330"/>
                  </a:cubicBezTo>
                  <a:cubicBezTo>
                    <a:pt x="263" y="309"/>
                    <a:pt x="234" y="283"/>
                    <a:pt x="211" y="262"/>
                  </a:cubicBezTo>
                  <a:cubicBezTo>
                    <a:pt x="206" y="258"/>
                    <a:pt x="201" y="253"/>
                    <a:pt x="197" y="250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2" y="248"/>
                    <a:pt x="192" y="248"/>
                    <a:pt x="192" y="248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2" y="260"/>
                    <a:pt x="193" y="270"/>
                    <a:pt x="193" y="277"/>
                  </a:cubicBezTo>
                  <a:cubicBezTo>
                    <a:pt x="193" y="285"/>
                    <a:pt x="192" y="292"/>
                    <a:pt x="192" y="295"/>
                  </a:cubicBezTo>
                  <a:cubicBezTo>
                    <a:pt x="192" y="296"/>
                    <a:pt x="192" y="296"/>
                    <a:pt x="192" y="296"/>
                  </a:cubicBezTo>
                  <a:cubicBezTo>
                    <a:pt x="196" y="304"/>
                    <a:pt x="196" y="304"/>
                    <a:pt x="196" y="304"/>
                  </a:cubicBezTo>
                  <a:cubicBezTo>
                    <a:pt x="196" y="304"/>
                    <a:pt x="196" y="304"/>
                    <a:pt x="196" y="304"/>
                  </a:cubicBezTo>
                  <a:cubicBezTo>
                    <a:pt x="206" y="310"/>
                    <a:pt x="215" y="316"/>
                    <a:pt x="219" y="323"/>
                  </a:cubicBezTo>
                  <a:cubicBezTo>
                    <a:pt x="220" y="325"/>
                    <a:pt x="223" y="331"/>
                    <a:pt x="226" y="339"/>
                  </a:cubicBezTo>
                  <a:cubicBezTo>
                    <a:pt x="229" y="347"/>
                    <a:pt x="231" y="356"/>
                    <a:pt x="231" y="363"/>
                  </a:cubicBezTo>
                  <a:cubicBezTo>
                    <a:pt x="231" y="365"/>
                    <a:pt x="231" y="367"/>
                    <a:pt x="230" y="368"/>
                  </a:cubicBezTo>
                  <a:cubicBezTo>
                    <a:pt x="230" y="368"/>
                    <a:pt x="230" y="368"/>
                    <a:pt x="230" y="368"/>
                  </a:cubicBezTo>
                  <a:cubicBezTo>
                    <a:pt x="230" y="369"/>
                    <a:pt x="230" y="369"/>
                    <a:pt x="230" y="370"/>
                  </a:cubicBezTo>
                  <a:cubicBezTo>
                    <a:pt x="230" y="374"/>
                    <a:pt x="232" y="381"/>
                    <a:pt x="234" y="387"/>
                  </a:cubicBezTo>
                  <a:cubicBezTo>
                    <a:pt x="236" y="390"/>
                    <a:pt x="237" y="393"/>
                    <a:pt x="238" y="396"/>
                  </a:cubicBezTo>
                  <a:cubicBezTo>
                    <a:pt x="240" y="398"/>
                    <a:pt x="241" y="400"/>
                    <a:pt x="242" y="401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8" y="403"/>
                    <a:pt x="248" y="403"/>
                    <a:pt x="248" y="403"/>
                  </a:cubicBezTo>
                  <a:cubicBezTo>
                    <a:pt x="249" y="403"/>
                    <a:pt x="249" y="403"/>
                    <a:pt x="249" y="403"/>
                  </a:cubicBezTo>
                  <a:cubicBezTo>
                    <a:pt x="267" y="409"/>
                    <a:pt x="274" y="422"/>
                    <a:pt x="274" y="435"/>
                  </a:cubicBezTo>
                  <a:cubicBezTo>
                    <a:pt x="274" y="436"/>
                    <a:pt x="274" y="437"/>
                    <a:pt x="274" y="438"/>
                  </a:cubicBezTo>
                  <a:cubicBezTo>
                    <a:pt x="274" y="444"/>
                    <a:pt x="271" y="448"/>
                    <a:pt x="268" y="449"/>
                  </a:cubicBezTo>
                  <a:cubicBezTo>
                    <a:pt x="266" y="450"/>
                    <a:pt x="265" y="450"/>
                    <a:pt x="264" y="451"/>
                  </a:cubicBezTo>
                  <a:cubicBezTo>
                    <a:pt x="263" y="451"/>
                    <a:pt x="263" y="451"/>
                    <a:pt x="262" y="451"/>
                  </a:cubicBezTo>
                  <a:cubicBezTo>
                    <a:pt x="262" y="451"/>
                    <a:pt x="262" y="451"/>
                    <a:pt x="262" y="451"/>
                  </a:cubicBezTo>
                  <a:cubicBezTo>
                    <a:pt x="262" y="451"/>
                    <a:pt x="262" y="451"/>
                    <a:pt x="262" y="451"/>
                  </a:cubicBezTo>
                  <a:cubicBezTo>
                    <a:pt x="262" y="452"/>
                    <a:pt x="262" y="452"/>
                    <a:pt x="262" y="452"/>
                  </a:cubicBezTo>
                  <a:cubicBezTo>
                    <a:pt x="263" y="452"/>
                    <a:pt x="263" y="452"/>
                    <a:pt x="263" y="452"/>
                  </a:cubicBezTo>
                  <a:cubicBezTo>
                    <a:pt x="263" y="452"/>
                    <a:pt x="269" y="446"/>
                    <a:pt x="269" y="437"/>
                  </a:cubicBezTo>
                  <a:cubicBezTo>
                    <a:pt x="269" y="435"/>
                    <a:pt x="269" y="434"/>
                    <a:pt x="269" y="432"/>
                  </a:cubicBezTo>
                  <a:cubicBezTo>
                    <a:pt x="266" y="424"/>
                    <a:pt x="262" y="420"/>
                    <a:pt x="257" y="418"/>
                  </a:cubicBezTo>
                  <a:cubicBezTo>
                    <a:pt x="253" y="416"/>
                    <a:pt x="248" y="416"/>
                    <a:pt x="244" y="414"/>
                  </a:cubicBezTo>
                  <a:cubicBezTo>
                    <a:pt x="244" y="415"/>
                    <a:pt x="244" y="415"/>
                    <a:pt x="244" y="415"/>
                  </a:cubicBezTo>
                  <a:cubicBezTo>
                    <a:pt x="244" y="414"/>
                    <a:pt x="244" y="414"/>
                    <a:pt x="244" y="414"/>
                  </a:cubicBezTo>
                  <a:cubicBezTo>
                    <a:pt x="237" y="411"/>
                    <a:pt x="237" y="411"/>
                    <a:pt x="237" y="411"/>
                  </a:cubicBezTo>
                  <a:cubicBezTo>
                    <a:pt x="237" y="412"/>
                    <a:pt x="237" y="412"/>
                    <a:pt x="237" y="412"/>
                  </a:cubicBezTo>
                  <a:cubicBezTo>
                    <a:pt x="237" y="411"/>
                    <a:pt x="237" y="411"/>
                    <a:pt x="237" y="411"/>
                  </a:cubicBezTo>
                  <a:cubicBezTo>
                    <a:pt x="233" y="409"/>
                    <a:pt x="228" y="402"/>
                    <a:pt x="224" y="394"/>
                  </a:cubicBezTo>
                  <a:cubicBezTo>
                    <a:pt x="221" y="385"/>
                    <a:pt x="219" y="376"/>
                    <a:pt x="219" y="370"/>
                  </a:cubicBezTo>
                  <a:cubicBezTo>
                    <a:pt x="219" y="367"/>
                    <a:pt x="219" y="365"/>
                    <a:pt x="220" y="364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8" y="363"/>
                    <a:pt x="218" y="363"/>
                    <a:pt x="218" y="363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20" y="364"/>
                    <a:pt x="220" y="364"/>
                    <a:pt x="220" y="364"/>
                  </a:cubicBezTo>
                  <a:cubicBezTo>
                    <a:pt x="220" y="363"/>
                    <a:pt x="220" y="363"/>
                    <a:pt x="220" y="362"/>
                  </a:cubicBezTo>
                  <a:cubicBezTo>
                    <a:pt x="220" y="359"/>
                    <a:pt x="218" y="354"/>
                    <a:pt x="216" y="347"/>
                  </a:cubicBezTo>
                  <a:cubicBezTo>
                    <a:pt x="214" y="341"/>
                    <a:pt x="211" y="334"/>
                    <a:pt x="208" y="328"/>
                  </a:cubicBezTo>
                  <a:cubicBezTo>
                    <a:pt x="207" y="326"/>
                    <a:pt x="204" y="323"/>
                    <a:pt x="201" y="321"/>
                  </a:cubicBezTo>
                  <a:cubicBezTo>
                    <a:pt x="197" y="318"/>
                    <a:pt x="193" y="316"/>
                    <a:pt x="190" y="314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14"/>
                    <a:pt x="190" y="314"/>
                    <a:pt x="190" y="314"/>
                  </a:cubicBezTo>
                  <a:cubicBezTo>
                    <a:pt x="189" y="313"/>
                    <a:pt x="189" y="313"/>
                    <a:pt x="189" y="313"/>
                  </a:cubicBezTo>
                  <a:cubicBezTo>
                    <a:pt x="188" y="313"/>
                    <a:pt x="188" y="313"/>
                    <a:pt x="188" y="313"/>
                  </a:cubicBezTo>
                  <a:cubicBezTo>
                    <a:pt x="188" y="314"/>
                    <a:pt x="188" y="314"/>
                    <a:pt x="188" y="314"/>
                  </a:cubicBezTo>
                  <a:cubicBezTo>
                    <a:pt x="187" y="318"/>
                    <a:pt x="187" y="322"/>
                    <a:pt x="186" y="326"/>
                  </a:cubicBezTo>
                  <a:cubicBezTo>
                    <a:pt x="185" y="334"/>
                    <a:pt x="184" y="342"/>
                    <a:pt x="182" y="349"/>
                  </a:cubicBezTo>
                  <a:cubicBezTo>
                    <a:pt x="180" y="355"/>
                    <a:pt x="177" y="360"/>
                    <a:pt x="172" y="362"/>
                  </a:cubicBezTo>
                  <a:cubicBezTo>
                    <a:pt x="169" y="363"/>
                    <a:pt x="167" y="365"/>
                    <a:pt x="166" y="367"/>
                  </a:cubicBezTo>
                  <a:cubicBezTo>
                    <a:pt x="165" y="370"/>
                    <a:pt x="165" y="373"/>
                    <a:pt x="165" y="377"/>
                  </a:cubicBezTo>
                  <a:cubicBezTo>
                    <a:pt x="165" y="382"/>
                    <a:pt x="166" y="387"/>
                    <a:pt x="167" y="392"/>
                  </a:cubicBezTo>
                  <a:cubicBezTo>
                    <a:pt x="171" y="402"/>
                    <a:pt x="172" y="413"/>
                    <a:pt x="172" y="423"/>
                  </a:cubicBezTo>
                  <a:cubicBezTo>
                    <a:pt x="172" y="452"/>
                    <a:pt x="161" y="477"/>
                    <a:pt x="158" y="484"/>
                  </a:cubicBezTo>
                  <a:cubicBezTo>
                    <a:pt x="159" y="484"/>
                    <a:pt x="159" y="484"/>
                    <a:pt x="159" y="484"/>
                  </a:cubicBezTo>
                  <a:cubicBezTo>
                    <a:pt x="158" y="484"/>
                    <a:pt x="158" y="484"/>
                    <a:pt x="158" y="484"/>
                  </a:cubicBezTo>
                  <a:cubicBezTo>
                    <a:pt x="156" y="487"/>
                    <a:pt x="151" y="490"/>
                    <a:pt x="145" y="490"/>
                  </a:cubicBezTo>
                  <a:cubicBezTo>
                    <a:pt x="141" y="490"/>
                    <a:pt x="136" y="488"/>
                    <a:pt x="131" y="483"/>
                  </a:cubicBezTo>
                  <a:cubicBezTo>
                    <a:pt x="131" y="484"/>
                    <a:pt x="131" y="484"/>
                    <a:pt x="131" y="484"/>
                  </a:cubicBezTo>
                  <a:cubicBezTo>
                    <a:pt x="131" y="485"/>
                    <a:pt x="131" y="485"/>
                    <a:pt x="131" y="485"/>
                  </a:cubicBezTo>
                  <a:cubicBezTo>
                    <a:pt x="135" y="486"/>
                    <a:pt x="139" y="486"/>
                    <a:pt x="142" y="486"/>
                  </a:cubicBezTo>
                  <a:cubicBezTo>
                    <a:pt x="144" y="486"/>
                    <a:pt x="146" y="486"/>
                    <a:pt x="146" y="486"/>
                  </a:cubicBezTo>
                  <a:cubicBezTo>
                    <a:pt x="146" y="485"/>
                    <a:pt x="146" y="485"/>
                    <a:pt x="146" y="485"/>
                  </a:cubicBezTo>
                  <a:cubicBezTo>
                    <a:pt x="145" y="486"/>
                    <a:pt x="145" y="486"/>
                    <a:pt x="145" y="486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7" y="486"/>
                    <a:pt x="148" y="485"/>
                    <a:pt x="149" y="484"/>
                  </a:cubicBezTo>
                  <a:cubicBezTo>
                    <a:pt x="151" y="482"/>
                    <a:pt x="154" y="476"/>
                    <a:pt x="157" y="467"/>
                  </a:cubicBezTo>
                  <a:cubicBezTo>
                    <a:pt x="159" y="457"/>
                    <a:pt x="161" y="446"/>
                    <a:pt x="161" y="432"/>
                  </a:cubicBezTo>
                  <a:cubicBezTo>
                    <a:pt x="161" y="421"/>
                    <a:pt x="160" y="409"/>
                    <a:pt x="157" y="397"/>
                  </a:cubicBezTo>
                  <a:cubicBezTo>
                    <a:pt x="155" y="390"/>
                    <a:pt x="153" y="382"/>
                    <a:pt x="153" y="375"/>
                  </a:cubicBezTo>
                  <a:cubicBezTo>
                    <a:pt x="153" y="371"/>
                    <a:pt x="154" y="367"/>
                    <a:pt x="156" y="363"/>
                  </a:cubicBezTo>
                  <a:cubicBezTo>
                    <a:pt x="158" y="357"/>
                    <a:pt x="162" y="353"/>
                    <a:pt x="168" y="351"/>
                  </a:cubicBezTo>
                  <a:cubicBezTo>
                    <a:pt x="168" y="351"/>
                    <a:pt x="168" y="351"/>
                    <a:pt x="168" y="351"/>
                  </a:cubicBezTo>
                  <a:cubicBezTo>
                    <a:pt x="168" y="350"/>
                    <a:pt x="169" y="350"/>
                    <a:pt x="169" y="349"/>
                  </a:cubicBezTo>
                  <a:cubicBezTo>
                    <a:pt x="171" y="347"/>
                    <a:pt x="172" y="342"/>
                    <a:pt x="173" y="337"/>
                  </a:cubicBezTo>
                  <a:cubicBezTo>
                    <a:pt x="173" y="333"/>
                    <a:pt x="174" y="328"/>
                    <a:pt x="174" y="325"/>
                  </a:cubicBezTo>
                  <a:cubicBezTo>
                    <a:pt x="175" y="318"/>
                    <a:pt x="176" y="311"/>
                    <a:pt x="178" y="305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78" y="280"/>
                    <a:pt x="178" y="258"/>
                    <a:pt x="175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5" y="242"/>
                    <a:pt x="175" y="242"/>
                    <a:pt x="175" y="242"/>
                  </a:cubicBezTo>
                  <a:cubicBezTo>
                    <a:pt x="171" y="208"/>
                    <a:pt x="146" y="174"/>
                    <a:pt x="118" y="141"/>
                  </a:cubicBezTo>
                  <a:cubicBezTo>
                    <a:pt x="90" y="108"/>
                    <a:pt x="59" y="76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27" y="27"/>
                    <a:pt x="12" y="1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3"/>
                    <a:pt x="3" y="5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4" y="9"/>
                    <a:pt x="24" y="10"/>
                    <a:pt x="39" y="18"/>
                  </a:cubicBezTo>
                  <a:cubicBezTo>
                    <a:pt x="54" y="27"/>
                    <a:pt x="67" y="34"/>
                    <a:pt x="80" y="35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99" y="43"/>
                    <a:pt x="120" y="50"/>
                    <a:pt x="138" y="55"/>
                  </a:cubicBezTo>
                  <a:cubicBezTo>
                    <a:pt x="157" y="60"/>
                    <a:pt x="173" y="64"/>
                    <a:pt x="182" y="64"/>
                  </a:cubicBezTo>
                  <a:cubicBezTo>
                    <a:pt x="183" y="64"/>
                    <a:pt x="183" y="64"/>
                    <a:pt x="184" y="64"/>
                  </a:cubicBezTo>
                  <a:cubicBezTo>
                    <a:pt x="193" y="63"/>
                    <a:pt x="196" y="61"/>
                    <a:pt x="205" y="59"/>
                  </a:cubicBezTo>
                  <a:cubicBezTo>
                    <a:pt x="213" y="57"/>
                    <a:pt x="221" y="54"/>
                    <a:pt x="227" y="54"/>
                  </a:cubicBezTo>
                  <a:cubicBezTo>
                    <a:pt x="230" y="54"/>
                    <a:pt x="233" y="55"/>
                    <a:pt x="235" y="57"/>
                  </a:cubicBezTo>
                  <a:cubicBezTo>
                    <a:pt x="237" y="58"/>
                    <a:pt x="239" y="61"/>
                    <a:pt x="241" y="66"/>
                  </a:cubicBezTo>
                  <a:cubicBezTo>
                    <a:pt x="242" y="68"/>
                    <a:pt x="243" y="72"/>
                    <a:pt x="243" y="75"/>
                  </a:cubicBezTo>
                  <a:cubicBezTo>
                    <a:pt x="244" y="78"/>
                    <a:pt x="245" y="81"/>
                    <a:pt x="245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79"/>
                  </a:cubicBezTo>
                  <a:cubicBezTo>
                    <a:pt x="244" y="77"/>
                    <a:pt x="241" y="74"/>
                    <a:pt x="240" y="71"/>
                  </a:cubicBezTo>
                  <a:cubicBezTo>
                    <a:pt x="240" y="69"/>
                    <a:pt x="238" y="68"/>
                    <a:pt x="237" y="68"/>
                  </a:cubicBezTo>
                  <a:cubicBezTo>
                    <a:pt x="235" y="67"/>
                    <a:pt x="232" y="66"/>
                    <a:pt x="229" y="66"/>
                  </a:cubicBezTo>
                  <a:cubicBezTo>
                    <a:pt x="225" y="66"/>
                    <a:pt x="219" y="67"/>
                    <a:pt x="212" y="69"/>
                  </a:cubicBezTo>
                  <a:cubicBezTo>
                    <a:pt x="203" y="72"/>
                    <a:pt x="193" y="75"/>
                    <a:pt x="182" y="75"/>
                  </a:cubicBezTo>
                  <a:cubicBezTo>
                    <a:pt x="181" y="76"/>
                    <a:pt x="180" y="76"/>
                    <a:pt x="179" y="76"/>
                  </a:cubicBezTo>
                  <a:cubicBezTo>
                    <a:pt x="164" y="76"/>
                    <a:pt x="137" y="68"/>
                    <a:pt x="111" y="60"/>
                  </a:cubicBezTo>
                  <a:cubicBezTo>
                    <a:pt x="86" y="51"/>
                    <a:pt x="62" y="42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40"/>
                    <a:pt x="51" y="40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2" y="43"/>
                    <a:pt x="54" y="46"/>
                    <a:pt x="58" y="51"/>
                  </a:cubicBezTo>
                  <a:cubicBezTo>
                    <a:pt x="71" y="67"/>
                    <a:pt x="99" y="100"/>
                    <a:pt x="125" y="132"/>
                  </a:cubicBezTo>
                  <a:cubicBezTo>
                    <a:pt x="138" y="148"/>
                    <a:pt x="150" y="163"/>
                    <a:pt x="160" y="177"/>
                  </a:cubicBezTo>
                  <a:cubicBezTo>
                    <a:pt x="170" y="191"/>
                    <a:pt x="177" y="202"/>
                    <a:pt x="180" y="209"/>
                  </a:cubicBezTo>
                  <a:cubicBezTo>
                    <a:pt x="180" y="209"/>
                    <a:pt x="180" y="209"/>
                    <a:pt x="180" y="209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5" y="219"/>
                    <a:pt x="185" y="219"/>
                    <a:pt x="185" y="219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86" y="223"/>
                    <a:pt x="190" y="228"/>
                    <a:pt x="197" y="234"/>
                  </a:cubicBezTo>
                  <a:cubicBezTo>
                    <a:pt x="203" y="241"/>
                    <a:pt x="210" y="247"/>
                    <a:pt x="218" y="254"/>
                  </a:cubicBezTo>
                  <a:cubicBezTo>
                    <a:pt x="243" y="277"/>
                    <a:pt x="272" y="303"/>
                    <a:pt x="281" y="326"/>
                  </a:cubicBezTo>
                  <a:cubicBezTo>
                    <a:pt x="283" y="330"/>
                    <a:pt x="287" y="336"/>
                    <a:pt x="291" y="343"/>
                  </a:cubicBezTo>
                  <a:cubicBezTo>
                    <a:pt x="295" y="349"/>
                    <a:pt x="299" y="355"/>
                    <a:pt x="300" y="361"/>
                  </a:cubicBezTo>
                  <a:lnTo>
                    <a:pt x="301" y="360"/>
                  </a:ln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3011">
              <a:extLst>
                <a:ext uri="{FF2B5EF4-FFF2-40B4-BE49-F238E27FC236}">
                  <a16:creationId xmlns:a16="http://schemas.microsoft.com/office/drawing/2014/main" id="{882697F2-240D-4B7A-947C-4DDFA3E63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355"/>
              <a:ext cx="278" cy="1200"/>
            </a:xfrm>
            <a:custGeom>
              <a:avLst/>
              <a:gdLst>
                <a:gd name="T0" fmla="*/ 709 w 111"/>
                <a:gd name="T1" fmla="*/ 989 h 450"/>
                <a:gd name="T2" fmla="*/ 125 w 111"/>
                <a:gd name="T3" fmla="*/ 2581 h 450"/>
                <a:gd name="T4" fmla="*/ 95 w 111"/>
                <a:gd name="T5" fmla="*/ 3149 h 450"/>
                <a:gd name="T6" fmla="*/ 0 w 111"/>
                <a:gd name="T7" fmla="*/ 3584 h 450"/>
                <a:gd name="T8" fmla="*/ 408 w 111"/>
                <a:gd name="T9" fmla="*/ 4416 h 450"/>
                <a:gd name="T10" fmla="*/ 771 w 111"/>
                <a:gd name="T11" fmla="*/ 4723 h 450"/>
                <a:gd name="T12" fmla="*/ 1130 w 111"/>
                <a:gd name="T13" fmla="*/ 5325 h 450"/>
                <a:gd name="T14" fmla="*/ 1555 w 111"/>
                <a:gd name="T15" fmla="*/ 5653 h 450"/>
                <a:gd name="T16" fmla="*/ 1726 w 111"/>
                <a:gd name="T17" fmla="*/ 5667 h 450"/>
                <a:gd name="T18" fmla="*/ 1180 w 111"/>
                <a:gd name="T19" fmla="*/ 5611 h 450"/>
                <a:gd name="T20" fmla="*/ 847 w 111"/>
                <a:gd name="T21" fmla="*/ 5085 h 450"/>
                <a:gd name="T22" fmla="*/ 646 w 111"/>
                <a:gd name="T23" fmla="*/ 4893 h 450"/>
                <a:gd name="T24" fmla="*/ 408 w 111"/>
                <a:gd name="T25" fmla="*/ 4757 h 450"/>
                <a:gd name="T26" fmla="*/ 408 w 111"/>
                <a:gd name="T27" fmla="*/ 5099 h 450"/>
                <a:gd name="T28" fmla="*/ 992 w 111"/>
                <a:gd name="T29" fmla="*/ 6280 h 450"/>
                <a:gd name="T30" fmla="*/ 1067 w 111"/>
                <a:gd name="T31" fmla="*/ 6691 h 450"/>
                <a:gd name="T32" fmla="*/ 1067 w 111"/>
                <a:gd name="T33" fmla="*/ 6827 h 450"/>
                <a:gd name="T34" fmla="*/ 1117 w 111"/>
                <a:gd name="T35" fmla="*/ 7133 h 450"/>
                <a:gd name="T36" fmla="*/ 1255 w 111"/>
                <a:gd name="T37" fmla="*/ 7168 h 450"/>
                <a:gd name="T38" fmla="*/ 1600 w 111"/>
                <a:gd name="T39" fmla="*/ 7416 h 450"/>
                <a:gd name="T40" fmla="*/ 1600 w 111"/>
                <a:gd name="T41" fmla="*/ 7816 h 450"/>
                <a:gd name="T42" fmla="*/ 1538 w 111"/>
                <a:gd name="T43" fmla="*/ 8043 h 450"/>
                <a:gd name="T44" fmla="*/ 1493 w 111"/>
                <a:gd name="T45" fmla="*/ 8499 h 450"/>
                <a:gd name="T46" fmla="*/ 1663 w 111"/>
                <a:gd name="T47" fmla="*/ 8512 h 450"/>
                <a:gd name="T48" fmla="*/ 1525 w 111"/>
                <a:gd name="T49" fmla="*/ 8456 h 450"/>
                <a:gd name="T50" fmla="*/ 1568 w 111"/>
                <a:gd name="T51" fmla="*/ 8056 h 450"/>
                <a:gd name="T52" fmla="*/ 1630 w 111"/>
                <a:gd name="T53" fmla="*/ 7757 h 450"/>
                <a:gd name="T54" fmla="*/ 1463 w 111"/>
                <a:gd name="T55" fmla="*/ 7168 h 450"/>
                <a:gd name="T56" fmla="*/ 1255 w 111"/>
                <a:gd name="T57" fmla="*/ 7133 h 450"/>
                <a:gd name="T58" fmla="*/ 1147 w 111"/>
                <a:gd name="T59" fmla="*/ 7112 h 450"/>
                <a:gd name="T60" fmla="*/ 1097 w 111"/>
                <a:gd name="T61" fmla="*/ 6827 h 450"/>
                <a:gd name="T62" fmla="*/ 1097 w 111"/>
                <a:gd name="T63" fmla="*/ 6691 h 450"/>
                <a:gd name="T64" fmla="*/ 438 w 111"/>
                <a:gd name="T65" fmla="*/ 5099 h 450"/>
                <a:gd name="T66" fmla="*/ 438 w 111"/>
                <a:gd name="T67" fmla="*/ 4813 h 450"/>
                <a:gd name="T68" fmla="*/ 438 w 111"/>
                <a:gd name="T69" fmla="*/ 4779 h 450"/>
                <a:gd name="T70" fmla="*/ 626 w 111"/>
                <a:gd name="T71" fmla="*/ 4928 h 450"/>
                <a:gd name="T72" fmla="*/ 676 w 111"/>
                <a:gd name="T73" fmla="*/ 4949 h 450"/>
                <a:gd name="T74" fmla="*/ 992 w 111"/>
                <a:gd name="T75" fmla="*/ 5555 h 450"/>
                <a:gd name="T76" fmla="*/ 1538 w 111"/>
                <a:gd name="T77" fmla="*/ 5725 h 450"/>
                <a:gd name="T78" fmla="*/ 1743 w 111"/>
                <a:gd name="T79" fmla="*/ 5667 h 450"/>
                <a:gd name="T80" fmla="*/ 1192 w 111"/>
                <a:gd name="T81" fmla="*/ 5461 h 450"/>
                <a:gd name="T82" fmla="*/ 784 w 111"/>
                <a:gd name="T83" fmla="*/ 4685 h 450"/>
                <a:gd name="T84" fmla="*/ 408 w 111"/>
                <a:gd name="T85" fmla="*/ 4416 h 450"/>
                <a:gd name="T86" fmla="*/ 83 w 111"/>
                <a:gd name="T87" fmla="*/ 3891 h 450"/>
                <a:gd name="T88" fmla="*/ 83 w 111"/>
                <a:gd name="T89" fmla="*/ 3299 h 450"/>
                <a:gd name="T90" fmla="*/ 175 w 111"/>
                <a:gd name="T91" fmla="*/ 2731 h 450"/>
                <a:gd name="T92" fmla="*/ 533 w 111"/>
                <a:gd name="T93" fmla="*/ 1763 h 450"/>
                <a:gd name="T94" fmla="*/ 551 w 111"/>
                <a:gd name="T95" fmla="*/ 21 h 4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11" h="450">
                  <a:moveTo>
                    <a:pt x="33" y="1"/>
                  </a:moveTo>
                  <a:cubicBezTo>
                    <a:pt x="35" y="11"/>
                    <a:pt x="42" y="36"/>
                    <a:pt x="44" y="42"/>
                  </a:cubicBezTo>
                  <a:cubicBezTo>
                    <a:pt x="45" y="45"/>
                    <a:pt x="45" y="48"/>
                    <a:pt x="45" y="52"/>
                  </a:cubicBezTo>
                  <a:cubicBezTo>
                    <a:pt x="45" y="63"/>
                    <a:pt x="40" y="77"/>
                    <a:pt x="32" y="92"/>
                  </a:cubicBezTo>
                  <a:cubicBezTo>
                    <a:pt x="27" y="102"/>
                    <a:pt x="21" y="111"/>
                    <a:pt x="15" y="119"/>
                  </a:cubicBezTo>
                  <a:cubicBezTo>
                    <a:pt x="9" y="127"/>
                    <a:pt x="8" y="132"/>
                    <a:pt x="8" y="136"/>
                  </a:cubicBezTo>
                  <a:cubicBezTo>
                    <a:pt x="8" y="139"/>
                    <a:pt x="8" y="142"/>
                    <a:pt x="9" y="145"/>
                  </a:cubicBezTo>
                  <a:cubicBezTo>
                    <a:pt x="9" y="147"/>
                    <a:pt x="9" y="149"/>
                    <a:pt x="9" y="151"/>
                  </a:cubicBezTo>
                  <a:cubicBezTo>
                    <a:pt x="9" y="157"/>
                    <a:pt x="7" y="161"/>
                    <a:pt x="6" y="166"/>
                  </a:cubicBezTo>
                  <a:cubicBezTo>
                    <a:pt x="6" y="167"/>
                    <a:pt x="5" y="170"/>
                    <a:pt x="4" y="173"/>
                  </a:cubicBezTo>
                  <a:cubicBezTo>
                    <a:pt x="2" y="176"/>
                    <a:pt x="1" y="180"/>
                    <a:pt x="1" y="185"/>
                  </a:cubicBezTo>
                  <a:cubicBezTo>
                    <a:pt x="0" y="186"/>
                    <a:pt x="0" y="187"/>
                    <a:pt x="0" y="189"/>
                  </a:cubicBezTo>
                  <a:cubicBezTo>
                    <a:pt x="0" y="194"/>
                    <a:pt x="2" y="200"/>
                    <a:pt x="4" y="205"/>
                  </a:cubicBezTo>
                  <a:cubicBezTo>
                    <a:pt x="6" y="211"/>
                    <a:pt x="8" y="215"/>
                    <a:pt x="11" y="216"/>
                  </a:cubicBezTo>
                  <a:cubicBezTo>
                    <a:pt x="20" y="220"/>
                    <a:pt x="24" y="226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32" y="241"/>
                    <a:pt x="39" y="244"/>
                    <a:pt x="46" y="247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50" y="248"/>
                    <a:pt x="50" y="248"/>
                    <a:pt x="50" y="248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58" y="253"/>
                    <a:pt x="71" y="266"/>
                    <a:pt x="72" y="281"/>
                  </a:cubicBezTo>
                  <a:cubicBezTo>
                    <a:pt x="72" y="283"/>
                    <a:pt x="72" y="286"/>
                    <a:pt x="74" y="289"/>
                  </a:cubicBezTo>
                  <a:cubicBezTo>
                    <a:pt x="76" y="292"/>
                    <a:pt x="80" y="294"/>
                    <a:pt x="85" y="295"/>
                  </a:cubicBezTo>
                  <a:cubicBezTo>
                    <a:pt x="87" y="295"/>
                    <a:pt x="93" y="296"/>
                    <a:pt x="99" y="298"/>
                  </a:cubicBezTo>
                  <a:cubicBezTo>
                    <a:pt x="105" y="300"/>
                    <a:pt x="110" y="301"/>
                    <a:pt x="110" y="301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0" y="299"/>
                    <a:pt x="110" y="299"/>
                    <a:pt x="110" y="299"/>
                  </a:cubicBezTo>
                  <a:cubicBezTo>
                    <a:pt x="110" y="299"/>
                    <a:pt x="103" y="300"/>
                    <a:pt x="98" y="300"/>
                  </a:cubicBezTo>
                  <a:cubicBezTo>
                    <a:pt x="96" y="300"/>
                    <a:pt x="95" y="300"/>
                    <a:pt x="94" y="299"/>
                  </a:cubicBezTo>
                  <a:cubicBezTo>
                    <a:pt x="91" y="299"/>
                    <a:pt x="82" y="299"/>
                    <a:pt x="75" y="296"/>
                  </a:cubicBezTo>
                  <a:cubicBezTo>
                    <a:pt x="71" y="295"/>
                    <a:pt x="67" y="294"/>
                    <a:pt x="65" y="291"/>
                  </a:cubicBezTo>
                  <a:cubicBezTo>
                    <a:pt x="62" y="289"/>
                    <a:pt x="60" y="286"/>
                    <a:pt x="60" y="282"/>
                  </a:cubicBezTo>
                  <a:cubicBezTo>
                    <a:pt x="60" y="277"/>
                    <a:pt x="57" y="272"/>
                    <a:pt x="54" y="268"/>
                  </a:cubicBezTo>
                  <a:cubicBezTo>
                    <a:pt x="51" y="264"/>
                    <a:pt x="47" y="261"/>
                    <a:pt x="44" y="259"/>
                  </a:cubicBezTo>
                  <a:cubicBezTo>
                    <a:pt x="41" y="258"/>
                    <a:pt x="41" y="258"/>
                    <a:pt x="41" y="258"/>
                  </a:cubicBezTo>
                  <a:cubicBezTo>
                    <a:pt x="41" y="258"/>
                    <a:pt x="41" y="258"/>
                    <a:pt x="41" y="258"/>
                  </a:cubicBezTo>
                  <a:cubicBezTo>
                    <a:pt x="37" y="256"/>
                    <a:pt x="33" y="254"/>
                    <a:pt x="28" y="251"/>
                  </a:cubicBezTo>
                  <a:cubicBezTo>
                    <a:pt x="27" y="251"/>
                    <a:pt x="27" y="251"/>
                    <a:pt x="27" y="251"/>
                  </a:cubicBezTo>
                  <a:cubicBezTo>
                    <a:pt x="27" y="251"/>
                    <a:pt x="26" y="251"/>
                    <a:pt x="26" y="251"/>
                  </a:cubicBezTo>
                  <a:cubicBezTo>
                    <a:pt x="26" y="252"/>
                    <a:pt x="26" y="253"/>
                    <a:pt x="26" y="254"/>
                  </a:cubicBezTo>
                  <a:cubicBezTo>
                    <a:pt x="26" y="254"/>
                    <a:pt x="26" y="254"/>
                    <a:pt x="26" y="254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27" y="286"/>
                    <a:pt x="34" y="300"/>
                    <a:pt x="47" y="309"/>
                  </a:cubicBezTo>
                  <a:cubicBezTo>
                    <a:pt x="55" y="314"/>
                    <a:pt x="60" y="322"/>
                    <a:pt x="63" y="331"/>
                  </a:cubicBezTo>
                  <a:cubicBezTo>
                    <a:pt x="67" y="339"/>
                    <a:pt x="68" y="348"/>
                    <a:pt x="68" y="353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8" y="353"/>
                    <a:pt x="68" y="353"/>
                    <a:pt x="68" y="353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9" y="360"/>
                    <a:pt x="69" y="360"/>
                    <a:pt x="69" y="360"/>
                  </a:cubicBezTo>
                  <a:cubicBezTo>
                    <a:pt x="68" y="360"/>
                    <a:pt x="68" y="360"/>
                    <a:pt x="68" y="360"/>
                  </a:cubicBezTo>
                  <a:cubicBezTo>
                    <a:pt x="68" y="363"/>
                    <a:pt x="68" y="367"/>
                    <a:pt x="69" y="371"/>
                  </a:cubicBezTo>
                  <a:cubicBezTo>
                    <a:pt x="69" y="372"/>
                    <a:pt x="69" y="374"/>
                    <a:pt x="70" y="375"/>
                  </a:cubicBezTo>
                  <a:cubicBezTo>
                    <a:pt x="70" y="375"/>
                    <a:pt x="70" y="376"/>
                    <a:pt x="71" y="376"/>
                  </a:cubicBezTo>
                  <a:cubicBezTo>
                    <a:pt x="71" y="377"/>
                    <a:pt x="72" y="377"/>
                    <a:pt x="72" y="377"/>
                  </a:cubicBezTo>
                  <a:cubicBezTo>
                    <a:pt x="72" y="377"/>
                    <a:pt x="72" y="377"/>
                    <a:pt x="72" y="377"/>
                  </a:cubicBezTo>
                  <a:cubicBezTo>
                    <a:pt x="80" y="378"/>
                    <a:pt x="80" y="378"/>
                    <a:pt x="80" y="378"/>
                  </a:cubicBezTo>
                  <a:cubicBezTo>
                    <a:pt x="80" y="378"/>
                    <a:pt x="80" y="378"/>
                    <a:pt x="80" y="378"/>
                  </a:cubicBezTo>
                  <a:cubicBezTo>
                    <a:pt x="83" y="378"/>
                    <a:pt x="88" y="378"/>
                    <a:pt x="93" y="379"/>
                  </a:cubicBezTo>
                  <a:cubicBezTo>
                    <a:pt x="97" y="381"/>
                    <a:pt x="100" y="384"/>
                    <a:pt x="102" y="391"/>
                  </a:cubicBezTo>
                  <a:cubicBezTo>
                    <a:pt x="102" y="392"/>
                    <a:pt x="102" y="396"/>
                    <a:pt x="102" y="399"/>
                  </a:cubicBezTo>
                  <a:cubicBezTo>
                    <a:pt x="102" y="403"/>
                    <a:pt x="102" y="407"/>
                    <a:pt x="102" y="409"/>
                  </a:cubicBezTo>
                  <a:cubicBezTo>
                    <a:pt x="102" y="411"/>
                    <a:pt x="102" y="412"/>
                    <a:pt x="102" y="412"/>
                  </a:cubicBezTo>
                  <a:cubicBezTo>
                    <a:pt x="103" y="412"/>
                    <a:pt x="103" y="412"/>
                    <a:pt x="103" y="412"/>
                  </a:cubicBezTo>
                  <a:cubicBezTo>
                    <a:pt x="102" y="412"/>
                    <a:pt x="102" y="412"/>
                    <a:pt x="102" y="412"/>
                  </a:cubicBezTo>
                  <a:cubicBezTo>
                    <a:pt x="101" y="417"/>
                    <a:pt x="100" y="421"/>
                    <a:pt x="98" y="424"/>
                  </a:cubicBezTo>
                  <a:cubicBezTo>
                    <a:pt x="96" y="428"/>
                    <a:pt x="94" y="432"/>
                    <a:pt x="94" y="437"/>
                  </a:cubicBezTo>
                  <a:cubicBezTo>
                    <a:pt x="93" y="438"/>
                    <a:pt x="93" y="440"/>
                    <a:pt x="93" y="441"/>
                  </a:cubicBezTo>
                  <a:cubicBezTo>
                    <a:pt x="93" y="444"/>
                    <a:pt x="94" y="446"/>
                    <a:pt x="95" y="448"/>
                  </a:cubicBezTo>
                  <a:cubicBezTo>
                    <a:pt x="97" y="449"/>
                    <a:pt x="99" y="450"/>
                    <a:pt x="102" y="450"/>
                  </a:cubicBezTo>
                  <a:cubicBezTo>
                    <a:pt x="103" y="450"/>
                    <a:pt x="104" y="450"/>
                    <a:pt x="105" y="450"/>
                  </a:cubicBezTo>
                  <a:cubicBezTo>
                    <a:pt x="106" y="450"/>
                    <a:pt x="106" y="449"/>
                    <a:pt x="106" y="449"/>
                  </a:cubicBezTo>
                  <a:cubicBezTo>
                    <a:pt x="106" y="448"/>
                    <a:pt x="105" y="448"/>
                    <a:pt x="105" y="448"/>
                  </a:cubicBezTo>
                  <a:cubicBezTo>
                    <a:pt x="104" y="448"/>
                    <a:pt x="103" y="448"/>
                    <a:pt x="102" y="448"/>
                  </a:cubicBezTo>
                  <a:cubicBezTo>
                    <a:pt x="99" y="448"/>
                    <a:pt x="97" y="447"/>
                    <a:pt x="97" y="446"/>
                  </a:cubicBezTo>
                  <a:cubicBezTo>
                    <a:pt x="96" y="445"/>
                    <a:pt x="95" y="444"/>
                    <a:pt x="95" y="441"/>
                  </a:cubicBezTo>
                  <a:cubicBezTo>
                    <a:pt x="95" y="440"/>
                    <a:pt x="95" y="439"/>
                    <a:pt x="96" y="437"/>
                  </a:cubicBezTo>
                  <a:cubicBezTo>
                    <a:pt x="96" y="432"/>
                    <a:pt x="98" y="429"/>
                    <a:pt x="100" y="425"/>
                  </a:cubicBezTo>
                  <a:cubicBezTo>
                    <a:pt x="101" y="421"/>
                    <a:pt x="103" y="418"/>
                    <a:pt x="104" y="413"/>
                  </a:cubicBezTo>
                  <a:cubicBezTo>
                    <a:pt x="104" y="412"/>
                    <a:pt x="104" y="412"/>
                    <a:pt x="104" y="412"/>
                  </a:cubicBezTo>
                  <a:cubicBezTo>
                    <a:pt x="104" y="412"/>
                    <a:pt x="104" y="411"/>
                    <a:pt x="104" y="409"/>
                  </a:cubicBezTo>
                  <a:cubicBezTo>
                    <a:pt x="104" y="407"/>
                    <a:pt x="104" y="403"/>
                    <a:pt x="104" y="399"/>
                  </a:cubicBezTo>
                  <a:cubicBezTo>
                    <a:pt x="104" y="396"/>
                    <a:pt x="104" y="392"/>
                    <a:pt x="104" y="391"/>
                  </a:cubicBezTo>
                  <a:cubicBezTo>
                    <a:pt x="102" y="383"/>
                    <a:pt x="98" y="379"/>
                    <a:pt x="93" y="378"/>
                  </a:cubicBezTo>
                  <a:cubicBezTo>
                    <a:pt x="89" y="376"/>
                    <a:pt x="84" y="376"/>
                    <a:pt x="80" y="376"/>
                  </a:cubicBezTo>
                  <a:cubicBezTo>
                    <a:pt x="80" y="377"/>
                    <a:pt x="80" y="377"/>
                    <a:pt x="80" y="377"/>
                  </a:cubicBezTo>
                  <a:cubicBezTo>
                    <a:pt x="80" y="376"/>
                    <a:pt x="80" y="376"/>
                    <a:pt x="80" y="376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6"/>
                    <a:pt x="72" y="376"/>
                    <a:pt x="72" y="376"/>
                  </a:cubicBezTo>
                  <a:cubicBezTo>
                    <a:pt x="73" y="375"/>
                    <a:pt x="73" y="375"/>
                    <a:pt x="73" y="375"/>
                  </a:cubicBezTo>
                  <a:cubicBezTo>
                    <a:pt x="72" y="375"/>
                    <a:pt x="72" y="375"/>
                    <a:pt x="72" y="375"/>
                  </a:cubicBezTo>
                  <a:cubicBezTo>
                    <a:pt x="72" y="374"/>
                    <a:pt x="71" y="372"/>
                    <a:pt x="71" y="369"/>
                  </a:cubicBezTo>
                  <a:cubicBezTo>
                    <a:pt x="70" y="366"/>
                    <a:pt x="70" y="363"/>
                    <a:pt x="70" y="360"/>
                  </a:cubicBezTo>
                  <a:cubicBezTo>
                    <a:pt x="70" y="360"/>
                    <a:pt x="70" y="360"/>
                    <a:pt x="70" y="360"/>
                  </a:cubicBezTo>
                  <a:cubicBezTo>
                    <a:pt x="70" y="353"/>
                    <a:pt x="70" y="353"/>
                    <a:pt x="70" y="353"/>
                  </a:cubicBezTo>
                  <a:cubicBezTo>
                    <a:pt x="70" y="353"/>
                    <a:pt x="70" y="353"/>
                    <a:pt x="70" y="353"/>
                  </a:cubicBezTo>
                  <a:cubicBezTo>
                    <a:pt x="70" y="348"/>
                    <a:pt x="68" y="339"/>
                    <a:pt x="65" y="330"/>
                  </a:cubicBezTo>
                  <a:cubicBezTo>
                    <a:pt x="62" y="321"/>
                    <a:pt x="57" y="313"/>
                    <a:pt x="49" y="307"/>
                  </a:cubicBezTo>
                  <a:cubicBezTo>
                    <a:pt x="35" y="298"/>
                    <a:pt x="29" y="286"/>
                    <a:pt x="28" y="269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28" y="269"/>
                    <a:pt x="28" y="269"/>
                    <a:pt x="28" y="269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2"/>
                  </a:cubicBezTo>
                  <a:cubicBezTo>
                    <a:pt x="27" y="251"/>
                    <a:pt x="27" y="251"/>
                    <a:pt x="27" y="251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32" y="256"/>
                    <a:pt x="36" y="258"/>
                    <a:pt x="40" y="260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60"/>
                    <a:pt x="40" y="260"/>
                    <a:pt x="40" y="260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6" y="262"/>
                    <a:pt x="50" y="266"/>
                    <a:pt x="53" y="269"/>
                  </a:cubicBezTo>
                  <a:cubicBezTo>
                    <a:pt x="56" y="273"/>
                    <a:pt x="58" y="278"/>
                    <a:pt x="58" y="282"/>
                  </a:cubicBezTo>
                  <a:cubicBezTo>
                    <a:pt x="58" y="287"/>
                    <a:pt x="60" y="290"/>
                    <a:pt x="63" y="293"/>
                  </a:cubicBezTo>
                  <a:cubicBezTo>
                    <a:pt x="68" y="297"/>
                    <a:pt x="74" y="299"/>
                    <a:pt x="80" y="300"/>
                  </a:cubicBezTo>
                  <a:cubicBezTo>
                    <a:pt x="86" y="301"/>
                    <a:pt x="92" y="301"/>
                    <a:pt x="94" y="301"/>
                  </a:cubicBezTo>
                  <a:cubicBezTo>
                    <a:pt x="95" y="302"/>
                    <a:pt x="96" y="302"/>
                    <a:pt x="98" y="302"/>
                  </a:cubicBezTo>
                  <a:cubicBezTo>
                    <a:pt x="103" y="302"/>
                    <a:pt x="110" y="301"/>
                    <a:pt x="110" y="301"/>
                  </a:cubicBezTo>
                  <a:cubicBezTo>
                    <a:pt x="111" y="301"/>
                    <a:pt x="111" y="301"/>
                    <a:pt x="111" y="300"/>
                  </a:cubicBezTo>
                  <a:cubicBezTo>
                    <a:pt x="111" y="300"/>
                    <a:pt x="111" y="299"/>
                    <a:pt x="111" y="299"/>
                  </a:cubicBezTo>
                  <a:cubicBezTo>
                    <a:pt x="111" y="299"/>
                    <a:pt x="105" y="298"/>
                    <a:pt x="100" y="296"/>
                  </a:cubicBezTo>
                  <a:cubicBezTo>
                    <a:pt x="94" y="294"/>
                    <a:pt x="88" y="293"/>
                    <a:pt x="86" y="293"/>
                  </a:cubicBezTo>
                  <a:cubicBezTo>
                    <a:pt x="80" y="292"/>
                    <a:pt x="77" y="290"/>
                    <a:pt x="76" y="288"/>
                  </a:cubicBezTo>
                  <a:cubicBezTo>
                    <a:pt x="74" y="286"/>
                    <a:pt x="74" y="283"/>
                    <a:pt x="74" y="281"/>
                  </a:cubicBezTo>
                  <a:cubicBezTo>
                    <a:pt x="73" y="265"/>
                    <a:pt x="59" y="251"/>
                    <a:pt x="50" y="247"/>
                  </a:cubicBezTo>
                  <a:cubicBezTo>
                    <a:pt x="50" y="247"/>
                    <a:pt x="50" y="247"/>
                    <a:pt x="50" y="247"/>
                  </a:cubicBezTo>
                  <a:cubicBezTo>
                    <a:pt x="47" y="245"/>
                    <a:pt x="47" y="245"/>
                    <a:pt x="47" y="245"/>
                  </a:cubicBezTo>
                  <a:cubicBezTo>
                    <a:pt x="40" y="242"/>
                    <a:pt x="34" y="239"/>
                    <a:pt x="27" y="232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6" y="225"/>
                    <a:pt x="22" y="218"/>
                    <a:pt x="12" y="214"/>
                  </a:cubicBezTo>
                  <a:cubicBezTo>
                    <a:pt x="10" y="213"/>
                    <a:pt x="7" y="210"/>
                    <a:pt x="5" y="205"/>
                  </a:cubicBezTo>
                  <a:cubicBezTo>
                    <a:pt x="4" y="200"/>
                    <a:pt x="2" y="194"/>
                    <a:pt x="2" y="189"/>
                  </a:cubicBezTo>
                  <a:cubicBezTo>
                    <a:pt x="2" y="187"/>
                    <a:pt x="2" y="186"/>
                    <a:pt x="3" y="185"/>
                  </a:cubicBezTo>
                  <a:cubicBezTo>
                    <a:pt x="3" y="181"/>
                    <a:pt x="4" y="177"/>
                    <a:pt x="5" y="174"/>
                  </a:cubicBezTo>
                  <a:cubicBezTo>
                    <a:pt x="7" y="171"/>
                    <a:pt x="8" y="168"/>
                    <a:pt x="8" y="167"/>
                  </a:cubicBezTo>
                  <a:cubicBezTo>
                    <a:pt x="9" y="162"/>
                    <a:pt x="11" y="157"/>
                    <a:pt x="11" y="151"/>
                  </a:cubicBezTo>
                  <a:cubicBezTo>
                    <a:pt x="11" y="149"/>
                    <a:pt x="11" y="147"/>
                    <a:pt x="11" y="144"/>
                  </a:cubicBezTo>
                  <a:cubicBezTo>
                    <a:pt x="10" y="142"/>
                    <a:pt x="10" y="139"/>
                    <a:pt x="10" y="136"/>
                  </a:cubicBezTo>
                  <a:cubicBezTo>
                    <a:pt x="10" y="132"/>
                    <a:pt x="11" y="128"/>
                    <a:pt x="16" y="120"/>
                  </a:cubicBezTo>
                  <a:cubicBezTo>
                    <a:pt x="22" y="112"/>
                    <a:pt x="29" y="103"/>
                    <a:pt x="34" y="93"/>
                  </a:cubicBezTo>
                  <a:cubicBezTo>
                    <a:pt x="41" y="78"/>
                    <a:pt x="47" y="64"/>
                    <a:pt x="47" y="52"/>
                  </a:cubicBezTo>
                  <a:cubicBezTo>
                    <a:pt x="47" y="48"/>
                    <a:pt x="47" y="45"/>
                    <a:pt x="46" y="42"/>
                  </a:cubicBezTo>
                  <a:cubicBezTo>
                    <a:pt x="44" y="35"/>
                    <a:pt x="37" y="11"/>
                    <a:pt x="35" y="1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3" y="1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3012">
              <a:extLst>
                <a:ext uri="{FF2B5EF4-FFF2-40B4-BE49-F238E27FC236}">
                  <a16:creationId xmlns:a16="http://schemas.microsoft.com/office/drawing/2014/main" id="{E7EB6C75-0470-4097-82A6-FCDB88EFC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360"/>
              <a:ext cx="262" cy="1080"/>
            </a:xfrm>
            <a:custGeom>
              <a:avLst/>
              <a:gdLst>
                <a:gd name="T0" fmla="*/ 374 w 105"/>
                <a:gd name="T1" fmla="*/ 7203 h 405"/>
                <a:gd name="T2" fmla="*/ 374 w 105"/>
                <a:gd name="T3" fmla="*/ 7203 h 405"/>
                <a:gd name="T4" fmla="*/ 342 w 105"/>
                <a:gd name="T5" fmla="*/ 7019 h 405"/>
                <a:gd name="T6" fmla="*/ 354 w 105"/>
                <a:gd name="T7" fmla="*/ 7019 h 405"/>
                <a:gd name="T8" fmla="*/ 217 w 105"/>
                <a:gd name="T9" fmla="*/ 6792 h 405"/>
                <a:gd name="T10" fmla="*/ 30 w 105"/>
                <a:gd name="T11" fmla="*/ 6259 h 405"/>
                <a:gd name="T12" fmla="*/ 200 w 105"/>
                <a:gd name="T13" fmla="*/ 5312 h 405"/>
                <a:gd name="T14" fmla="*/ 200 w 105"/>
                <a:gd name="T15" fmla="*/ 5235 h 405"/>
                <a:gd name="T16" fmla="*/ 374 w 105"/>
                <a:gd name="T17" fmla="*/ 4416 h 405"/>
                <a:gd name="T18" fmla="*/ 591 w 105"/>
                <a:gd name="T19" fmla="*/ 3677 h 405"/>
                <a:gd name="T20" fmla="*/ 729 w 105"/>
                <a:gd name="T21" fmla="*/ 3448 h 405"/>
                <a:gd name="T22" fmla="*/ 746 w 105"/>
                <a:gd name="T23" fmla="*/ 3435 h 405"/>
                <a:gd name="T24" fmla="*/ 946 w 105"/>
                <a:gd name="T25" fmla="*/ 3107 h 405"/>
                <a:gd name="T26" fmla="*/ 1058 w 105"/>
                <a:gd name="T27" fmla="*/ 2752 h 405"/>
                <a:gd name="T28" fmla="*/ 1183 w 105"/>
                <a:gd name="T29" fmla="*/ 2083 h 405"/>
                <a:gd name="T30" fmla="*/ 1632 w 105"/>
                <a:gd name="T31" fmla="*/ 989 h 405"/>
                <a:gd name="T32" fmla="*/ 1445 w 105"/>
                <a:gd name="T33" fmla="*/ 0 h 405"/>
                <a:gd name="T34" fmla="*/ 1412 w 105"/>
                <a:gd name="T35" fmla="*/ 21 h 405"/>
                <a:gd name="T36" fmla="*/ 1599 w 105"/>
                <a:gd name="T37" fmla="*/ 989 h 405"/>
                <a:gd name="T38" fmla="*/ 1165 w 105"/>
                <a:gd name="T39" fmla="*/ 2069 h 405"/>
                <a:gd name="T40" fmla="*/ 1028 w 105"/>
                <a:gd name="T41" fmla="*/ 2752 h 405"/>
                <a:gd name="T42" fmla="*/ 916 w 105"/>
                <a:gd name="T43" fmla="*/ 3072 h 405"/>
                <a:gd name="T44" fmla="*/ 729 w 105"/>
                <a:gd name="T45" fmla="*/ 3413 h 405"/>
                <a:gd name="T46" fmla="*/ 729 w 105"/>
                <a:gd name="T47" fmla="*/ 3413 h 405"/>
                <a:gd name="T48" fmla="*/ 729 w 105"/>
                <a:gd name="T49" fmla="*/ 3392 h 405"/>
                <a:gd name="T50" fmla="*/ 541 w 105"/>
                <a:gd name="T51" fmla="*/ 3720 h 405"/>
                <a:gd name="T52" fmla="*/ 342 w 105"/>
                <a:gd name="T53" fmla="*/ 4403 h 405"/>
                <a:gd name="T54" fmla="*/ 167 w 105"/>
                <a:gd name="T55" fmla="*/ 5235 h 405"/>
                <a:gd name="T56" fmla="*/ 167 w 105"/>
                <a:gd name="T57" fmla="*/ 5312 h 405"/>
                <a:gd name="T58" fmla="*/ 0 w 105"/>
                <a:gd name="T59" fmla="*/ 6259 h 405"/>
                <a:gd name="T60" fmla="*/ 250 w 105"/>
                <a:gd name="T61" fmla="*/ 6861 h 405"/>
                <a:gd name="T62" fmla="*/ 324 w 105"/>
                <a:gd name="T63" fmla="*/ 7019 h 405"/>
                <a:gd name="T64" fmla="*/ 324 w 105"/>
                <a:gd name="T65" fmla="*/ 7019 h 405"/>
                <a:gd name="T66" fmla="*/ 342 w 105"/>
                <a:gd name="T67" fmla="*/ 7203 h 405"/>
                <a:gd name="T68" fmla="*/ 591 w 105"/>
                <a:gd name="T69" fmla="*/ 7659 h 40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5" h="405">
                  <a:moveTo>
                    <a:pt x="37" y="403"/>
                  </a:moveTo>
                  <a:cubicBezTo>
                    <a:pt x="29" y="398"/>
                    <a:pt x="25" y="392"/>
                    <a:pt x="24" y="380"/>
                  </a:cubicBezTo>
                  <a:cubicBezTo>
                    <a:pt x="23" y="380"/>
                    <a:pt x="23" y="380"/>
                    <a:pt x="23" y="380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23" y="368"/>
                    <a:pt x="23" y="366"/>
                    <a:pt x="22" y="364"/>
                  </a:cubicBezTo>
                  <a:cubicBezTo>
                    <a:pt x="20" y="362"/>
                    <a:pt x="17" y="360"/>
                    <a:pt x="14" y="358"/>
                  </a:cubicBezTo>
                  <a:cubicBezTo>
                    <a:pt x="12" y="356"/>
                    <a:pt x="9" y="353"/>
                    <a:pt x="6" y="348"/>
                  </a:cubicBezTo>
                  <a:cubicBezTo>
                    <a:pt x="3" y="343"/>
                    <a:pt x="2" y="337"/>
                    <a:pt x="2" y="330"/>
                  </a:cubicBezTo>
                  <a:cubicBezTo>
                    <a:pt x="2" y="315"/>
                    <a:pt x="7" y="297"/>
                    <a:pt x="10" y="292"/>
                  </a:cubicBezTo>
                  <a:cubicBezTo>
                    <a:pt x="11" y="288"/>
                    <a:pt x="13" y="284"/>
                    <a:pt x="13" y="280"/>
                  </a:cubicBezTo>
                  <a:cubicBezTo>
                    <a:pt x="13" y="280"/>
                    <a:pt x="13" y="279"/>
                    <a:pt x="13" y="279"/>
                  </a:cubicBezTo>
                  <a:cubicBezTo>
                    <a:pt x="13" y="278"/>
                    <a:pt x="13" y="277"/>
                    <a:pt x="13" y="276"/>
                  </a:cubicBezTo>
                  <a:cubicBezTo>
                    <a:pt x="13" y="268"/>
                    <a:pt x="15" y="258"/>
                    <a:pt x="18" y="247"/>
                  </a:cubicBezTo>
                  <a:cubicBezTo>
                    <a:pt x="20" y="241"/>
                    <a:pt x="22" y="237"/>
                    <a:pt x="24" y="233"/>
                  </a:cubicBezTo>
                  <a:cubicBezTo>
                    <a:pt x="26" y="229"/>
                    <a:pt x="28" y="224"/>
                    <a:pt x="28" y="219"/>
                  </a:cubicBezTo>
                  <a:cubicBezTo>
                    <a:pt x="29" y="211"/>
                    <a:pt x="34" y="201"/>
                    <a:pt x="38" y="194"/>
                  </a:cubicBezTo>
                  <a:cubicBezTo>
                    <a:pt x="41" y="190"/>
                    <a:pt x="43" y="187"/>
                    <a:pt x="45" y="185"/>
                  </a:cubicBezTo>
                  <a:cubicBezTo>
                    <a:pt x="46" y="183"/>
                    <a:pt x="47" y="182"/>
                    <a:pt x="47" y="182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49" y="180"/>
                    <a:pt x="49" y="180"/>
                    <a:pt x="49" y="180"/>
                  </a:cubicBezTo>
                  <a:cubicBezTo>
                    <a:pt x="52" y="173"/>
                    <a:pt x="57" y="168"/>
                    <a:pt x="61" y="164"/>
                  </a:cubicBezTo>
                  <a:cubicBezTo>
                    <a:pt x="65" y="159"/>
                    <a:pt x="69" y="155"/>
                    <a:pt x="69" y="149"/>
                  </a:cubicBezTo>
                  <a:cubicBezTo>
                    <a:pt x="69" y="148"/>
                    <a:pt x="69" y="146"/>
                    <a:pt x="68" y="145"/>
                  </a:cubicBezTo>
                  <a:cubicBezTo>
                    <a:pt x="68" y="141"/>
                    <a:pt x="67" y="137"/>
                    <a:pt x="67" y="133"/>
                  </a:cubicBezTo>
                  <a:cubicBezTo>
                    <a:pt x="67" y="126"/>
                    <a:pt x="69" y="120"/>
                    <a:pt x="76" y="110"/>
                  </a:cubicBezTo>
                  <a:cubicBezTo>
                    <a:pt x="82" y="102"/>
                    <a:pt x="88" y="94"/>
                    <a:pt x="93" y="85"/>
                  </a:cubicBezTo>
                  <a:cubicBezTo>
                    <a:pt x="99" y="73"/>
                    <a:pt x="105" y="63"/>
                    <a:pt x="105" y="52"/>
                  </a:cubicBezTo>
                  <a:cubicBezTo>
                    <a:pt x="105" y="49"/>
                    <a:pt x="104" y="46"/>
                    <a:pt x="104" y="44"/>
                  </a:cubicBezTo>
                  <a:cubicBezTo>
                    <a:pt x="102" y="37"/>
                    <a:pt x="94" y="11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1" y="0"/>
                    <a:pt x="91" y="0"/>
                    <a:pt x="91" y="1"/>
                  </a:cubicBezTo>
                  <a:cubicBezTo>
                    <a:pt x="92" y="12"/>
                    <a:pt x="100" y="37"/>
                    <a:pt x="102" y="44"/>
                  </a:cubicBezTo>
                  <a:cubicBezTo>
                    <a:pt x="102" y="47"/>
                    <a:pt x="103" y="49"/>
                    <a:pt x="103" y="52"/>
                  </a:cubicBezTo>
                  <a:cubicBezTo>
                    <a:pt x="103" y="62"/>
                    <a:pt x="97" y="72"/>
                    <a:pt x="91" y="84"/>
                  </a:cubicBezTo>
                  <a:cubicBezTo>
                    <a:pt x="86" y="93"/>
                    <a:pt x="80" y="101"/>
                    <a:pt x="75" y="109"/>
                  </a:cubicBezTo>
                  <a:cubicBezTo>
                    <a:pt x="67" y="119"/>
                    <a:pt x="65" y="126"/>
                    <a:pt x="65" y="133"/>
                  </a:cubicBezTo>
                  <a:cubicBezTo>
                    <a:pt x="65" y="137"/>
                    <a:pt x="66" y="141"/>
                    <a:pt x="66" y="145"/>
                  </a:cubicBezTo>
                  <a:cubicBezTo>
                    <a:pt x="67" y="147"/>
                    <a:pt x="67" y="148"/>
                    <a:pt x="67" y="149"/>
                  </a:cubicBezTo>
                  <a:cubicBezTo>
                    <a:pt x="67" y="154"/>
                    <a:pt x="64" y="158"/>
                    <a:pt x="59" y="162"/>
                  </a:cubicBezTo>
                  <a:cubicBezTo>
                    <a:pt x="55" y="167"/>
                    <a:pt x="50" y="172"/>
                    <a:pt x="47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7" y="180"/>
                    <a:pt x="47" y="180"/>
                    <a:pt x="47" y="180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7" y="179"/>
                    <a:pt x="46" y="180"/>
                    <a:pt x="46" y="181"/>
                  </a:cubicBezTo>
                  <a:cubicBezTo>
                    <a:pt x="44" y="183"/>
                    <a:pt x="39" y="189"/>
                    <a:pt x="35" y="196"/>
                  </a:cubicBezTo>
                  <a:cubicBezTo>
                    <a:pt x="30" y="203"/>
                    <a:pt x="27" y="211"/>
                    <a:pt x="26" y="219"/>
                  </a:cubicBezTo>
                  <a:cubicBezTo>
                    <a:pt x="26" y="224"/>
                    <a:pt x="24" y="228"/>
                    <a:pt x="22" y="232"/>
                  </a:cubicBezTo>
                  <a:cubicBezTo>
                    <a:pt x="20" y="236"/>
                    <a:pt x="18" y="241"/>
                    <a:pt x="16" y="246"/>
                  </a:cubicBezTo>
                  <a:cubicBezTo>
                    <a:pt x="13" y="257"/>
                    <a:pt x="11" y="267"/>
                    <a:pt x="11" y="276"/>
                  </a:cubicBezTo>
                  <a:cubicBezTo>
                    <a:pt x="11" y="277"/>
                    <a:pt x="11" y="278"/>
                    <a:pt x="11" y="279"/>
                  </a:cubicBezTo>
                  <a:cubicBezTo>
                    <a:pt x="11" y="280"/>
                    <a:pt x="11" y="280"/>
                    <a:pt x="11" y="280"/>
                  </a:cubicBezTo>
                  <a:cubicBezTo>
                    <a:pt x="11" y="284"/>
                    <a:pt x="10" y="287"/>
                    <a:pt x="8" y="291"/>
                  </a:cubicBezTo>
                  <a:cubicBezTo>
                    <a:pt x="5" y="297"/>
                    <a:pt x="0" y="315"/>
                    <a:pt x="0" y="330"/>
                  </a:cubicBezTo>
                  <a:cubicBezTo>
                    <a:pt x="0" y="337"/>
                    <a:pt x="1" y="344"/>
                    <a:pt x="4" y="349"/>
                  </a:cubicBezTo>
                  <a:cubicBezTo>
                    <a:pt x="8" y="356"/>
                    <a:pt x="12" y="359"/>
                    <a:pt x="16" y="362"/>
                  </a:cubicBezTo>
                  <a:cubicBezTo>
                    <a:pt x="18" y="363"/>
                    <a:pt x="19" y="364"/>
                    <a:pt x="20" y="365"/>
                  </a:cubicBezTo>
                  <a:cubicBezTo>
                    <a:pt x="21" y="367"/>
                    <a:pt x="21" y="368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1" y="370"/>
                    <a:pt x="21" y="370"/>
                    <a:pt x="21" y="370"/>
                  </a:cubicBezTo>
                  <a:cubicBezTo>
                    <a:pt x="22" y="380"/>
                    <a:pt x="22" y="380"/>
                    <a:pt x="22" y="380"/>
                  </a:cubicBezTo>
                  <a:cubicBezTo>
                    <a:pt x="22" y="380"/>
                    <a:pt x="22" y="380"/>
                    <a:pt x="22" y="380"/>
                  </a:cubicBezTo>
                  <a:cubicBezTo>
                    <a:pt x="22" y="393"/>
                    <a:pt x="28" y="400"/>
                    <a:pt x="36" y="405"/>
                  </a:cubicBezTo>
                  <a:cubicBezTo>
                    <a:pt x="37" y="405"/>
                    <a:pt x="37" y="405"/>
                    <a:pt x="38" y="404"/>
                  </a:cubicBezTo>
                  <a:cubicBezTo>
                    <a:pt x="38" y="404"/>
                    <a:pt x="38" y="403"/>
                    <a:pt x="37" y="403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3013">
              <a:extLst>
                <a:ext uri="{FF2B5EF4-FFF2-40B4-BE49-F238E27FC236}">
                  <a16:creationId xmlns:a16="http://schemas.microsoft.com/office/drawing/2014/main" id="{9E530751-F378-4005-A3F4-30926A47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872"/>
              <a:ext cx="415" cy="685"/>
            </a:xfrm>
            <a:custGeom>
              <a:avLst/>
              <a:gdLst>
                <a:gd name="T0" fmla="*/ 2300 w 166"/>
                <a:gd name="T1" fmla="*/ 4774 h 257"/>
                <a:gd name="T2" fmla="*/ 2395 w 166"/>
                <a:gd name="T3" fmla="*/ 4070 h 257"/>
                <a:gd name="T4" fmla="*/ 2345 w 166"/>
                <a:gd name="T5" fmla="*/ 3766 h 257"/>
                <a:gd name="T6" fmla="*/ 2188 w 166"/>
                <a:gd name="T7" fmla="*/ 3694 h 257"/>
                <a:gd name="T8" fmla="*/ 2050 w 166"/>
                <a:gd name="T9" fmla="*/ 3694 h 257"/>
                <a:gd name="T10" fmla="*/ 1863 w 166"/>
                <a:gd name="T11" fmla="*/ 3481 h 257"/>
                <a:gd name="T12" fmla="*/ 1833 w 166"/>
                <a:gd name="T13" fmla="*/ 3025 h 257"/>
                <a:gd name="T14" fmla="*/ 1583 w 166"/>
                <a:gd name="T15" fmla="*/ 2351 h 257"/>
                <a:gd name="T16" fmla="*/ 1158 w 166"/>
                <a:gd name="T17" fmla="*/ 1442 h 257"/>
                <a:gd name="T18" fmla="*/ 1175 w 166"/>
                <a:gd name="T19" fmla="*/ 1114 h 257"/>
                <a:gd name="T20" fmla="*/ 1050 w 166"/>
                <a:gd name="T21" fmla="*/ 626 h 257"/>
                <a:gd name="T22" fmla="*/ 750 w 166"/>
                <a:gd name="T23" fmla="*/ 0 h 257"/>
                <a:gd name="T24" fmla="*/ 458 w 166"/>
                <a:gd name="T25" fmla="*/ 512 h 257"/>
                <a:gd name="T26" fmla="*/ 208 w 166"/>
                <a:gd name="T27" fmla="*/ 1591 h 257"/>
                <a:gd name="T28" fmla="*/ 145 w 166"/>
                <a:gd name="T29" fmla="*/ 1967 h 257"/>
                <a:gd name="T30" fmla="*/ 270 w 166"/>
                <a:gd name="T31" fmla="*/ 3140 h 257"/>
                <a:gd name="T32" fmla="*/ 375 w 166"/>
                <a:gd name="T33" fmla="*/ 3366 h 257"/>
                <a:gd name="T34" fmla="*/ 375 w 166"/>
                <a:gd name="T35" fmla="*/ 3537 h 257"/>
                <a:gd name="T36" fmla="*/ 908 w 166"/>
                <a:gd name="T37" fmla="*/ 4163 h 257"/>
                <a:gd name="T38" fmla="*/ 908 w 166"/>
                <a:gd name="T39" fmla="*/ 4150 h 257"/>
                <a:gd name="T40" fmla="*/ 908 w 166"/>
                <a:gd name="T41" fmla="*/ 4150 h 257"/>
                <a:gd name="T42" fmla="*/ 563 w 166"/>
                <a:gd name="T43" fmla="*/ 4091 h 257"/>
                <a:gd name="T44" fmla="*/ 395 w 166"/>
                <a:gd name="T45" fmla="*/ 4035 h 257"/>
                <a:gd name="T46" fmla="*/ 925 w 166"/>
                <a:gd name="T47" fmla="*/ 4163 h 257"/>
                <a:gd name="T48" fmla="*/ 863 w 166"/>
                <a:gd name="T49" fmla="*/ 4107 h 257"/>
                <a:gd name="T50" fmla="*/ 408 w 166"/>
                <a:gd name="T51" fmla="*/ 3537 h 257"/>
                <a:gd name="T52" fmla="*/ 408 w 166"/>
                <a:gd name="T53" fmla="*/ 3366 h 257"/>
                <a:gd name="T54" fmla="*/ 408 w 166"/>
                <a:gd name="T55" fmla="*/ 3366 h 257"/>
                <a:gd name="T56" fmla="*/ 33 w 166"/>
                <a:gd name="T57" fmla="*/ 2628 h 257"/>
                <a:gd name="T58" fmla="*/ 238 w 166"/>
                <a:gd name="T59" fmla="*/ 1626 h 257"/>
                <a:gd name="T60" fmla="*/ 425 w 166"/>
                <a:gd name="T61" fmla="*/ 818 h 257"/>
                <a:gd name="T62" fmla="*/ 750 w 166"/>
                <a:gd name="T63" fmla="*/ 21 h 257"/>
                <a:gd name="T64" fmla="*/ 813 w 166"/>
                <a:gd name="T65" fmla="*/ 362 h 257"/>
                <a:gd name="T66" fmla="*/ 1145 w 166"/>
                <a:gd name="T67" fmla="*/ 944 h 257"/>
                <a:gd name="T68" fmla="*/ 1125 w 166"/>
                <a:gd name="T69" fmla="*/ 1442 h 257"/>
                <a:gd name="T70" fmla="*/ 1720 w 166"/>
                <a:gd name="T71" fmla="*/ 2671 h 257"/>
                <a:gd name="T72" fmla="*/ 1800 w 166"/>
                <a:gd name="T73" fmla="*/ 3025 h 257"/>
                <a:gd name="T74" fmla="*/ 1800 w 166"/>
                <a:gd name="T75" fmla="*/ 3140 h 257"/>
                <a:gd name="T76" fmla="*/ 2050 w 166"/>
                <a:gd name="T77" fmla="*/ 3729 h 257"/>
                <a:gd name="T78" fmla="*/ 2300 w 166"/>
                <a:gd name="T79" fmla="*/ 3750 h 257"/>
                <a:gd name="T80" fmla="*/ 2313 w 166"/>
                <a:gd name="T81" fmla="*/ 3787 h 257"/>
                <a:gd name="T82" fmla="*/ 2238 w 166"/>
                <a:gd name="T83" fmla="*/ 4616 h 257"/>
                <a:gd name="T84" fmla="*/ 2583 w 166"/>
                <a:gd name="T85" fmla="*/ 4846 h 25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66" h="257">
                  <a:moveTo>
                    <a:pt x="165" y="254"/>
                  </a:moveTo>
                  <a:cubicBezTo>
                    <a:pt x="162" y="255"/>
                    <a:pt x="159" y="255"/>
                    <a:pt x="156" y="255"/>
                  </a:cubicBezTo>
                  <a:cubicBezTo>
                    <a:pt x="152" y="255"/>
                    <a:pt x="149" y="254"/>
                    <a:pt x="147" y="252"/>
                  </a:cubicBezTo>
                  <a:cubicBezTo>
                    <a:pt x="146" y="250"/>
                    <a:pt x="145" y="247"/>
                    <a:pt x="145" y="244"/>
                  </a:cubicBezTo>
                  <a:cubicBezTo>
                    <a:pt x="145" y="239"/>
                    <a:pt x="146" y="234"/>
                    <a:pt x="148" y="230"/>
                  </a:cubicBezTo>
                  <a:cubicBezTo>
                    <a:pt x="152" y="225"/>
                    <a:pt x="153" y="220"/>
                    <a:pt x="153" y="215"/>
                  </a:cubicBezTo>
                  <a:cubicBezTo>
                    <a:pt x="153" y="209"/>
                    <a:pt x="151" y="204"/>
                    <a:pt x="150" y="199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50" y="199"/>
                    <a:pt x="150" y="199"/>
                    <a:pt x="150" y="199"/>
                  </a:cubicBezTo>
                  <a:cubicBezTo>
                    <a:pt x="150" y="199"/>
                    <a:pt x="150" y="198"/>
                    <a:pt x="150" y="198"/>
                  </a:cubicBezTo>
                  <a:cubicBezTo>
                    <a:pt x="149" y="197"/>
                    <a:pt x="149" y="197"/>
                    <a:pt x="149" y="196"/>
                  </a:cubicBezTo>
                  <a:cubicBezTo>
                    <a:pt x="147" y="195"/>
                    <a:pt x="145" y="195"/>
                    <a:pt x="140" y="195"/>
                  </a:cubicBezTo>
                  <a:cubicBezTo>
                    <a:pt x="140" y="196"/>
                    <a:pt x="140" y="196"/>
                    <a:pt x="140" y="196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31" y="195"/>
                    <a:pt x="131" y="195"/>
                    <a:pt x="131" y="195"/>
                  </a:cubicBezTo>
                  <a:cubicBezTo>
                    <a:pt x="131" y="196"/>
                    <a:pt x="131" y="196"/>
                    <a:pt x="131" y="196"/>
                  </a:cubicBezTo>
                  <a:cubicBezTo>
                    <a:pt x="131" y="195"/>
                    <a:pt x="131" y="195"/>
                    <a:pt x="131" y="195"/>
                  </a:cubicBezTo>
                  <a:cubicBezTo>
                    <a:pt x="124" y="194"/>
                    <a:pt x="121" y="190"/>
                    <a:pt x="119" y="184"/>
                  </a:cubicBezTo>
                  <a:cubicBezTo>
                    <a:pt x="117" y="179"/>
                    <a:pt x="117" y="172"/>
                    <a:pt x="117" y="166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7" y="160"/>
                    <a:pt x="117" y="160"/>
                    <a:pt x="117" y="160"/>
                  </a:cubicBezTo>
                  <a:cubicBezTo>
                    <a:pt x="117" y="160"/>
                    <a:pt x="117" y="160"/>
                    <a:pt x="117" y="160"/>
                  </a:cubicBezTo>
                  <a:cubicBezTo>
                    <a:pt x="116" y="155"/>
                    <a:pt x="115" y="147"/>
                    <a:pt x="112" y="141"/>
                  </a:cubicBezTo>
                  <a:cubicBezTo>
                    <a:pt x="110" y="134"/>
                    <a:pt x="106" y="128"/>
                    <a:pt x="101" y="124"/>
                  </a:cubicBezTo>
                  <a:cubicBezTo>
                    <a:pt x="84" y="113"/>
                    <a:pt x="75" y="96"/>
                    <a:pt x="74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6"/>
                    <a:pt x="75" y="52"/>
                    <a:pt x="75" y="50"/>
                  </a:cubicBezTo>
                  <a:cubicBezTo>
                    <a:pt x="75" y="45"/>
                    <a:pt x="75" y="41"/>
                    <a:pt x="73" y="39"/>
                  </a:cubicBezTo>
                  <a:cubicBezTo>
                    <a:pt x="72" y="36"/>
                    <a:pt x="70" y="34"/>
                    <a:pt x="67" y="33"/>
                  </a:cubicBezTo>
                  <a:cubicBezTo>
                    <a:pt x="60" y="30"/>
                    <a:pt x="56" y="24"/>
                    <a:pt x="53" y="18"/>
                  </a:cubicBezTo>
                  <a:cubicBezTo>
                    <a:pt x="51" y="12"/>
                    <a:pt x="50" y="5"/>
                    <a:pt x="4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2"/>
                    <a:pt x="40" y="6"/>
                    <a:pt x="36" y="11"/>
                  </a:cubicBezTo>
                  <a:cubicBezTo>
                    <a:pt x="33" y="17"/>
                    <a:pt x="29" y="22"/>
                    <a:pt x="29" y="27"/>
                  </a:cubicBezTo>
                  <a:cubicBezTo>
                    <a:pt x="29" y="33"/>
                    <a:pt x="27" y="38"/>
                    <a:pt x="25" y="43"/>
                  </a:cubicBezTo>
                  <a:cubicBezTo>
                    <a:pt x="23" y="47"/>
                    <a:pt x="20" y="52"/>
                    <a:pt x="19" y="58"/>
                  </a:cubicBezTo>
                  <a:cubicBezTo>
                    <a:pt x="16" y="68"/>
                    <a:pt x="13" y="77"/>
                    <a:pt x="13" y="84"/>
                  </a:cubicBezTo>
                  <a:cubicBezTo>
                    <a:pt x="13" y="85"/>
                    <a:pt x="13" y="85"/>
                    <a:pt x="13" y="86"/>
                  </a:cubicBezTo>
                  <a:cubicBezTo>
                    <a:pt x="14" y="87"/>
                    <a:pt x="14" y="87"/>
                    <a:pt x="14" y="88"/>
                  </a:cubicBezTo>
                  <a:cubicBezTo>
                    <a:pt x="14" y="94"/>
                    <a:pt x="11" y="100"/>
                    <a:pt x="9" y="104"/>
                  </a:cubicBezTo>
                  <a:cubicBezTo>
                    <a:pt x="7" y="110"/>
                    <a:pt x="0" y="127"/>
                    <a:pt x="0" y="139"/>
                  </a:cubicBezTo>
                  <a:cubicBezTo>
                    <a:pt x="0" y="143"/>
                    <a:pt x="1" y="145"/>
                    <a:pt x="2" y="148"/>
                  </a:cubicBezTo>
                  <a:cubicBezTo>
                    <a:pt x="7" y="156"/>
                    <a:pt x="12" y="162"/>
                    <a:pt x="17" y="166"/>
                  </a:cubicBezTo>
                  <a:cubicBezTo>
                    <a:pt x="19" y="168"/>
                    <a:pt x="21" y="170"/>
                    <a:pt x="22" y="172"/>
                  </a:cubicBezTo>
                  <a:cubicBezTo>
                    <a:pt x="23" y="174"/>
                    <a:pt x="24" y="176"/>
                    <a:pt x="24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5" y="192"/>
                    <a:pt x="28" y="197"/>
                    <a:pt x="32" y="202"/>
                  </a:cubicBezTo>
                  <a:cubicBezTo>
                    <a:pt x="36" y="206"/>
                    <a:pt x="42" y="211"/>
                    <a:pt x="48" y="215"/>
                  </a:cubicBezTo>
                  <a:cubicBezTo>
                    <a:pt x="51" y="217"/>
                    <a:pt x="58" y="220"/>
                    <a:pt x="58" y="220"/>
                  </a:cubicBezTo>
                  <a:cubicBezTo>
                    <a:pt x="58" y="220"/>
                    <a:pt x="58" y="220"/>
                    <a:pt x="58" y="220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19"/>
                    <a:pt x="56" y="220"/>
                    <a:pt x="52" y="220"/>
                  </a:cubicBezTo>
                  <a:cubicBezTo>
                    <a:pt x="48" y="220"/>
                    <a:pt x="43" y="219"/>
                    <a:pt x="36" y="216"/>
                  </a:cubicBezTo>
                  <a:cubicBezTo>
                    <a:pt x="32" y="214"/>
                    <a:pt x="29" y="213"/>
                    <a:pt x="26" y="211"/>
                  </a:cubicBezTo>
                  <a:cubicBezTo>
                    <a:pt x="26" y="211"/>
                    <a:pt x="25" y="211"/>
                    <a:pt x="25" y="211"/>
                  </a:cubicBezTo>
                  <a:cubicBezTo>
                    <a:pt x="25" y="212"/>
                    <a:pt x="25" y="212"/>
                    <a:pt x="25" y="213"/>
                  </a:cubicBezTo>
                  <a:cubicBezTo>
                    <a:pt x="28" y="214"/>
                    <a:pt x="32" y="216"/>
                    <a:pt x="35" y="218"/>
                  </a:cubicBezTo>
                  <a:cubicBezTo>
                    <a:pt x="43" y="221"/>
                    <a:pt x="48" y="222"/>
                    <a:pt x="52" y="222"/>
                  </a:cubicBezTo>
                  <a:cubicBezTo>
                    <a:pt x="56" y="222"/>
                    <a:pt x="58" y="220"/>
                    <a:pt x="59" y="220"/>
                  </a:cubicBezTo>
                  <a:cubicBezTo>
                    <a:pt x="59" y="219"/>
                    <a:pt x="59" y="219"/>
                    <a:pt x="59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8" y="219"/>
                    <a:pt x="57" y="218"/>
                    <a:pt x="55" y="217"/>
                  </a:cubicBezTo>
                  <a:cubicBezTo>
                    <a:pt x="53" y="216"/>
                    <a:pt x="51" y="214"/>
                    <a:pt x="49" y="213"/>
                  </a:cubicBezTo>
                  <a:cubicBezTo>
                    <a:pt x="43" y="209"/>
                    <a:pt x="37" y="205"/>
                    <a:pt x="33" y="200"/>
                  </a:cubicBezTo>
                  <a:cubicBezTo>
                    <a:pt x="29" y="196"/>
                    <a:pt x="27" y="191"/>
                    <a:pt x="26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6" y="187"/>
                    <a:pt x="26" y="187"/>
                    <a:pt x="26" y="187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5"/>
                    <a:pt x="25" y="173"/>
                    <a:pt x="24" y="171"/>
                  </a:cubicBezTo>
                  <a:cubicBezTo>
                    <a:pt x="19" y="165"/>
                    <a:pt x="10" y="159"/>
                    <a:pt x="4" y="147"/>
                  </a:cubicBezTo>
                  <a:cubicBezTo>
                    <a:pt x="3" y="145"/>
                    <a:pt x="2" y="142"/>
                    <a:pt x="2" y="139"/>
                  </a:cubicBezTo>
                  <a:cubicBezTo>
                    <a:pt x="2" y="128"/>
                    <a:pt x="9" y="111"/>
                    <a:pt x="11" y="105"/>
                  </a:cubicBezTo>
                  <a:cubicBezTo>
                    <a:pt x="13" y="100"/>
                    <a:pt x="16" y="95"/>
                    <a:pt x="16" y="88"/>
                  </a:cubicBezTo>
                  <a:cubicBezTo>
                    <a:pt x="16" y="87"/>
                    <a:pt x="16" y="87"/>
                    <a:pt x="15" y="86"/>
                  </a:cubicBezTo>
                  <a:cubicBezTo>
                    <a:pt x="15" y="85"/>
                    <a:pt x="15" y="85"/>
                    <a:pt x="15" y="84"/>
                  </a:cubicBezTo>
                  <a:cubicBezTo>
                    <a:pt x="15" y="78"/>
                    <a:pt x="18" y="68"/>
                    <a:pt x="20" y="58"/>
                  </a:cubicBezTo>
                  <a:cubicBezTo>
                    <a:pt x="22" y="53"/>
                    <a:pt x="24" y="48"/>
                    <a:pt x="27" y="43"/>
                  </a:cubicBezTo>
                  <a:cubicBezTo>
                    <a:pt x="29" y="38"/>
                    <a:pt x="31" y="33"/>
                    <a:pt x="31" y="27"/>
                  </a:cubicBezTo>
                  <a:cubicBezTo>
                    <a:pt x="31" y="23"/>
                    <a:pt x="34" y="18"/>
                    <a:pt x="38" y="13"/>
                  </a:cubicBezTo>
                  <a:cubicBezTo>
                    <a:pt x="42" y="8"/>
                    <a:pt x="46" y="3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5"/>
                    <a:pt x="49" y="12"/>
                    <a:pt x="52" y="19"/>
                  </a:cubicBezTo>
                  <a:cubicBezTo>
                    <a:pt x="54" y="25"/>
                    <a:pt x="59" y="31"/>
                    <a:pt x="66" y="35"/>
                  </a:cubicBezTo>
                  <a:cubicBezTo>
                    <a:pt x="69" y="36"/>
                    <a:pt x="70" y="37"/>
                    <a:pt x="71" y="39"/>
                  </a:cubicBezTo>
                  <a:cubicBezTo>
                    <a:pt x="72" y="42"/>
                    <a:pt x="73" y="45"/>
                    <a:pt x="73" y="50"/>
                  </a:cubicBezTo>
                  <a:cubicBezTo>
                    <a:pt x="73" y="52"/>
                    <a:pt x="73" y="55"/>
                    <a:pt x="73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3" y="97"/>
                    <a:pt x="83" y="114"/>
                    <a:pt x="100" y="126"/>
                  </a:cubicBezTo>
                  <a:cubicBezTo>
                    <a:pt x="104" y="129"/>
                    <a:pt x="108" y="135"/>
                    <a:pt x="110" y="141"/>
                  </a:cubicBezTo>
                  <a:cubicBezTo>
                    <a:pt x="113" y="148"/>
                    <a:pt x="114" y="155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72"/>
                    <a:pt x="115" y="179"/>
                    <a:pt x="117" y="185"/>
                  </a:cubicBezTo>
                  <a:cubicBezTo>
                    <a:pt x="119" y="191"/>
                    <a:pt x="123" y="196"/>
                    <a:pt x="131" y="197"/>
                  </a:cubicBezTo>
                  <a:cubicBezTo>
                    <a:pt x="131" y="197"/>
                    <a:pt x="131" y="197"/>
                    <a:pt x="131" y="19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44" y="197"/>
                    <a:pt x="146" y="198"/>
                    <a:pt x="147" y="198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9"/>
                    <a:pt x="148" y="199"/>
                    <a:pt x="148" y="200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50" y="205"/>
                    <a:pt x="151" y="210"/>
                    <a:pt x="151" y="215"/>
                  </a:cubicBezTo>
                  <a:cubicBezTo>
                    <a:pt x="151" y="219"/>
                    <a:pt x="150" y="224"/>
                    <a:pt x="147" y="229"/>
                  </a:cubicBezTo>
                  <a:cubicBezTo>
                    <a:pt x="144" y="233"/>
                    <a:pt x="143" y="239"/>
                    <a:pt x="143" y="244"/>
                  </a:cubicBezTo>
                  <a:cubicBezTo>
                    <a:pt x="143" y="247"/>
                    <a:pt x="144" y="250"/>
                    <a:pt x="146" y="253"/>
                  </a:cubicBezTo>
                  <a:cubicBezTo>
                    <a:pt x="148" y="255"/>
                    <a:pt x="152" y="257"/>
                    <a:pt x="156" y="257"/>
                  </a:cubicBezTo>
                  <a:cubicBezTo>
                    <a:pt x="159" y="257"/>
                    <a:pt x="162" y="257"/>
                    <a:pt x="165" y="256"/>
                  </a:cubicBezTo>
                  <a:cubicBezTo>
                    <a:pt x="166" y="256"/>
                    <a:pt x="166" y="255"/>
                    <a:pt x="166" y="255"/>
                  </a:cubicBezTo>
                  <a:cubicBezTo>
                    <a:pt x="166" y="254"/>
                    <a:pt x="165" y="254"/>
                    <a:pt x="165" y="254"/>
                  </a:cubicBezTo>
                  <a:close/>
                </a:path>
              </a:pathLst>
            </a:custGeom>
            <a:solidFill>
              <a:srgbClr val="49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24">
            <a:extLst>
              <a:ext uri="{FF2B5EF4-FFF2-40B4-BE49-F238E27FC236}">
                <a16:creationId xmlns:a16="http://schemas.microsoft.com/office/drawing/2014/main" id="{4A778953-F184-45DB-986C-156840655F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(3)</a:t>
            </a:r>
          </a:p>
        </p:txBody>
      </p:sp>
      <p:grpSp>
        <p:nvGrpSpPr>
          <p:cNvPr id="28674" name="Group 540">
            <a:extLst>
              <a:ext uri="{FF2B5EF4-FFF2-40B4-BE49-F238E27FC236}">
                <a16:creationId xmlns:a16="http://schemas.microsoft.com/office/drawing/2014/main" id="{ED7C0BFA-7B98-4E21-B451-742D324B59FF}"/>
              </a:ext>
            </a:extLst>
          </p:cNvPr>
          <p:cNvGrpSpPr>
            <a:grpSpLocks/>
          </p:cNvGrpSpPr>
          <p:nvPr/>
        </p:nvGrpSpPr>
        <p:grpSpPr bwMode="auto">
          <a:xfrm>
            <a:off x="5943600" y="1646238"/>
            <a:ext cx="4019550" cy="4303712"/>
            <a:chOff x="2844" y="816"/>
            <a:chExt cx="2532" cy="2711"/>
          </a:xfrm>
        </p:grpSpPr>
        <p:sp>
          <p:nvSpPr>
            <p:cNvPr id="28789" name="Freeform 380">
              <a:extLst>
                <a:ext uri="{FF2B5EF4-FFF2-40B4-BE49-F238E27FC236}">
                  <a16:creationId xmlns:a16="http://schemas.microsoft.com/office/drawing/2014/main" id="{9A56B067-8222-4C60-AE20-8BAA6BF95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775"/>
              <a:ext cx="353" cy="752"/>
            </a:xfrm>
            <a:custGeom>
              <a:avLst/>
              <a:gdLst>
                <a:gd name="T0" fmla="*/ 13 w 219"/>
                <a:gd name="T1" fmla="*/ 1302 h 466"/>
                <a:gd name="T2" fmla="*/ 0 w 219"/>
                <a:gd name="T3" fmla="*/ 1622 h 466"/>
                <a:gd name="T4" fmla="*/ 917 w 219"/>
                <a:gd name="T5" fmla="*/ 1615 h 466"/>
                <a:gd name="T6" fmla="*/ 917 w 219"/>
                <a:gd name="T7" fmla="*/ 416 h 466"/>
                <a:gd name="T8" fmla="*/ 13 w 219"/>
                <a:gd name="T9" fmla="*/ 1302 h 4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466">
                  <a:moveTo>
                    <a:pt x="3" y="31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0" y="386"/>
                    <a:pt x="107" y="466"/>
                    <a:pt x="219" y="384"/>
                  </a:cubicBezTo>
                  <a:cubicBezTo>
                    <a:pt x="219" y="99"/>
                    <a:pt x="219" y="99"/>
                    <a:pt x="219" y="99"/>
                  </a:cubicBezTo>
                  <a:cubicBezTo>
                    <a:pt x="219" y="99"/>
                    <a:pt x="25" y="0"/>
                    <a:pt x="3" y="310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381">
              <a:extLst>
                <a:ext uri="{FF2B5EF4-FFF2-40B4-BE49-F238E27FC236}">
                  <a16:creationId xmlns:a16="http://schemas.microsoft.com/office/drawing/2014/main" id="{60E25C40-971F-4179-BFD9-DFEEC8014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3015"/>
              <a:ext cx="129" cy="373"/>
            </a:xfrm>
            <a:custGeom>
              <a:avLst/>
              <a:gdLst>
                <a:gd name="T0" fmla="*/ 306 w 80"/>
                <a:gd name="T1" fmla="*/ 173 h 231"/>
                <a:gd name="T2" fmla="*/ 239 w 80"/>
                <a:gd name="T3" fmla="*/ 302 h 231"/>
                <a:gd name="T4" fmla="*/ 289 w 80"/>
                <a:gd name="T5" fmla="*/ 959 h 231"/>
                <a:gd name="T6" fmla="*/ 0 w 80"/>
                <a:gd name="T7" fmla="*/ 857 h 231"/>
                <a:gd name="T8" fmla="*/ 13 w 80"/>
                <a:gd name="T9" fmla="*/ 192 h 231"/>
                <a:gd name="T10" fmla="*/ 232 w 80"/>
                <a:gd name="T11" fmla="*/ 0 h 231"/>
                <a:gd name="T12" fmla="*/ 335 w 80"/>
                <a:gd name="T13" fmla="*/ 94 h 231"/>
                <a:gd name="T14" fmla="*/ 310 w 80"/>
                <a:gd name="T15" fmla="*/ 173 h 2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231">
                  <a:moveTo>
                    <a:pt x="73" y="41"/>
                  </a:moveTo>
                  <a:cubicBezTo>
                    <a:pt x="73" y="41"/>
                    <a:pt x="55" y="27"/>
                    <a:pt x="57" y="72"/>
                  </a:cubicBezTo>
                  <a:cubicBezTo>
                    <a:pt x="60" y="118"/>
                    <a:pt x="69" y="228"/>
                    <a:pt x="69" y="228"/>
                  </a:cubicBezTo>
                  <a:cubicBezTo>
                    <a:pt x="69" y="228"/>
                    <a:pt x="46" y="231"/>
                    <a:pt x="0" y="20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4" y="41"/>
                    <a:pt x="74" y="41"/>
                    <a:pt x="74" y="41"/>
                  </a:cubicBezTo>
                </a:path>
              </a:pathLst>
            </a:custGeom>
            <a:solidFill>
              <a:srgbClr val="81B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382">
              <a:extLst>
                <a:ext uri="{FF2B5EF4-FFF2-40B4-BE49-F238E27FC236}">
                  <a16:creationId xmlns:a16="http://schemas.microsoft.com/office/drawing/2014/main" id="{B9418299-CA4E-4421-B17D-A3923B072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840"/>
              <a:ext cx="839" cy="801"/>
            </a:xfrm>
            <a:custGeom>
              <a:avLst/>
              <a:gdLst>
                <a:gd name="T0" fmla="*/ 307 w 520"/>
                <a:gd name="T1" fmla="*/ 191 h 496"/>
                <a:gd name="T2" fmla="*/ 399 w 520"/>
                <a:gd name="T3" fmla="*/ 454 h 496"/>
                <a:gd name="T4" fmla="*/ 0 w 520"/>
                <a:gd name="T5" fmla="*/ 720 h 496"/>
                <a:gd name="T6" fmla="*/ 529 w 520"/>
                <a:gd name="T7" fmla="*/ 1602 h 496"/>
                <a:gd name="T8" fmla="*/ 1404 w 520"/>
                <a:gd name="T9" fmla="*/ 1602 h 496"/>
                <a:gd name="T10" fmla="*/ 1484 w 520"/>
                <a:gd name="T11" fmla="*/ 1802 h 496"/>
                <a:gd name="T12" fmla="*/ 2020 w 520"/>
                <a:gd name="T13" fmla="*/ 1718 h 496"/>
                <a:gd name="T14" fmla="*/ 2185 w 520"/>
                <a:gd name="T15" fmla="*/ 782 h 496"/>
                <a:gd name="T16" fmla="*/ 1781 w 520"/>
                <a:gd name="T17" fmla="*/ 446 h 496"/>
                <a:gd name="T18" fmla="*/ 1807 w 520"/>
                <a:gd name="T19" fmla="*/ 186 h 496"/>
                <a:gd name="T20" fmla="*/ 1438 w 520"/>
                <a:gd name="T21" fmla="*/ 42 h 496"/>
                <a:gd name="T22" fmla="*/ 1344 w 520"/>
                <a:gd name="T23" fmla="*/ 268 h 496"/>
                <a:gd name="T24" fmla="*/ 1294 w 520"/>
                <a:gd name="T25" fmla="*/ 247 h 496"/>
                <a:gd name="T26" fmla="*/ 1302 w 520"/>
                <a:gd name="T27" fmla="*/ 0 h 496"/>
                <a:gd name="T28" fmla="*/ 904 w 520"/>
                <a:gd name="T29" fmla="*/ 0 h 496"/>
                <a:gd name="T30" fmla="*/ 870 w 520"/>
                <a:gd name="T31" fmla="*/ 355 h 496"/>
                <a:gd name="T32" fmla="*/ 663 w 520"/>
                <a:gd name="T33" fmla="*/ 144 h 496"/>
                <a:gd name="T34" fmla="*/ 307 w 520"/>
                <a:gd name="T35" fmla="*/ 191 h 49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0" h="496">
                  <a:moveTo>
                    <a:pt x="73" y="45"/>
                  </a:moveTo>
                  <a:cubicBezTo>
                    <a:pt x="73" y="45"/>
                    <a:pt x="117" y="95"/>
                    <a:pt x="95" y="108"/>
                  </a:cubicBezTo>
                  <a:cubicBezTo>
                    <a:pt x="74" y="121"/>
                    <a:pt x="15" y="148"/>
                    <a:pt x="0" y="171"/>
                  </a:cubicBezTo>
                  <a:cubicBezTo>
                    <a:pt x="126" y="380"/>
                    <a:pt x="126" y="380"/>
                    <a:pt x="126" y="380"/>
                  </a:cubicBezTo>
                  <a:cubicBezTo>
                    <a:pt x="126" y="380"/>
                    <a:pt x="319" y="210"/>
                    <a:pt x="334" y="380"/>
                  </a:cubicBezTo>
                  <a:cubicBezTo>
                    <a:pt x="334" y="380"/>
                    <a:pt x="327" y="412"/>
                    <a:pt x="353" y="428"/>
                  </a:cubicBezTo>
                  <a:cubicBezTo>
                    <a:pt x="379" y="445"/>
                    <a:pt x="452" y="496"/>
                    <a:pt x="481" y="408"/>
                  </a:cubicBezTo>
                  <a:cubicBezTo>
                    <a:pt x="510" y="320"/>
                    <a:pt x="520" y="186"/>
                    <a:pt x="520" y="186"/>
                  </a:cubicBezTo>
                  <a:cubicBezTo>
                    <a:pt x="520" y="186"/>
                    <a:pt x="440" y="113"/>
                    <a:pt x="424" y="106"/>
                  </a:cubicBezTo>
                  <a:cubicBezTo>
                    <a:pt x="407" y="99"/>
                    <a:pt x="418" y="59"/>
                    <a:pt x="430" y="44"/>
                  </a:cubicBezTo>
                  <a:cubicBezTo>
                    <a:pt x="342" y="10"/>
                    <a:pt x="342" y="10"/>
                    <a:pt x="342" y="10"/>
                  </a:cubicBezTo>
                  <a:cubicBezTo>
                    <a:pt x="342" y="10"/>
                    <a:pt x="326" y="35"/>
                    <a:pt x="320" y="64"/>
                  </a:cubicBezTo>
                  <a:cubicBezTo>
                    <a:pt x="317" y="78"/>
                    <a:pt x="308" y="73"/>
                    <a:pt x="308" y="59"/>
                  </a:cubicBezTo>
                  <a:cubicBezTo>
                    <a:pt x="308" y="44"/>
                    <a:pt x="310" y="0"/>
                    <a:pt x="310" y="0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227" y="71"/>
                    <a:pt x="207" y="84"/>
                  </a:cubicBezTo>
                  <a:cubicBezTo>
                    <a:pt x="184" y="99"/>
                    <a:pt x="161" y="42"/>
                    <a:pt x="158" y="34"/>
                  </a:cubicBezTo>
                  <a:lnTo>
                    <a:pt x="73" y="45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383">
              <a:extLst>
                <a:ext uri="{FF2B5EF4-FFF2-40B4-BE49-F238E27FC236}">
                  <a16:creationId xmlns:a16="http://schemas.microsoft.com/office/drawing/2014/main" id="{B5AA920C-7FA5-4562-A147-E6AE26AC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873"/>
              <a:ext cx="142" cy="58"/>
            </a:xfrm>
            <a:custGeom>
              <a:avLst/>
              <a:gdLst>
                <a:gd name="T0" fmla="*/ 365 w 88"/>
                <a:gd name="T1" fmla="*/ 63 h 36"/>
                <a:gd name="T2" fmla="*/ 192 w 88"/>
                <a:gd name="T3" fmla="*/ 145 h 36"/>
                <a:gd name="T4" fmla="*/ 5 w 88"/>
                <a:gd name="T5" fmla="*/ 90 h 36"/>
                <a:gd name="T6" fmla="*/ 179 w 88"/>
                <a:gd name="T7" fmla="*/ 8 h 36"/>
                <a:gd name="T8" fmla="*/ 365 w 88"/>
                <a:gd name="T9" fmla="*/ 6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6">
                  <a:moveTo>
                    <a:pt x="87" y="15"/>
                  </a:moveTo>
                  <a:cubicBezTo>
                    <a:pt x="88" y="24"/>
                    <a:pt x="69" y="33"/>
                    <a:pt x="46" y="35"/>
                  </a:cubicBezTo>
                  <a:cubicBezTo>
                    <a:pt x="22" y="36"/>
                    <a:pt x="2" y="31"/>
                    <a:pt x="1" y="22"/>
                  </a:cubicBezTo>
                  <a:cubicBezTo>
                    <a:pt x="0" y="13"/>
                    <a:pt x="19" y="4"/>
                    <a:pt x="43" y="2"/>
                  </a:cubicBezTo>
                  <a:cubicBezTo>
                    <a:pt x="67" y="0"/>
                    <a:pt x="87" y="6"/>
                    <a:pt x="87" y="15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384">
              <a:extLst>
                <a:ext uri="{FF2B5EF4-FFF2-40B4-BE49-F238E27FC236}">
                  <a16:creationId xmlns:a16="http://schemas.microsoft.com/office/drawing/2014/main" id="{1E5AEFE6-5F74-4A24-8DA7-5E4DB0963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82"/>
              <a:ext cx="112" cy="41"/>
            </a:xfrm>
            <a:custGeom>
              <a:avLst/>
              <a:gdLst>
                <a:gd name="T0" fmla="*/ 295 w 69"/>
                <a:gd name="T1" fmla="*/ 43 h 25"/>
                <a:gd name="T2" fmla="*/ 151 w 69"/>
                <a:gd name="T3" fmla="*/ 105 h 25"/>
                <a:gd name="T4" fmla="*/ 0 w 69"/>
                <a:gd name="T5" fmla="*/ 67 h 25"/>
                <a:gd name="T6" fmla="*/ 144 w 69"/>
                <a:gd name="T7" fmla="*/ 5 h 25"/>
                <a:gd name="T8" fmla="*/ 295 w 69"/>
                <a:gd name="T9" fmla="*/ 4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5">
                  <a:moveTo>
                    <a:pt x="69" y="10"/>
                  </a:moveTo>
                  <a:cubicBezTo>
                    <a:pt x="69" y="16"/>
                    <a:pt x="54" y="22"/>
                    <a:pt x="35" y="24"/>
                  </a:cubicBezTo>
                  <a:cubicBezTo>
                    <a:pt x="17" y="25"/>
                    <a:pt x="1" y="21"/>
                    <a:pt x="0" y="15"/>
                  </a:cubicBezTo>
                  <a:cubicBezTo>
                    <a:pt x="0" y="9"/>
                    <a:pt x="15" y="3"/>
                    <a:pt x="34" y="1"/>
                  </a:cubicBezTo>
                  <a:cubicBezTo>
                    <a:pt x="53" y="0"/>
                    <a:pt x="68" y="4"/>
                    <a:pt x="69" y="10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Oval 385">
              <a:extLst>
                <a:ext uri="{FF2B5EF4-FFF2-40B4-BE49-F238E27FC236}">
                  <a16:creationId xmlns:a16="http://schemas.microsoft.com/office/drawing/2014/main" id="{306322B4-C007-4318-83A8-10D139663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" y="816"/>
              <a:ext cx="153" cy="47"/>
            </a:xfrm>
            <a:prstGeom prst="ellipse">
              <a:avLst/>
            </a:pr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5" name="Oval 386">
              <a:extLst>
                <a:ext uri="{FF2B5EF4-FFF2-40B4-BE49-F238E27FC236}">
                  <a16:creationId xmlns:a16="http://schemas.microsoft.com/office/drawing/2014/main" id="{D771806E-65BE-4B4E-AFEA-54F143DDE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826"/>
              <a:ext cx="123" cy="29"/>
            </a:xfrm>
            <a:prstGeom prst="ellipse">
              <a:avLst/>
            </a:pr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796" name="Freeform 387">
              <a:extLst>
                <a:ext uri="{FF2B5EF4-FFF2-40B4-BE49-F238E27FC236}">
                  <a16:creationId xmlns:a16="http://schemas.microsoft.com/office/drawing/2014/main" id="{434C54AE-31C9-4185-B686-836CDCD20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845"/>
              <a:ext cx="151" cy="78"/>
            </a:xfrm>
            <a:custGeom>
              <a:avLst/>
              <a:gdLst>
                <a:gd name="T0" fmla="*/ 378 w 94"/>
                <a:gd name="T1" fmla="*/ 172 h 48"/>
                <a:gd name="T2" fmla="*/ 173 w 94"/>
                <a:gd name="T3" fmla="*/ 166 h 48"/>
                <a:gd name="T4" fmla="*/ 8 w 94"/>
                <a:gd name="T5" fmla="*/ 39 h 48"/>
                <a:gd name="T6" fmla="*/ 217 w 94"/>
                <a:gd name="T7" fmla="*/ 39 h 48"/>
                <a:gd name="T8" fmla="*/ 378 w 94"/>
                <a:gd name="T9" fmla="*/ 17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48">
                  <a:moveTo>
                    <a:pt x="91" y="40"/>
                  </a:moveTo>
                  <a:cubicBezTo>
                    <a:pt x="88" y="48"/>
                    <a:pt x="66" y="48"/>
                    <a:pt x="42" y="39"/>
                  </a:cubicBezTo>
                  <a:cubicBezTo>
                    <a:pt x="17" y="31"/>
                    <a:pt x="0" y="17"/>
                    <a:pt x="2" y="9"/>
                  </a:cubicBezTo>
                  <a:cubicBezTo>
                    <a:pt x="5" y="0"/>
                    <a:pt x="28" y="0"/>
                    <a:pt x="52" y="9"/>
                  </a:cubicBezTo>
                  <a:cubicBezTo>
                    <a:pt x="77" y="18"/>
                    <a:pt x="94" y="31"/>
                    <a:pt x="91" y="40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388">
              <a:extLst>
                <a:ext uri="{FF2B5EF4-FFF2-40B4-BE49-F238E27FC236}">
                  <a16:creationId xmlns:a16="http://schemas.microsoft.com/office/drawing/2014/main" id="{DD1540BA-E17A-41CC-BE8F-62A5036F6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855"/>
              <a:ext cx="123" cy="58"/>
            </a:xfrm>
            <a:custGeom>
              <a:avLst/>
              <a:gdLst>
                <a:gd name="T0" fmla="*/ 314 w 76"/>
                <a:gd name="T1" fmla="*/ 131 h 36"/>
                <a:gd name="T2" fmla="*/ 149 w 76"/>
                <a:gd name="T3" fmla="*/ 114 h 36"/>
                <a:gd name="T4" fmla="*/ 8 w 76"/>
                <a:gd name="T5" fmla="*/ 21 h 36"/>
                <a:gd name="T6" fmla="*/ 173 w 76"/>
                <a:gd name="T7" fmla="*/ 39 h 36"/>
                <a:gd name="T8" fmla="*/ 314 w 76"/>
                <a:gd name="T9" fmla="*/ 1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6">
                  <a:moveTo>
                    <a:pt x="74" y="31"/>
                  </a:moveTo>
                  <a:cubicBezTo>
                    <a:pt x="72" y="36"/>
                    <a:pt x="55" y="34"/>
                    <a:pt x="35" y="27"/>
                  </a:cubicBezTo>
                  <a:cubicBezTo>
                    <a:pt x="15" y="20"/>
                    <a:pt x="0" y="11"/>
                    <a:pt x="2" y="5"/>
                  </a:cubicBezTo>
                  <a:cubicBezTo>
                    <a:pt x="4" y="0"/>
                    <a:pt x="22" y="2"/>
                    <a:pt x="41" y="9"/>
                  </a:cubicBezTo>
                  <a:cubicBezTo>
                    <a:pt x="61" y="16"/>
                    <a:pt x="76" y="25"/>
                    <a:pt x="74" y="31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389">
              <a:extLst>
                <a:ext uri="{FF2B5EF4-FFF2-40B4-BE49-F238E27FC236}">
                  <a16:creationId xmlns:a16="http://schemas.microsoft.com/office/drawing/2014/main" id="{75A15C95-7F6C-4E7F-8CC5-D8FD5F2A1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087"/>
              <a:ext cx="268" cy="388"/>
            </a:xfrm>
            <a:custGeom>
              <a:avLst/>
              <a:gdLst>
                <a:gd name="T0" fmla="*/ 530 w 166"/>
                <a:gd name="T1" fmla="*/ 406 h 240"/>
                <a:gd name="T2" fmla="*/ 602 w 166"/>
                <a:gd name="T3" fmla="*/ 959 h 240"/>
                <a:gd name="T4" fmla="*/ 170 w 166"/>
                <a:gd name="T5" fmla="*/ 609 h 240"/>
                <a:gd name="T6" fmla="*/ 102 w 166"/>
                <a:gd name="T7" fmla="*/ 55 h 240"/>
                <a:gd name="T8" fmla="*/ 530 w 166"/>
                <a:gd name="T9" fmla="*/ 40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240">
                  <a:moveTo>
                    <a:pt x="126" y="96"/>
                  </a:moveTo>
                  <a:cubicBezTo>
                    <a:pt x="159" y="156"/>
                    <a:pt x="166" y="214"/>
                    <a:pt x="143" y="227"/>
                  </a:cubicBezTo>
                  <a:cubicBezTo>
                    <a:pt x="119" y="240"/>
                    <a:pt x="73" y="203"/>
                    <a:pt x="40" y="144"/>
                  </a:cubicBezTo>
                  <a:cubicBezTo>
                    <a:pt x="7" y="85"/>
                    <a:pt x="0" y="26"/>
                    <a:pt x="24" y="13"/>
                  </a:cubicBezTo>
                  <a:cubicBezTo>
                    <a:pt x="47" y="0"/>
                    <a:pt x="93" y="37"/>
                    <a:pt x="126" y="96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390">
              <a:extLst>
                <a:ext uri="{FF2B5EF4-FFF2-40B4-BE49-F238E27FC236}">
                  <a16:creationId xmlns:a16="http://schemas.microsoft.com/office/drawing/2014/main" id="{DA5073DD-134E-4A1B-8906-318A5472C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126"/>
              <a:ext cx="214" cy="317"/>
            </a:xfrm>
            <a:custGeom>
              <a:avLst/>
              <a:gdLst>
                <a:gd name="T0" fmla="*/ 412 w 133"/>
                <a:gd name="T1" fmla="*/ 338 h 196"/>
                <a:gd name="T2" fmla="*/ 479 w 133"/>
                <a:gd name="T3" fmla="*/ 788 h 196"/>
                <a:gd name="T4" fmla="*/ 142 w 133"/>
                <a:gd name="T5" fmla="*/ 492 h 196"/>
                <a:gd name="T6" fmla="*/ 76 w 133"/>
                <a:gd name="T7" fmla="*/ 42 h 196"/>
                <a:gd name="T8" fmla="*/ 412 w 133"/>
                <a:gd name="T9" fmla="*/ 338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96">
                  <a:moveTo>
                    <a:pt x="99" y="80"/>
                  </a:moveTo>
                  <a:cubicBezTo>
                    <a:pt x="125" y="129"/>
                    <a:pt x="133" y="176"/>
                    <a:pt x="115" y="186"/>
                  </a:cubicBezTo>
                  <a:cubicBezTo>
                    <a:pt x="97" y="196"/>
                    <a:pt x="61" y="164"/>
                    <a:pt x="34" y="116"/>
                  </a:cubicBezTo>
                  <a:cubicBezTo>
                    <a:pt x="7" y="67"/>
                    <a:pt x="0" y="20"/>
                    <a:pt x="18" y="10"/>
                  </a:cubicBezTo>
                  <a:cubicBezTo>
                    <a:pt x="35" y="0"/>
                    <a:pt x="72" y="32"/>
                    <a:pt x="99" y="80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391">
              <a:extLst>
                <a:ext uri="{FF2B5EF4-FFF2-40B4-BE49-F238E27FC236}">
                  <a16:creationId xmlns:a16="http://schemas.microsoft.com/office/drawing/2014/main" id="{B951893B-14EE-44FC-BBEE-892708C29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191"/>
              <a:ext cx="515" cy="823"/>
            </a:xfrm>
            <a:custGeom>
              <a:avLst/>
              <a:gdLst>
                <a:gd name="T0" fmla="*/ 289 w 319"/>
                <a:gd name="T1" fmla="*/ 0 h 510"/>
                <a:gd name="T2" fmla="*/ 266 w 319"/>
                <a:gd name="T3" fmla="*/ 747 h 510"/>
                <a:gd name="T4" fmla="*/ 149 w 319"/>
                <a:gd name="T5" fmla="*/ 1226 h 510"/>
                <a:gd name="T6" fmla="*/ 739 w 319"/>
                <a:gd name="T7" fmla="*/ 1812 h 510"/>
                <a:gd name="T8" fmla="*/ 1329 w 319"/>
                <a:gd name="T9" fmla="*/ 1378 h 510"/>
                <a:gd name="T10" fmla="*/ 1280 w 319"/>
                <a:gd name="T11" fmla="*/ 1009 h 510"/>
                <a:gd name="T12" fmla="*/ 1342 w 319"/>
                <a:gd name="T13" fmla="*/ 0 h 510"/>
                <a:gd name="T14" fmla="*/ 289 w 319"/>
                <a:gd name="T15" fmla="*/ 0 h 5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9" h="510">
                  <a:moveTo>
                    <a:pt x="69" y="0"/>
                  </a:moveTo>
                  <a:cubicBezTo>
                    <a:pt x="69" y="0"/>
                    <a:pt x="85" y="143"/>
                    <a:pt x="63" y="178"/>
                  </a:cubicBezTo>
                  <a:cubicBezTo>
                    <a:pt x="41" y="212"/>
                    <a:pt x="35" y="292"/>
                    <a:pt x="35" y="292"/>
                  </a:cubicBezTo>
                  <a:cubicBezTo>
                    <a:pt x="35" y="292"/>
                    <a:pt x="0" y="510"/>
                    <a:pt x="176" y="431"/>
                  </a:cubicBezTo>
                  <a:cubicBezTo>
                    <a:pt x="210" y="415"/>
                    <a:pt x="312" y="465"/>
                    <a:pt x="316" y="328"/>
                  </a:cubicBezTo>
                  <a:cubicBezTo>
                    <a:pt x="318" y="282"/>
                    <a:pt x="307" y="276"/>
                    <a:pt x="304" y="240"/>
                  </a:cubicBezTo>
                  <a:cubicBezTo>
                    <a:pt x="301" y="204"/>
                    <a:pt x="319" y="0"/>
                    <a:pt x="319" y="0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Oval 392">
              <a:extLst>
                <a:ext uri="{FF2B5EF4-FFF2-40B4-BE49-F238E27FC236}">
                  <a16:creationId xmlns:a16="http://schemas.microsoft.com/office/drawing/2014/main" id="{93CE0CA6-89DC-4EB8-A290-D5B4D1385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134"/>
              <a:ext cx="403" cy="115"/>
            </a:xfrm>
            <a:prstGeom prst="ellipse">
              <a:avLst/>
            </a:pr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02" name="Oval 393">
              <a:extLst>
                <a:ext uri="{FF2B5EF4-FFF2-40B4-BE49-F238E27FC236}">
                  <a16:creationId xmlns:a16="http://schemas.microsoft.com/office/drawing/2014/main" id="{CC34666E-6BB4-4B68-BE64-257C1C166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1147"/>
              <a:ext cx="326" cy="81"/>
            </a:xfrm>
            <a:prstGeom prst="ellipse">
              <a:avLst/>
            </a:prstGeom>
            <a:solidFill>
              <a:srgbClr val="44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03" name="Freeform 394">
              <a:extLst>
                <a:ext uri="{FF2B5EF4-FFF2-40B4-BE49-F238E27FC236}">
                  <a16:creationId xmlns:a16="http://schemas.microsoft.com/office/drawing/2014/main" id="{385D7975-DDC1-4E30-ABB3-08D2DB9F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131"/>
              <a:ext cx="326" cy="76"/>
            </a:xfrm>
            <a:custGeom>
              <a:avLst/>
              <a:gdLst>
                <a:gd name="T0" fmla="*/ 799 w 202"/>
                <a:gd name="T1" fmla="*/ 199 h 47"/>
                <a:gd name="T2" fmla="*/ 849 w 202"/>
                <a:gd name="T3" fmla="*/ 149 h 47"/>
                <a:gd name="T4" fmla="*/ 424 w 202"/>
                <a:gd name="T5" fmla="*/ 42 h 47"/>
                <a:gd name="T6" fmla="*/ 0 w 202"/>
                <a:gd name="T7" fmla="*/ 149 h 47"/>
                <a:gd name="T8" fmla="*/ 55 w 202"/>
                <a:gd name="T9" fmla="*/ 199 h 47"/>
                <a:gd name="T10" fmla="*/ 799 w 202"/>
                <a:gd name="T11" fmla="*/ 199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2" h="47">
                  <a:moveTo>
                    <a:pt x="190" y="47"/>
                  </a:moveTo>
                  <a:cubicBezTo>
                    <a:pt x="198" y="43"/>
                    <a:pt x="202" y="39"/>
                    <a:pt x="202" y="35"/>
                  </a:cubicBezTo>
                  <a:cubicBezTo>
                    <a:pt x="202" y="21"/>
                    <a:pt x="157" y="10"/>
                    <a:pt x="101" y="10"/>
                  </a:cubicBezTo>
                  <a:cubicBezTo>
                    <a:pt x="45" y="10"/>
                    <a:pt x="0" y="21"/>
                    <a:pt x="0" y="35"/>
                  </a:cubicBezTo>
                  <a:cubicBezTo>
                    <a:pt x="0" y="39"/>
                    <a:pt x="5" y="43"/>
                    <a:pt x="13" y="47"/>
                  </a:cubicBezTo>
                  <a:cubicBezTo>
                    <a:pt x="13" y="47"/>
                    <a:pt x="100" y="0"/>
                    <a:pt x="190" y="47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395">
              <a:extLst>
                <a:ext uri="{FF2B5EF4-FFF2-40B4-BE49-F238E27FC236}">
                  <a16:creationId xmlns:a16="http://schemas.microsoft.com/office/drawing/2014/main" id="{3D7DBDB1-139C-437C-BC18-DBD57C641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459"/>
              <a:ext cx="437" cy="460"/>
            </a:xfrm>
            <a:custGeom>
              <a:avLst/>
              <a:gdLst>
                <a:gd name="T0" fmla="*/ 0 w 271"/>
                <a:gd name="T1" fmla="*/ 255 h 285"/>
                <a:gd name="T2" fmla="*/ 76 w 271"/>
                <a:gd name="T3" fmla="*/ 50 h 285"/>
                <a:gd name="T4" fmla="*/ 611 w 271"/>
                <a:gd name="T5" fmla="*/ 321 h 285"/>
                <a:gd name="T6" fmla="*/ 939 w 271"/>
                <a:gd name="T7" fmla="*/ 875 h 285"/>
                <a:gd name="T8" fmla="*/ 1121 w 271"/>
                <a:gd name="T9" fmla="*/ 505 h 285"/>
                <a:gd name="T10" fmla="*/ 1137 w 271"/>
                <a:gd name="T11" fmla="*/ 576 h 285"/>
                <a:gd name="T12" fmla="*/ 1116 w 271"/>
                <a:gd name="T13" fmla="*/ 841 h 285"/>
                <a:gd name="T14" fmla="*/ 905 w 271"/>
                <a:gd name="T15" fmla="*/ 1198 h 285"/>
                <a:gd name="T16" fmla="*/ 506 w 271"/>
                <a:gd name="T17" fmla="*/ 1151 h 285"/>
                <a:gd name="T18" fmla="*/ 319 w 271"/>
                <a:gd name="T19" fmla="*/ 1060 h 285"/>
                <a:gd name="T20" fmla="*/ 343 w 271"/>
                <a:gd name="T21" fmla="*/ 437 h 285"/>
                <a:gd name="T22" fmla="*/ 0 w 271"/>
                <a:gd name="T23" fmla="*/ 255 h 2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1" h="285">
                  <a:moveTo>
                    <a:pt x="0" y="61"/>
                  </a:moveTo>
                  <a:cubicBezTo>
                    <a:pt x="0" y="61"/>
                    <a:pt x="11" y="23"/>
                    <a:pt x="18" y="12"/>
                  </a:cubicBezTo>
                  <a:cubicBezTo>
                    <a:pt x="26" y="0"/>
                    <a:pt x="117" y="9"/>
                    <a:pt x="146" y="76"/>
                  </a:cubicBezTo>
                  <a:cubicBezTo>
                    <a:pt x="174" y="142"/>
                    <a:pt x="200" y="230"/>
                    <a:pt x="224" y="208"/>
                  </a:cubicBezTo>
                  <a:cubicBezTo>
                    <a:pt x="248" y="186"/>
                    <a:pt x="245" y="126"/>
                    <a:pt x="267" y="120"/>
                  </a:cubicBezTo>
                  <a:cubicBezTo>
                    <a:pt x="267" y="120"/>
                    <a:pt x="271" y="127"/>
                    <a:pt x="271" y="137"/>
                  </a:cubicBezTo>
                  <a:cubicBezTo>
                    <a:pt x="271" y="148"/>
                    <a:pt x="266" y="200"/>
                    <a:pt x="266" y="200"/>
                  </a:cubicBezTo>
                  <a:cubicBezTo>
                    <a:pt x="216" y="285"/>
                    <a:pt x="216" y="285"/>
                    <a:pt x="216" y="285"/>
                  </a:cubicBezTo>
                  <a:cubicBezTo>
                    <a:pt x="121" y="274"/>
                    <a:pt x="121" y="274"/>
                    <a:pt x="121" y="274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82" y="104"/>
                    <a:pt x="82" y="104"/>
                    <a:pt x="82" y="104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81B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396">
              <a:extLst>
                <a:ext uri="{FF2B5EF4-FFF2-40B4-BE49-F238E27FC236}">
                  <a16:creationId xmlns:a16="http://schemas.microsoft.com/office/drawing/2014/main" id="{ABD0EB81-751B-4B41-A674-D4D5B6509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191"/>
              <a:ext cx="513" cy="823"/>
            </a:xfrm>
            <a:custGeom>
              <a:avLst/>
              <a:gdLst>
                <a:gd name="T0" fmla="*/ 289 w 318"/>
                <a:gd name="T1" fmla="*/ 0 h 510"/>
                <a:gd name="T2" fmla="*/ 260 w 318"/>
                <a:gd name="T3" fmla="*/ 747 h 510"/>
                <a:gd name="T4" fmla="*/ 144 w 318"/>
                <a:gd name="T5" fmla="*/ 1226 h 510"/>
                <a:gd name="T6" fmla="*/ 734 w 318"/>
                <a:gd name="T7" fmla="*/ 1812 h 510"/>
                <a:gd name="T8" fmla="*/ 1328 w 318"/>
                <a:gd name="T9" fmla="*/ 1378 h 510"/>
                <a:gd name="T10" fmla="*/ 1273 w 318"/>
                <a:gd name="T11" fmla="*/ 1009 h 510"/>
                <a:gd name="T12" fmla="*/ 1336 w 318"/>
                <a:gd name="T13" fmla="*/ 0 h 5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510">
                  <a:moveTo>
                    <a:pt x="69" y="0"/>
                  </a:moveTo>
                  <a:cubicBezTo>
                    <a:pt x="69" y="0"/>
                    <a:pt x="84" y="143"/>
                    <a:pt x="62" y="178"/>
                  </a:cubicBezTo>
                  <a:cubicBezTo>
                    <a:pt x="40" y="212"/>
                    <a:pt x="34" y="292"/>
                    <a:pt x="34" y="292"/>
                  </a:cubicBezTo>
                  <a:cubicBezTo>
                    <a:pt x="34" y="292"/>
                    <a:pt x="0" y="510"/>
                    <a:pt x="175" y="431"/>
                  </a:cubicBezTo>
                  <a:cubicBezTo>
                    <a:pt x="209" y="415"/>
                    <a:pt x="311" y="465"/>
                    <a:pt x="316" y="328"/>
                  </a:cubicBezTo>
                  <a:cubicBezTo>
                    <a:pt x="317" y="282"/>
                    <a:pt x="306" y="276"/>
                    <a:pt x="303" y="240"/>
                  </a:cubicBezTo>
                  <a:cubicBezTo>
                    <a:pt x="300" y="204"/>
                    <a:pt x="318" y="0"/>
                    <a:pt x="318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Oval 397">
              <a:extLst>
                <a:ext uri="{FF2B5EF4-FFF2-40B4-BE49-F238E27FC236}">
                  <a16:creationId xmlns:a16="http://schemas.microsoft.com/office/drawing/2014/main" id="{171414CD-11ED-43FD-BA07-B58076462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6" y="1134"/>
              <a:ext cx="402" cy="115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07" name="Oval 398">
              <a:extLst>
                <a:ext uri="{FF2B5EF4-FFF2-40B4-BE49-F238E27FC236}">
                  <a16:creationId xmlns:a16="http://schemas.microsoft.com/office/drawing/2014/main" id="{BD13ED6E-8DAB-4CDD-BBAF-C020AEDAF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" y="1147"/>
              <a:ext cx="324" cy="81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08" name="Freeform 399">
              <a:extLst>
                <a:ext uri="{FF2B5EF4-FFF2-40B4-BE49-F238E27FC236}">
                  <a16:creationId xmlns:a16="http://schemas.microsoft.com/office/drawing/2014/main" id="{EFE47BE0-7045-4DF7-B03F-369101A39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003"/>
              <a:ext cx="1868" cy="1456"/>
            </a:xfrm>
            <a:custGeom>
              <a:avLst/>
              <a:gdLst>
                <a:gd name="T0" fmla="*/ 1575 w 1159"/>
                <a:gd name="T1" fmla="*/ 0 h 902"/>
                <a:gd name="T2" fmla="*/ 1083 w 1159"/>
                <a:gd name="T3" fmla="*/ 573 h 902"/>
                <a:gd name="T4" fmla="*/ 514 w 1159"/>
                <a:gd name="T5" fmla="*/ 2851 h 902"/>
                <a:gd name="T6" fmla="*/ 650 w 1159"/>
                <a:gd name="T7" fmla="*/ 3036 h 902"/>
                <a:gd name="T8" fmla="*/ 699 w 1159"/>
                <a:gd name="T9" fmla="*/ 3096 h 902"/>
                <a:gd name="T10" fmla="*/ 1763 w 1159"/>
                <a:gd name="T11" fmla="*/ 3479 h 902"/>
                <a:gd name="T12" fmla="*/ 3813 w 1159"/>
                <a:gd name="T13" fmla="*/ 3669 h 902"/>
                <a:gd name="T14" fmla="*/ 4790 w 1159"/>
                <a:gd name="T15" fmla="*/ 2515 h 902"/>
                <a:gd name="T16" fmla="*/ 1575 w 1159"/>
                <a:gd name="T17" fmla="*/ 0 h 9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9" h="902">
                  <a:moveTo>
                    <a:pt x="376" y="0"/>
                  </a:moveTo>
                  <a:cubicBezTo>
                    <a:pt x="376" y="0"/>
                    <a:pt x="324" y="93"/>
                    <a:pt x="259" y="136"/>
                  </a:cubicBezTo>
                  <a:cubicBezTo>
                    <a:pt x="195" y="179"/>
                    <a:pt x="0" y="497"/>
                    <a:pt x="123" y="678"/>
                  </a:cubicBezTo>
                  <a:cubicBezTo>
                    <a:pt x="134" y="694"/>
                    <a:pt x="145" y="709"/>
                    <a:pt x="155" y="722"/>
                  </a:cubicBezTo>
                  <a:cubicBezTo>
                    <a:pt x="159" y="727"/>
                    <a:pt x="164" y="731"/>
                    <a:pt x="167" y="736"/>
                  </a:cubicBezTo>
                  <a:cubicBezTo>
                    <a:pt x="207" y="825"/>
                    <a:pt x="329" y="838"/>
                    <a:pt x="421" y="827"/>
                  </a:cubicBezTo>
                  <a:cubicBezTo>
                    <a:pt x="527" y="814"/>
                    <a:pt x="741" y="902"/>
                    <a:pt x="911" y="872"/>
                  </a:cubicBezTo>
                  <a:cubicBezTo>
                    <a:pt x="1082" y="842"/>
                    <a:pt x="1159" y="799"/>
                    <a:pt x="1144" y="598"/>
                  </a:cubicBezTo>
                  <a:cubicBezTo>
                    <a:pt x="1129" y="397"/>
                    <a:pt x="503" y="0"/>
                    <a:pt x="376" y="0"/>
                  </a:cubicBezTo>
                  <a:close/>
                </a:path>
              </a:pathLst>
            </a:custGeom>
            <a:solidFill>
              <a:srgbClr val="F2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400">
              <a:extLst>
                <a:ext uri="{FF2B5EF4-FFF2-40B4-BE49-F238E27FC236}">
                  <a16:creationId xmlns:a16="http://schemas.microsoft.com/office/drawing/2014/main" id="{8C37D9B9-3B01-411B-810E-53993089C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101"/>
              <a:ext cx="1553" cy="1308"/>
            </a:xfrm>
            <a:custGeom>
              <a:avLst/>
              <a:gdLst>
                <a:gd name="T0" fmla="*/ 156 w 964"/>
                <a:gd name="T1" fmla="*/ 2795 h 810"/>
                <a:gd name="T2" fmla="*/ 514 w 964"/>
                <a:gd name="T3" fmla="*/ 2850 h 810"/>
                <a:gd name="T4" fmla="*/ 1054 w 964"/>
                <a:gd name="T5" fmla="*/ 2488 h 810"/>
                <a:gd name="T6" fmla="*/ 1266 w 964"/>
                <a:gd name="T7" fmla="*/ 2422 h 810"/>
                <a:gd name="T8" fmla="*/ 931 w 964"/>
                <a:gd name="T9" fmla="*/ 2224 h 810"/>
                <a:gd name="T10" fmla="*/ 377 w 964"/>
                <a:gd name="T11" fmla="*/ 2287 h 810"/>
                <a:gd name="T12" fmla="*/ 815 w 964"/>
                <a:gd name="T13" fmla="*/ 2159 h 810"/>
                <a:gd name="T14" fmla="*/ 1033 w 964"/>
                <a:gd name="T15" fmla="*/ 2219 h 810"/>
                <a:gd name="T16" fmla="*/ 1435 w 964"/>
                <a:gd name="T17" fmla="*/ 2308 h 810"/>
                <a:gd name="T18" fmla="*/ 1758 w 964"/>
                <a:gd name="T19" fmla="*/ 1917 h 810"/>
                <a:gd name="T20" fmla="*/ 1113 w 964"/>
                <a:gd name="T21" fmla="*/ 772 h 810"/>
                <a:gd name="T22" fmla="*/ 978 w 964"/>
                <a:gd name="T23" fmla="*/ 767 h 810"/>
                <a:gd name="T24" fmla="*/ 623 w 964"/>
                <a:gd name="T25" fmla="*/ 924 h 810"/>
                <a:gd name="T26" fmla="*/ 226 w 964"/>
                <a:gd name="T27" fmla="*/ 1426 h 810"/>
                <a:gd name="T28" fmla="*/ 0 w 964"/>
                <a:gd name="T29" fmla="*/ 1600 h 810"/>
                <a:gd name="T30" fmla="*/ 205 w 964"/>
                <a:gd name="T31" fmla="*/ 1395 h 810"/>
                <a:gd name="T32" fmla="*/ 522 w 964"/>
                <a:gd name="T33" fmla="*/ 911 h 810"/>
                <a:gd name="T34" fmla="*/ 883 w 964"/>
                <a:gd name="T35" fmla="*/ 704 h 810"/>
                <a:gd name="T36" fmla="*/ 1129 w 964"/>
                <a:gd name="T37" fmla="*/ 26 h 810"/>
                <a:gd name="T38" fmla="*/ 1220 w 964"/>
                <a:gd name="T39" fmla="*/ 0 h 810"/>
                <a:gd name="T40" fmla="*/ 1405 w 964"/>
                <a:gd name="T41" fmla="*/ 539 h 810"/>
                <a:gd name="T42" fmla="*/ 2286 w 964"/>
                <a:gd name="T43" fmla="*/ 2035 h 810"/>
                <a:gd name="T44" fmla="*/ 3559 w 964"/>
                <a:gd name="T45" fmla="*/ 2290 h 810"/>
                <a:gd name="T46" fmla="*/ 3939 w 964"/>
                <a:gd name="T47" fmla="*/ 2371 h 810"/>
                <a:gd name="T48" fmla="*/ 3599 w 964"/>
                <a:gd name="T49" fmla="*/ 2656 h 810"/>
                <a:gd name="T50" fmla="*/ 3380 w 964"/>
                <a:gd name="T51" fmla="*/ 3041 h 810"/>
                <a:gd name="T52" fmla="*/ 3059 w 964"/>
                <a:gd name="T53" fmla="*/ 3410 h 810"/>
                <a:gd name="T54" fmla="*/ 3253 w 964"/>
                <a:gd name="T55" fmla="*/ 3067 h 810"/>
                <a:gd name="T56" fmla="*/ 3488 w 964"/>
                <a:gd name="T57" fmla="*/ 2724 h 810"/>
                <a:gd name="T58" fmla="*/ 2964 w 964"/>
                <a:gd name="T59" fmla="*/ 2498 h 810"/>
                <a:gd name="T60" fmla="*/ 2102 w 964"/>
                <a:gd name="T61" fmla="*/ 2185 h 810"/>
                <a:gd name="T62" fmla="*/ 1732 w 964"/>
                <a:gd name="T63" fmla="*/ 2312 h 810"/>
                <a:gd name="T64" fmla="*/ 952 w 964"/>
                <a:gd name="T65" fmla="*/ 2656 h 810"/>
                <a:gd name="T66" fmla="*/ 179 w 964"/>
                <a:gd name="T67" fmla="*/ 2868 h 8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4" h="810">
                  <a:moveTo>
                    <a:pt x="37" y="664"/>
                  </a:moveTo>
                  <a:cubicBezTo>
                    <a:pt x="53" y="673"/>
                    <a:pt x="80" y="681"/>
                    <a:pt x="123" y="677"/>
                  </a:cubicBezTo>
                  <a:cubicBezTo>
                    <a:pt x="213" y="667"/>
                    <a:pt x="190" y="620"/>
                    <a:pt x="252" y="591"/>
                  </a:cubicBezTo>
                  <a:cubicBezTo>
                    <a:pt x="278" y="579"/>
                    <a:pt x="303" y="575"/>
                    <a:pt x="303" y="575"/>
                  </a:cubicBezTo>
                  <a:cubicBezTo>
                    <a:pt x="303" y="575"/>
                    <a:pt x="247" y="568"/>
                    <a:pt x="223" y="528"/>
                  </a:cubicBezTo>
                  <a:cubicBezTo>
                    <a:pt x="199" y="489"/>
                    <a:pt x="141" y="614"/>
                    <a:pt x="90" y="543"/>
                  </a:cubicBezTo>
                  <a:cubicBezTo>
                    <a:pt x="90" y="543"/>
                    <a:pt x="122" y="586"/>
                    <a:pt x="195" y="513"/>
                  </a:cubicBezTo>
                  <a:cubicBezTo>
                    <a:pt x="206" y="502"/>
                    <a:pt x="223" y="494"/>
                    <a:pt x="247" y="527"/>
                  </a:cubicBezTo>
                  <a:cubicBezTo>
                    <a:pt x="270" y="559"/>
                    <a:pt x="328" y="554"/>
                    <a:pt x="343" y="548"/>
                  </a:cubicBezTo>
                  <a:cubicBezTo>
                    <a:pt x="343" y="548"/>
                    <a:pt x="474" y="516"/>
                    <a:pt x="420" y="455"/>
                  </a:cubicBezTo>
                  <a:cubicBezTo>
                    <a:pt x="420" y="455"/>
                    <a:pt x="279" y="349"/>
                    <a:pt x="266" y="183"/>
                  </a:cubicBezTo>
                  <a:cubicBezTo>
                    <a:pt x="265" y="170"/>
                    <a:pt x="251" y="166"/>
                    <a:pt x="234" y="182"/>
                  </a:cubicBezTo>
                  <a:cubicBezTo>
                    <a:pt x="217" y="198"/>
                    <a:pt x="185" y="206"/>
                    <a:pt x="149" y="219"/>
                  </a:cubicBezTo>
                  <a:cubicBezTo>
                    <a:pt x="67" y="247"/>
                    <a:pt x="94" y="307"/>
                    <a:pt x="54" y="339"/>
                  </a:cubicBezTo>
                  <a:cubicBezTo>
                    <a:pt x="44" y="347"/>
                    <a:pt x="11" y="359"/>
                    <a:pt x="0" y="380"/>
                  </a:cubicBezTo>
                  <a:cubicBezTo>
                    <a:pt x="0" y="380"/>
                    <a:pt x="13" y="350"/>
                    <a:pt x="49" y="331"/>
                  </a:cubicBezTo>
                  <a:cubicBezTo>
                    <a:pt x="79" y="316"/>
                    <a:pt x="59" y="249"/>
                    <a:pt x="125" y="216"/>
                  </a:cubicBezTo>
                  <a:cubicBezTo>
                    <a:pt x="192" y="183"/>
                    <a:pt x="189" y="192"/>
                    <a:pt x="211" y="167"/>
                  </a:cubicBezTo>
                  <a:cubicBezTo>
                    <a:pt x="234" y="142"/>
                    <a:pt x="261" y="78"/>
                    <a:pt x="270" y="6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0"/>
                    <a:pt x="338" y="40"/>
                    <a:pt x="336" y="128"/>
                  </a:cubicBezTo>
                  <a:cubicBezTo>
                    <a:pt x="334" y="217"/>
                    <a:pt x="390" y="379"/>
                    <a:pt x="547" y="483"/>
                  </a:cubicBezTo>
                  <a:cubicBezTo>
                    <a:pt x="704" y="586"/>
                    <a:pt x="805" y="556"/>
                    <a:pt x="851" y="544"/>
                  </a:cubicBezTo>
                  <a:cubicBezTo>
                    <a:pt x="898" y="532"/>
                    <a:pt x="964" y="536"/>
                    <a:pt x="942" y="563"/>
                  </a:cubicBezTo>
                  <a:cubicBezTo>
                    <a:pt x="920" y="590"/>
                    <a:pt x="835" y="594"/>
                    <a:pt x="861" y="631"/>
                  </a:cubicBezTo>
                  <a:cubicBezTo>
                    <a:pt x="895" y="677"/>
                    <a:pt x="842" y="710"/>
                    <a:pt x="808" y="722"/>
                  </a:cubicBezTo>
                  <a:cubicBezTo>
                    <a:pt x="773" y="734"/>
                    <a:pt x="784" y="810"/>
                    <a:pt x="732" y="810"/>
                  </a:cubicBezTo>
                  <a:cubicBezTo>
                    <a:pt x="732" y="810"/>
                    <a:pt x="764" y="797"/>
                    <a:pt x="778" y="728"/>
                  </a:cubicBezTo>
                  <a:cubicBezTo>
                    <a:pt x="784" y="701"/>
                    <a:pt x="861" y="701"/>
                    <a:pt x="834" y="647"/>
                  </a:cubicBezTo>
                  <a:cubicBezTo>
                    <a:pt x="800" y="578"/>
                    <a:pt x="773" y="601"/>
                    <a:pt x="709" y="593"/>
                  </a:cubicBezTo>
                  <a:cubicBezTo>
                    <a:pt x="645" y="586"/>
                    <a:pt x="526" y="532"/>
                    <a:pt x="503" y="519"/>
                  </a:cubicBezTo>
                  <a:cubicBezTo>
                    <a:pt x="482" y="508"/>
                    <a:pt x="457" y="510"/>
                    <a:pt x="414" y="549"/>
                  </a:cubicBezTo>
                  <a:cubicBezTo>
                    <a:pt x="369" y="590"/>
                    <a:pt x="257" y="581"/>
                    <a:pt x="228" y="631"/>
                  </a:cubicBezTo>
                  <a:cubicBezTo>
                    <a:pt x="196" y="685"/>
                    <a:pt x="113" y="713"/>
                    <a:pt x="43" y="681"/>
                  </a:cubicBezTo>
                </a:path>
              </a:pathLst>
            </a:custGeom>
            <a:solidFill>
              <a:srgbClr val="D3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401">
              <a:extLst>
                <a:ext uri="{FF2B5EF4-FFF2-40B4-BE49-F238E27FC236}">
                  <a16:creationId xmlns:a16="http://schemas.microsoft.com/office/drawing/2014/main" id="{A4DFAAD7-68B2-4E85-AB5C-1CA55B99C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082"/>
              <a:ext cx="1544" cy="1329"/>
            </a:xfrm>
            <a:custGeom>
              <a:avLst/>
              <a:gdLst>
                <a:gd name="T0" fmla="*/ 1231 w 958"/>
                <a:gd name="T1" fmla="*/ 0 h 823"/>
                <a:gd name="T2" fmla="*/ 1418 w 958"/>
                <a:gd name="T3" fmla="*/ 547 h 823"/>
                <a:gd name="T4" fmla="*/ 2314 w 958"/>
                <a:gd name="T5" fmla="*/ 2049 h 823"/>
                <a:gd name="T6" fmla="*/ 3605 w 958"/>
                <a:gd name="T7" fmla="*/ 2316 h 823"/>
                <a:gd name="T8" fmla="*/ 3915 w 958"/>
                <a:gd name="T9" fmla="*/ 2417 h 823"/>
                <a:gd name="T10" fmla="*/ 3647 w 958"/>
                <a:gd name="T11" fmla="*/ 2684 h 823"/>
                <a:gd name="T12" fmla="*/ 3415 w 958"/>
                <a:gd name="T13" fmla="*/ 3109 h 823"/>
                <a:gd name="T14" fmla="*/ 3073 w 958"/>
                <a:gd name="T15" fmla="*/ 3465 h 823"/>
                <a:gd name="T16" fmla="*/ 3291 w 958"/>
                <a:gd name="T17" fmla="*/ 3142 h 823"/>
                <a:gd name="T18" fmla="*/ 3533 w 958"/>
                <a:gd name="T19" fmla="*/ 2753 h 823"/>
                <a:gd name="T20" fmla="*/ 3003 w 958"/>
                <a:gd name="T21" fmla="*/ 2522 h 823"/>
                <a:gd name="T22" fmla="*/ 2127 w 958"/>
                <a:gd name="T23" fmla="*/ 2211 h 823"/>
                <a:gd name="T24" fmla="*/ 1750 w 958"/>
                <a:gd name="T25" fmla="*/ 2337 h 823"/>
                <a:gd name="T26" fmla="*/ 964 w 958"/>
                <a:gd name="T27" fmla="*/ 2684 h 823"/>
                <a:gd name="T28" fmla="*/ 158 w 958"/>
                <a:gd name="T29" fmla="*/ 2889 h 823"/>
                <a:gd name="T30" fmla="*/ 50 w 958"/>
                <a:gd name="T31" fmla="*/ 2724 h 823"/>
                <a:gd name="T32" fmla="*/ 519 w 958"/>
                <a:gd name="T33" fmla="*/ 2876 h 823"/>
                <a:gd name="T34" fmla="*/ 1062 w 958"/>
                <a:gd name="T35" fmla="*/ 2514 h 823"/>
                <a:gd name="T36" fmla="*/ 1278 w 958"/>
                <a:gd name="T37" fmla="*/ 2446 h 823"/>
                <a:gd name="T38" fmla="*/ 943 w 958"/>
                <a:gd name="T39" fmla="*/ 2248 h 823"/>
                <a:gd name="T40" fmla="*/ 377 w 958"/>
                <a:gd name="T41" fmla="*/ 2312 h 823"/>
                <a:gd name="T42" fmla="*/ 820 w 958"/>
                <a:gd name="T43" fmla="*/ 2185 h 823"/>
                <a:gd name="T44" fmla="*/ 1041 w 958"/>
                <a:gd name="T45" fmla="*/ 2245 h 823"/>
                <a:gd name="T46" fmla="*/ 1452 w 958"/>
                <a:gd name="T47" fmla="*/ 2333 h 823"/>
                <a:gd name="T48" fmla="*/ 1774 w 958"/>
                <a:gd name="T49" fmla="*/ 1933 h 823"/>
                <a:gd name="T50" fmla="*/ 1148 w 958"/>
                <a:gd name="T51" fmla="*/ 767 h 823"/>
                <a:gd name="T52" fmla="*/ 986 w 958"/>
                <a:gd name="T53" fmla="*/ 775 h 823"/>
                <a:gd name="T54" fmla="*/ 629 w 958"/>
                <a:gd name="T55" fmla="*/ 930 h 823"/>
                <a:gd name="T56" fmla="*/ 221 w 958"/>
                <a:gd name="T57" fmla="*/ 1445 h 823"/>
                <a:gd name="T58" fmla="*/ 8 w 958"/>
                <a:gd name="T59" fmla="*/ 1663 h 823"/>
                <a:gd name="T60" fmla="*/ 200 w 958"/>
                <a:gd name="T61" fmla="*/ 1411 h 823"/>
                <a:gd name="T62" fmla="*/ 527 w 958"/>
                <a:gd name="T63" fmla="*/ 917 h 823"/>
                <a:gd name="T64" fmla="*/ 891 w 958"/>
                <a:gd name="T65" fmla="*/ 712 h 823"/>
                <a:gd name="T66" fmla="*/ 1138 w 958"/>
                <a:gd name="T67" fmla="*/ 26 h 823"/>
                <a:gd name="T68" fmla="*/ 1231 w 958"/>
                <a:gd name="T69" fmla="*/ 0 h 8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58" h="823">
                  <a:moveTo>
                    <a:pt x="294" y="0"/>
                  </a:moveTo>
                  <a:cubicBezTo>
                    <a:pt x="294" y="0"/>
                    <a:pt x="342" y="40"/>
                    <a:pt x="339" y="130"/>
                  </a:cubicBezTo>
                  <a:cubicBezTo>
                    <a:pt x="337" y="219"/>
                    <a:pt x="394" y="383"/>
                    <a:pt x="553" y="487"/>
                  </a:cubicBezTo>
                  <a:cubicBezTo>
                    <a:pt x="712" y="592"/>
                    <a:pt x="814" y="562"/>
                    <a:pt x="861" y="550"/>
                  </a:cubicBezTo>
                  <a:cubicBezTo>
                    <a:pt x="908" y="537"/>
                    <a:pt x="958" y="547"/>
                    <a:pt x="935" y="574"/>
                  </a:cubicBezTo>
                  <a:cubicBezTo>
                    <a:pt x="913" y="602"/>
                    <a:pt x="836" y="590"/>
                    <a:pt x="871" y="637"/>
                  </a:cubicBezTo>
                  <a:cubicBezTo>
                    <a:pt x="906" y="684"/>
                    <a:pt x="850" y="725"/>
                    <a:pt x="816" y="738"/>
                  </a:cubicBezTo>
                  <a:cubicBezTo>
                    <a:pt x="781" y="750"/>
                    <a:pt x="786" y="823"/>
                    <a:pt x="734" y="823"/>
                  </a:cubicBezTo>
                  <a:cubicBezTo>
                    <a:pt x="734" y="823"/>
                    <a:pt x="772" y="815"/>
                    <a:pt x="786" y="746"/>
                  </a:cubicBezTo>
                  <a:cubicBezTo>
                    <a:pt x="792" y="719"/>
                    <a:pt x="878" y="723"/>
                    <a:pt x="844" y="654"/>
                  </a:cubicBezTo>
                  <a:cubicBezTo>
                    <a:pt x="809" y="584"/>
                    <a:pt x="781" y="607"/>
                    <a:pt x="717" y="599"/>
                  </a:cubicBezTo>
                  <a:cubicBezTo>
                    <a:pt x="652" y="592"/>
                    <a:pt x="531" y="537"/>
                    <a:pt x="508" y="525"/>
                  </a:cubicBezTo>
                  <a:cubicBezTo>
                    <a:pt x="487" y="514"/>
                    <a:pt x="461" y="516"/>
                    <a:pt x="418" y="555"/>
                  </a:cubicBezTo>
                  <a:cubicBezTo>
                    <a:pt x="372" y="596"/>
                    <a:pt x="259" y="587"/>
                    <a:pt x="230" y="637"/>
                  </a:cubicBezTo>
                  <a:cubicBezTo>
                    <a:pt x="197" y="693"/>
                    <a:pt x="110" y="721"/>
                    <a:pt x="38" y="686"/>
                  </a:cubicBezTo>
                  <a:cubicBezTo>
                    <a:pt x="10" y="672"/>
                    <a:pt x="0" y="646"/>
                    <a:pt x="12" y="647"/>
                  </a:cubicBezTo>
                  <a:cubicBezTo>
                    <a:pt x="12" y="647"/>
                    <a:pt x="32" y="693"/>
                    <a:pt x="124" y="683"/>
                  </a:cubicBezTo>
                  <a:cubicBezTo>
                    <a:pt x="215" y="673"/>
                    <a:pt x="191" y="626"/>
                    <a:pt x="254" y="597"/>
                  </a:cubicBezTo>
                  <a:cubicBezTo>
                    <a:pt x="280" y="585"/>
                    <a:pt x="305" y="581"/>
                    <a:pt x="305" y="581"/>
                  </a:cubicBezTo>
                  <a:cubicBezTo>
                    <a:pt x="305" y="581"/>
                    <a:pt x="249" y="574"/>
                    <a:pt x="225" y="534"/>
                  </a:cubicBezTo>
                  <a:cubicBezTo>
                    <a:pt x="201" y="493"/>
                    <a:pt x="142" y="620"/>
                    <a:pt x="90" y="549"/>
                  </a:cubicBezTo>
                  <a:cubicBezTo>
                    <a:pt x="90" y="549"/>
                    <a:pt x="123" y="592"/>
                    <a:pt x="196" y="519"/>
                  </a:cubicBezTo>
                  <a:cubicBezTo>
                    <a:pt x="207" y="507"/>
                    <a:pt x="225" y="499"/>
                    <a:pt x="249" y="533"/>
                  </a:cubicBezTo>
                  <a:cubicBezTo>
                    <a:pt x="272" y="564"/>
                    <a:pt x="331" y="560"/>
                    <a:pt x="347" y="554"/>
                  </a:cubicBezTo>
                  <a:cubicBezTo>
                    <a:pt x="347" y="554"/>
                    <a:pt x="479" y="522"/>
                    <a:pt x="424" y="459"/>
                  </a:cubicBezTo>
                  <a:cubicBezTo>
                    <a:pt x="424" y="459"/>
                    <a:pt x="287" y="350"/>
                    <a:pt x="274" y="182"/>
                  </a:cubicBezTo>
                  <a:cubicBezTo>
                    <a:pt x="273" y="169"/>
                    <a:pt x="253" y="168"/>
                    <a:pt x="236" y="184"/>
                  </a:cubicBezTo>
                  <a:cubicBezTo>
                    <a:pt x="219" y="200"/>
                    <a:pt x="186" y="209"/>
                    <a:pt x="150" y="221"/>
                  </a:cubicBezTo>
                  <a:cubicBezTo>
                    <a:pt x="67" y="249"/>
                    <a:pt x="94" y="310"/>
                    <a:pt x="53" y="343"/>
                  </a:cubicBezTo>
                  <a:cubicBezTo>
                    <a:pt x="43" y="351"/>
                    <a:pt x="8" y="370"/>
                    <a:pt x="2" y="395"/>
                  </a:cubicBezTo>
                  <a:cubicBezTo>
                    <a:pt x="2" y="395"/>
                    <a:pt x="3" y="373"/>
                    <a:pt x="48" y="335"/>
                  </a:cubicBezTo>
                  <a:cubicBezTo>
                    <a:pt x="74" y="313"/>
                    <a:pt x="58" y="251"/>
                    <a:pt x="126" y="218"/>
                  </a:cubicBezTo>
                  <a:cubicBezTo>
                    <a:pt x="193" y="185"/>
                    <a:pt x="190" y="194"/>
                    <a:pt x="213" y="169"/>
                  </a:cubicBezTo>
                  <a:cubicBezTo>
                    <a:pt x="236" y="144"/>
                    <a:pt x="263" y="78"/>
                    <a:pt x="272" y="6"/>
                  </a:cubicBezTo>
                  <a:lnTo>
                    <a:pt x="294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402">
              <a:extLst>
                <a:ext uri="{FF2B5EF4-FFF2-40B4-BE49-F238E27FC236}">
                  <a16:creationId xmlns:a16="http://schemas.microsoft.com/office/drawing/2014/main" id="{BFAC08DE-3E14-45C7-9694-E6B9432AD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103"/>
              <a:ext cx="1071" cy="961"/>
            </a:xfrm>
            <a:custGeom>
              <a:avLst/>
              <a:gdLst>
                <a:gd name="T0" fmla="*/ 21 w 665"/>
                <a:gd name="T1" fmla="*/ 0 h 595"/>
                <a:gd name="T2" fmla="*/ 13 w 665"/>
                <a:gd name="T3" fmla="*/ 81 h 595"/>
                <a:gd name="T4" fmla="*/ 124 w 665"/>
                <a:gd name="T5" fmla="*/ 212 h 595"/>
                <a:gd name="T6" fmla="*/ 327 w 665"/>
                <a:gd name="T7" fmla="*/ 1231 h 595"/>
                <a:gd name="T8" fmla="*/ 1942 w 665"/>
                <a:gd name="T9" fmla="*/ 2423 h 595"/>
                <a:gd name="T10" fmla="*/ 2778 w 665"/>
                <a:gd name="T11" fmla="*/ 2226 h 595"/>
                <a:gd name="T12" fmla="*/ 1007 w 665"/>
                <a:gd name="T13" fmla="*/ 1896 h 595"/>
                <a:gd name="T14" fmla="*/ 285 w 665"/>
                <a:gd name="T15" fmla="*/ 336 h 595"/>
                <a:gd name="T16" fmla="*/ 21 w 665"/>
                <a:gd name="T17" fmla="*/ 0 h 5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5" h="595">
                  <a:moveTo>
                    <a:pt x="5" y="0"/>
                  </a:moveTo>
                  <a:cubicBezTo>
                    <a:pt x="5" y="0"/>
                    <a:pt x="6" y="6"/>
                    <a:pt x="3" y="19"/>
                  </a:cubicBezTo>
                  <a:cubicBezTo>
                    <a:pt x="0" y="32"/>
                    <a:pt x="14" y="42"/>
                    <a:pt x="30" y="50"/>
                  </a:cubicBezTo>
                  <a:cubicBezTo>
                    <a:pt x="46" y="59"/>
                    <a:pt x="25" y="210"/>
                    <a:pt x="78" y="292"/>
                  </a:cubicBezTo>
                  <a:cubicBezTo>
                    <a:pt x="130" y="374"/>
                    <a:pt x="205" y="529"/>
                    <a:pt x="465" y="575"/>
                  </a:cubicBezTo>
                  <a:cubicBezTo>
                    <a:pt x="489" y="579"/>
                    <a:pt x="655" y="586"/>
                    <a:pt x="665" y="528"/>
                  </a:cubicBezTo>
                  <a:cubicBezTo>
                    <a:pt x="665" y="528"/>
                    <a:pt x="499" y="595"/>
                    <a:pt x="241" y="450"/>
                  </a:cubicBezTo>
                  <a:cubicBezTo>
                    <a:pt x="71" y="354"/>
                    <a:pt x="68" y="80"/>
                    <a:pt x="68" y="80"/>
                  </a:cubicBezTo>
                  <a:cubicBezTo>
                    <a:pt x="68" y="80"/>
                    <a:pt x="76" y="7"/>
                    <a:pt x="5" y="0"/>
                  </a:cubicBezTo>
                  <a:close/>
                </a:path>
              </a:pathLst>
            </a:custGeom>
            <a:solidFill>
              <a:srgbClr val="E2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403">
              <a:extLst>
                <a:ext uri="{FF2B5EF4-FFF2-40B4-BE49-F238E27FC236}">
                  <a16:creationId xmlns:a16="http://schemas.microsoft.com/office/drawing/2014/main" id="{C132A6BD-75D1-4D59-8DDE-4BF86580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514"/>
              <a:ext cx="2011" cy="1861"/>
            </a:xfrm>
            <a:custGeom>
              <a:avLst/>
              <a:gdLst>
                <a:gd name="T0" fmla="*/ 3845 w 1248"/>
                <a:gd name="T1" fmla="*/ 1064 h 1153"/>
                <a:gd name="T2" fmla="*/ 4277 w 1248"/>
                <a:gd name="T3" fmla="*/ 854 h 1153"/>
                <a:gd name="T4" fmla="*/ 4578 w 1248"/>
                <a:gd name="T5" fmla="*/ 391 h 1153"/>
                <a:gd name="T6" fmla="*/ 4687 w 1248"/>
                <a:gd name="T7" fmla="*/ 870 h 1153"/>
                <a:gd name="T8" fmla="*/ 4523 w 1248"/>
                <a:gd name="T9" fmla="*/ 3377 h 1153"/>
                <a:gd name="T10" fmla="*/ 4354 w 1248"/>
                <a:gd name="T11" fmla="*/ 3851 h 1153"/>
                <a:gd name="T12" fmla="*/ 4312 w 1248"/>
                <a:gd name="T13" fmla="*/ 4642 h 1153"/>
                <a:gd name="T14" fmla="*/ 3848 w 1248"/>
                <a:gd name="T15" fmla="*/ 4815 h 1153"/>
                <a:gd name="T16" fmla="*/ 3648 w 1248"/>
                <a:gd name="T17" fmla="*/ 4027 h 1153"/>
                <a:gd name="T18" fmla="*/ 3614 w 1248"/>
                <a:gd name="T19" fmla="*/ 4815 h 1153"/>
                <a:gd name="T20" fmla="*/ 3373 w 1248"/>
                <a:gd name="T21" fmla="*/ 4684 h 1153"/>
                <a:gd name="T22" fmla="*/ 3347 w 1248"/>
                <a:gd name="T23" fmla="*/ 4101 h 1153"/>
                <a:gd name="T24" fmla="*/ 2643 w 1248"/>
                <a:gd name="T25" fmla="*/ 3904 h 1153"/>
                <a:gd name="T26" fmla="*/ 556 w 1248"/>
                <a:gd name="T27" fmla="*/ 2410 h 1153"/>
                <a:gd name="T28" fmla="*/ 322 w 1248"/>
                <a:gd name="T29" fmla="*/ 1582 h 1153"/>
                <a:gd name="T30" fmla="*/ 382 w 1248"/>
                <a:gd name="T31" fmla="*/ 1077 h 1153"/>
                <a:gd name="T32" fmla="*/ 997 w 1248"/>
                <a:gd name="T33" fmla="*/ 573 h 1153"/>
                <a:gd name="T34" fmla="*/ 2171 w 1248"/>
                <a:gd name="T35" fmla="*/ 321 h 1153"/>
                <a:gd name="T36" fmla="*/ 3845 w 1248"/>
                <a:gd name="T37" fmla="*/ 1064 h 1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48" h="1153">
                  <a:moveTo>
                    <a:pt x="919" y="253"/>
                  </a:moveTo>
                  <a:cubicBezTo>
                    <a:pt x="919" y="253"/>
                    <a:pt x="999" y="237"/>
                    <a:pt x="1022" y="203"/>
                  </a:cubicBezTo>
                  <a:cubicBezTo>
                    <a:pt x="1045" y="168"/>
                    <a:pt x="1052" y="85"/>
                    <a:pt x="1094" y="93"/>
                  </a:cubicBezTo>
                  <a:cubicBezTo>
                    <a:pt x="1117" y="98"/>
                    <a:pt x="1078" y="145"/>
                    <a:pt x="1120" y="207"/>
                  </a:cubicBezTo>
                  <a:cubicBezTo>
                    <a:pt x="1163" y="270"/>
                    <a:pt x="1248" y="573"/>
                    <a:pt x="1081" y="803"/>
                  </a:cubicBezTo>
                  <a:cubicBezTo>
                    <a:pt x="1069" y="820"/>
                    <a:pt x="1069" y="859"/>
                    <a:pt x="1041" y="916"/>
                  </a:cubicBezTo>
                  <a:cubicBezTo>
                    <a:pt x="1027" y="944"/>
                    <a:pt x="1030" y="1087"/>
                    <a:pt x="1031" y="1104"/>
                  </a:cubicBezTo>
                  <a:cubicBezTo>
                    <a:pt x="1031" y="1104"/>
                    <a:pt x="997" y="1153"/>
                    <a:pt x="920" y="1145"/>
                  </a:cubicBezTo>
                  <a:cubicBezTo>
                    <a:pt x="920" y="1145"/>
                    <a:pt x="900" y="972"/>
                    <a:pt x="872" y="958"/>
                  </a:cubicBezTo>
                  <a:cubicBezTo>
                    <a:pt x="844" y="944"/>
                    <a:pt x="864" y="1145"/>
                    <a:pt x="864" y="1145"/>
                  </a:cubicBezTo>
                  <a:cubicBezTo>
                    <a:pt x="864" y="1145"/>
                    <a:pt x="823" y="1140"/>
                    <a:pt x="806" y="1114"/>
                  </a:cubicBezTo>
                  <a:cubicBezTo>
                    <a:pt x="806" y="1114"/>
                    <a:pt x="819" y="1016"/>
                    <a:pt x="800" y="975"/>
                  </a:cubicBezTo>
                  <a:cubicBezTo>
                    <a:pt x="781" y="934"/>
                    <a:pt x="788" y="880"/>
                    <a:pt x="632" y="929"/>
                  </a:cubicBezTo>
                  <a:cubicBezTo>
                    <a:pt x="476" y="978"/>
                    <a:pt x="179" y="787"/>
                    <a:pt x="133" y="573"/>
                  </a:cubicBezTo>
                  <a:cubicBezTo>
                    <a:pt x="113" y="481"/>
                    <a:pt x="153" y="412"/>
                    <a:pt x="77" y="376"/>
                  </a:cubicBezTo>
                  <a:cubicBezTo>
                    <a:pt x="0" y="339"/>
                    <a:pt x="22" y="288"/>
                    <a:pt x="91" y="256"/>
                  </a:cubicBezTo>
                  <a:cubicBezTo>
                    <a:pt x="160" y="223"/>
                    <a:pt x="151" y="140"/>
                    <a:pt x="238" y="136"/>
                  </a:cubicBezTo>
                  <a:cubicBezTo>
                    <a:pt x="274" y="134"/>
                    <a:pt x="407" y="0"/>
                    <a:pt x="519" y="76"/>
                  </a:cubicBezTo>
                  <a:cubicBezTo>
                    <a:pt x="632" y="152"/>
                    <a:pt x="699" y="273"/>
                    <a:pt x="919" y="253"/>
                  </a:cubicBezTo>
                  <a:close/>
                </a:path>
              </a:pathLst>
            </a:custGeom>
            <a:solidFill>
              <a:srgbClr val="C2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404">
              <a:extLst>
                <a:ext uri="{FF2B5EF4-FFF2-40B4-BE49-F238E27FC236}">
                  <a16:creationId xmlns:a16="http://schemas.microsoft.com/office/drawing/2014/main" id="{0DCC2EC2-7090-4A72-95CB-582B55BDB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403"/>
              <a:ext cx="200" cy="141"/>
            </a:xfrm>
            <a:custGeom>
              <a:avLst/>
              <a:gdLst>
                <a:gd name="T0" fmla="*/ 515 w 124"/>
                <a:gd name="T1" fmla="*/ 131 h 87"/>
                <a:gd name="T2" fmla="*/ 348 w 124"/>
                <a:gd name="T3" fmla="*/ 297 h 87"/>
                <a:gd name="T4" fmla="*/ 105 w 124"/>
                <a:gd name="T5" fmla="*/ 233 h 87"/>
                <a:gd name="T6" fmla="*/ 319 w 124"/>
                <a:gd name="T7" fmla="*/ 13 h 87"/>
                <a:gd name="T8" fmla="*/ 521 w 124"/>
                <a:gd name="T9" fmla="*/ 11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87">
                  <a:moveTo>
                    <a:pt x="123" y="31"/>
                  </a:moveTo>
                  <a:cubicBezTo>
                    <a:pt x="105" y="42"/>
                    <a:pt x="95" y="58"/>
                    <a:pt x="83" y="70"/>
                  </a:cubicBezTo>
                  <a:cubicBezTo>
                    <a:pt x="65" y="87"/>
                    <a:pt x="38" y="71"/>
                    <a:pt x="25" y="55"/>
                  </a:cubicBezTo>
                  <a:cubicBezTo>
                    <a:pt x="0" y="27"/>
                    <a:pt x="54" y="6"/>
                    <a:pt x="76" y="3"/>
                  </a:cubicBezTo>
                  <a:cubicBezTo>
                    <a:pt x="97" y="0"/>
                    <a:pt x="115" y="8"/>
                    <a:pt x="124" y="26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405">
              <a:extLst>
                <a:ext uri="{FF2B5EF4-FFF2-40B4-BE49-F238E27FC236}">
                  <a16:creationId xmlns:a16="http://schemas.microsoft.com/office/drawing/2014/main" id="{2F5023E6-5DBF-4B80-A699-CF179DC32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566"/>
              <a:ext cx="75" cy="504"/>
            </a:xfrm>
            <a:custGeom>
              <a:avLst/>
              <a:gdLst>
                <a:gd name="T0" fmla="*/ 129 w 47"/>
                <a:gd name="T1" fmla="*/ 1315 h 312"/>
                <a:gd name="T2" fmla="*/ 0 w 47"/>
                <a:gd name="T3" fmla="*/ 0 h 312"/>
                <a:gd name="T4" fmla="*/ 142 w 47"/>
                <a:gd name="T5" fmla="*/ 34 h 312"/>
                <a:gd name="T6" fmla="*/ 191 w 47"/>
                <a:gd name="T7" fmla="*/ 1299 h 312"/>
                <a:gd name="T8" fmla="*/ 129 w 47"/>
                <a:gd name="T9" fmla="*/ 1315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12">
                  <a:moveTo>
                    <a:pt x="32" y="312"/>
                  </a:moveTo>
                  <a:cubicBezTo>
                    <a:pt x="32" y="312"/>
                    <a:pt x="22" y="52"/>
                    <a:pt x="0" y="0"/>
                  </a:cubicBezTo>
                  <a:cubicBezTo>
                    <a:pt x="0" y="0"/>
                    <a:pt x="16" y="5"/>
                    <a:pt x="35" y="8"/>
                  </a:cubicBezTo>
                  <a:cubicBezTo>
                    <a:pt x="35" y="8"/>
                    <a:pt x="28" y="269"/>
                    <a:pt x="47" y="308"/>
                  </a:cubicBezTo>
                  <a:cubicBezTo>
                    <a:pt x="47" y="308"/>
                    <a:pt x="36" y="298"/>
                    <a:pt x="32" y="312"/>
                  </a:cubicBezTo>
                  <a:close/>
                </a:path>
              </a:pathLst>
            </a:custGeom>
            <a:solidFill>
              <a:srgbClr val="CCA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406">
              <a:extLst>
                <a:ext uri="{FF2B5EF4-FFF2-40B4-BE49-F238E27FC236}">
                  <a16:creationId xmlns:a16="http://schemas.microsoft.com/office/drawing/2014/main" id="{F3A5A3C6-5FFD-4B27-9579-D0E480A68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1919"/>
              <a:ext cx="261" cy="678"/>
            </a:xfrm>
            <a:custGeom>
              <a:avLst/>
              <a:gdLst>
                <a:gd name="T0" fmla="*/ 68 w 162"/>
                <a:gd name="T1" fmla="*/ 1719 h 420"/>
                <a:gd name="T2" fmla="*/ 416 w 162"/>
                <a:gd name="T3" fmla="*/ 1569 h 420"/>
                <a:gd name="T4" fmla="*/ 501 w 162"/>
                <a:gd name="T5" fmla="*/ 1240 h 420"/>
                <a:gd name="T6" fmla="*/ 411 w 162"/>
                <a:gd name="T7" fmla="*/ 998 h 420"/>
                <a:gd name="T8" fmla="*/ 361 w 162"/>
                <a:gd name="T9" fmla="*/ 868 h 420"/>
                <a:gd name="T10" fmla="*/ 416 w 162"/>
                <a:gd name="T11" fmla="*/ 862 h 420"/>
                <a:gd name="T12" fmla="*/ 480 w 162"/>
                <a:gd name="T13" fmla="*/ 835 h 420"/>
                <a:gd name="T14" fmla="*/ 624 w 162"/>
                <a:gd name="T15" fmla="*/ 672 h 420"/>
                <a:gd name="T16" fmla="*/ 636 w 162"/>
                <a:gd name="T17" fmla="*/ 268 h 420"/>
                <a:gd name="T18" fmla="*/ 403 w 162"/>
                <a:gd name="T19" fmla="*/ 81 h 420"/>
                <a:gd name="T20" fmla="*/ 234 w 162"/>
                <a:gd name="T21" fmla="*/ 266 h 420"/>
                <a:gd name="T22" fmla="*/ 97 w 162"/>
                <a:gd name="T23" fmla="*/ 475 h 420"/>
                <a:gd name="T24" fmla="*/ 50 w 162"/>
                <a:gd name="T25" fmla="*/ 1056 h 420"/>
                <a:gd name="T26" fmla="*/ 0 w 162"/>
                <a:gd name="T27" fmla="*/ 1493 h 420"/>
                <a:gd name="T28" fmla="*/ 34 w 162"/>
                <a:gd name="T29" fmla="*/ 1650 h 420"/>
                <a:gd name="T30" fmla="*/ 81 w 162"/>
                <a:gd name="T31" fmla="*/ 1719 h 4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2" h="420">
                  <a:moveTo>
                    <a:pt x="16" y="409"/>
                  </a:moveTo>
                  <a:cubicBezTo>
                    <a:pt x="47" y="420"/>
                    <a:pt x="84" y="399"/>
                    <a:pt x="99" y="373"/>
                  </a:cubicBezTo>
                  <a:cubicBezTo>
                    <a:pt x="113" y="350"/>
                    <a:pt x="124" y="322"/>
                    <a:pt x="120" y="295"/>
                  </a:cubicBezTo>
                  <a:cubicBezTo>
                    <a:pt x="118" y="274"/>
                    <a:pt x="112" y="253"/>
                    <a:pt x="98" y="237"/>
                  </a:cubicBezTo>
                  <a:cubicBezTo>
                    <a:pt x="93" y="230"/>
                    <a:pt x="71" y="212"/>
                    <a:pt x="86" y="206"/>
                  </a:cubicBezTo>
                  <a:cubicBezTo>
                    <a:pt x="90" y="204"/>
                    <a:pt x="95" y="206"/>
                    <a:pt x="99" y="205"/>
                  </a:cubicBezTo>
                  <a:cubicBezTo>
                    <a:pt x="104" y="204"/>
                    <a:pt x="110" y="200"/>
                    <a:pt x="115" y="198"/>
                  </a:cubicBezTo>
                  <a:cubicBezTo>
                    <a:pt x="130" y="190"/>
                    <a:pt x="141" y="175"/>
                    <a:pt x="149" y="160"/>
                  </a:cubicBezTo>
                  <a:cubicBezTo>
                    <a:pt x="162" y="133"/>
                    <a:pt x="161" y="92"/>
                    <a:pt x="152" y="64"/>
                  </a:cubicBezTo>
                  <a:cubicBezTo>
                    <a:pt x="145" y="39"/>
                    <a:pt x="127" y="0"/>
                    <a:pt x="96" y="19"/>
                  </a:cubicBezTo>
                  <a:cubicBezTo>
                    <a:pt x="79" y="29"/>
                    <a:pt x="68" y="47"/>
                    <a:pt x="56" y="63"/>
                  </a:cubicBezTo>
                  <a:cubicBezTo>
                    <a:pt x="45" y="79"/>
                    <a:pt x="31" y="95"/>
                    <a:pt x="23" y="113"/>
                  </a:cubicBezTo>
                  <a:cubicBezTo>
                    <a:pt x="2" y="156"/>
                    <a:pt x="13" y="205"/>
                    <a:pt x="12" y="251"/>
                  </a:cubicBezTo>
                  <a:cubicBezTo>
                    <a:pt x="11" y="286"/>
                    <a:pt x="0" y="320"/>
                    <a:pt x="0" y="355"/>
                  </a:cubicBezTo>
                  <a:cubicBezTo>
                    <a:pt x="0" y="368"/>
                    <a:pt x="0" y="381"/>
                    <a:pt x="8" y="392"/>
                  </a:cubicBezTo>
                  <a:cubicBezTo>
                    <a:pt x="12" y="398"/>
                    <a:pt x="15" y="404"/>
                    <a:pt x="19" y="409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407">
              <a:extLst>
                <a:ext uri="{FF2B5EF4-FFF2-40B4-BE49-F238E27FC236}">
                  <a16:creationId xmlns:a16="http://schemas.microsoft.com/office/drawing/2014/main" id="{0D4737F6-E707-48DF-BE95-B051818B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945"/>
              <a:ext cx="164" cy="215"/>
            </a:xfrm>
            <a:custGeom>
              <a:avLst/>
              <a:gdLst>
                <a:gd name="T0" fmla="*/ 47 w 102"/>
                <a:gd name="T1" fmla="*/ 5 h 133"/>
                <a:gd name="T2" fmla="*/ 5 w 102"/>
                <a:gd name="T3" fmla="*/ 246 h 133"/>
                <a:gd name="T4" fmla="*/ 55 w 102"/>
                <a:gd name="T5" fmla="*/ 412 h 133"/>
                <a:gd name="T6" fmla="*/ 175 w 102"/>
                <a:gd name="T7" fmla="*/ 501 h 133"/>
                <a:gd name="T8" fmla="*/ 314 w 102"/>
                <a:gd name="T9" fmla="*/ 556 h 133"/>
                <a:gd name="T10" fmla="*/ 416 w 102"/>
                <a:gd name="T11" fmla="*/ 390 h 133"/>
                <a:gd name="T12" fmla="*/ 362 w 102"/>
                <a:gd name="T13" fmla="*/ 186 h 133"/>
                <a:gd name="T14" fmla="*/ 183 w 102"/>
                <a:gd name="T15" fmla="*/ 81 h 133"/>
                <a:gd name="T16" fmla="*/ 88 w 102"/>
                <a:gd name="T17" fmla="*/ 21 h 133"/>
                <a:gd name="T18" fmla="*/ 47 w 102"/>
                <a:gd name="T19" fmla="*/ 8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3">
                  <a:moveTo>
                    <a:pt x="11" y="1"/>
                  </a:moveTo>
                  <a:cubicBezTo>
                    <a:pt x="2" y="16"/>
                    <a:pt x="2" y="41"/>
                    <a:pt x="1" y="58"/>
                  </a:cubicBezTo>
                  <a:cubicBezTo>
                    <a:pt x="0" y="74"/>
                    <a:pt x="2" y="86"/>
                    <a:pt x="13" y="98"/>
                  </a:cubicBezTo>
                  <a:cubicBezTo>
                    <a:pt x="21" y="107"/>
                    <a:pt x="31" y="115"/>
                    <a:pt x="42" y="119"/>
                  </a:cubicBezTo>
                  <a:cubicBezTo>
                    <a:pt x="52" y="123"/>
                    <a:pt x="65" y="133"/>
                    <a:pt x="75" y="132"/>
                  </a:cubicBezTo>
                  <a:cubicBezTo>
                    <a:pt x="95" y="131"/>
                    <a:pt x="98" y="107"/>
                    <a:pt x="100" y="92"/>
                  </a:cubicBezTo>
                  <a:cubicBezTo>
                    <a:pt x="102" y="71"/>
                    <a:pt x="102" y="59"/>
                    <a:pt x="87" y="44"/>
                  </a:cubicBezTo>
                  <a:cubicBezTo>
                    <a:pt x="76" y="31"/>
                    <a:pt x="60" y="24"/>
                    <a:pt x="44" y="19"/>
                  </a:cubicBezTo>
                  <a:cubicBezTo>
                    <a:pt x="34" y="16"/>
                    <a:pt x="30" y="10"/>
                    <a:pt x="21" y="5"/>
                  </a:cubicBezTo>
                  <a:cubicBezTo>
                    <a:pt x="17" y="3"/>
                    <a:pt x="15" y="0"/>
                    <a:pt x="11" y="2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408">
              <a:extLst>
                <a:ext uri="{FF2B5EF4-FFF2-40B4-BE49-F238E27FC236}">
                  <a16:creationId xmlns:a16="http://schemas.microsoft.com/office/drawing/2014/main" id="{466DCC9F-7CB6-4B39-B6F6-AA91C2906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548"/>
              <a:ext cx="731" cy="410"/>
            </a:xfrm>
            <a:custGeom>
              <a:avLst/>
              <a:gdLst>
                <a:gd name="T0" fmla="*/ 0 w 453"/>
                <a:gd name="T1" fmla="*/ 441 h 254"/>
                <a:gd name="T2" fmla="*/ 980 w 453"/>
                <a:gd name="T3" fmla="*/ 241 h 254"/>
                <a:gd name="T4" fmla="*/ 1904 w 453"/>
                <a:gd name="T5" fmla="*/ 972 h 254"/>
                <a:gd name="T6" fmla="*/ 1117 w 453"/>
                <a:gd name="T7" fmla="*/ 659 h 254"/>
                <a:gd name="T8" fmla="*/ 0 w 453"/>
                <a:gd name="T9" fmla="*/ 441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3" h="254">
                  <a:moveTo>
                    <a:pt x="0" y="105"/>
                  </a:moveTo>
                  <a:cubicBezTo>
                    <a:pt x="0" y="105"/>
                    <a:pt x="140" y="0"/>
                    <a:pt x="233" y="57"/>
                  </a:cubicBezTo>
                  <a:cubicBezTo>
                    <a:pt x="327" y="113"/>
                    <a:pt x="414" y="219"/>
                    <a:pt x="453" y="231"/>
                  </a:cubicBezTo>
                  <a:cubicBezTo>
                    <a:pt x="453" y="231"/>
                    <a:pt x="405" y="254"/>
                    <a:pt x="266" y="157"/>
                  </a:cubicBezTo>
                  <a:cubicBezTo>
                    <a:pt x="128" y="60"/>
                    <a:pt x="92" y="87"/>
                    <a:pt x="0" y="105"/>
                  </a:cubicBezTo>
                  <a:close/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409">
              <a:extLst>
                <a:ext uri="{FF2B5EF4-FFF2-40B4-BE49-F238E27FC236}">
                  <a16:creationId xmlns:a16="http://schemas.microsoft.com/office/drawing/2014/main" id="{7125B1AF-1B5D-4FAC-8EDE-41E0C9577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745"/>
              <a:ext cx="1275" cy="847"/>
            </a:xfrm>
            <a:custGeom>
              <a:avLst/>
              <a:gdLst>
                <a:gd name="T0" fmla="*/ 81 w 791"/>
                <a:gd name="T1" fmla="*/ 1060 h 525"/>
                <a:gd name="T2" fmla="*/ 0 w 791"/>
                <a:gd name="T3" fmla="*/ 886 h 525"/>
                <a:gd name="T4" fmla="*/ 260 w 791"/>
                <a:gd name="T5" fmla="*/ 63 h 525"/>
                <a:gd name="T6" fmla="*/ 632 w 791"/>
                <a:gd name="T7" fmla="*/ 102 h 525"/>
                <a:gd name="T8" fmla="*/ 1020 w 791"/>
                <a:gd name="T9" fmla="*/ 273 h 525"/>
                <a:gd name="T10" fmla="*/ 2266 w 791"/>
                <a:gd name="T11" fmla="*/ 450 h 525"/>
                <a:gd name="T12" fmla="*/ 3312 w 791"/>
                <a:gd name="T13" fmla="*/ 289 h 525"/>
                <a:gd name="T14" fmla="*/ 3312 w 791"/>
                <a:gd name="T15" fmla="*/ 1247 h 525"/>
                <a:gd name="T16" fmla="*/ 3230 w 791"/>
                <a:gd name="T17" fmla="*/ 1383 h 525"/>
                <a:gd name="T18" fmla="*/ 2793 w 791"/>
                <a:gd name="T19" fmla="*/ 2204 h 525"/>
                <a:gd name="T20" fmla="*/ 2540 w 791"/>
                <a:gd name="T21" fmla="*/ 2176 h 525"/>
                <a:gd name="T22" fmla="*/ 2505 w 791"/>
                <a:gd name="T23" fmla="*/ 1417 h 525"/>
                <a:gd name="T24" fmla="*/ 2840 w 791"/>
                <a:gd name="T25" fmla="*/ 747 h 525"/>
                <a:gd name="T26" fmla="*/ 1377 w 791"/>
                <a:gd name="T27" fmla="*/ 807 h 525"/>
                <a:gd name="T28" fmla="*/ 1007 w 791"/>
                <a:gd name="T29" fmla="*/ 710 h 525"/>
                <a:gd name="T30" fmla="*/ 369 w 791"/>
                <a:gd name="T31" fmla="*/ 807 h 525"/>
                <a:gd name="T32" fmla="*/ 501 w 791"/>
                <a:gd name="T33" fmla="*/ 1320 h 525"/>
                <a:gd name="T34" fmla="*/ 501 w 791"/>
                <a:gd name="T35" fmla="*/ 1881 h 525"/>
                <a:gd name="T36" fmla="*/ 221 w 791"/>
                <a:gd name="T37" fmla="*/ 1981 h 525"/>
                <a:gd name="T38" fmla="*/ 81 w 791"/>
                <a:gd name="T39" fmla="*/ 1060 h 5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91" h="525">
                  <a:moveTo>
                    <a:pt x="19" y="252"/>
                  </a:moveTo>
                  <a:cubicBezTo>
                    <a:pt x="19" y="252"/>
                    <a:pt x="147" y="218"/>
                    <a:pt x="0" y="211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112" y="39"/>
                    <a:pt x="151" y="24"/>
                  </a:cubicBezTo>
                  <a:cubicBezTo>
                    <a:pt x="190" y="9"/>
                    <a:pt x="202" y="0"/>
                    <a:pt x="244" y="65"/>
                  </a:cubicBezTo>
                  <a:cubicBezTo>
                    <a:pt x="286" y="129"/>
                    <a:pt x="452" y="133"/>
                    <a:pt x="541" y="107"/>
                  </a:cubicBezTo>
                  <a:cubicBezTo>
                    <a:pt x="631" y="80"/>
                    <a:pt x="775" y="66"/>
                    <a:pt x="791" y="69"/>
                  </a:cubicBezTo>
                  <a:cubicBezTo>
                    <a:pt x="791" y="297"/>
                    <a:pt x="791" y="297"/>
                    <a:pt x="791" y="297"/>
                  </a:cubicBezTo>
                  <a:cubicBezTo>
                    <a:pt x="791" y="297"/>
                    <a:pt x="658" y="279"/>
                    <a:pt x="771" y="329"/>
                  </a:cubicBezTo>
                  <a:cubicBezTo>
                    <a:pt x="667" y="525"/>
                    <a:pt x="667" y="525"/>
                    <a:pt x="667" y="525"/>
                  </a:cubicBezTo>
                  <a:cubicBezTo>
                    <a:pt x="667" y="525"/>
                    <a:pt x="648" y="509"/>
                    <a:pt x="607" y="518"/>
                  </a:cubicBezTo>
                  <a:cubicBezTo>
                    <a:pt x="607" y="518"/>
                    <a:pt x="510" y="458"/>
                    <a:pt x="598" y="337"/>
                  </a:cubicBezTo>
                  <a:cubicBezTo>
                    <a:pt x="647" y="271"/>
                    <a:pt x="706" y="347"/>
                    <a:pt x="678" y="178"/>
                  </a:cubicBezTo>
                  <a:cubicBezTo>
                    <a:pt x="673" y="151"/>
                    <a:pt x="513" y="199"/>
                    <a:pt x="329" y="192"/>
                  </a:cubicBezTo>
                  <a:cubicBezTo>
                    <a:pt x="329" y="192"/>
                    <a:pt x="278" y="192"/>
                    <a:pt x="241" y="169"/>
                  </a:cubicBezTo>
                  <a:cubicBezTo>
                    <a:pt x="203" y="147"/>
                    <a:pt x="100" y="101"/>
                    <a:pt x="88" y="192"/>
                  </a:cubicBezTo>
                  <a:cubicBezTo>
                    <a:pt x="76" y="283"/>
                    <a:pt x="82" y="283"/>
                    <a:pt x="120" y="314"/>
                  </a:cubicBezTo>
                  <a:cubicBezTo>
                    <a:pt x="157" y="346"/>
                    <a:pt x="196" y="438"/>
                    <a:pt x="120" y="448"/>
                  </a:cubicBezTo>
                  <a:cubicBezTo>
                    <a:pt x="96" y="451"/>
                    <a:pt x="67" y="466"/>
                    <a:pt x="53" y="472"/>
                  </a:cubicBezTo>
                  <a:lnTo>
                    <a:pt x="19" y="252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Oval 410">
              <a:extLst>
                <a:ext uri="{FF2B5EF4-FFF2-40B4-BE49-F238E27FC236}">
                  <a16:creationId xmlns:a16="http://schemas.microsoft.com/office/drawing/2014/main" id="{A8E2D17E-FD4C-46B0-8D06-CA9B5F05B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1856"/>
              <a:ext cx="169" cy="368"/>
            </a:xfrm>
            <a:prstGeom prst="ellipse">
              <a:avLst/>
            </a:pr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20" name="Oval 411">
              <a:extLst>
                <a:ext uri="{FF2B5EF4-FFF2-40B4-BE49-F238E27FC236}">
                  <a16:creationId xmlns:a16="http://schemas.microsoft.com/office/drawing/2014/main" id="{B320890A-1A16-4607-BC62-D973E4CDB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893"/>
              <a:ext cx="131" cy="296"/>
            </a:xfrm>
            <a:prstGeom prst="ellipse">
              <a:avLst/>
            </a:pr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21" name="Freeform 412">
              <a:extLst>
                <a:ext uri="{FF2B5EF4-FFF2-40B4-BE49-F238E27FC236}">
                  <a16:creationId xmlns:a16="http://schemas.microsoft.com/office/drawing/2014/main" id="{3D5C1C7B-E420-4C8D-9D83-84CDB0D0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757"/>
              <a:ext cx="180" cy="340"/>
            </a:xfrm>
            <a:custGeom>
              <a:avLst/>
              <a:gdLst>
                <a:gd name="T0" fmla="*/ 395 w 112"/>
                <a:gd name="T1" fmla="*/ 495 h 210"/>
                <a:gd name="T2" fmla="*/ 103 w 112"/>
                <a:gd name="T3" fmla="*/ 863 h 210"/>
                <a:gd name="T4" fmla="*/ 69 w 112"/>
                <a:gd name="T5" fmla="*/ 395 h 210"/>
                <a:gd name="T6" fmla="*/ 362 w 112"/>
                <a:gd name="T7" fmla="*/ 29 h 210"/>
                <a:gd name="T8" fmla="*/ 395 w 112"/>
                <a:gd name="T9" fmla="*/ 495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210">
                  <a:moveTo>
                    <a:pt x="95" y="117"/>
                  </a:moveTo>
                  <a:cubicBezTo>
                    <a:pt x="78" y="171"/>
                    <a:pt x="46" y="210"/>
                    <a:pt x="25" y="203"/>
                  </a:cubicBezTo>
                  <a:cubicBezTo>
                    <a:pt x="4" y="196"/>
                    <a:pt x="0" y="147"/>
                    <a:pt x="17" y="93"/>
                  </a:cubicBezTo>
                  <a:cubicBezTo>
                    <a:pt x="35" y="38"/>
                    <a:pt x="66" y="0"/>
                    <a:pt x="87" y="7"/>
                  </a:cubicBezTo>
                  <a:cubicBezTo>
                    <a:pt x="109" y="14"/>
                    <a:pt x="112" y="63"/>
                    <a:pt x="95" y="117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413">
              <a:extLst>
                <a:ext uri="{FF2B5EF4-FFF2-40B4-BE49-F238E27FC236}">
                  <a16:creationId xmlns:a16="http://schemas.microsoft.com/office/drawing/2014/main" id="{223A6DC6-1804-47AF-BF52-5B517B7E7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796"/>
              <a:ext cx="133" cy="262"/>
            </a:xfrm>
            <a:custGeom>
              <a:avLst/>
              <a:gdLst>
                <a:gd name="T0" fmla="*/ 289 w 82"/>
                <a:gd name="T1" fmla="*/ 382 h 162"/>
                <a:gd name="T2" fmla="*/ 73 w 82"/>
                <a:gd name="T3" fmla="*/ 670 h 162"/>
                <a:gd name="T4" fmla="*/ 60 w 82"/>
                <a:gd name="T5" fmla="*/ 304 h 162"/>
                <a:gd name="T6" fmla="*/ 276 w 82"/>
                <a:gd name="T7" fmla="*/ 16 h 162"/>
                <a:gd name="T8" fmla="*/ 289 w 82"/>
                <a:gd name="T9" fmla="*/ 38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62">
                  <a:moveTo>
                    <a:pt x="68" y="90"/>
                  </a:moveTo>
                  <a:cubicBezTo>
                    <a:pt x="55" y="132"/>
                    <a:pt x="32" y="162"/>
                    <a:pt x="17" y="158"/>
                  </a:cubicBezTo>
                  <a:cubicBezTo>
                    <a:pt x="2" y="153"/>
                    <a:pt x="0" y="115"/>
                    <a:pt x="14" y="72"/>
                  </a:cubicBezTo>
                  <a:cubicBezTo>
                    <a:pt x="27" y="30"/>
                    <a:pt x="50" y="0"/>
                    <a:pt x="65" y="4"/>
                  </a:cubicBezTo>
                  <a:cubicBezTo>
                    <a:pt x="81" y="9"/>
                    <a:pt x="82" y="47"/>
                    <a:pt x="68" y="90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414">
              <a:extLst>
                <a:ext uri="{FF2B5EF4-FFF2-40B4-BE49-F238E27FC236}">
                  <a16:creationId xmlns:a16="http://schemas.microsoft.com/office/drawing/2014/main" id="{1255824E-5BF8-4049-8BB4-FCAD2F753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147"/>
              <a:ext cx="187" cy="366"/>
            </a:xfrm>
            <a:custGeom>
              <a:avLst/>
              <a:gdLst>
                <a:gd name="T0" fmla="*/ 453 w 116"/>
                <a:gd name="T1" fmla="*/ 450 h 227"/>
                <a:gd name="T2" fmla="*/ 301 w 116"/>
                <a:gd name="T3" fmla="*/ 938 h 227"/>
                <a:gd name="T4" fmla="*/ 34 w 116"/>
                <a:gd name="T5" fmla="*/ 501 h 227"/>
                <a:gd name="T6" fmla="*/ 184 w 116"/>
                <a:gd name="T7" fmla="*/ 13 h 227"/>
                <a:gd name="T8" fmla="*/ 453 w 116"/>
                <a:gd name="T9" fmla="*/ 45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27">
                  <a:moveTo>
                    <a:pt x="108" y="107"/>
                  </a:moveTo>
                  <a:cubicBezTo>
                    <a:pt x="116" y="168"/>
                    <a:pt x="100" y="220"/>
                    <a:pt x="72" y="224"/>
                  </a:cubicBezTo>
                  <a:cubicBezTo>
                    <a:pt x="45" y="227"/>
                    <a:pt x="16" y="181"/>
                    <a:pt x="8" y="120"/>
                  </a:cubicBezTo>
                  <a:cubicBezTo>
                    <a:pt x="0" y="59"/>
                    <a:pt x="16" y="7"/>
                    <a:pt x="44" y="3"/>
                  </a:cubicBezTo>
                  <a:cubicBezTo>
                    <a:pt x="71" y="0"/>
                    <a:pt x="100" y="46"/>
                    <a:pt x="108" y="107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415">
              <a:extLst>
                <a:ext uri="{FF2B5EF4-FFF2-40B4-BE49-F238E27FC236}">
                  <a16:creationId xmlns:a16="http://schemas.microsoft.com/office/drawing/2014/main" id="{D519FE63-4FAB-4C22-93D0-33EA3C3E4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179"/>
              <a:ext cx="144" cy="302"/>
            </a:xfrm>
            <a:custGeom>
              <a:avLst/>
              <a:gdLst>
                <a:gd name="T0" fmla="*/ 351 w 89"/>
                <a:gd name="T1" fmla="*/ 376 h 187"/>
                <a:gd name="T2" fmla="*/ 238 w 89"/>
                <a:gd name="T3" fmla="*/ 775 h 187"/>
                <a:gd name="T4" fmla="*/ 26 w 89"/>
                <a:gd name="T5" fmla="*/ 412 h 187"/>
                <a:gd name="T6" fmla="*/ 139 w 89"/>
                <a:gd name="T7" fmla="*/ 13 h 187"/>
                <a:gd name="T8" fmla="*/ 351 w 89"/>
                <a:gd name="T9" fmla="*/ 376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87">
                  <a:moveTo>
                    <a:pt x="83" y="89"/>
                  </a:moveTo>
                  <a:cubicBezTo>
                    <a:pt x="89" y="139"/>
                    <a:pt x="77" y="182"/>
                    <a:pt x="56" y="184"/>
                  </a:cubicBezTo>
                  <a:cubicBezTo>
                    <a:pt x="35" y="187"/>
                    <a:pt x="13" y="149"/>
                    <a:pt x="6" y="98"/>
                  </a:cubicBezTo>
                  <a:cubicBezTo>
                    <a:pt x="0" y="48"/>
                    <a:pt x="12" y="5"/>
                    <a:pt x="33" y="3"/>
                  </a:cubicBezTo>
                  <a:cubicBezTo>
                    <a:pt x="54" y="0"/>
                    <a:pt x="76" y="39"/>
                    <a:pt x="83" y="89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416">
              <a:extLst>
                <a:ext uri="{FF2B5EF4-FFF2-40B4-BE49-F238E27FC236}">
                  <a16:creationId xmlns:a16="http://schemas.microsoft.com/office/drawing/2014/main" id="{F3EF5DE8-F841-4080-AD53-75F4335F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50"/>
              <a:ext cx="286" cy="371"/>
            </a:xfrm>
            <a:custGeom>
              <a:avLst/>
              <a:gdLst>
                <a:gd name="T0" fmla="*/ 622 w 177"/>
                <a:gd name="T1" fmla="*/ 623 h 230"/>
                <a:gd name="T2" fmla="*/ 144 w 177"/>
                <a:gd name="T3" fmla="*/ 890 h 230"/>
                <a:gd name="T4" fmla="*/ 126 w 177"/>
                <a:gd name="T5" fmla="*/ 344 h 230"/>
                <a:gd name="T6" fmla="*/ 603 w 177"/>
                <a:gd name="T7" fmla="*/ 76 h 230"/>
                <a:gd name="T8" fmla="*/ 622 w 177"/>
                <a:gd name="T9" fmla="*/ 623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230">
                  <a:moveTo>
                    <a:pt x="147" y="148"/>
                  </a:moveTo>
                  <a:cubicBezTo>
                    <a:pt x="117" y="201"/>
                    <a:pt x="67" y="230"/>
                    <a:pt x="34" y="212"/>
                  </a:cubicBezTo>
                  <a:cubicBezTo>
                    <a:pt x="2" y="194"/>
                    <a:pt x="0" y="136"/>
                    <a:pt x="30" y="82"/>
                  </a:cubicBezTo>
                  <a:cubicBezTo>
                    <a:pt x="60" y="29"/>
                    <a:pt x="110" y="0"/>
                    <a:pt x="143" y="18"/>
                  </a:cubicBezTo>
                  <a:cubicBezTo>
                    <a:pt x="175" y="36"/>
                    <a:pt x="177" y="94"/>
                    <a:pt x="147" y="148"/>
                  </a:cubicBezTo>
                  <a:close/>
                </a:path>
              </a:pathLst>
            </a:custGeom>
            <a:solidFill>
              <a:srgbClr val="F98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417">
              <a:extLst>
                <a:ext uri="{FF2B5EF4-FFF2-40B4-BE49-F238E27FC236}">
                  <a16:creationId xmlns:a16="http://schemas.microsoft.com/office/drawing/2014/main" id="{64BA3B6C-0987-49BC-8970-395D9380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89"/>
              <a:ext cx="226" cy="308"/>
            </a:xfrm>
            <a:custGeom>
              <a:avLst/>
              <a:gdLst>
                <a:gd name="T0" fmla="*/ 475 w 140"/>
                <a:gd name="T1" fmla="*/ 500 h 191"/>
                <a:gd name="T2" fmla="*/ 102 w 140"/>
                <a:gd name="T3" fmla="*/ 747 h 191"/>
                <a:gd name="T4" fmla="*/ 115 w 140"/>
                <a:gd name="T5" fmla="*/ 297 h 191"/>
                <a:gd name="T6" fmla="*/ 488 w 140"/>
                <a:gd name="T7" fmla="*/ 55 h 191"/>
                <a:gd name="T8" fmla="*/ 475 w 140"/>
                <a:gd name="T9" fmla="*/ 50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91">
                  <a:moveTo>
                    <a:pt x="113" y="119"/>
                  </a:moveTo>
                  <a:cubicBezTo>
                    <a:pt x="87" y="165"/>
                    <a:pt x="47" y="191"/>
                    <a:pt x="24" y="178"/>
                  </a:cubicBezTo>
                  <a:cubicBezTo>
                    <a:pt x="0" y="165"/>
                    <a:pt x="2" y="117"/>
                    <a:pt x="27" y="71"/>
                  </a:cubicBezTo>
                  <a:cubicBezTo>
                    <a:pt x="53" y="26"/>
                    <a:pt x="92" y="0"/>
                    <a:pt x="116" y="13"/>
                  </a:cubicBezTo>
                  <a:cubicBezTo>
                    <a:pt x="140" y="26"/>
                    <a:pt x="138" y="74"/>
                    <a:pt x="113" y="119"/>
                  </a:cubicBezTo>
                  <a:close/>
                </a:path>
              </a:pathLst>
            </a:custGeom>
            <a:solidFill>
              <a:srgbClr val="E61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418">
              <a:extLst>
                <a:ext uri="{FF2B5EF4-FFF2-40B4-BE49-F238E27FC236}">
                  <a16:creationId xmlns:a16="http://schemas.microsoft.com/office/drawing/2014/main" id="{CB7B7F6D-F78E-4147-AFB0-FE8A8DE57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181"/>
              <a:ext cx="1048" cy="780"/>
            </a:xfrm>
            <a:custGeom>
              <a:avLst/>
              <a:gdLst>
                <a:gd name="T0" fmla="*/ 2318 w 650"/>
                <a:gd name="T1" fmla="*/ 912 h 483"/>
                <a:gd name="T2" fmla="*/ 2238 w 650"/>
                <a:gd name="T3" fmla="*/ 788 h 483"/>
                <a:gd name="T4" fmla="*/ 2230 w 650"/>
                <a:gd name="T5" fmla="*/ 775 h 483"/>
                <a:gd name="T6" fmla="*/ 2238 w 650"/>
                <a:gd name="T7" fmla="*/ 694 h 483"/>
                <a:gd name="T8" fmla="*/ 1367 w 650"/>
                <a:gd name="T9" fmla="*/ 707 h 483"/>
                <a:gd name="T10" fmla="*/ 1367 w 650"/>
                <a:gd name="T11" fmla="*/ 707 h 483"/>
                <a:gd name="T12" fmla="*/ 1362 w 650"/>
                <a:gd name="T13" fmla="*/ 712 h 483"/>
                <a:gd name="T14" fmla="*/ 930 w 650"/>
                <a:gd name="T15" fmla="*/ 357 h 483"/>
                <a:gd name="T16" fmla="*/ 848 w 650"/>
                <a:gd name="T17" fmla="*/ 170 h 483"/>
                <a:gd name="T18" fmla="*/ 0 w 650"/>
                <a:gd name="T19" fmla="*/ 644 h 483"/>
                <a:gd name="T20" fmla="*/ 390 w 650"/>
                <a:gd name="T21" fmla="*/ 1450 h 483"/>
                <a:gd name="T22" fmla="*/ 1150 w 650"/>
                <a:gd name="T23" fmla="*/ 1184 h 483"/>
                <a:gd name="T24" fmla="*/ 1593 w 650"/>
                <a:gd name="T25" fmla="*/ 1390 h 483"/>
                <a:gd name="T26" fmla="*/ 2675 w 650"/>
                <a:gd name="T27" fmla="*/ 2035 h 483"/>
                <a:gd name="T28" fmla="*/ 2725 w 650"/>
                <a:gd name="T29" fmla="*/ 980 h 483"/>
                <a:gd name="T30" fmla="*/ 2318 w 650"/>
                <a:gd name="T31" fmla="*/ 912 h 4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50" h="483">
                  <a:moveTo>
                    <a:pt x="553" y="217"/>
                  </a:moveTo>
                  <a:cubicBezTo>
                    <a:pt x="540" y="209"/>
                    <a:pt x="536" y="197"/>
                    <a:pt x="534" y="187"/>
                  </a:cubicBezTo>
                  <a:cubicBezTo>
                    <a:pt x="533" y="186"/>
                    <a:pt x="533" y="185"/>
                    <a:pt x="532" y="184"/>
                  </a:cubicBezTo>
                  <a:cubicBezTo>
                    <a:pt x="532" y="184"/>
                    <a:pt x="533" y="177"/>
                    <a:pt x="534" y="165"/>
                  </a:cubicBezTo>
                  <a:cubicBezTo>
                    <a:pt x="517" y="0"/>
                    <a:pt x="326" y="168"/>
                    <a:pt x="326" y="168"/>
                  </a:cubicBezTo>
                  <a:cubicBezTo>
                    <a:pt x="326" y="168"/>
                    <a:pt x="326" y="168"/>
                    <a:pt x="326" y="168"/>
                  </a:cubicBezTo>
                  <a:cubicBezTo>
                    <a:pt x="326" y="168"/>
                    <a:pt x="325" y="168"/>
                    <a:pt x="325" y="169"/>
                  </a:cubicBezTo>
                  <a:cubicBezTo>
                    <a:pt x="301" y="182"/>
                    <a:pt x="255" y="144"/>
                    <a:pt x="222" y="85"/>
                  </a:cubicBezTo>
                  <a:cubicBezTo>
                    <a:pt x="214" y="70"/>
                    <a:pt x="207" y="54"/>
                    <a:pt x="202" y="40"/>
                  </a:cubicBezTo>
                  <a:cubicBezTo>
                    <a:pt x="129" y="76"/>
                    <a:pt x="5" y="140"/>
                    <a:pt x="0" y="153"/>
                  </a:cubicBezTo>
                  <a:cubicBezTo>
                    <a:pt x="93" y="344"/>
                    <a:pt x="93" y="344"/>
                    <a:pt x="93" y="344"/>
                  </a:cubicBezTo>
                  <a:cubicBezTo>
                    <a:pt x="93" y="344"/>
                    <a:pt x="222" y="281"/>
                    <a:pt x="274" y="281"/>
                  </a:cubicBezTo>
                  <a:cubicBezTo>
                    <a:pt x="326" y="281"/>
                    <a:pt x="349" y="289"/>
                    <a:pt x="380" y="330"/>
                  </a:cubicBezTo>
                  <a:cubicBezTo>
                    <a:pt x="412" y="371"/>
                    <a:pt x="521" y="468"/>
                    <a:pt x="638" y="483"/>
                  </a:cubicBezTo>
                  <a:cubicBezTo>
                    <a:pt x="650" y="233"/>
                    <a:pt x="650" y="233"/>
                    <a:pt x="650" y="233"/>
                  </a:cubicBezTo>
                  <a:cubicBezTo>
                    <a:pt x="615" y="237"/>
                    <a:pt x="572" y="229"/>
                    <a:pt x="553" y="217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419">
              <a:extLst>
                <a:ext uri="{FF2B5EF4-FFF2-40B4-BE49-F238E27FC236}">
                  <a16:creationId xmlns:a16="http://schemas.microsoft.com/office/drawing/2014/main" id="{EA682123-4CDF-4C4B-9F3C-A87E5C17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96"/>
              <a:ext cx="261" cy="368"/>
            </a:xfrm>
            <a:custGeom>
              <a:avLst/>
              <a:gdLst>
                <a:gd name="T0" fmla="*/ 586 w 162"/>
                <a:gd name="T1" fmla="*/ 378 h 228"/>
                <a:gd name="T2" fmla="*/ 506 w 162"/>
                <a:gd name="T3" fmla="*/ 904 h 228"/>
                <a:gd name="T4" fmla="*/ 90 w 162"/>
                <a:gd name="T5" fmla="*/ 576 h 228"/>
                <a:gd name="T6" fmla="*/ 171 w 162"/>
                <a:gd name="T7" fmla="*/ 55 h 228"/>
                <a:gd name="T8" fmla="*/ 586 w 162"/>
                <a:gd name="T9" fmla="*/ 378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228">
                  <a:moveTo>
                    <a:pt x="140" y="90"/>
                  </a:moveTo>
                  <a:cubicBezTo>
                    <a:pt x="162" y="146"/>
                    <a:pt x="154" y="202"/>
                    <a:pt x="121" y="215"/>
                  </a:cubicBezTo>
                  <a:cubicBezTo>
                    <a:pt x="88" y="228"/>
                    <a:pt x="44" y="193"/>
                    <a:pt x="22" y="137"/>
                  </a:cubicBezTo>
                  <a:cubicBezTo>
                    <a:pt x="0" y="81"/>
                    <a:pt x="9" y="26"/>
                    <a:pt x="41" y="13"/>
                  </a:cubicBezTo>
                  <a:cubicBezTo>
                    <a:pt x="74" y="0"/>
                    <a:pt x="118" y="35"/>
                    <a:pt x="140" y="90"/>
                  </a:cubicBez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420">
              <a:extLst>
                <a:ext uri="{FF2B5EF4-FFF2-40B4-BE49-F238E27FC236}">
                  <a16:creationId xmlns:a16="http://schemas.microsoft.com/office/drawing/2014/main" id="{7B1FD578-B045-4709-96E6-9E5275F3A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31"/>
              <a:ext cx="216" cy="307"/>
            </a:xfrm>
            <a:custGeom>
              <a:avLst/>
              <a:gdLst>
                <a:gd name="T0" fmla="*/ 480 w 134"/>
                <a:gd name="T1" fmla="*/ 322 h 190"/>
                <a:gd name="T2" fmla="*/ 419 w 134"/>
                <a:gd name="T3" fmla="*/ 759 h 190"/>
                <a:gd name="T4" fmla="*/ 76 w 134"/>
                <a:gd name="T5" fmla="*/ 480 h 190"/>
                <a:gd name="T6" fmla="*/ 137 w 134"/>
                <a:gd name="T7" fmla="*/ 42 h 190"/>
                <a:gd name="T8" fmla="*/ 480 w 134"/>
                <a:gd name="T9" fmla="*/ 322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90">
                  <a:moveTo>
                    <a:pt x="115" y="76"/>
                  </a:moveTo>
                  <a:cubicBezTo>
                    <a:pt x="134" y="123"/>
                    <a:pt x="127" y="169"/>
                    <a:pt x="100" y="180"/>
                  </a:cubicBezTo>
                  <a:cubicBezTo>
                    <a:pt x="73" y="190"/>
                    <a:pt x="37" y="161"/>
                    <a:pt x="18" y="114"/>
                  </a:cubicBezTo>
                  <a:cubicBezTo>
                    <a:pt x="0" y="67"/>
                    <a:pt x="7" y="21"/>
                    <a:pt x="33" y="10"/>
                  </a:cubicBezTo>
                  <a:cubicBezTo>
                    <a:pt x="60" y="0"/>
                    <a:pt x="97" y="29"/>
                    <a:pt x="115" y="76"/>
                  </a:cubicBezTo>
                  <a:close/>
                </a:path>
              </a:pathLst>
            </a:custGeom>
            <a:solidFill>
              <a:srgbClr val="44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Oval 421">
              <a:extLst>
                <a:ext uri="{FF2B5EF4-FFF2-40B4-BE49-F238E27FC236}">
                  <a16:creationId xmlns:a16="http://schemas.microsoft.com/office/drawing/2014/main" id="{568227DC-713B-4458-9048-8A19BA74A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1557"/>
              <a:ext cx="311" cy="412"/>
            </a:xfrm>
            <a:prstGeom prst="ellipse">
              <a:avLst/>
            </a:pr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31" name="Oval 422">
              <a:extLst>
                <a:ext uri="{FF2B5EF4-FFF2-40B4-BE49-F238E27FC236}">
                  <a16:creationId xmlns:a16="http://schemas.microsoft.com/office/drawing/2014/main" id="{6D9C81B2-4E7D-41E2-9E75-0231098A4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1591"/>
              <a:ext cx="260" cy="342"/>
            </a:xfrm>
            <a:prstGeom prst="ellipse">
              <a:avLst/>
            </a:prstGeom>
            <a:solidFill>
              <a:srgbClr val="44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32" name="Freeform 423">
              <a:extLst>
                <a:ext uri="{FF2B5EF4-FFF2-40B4-BE49-F238E27FC236}">
                  <a16:creationId xmlns:a16="http://schemas.microsoft.com/office/drawing/2014/main" id="{89A0B561-BF2C-4716-A4DD-FFCBA9CE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144"/>
              <a:ext cx="185" cy="299"/>
            </a:xfrm>
            <a:custGeom>
              <a:avLst/>
              <a:gdLst>
                <a:gd name="T0" fmla="*/ 479 w 115"/>
                <a:gd name="T1" fmla="*/ 739 h 185"/>
                <a:gd name="T2" fmla="*/ 142 w 115"/>
                <a:gd name="T3" fmla="*/ 444 h 185"/>
                <a:gd name="T4" fmla="*/ 76 w 115"/>
                <a:gd name="T5" fmla="*/ 0 h 185"/>
                <a:gd name="T6" fmla="*/ 479 w 115"/>
                <a:gd name="T7" fmla="*/ 739 h 1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185">
                  <a:moveTo>
                    <a:pt x="115" y="175"/>
                  </a:moveTo>
                  <a:cubicBezTo>
                    <a:pt x="97" y="185"/>
                    <a:pt x="61" y="154"/>
                    <a:pt x="34" y="105"/>
                  </a:cubicBezTo>
                  <a:cubicBezTo>
                    <a:pt x="7" y="57"/>
                    <a:pt x="0" y="9"/>
                    <a:pt x="18" y="0"/>
                  </a:cubicBezTo>
                  <a:cubicBezTo>
                    <a:pt x="18" y="0"/>
                    <a:pt x="25" y="120"/>
                    <a:pt x="115" y="175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424">
              <a:extLst>
                <a:ext uri="{FF2B5EF4-FFF2-40B4-BE49-F238E27FC236}">
                  <a16:creationId xmlns:a16="http://schemas.microsoft.com/office/drawing/2014/main" id="{7E8DB95B-9741-4893-A002-9DC39EB6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879"/>
              <a:ext cx="111" cy="29"/>
            </a:xfrm>
            <a:custGeom>
              <a:avLst/>
              <a:gdLst>
                <a:gd name="T0" fmla="*/ 288 w 69"/>
                <a:gd name="T1" fmla="*/ 50 h 18"/>
                <a:gd name="T2" fmla="*/ 142 w 69"/>
                <a:gd name="T3" fmla="*/ 16 h 18"/>
                <a:gd name="T4" fmla="*/ 5 w 69"/>
                <a:gd name="T5" fmla="*/ 76 h 18"/>
                <a:gd name="T6" fmla="*/ 288 w 69"/>
                <a:gd name="T7" fmla="*/ 5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8">
                  <a:moveTo>
                    <a:pt x="69" y="12"/>
                  </a:moveTo>
                  <a:cubicBezTo>
                    <a:pt x="69" y="6"/>
                    <a:pt x="53" y="2"/>
                    <a:pt x="34" y="4"/>
                  </a:cubicBezTo>
                  <a:cubicBezTo>
                    <a:pt x="15" y="5"/>
                    <a:pt x="0" y="12"/>
                    <a:pt x="1" y="18"/>
                  </a:cubicBezTo>
                  <a:cubicBezTo>
                    <a:pt x="1" y="18"/>
                    <a:pt x="34" y="0"/>
                    <a:pt x="69" y="12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425">
              <a:extLst>
                <a:ext uri="{FF2B5EF4-FFF2-40B4-BE49-F238E27FC236}">
                  <a16:creationId xmlns:a16="http://schemas.microsoft.com/office/drawing/2014/main" id="{C601C7EE-C50C-482D-911B-083AD8441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823"/>
              <a:ext cx="123" cy="19"/>
            </a:xfrm>
            <a:custGeom>
              <a:avLst/>
              <a:gdLst>
                <a:gd name="T0" fmla="*/ 322 w 76"/>
                <a:gd name="T1" fmla="*/ 48 h 12"/>
                <a:gd name="T2" fmla="*/ 162 w 76"/>
                <a:gd name="T3" fmla="*/ 8 h 12"/>
                <a:gd name="T4" fmla="*/ 0 w 76"/>
                <a:gd name="T5" fmla="*/ 48 h 12"/>
                <a:gd name="T6" fmla="*/ 322 w 76"/>
                <a:gd name="T7" fmla="*/ 4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2">
                  <a:moveTo>
                    <a:pt x="76" y="12"/>
                  </a:moveTo>
                  <a:cubicBezTo>
                    <a:pt x="76" y="6"/>
                    <a:pt x="59" y="2"/>
                    <a:pt x="38" y="2"/>
                  </a:cubicBezTo>
                  <a:cubicBezTo>
                    <a:pt x="17" y="2"/>
                    <a:pt x="0" y="6"/>
                    <a:pt x="0" y="12"/>
                  </a:cubicBezTo>
                  <a:cubicBezTo>
                    <a:pt x="0" y="12"/>
                    <a:pt x="36" y="0"/>
                    <a:pt x="76" y="12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426">
              <a:extLst>
                <a:ext uri="{FF2B5EF4-FFF2-40B4-BE49-F238E27FC236}">
                  <a16:creationId xmlns:a16="http://schemas.microsoft.com/office/drawing/2014/main" id="{FDB2ECDB-FDFB-42C8-AC02-3C440A50A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855"/>
              <a:ext cx="119" cy="50"/>
            </a:xfrm>
            <a:custGeom>
              <a:avLst/>
              <a:gdLst>
                <a:gd name="T0" fmla="*/ 301 w 74"/>
                <a:gd name="T1" fmla="*/ 131 h 31"/>
                <a:gd name="T2" fmla="*/ 162 w 74"/>
                <a:gd name="T3" fmla="*/ 39 h 31"/>
                <a:gd name="T4" fmla="*/ 0 w 74"/>
                <a:gd name="T5" fmla="*/ 26 h 31"/>
                <a:gd name="T6" fmla="*/ 301 w 74"/>
                <a:gd name="T7" fmla="*/ 13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1">
                  <a:moveTo>
                    <a:pt x="72" y="31"/>
                  </a:moveTo>
                  <a:cubicBezTo>
                    <a:pt x="74" y="25"/>
                    <a:pt x="59" y="16"/>
                    <a:pt x="39" y="9"/>
                  </a:cubicBezTo>
                  <a:cubicBezTo>
                    <a:pt x="19" y="2"/>
                    <a:pt x="2" y="0"/>
                    <a:pt x="0" y="6"/>
                  </a:cubicBezTo>
                  <a:cubicBezTo>
                    <a:pt x="0" y="6"/>
                    <a:pt x="39" y="7"/>
                    <a:pt x="72" y="31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427">
              <a:extLst>
                <a:ext uri="{FF2B5EF4-FFF2-40B4-BE49-F238E27FC236}">
                  <a16:creationId xmlns:a16="http://schemas.microsoft.com/office/drawing/2014/main" id="{8D35E1E6-26F6-4C16-B9FB-79198B089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840"/>
              <a:ext cx="110" cy="160"/>
            </a:xfrm>
            <a:custGeom>
              <a:avLst/>
              <a:gdLst>
                <a:gd name="T0" fmla="*/ 241 w 68"/>
                <a:gd name="T1" fmla="*/ 0 h 99"/>
                <a:gd name="T2" fmla="*/ 207 w 68"/>
                <a:gd name="T3" fmla="*/ 356 h 99"/>
                <a:gd name="T4" fmla="*/ 0 w 68"/>
                <a:gd name="T5" fmla="*/ 144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99">
                  <a:moveTo>
                    <a:pt x="57" y="0"/>
                  </a:moveTo>
                  <a:cubicBezTo>
                    <a:pt x="57" y="0"/>
                    <a:pt x="68" y="71"/>
                    <a:pt x="49" y="84"/>
                  </a:cubicBezTo>
                  <a:cubicBezTo>
                    <a:pt x="25" y="99"/>
                    <a:pt x="3" y="42"/>
                    <a:pt x="0" y="34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428">
              <a:extLst>
                <a:ext uri="{FF2B5EF4-FFF2-40B4-BE49-F238E27FC236}">
                  <a16:creationId xmlns:a16="http://schemas.microsoft.com/office/drawing/2014/main" id="{3E7FCD15-096E-400F-9EAA-BF7127D58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840"/>
              <a:ext cx="55" cy="126"/>
            </a:xfrm>
            <a:custGeom>
              <a:avLst/>
              <a:gdLst>
                <a:gd name="T0" fmla="*/ 144 w 34"/>
                <a:gd name="T1" fmla="*/ 42 h 78"/>
                <a:gd name="T2" fmla="*/ 50 w 34"/>
                <a:gd name="T3" fmla="*/ 268 h 78"/>
                <a:gd name="T4" fmla="*/ 0 w 34"/>
                <a:gd name="T5" fmla="*/ 247 h 78"/>
                <a:gd name="T6" fmla="*/ 8 w 34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78">
                  <a:moveTo>
                    <a:pt x="34" y="10"/>
                  </a:moveTo>
                  <a:cubicBezTo>
                    <a:pt x="34" y="10"/>
                    <a:pt x="18" y="35"/>
                    <a:pt x="12" y="64"/>
                  </a:cubicBezTo>
                  <a:cubicBezTo>
                    <a:pt x="9" y="78"/>
                    <a:pt x="0" y="73"/>
                    <a:pt x="0" y="59"/>
                  </a:cubicBezTo>
                  <a:cubicBezTo>
                    <a:pt x="0" y="44"/>
                    <a:pt x="2" y="0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429">
              <a:extLst>
                <a:ext uri="{FF2B5EF4-FFF2-40B4-BE49-F238E27FC236}">
                  <a16:creationId xmlns:a16="http://schemas.microsoft.com/office/drawing/2014/main" id="{FD3AE457-5095-4773-ACAA-00699DAB3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911"/>
              <a:ext cx="186" cy="233"/>
            </a:xfrm>
            <a:custGeom>
              <a:avLst/>
              <a:gdLst>
                <a:gd name="T0" fmla="*/ 487 w 115"/>
                <a:gd name="T1" fmla="*/ 610 h 144"/>
                <a:gd name="T2" fmla="*/ 68 w 115"/>
                <a:gd name="T3" fmla="*/ 262 h 144"/>
                <a:gd name="T4" fmla="*/ 94 w 115"/>
                <a:gd name="T5" fmla="*/ 0 h 1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144">
                  <a:moveTo>
                    <a:pt x="115" y="144"/>
                  </a:moveTo>
                  <a:cubicBezTo>
                    <a:pt x="115" y="144"/>
                    <a:pt x="33" y="69"/>
                    <a:pt x="16" y="62"/>
                  </a:cubicBezTo>
                  <a:cubicBezTo>
                    <a:pt x="0" y="55"/>
                    <a:pt x="10" y="15"/>
                    <a:pt x="22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430">
              <a:extLst>
                <a:ext uri="{FF2B5EF4-FFF2-40B4-BE49-F238E27FC236}">
                  <a16:creationId xmlns:a16="http://schemas.microsoft.com/office/drawing/2014/main" id="{712692DA-359F-4BF3-88B3-22C510917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179"/>
              <a:ext cx="333" cy="275"/>
            </a:xfrm>
            <a:custGeom>
              <a:avLst/>
              <a:gdLst>
                <a:gd name="T0" fmla="*/ 0 w 207"/>
                <a:gd name="T1" fmla="*/ 720 h 170"/>
                <a:gd name="T2" fmla="*/ 862 w 207"/>
                <a:gd name="T3" fmla="*/ 720 h 1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7" h="170">
                  <a:moveTo>
                    <a:pt x="0" y="170"/>
                  </a:moveTo>
                  <a:cubicBezTo>
                    <a:pt x="0" y="170"/>
                    <a:pt x="193" y="0"/>
                    <a:pt x="207" y="17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431">
              <a:extLst>
                <a:ext uri="{FF2B5EF4-FFF2-40B4-BE49-F238E27FC236}">
                  <a16:creationId xmlns:a16="http://schemas.microsoft.com/office/drawing/2014/main" id="{C2EE61F2-FB62-427D-815B-91824BAC3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915"/>
              <a:ext cx="190" cy="201"/>
            </a:xfrm>
            <a:custGeom>
              <a:avLst/>
              <a:gdLst>
                <a:gd name="T0" fmla="*/ 309 w 118"/>
                <a:gd name="T1" fmla="*/ 0 h 125"/>
                <a:gd name="T2" fmla="*/ 403 w 118"/>
                <a:gd name="T3" fmla="*/ 259 h 125"/>
                <a:gd name="T4" fmla="*/ 0 w 118"/>
                <a:gd name="T5" fmla="*/ 519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25">
                  <a:moveTo>
                    <a:pt x="74" y="0"/>
                  </a:moveTo>
                  <a:cubicBezTo>
                    <a:pt x="74" y="0"/>
                    <a:pt x="118" y="49"/>
                    <a:pt x="96" y="62"/>
                  </a:cubicBezTo>
                  <a:cubicBezTo>
                    <a:pt x="75" y="75"/>
                    <a:pt x="16" y="102"/>
                    <a:pt x="0" y="12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432">
              <a:extLst>
                <a:ext uri="{FF2B5EF4-FFF2-40B4-BE49-F238E27FC236}">
                  <a16:creationId xmlns:a16="http://schemas.microsoft.com/office/drawing/2014/main" id="{E4B85B8D-BCCB-4659-B14F-D5AFE8561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874"/>
              <a:ext cx="142" cy="58"/>
            </a:xfrm>
            <a:custGeom>
              <a:avLst/>
              <a:gdLst>
                <a:gd name="T0" fmla="*/ 365 w 88"/>
                <a:gd name="T1" fmla="*/ 60 h 36"/>
                <a:gd name="T2" fmla="*/ 190 w 88"/>
                <a:gd name="T3" fmla="*/ 143 h 36"/>
                <a:gd name="T4" fmla="*/ 5 w 88"/>
                <a:gd name="T5" fmla="*/ 89 h 36"/>
                <a:gd name="T6" fmla="*/ 179 w 88"/>
                <a:gd name="T7" fmla="*/ 5 h 36"/>
                <a:gd name="T8" fmla="*/ 365 w 88"/>
                <a:gd name="T9" fmla="*/ 6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6">
                  <a:moveTo>
                    <a:pt x="87" y="14"/>
                  </a:moveTo>
                  <a:cubicBezTo>
                    <a:pt x="88" y="23"/>
                    <a:pt x="69" y="32"/>
                    <a:pt x="45" y="34"/>
                  </a:cubicBezTo>
                  <a:cubicBezTo>
                    <a:pt x="21" y="36"/>
                    <a:pt x="2" y="30"/>
                    <a:pt x="1" y="21"/>
                  </a:cubicBezTo>
                  <a:cubicBezTo>
                    <a:pt x="0" y="12"/>
                    <a:pt x="19" y="3"/>
                    <a:pt x="43" y="1"/>
                  </a:cubicBezTo>
                  <a:cubicBezTo>
                    <a:pt x="67" y="0"/>
                    <a:pt x="87" y="5"/>
                    <a:pt x="87" y="14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433">
              <a:extLst>
                <a:ext uri="{FF2B5EF4-FFF2-40B4-BE49-F238E27FC236}">
                  <a16:creationId xmlns:a16="http://schemas.microsoft.com/office/drawing/2014/main" id="{33AFBA30-389B-495B-9CAA-CB697A216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82"/>
              <a:ext cx="112" cy="41"/>
            </a:xfrm>
            <a:custGeom>
              <a:avLst/>
              <a:gdLst>
                <a:gd name="T0" fmla="*/ 295 w 69"/>
                <a:gd name="T1" fmla="*/ 43 h 25"/>
                <a:gd name="T2" fmla="*/ 151 w 69"/>
                <a:gd name="T3" fmla="*/ 105 h 25"/>
                <a:gd name="T4" fmla="*/ 0 w 69"/>
                <a:gd name="T5" fmla="*/ 67 h 25"/>
                <a:gd name="T6" fmla="*/ 143 w 69"/>
                <a:gd name="T7" fmla="*/ 5 h 25"/>
                <a:gd name="T8" fmla="*/ 295 w 69"/>
                <a:gd name="T9" fmla="*/ 43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5">
                  <a:moveTo>
                    <a:pt x="69" y="10"/>
                  </a:moveTo>
                  <a:cubicBezTo>
                    <a:pt x="69" y="16"/>
                    <a:pt x="54" y="22"/>
                    <a:pt x="35" y="24"/>
                  </a:cubicBezTo>
                  <a:cubicBezTo>
                    <a:pt x="16" y="25"/>
                    <a:pt x="1" y="21"/>
                    <a:pt x="0" y="15"/>
                  </a:cubicBezTo>
                  <a:cubicBezTo>
                    <a:pt x="0" y="9"/>
                    <a:pt x="15" y="3"/>
                    <a:pt x="33" y="1"/>
                  </a:cubicBezTo>
                  <a:cubicBezTo>
                    <a:pt x="52" y="0"/>
                    <a:pt x="68" y="4"/>
                    <a:pt x="69" y="1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Oval 434">
              <a:extLst>
                <a:ext uri="{FF2B5EF4-FFF2-40B4-BE49-F238E27FC236}">
                  <a16:creationId xmlns:a16="http://schemas.microsoft.com/office/drawing/2014/main" id="{49435184-BBE8-4BF2-89BF-BFC22492A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0" y="816"/>
              <a:ext cx="153" cy="49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44" name="Oval 435">
              <a:extLst>
                <a:ext uri="{FF2B5EF4-FFF2-40B4-BE49-F238E27FC236}">
                  <a16:creationId xmlns:a16="http://schemas.microsoft.com/office/drawing/2014/main" id="{90050024-3B16-4365-B174-DEC9AF925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826"/>
              <a:ext cx="123" cy="29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45" name="Freeform 436">
              <a:extLst>
                <a:ext uri="{FF2B5EF4-FFF2-40B4-BE49-F238E27FC236}">
                  <a16:creationId xmlns:a16="http://schemas.microsoft.com/office/drawing/2014/main" id="{C3AB7BBA-E7F1-4828-B172-6C1C15515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845"/>
              <a:ext cx="153" cy="78"/>
            </a:xfrm>
            <a:custGeom>
              <a:avLst/>
              <a:gdLst>
                <a:gd name="T0" fmla="*/ 383 w 95"/>
                <a:gd name="T1" fmla="*/ 172 h 48"/>
                <a:gd name="T2" fmla="*/ 177 w 95"/>
                <a:gd name="T3" fmla="*/ 166 h 48"/>
                <a:gd name="T4" fmla="*/ 13 w 95"/>
                <a:gd name="T5" fmla="*/ 39 h 48"/>
                <a:gd name="T6" fmla="*/ 221 w 95"/>
                <a:gd name="T7" fmla="*/ 39 h 48"/>
                <a:gd name="T8" fmla="*/ 383 w 95"/>
                <a:gd name="T9" fmla="*/ 17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48">
                  <a:moveTo>
                    <a:pt x="92" y="40"/>
                  </a:moveTo>
                  <a:cubicBezTo>
                    <a:pt x="89" y="48"/>
                    <a:pt x="67" y="48"/>
                    <a:pt x="42" y="39"/>
                  </a:cubicBezTo>
                  <a:cubicBezTo>
                    <a:pt x="18" y="31"/>
                    <a:pt x="0" y="17"/>
                    <a:pt x="3" y="9"/>
                  </a:cubicBezTo>
                  <a:cubicBezTo>
                    <a:pt x="6" y="0"/>
                    <a:pt x="28" y="1"/>
                    <a:pt x="53" y="9"/>
                  </a:cubicBezTo>
                  <a:cubicBezTo>
                    <a:pt x="77" y="18"/>
                    <a:pt x="95" y="31"/>
                    <a:pt x="92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437">
              <a:extLst>
                <a:ext uri="{FF2B5EF4-FFF2-40B4-BE49-F238E27FC236}">
                  <a16:creationId xmlns:a16="http://schemas.microsoft.com/office/drawing/2014/main" id="{45A72F21-A80F-4054-8F9E-BE3C2FF1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855"/>
              <a:ext cx="123" cy="58"/>
            </a:xfrm>
            <a:custGeom>
              <a:avLst/>
              <a:gdLst>
                <a:gd name="T0" fmla="*/ 314 w 76"/>
                <a:gd name="T1" fmla="*/ 131 h 36"/>
                <a:gd name="T2" fmla="*/ 149 w 76"/>
                <a:gd name="T3" fmla="*/ 114 h 36"/>
                <a:gd name="T4" fmla="*/ 8 w 76"/>
                <a:gd name="T5" fmla="*/ 26 h 36"/>
                <a:gd name="T6" fmla="*/ 173 w 76"/>
                <a:gd name="T7" fmla="*/ 39 h 36"/>
                <a:gd name="T8" fmla="*/ 314 w 76"/>
                <a:gd name="T9" fmla="*/ 13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6">
                  <a:moveTo>
                    <a:pt x="74" y="31"/>
                  </a:moveTo>
                  <a:cubicBezTo>
                    <a:pt x="72" y="36"/>
                    <a:pt x="54" y="34"/>
                    <a:pt x="35" y="27"/>
                  </a:cubicBezTo>
                  <a:cubicBezTo>
                    <a:pt x="15" y="21"/>
                    <a:pt x="0" y="11"/>
                    <a:pt x="2" y="6"/>
                  </a:cubicBezTo>
                  <a:cubicBezTo>
                    <a:pt x="4" y="0"/>
                    <a:pt x="21" y="2"/>
                    <a:pt x="41" y="9"/>
                  </a:cubicBezTo>
                  <a:cubicBezTo>
                    <a:pt x="61" y="16"/>
                    <a:pt x="76" y="25"/>
                    <a:pt x="74" y="31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438">
              <a:extLst>
                <a:ext uri="{FF2B5EF4-FFF2-40B4-BE49-F238E27FC236}">
                  <a16:creationId xmlns:a16="http://schemas.microsoft.com/office/drawing/2014/main" id="{69D22505-655A-423C-A903-995F20CF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087"/>
              <a:ext cx="268" cy="388"/>
            </a:xfrm>
            <a:custGeom>
              <a:avLst/>
              <a:gdLst>
                <a:gd name="T0" fmla="*/ 530 w 166"/>
                <a:gd name="T1" fmla="*/ 406 h 240"/>
                <a:gd name="T2" fmla="*/ 597 w 166"/>
                <a:gd name="T3" fmla="*/ 959 h 240"/>
                <a:gd name="T4" fmla="*/ 170 w 166"/>
                <a:gd name="T5" fmla="*/ 609 h 240"/>
                <a:gd name="T6" fmla="*/ 97 w 166"/>
                <a:gd name="T7" fmla="*/ 55 h 240"/>
                <a:gd name="T8" fmla="*/ 530 w 166"/>
                <a:gd name="T9" fmla="*/ 40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240">
                  <a:moveTo>
                    <a:pt x="126" y="96"/>
                  </a:moveTo>
                  <a:cubicBezTo>
                    <a:pt x="158" y="156"/>
                    <a:pt x="166" y="214"/>
                    <a:pt x="142" y="227"/>
                  </a:cubicBezTo>
                  <a:cubicBezTo>
                    <a:pt x="119" y="240"/>
                    <a:pt x="73" y="203"/>
                    <a:pt x="40" y="144"/>
                  </a:cubicBezTo>
                  <a:cubicBezTo>
                    <a:pt x="7" y="85"/>
                    <a:pt x="0" y="26"/>
                    <a:pt x="23" y="13"/>
                  </a:cubicBezTo>
                  <a:cubicBezTo>
                    <a:pt x="47" y="0"/>
                    <a:pt x="93" y="37"/>
                    <a:pt x="126" y="96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439">
              <a:extLst>
                <a:ext uri="{FF2B5EF4-FFF2-40B4-BE49-F238E27FC236}">
                  <a16:creationId xmlns:a16="http://schemas.microsoft.com/office/drawing/2014/main" id="{81A790CA-A677-4D65-A673-0F0490219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128"/>
              <a:ext cx="214" cy="315"/>
            </a:xfrm>
            <a:custGeom>
              <a:avLst/>
              <a:gdLst>
                <a:gd name="T0" fmla="*/ 409 w 133"/>
                <a:gd name="T1" fmla="*/ 334 h 195"/>
                <a:gd name="T2" fmla="*/ 479 w 133"/>
                <a:gd name="T3" fmla="*/ 780 h 195"/>
                <a:gd name="T4" fmla="*/ 142 w 133"/>
                <a:gd name="T5" fmla="*/ 485 h 195"/>
                <a:gd name="T6" fmla="*/ 69 w 133"/>
                <a:gd name="T7" fmla="*/ 39 h 195"/>
                <a:gd name="T8" fmla="*/ 409 w 133"/>
                <a:gd name="T9" fmla="*/ 334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95">
                  <a:moveTo>
                    <a:pt x="98" y="79"/>
                  </a:moveTo>
                  <a:cubicBezTo>
                    <a:pt x="125" y="128"/>
                    <a:pt x="133" y="175"/>
                    <a:pt x="115" y="185"/>
                  </a:cubicBezTo>
                  <a:cubicBezTo>
                    <a:pt x="97" y="195"/>
                    <a:pt x="61" y="163"/>
                    <a:pt x="34" y="115"/>
                  </a:cubicBezTo>
                  <a:cubicBezTo>
                    <a:pt x="7" y="67"/>
                    <a:pt x="0" y="19"/>
                    <a:pt x="17" y="9"/>
                  </a:cubicBezTo>
                  <a:cubicBezTo>
                    <a:pt x="35" y="0"/>
                    <a:pt x="71" y="31"/>
                    <a:pt x="98" y="7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440">
              <a:extLst>
                <a:ext uri="{FF2B5EF4-FFF2-40B4-BE49-F238E27FC236}">
                  <a16:creationId xmlns:a16="http://schemas.microsoft.com/office/drawing/2014/main" id="{6F1A9C43-0F3F-4CC7-BBC5-8F163C36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44"/>
              <a:ext cx="188" cy="294"/>
            </a:xfrm>
            <a:custGeom>
              <a:avLst/>
              <a:gdLst>
                <a:gd name="T0" fmla="*/ 174 w 117"/>
                <a:gd name="T1" fmla="*/ 410 h 182"/>
                <a:gd name="T2" fmla="*/ 485 w 117"/>
                <a:gd name="T3" fmla="*/ 662 h 182"/>
                <a:gd name="T4" fmla="*/ 416 w 117"/>
                <a:gd name="T5" fmla="*/ 725 h 182"/>
                <a:gd name="T6" fmla="*/ 76 w 117"/>
                <a:gd name="T7" fmla="*/ 446 h 182"/>
                <a:gd name="T8" fmla="*/ 137 w 117"/>
                <a:gd name="T9" fmla="*/ 13 h 182"/>
                <a:gd name="T10" fmla="*/ 212 w 117"/>
                <a:gd name="T11" fmla="*/ 5 h 182"/>
                <a:gd name="T12" fmla="*/ 174 w 117"/>
                <a:gd name="T13" fmla="*/ 410 h 1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82">
                  <a:moveTo>
                    <a:pt x="42" y="97"/>
                  </a:moveTo>
                  <a:cubicBezTo>
                    <a:pt x="72" y="161"/>
                    <a:pt x="95" y="159"/>
                    <a:pt x="117" y="157"/>
                  </a:cubicBezTo>
                  <a:cubicBezTo>
                    <a:pt x="113" y="164"/>
                    <a:pt x="107" y="169"/>
                    <a:pt x="100" y="172"/>
                  </a:cubicBezTo>
                  <a:cubicBezTo>
                    <a:pt x="73" y="182"/>
                    <a:pt x="37" y="153"/>
                    <a:pt x="18" y="106"/>
                  </a:cubicBezTo>
                  <a:cubicBezTo>
                    <a:pt x="0" y="60"/>
                    <a:pt x="7" y="13"/>
                    <a:pt x="33" y="3"/>
                  </a:cubicBezTo>
                  <a:cubicBezTo>
                    <a:pt x="39" y="1"/>
                    <a:pt x="45" y="0"/>
                    <a:pt x="51" y="1"/>
                  </a:cubicBezTo>
                  <a:cubicBezTo>
                    <a:pt x="51" y="1"/>
                    <a:pt x="12" y="13"/>
                    <a:pt x="42" y="97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441">
              <a:extLst>
                <a:ext uri="{FF2B5EF4-FFF2-40B4-BE49-F238E27FC236}">
                  <a16:creationId xmlns:a16="http://schemas.microsoft.com/office/drawing/2014/main" id="{F77ECD9A-5A47-49F7-AA45-921BE8260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591"/>
              <a:ext cx="161" cy="344"/>
            </a:xfrm>
            <a:custGeom>
              <a:avLst/>
              <a:gdLst>
                <a:gd name="T0" fmla="*/ 5 w 100"/>
                <a:gd name="T1" fmla="*/ 883 h 213"/>
                <a:gd name="T2" fmla="*/ 84 w 100"/>
                <a:gd name="T3" fmla="*/ 898 h 213"/>
                <a:gd name="T4" fmla="*/ 417 w 100"/>
                <a:gd name="T5" fmla="*/ 446 h 213"/>
                <a:gd name="T6" fmla="*/ 84 w 100"/>
                <a:gd name="T7" fmla="*/ 0 h 213"/>
                <a:gd name="T8" fmla="*/ 0 w 100"/>
                <a:gd name="T9" fmla="*/ 16 h 213"/>
                <a:gd name="T10" fmla="*/ 301 w 100"/>
                <a:gd name="T11" fmla="*/ 444 h 213"/>
                <a:gd name="T12" fmla="*/ 5 w 100"/>
                <a:gd name="T13" fmla="*/ 883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213">
                  <a:moveTo>
                    <a:pt x="1" y="210"/>
                  </a:moveTo>
                  <a:cubicBezTo>
                    <a:pt x="7" y="211"/>
                    <a:pt x="13" y="213"/>
                    <a:pt x="20" y="213"/>
                  </a:cubicBezTo>
                  <a:cubicBezTo>
                    <a:pt x="64" y="213"/>
                    <a:pt x="100" y="165"/>
                    <a:pt x="100" y="106"/>
                  </a:cubicBezTo>
                  <a:cubicBezTo>
                    <a:pt x="100" y="48"/>
                    <a:pt x="64" y="0"/>
                    <a:pt x="20" y="0"/>
                  </a:cubicBezTo>
                  <a:cubicBezTo>
                    <a:pt x="13" y="0"/>
                    <a:pt x="6" y="2"/>
                    <a:pt x="0" y="4"/>
                  </a:cubicBezTo>
                  <a:cubicBezTo>
                    <a:pt x="0" y="4"/>
                    <a:pt x="72" y="0"/>
                    <a:pt x="72" y="105"/>
                  </a:cubicBezTo>
                  <a:cubicBezTo>
                    <a:pt x="72" y="210"/>
                    <a:pt x="1" y="210"/>
                    <a:pt x="1" y="210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442">
              <a:extLst>
                <a:ext uri="{FF2B5EF4-FFF2-40B4-BE49-F238E27FC236}">
                  <a16:creationId xmlns:a16="http://schemas.microsoft.com/office/drawing/2014/main" id="{009DC76B-C2D9-476F-B63C-86D4C717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795"/>
              <a:ext cx="105" cy="255"/>
            </a:xfrm>
            <a:custGeom>
              <a:avLst/>
              <a:gdLst>
                <a:gd name="T0" fmla="*/ 275 w 65"/>
                <a:gd name="T1" fmla="*/ 21 h 158"/>
                <a:gd name="T2" fmla="*/ 55 w 65"/>
                <a:gd name="T3" fmla="*/ 307 h 158"/>
                <a:gd name="T4" fmla="*/ 68 w 65"/>
                <a:gd name="T5" fmla="*/ 665 h 158"/>
                <a:gd name="T6" fmla="*/ 102 w 65"/>
                <a:gd name="T7" fmla="*/ 321 h 158"/>
                <a:gd name="T8" fmla="*/ 275 w 65"/>
                <a:gd name="T9" fmla="*/ 21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58">
                  <a:moveTo>
                    <a:pt x="65" y="5"/>
                  </a:moveTo>
                  <a:cubicBezTo>
                    <a:pt x="49" y="0"/>
                    <a:pt x="26" y="31"/>
                    <a:pt x="13" y="73"/>
                  </a:cubicBezTo>
                  <a:cubicBezTo>
                    <a:pt x="0" y="115"/>
                    <a:pt x="1" y="154"/>
                    <a:pt x="16" y="158"/>
                  </a:cubicBezTo>
                  <a:cubicBezTo>
                    <a:pt x="16" y="158"/>
                    <a:pt x="4" y="135"/>
                    <a:pt x="24" y="76"/>
                  </a:cubicBezTo>
                  <a:cubicBezTo>
                    <a:pt x="43" y="18"/>
                    <a:pt x="65" y="5"/>
                    <a:pt x="65" y="5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443">
              <a:extLst>
                <a:ext uri="{FF2B5EF4-FFF2-40B4-BE49-F238E27FC236}">
                  <a16:creationId xmlns:a16="http://schemas.microsoft.com/office/drawing/2014/main" id="{43C15A22-C6FC-4A84-9024-18E7ADE52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184"/>
              <a:ext cx="91" cy="297"/>
            </a:xfrm>
            <a:custGeom>
              <a:avLst/>
              <a:gdLst>
                <a:gd name="T0" fmla="*/ 241 w 56"/>
                <a:gd name="T1" fmla="*/ 760 h 184"/>
                <a:gd name="T2" fmla="*/ 26 w 56"/>
                <a:gd name="T3" fmla="*/ 404 h 184"/>
                <a:gd name="T4" fmla="*/ 143 w 56"/>
                <a:gd name="T5" fmla="*/ 0 h 184"/>
                <a:gd name="T6" fmla="*/ 89 w 56"/>
                <a:gd name="T7" fmla="*/ 391 h 184"/>
                <a:gd name="T8" fmla="*/ 241 w 56"/>
                <a:gd name="T9" fmla="*/ 76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84">
                  <a:moveTo>
                    <a:pt x="56" y="181"/>
                  </a:moveTo>
                  <a:cubicBezTo>
                    <a:pt x="35" y="184"/>
                    <a:pt x="13" y="146"/>
                    <a:pt x="6" y="96"/>
                  </a:cubicBezTo>
                  <a:cubicBezTo>
                    <a:pt x="0" y="45"/>
                    <a:pt x="12" y="3"/>
                    <a:pt x="33" y="0"/>
                  </a:cubicBezTo>
                  <a:cubicBezTo>
                    <a:pt x="33" y="0"/>
                    <a:pt x="12" y="32"/>
                    <a:pt x="21" y="93"/>
                  </a:cubicBezTo>
                  <a:cubicBezTo>
                    <a:pt x="30" y="154"/>
                    <a:pt x="56" y="181"/>
                    <a:pt x="56" y="181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444">
              <a:extLst>
                <a:ext uri="{FF2B5EF4-FFF2-40B4-BE49-F238E27FC236}">
                  <a16:creationId xmlns:a16="http://schemas.microsoft.com/office/drawing/2014/main" id="{71C31532-6304-4712-8AF3-54F56FDA4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893"/>
              <a:ext cx="66" cy="296"/>
            </a:xfrm>
            <a:custGeom>
              <a:avLst/>
              <a:gdLst>
                <a:gd name="T0" fmla="*/ 0 w 41"/>
                <a:gd name="T1" fmla="*/ 775 h 183"/>
                <a:gd name="T2" fmla="*/ 171 w 41"/>
                <a:gd name="T3" fmla="*/ 385 h 183"/>
                <a:gd name="T4" fmla="*/ 0 w 41"/>
                <a:gd name="T5" fmla="*/ 0 h 183"/>
                <a:gd name="T6" fmla="*/ 109 w 41"/>
                <a:gd name="T7" fmla="*/ 385 h 183"/>
                <a:gd name="T8" fmla="*/ 0 w 41"/>
                <a:gd name="T9" fmla="*/ 775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83">
                  <a:moveTo>
                    <a:pt x="0" y="183"/>
                  </a:moveTo>
                  <a:cubicBezTo>
                    <a:pt x="23" y="183"/>
                    <a:pt x="41" y="142"/>
                    <a:pt x="41" y="91"/>
                  </a:cubicBezTo>
                  <a:cubicBezTo>
                    <a:pt x="41" y="41"/>
                    <a:pt x="23" y="0"/>
                    <a:pt x="0" y="0"/>
                  </a:cubicBezTo>
                  <a:cubicBezTo>
                    <a:pt x="0" y="0"/>
                    <a:pt x="26" y="18"/>
                    <a:pt x="26" y="91"/>
                  </a:cubicBezTo>
                  <a:cubicBezTo>
                    <a:pt x="26" y="165"/>
                    <a:pt x="0" y="183"/>
                    <a:pt x="0" y="183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445">
              <a:extLst>
                <a:ext uri="{FF2B5EF4-FFF2-40B4-BE49-F238E27FC236}">
                  <a16:creationId xmlns:a16="http://schemas.microsoft.com/office/drawing/2014/main" id="{8130B947-ED51-476A-B52E-A258D8FF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310"/>
              <a:ext cx="216" cy="287"/>
            </a:xfrm>
            <a:custGeom>
              <a:avLst/>
              <a:gdLst>
                <a:gd name="T0" fmla="*/ 458 w 134"/>
                <a:gd name="T1" fmla="*/ 0 h 178"/>
                <a:gd name="T2" fmla="*/ 445 w 134"/>
                <a:gd name="T3" fmla="*/ 445 h 178"/>
                <a:gd name="T4" fmla="*/ 71 w 134"/>
                <a:gd name="T5" fmla="*/ 692 h 178"/>
                <a:gd name="T6" fmla="*/ 0 w 134"/>
                <a:gd name="T7" fmla="*/ 561 h 178"/>
                <a:gd name="T8" fmla="*/ 385 w 134"/>
                <a:gd name="T9" fmla="*/ 419 h 178"/>
                <a:gd name="T10" fmla="*/ 458 w 134"/>
                <a:gd name="T11" fmla="*/ 0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178">
                  <a:moveTo>
                    <a:pt x="109" y="0"/>
                  </a:moveTo>
                  <a:cubicBezTo>
                    <a:pt x="133" y="13"/>
                    <a:pt x="131" y="61"/>
                    <a:pt x="106" y="106"/>
                  </a:cubicBezTo>
                  <a:cubicBezTo>
                    <a:pt x="80" y="152"/>
                    <a:pt x="40" y="178"/>
                    <a:pt x="17" y="165"/>
                  </a:cubicBezTo>
                  <a:cubicBezTo>
                    <a:pt x="7" y="160"/>
                    <a:pt x="2" y="148"/>
                    <a:pt x="0" y="134"/>
                  </a:cubicBezTo>
                  <a:cubicBezTo>
                    <a:pt x="0" y="134"/>
                    <a:pt x="52" y="176"/>
                    <a:pt x="92" y="100"/>
                  </a:cubicBezTo>
                  <a:cubicBezTo>
                    <a:pt x="134" y="19"/>
                    <a:pt x="109" y="0"/>
                    <a:pt x="109" y="0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446">
              <a:extLst>
                <a:ext uri="{FF2B5EF4-FFF2-40B4-BE49-F238E27FC236}">
                  <a16:creationId xmlns:a16="http://schemas.microsoft.com/office/drawing/2014/main" id="{65DE33CE-40FE-4D10-A62E-3FC05214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181"/>
              <a:ext cx="1041" cy="383"/>
            </a:xfrm>
            <a:custGeom>
              <a:avLst/>
              <a:gdLst>
                <a:gd name="T0" fmla="*/ 2704 w 646"/>
                <a:gd name="T1" fmla="*/ 984 h 237"/>
                <a:gd name="T2" fmla="*/ 2298 w 646"/>
                <a:gd name="T3" fmla="*/ 911 h 237"/>
                <a:gd name="T4" fmla="*/ 2217 w 646"/>
                <a:gd name="T5" fmla="*/ 789 h 237"/>
                <a:gd name="T6" fmla="*/ 2209 w 646"/>
                <a:gd name="T7" fmla="*/ 776 h 237"/>
                <a:gd name="T8" fmla="*/ 2213 w 646"/>
                <a:gd name="T9" fmla="*/ 697 h 237"/>
                <a:gd name="T10" fmla="*/ 1347 w 646"/>
                <a:gd name="T11" fmla="*/ 708 h 237"/>
                <a:gd name="T12" fmla="*/ 1347 w 646"/>
                <a:gd name="T13" fmla="*/ 705 h 237"/>
                <a:gd name="T14" fmla="*/ 1341 w 646"/>
                <a:gd name="T15" fmla="*/ 708 h 237"/>
                <a:gd name="T16" fmla="*/ 912 w 646"/>
                <a:gd name="T17" fmla="*/ 357 h 237"/>
                <a:gd name="T18" fmla="*/ 828 w 646"/>
                <a:gd name="T19" fmla="*/ 165 h 237"/>
                <a:gd name="T20" fmla="*/ 0 w 646"/>
                <a:gd name="T21" fmla="*/ 624 h 2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6" h="237">
                  <a:moveTo>
                    <a:pt x="646" y="233"/>
                  </a:moveTo>
                  <a:cubicBezTo>
                    <a:pt x="611" y="237"/>
                    <a:pt x="568" y="228"/>
                    <a:pt x="549" y="216"/>
                  </a:cubicBezTo>
                  <a:cubicBezTo>
                    <a:pt x="536" y="208"/>
                    <a:pt x="531" y="197"/>
                    <a:pt x="530" y="187"/>
                  </a:cubicBezTo>
                  <a:cubicBezTo>
                    <a:pt x="529" y="186"/>
                    <a:pt x="529" y="185"/>
                    <a:pt x="528" y="184"/>
                  </a:cubicBezTo>
                  <a:cubicBezTo>
                    <a:pt x="528" y="184"/>
                    <a:pt x="529" y="176"/>
                    <a:pt x="529" y="165"/>
                  </a:cubicBezTo>
                  <a:cubicBezTo>
                    <a:pt x="513" y="0"/>
                    <a:pt x="322" y="168"/>
                    <a:pt x="322" y="168"/>
                  </a:cubicBezTo>
                  <a:cubicBezTo>
                    <a:pt x="322" y="167"/>
                    <a:pt x="322" y="167"/>
                    <a:pt x="322" y="167"/>
                  </a:cubicBezTo>
                  <a:cubicBezTo>
                    <a:pt x="321" y="168"/>
                    <a:pt x="321" y="168"/>
                    <a:pt x="320" y="168"/>
                  </a:cubicBezTo>
                  <a:cubicBezTo>
                    <a:pt x="297" y="181"/>
                    <a:pt x="251" y="144"/>
                    <a:pt x="218" y="85"/>
                  </a:cubicBezTo>
                  <a:cubicBezTo>
                    <a:pt x="210" y="69"/>
                    <a:pt x="203" y="54"/>
                    <a:pt x="198" y="39"/>
                  </a:cubicBezTo>
                  <a:cubicBezTo>
                    <a:pt x="132" y="72"/>
                    <a:pt x="23" y="128"/>
                    <a:pt x="0" y="148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447">
              <a:extLst>
                <a:ext uri="{FF2B5EF4-FFF2-40B4-BE49-F238E27FC236}">
                  <a16:creationId xmlns:a16="http://schemas.microsoft.com/office/drawing/2014/main" id="{78ECE48F-6E8B-4838-BCBA-1E00F080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635"/>
              <a:ext cx="846" cy="323"/>
            </a:xfrm>
            <a:custGeom>
              <a:avLst/>
              <a:gdLst>
                <a:gd name="T0" fmla="*/ 0 w 525"/>
                <a:gd name="T1" fmla="*/ 247 h 200"/>
                <a:gd name="T2" fmla="*/ 725 w 525"/>
                <a:gd name="T3" fmla="*/ 0 h 200"/>
                <a:gd name="T4" fmla="*/ 1168 w 525"/>
                <a:gd name="T5" fmla="*/ 207 h 200"/>
                <a:gd name="T6" fmla="*/ 2196 w 525"/>
                <a:gd name="T7" fmla="*/ 843 h 2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5" h="200">
                  <a:moveTo>
                    <a:pt x="0" y="59"/>
                  </a:moveTo>
                  <a:cubicBezTo>
                    <a:pt x="29" y="45"/>
                    <a:pt x="129" y="0"/>
                    <a:pt x="173" y="0"/>
                  </a:cubicBezTo>
                  <a:cubicBezTo>
                    <a:pt x="224" y="0"/>
                    <a:pt x="248" y="8"/>
                    <a:pt x="279" y="49"/>
                  </a:cubicBezTo>
                  <a:cubicBezTo>
                    <a:pt x="309" y="88"/>
                    <a:pt x="412" y="179"/>
                    <a:pt x="525" y="20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448">
              <a:extLst>
                <a:ext uri="{FF2B5EF4-FFF2-40B4-BE49-F238E27FC236}">
                  <a16:creationId xmlns:a16="http://schemas.microsoft.com/office/drawing/2014/main" id="{7330AD91-C239-480F-8B25-AAF26E951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394"/>
              <a:ext cx="261" cy="368"/>
            </a:xfrm>
            <a:custGeom>
              <a:avLst/>
              <a:gdLst>
                <a:gd name="T0" fmla="*/ 586 w 162"/>
                <a:gd name="T1" fmla="*/ 383 h 228"/>
                <a:gd name="T2" fmla="*/ 506 w 162"/>
                <a:gd name="T3" fmla="*/ 904 h 228"/>
                <a:gd name="T4" fmla="*/ 90 w 162"/>
                <a:gd name="T5" fmla="*/ 581 h 228"/>
                <a:gd name="T6" fmla="*/ 171 w 162"/>
                <a:gd name="T7" fmla="*/ 55 h 228"/>
                <a:gd name="T8" fmla="*/ 586 w 162"/>
                <a:gd name="T9" fmla="*/ 383 h 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228">
                  <a:moveTo>
                    <a:pt x="140" y="91"/>
                  </a:moveTo>
                  <a:cubicBezTo>
                    <a:pt x="162" y="147"/>
                    <a:pt x="153" y="202"/>
                    <a:pt x="121" y="215"/>
                  </a:cubicBezTo>
                  <a:cubicBezTo>
                    <a:pt x="88" y="228"/>
                    <a:pt x="44" y="193"/>
                    <a:pt x="22" y="138"/>
                  </a:cubicBezTo>
                  <a:cubicBezTo>
                    <a:pt x="0" y="82"/>
                    <a:pt x="8" y="26"/>
                    <a:pt x="41" y="13"/>
                  </a:cubicBezTo>
                  <a:cubicBezTo>
                    <a:pt x="74" y="0"/>
                    <a:pt x="118" y="35"/>
                    <a:pt x="140" y="91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449">
              <a:extLst>
                <a:ext uri="{FF2B5EF4-FFF2-40B4-BE49-F238E27FC236}">
                  <a16:creationId xmlns:a16="http://schemas.microsoft.com/office/drawing/2014/main" id="{1E3D027B-B1CD-4F4E-AAED-2C7347F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30"/>
              <a:ext cx="214" cy="308"/>
            </a:xfrm>
            <a:custGeom>
              <a:avLst/>
              <a:gdLst>
                <a:gd name="T0" fmla="*/ 479 w 133"/>
                <a:gd name="T1" fmla="*/ 323 h 191"/>
                <a:gd name="T2" fmla="*/ 417 w 133"/>
                <a:gd name="T3" fmla="*/ 755 h 191"/>
                <a:gd name="T4" fmla="*/ 76 w 133"/>
                <a:gd name="T5" fmla="*/ 481 h 191"/>
                <a:gd name="T6" fmla="*/ 137 w 133"/>
                <a:gd name="T7" fmla="*/ 47 h 191"/>
                <a:gd name="T8" fmla="*/ 479 w 133"/>
                <a:gd name="T9" fmla="*/ 323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91">
                  <a:moveTo>
                    <a:pt x="115" y="77"/>
                  </a:moveTo>
                  <a:cubicBezTo>
                    <a:pt x="133" y="123"/>
                    <a:pt x="127" y="170"/>
                    <a:pt x="100" y="180"/>
                  </a:cubicBezTo>
                  <a:cubicBezTo>
                    <a:pt x="73" y="191"/>
                    <a:pt x="36" y="161"/>
                    <a:pt x="18" y="115"/>
                  </a:cubicBezTo>
                  <a:cubicBezTo>
                    <a:pt x="0" y="68"/>
                    <a:pt x="6" y="22"/>
                    <a:pt x="33" y="11"/>
                  </a:cubicBezTo>
                  <a:cubicBezTo>
                    <a:pt x="60" y="0"/>
                    <a:pt x="97" y="30"/>
                    <a:pt x="115" y="77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Oval 450">
              <a:extLst>
                <a:ext uri="{FF2B5EF4-FFF2-40B4-BE49-F238E27FC236}">
                  <a16:creationId xmlns:a16="http://schemas.microsoft.com/office/drawing/2014/main" id="{6F52EF89-F328-45B0-B007-F99D89D90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1557"/>
              <a:ext cx="312" cy="412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60" name="Oval 451">
              <a:extLst>
                <a:ext uri="{FF2B5EF4-FFF2-40B4-BE49-F238E27FC236}">
                  <a16:creationId xmlns:a16="http://schemas.microsoft.com/office/drawing/2014/main" id="{708417CF-A304-4757-9A17-D22608B4B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1591"/>
              <a:ext cx="258" cy="342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61" name="Freeform 452">
              <a:extLst>
                <a:ext uri="{FF2B5EF4-FFF2-40B4-BE49-F238E27FC236}">
                  <a16:creationId xmlns:a16="http://schemas.microsoft.com/office/drawing/2014/main" id="{A16BEA5A-F004-4856-9310-DD3488DA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2085"/>
              <a:ext cx="237" cy="68"/>
            </a:xfrm>
            <a:custGeom>
              <a:avLst/>
              <a:gdLst>
                <a:gd name="T0" fmla="*/ 81 w 147"/>
                <a:gd name="T1" fmla="*/ 178 h 42"/>
                <a:gd name="T2" fmla="*/ 0 w 147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7" h="42">
                  <a:moveTo>
                    <a:pt x="19" y="42"/>
                  </a:moveTo>
                  <a:cubicBezTo>
                    <a:pt x="19" y="42"/>
                    <a:pt x="147" y="7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453">
              <a:extLst>
                <a:ext uri="{FF2B5EF4-FFF2-40B4-BE49-F238E27FC236}">
                  <a16:creationId xmlns:a16="http://schemas.microsoft.com/office/drawing/2014/main" id="{64DFF408-631E-49A8-9C1E-87F9AFB2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908"/>
              <a:ext cx="1053" cy="684"/>
            </a:xfrm>
            <a:custGeom>
              <a:avLst/>
              <a:gdLst>
                <a:gd name="T0" fmla="*/ 2574 w 653"/>
                <a:gd name="T1" fmla="*/ 1779 h 424"/>
                <a:gd name="T2" fmla="*/ 2322 w 653"/>
                <a:gd name="T3" fmla="*/ 1752 h 424"/>
                <a:gd name="T4" fmla="*/ 2285 w 653"/>
                <a:gd name="T5" fmla="*/ 992 h 424"/>
                <a:gd name="T6" fmla="*/ 2620 w 653"/>
                <a:gd name="T7" fmla="*/ 323 h 424"/>
                <a:gd name="T8" fmla="*/ 1158 w 653"/>
                <a:gd name="T9" fmla="*/ 382 h 424"/>
                <a:gd name="T10" fmla="*/ 789 w 653"/>
                <a:gd name="T11" fmla="*/ 289 h 424"/>
                <a:gd name="T12" fmla="*/ 145 w 653"/>
                <a:gd name="T13" fmla="*/ 382 h 424"/>
                <a:gd name="T14" fmla="*/ 276 w 653"/>
                <a:gd name="T15" fmla="*/ 899 h 424"/>
                <a:gd name="T16" fmla="*/ 276 w 653"/>
                <a:gd name="T17" fmla="*/ 1457 h 424"/>
                <a:gd name="T18" fmla="*/ 0 w 653"/>
                <a:gd name="T19" fmla="*/ 1558 h 4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3" h="424">
                  <a:moveTo>
                    <a:pt x="614" y="424"/>
                  </a:moveTo>
                  <a:cubicBezTo>
                    <a:pt x="614" y="424"/>
                    <a:pt x="595" y="408"/>
                    <a:pt x="554" y="417"/>
                  </a:cubicBezTo>
                  <a:cubicBezTo>
                    <a:pt x="554" y="417"/>
                    <a:pt x="457" y="357"/>
                    <a:pt x="545" y="236"/>
                  </a:cubicBezTo>
                  <a:cubicBezTo>
                    <a:pt x="594" y="170"/>
                    <a:pt x="653" y="246"/>
                    <a:pt x="625" y="77"/>
                  </a:cubicBezTo>
                  <a:cubicBezTo>
                    <a:pt x="620" y="51"/>
                    <a:pt x="460" y="98"/>
                    <a:pt x="276" y="91"/>
                  </a:cubicBezTo>
                  <a:cubicBezTo>
                    <a:pt x="276" y="91"/>
                    <a:pt x="225" y="91"/>
                    <a:pt x="188" y="69"/>
                  </a:cubicBezTo>
                  <a:cubicBezTo>
                    <a:pt x="150" y="46"/>
                    <a:pt x="47" y="0"/>
                    <a:pt x="35" y="91"/>
                  </a:cubicBezTo>
                  <a:cubicBezTo>
                    <a:pt x="23" y="182"/>
                    <a:pt x="29" y="182"/>
                    <a:pt x="66" y="214"/>
                  </a:cubicBezTo>
                  <a:cubicBezTo>
                    <a:pt x="104" y="245"/>
                    <a:pt x="143" y="337"/>
                    <a:pt x="66" y="347"/>
                  </a:cubicBezTo>
                  <a:cubicBezTo>
                    <a:pt x="43" y="350"/>
                    <a:pt x="14" y="365"/>
                    <a:pt x="0" y="37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454">
              <a:extLst>
                <a:ext uri="{FF2B5EF4-FFF2-40B4-BE49-F238E27FC236}">
                  <a16:creationId xmlns:a16="http://schemas.microsoft.com/office/drawing/2014/main" id="{31899876-24BE-4777-AA24-0CEB81781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195"/>
              <a:ext cx="214" cy="81"/>
            </a:xfrm>
            <a:custGeom>
              <a:avLst/>
              <a:gdLst>
                <a:gd name="T0" fmla="*/ 554 w 133"/>
                <a:gd name="T1" fmla="*/ 81 h 50"/>
                <a:gd name="T2" fmla="*/ 471 w 133"/>
                <a:gd name="T3" fmla="*/ 212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50">
                  <a:moveTo>
                    <a:pt x="133" y="19"/>
                  </a:moveTo>
                  <a:cubicBezTo>
                    <a:pt x="133" y="19"/>
                    <a:pt x="0" y="0"/>
                    <a:pt x="113" y="5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455">
              <a:extLst>
                <a:ext uri="{FF2B5EF4-FFF2-40B4-BE49-F238E27FC236}">
                  <a16:creationId xmlns:a16="http://schemas.microsoft.com/office/drawing/2014/main" id="{36DC0DA7-4DA8-4E96-BDA7-41E7C847B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1854"/>
              <a:ext cx="145" cy="13"/>
            </a:xfrm>
            <a:custGeom>
              <a:avLst/>
              <a:gdLst>
                <a:gd name="T0" fmla="*/ 0 w 90"/>
                <a:gd name="T1" fmla="*/ 34 h 8"/>
                <a:gd name="T2" fmla="*/ 377 w 90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8">
                  <a:moveTo>
                    <a:pt x="0" y="8"/>
                  </a:moveTo>
                  <a:cubicBezTo>
                    <a:pt x="46" y="2"/>
                    <a:pt x="82" y="0"/>
                    <a:pt x="90" y="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456">
              <a:extLst>
                <a:ext uri="{FF2B5EF4-FFF2-40B4-BE49-F238E27FC236}">
                  <a16:creationId xmlns:a16="http://schemas.microsoft.com/office/drawing/2014/main" id="{7CB4AA40-6CFE-433B-BDA0-C37088856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745"/>
              <a:ext cx="737" cy="214"/>
            </a:xfrm>
            <a:custGeom>
              <a:avLst/>
              <a:gdLst>
                <a:gd name="T0" fmla="*/ 0 w 457"/>
                <a:gd name="T1" fmla="*/ 63 h 133"/>
                <a:gd name="T2" fmla="*/ 374 w 457"/>
                <a:gd name="T3" fmla="*/ 101 h 133"/>
                <a:gd name="T4" fmla="*/ 764 w 457"/>
                <a:gd name="T5" fmla="*/ 272 h 133"/>
                <a:gd name="T6" fmla="*/ 1917 w 457"/>
                <a:gd name="T7" fmla="*/ 467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133">
                  <a:moveTo>
                    <a:pt x="0" y="15"/>
                  </a:moveTo>
                  <a:cubicBezTo>
                    <a:pt x="0" y="15"/>
                    <a:pt x="50" y="39"/>
                    <a:pt x="89" y="24"/>
                  </a:cubicBezTo>
                  <a:cubicBezTo>
                    <a:pt x="128" y="9"/>
                    <a:pt x="140" y="0"/>
                    <a:pt x="182" y="65"/>
                  </a:cubicBezTo>
                  <a:cubicBezTo>
                    <a:pt x="220" y="124"/>
                    <a:pt x="365" y="133"/>
                    <a:pt x="457" y="112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Oval 457">
              <a:extLst>
                <a:ext uri="{FF2B5EF4-FFF2-40B4-BE49-F238E27FC236}">
                  <a16:creationId xmlns:a16="http://schemas.microsoft.com/office/drawing/2014/main" id="{F05F0CDE-79CB-47F7-B834-3EBF4D510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5" y="1856"/>
              <a:ext cx="169" cy="370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67" name="Oval 458">
              <a:extLst>
                <a:ext uri="{FF2B5EF4-FFF2-40B4-BE49-F238E27FC236}">
                  <a16:creationId xmlns:a16="http://schemas.microsoft.com/office/drawing/2014/main" id="{051954C9-372A-45FF-AF2E-E486FA977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1893"/>
              <a:ext cx="131" cy="296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868" name="Freeform 459">
              <a:extLst>
                <a:ext uri="{FF2B5EF4-FFF2-40B4-BE49-F238E27FC236}">
                  <a16:creationId xmlns:a16="http://schemas.microsoft.com/office/drawing/2014/main" id="{AE8EDF96-ED5C-4A0E-84F7-E83DB6AC8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757"/>
              <a:ext cx="180" cy="340"/>
            </a:xfrm>
            <a:custGeom>
              <a:avLst/>
              <a:gdLst>
                <a:gd name="T0" fmla="*/ 395 w 112"/>
                <a:gd name="T1" fmla="*/ 495 h 210"/>
                <a:gd name="T2" fmla="*/ 103 w 112"/>
                <a:gd name="T3" fmla="*/ 863 h 210"/>
                <a:gd name="T4" fmla="*/ 69 w 112"/>
                <a:gd name="T5" fmla="*/ 395 h 210"/>
                <a:gd name="T6" fmla="*/ 362 w 112"/>
                <a:gd name="T7" fmla="*/ 29 h 210"/>
                <a:gd name="T8" fmla="*/ 395 w 112"/>
                <a:gd name="T9" fmla="*/ 495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210">
                  <a:moveTo>
                    <a:pt x="95" y="117"/>
                  </a:moveTo>
                  <a:cubicBezTo>
                    <a:pt x="78" y="172"/>
                    <a:pt x="46" y="210"/>
                    <a:pt x="25" y="203"/>
                  </a:cubicBezTo>
                  <a:cubicBezTo>
                    <a:pt x="3" y="196"/>
                    <a:pt x="0" y="147"/>
                    <a:pt x="17" y="93"/>
                  </a:cubicBezTo>
                  <a:cubicBezTo>
                    <a:pt x="34" y="39"/>
                    <a:pt x="66" y="0"/>
                    <a:pt x="87" y="7"/>
                  </a:cubicBezTo>
                  <a:cubicBezTo>
                    <a:pt x="109" y="14"/>
                    <a:pt x="112" y="63"/>
                    <a:pt x="95" y="117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460">
              <a:extLst>
                <a:ext uri="{FF2B5EF4-FFF2-40B4-BE49-F238E27FC236}">
                  <a16:creationId xmlns:a16="http://schemas.microsoft.com/office/drawing/2014/main" id="{1A306E78-E2BE-4959-B796-56D60E7D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796"/>
              <a:ext cx="133" cy="262"/>
            </a:xfrm>
            <a:custGeom>
              <a:avLst/>
              <a:gdLst>
                <a:gd name="T0" fmla="*/ 289 w 82"/>
                <a:gd name="T1" fmla="*/ 382 h 162"/>
                <a:gd name="T2" fmla="*/ 73 w 82"/>
                <a:gd name="T3" fmla="*/ 670 h 162"/>
                <a:gd name="T4" fmla="*/ 60 w 82"/>
                <a:gd name="T5" fmla="*/ 304 h 162"/>
                <a:gd name="T6" fmla="*/ 276 w 82"/>
                <a:gd name="T7" fmla="*/ 21 h 162"/>
                <a:gd name="T8" fmla="*/ 289 w 82"/>
                <a:gd name="T9" fmla="*/ 38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62">
                  <a:moveTo>
                    <a:pt x="68" y="90"/>
                  </a:moveTo>
                  <a:cubicBezTo>
                    <a:pt x="55" y="132"/>
                    <a:pt x="32" y="162"/>
                    <a:pt x="17" y="158"/>
                  </a:cubicBezTo>
                  <a:cubicBezTo>
                    <a:pt x="2" y="153"/>
                    <a:pt x="0" y="115"/>
                    <a:pt x="14" y="72"/>
                  </a:cubicBezTo>
                  <a:cubicBezTo>
                    <a:pt x="27" y="30"/>
                    <a:pt x="50" y="0"/>
                    <a:pt x="65" y="5"/>
                  </a:cubicBezTo>
                  <a:cubicBezTo>
                    <a:pt x="80" y="9"/>
                    <a:pt x="82" y="47"/>
                    <a:pt x="68" y="90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461">
              <a:extLst>
                <a:ext uri="{FF2B5EF4-FFF2-40B4-BE49-F238E27FC236}">
                  <a16:creationId xmlns:a16="http://schemas.microsoft.com/office/drawing/2014/main" id="{67C3784A-841D-49D3-9444-7D0B18E59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147"/>
              <a:ext cx="187" cy="366"/>
            </a:xfrm>
            <a:custGeom>
              <a:avLst/>
              <a:gdLst>
                <a:gd name="T0" fmla="*/ 453 w 116"/>
                <a:gd name="T1" fmla="*/ 450 h 227"/>
                <a:gd name="T2" fmla="*/ 301 w 116"/>
                <a:gd name="T3" fmla="*/ 938 h 227"/>
                <a:gd name="T4" fmla="*/ 34 w 116"/>
                <a:gd name="T5" fmla="*/ 501 h 227"/>
                <a:gd name="T6" fmla="*/ 184 w 116"/>
                <a:gd name="T7" fmla="*/ 16 h 227"/>
                <a:gd name="T8" fmla="*/ 453 w 116"/>
                <a:gd name="T9" fmla="*/ 45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27">
                  <a:moveTo>
                    <a:pt x="108" y="107"/>
                  </a:moveTo>
                  <a:cubicBezTo>
                    <a:pt x="116" y="168"/>
                    <a:pt x="100" y="220"/>
                    <a:pt x="72" y="224"/>
                  </a:cubicBezTo>
                  <a:cubicBezTo>
                    <a:pt x="45" y="227"/>
                    <a:pt x="16" y="181"/>
                    <a:pt x="8" y="120"/>
                  </a:cubicBezTo>
                  <a:cubicBezTo>
                    <a:pt x="0" y="59"/>
                    <a:pt x="16" y="7"/>
                    <a:pt x="44" y="4"/>
                  </a:cubicBezTo>
                  <a:cubicBezTo>
                    <a:pt x="71" y="0"/>
                    <a:pt x="100" y="46"/>
                    <a:pt x="108" y="107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462">
              <a:extLst>
                <a:ext uri="{FF2B5EF4-FFF2-40B4-BE49-F238E27FC236}">
                  <a16:creationId xmlns:a16="http://schemas.microsoft.com/office/drawing/2014/main" id="{2EB18053-3FCD-4DF6-9D56-776A7780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179"/>
              <a:ext cx="144" cy="302"/>
            </a:xfrm>
            <a:custGeom>
              <a:avLst/>
              <a:gdLst>
                <a:gd name="T0" fmla="*/ 351 w 89"/>
                <a:gd name="T1" fmla="*/ 376 h 187"/>
                <a:gd name="T2" fmla="*/ 238 w 89"/>
                <a:gd name="T3" fmla="*/ 775 h 187"/>
                <a:gd name="T4" fmla="*/ 26 w 89"/>
                <a:gd name="T5" fmla="*/ 417 h 187"/>
                <a:gd name="T6" fmla="*/ 139 w 89"/>
                <a:gd name="T7" fmla="*/ 13 h 187"/>
                <a:gd name="T8" fmla="*/ 351 w 89"/>
                <a:gd name="T9" fmla="*/ 376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87">
                  <a:moveTo>
                    <a:pt x="83" y="89"/>
                  </a:moveTo>
                  <a:cubicBezTo>
                    <a:pt x="89" y="139"/>
                    <a:pt x="77" y="182"/>
                    <a:pt x="56" y="184"/>
                  </a:cubicBezTo>
                  <a:cubicBezTo>
                    <a:pt x="35" y="187"/>
                    <a:pt x="13" y="149"/>
                    <a:pt x="6" y="99"/>
                  </a:cubicBezTo>
                  <a:cubicBezTo>
                    <a:pt x="0" y="48"/>
                    <a:pt x="12" y="6"/>
                    <a:pt x="33" y="3"/>
                  </a:cubicBezTo>
                  <a:cubicBezTo>
                    <a:pt x="54" y="0"/>
                    <a:pt x="76" y="39"/>
                    <a:pt x="83" y="8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463">
              <a:extLst>
                <a:ext uri="{FF2B5EF4-FFF2-40B4-BE49-F238E27FC236}">
                  <a16:creationId xmlns:a16="http://schemas.microsoft.com/office/drawing/2014/main" id="{76BC1BBB-2C03-4600-9365-F455F071C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50"/>
              <a:ext cx="286" cy="371"/>
            </a:xfrm>
            <a:custGeom>
              <a:avLst/>
              <a:gdLst>
                <a:gd name="T0" fmla="*/ 622 w 177"/>
                <a:gd name="T1" fmla="*/ 623 h 230"/>
                <a:gd name="T2" fmla="*/ 144 w 177"/>
                <a:gd name="T3" fmla="*/ 890 h 230"/>
                <a:gd name="T4" fmla="*/ 126 w 177"/>
                <a:gd name="T5" fmla="*/ 344 h 230"/>
                <a:gd name="T6" fmla="*/ 603 w 177"/>
                <a:gd name="T7" fmla="*/ 76 h 230"/>
                <a:gd name="T8" fmla="*/ 622 w 177"/>
                <a:gd name="T9" fmla="*/ 623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230">
                  <a:moveTo>
                    <a:pt x="147" y="148"/>
                  </a:moveTo>
                  <a:cubicBezTo>
                    <a:pt x="117" y="202"/>
                    <a:pt x="67" y="230"/>
                    <a:pt x="34" y="212"/>
                  </a:cubicBezTo>
                  <a:cubicBezTo>
                    <a:pt x="2" y="194"/>
                    <a:pt x="0" y="136"/>
                    <a:pt x="30" y="82"/>
                  </a:cubicBezTo>
                  <a:cubicBezTo>
                    <a:pt x="60" y="29"/>
                    <a:pt x="110" y="0"/>
                    <a:pt x="143" y="18"/>
                  </a:cubicBezTo>
                  <a:cubicBezTo>
                    <a:pt x="175" y="36"/>
                    <a:pt x="177" y="94"/>
                    <a:pt x="147" y="14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464">
              <a:extLst>
                <a:ext uri="{FF2B5EF4-FFF2-40B4-BE49-F238E27FC236}">
                  <a16:creationId xmlns:a16="http://schemas.microsoft.com/office/drawing/2014/main" id="{E08E36EA-9485-4C3A-AC2A-D13D0282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89"/>
              <a:ext cx="226" cy="308"/>
            </a:xfrm>
            <a:custGeom>
              <a:avLst/>
              <a:gdLst>
                <a:gd name="T0" fmla="*/ 475 w 140"/>
                <a:gd name="T1" fmla="*/ 500 h 191"/>
                <a:gd name="T2" fmla="*/ 102 w 140"/>
                <a:gd name="T3" fmla="*/ 747 h 191"/>
                <a:gd name="T4" fmla="*/ 115 w 140"/>
                <a:gd name="T5" fmla="*/ 302 h 191"/>
                <a:gd name="T6" fmla="*/ 488 w 140"/>
                <a:gd name="T7" fmla="*/ 55 h 191"/>
                <a:gd name="T8" fmla="*/ 475 w 140"/>
                <a:gd name="T9" fmla="*/ 50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91">
                  <a:moveTo>
                    <a:pt x="113" y="119"/>
                  </a:moveTo>
                  <a:cubicBezTo>
                    <a:pt x="87" y="165"/>
                    <a:pt x="47" y="191"/>
                    <a:pt x="24" y="178"/>
                  </a:cubicBezTo>
                  <a:cubicBezTo>
                    <a:pt x="0" y="165"/>
                    <a:pt x="2" y="117"/>
                    <a:pt x="27" y="72"/>
                  </a:cubicBezTo>
                  <a:cubicBezTo>
                    <a:pt x="52" y="26"/>
                    <a:pt x="92" y="0"/>
                    <a:pt x="116" y="13"/>
                  </a:cubicBezTo>
                  <a:cubicBezTo>
                    <a:pt x="140" y="26"/>
                    <a:pt x="138" y="74"/>
                    <a:pt x="113" y="119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465">
              <a:extLst>
                <a:ext uri="{FF2B5EF4-FFF2-40B4-BE49-F238E27FC236}">
                  <a16:creationId xmlns:a16="http://schemas.microsoft.com/office/drawing/2014/main" id="{61C8D345-5378-4E46-8ABA-B5D2CB47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93"/>
              <a:ext cx="1553" cy="266"/>
            </a:xfrm>
            <a:custGeom>
              <a:avLst/>
              <a:gdLst>
                <a:gd name="T0" fmla="*/ 0 w 964"/>
                <a:gd name="T1" fmla="*/ 0 h 165"/>
                <a:gd name="T2" fmla="*/ 1062 w 964"/>
                <a:gd name="T3" fmla="*/ 377 h 165"/>
                <a:gd name="T4" fmla="*/ 3112 w 964"/>
                <a:gd name="T5" fmla="*/ 566 h 165"/>
                <a:gd name="T6" fmla="*/ 4031 w 964"/>
                <a:gd name="T7" fmla="*/ 21 h 1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4" h="165">
                  <a:moveTo>
                    <a:pt x="0" y="0"/>
                  </a:moveTo>
                  <a:cubicBezTo>
                    <a:pt x="40" y="88"/>
                    <a:pt x="161" y="101"/>
                    <a:pt x="254" y="90"/>
                  </a:cubicBezTo>
                  <a:cubicBezTo>
                    <a:pt x="359" y="77"/>
                    <a:pt x="573" y="165"/>
                    <a:pt x="744" y="135"/>
                  </a:cubicBezTo>
                  <a:cubicBezTo>
                    <a:pt x="862" y="114"/>
                    <a:pt x="935" y="87"/>
                    <a:pt x="96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466">
              <a:extLst>
                <a:ext uri="{FF2B5EF4-FFF2-40B4-BE49-F238E27FC236}">
                  <a16:creationId xmlns:a16="http://schemas.microsoft.com/office/drawing/2014/main" id="{32A6E279-C9B6-40D2-A107-F79C989F3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059"/>
              <a:ext cx="569" cy="1066"/>
            </a:xfrm>
            <a:custGeom>
              <a:avLst/>
              <a:gdLst>
                <a:gd name="T0" fmla="*/ 1478 w 353"/>
                <a:gd name="T1" fmla="*/ 0 h 660"/>
                <a:gd name="T2" fmla="*/ 1083 w 353"/>
                <a:gd name="T3" fmla="*/ 425 h 660"/>
                <a:gd name="T4" fmla="*/ 514 w 353"/>
                <a:gd name="T5" fmla="*/ 2710 h 660"/>
                <a:gd name="T6" fmla="*/ 561 w 353"/>
                <a:gd name="T7" fmla="*/ 2781 h 6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3" h="660">
                  <a:moveTo>
                    <a:pt x="353" y="0"/>
                  </a:moveTo>
                  <a:cubicBezTo>
                    <a:pt x="332" y="31"/>
                    <a:pt x="298" y="75"/>
                    <a:pt x="259" y="101"/>
                  </a:cubicBezTo>
                  <a:cubicBezTo>
                    <a:pt x="194" y="144"/>
                    <a:pt x="0" y="461"/>
                    <a:pt x="123" y="643"/>
                  </a:cubicBezTo>
                  <a:cubicBezTo>
                    <a:pt x="127" y="648"/>
                    <a:pt x="131" y="654"/>
                    <a:pt x="134" y="6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467">
              <a:extLst>
                <a:ext uri="{FF2B5EF4-FFF2-40B4-BE49-F238E27FC236}">
                  <a16:creationId xmlns:a16="http://schemas.microsoft.com/office/drawing/2014/main" id="{FA8E4398-AD33-4081-9BAE-070827E5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116"/>
              <a:ext cx="1518" cy="1295"/>
            </a:xfrm>
            <a:custGeom>
              <a:avLst/>
              <a:gdLst>
                <a:gd name="T0" fmla="*/ 3937 w 942"/>
                <a:gd name="T1" fmla="*/ 2261 h 802"/>
                <a:gd name="T2" fmla="*/ 3916 w 942"/>
                <a:gd name="T3" fmla="*/ 2328 h 802"/>
                <a:gd name="T4" fmla="*/ 3645 w 942"/>
                <a:gd name="T5" fmla="*/ 2595 h 802"/>
                <a:gd name="T6" fmla="*/ 3415 w 942"/>
                <a:gd name="T7" fmla="*/ 3020 h 802"/>
                <a:gd name="T8" fmla="*/ 3075 w 942"/>
                <a:gd name="T9" fmla="*/ 3376 h 802"/>
                <a:gd name="T10" fmla="*/ 3292 w 942"/>
                <a:gd name="T11" fmla="*/ 3053 h 802"/>
                <a:gd name="T12" fmla="*/ 3532 w 942"/>
                <a:gd name="T13" fmla="*/ 2664 h 802"/>
                <a:gd name="T14" fmla="*/ 2999 w 942"/>
                <a:gd name="T15" fmla="*/ 2433 h 802"/>
                <a:gd name="T16" fmla="*/ 2127 w 942"/>
                <a:gd name="T17" fmla="*/ 2117 h 802"/>
                <a:gd name="T18" fmla="*/ 1750 w 942"/>
                <a:gd name="T19" fmla="*/ 2248 h 802"/>
                <a:gd name="T20" fmla="*/ 964 w 942"/>
                <a:gd name="T21" fmla="*/ 2595 h 802"/>
                <a:gd name="T22" fmla="*/ 164 w 942"/>
                <a:gd name="T23" fmla="*/ 2800 h 802"/>
                <a:gd name="T24" fmla="*/ 50 w 942"/>
                <a:gd name="T25" fmla="*/ 2635 h 802"/>
                <a:gd name="T26" fmla="*/ 519 w 942"/>
                <a:gd name="T27" fmla="*/ 2787 h 802"/>
                <a:gd name="T28" fmla="*/ 1067 w 942"/>
                <a:gd name="T29" fmla="*/ 2425 h 802"/>
                <a:gd name="T30" fmla="*/ 1280 w 942"/>
                <a:gd name="T31" fmla="*/ 2357 h 802"/>
                <a:gd name="T32" fmla="*/ 943 w 942"/>
                <a:gd name="T33" fmla="*/ 2156 h 802"/>
                <a:gd name="T34" fmla="*/ 382 w 942"/>
                <a:gd name="T35" fmla="*/ 2219 h 802"/>
                <a:gd name="T36" fmla="*/ 820 w 942"/>
                <a:gd name="T37" fmla="*/ 2094 h 802"/>
                <a:gd name="T38" fmla="*/ 1046 w 942"/>
                <a:gd name="T39" fmla="*/ 2151 h 802"/>
                <a:gd name="T40" fmla="*/ 1452 w 942"/>
                <a:gd name="T41" fmla="*/ 2244 h 802"/>
                <a:gd name="T42" fmla="*/ 1774 w 942"/>
                <a:gd name="T43" fmla="*/ 1844 h 802"/>
                <a:gd name="T44" fmla="*/ 1151 w 942"/>
                <a:gd name="T45" fmla="*/ 678 h 802"/>
                <a:gd name="T46" fmla="*/ 986 w 942"/>
                <a:gd name="T47" fmla="*/ 686 h 802"/>
                <a:gd name="T48" fmla="*/ 628 w 942"/>
                <a:gd name="T49" fmla="*/ 843 h 802"/>
                <a:gd name="T50" fmla="*/ 226 w 942"/>
                <a:gd name="T51" fmla="*/ 1350 h 802"/>
                <a:gd name="T52" fmla="*/ 8 w 942"/>
                <a:gd name="T53" fmla="*/ 1574 h 802"/>
                <a:gd name="T54" fmla="*/ 205 w 942"/>
                <a:gd name="T55" fmla="*/ 1316 h 802"/>
                <a:gd name="T56" fmla="*/ 527 w 942"/>
                <a:gd name="T57" fmla="*/ 828 h 802"/>
                <a:gd name="T58" fmla="*/ 891 w 942"/>
                <a:gd name="T59" fmla="*/ 623 h 802"/>
                <a:gd name="T60" fmla="*/ 1134 w 942"/>
                <a:gd name="T61" fmla="*/ 0 h 8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42" h="802">
                  <a:moveTo>
                    <a:pt x="941" y="537"/>
                  </a:moveTo>
                  <a:cubicBezTo>
                    <a:pt x="942" y="542"/>
                    <a:pt x="941" y="547"/>
                    <a:pt x="936" y="553"/>
                  </a:cubicBezTo>
                  <a:cubicBezTo>
                    <a:pt x="913" y="580"/>
                    <a:pt x="836" y="569"/>
                    <a:pt x="871" y="616"/>
                  </a:cubicBezTo>
                  <a:cubicBezTo>
                    <a:pt x="906" y="662"/>
                    <a:pt x="851" y="704"/>
                    <a:pt x="816" y="717"/>
                  </a:cubicBezTo>
                  <a:cubicBezTo>
                    <a:pt x="781" y="729"/>
                    <a:pt x="787" y="802"/>
                    <a:pt x="735" y="802"/>
                  </a:cubicBezTo>
                  <a:cubicBezTo>
                    <a:pt x="735" y="802"/>
                    <a:pt x="772" y="794"/>
                    <a:pt x="787" y="725"/>
                  </a:cubicBezTo>
                  <a:cubicBezTo>
                    <a:pt x="792" y="698"/>
                    <a:pt x="879" y="702"/>
                    <a:pt x="844" y="633"/>
                  </a:cubicBezTo>
                  <a:cubicBezTo>
                    <a:pt x="809" y="563"/>
                    <a:pt x="782" y="585"/>
                    <a:pt x="717" y="578"/>
                  </a:cubicBezTo>
                  <a:cubicBezTo>
                    <a:pt x="653" y="571"/>
                    <a:pt x="532" y="516"/>
                    <a:pt x="508" y="503"/>
                  </a:cubicBezTo>
                  <a:cubicBezTo>
                    <a:pt x="488" y="492"/>
                    <a:pt x="462" y="494"/>
                    <a:pt x="418" y="534"/>
                  </a:cubicBezTo>
                  <a:cubicBezTo>
                    <a:pt x="373" y="575"/>
                    <a:pt x="259" y="565"/>
                    <a:pt x="230" y="616"/>
                  </a:cubicBezTo>
                  <a:cubicBezTo>
                    <a:pt x="198" y="672"/>
                    <a:pt x="111" y="700"/>
                    <a:pt x="39" y="665"/>
                  </a:cubicBezTo>
                  <a:cubicBezTo>
                    <a:pt x="10" y="651"/>
                    <a:pt x="0" y="625"/>
                    <a:pt x="12" y="626"/>
                  </a:cubicBezTo>
                  <a:cubicBezTo>
                    <a:pt x="12" y="626"/>
                    <a:pt x="32" y="672"/>
                    <a:pt x="124" y="662"/>
                  </a:cubicBezTo>
                  <a:cubicBezTo>
                    <a:pt x="215" y="652"/>
                    <a:pt x="192" y="605"/>
                    <a:pt x="255" y="576"/>
                  </a:cubicBezTo>
                  <a:cubicBezTo>
                    <a:pt x="281" y="564"/>
                    <a:pt x="306" y="560"/>
                    <a:pt x="306" y="560"/>
                  </a:cubicBezTo>
                  <a:cubicBezTo>
                    <a:pt x="306" y="560"/>
                    <a:pt x="250" y="553"/>
                    <a:pt x="225" y="512"/>
                  </a:cubicBezTo>
                  <a:cubicBezTo>
                    <a:pt x="201" y="472"/>
                    <a:pt x="142" y="599"/>
                    <a:pt x="91" y="527"/>
                  </a:cubicBezTo>
                  <a:cubicBezTo>
                    <a:pt x="91" y="527"/>
                    <a:pt x="123" y="571"/>
                    <a:pt x="196" y="497"/>
                  </a:cubicBezTo>
                  <a:cubicBezTo>
                    <a:pt x="208" y="486"/>
                    <a:pt x="225" y="478"/>
                    <a:pt x="250" y="511"/>
                  </a:cubicBezTo>
                  <a:cubicBezTo>
                    <a:pt x="273" y="543"/>
                    <a:pt x="331" y="539"/>
                    <a:pt x="347" y="533"/>
                  </a:cubicBezTo>
                  <a:cubicBezTo>
                    <a:pt x="347" y="533"/>
                    <a:pt x="480" y="500"/>
                    <a:pt x="424" y="438"/>
                  </a:cubicBezTo>
                  <a:cubicBezTo>
                    <a:pt x="424" y="438"/>
                    <a:pt x="288" y="329"/>
                    <a:pt x="275" y="161"/>
                  </a:cubicBezTo>
                  <a:cubicBezTo>
                    <a:pt x="274" y="148"/>
                    <a:pt x="254" y="147"/>
                    <a:pt x="236" y="163"/>
                  </a:cubicBezTo>
                  <a:cubicBezTo>
                    <a:pt x="219" y="179"/>
                    <a:pt x="187" y="187"/>
                    <a:pt x="150" y="200"/>
                  </a:cubicBezTo>
                  <a:cubicBezTo>
                    <a:pt x="68" y="228"/>
                    <a:pt x="94" y="289"/>
                    <a:pt x="54" y="321"/>
                  </a:cubicBezTo>
                  <a:cubicBezTo>
                    <a:pt x="44" y="330"/>
                    <a:pt x="8" y="349"/>
                    <a:pt x="2" y="374"/>
                  </a:cubicBezTo>
                  <a:cubicBezTo>
                    <a:pt x="2" y="374"/>
                    <a:pt x="3" y="352"/>
                    <a:pt x="49" y="313"/>
                  </a:cubicBezTo>
                  <a:cubicBezTo>
                    <a:pt x="75" y="291"/>
                    <a:pt x="59" y="230"/>
                    <a:pt x="126" y="197"/>
                  </a:cubicBezTo>
                  <a:cubicBezTo>
                    <a:pt x="193" y="164"/>
                    <a:pt x="190" y="173"/>
                    <a:pt x="213" y="148"/>
                  </a:cubicBezTo>
                  <a:cubicBezTo>
                    <a:pt x="235" y="124"/>
                    <a:pt x="260" y="66"/>
                    <a:pt x="271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468">
              <a:extLst>
                <a:ext uri="{FF2B5EF4-FFF2-40B4-BE49-F238E27FC236}">
                  <a16:creationId xmlns:a16="http://schemas.microsoft.com/office/drawing/2014/main" id="{906DE75C-49DD-47C1-92AC-1BC9650DB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661"/>
              <a:ext cx="2012" cy="1714"/>
            </a:xfrm>
            <a:custGeom>
              <a:avLst/>
              <a:gdLst>
                <a:gd name="T0" fmla="*/ 875 w 1248"/>
                <a:gd name="T1" fmla="*/ 211 h 1062"/>
                <a:gd name="T2" fmla="*/ 382 w 1248"/>
                <a:gd name="T3" fmla="*/ 692 h 1062"/>
                <a:gd name="T4" fmla="*/ 319 w 1248"/>
                <a:gd name="T5" fmla="*/ 1193 h 1062"/>
                <a:gd name="T6" fmla="*/ 553 w 1248"/>
                <a:gd name="T7" fmla="*/ 2027 h 1062"/>
                <a:gd name="T8" fmla="*/ 2644 w 1248"/>
                <a:gd name="T9" fmla="*/ 3522 h 1062"/>
                <a:gd name="T10" fmla="*/ 3347 w 1248"/>
                <a:gd name="T11" fmla="*/ 3717 h 1062"/>
                <a:gd name="T12" fmla="*/ 3376 w 1248"/>
                <a:gd name="T13" fmla="*/ 4301 h 1062"/>
                <a:gd name="T14" fmla="*/ 3616 w 1248"/>
                <a:gd name="T15" fmla="*/ 4430 h 1062"/>
                <a:gd name="T16" fmla="*/ 3650 w 1248"/>
                <a:gd name="T17" fmla="*/ 3644 h 1062"/>
                <a:gd name="T18" fmla="*/ 3851 w 1248"/>
                <a:gd name="T19" fmla="*/ 4430 h 1062"/>
                <a:gd name="T20" fmla="*/ 4319 w 1248"/>
                <a:gd name="T21" fmla="*/ 4259 h 1062"/>
                <a:gd name="T22" fmla="*/ 4359 w 1248"/>
                <a:gd name="T23" fmla="*/ 3465 h 1062"/>
                <a:gd name="T24" fmla="*/ 4530 w 1248"/>
                <a:gd name="T25" fmla="*/ 2992 h 1062"/>
                <a:gd name="T26" fmla="*/ 4695 w 1248"/>
                <a:gd name="T27" fmla="*/ 487 h 1062"/>
                <a:gd name="T28" fmla="*/ 4580 w 1248"/>
                <a:gd name="T29" fmla="*/ 8 h 1062"/>
                <a:gd name="T30" fmla="*/ 4467 w 1248"/>
                <a:gd name="T31" fmla="*/ 50 h 1062"/>
                <a:gd name="T32" fmla="*/ 4374 w 1248"/>
                <a:gd name="T33" fmla="*/ 245 h 1062"/>
                <a:gd name="T34" fmla="*/ 4198 w 1248"/>
                <a:gd name="T35" fmla="*/ 542 h 10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48" h="1062">
                  <a:moveTo>
                    <a:pt x="209" y="50"/>
                  </a:moveTo>
                  <a:cubicBezTo>
                    <a:pt x="152" y="69"/>
                    <a:pt x="151" y="136"/>
                    <a:pt x="91" y="165"/>
                  </a:cubicBezTo>
                  <a:cubicBezTo>
                    <a:pt x="22" y="197"/>
                    <a:pt x="0" y="248"/>
                    <a:pt x="76" y="284"/>
                  </a:cubicBezTo>
                  <a:cubicBezTo>
                    <a:pt x="152" y="321"/>
                    <a:pt x="112" y="390"/>
                    <a:pt x="132" y="482"/>
                  </a:cubicBezTo>
                  <a:cubicBezTo>
                    <a:pt x="178" y="696"/>
                    <a:pt x="475" y="887"/>
                    <a:pt x="631" y="838"/>
                  </a:cubicBezTo>
                  <a:cubicBezTo>
                    <a:pt x="788" y="789"/>
                    <a:pt x="781" y="843"/>
                    <a:pt x="799" y="884"/>
                  </a:cubicBezTo>
                  <a:cubicBezTo>
                    <a:pt x="818" y="925"/>
                    <a:pt x="806" y="1023"/>
                    <a:pt x="806" y="1023"/>
                  </a:cubicBezTo>
                  <a:cubicBezTo>
                    <a:pt x="823" y="1048"/>
                    <a:pt x="863" y="1054"/>
                    <a:pt x="863" y="1054"/>
                  </a:cubicBezTo>
                  <a:cubicBezTo>
                    <a:pt x="863" y="1054"/>
                    <a:pt x="843" y="853"/>
                    <a:pt x="871" y="867"/>
                  </a:cubicBezTo>
                  <a:cubicBezTo>
                    <a:pt x="899" y="881"/>
                    <a:pt x="919" y="1054"/>
                    <a:pt x="919" y="1054"/>
                  </a:cubicBezTo>
                  <a:cubicBezTo>
                    <a:pt x="996" y="1062"/>
                    <a:pt x="1031" y="1013"/>
                    <a:pt x="1031" y="1013"/>
                  </a:cubicBezTo>
                  <a:cubicBezTo>
                    <a:pt x="1030" y="996"/>
                    <a:pt x="1026" y="853"/>
                    <a:pt x="1040" y="824"/>
                  </a:cubicBezTo>
                  <a:cubicBezTo>
                    <a:pt x="1068" y="768"/>
                    <a:pt x="1068" y="729"/>
                    <a:pt x="1081" y="712"/>
                  </a:cubicBezTo>
                  <a:cubicBezTo>
                    <a:pt x="1248" y="482"/>
                    <a:pt x="1162" y="179"/>
                    <a:pt x="1120" y="116"/>
                  </a:cubicBezTo>
                  <a:cubicBezTo>
                    <a:pt x="1078" y="54"/>
                    <a:pt x="1117" y="7"/>
                    <a:pt x="1093" y="2"/>
                  </a:cubicBezTo>
                  <a:cubicBezTo>
                    <a:pt x="1082" y="0"/>
                    <a:pt x="1074" y="4"/>
                    <a:pt x="1066" y="12"/>
                  </a:cubicBezTo>
                  <a:cubicBezTo>
                    <a:pt x="1066" y="12"/>
                    <a:pt x="1051" y="34"/>
                    <a:pt x="1044" y="58"/>
                  </a:cubicBezTo>
                  <a:cubicBezTo>
                    <a:pt x="1036" y="82"/>
                    <a:pt x="1028" y="113"/>
                    <a:pt x="1002" y="1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8" name="Freeform 469">
              <a:extLst>
                <a:ext uri="{FF2B5EF4-FFF2-40B4-BE49-F238E27FC236}">
                  <a16:creationId xmlns:a16="http://schemas.microsoft.com/office/drawing/2014/main" id="{A9100E68-10AD-4F60-BA7F-177DF2E5B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3303"/>
              <a:ext cx="353" cy="224"/>
            </a:xfrm>
            <a:custGeom>
              <a:avLst/>
              <a:gdLst>
                <a:gd name="T0" fmla="*/ 8 w 219"/>
                <a:gd name="T1" fmla="*/ 47 h 139"/>
                <a:gd name="T2" fmla="*/ 0 w 219"/>
                <a:gd name="T3" fmla="*/ 247 h 139"/>
                <a:gd name="T4" fmla="*/ 917 w 219"/>
                <a:gd name="T5" fmla="*/ 239 h 139"/>
                <a:gd name="T6" fmla="*/ 917 w 219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9" h="139">
                  <a:moveTo>
                    <a:pt x="2" y="11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107" y="139"/>
                    <a:pt x="219" y="57"/>
                  </a:cubicBezTo>
                  <a:cubicBezTo>
                    <a:pt x="219" y="0"/>
                    <a:pt x="219" y="0"/>
                    <a:pt x="219" y="0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9" name="Freeform 470">
              <a:extLst>
                <a:ext uri="{FF2B5EF4-FFF2-40B4-BE49-F238E27FC236}">
                  <a16:creationId xmlns:a16="http://schemas.microsoft.com/office/drawing/2014/main" id="{3C85DD33-3F8C-4596-9F30-A5DC63913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025"/>
              <a:ext cx="329" cy="151"/>
            </a:xfrm>
            <a:custGeom>
              <a:avLst/>
              <a:gdLst>
                <a:gd name="T0" fmla="*/ 26 w 204"/>
                <a:gd name="T1" fmla="*/ 235 h 93"/>
                <a:gd name="T2" fmla="*/ 97 w 204"/>
                <a:gd name="T3" fmla="*/ 55 h 93"/>
                <a:gd name="T4" fmla="*/ 513 w 204"/>
                <a:gd name="T5" fmla="*/ 115 h 93"/>
                <a:gd name="T6" fmla="*/ 718 w 204"/>
                <a:gd name="T7" fmla="*/ 214 h 93"/>
                <a:gd name="T8" fmla="*/ 823 w 204"/>
                <a:gd name="T9" fmla="*/ 304 h 93"/>
                <a:gd name="T10" fmla="*/ 666 w 204"/>
                <a:gd name="T11" fmla="*/ 390 h 93"/>
                <a:gd name="T12" fmla="*/ 335 w 204"/>
                <a:gd name="T13" fmla="*/ 334 h 93"/>
                <a:gd name="T14" fmla="*/ 165 w 204"/>
                <a:gd name="T15" fmla="*/ 287 h 93"/>
                <a:gd name="T16" fmla="*/ 26 w 204"/>
                <a:gd name="T17" fmla="*/ 245 h 93"/>
                <a:gd name="T18" fmla="*/ 26 w 204"/>
                <a:gd name="T19" fmla="*/ 235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93">
                  <a:moveTo>
                    <a:pt x="6" y="55"/>
                  </a:moveTo>
                  <a:cubicBezTo>
                    <a:pt x="0" y="32"/>
                    <a:pt x="13" y="17"/>
                    <a:pt x="23" y="13"/>
                  </a:cubicBezTo>
                  <a:cubicBezTo>
                    <a:pt x="56" y="0"/>
                    <a:pt x="98" y="8"/>
                    <a:pt x="122" y="27"/>
                  </a:cubicBezTo>
                  <a:cubicBezTo>
                    <a:pt x="132" y="34"/>
                    <a:pt x="162" y="41"/>
                    <a:pt x="171" y="50"/>
                  </a:cubicBezTo>
                  <a:cubicBezTo>
                    <a:pt x="177" y="54"/>
                    <a:pt x="193" y="64"/>
                    <a:pt x="196" y="71"/>
                  </a:cubicBezTo>
                  <a:cubicBezTo>
                    <a:pt x="204" y="93"/>
                    <a:pt x="172" y="92"/>
                    <a:pt x="159" y="91"/>
                  </a:cubicBezTo>
                  <a:cubicBezTo>
                    <a:pt x="131" y="89"/>
                    <a:pt x="107" y="85"/>
                    <a:pt x="80" y="78"/>
                  </a:cubicBezTo>
                  <a:cubicBezTo>
                    <a:pt x="66" y="75"/>
                    <a:pt x="53" y="71"/>
                    <a:pt x="39" y="67"/>
                  </a:cubicBezTo>
                  <a:cubicBezTo>
                    <a:pt x="28" y="64"/>
                    <a:pt x="16" y="57"/>
                    <a:pt x="6" y="57"/>
                  </a:cubicBezTo>
                  <a:cubicBezTo>
                    <a:pt x="6" y="57"/>
                    <a:pt x="6" y="56"/>
                    <a:pt x="6" y="55"/>
                  </a:cubicBezTo>
                  <a:close/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0" name="Freeform 471">
              <a:extLst>
                <a:ext uri="{FF2B5EF4-FFF2-40B4-BE49-F238E27FC236}">
                  <a16:creationId xmlns:a16="http://schemas.microsoft.com/office/drawing/2014/main" id="{AADBEC62-1AC2-4648-B6B2-019D30710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101"/>
              <a:ext cx="389" cy="133"/>
            </a:xfrm>
            <a:custGeom>
              <a:avLst/>
              <a:gdLst>
                <a:gd name="T0" fmla="*/ 954 w 241"/>
                <a:gd name="T1" fmla="*/ 287 h 82"/>
                <a:gd name="T2" fmla="*/ 746 w 241"/>
                <a:gd name="T3" fmla="*/ 342 h 82"/>
                <a:gd name="T4" fmla="*/ 399 w 241"/>
                <a:gd name="T5" fmla="*/ 324 h 82"/>
                <a:gd name="T6" fmla="*/ 118 w 241"/>
                <a:gd name="T7" fmla="*/ 321 h 82"/>
                <a:gd name="T8" fmla="*/ 287 w 241"/>
                <a:gd name="T9" fmla="*/ 165 h 82"/>
                <a:gd name="T10" fmla="*/ 652 w 241"/>
                <a:gd name="T11" fmla="*/ 47 h 82"/>
                <a:gd name="T12" fmla="*/ 883 w 241"/>
                <a:gd name="T13" fmla="*/ 42 h 82"/>
                <a:gd name="T14" fmla="*/ 998 w 241"/>
                <a:gd name="T15" fmla="*/ 149 h 82"/>
                <a:gd name="T16" fmla="*/ 954 w 241"/>
                <a:gd name="T17" fmla="*/ 287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1" h="82">
                  <a:moveTo>
                    <a:pt x="227" y="67"/>
                  </a:moveTo>
                  <a:cubicBezTo>
                    <a:pt x="219" y="76"/>
                    <a:pt x="190" y="80"/>
                    <a:pt x="177" y="80"/>
                  </a:cubicBezTo>
                  <a:cubicBezTo>
                    <a:pt x="150" y="80"/>
                    <a:pt x="122" y="76"/>
                    <a:pt x="95" y="76"/>
                  </a:cubicBezTo>
                  <a:cubicBezTo>
                    <a:pt x="77" y="76"/>
                    <a:pt x="45" y="82"/>
                    <a:pt x="28" y="75"/>
                  </a:cubicBezTo>
                  <a:cubicBezTo>
                    <a:pt x="0" y="64"/>
                    <a:pt x="58" y="43"/>
                    <a:pt x="68" y="39"/>
                  </a:cubicBezTo>
                  <a:cubicBezTo>
                    <a:pt x="96" y="26"/>
                    <a:pt x="125" y="18"/>
                    <a:pt x="155" y="11"/>
                  </a:cubicBezTo>
                  <a:cubicBezTo>
                    <a:pt x="173" y="7"/>
                    <a:pt x="193" y="0"/>
                    <a:pt x="210" y="10"/>
                  </a:cubicBezTo>
                  <a:cubicBezTo>
                    <a:pt x="219" y="14"/>
                    <a:pt x="234" y="26"/>
                    <a:pt x="237" y="35"/>
                  </a:cubicBezTo>
                  <a:cubicBezTo>
                    <a:pt x="241" y="48"/>
                    <a:pt x="231" y="57"/>
                    <a:pt x="227" y="67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1" name="Freeform 472">
              <a:extLst>
                <a:ext uri="{FF2B5EF4-FFF2-40B4-BE49-F238E27FC236}">
                  <a16:creationId xmlns:a16="http://schemas.microsoft.com/office/drawing/2014/main" id="{E82E770A-BE49-43A0-AE9C-9493D74CC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1967"/>
              <a:ext cx="226" cy="75"/>
            </a:xfrm>
            <a:custGeom>
              <a:avLst/>
              <a:gdLst>
                <a:gd name="T0" fmla="*/ 0 w 140"/>
                <a:gd name="T1" fmla="*/ 199 h 46"/>
                <a:gd name="T2" fmla="*/ 158 w 140"/>
                <a:gd name="T3" fmla="*/ 21 h 46"/>
                <a:gd name="T4" fmla="*/ 589 w 140"/>
                <a:gd name="T5" fmla="*/ 139 h 46"/>
                <a:gd name="T6" fmla="*/ 165 w 140"/>
                <a:gd name="T7" fmla="*/ 39 h 46"/>
                <a:gd name="T8" fmla="*/ 0 w 140"/>
                <a:gd name="T9" fmla="*/ 19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6">
                  <a:moveTo>
                    <a:pt x="0" y="46"/>
                  </a:moveTo>
                  <a:cubicBezTo>
                    <a:pt x="0" y="46"/>
                    <a:pt x="11" y="9"/>
                    <a:pt x="38" y="5"/>
                  </a:cubicBezTo>
                  <a:cubicBezTo>
                    <a:pt x="69" y="0"/>
                    <a:pt x="113" y="14"/>
                    <a:pt x="140" y="32"/>
                  </a:cubicBezTo>
                  <a:cubicBezTo>
                    <a:pt x="140" y="32"/>
                    <a:pt x="83" y="4"/>
                    <a:pt x="39" y="9"/>
                  </a:cubicBezTo>
                  <a:cubicBezTo>
                    <a:pt x="22" y="10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2" name="Freeform 473">
              <a:extLst>
                <a:ext uri="{FF2B5EF4-FFF2-40B4-BE49-F238E27FC236}">
                  <a16:creationId xmlns:a16="http://schemas.microsoft.com/office/drawing/2014/main" id="{4CF1F70A-E0B7-4101-8EB4-03059A69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024"/>
              <a:ext cx="216" cy="66"/>
            </a:xfrm>
            <a:custGeom>
              <a:avLst/>
              <a:gdLst>
                <a:gd name="T0" fmla="*/ 561 w 134"/>
                <a:gd name="T1" fmla="*/ 171 h 41"/>
                <a:gd name="T2" fmla="*/ 540 w 134"/>
                <a:gd name="T3" fmla="*/ 60 h 41"/>
                <a:gd name="T4" fmla="*/ 398 w 134"/>
                <a:gd name="T5" fmla="*/ 16 h 41"/>
                <a:gd name="T6" fmla="*/ 0 w 134"/>
                <a:gd name="T7" fmla="*/ 55 h 41"/>
                <a:gd name="T8" fmla="*/ 416 w 134"/>
                <a:gd name="T9" fmla="*/ 47 h 41"/>
                <a:gd name="T10" fmla="*/ 561 w 134"/>
                <a:gd name="T11" fmla="*/ 171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" h="41">
                  <a:moveTo>
                    <a:pt x="134" y="41"/>
                  </a:moveTo>
                  <a:cubicBezTo>
                    <a:pt x="134" y="41"/>
                    <a:pt x="129" y="20"/>
                    <a:pt x="129" y="14"/>
                  </a:cubicBezTo>
                  <a:cubicBezTo>
                    <a:pt x="129" y="8"/>
                    <a:pt x="122" y="0"/>
                    <a:pt x="95" y="4"/>
                  </a:cubicBezTo>
                  <a:cubicBezTo>
                    <a:pt x="67" y="8"/>
                    <a:pt x="0" y="13"/>
                    <a:pt x="0" y="13"/>
                  </a:cubicBezTo>
                  <a:cubicBezTo>
                    <a:pt x="0" y="13"/>
                    <a:pt x="76" y="14"/>
                    <a:pt x="99" y="11"/>
                  </a:cubicBezTo>
                  <a:cubicBezTo>
                    <a:pt x="122" y="7"/>
                    <a:pt x="122" y="11"/>
                    <a:pt x="134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3" name="Freeform 474">
              <a:extLst>
                <a:ext uri="{FF2B5EF4-FFF2-40B4-BE49-F238E27FC236}">
                  <a16:creationId xmlns:a16="http://schemas.microsoft.com/office/drawing/2014/main" id="{B02C09C7-4CD0-4B60-9067-D6D4B5D91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445"/>
              <a:ext cx="177" cy="196"/>
            </a:xfrm>
            <a:custGeom>
              <a:avLst/>
              <a:gdLst>
                <a:gd name="T0" fmla="*/ 459 w 110"/>
                <a:gd name="T1" fmla="*/ 376 h 121"/>
                <a:gd name="T2" fmla="*/ 315 w 110"/>
                <a:gd name="T3" fmla="*/ 452 h 121"/>
                <a:gd name="T4" fmla="*/ 143 w 110"/>
                <a:gd name="T5" fmla="*/ 488 h 121"/>
                <a:gd name="T6" fmla="*/ 132 w 110"/>
                <a:gd name="T7" fmla="*/ 131 h 121"/>
                <a:gd name="T8" fmla="*/ 314 w 110"/>
                <a:gd name="T9" fmla="*/ 178 h 121"/>
                <a:gd name="T10" fmla="*/ 459 w 110"/>
                <a:gd name="T11" fmla="*/ 376 h 1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21">
                  <a:moveTo>
                    <a:pt x="110" y="88"/>
                  </a:moveTo>
                  <a:cubicBezTo>
                    <a:pt x="102" y="96"/>
                    <a:pt x="86" y="100"/>
                    <a:pt x="76" y="106"/>
                  </a:cubicBezTo>
                  <a:cubicBezTo>
                    <a:pt x="62" y="114"/>
                    <a:pt x="52" y="121"/>
                    <a:pt x="34" y="115"/>
                  </a:cubicBezTo>
                  <a:cubicBezTo>
                    <a:pt x="0" y="102"/>
                    <a:pt x="18" y="51"/>
                    <a:pt x="32" y="31"/>
                  </a:cubicBezTo>
                  <a:cubicBezTo>
                    <a:pt x="53" y="0"/>
                    <a:pt x="64" y="13"/>
                    <a:pt x="75" y="42"/>
                  </a:cubicBezTo>
                  <a:cubicBezTo>
                    <a:pt x="83" y="63"/>
                    <a:pt x="93" y="72"/>
                    <a:pt x="110" y="8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4" name="Freeform 475">
              <a:extLst>
                <a:ext uri="{FF2B5EF4-FFF2-40B4-BE49-F238E27FC236}">
                  <a16:creationId xmlns:a16="http://schemas.microsoft.com/office/drawing/2014/main" id="{2E552514-376B-45A9-8EB7-A1CCFDDFC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607"/>
              <a:ext cx="193" cy="349"/>
            </a:xfrm>
            <a:custGeom>
              <a:avLst/>
              <a:gdLst>
                <a:gd name="T0" fmla="*/ 191 w 120"/>
                <a:gd name="T1" fmla="*/ 0 h 216"/>
                <a:gd name="T2" fmla="*/ 0 w 120"/>
                <a:gd name="T3" fmla="*/ 911 h 216"/>
                <a:gd name="T4" fmla="*/ 191 w 120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216">
                  <a:moveTo>
                    <a:pt x="46" y="0"/>
                  </a:moveTo>
                  <a:cubicBezTo>
                    <a:pt x="46" y="0"/>
                    <a:pt x="91" y="144"/>
                    <a:pt x="0" y="216"/>
                  </a:cubicBezTo>
                  <a:cubicBezTo>
                    <a:pt x="0" y="216"/>
                    <a:pt x="120" y="168"/>
                    <a:pt x="46" y="0"/>
                  </a:cubicBezTo>
                  <a:close/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5" name="Freeform 476">
              <a:extLst>
                <a:ext uri="{FF2B5EF4-FFF2-40B4-BE49-F238E27FC236}">
                  <a16:creationId xmlns:a16="http://schemas.microsoft.com/office/drawing/2014/main" id="{0A0F1716-84FC-432B-9227-4BFA41C62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368"/>
              <a:ext cx="200" cy="156"/>
            </a:xfrm>
            <a:custGeom>
              <a:avLst/>
              <a:gdLst>
                <a:gd name="T0" fmla="*/ 0 w 124"/>
                <a:gd name="T1" fmla="*/ 248 h 97"/>
                <a:gd name="T2" fmla="*/ 156 w 124"/>
                <a:gd name="T3" fmla="*/ 288 h 97"/>
                <a:gd name="T4" fmla="*/ 289 w 124"/>
                <a:gd name="T5" fmla="*/ 315 h 97"/>
                <a:gd name="T6" fmla="*/ 411 w 124"/>
                <a:gd name="T7" fmla="*/ 375 h 97"/>
                <a:gd name="T8" fmla="*/ 521 w 124"/>
                <a:gd name="T9" fmla="*/ 404 h 97"/>
                <a:gd name="T10" fmla="*/ 273 w 124"/>
                <a:gd name="T11" fmla="*/ 158 h 97"/>
                <a:gd name="T12" fmla="*/ 90 w 124"/>
                <a:gd name="T13" fmla="*/ 0 h 97"/>
                <a:gd name="T14" fmla="*/ 90 w 124"/>
                <a:gd name="T15" fmla="*/ 82 h 97"/>
                <a:gd name="T16" fmla="*/ 71 w 124"/>
                <a:gd name="T17" fmla="*/ 170 h 97"/>
                <a:gd name="T18" fmla="*/ 5 w 124"/>
                <a:gd name="T19" fmla="*/ 248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4" h="97">
                  <a:moveTo>
                    <a:pt x="0" y="60"/>
                  </a:moveTo>
                  <a:cubicBezTo>
                    <a:pt x="13" y="59"/>
                    <a:pt x="26" y="67"/>
                    <a:pt x="37" y="69"/>
                  </a:cubicBezTo>
                  <a:cubicBezTo>
                    <a:pt x="48" y="72"/>
                    <a:pt x="59" y="73"/>
                    <a:pt x="69" y="76"/>
                  </a:cubicBezTo>
                  <a:cubicBezTo>
                    <a:pt x="80" y="79"/>
                    <a:pt x="88" y="86"/>
                    <a:pt x="98" y="90"/>
                  </a:cubicBezTo>
                  <a:cubicBezTo>
                    <a:pt x="106" y="93"/>
                    <a:pt x="116" y="94"/>
                    <a:pt x="124" y="97"/>
                  </a:cubicBezTo>
                  <a:cubicBezTo>
                    <a:pt x="109" y="74"/>
                    <a:pt x="82" y="59"/>
                    <a:pt x="65" y="38"/>
                  </a:cubicBezTo>
                  <a:cubicBezTo>
                    <a:pt x="53" y="24"/>
                    <a:pt x="39" y="6"/>
                    <a:pt x="22" y="0"/>
                  </a:cubicBezTo>
                  <a:cubicBezTo>
                    <a:pt x="17" y="5"/>
                    <a:pt x="21" y="13"/>
                    <a:pt x="22" y="20"/>
                  </a:cubicBezTo>
                  <a:cubicBezTo>
                    <a:pt x="22" y="29"/>
                    <a:pt x="20" y="32"/>
                    <a:pt x="17" y="41"/>
                  </a:cubicBezTo>
                  <a:cubicBezTo>
                    <a:pt x="13" y="49"/>
                    <a:pt x="10" y="58"/>
                    <a:pt x="1" y="60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6" name="Freeform 477">
              <a:extLst>
                <a:ext uri="{FF2B5EF4-FFF2-40B4-BE49-F238E27FC236}">
                  <a16:creationId xmlns:a16="http://schemas.microsoft.com/office/drawing/2014/main" id="{C2BC8583-6096-4C4A-AD45-F4618660A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533"/>
              <a:ext cx="851" cy="474"/>
            </a:xfrm>
            <a:custGeom>
              <a:avLst/>
              <a:gdLst>
                <a:gd name="T0" fmla="*/ 1549 w 528"/>
                <a:gd name="T1" fmla="*/ 213 h 294"/>
                <a:gd name="T2" fmla="*/ 1784 w 528"/>
                <a:gd name="T3" fmla="*/ 356 h 294"/>
                <a:gd name="T4" fmla="*/ 2060 w 528"/>
                <a:gd name="T5" fmla="*/ 343 h 294"/>
                <a:gd name="T6" fmla="*/ 2203 w 528"/>
                <a:gd name="T7" fmla="*/ 514 h 294"/>
                <a:gd name="T8" fmla="*/ 2119 w 528"/>
                <a:gd name="T9" fmla="*/ 814 h 294"/>
                <a:gd name="T10" fmla="*/ 1520 w 528"/>
                <a:gd name="T11" fmla="*/ 1177 h 294"/>
                <a:gd name="T12" fmla="*/ 1001 w 528"/>
                <a:gd name="T13" fmla="*/ 1130 h 294"/>
                <a:gd name="T14" fmla="*/ 445 w 528"/>
                <a:gd name="T15" fmla="*/ 884 h 294"/>
                <a:gd name="T16" fmla="*/ 143 w 528"/>
                <a:gd name="T17" fmla="*/ 190 h 294"/>
                <a:gd name="T18" fmla="*/ 611 w 528"/>
                <a:gd name="T19" fmla="*/ 152 h 294"/>
                <a:gd name="T20" fmla="*/ 1143 w 528"/>
                <a:gd name="T21" fmla="*/ 145 h 294"/>
                <a:gd name="T22" fmla="*/ 1397 w 528"/>
                <a:gd name="T23" fmla="*/ 166 h 294"/>
                <a:gd name="T24" fmla="*/ 1549 w 528"/>
                <a:gd name="T25" fmla="*/ 213 h 2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8" h="294">
                  <a:moveTo>
                    <a:pt x="370" y="51"/>
                  </a:moveTo>
                  <a:cubicBezTo>
                    <a:pt x="385" y="68"/>
                    <a:pt x="404" y="79"/>
                    <a:pt x="426" y="85"/>
                  </a:cubicBezTo>
                  <a:cubicBezTo>
                    <a:pt x="448" y="90"/>
                    <a:pt x="471" y="80"/>
                    <a:pt x="492" y="82"/>
                  </a:cubicBezTo>
                  <a:cubicBezTo>
                    <a:pt x="517" y="83"/>
                    <a:pt x="524" y="101"/>
                    <a:pt x="526" y="123"/>
                  </a:cubicBezTo>
                  <a:cubicBezTo>
                    <a:pt x="528" y="150"/>
                    <a:pt x="519" y="170"/>
                    <a:pt x="506" y="194"/>
                  </a:cubicBezTo>
                  <a:cubicBezTo>
                    <a:pt x="480" y="240"/>
                    <a:pt x="417" y="261"/>
                    <a:pt x="363" y="281"/>
                  </a:cubicBezTo>
                  <a:cubicBezTo>
                    <a:pt x="328" y="294"/>
                    <a:pt x="275" y="283"/>
                    <a:pt x="239" y="270"/>
                  </a:cubicBezTo>
                  <a:cubicBezTo>
                    <a:pt x="200" y="256"/>
                    <a:pt x="135" y="230"/>
                    <a:pt x="106" y="211"/>
                  </a:cubicBezTo>
                  <a:cubicBezTo>
                    <a:pt x="55" y="179"/>
                    <a:pt x="0" y="116"/>
                    <a:pt x="34" y="45"/>
                  </a:cubicBezTo>
                  <a:cubicBezTo>
                    <a:pt x="55" y="0"/>
                    <a:pt x="112" y="26"/>
                    <a:pt x="146" y="36"/>
                  </a:cubicBezTo>
                  <a:cubicBezTo>
                    <a:pt x="186" y="48"/>
                    <a:pt x="232" y="38"/>
                    <a:pt x="273" y="35"/>
                  </a:cubicBezTo>
                  <a:cubicBezTo>
                    <a:pt x="295" y="33"/>
                    <a:pt x="314" y="38"/>
                    <a:pt x="334" y="40"/>
                  </a:cubicBezTo>
                  <a:cubicBezTo>
                    <a:pt x="350" y="42"/>
                    <a:pt x="359" y="39"/>
                    <a:pt x="370" y="51"/>
                  </a:cubicBezTo>
                </a:path>
              </a:pathLst>
            </a:custGeom>
            <a:solidFill>
              <a:srgbClr val="CCA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7" name="Freeform 478">
              <a:extLst>
                <a:ext uri="{FF2B5EF4-FFF2-40B4-BE49-F238E27FC236}">
                  <a16:creationId xmlns:a16="http://schemas.microsoft.com/office/drawing/2014/main" id="{F8971630-B1CD-4E09-A947-2D6360EDC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629"/>
              <a:ext cx="390" cy="267"/>
            </a:xfrm>
            <a:custGeom>
              <a:avLst/>
              <a:gdLst>
                <a:gd name="T0" fmla="*/ 171 w 242"/>
                <a:gd name="T1" fmla="*/ 42 h 165"/>
                <a:gd name="T2" fmla="*/ 519 w 242"/>
                <a:gd name="T3" fmla="*/ 68 h 165"/>
                <a:gd name="T4" fmla="*/ 685 w 242"/>
                <a:gd name="T5" fmla="*/ 170 h 165"/>
                <a:gd name="T6" fmla="*/ 867 w 242"/>
                <a:gd name="T7" fmla="*/ 212 h 165"/>
                <a:gd name="T8" fmla="*/ 967 w 242"/>
                <a:gd name="T9" fmla="*/ 432 h 165"/>
                <a:gd name="T10" fmla="*/ 629 w 242"/>
                <a:gd name="T11" fmla="*/ 670 h 165"/>
                <a:gd name="T12" fmla="*/ 398 w 242"/>
                <a:gd name="T13" fmla="*/ 670 h 165"/>
                <a:gd name="T14" fmla="*/ 197 w 242"/>
                <a:gd name="T15" fmla="*/ 513 h 165"/>
                <a:gd name="T16" fmla="*/ 5 w 242"/>
                <a:gd name="T17" fmla="*/ 212 h 165"/>
                <a:gd name="T18" fmla="*/ 166 w 242"/>
                <a:gd name="T19" fmla="*/ 39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2" h="165">
                  <a:moveTo>
                    <a:pt x="41" y="10"/>
                  </a:moveTo>
                  <a:cubicBezTo>
                    <a:pt x="61" y="0"/>
                    <a:pt x="103" y="1"/>
                    <a:pt x="124" y="16"/>
                  </a:cubicBezTo>
                  <a:cubicBezTo>
                    <a:pt x="137" y="24"/>
                    <a:pt x="149" y="35"/>
                    <a:pt x="164" y="40"/>
                  </a:cubicBezTo>
                  <a:cubicBezTo>
                    <a:pt x="178" y="44"/>
                    <a:pt x="193" y="46"/>
                    <a:pt x="207" y="50"/>
                  </a:cubicBezTo>
                  <a:cubicBezTo>
                    <a:pt x="232" y="58"/>
                    <a:pt x="242" y="79"/>
                    <a:pt x="231" y="102"/>
                  </a:cubicBezTo>
                  <a:cubicBezTo>
                    <a:pt x="215" y="139"/>
                    <a:pt x="187" y="150"/>
                    <a:pt x="150" y="158"/>
                  </a:cubicBezTo>
                  <a:cubicBezTo>
                    <a:pt x="132" y="161"/>
                    <a:pt x="113" y="165"/>
                    <a:pt x="95" y="158"/>
                  </a:cubicBezTo>
                  <a:cubicBezTo>
                    <a:pt x="75" y="151"/>
                    <a:pt x="61" y="135"/>
                    <a:pt x="47" y="121"/>
                  </a:cubicBezTo>
                  <a:cubicBezTo>
                    <a:pt x="27" y="103"/>
                    <a:pt x="3" y="79"/>
                    <a:pt x="1" y="50"/>
                  </a:cubicBezTo>
                  <a:cubicBezTo>
                    <a:pt x="0" y="31"/>
                    <a:pt x="20" y="9"/>
                    <a:pt x="40" y="9"/>
                  </a:cubicBezTo>
                </a:path>
              </a:pathLst>
            </a:custGeom>
            <a:solidFill>
              <a:srgbClr val="DDC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8" name="Freeform 479">
              <a:extLst>
                <a:ext uri="{FF2B5EF4-FFF2-40B4-BE49-F238E27FC236}">
                  <a16:creationId xmlns:a16="http://schemas.microsoft.com/office/drawing/2014/main" id="{410613FC-5558-4197-9F77-9BBC71CE3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218"/>
              <a:ext cx="87" cy="105"/>
            </a:xfrm>
            <a:custGeom>
              <a:avLst/>
              <a:gdLst>
                <a:gd name="T0" fmla="*/ 0 w 54"/>
                <a:gd name="T1" fmla="*/ 0 h 65"/>
                <a:gd name="T2" fmla="*/ 226 w 54"/>
                <a:gd name="T3" fmla="*/ 275 h 65"/>
                <a:gd name="T4" fmla="*/ 0 w 54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65">
                  <a:moveTo>
                    <a:pt x="0" y="0"/>
                  </a:moveTo>
                  <a:cubicBezTo>
                    <a:pt x="0" y="0"/>
                    <a:pt x="37" y="25"/>
                    <a:pt x="54" y="65"/>
                  </a:cubicBezTo>
                  <a:cubicBezTo>
                    <a:pt x="54" y="65"/>
                    <a:pt x="51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9" name="Freeform 480">
              <a:extLst>
                <a:ext uri="{FF2B5EF4-FFF2-40B4-BE49-F238E27FC236}">
                  <a16:creationId xmlns:a16="http://schemas.microsoft.com/office/drawing/2014/main" id="{E005DDDC-5CA1-4909-908B-BAD1A8C4E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250"/>
              <a:ext cx="97" cy="171"/>
            </a:xfrm>
            <a:custGeom>
              <a:avLst/>
              <a:gdLst>
                <a:gd name="T0" fmla="*/ 254 w 60"/>
                <a:gd name="T1" fmla="*/ 0 h 106"/>
                <a:gd name="T2" fmla="*/ 0 w 60"/>
                <a:gd name="T3" fmla="*/ 445 h 106"/>
                <a:gd name="T4" fmla="*/ 254 w 60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06">
                  <a:moveTo>
                    <a:pt x="60" y="0"/>
                  </a:moveTo>
                  <a:cubicBezTo>
                    <a:pt x="60" y="0"/>
                    <a:pt x="11" y="36"/>
                    <a:pt x="0" y="106"/>
                  </a:cubicBezTo>
                  <a:cubicBezTo>
                    <a:pt x="0" y="106"/>
                    <a:pt x="5" y="32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0" name="Freeform 481">
              <a:extLst>
                <a:ext uri="{FF2B5EF4-FFF2-40B4-BE49-F238E27FC236}">
                  <a16:creationId xmlns:a16="http://schemas.microsoft.com/office/drawing/2014/main" id="{AFA6C009-65FA-4D95-B716-B344AFF15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929"/>
              <a:ext cx="421" cy="1090"/>
            </a:xfrm>
            <a:custGeom>
              <a:avLst/>
              <a:gdLst>
                <a:gd name="T0" fmla="*/ 994 w 261"/>
                <a:gd name="T1" fmla="*/ 178 h 675"/>
                <a:gd name="T2" fmla="*/ 1048 w 261"/>
                <a:gd name="T3" fmla="*/ 357 h 675"/>
                <a:gd name="T4" fmla="*/ 1095 w 261"/>
                <a:gd name="T5" fmla="*/ 639 h 675"/>
                <a:gd name="T6" fmla="*/ 1079 w 261"/>
                <a:gd name="T7" fmla="*/ 1163 h 675"/>
                <a:gd name="T8" fmla="*/ 692 w 261"/>
                <a:gd name="T9" fmla="*/ 2287 h 675"/>
                <a:gd name="T10" fmla="*/ 561 w 261"/>
                <a:gd name="T11" fmla="*/ 2616 h 675"/>
                <a:gd name="T12" fmla="*/ 123 w 261"/>
                <a:gd name="T13" fmla="*/ 2677 h 675"/>
                <a:gd name="T14" fmla="*/ 198 w 261"/>
                <a:gd name="T15" fmla="*/ 2269 h 675"/>
                <a:gd name="T16" fmla="*/ 406 w 261"/>
                <a:gd name="T17" fmla="*/ 2075 h 675"/>
                <a:gd name="T18" fmla="*/ 602 w 261"/>
                <a:gd name="T19" fmla="*/ 1700 h 675"/>
                <a:gd name="T20" fmla="*/ 747 w 261"/>
                <a:gd name="T21" fmla="*/ 1263 h 675"/>
                <a:gd name="T22" fmla="*/ 810 w 261"/>
                <a:gd name="T23" fmla="*/ 836 h 675"/>
                <a:gd name="T24" fmla="*/ 823 w 261"/>
                <a:gd name="T25" fmla="*/ 224 h 675"/>
                <a:gd name="T26" fmla="*/ 874 w 261"/>
                <a:gd name="T27" fmla="*/ 63 h 675"/>
                <a:gd name="T28" fmla="*/ 931 w 261"/>
                <a:gd name="T29" fmla="*/ 26 h 675"/>
                <a:gd name="T30" fmla="*/ 994 w 261"/>
                <a:gd name="T31" fmla="*/ 178 h 6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1" h="675">
                  <a:moveTo>
                    <a:pt x="237" y="42"/>
                  </a:moveTo>
                  <a:cubicBezTo>
                    <a:pt x="242" y="59"/>
                    <a:pt x="246" y="72"/>
                    <a:pt x="250" y="85"/>
                  </a:cubicBezTo>
                  <a:cubicBezTo>
                    <a:pt x="256" y="107"/>
                    <a:pt x="261" y="129"/>
                    <a:pt x="261" y="152"/>
                  </a:cubicBezTo>
                  <a:cubicBezTo>
                    <a:pt x="261" y="192"/>
                    <a:pt x="261" y="236"/>
                    <a:pt x="257" y="276"/>
                  </a:cubicBezTo>
                  <a:cubicBezTo>
                    <a:pt x="249" y="373"/>
                    <a:pt x="213" y="461"/>
                    <a:pt x="165" y="543"/>
                  </a:cubicBezTo>
                  <a:cubicBezTo>
                    <a:pt x="151" y="568"/>
                    <a:pt x="150" y="598"/>
                    <a:pt x="134" y="621"/>
                  </a:cubicBezTo>
                  <a:cubicBezTo>
                    <a:pt x="111" y="657"/>
                    <a:pt x="60" y="675"/>
                    <a:pt x="29" y="636"/>
                  </a:cubicBezTo>
                  <a:cubicBezTo>
                    <a:pt x="0" y="599"/>
                    <a:pt x="16" y="566"/>
                    <a:pt x="47" y="539"/>
                  </a:cubicBezTo>
                  <a:cubicBezTo>
                    <a:pt x="64" y="524"/>
                    <a:pt x="83" y="511"/>
                    <a:pt x="97" y="493"/>
                  </a:cubicBezTo>
                  <a:cubicBezTo>
                    <a:pt x="118" y="466"/>
                    <a:pt x="131" y="435"/>
                    <a:pt x="143" y="404"/>
                  </a:cubicBezTo>
                  <a:cubicBezTo>
                    <a:pt x="155" y="369"/>
                    <a:pt x="166" y="334"/>
                    <a:pt x="178" y="300"/>
                  </a:cubicBezTo>
                  <a:cubicBezTo>
                    <a:pt x="189" y="266"/>
                    <a:pt x="188" y="233"/>
                    <a:pt x="193" y="199"/>
                  </a:cubicBezTo>
                  <a:cubicBezTo>
                    <a:pt x="200" y="150"/>
                    <a:pt x="190" y="101"/>
                    <a:pt x="196" y="53"/>
                  </a:cubicBezTo>
                  <a:cubicBezTo>
                    <a:pt x="198" y="40"/>
                    <a:pt x="203" y="27"/>
                    <a:pt x="208" y="15"/>
                  </a:cubicBezTo>
                  <a:cubicBezTo>
                    <a:pt x="214" y="4"/>
                    <a:pt x="212" y="0"/>
                    <a:pt x="222" y="6"/>
                  </a:cubicBezTo>
                  <a:cubicBezTo>
                    <a:pt x="232" y="12"/>
                    <a:pt x="233" y="33"/>
                    <a:pt x="237" y="42"/>
                  </a:cubicBezTo>
                </a:path>
              </a:pathLst>
            </a:custGeom>
            <a:solidFill>
              <a:srgbClr val="CCA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1" name="Freeform 482">
              <a:extLst>
                <a:ext uri="{FF2B5EF4-FFF2-40B4-BE49-F238E27FC236}">
                  <a16:creationId xmlns:a16="http://schemas.microsoft.com/office/drawing/2014/main" id="{C88C734C-A4C2-4C42-A0B6-30E9720AA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395"/>
              <a:ext cx="345" cy="588"/>
            </a:xfrm>
            <a:custGeom>
              <a:avLst/>
              <a:gdLst>
                <a:gd name="T0" fmla="*/ 850 w 214"/>
                <a:gd name="T1" fmla="*/ 136 h 364"/>
                <a:gd name="T2" fmla="*/ 759 w 214"/>
                <a:gd name="T3" fmla="*/ 465 h 364"/>
                <a:gd name="T4" fmla="*/ 608 w 214"/>
                <a:gd name="T5" fmla="*/ 801 h 364"/>
                <a:gd name="T6" fmla="*/ 445 w 214"/>
                <a:gd name="T7" fmla="*/ 1150 h 364"/>
                <a:gd name="T8" fmla="*/ 268 w 214"/>
                <a:gd name="T9" fmla="*/ 1451 h 364"/>
                <a:gd name="T10" fmla="*/ 34 w 214"/>
                <a:gd name="T11" fmla="*/ 1331 h 364"/>
                <a:gd name="T12" fmla="*/ 184 w 214"/>
                <a:gd name="T13" fmla="*/ 1179 h 364"/>
                <a:gd name="T14" fmla="*/ 403 w 214"/>
                <a:gd name="T15" fmla="*/ 916 h 364"/>
                <a:gd name="T16" fmla="*/ 679 w 214"/>
                <a:gd name="T17" fmla="*/ 309 h 364"/>
                <a:gd name="T18" fmla="*/ 827 w 214"/>
                <a:gd name="T19" fmla="*/ 0 h 364"/>
                <a:gd name="T20" fmla="*/ 850 w 214"/>
                <a:gd name="T21" fmla="*/ 136 h 3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4" h="364">
                  <a:moveTo>
                    <a:pt x="203" y="32"/>
                  </a:moveTo>
                  <a:cubicBezTo>
                    <a:pt x="193" y="60"/>
                    <a:pt x="191" y="84"/>
                    <a:pt x="181" y="110"/>
                  </a:cubicBezTo>
                  <a:cubicBezTo>
                    <a:pt x="171" y="137"/>
                    <a:pt x="161" y="165"/>
                    <a:pt x="145" y="190"/>
                  </a:cubicBezTo>
                  <a:cubicBezTo>
                    <a:pt x="127" y="217"/>
                    <a:pt x="116" y="242"/>
                    <a:pt x="106" y="273"/>
                  </a:cubicBezTo>
                  <a:cubicBezTo>
                    <a:pt x="98" y="300"/>
                    <a:pt x="87" y="327"/>
                    <a:pt x="64" y="344"/>
                  </a:cubicBezTo>
                  <a:cubicBezTo>
                    <a:pt x="39" y="364"/>
                    <a:pt x="0" y="353"/>
                    <a:pt x="8" y="316"/>
                  </a:cubicBezTo>
                  <a:cubicBezTo>
                    <a:pt x="12" y="297"/>
                    <a:pt x="30" y="291"/>
                    <a:pt x="44" y="280"/>
                  </a:cubicBezTo>
                  <a:cubicBezTo>
                    <a:pt x="66" y="264"/>
                    <a:pt x="82" y="241"/>
                    <a:pt x="96" y="217"/>
                  </a:cubicBezTo>
                  <a:cubicBezTo>
                    <a:pt x="122" y="172"/>
                    <a:pt x="146" y="123"/>
                    <a:pt x="162" y="73"/>
                  </a:cubicBezTo>
                  <a:cubicBezTo>
                    <a:pt x="166" y="59"/>
                    <a:pt x="176" y="0"/>
                    <a:pt x="197" y="0"/>
                  </a:cubicBezTo>
                  <a:cubicBezTo>
                    <a:pt x="214" y="1"/>
                    <a:pt x="203" y="22"/>
                    <a:pt x="203" y="32"/>
                  </a:cubicBezTo>
                </a:path>
              </a:pathLst>
            </a:custGeom>
            <a:solidFill>
              <a:srgbClr val="DDC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2" name="Freeform 483">
              <a:extLst>
                <a:ext uri="{FF2B5EF4-FFF2-40B4-BE49-F238E27FC236}">
                  <a16:creationId xmlns:a16="http://schemas.microsoft.com/office/drawing/2014/main" id="{E2645753-B741-4240-B104-A2CC64DE5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933"/>
              <a:ext cx="58" cy="248"/>
            </a:xfrm>
            <a:custGeom>
              <a:avLst/>
              <a:gdLst>
                <a:gd name="T0" fmla="*/ 114 w 36"/>
                <a:gd name="T1" fmla="*/ 0 h 153"/>
                <a:gd name="T2" fmla="*/ 150 w 36"/>
                <a:gd name="T3" fmla="*/ 652 h 153"/>
                <a:gd name="T4" fmla="*/ 114 w 36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53">
                  <a:moveTo>
                    <a:pt x="27" y="0"/>
                  </a:moveTo>
                  <a:cubicBezTo>
                    <a:pt x="27" y="0"/>
                    <a:pt x="0" y="81"/>
                    <a:pt x="36" y="153"/>
                  </a:cubicBezTo>
                  <a:cubicBezTo>
                    <a:pt x="36" y="153"/>
                    <a:pt x="9" y="7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3" name="Freeform 484">
              <a:extLst>
                <a:ext uri="{FF2B5EF4-FFF2-40B4-BE49-F238E27FC236}">
                  <a16:creationId xmlns:a16="http://schemas.microsoft.com/office/drawing/2014/main" id="{F5F49435-6E38-4B9A-B143-5479FEAA0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2290"/>
              <a:ext cx="125" cy="223"/>
            </a:xfrm>
            <a:custGeom>
              <a:avLst/>
              <a:gdLst>
                <a:gd name="T0" fmla="*/ 321 w 78"/>
                <a:gd name="T1" fmla="*/ 0 h 138"/>
                <a:gd name="T2" fmla="*/ 5 w 78"/>
                <a:gd name="T3" fmla="*/ 582 h 138"/>
                <a:gd name="T4" fmla="*/ 321 w 78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38">
                  <a:moveTo>
                    <a:pt x="78" y="0"/>
                  </a:moveTo>
                  <a:cubicBezTo>
                    <a:pt x="78" y="0"/>
                    <a:pt x="0" y="53"/>
                    <a:pt x="1" y="138"/>
                  </a:cubicBezTo>
                  <a:cubicBezTo>
                    <a:pt x="1" y="138"/>
                    <a:pt x="3" y="64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4" name="Freeform 485">
              <a:extLst>
                <a:ext uri="{FF2B5EF4-FFF2-40B4-BE49-F238E27FC236}">
                  <a16:creationId xmlns:a16="http://schemas.microsoft.com/office/drawing/2014/main" id="{87746EC0-20B0-476F-B6BA-A5E8CE7C1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814"/>
              <a:ext cx="90" cy="247"/>
            </a:xfrm>
            <a:custGeom>
              <a:avLst/>
              <a:gdLst>
                <a:gd name="T0" fmla="*/ 217 w 56"/>
                <a:gd name="T1" fmla="*/ 0 h 153"/>
                <a:gd name="T2" fmla="*/ 0 w 56"/>
                <a:gd name="T3" fmla="*/ 644 h 153"/>
                <a:gd name="T4" fmla="*/ 217 w 56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53">
                  <a:moveTo>
                    <a:pt x="52" y="0"/>
                  </a:moveTo>
                  <a:cubicBezTo>
                    <a:pt x="52" y="0"/>
                    <a:pt x="56" y="102"/>
                    <a:pt x="0" y="153"/>
                  </a:cubicBezTo>
                  <a:cubicBezTo>
                    <a:pt x="0" y="153"/>
                    <a:pt x="42" y="121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5" name="Freeform 486">
              <a:extLst>
                <a:ext uri="{FF2B5EF4-FFF2-40B4-BE49-F238E27FC236}">
                  <a16:creationId xmlns:a16="http://schemas.microsoft.com/office/drawing/2014/main" id="{E41A6E98-B929-4A86-B955-C2EAA20E9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190"/>
              <a:ext cx="89" cy="275"/>
            </a:xfrm>
            <a:custGeom>
              <a:avLst/>
              <a:gdLst>
                <a:gd name="T0" fmla="*/ 0 w 55"/>
                <a:gd name="T1" fmla="*/ 0 h 170"/>
                <a:gd name="T2" fmla="*/ 73 w 55"/>
                <a:gd name="T3" fmla="*/ 720 h 170"/>
                <a:gd name="T4" fmla="*/ 0 w 55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70">
                  <a:moveTo>
                    <a:pt x="0" y="0"/>
                  </a:moveTo>
                  <a:cubicBezTo>
                    <a:pt x="0" y="0"/>
                    <a:pt x="55" y="84"/>
                    <a:pt x="17" y="170"/>
                  </a:cubicBezTo>
                  <a:cubicBezTo>
                    <a:pt x="17" y="170"/>
                    <a:pt x="47" y="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6" name="Freeform 487">
              <a:extLst>
                <a:ext uri="{FF2B5EF4-FFF2-40B4-BE49-F238E27FC236}">
                  <a16:creationId xmlns:a16="http://schemas.microsoft.com/office/drawing/2014/main" id="{4C212849-27CF-4619-889B-2FDFAB94C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585"/>
              <a:ext cx="166" cy="336"/>
            </a:xfrm>
            <a:custGeom>
              <a:avLst/>
              <a:gdLst>
                <a:gd name="T0" fmla="*/ 432 w 103"/>
                <a:gd name="T1" fmla="*/ 0 h 208"/>
                <a:gd name="T2" fmla="*/ 369 w 103"/>
                <a:gd name="T3" fmla="*/ 877 h 208"/>
                <a:gd name="T4" fmla="*/ 432 w 103"/>
                <a:gd name="T5" fmla="*/ 0 h 2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208">
                  <a:moveTo>
                    <a:pt x="103" y="0"/>
                  </a:moveTo>
                  <a:cubicBezTo>
                    <a:pt x="103" y="0"/>
                    <a:pt x="0" y="87"/>
                    <a:pt x="88" y="208"/>
                  </a:cubicBezTo>
                  <a:cubicBezTo>
                    <a:pt x="88" y="208"/>
                    <a:pt x="9" y="112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7" name="Freeform 488">
              <a:extLst>
                <a:ext uri="{FF2B5EF4-FFF2-40B4-BE49-F238E27FC236}">
                  <a16:creationId xmlns:a16="http://schemas.microsoft.com/office/drawing/2014/main" id="{15014B9A-A46C-4530-ADA3-C6A11A4EE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407"/>
              <a:ext cx="143" cy="176"/>
            </a:xfrm>
            <a:custGeom>
              <a:avLst/>
              <a:gdLst>
                <a:gd name="T0" fmla="*/ 0 w 89"/>
                <a:gd name="T1" fmla="*/ 34 h 109"/>
                <a:gd name="T2" fmla="*/ 370 w 89"/>
                <a:gd name="T3" fmla="*/ 459 h 109"/>
                <a:gd name="T4" fmla="*/ 0 w 89"/>
                <a:gd name="T5" fmla="*/ 34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09">
                  <a:moveTo>
                    <a:pt x="0" y="8"/>
                  </a:moveTo>
                  <a:cubicBezTo>
                    <a:pt x="0" y="8"/>
                    <a:pt x="56" y="0"/>
                    <a:pt x="89" y="109"/>
                  </a:cubicBezTo>
                  <a:cubicBezTo>
                    <a:pt x="89" y="109"/>
                    <a:pt x="61" y="2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8" name="Freeform 489">
              <a:extLst>
                <a:ext uri="{FF2B5EF4-FFF2-40B4-BE49-F238E27FC236}">
                  <a16:creationId xmlns:a16="http://schemas.microsoft.com/office/drawing/2014/main" id="{7E4F77FF-2986-4405-86C0-950F03BFB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136"/>
              <a:ext cx="132" cy="215"/>
            </a:xfrm>
            <a:custGeom>
              <a:avLst/>
              <a:gdLst>
                <a:gd name="T0" fmla="*/ 0 w 82"/>
                <a:gd name="T1" fmla="*/ 0 h 133"/>
                <a:gd name="T2" fmla="*/ 341 w 82"/>
                <a:gd name="T3" fmla="*/ 563 h 133"/>
                <a:gd name="T4" fmla="*/ 0 w 82"/>
                <a:gd name="T5" fmla="*/ 0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33">
                  <a:moveTo>
                    <a:pt x="0" y="0"/>
                  </a:moveTo>
                  <a:cubicBezTo>
                    <a:pt x="0" y="0"/>
                    <a:pt x="56" y="39"/>
                    <a:pt x="82" y="133"/>
                  </a:cubicBezTo>
                  <a:cubicBezTo>
                    <a:pt x="82" y="133"/>
                    <a:pt x="54" y="4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9" name="Freeform 490">
              <a:extLst>
                <a:ext uri="{FF2B5EF4-FFF2-40B4-BE49-F238E27FC236}">
                  <a16:creationId xmlns:a16="http://schemas.microsoft.com/office/drawing/2014/main" id="{33E88DA3-E676-454B-89F4-14EA016B9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204"/>
              <a:ext cx="164" cy="42"/>
            </a:xfrm>
            <a:custGeom>
              <a:avLst/>
              <a:gdLst>
                <a:gd name="T0" fmla="*/ 0 w 102"/>
                <a:gd name="T1" fmla="*/ 0 h 26"/>
                <a:gd name="T2" fmla="*/ 424 w 102"/>
                <a:gd name="T3" fmla="*/ 97 h 26"/>
                <a:gd name="T4" fmla="*/ 0 w 10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26">
                  <a:moveTo>
                    <a:pt x="0" y="0"/>
                  </a:moveTo>
                  <a:cubicBezTo>
                    <a:pt x="0" y="0"/>
                    <a:pt x="34" y="26"/>
                    <a:pt x="102" y="23"/>
                  </a:cubicBezTo>
                  <a:cubicBezTo>
                    <a:pt x="102" y="23"/>
                    <a:pt x="51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0" name="Freeform 491">
              <a:extLst>
                <a:ext uri="{FF2B5EF4-FFF2-40B4-BE49-F238E27FC236}">
                  <a16:creationId xmlns:a16="http://schemas.microsoft.com/office/drawing/2014/main" id="{C85D92A1-56FF-434A-A369-920DA9C86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897"/>
              <a:ext cx="34" cy="22"/>
            </a:xfrm>
            <a:custGeom>
              <a:avLst/>
              <a:gdLst>
                <a:gd name="T0" fmla="*/ 63 w 21"/>
                <a:gd name="T1" fmla="*/ 0 h 14"/>
                <a:gd name="T2" fmla="*/ 89 w 21"/>
                <a:gd name="T3" fmla="*/ 55 h 14"/>
                <a:gd name="T4" fmla="*/ 63 w 2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4">
                  <a:moveTo>
                    <a:pt x="15" y="0"/>
                  </a:moveTo>
                  <a:cubicBezTo>
                    <a:pt x="15" y="0"/>
                    <a:pt x="4" y="8"/>
                    <a:pt x="21" y="14"/>
                  </a:cubicBezTo>
                  <a:cubicBezTo>
                    <a:pt x="21" y="14"/>
                    <a:pt x="0" y="1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1" name="Freeform 492">
              <a:extLst>
                <a:ext uri="{FF2B5EF4-FFF2-40B4-BE49-F238E27FC236}">
                  <a16:creationId xmlns:a16="http://schemas.microsoft.com/office/drawing/2014/main" id="{3D2E2B0E-1B9E-4281-B3E1-C3B26FEB0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831"/>
              <a:ext cx="32" cy="21"/>
            </a:xfrm>
            <a:custGeom>
              <a:avLst/>
              <a:gdLst>
                <a:gd name="T0" fmla="*/ 67 w 20"/>
                <a:gd name="T1" fmla="*/ 0 h 13"/>
                <a:gd name="T2" fmla="*/ 82 w 20"/>
                <a:gd name="T3" fmla="*/ 55 h 13"/>
                <a:gd name="T4" fmla="*/ 67 w 2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16" y="0"/>
                  </a:moveTo>
                  <a:cubicBezTo>
                    <a:pt x="16" y="0"/>
                    <a:pt x="4" y="7"/>
                    <a:pt x="20" y="13"/>
                  </a:cubicBezTo>
                  <a:cubicBezTo>
                    <a:pt x="20" y="13"/>
                    <a:pt x="0" y="7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2" name="Freeform 493">
              <a:extLst>
                <a:ext uri="{FF2B5EF4-FFF2-40B4-BE49-F238E27FC236}">
                  <a16:creationId xmlns:a16="http://schemas.microsoft.com/office/drawing/2014/main" id="{EDDED13B-F8A6-4128-AA2B-67B928B5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856"/>
              <a:ext cx="29" cy="20"/>
            </a:xfrm>
            <a:custGeom>
              <a:avLst/>
              <a:gdLst>
                <a:gd name="T0" fmla="*/ 76 w 18"/>
                <a:gd name="T1" fmla="*/ 0 h 12"/>
                <a:gd name="T2" fmla="*/ 55 w 18"/>
                <a:gd name="T3" fmla="*/ 55 h 12"/>
                <a:gd name="T4" fmla="*/ 76 w 1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8" y="0"/>
                    <a:pt x="3" y="0"/>
                    <a:pt x="13" y="12"/>
                  </a:cubicBezTo>
                  <a:cubicBezTo>
                    <a:pt x="13" y="12"/>
                    <a:pt x="0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3" name="Freeform 494">
              <a:extLst>
                <a:ext uri="{FF2B5EF4-FFF2-40B4-BE49-F238E27FC236}">
                  <a16:creationId xmlns:a16="http://schemas.microsoft.com/office/drawing/2014/main" id="{587FE6BC-DA37-4C48-9CAE-102A3B5E2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594"/>
              <a:ext cx="39" cy="434"/>
            </a:xfrm>
            <a:custGeom>
              <a:avLst/>
              <a:gdLst>
                <a:gd name="T0" fmla="*/ 0 w 24"/>
                <a:gd name="T1" fmla="*/ 0 h 269"/>
                <a:gd name="T2" fmla="*/ 102 w 24"/>
                <a:gd name="T3" fmla="*/ 1129 h 269"/>
                <a:gd name="T4" fmla="*/ 42 w 24"/>
                <a:gd name="T5" fmla="*/ 5 h 269"/>
                <a:gd name="T6" fmla="*/ 0 w 24"/>
                <a:gd name="T7" fmla="*/ 0 h 2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69">
                  <a:moveTo>
                    <a:pt x="0" y="0"/>
                  </a:moveTo>
                  <a:cubicBezTo>
                    <a:pt x="0" y="0"/>
                    <a:pt x="19" y="89"/>
                    <a:pt x="24" y="269"/>
                  </a:cubicBezTo>
                  <a:cubicBezTo>
                    <a:pt x="24" y="269"/>
                    <a:pt x="16" y="41"/>
                    <a:pt x="1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DC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4" name="Freeform 495">
              <a:extLst>
                <a:ext uri="{FF2B5EF4-FFF2-40B4-BE49-F238E27FC236}">
                  <a16:creationId xmlns:a16="http://schemas.microsoft.com/office/drawing/2014/main" id="{5C115D2B-64AD-4886-96F7-9939C2BA1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578"/>
              <a:ext cx="48" cy="491"/>
            </a:xfrm>
            <a:custGeom>
              <a:avLst/>
              <a:gdLst>
                <a:gd name="T0" fmla="*/ 0 w 30"/>
                <a:gd name="T1" fmla="*/ 0 h 304"/>
                <a:gd name="T2" fmla="*/ 123 w 30"/>
                <a:gd name="T3" fmla="*/ 1281 h 3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04">
                  <a:moveTo>
                    <a:pt x="0" y="0"/>
                  </a:moveTo>
                  <a:cubicBezTo>
                    <a:pt x="0" y="0"/>
                    <a:pt x="26" y="146"/>
                    <a:pt x="30" y="304"/>
                  </a:cubicBezTo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5" name="Freeform 496">
              <a:extLst>
                <a:ext uri="{FF2B5EF4-FFF2-40B4-BE49-F238E27FC236}">
                  <a16:creationId xmlns:a16="http://schemas.microsoft.com/office/drawing/2014/main" id="{23E58C03-42E9-4277-98E3-153C3350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2599"/>
              <a:ext cx="30" cy="465"/>
            </a:xfrm>
            <a:custGeom>
              <a:avLst/>
              <a:gdLst>
                <a:gd name="T0" fmla="*/ 27 w 19"/>
                <a:gd name="T1" fmla="*/ 0 h 288"/>
                <a:gd name="T2" fmla="*/ 74 w 19"/>
                <a:gd name="T3" fmla="*/ 1213 h 2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88">
                  <a:moveTo>
                    <a:pt x="7" y="0"/>
                  </a:moveTo>
                  <a:cubicBezTo>
                    <a:pt x="7" y="0"/>
                    <a:pt x="0" y="224"/>
                    <a:pt x="19" y="288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6" name="Freeform 497">
              <a:extLst>
                <a:ext uri="{FF2B5EF4-FFF2-40B4-BE49-F238E27FC236}">
                  <a16:creationId xmlns:a16="http://schemas.microsoft.com/office/drawing/2014/main" id="{D1F232A4-D05A-455E-9B19-E3857D58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174"/>
              <a:ext cx="134" cy="208"/>
            </a:xfrm>
            <a:custGeom>
              <a:avLst/>
              <a:gdLst>
                <a:gd name="T0" fmla="*/ 0 w 83"/>
                <a:gd name="T1" fmla="*/ 540 h 129"/>
                <a:gd name="T2" fmla="*/ 289 w 83"/>
                <a:gd name="T3" fmla="*/ 13 h 129"/>
                <a:gd name="T4" fmla="*/ 341 w 83"/>
                <a:gd name="T5" fmla="*/ 76 h 129"/>
                <a:gd name="T6" fmla="*/ 0 w 83"/>
                <a:gd name="T7" fmla="*/ 540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29">
                  <a:moveTo>
                    <a:pt x="0" y="129"/>
                  </a:moveTo>
                  <a:cubicBezTo>
                    <a:pt x="0" y="129"/>
                    <a:pt x="47" y="101"/>
                    <a:pt x="69" y="3"/>
                  </a:cubicBezTo>
                  <a:cubicBezTo>
                    <a:pt x="69" y="3"/>
                    <a:pt x="83" y="0"/>
                    <a:pt x="81" y="18"/>
                  </a:cubicBezTo>
                  <a:cubicBezTo>
                    <a:pt x="79" y="37"/>
                    <a:pt x="46" y="122"/>
                    <a:pt x="0" y="129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7" name="Freeform 498">
              <a:extLst>
                <a:ext uri="{FF2B5EF4-FFF2-40B4-BE49-F238E27FC236}">
                  <a16:creationId xmlns:a16="http://schemas.microsoft.com/office/drawing/2014/main" id="{332B97B8-B317-4041-B330-02610172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447"/>
              <a:ext cx="70" cy="97"/>
            </a:xfrm>
            <a:custGeom>
              <a:avLst/>
              <a:gdLst>
                <a:gd name="T0" fmla="*/ 186 w 43"/>
                <a:gd name="T1" fmla="*/ 0 h 60"/>
                <a:gd name="T2" fmla="*/ 0 w 43"/>
                <a:gd name="T3" fmla="*/ 254 h 60"/>
                <a:gd name="T4" fmla="*/ 186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43" y="0"/>
                  </a:moveTo>
                  <a:cubicBezTo>
                    <a:pt x="43" y="0"/>
                    <a:pt x="12" y="16"/>
                    <a:pt x="0" y="60"/>
                  </a:cubicBezTo>
                  <a:cubicBezTo>
                    <a:pt x="0" y="60"/>
                    <a:pt x="15" y="17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8" name="Freeform 499">
              <a:extLst>
                <a:ext uri="{FF2B5EF4-FFF2-40B4-BE49-F238E27FC236}">
                  <a16:creationId xmlns:a16="http://schemas.microsoft.com/office/drawing/2014/main" id="{A4D16476-9453-4D93-9799-022D448BD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263"/>
              <a:ext cx="84" cy="118"/>
            </a:xfrm>
            <a:custGeom>
              <a:avLst/>
              <a:gdLst>
                <a:gd name="T0" fmla="*/ 0 w 52"/>
                <a:gd name="T1" fmla="*/ 309 h 73"/>
                <a:gd name="T2" fmla="*/ 220 w 52"/>
                <a:gd name="T3" fmla="*/ 0 h 73"/>
                <a:gd name="T4" fmla="*/ 0 w 52"/>
                <a:gd name="T5" fmla="*/ 309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3">
                  <a:moveTo>
                    <a:pt x="0" y="73"/>
                  </a:moveTo>
                  <a:cubicBezTo>
                    <a:pt x="0" y="73"/>
                    <a:pt x="39" y="51"/>
                    <a:pt x="52" y="0"/>
                  </a:cubicBezTo>
                  <a:cubicBezTo>
                    <a:pt x="52" y="0"/>
                    <a:pt x="49" y="46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9" name="Freeform 500">
              <a:extLst>
                <a:ext uri="{FF2B5EF4-FFF2-40B4-BE49-F238E27FC236}">
                  <a16:creationId xmlns:a16="http://schemas.microsoft.com/office/drawing/2014/main" id="{A73FE786-2ED6-4E4A-B128-08C71C442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389"/>
              <a:ext cx="229" cy="420"/>
            </a:xfrm>
            <a:custGeom>
              <a:avLst/>
              <a:gdLst>
                <a:gd name="T0" fmla="*/ 0 w 142"/>
                <a:gd name="T1" fmla="*/ 0 h 260"/>
                <a:gd name="T2" fmla="*/ 595 w 142"/>
                <a:gd name="T3" fmla="*/ 1095 h 260"/>
                <a:gd name="T4" fmla="*/ 0 w 142"/>
                <a:gd name="T5" fmla="*/ 0 h 2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260">
                  <a:moveTo>
                    <a:pt x="0" y="0"/>
                  </a:moveTo>
                  <a:cubicBezTo>
                    <a:pt x="0" y="0"/>
                    <a:pt x="8" y="146"/>
                    <a:pt x="142" y="260"/>
                  </a:cubicBezTo>
                  <a:cubicBezTo>
                    <a:pt x="142" y="260"/>
                    <a:pt x="22" y="132"/>
                    <a:pt x="0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0" name="Freeform 501">
              <a:extLst>
                <a:ext uri="{FF2B5EF4-FFF2-40B4-BE49-F238E27FC236}">
                  <a16:creationId xmlns:a16="http://schemas.microsoft.com/office/drawing/2014/main" id="{D512BE54-0915-49A3-89DF-07DA40070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505"/>
              <a:ext cx="126" cy="223"/>
            </a:xfrm>
            <a:custGeom>
              <a:avLst/>
              <a:gdLst>
                <a:gd name="T0" fmla="*/ 0 w 78"/>
                <a:gd name="T1" fmla="*/ 0 h 138"/>
                <a:gd name="T2" fmla="*/ 330 w 78"/>
                <a:gd name="T3" fmla="*/ 582 h 138"/>
                <a:gd name="T4" fmla="*/ 0 w 78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138">
                  <a:moveTo>
                    <a:pt x="0" y="0"/>
                  </a:moveTo>
                  <a:cubicBezTo>
                    <a:pt x="0" y="0"/>
                    <a:pt x="26" y="79"/>
                    <a:pt x="78" y="138"/>
                  </a:cubicBezTo>
                  <a:cubicBezTo>
                    <a:pt x="78" y="138"/>
                    <a:pt x="26" y="67"/>
                    <a:pt x="0" y="0"/>
                  </a:cubicBezTo>
                  <a:close/>
                </a:path>
              </a:pathLst>
            </a:custGeom>
            <a:solidFill>
              <a:srgbClr val="F2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1" name="Freeform 502">
              <a:extLst>
                <a:ext uri="{FF2B5EF4-FFF2-40B4-BE49-F238E27FC236}">
                  <a16:creationId xmlns:a16="http://schemas.microsoft.com/office/drawing/2014/main" id="{19966336-BC5A-4A50-8C6D-EC4B05AE6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920"/>
              <a:ext cx="213" cy="115"/>
            </a:xfrm>
            <a:custGeom>
              <a:avLst/>
              <a:gdLst>
                <a:gd name="T0" fmla="*/ 0 w 132"/>
                <a:gd name="T1" fmla="*/ 178 h 71"/>
                <a:gd name="T2" fmla="*/ 555 w 132"/>
                <a:gd name="T3" fmla="*/ 0 h 71"/>
                <a:gd name="T4" fmla="*/ 0 w 132"/>
                <a:gd name="T5" fmla="*/ 178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71">
                  <a:moveTo>
                    <a:pt x="0" y="42"/>
                  </a:moveTo>
                  <a:cubicBezTo>
                    <a:pt x="0" y="42"/>
                    <a:pt x="75" y="53"/>
                    <a:pt x="132" y="0"/>
                  </a:cubicBezTo>
                  <a:cubicBezTo>
                    <a:pt x="132" y="0"/>
                    <a:pt x="90" y="71"/>
                    <a:pt x="0" y="42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2" name="Freeform 503">
              <a:extLst>
                <a:ext uri="{FF2B5EF4-FFF2-40B4-BE49-F238E27FC236}">
                  <a16:creationId xmlns:a16="http://schemas.microsoft.com/office/drawing/2014/main" id="{1E0356E7-A251-4CF2-8EA6-02A3C471C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947"/>
              <a:ext cx="146" cy="51"/>
            </a:xfrm>
            <a:custGeom>
              <a:avLst/>
              <a:gdLst>
                <a:gd name="T0" fmla="*/ 0 w 91"/>
                <a:gd name="T1" fmla="*/ 118 h 31"/>
                <a:gd name="T2" fmla="*/ 375 w 91"/>
                <a:gd name="T3" fmla="*/ 0 h 31"/>
                <a:gd name="T4" fmla="*/ 0 w 91"/>
                <a:gd name="T5" fmla="*/ 11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31">
                  <a:moveTo>
                    <a:pt x="0" y="27"/>
                  </a:moveTo>
                  <a:cubicBezTo>
                    <a:pt x="0" y="27"/>
                    <a:pt x="45" y="29"/>
                    <a:pt x="91" y="0"/>
                  </a:cubicBezTo>
                  <a:cubicBezTo>
                    <a:pt x="91" y="0"/>
                    <a:pt x="59" y="31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3" name="Freeform 504">
              <a:extLst>
                <a:ext uri="{FF2B5EF4-FFF2-40B4-BE49-F238E27FC236}">
                  <a16:creationId xmlns:a16="http://schemas.microsoft.com/office/drawing/2014/main" id="{25B93D16-3BF4-4BB9-81EC-C6AF7256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881"/>
              <a:ext cx="76" cy="57"/>
            </a:xfrm>
            <a:custGeom>
              <a:avLst/>
              <a:gdLst>
                <a:gd name="T0" fmla="*/ 199 w 47"/>
                <a:gd name="T1" fmla="*/ 151 h 35"/>
                <a:gd name="T2" fmla="*/ 0 w 47"/>
                <a:gd name="T3" fmla="*/ 111 h 35"/>
                <a:gd name="T4" fmla="*/ 199 w 47"/>
                <a:gd name="T5" fmla="*/ 15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5">
                  <a:moveTo>
                    <a:pt x="47" y="35"/>
                  </a:moveTo>
                  <a:cubicBezTo>
                    <a:pt x="47" y="35"/>
                    <a:pt x="24" y="0"/>
                    <a:pt x="0" y="26"/>
                  </a:cubicBezTo>
                  <a:cubicBezTo>
                    <a:pt x="0" y="26"/>
                    <a:pt x="21" y="4"/>
                    <a:pt x="47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4" name="Freeform 505">
              <a:extLst>
                <a:ext uri="{FF2B5EF4-FFF2-40B4-BE49-F238E27FC236}">
                  <a16:creationId xmlns:a16="http://schemas.microsoft.com/office/drawing/2014/main" id="{4CDD4486-8C13-4903-A9E7-28A7E47A5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3136"/>
              <a:ext cx="134" cy="73"/>
            </a:xfrm>
            <a:custGeom>
              <a:avLst/>
              <a:gdLst>
                <a:gd name="T0" fmla="*/ 0 w 83"/>
                <a:gd name="T1" fmla="*/ 0 h 45"/>
                <a:gd name="T2" fmla="*/ 349 w 83"/>
                <a:gd name="T3" fmla="*/ 191 h 45"/>
                <a:gd name="T4" fmla="*/ 0 w 8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45">
                  <a:moveTo>
                    <a:pt x="0" y="0"/>
                  </a:moveTo>
                  <a:cubicBezTo>
                    <a:pt x="0" y="0"/>
                    <a:pt x="8" y="35"/>
                    <a:pt x="83" y="45"/>
                  </a:cubicBezTo>
                  <a:cubicBezTo>
                    <a:pt x="83" y="45"/>
                    <a:pt x="13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5" name="Freeform 506">
              <a:extLst>
                <a:ext uri="{FF2B5EF4-FFF2-40B4-BE49-F238E27FC236}">
                  <a16:creationId xmlns:a16="http://schemas.microsoft.com/office/drawing/2014/main" id="{8A487123-2873-47D1-81C1-5687CA2AB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044"/>
              <a:ext cx="92" cy="75"/>
            </a:xfrm>
            <a:custGeom>
              <a:avLst/>
              <a:gdLst>
                <a:gd name="T0" fmla="*/ 239 w 57"/>
                <a:gd name="T1" fmla="*/ 0 h 46"/>
                <a:gd name="T2" fmla="*/ 0 w 57"/>
                <a:gd name="T3" fmla="*/ 199 h 46"/>
                <a:gd name="T4" fmla="*/ 239 w 5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6">
                  <a:moveTo>
                    <a:pt x="57" y="0"/>
                  </a:moveTo>
                  <a:cubicBezTo>
                    <a:pt x="57" y="0"/>
                    <a:pt x="27" y="7"/>
                    <a:pt x="0" y="46"/>
                  </a:cubicBezTo>
                  <a:cubicBezTo>
                    <a:pt x="0" y="46"/>
                    <a:pt x="37" y="4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6" name="Freeform 507">
              <a:extLst>
                <a:ext uri="{FF2B5EF4-FFF2-40B4-BE49-F238E27FC236}">
                  <a16:creationId xmlns:a16="http://schemas.microsoft.com/office/drawing/2014/main" id="{9E97B337-C83B-49E5-84D4-B0D01F16A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889"/>
              <a:ext cx="348" cy="141"/>
            </a:xfrm>
            <a:custGeom>
              <a:avLst/>
              <a:gdLst>
                <a:gd name="T0" fmla="*/ 0 w 216"/>
                <a:gd name="T1" fmla="*/ 68 h 87"/>
                <a:gd name="T2" fmla="*/ 179 w 216"/>
                <a:gd name="T3" fmla="*/ 84 h 87"/>
                <a:gd name="T4" fmla="*/ 904 w 216"/>
                <a:gd name="T5" fmla="*/ 371 h 87"/>
                <a:gd name="T6" fmla="*/ 190 w 216"/>
                <a:gd name="T7" fmla="*/ 50 h 87"/>
                <a:gd name="T8" fmla="*/ 0 w 216"/>
                <a:gd name="T9" fmla="*/ 6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87">
                  <a:moveTo>
                    <a:pt x="0" y="16"/>
                  </a:moveTo>
                  <a:cubicBezTo>
                    <a:pt x="0" y="16"/>
                    <a:pt x="23" y="9"/>
                    <a:pt x="43" y="20"/>
                  </a:cubicBezTo>
                  <a:cubicBezTo>
                    <a:pt x="63" y="32"/>
                    <a:pt x="186" y="85"/>
                    <a:pt x="216" y="87"/>
                  </a:cubicBezTo>
                  <a:cubicBezTo>
                    <a:pt x="216" y="87"/>
                    <a:pt x="74" y="33"/>
                    <a:pt x="45" y="12"/>
                  </a:cubicBezTo>
                  <a:cubicBezTo>
                    <a:pt x="28" y="0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7" name="Freeform 508">
              <a:extLst>
                <a:ext uri="{FF2B5EF4-FFF2-40B4-BE49-F238E27FC236}">
                  <a16:creationId xmlns:a16="http://schemas.microsoft.com/office/drawing/2014/main" id="{ACA79FD3-17A0-4047-AAD0-8FB30327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928"/>
              <a:ext cx="221" cy="92"/>
            </a:xfrm>
            <a:custGeom>
              <a:avLst/>
              <a:gdLst>
                <a:gd name="T0" fmla="*/ 0 w 137"/>
                <a:gd name="T1" fmla="*/ 0 h 57"/>
                <a:gd name="T2" fmla="*/ 576 w 137"/>
                <a:gd name="T3" fmla="*/ 239 h 57"/>
                <a:gd name="T4" fmla="*/ 0 w 13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7">
                  <a:moveTo>
                    <a:pt x="0" y="0"/>
                  </a:moveTo>
                  <a:cubicBezTo>
                    <a:pt x="0" y="0"/>
                    <a:pt x="115" y="52"/>
                    <a:pt x="137" y="57"/>
                  </a:cubicBezTo>
                  <a:cubicBezTo>
                    <a:pt x="137" y="57"/>
                    <a:pt x="4" y="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8" name="Freeform 509">
              <a:extLst>
                <a:ext uri="{FF2B5EF4-FFF2-40B4-BE49-F238E27FC236}">
                  <a16:creationId xmlns:a16="http://schemas.microsoft.com/office/drawing/2014/main" id="{71CD284D-CEAA-486B-A6D5-3542FE5E0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111"/>
              <a:ext cx="111" cy="138"/>
            </a:xfrm>
            <a:custGeom>
              <a:avLst/>
              <a:gdLst>
                <a:gd name="T0" fmla="*/ 111 w 69"/>
                <a:gd name="T1" fmla="*/ 0 h 86"/>
                <a:gd name="T2" fmla="*/ 0 w 69"/>
                <a:gd name="T3" fmla="*/ 355 h 86"/>
                <a:gd name="T4" fmla="*/ 111 w 69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86">
                  <a:moveTo>
                    <a:pt x="27" y="0"/>
                  </a:moveTo>
                  <a:cubicBezTo>
                    <a:pt x="27" y="0"/>
                    <a:pt x="69" y="38"/>
                    <a:pt x="0" y="86"/>
                  </a:cubicBezTo>
                  <a:cubicBezTo>
                    <a:pt x="0" y="86"/>
                    <a:pt x="48" y="42"/>
                    <a:pt x="27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9" name="Freeform 510">
              <a:extLst>
                <a:ext uri="{FF2B5EF4-FFF2-40B4-BE49-F238E27FC236}">
                  <a16:creationId xmlns:a16="http://schemas.microsoft.com/office/drawing/2014/main" id="{271A1B9B-23B5-44AF-A420-5700A852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3133"/>
              <a:ext cx="52" cy="89"/>
            </a:xfrm>
            <a:custGeom>
              <a:avLst/>
              <a:gdLst>
                <a:gd name="T0" fmla="*/ 68 w 32"/>
                <a:gd name="T1" fmla="*/ 0 h 55"/>
                <a:gd name="T2" fmla="*/ 0 w 32"/>
                <a:gd name="T3" fmla="*/ 233 h 55"/>
                <a:gd name="T4" fmla="*/ 68 w 32"/>
                <a:gd name="T5" fmla="*/ 0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5">
                  <a:moveTo>
                    <a:pt x="16" y="0"/>
                  </a:moveTo>
                  <a:cubicBezTo>
                    <a:pt x="16" y="0"/>
                    <a:pt x="32" y="28"/>
                    <a:pt x="0" y="55"/>
                  </a:cubicBezTo>
                  <a:cubicBezTo>
                    <a:pt x="0" y="55"/>
                    <a:pt x="24" y="36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0" name="Freeform 511">
              <a:extLst>
                <a:ext uri="{FF2B5EF4-FFF2-40B4-BE49-F238E27FC236}">
                  <a16:creationId xmlns:a16="http://schemas.microsoft.com/office/drawing/2014/main" id="{1DB076EF-3F4A-4117-ACE6-535D527C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3261"/>
              <a:ext cx="42" cy="64"/>
            </a:xfrm>
            <a:custGeom>
              <a:avLst/>
              <a:gdLst>
                <a:gd name="T0" fmla="*/ 110 w 26"/>
                <a:gd name="T1" fmla="*/ 0 h 40"/>
                <a:gd name="T2" fmla="*/ 34 w 26"/>
                <a:gd name="T3" fmla="*/ 54 h 40"/>
                <a:gd name="T4" fmla="*/ 0 w 26"/>
                <a:gd name="T5" fmla="*/ 163 h 40"/>
                <a:gd name="T6" fmla="*/ 42 w 26"/>
                <a:gd name="T7" fmla="*/ 67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26" y="0"/>
                    <a:pt x="11" y="6"/>
                    <a:pt x="8" y="13"/>
                  </a:cubicBezTo>
                  <a:cubicBezTo>
                    <a:pt x="5" y="20"/>
                    <a:pt x="1" y="38"/>
                    <a:pt x="0" y="40"/>
                  </a:cubicBezTo>
                  <a:cubicBezTo>
                    <a:pt x="0" y="40"/>
                    <a:pt x="8" y="20"/>
                    <a:pt x="1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1" name="Freeform 512">
              <a:extLst>
                <a:ext uri="{FF2B5EF4-FFF2-40B4-BE49-F238E27FC236}">
                  <a16:creationId xmlns:a16="http://schemas.microsoft.com/office/drawing/2014/main" id="{1DDB207D-955B-48E9-9094-7A8B3A694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993"/>
              <a:ext cx="311" cy="147"/>
            </a:xfrm>
            <a:custGeom>
              <a:avLst/>
              <a:gdLst>
                <a:gd name="T0" fmla="*/ 807 w 193"/>
                <a:gd name="T1" fmla="*/ 0 h 91"/>
                <a:gd name="T2" fmla="*/ 398 w 193"/>
                <a:gd name="T3" fmla="*/ 170 h 91"/>
                <a:gd name="T4" fmla="*/ 0 w 193"/>
                <a:gd name="T5" fmla="*/ 383 h 91"/>
                <a:gd name="T6" fmla="*/ 364 w 193"/>
                <a:gd name="T7" fmla="*/ 191 h 91"/>
                <a:gd name="T8" fmla="*/ 807 w 193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91">
                  <a:moveTo>
                    <a:pt x="193" y="0"/>
                  </a:moveTo>
                  <a:cubicBezTo>
                    <a:pt x="193" y="0"/>
                    <a:pt x="182" y="29"/>
                    <a:pt x="95" y="40"/>
                  </a:cubicBezTo>
                  <a:cubicBezTo>
                    <a:pt x="19" y="49"/>
                    <a:pt x="0" y="91"/>
                    <a:pt x="0" y="91"/>
                  </a:cubicBezTo>
                  <a:cubicBezTo>
                    <a:pt x="0" y="91"/>
                    <a:pt x="33" y="50"/>
                    <a:pt x="87" y="45"/>
                  </a:cubicBezTo>
                  <a:cubicBezTo>
                    <a:pt x="141" y="39"/>
                    <a:pt x="174" y="24"/>
                    <a:pt x="1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2" name="Freeform 513">
              <a:extLst>
                <a:ext uri="{FF2B5EF4-FFF2-40B4-BE49-F238E27FC236}">
                  <a16:creationId xmlns:a16="http://schemas.microsoft.com/office/drawing/2014/main" id="{D9CA76FC-3884-427E-8535-44A2DA59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515"/>
              <a:ext cx="123" cy="164"/>
            </a:xfrm>
            <a:custGeom>
              <a:avLst/>
              <a:gdLst>
                <a:gd name="T0" fmla="*/ 0 w 76"/>
                <a:gd name="T1" fmla="*/ 424 h 102"/>
                <a:gd name="T2" fmla="*/ 207 w 76"/>
                <a:gd name="T3" fmla="*/ 267 h 102"/>
                <a:gd name="T4" fmla="*/ 322 w 76"/>
                <a:gd name="T5" fmla="*/ 0 h 102"/>
                <a:gd name="T6" fmla="*/ 225 w 76"/>
                <a:gd name="T7" fmla="*/ 248 h 102"/>
                <a:gd name="T8" fmla="*/ 0 w 76"/>
                <a:gd name="T9" fmla="*/ 42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02">
                  <a:moveTo>
                    <a:pt x="0" y="102"/>
                  </a:moveTo>
                  <a:cubicBezTo>
                    <a:pt x="0" y="102"/>
                    <a:pt x="40" y="90"/>
                    <a:pt x="49" y="64"/>
                  </a:cubicBezTo>
                  <a:cubicBezTo>
                    <a:pt x="58" y="39"/>
                    <a:pt x="68" y="5"/>
                    <a:pt x="76" y="0"/>
                  </a:cubicBezTo>
                  <a:cubicBezTo>
                    <a:pt x="76" y="0"/>
                    <a:pt x="59" y="28"/>
                    <a:pt x="53" y="60"/>
                  </a:cubicBezTo>
                  <a:cubicBezTo>
                    <a:pt x="48" y="92"/>
                    <a:pt x="0" y="102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3" name="Freeform 514">
              <a:extLst>
                <a:ext uri="{FF2B5EF4-FFF2-40B4-BE49-F238E27FC236}">
                  <a16:creationId xmlns:a16="http://schemas.microsoft.com/office/drawing/2014/main" id="{85E9A8B5-928A-42DA-A71D-0D1E3B4D6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002"/>
              <a:ext cx="306" cy="390"/>
            </a:xfrm>
            <a:custGeom>
              <a:avLst/>
              <a:gdLst>
                <a:gd name="T0" fmla="*/ 594 w 190"/>
                <a:gd name="T1" fmla="*/ 0 h 241"/>
                <a:gd name="T2" fmla="*/ 768 w 190"/>
                <a:gd name="T3" fmla="*/ 495 h 241"/>
                <a:gd name="T4" fmla="*/ 0 w 190"/>
                <a:gd name="T5" fmla="*/ 1021 h 241"/>
                <a:gd name="T6" fmla="*/ 705 w 190"/>
                <a:gd name="T7" fmla="*/ 466 h 241"/>
                <a:gd name="T8" fmla="*/ 594 w 190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241">
                  <a:moveTo>
                    <a:pt x="142" y="0"/>
                  </a:moveTo>
                  <a:cubicBezTo>
                    <a:pt x="142" y="0"/>
                    <a:pt x="190" y="52"/>
                    <a:pt x="184" y="117"/>
                  </a:cubicBezTo>
                  <a:cubicBezTo>
                    <a:pt x="177" y="182"/>
                    <a:pt x="59" y="238"/>
                    <a:pt x="0" y="241"/>
                  </a:cubicBezTo>
                  <a:cubicBezTo>
                    <a:pt x="0" y="241"/>
                    <a:pt x="161" y="191"/>
                    <a:pt x="169" y="110"/>
                  </a:cubicBezTo>
                  <a:cubicBezTo>
                    <a:pt x="176" y="41"/>
                    <a:pt x="142" y="0"/>
                    <a:pt x="142" y="0"/>
                  </a:cubicBezTo>
                  <a:close/>
                </a:path>
              </a:pathLst>
            </a:custGeom>
            <a:solidFill>
              <a:srgbClr val="E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4" name="Freeform 515">
              <a:extLst>
                <a:ext uri="{FF2B5EF4-FFF2-40B4-BE49-F238E27FC236}">
                  <a16:creationId xmlns:a16="http://schemas.microsoft.com/office/drawing/2014/main" id="{6285B1D9-9D5E-4F53-958F-9FE4A6B6A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3238"/>
              <a:ext cx="962" cy="170"/>
            </a:xfrm>
            <a:custGeom>
              <a:avLst/>
              <a:gdLst>
                <a:gd name="T0" fmla="*/ 0 w 597"/>
                <a:gd name="T1" fmla="*/ 8 h 105"/>
                <a:gd name="T2" fmla="*/ 878 w 597"/>
                <a:gd name="T3" fmla="*/ 228 h 105"/>
                <a:gd name="T4" fmla="*/ 1724 w 597"/>
                <a:gd name="T5" fmla="*/ 327 h 105"/>
                <a:gd name="T6" fmla="*/ 2498 w 597"/>
                <a:gd name="T7" fmla="*/ 445 h 105"/>
                <a:gd name="T8" fmla="*/ 1724 w 597"/>
                <a:gd name="T9" fmla="*/ 259 h 105"/>
                <a:gd name="T10" fmla="*/ 802 w 597"/>
                <a:gd name="T11" fmla="*/ 170 h 105"/>
                <a:gd name="T12" fmla="*/ 0 w 597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7" h="105">
                  <a:moveTo>
                    <a:pt x="0" y="2"/>
                  </a:moveTo>
                  <a:cubicBezTo>
                    <a:pt x="0" y="2"/>
                    <a:pt x="54" y="69"/>
                    <a:pt x="210" y="54"/>
                  </a:cubicBezTo>
                  <a:cubicBezTo>
                    <a:pt x="292" y="47"/>
                    <a:pt x="385" y="69"/>
                    <a:pt x="412" y="77"/>
                  </a:cubicBezTo>
                  <a:cubicBezTo>
                    <a:pt x="479" y="96"/>
                    <a:pt x="597" y="105"/>
                    <a:pt x="597" y="105"/>
                  </a:cubicBezTo>
                  <a:cubicBezTo>
                    <a:pt x="597" y="105"/>
                    <a:pt x="472" y="86"/>
                    <a:pt x="412" y="61"/>
                  </a:cubicBezTo>
                  <a:cubicBezTo>
                    <a:pt x="352" y="36"/>
                    <a:pt x="238" y="34"/>
                    <a:pt x="192" y="40"/>
                  </a:cubicBezTo>
                  <a:cubicBezTo>
                    <a:pt x="146" y="46"/>
                    <a:pt x="33" y="38"/>
                    <a:pt x="0" y="0"/>
                  </a:cubicBezTo>
                </a:path>
              </a:pathLst>
            </a:custGeom>
            <a:solidFill>
              <a:srgbClr val="E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516">
              <a:extLst>
                <a:ext uri="{FF2B5EF4-FFF2-40B4-BE49-F238E27FC236}">
                  <a16:creationId xmlns:a16="http://schemas.microsoft.com/office/drawing/2014/main" id="{F5AE823B-3392-42A6-8D42-EAC6B85F8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363"/>
              <a:ext cx="231" cy="635"/>
            </a:xfrm>
            <a:custGeom>
              <a:avLst/>
              <a:gdLst>
                <a:gd name="T0" fmla="*/ 603 w 143"/>
                <a:gd name="T1" fmla="*/ 0 h 393"/>
                <a:gd name="T2" fmla="*/ 199 w 143"/>
                <a:gd name="T3" fmla="*/ 1658 h 393"/>
                <a:gd name="T4" fmla="*/ 603 w 143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393">
                  <a:moveTo>
                    <a:pt x="143" y="0"/>
                  </a:moveTo>
                  <a:cubicBezTo>
                    <a:pt x="143" y="0"/>
                    <a:pt x="0" y="198"/>
                    <a:pt x="47" y="393"/>
                  </a:cubicBezTo>
                  <a:cubicBezTo>
                    <a:pt x="47" y="393"/>
                    <a:pt x="12" y="226"/>
                    <a:pt x="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6" name="Freeform 517">
              <a:extLst>
                <a:ext uri="{FF2B5EF4-FFF2-40B4-BE49-F238E27FC236}">
                  <a16:creationId xmlns:a16="http://schemas.microsoft.com/office/drawing/2014/main" id="{8BDE92F6-3814-4F30-88A5-586330AAA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528"/>
              <a:ext cx="684" cy="375"/>
            </a:xfrm>
            <a:custGeom>
              <a:avLst/>
              <a:gdLst>
                <a:gd name="T0" fmla="*/ 0 w 424"/>
                <a:gd name="T1" fmla="*/ 453 h 232"/>
                <a:gd name="T2" fmla="*/ 1020 w 424"/>
                <a:gd name="T3" fmla="*/ 372 h 232"/>
                <a:gd name="T4" fmla="*/ 1779 w 424"/>
                <a:gd name="T5" fmla="*/ 980 h 232"/>
                <a:gd name="T6" fmla="*/ 1095 w 424"/>
                <a:gd name="T7" fmla="*/ 343 h 232"/>
                <a:gd name="T8" fmla="*/ 0 w 424"/>
                <a:gd name="T9" fmla="*/ 453 h 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4" h="232">
                  <a:moveTo>
                    <a:pt x="0" y="107"/>
                  </a:moveTo>
                  <a:cubicBezTo>
                    <a:pt x="0" y="107"/>
                    <a:pt x="164" y="0"/>
                    <a:pt x="243" y="88"/>
                  </a:cubicBezTo>
                  <a:cubicBezTo>
                    <a:pt x="342" y="199"/>
                    <a:pt x="424" y="232"/>
                    <a:pt x="424" y="232"/>
                  </a:cubicBezTo>
                  <a:cubicBezTo>
                    <a:pt x="424" y="232"/>
                    <a:pt x="298" y="135"/>
                    <a:pt x="261" y="81"/>
                  </a:cubicBezTo>
                  <a:cubicBezTo>
                    <a:pt x="225" y="30"/>
                    <a:pt x="136" y="6"/>
                    <a:pt x="0" y="107"/>
                  </a:cubicBezTo>
                  <a:close/>
                </a:path>
              </a:pathLst>
            </a:custGeom>
            <a:solidFill>
              <a:srgbClr val="81B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7" name="Freeform 518">
              <a:extLst>
                <a:ext uri="{FF2B5EF4-FFF2-40B4-BE49-F238E27FC236}">
                  <a16:creationId xmlns:a16="http://schemas.microsoft.com/office/drawing/2014/main" id="{2852207D-1E55-4D9B-A6C9-4311A1C9C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307"/>
              <a:ext cx="282" cy="169"/>
            </a:xfrm>
            <a:custGeom>
              <a:avLst/>
              <a:gdLst>
                <a:gd name="T0" fmla="*/ 0 w 175"/>
                <a:gd name="T1" fmla="*/ 267 h 105"/>
                <a:gd name="T2" fmla="*/ 543 w 175"/>
                <a:gd name="T3" fmla="*/ 89 h 105"/>
                <a:gd name="T4" fmla="*/ 698 w 175"/>
                <a:gd name="T5" fmla="*/ 438 h 105"/>
                <a:gd name="T6" fmla="*/ 0 w 175"/>
                <a:gd name="T7" fmla="*/ 267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05">
                  <a:moveTo>
                    <a:pt x="0" y="64"/>
                  </a:moveTo>
                  <a:cubicBezTo>
                    <a:pt x="0" y="64"/>
                    <a:pt x="84" y="0"/>
                    <a:pt x="130" y="21"/>
                  </a:cubicBezTo>
                  <a:cubicBezTo>
                    <a:pt x="175" y="40"/>
                    <a:pt x="167" y="105"/>
                    <a:pt x="167" y="105"/>
                  </a:cubicBezTo>
                  <a:cubicBezTo>
                    <a:pt x="167" y="105"/>
                    <a:pt x="152" y="34"/>
                    <a:pt x="0" y="64"/>
                  </a:cubicBezTo>
                  <a:close/>
                </a:path>
              </a:pathLst>
            </a:custGeom>
            <a:solidFill>
              <a:srgbClr val="81B3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519">
              <a:extLst>
                <a:ext uri="{FF2B5EF4-FFF2-40B4-BE49-F238E27FC236}">
                  <a16:creationId xmlns:a16="http://schemas.microsoft.com/office/drawing/2014/main" id="{CBC39292-4A57-4786-A190-57580A549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1464"/>
              <a:ext cx="132" cy="145"/>
            </a:xfrm>
            <a:custGeom>
              <a:avLst/>
              <a:gdLst>
                <a:gd name="T0" fmla="*/ 0 w 82"/>
                <a:gd name="T1" fmla="*/ 0 h 90"/>
                <a:gd name="T2" fmla="*/ 341 w 82"/>
                <a:gd name="T3" fmla="*/ 276 h 90"/>
                <a:gd name="T4" fmla="*/ 0 w 82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90">
                  <a:moveTo>
                    <a:pt x="0" y="0"/>
                  </a:moveTo>
                  <a:cubicBezTo>
                    <a:pt x="0" y="0"/>
                    <a:pt x="1" y="66"/>
                    <a:pt x="82" y="66"/>
                  </a:cubicBezTo>
                  <a:cubicBezTo>
                    <a:pt x="82" y="66"/>
                    <a:pt x="2" y="90"/>
                    <a:pt x="0" y="0"/>
                  </a:cubicBez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9" name="Freeform 520">
              <a:extLst>
                <a:ext uri="{FF2B5EF4-FFF2-40B4-BE49-F238E27FC236}">
                  <a16:creationId xmlns:a16="http://schemas.microsoft.com/office/drawing/2014/main" id="{BF023182-B5D5-4103-87F1-8A0E493BA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1229"/>
              <a:ext cx="24" cy="336"/>
            </a:xfrm>
            <a:custGeom>
              <a:avLst/>
              <a:gdLst>
                <a:gd name="T0" fmla="*/ 61 w 15"/>
                <a:gd name="T1" fmla="*/ 0 h 208"/>
                <a:gd name="T2" fmla="*/ 13 w 15"/>
                <a:gd name="T3" fmla="*/ 877 h 208"/>
                <a:gd name="T4" fmla="*/ 26 w 15"/>
                <a:gd name="T5" fmla="*/ 21 h 208"/>
                <a:gd name="T6" fmla="*/ 61 w 15"/>
                <a:gd name="T7" fmla="*/ 0 h 2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08">
                  <a:moveTo>
                    <a:pt x="15" y="0"/>
                  </a:moveTo>
                  <a:cubicBezTo>
                    <a:pt x="15" y="0"/>
                    <a:pt x="0" y="172"/>
                    <a:pt x="3" y="208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0" name="Freeform 521">
              <a:extLst>
                <a:ext uri="{FF2B5EF4-FFF2-40B4-BE49-F238E27FC236}">
                  <a16:creationId xmlns:a16="http://schemas.microsoft.com/office/drawing/2014/main" id="{ABAFB4AB-9068-47A8-A9B8-493DB50F0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491"/>
              <a:ext cx="100" cy="150"/>
            </a:xfrm>
            <a:custGeom>
              <a:avLst/>
              <a:gdLst>
                <a:gd name="T0" fmla="*/ 0 w 62"/>
                <a:gd name="T1" fmla="*/ 0 h 93"/>
                <a:gd name="T2" fmla="*/ 260 w 62"/>
                <a:gd name="T3" fmla="*/ 390 h 93"/>
                <a:gd name="T4" fmla="*/ 0 w 62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93">
                  <a:moveTo>
                    <a:pt x="0" y="0"/>
                  </a:moveTo>
                  <a:cubicBezTo>
                    <a:pt x="0" y="0"/>
                    <a:pt x="33" y="6"/>
                    <a:pt x="62" y="93"/>
                  </a:cubicBezTo>
                  <a:cubicBezTo>
                    <a:pt x="62" y="93"/>
                    <a:pt x="50" y="16"/>
                    <a:pt x="0" y="0"/>
                  </a:cubicBez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522">
              <a:extLst>
                <a:ext uri="{FF2B5EF4-FFF2-40B4-BE49-F238E27FC236}">
                  <a16:creationId xmlns:a16="http://schemas.microsoft.com/office/drawing/2014/main" id="{3D56A599-8682-4D9B-AD0F-BDCFA93B0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273"/>
              <a:ext cx="247" cy="134"/>
            </a:xfrm>
            <a:custGeom>
              <a:avLst/>
              <a:gdLst>
                <a:gd name="T0" fmla="*/ 0 w 153"/>
                <a:gd name="T1" fmla="*/ 336 h 83"/>
                <a:gd name="T2" fmla="*/ 644 w 153"/>
                <a:gd name="T3" fmla="*/ 0 h 83"/>
                <a:gd name="T4" fmla="*/ 60 w 153"/>
                <a:gd name="T5" fmla="*/ 349 h 83"/>
                <a:gd name="T6" fmla="*/ 0 w 153"/>
                <a:gd name="T7" fmla="*/ 336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83">
                  <a:moveTo>
                    <a:pt x="0" y="80"/>
                  </a:moveTo>
                  <a:cubicBezTo>
                    <a:pt x="0" y="80"/>
                    <a:pt x="140" y="2"/>
                    <a:pt x="153" y="0"/>
                  </a:cubicBezTo>
                  <a:cubicBezTo>
                    <a:pt x="153" y="0"/>
                    <a:pt x="20" y="73"/>
                    <a:pt x="14" y="83"/>
                  </a:cubicBezTo>
                  <a:cubicBezTo>
                    <a:pt x="14" y="83"/>
                    <a:pt x="7" y="79"/>
                    <a:pt x="0" y="80"/>
                  </a:cubicBezTo>
                  <a:close/>
                </a:path>
              </a:pathLst>
            </a:custGeom>
            <a:solidFill>
              <a:srgbClr val="D5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2" name="Freeform 523">
              <a:extLst>
                <a:ext uri="{FF2B5EF4-FFF2-40B4-BE49-F238E27FC236}">
                  <a16:creationId xmlns:a16="http://schemas.microsoft.com/office/drawing/2014/main" id="{91F867EE-1523-4F72-9747-609F2FE7B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961"/>
              <a:ext cx="90" cy="108"/>
            </a:xfrm>
            <a:custGeom>
              <a:avLst/>
              <a:gdLst>
                <a:gd name="T0" fmla="*/ 233 w 56"/>
                <a:gd name="T1" fmla="*/ 0 h 67"/>
                <a:gd name="T2" fmla="*/ 132 w 56"/>
                <a:gd name="T3" fmla="*/ 280 h 67"/>
                <a:gd name="T4" fmla="*/ 233 w 56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7">
                  <a:moveTo>
                    <a:pt x="56" y="0"/>
                  </a:moveTo>
                  <a:cubicBezTo>
                    <a:pt x="56" y="0"/>
                    <a:pt x="0" y="31"/>
                    <a:pt x="32" y="67"/>
                  </a:cubicBezTo>
                  <a:cubicBezTo>
                    <a:pt x="32" y="67"/>
                    <a:pt x="7" y="38"/>
                    <a:pt x="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3" name="Freeform 524">
              <a:extLst>
                <a:ext uri="{FF2B5EF4-FFF2-40B4-BE49-F238E27FC236}">
                  <a16:creationId xmlns:a16="http://schemas.microsoft.com/office/drawing/2014/main" id="{EE9EE8FB-C6A3-47BD-8C3F-D199E4C0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2224"/>
              <a:ext cx="120" cy="436"/>
            </a:xfrm>
            <a:custGeom>
              <a:avLst/>
              <a:gdLst>
                <a:gd name="T0" fmla="*/ 0 w 74"/>
                <a:gd name="T1" fmla="*/ 0 h 270"/>
                <a:gd name="T2" fmla="*/ 8 w 74"/>
                <a:gd name="T3" fmla="*/ 396 h 270"/>
                <a:gd name="T4" fmla="*/ 316 w 74"/>
                <a:gd name="T5" fmla="*/ 1137 h 270"/>
                <a:gd name="T6" fmla="*/ 29 w 74"/>
                <a:gd name="T7" fmla="*/ 484 h 270"/>
                <a:gd name="T8" fmla="*/ 0 w 74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270">
                  <a:moveTo>
                    <a:pt x="0" y="0"/>
                  </a:moveTo>
                  <a:cubicBezTo>
                    <a:pt x="0" y="0"/>
                    <a:pt x="1" y="66"/>
                    <a:pt x="2" y="94"/>
                  </a:cubicBezTo>
                  <a:cubicBezTo>
                    <a:pt x="3" y="122"/>
                    <a:pt x="25" y="209"/>
                    <a:pt x="74" y="270"/>
                  </a:cubicBezTo>
                  <a:cubicBezTo>
                    <a:pt x="74" y="270"/>
                    <a:pt x="19" y="200"/>
                    <a:pt x="7" y="115"/>
                  </a:cubicBezTo>
                  <a:cubicBezTo>
                    <a:pt x="1" y="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4" name="Freeform 525">
              <a:extLst>
                <a:ext uri="{FF2B5EF4-FFF2-40B4-BE49-F238E27FC236}">
                  <a16:creationId xmlns:a16="http://schemas.microsoft.com/office/drawing/2014/main" id="{48302AB8-F7E0-4938-82A4-7A7BC4522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754"/>
              <a:ext cx="94" cy="100"/>
            </a:xfrm>
            <a:custGeom>
              <a:avLst/>
              <a:gdLst>
                <a:gd name="T0" fmla="*/ 246 w 58"/>
                <a:gd name="T1" fmla="*/ 0 h 62"/>
                <a:gd name="T2" fmla="*/ 0 w 58"/>
                <a:gd name="T3" fmla="*/ 260 h 62"/>
                <a:gd name="T4" fmla="*/ 246 w 58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62">
                  <a:moveTo>
                    <a:pt x="58" y="0"/>
                  </a:moveTo>
                  <a:cubicBezTo>
                    <a:pt x="58" y="0"/>
                    <a:pt x="34" y="2"/>
                    <a:pt x="0" y="62"/>
                  </a:cubicBezTo>
                  <a:cubicBezTo>
                    <a:pt x="0" y="62"/>
                    <a:pt x="41" y="5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5" name="Freeform 526">
              <a:extLst>
                <a:ext uri="{FF2B5EF4-FFF2-40B4-BE49-F238E27FC236}">
                  <a16:creationId xmlns:a16="http://schemas.microsoft.com/office/drawing/2014/main" id="{5510E6AB-7FD5-427F-A7C6-6480D4F5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761"/>
              <a:ext cx="614" cy="269"/>
            </a:xfrm>
            <a:custGeom>
              <a:avLst/>
              <a:gdLst>
                <a:gd name="T0" fmla="*/ 0 w 381"/>
                <a:gd name="T1" fmla="*/ 29 h 167"/>
                <a:gd name="T2" fmla="*/ 184 w 381"/>
                <a:gd name="T3" fmla="*/ 177 h 167"/>
                <a:gd name="T4" fmla="*/ 1138 w 381"/>
                <a:gd name="T5" fmla="*/ 480 h 167"/>
                <a:gd name="T6" fmla="*/ 1397 w 381"/>
                <a:gd name="T7" fmla="*/ 438 h 167"/>
                <a:gd name="T8" fmla="*/ 1594 w 381"/>
                <a:gd name="T9" fmla="*/ 506 h 167"/>
                <a:gd name="T10" fmla="*/ 392 w 381"/>
                <a:gd name="T11" fmla="*/ 485 h 167"/>
                <a:gd name="T12" fmla="*/ 60 w 381"/>
                <a:gd name="T13" fmla="*/ 263 h 167"/>
                <a:gd name="T14" fmla="*/ 0 w 381"/>
                <a:gd name="T15" fmla="*/ 29 h 1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1" h="167">
                  <a:moveTo>
                    <a:pt x="0" y="7"/>
                  </a:moveTo>
                  <a:cubicBezTo>
                    <a:pt x="0" y="7"/>
                    <a:pt x="13" y="0"/>
                    <a:pt x="44" y="42"/>
                  </a:cubicBezTo>
                  <a:cubicBezTo>
                    <a:pt x="75" y="84"/>
                    <a:pt x="107" y="121"/>
                    <a:pt x="272" y="115"/>
                  </a:cubicBezTo>
                  <a:cubicBezTo>
                    <a:pt x="301" y="114"/>
                    <a:pt x="334" y="105"/>
                    <a:pt x="334" y="105"/>
                  </a:cubicBezTo>
                  <a:cubicBezTo>
                    <a:pt x="381" y="121"/>
                    <a:pt x="381" y="121"/>
                    <a:pt x="381" y="121"/>
                  </a:cubicBezTo>
                  <a:cubicBezTo>
                    <a:pt x="381" y="121"/>
                    <a:pt x="249" y="167"/>
                    <a:pt x="94" y="116"/>
                  </a:cubicBezTo>
                  <a:cubicBezTo>
                    <a:pt x="18" y="91"/>
                    <a:pt x="18" y="92"/>
                    <a:pt x="14" y="63"/>
                  </a:cubicBezTo>
                  <a:cubicBezTo>
                    <a:pt x="10" y="34"/>
                    <a:pt x="16" y="12"/>
                    <a:pt x="0" y="7"/>
                  </a:cubicBezTo>
                  <a:close/>
                </a:path>
              </a:pathLst>
            </a:custGeom>
            <a:solidFill>
              <a:srgbClr val="E2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6" name="Freeform 527">
              <a:extLst>
                <a:ext uri="{FF2B5EF4-FFF2-40B4-BE49-F238E27FC236}">
                  <a16:creationId xmlns:a16="http://schemas.microsoft.com/office/drawing/2014/main" id="{F85B18D2-A64C-46B8-AA61-CC2D5714E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809"/>
              <a:ext cx="377" cy="137"/>
            </a:xfrm>
            <a:custGeom>
              <a:avLst/>
              <a:gdLst>
                <a:gd name="T0" fmla="*/ 0 w 234"/>
                <a:gd name="T1" fmla="*/ 0 h 85"/>
                <a:gd name="T2" fmla="*/ 348 w 234"/>
                <a:gd name="T3" fmla="*/ 264 h 85"/>
                <a:gd name="T4" fmla="*/ 978 w 234"/>
                <a:gd name="T5" fmla="*/ 314 h 85"/>
                <a:gd name="T6" fmla="*/ 296 w 234"/>
                <a:gd name="T7" fmla="*/ 218 h 85"/>
                <a:gd name="T8" fmla="*/ 0 w 234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4" h="85">
                  <a:moveTo>
                    <a:pt x="0" y="0"/>
                  </a:moveTo>
                  <a:cubicBezTo>
                    <a:pt x="0" y="0"/>
                    <a:pt x="29" y="47"/>
                    <a:pt x="83" y="63"/>
                  </a:cubicBezTo>
                  <a:cubicBezTo>
                    <a:pt x="83" y="63"/>
                    <a:pt x="191" y="85"/>
                    <a:pt x="234" y="75"/>
                  </a:cubicBezTo>
                  <a:cubicBezTo>
                    <a:pt x="234" y="75"/>
                    <a:pt x="129" y="76"/>
                    <a:pt x="71" y="52"/>
                  </a:cubicBezTo>
                  <a:cubicBezTo>
                    <a:pt x="12" y="2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7" name="Freeform 528">
              <a:extLst>
                <a:ext uri="{FF2B5EF4-FFF2-40B4-BE49-F238E27FC236}">
                  <a16:creationId xmlns:a16="http://schemas.microsoft.com/office/drawing/2014/main" id="{318F7174-76C9-466D-83E5-34207D583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3065"/>
              <a:ext cx="68" cy="289"/>
            </a:xfrm>
            <a:custGeom>
              <a:avLst/>
              <a:gdLst>
                <a:gd name="T0" fmla="*/ 0 w 42"/>
                <a:gd name="T1" fmla="*/ 0 h 179"/>
                <a:gd name="T2" fmla="*/ 178 w 42"/>
                <a:gd name="T3" fmla="*/ 754 h 179"/>
                <a:gd name="T4" fmla="*/ 0 w 42"/>
                <a:gd name="T5" fmla="*/ 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79">
                  <a:moveTo>
                    <a:pt x="0" y="0"/>
                  </a:moveTo>
                  <a:cubicBezTo>
                    <a:pt x="0" y="0"/>
                    <a:pt x="22" y="8"/>
                    <a:pt x="42" y="179"/>
                  </a:cubicBezTo>
                  <a:cubicBezTo>
                    <a:pt x="42" y="179"/>
                    <a:pt x="35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8" name="Freeform 529">
              <a:extLst>
                <a:ext uri="{FF2B5EF4-FFF2-40B4-BE49-F238E27FC236}">
                  <a16:creationId xmlns:a16="http://schemas.microsoft.com/office/drawing/2014/main" id="{E34B90C3-F3B0-417C-A8BA-46760BFD2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259"/>
              <a:ext cx="414" cy="274"/>
            </a:xfrm>
            <a:custGeom>
              <a:avLst/>
              <a:gdLst>
                <a:gd name="T0" fmla="*/ 0 w 257"/>
                <a:gd name="T1" fmla="*/ 417 h 170"/>
                <a:gd name="T2" fmla="*/ 638 w 257"/>
                <a:gd name="T3" fmla="*/ 197 h 170"/>
                <a:gd name="T4" fmla="*/ 789 w 257"/>
                <a:gd name="T5" fmla="*/ 566 h 170"/>
                <a:gd name="T6" fmla="*/ 896 w 257"/>
                <a:gd name="T7" fmla="*/ 712 h 170"/>
                <a:gd name="T8" fmla="*/ 636 w 257"/>
                <a:gd name="T9" fmla="*/ 60 h 170"/>
                <a:gd name="T10" fmla="*/ 0 w 257"/>
                <a:gd name="T11" fmla="*/ 417 h 1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7" h="170">
                  <a:moveTo>
                    <a:pt x="0" y="100"/>
                  </a:moveTo>
                  <a:cubicBezTo>
                    <a:pt x="0" y="100"/>
                    <a:pt x="103" y="20"/>
                    <a:pt x="153" y="47"/>
                  </a:cubicBezTo>
                  <a:cubicBezTo>
                    <a:pt x="199" y="72"/>
                    <a:pt x="189" y="135"/>
                    <a:pt x="189" y="135"/>
                  </a:cubicBezTo>
                  <a:cubicBezTo>
                    <a:pt x="189" y="135"/>
                    <a:pt x="191" y="160"/>
                    <a:pt x="214" y="170"/>
                  </a:cubicBezTo>
                  <a:cubicBezTo>
                    <a:pt x="214" y="170"/>
                    <a:pt x="257" y="29"/>
                    <a:pt x="152" y="14"/>
                  </a:cubicBezTo>
                  <a:cubicBezTo>
                    <a:pt x="46" y="0"/>
                    <a:pt x="0" y="100"/>
                    <a:pt x="0" y="100"/>
                  </a:cubicBezTo>
                  <a:close/>
                </a:path>
              </a:pathLst>
            </a:custGeom>
            <a:solidFill>
              <a:srgbClr val="E2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9" name="Freeform 530">
              <a:extLst>
                <a:ext uri="{FF2B5EF4-FFF2-40B4-BE49-F238E27FC236}">
                  <a16:creationId xmlns:a16="http://schemas.microsoft.com/office/drawing/2014/main" id="{25DE9598-32C1-4ADA-B1ED-FF96DDBB3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856"/>
              <a:ext cx="43" cy="134"/>
            </a:xfrm>
            <a:custGeom>
              <a:avLst/>
              <a:gdLst>
                <a:gd name="T0" fmla="*/ 40 w 27"/>
                <a:gd name="T1" fmla="*/ 0 h 83"/>
                <a:gd name="T2" fmla="*/ 104 w 27"/>
                <a:gd name="T3" fmla="*/ 26 h 83"/>
                <a:gd name="T4" fmla="*/ 0 w 27"/>
                <a:gd name="T5" fmla="*/ 349 h 83"/>
                <a:gd name="T6" fmla="*/ 40 w 27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3">
                  <a:moveTo>
                    <a:pt x="10" y="0"/>
                  </a:moveTo>
                  <a:cubicBezTo>
                    <a:pt x="10" y="0"/>
                    <a:pt x="15" y="5"/>
                    <a:pt x="26" y="6"/>
                  </a:cubicBezTo>
                  <a:cubicBezTo>
                    <a:pt x="26" y="6"/>
                    <a:pt x="27" y="79"/>
                    <a:pt x="0" y="83"/>
                  </a:cubicBezTo>
                  <a:cubicBezTo>
                    <a:pt x="0" y="83"/>
                    <a:pt x="16" y="64"/>
                    <a:pt x="10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0" name="Freeform 531">
              <a:extLst>
                <a:ext uri="{FF2B5EF4-FFF2-40B4-BE49-F238E27FC236}">
                  <a16:creationId xmlns:a16="http://schemas.microsoft.com/office/drawing/2014/main" id="{F250EFB1-769F-4F2E-8E5E-6028F9D93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929"/>
              <a:ext cx="61" cy="94"/>
            </a:xfrm>
            <a:custGeom>
              <a:avLst/>
              <a:gdLst>
                <a:gd name="T0" fmla="*/ 0 w 38"/>
                <a:gd name="T1" fmla="*/ 0 h 58"/>
                <a:gd name="T2" fmla="*/ 56 w 38"/>
                <a:gd name="T3" fmla="*/ 8 h 58"/>
                <a:gd name="T4" fmla="*/ 101 w 38"/>
                <a:gd name="T5" fmla="*/ 246 h 58"/>
                <a:gd name="T6" fmla="*/ 0 w 38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8">
                  <a:moveTo>
                    <a:pt x="0" y="0"/>
                  </a:moveTo>
                  <a:cubicBezTo>
                    <a:pt x="0" y="0"/>
                    <a:pt x="8" y="4"/>
                    <a:pt x="14" y="2"/>
                  </a:cubicBezTo>
                  <a:cubicBezTo>
                    <a:pt x="14" y="2"/>
                    <a:pt x="38" y="47"/>
                    <a:pt x="24" y="58"/>
                  </a:cubicBezTo>
                  <a:cubicBezTo>
                    <a:pt x="24" y="58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1" name="Freeform 532">
              <a:extLst>
                <a:ext uri="{FF2B5EF4-FFF2-40B4-BE49-F238E27FC236}">
                  <a16:creationId xmlns:a16="http://schemas.microsoft.com/office/drawing/2014/main" id="{B519A363-9CA6-4942-947B-DBE0D4BB5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874"/>
              <a:ext cx="50" cy="91"/>
            </a:xfrm>
            <a:custGeom>
              <a:avLst/>
              <a:gdLst>
                <a:gd name="T0" fmla="*/ 81 w 31"/>
                <a:gd name="T1" fmla="*/ 0 h 56"/>
                <a:gd name="T2" fmla="*/ 115 w 31"/>
                <a:gd name="T3" fmla="*/ 34 h 56"/>
                <a:gd name="T4" fmla="*/ 42 w 31"/>
                <a:gd name="T5" fmla="*/ 241 h 56"/>
                <a:gd name="T6" fmla="*/ 81 w 31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6">
                  <a:moveTo>
                    <a:pt x="19" y="0"/>
                  </a:moveTo>
                  <a:cubicBezTo>
                    <a:pt x="19" y="0"/>
                    <a:pt x="23" y="7"/>
                    <a:pt x="27" y="8"/>
                  </a:cubicBezTo>
                  <a:cubicBezTo>
                    <a:pt x="31" y="10"/>
                    <a:pt x="5" y="39"/>
                    <a:pt x="10" y="56"/>
                  </a:cubicBezTo>
                  <a:cubicBezTo>
                    <a:pt x="10" y="56"/>
                    <a:pt x="0" y="40"/>
                    <a:pt x="19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2" name="Freeform 533">
              <a:extLst>
                <a:ext uri="{FF2B5EF4-FFF2-40B4-BE49-F238E27FC236}">
                  <a16:creationId xmlns:a16="http://schemas.microsoft.com/office/drawing/2014/main" id="{B22C7F89-80E2-4564-9948-120276C01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863"/>
              <a:ext cx="27" cy="119"/>
            </a:xfrm>
            <a:custGeom>
              <a:avLst/>
              <a:gdLst>
                <a:gd name="T0" fmla="*/ 33 w 17"/>
                <a:gd name="T1" fmla="*/ 0 h 74"/>
                <a:gd name="T2" fmla="*/ 0 w 17"/>
                <a:gd name="T3" fmla="*/ 307 h 74"/>
                <a:gd name="T4" fmla="*/ 33 w 17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4">
                  <a:moveTo>
                    <a:pt x="8" y="0"/>
                  </a:moveTo>
                  <a:cubicBezTo>
                    <a:pt x="8" y="0"/>
                    <a:pt x="13" y="37"/>
                    <a:pt x="0" y="74"/>
                  </a:cubicBezTo>
                  <a:cubicBezTo>
                    <a:pt x="0" y="74"/>
                    <a:pt x="17" y="34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3" name="Freeform 534">
              <a:extLst>
                <a:ext uri="{FF2B5EF4-FFF2-40B4-BE49-F238E27FC236}">
                  <a16:creationId xmlns:a16="http://schemas.microsoft.com/office/drawing/2014/main" id="{D8B03578-2141-4601-8DEC-7AEB36D40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940"/>
              <a:ext cx="24" cy="59"/>
            </a:xfrm>
            <a:custGeom>
              <a:avLst/>
              <a:gdLst>
                <a:gd name="T0" fmla="*/ 0 w 15"/>
                <a:gd name="T1" fmla="*/ 0 h 36"/>
                <a:gd name="T2" fmla="*/ 61 w 15"/>
                <a:gd name="T3" fmla="*/ 159 h 36"/>
                <a:gd name="T4" fmla="*/ 0 w 15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6">
                  <a:moveTo>
                    <a:pt x="0" y="0"/>
                  </a:moveTo>
                  <a:cubicBezTo>
                    <a:pt x="0" y="0"/>
                    <a:pt x="9" y="9"/>
                    <a:pt x="15" y="36"/>
                  </a:cubicBezTo>
                  <a:cubicBezTo>
                    <a:pt x="15" y="36"/>
                    <a:pt x="13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4" name="Freeform 535">
              <a:extLst>
                <a:ext uri="{FF2B5EF4-FFF2-40B4-BE49-F238E27FC236}">
                  <a16:creationId xmlns:a16="http://schemas.microsoft.com/office/drawing/2014/main" id="{47134754-2BF9-4CB2-BDA4-433C65E72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877"/>
              <a:ext cx="16" cy="44"/>
            </a:xfrm>
            <a:custGeom>
              <a:avLst/>
              <a:gdLst>
                <a:gd name="T0" fmla="*/ 42 w 10"/>
                <a:gd name="T1" fmla="*/ 0 h 27"/>
                <a:gd name="T2" fmla="*/ 0 w 10"/>
                <a:gd name="T3" fmla="*/ 117 h 27"/>
                <a:gd name="T4" fmla="*/ 42 w 10"/>
                <a:gd name="T5" fmla="*/ 5 h 27"/>
                <a:gd name="T6" fmla="*/ 42 w 10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7">
                  <a:moveTo>
                    <a:pt x="10" y="0"/>
                  </a:moveTo>
                  <a:cubicBezTo>
                    <a:pt x="10" y="0"/>
                    <a:pt x="2" y="18"/>
                    <a:pt x="0" y="27"/>
                  </a:cubicBezTo>
                  <a:cubicBezTo>
                    <a:pt x="0" y="27"/>
                    <a:pt x="9" y="2"/>
                    <a:pt x="10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5" name="Freeform 536">
              <a:extLst>
                <a:ext uri="{FF2B5EF4-FFF2-40B4-BE49-F238E27FC236}">
                  <a16:creationId xmlns:a16="http://schemas.microsoft.com/office/drawing/2014/main" id="{FE141F7A-D43C-41A9-9BFB-F5F43186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034"/>
              <a:ext cx="107" cy="76"/>
            </a:xfrm>
            <a:custGeom>
              <a:avLst/>
              <a:gdLst>
                <a:gd name="T0" fmla="*/ 280 w 66"/>
                <a:gd name="T1" fmla="*/ 0 h 47"/>
                <a:gd name="T2" fmla="*/ 0 w 66"/>
                <a:gd name="T3" fmla="*/ 170 h 47"/>
                <a:gd name="T4" fmla="*/ 123 w 66"/>
                <a:gd name="T5" fmla="*/ 199 h 47"/>
                <a:gd name="T6" fmla="*/ 280 w 66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47">
                  <a:moveTo>
                    <a:pt x="66" y="0"/>
                  </a:moveTo>
                  <a:cubicBezTo>
                    <a:pt x="66" y="0"/>
                    <a:pt x="14" y="27"/>
                    <a:pt x="0" y="40"/>
                  </a:cubicBezTo>
                  <a:cubicBezTo>
                    <a:pt x="0" y="40"/>
                    <a:pt x="15" y="37"/>
                    <a:pt x="29" y="47"/>
                  </a:cubicBezTo>
                  <a:cubicBezTo>
                    <a:pt x="29" y="47"/>
                    <a:pt x="24" y="28"/>
                    <a:pt x="66" y="0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6" name="Freeform 537">
              <a:extLst>
                <a:ext uri="{FF2B5EF4-FFF2-40B4-BE49-F238E27FC236}">
                  <a16:creationId xmlns:a16="http://schemas.microsoft.com/office/drawing/2014/main" id="{19F057AE-EBF0-4ED6-B66E-BD0B59A34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053"/>
              <a:ext cx="70" cy="44"/>
            </a:xfrm>
            <a:custGeom>
              <a:avLst/>
              <a:gdLst>
                <a:gd name="T0" fmla="*/ 0 w 43"/>
                <a:gd name="T1" fmla="*/ 117 h 27"/>
                <a:gd name="T2" fmla="*/ 186 w 43"/>
                <a:gd name="T3" fmla="*/ 0 h 27"/>
                <a:gd name="T4" fmla="*/ 8 w 43"/>
                <a:gd name="T5" fmla="*/ 117 h 27"/>
                <a:gd name="T6" fmla="*/ 0 w 43"/>
                <a:gd name="T7" fmla="*/ 11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7">
                  <a:moveTo>
                    <a:pt x="0" y="27"/>
                  </a:moveTo>
                  <a:cubicBezTo>
                    <a:pt x="0" y="27"/>
                    <a:pt x="14" y="15"/>
                    <a:pt x="43" y="0"/>
                  </a:cubicBezTo>
                  <a:cubicBezTo>
                    <a:pt x="43" y="0"/>
                    <a:pt x="4" y="24"/>
                    <a:pt x="2" y="27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7" name="Freeform 538">
              <a:extLst>
                <a:ext uri="{FF2B5EF4-FFF2-40B4-BE49-F238E27FC236}">
                  <a16:creationId xmlns:a16="http://schemas.microsoft.com/office/drawing/2014/main" id="{E71DC622-0766-43B9-9F23-84A47C352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288"/>
              <a:ext cx="183" cy="272"/>
            </a:xfrm>
            <a:custGeom>
              <a:avLst/>
              <a:gdLst>
                <a:gd name="T0" fmla="*/ 0 w 114"/>
                <a:gd name="T1" fmla="*/ 634 h 169"/>
                <a:gd name="T2" fmla="*/ 329 w 114"/>
                <a:gd name="T3" fmla="*/ 689 h 169"/>
                <a:gd name="T4" fmla="*/ 414 w 114"/>
                <a:gd name="T5" fmla="*/ 475 h 169"/>
                <a:gd name="T6" fmla="*/ 451 w 114"/>
                <a:gd name="T7" fmla="*/ 0 h 169"/>
                <a:gd name="T8" fmla="*/ 344 w 114"/>
                <a:gd name="T9" fmla="*/ 451 h 169"/>
                <a:gd name="T10" fmla="*/ 29 w 114"/>
                <a:gd name="T11" fmla="*/ 412 h 169"/>
                <a:gd name="T12" fmla="*/ 0 w 114"/>
                <a:gd name="T13" fmla="*/ 634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69">
                  <a:moveTo>
                    <a:pt x="0" y="152"/>
                  </a:moveTo>
                  <a:cubicBezTo>
                    <a:pt x="0" y="152"/>
                    <a:pt x="42" y="169"/>
                    <a:pt x="80" y="165"/>
                  </a:cubicBezTo>
                  <a:cubicBezTo>
                    <a:pt x="80" y="165"/>
                    <a:pt x="89" y="128"/>
                    <a:pt x="100" y="114"/>
                  </a:cubicBezTo>
                  <a:cubicBezTo>
                    <a:pt x="100" y="114"/>
                    <a:pt x="114" y="88"/>
                    <a:pt x="109" y="0"/>
                  </a:cubicBezTo>
                  <a:cubicBezTo>
                    <a:pt x="109" y="0"/>
                    <a:pt x="107" y="87"/>
                    <a:pt x="83" y="108"/>
                  </a:cubicBezTo>
                  <a:cubicBezTo>
                    <a:pt x="58" y="129"/>
                    <a:pt x="11" y="112"/>
                    <a:pt x="7" y="99"/>
                  </a:cubicBezTo>
                  <a:lnTo>
                    <a:pt x="0" y="152"/>
                  </a:lnTo>
                  <a:close/>
                </a:path>
              </a:pathLst>
            </a:custGeom>
            <a:solidFill>
              <a:srgbClr val="E2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8" name="Freeform 539">
              <a:extLst>
                <a:ext uri="{FF2B5EF4-FFF2-40B4-BE49-F238E27FC236}">
                  <a16:creationId xmlns:a16="http://schemas.microsoft.com/office/drawing/2014/main" id="{12DECF1E-718E-48CF-B2BF-9F6C13597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246"/>
              <a:ext cx="155" cy="145"/>
            </a:xfrm>
            <a:custGeom>
              <a:avLst/>
              <a:gdLst>
                <a:gd name="T0" fmla="*/ 0 w 96"/>
                <a:gd name="T1" fmla="*/ 71 h 90"/>
                <a:gd name="T2" fmla="*/ 404 w 96"/>
                <a:gd name="T3" fmla="*/ 377 h 90"/>
                <a:gd name="T4" fmla="*/ 0 w 96"/>
                <a:gd name="T5" fmla="*/ 71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90">
                  <a:moveTo>
                    <a:pt x="0" y="17"/>
                  </a:moveTo>
                  <a:cubicBezTo>
                    <a:pt x="0" y="17"/>
                    <a:pt x="79" y="6"/>
                    <a:pt x="96" y="90"/>
                  </a:cubicBezTo>
                  <a:cubicBezTo>
                    <a:pt x="96" y="90"/>
                    <a:pt x="95" y="0"/>
                    <a:pt x="0" y="17"/>
                  </a:cubicBezTo>
                  <a:close/>
                </a:path>
              </a:pathLst>
            </a:custGeom>
            <a:solidFill>
              <a:srgbClr val="F4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5" name="Group 655">
            <a:extLst>
              <a:ext uri="{FF2B5EF4-FFF2-40B4-BE49-F238E27FC236}">
                <a16:creationId xmlns:a16="http://schemas.microsoft.com/office/drawing/2014/main" id="{214628D6-C292-4DFB-9099-B17001F2EC91}"/>
              </a:ext>
            </a:extLst>
          </p:cNvPr>
          <p:cNvGrpSpPr>
            <a:grpSpLocks/>
          </p:cNvGrpSpPr>
          <p:nvPr/>
        </p:nvGrpSpPr>
        <p:grpSpPr bwMode="auto">
          <a:xfrm>
            <a:off x="2336800" y="1346200"/>
            <a:ext cx="3795713" cy="4521200"/>
            <a:chOff x="512" y="771"/>
            <a:chExt cx="2391" cy="2848"/>
          </a:xfrm>
        </p:grpSpPr>
        <p:sp>
          <p:nvSpPr>
            <p:cNvPr id="28676" name="Freeform 542">
              <a:extLst>
                <a:ext uri="{FF2B5EF4-FFF2-40B4-BE49-F238E27FC236}">
                  <a16:creationId xmlns:a16="http://schemas.microsoft.com/office/drawing/2014/main" id="{5F45D245-FA49-46A2-98AC-CDEB1C5C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85"/>
              <a:ext cx="374" cy="633"/>
            </a:xfrm>
            <a:custGeom>
              <a:avLst/>
              <a:gdLst>
                <a:gd name="T0" fmla="*/ 0 w 225"/>
                <a:gd name="T1" fmla="*/ 0 h 380"/>
                <a:gd name="T2" fmla="*/ 42 w 225"/>
                <a:gd name="T3" fmla="*/ 1458 h 380"/>
                <a:gd name="T4" fmla="*/ 997 w 225"/>
                <a:gd name="T5" fmla="*/ 1124 h 380"/>
                <a:gd name="T6" fmla="*/ 1034 w 225"/>
                <a:gd name="T7" fmla="*/ 0 h 380"/>
                <a:gd name="T8" fmla="*/ 0 w 225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380">
                  <a:moveTo>
                    <a:pt x="0" y="0"/>
                  </a:moveTo>
                  <a:cubicBezTo>
                    <a:pt x="0" y="0"/>
                    <a:pt x="14" y="271"/>
                    <a:pt x="9" y="315"/>
                  </a:cubicBezTo>
                  <a:cubicBezTo>
                    <a:pt x="9" y="315"/>
                    <a:pt x="104" y="380"/>
                    <a:pt x="217" y="243"/>
                  </a:cubicBezTo>
                  <a:cubicBezTo>
                    <a:pt x="225" y="0"/>
                    <a:pt x="225" y="0"/>
                    <a:pt x="2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543">
              <a:extLst>
                <a:ext uri="{FF2B5EF4-FFF2-40B4-BE49-F238E27FC236}">
                  <a16:creationId xmlns:a16="http://schemas.microsoft.com/office/drawing/2014/main" id="{4E817462-EC5D-4892-B098-C9B2B44ED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771"/>
              <a:ext cx="1121" cy="1134"/>
            </a:xfrm>
            <a:custGeom>
              <a:avLst/>
              <a:gdLst>
                <a:gd name="T0" fmla="*/ 313 w 673"/>
                <a:gd name="T1" fmla="*/ 3042 h 680"/>
                <a:gd name="T2" fmla="*/ 408 w 673"/>
                <a:gd name="T3" fmla="*/ 1558 h 680"/>
                <a:gd name="T4" fmla="*/ 721 w 673"/>
                <a:gd name="T5" fmla="*/ 389 h 680"/>
                <a:gd name="T6" fmla="*/ 1238 w 673"/>
                <a:gd name="T7" fmla="*/ 222 h 680"/>
                <a:gd name="T8" fmla="*/ 1589 w 673"/>
                <a:gd name="T9" fmla="*/ 575 h 680"/>
                <a:gd name="T10" fmla="*/ 1979 w 673"/>
                <a:gd name="T11" fmla="*/ 0 h 680"/>
                <a:gd name="T12" fmla="*/ 2237 w 673"/>
                <a:gd name="T13" fmla="*/ 187 h 680"/>
                <a:gd name="T14" fmla="*/ 2200 w 673"/>
                <a:gd name="T15" fmla="*/ 592 h 680"/>
                <a:gd name="T16" fmla="*/ 2494 w 673"/>
                <a:gd name="T17" fmla="*/ 222 h 680"/>
                <a:gd name="T18" fmla="*/ 2827 w 673"/>
                <a:gd name="T19" fmla="*/ 425 h 680"/>
                <a:gd name="T20" fmla="*/ 2727 w 673"/>
                <a:gd name="T21" fmla="*/ 654 h 680"/>
                <a:gd name="T22" fmla="*/ 2772 w 673"/>
                <a:gd name="T23" fmla="*/ 951 h 680"/>
                <a:gd name="T24" fmla="*/ 3042 w 673"/>
                <a:gd name="T25" fmla="*/ 2008 h 680"/>
                <a:gd name="T26" fmla="*/ 1637 w 673"/>
                <a:gd name="T27" fmla="*/ 1854 h 680"/>
                <a:gd name="T28" fmla="*/ 1368 w 673"/>
                <a:gd name="T29" fmla="*/ 3154 h 680"/>
                <a:gd name="T30" fmla="*/ 313 w 673"/>
                <a:gd name="T31" fmla="*/ 3042 h 68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3" h="680">
                  <a:moveTo>
                    <a:pt x="68" y="656"/>
                  </a:moveTo>
                  <a:cubicBezTo>
                    <a:pt x="68" y="656"/>
                    <a:pt x="0" y="460"/>
                    <a:pt x="88" y="336"/>
                  </a:cubicBezTo>
                  <a:cubicBezTo>
                    <a:pt x="176" y="212"/>
                    <a:pt x="192" y="140"/>
                    <a:pt x="156" y="84"/>
                  </a:cubicBezTo>
                  <a:cubicBezTo>
                    <a:pt x="156" y="84"/>
                    <a:pt x="224" y="28"/>
                    <a:pt x="268" y="48"/>
                  </a:cubicBezTo>
                  <a:cubicBezTo>
                    <a:pt x="268" y="48"/>
                    <a:pt x="287" y="124"/>
                    <a:pt x="344" y="124"/>
                  </a:cubicBezTo>
                  <a:cubicBezTo>
                    <a:pt x="372" y="124"/>
                    <a:pt x="392" y="0"/>
                    <a:pt x="428" y="0"/>
                  </a:cubicBezTo>
                  <a:cubicBezTo>
                    <a:pt x="428" y="0"/>
                    <a:pt x="472" y="4"/>
                    <a:pt x="484" y="40"/>
                  </a:cubicBezTo>
                  <a:cubicBezTo>
                    <a:pt x="484" y="40"/>
                    <a:pt x="448" y="120"/>
                    <a:pt x="476" y="128"/>
                  </a:cubicBezTo>
                  <a:cubicBezTo>
                    <a:pt x="504" y="136"/>
                    <a:pt x="540" y="48"/>
                    <a:pt x="540" y="48"/>
                  </a:cubicBezTo>
                  <a:cubicBezTo>
                    <a:pt x="540" y="48"/>
                    <a:pt x="584" y="36"/>
                    <a:pt x="612" y="92"/>
                  </a:cubicBezTo>
                  <a:cubicBezTo>
                    <a:pt x="612" y="92"/>
                    <a:pt x="609" y="120"/>
                    <a:pt x="590" y="141"/>
                  </a:cubicBezTo>
                  <a:cubicBezTo>
                    <a:pt x="571" y="162"/>
                    <a:pt x="575" y="181"/>
                    <a:pt x="600" y="205"/>
                  </a:cubicBezTo>
                  <a:cubicBezTo>
                    <a:pt x="625" y="229"/>
                    <a:pt x="673" y="282"/>
                    <a:pt x="658" y="433"/>
                  </a:cubicBezTo>
                  <a:cubicBezTo>
                    <a:pt x="658" y="433"/>
                    <a:pt x="468" y="312"/>
                    <a:pt x="354" y="400"/>
                  </a:cubicBezTo>
                  <a:cubicBezTo>
                    <a:pt x="240" y="488"/>
                    <a:pt x="296" y="680"/>
                    <a:pt x="296" y="680"/>
                  </a:cubicBezTo>
                  <a:cubicBezTo>
                    <a:pt x="296" y="680"/>
                    <a:pt x="180" y="562"/>
                    <a:pt x="68" y="656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544">
              <a:extLst>
                <a:ext uri="{FF2B5EF4-FFF2-40B4-BE49-F238E27FC236}">
                  <a16:creationId xmlns:a16="http://schemas.microsoft.com/office/drawing/2014/main" id="{00142CF9-5097-4AAB-9DE0-9ACCF113B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187"/>
              <a:ext cx="896" cy="751"/>
            </a:xfrm>
            <a:custGeom>
              <a:avLst/>
              <a:gdLst>
                <a:gd name="T0" fmla="*/ 2410 w 538"/>
                <a:gd name="T1" fmla="*/ 466 h 451"/>
                <a:gd name="T2" fmla="*/ 2022 w 538"/>
                <a:gd name="T3" fmla="*/ 88 h 451"/>
                <a:gd name="T4" fmla="*/ 1229 w 538"/>
                <a:gd name="T5" fmla="*/ 213 h 451"/>
                <a:gd name="T6" fmla="*/ 849 w 538"/>
                <a:gd name="T7" fmla="*/ 749 h 451"/>
                <a:gd name="T8" fmla="*/ 738 w 538"/>
                <a:gd name="T9" fmla="*/ 1312 h 451"/>
                <a:gd name="T10" fmla="*/ 172 w 538"/>
                <a:gd name="T11" fmla="*/ 1783 h 451"/>
                <a:gd name="T12" fmla="*/ 1146 w 538"/>
                <a:gd name="T13" fmla="*/ 1938 h 451"/>
                <a:gd name="T14" fmla="*/ 1501 w 538"/>
                <a:gd name="T15" fmla="*/ 1354 h 451"/>
                <a:gd name="T16" fmla="*/ 1854 w 538"/>
                <a:gd name="T17" fmla="*/ 1001 h 451"/>
                <a:gd name="T18" fmla="*/ 2172 w 538"/>
                <a:gd name="T19" fmla="*/ 868 h 451"/>
                <a:gd name="T20" fmla="*/ 2435 w 538"/>
                <a:gd name="T21" fmla="*/ 659 h 451"/>
                <a:gd name="T22" fmla="*/ 2425 w 538"/>
                <a:gd name="T23" fmla="*/ 471 h 4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8" h="451">
                  <a:moveTo>
                    <a:pt x="522" y="101"/>
                  </a:moveTo>
                  <a:cubicBezTo>
                    <a:pt x="513" y="64"/>
                    <a:pt x="473" y="30"/>
                    <a:pt x="438" y="19"/>
                  </a:cubicBezTo>
                  <a:cubicBezTo>
                    <a:pt x="377" y="0"/>
                    <a:pt x="317" y="5"/>
                    <a:pt x="266" y="46"/>
                  </a:cubicBezTo>
                  <a:cubicBezTo>
                    <a:pt x="228" y="75"/>
                    <a:pt x="200" y="115"/>
                    <a:pt x="184" y="162"/>
                  </a:cubicBezTo>
                  <a:cubicBezTo>
                    <a:pt x="171" y="202"/>
                    <a:pt x="160" y="245"/>
                    <a:pt x="160" y="284"/>
                  </a:cubicBezTo>
                  <a:cubicBezTo>
                    <a:pt x="160" y="335"/>
                    <a:pt x="0" y="272"/>
                    <a:pt x="37" y="386"/>
                  </a:cubicBezTo>
                  <a:cubicBezTo>
                    <a:pt x="50" y="426"/>
                    <a:pt x="224" y="451"/>
                    <a:pt x="248" y="420"/>
                  </a:cubicBezTo>
                  <a:cubicBezTo>
                    <a:pt x="278" y="380"/>
                    <a:pt x="299" y="335"/>
                    <a:pt x="325" y="293"/>
                  </a:cubicBezTo>
                  <a:cubicBezTo>
                    <a:pt x="345" y="261"/>
                    <a:pt x="369" y="237"/>
                    <a:pt x="401" y="217"/>
                  </a:cubicBezTo>
                  <a:cubicBezTo>
                    <a:pt x="423" y="203"/>
                    <a:pt x="447" y="198"/>
                    <a:pt x="470" y="188"/>
                  </a:cubicBezTo>
                  <a:cubicBezTo>
                    <a:pt x="491" y="178"/>
                    <a:pt x="517" y="165"/>
                    <a:pt x="527" y="143"/>
                  </a:cubicBezTo>
                  <a:cubicBezTo>
                    <a:pt x="534" y="128"/>
                    <a:pt x="538" y="113"/>
                    <a:pt x="525" y="102"/>
                  </a:cubicBezTo>
                </a:path>
              </a:pathLst>
            </a:custGeom>
            <a:solidFill>
              <a:srgbClr val="E12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545">
              <a:extLst>
                <a:ext uri="{FF2B5EF4-FFF2-40B4-BE49-F238E27FC236}">
                  <a16:creationId xmlns:a16="http://schemas.microsoft.com/office/drawing/2014/main" id="{AE1D3559-427A-410A-912B-DA0BF3BC0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3009"/>
              <a:ext cx="368" cy="542"/>
            </a:xfrm>
            <a:custGeom>
              <a:avLst/>
              <a:gdLst>
                <a:gd name="T0" fmla="*/ 0 w 221"/>
                <a:gd name="T1" fmla="*/ 0 h 325"/>
                <a:gd name="T2" fmla="*/ 145 w 221"/>
                <a:gd name="T3" fmla="*/ 1196 h 325"/>
                <a:gd name="T4" fmla="*/ 1021 w 221"/>
                <a:gd name="T5" fmla="*/ 1126 h 325"/>
                <a:gd name="T6" fmla="*/ 1014 w 221"/>
                <a:gd name="T7" fmla="*/ 487 h 325"/>
                <a:gd name="T8" fmla="*/ 0 w 22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25">
                  <a:moveTo>
                    <a:pt x="0" y="0"/>
                  </a:moveTo>
                  <a:cubicBezTo>
                    <a:pt x="0" y="0"/>
                    <a:pt x="37" y="181"/>
                    <a:pt x="31" y="258"/>
                  </a:cubicBezTo>
                  <a:cubicBezTo>
                    <a:pt x="31" y="258"/>
                    <a:pt x="151" y="325"/>
                    <a:pt x="221" y="243"/>
                  </a:cubicBezTo>
                  <a:cubicBezTo>
                    <a:pt x="221" y="243"/>
                    <a:pt x="211" y="181"/>
                    <a:pt x="220" y="105"/>
                  </a:cubicBezTo>
                  <a:cubicBezTo>
                    <a:pt x="220" y="105"/>
                    <a:pt x="66" y="4"/>
                    <a:pt x="0" y="0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546">
              <a:extLst>
                <a:ext uri="{FF2B5EF4-FFF2-40B4-BE49-F238E27FC236}">
                  <a16:creationId xmlns:a16="http://schemas.microsoft.com/office/drawing/2014/main" id="{268B29E3-B2B4-40B8-A3A4-E0819E0A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3007"/>
              <a:ext cx="370" cy="542"/>
            </a:xfrm>
            <a:custGeom>
              <a:avLst/>
              <a:gdLst>
                <a:gd name="T0" fmla="*/ 0 w 222"/>
                <a:gd name="T1" fmla="*/ 0 h 325"/>
                <a:gd name="T2" fmla="*/ 145 w 222"/>
                <a:gd name="T3" fmla="*/ 1196 h 325"/>
                <a:gd name="T4" fmla="*/ 1028 w 222"/>
                <a:gd name="T5" fmla="*/ 1132 h 325"/>
                <a:gd name="T6" fmla="*/ 1022 w 222"/>
                <a:gd name="T7" fmla="*/ 487 h 325"/>
                <a:gd name="T8" fmla="*/ 0 w 22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325">
                  <a:moveTo>
                    <a:pt x="0" y="0"/>
                  </a:moveTo>
                  <a:cubicBezTo>
                    <a:pt x="0" y="0"/>
                    <a:pt x="38" y="181"/>
                    <a:pt x="31" y="258"/>
                  </a:cubicBezTo>
                  <a:cubicBezTo>
                    <a:pt x="31" y="258"/>
                    <a:pt x="152" y="325"/>
                    <a:pt x="222" y="244"/>
                  </a:cubicBezTo>
                  <a:cubicBezTo>
                    <a:pt x="222" y="244"/>
                    <a:pt x="212" y="181"/>
                    <a:pt x="221" y="105"/>
                  </a:cubicBezTo>
                  <a:cubicBezTo>
                    <a:pt x="221" y="105"/>
                    <a:pt x="66" y="4"/>
                    <a:pt x="0" y="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547">
              <a:extLst>
                <a:ext uri="{FF2B5EF4-FFF2-40B4-BE49-F238E27FC236}">
                  <a16:creationId xmlns:a16="http://schemas.microsoft.com/office/drawing/2014/main" id="{87D46886-C10A-4A98-913C-0476FB73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870"/>
              <a:ext cx="2152" cy="1749"/>
            </a:xfrm>
            <a:custGeom>
              <a:avLst/>
              <a:gdLst>
                <a:gd name="T0" fmla="*/ 3984 w 1292"/>
                <a:gd name="T1" fmla="*/ 439 h 1049"/>
                <a:gd name="T2" fmla="*/ 5032 w 1292"/>
                <a:gd name="T3" fmla="*/ 1987 h 1049"/>
                <a:gd name="T4" fmla="*/ 5032 w 1292"/>
                <a:gd name="T5" fmla="*/ 4390 h 1049"/>
                <a:gd name="T6" fmla="*/ 3756 w 1292"/>
                <a:gd name="T7" fmla="*/ 4703 h 1049"/>
                <a:gd name="T8" fmla="*/ 526 w 1292"/>
                <a:gd name="T9" fmla="*/ 3208 h 1049"/>
                <a:gd name="T10" fmla="*/ 1804 w 1292"/>
                <a:gd name="T11" fmla="*/ 472 h 1049"/>
                <a:gd name="T12" fmla="*/ 3984 w 1292"/>
                <a:gd name="T13" fmla="*/ 439 h 10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2" h="1049">
                  <a:moveTo>
                    <a:pt x="862" y="95"/>
                  </a:moveTo>
                  <a:cubicBezTo>
                    <a:pt x="862" y="95"/>
                    <a:pt x="1044" y="177"/>
                    <a:pt x="1089" y="429"/>
                  </a:cubicBezTo>
                  <a:cubicBezTo>
                    <a:pt x="1135" y="682"/>
                    <a:pt x="1292" y="820"/>
                    <a:pt x="1089" y="947"/>
                  </a:cubicBezTo>
                  <a:cubicBezTo>
                    <a:pt x="952" y="1034"/>
                    <a:pt x="950" y="1049"/>
                    <a:pt x="813" y="1015"/>
                  </a:cubicBezTo>
                  <a:cubicBezTo>
                    <a:pt x="701" y="987"/>
                    <a:pt x="227" y="933"/>
                    <a:pt x="114" y="692"/>
                  </a:cubicBezTo>
                  <a:cubicBezTo>
                    <a:pt x="0" y="451"/>
                    <a:pt x="195" y="195"/>
                    <a:pt x="390" y="102"/>
                  </a:cubicBezTo>
                  <a:cubicBezTo>
                    <a:pt x="604" y="0"/>
                    <a:pt x="862" y="95"/>
                    <a:pt x="862" y="95"/>
                  </a:cubicBezTo>
                  <a:close/>
                </a:path>
              </a:pathLst>
            </a:custGeom>
            <a:solidFill>
              <a:srgbClr val="EDD7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548">
              <a:extLst>
                <a:ext uri="{FF2B5EF4-FFF2-40B4-BE49-F238E27FC236}">
                  <a16:creationId xmlns:a16="http://schemas.microsoft.com/office/drawing/2014/main" id="{6E4C3F5F-8238-4A5E-A1E5-A0274BBC7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070"/>
              <a:ext cx="333" cy="549"/>
            </a:xfrm>
            <a:custGeom>
              <a:avLst/>
              <a:gdLst>
                <a:gd name="T0" fmla="*/ 0 w 200"/>
                <a:gd name="T1" fmla="*/ 0 h 329"/>
                <a:gd name="T2" fmla="*/ 922 w 200"/>
                <a:gd name="T3" fmla="*/ 1529 h 329"/>
                <a:gd name="T4" fmla="*/ 0 w 200"/>
                <a:gd name="T5" fmla="*/ 0 h 3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0" h="329">
                  <a:moveTo>
                    <a:pt x="0" y="0"/>
                  </a:moveTo>
                  <a:cubicBezTo>
                    <a:pt x="0" y="0"/>
                    <a:pt x="159" y="86"/>
                    <a:pt x="200" y="329"/>
                  </a:cubicBezTo>
                  <a:cubicBezTo>
                    <a:pt x="200" y="329"/>
                    <a:pt x="110" y="101"/>
                    <a:pt x="0" y="0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549">
              <a:extLst>
                <a:ext uri="{FF2B5EF4-FFF2-40B4-BE49-F238E27FC236}">
                  <a16:creationId xmlns:a16="http://schemas.microsoft.com/office/drawing/2014/main" id="{AE5BC492-5FD3-4354-8FD2-0533F3BC8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127"/>
              <a:ext cx="226" cy="388"/>
            </a:xfrm>
            <a:custGeom>
              <a:avLst/>
              <a:gdLst>
                <a:gd name="T0" fmla="*/ 0 w 136"/>
                <a:gd name="T1" fmla="*/ 0 h 233"/>
                <a:gd name="T2" fmla="*/ 625 w 136"/>
                <a:gd name="T3" fmla="*/ 1076 h 233"/>
                <a:gd name="T4" fmla="*/ 0 w 136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233">
                  <a:moveTo>
                    <a:pt x="0" y="0"/>
                  </a:moveTo>
                  <a:cubicBezTo>
                    <a:pt x="0" y="0"/>
                    <a:pt x="99" y="87"/>
                    <a:pt x="136" y="233"/>
                  </a:cubicBezTo>
                  <a:cubicBezTo>
                    <a:pt x="136" y="233"/>
                    <a:pt x="86" y="9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550">
              <a:extLst>
                <a:ext uri="{FF2B5EF4-FFF2-40B4-BE49-F238E27FC236}">
                  <a16:creationId xmlns:a16="http://schemas.microsoft.com/office/drawing/2014/main" id="{DD9DE18B-820B-47BB-B2FA-655E8882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977"/>
              <a:ext cx="680" cy="1425"/>
            </a:xfrm>
            <a:custGeom>
              <a:avLst/>
              <a:gdLst>
                <a:gd name="T0" fmla="*/ 833 w 408"/>
                <a:gd name="T1" fmla="*/ 412 h 855"/>
                <a:gd name="T2" fmla="*/ 1472 w 408"/>
                <a:gd name="T3" fmla="*/ 630 h 855"/>
                <a:gd name="T4" fmla="*/ 1550 w 408"/>
                <a:gd name="T5" fmla="*/ 755 h 855"/>
                <a:gd name="T6" fmla="*/ 1522 w 408"/>
                <a:gd name="T7" fmla="*/ 745 h 855"/>
                <a:gd name="T8" fmla="*/ 825 w 408"/>
                <a:gd name="T9" fmla="*/ 472 h 855"/>
                <a:gd name="T10" fmla="*/ 338 w 408"/>
                <a:gd name="T11" fmla="*/ 342 h 855"/>
                <a:gd name="T12" fmla="*/ 695 w 408"/>
                <a:gd name="T13" fmla="*/ 575 h 855"/>
                <a:gd name="T14" fmla="*/ 1055 w 408"/>
                <a:gd name="T15" fmla="*/ 1167 h 855"/>
                <a:gd name="T16" fmla="*/ 1445 w 408"/>
                <a:gd name="T17" fmla="*/ 1492 h 855"/>
                <a:gd name="T18" fmla="*/ 1633 w 408"/>
                <a:gd name="T19" fmla="*/ 1717 h 855"/>
                <a:gd name="T20" fmla="*/ 1408 w 408"/>
                <a:gd name="T21" fmla="*/ 1478 h 855"/>
                <a:gd name="T22" fmla="*/ 1005 w 408"/>
                <a:gd name="T23" fmla="*/ 1167 h 855"/>
                <a:gd name="T24" fmla="*/ 825 w 408"/>
                <a:gd name="T25" fmla="*/ 792 h 855"/>
                <a:gd name="T26" fmla="*/ 778 w 408"/>
                <a:gd name="T27" fmla="*/ 980 h 855"/>
                <a:gd name="T28" fmla="*/ 787 w 408"/>
                <a:gd name="T29" fmla="*/ 1445 h 855"/>
                <a:gd name="T30" fmla="*/ 1062 w 408"/>
                <a:gd name="T31" fmla="*/ 1978 h 855"/>
                <a:gd name="T32" fmla="*/ 1370 w 408"/>
                <a:gd name="T33" fmla="*/ 2213 h 855"/>
                <a:gd name="T34" fmla="*/ 1728 w 408"/>
                <a:gd name="T35" fmla="*/ 2425 h 855"/>
                <a:gd name="T36" fmla="*/ 1880 w 408"/>
                <a:gd name="T37" fmla="*/ 2453 h 855"/>
                <a:gd name="T38" fmla="*/ 1703 w 408"/>
                <a:gd name="T39" fmla="*/ 2453 h 855"/>
                <a:gd name="T40" fmla="*/ 1375 w 408"/>
                <a:gd name="T41" fmla="*/ 2255 h 855"/>
                <a:gd name="T42" fmla="*/ 1133 w 408"/>
                <a:gd name="T43" fmla="*/ 2175 h 855"/>
                <a:gd name="T44" fmla="*/ 1195 w 408"/>
                <a:gd name="T45" fmla="*/ 2555 h 855"/>
                <a:gd name="T46" fmla="*/ 1338 w 408"/>
                <a:gd name="T47" fmla="*/ 2888 h 855"/>
                <a:gd name="T48" fmla="*/ 1770 w 408"/>
                <a:gd name="T49" fmla="*/ 3550 h 855"/>
                <a:gd name="T50" fmla="*/ 1888 w 408"/>
                <a:gd name="T51" fmla="*/ 3958 h 855"/>
                <a:gd name="T52" fmla="*/ 1722 w 408"/>
                <a:gd name="T53" fmla="*/ 3528 h 855"/>
                <a:gd name="T54" fmla="*/ 1297 w 408"/>
                <a:gd name="T55" fmla="*/ 2888 h 855"/>
                <a:gd name="T56" fmla="*/ 1208 w 408"/>
                <a:gd name="T57" fmla="*/ 2638 h 855"/>
                <a:gd name="T58" fmla="*/ 1180 w 408"/>
                <a:gd name="T59" fmla="*/ 2813 h 855"/>
                <a:gd name="T60" fmla="*/ 980 w 408"/>
                <a:gd name="T61" fmla="*/ 3075 h 855"/>
                <a:gd name="T62" fmla="*/ 787 w 408"/>
                <a:gd name="T63" fmla="*/ 3425 h 855"/>
                <a:gd name="T64" fmla="*/ 333 w 408"/>
                <a:gd name="T65" fmla="*/ 3592 h 855"/>
                <a:gd name="T66" fmla="*/ 578 w 408"/>
                <a:gd name="T67" fmla="*/ 3453 h 855"/>
                <a:gd name="T68" fmla="*/ 912 w 408"/>
                <a:gd name="T69" fmla="*/ 3130 h 855"/>
                <a:gd name="T70" fmla="*/ 1120 w 408"/>
                <a:gd name="T71" fmla="*/ 2813 h 855"/>
                <a:gd name="T72" fmla="*/ 1103 w 408"/>
                <a:gd name="T73" fmla="*/ 2537 h 855"/>
                <a:gd name="T74" fmla="*/ 1047 w 408"/>
                <a:gd name="T75" fmla="*/ 2195 h 855"/>
                <a:gd name="T76" fmla="*/ 930 w 408"/>
                <a:gd name="T77" fmla="*/ 1937 h 855"/>
                <a:gd name="T78" fmla="*/ 742 w 408"/>
                <a:gd name="T79" fmla="*/ 1425 h 855"/>
                <a:gd name="T80" fmla="*/ 505 w 408"/>
                <a:gd name="T81" fmla="*/ 1813 h 855"/>
                <a:gd name="T82" fmla="*/ 370 w 408"/>
                <a:gd name="T83" fmla="*/ 2270 h 855"/>
                <a:gd name="T84" fmla="*/ 467 w 408"/>
                <a:gd name="T85" fmla="*/ 1853 h 855"/>
                <a:gd name="T86" fmla="*/ 728 w 408"/>
                <a:gd name="T87" fmla="*/ 1312 h 855"/>
                <a:gd name="T88" fmla="*/ 695 w 408"/>
                <a:gd name="T89" fmla="*/ 1020 h 855"/>
                <a:gd name="T90" fmla="*/ 722 w 408"/>
                <a:gd name="T91" fmla="*/ 662 h 855"/>
                <a:gd name="T92" fmla="*/ 0 w 408"/>
                <a:gd name="T93" fmla="*/ 0 h 855"/>
                <a:gd name="T94" fmla="*/ 158 w 408"/>
                <a:gd name="T95" fmla="*/ 88 h 855"/>
                <a:gd name="T96" fmla="*/ 255 w 408"/>
                <a:gd name="T97" fmla="*/ 242 h 855"/>
                <a:gd name="T98" fmla="*/ 833 w 408"/>
                <a:gd name="T99" fmla="*/ 412 h 8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8" h="855">
                  <a:moveTo>
                    <a:pt x="180" y="89"/>
                  </a:moveTo>
                  <a:cubicBezTo>
                    <a:pt x="250" y="97"/>
                    <a:pt x="304" y="126"/>
                    <a:pt x="318" y="136"/>
                  </a:cubicBezTo>
                  <a:cubicBezTo>
                    <a:pt x="338" y="150"/>
                    <a:pt x="335" y="163"/>
                    <a:pt x="335" y="163"/>
                  </a:cubicBezTo>
                  <a:cubicBezTo>
                    <a:pt x="329" y="161"/>
                    <a:pt x="329" y="161"/>
                    <a:pt x="329" y="161"/>
                  </a:cubicBezTo>
                  <a:cubicBezTo>
                    <a:pt x="294" y="120"/>
                    <a:pt x="236" y="108"/>
                    <a:pt x="178" y="102"/>
                  </a:cubicBezTo>
                  <a:cubicBezTo>
                    <a:pt x="119" y="96"/>
                    <a:pt x="73" y="74"/>
                    <a:pt x="73" y="74"/>
                  </a:cubicBezTo>
                  <a:cubicBezTo>
                    <a:pt x="91" y="91"/>
                    <a:pt x="112" y="104"/>
                    <a:pt x="150" y="124"/>
                  </a:cubicBezTo>
                  <a:cubicBezTo>
                    <a:pt x="195" y="147"/>
                    <a:pt x="210" y="203"/>
                    <a:pt x="228" y="252"/>
                  </a:cubicBezTo>
                  <a:cubicBezTo>
                    <a:pt x="245" y="302"/>
                    <a:pt x="293" y="264"/>
                    <a:pt x="312" y="322"/>
                  </a:cubicBezTo>
                  <a:cubicBezTo>
                    <a:pt x="330" y="379"/>
                    <a:pt x="332" y="372"/>
                    <a:pt x="353" y="371"/>
                  </a:cubicBezTo>
                  <a:cubicBezTo>
                    <a:pt x="353" y="371"/>
                    <a:pt x="323" y="409"/>
                    <a:pt x="304" y="319"/>
                  </a:cubicBezTo>
                  <a:cubicBezTo>
                    <a:pt x="296" y="281"/>
                    <a:pt x="235" y="307"/>
                    <a:pt x="217" y="252"/>
                  </a:cubicBezTo>
                  <a:cubicBezTo>
                    <a:pt x="195" y="184"/>
                    <a:pt x="194" y="190"/>
                    <a:pt x="178" y="171"/>
                  </a:cubicBezTo>
                  <a:cubicBezTo>
                    <a:pt x="178" y="171"/>
                    <a:pt x="177" y="200"/>
                    <a:pt x="168" y="212"/>
                  </a:cubicBezTo>
                  <a:cubicBezTo>
                    <a:pt x="150" y="237"/>
                    <a:pt x="178" y="280"/>
                    <a:pt x="170" y="312"/>
                  </a:cubicBezTo>
                  <a:cubicBezTo>
                    <a:pt x="162" y="344"/>
                    <a:pt x="200" y="407"/>
                    <a:pt x="229" y="427"/>
                  </a:cubicBezTo>
                  <a:cubicBezTo>
                    <a:pt x="258" y="447"/>
                    <a:pt x="245" y="474"/>
                    <a:pt x="296" y="478"/>
                  </a:cubicBezTo>
                  <a:cubicBezTo>
                    <a:pt x="346" y="482"/>
                    <a:pt x="352" y="500"/>
                    <a:pt x="373" y="524"/>
                  </a:cubicBezTo>
                  <a:cubicBezTo>
                    <a:pt x="394" y="548"/>
                    <a:pt x="406" y="530"/>
                    <a:pt x="406" y="530"/>
                  </a:cubicBezTo>
                  <a:cubicBezTo>
                    <a:pt x="406" y="530"/>
                    <a:pt x="394" y="552"/>
                    <a:pt x="368" y="530"/>
                  </a:cubicBezTo>
                  <a:cubicBezTo>
                    <a:pt x="341" y="507"/>
                    <a:pt x="342" y="487"/>
                    <a:pt x="297" y="487"/>
                  </a:cubicBezTo>
                  <a:cubicBezTo>
                    <a:pt x="252" y="487"/>
                    <a:pt x="245" y="470"/>
                    <a:pt x="245" y="470"/>
                  </a:cubicBezTo>
                  <a:cubicBezTo>
                    <a:pt x="245" y="470"/>
                    <a:pt x="214" y="519"/>
                    <a:pt x="258" y="552"/>
                  </a:cubicBezTo>
                  <a:cubicBezTo>
                    <a:pt x="302" y="586"/>
                    <a:pt x="276" y="589"/>
                    <a:pt x="289" y="624"/>
                  </a:cubicBezTo>
                  <a:cubicBezTo>
                    <a:pt x="317" y="698"/>
                    <a:pt x="377" y="714"/>
                    <a:pt x="382" y="767"/>
                  </a:cubicBezTo>
                  <a:cubicBezTo>
                    <a:pt x="388" y="820"/>
                    <a:pt x="388" y="844"/>
                    <a:pt x="408" y="855"/>
                  </a:cubicBezTo>
                  <a:cubicBezTo>
                    <a:pt x="408" y="855"/>
                    <a:pt x="378" y="848"/>
                    <a:pt x="372" y="762"/>
                  </a:cubicBezTo>
                  <a:cubicBezTo>
                    <a:pt x="369" y="723"/>
                    <a:pt x="301" y="689"/>
                    <a:pt x="280" y="624"/>
                  </a:cubicBezTo>
                  <a:cubicBezTo>
                    <a:pt x="272" y="600"/>
                    <a:pt x="284" y="576"/>
                    <a:pt x="261" y="570"/>
                  </a:cubicBezTo>
                  <a:cubicBezTo>
                    <a:pt x="261" y="570"/>
                    <a:pt x="253" y="588"/>
                    <a:pt x="255" y="608"/>
                  </a:cubicBezTo>
                  <a:cubicBezTo>
                    <a:pt x="255" y="617"/>
                    <a:pt x="245" y="644"/>
                    <a:pt x="212" y="664"/>
                  </a:cubicBezTo>
                  <a:cubicBezTo>
                    <a:pt x="196" y="674"/>
                    <a:pt x="220" y="715"/>
                    <a:pt x="170" y="740"/>
                  </a:cubicBezTo>
                  <a:cubicBezTo>
                    <a:pt x="122" y="764"/>
                    <a:pt x="89" y="746"/>
                    <a:pt x="72" y="776"/>
                  </a:cubicBezTo>
                  <a:cubicBezTo>
                    <a:pt x="72" y="776"/>
                    <a:pt x="80" y="751"/>
                    <a:pt x="125" y="746"/>
                  </a:cubicBezTo>
                  <a:cubicBezTo>
                    <a:pt x="170" y="740"/>
                    <a:pt x="195" y="725"/>
                    <a:pt x="197" y="676"/>
                  </a:cubicBezTo>
                  <a:cubicBezTo>
                    <a:pt x="198" y="646"/>
                    <a:pt x="238" y="653"/>
                    <a:pt x="242" y="608"/>
                  </a:cubicBezTo>
                  <a:cubicBezTo>
                    <a:pt x="244" y="594"/>
                    <a:pt x="258" y="570"/>
                    <a:pt x="238" y="548"/>
                  </a:cubicBezTo>
                  <a:cubicBezTo>
                    <a:pt x="218" y="527"/>
                    <a:pt x="221" y="502"/>
                    <a:pt x="226" y="474"/>
                  </a:cubicBezTo>
                  <a:cubicBezTo>
                    <a:pt x="232" y="446"/>
                    <a:pt x="221" y="435"/>
                    <a:pt x="201" y="418"/>
                  </a:cubicBezTo>
                  <a:cubicBezTo>
                    <a:pt x="181" y="400"/>
                    <a:pt x="152" y="352"/>
                    <a:pt x="160" y="308"/>
                  </a:cubicBezTo>
                  <a:cubicBezTo>
                    <a:pt x="160" y="308"/>
                    <a:pt x="106" y="348"/>
                    <a:pt x="109" y="392"/>
                  </a:cubicBezTo>
                  <a:cubicBezTo>
                    <a:pt x="112" y="436"/>
                    <a:pt x="104" y="487"/>
                    <a:pt x="80" y="490"/>
                  </a:cubicBezTo>
                  <a:cubicBezTo>
                    <a:pt x="80" y="490"/>
                    <a:pt x="101" y="480"/>
                    <a:pt x="101" y="400"/>
                  </a:cubicBezTo>
                  <a:cubicBezTo>
                    <a:pt x="101" y="320"/>
                    <a:pt x="151" y="319"/>
                    <a:pt x="157" y="283"/>
                  </a:cubicBezTo>
                  <a:cubicBezTo>
                    <a:pt x="160" y="261"/>
                    <a:pt x="141" y="244"/>
                    <a:pt x="150" y="220"/>
                  </a:cubicBezTo>
                  <a:cubicBezTo>
                    <a:pt x="159" y="196"/>
                    <a:pt x="181" y="166"/>
                    <a:pt x="156" y="143"/>
                  </a:cubicBezTo>
                  <a:cubicBezTo>
                    <a:pt x="130" y="120"/>
                    <a:pt x="53" y="107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8" y="32"/>
                    <a:pt x="55" y="52"/>
                  </a:cubicBezTo>
                  <a:cubicBezTo>
                    <a:pt x="55" y="52"/>
                    <a:pt x="100" y="81"/>
                    <a:pt x="180" y="89"/>
                  </a:cubicBezTo>
                  <a:close/>
                </a:path>
              </a:pathLst>
            </a:custGeom>
            <a:solidFill>
              <a:srgbClr val="D38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551">
              <a:extLst>
                <a:ext uri="{FF2B5EF4-FFF2-40B4-BE49-F238E27FC236}">
                  <a16:creationId xmlns:a16="http://schemas.microsoft.com/office/drawing/2014/main" id="{981B67A5-D185-4AF8-9044-838A92619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160"/>
              <a:ext cx="1026" cy="1154"/>
            </a:xfrm>
            <a:custGeom>
              <a:avLst/>
              <a:gdLst>
                <a:gd name="T0" fmla="*/ 2660 w 616"/>
                <a:gd name="T1" fmla="*/ 2565 h 692"/>
                <a:gd name="T2" fmla="*/ 2318 w 616"/>
                <a:gd name="T3" fmla="*/ 2940 h 692"/>
                <a:gd name="T4" fmla="*/ 1534 w 616"/>
                <a:gd name="T5" fmla="*/ 3015 h 692"/>
                <a:gd name="T6" fmla="*/ 951 w 616"/>
                <a:gd name="T7" fmla="*/ 2695 h 692"/>
                <a:gd name="T8" fmla="*/ 500 w 616"/>
                <a:gd name="T9" fmla="*/ 2590 h 692"/>
                <a:gd name="T10" fmla="*/ 380 w 616"/>
                <a:gd name="T11" fmla="*/ 2495 h 692"/>
                <a:gd name="T12" fmla="*/ 291 w 616"/>
                <a:gd name="T13" fmla="*/ 2111 h 692"/>
                <a:gd name="T14" fmla="*/ 222 w 616"/>
                <a:gd name="T15" fmla="*/ 1583 h 692"/>
                <a:gd name="T16" fmla="*/ 286 w 616"/>
                <a:gd name="T17" fmla="*/ 1521 h 692"/>
                <a:gd name="T18" fmla="*/ 518 w 616"/>
                <a:gd name="T19" fmla="*/ 1661 h 692"/>
                <a:gd name="T20" fmla="*/ 883 w 616"/>
                <a:gd name="T21" fmla="*/ 1929 h 692"/>
                <a:gd name="T22" fmla="*/ 1372 w 616"/>
                <a:gd name="T23" fmla="*/ 1903 h 692"/>
                <a:gd name="T24" fmla="*/ 1501 w 616"/>
                <a:gd name="T25" fmla="*/ 2263 h 692"/>
                <a:gd name="T26" fmla="*/ 1679 w 616"/>
                <a:gd name="T27" fmla="*/ 2425 h 692"/>
                <a:gd name="T28" fmla="*/ 1539 w 616"/>
                <a:gd name="T29" fmla="*/ 2253 h 692"/>
                <a:gd name="T30" fmla="*/ 1484 w 616"/>
                <a:gd name="T31" fmla="*/ 1966 h 692"/>
                <a:gd name="T32" fmla="*/ 1904 w 616"/>
                <a:gd name="T33" fmla="*/ 2138 h 692"/>
                <a:gd name="T34" fmla="*/ 1459 w 616"/>
                <a:gd name="T35" fmla="*/ 1896 h 692"/>
                <a:gd name="T36" fmla="*/ 1113 w 616"/>
                <a:gd name="T37" fmla="*/ 1861 h 692"/>
                <a:gd name="T38" fmla="*/ 730 w 616"/>
                <a:gd name="T39" fmla="*/ 1744 h 692"/>
                <a:gd name="T40" fmla="*/ 430 w 616"/>
                <a:gd name="T41" fmla="*/ 1578 h 692"/>
                <a:gd name="T42" fmla="*/ 338 w 616"/>
                <a:gd name="T43" fmla="*/ 1417 h 692"/>
                <a:gd name="T44" fmla="*/ 383 w 616"/>
                <a:gd name="T45" fmla="*/ 1242 h 692"/>
                <a:gd name="T46" fmla="*/ 660 w 616"/>
                <a:gd name="T47" fmla="*/ 887 h 692"/>
                <a:gd name="T48" fmla="*/ 660 w 616"/>
                <a:gd name="T49" fmla="*/ 882 h 692"/>
                <a:gd name="T50" fmla="*/ 701 w 616"/>
                <a:gd name="T51" fmla="*/ 901 h 692"/>
                <a:gd name="T52" fmla="*/ 1174 w 616"/>
                <a:gd name="T53" fmla="*/ 832 h 692"/>
                <a:gd name="T54" fmla="*/ 1471 w 616"/>
                <a:gd name="T55" fmla="*/ 909 h 692"/>
                <a:gd name="T56" fmla="*/ 1617 w 616"/>
                <a:gd name="T57" fmla="*/ 1071 h 692"/>
                <a:gd name="T58" fmla="*/ 1562 w 616"/>
                <a:gd name="T59" fmla="*/ 896 h 692"/>
                <a:gd name="T60" fmla="*/ 1722 w 616"/>
                <a:gd name="T61" fmla="*/ 825 h 692"/>
                <a:gd name="T62" fmla="*/ 2047 w 616"/>
                <a:gd name="T63" fmla="*/ 729 h 692"/>
                <a:gd name="T64" fmla="*/ 1401 w 616"/>
                <a:gd name="T65" fmla="*/ 849 h 692"/>
                <a:gd name="T66" fmla="*/ 859 w 616"/>
                <a:gd name="T67" fmla="*/ 891 h 692"/>
                <a:gd name="T68" fmla="*/ 638 w 616"/>
                <a:gd name="T69" fmla="*/ 750 h 692"/>
                <a:gd name="T70" fmla="*/ 808 w 616"/>
                <a:gd name="T71" fmla="*/ 542 h 692"/>
                <a:gd name="T72" fmla="*/ 1063 w 616"/>
                <a:gd name="T73" fmla="*/ 0 h 692"/>
                <a:gd name="T74" fmla="*/ 971 w 616"/>
                <a:gd name="T75" fmla="*/ 78 h 692"/>
                <a:gd name="T76" fmla="*/ 651 w 616"/>
                <a:gd name="T77" fmla="*/ 590 h 692"/>
                <a:gd name="T78" fmla="*/ 463 w 616"/>
                <a:gd name="T79" fmla="*/ 562 h 692"/>
                <a:gd name="T80" fmla="*/ 443 w 616"/>
                <a:gd name="T81" fmla="*/ 687 h 692"/>
                <a:gd name="T82" fmla="*/ 560 w 616"/>
                <a:gd name="T83" fmla="*/ 946 h 692"/>
                <a:gd name="T84" fmla="*/ 291 w 616"/>
                <a:gd name="T85" fmla="*/ 1304 h 692"/>
                <a:gd name="T86" fmla="*/ 138 w 616"/>
                <a:gd name="T87" fmla="*/ 1549 h 692"/>
                <a:gd name="T88" fmla="*/ 222 w 616"/>
                <a:gd name="T89" fmla="*/ 2071 h 692"/>
                <a:gd name="T90" fmla="*/ 346 w 616"/>
                <a:gd name="T91" fmla="*/ 2598 h 692"/>
                <a:gd name="T92" fmla="*/ 625 w 616"/>
                <a:gd name="T93" fmla="*/ 2958 h 692"/>
                <a:gd name="T94" fmla="*/ 416 w 616"/>
                <a:gd name="T95" fmla="*/ 2617 h 692"/>
                <a:gd name="T96" fmla="*/ 416 w 616"/>
                <a:gd name="T97" fmla="*/ 2617 h 692"/>
                <a:gd name="T98" fmla="*/ 471 w 616"/>
                <a:gd name="T99" fmla="*/ 2633 h 692"/>
                <a:gd name="T100" fmla="*/ 916 w 616"/>
                <a:gd name="T101" fmla="*/ 2737 h 692"/>
                <a:gd name="T102" fmla="*/ 1506 w 616"/>
                <a:gd name="T103" fmla="*/ 3057 h 692"/>
                <a:gd name="T104" fmla="*/ 2313 w 616"/>
                <a:gd name="T105" fmla="*/ 3000 h 692"/>
                <a:gd name="T106" fmla="*/ 2685 w 616"/>
                <a:gd name="T107" fmla="*/ 2591 h 692"/>
                <a:gd name="T108" fmla="*/ 2846 w 616"/>
                <a:gd name="T109" fmla="*/ 2383 h 692"/>
                <a:gd name="T110" fmla="*/ 2660 w 616"/>
                <a:gd name="T111" fmla="*/ 2565 h 6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" h="692">
                  <a:moveTo>
                    <a:pt x="576" y="553"/>
                  </a:moveTo>
                  <a:cubicBezTo>
                    <a:pt x="546" y="563"/>
                    <a:pt x="539" y="592"/>
                    <a:pt x="502" y="634"/>
                  </a:cubicBezTo>
                  <a:cubicBezTo>
                    <a:pt x="465" y="676"/>
                    <a:pt x="382" y="682"/>
                    <a:pt x="332" y="650"/>
                  </a:cubicBezTo>
                  <a:cubicBezTo>
                    <a:pt x="282" y="618"/>
                    <a:pt x="303" y="560"/>
                    <a:pt x="206" y="581"/>
                  </a:cubicBezTo>
                  <a:cubicBezTo>
                    <a:pt x="164" y="589"/>
                    <a:pt x="132" y="576"/>
                    <a:pt x="108" y="558"/>
                  </a:cubicBezTo>
                  <a:cubicBezTo>
                    <a:pt x="82" y="538"/>
                    <a:pt x="82" y="538"/>
                    <a:pt x="82" y="538"/>
                  </a:cubicBezTo>
                  <a:cubicBezTo>
                    <a:pt x="71" y="518"/>
                    <a:pt x="54" y="496"/>
                    <a:pt x="63" y="455"/>
                  </a:cubicBezTo>
                  <a:cubicBezTo>
                    <a:pt x="76" y="395"/>
                    <a:pt x="25" y="360"/>
                    <a:pt x="48" y="341"/>
                  </a:cubicBezTo>
                  <a:cubicBezTo>
                    <a:pt x="55" y="336"/>
                    <a:pt x="60" y="331"/>
                    <a:pt x="62" y="328"/>
                  </a:cubicBezTo>
                  <a:cubicBezTo>
                    <a:pt x="72" y="329"/>
                    <a:pt x="71" y="353"/>
                    <a:pt x="112" y="358"/>
                  </a:cubicBezTo>
                  <a:cubicBezTo>
                    <a:pt x="156" y="364"/>
                    <a:pt x="149" y="405"/>
                    <a:pt x="191" y="416"/>
                  </a:cubicBezTo>
                  <a:cubicBezTo>
                    <a:pt x="233" y="427"/>
                    <a:pt x="255" y="379"/>
                    <a:pt x="297" y="410"/>
                  </a:cubicBezTo>
                  <a:cubicBezTo>
                    <a:pt x="321" y="428"/>
                    <a:pt x="313" y="444"/>
                    <a:pt x="325" y="488"/>
                  </a:cubicBezTo>
                  <a:cubicBezTo>
                    <a:pt x="337" y="532"/>
                    <a:pt x="363" y="523"/>
                    <a:pt x="363" y="523"/>
                  </a:cubicBezTo>
                  <a:cubicBezTo>
                    <a:pt x="345" y="521"/>
                    <a:pt x="334" y="503"/>
                    <a:pt x="333" y="486"/>
                  </a:cubicBezTo>
                  <a:cubicBezTo>
                    <a:pt x="332" y="469"/>
                    <a:pt x="321" y="424"/>
                    <a:pt x="321" y="424"/>
                  </a:cubicBezTo>
                  <a:cubicBezTo>
                    <a:pt x="359" y="477"/>
                    <a:pt x="412" y="461"/>
                    <a:pt x="412" y="461"/>
                  </a:cubicBezTo>
                  <a:cubicBezTo>
                    <a:pt x="349" y="465"/>
                    <a:pt x="336" y="425"/>
                    <a:pt x="316" y="409"/>
                  </a:cubicBezTo>
                  <a:cubicBezTo>
                    <a:pt x="296" y="393"/>
                    <a:pt x="291" y="380"/>
                    <a:pt x="241" y="401"/>
                  </a:cubicBezTo>
                  <a:cubicBezTo>
                    <a:pt x="191" y="422"/>
                    <a:pt x="183" y="404"/>
                    <a:pt x="158" y="376"/>
                  </a:cubicBezTo>
                  <a:cubicBezTo>
                    <a:pt x="133" y="348"/>
                    <a:pt x="116" y="355"/>
                    <a:pt x="93" y="340"/>
                  </a:cubicBezTo>
                  <a:cubicBezTo>
                    <a:pt x="77" y="329"/>
                    <a:pt x="73" y="314"/>
                    <a:pt x="73" y="306"/>
                  </a:cubicBezTo>
                  <a:cubicBezTo>
                    <a:pt x="73" y="298"/>
                    <a:pt x="74" y="287"/>
                    <a:pt x="83" y="268"/>
                  </a:cubicBezTo>
                  <a:cubicBezTo>
                    <a:pt x="104" y="225"/>
                    <a:pt x="135" y="234"/>
                    <a:pt x="143" y="191"/>
                  </a:cubicBezTo>
                  <a:cubicBezTo>
                    <a:pt x="143" y="191"/>
                    <a:pt x="143" y="191"/>
                    <a:pt x="143" y="190"/>
                  </a:cubicBezTo>
                  <a:cubicBezTo>
                    <a:pt x="145" y="188"/>
                    <a:pt x="146" y="188"/>
                    <a:pt x="152" y="194"/>
                  </a:cubicBezTo>
                  <a:cubicBezTo>
                    <a:pt x="172" y="217"/>
                    <a:pt x="230" y="185"/>
                    <a:pt x="254" y="179"/>
                  </a:cubicBezTo>
                  <a:cubicBezTo>
                    <a:pt x="278" y="172"/>
                    <a:pt x="285" y="187"/>
                    <a:pt x="318" y="196"/>
                  </a:cubicBezTo>
                  <a:cubicBezTo>
                    <a:pt x="342" y="203"/>
                    <a:pt x="350" y="231"/>
                    <a:pt x="350" y="231"/>
                  </a:cubicBezTo>
                  <a:cubicBezTo>
                    <a:pt x="359" y="208"/>
                    <a:pt x="338" y="193"/>
                    <a:pt x="338" y="193"/>
                  </a:cubicBezTo>
                  <a:cubicBezTo>
                    <a:pt x="338" y="193"/>
                    <a:pt x="361" y="186"/>
                    <a:pt x="373" y="178"/>
                  </a:cubicBezTo>
                  <a:cubicBezTo>
                    <a:pt x="419" y="147"/>
                    <a:pt x="443" y="157"/>
                    <a:pt x="443" y="157"/>
                  </a:cubicBezTo>
                  <a:cubicBezTo>
                    <a:pt x="399" y="133"/>
                    <a:pt x="348" y="208"/>
                    <a:pt x="303" y="183"/>
                  </a:cubicBezTo>
                  <a:cubicBezTo>
                    <a:pt x="258" y="157"/>
                    <a:pt x="230" y="187"/>
                    <a:pt x="186" y="192"/>
                  </a:cubicBezTo>
                  <a:cubicBezTo>
                    <a:pt x="158" y="195"/>
                    <a:pt x="142" y="175"/>
                    <a:pt x="138" y="162"/>
                  </a:cubicBezTo>
                  <a:cubicBezTo>
                    <a:pt x="138" y="149"/>
                    <a:pt x="148" y="136"/>
                    <a:pt x="175" y="117"/>
                  </a:cubicBezTo>
                  <a:cubicBezTo>
                    <a:pt x="221" y="86"/>
                    <a:pt x="230" y="0"/>
                    <a:pt x="230" y="0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19" y="75"/>
                    <a:pt x="162" y="108"/>
                    <a:pt x="141" y="127"/>
                  </a:cubicBezTo>
                  <a:cubicBezTo>
                    <a:pt x="120" y="147"/>
                    <a:pt x="100" y="121"/>
                    <a:pt x="100" y="121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119" y="161"/>
                    <a:pt x="138" y="179"/>
                    <a:pt x="121" y="204"/>
                  </a:cubicBezTo>
                  <a:cubicBezTo>
                    <a:pt x="102" y="231"/>
                    <a:pt x="66" y="252"/>
                    <a:pt x="63" y="281"/>
                  </a:cubicBezTo>
                  <a:cubicBezTo>
                    <a:pt x="59" y="324"/>
                    <a:pt x="43" y="317"/>
                    <a:pt x="30" y="334"/>
                  </a:cubicBezTo>
                  <a:cubicBezTo>
                    <a:pt x="0" y="371"/>
                    <a:pt x="60" y="374"/>
                    <a:pt x="48" y="447"/>
                  </a:cubicBezTo>
                  <a:cubicBezTo>
                    <a:pt x="36" y="521"/>
                    <a:pt x="63" y="513"/>
                    <a:pt x="75" y="560"/>
                  </a:cubicBezTo>
                  <a:cubicBezTo>
                    <a:pt x="94" y="635"/>
                    <a:pt x="135" y="638"/>
                    <a:pt x="135" y="638"/>
                  </a:cubicBezTo>
                  <a:cubicBezTo>
                    <a:pt x="118" y="635"/>
                    <a:pt x="87" y="593"/>
                    <a:pt x="90" y="564"/>
                  </a:cubicBezTo>
                  <a:cubicBezTo>
                    <a:pt x="90" y="564"/>
                    <a:pt x="90" y="564"/>
                    <a:pt x="90" y="564"/>
                  </a:cubicBezTo>
                  <a:cubicBezTo>
                    <a:pt x="90" y="557"/>
                    <a:pt x="102" y="568"/>
                    <a:pt x="102" y="568"/>
                  </a:cubicBezTo>
                  <a:cubicBezTo>
                    <a:pt x="123" y="584"/>
                    <a:pt x="158" y="598"/>
                    <a:pt x="198" y="590"/>
                  </a:cubicBezTo>
                  <a:cubicBezTo>
                    <a:pt x="292" y="570"/>
                    <a:pt x="275" y="626"/>
                    <a:pt x="326" y="659"/>
                  </a:cubicBezTo>
                  <a:cubicBezTo>
                    <a:pt x="377" y="692"/>
                    <a:pt x="464" y="689"/>
                    <a:pt x="501" y="647"/>
                  </a:cubicBezTo>
                  <a:cubicBezTo>
                    <a:pt x="539" y="604"/>
                    <a:pt x="550" y="570"/>
                    <a:pt x="581" y="559"/>
                  </a:cubicBezTo>
                  <a:cubicBezTo>
                    <a:pt x="610" y="549"/>
                    <a:pt x="597" y="518"/>
                    <a:pt x="616" y="514"/>
                  </a:cubicBezTo>
                  <a:cubicBezTo>
                    <a:pt x="597" y="518"/>
                    <a:pt x="605" y="542"/>
                    <a:pt x="576" y="553"/>
                  </a:cubicBezTo>
                  <a:close/>
                </a:path>
              </a:pathLst>
            </a:custGeom>
            <a:solidFill>
              <a:srgbClr val="D38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552">
              <a:extLst>
                <a:ext uri="{FF2B5EF4-FFF2-40B4-BE49-F238E27FC236}">
                  <a16:creationId xmlns:a16="http://schemas.microsoft.com/office/drawing/2014/main" id="{3C1A13BE-B41E-4200-8665-E8F667BE9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017"/>
              <a:ext cx="5" cy="1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0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553">
              <a:extLst>
                <a:ext uri="{FF2B5EF4-FFF2-40B4-BE49-F238E27FC236}">
                  <a16:creationId xmlns:a16="http://schemas.microsoft.com/office/drawing/2014/main" id="{E69E94DA-44ED-4141-88DC-75A5E3E8B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177"/>
              <a:ext cx="1029" cy="1129"/>
            </a:xfrm>
            <a:custGeom>
              <a:avLst/>
              <a:gdLst>
                <a:gd name="T0" fmla="*/ 2659 w 618"/>
                <a:gd name="T1" fmla="*/ 2500 h 677"/>
                <a:gd name="T2" fmla="*/ 2313 w 618"/>
                <a:gd name="T3" fmla="*/ 2875 h 677"/>
                <a:gd name="T4" fmla="*/ 1560 w 618"/>
                <a:gd name="T5" fmla="*/ 2950 h 677"/>
                <a:gd name="T6" fmla="*/ 946 w 618"/>
                <a:gd name="T7" fmla="*/ 2632 h 677"/>
                <a:gd name="T8" fmla="*/ 500 w 618"/>
                <a:gd name="T9" fmla="*/ 2523 h 677"/>
                <a:gd name="T10" fmla="*/ 375 w 618"/>
                <a:gd name="T11" fmla="*/ 2431 h 677"/>
                <a:gd name="T12" fmla="*/ 286 w 618"/>
                <a:gd name="T13" fmla="*/ 2045 h 677"/>
                <a:gd name="T14" fmla="*/ 221 w 618"/>
                <a:gd name="T15" fmla="*/ 1521 h 677"/>
                <a:gd name="T16" fmla="*/ 305 w 618"/>
                <a:gd name="T17" fmla="*/ 1438 h 677"/>
                <a:gd name="T18" fmla="*/ 541 w 618"/>
                <a:gd name="T19" fmla="*/ 1596 h 677"/>
                <a:gd name="T20" fmla="*/ 909 w 618"/>
                <a:gd name="T21" fmla="*/ 1861 h 677"/>
                <a:gd name="T22" fmla="*/ 1400 w 618"/>
                <a:gd name="T23" fmla="*/ 1828 h 677"/>
                <a:gd name="T24" fmla="*/ 1535 w 618"/>
                <a:gd name="T25" fmla="*/ 2195 h 677"/>
                <a:gd name="T26" fmla="*/ 1693 w 618"/>
                <a:gd name="T27" fmla="*/ 2381 h 677"/>
                <a:gd name="T28" fmla="*/ 1563 w 618"/>
                <a:gd name="T29" fmla="*/ 2188 h 677"/>
                <a:gd name="T30" fmla="*/ 1485 w 618"/>
                <a:gd name="T31" fmla="*/ 1883 h 677"/>
                <a:gd name="T32" fmla="*/ 1925 w 618"/>
                <a:gd name="T33" fmla="*/ 2091 h 677"/>
                <a:gd name="T34" fmla="*/ 1459 w 618"/>
                <a:gd name="T35" fmla="*/ 1821 h 677"/>
                <a:gd name="T36" fmla="*/ 1109 w 618"/>
                <a:gd name="T37" fmla="*/ 1794 h 677"/>
                <a:gd name="T38" fmla="*/ 734 w 618"/>
                <a:gd name="T39" fmla="*/ 1666 h 677"/>
                <a:gd name="T40" fmla="*/ 425 w 618"/>
                <a:gd name="T41" fmla="*/ 1513 h 677"/>
                <a:gd name="T42" fmla="*/ 333 w 618"/>
                <a:gd name="T43" fmla="*/ 1359 h 677"/>
                <a:gd name="T44" fmla="*/ 380 w 618"/>
                <a:gd name="T45" fmla="*/ 1179 h 677"/>
                <a:gd name="T46" fmla="*/ 666 w 618"/>
                <a:gd name="T47" fmla="*/ 807 h 677"/>
                <a:gd name="T48" fmla="*/ 666 w 618"/>
                <a:gd name="T49" fmla="*/ 804 h 677"/>
                <a:gd name="T50" fmla="*/ 709 w 618"/>
                <a:gd name="T51" fmla="*/ 820 h 677"/>
                <a:gd name="T52" fmla="*/ 1172 w 618"/>
                <a:gd name="T53" fmla="*/ 765 h 677"/>
                <a:gd name="T54" fmla="*/ 1467 w 618"/>
                <a:gd name="T55" fmla="*/ 834 h 677"/>
                <a:gd name="T56" fmla="*/ 1633 w 618"/>
                <a:gd name="T57" fmla="*/ 1026 h 677"/>
                <a:gd name="T58" fmla="*/ 1555 w 618"/>
                <a:gd name="T59" fmla="*/ 834 h 677"/>
                <a:gd name="T60" fmla="*/ 1727 w 618"/>
                <a:gd name="T61" fmla="*/ 765 h 677"/>
                <a:gd name="T62" fmla="*/ 2068 w 618"/>
                <a:gd name="T63" fmla="*/ 687 h 677"/>
                <a:gd name="T64" fmla="*/ 1395 w 618"/>
                <a:gd name="T65" fmla="*/ 784 h 677"/>
                <a:gd name="T66" fmla="*/ 854 w 618"/>
                <a:gd name="T67" fmla="*/ 825 h 677"/>
                <a:gd name="T68" fmla="*/ 654 w 618"/>
                <a:gd name="T69" fmla="*/ 700 h 677"/>
                <a:gd name="T70" fmla="*/ 804 w 618"/>
                <a:gd name="T71" fmla="*/ 482 h 677"/>
                <a:gd name="T72" fmla="*/ 1047 w 618"/>
                <a:gd name="T73" fmla="*/ 0 h 677"/>
                <a:gd name="T74" fmla="*/ 964 w 618"/>
                <a:gd name="T75" fmla="*/ 13 h 677"/>
                <a:gd name="T76" fmla="*/ 646 w 618"/>
                <a:gd name="T77" fmla="*/ 529 h 677"/>
                <a:gd name="T78" fmla="*/ 463 w 618"/>
                <a:gd name="T79" fmla="*/ 500 h 677"/>
                <a:gd name="T80" fmla="*/ 451 w 618"/>
                <a:gd name="T81" fmla="*/ 599 h 677"/>
                <a:gd name="T82" fmla="*/ 558 w 618"/>
                <a:gd name="T83" fmla="*/ 882 h 677"/>
                <a:gd name="T84" fmla="*/ 286 w 618"/>
                <a:gd name="T85" fmla="*/ 1242 h 677"/>
                <a:gd name="T86" fmla="*/ 133 w 618"/>
                <a:gd name="T87" fmla="*/ 1486 h 677"/>
                <a:gd name="T88" fmla="*/ 216 w 618"/>
                <a:gd name="T89" fmla="*/ 2013 h 677"/>
                <a:gd name="T90" fmla="*/ 341 w 618"/>
                <a:gd name="T91" fmla="*/ 2533 h 677"/>
                <a:gd name="T92" fmla="*/ 641 w 618"/>
                <a:gd name="T93" fmla="*/ 2912 h 677"/>
                <a:gd name="T94" fmla="*/ 410 w 618"/>
                <a:gd name="T95" fmla="*/ 2550 h 677"/>
                <a:gd name="T96" fmla="*/ 410 w 618"/>
                <a:gd name="T97" fmla="*/ 2550 h 677"/>
                <a:gd name="T98" fmla="*/ 488 w 618"/>
                <a:gd name="T99" fmla="*/ 2565 h 677"/>
                <a:gd name="T100" fmla="*/ 909 w 618"/>
                <a:gd name="T101" fmla="*/ 2673 h 677"/>
                <a:gd name="T102" fmla="*/ 1547 w 618"/>
                <a:gd name="T103" fmla="*/ 2992 h 677"/>
                <a:gd name="T104" fmla="*/ 2313 w 618"/>
                <a:gd name="T105" fmla="*/ 2937 h 677"/>
                <a:gd name="T106" fmla="*/ 2677 w 618"/>
                <a:gd name="T107" fmla="*/ 2528 h 677"/>
                <a:gd name="T108" fmla="*/ 2852 w 618"/>
                <a:gd name="T109" fmla="*/ 2336 h 677"/>
                <a:gd name="T110" fmla="*/ 2659 w 618"/>
                <a:gd name="T111" fmla="*/ 2500 h 6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8" h="677">
                  <a:moveTo>
                    <a:pt x="576" y="539"/>
                  </a:moveTo>
                  <a:cubicBezTo>
                    <a:pt x="545" y="550"/>
                    <a:pt x="538" y="578"/>
                    <a:pt x="501" y="620"/>
                  </a:cubicBezTo>
                  <a:cubicBezTo>
                    <a:pt x="464" y="662"/>
                    <a:pt x="388" y="668"/>
                    <a:pt x="338" y="636"/>
                  </a:cubicBezTo>
                  <a:cubicBezTo>
                    <a:pt x="288" y="604"/>
                    <a:pt x="303" y="546"/>
                    <a:pt x="205" y="567"/>
                  </a:cubicBezTo>
                  <a:cubicBezTo>
                    <a:pt x="163" y="576"/>
                    <a:pt x="131" y="562"/>
                    <a:pt x="108" y="54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70" y="505"/>
                    <a:pt x="53" y="482"/>
                    <a:pt x="62" y="441"/>
                  </a:cubicBezTo>
                  <a:cubicBezTo>
                    <a:pt x="76" y="381"/>
                    <a:pt x="24" y="346"/>
                    <a:pt x="48" y="328"/>
                  </a:cubicBezTo>
                  <a:cubicBezTo>
                    <a:pt x="57" y="320"/>
                    <a:pt x="63" y="315"/>
                    <a:pt x="66" y="310"/>
                  </a:cubicBezTo>
                  <a:cubicBezTo>
                    <a:pt x="76" y="311"/>
                    <a:pt x="76" y="338"/>
                    <a:pt x="117" y="344"/>
                  </a:cubicBezTo>
                  <a:cubicBezTo>
                    <a:pt x="161" y="350"/>
                    <a:pt x="155" y="390"/>
                    <a:pt x="197" y="401"/>
                  </a:cubicBezTo>
                  <a:cubicBezTo>
                    <a:pt x="239" y="412"/>
                    <a:pt x="261" y="363"/>
                    <a:pt x="303" y="394"/>
                  </a:cubicBezTo>
                  <a:cubicBezTo>
                    <a:pt x="328" y="412"/>
                    <a:pt x="321" y="429"/>
                    <a:pt x="333" y="473"/>
                  </a:cubicBezTo>
                  <a:cubicBezTo>
                    <a:pt x="345" y="517"/>
                    <a:pt x="367" y="513"/>
                    <a:pt x="367" y="513"/>
                  </a:cubicBezTo>
                  <a:cubicBezTo>
                    <a:pt x="349" y="511"/>
                    <a:pt x="340" y="489"/>
                    <a:pt x="339" y="472"/>
                  </a:cubicBezTo>
                  <a:cubicBezTo>
                    <a:pt x="338" y="455"/>
                    <a:pt x="322" y="406"/>
                    <a:pt x="322" y="406"/>
                  </a:cubicBezTo>
                  <a:cubicBezTo>
                    <a:pt x="367" y="464"/>
                    <a:pt x="417" y="451"/>
                    <a:pt x="417" y="451"/>
                  </a:cubicBezTo>
                  <a:cubicBezTo>
                    <a:pt x="354" y="455"/>
                    <a:pt x="336" y="409"/>
                    <a:pt x="316" y="393"/>
                  </a:cubicBezTo>
                  <a:cubicBezTo>
                    <a:pt x="296" y="377"/>
                    <a:pt x="290" y="366"/>
                    <a:pt x="240" y="387"/>
                  </a:cubicBezTo>
                  <a:cubicBezTo>
                    <a:pt x="190" y="408"/>
                    <a:pt x="184" y="387"/>
                    <a:pt x="159" y="359"/>
                  </a:cubicBezTo>
                  <a:cubicBezTo>
                    <a:pt x="134" y="331"/>
                    <a:pt x="115" y="341"/>
                    <a:pt x="92" y="326"/>
                  </a:cubicBezTo>
                  <a:cubicBezTo>
                    <a:pt x="76" y="316"/>
                    <a:pt x="73" y="301"/>
                    <a:pt x="72" y="293"/>
                  </a:cubicBezTo>
                  <a:cubicBezTo>
                    <a:pt x="73" y="284"/>
                    <a:pt x="73" y="274"/>
                    <a:pt x="82" y="254"/>
                  </a:cubicBezTo>
                  <a:cubicBezTo>
                    <a:pt x="103" y="211"/>
                    <a:pt x="136" y="217"/>
                    <a:pt x="144" y="174"/>
                  </a:cubicBezTo>
                  <a:cubicBezTo>
                    <a:pt x="144" y="174"/>
                    <a:pt x="144" y="174"/>
                    <a:pt x="144" y="173"/>
                  </a:cubicBezTo>
                  <a:cubicBezTo>
                    <a:pt x="146" y="171"/>
                    <a:pt x="149" y="171"/>
                    <a:pt x="154" y="177"/>
                  </a:cubicBezTo>
                  <a:cubicBezTo>
                    <a:pt x="175" y="200"/>
                    <a:pt x="230" y="172"/>
                    <a:pt x="254" y="165"/>
                  </a:cubicBezTo>
                  <a:cubicBezTo>
                    <a:pt x="278" y="158"/>
                    <a:pt x="284" y="172"/>
                    <a:pt x="318" y="180"/>
                  </a:cubicBezTo>
                  <a:cubicBezTo>
                    <a:pt x="351" y="188"/>
                    <a:pt x="354" y="221"/>
                    <a:pt x="354" y="221"/>
                  </a:cubicBezTo>
                  <a:cubicBezTo>
                    <a:pt x="364" y="198"/>
                    <a:pt x="337" y="180"/>
                    <a:pt x="337" y="180"/>
                  </a:cubicBezTo>
                  <a:cubicBezTo>
                    <a:pt x="337" y="180"/>
                    <a:pt x="362" y="173"/>
                    <a:pt x="374" y="165"/>
                  </a:cubicBezTo>
                  <a:cubicBezTo>
                    <a:pt x="420" y="134"/>
                    <a:pt x="448" y="148"/>
                    <a:pt x="448" y="148"/>
                  </a:cubicBezTo>
                  <a:cubicBezTo>
                    <a:pt x="404" y="124"/>
                    <a:pt x="348" y="194"/>
                    <a:pt x="302" y="169"/>
                  </a:cubicBezTo>
                  <a:cubicBezTo>
                    <a:pt x="257" y="144"/>
                    <a:pt x="229" y="173"/>
                    <a:pt x="185" y="178"/>
                  </a:cubicBezTo>
                  <a:cubicBezTo>
                    <a:pt x="157" y="182"/>
                    <a:pt x="146" y="164"/>
                    <a:pt x="142" y="151"/>
                  </a:cubicBezTo>
                  <a:cubicBezTo>
                    <a:pt x="142" y="138"/>
                    <a:pt x="147" y="122"/>
                    <a:pt x="174" y="104"/>
                  </a:cubicBezTo>
                  <a:cubicBezTo>
                    <a:pt x="221" y="72"/>
                    <a:pt x="227" y="0"/>
                    <a:pt x="227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8" y="61"/>
                    <a:pt x="161" y="94"/>
                    <a:pt x="140" y="114"/>
                  </a:cubicBezTo>
                  <a:cubicBezTo>
                    <a:pt x="119" y="133"/>
                    <a:pt x="100" y="108"/>
                    <a:pt x="100" y="10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121" y="142"/>
                    <a:pt x="140" y="163"/>
                    <a:pt x="121" y="190"/>
                  </a:cubicBezTo>
                  <a:cubicBezTo>
                    <a:pt x="101" y="217"/>
                    <a:pt x="65" y="238"/>
                    <a:pt x="62" y="268"/>
                  </a:cubicBezTo>
                  <a:cubicBezTo>
                    <a:pt x="58" y="310"/>
                    <a:pt x="42" y="304"/>
                    <a:pt x="29" y="320"/>
                  </a:cubicBezTo>
                  <a:cubicBezTo>
                    <a:pt x="0" y="358"/>
                    <a:pt x="59" y="360"/>
                    <a:pt x="47" y="434"/>
                  </a:cubicBezTo>
                  <a:cubicBezTo>
                    <a:pt x="35" y="507"/>
                    <a:pt x="62" y="500"/>
                    <a:pt x="74" y="546"/>
                  </a:cubicBezTo>
                  <a:cubicBezTo>
                    <a:pt x="94" y="621"/>
                    <a:pt x="139" y="628"/>
                    <a:pt x="139" y="628"/>
                  </a:cubicBezTo>
                  <a:cubicBezTo>
                    <a:pt x="122" y="625"/>
                    <a:pt x="86" y="589"/>
                    <a:pt x="89" y="550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3" y="543"/>
                    <a:pt x="106" y="553"/>
                    <a:pt x="106" y="553"/>
                  </a:cubicBezTo>
                  <a:cubicBezTo>
                    <a:pt x="127" y="569"/>
                    <a:pt x="157" y="583"/>
                    <a:pt x="197" y="576"/>
                  </a:cubicBezTo>
                  <a:cubicBezTo>
                    <a:pt x="294" y="557"/>
                    <a:pt x="284" y="612"/>
                    <a:pt x="335" y="645"/>
                  </a:cubicBezTo>
                  <a:cubicBezTo>
                    <a:pt x="386" y="677"/>
                    <a:pt x="463" y="675"/>
                    <a:pt x="501" y="633"/>
                  </a:cubicBezTo>
                  <a:cubicBezTo>
                    <a:pt x="538" y="590"/>
                    <a:pt x="549" y="556"/>
                    <a:pt x="580" y="545"/>
                  </a:cubicBezTo>
                  <a:cubicBezTo>
                    <a:pt x="610" y="535"/>
                    <a:pt x="599" y="509"/>
                    <a:pt x="618" y="504"/>
                  </a:cubicBezTo>
                  <a:cubicBezTo>
                    <a:pt x="599" y="508"/>
                    <a:pt x="605" y="529"/>
                    <a:pt x="576" y="539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554">
              <a:extLst>
                <a:ext uri="{FF2B5EF4-FFF2-40B4-BE49-F238E27FC236}">
                  <a16:creationId xmlns:a16="http://schemas.microsoft.com/office/drawing/2014/main" id="{737BF413-F338-40F7-852B-CE6C4AD9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017"/>
              <a:ext cx="5" cy="1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0 h 1"/>
                <a:gd name="T4" fmla="*/ 0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555">
              <a:extLst>
                <a:ext uri="{FF2B5EF4-FFF2-40B4-BE49-F238E27FC236}">
                  <a16:creationId xmlns:a16="http://schemas.microsoft.com/office/drawing/2014/main" id="{E0711755-D085-4830-9CF2-304B9A23D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177"/>
              <a:ext cx="1029" cy="1129"/>
            </a:xfrm>
            <a:custGeom>
              <a:avLst/>
              <a:gdLst>
                <a:gd name="T0" fmla="*/ 2659 w 618"/>
                <a:gd name="T1" fmla="*/ 2500 h 677"/>
                <a:gd name="T2" fmla="*/ 2313 w 618"/>
                <a:gd name="T3" fmla="*/ 2875 h 677"/>
                <a:gd name="T4" fmla="*/ 1560 w 618"/>
                <a:gd name="T5" fmla="*/ 2950 h 677"/>
                <a:gd name="T6" fmla="*/ 946 w 618"/>
                <a:gd name="T7" fmla="*/ 2632 h 677"/>
                <a:gd name="T8" fmla="*/ 500 w 618"/>
                <a:gd name="T9" fmla="*/ 2523 h 677"/>
                <a:gd name="T10" fmla="*/ 375 w 618"/>
                <a:gd name="T11" fmla="*/ 2431 h 677"/>
                <a:gd name="T12" fmla="*/ 286 w 618"/>
                <a:gd name="T13" fmla="*/ 2045 h 677"/>
                <a:gd name="T14" fmla="*/ 221 w 618"/>
                <a:gd name="T15" fmla="*/ 1521 h 677"/>
                <a:gd name="T16" fmla="*/ 305 w 618"/>
                <a:gd name="T17" fmla="*/ 1438 h 677"/>
                <a:gd name="T18" fmla="*/ 541 w 618"/>
                <a:gd name="T19" fmla="*/ 1596 h 677"/>
                <a:gd name="T20" fmla="*/ 909 w 618"/>
                <a:gd name="T21" fmla="*/ 1861 h 677"/>
                <a:gd name="T22" fmla="*/ 1400 w 618"/>
                <a:gd name="T23" fmla="*/ 1828 h 677"/>
                <a:gd name="T24" fmla="*/ 1535 w 618"/>
                <a:gd name="T25" fmla="*/ 2195 h 677"/>
                <a:gd name="T26" fmla="*/ 1693 w 618"/>
                <a:gd name="T27" fmla="*/ 2381 h 677"/>
                <a:gd name="T28" fmla="*/ 1563 w 618"/>
                <a:gd name="T29" fmla="*/ 2188 h 677"/>
                <a:gd name="T30" fmla="*/ 1485 w 618"/>
                <a:gd name="T31" fmla="*/ 1883 h 677"/>
                <a:gd name="T32" fmla="*/ 1925 w 618"/>
                <a:gd name="T33" fmla="*/ 2091 h 677"/>
                <a:gd name="T34" fmla="*/ 1459 w 618"/>
                <a:gd name="T35" fmla="*/ 1821 h 677"/>
                <a:gd name="T36" fmla="*/ 1109 w 618"/>
                <a:gd name="T37" fmla="*/ 1794 h 677"/>
                <a:gd name="T38" fmla="*/ 734 w 618"/>
                <a:gd name="T39" fmla="*/ 1666 h 677"/>
                <a:gd name="T40" fmla="*/ 425 w 618"/>
                <a:gd name="T41" fmla="*/ 1513 h 677"/>
                <a:gd name="T42" fmla="*/ 333 w 618"/>
                <a:gd name="T43" fmla="*/ 1359 h 677"/>
                <a:gd name="T44" fmla="*/ 380 w 618"/>
                <a:gd name="T45" fmla="*/ 1179 h 677"/>
                <a:gd name="T46" fmla="*/ 666 w 618"/>
                <a:gd name="T47" fmla="*/ 807 h 677"/>
                <a:gd name="T48" fmla="*/ 666 w 618"/>
                <a:gd name="T49" fmla="*/ 804 h 677"/>
                <a:gd name="T50" fmla="*/ 709 w 618"/>
                <a:gd name="T51" fmla="*/ 820 h 677"/>
                <a:gd name="T52" fmla="*/ 1172 w 618"/>
                <a:gd name="T53" fmla="*/ 765 h 677"/>
                <a:gd name="T54" fmla="*/ 1467 w 618"/>
                <a:gd name="T55" fmla="*/ 834 h 677"/>
                <a:gd name="T56" fmla="*/ 1633 w 618"/>
                <a:gd name="T57" fmla="*/ 1026 h 677"/>
                <a:gd name="T58" fmla="*/ 1555 w 618"/>
                <a:gd name="T59" fmla="*/ 834 h 677"/>
                <a:gd name="T60" fmla="*/ 1727 w 618"/>
                <a:gd name="T61" fmla="*/ 765 h 677"/>
                <a:gd name="T62" fmla="*/ 2068 w 618"/>
                <a:gd name="T63" fmla="*/ 687 h 677"/>
                <a:gd name="T64" fmla="*/ 1395 w 618"/>
                <a:gd name="T65" fmla="*/ 784 h 677"/>
                <a:gd name="T66" fmla="*/ 854 w 618"/>
                <a:gd name="T67" fmla="*/ 825 h 677"/>
                <a:gd name="T68" fmla="*/ 654 w 618"/>
                <a:gd name="T69" fmla="*/ 700 h 677"/>
                <a:gd name="T70" fmla="*/ 804 w 618"/>
                <a:gd name="T71" fmla="*/ 482 h 677"/>
                <a:gd name="T72" fmla="*/ 1047 w 618"/>
                <a:gd name="T73" fmla="*/ 0 h 677"/>
                <a:gd name="T74" fmla="*/ 964 w 618"/>
                <a:gd name="T75" fmla="*/ 13 h 677"/>
                <a:gd name="T76" fmla="*/ 646 w 618"/>
                <a:gd name="T77" fmla="*/ 529 h 677"/>
                <a:gd name="T78" fmla="*/ 463 w 618"/>
                <a:gd name="T79" fmla="*/ 500 h 677"/>
                <a:gd name="T80" fmla="*/ 451 w 618"/>
                <a:gd name="T81" fmla="*/ 599 h 677"/>
                <a:gd name="T82" fmla="*/ 558 w 618"/>
                <a:gd name="T83" fmla="*/ 882 h 677"/>
                <a:gd name="T84" fmla="*/ 286 w 618"/>
                <a:gd name="T85" fmla="*/ 1242 h 677"/>
                <a:gd name="T86" fmla="*/ 133 w 618"/>
                <a:gd name="T87" fmla="*/ 1486 h 677"/>
                <a:gd name="T88" fmla="*/ 216 w 618"/>
                <a:gd name="T89" fmla="*/ 2013 h 677"/>
                <a:gd name="T90" fmla="*/ 341 w 618"/>
                <a:gd name="T91" fmla="*/ 2533 h 677"/>
                <a:gd name="T92" fmla="*/ 641 w 618"/>
                <a:gd name="T93" fmla="*/ 2912 h 677"/>
                <a:gd name="T94" fmla="*/ 410 w 618"/>
                <a:gd name="T95" fmla="*/ 2550 h 677"/>
                <a:gd name="T96" fmla="*/ 410 w 618"/>
                <a:gd name="T97" fmla="*/ 2550 h 677"/>
                <a:gd name="T98" fmla="*/ 488 w 618"/>
                <a:gd name="T99" fmla="*/ 2565 h 677"/>
                <a:gd name="T100" fmla="*/ 909 w 618"/>
                <a:gd name="T101" fmla="*/ 2673 h 677"/>
                <a:gd name="T102" fmla="*/ 1547 w 618"/>
                <a:gd name="T103" fmla="*/ 2992 h 677"/>
                <a:gd name="T104" fmla="*/ 2313 w 618"/>
                <a:gd name="T105" fmla="*/ 2937 h 677"/>
                <a:gd name="T106" fmla="*/ 2677 w 618"/>
                <a:gd name="T107" fmla="*/ 2528 h 677"/>
                <a:gd name="T108" fmla="*/ 2852 w 618"/>
                <a:gd name="T109" fmla="*/ 2336 h 677"/>
                <a:gd name="T110" fmla="*/ 2659 w 618"/>
                <a:gd name="T111" fmla="*/ 2500 h 6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8" h="677">
                  <a:moveTo>
                    <a:pt x="576" y="539"/>
                  </a:moveTo>
                  <a:cubicBezTo>
                    <a:pt x="545" y="550"/>
                    <a:pt x="538" y="578"/>
                    <a:pt x="501" y="620"/>
                  </a:cubicBezTo>
                  <a:cubicBezTo>
                    <a:pt x="464" y="662"/>
                    <a:pt x="388" y="668"/>
                    <a:pt x="338" y="636"/>
                  </a:cubicBezTo>
                  <a:cubicBezTo>
                    <a:pt x="288" y="604"/>
                    <a:pt x="303" y="546"/>
                    <a:pt x="205" y="567"/>
                  </a:cubicBezTo>
                  <a:cubicBezTo>
                    <a:pt x="163" y="576"/>
                    <a:pt x="131" y="562"/>
                    <a:pt x="108" y="54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70" y="505"/>
                    <a:pt x="53" y="482"/>
                    <a:pt x="62" y="441"/>
                  </a:cubicBezTo>
                  <a:cubicBezTo>
                    <a:pt x="76" y="381"/>
                    <a:pt x="24" y="346"/>
                    <a:pt x="48" y="328"/>
                  </a:cubicBezTo>
                  <a:cubicBezTo>
                    <a:pt x="57" y="320"/>
                    <a:pt x="63" y="315"/>
                    <a:pt x="66" y="310"/>
                  </a:cubicBezTo>
                  <a:cubicBezTo>
                    <a:pt x="76" y="311"/>
                    <a:pt x="76" y="338"/>
                    <a:pt x="117" y="344"/>
                  </a:cubicBezTo>
                  <a:cubicBezTo>
                    <a:pt x="161" y="350"/>
                    <a:pt x="155" y="390"/>
                    <a:pt x="197" y="401"/>
                  </a:cubicBezTo>
                  <a:cubicBezTo>
                    <a:pt x="239" y="412"/>
                    <a:pt x="261" y="363"/>
                    <a:pt x="303" y="394"/>
                  </a:cubicBezTo>
                  <a:cubicBezTo>
                    <a:pt x="328" y="412"/>
                    <a:pt x="321" y="429"/>
                    <a:pt x="333" y="473"/>
                  </a:cubicBezTo>
                  <a:cubicBezTo>
                    <a:pt x="345" y="517"/>
                    <a:pt x="367" y="513"/>
                    <a:pt x="367" y="513"/>
                  </a:cubicBezTo>
                  <a:cubicBezTo>
                    <a:pt x="349" y="511"/>
                    <a:pt x="340" y="489"/>
                    <a:pt x="339" y="472"/>
                  </a:cubicBezTo>
                  <a:cubicBezTo>
                    <a:pt x="338" y="455"/>
                    <a:pt x="322" y="406"/>
                    <a:pt x="322" y="406"/>
                  </a:cubicBezTo>
                  <a:cubicBezTo>
                    <a:pt x="367" y="464"/>
                    <a:pt x="417" y="451"/>
                    <a:pt x="417" y="451"/>
                  </a:cubicBezTo>
                  <a:cubicBezTo>
                    <a:pt x="354" y="455"/>
                    <a:pt x="336" y="409"/>
                    <a:pt x="316" y="393"/>
                  </a:cubicBezTo>
                  <a:cubicBezTo>
                    <a:pt x="296" y="377"/>
                    <a:pt x="290" y="366"/>
                    <a:pt x="240" y="387"/>
                  </a:cubicBezTo>
                  <a:cubicBezTo>
                    <a:pt x="190" y="408"/>
                    <a:pt x="184" y="387"/>
                    <a:pt x="159" y="359"/>
                  </a:cubicBezTo>
                  <a:cubicBezTo>
                    <a:pt x="134" y="331"/>
                    <a:pt x="115" y="341"/>
                    <a:pt x="92" y="326"/>
                  </a:cubicBezTo>
                  <a:cubicBezTo>
                    <a:pt x="76" y="316"/>
                    <a:pt x="73" y="301"/>
                    <a:pt x="72" y="293"/>
                  </a:cubicBezTo>
                  <a:cubicBezTo>
                    <a:pt x="73" y="284"/>
                    <a:pt x="73" y="274"/>
                    <a:pt x="82" y="254"/>
                  </a:cubicBezTo>
                  <a:cubicBezTo>
                    <a:pt x="103" y="211"/>
                    <a:pt x="136" y="217"/>
                    <a:pt x="144" y="174"/>
                  </a:cubicBezTo>
                  <a:cubicBezTo>
                    <a:pt x="144" y="174"/>
                    <a:pt x="144" y="174"/>
                    <a:pt x="144" y="173"/>
                  </a:cubicBezTo>
                  <a:cubicBezTo>
                    <a:pt x="146" y="171"/>
                    <a:pt x="149" y="171"/>
                    <a:pt x="154" y="177"/>
                  </a:cubicBezTo>
                  <a:cubicBezTo>
                    <a:pt x="175" y="200"/>
                    <a:pt x="230" y="172"/>
                    <a:pt x="254" y="165"/>
                  </a:cubicBezTo>
                  <a:cubicBezTo>
                    <a:pt x="278" y="158"/>
                    <a:pt x="284" y="172"/>
                    <a:pt x="318" y="180"/>
                  </a:cubicBezTo>
                  <a:cubicBezTo>
                    <a:pt x="351" y="188"/>
                    <a:pt x="354" y="221"/>
                    <a:pt x="354" y="221"/>
                  </a:cubicBezTo>
                  <a:cubicBezTo>
                    <a:pt x="364" y="198"/>
                    <a:pt x="337" y="180"/>
                    <a:pt x="337" y="180"/>
                  </a:cubicBezTo>
                  <a:cubicBezTo>
                    <a:pt x="337" y="180"/>
                    <a:pt x="362" y="173"/>
                    <a:pt x="374" y="165"/>
                  </a:cubicBezTo>
                  <a:cubicBezTo>
                    <a:pt x="420" y="134"/>
                    <a:pt x="448" y="148"/>
                    <a:pt x="448" y="148"/>
                  </a:cubicBezTo>
                  <a:cubicBezTo>
                    <a:pt x="404" y="124"/>
                    <a:pt x="348" y="194"/>
                    <a:pt x="302" y="169"/>
                  </a:cubicBezTo>
                  <a:cubicBezTo>
                    <a:pt x="257" y="144"/>
                    <a:pt x="229" y="173"/>
                    <a:pt x="185" y="178"/>
                  </a:cubicBezTo>
                  <a:cubicBezTo>
                    <a:pt x="157" y="182"/>
                    <a:pt x="146" y="164"/>
                    <a:pt x="142" y="151"/>
                  </a:cubicBezTo>
                  <a:cubicBezTo>
                    <a:pt x="142" y="138"/>
                    <a:pt x="147" y="122"/>
                    <a:pt x="174" y="104"/>
                  </a:cubicBezTo>
                  <a:cubicBezTo>
                    <a:pt x="221" y="72"/>
                    <a:pt x="227" y="0"/>
                    <a:pt x="227" y="0"/>
                  </a:cubicBezTo>
                  <a:cubicBezTo>
                    <a:pt x="209" y="3"/>
                    <a:pt x="209" y="3"/>
                    <a:pt x="209" y="3"/>
                  </a:cubicBezTo>
                  <a:cubicBezTo>
                    <a:pt x="218" y="61"/>
                    <a:pt x="161" y="94"/>
                    <a:pt x="140" y="114"/>
                  </a:cubicBezTo>
                  <a:cubicBezTo>
                    <a:pt x="119" y="133"/>
                    <a:pt x="100" y="108"/>
                    <a:pt x="100" y="10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121" y="142"/>
                    <a:pt x="140" y="163"/>
                    <a:pt x="121" y="190"/>
                  </a:cubicBezTo>
                  <a:cubicBezTo>
                    <a:pt x="101" y="217"/>
                    <a:pt x="65" y="238"/>
                    <a:pt x="62" y="268"/>
                  </a:cubicBezTo>
                  <a:cubicBezTo>
                    <a:pt x="58" y="310"/>
                    <a:pt x="42" y="304"/>
                    <a:pt x="29" y="320"/>
                  </a:cubicBezTo>
                  <a:cubicBezTo>
                    <a:pt x="0" y="358"/>
                    <a:pt x="59" y="360"/>
                    <a:pt x="47" y="434"/>
                  </a:cubicBezTo>
                  <a:cubicBezTo>
                    <a:pt x="35" y="507"/>
                    <a:pt x="62" y="500"/>
                    <a:pt x="74" y="546"/>
                  </a:cubicBezTo>
                  <a:cubicBezTo>
                    <a:pt x="94" y="621"/>
                    <a:pt x="139" y="628"/>
                    <a:pt x="139" y="628"/>
                  </a:cubicBezTo>
                  <a:cubicBezTo>
                    <a:pt x="122" y="625"/>
                    <a:pt x="86" y="589"/>
                    <a:pt x="89" y="550"/>
                  </a:cubicBezTo>
                  <a:cubicBezTo>
                    <a:pt x="89" y="550"/>
                    <a:pt x="89" y="550"/>
                    <a:pt x="89" y="550"/>
                  </a:cubicBezTo>
                  <a:cubicBezTo>
                    <a:pt x="93" y="543"/>
                    <a:pt x="106" y="553"/>
                    <a:pt x="106" y="553"/>
                  </a:cubicBezTo>
                  <a:cubicBezTo>
                    <a:pt x="127" y="569"/>
                    <a:pt x="157" y="583"/>
                    <a:pt x="197" y="576"/>
                  </a:cubicBezTo>
                  <a:cubicBezTo>
                    <a:pt x="294" y="557"/>
                    <a:pt x="284" y="612"/>
                    <a:pt x="335" y="645"/>
                  </a:cubicBezTo>
                  <a:cubicBezTo>
                    <a:pt x="386" y="677"/>
                    <a:pt x="463" y="675"/>
                    <a:pt x="501" y="633"/>
                  </a:cubicBezTo>
                  <a:cubicBezTo>
                    <a:pt x="538" y="590"/>
                    <a:pt x="549" y="556"/>
                    <a:pt x="580" y="545"/>
                  </a:cubicBezTo>
                  <a:cubicBezTo>
                    <a:pt x="610" y="535"/>
                    <a:pt x="599" y="509"/>
                    <a:pt x="618" y="504"/>
                  </a:cubicBezTo>
                  <a:cubicBezTo>
                    <a:pt x="599" y="508"/>
                    <a:pt x="605" y="529"/>
                    <a:pt x="576" y="53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556">
              <a:extLst>
                <a:ext uri="{FF2B5EF4-FFF2-40B4-BE49-F238E27FC236}">
                  <a16:creationId xmlns:a16="http://schemas.microsoft.com/office/drawing/2014/main" id="{83F40EA0-C935-4AD1-B577-FBE040B71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973"/>
              <a:ext cx="679" cy="1426"/>
            </a:xfrm>
            <a:custGeom>
              <a:avLst/>
              <a:gdLst>
                <a:gd name="T0" fmla="*/ 830 w 408"/>
                <a:gd name="T1" fmla="*/ 412 h 855"/>
                <a:gd name="T2" fmla="*/ 1465 w 408"/>
                <a:gd name="T3" fmla="*/ 632 h 855"/>
                <a:gd name="T4" fmla="*/ 1513 w 408"/>
                <a:gd name="T5" fmla="*/ 762 h 855"/>
                <a:gd name="T6" fmla="*/ 1513 w 408"/>
                <a:gd name="T7" fmla="*/ 762 h 855"/>
                <a:gd name="T8" fmla="*/ 820 w 408"/>
                <a:gd name="T9" fmla="*/ 474 h 855"/>
                <a:gd name="T10" fmla="*/ 335 w 408"/>
                <a:gd name="T11" fmla="*/ 342 h 855"/>
                <a:gd name="T12" fmla="*/ 692 w 408"/>
                <a:gd name="T13" fmla="*/ 575 h 855"/>
                <a:gd name="T14" fmla="*/ 1050 w 408"/>
                <a:gd name="T15" fmla="*/ 1167 h 855"/>
                <a:gd name="T16" fmla="*/ 1438 w 408"/>
                <a:gd name="T17" fmla="*/ 1494 h 855"/>
                <a:gd name="T18" fmla="*/ 1626 w 408"/>
                <a:gd name="T19" fmla="*/ 1721 h 855"/>
                <a:gd name="T20" fmla="*/ 1401 w 408"/>
                <a:gd name="T21" fmla="*/ 1479 h 855"/>
                <a:gd name="T22" fmla="*/ 1000 w 408"/>
                <a:gd name="T23" fmla="*/ 1167 h 855"/>
                <a:gd name="T24" fmla="*/ 820 w 408"/>
                <a:gd name="T25" fmla="*/ 792 h 855"/>
                <a:gd name="T26" fmla="*/ 776 w 408"/>
                <a:gd name="T27" fmla="*/ 984 h 855"/>
                <a:gd name="T28" fmla="*/ 784 w 408"/>
                <a:gd name="T29" fmla="*/ 1446 h 855"/>
                <a:gd name="T30" fmla="*/ 1055 w 408"/>
                <a:gd name="T31" fmla="*/ 1980 h 855"/>
                <a:gd name="T32" fmla="*/ 1365 w 408"/>
                <a:gd name="T33" fmla="*/ 2217 h 855"/>
                <a:gd name="T34" fmla="*/ 1719 w 408"/>
                <a:gd name="T35" fmla="*/ 2432 h 855"/>
                <a:gd name="T36" fmla="*/ 1872 w 408"/>
                <a:gd name="T37" fmla="*/ 2458 h 855"/>
                <a:gd name="T38" fmla="*/ 1696 w 408"/>
                <a:gd name="T39" fmla="*/ 2458 h 855"/>
                <a:gd name="T40" fmla="*/ 1368 w 408"/>
                <a:gd name="T41" fmla="*/ 2258 h 855"/>
                <a:gd name="T42" fmla="*/ 1130 w 408"/>
                <a:gd name="T43" fmla="*/ 2182 h 855"/>
                <a:gd name="T44" fmla="*/ 1188 w 408"/>
                <a:gd name="T45" fmla="*/ 2562 h 855"/>
                <a:gd name="T46" fmla="*/ 1331 w 408"/>
                <a:gd name="T47" fmla="*/ 2895 h 855"/>
                <a:gd name="T48" fmla="*/ 1761 w 408"/>
                <a:gd name="T49" fmla="*/ 3557 h 855"/>
                <a:gd name="T50" fmla="*/ 1881 w 408"/>
                <a:gd name="T51" fmla="*/ 3966 h 855"/>
                <a:gd name="T52" fmla="*/ 1714 w 408"/>
                <a:gd name="T53" fmla="*/ 3536 h 855"/>
                <a:gd name="T54" fmla="*/ 1291 w 408"/>
                <a:gd name="T55" fmla="*/ 2895 h 855"/>
                <a:gd name="T56" fmla="*/ 1202 w 408"/>
                <a:gd name="T57" fmla="*/ 2645 h 855"/>
                <a:gd name="T58" fmla="*/ 1175 w 408"/>
                <a:gd name="T59" fmla="*/ 2820 h 855"/>
                <a:gd name="T60" fmla="*/ 977 w 408"/>
                <a:gd name="T61" fmla="*/ 3079 h 855"/>
                <a:gd name="T62" fmla="*/ 784 w 408"/>
                <a:gd name="T63" fmla="*/ 3432 h 855"/>
                <a:gd name="T64" fmla="*/ 333 w 408"/>
                <a:gd name="T65" fmla="*/ 3599 h 855"/>
                <a:gd name="T66" fmla="*/ 576 w 408"/>
                <a:gd name="T67" fmla="*/ 3461 h 855"/>
                <a:gd name="T68" fmla="*/ 909 w 408"/>
                <a:gd name="T69" fmla="*/ 3136 h 855"/>
                <a:gd name="T70" fmla="*/ 1117 w 408"/>
                <a:gd name="T71" fmla="*/ 2820 h 855"/>
                <a:gd name="T72" fmla="*/ 1097 w 408"/>
                <a:gd name="T73" fmla="*/ 2542 h 855"/>
                <a:gd name="T74" fmla="*/ 1042 w 408"/>
                <a:gd name="T75" fmla="*/ 2200 h 855"/>
                <a:gd name="T76" fmla="*/ 929 w 408"/>
                <a:gd name="T77" fmla="*/ 1938 h 855"/>
                <a:gd name="T78" fmla="*/ 737 w 408"/>
                <a:gd name="T79" fmla="*/ 1429 h 855"/>
                <a:gd name="T80" fmla="*/ 501 w 408"/>
                <a:gd name="T81" fmla="*/ 1820 h 855"/>
                <a:gd name="T82" fmla="*/ 368 w 408"/>
                <a:gd name="T83" fmla="*/ 2273 h 855"/>
                <a:gd name="T84" fmla="*/ 466 w 408"/>
                <a:gd name="T85" fmla="*/ 1855 h 855"/>
                <a:gd name="T86" fmla="*/ 722 w 408"/>
                <a:gd name="T87" fmla="*/ 1313 h 855"/>
                <a:gd name="T88" fmla="*/ 692 w 408"/>
                <a:gd name="T89" fmla="*/ 1021 h 855"/>
                <a:gd name="T90" fmla="*/ 721 w 408"/>
                <a:gd name="T91" fmla="*/ 665 h 855"/>
                <a:gd name="T92" fmla="*/ 0 w 408"/>
                <a:gd name="T93" fmla="*/ 0 h 855"/>
                <a:gd name="T94" fmla="*/ 158 w 408"/>
                <a:gd name="T95" fmla="*/ 88 h 855"/>
                <a:gd name="T96" fmla="*/ 255 w 408"/>
                <a:gd name="T97" fmla="*/ 242 h 855"/>
                <a:gd name="T98" fmla="*/ 830 w 408"/>
                <a:gd name="T99" fmla="*/ 412 h 8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08" h="855">
                  <a:moveTo>
                    <a:pt x="180" y="89"/>
                  </a:moveTo>
                  <a:cubicBezTo>
                    <a:pt x="250" y="97"/>
                    <a:pt x="304" y="126"/>
                    <a:pt x="318" y="136"/>
                  </a:cubicBezTo>
                  <a:cubicBezTo>
                    <a:pt x="338" y="150"/>
                    <a:pt x="328" y="164"/>
                    <a:pt x="328" y="164"/>
                  </a:cubicBezTo>
                  <a:cubicBezTo>
                    <a:pt x="328" y="164"/>
                    <a:pt x="328" y="164"/>
                    <a:pt x="328" y="164"/>
                  </a:cubicBezTo>
                  <a:cubicBezTo>
                    <a:pt x="293" y="123"/>
                    <a:pt x="236" y="108"/>
                    <a:pt x="178" y="102"/>
                  </a:cubicBezTo>
                  <a:cubicBezTo>
                    <a:pt x="119" y="96"/>
                    <a:pt x="73" y="74"/>
                    <a:pt x="73" y="74"/>
                  </a:cubicBezTo>
                  <a:cubicBezTo>
                    <a:pt x="91" y="91"/>
                    <a:pt x="112" y="104"/>
                    <a:pt x="150" y="124"/>
                  </a:cubicBezTo>
                  <a:cubicBezTo>
                    <a:pt x="195" y="147"/>
                    <a:pt x="210" y="203"/>
                    <a:pt x="228" y="252"/>
                  </a:cubicBezTo>
                  <a:cubicBezTo>
                    <a:pt x="245" y="302"/>
                    <a:pt x="293" y="264"/>
                    <a:pt x="312" y="322"/>
                  </a:cubicBezTo>
                  <a:cubicBezTo>
                    <a:pt x="330" y="379"/>
                    <a:pt x="332" y="372"/>
                    <a:pt x="353" y="371"/>
                  </a:cubicBezTo>
                  <a:cubicBezTo>
                    <a:pt x="353" y="371"/>
                    <a:pt x="323" y="409"/>
                    <a:pt x="304" y="319"/>
                  </a:cubicBezTo>
                  <a:cubicBezTo>
                    <a:pt x="296" y="281"/>
                    <a:pt x="235" y="307"/>
                    <a:pt x="217" y="252"/>
                  </a:cubicBezTo>
                  <a:cubicBezTo>
                    <a:pt x="195" y="184"/>
                    <a:pt x="194" y="190"/>
                    <a:pt x="178" y="171"/>
                  </a:cubicBezTo>
                  <a:cubicBezTo>
                    <a:pt x="178" y="171"/>
                    <a:pt x="177" y="200"/>
                    <a:pt x="168" y="212"/>
                  </a:cubicBezTo>
                  <a:cubicBezTo>
                    <a:pt x="150" y="237"/>
                    <a:pt x="178" y="280"/>
                    <a:pt x="170" y="312"/>
                  </a:cubicBezTo>
                  <a:cubicBezTo>
                    <a:pt x="162" y="344"/>
                    <a:pt x="200" y="407"/>
                    <a:pt x="229" y="427"/>
                  </a:cubicBezTo>
                  <a:cubicBezTo>
                    <a:pt x="258" y="447"/>
                    <a:pt x="245" y="474"/>
                    <a:pt x="296" y="478"/>
                  </a:cubicBezTo>
                  <a:cubicBezTo>
                    <a:pt x="346" y="482"/>
                    <a:pt x="352" y="500"/>
                    <a:pt x="373" y="524"/>
                  </a:cubicBezTo>
                  <a:cubicBezTo>
                    <a:pt x="394" y="548"/>
                    <a:pt x="406" y="530"/>
                    <a:pt x="406" y="530"/>
                  </a:cubicBezTo>
                  <a:cubicBezTo>
                    <a:pt x="406" y="530"/>
                    <a:pt x="394" y="552"/>
                    <a:pt x="368" y="530"/>
                  </a:cubicBezTo>
                  <a:cubicBezTo>
                    <a:pt x="341" y="507"/>
                    <a:pt x="342" y="487"/>
                    <a:pt x="297" y="487"/>
                  </a:cubicBezTo>
                  <a:cubicBezTo>
                    <a:pt x="252" y="487"/>
                    <a:pt x="245" y="470"/>
                    <a:pt x="245" y="470"/>
                  </a:cubicBezTo>
                  <a:cubicBezTo>
                    <a:pt x="245" y="470"/>
                    <a:pt x="214" y="519"/>
                    <a:pt x="258" y="552"/>
                  </a:cubicBezTo>
                  <a:cubicBezTo>
                    <a:pt x="302" y="586"/>
                    <a:pt x="276" y="589"/>
                    <a:pt x="289" y="624"/>
                  </a:cubicBezTo>
                  <a:cubicBezTo>
                    <a:pt x="317" y="698"/>
                    <a:pt x="377" y="714"/>
                    <a:pt x="382" y="767"/>
                  </a:cubicBezTo>
                  <a:cubicBezTo>
                    <a:pt x="388" y="820"/>
                    <a:pt x="388" y="844"/>
                    <a:pt x="408" y="855"/>
                  </a:cubicBezTo>
                  <a:cubicBezTo>
                    <a:pt x="408" y="855"/>
                    <a:pt x="378" y="848"/>
                    <a:pt x="372" y="762"/>
                  </a:cubicBezTo>
                  <a:cubicBezTo>
                    <a:pt x="369" y="723"/>
                    <a:pt x="301" y="689"/>
                    <a:pt x="280" y="624"/>
                  </a:cubicBezTo>
                  <a:cubicBezTo>
                    <a:pt x="272" y="600"/>
                    <a:pt x="284" y="576"/>
                    <a:pt x="261" y="570"/>
                  </a:cubicBezTo>
                  <a:cubicBezTo>
                    <a:pt x="261" y="570"/>
                    <a:pt x="253" y="588"/>
                    <a:pt x="255" y="608"/>
                  </a:cubicBezTo>
                  <a:cubicBezTo>
                    <a:pt x="255" y="617"/>
                    <a:pt x="245" y="644"/>
                    <a:pt x="212" y="664"/>
                  </a:cubicBezTo>
                  <a:cubicBezTo>
                    <a:pt x="196" y="674"/>
                    <a:pt x="220" y="715"/>
                    <a:pt x="170" y="740"/>
                  </a:cubicBezTo>
                  <a:cubicBezTo>
                    <a:pt x="122" y="764"/>
                    <a:pt x="89" y="746"/>
                    <a:pt x="72" y="776"/>
                  </a:cubicBezTo>
                  <a:cubicBezTo>
                    <a:pt x="72" y="776"/>
                    <a:pt x="80" y="751"/>
                    <a:pt x="125" y="746"/>
                  </a:cubicBezTo>
                  <a:cubicBezTo>
                    <a:pt x="170" y="740"/>
                    <a:pt x="195" y="725"/>
                    <a:pt x="197" y="676"/>
                  </a:cubicBezTo>
                  <a:cubicBezTo>
                    <a:pt x="198" y="646"/>
                    <a:pt x="238" y="653"/>
                    <a:pt x="242" y="608"/>
                  </a:cubicBezTo>
                  <a:cubicBezTo>
                    <a:pt x="244" y="594"/>
                    <a:pt x="258" y="570"/>
                    <a:pt x="238" y="548"/>
                  </a:cubicBezTo>
                  <a:cubicBezTo>
                    <a:pt x="218" y="527"/>
                    <a:pt x="221" y="502"/>
                    <a:pt x="226" y="474"/>
                  </a:cubicBezTo>
                  <a:cubicBezTo>
                    <a:pt x="232" y="446"/>
                    <a:pt x="221" y="435"/>
                    <a:pt x="201" y="418"/>
                  </a:cubicBezTo>
                  <a:cubicBezTo>
                    <a:pt x="181" y="400"/>
                    <a:pt x="152" y="352"/>
                    <a:pt x="160" y="308"/>
                  </a:cubicBezTo>
                  <a:cubicBezTo>
                    <a:pt x="160" y="308"/>
                    <a:pt x="106" y="348"/>
                    <a:pt x="109" y="392"/>
                  </a:cubicBezTo>
                  <a:cubicBezTo>
                    <a:pt x="112" y="436"/>
                    <a:pt x="104" y="487"/>
                    <a:pt x="80" y="490"/>
                  </a:cubicBezTo>
                  <a:cubicBezTo>
                    <a:pt x="80" y="490"/>
                    <a:pt x="101" y="480"/>
                    <a:pt x="101" y="400"/>
                  </a:cubicBezTo>
                  <a:cubicBezTo>
                    <a:pt x="101" y="320"/>
                    <a:pt x="151" y="319"/>
                    <a:pt x="157" y="283"/>
                  </a:cubicBezTo>
                  <a:cubicBezTo>
                    <a:pt x="160" y="261"/>
                    <a:pt x="141" y="244"/>
                    <a:pt x="150" y="220"/>
                  </a:cubicBezTo>
                  <a:cubicBezTo>
                    <a:pt x="159" y="196"/>
                    <a:pt x="181" y="166"/>
                    <a:pt x="156" y="143"/>
                  </a:cubicBezTo>
                  <a:cubicBezTo>
                    <a:pt x="130" y="120"/>
                    <a:pt x="53" y="107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8" y="32"/>
                    <a:pt x="55" y="52"/>
                  </a:cubicBezTo>
                  <a:cubicBezTo>
                    <a:pt x="55" y="52"/>
                    <a:pt x="100" y="81"/>
                    <a:pt x="180" y="89"/>
                  </a:cubicBezTo>
                  <a:close/>
                </a:path>
              </a:pathLst>
            </a:custGeom>
            <a:solidFill>
              <a:srgbClr val="F1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557">
              <a:extLst>
                <a:ext uri="{FF2B5EF4-FFF2-40B4-BE49-F238E27FC236}">
                  <a16:creationId xmlns:a16="http://schemas.microsoft.com/office/drawing/2014/main" id="{43FB9613-D45A-4DF7-B2B7-1747F2C4C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657"/>
              <a:ext cx="923" cy="1453"/>
            </a:xfrm>
            <a:custGeom>
              <a:avLst/>
              <a:gdLst>
                <a:gd name="T0" fmla="*/ 1654 w 554"/>
                <a:gd name="T1" fmla="*/ 505 h 872"/>
                <a:gd name="T2" fmla="*/ 2497 w 554"/>
                <a:gd name="T3" fmla="*/ 453 h 872"/>
                <a:gd name="T4" fmla="*/ 2401 w 554"/>
                <a:gd name="T5" fmla="*/ 1276 h 872"/>
                <a:gd name="T6" fmla="*/ 1938 w 554"/>
                <a:gd name="T7" fmla="*/ 1730 h 872"/>
                <a:gd name="T8" fmla="*/ 1484 w 554"/>
                <a:gd name="T9" fmla="*/ 2326 h 872"/>
                <a:gd name="T10" fmla="*/ 1283 w 554"/>
                <a:gd name="T11" fmla="*/ 3937 h 872"/>
                <a:gd name="T12" fmla="*/ 1133 w 554"/>
                <a:gd name="T13" fmla="*/ 3956 h 872"/>
                <a:gd name="T14" fmla="*/ 868 w 554"/>
                <a:gd name="T15" fmla="*/ 3817 h 872"/>
                <a:gd name="T16" fmla="*/ 770 w 554"/>
                <a:gd name="T17" fmla="*/ 3554 h 872"/>
                <a:gd name="T18" fmla="*/ 513 w 554"/>
                <a:gd name="T19" fmla="*/ 1338 h 872"/>
                <a:gd name="T20" fmla="*/ 653 w 554"/>
                <a:gd name="T21" fmla="*/ 846 h 872"/>
                <a:gd name="T22" fmla="*/ 785 w 554"/>
                <a:gd name="T23" fmla="*/ 675 h 872"/>
                <a:gd name="T24" fmla="*/ 1201 w 554"/>
                <a:gd name="T25" fmla="*/ 612 h 872"/>
                <a:gd name="T26" fmla="*/ 1591 w 554"/>
                <a:gd name="T27" fmla="*/ 213 h 872"/>
                <a:gd name="T28" fmla="*/ 1654 w 554"/>
                <a:gd name="T29" fmla="*/ 505 h 8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4" h="872">
                  <a:moveTo>
                    <a:pt x="358" y="109"/>
                  </a:moveTo>
                  <a:cubicBezTo>
                    <a:pt x="358" y="109"/>
                    <a:pt x="458" y="0"/>
                    <a:pt x="540" y="98"/>
                  </a:cubicBezTo>
                  <a:cubicBezTo>
                    <a:pt x="550" y="110"/>
                    <a:pt x="554" y="229"/>
                    <a:pt x="519" y="276"/>
                  </a:cubicBezTo>
                  <a:cubicBezTo>
                    <a:pt x="485" y="323"/>
                    <a:pt x="461" y="350"/>
                    <a:pt x="419" y="374"/>
                  </a:cubicBezTo>
                  <a:cubicBezTo>
                    <a:pt x="378" y="399"/>
                    <a:pt x="380" y="471"/>
                    <a:pt x="321" y="503"/>
                  </a:cubicBezTo>
                  <a:cubicBezTo>
                    <a:pt x="262" y="535"/>
                    <a:pt x="163" y="622"/>
                    <a:pt x="277" y="851"/>
                  </a:cubicBezTo>
                  <a:cubicBezTo>
                    <a:pt x="285" y="866"/>
                    <a:pt x="281" y="872"/>
                    <a:pt x="245" y="855"/>
                  </a:cubicBezTo>
                  <a:cubicBezTo>
                    <a:pt x="209" y="838"/>
                    <a:pt x="188" y="825"/>
                    <a:pt x="188" y="825"/>
                  </a:cubicBezTo>
                  <a:cubicBezTo>
                    <a:pt x="188" y="825"/>
                    <a:pt x="185" y="797"/>
                    <a:pt x="166" y="768"/>
                  </a:cubicBezTo>
                  <a:cubicBezTo>
                    <a:pt x="145" y="738"/>
                    <a:pt x="0" y="536"/>
                    <a:pt x="111" y="289"/>
                  </a:cubicBezTo>
                  <a:cubicBezTo>
                    <a:pt x="135" y="234"/>
                    <a:pt x="151" y="197"/>
                    <a:pt x="141" y="183"/>
                  </a:cubicBezTo>
                  <a:cubicBezTo>
                    <a:pt x="132" y="170"/>
                    <a:pt x="128" y="134"/>
                    <a:pt x="170" y="146"/>
                  </a:cubicBezTo>
                  <a:cubicBezTo>
                    <a:pt x="211" y="157"/>
                    <a:pt x="217" y="172"/>
                    <a:pt x="260" y="132"/>
                  </a:cubicBezTo>
                  <a:cubicBezTo>
                    <a:pt x="304" y="93"/>
                    <a:pt x="322" y="113"/>
                    <a:pt x="344" y="46"/>
                  </a:cubicBezTo>
                  <a:cubicBezTo>
                    <a:pt x="344" y="46"/>
                    <a:pt x="353" y="98"/>
                    <a:pt x="358" y="109"/>
                  </a:cubicBezTo>
                  <a:close/>
                </a:path>
              </a:pathLst>
            </a:custGeom>
            <a:solidFill>
              <a:srgbClr val="C1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Oval 558">
              <a:extLst>
                <a:ext uri="{FF2B5EF4-FFF2-40B4-BE49-F238E27FC236}">
                  <a16:creationId xmlns:a16="http://schemas.microsoft.com/office/drawing/2014/main" id="{2D6D1227-4334-4E43-87B4-514479E67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" y="1340"/>
              <a:ext cx="374" cy="90"/>
            </a:xfrm>
            <a:prstGeom prst="ellipse">
              <a:avLst/>
            </a:pr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93" name="Oval 559">
              <a:extLst>
                <a:ext uri="{FF2B5EF4-FFF2-40B4-BE49-F238E27FC236}">
                  <a16:creationId xmlns:a16="http://schemas.microsoft.com/office/drawing/2014/main" id="{A10A3664-4DB8-45F2-927C-D501CB54E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358"/>
              <a:ext cx="318" cy="54"/>
            </a:xfrm>
            <a:prstGeom prst="ellipse">
              <a:avLst/>
            </a:prstGeom>
            <a:solidFill>
              <a:srgbClr val="4183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94" name="Freeform 560">
              <a:extLst>
                <a:ext uri="{FF2B5EF4-FFF2-40B4-BE49-F238E27FC236}">
                  <a16:creationId xmlns:a16="http://schemas.microsoft.com/office/drawing/2014/main" id="{5B98416C-A7AF-4BB3-AD91-B7A628C9F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350"/>
              <a:ext cx="318" cy="47"/>
            </a:xfrm>
            <a:custGeom>
              <a:avLst/>
              <a:gdLst>
                <a:gd name="T0" fmla="*/ 839 w 191"/>
                <a:gd name="T1" fmla="*/ 133 h 28"/>
                <a:gd name="T2" fmla="*/ 881 w 191"/>
                <a:gd name="T3" fmla="*/ 99 h 28"/>
                <a:gd name="T4" fmla="*/ 443 w 191"/>
                <a:gd name="T5" fmla="*/ 22 h 28"/>
                <a:gd name="T6" fmla="*/ 0 w 191"/>
                <a:gd name="T7" fmla="*/ 99 h 28"/>
                <a:gd name="T8" fmla="*/ 47 w 191"/>
                <a:gd name="T9" fmla="*/ 133 h 28"/>
                <a:gd name="T10" fmla="*/ 839 w 191"/>
                <a:gd name="T11" fmla="*/ 133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1" h="28">
                  <a:moveTo>
                    <a:pt x="182" y="28"/>
                  </a:moveTo>
                  <a:cubicBezTo>
                    <a:pt x="188" y="26"/>
                    <a:pt x="191" y="23"/>
                    <a:pt x="191" y="21"/>
                  </a:cubicBezTo>
                  <a:cubicBezTo>
                    <a:pt x="191" y="12"/>
                    <a:pt x="148" y="5"/>
                    <a:pt x="96" y="5"/>
                  </a:cubicBezTo>
                  <a:cubicBezTo>
                    <a:pt x="43" y="5"/>
                    <a:pt x="0" y="12"/>
                    <a:pt x="0" y="21"/>
                  </a:cubicBezTo>
                  <a:cubicBezTo>
                    <a:pt x="0" y="23"/>
                    <a:pt x="4" y="26"/>
                    <a:pt x="10" y="28"/>
                  </a:cubicBezTo>
                  <a:cubicBezTo>
                    <a:pt x="10" y="28"/>
                    <a:pt x="100" y="0"/>
                    <a:pt x="182" y="28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Line 561">
              <a:extLst>
                <a:ext uri="{FF2B5EF4-FFF2-40B4-BE49-F238E27FC236}">
                  <a16:creationId xmlns:a16="http://schemas.microsoft.com/office/drawing/2014/main" id="{814477C5-05DF-43F9-8AA1-3032AFBC5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0" y="1385"/>
              <a:ext cx="1" cy="2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562">
              <a:extLst>
                <a:ext uri="{FF2B5EF4-FFF2-40B4-BE49-F238E27FC236}">
                  <a16:creationId xmlns:a16="http://schemas.microsoft.com/office/drawing/2014/main" id="{14C273FC-FAEA-4D5C-BF03-05FF45A87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385"/>
              <a:ext cx="21" cy="515"/>
            </a:xfrm>
            <a:custGeom>
              <a:avLst/>
              <a:gdLst>
                <a:gd name="T0" fmla="*/ 0 w 13"/>
                <a:gd name="T1" fmla="*/ 0 h 309"/>
                <a:gd name="T2" fmla="*/ 42 w 13"/>
                <a:gd name="T3" fmla="*/ 1430 h 3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09">
                  <a:moveTo>
                    <a:pt x="0" y="0"/>
                  </a:moveTo>
                  <a:cubicBezTo>
                    <a:pt x="0" y="0"/>
                    <a:pt x="13" y="250"/>
                    <a:pt x="10" y="30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Oval 563">
              <a:extLst>
                <a:ext uri="{FF2B5EF4-FFF2-40B4-BE49-F238E27FC236}">
                  <a16:creationId xmlns:a16="http://schemas.microsoft.com/office/drawing/2014/main" id="{F96E93C4-7FF2-4595-8A29-108701001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" y="1340"/>
              <a:ext cx="374" cy="90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98" name="Oval 564">
              <a:extLst>
                <a:ext uri="{FF2B5EF4-FFF2-40B4-BE49-F238E27FC236}">
                  <a16:creationId xmlns:a16="http://schemas.microsoft.com/office/drawing/2014/main" id="{1E989D32-D32C-4E5F-A133-90845AF45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358"/>
              <a:ext cx="318" cy="54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8699" name="Freeform 565">
              <a:extLst>
                <a:ext uri="{FF2B5EF4-FFF2-40B4-BE49-F238E27FC236}">
                  <a16:creationId xmlns:a16="http://schemas.microsoft.com/office/drawing/2014/main" id="{E75A8F8F-A0D1-4B20-B85F-F013E9BD6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771"/>
              <a:ext cx="1076" cy="1067"/>
            </a:xfrm>
            <a:custGeom>
              <a:avLst/>
              <a:gdLst>
                <a:gd name="T0" fmla="*/ 222 w 646"/>
                <a:gd name="T1" fmla="*/ 2966 h 640"/>
                <a:gd name="T2" fmla="*/ 338 w 646"/>
                <a:gd name="T3" fmla="*/ 1557 h 640"/>
                <a:gd name="T4" fmla="*/ 651 w 646"/>
                <a:gd name="T5" fmla="*/ 388 h 640"/>
                <a:gd name="T6" fmla="*/ 1168 w 646"/>
                <a:gd name="T7" fmla="*/ 222 h 640"/>
                <a:gd name="T8" fmla="*/ 1521 w 646"/>
                <a:gd name="T9" fmla="*/ 575 h 640"/>
                <a:gd name="T10" fmla="*/ 1909 w 646"/>
                <a:gd name="T11" fmla="*/ 0 h 640"/>
                <a:gd name="T12" fmla="*/ 2167 w 646"/>
                <a:gd name="T13" fmla="*/ 187 h 640"/>
                <a:gd name="T14" fmla="*/ 2130 w 646"/>
                <a:gd name="T15" fmla="*/ 592 h 640"/>
                <a:gd name="T16" fmla="*/ 2425 w 646"/>
                <a:gd name="T17" fmla="*/ 222 h 640"/>
                <a:gd name="T18" fmla="*/ 2758 w 646"/>
                <a:gd name="T19" fmla="*/ 425 h 640"/>
                <a:gd name="T20" fmla="*/ 2658 w 646"/>
                <a:gd name="T21" fmla="*/ 654 h 640"/>
                <a:gd name="T22" fmla="*/ 2702 w 646"/>
                <a:gd name="T23" fmla="*/ 950 h 640"/>
                <a:gd name="T24" fmla="*/ 2985 w 646"/>
                <a:gd name="T25" fmla="*/ 1766 h 6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6" h="640">
                  <a:moveTo>
                    <a:pt x="48" y="640"/>
                  </a:moveTo>
                  <a:cubicBezTo>
                    <a:pt x="34" y="590"/>
                    <a:pt x="0" y="439"/>
                    <a:pt x="73" y="336"/>
                  </a:cubicBezTo>
                  <a:cubicBezTo>
                    <a:pt x="161" y="212"/>
                    <a:pt x="177" y="140"/>
                    <a:pt x="141" y="84"/>
                  </a:cubicBezTo>
                  <a:cubicBezTo>
                    <a:pt x="141" y="84"/>
                    <a:pt x="209" y="28"/>
                    <a:pt x="253" y="48"/>
                  </a:cubicBezTo>
                  <a:cubicBezTo>
                    <a:pt x="253" y="48"/>
                    <a:pt x="272" y="124"/>
                    <a:pt x="329" y="124"/>
                  </a:cubicBezTo>
                  <a:cubicBezTo>
                    <a:pt x="357" y="124"/>
                    <a:pt x="377" y="0"/>
                    <a:pt x="413" y="0"/>
                  </a:cubicBezTo>
                  <a:cubicBezTo>
                    <a:pt x="413" y="0"/>
                    <a:pt x="457" y="4"/>
                    <a:pt x="469" y="40"/>
                  </a:cubicBezTo>
                  <a:cubicBezTo>
                    <a:pt x="469" y="40"/>
                    <a:pt x="433" y="120"/>
                    <a:pt x="461" y="128"/>
                  </a:cubicBezTo>
                  <a:cubicBezTo>
                    <a:pt x="489" y="136"/>
                    <a:pt x="525" y="48"/>
                    <a:pt x="525" y="48"/>
                  </a:cubicBezTo>
                  <a:cubicBezTo>
                    <a:pt x="525" y="48"/>
                    <a:pt x="569" y="36"/>
                    <a:pt x="597" y="92"/>
                  </a:cubicBezTo>
                  <a:cubicBezTo>
                    <a:pt x="597" y="92"/>
                    <a:pt x="594" y="120"/>
                    <a:pt x="575" y="141"/>
                  </a:cubicBezTo>
                  <a:cubicBezTo>
                    <a:pt x="556" y="162"/>
                    <a:pt x="560" y="181"/>
                    <a:pt x="585" y="205"/>
                  </a:cubicBezTo>
                  <a:cubicBezTo>
                    <a:pt x="607" y="226"/>
                    <a:pt x="646" y="269"/>
                    <a:pt x="646" y="381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566">
              <a:extLst>
                <a:ext uri="{FF2B5EF4-FFF2-40B4-BE49-F238E27FC236}">
                  <a16:creationId xmlns:a16="http://schemas.microsoft.com/office/drawing/2014/main" id="{4F128CE7-FA8A-4885-B75B-FFFCD155B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657"/>
              <a:ext cx="923" cy="1453"/>
            </a:xfrm>
            <a:custGeom>
              <a:avLst/>
              <a:gdLst>
                <a:gd name="T0" fmla="*/ 1654 w 554"/>
                <a:gd name="T1" fmla="*/ 505 h 872"/>
                <a:gd name="T2" fmla="*/ 2497 w 554"/>
                <a:gd name="T3" fmla="*/ 453 h 872"/>
                <a:gd name="T4" fmla="*/ 2401 w 554"/>
                <a:gd name="T5" fmla="*/ 1276 h 872"/>
                <a:gd name="T6" fmla="*/ 1938 w 554"/>
                <a:gd name="T7" fmla="*/ 1730 h 872"/>
                <a:gd name="T8" fmla="*/ 1484 w 554"/>
                <a:gd name="T9" fmla="*/ 2326 h 872"/>
                <a:gd name="T10" fmla="*/ 1283 w 554"/>
                <a:gd name="T11" fmla="*/ 3937 h 872"/>
                <a:gd name="T12" fmla="*/ 1133 w 554"/>
                <a:gd name="T13" fmla="*/ 3956 h 872"/>
                <a:gd name="T14" fmla="*/ 868 w 554"/>
                <a:gd name="T15" fmla="*/ 3817 h 872"/>
                <a:gd name="T16" fmla="*/ 770 w 554"/>
                <a:gd name="T17" fmla="*/ 3554 h 872"/>
                <a:gd name="T18" fmla="*/ 513 w 554"/>
                <a:gd name="T19" fmla="*/ 1338 h 872"/>
                <a:gd name="T20" fmla="*/ 653 w 554"/>
                <a:gd name="T21" fmla="*/ 846 h 872"/>
                <a:gd name="T22" fmla="*/ 785 w 554"/>
                <a:gd name="T23" fmla="*/ 675 h 872"/>
                <a:gd name="T24" fmla="*/ 1201 w 554"/>
                <a:gd name="T25" fmla="*/ 612 h 872"/>
                <a:gd name="T26" fmla="*/ 1591 w 554"/>
                <a:gd name="T27" fmla="*/ 213 h 872"/>
                <a:gd name="T28" fmla="*/ 1654 w 554"/>
                <a:gd name="T29" fmla="*/ 505 h 8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4" h="872">
                  <a:moveTo>
                    <a:pt x="358" y="109"/>
                  </a:moveTo>
                  <a:cubicBezTo>
                    <a:pt x="358" y="109"/>
                    <a:pt x="458" y="0"/>
                    <a:pt x="540" y="98"/>
                  </a:cubicBezTo>
                  <a:cubicBezTo>
                    <a:pt x="550" y="110"/>
                    <a:pt x="554" y="229"/>
                    <a:pt x="519" y="276"/>
                  </a:cubicBezTo>
                  <a:cubicBezTo>
                    <a:pt x="485" y="323"/>
                    <a:pt x="461" y="350"/>
                    <a:pt x="419" y="374"/>
                  </a:cubicBezTo>
                  <a:cubicBezTo>
                    <a:pt x="378" y="399"/>
                    <a:pt x="380" y="471"/>
                    <a:pt x="321" y="503"/>
                  </a:cubicBezTo>
                  <a:cubicBezTo>
                    <a:pt x="262" y="535"/>
                    <a:pt x="163" y="622"/>
                    <a:pt x="277" y="851"/>
                  </a:cubicBezTo>
                  <a:cubicBezTo>
                    <a:pt x="285" y="866"/>
                    <a:pt x="281" y="872"/>
                    <a:pt x="245" y="855"/>
                  </a:cubicBezTo>
                  <a:cubicBezTo>
                    <a:pt x="209" y="838"/>
                    <a:pt x="188" y="825"/>
                    <a:pt x="188" y="825"/>
                  </a:cubicBezTo>
                  <a:cubicBezTo>
                    <a:pt x="188" y="825"/>
                    <a:pt x="182" y="792"/>
                    <a:pt x="166" y="768"/>
                  </a:cubicBezTo>
                  <a:cubicBezTo>
                    <a:pt x="146" y="738"/>
                    <a:pt x="0" y="536"/>
                    <a:pt x="111" y="289"/>
                  </a:cubicBezTo>
                  <a:cubicBezTo>
                    <a:pt x="135" y="234"/>
                    <a:pt x="151" y="197"/>
                    <a:pt x="141" y="183"/>
                  </a:cubicBezTo>
                  <a:cubicBezTo>
                    <a:pt x="132" y="170"/>
                    <a:pt x="128" y="134"/>
                    <a:pt x="170" y="146"/>
                  </a:cubicBezTo>
                  <a:cubicBezTo>
                    <a:pt x="211" y="157"/>
                    <a:pt x="217" y="172"/>
                    <a:pt x="260" y="132"/>
                  </a:cubicBezTo>
                  <a:cubicBezTo>
                    <a:pt x="304" y="93"/>
                    <a:pt x="322" y="113"/>
                    <a:pt x="344" y="46"/>
                  </a:cubicBezTo>
                  <a:cubicBezTo>
                    <a:pt x="344" y="46"/>
                    <a:pt x="353" y="98"/>
                    <a:pt x="358" y="10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567">
              <a:extLst>
                <a:ext uri="{FF2B5EF4-FFF2-40B4-BE49-F238E27FC236}">
                  <a16:creationId xmlns:a16="http://schemas.microsoft.com/office/drawing/2014/main" id="{9F0A3707-342E-4101-B89F-5F02A7700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247"/>
              <a:ext cx="1922" cy="1372"/>
            </a:xfrm>
            <a:custGeom>
              <a:avLst/>
              <a:gdLst>
                <a:gd name="T0" fmla="*/ 4014 w 1154"/>
                <a:gd name="T1" fmla="*/ 0 h 823"/>
                <a:gd name="T2" fmla="*/ 4400 w 1154"/>
                <a:gd name="T3" fmla="*/ 945 h 823"/>
                <a:gd name="T4" fmla="*/ 4400 w 1154"/>
                <a:gd name="T5" fmla="*/ 3346 h 823"/>
                <a:gd name="T6" fmla="*/ 3118 w 1154"/>
                <a:gd name="T7" fmla="*/ 3661 h 823"/>
                <a:gd name="T8" fmla="*/ 0 w 1154"/>
                <a:gd name="T9" fmla="*/ 2354 h 8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4" h="823">
                  <a:moveTo>
                    <a:pt x="869" y="0"/>
                  </a:moveTo>
                  <a:cubicBezTo>
                    <a:pt x="904" y="50"/>
                    <a:pt x="936" y="117"/>
                    <a:pt x="952" y="204"/>
                  </a:cubicBezTo>
                  <a:cubicBezTo>
                    <a:pt x="997" y="457"/>
                    <a:pt x="1154" y="594"/>
                    <a:pt x="952" y="722"/>
                  </a:cubicBezTo>
                  <a:cubicBezTo>
                    <a:pt x="814" y="808"/>
                    <a:pt x="812" y="823"/>
                    <a:pt x="675" y="790"/>
                  </a:cubicBezTo>
                  <a:cubicBezTo>
                    <a:pt x="570" y="764"/>
                    <a:pt x="145" y="714"/>
                    <a:pt x="0" y="5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568">
              <a:extLst>
                <a:ext uri="{FF2B5EF4-FFF2-40B4-BE49-F238E27FC236}">
                  <a16:creationId xmlns:a16="http://schemas.microsoft.com/office/drawing/2014/main" id="{275FC900-C714-4039-B448-D0571F6B9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047"/>
              <a:ext cx="155" cy="132"/>
            </a:xfrm>
            <a:custGeom>
              <a:avLst/>
              <a:gdLst>
                <a:gd name="T0" fmla="*/ 0 w 93"/>
                <a:gd name="T1" fmla="*/ 0 h 79"/>
                <a:gd name="T2" fmla="*/ 430 w 93"/>
                <a:gd name="T3" fmla="*/ 369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79">
                  <a:moveTo>
                    <a:pt x="0" y="0"/>
                  </a:moveTo>
                  <a:cubicBezTo>
                    <a:pt x="21" y="12"/>
                    <a:pt x="57" y="37"/>
                    <a:pt x="93" y="7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569">
              <a:extLst>
                <a:ext uri="{FF2B5EF4-FFF2-40B4-BE49-F238E27FC236}">
                  <a16:creationId xmlns:a16="http://schemas.microsoft.com/office/drawing/2014/main" id="{BD4319AA-3034-4229-B7FD-D5A28DF13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272"/>
              <a:ext cx="908" cy="997"/>
            </a:xfrm>
            <a:custGeom>
              <a:avLst/>
              <a:gdLst>
                <a:gd name="T0" fmla="*/ 825 w 545"/>
                <a:gd name="T1" fmla="*/ 97 h 598"/>
                <a:gd name="T2" fmla="*/ 245 w 545"/>
                <a:gd name="T3" fmla="*/ 570 h 598"/>
                <a:gd name="T4" fmla="*/ 147 w 545"/>
                <a:gd name="T5" fmla="*/ 1229 h 598"/>
                <a:gd name="T6" fmla="*/ 28 w 545"/>
                <a:gd name="T7" fmla="*/ 2359 h 598"/>
                <a:gd name="T8" fmla="*/ 1018 w 545"/>
                <a:gd name="T9" fmla="*/ 2279 h 598"/>
                <a:gd name="T10" fmla="*/ 1401 w 545"/>
                <a:gd name="T11" fmla="*/ 1987 h 598"/>
                <a:gd name="T12" fmla="*/ 1363 w 545"/>
                <a:gd name="T13" fmla="*/ 992 h 598"/>
                <a:gd name="T14" fmla="*/ 2058 w 545"/>
                <a:gd name="T15" fmla="*/ 1429 h 598"/>
                <a:gd name="T16" fmla="*/ 2501 w 545"/>
                <a:gd name="T17" fmla="*/ 884 h 598"/>
                <a:gd name="T18" fmla="*/ 1068 w 545"/>
                <a:gd name="T19" fmla="*/ 187 h 598"/>
                <a:gd name="T20" fmla="*/ 825 w 545"/>
                <a:gd name="T21" fmla="*/ 97 h 5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5" h="598">
                  <a:moveTo>
                    <a:pt x="178" y="21"/>
                  </a:moveTo>
                  <a:cubicBezTo>
                    <a:pt x="178" y="21"/>
                    <a:pt x="78" y="51"/>
                    <a:pt x="53" y="123"/>
                  </a:cubicBezTo>
                  <a:cubicBezTo>
                    <a:pt x="29" y="195"/>
                    <a:pt x="59" y="187"/>
                    <a:pt x="32" y="265"/>
                  </a:cubicBezTo>
                  <a:cubicBezTo>
                    <a:pt x="6" y="342"/>
                    <a:pt x="15" y="456"/>
                    <a:pt x="6" y="509"/>
                  </a:cubicBezTo>
                  <a:cubicBezTo>
                    <a:pt x="0" y="541"/>
                    <a:pt x="120" y="598"/>
                    <a:pt x="220" y="492"/>
                  </a:cubicBezTo>
                  <a:cubicBezTo>
                    <a:pt x="252" y="458"/>
                    <a:pt x="265" y="420"/>
                    <a:pt x="303" y="429"/>
                  </a:cubicBezTo>
                  <a:cubicBezTo>
                    <a:pt x="303" y="429"/>
                    <a:pt x="210" y="333"/>
                    <a:pt x="295" y="214"/>
                  </a:cubicBezTo>
                  <a:cubicBezTo>
                    <a:pt x="339" y="153"/>
                    <a:pt x="445" y="308"/>
                    <a:pt x="445" y="308"/>
                  </a:cubicBezTo>
                  <a:cubicBezTo>
                    <a:pt x="445" y="308"/>
                    <a:pt x="545" y="291"/>
                    <a:pt x="541" y="191"/>
                  </a:cubicBezTo>
                  <a:cubicBezTo>
                    <a:pt x="541" y="191"/>
                    <a:pt x="428" y="0"/>
                    <a:pt x="231" y="40"/>
                  </a:cubicBezTo>
                  <a:cubicBezTo>
                    <a:pt x="212" y="44"/>
                    <a:pt x="203" y="11"/>
                    <a:pt x="178" y="21"/>
                  </a:cubicBezTo>
                  <a:close/>
                </a:path>
              </a:pathLst>
            </a:custGeom>
            <a:solidFill>
              <a:srgbClr val="A4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570">
              <a:extLst>
                <a:ext uri="{FF2B5EF4-FFF2-40B4-BE49-F238E27FC236}">
                  <a16:creationId xmlns:a16="http://schemas.microsoft.com/office/drawing/2014/main" id="{CAEDC50B-FDB1-424D-B281-61088B82E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272"/>
              <a:ext cx="906" cy="997"/>
            </a:xfrm>
            <a:custGeom>
              <a:avLst/>
              <a:gdLst>
                <a:gd name="T0" fmla="*/ 2092 w 544"/>
                <a:gd name="T1" fmla="*/ 1424 h 598"/>
                <a:gd name="T2" fmla="*/ 2500 w 544"/>
                <a:gd name="T3" fmla="*/ 884 h 598"/>
                <a:gd name="T4" fmla="*/ 1068 w 544"/>
                <a:gd name="T5" fmla="*/ 187 h 598"/>
                <a:gd name="T6" fmla="*/ 821 w 544"/>
                <a:gd name="T7" fmla="*/ 97 h 598"/>
                <a:gd name="T8" fmla="*/ 245 w 544"/>
                <a:gd name="T9" fmla="*/ 570 h 598"/>
                <a:gd name="T10" fmla="*/ 147 w 544"/>
                <a:gd name="T11" fmla="*/ 1229 h 598"/>
                <a:gd name="T12" fmla="*/ 28 w 544"/>
                <a:gd name="T13" fmla="*/ 2359 h 598"/>
                <a:gd name="T14" fmla="*/ 1016 w 544"/>
                <a:gd name="T15" fmla="*/ 2279 h 598"/>
                <a:gd name="T16" fmla="*/ 1401 w 544"/>
                <a:gd name="T17" fmla="*/ 1987 h 5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4" h="598">
                  <a:moveTo>
                    <a:pt x="453" y="307"/>
                  </a:moveTo>
                  <a:cubicBezTo>
                    <a:pt x="477" y="300"/>
                    <a:pt x="544" y="274"/>
                    <a:pt x="541" y="191"/>
                  </a:cubicBezTo>
                  <a:cubicBezTo>
                    <a:pt x="541" y="191"/>
                    <a:pt x="428" y="0"/>
                    <a:pt x="231" y="40"/>
                  </a:cubicBezTo>
                  <a:cubicBezTo>
                    <a:pt x="212" y="44"/>
                    <a:pt x="203" y="11"/>
                    <a:pt x="178" y="21"/>
                  </a:cubicBezTo>
                  <a:cubicBezTo>
                    <a:pt x="178" y="21"/>
                    <a:pt x="78" y="51"/>
                    <a:pt x="53" y="123"/>
                  </a:cubicBezTo>
                  <a:cubicBezTo>
                    <a:pt x="29" y="195"/>
                    <a:pt x="59" y="187"/>
                    <a:pt x="32" y="265"/>
                  </a:cubicBezTo>
                  <a:cubicBezTo>
                    <a:pt x="6" y="342"/>
                    <a:pt x="15" y="456"/>
                    <a:pt x="6" y="509"/>
                  </a:cubicBezTo>
                  <a:cubicBezTo>
                    <a:pt x="0" y="541"/>
                    <a:pt x="120" y="598"/>
                    <a:pt x="220" y="492"/>
                  </a:cubicBezTo>
                  <a:cubicBezTo>
                    <a:pt x="252" y="458"/>
                    <a:pt x="265" y="420"/>
                    <a:pt x="303" y="429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571">
              <a:extLst>
                <a:ext uri="{FF2B5EF4-FFF2-40B4-BE49-F238E27FC236}">
                  <a16:creationId xmlns:a16="http://schemas.microsoft.com/office/drawing/2014/main" id="{B2F9BB43-052D-4151-BCC4-AB8F94C45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1522"/>
              <a:ext cx="493" cy="563"/>
            </a:xfrm>
            <a:custGeom>
              <a:avLst/>
              <a:gdLst>
                <a:gd name="T0" fmla="*/ 1289 w 296"/>
                <a:gd name="T1" fmla="*/ 1404 h 338"/>
                <a:gd name="T2" fmla="*/ 846 w 296"/>
                <a:gd name="T3" fmla="*/ 1534 h 338"/>
                <a:gd name="T4" fmla="*/ 250 w 296"/>
                <a:gd name="T5" fmla="*/ 1133 h 338"/>
                <a:gd name="T6" fmla="*/ 278 w 296"/>
                <a:gd name="T7" fmla="*/ 278 h 338"/>
                <a:gd name="T8" fmla="*/ 1034 w 296"/>
                <a:gd name="T9" fmla="*/ 708 h 338"/>
                <a:gd name="T10" fmla="*/ 1279 w 296"/>
                <a:gd name="T11" fmla="*/ 1118 h 338"/>
                <a:gd name="T12" fmla="*/ 1289 w 296"/>
                <a:gd name="T13" fmla="*/ 1404 h 3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338">
                  <a:moveTo>
                    <a:pt x="279" y="304"/>
                  </a:moveTo>
                  <a:cubicBezTo>
                    <a:pt x="274" y="327"/>
                    <a:pt x="251" y="338"/>
                    <a:pt x="183" y="332"/>
                  </a:cubicBezTo>
                  <a:cubicBezTo>
                    <a:pt x="115" y="327"/>
                    <a:pt x="94" y="310"/>
                    <a:pt x="54" y="245"/>
                  </a:cubicBezTo>
                  <a:cubicBezTo>
                    <a:pt x="54" y="245"/>
                    <a:pt x="0" y="173"/>
                    <a:pt x="60" y="60"/>
                  </a:cubicBezTo>
                  <a:cubicBezTo>
                    <a:pt x="92" y="0"/>
                    <a:pt x="190" y="107"/>
                    <a:pt x="224" y="153"/>
                  </a:cubicBezTo>
                  <a:cubicBezTo>
                    <a:pt x="224" y="153"/>
                    <a:pt x="255" y="219"/>
                    <a:pt x="277" y="242"/>
                  </a:cubicBezTo>
                  <a:cubicBezTo>
                    <a:pt x="296" y="261"/>
                    <a:pt x="279" y="304"/>
                    <a:pt x="279" y="304"/>
                  </a:cubicBezTo>
                  <a:close/>
                </a:path>
              </a:pathLst>
            </a:custGeom>
            <a:solidFill>
              <a:srgbClr val="C199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572">
              <a:extLst>
                <a:ext uri="{FF2B5EF4-FFF2-40B4-BE49-F238E27FC236}">
                  <a16:creationId xmlns:a16="http://schemas.microsoft.com/office/drawing/2014/main" id="{44718D8B-135B-4801-8207-E0FC3F832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1522"/>
              <a:ext cx="493" cy="563"/>
            </a:xfrm>
            <a:custGeom>
              <a:avLst/>
              <a:gdLst>
                <a:gd name="T0" fmla="*/ 1289 w 296"/>
                <a:gd name="T1" fmla="*/ 1404 h 338"/>
                <a:gd name="T2" fmla="*/ 846 w 296"/>
                <a:gd name="T3" fmla="*/ 1534 h 338"/>
                <a:gd name="T4" fmla="*/ 250 w 296"/>
                <a:gd name="T5" fmla="*/ 1133 h 338"/>
                <a:gd name="T6" fmla="*/ 278 w 296"/>
                <a:gd name="T7" fmla="*/ 278 h 338"/>
                <a:gd name="T8" fmla="*/ 1034 w 296"/>
                <a:gd name="T9" fmla="*/ 708 h 338"/>
                <a:gd name="T10" fmla="*/ 1279 w 296"/>
                <a:gd name="T11" fmla="*/ 1118 h 338"/>
                <a:gd name="T12" fmla="*/ 1289 w 296"/>
                <a:gd name="T13" fmla="*/ 1404 h 3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338">
                  <a:moveTo>
                    <a:pt x="279" y="304"/>
                  </a:moveTo>
                  <a:cubicBezTo>
                    <a:pt x="274" y="327"/>
                    <a:pt x="251" y="338"/>
                    <a:pt x="183" y="332"/>
                  </a:cubicBezTo>
                  <a:cubicBezTo>
                    <a:pt x="115" y="327"/>
                    <a:pt x="94" y="310"/>
                    <a:pt x="54" y="245"/>
                  </a:cubicBezTo>
                  <a:cubicBezTo>
                    <a:pt x="54" y="245"/>
                    <a:pt x="0" y="173"/>
                    <a:pt x="60" y="60"/>
                  </a:cubicBezTo>
                  <a:cubicBezTo>
                    <a:pt x="92" y="0"/>
                    <a:pt x="190" y="107"/>
                    <a:pt x="224" y="153"/>
                  </a:cubicBezTo>
                  <a:cubicBezTo>
                    <a:pt x="224" y="153"/>
                    <a:pt x="255" y="219"/>
                    <a:pt x="277" y="242"/>
                  </a:cubicBezTo>
                  <a:cubicBezTo>
                    <a:pt x="296" y="261"/>
                    <a:pt x="279" y="304"/>
                    <a:pt x="279" y="304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573">
              <a:extLst>
                <a:ext uri="{FF2B5EF4-FFF2-40B4-BE49-F238E27FC236}">
                  <a16:creationId xmlns:a16="http://schemas.microsoft.com/office/drawing/2014/main" id="{0744142C-E5BD-4756-96E0-00AE41CF5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835"/>
              <a:ext cx="193" cy="275"/>
            </a:xfrm>
            <a:custGeom>
              <a:avLst/>
              <a:gdLst>
                <a:gd name="T0" fmla="*/ 534 w 116"/>
                <a:gd name="T1" fmla="*/ 0 h 165"/>
                <a:gd name="T2" fmla="*/ 484 w 116"/>
                <a:gd name="T3" fmla="*/ 97 h 165"/>
                <a:gd name="T4" fmla="*/ 409 w 116"/>
                <a:gd name="T5" fmla="*/ 245 h 165"/>
                <a:gd name="T6" fmla="*/ 216 w 116"/>
                <a:gd name="T7" fmla="*/ 450 h 165"/>
                <a:gd name="T8" fmla="*/ 166 w 116"/>
                <a:gd name="T9" fmla="*/ 592 h 165"/>
                <a:gd name="T10" fmla="*/ 70 w 116"/>
                <a:gd name="T11" fmla="*/ 620 h 165"/>
                <a:gd name="T12" fmla="*/ 13 w 116"/>
                <a:gd name="T13" fmla="*/ 763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65">
                  <a:moveTo>
                    <a:pt x="116" y="0"/>
                  </a:moveTo>
                  <a:cubicBezTo>
                    <a:pt x="114" y="7"/>
                    <a:pt x="108" y="14"/>
                    <a:pt x="105" y="21"/>
                  </a:cubicBezTo>
                  <a:cubicBezTo>
                    <a:pt x="101" y="33"/>
                    <a:pt x="99" y="46"/>
                    <a:pt x="89" y="53"/>
                  </a:cubicBezTo>
                  <a:cubicBezTo>
                    <a:pt x="72" y="65"/>
                    <a:pt x="45" y="71"/>
                    <a:pt x="47" y="97"/>
                  </a:cubicBezTo>
                  <a:cubicBezTo>
                    <a:pt x="48" y="113"/>
                    <a:pt x="52" y="118"/>
                    <a:pt x="36" y="128"/>
                  </a:cubicBezTo>
                  <a:cubicBezTo>
                    <a:pt x="29" y="132"/>
                    <a:pt x="22" y="130"/>
                    <a:pt x="15" y="134"/>
                  </a:cubicBezTo>
                  <a:cubicBezTo>
                    <a:pt x="4" y="140"/>
                    <a:pt x="0" y="154"/>
                    <a:pt x="3" y="165"/>
                  </a:cubicBezTo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574">
              <a:extLst>
                <a:ext uri="{FF2B5EF4-FFF2-40B4-BE49-F238E27FC236}">
                  <a16:creationId xmlns:a16="http://schemas.microsoft.com/office/drawing/2014/main" id="{20233D2B-B570-41B9-898B-2A9CE953B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2054"/>
              <a:ext cx="55" cy="46"/>
            </a:xfrm>
            <a:custGeom>
              <a:avLst/>
              <a:gdLst>
                <a:gd name="T0" fmla="*/ 105 w 33"/>
                <a:gd name="T1" fmla="*/ 118 h 28"/>
                <a:gd name="T2" fmla="*/ 22 w 33"/>
                <a:gd name="T3" fmla="*/ 54 h 28"/>
                <a:gd name="T4" fmla="*/ 153 w 33"/>
                <a:gd name="T5" fmla="*/ 6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23" y="27"/>
                  </a:moveTo>
                  <a:cubicBezTo>
                    <a:pt x="15" y="28"/>
                    <a:pt x="0" y="24"/>
                    <a:pt x="5" y="12"/>
                  </a:cubicBezTo>
                  <a:cubicBezTo>
                    <a:pt x="11" y="0"/>
                    <a:pt x="27" y="10"/>
                    <a:pt x="33" y="15"/>
                  </a:cubicBezTo>
                </a:path>
              </a:pathLst>
            </a:custGeom>
            <a:noFill/>
            <a:ln w="20638" cap="flat">
              <a:solidFill>
                <a:srgbClr val="C199B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575">
              <a:extLst>
                <a:ext uri="{FF2B5EF4-FFF2-40B4-BE49-F238E27FC236}">
                  <a16:creationId xmlns:a16="http://schemas.microsoft.com/office/drawing/2014/main" id="{DE8EBB66-85D7-493E-A088-C1BAD424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028"/>
              <a:ext cx="43" cy="42"/>
            </a:xfrm>
            <a:custGeom>
              <a:avLst/>
              <a:gdLst>
                <a:gd name="T0" fmla="*/ 46 w 26"/>
                <a:gd name="T1" fmla="*/ 111 h 25"/>
                <a:gd name="T2" fmla="*/ 28 w 26"/>
                <a:gd name="T3" fmla="*/ 22 h 25"/>
                <a:gd name="T4" fmla="*/ 117 w 26"/>
                <a:gd name="T5" fmla="*/ 1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10" y="23"/>
                  </a:moveTo>
                  <a:cubicBezTo>
                    <a:pt x="6" y="21"/>
                    <a:pt x="0" y="8"/>
                    <a:pt x="6" y="5"/>
                  </a:cubicBezTo>
                  <a:cubicBezTo>
                    <a:pt x="14" y="0"/>
                    <a:pt x="22" y="20"/>
                    <a:pt x="26" y="25"/>
                  </a:cubicBezTo>
                </a:path>
              </a:pathLst>
            </a:custGeom>
            <a:noFill/>
            <a:ln w="11113" cap="flat">
              <a:solidFill>
                <a:srgbClr val="C199B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576">
              <a:extLst>
                <a:ext uri="{FF2B5EF4-FFF2-40B4-BE49-F238E27FC236}">
                  <a16:creationId xmlns:a16="http://schemas.microsoft.com/office/drawing/2014/main" id="{213F1796-D5B5-4645-A16D-BAC156D5D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702"/>
              <a:ext cx="55" cy="75"/>
            </a:xfrm>
            <a:custGeom>
              <a:avLst/>
              <a:gdLst>
                <a:gd name="T0" fmla="*/ 153 w 33"/>
                <a:gd name="T1" fmla="*/ 0 h 45"/>
                <a:gd name="T2" fmla="*/ 105 w 33"/>
                <a:gd name="T3" fmla="*/ 208 h 45"/>
                <a:gd name="T4" fmla="*/ 153 w 33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5">
                  <a:moveTo>
                    <a:pt x="33" y="0"/>
                  </a:moveTo>
                  <a:cubicBezTo>
                    <a:pt x="33" y="0"/>
                    <a:pt x="0" y="11"/>
                    <a:pt x="23" y="45"/>
                  </a:cubicBezTo>
                  <a:cubicBezTo>
                    <a:pt x="23" y="45"/>
                    <a:pt x="9" y="20"/>
                    <a:pt x="33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577">
              <a:extLst>
                <a:ext uri="{FF2B5EF4-FFF2-40B4-BE49-F238E27FC236}">
                  <a16:creationId xmlns:a16="http://schemas.microsoft.com/office/drawing/2014/main" id="{92B7EEA9-12A5-449A-BE18-30975C3F1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405"/>
              <a:ext cx="72" cy="100"/>
            </a:xfrm>
            <a:custGeom>
              <a:avLst/>
              <a:gdLst>
                <a:gd name="T0" fmla="*/ 13 w 43"/>
                <a:gd name="T1" fmla="*/ 0 h 60"/>
                <a:gd name="T2" fmla="*/ 0 w 43"/>
                <a:gd name="T3" fmla="*/ 278 h 60"/>
                <a:gd name="T4" fmla="*/ 13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3" y="0"/>
                  </a:moveTo>
                  <a:cubicBezTo>
                    <a:pt x="3" y="0"/>
                    <a:pt x="29" y="31"/>
                    <a:pt x="0" y="60"/>
                  </a:cubicBezTo>
                  <a:cubicBezTo>
                    <a:pt x="0" y="60"/>
                    <a:pt x="43" y="33"/>
                    <a:pt x="3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578">
              <a:extLst>
                <a:ext uri="{FF2B5EF4-FFF2-40B4-BE49-F238E27FC236}">
                  <a16:creationId xmlns:a16="http://schemas.microsoft.com/office/drawing/2014/main" id="{02EE9384-23E5-4EE7-846A-BEA84140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052"/>
              <a:ext cx="187" cy="143"/>
            </a:xfrm>
            <a:custGeom>
              <a:avLst/>
              <a:gdLst>
                <a:gd name="T0" fmla="*/ 0 w 112"/>
                <a:gd name="T1" fmla="*/ 0 h 86"/>
                <a:gd name="T2" fmla="*/ 521 w 112"/>
                <a:gd name="T3" fmla="*/ 396 h 86"/>
                <a:gd name="T4" fmla="*/ 42 w 112"/>
                <a:gd name="T5" fmla="*/ 13 h 86"/>
                <a:gd name="T6" fmla="*/ 0 w 112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86">
                  <a:moveTo>
                    <a:pt x="0" y="0"/>
                  </a:moveTo>
                  <a:cubicBezTo>
                    <a:pt x="0" y="0"/>
                    <a:pt x="36" y="52"/>
                    <a:pt x="112" y="86"/>
                  </a:cubicBezTo>
                  <a:cubicBezTo>
                    <a:pt x="112" y="86"/>
                    <a:pt x="28" y="32"/>
                    <a:pt x="9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579">
              <a:extLst>
                <a:ext uri="{FF2B5EF4-FFF2-40B4-BE49-F238E27FC236}">
                  <a16:creationId xmlns:a16="http://schemas.microsoft.com/office/drawing/2014/main" id="{34D79CDB-10E4-4E4F-ACB0-C22261976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697"/>
              <a:ext cx="36" cy="165"/>
            </a:xfrm>
            <a:custGeom>
              <a:avLst/>
              <a:gdLst>
                <a:gd name="T0" fmla="*/ 21 w 22"/>
                <a:gd name="T1" fmla="*/ 0 h 99"/>
                <a:gd name="T2" fmla="*/ 43 w 22"/>
                <a:gd name="T3" fmla="*/ 195 h 99"/>
                <a:gd name="T4" fmla="*/ 62 w 22"/>
                <a:gd name="T5" fmla="*/ 458 h 99"/>
                <a:gd name="T6" fmla="*/ 62 w 22"/>
                <a:gd name="T7" fmla="*/ 195 h 99"/>
                <a:gd name="T8" fmla="*/ 21 w 22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9">
                  <a:moveTo>
                    <a:pt x="5" y="0"/>
                  </a:moveTo>
                  <a:cubicBezTo>
                    <a:pt x="5" y="0"/>
                    <a:pt x="19" y="17"/>
                    <a:pt x="10" y="42"/>
                  </a:cubicBezTo>
                  <a:cubicBezTo>
                    <a:pt x="0" y="68"/>
                    <a:pt x="14" y="99"/>
                    <a:pt x="14" y="99"/>
                  </a:cubicBezTo>
                  <a:cubicBezTo>
                    <a:pt x="14" y="99"/>
                    <a:pt x="6" y="67"/>
                    <a:pt x="14" y="42"/>
                  </a:cubicBezTo>
                  <a:cubicBezTo>
                    <a:pt x="22" y="1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580">
              <a:extLst>
                <a:ext uri="{FF2B5EF4-FFF2-40B4-BE49-F238E27FC236}">
                  <a16:creationId xmlns:a16="http://schemas.microsoft.com/office/drawing/2014/main" id="{AB5EEC12-D02A-4054-B266-C90E47860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412"/>
              <a:ext cx="37" cy="73"/>
            </a:xfrm>
            <a:custGeom>
              <a:avLst/>
              <a:gdLst>
                <a:gd name="T0" fmla="*/ 0 w 22"/>
                <a:gd name="T1" fmla="*/ 0 h 44"/>
                <a:gd name="T2" fmla="*/ 20 w 22"/>
                <a:gd name="T3" fmla="*/ 201 h 44"/>
                <a:gd name="T4" fmla="*/ 0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0" y="0"/>
                  </a:moveTo>
                  <a:cubicBezTo>
                    <a:pt x="0" y="0"/>
                    <a:pt x="19" y="25"/>
                    <a:pt x="4" y="44"/>
                  </a:cubicBezTo>
                  <a:cubicBezTo>
                    <a:pt x="4" y="44"/>
                    <a:pt x="22" y="2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581">
              <a:extLst>
                <a:ext uri="{FF2B5EF4-FFF2-40B4-BE49-F238E27FC236}">
                  <a16:creationId xmlns:a16="http://schemas.microsoft.com/office/drawing/2014/main" id="{D0764160-E917-4EFE-91DF-5D432832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2707"/>
              <a:ext cx="25" cy="47"/>
            </a:xfrm>
            <a:custGeom>
              <a:avLst/>
              <a:gdLst>
                <a:gd name="T0" fmla="*/ 70 w 15"/>
                <a:gd name="T1" fmla="*/ 0 h 28"/>
                <a:gd name="T2" fmla="*/ 28 w 15"/>
                <a:gd name="T3" fmla="*/ 133 h 28"/>
                <a:gd name="T4" fmla="*/ 70 w 15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8">
                  <a:moveTo>
                    <a:pt x="15" y="0"/>
                  </a:moveTo>
                  <a:cubicBezTo>
                    <a:pt x="15" y="0"/>
                    <a:pt x="0" y="12"/>
                    <a:pt x="6" y="28"/>
                  </a:cubicBezTo>
                  <a:cubicBezTo>
                    <a:pt x="6" y="28"/>
                    <a:pt x="3" y="1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582">
              <a:extLst>
                <a:ext uri="{FF2B5EF4-FFF2-40B4-BE49-F238E27FC236}">
                  <a16:creationId xmlns:a16="http://schemas.microsoft.com/office/drawing/2014/main" id="{D6CC180D-72A6-4C8B-B7C7-A8B1F280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677"/>
              <a:ext cx="15" cy="17"/>
            </a:xfrm>
            <a:custGeom>
              <a:avLst/>
              <a:gdLst>
                <a:gd name="T0" fmla="*/ 0 w 9"/>
                <a:gd name="T1" fmla="*/ 49 h 10"/>
                <a:gd name="T2" fmla="*/ 42 w 9"/>
                <a:gd name="T3" fmla="*/ 41 h 10"/>
                <a:gd name="T4" fmla="*/ 0 w 9"/>
                <a:gd name="T5" fmla="*/ 4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0" y="10"/>
                    <a:pt x="5" y="4"/>
                    <a:pt x="9" y="8"/>
                  </a:cubicBezTo>
                  <a:cubicBezTo>
                    <a:pt x="9" y="8"/>
                    <a:pt x="5" y="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583">
              <a:extLst>
                <a:ext uri="{FF2B5EF4-FFF2-40B4-BE49-F238E27FC236}">
                  <a16:creationId xmlns:a16="http://schemas.microsoft.com/office/drawing/2014/main" id="{FF7488FF-86D4-4FDA-BC86-142E7B5FC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939"/>
              <a:ext cx="29" cy="85"/>
            </a:xfrm>
            <a:custGeom>
              <a:avLst/>
              <a:gdLst>
                <a:gd name="T0" fmla="*/ 20 w 17"/>
                <a:gd name="T1" fmla="*/ 0 h 51"/>
                <a:gd name="T2" fmla="*/ 84 w 17"/>
                <a:gd name="T3" fmla="*/ 237 h 51"/>
                <a:gd name="T4" fmla="*/ 20 w 1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1">
                  <a:moveTo>
                    <a:pt x="4" y="0"/>
                  </a:moveTo>
                  <a:cubicBezTo>
                    <a:pt x="4" y="0"/>
                    <a:pt x="0" y="31"/>
                    <a:pt x="17" y="51"/>
                  </a:cubicBezTo>
                  <a:cubicBezTo>
                    <a:pt x="17" y="51"/>
                    <a:pt x="3" y="25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584">
              <a:extLst>
                <a:ext uri="{FF2B5EF4-FFF2-40B4-BE49-F238E27FC236}">
                  <a16:creationId xmlns:a16="http://schemas.microsoft.com/office/drawing/2014/main" id="{6F9851C6-D806-47FB-A2AC-CA69F451E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3072"/>
              <a:ext cx="30" cy="33"/>
            </a:xfrm>
            <a:custGeom>
              <a:avLst/>
              <a:gdLst>
                <a:gd name="T0" fmla="*/ 83 w 18"/>
                <a:gd name="T1" fmla="*/ 35 h 20"/>
                <a:gd name="T2" fmla="*/ 28 w 18"/>
                <a:gd name="T3" fmla="*/ 89 h 20"/>
                <a:gd name="T4" fmla="*/ 83 w 18"/>
                <a:gd name="T5" fmla="*/ 3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5" y="3"/>
                    <a:pt x="6" y="20"/>
                  </a:cubicBezTo>
                  <a:cubicBezTo>
                    <a:pt x="6" y="20"/>
                    <a:pt x="0" y="0"/>
                    <a:pt x="1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585">
              <a:extLst>
                <a:ext uri="{FF2B5EF4-FFF2-40B4-BE49-F238E27FC236}">
                  <a16:creationId xmlns:a16="http://schemas.microsoft.com/office/drawing/2014/main" id="{1D1AB3A5-715A-47AA-AAB2-EA5B5F16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3116"/>
              <a:ext cx="71" cy="35"/>
            </a:xfrm>
            <a:custGeom>
              <a:avLst/>
              <a:gdLst>
                <a:gd name="T0" fmla="*/ 0 w 43"/>
                <a:gd name="T1" fmla="*/ 5 h 21"/>
                <a:gd name="T2" fmla="*/ 193 w 43"/>
                <a:gd name="T3" fmla="*/ 97 h 21"/>
                <a:gd name="T4" fmla="*/ 0 w 43"/>
                <a:gd name="T5" fmla="*/ 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1">
                  <a:moveTo>
                    <a:pt x="0" y="1"/>
                  </a:moveTo>
                  <a:cubicBezTo>
                    <a:pt x="0" y="1"/>
                    <a:pt x="24" y="0"/>
                    <a:pt x="43" y="21"/>
                  </a:cubicBezTo>
                  <a:cubicBezTo>
                    <a:pt x="43" y="2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586">
              <a:extLst>
                <a:ext uri="{FF2B5EF4-FFF2-40B4-BE49-F238E27FC236}">
                  <a16:creationId xmlns:a16="http://schemas.microsoft.com/office/drawing/2014/main" id="{1075708B-C9DD-4166-B4E7-74FA8C490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3241"/>
              <a:ext cx="97" cy="33"/>
            </a:xfrm>
            <a:custGeom>
              <a:avLst/>
              <a:gdLst>
                <a:gd name="T0" fmla="*/ 271 w 58"/>
                <a:gd name="T1" fmla="*/ 0 h 20"/>
                <a:gd name="T2" fmla="*/ 0 w 58"/>
                <a:gd name="T3" fmla="*/ 89 h 20"/>
                <a:gd name="T4" fmla="*/ 271 w 5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0">
                  <a:moveTo>
                    <a:pt x="58" y="0"/>
                  </a:moveTo>
                  <a:cubicBezTo>
                    <a:pt x="58" y="0"/>
                    <a:pt x="43" y="15"/>
                    <a:pt x="0" y="20"/>
                  </a:cubicBezTo>
                  <a:cubicBezTo>
                    <a:pt x="0" y="20"/>
                    <a:pt x="39" y="20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587">
              <a:extLst>
                <a:ext uri="{FF2B5EF4-FFF2-40B4-BE49-F238E27FC236}">
                  <a16:creationId xmlns:a16="http://schemas.microsoft.com/office/drawing/2014/main" id="{CBC2603E-CD22-4629-9A09-E7BFD59C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797"/>
              <a:ext cx="55" cy="30"/>
            </a:xfrm>
            <a:custGeom>
              <a:avLst/>
              <a:gdLst>
                <a:gd name="T0" fmla="*/ 0 w 33"/>
                <a:gd name="T1" fmla="*/ 28 h 18"/>
                <a:gd name="T2" fmla="*/ 153 w 33"/>
                <a:gd name="T3" fmla="*/ 83 h 18"/>
                <a:gd name="T4" fmla="*/ 0 w 33"/>
                <a:gd name="T5" fmla="*/ 2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8">
                  <a:moveTo>
                    <a:pt x="0" y="6"/>
                  </a:moveTo>
                  <a:cubicBezTo>
                    <a:pt x="0" y="6"/>
                    <a:pt x="16" y="0"/>
                    <a:pt x="33" y="18"/>
                  </a:cubicBezTo>
                  <a:cubicBezTo>
                    <a:pt x="33" y="18"/>
                    <a:pt x="21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588">
              <a:extLst>
                <a:ext uri="{FF2B5EF4-FFF2-40B4-BE49-F238E27FC236}">
                  <a16:creationId xmlns:a16="http://schemas.microsoft.com/office/drawing/2014/main" id="{6D975950-7FC7-47FA-869A-F329A68C9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2769"/>
              <a:ext cx="45" cy="50"/>
            </a:xfrm>
            <a:custGeom>
              <a:avLst/>
              <a:gdLst>
                <a:gd name="T0" fmla="*/ 0 w 27"/>
                <a:gd name="T1" fmla="*/ 0 h 30"/>
                <a:gd name="T2" fmla="*/ 125 w 27"/>
                <a:gd name="T3" fmla="*/ 138 h 30"/>
                <a:gd name="T4" fmla="*/ 0 w 2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589">
              <a:extLst>
                <a:ext uri="{FF2B5EF4-FFF2-40B4-BE49-F238E27FC236}">
                  <a16:creationId xmlns:a16="http://schemas.microsoft.com/office/drawing/2014/main" id="{765722E1-73DF-49D2-8BC2-990CE43A3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245"/>
              <a:ext cx="83" cy="102"/>
            </a:xfrm>
            <a:custGeom>
              <a:avLst/>
              <a:gdLst>
                <a:gd name="T0" fmla="*/ 229 w 50"/>
                <a:gd name="T1" fmla="*/ 0 h 61"/>
                <a:gd name="T2" fmla="*/ 0 w 50"/>
                <a:gd name="T3" fmla="*/ 286 h 61"/>
                <a:gd name="T4" fmla="*/ 229 w 50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50" y="0"/>
                  </a:moveTo>
                  <a:cubicBezTo>
                    <a:pt x="50" y="0"/>
                    <a:pt x="42" y="33"/>
                    <a:pt x="0" y="61"/>
                  </a:cubicBezTo>
                  <a:cubicBezTo>
                    <a:pt x="0" y="61"/>
                    <a:pt x="39" y="45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590">
              <a:extLst>
                <a:ext uri="{FF2B5EF4-FFF2-40B4-BE49-F238E27FC236}">
                  <a16:creationId xmlns:a16="http://schemas.microsoft.com/office/drawing/2014/main" id="{E8F103CB-7070-43EA-B9F6-9CA362B41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477"/>
              <a:ext cx="42" cy="45"/>
            </a:xfrm>
            <a:custGeom>
              <a:avLst/>
              <a:gdLst>
                <a:gd name="T0" fmla="*/ 0 w 25"/>
                <a:gd name="T1" fmla="*/ 0 h 27"/>
                <a:gd name="T2" fmla="*/ 119 w 25"/>
                <a:gd name="T3" fmla="*/ 125 h 27"/>
                <a:gd name="T4" fmla="*/ 0 w 2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cubicBezTo>
                    <a:pt x="0" y="0"/>
                    <a:pt x="19" y="8"/>
                    <a:pt x="25" y="27"/>
                  </a:cubicBezTo>
                  <a:cubicBezTo>
                    <a:pt x="25" y="27"/>
                    <a:pt x="24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591">
              <a:extLst>
                <a:ext uri="{FF2B5EF4-FFF2-40B4-BE49-F238E27FC236}">
                  <a16:creationId xmlns:a16="http://schemas.microsoft.com/office/drawing/2014/main" id="{E141304B-AF65-473F-A5F4-7E736716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2062"/>
              <a:ext cx="117" cy="100"/>
            </a:xfrm>
            <a:custGeom>
              <a:avLst/>
              <a:gdLst>
                <a:gd name="T0" fmla="*/ 0 w 70"/>
                <a:gd name="T1" fmla="*/ 0 h 60"/>
                <a:gd name="T2" fmla="*/ 328 w 70"/>
                <a:gd name="T3" fmla="*/ 278 h 60"/>
                <a:gd name="T4" fmla="*/ 0 w 70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60">
                  <a:moveTo>
                    <a:pt x="0" y="0"/>
                  </a:moveTo>
                  <a:cubicBezTo>
                    <a:pt x="0" y="0"/>
                    <a:pt x="36" y="41"/>
                    <a:pt x="70" y="60"/>
                  </a:cubicBezTo>
                  <a:cubicBezTo>
                    <a:pt x="70" y="60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592">
              <a:extLst>
                <a:ext uri="{FF2B5EF4-FFF2-40B4-BE49-F238E27FC236}">
                  <a16:creationId xmlns:a16="http://schemas.microsoft.com/office/drawing/2014/main" id="{B745514D-200A-409F-91FC-4555E2344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322"/>
              <a:ext cx="27" cy="75"/>
            </a:xfrm>
            <a:custGeom>
              <a:avLst/>
              <a:gdLst>
                <a:gd name="T0" fmla="*/ 78 w 16"/>
                <a:gd name="T1" fmla="*/ 0 h 45"/>
                <a:gd name="T2" fmla="*/ 62 w 16"/>
                <a:gd name="T3" fmla="*/ 208 h 45"/>
                <a:gd name="T4" fmla="*/ 78 w 1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6" y="0"/>
                    <a:pt x="0" y="19"/>
                    <a:pt x="13" y="45"/>
                  </a:cubicBezTo>
                  <a:cubicBezTo>
                    <a:pt x="13" y="45"/>
                    <a:pt x="2" y="26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593">
              <a:extLst>
                <a:ext uri="{FF2B5EF4-FFF2-40B4-BE49-F238E27FC236}">
                  <a16:creationId xmlns:a16="http://schemas.microsoft.com/office/drawing/2014/main" id="{05945B6D-2EE9-4DFF-93D9-0F974FC1D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452"/>
              <a:ext cx="47" cy="30"/>
            </a:xfrm>
            <a:custGeom>
              <a:avLst/>
              <a:gdLst>
                <a:gd name="T0" fmla="*/ 0 w 28"/>
                <a:gd name="T1" fmla="*/ 0 h 18"/>
                <a:gd name="T2" fmla="*/ 133 w 28"/>
                <a:gd name="T3" fmla="*/ 83 h 18"/>
                <a:gd name="T4" fmla="*/ 0 w 28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8">
                  <a:moveTo>
                    <a:pt x="0" y="0"/>
                  </a:moveTo>
                  <a:cubicBezTo>
                    <a:pt x="0" y="0"/>
                    <a:pt x="17" y="2"/>
                    <a:pt x="28" y="18"/>
                  </a:cubicBezTo>
                  <a:cubicBezTo>
                    <a:pt x="28" y="18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594">
              <a:extLst>
                <a:ext uri="{FF2B5EF4-FFF2-40B4-BE49-F238E27FC236}">
                  <a16:creationId xmlns:a16="http://schemas.microsoft.com/office/drawing/2014/main" id="{06A00375-6E39-4675-9451-5AC636FE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540"/>
              <a:ext cx="21" cy="70"/>
            </a:xfrm>
            <a:custGeom>
              <a:avLst/>
              <a:gdLst>
                <a:gd name="T0" fmla="*/ 55 w 13"/>
                <a:gd name="T1" fmla="*/ 0 h 42"/>
                <a:gd name="T2" fmla="*/ 0 w 13"/>
                <a:gd name="T3" fmla="*/ 195 h 42"/>
                <a:gd name="T4" fmla="*/ 55 w 13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2">
                  <a:moveTo>
                    <a:pt x="13" y="0"/>
                  </a:moveTo>
                  <a:cubicBezTo>
                    <a:pt x="13" y="0"/>
                    <a:pt x="1" y="21"/>
                    <a:pt x="0" y="42"/>
                  </a:cubicBezTo>
                  <a:cubicBezTo>
                    <a:pt x="0" y="42"/>
                    <a:pt x="5" y="11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595">
              <a:extLst>
                <a:ext uri="{FF2B5EF4-FFF2-40B4-BE49-F238E27FC236}">
                  <a16:creationId xmlns:a16="http://schemas.microsoft.com/office/drawing/2014/main" id="{9A46D311-8C7F-47C4-BFA8-A63700F7C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725"/>
              <a:ext cx="18" cy="125"/>
            </a:xfrm>
            <a:custGeom>
              <a:avLst/>
              <a:gdLst>
                <a:gd name="T0" fmla="*/ 34 w 11"/>
                <a:gd name="T1" fmla="*/ 0 h 75"/>
                <a:gd name="T2" fmla="*/ 21 w 11"/>
                <a:gd name="T3" fmla="*/ 125 h 75"/>
                <a:gd name="T4" fmla="*/ 26 w 11"/>
                <a:gd name="T5" fmla="*/ 347 h 75"/>
                <a:gd name="T6" fmla="*/ 26 w 11"/>
                <a:gd name="T7" fmla="*/ 158 h 75"/>
                <a:gd name="T8" fmla="*/ 34 w 11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5">
                  <a:moveTo>
                    <a:pt x="8" y="0"/>
                  </a:moveTo>
                  <a:cubicBezTo>
                    <a:pt x="8" y="0"/>
                    <a:pt x="9" y="13"/>
                    <a:pt x="5" y="27"/>
                  </a:cubicBezTo>
                  <a:cubicBezTo>
                    <a:pt x="0" y="46"/>
                    <a:pt x="6" y="75"/>
                    <a:pt x="6" y="75"/>
                  </a:cubicBezTo>
                  <a:cubicBezTo>
                    <a:pt x="6" y="75"/>
                    <a:pt x="3" y="43"/>
                    <a:pt x="6" y="34"/>
                  </a:cubicBezTo>
                  <a:cubicBezTo>
                    <a:pt x="11" y="13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596">
              <a:extLst>
                <a:ext uri="{FF2B5EF4-FFF2-40B4-BE49-F238E27FC236}">
                  <a16:creationId xmlns:a16="http://schemas.microsoft.com/office/drawing/2014/main" id="{CD43FA0D-9B0D-4797-9A77-400389921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3065"/>
              <a:ext cx="22" cy="44"/>
            </a:xfrm>
            <a:custGeom>
              <a:avLst/>
              <a:gdLst>
                <a:gd name="T0" fmla="*/ 63 w 13"/>
                <a:gd name="T1" fmla="*/ 0 h 26"/>
                <a:gd name="T2" fmla="*/ 0 w 13"/>
                <a:gd name="T3" fmla="*/ 125 h 26"/>
                <a:gd name="T4" fmla="*/ 63 w 13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6">
                  <a:moveTo>
                    <a:pt x="13" y="0"/>
                  </a:moveTo>
                  <a:cubicBezTo>
                    <a:pt x="13" y="0"/>
                    <a:pt x="0" y="8"/>
                    <a:pt x="0" y="26"/>
                  </a:cubicBezTo>
                  <a:cubicBezTo>
                    <a:pt x="0" y="26"/>
                    <a:pt x="5" y="5"/>
                    <a:pt x="13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597">
              <a:extLst>
                <a:ext uri="{FF2B5EF4-FFF2-40B4-BE49-F238E27FC236}">
                  <a16:creationId xmlns:a16="http://schemas.microsoft.com/office/drawing/2014/main" id="{A1FB264F-ACCF-4D99-B870-1F6C96E78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3194"/>
              <a:ext cx="25" cy="65"/>
            </a:xfrm>
            <a:custGeom>
              <a:avLst/>
              <a:gdLst>
                <a:gd name="T0" fmla="*/ 0 w 15"/>
                <a:gd name="T1" fmla="*/ 0 h 39"/>
                <a:gd name="T2" fmla="*/ 62 w 15"/>
                <a:gd name="T3" fmla="*/ 180 h 39"/>
                <a:gd name="T4" fmla="*/ 0 w 15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9">
                  <a:moveTo>
                    <a:pt x="0" y="0"/>
                  </a:moveTo>
                  <a:cubicBezTo>
                    <a:pt x="0" y="0"/>
                    <a:pt x="12" y="14"/>
                    <a:pt x="13" y="39"/>
                  </a:cubicBezTo>
                  <a:cubicBezTo>
                    <a:pt x="13" y="39"/>
                    <a:pt x="15" y="16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598">
              <a:extLst>
                <a:ext uri="{FF2B5EF4-FFF2-40B4-BE49-F238E27FC236}">
                  <a16:creationId xmlns:a16="http://schemas.microsoft.com/office/drawing/2014/main" id="{62003CA9-FB21-4ACC-91BF-278AD9E0B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3010"/>
              <a:ext cx="60" cy="102"/>
            </a:xfrm>
            <a:custGeom>
              <a:avLst/>
              <a:gdLst>
                <a:gd name="T0" fmla="*/ 0 w 36"/>
                <a:gd name="T1" fmla="*/ 0 h 61"/>
                <a:gd name="T2" fmla="*/ 167 w 36"/>
                <a:gd name="T3" fmla="*/ 286 h 61"/>
                <a:gd name="T4" fmla="*/ 0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0" y="0"/>
                  </a:moveTo>
                  <a:cubicBezTo>
                    <a:pt x="0" y="0"/>
                    <a:pt x="9" y="30"/>
                    <a:pt x="36" y="61"/>
                  </a:cubicBezTo>
                  <a:cubicBezTo>
                    <a:pt x="36" y="61"/>
                    <a:pt x="6" y="20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599">
              <a:extLst>
                <a:ext uri="{FF2B5EF4-FFF2-40B4-BE49-F238E27FC236}">
                  <a16:creationId xmlns:a16="http://schemas.microsoft.com/office/drawing/2014/main" id="{36B8F582-5AE9-4E44-8A6A-E014F271D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594"/>
              <a:ext cx="35" cy="18"/>
            </a:xfrm>
            <a:custGeom>
              <a:avLst/>
              <a:gdLst>
                <a:gd name="T0" fmla="*/ 0 w 21"/>
                <a:gd name="T1" fmla="*/ 0 h 11"/>
                <a:gd name="T2" fmla="*/ 97 w 21"/>
                <a:gd name="T3" fmla="*/ 5 h 11"/>
                <a:gd name="T4" fmla="*/ 0 w 2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cubicBezTo>
                    <a:pt x="0" y="0"/>
                    <a:pt x="8" y="11"/>
                    <a:pt x="21" y="1"/>
                  </a:cubicBezTo>
                  <a:cubicBezTo>
                    <a:pt x="21" y="1"/>
                    <a:pt x="12" y="8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600">
              <a:extLst>
                <a:ext uri="{FF2B5EF4-FFF2-40B4-BE49-F238E27FC236}">
                  <a16:creationId xmlns:a16="http://schemas.microsoft.com/office/drawing/2014/main" id="{7BCE8A2E-368F-4615-961A-1F2B28146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2925"/>
              <a:ext cx="20" cy="67"/>
            </a:xfrm>
            <a:custGeom>
              <a:avLst/>
              <a:gdLst>
                <a:gd name="T0" fmla="*/ 0 w 12"/>
                <a:gd name="T1" fmla="*/ 0 h 40"/>
                <a:gd name="T2" fmla="*/ 55 w 12"/>
                <a:gd name="T3" fmla="*/ 188 h 40"/>
                <a:gd name="T4" fmla="*/ 0 w 12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0">
                  <a:moveTo>
                    <a:pt x="0" y="0"/>
                  </a:moveTo>
                  <a:cubicBezTo>
                    <a:pt x="0" y="0"/>
                    <a:pt x="6" y="33"/>
                    <a:pt x="12" y="40"/>
                  </a:cubicBezTo>
                  <a:cubicBezTo>
                    <a:pt x="12" y="40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FBFB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601">
              <a:extLst>
                <a:ext uri="{FF2B5EF4-FFF2-40B4-BE49-F238E27FC236}">
                  <a16:creationId xmlns:a16="http://schemas.microsoft.com/office/drawing/2014/main" id="{B62E48C6-7E37-4E76-A2FD-D3AF73A5C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80"/>
              <a:ext cx="292" cy="367"/>
            </a:xfrm>
            <a:custGeom>
              <a:avLst/>
              <a:gdLst>
                <a:gd name="T0" fmla="*/ 167 w 175"/>
                <a:gd name="T1" fmla="*/ 50 h 220"/>
                <a:gd name="T2" fmla="*/ 42 w 175"/>
                <a:gd name="T3" fmla="*/ 70 h 220"/>
                <a:gd name="T4" fmla="*/ 33 w 175"/>
                <a:gd name="T5" fmla="*/ 279 h 220"/>
                <a:gd name="T6" fmla="*/ 138 w 175"/>
                <a:gd name="T7" fmla="*/ 751 h 220"/>
                <a:gd name="T8" fmla="*/ 729 w 175"/>
                <a:gd name="T9" fmla="*/ 776 h 220"/>
                <a:gd name="T10" fmla="*/ 399 w 175"/>
                <a:gd name="T11" fmla="*/ 666 h 220"/>
                <a:gd name="T12" fmla="*/ 105 w 175"/>
                <a:gd name="T13" fmla="*/ 390 h 220"/>
                <a:gd name="T14" fmla="*/ 138 w 175"/>
                <a:gd name="T15" fmla="*/ 162 h 220"/>
                <a:gd name="T16" fmla="*/ 159 w 175"/>
                <a:gd name="T17" fmla="*/ 37 h 2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5" h="220">
                  <a:moveTo>
                    <a:pt x="36" y="11"/>
                  </a:moveTo>
                  <a:cubicBezTo>
                    <a:pt x="28" y="0"/>
                    <a:pt x="14" y="5"/>
                    <a:pt x="9" y="15"/>
                  </a:cubicBezTo>
                  <a:cubicBezTo>
                    <a:pt x="3" y="27"/>
                    <a:pt x="7" y="47"/>
                    <a:pt x="7" y="60"/>
                  </a:cubicBezTo>
                  <a:cubicBezTo>
                    <a:pt x="5" y="98"/>
                    <a:pt x="0" y="134"/>
                    <a:pt x="30" y="162"/>
                  </a:cubicBezTo>
                  <a:cubicBezTo>
                    <a:pt x="46" y="177"/>
                    <a:pt x="175" y="220"/>
                    <a:pt x="157" y="167"/>
                  </a:cubicBezTo>
                  <a:cubicBezTo>
                    <a:pt x="148" y="141"/>
                    <a:pt x="105" y="149"/>
                    <a:pt x="86" y="143"/>
                  </a:cubicBezTo>
                  <a:cubicBezTo>
                    <a:pt x="54" y="134"/>
                    <a:pt x="29" y="118"/>
                    <a:pt x="23" y="84"/>
                  </a:cubicBezTo>
                  <a:cubicBezTo>
                    <a:pt x="19" y="67"/>
                    <a:pt x="22" y="50"/>
                    <a:pt x="30" y="35"/>
                  </a:cubicBezTo>
                  <a:cubicBezTo>
                    <a:pt x="35" y="25"/>
                    <a:pt x="41" y="19"/>
                    <a:pt x="34" y="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602">
              <a:extLst>
                <a:ext uri="{FF2B5EF4-FFF2-40B4-BE49-F238E27FC236}">
                  <a16:creationId xmlns:a16="http://schemas.microsoft.com/office/drawing/2014/main" id="{FD792834-639A-4364-97FA-07B2A3150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938"/>
              <a:ext cx="210" cy="119"/>
            </a:xfrm>
            <a:custGeom>
              <a:avLst/>
              <a:gdLst>
                <a:gd name="T0" fmla="*/ 467 w 126"/>
                <a:gd name="T1" fmla="*/ 42 h 71"/>
                <a:gd name="T2" fmla="*/ 445 w 126"/>
                <a:gd name="T3" fmla="*/ 183 h 71"/>
                <a:gd name="T4" fmla="*/ 255 w 126"/>
                <a:gd name="T5" fmla="*/ 216 h 71"/>
                <a:gd name="T6" fmla="*/ 147 w 126"/>
                <a:gd name="T7" fmla="*/ 194 h 71"/>
                <a:gd name="T8" fmla="*/ 8 w 126"/>
                <a:gd name="T9" fmla="*/ 225 h 71"/>
                <a:gd name="T10" fmla="*/ 263 w 126"/>
                <a:gd name="T11" fmla="*/ 307 h 71"/>
                <a:gd name="T12" fmla="*/ 395 w 126"/>
                <a:gd name="T13" fmla="*/ 320 h 71"/>
                <a:gd name="T14" fmla="*/ 508 w 126"/>
                <a:gd name="T15" fmla="*/ 325 h 71"/>
                <a:gd name="T16" fmla="*/ 563 w 126"/>
                <a:gd name="T17" fmla="*/ 137 h 71"/>
                <a:gd name="T18" fmla="*/ 508 w 126"/>
                <a:gd name="T19" fmla="*/ 13 h 71"/>
                <a:gd name="T20" fmla="*/ 467 w 126"/>
                <a:gd name="T21" fmla="*/ 42 h 71"/>
                <a:gd name="T22" fmla="*/ 467 w 126"/>
                <a:gd name="T23" fmla="*/ 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71">
                  <a:moveTo>
                    <a:pt x="101" y="9"/>
                  </a:moveTo>
                  <a:cubicBezTo>
                    <a:pt x="105" y="19"/>
                    <a:pt x="105" y="33"/>
                    <a:pt x="96" y="39"/>
                  </a:cubicBezTo>
                  <a:cubicBezTo>
                    <a:pt x="84" y="49"/>
                    <a:pt x="69" y="47"/>
                    <a:pt x="55" y="46"/>
                  </a:cubicBezTo>
                  <a:cubicBezTo>
                    <a:pt x="47" y="45"/>
                    <a:pt x="40" y="42"/>
                    <a:pt x="32" y="41"/>
                  </a:cubicBezTo>
                  <a:cubicBezTo>
                    <a:pt x="25" y="40"/>
                    <a:pt x="4" y="38"/>
                    <a:pt x="2" y="48"/>
                  </a:cubicBezTo>
                  <a:cubicBezTo>
                    <a:pt x="0" y="62"/>
                    <a:pt x="48" y="63"/>
                    <a:pt x="57" y="65"/>
                  </a:cubicBezTo>
                  <a:cubicBezTo>
                    <a:pt x="66" y="66"/>
                    <a:pt x="75" y="67"/>
                    <a:pt x="85" y="68"/>
                  </a:cubicBezTo>
                  <a:cubicBezTo>
                    <a:pt x="92" y="69"/>
                    <a:pt x="102" y="71"/>
                    <a:pt x="110" y="69"/>
                  </a:cubicBezTo>
                  <a:cubicBezTo>
                    <a:pt x="126" y="65"/>
                    <a:pt x="124" y="41"/>
                    <a:pt x="122" y="29"/>
                  </a:cubicBezTo>
                  <a:cubicBezTo>
                    <a:pt x="121" y="21"/>
                    <a:pt x="118" y="7"/>
                    <a:pt x="110" y="3"/>
                  </a:cubicBezTo>
                  <a:cubicBezTo>
                    <a:pt x="105" y="0"/>
                    <a:pt x="100" y="3"/>
                    <a:pt x="101" y="9"/>
                  </a:cubicBezTo>
                  <a:cubicBezTo>
                    <a:pt x="101" y="9"/>
                    <a:pt x="101" y="10"/>
                    <a:pt x="101" y="10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03">
              <a:extLst>
                <a:ext uri="{FF2B5EF4-FFF2-40B4-BE49-F238E27FC236}">
                  <a16:creationId xmlns:a16="http://schemas.microsoft.com/office/drawing/2014/main" id="{F279DB97-1CDE-4512-8EE1-55EF5B92A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1605"/>
              <a:ext cx="137" cy="217"/>
            </a:xfrm>
            <a:custGeom>
              <a:avLst/>
              <a:gdLst>
                <a:gd name="T0" fmla="*/ 307 w 82"/>
                <a:gd name="T1" fmla="*/ 47 h 130"/>
                <a:gd name="T2" fmla="*/ 234 w 82"/>
                <a:gd name="T3" fmla="*/ 5 h 130"/>
                <a:gd name="T4" fmla="*/ 159 w 82"/>
                <a:gd name="T5" fmla="*/ 37 h 130"/>
                <a:gd name="T6" fmla="*/ 50 w 82"/>
                <a:gd name="T7" fmla="*/ 229 h 130"/>
                <a:gd name="T8" fmla="*/ 22 w 82"/>
                <a:gd name="T9" fmla="*/ 499 h 130"/>
                <a:gd name="T10" fmla="*/ 104 w 82"/>
                <a:gd name="T11" fmla="*/ 396 h 130"/>
                <a:gd name="T12" fmla="*/ 140 w 82"/>
                <a:gd name="T13" fmla="*/ 257 h 130"/>
                <a:gd name="T14" fmla="*/ 195 w 82"/>
                <a:gd name="T15" fmla="*/ 154 h 130"/>
                <a:gd name="T16" fmla="*/ 284 w 82"/>
                <a:gd name="T17" fmla="*/ 134 h 130"/>
                <a:gd name="T18" fmla="*/ 346 w 82"/>
                <a:gd name="T19" fmla="*/ 154 h 130"/>
                <a:gd name="T20" fmla="*/ 361 w 82"/>
                <a:gd name="T21" fmla="*/ 78 h 130"/>
                <a:gd name="T22" fmla="*/ 304 w 82"/>
                <a:gd name="T23" fmla="*/ 4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130">
                  <a:moveTo>
                    <a:pt x="66" y="10"/>
                  </a:moveTo>
                  <a:cubicBezTo>
                    <a:pt x="62" y="7"/>
                    <a:pt x="56" y="3"/>
                    <a:pt x="50" y="1"/>
                  </a:cubicBezTo>
                  <a:cubicBezTo>
                    <a:pt x="42" y="0"/>
                    <a:pt x="40" y="3"/>
                    <a:pt x="34" y="8"/>
                  </a:cubicBezTo>
                  <a:cubicBezTo>
                    <a:pt x="22" y="20"/>
                    <a:pt x="16" y="33"/>
                    <a:pt x="11" y="49"/>
                  </a:cubicBezTo>
                  <a:cubicBezTo>
                    <a:pt x="7" y="66"/>
                    <a:pt x="0" y="91"/>
                    <a:pt x="5" y="107"/>
                  </a:cubicBezTo>
                  <a:cubicBezTo>
                    <a:pt x="13" y="130"/>
                    <a:pt x="21" y="91"/>
                    <a:pt x="22" y="85"/>
                  </a:cubicBezTo>
                  <a:cubicBezTo>
                    <a:pt x="24" y="75"/>
                    <a:pt x="27" y="64"/>
                    <a:pt x="30" y="55"/>
                  </a:cubicBezTo>
                  <a:cubicBezTo>
                    <a:pt x="33" y="47"/>
                    <a:pt x="35" y="38"/>
                    <a:pt x="42" y="33"/>
                  </a:cubicBezTo>
                  <a:cubicBezTo>
                    <a:pt x="47" y="30"/>
                    <a:pt x="55" y="29"/>
                    <a:pt x="61" y="29"/>
                  </a:cubicBezTo>
                  <a:cubicBezTo>
                    <a:pt x="65" y="29"/>
                    <a:pt x="70" y="33"/>
                    <a:pt x="74" y="33"/>
                  </a:cubicBezTo>
                  <a:cubicBezTo>
                    <a:pt x="82" y="32"/>
                    <a:pt x="80" y="22"/>
                    <a:pt x="77" y="17"/>
                  </a:cubicBezTo>
                  <a:cubicBezTo>
                    <a:pt x="74" y="12"/>
                    <a:pt x="70" y="10"/>
                    <a:pt x="65" y="9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604">
              <a:extLst>
                <a:ext uri="{FF2B5EF4-FFF2-40B4-BE49-F238E27FC236}">
                  <a16:creationId xmlns:a16="http://schemas.microsoft.com/office/drawing/2014/main" id="{2BC2BC46-9668-4301-B73E-B8F92D14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760"/>
              <a:ext cx="223" cy="305"/>
            </a:xfrm>
            <a:custGeom>
              <a:avLst/>
              <a:gdLst>
                <a:gd name="T0" fmla="*/ 33 w 134"/>
                <a:gd name="T1" fmla="*/ 0 h 183"/>
                <a:gd name="T2" fmla="*/ 88 w 134"/>
                <a:gd name="T3" fmla="*/ 388 h 183"/>
                <a:gd name="T4" fmla="*/ 617 w 134"/>
                <a:gd name="T5" fmla="*/ 847 h 183"/>
                <a:gd name="T6" fmla="*/ 213 w 134"/>
                <a:gd name="T7" fmla="*/ 575 h 183"/>
                <a:gd name="T8" fmla="*/ 33 w 134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83">
                  <a:moveTo>
                    <a:pt x="7" y="0"/>
                  </a:moveTo>
                  <a:cubicBezTo>
                    <a:pt x="7" y="0"/>
                    <a:pt x="0" y="45"/>
                    <a:pt x="19" y="84"/>
                  </a:cubicBezTo>
                  <a:cubicBezTo>
                    <a:pt x="38" y="124"/>
                    <a:pt x="75" y="181"/>
                    <a:pt x="134" y="183"/>
                  </a:cubicBezTo>
                  <a:cubicBezTo>
                    <a:pt x="134" y="183"/>
                    <a:pt x="79" y="176"/>
                    <a:pt x="46" y="124"/>
                  </a:cubicBezTo>
                  <a:cubicBezTo>
                    <a:pt x="14" y="73"/>
                    <a:pt x="10" y="51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605">
              <a:extLst>
                <a:ext uri="{FF2B5EF4-FFF2-40B4-BE49-F238E27FC236}">
                  <a16:creationId xmlns:a16="http://schemas.microsoft.com/office/drawing/2014/main" id="{AD37B3D6-E6C2-402B-BD18-85B9AEB6C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682"/>
              <a:ext cx="45" cy="160"/>
            </a:xfrm>
            <a:custGeom>
              <a:avLst/>
              <a:gdLst>
                <a:gd name="T0" fmla="*/ 125 w 27"/>
                <a:gd name="T1" fmla="*/ 0 h 96"/>
                <a:gd name="T2" fmla="*/ 28 w 27"/>
                <a:gd name="T3" fmla="*/ 147 h 96"/>
                <a:gd name="T4" fmla="*/ 33 w 27"/>
                <a:gd name="T5" fmla="*/ 445 h 96"/>
                <a:gd name="T6" fmla="*/ 13 w 27"/>
                <a:gd name="T7" fmla="*/ 195 h 96"/>
                <a:gd name="T8" fmla="*/ 125 w 27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6">
                  <a:moveTo>
                    <a:pt x="27" y="0"/>
                  </a:moveTo>
                  <a:cubicBezTo>
                    <a:pt x="27" y="0"/>
                    <a:pt x="4" y="7"/>
                    <a:pt x="6" y="32"/>
                  </a:cubicBezTo>
                  <a:cubicBezTo>
                    <a:pt x="8" y="57"/>
                    <a:pt x="7" y="96"/>
                    <a:pt x="7" y="96"/>
                  </a:cubicBezTo>
                  <a:cubicBezTo>
                    <a:pt x="7" y="96"/>
                    <a:pt x="7" y="50"/>
                    <a:pt x="3" y="42"/>
                  </a:cubicBezTo>
                  <a:cubicBezTo>
                    <a:pt x="0" y="33"/>
                    <a:pt x="5" y="4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606">
              <a:extLst>
                <a:ext uri="{FF2B5EF4-FFF2-40B4-BE49-F238E27FC236}">
                  <a16:creationId xmlns:a16="http://schemas.microsoft.com/office/drawing/2014/main" id="{BC087AB7-7D67-477A-971F-C66376F00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100"/>
              <a:ext cx="303" cy="250"/>
            </a:xfrm>
            <a:custGeom>
              <a:avLst/>
              <a:gdLst>
                <a:gd name="T0" fmla="*/ 839 w 182"/>
                <a:gd name="T1" fmla="*/ 347 h 150"/>
                <a:gd name="T2" fmla="*/ 351 w 182"/>
                <a:gd name="T3" fmla="*/ 305 h 150"/>
                <a:gd name="T4" fmla="*/ 50 w 182"/>
                <a:gd name="T5" fmla="*/ 0 h 150"/>
                <a:gd name="T6" fmla="*/ 120 w 182"/>
                <a:gd name="T7" fmla="*/ 222 h 150"/>
                <a:gd name="T8" fmla="*/ 255 w 182"/>
                <a:gd name="T9" fmla="*/ 467 h 150"/>
                <a:gd name="T10" fmla="*/ 499 w 182"/>
                <a:gd name="T11" fmla="*/ 662 h 150"/>
                <a:gd name="T12" fmla="*/ 563 w 182"/>
                <a:gd name="T13" fmla="*/ 563 h 150"/>
                <a:gd name="T14" fmla="*/ 646 w 182"/>
                <a:gd name="T15" fmla="*/ 492 h 150"/>
                <a:gd name="T16" fmla="*/ 831 w 182"/>
                <a:gd name="T17" fmla="*/ 362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150">
                  <a:moveTo>
                    <a:pt x="182" y="75"/>
                  </a:moveTo>
                  <a:cubicBezTo>
                    <a:pt x="146" y="74"/>
                    <a:pt x="110" y="83"/>
                    <a:pt x="76" y="66"/>
                  </a:cubicBezTo>
                  <a:cubicBezTo>
                    <a:pt x="50" y="52"/>
                    <a:pt x="41" y="6"/>
                    <a:pt x="11" y="0"/>
                  </a:cubicBezTo>
                  <a:cubicBezTo>
                    <a:pt x="0" y="16"/>
                    <a:pt x="18" y="35"/>
                    <a:pt x="26" y="48"/>
                  </a:cubicBezTo>
                  <a:cubicBezTo>
                    <a:pt x="35" y="66"/>
                    <a:pt x="44" y="84"/>
                    <a:pt x="55" y="101"/>
                  </a:cubicBezTo>
                  <a:cubicBezTo>
                    <a:pt x="63" y="113"/>
                    <a:pt x="89" y="150"/>
                    <a:pt x="108" y="143"/>
                  </a:cubicBezTo>
                  <a:cubicBezTo>
                    <a:pt x="116" y="140"/>
                    <a:pt x="117" y="128"/>
                    <a:pt x="122" y="122"/>
                  </a:cubicBezTo>
                  <a:cubicBezTo>
                    <a:pt x="127" y="116"/>
                    <a:pt x="133" y="111"/>
                    <a:pt x="140" y="106"/>
                  </a:cubicBezTo>
                  <a:cubicBezTo>
                    <a:pt x="155" y="97"/>
                    <a:pt x="165" y="87"/>
                    <a:pt x="180" y="78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607">
              <a:extLst>
                <a:ext uri="{FF2B5EF4-FFF2-40B4-BE49-F238E27FC236}">
                  <a16:creationId xmlns:a16="http://schemas.microsoft.com/office/drawing/2014/main" id="{E68DA042-DC43-4B5A-8D2C-3A6D1DC7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394"/>
              <a:ext cx="319" cy="201"/>
            </a:xfrm>
            <a:custGeom>
              <a:avLst/>
              <a:gdLst>
                <a:gd name="T0" fmla="*/ 870 w 191"/>
                <a:gd name="T1" fmla="*/ 201 h 121"/>
                <a:gd name="T2" fmla="*/ 578 w 191"/>
                <a:gd name="T3" fmla="*/ 262 h 121"/>
                <a:gd name="T4" fmla="*/ 182 w 191"/>
                <a:gd name="T5" fmla="*/ 101 h 121"/>
                <a:gd name="T6" fmla="*/ 47 w 191"/>
                <a:gd name="T7" fmla="*/ 22 h 121"/>
                <a:gd name="T8" fmla="*/ 75 w 191"/>
                <a:gd name="T9" fmla="*/ 168 h 121"/>
                <a:gd name="T10" fmla="*/ 204 w 191"/>
                <a:gd name="T11" fmla="*/ 297 h 121"/>
                <a:gd name="T12" fmla="*/ 317 w 191"/>
                <a:gd name="T13" fmla="*/ 430 h 121"/>
                <a:gd name="T14" fmla="*/ 521 w 191"/>
                <a:gd name="T15" fmla="*/ 522 h 121"/>
                <a:gd name="T16" fmla="*/ 708 w 191"/>
                <a:gd name="T17" fmla="*/ 347 h 121"/>
                <a:gd name="T18" fmla="*/ 890 w 191"/>
                <a:gd name="T19" fmla="*/ 209 h 121"/>
                <a:gd name="T20" fmla="*/ 870 w 191"/>
                <a:gd name="T21" fmla="*/ 20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1" h="121">
                  <a:moveTo>
                    <a:pt x="187" y="44"/>
                  </a:moveTo>
                  <a:cubicBezTo>
                    <a:pt x="166" y="47"/>
                    <a:pt x="145" y="55"/>
                    <a:pt x="124" y="57"/>
                  </a:cubicBezTo>
                  <a:cubicBezTo>
                    <a:pt x="88" y="60"/>
                    <a:pt x="64" y="45"/>
                    <a:pt x="39" y="22"/>
                  </a:cubicBezTo>
                  <a:cubicBezTo>
                    <a:pt x="34" y="18"/>
                    <a:pt x="18" y="0"/>
                    <a:pt x="10" y="5"/>
                  </a:cubicBezTo>
                  <a:cubicBezTo>
                    <a:pt x="0" y="11"/>
                    <a:pt x="12" y="32"/>
                    <a:pt x="16" y="37"/>
                  </a:cubicBezTo>
                  <a:cubicBezTo>
                    <a:pt x="24" y="48"/>
                    <a:pt x="35" y="56"/>
                    <a:pt x="44" y="65"/>
                  </a:cubicBezTo>
                  <a:cubicBezTo>
                    <a:pt x="52" y="74"/>
                    <a:pt x="59" y="86"/>
                    <a:pt x="68" y="94"/>
                  </a:cubicBezTo>
                  <a:cubicBezTo>
                    <a:pt x="79" y="104"/>
                    <a:pt x="99" y="121"/>
                    <a:pt x="112" y="114"/>
                  </a:cubicBezTo>
                  <a:cubicBezTo>
                    <a:pt x="124" y="109"/>
                    <a:pt x="141" y="83"/>
                    <a:pt x="152" y="76"/>
                  </a:cubicBezTo>
                  <a:cubicBezTo>
                    <a:pt x="164" y="67"/>
                    <a:pt x="188" y="61"/>
                    <a:pt x="191" y="46"/>
                  </a:cubicBezTo>
                  <a:cubicBezTo>
                    <a:pt x="188" y="47"/>
                    <a:pt x="188" y="45"/>
                    <a:pt x="187" y="44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608">
              <a:extLst>
                <a:ext uri="{FF2B5EF4-FFF2-40B4-BE49-F238E27FC236}">
                  <a16:creationId xmlns:a16="http://schemas.microsoft.com/office/drawing/2014/main" id="{89EDED4E-E50C-4D16-9230-204476E16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740"/>
              <a:ext cx="119" cy="142"/>
            </a:xfrm>
            <a:custGeom>
              <a:avLst/>
              <a:gdLst>
                <a:gd name="T0" fmla="*/ 307 w 71"/>
                <a:gd name="T1" fmla="*/ 276 h 85"/>
                <a:gd name="T2" fmla="*/ 174 w 71"/>
                <a:gd name="T3" fmla="*/ 120 h 85"/>
                <a:gd name="T4" fmla="*/ 20 w 71"/>
                <a:gd name="T5" fmla="*/ 13 h 85"/>
                <a:gd name="T6" fmla="*/ 154 w 71"/>
                <a:gd name="T7" fmla="*/ 242 h 85"/>
                <a:gd name="T8" fmla="*/ 325 w 71"/>
                <a:gd name="T9" fmla="*/ 391 h 85"/>
                <a:gd name="T10" fmla="*/ 307 w 71"/>
                <a:gd name="T11" fmla="*/ 276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5">
                  <a:moveTo>
                    <a:pt x="65" y="59"/>
                  </a:moveTo>
                  <a:cubicBezTo>
                    <a:pt x="61" y="42"/>
                    <a:pt x="49" y="37"/>
                    <a:pt x="37" y="26"/>
                  </a:cubicBezTo>
                  <a:cubicBezTo>
                    <a:pt x="28" y="17"/>
                    <a:pt x="20" y="0"/>
                    <a:pt x="4" y="3"/>
                  </a:cubicBezTo>
                  <a:cubicBezTo>
                    <a:pt x="0" y="23"/>
                    <a:pt x="22" y="39"/>
                    <a:pt x="33" y="52"/>
                  </a:cubicBezTo>
                  <a:cubicBezTo>
                    <a:pt x="40" y="60"/>
                    <a:pt x="55" y="85"/>
                    <a:pt x="69" y="84"/>
                  </a:cubicBezTo>
                  <a:cubicBezTo>
                    <a:pt x="71" y="76"/>
                    <a:pt x="66" y="67"/>
                    <a:pt x="65" y="59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609">
              <a:extLst>
                <a:ext uri="{FF2B5EF4-FFF2-40B4-BE49-F238E27FC236}">
                  <a16:creationId xmlns:a16="http://schemas.microsoft.com/office/drawing/2014/main" id="{5785D5C8-8B3F-41B1-8EF4-9BFC43CDB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1755"/>
              <a:ext cx="118" cy="218"/>
            </a:xfrm>
            <a:custGeom>
              <a:avLst/>
              <a:gdLst>
                <a:gd name="T0" fmla="*/ 279 w 71"/>
                <a:gd name="T1" fmla="*/ 0 h 131"/>
                <a:gd name="T2" fmla="*/ 297 w 71"/>
                <a:gd name="T3" fmla="*/ 125 h 131"/>
                <a:gd name="T4" fmla="*/ 326 w 71"/>
                <a:gd name="T5" fmla="*/ 226 h 131"/>
                <a:gd name="T6" fmla="*/ 291 w 71"/>
                <a:gd name="T7" fmla="*/ 313 h 131"/>
                <a:gd name="T8" fmla="*/ 258 w 71"/>
                <a:gd name="T9" fmla="*/ 404 h 131"/>
                <a:gd name="T10" fmla="*/ 101 w 71"/>
                <a:gd name="T11" fmla="*/ 513 h 131"/>
                <a:gd name="T12" fmla="*/ 8 w 71"/>
                <a:gd name="T13" fmla="*/ 547 h 131"/>
                <a:gd name="T14" fmla="*/ 20 w 71"/>
                <a:gd name="T15" fmla="*/ 484 h 131"/>
                <a:gd name="T16" fmla="*/ 20 w 71"/>
                <a:gd name="T17" fmla="*/ 409 h 131"/>
                <a:gd name="T18" fmla="*/ 70 w 71"/>
                <a:gd name="T19" fmla="*/ 263 h 131"/>
                <a:gd name="T20" fmla="*/ 175 w 71"/>
                <a:gd name="T21" fmla="*/ 175 h 131"/>
                <a:gd name="T22" fmla="*/ 249 w 71"/>
                <a:gd name="T23" fmla="*/ 92 h 131"/>
                <a:gd name="T24" fmla="*/ 279 w 71"/>
                <a:gd name="T25" fmla="*/ 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1" h="131">
                  <a:moveTo>
                    <a:pt x="61" y="0"/>
                  </a:moveTo>
                  <a:cubicBezTo>
                    <a:pt x="61" y="9"/>
                    <a:pt x="64" y="18"/>
                    <a:pt x="65" y="27"/>
                  </a:cubicBezTo>
                  <a:cubicBezTo>
                    <a:pt x="66" y="34"/>
                    <a:pt x="71" y="42"/>
                    <a:pt x="71" y="49"/>
                  </a:cubicBezTo>
                  <a:cubicBezTo>
                    <a:pt x="70" y="55"/>
                    <a:pt x="65" y="62"/>
                    <a:pt x="63" y="68"/>
                  </a:cubicBezTo>
                  <a:cubicBezTo>
                    <a:pt x="61" y="75"/>
                    <a:pt x="59" y="82"/>
                    <a:pt x="56" y="88"/>
                  </a:cubicBezTo>
                  <a:cubicBezTo>
                    <a:pt x="49" y="102"/>
                    <a:pt x="33" y="102"/>
                    <a:pt x="22" y="111"/>
                  </a:cubicBezTo>
                  <a:cubicBezTo>
                    <a:pt x="16" y="116"/>
                    <a:pt x="7" y="131"/>
                    <a:pt x="2" y="119"/>
                  </a:cubicBezTo>
                  <a:cubicBezTo>
                    <a:pt x="0" y="114"/>
                    <a:pt x="3" y="110"/>
                    <a:pt x="4" y="105"/>
                  </a:cubicBezTo>
                  <a:cubicBezTo>
                    <a:pt x="5" y="100"/>
                    <a:pt x="4" y="94"/>
                    <a:pt x="4" y="89"/>
                  </a:cubicBezTo>
                  <a:cubicBezTo>
                    <a:pt x="4" y="75"/>
                    <a:pt x="4" y="66"/>
                    <a:pt x="15" y="57"/>
                  </a:cubicBezTo>
                  <a:cubicBezTo>
                    <a:pt x="22" y="50"/>
                    <a:pt x="30" y="44"/>
                    <a:pt x="38" y="38"/>
                  </a:cubicBezTo>
                  <a:cubicBezTo>
                    <a:pt x="44" y="32"/>
                    <a:pt x="50" y="27"/>
                    <a:pt x="54" y="20"/>
                  </a:cubicBezTo>
                  <a:cubicBezTo>
                    <a:pt x="57" y="14"/>
                    <a:pt x="57" y="6"/>
                    <a:pt x="61" y="0"/>
                  </a:cubicBezTo>
                </a:path>
              </a:pathLst>
            </a:custGeom>
            <a:solidFill>
              <a:srgbClr val="A37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610">
              <a:extLst>
                <a:ext uri="{FF2B5EF4-FFF2-40B4-BE49-F238E27FC236}">
                  <a16:creationId xmlns:a16="http://schemas.microsoft.com/office/drawing/2014/main" id="{97DD9693-3EAA-4834-9C73-84164530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895"/>
              <a:ext cx="130" cy="40"/>
            </a:xfrm>
            <a:custGeom>
              <a:avLst/>
              <a:gdLst>
                <a:gd name="T0" fmla="*/ 8 w 78"/>
                <a:gd name="T1" fmla="*/ 97 h 24"/>
                <a:gd name="T2" fmla="*/ 117 w 78"/>
                <a:gd name="T3" fmla="*/ 37 h 24"/>
                <a:gd name="T4" fmla="*/ 362 w 78"/>
                <a:gd name="T5" fmla="*/ 92 h 24"/>
                <a:gd name="T6" fmla="*/ 153 w 78"/>
                <a:gd name="T7" fmla="*/ 70 h 24"/>
                <a:gd name="T8" fmla="*/ 8 w 78"/>
                <a:gd name="T9" fmla="*/ 9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24">
                  <a:moveTo>
                    <a:pt x="2" y="21"/>
                  </a:moveTo>
                  <a:cubicBezTo>
                    <a:pt x="2" y="21"/>
                    <a:pt x="0" y="0"/>
                    <a:pt x="25" y="8"/>
                  </a:cubicBezTo>
                  <a:cubicBezTo>
                    <a:pt x="50" y="16"/>
                    <a:pt x="71" y="23"/>
                    <a:pt x="78" y="20"/>
                  </a:cubicBezTo>
                  <a:cubicBezTo>
                    <a:pt x="78" y="20"/>
                    <a:pt x="56" y="24"/>
                    <a:pt x="33" y="15"/>
                  </a:cubicBezTo>
                  <a:cubicBezTo>
                    <a:pt x="10" y="6"/>
                    <a:pt x="2" y="21"/>
                    <a:pt x="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611">
              <a:extLst>
                <a:ext uri="{FF2B5EF4-FFF2-40B4-BE49-F238E27FC236}">
                  <a16:creationId xmlns:a16="http://schemas.microsoft.com/office/drawing/2014/main" id="{670DBDD8-CDC5-4069-8A3D-E77D4D732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710"/>
              <a:ext cx="341" cy="280"/>
            </a:xfrm>
            <a:custGeom>
              <a:avLst/>
              <a:gdLst>
                <a:gd name="T0" fmla="*/ 943 w 205"/>
                <a:gd name="T1" fmla="*/ 172 h 168"/>
                <a:gd name="T2" fmla="*/ 318 w 205"/>
                <a:gd name="T3" fmla="*/ 362 h 168"/>
                <a:gd name="T4" fmla="*/ 226 w 205"/>
                <a:gd name="T5" fmla="*/ 578 h 168"/>
                <a:gd name="T6" fmla="*/ 0 w 205"/>
                <a:gd name="T7" fmla="*/ 778 h 168"/>
                <a:gd name="T8" fmla="*/ 125 w 205"/>
                <a:gd name="T9" fmla="*/ 662 h 168"/>
                <a:gd name="T10" fmla="*/ 299 w 205"/>
                <a:gd name="T11" fmla="*/ 463 h 168"/>
                <a:gd name="T12" fmla="*/ 943 w 205"/>
                <a:gd name="T13" fmla="*/ 172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5" h="168">
                  <a:moveTo>
                    <a:pt x="205" y="37"/>
                  </a:moveTo>
                  <a:cubicBezTo>
                    <a:pt x="205" y="37"/>
                    <a:pt x="154" y="0"/>
                    <a:pt x="69" y="78"/>
                  </a:cubicBezTo>
                  <a:cubicBezTo>
                    <a:pt x="58" y="88"/>
                    <a:pt x="61" y="113"/>
                    <a:pt x="49" y="125"/>
                  </a:cubicBezTo>
                  <a:cubicBezTo>
                    <a:pt x="37" y="138"/>
                    <a:pt x="1" y="146"/>
                    <a:pt x="0" y="168"/>
                  </a:cubicBezTo>
                  <a:cubicBezTo>
                    <a:pt x="0" y="168"/>
                    <a:pt x="8" y="148"/>
                    <a:pt x="27" y="143"/>
                  </a:cubicBezTo>
                  <a:cubicBezTo>
                    <a:pt x="47" y="138"/>
                    <a:pt x="65" y="126"/>
                    <a:pt x="65" y="100"/>
                  </a:cubicBezTo>
                  <a:cubicBezTo>
                    <a:pt x="66" y="73"/>
                    <a:pt x="149" y="18"/>
                    <a:pt x="205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612">
              <a:extLst>
                <a:ext uri="{FF2B5EF4-FFF2-40B4-BE49-F238E27FC236}">
                  <a16:creationId xmlns:a16="http://schemas.microsoft.com/office/drawing/2014/main" id="{89110F20-CEFB-437F-9EF5-EA58FBBB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855"/>
              <a:ext cx="350" cy="359"/>
            </a:xfrm>
            <a:custGeom>
              <a:avLst/>
              <a:gdLst>
                <a:gd name="T0" fmla="*/ 967 w 210"/>
                <a:gd name="T1" fmla="*/ 159 h 215"/>
                <a:gd name="T2" fmla="*/ 938 w 210"/>
                <a:gd name="T3" fmla="*/ 453 h 215"/>
                <a:gd name="T4" fmla="*/ 875 w 210"/>
                <a:gd name="T5" fmla="*/ 703 h 215"/>
                <a:gd name="T6" fmla="*/ 550 w 210"/>
                <a:gd name="T7" fmla="*/ 982 h 215"/>
                <a:gd name="T8" fmla="*/ 278 w 210"/>
                <a:gd name="T9" fmla="*/ 992 h 215"/>
                <a:gd name="T10" fmla="*/ 47 w 210"/>
                <a:gd name="T11" fmla="*/ 798 h 215"/>
                <a:gd name="T12" fmla="*/ 103 w 210"/>
                <a:gd name="T13" fmla="*/ 653 h 215"/>
                <a:gd name="T14" fmla="*/ 383 w 210"/>
                <a:gd name="T15" fmla="*/ 653 h 215"/>
                <a:gd name="T16" fmla="*/ 703 w 210"/>
                <a:gd name="T17" fmla="*/ 200 h 215"/>
                <a:gd name="T18" fmla="*/ 972 w 210"/>
                <a:gd name="T19" fmla="*/ 190 h 2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0" h="215">
                  <a:moveTo>
                    <a:pt x="209" y="34"/>
                  </a:moveTo>
                  <a:cubicBezTo>
                    <a:pt x="210" y="54"/>
                    <a:pt x="206" y="77"/>
                    <a:pt x="203" y="97"/>
                  </a:cubicBezTo>
                  <a:cubicBezTo>
                    <a:pt x="200" y="114"/>
                    <a:pt x="197" y="136"/>
                    <a:pt x="189" y="151"/>
                  </a:cubicBezTo>
                  <a:cubicBezTo>
                    <a:pt x="176" y="177"/>
                    <a:pt x="149" y="205"/>
                    <a:pt x="119" y="211"/>
                  </a:cubicBezTo>
                  <a:cubicBezTo>
                    <a:pt x="99" y="215"/>
                    <a:pt x="79" y="215"/>
                    <a:pt x="60" y="213"/>
                  </a:cubicBezTo>
                  <a:cubicBezTo>
                    <a:pt x="30" y="210"/>
                    <a:pt x="21" y="199"/>
                    <a:pt x="10" y="171"/>
                  </a:cubicBezTo>
                  <a:cubicBezTo>
                    <a:pt x="4" y="154"/>
                    <a:pt x="0" y="141"/>
                    <a:pt x="22" y="140"/>
                  </a:cubicBezTo>
                  <a:cubicBezTo>
                    <a:pt x="43" y="139"/>
                    <a:pt x="61" y="147"/>
                    <a:pt x="83" y="140"/>
                  </a:cubicBezTo>
                  <a:cubicBezTo>
                    <a:pt x="120" y="128"/>
                    <a:pt x="137" y="76"/>
                    <a:pt x="152" y="43"/>
                  </a:cubicBezTo>
                  <a:cubicBezTo>
                    <a:pt x="169" y="9"/>
                    <a:pt x="202" y="0"/>
                    <a:pt x="210" y="41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613">
              <a:extLst>
                <a:ext uri="{FF2B5EF4-FFF2-40B4-BE49-F238E27FC236}">
                  <a16:creationId xmlns:a16="http://schemas.microsoft.com/office/drawing/2014/main" id="{78DEFA37-914F-4AC4-90D7-42B4B5BFB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179"/>
              <a:ext cx="336" cy="298"/>
            </a:xfrm>
            <a:custGeom>
              <a:avLst/>
              <a:gdLst>
                <a:gd name="T0" fmla="*/ 91 w 202"/>
                <a:gd name="T1" fmla="*/ 599 h 179"/>
                <a:gd name="T2" fmla="*/ 547 w 202"/>
                <a:gd name="T3" fmla="*/ 776 h 179"/>
                <a:gd name="T4" fmla="*/ 800 w 202"/>
                <a:gd name="T5" fmla="*/ 738 h 179"/>
                <a:gd name="T6" fmla="*/ 910 w 202"/>
                <a:gd name="T7" fmla="*/ 516 h 179"/>
                <a:gd name="T8" fmla="*/ 838 w 202"/>
                <a:gd name="T9" fmla="*/ 416 h 179"/>
                <a:gd name="T10" fmla="*/ 755 w 202"/>
                <a:gd name="T11" fmla="*/ 268 h 179"/>
                <a:gd name="T12" fmla="*/ 484 w 202"/>
                <a:gd name="T13" fmla="*/ 42 h 179"/>
                <a:gd name="T14" fmla="*/ 487 w 202"/>
                <a:gd name="T15" fmla="*/ 346 h 179"/>
                <a:gd name="T16" fmla="*/ 258 w 202"/>
                <a:gd name="T17" fmla="*/ 416 h 179"/>
                <a:gd name="T18" fmla="*/ 111 w 202"/>
                <a:gd name="T19" fmla="*/ 613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2" h="179">
                  <a:moveTo>
                    <a:pt x="20" y="130"/>
                  </a:moveTo>
                  <a:cubicBezTo>
                    <a:pt x="50" y="154"/>
                    <a:pt x="79" y="179"/>
                    <a:pt x="119" y="168"/>
                  </a:cubicBezTo>
                  <a:cubicBezTo>
                    <a:pt x="137" y="164"/>
                    <a:pt x="156" y="163"/>
                    <a:pt x="174" y="160"/>
                  </a:cubicBezTo>
                  <a:cubicBezTo>
                    <a:pt x="191" y="156"/>
                    <a:pt x="202" y="131"/>
                    <a:pt x="198" y="112"/>
                  </a:cubicBezTo>
                  <a:cubicBezTo>
                    <a:pt x="196" y="103"/>
                    <a:pt x="188" y="98"/>
                    <a:pt x="182" y="90"/>
                  </a:cubicBezTo>
                  <a:cubicBezTo>
                    <a:pt x="174" y="80"/>
                    <a:pt x="170" y="69"/>
                    <a:pt x="164" y="58"/>
                  </a:cubicBezTo>
                  <a:cubicBezTo>
                    <a:pt x="156" y="46"/>
                    <a:pt x="124" y="0"/>
                    <a:pt x="105" y="9"/>
                  </a:cubicBezTo>
                  <a:cubicBezTo>
                    <a:pt x="89" y="17"/>
                    <a:pt x="112" y="60"/>
                    <a:pt x="106" y="75"/>
                  </a:cubicBezTo>
                  <a:cubicBezTo>
                    <a:pt x="99" y="95"/>
                    <a:pt x="75" y="89"/>
                    <a:pt x="56" y="90"/>
                  </a:cubicBezTo>
                  <a:cubicBezTo>
                    <a:pt x="32" y="91"/>
                    <a:pt x="0" y="108"/>
                    <a:pt x="24" y="133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614">
              <a:extLst>
                <a:ext uri="{FF2B5EF4-FFF2-40B4-BE49-F238E27FC236}">
                  <a16:creationId xmlns:a16="http://schemas.microsoft.com/office/drawing/2014/main" id="{72179D6D-BBBD-47BA-B792-56C844080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477"/>
              <a:ext cx="117" cy="290"/>
            </a:xfrm>
            <a:custGeom>
              <a:avLst/>
              <a:gdLst>
                <a:gd name="T0" fmla="*/ 33 w 70"/>
                <a:gd name="T1" fmla="*/ 588 h 174"/>
                <a:gd name="T2" fmla="*/ 284 w 70"/>
                <a:gd name="T3" fmla="*/ 783 h 174"/>
                <a:gd name="T4" fmla="*/ 284 w 70"/>
                <a:gd name="T5" fmla="*/ 570 h 174"/>
                <a:gd name="T6" fmla="*/ 299 w 70"/>
                <a:gd name="T7" fmla="*/ 388 h 174"/>
                <a:gd name="T8" fmla="*/ 13 w 70"/>
                <a:gd name="T9" fmla="*/ 153 h 174"/>
                <a:gd name="T10" fmla="*/ 84 w 70"/>
                <a:gd name="T11" fmla="*/ 438 h 174"/>
                <a:gd name="T12" fmla="*/ 20 w 70"/>
                <a:gd name="T13" fmla="*/ 520 h 174"/>
                <a:gd name="T14" fmla="*/ 42 w 70"/>
                <a:gd name="T15" fmla="*/ 603 h 1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74">
                  <a:moveTo>
                    <a:pt x="7" y="127"/>
                  </a:moveTo>
                  <a:cubicBezTo>
                    <a:pt x="16" y="139"/>
                    <a:pt x="46" y="174"/>
                    <a:pt x="61" y="169"/>
                  </a:cubicBezTo>
                  <a:cubicBezTo>
                    <a:pt x="63" y="154"/>
                    <a:pt x="58" y="138"/>
                    <a:pt x="61" y="123"/>
                  </a:cubicBezTo>
                  <a:cubicBezTo>
                    <a:pt x="63" y="107"/>
                    <a:pt x="70" y="101"/>
                    <a:pt x="64" y="84"/>
                  </a:cubicBezTo>
                  <a:cubicBezTo>
                    <a:pt x="60" y="71"/>
                    <a:pt x="8" y="0"/>
                    <a:pt x="3" y="33"/>
                  </a:cubicBezTo>
                  <a:cubicBezTo>
                    <a:pt x="0" y="53"/>
                    <a:pt x="31" y="71"/>
                    <a:pt x="18" y="95"/>
                  </a:cubicBezTo>
                  <a:cubicBezTo>
                    <a:pt x="14" y="102"/>
                    <a:pt x="7" y="102"/>
                    <a:pt x="4" y="112"/>
                  </a:cubicBezTo>
                  <a:cubicBezTo>
                    <a:pt x="3" y="119"/>
                    <a:pt x="3" y="126"/>
                    <a:pt x="9" y="130"/>
                  </a:cubicBezTo>
                </a:path>
              </a:pathLst>
            </a:custGeom>
            <a:solidFill>
              <a:srgbClr val="CCA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615">
              <a:extLst>
                <a:ext uri="{FF2B5EF4-FFF2-40B4-BE49-F238E27FC236}">
                  <a16:creationId xmlns:a16="http://schemas.microsoft.com/office/drawing/2014/main" id="{C78BABD7-BC91-4AA4-95F6-8D4D0945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90"/>
              <a:ext cx="104" cy="204"/>
            </a:xfrm>
            <a:custGeom>
              <a:avLst/>
              <a:gdLst>
                <a:gd name="T0" fmla="*/ 75 w 62"/>
                <a:gd name="T1" fmla="*/ 125 h 122"/>
                <a:gd name="T2" fmla="*/ 245 w 62"/>
                <a:gd name="T3" fmla="*/ 64 h 122"/>
                <a:gd name="T4" fmla="*/ 237 w 62"/>
                <a:gd name="T5" fmla="*/ 349 h 122"/>
                <a:gd name="T6" fmla="*/ 75 w 62"/>
                <a:gd name="T7" fmla="*/ 120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122">
                  <a:moveTo>
                    <a:pt x="16" y="27"/>
                  </a:moveTo>
                  <a:cubicBezTo>
                    <a:pt x="21" y="13"/>
                    <a:pt x="41" y="0"/>
                    <a:pt x="52" y="14"/>
                  </a:cubicBezTo>
                  <a:cubicBezTo>
                    <a:pt x="62" y="26"/>
                    <a:pt x="57" y="63"/>
                    <a:pt x="50" y="75"/>
                  </a:cubicBezTo>
                  <a:cubicBezTo>
                    <a:pt x="23" y="122"/>
                    <a:pt x="0" y="53"/>
                    <a:pt x="16" y="26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616">
              <a:extLst>
                <a:ext uri="{FF2B5EF4-FFF2-40B4-BE49-F238E27FC236}">
                  <a16:creationId xmlns:a16="http://schemas.microsoft.com/office/drawing/2014/main" id="{035B28BD-6A4E-4E39-A65C-888525D23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209"/>
              <a:ext cx="97" cy="141"/>
            </a:xfrm>
            <a:custGeom>
              <a:avLst/>
              <a:gdLst>
                <a:gd name="T0" fmla="*/ 8 w 58"/>
                <a:gd name="T1" fmla="*/ 109 h 85"/>
                <a:gd name="T2" fmla="*/ 5 w 58"/>
                <a:gd name="T3" fmla="*/ 22 h 85"/>
                <a:gd name="T4" fmla="*/ 258 w 58"/>
                <a:gd name="T5" fmla="*/ 284 h 85"/>
                <a:gd name="T6" fmla="*/ 140 w 58"/>
                <a:gd name="T7" fmla="*/ 338 h 85"/>
                <a:gd name="T8" fmla="*/ 37 w 58"/>
                <a:gd name="T9" fmla="*/ 166 h 85"/>
                <a:gd name="T10" fmla="*/ 5 w 58"/>
                <a:gd name="T11" fmla="*/ 105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85">
                  <a:moveTo>
                    <a:pt x="2" y="24"/>
                  </a:moveTo>
                  <a:cubicBezTo>
                    <a:pt x="0" y="18"/>
                    <a:pt x="0" y="11"/>
                    <a:pt x="1" y="5"/>
                  </a:cubicBezTo>
                  <a:cubicBezTo>
                    <a:pt x="23" y="0"/>
                    <a:pt x="53" y="43"/>
                    <a:pt x="55" y="62"/>
                  </a:cubicBezTo>
                  <a:cubicBezTo>
                    <a:pt x="58" y="79"/>
                    <a:pt x="43" y="85"/>
                    <a:pt x="30" y="74"/>
                  </a:cubicBezTo>
                  <a:cubicBezTo>
                    <a:pt x="22" y="68"/>
                    <a:pt x="10" y="45"/>
                    <a:pt x="8" y="36"/>
                  </a:cubicBezTo>
                  <a:cubicBezTo>
                    <a:pt x="2" y="33"/>
                    <a:pt x="2" y="29"/>
                    <a:pt x="1" y="23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617">
              <a:extLst>
                <a:ext uri="{FF2B5EF4-FFF2-40B4-BE49-F238E27FC236}">
                  <a16:creationId xmlns:a16="http://schemas.microsoft.com/office/drawing/2014/main" id="{75F52434-D4D4-4BF8-9C07-6103F696E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522"/>
              <a:ext cx="65" cy="83"/>
            </a:xfrm>
            <a:custGeom>
              <a:avLst/>
              <a:gdLst>
                <a:gd name="T0" fmla="*/ 8 w 39"/>
                <a:gd name="T1" fmla="*/ 70 h 50"/>
                <a:gd name="T2" fmla="*/ 180 w 39"/>
                <a:gd name="T3" fmla="*/ 229 h 50"/>
                <a:gd name="T4" fmla="*/ 0 w 39"/>
                <a:gd name="T5" fmla="*/ 7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0">
                  <a:moveTo>
                    <a:pt x="2" y="15"/>
                  </a:moveTo>
                  <a:cubicBezTo>
                    <a:pt x="19" y="0"/>
                    <a:pt x="38" y="36"/>
                    <a:pt x="39" y="50"/>
                  </a:cubicBezTo>
                  <a:cubicBezTo>
                    <a:pt x="26" y="50"/>
                    <a:pt x="5" y="26"/>
                    <a:pt x="0" y="15"/>
                  </a:cubicBezTo>
                </a:path>
              </a:pathLst>
            </a:custGeom>
            <a:solidFill>
              <a:srgbClr val="DEC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618">
              <a:extLst>
                <a:ext uri="{FF2B5EF4-FFF2-40B4-BE49-F238E27FC236}">
                  <a16:creationId xmlns:a16="http://schemas.microsoft.com/office/drawing/2014/main" id="{F8233FDE-44C6-4DED-B4AA-EFC3F952B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3377"/>
              <a:ext cx="1065" cy="202"/>
            </a:xfrm>
            <a:custGeom>
              <a:avLst/>
              <a:gdLst>
                <a:gd name="T0" fmla="*/ 2958 w 639"/>
                <a:gd name="T1" fmla="*/ 317 h 121"/>
                <a:gd name="T2" fmla="*/ 2408 w 639"/>
                <a:gd name="T3" fmla="*/ 563 h 121"/>
                <a:gd name="T4" fmla="*/ 0 w 639"/>
                <a:gd name="T5" fmla="*/ 0 h 121"/>
                <a:gd name="T6" fmla="*/ 2412 w 639"/>
                <a:gd name="T7" fmla="*/ 471 h 121"/>
                <a:gd name="T8" fmla="*/ 2958 w 639"/>
                <a:gd name="T9" fmla="*/ 317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9" h="121">
                  <a:moveTo>
                    <a:pt x="639" y="68"/>
                  </a:moveTo>
                  <a:cubicBezTo>
                    <a:pt x="639" y="68"/>
                    <a:pt x="563" y="121"/>
                    <a:pt x="520" y="121"/>
                  </a:cubicBezTo>
                  <a:cubicBezTo>
                    <a:pt x="476" y="121"/>
                    <a:pt x="52" y="44"/>
                    <a:pt x="0" y="0"/>
                  </a:cubicBezTo>
                  <a:cubicBezTo>
                    <a:pt x="0" y="0"/>
                    <a:pt x="450" y="107"/>
                    <a:pt x="521" y="101"/>
                  </a:cubicBezTo>
                  <a:cubicBezTo>
                    <a:pt x="593" y="96"/>
                    <a:pt x="607" y="80"/>
                    <a:pt x="639" y="68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619">
              <a:extLst>
                <a:ext uri="{FF2B5EF4-FFF2-40B4-BE49-F238E27FC236}">
                  <a16:creationId xmlns:a16="http://schemas.microsoft.com/office/drawing/2014/main" id="{1AAA4D7D-0407-48DA-9EC2-9292385E6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987"/>
              <a:ext cx="488" cy="277"/>
            </a:xfrm>
            <a:custGeom>
              <a:avLst/>
              <a:gdLst>
                <a:gd name="T0" fmla="*/ 13 w 293"/>
                <a:gd name="T1" fmla="*/ 400 h 166"/>
                <a:gd name="T2" fmla="*/ 361 w 293"/>
                <a:gd name="T3" fmla="*/ 604 h 166"/>
                <a:gd name="T4" fmla="*/ 1076 w 293"/>
                <a:gd name="T5" fmla="*/ 259 h 166"/>
                <a:gd name="T6" fmla="*/ 1354 w 293"/>
                <a:gd name="T7" fmla="*/ 22 h 166"/>
                <a:gd name="T8" fmla="*/ 1083 w 293"/>
                <a:gd name="T9" fmla="*/ 370 h 166"/>
                <a:gd name="T10" fmla="*/ 313 w 293"/>
                <a:gd name="T11" fmla="*/ 682 h 166"/>
                <a:gd name="T12" fmla="*/ 13 w 293"/>
                <a:gd name="T13" fmla="*/ 40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3" h="166">
                  <a:moveTo>
                    <a:pt x="3" y="86"/>
                  </a:moveTo>
                  <a:cubicBezTo>
                    <a:pt x="3" y="86"/>
                    <a:pt x="3" y="116"/>
                    <a:pt x="78" y="130"/>
                  </a:cubicBezTo>
                  <a:cubicBezTo>
                    <a:pt x="153" y="143"/>
                    <a:pt x="217" y="81"/>
                    <a:pt x="233" y="56"/>
                  </a:cubicBezTo>
                  <a:cubicBezTo>
                    <a:pt x="250" y="30"/>
                    <a:pt x="276" y="0"/>
                    <a:pt x="293" y="5"/>
                  </a:cubicBezTo>
                  <a:cubicBezTo>
                    <a:pt x="293" y="5"/>
                    <a:pt x="255" y="21"/>
                    <a:pt x="234" y="80"/>
                  </a:cubicBezTo>
                  <a:cubicBezTo>
                    <a:pt x="213" y="140"/>
                    <a:pt x="110" y="166"/>
                    <a:pt x="68" y="147"/>
                  </a:cubicBezTo>
                  <a:cubicBezTo>
                    <a:pt x="26" y="128"/>
                    <a:pt x="0" y="112"/>
                    <a:pt x="3" y="86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620">
              <a:extLst>
                <a:ext uri="{FF2B5EF4-FFF2-40B4-BE49-F238E27FC236}">
                  <a16:creationId xmlns:a16="http://schemas.microsoft.com/office/drawing/2014/main" id="{6141AC65-F9D2-41A6-9DBE-6A8D8567B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149"/>
              <a:ext cx="255" cy="125"/>
            </a:xfrm>
            <a:custGeom>
              <a:avLst/>
              <a:gdLst>
                <a:gd name="T0" fmla="*/ 0 w 153"/>
                <a:gd name="T1" fmla="*/ 125 h 75"/>
                <a:gd name="T2" fmla="*/ 708 w 153"/>
                <a:gd name="T3" fmla="*/ 0 h 75"/>
                <a:gd name="T4" fmla="*/ 0 w 153"/>
                <a:gd name="T5" fmla="*/ 12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3" h="75">
                  <a:moveTo>
                    <a:pt x="0" y="27"/>
                  </a:moveTo>
                  <a:cubicBezTo>
                    <a:pt x="0" y="27"/>
                    <a:pt x="93" y="62"/>
                    <a:pt x="153" y="0"/>
                  </a:cubicBezTo>
                  <a:cubicBezTo>
                    <a:pt x="153" y="0"/>
                    <a:pt x="109" y="75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621">
              <a:extLst>
                <a:ext uri="{FF2B5EF4-FFF2-40B4-BE49-F238E27FC236}">
                  <a16:creationId xmlns:a16="http://schemas.microsoft.com/office/drawing/2014/main" id="{00DFDEEB-502A-412C-B93A-EF1F56B46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3157"/>
              <a:ext cx="140" cy="317"/>
            </a:xfrm>
            <a:custGeom>
              <a:avLst/>
              <a:gdLst>
                <a:gd name="T0" fmla="*/ 0 w 84"/>
                <a:gd name="T1" fmla="*/ 0 h 190"/>
                <a:gd name="T2" fmla="*/ 237 w 84"/>
                <a:gd name="T3" fmla="*/ 883 h 190"/>
                <a:gd name="T4" fmla="*/ 0 w 84"/>
                <a:gd name="T5" fmla="*/ 0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190">
                  <a:moveTo>
                    <a:pt x="0" y="0"/>
                  </a:moveTo>
                  <a:cubicBezTo>
                    <a:pt x="0" y="0"/>
                    <a:pt x="84" y="81"/>
                    <a:pt x="51" y="190"/>
                  </a:cubicBezTo>
                  <a:cubicBezTo>
                    <a:pt x="51" y="190"/>
                    <a:pt x="53" y="87"/>
                    <a:pt x="0" y="0"/>
                  </a:cubicBezTo>
                  <a:close/>
                </a:path>
              </a:pathLst>
            </a:custGeom>
            <a:solidFill>
              <a:srgbClr val="F0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622">
              <a:extLst>
                <a:ext uri="{FF2B5EF4-FFF2-40B4-BE49-F238E27FC236}">
                  <a16:creationId xmlns:a16="http://schemas.microsoft.com/office/drawing/2014/main" id="{F299F03A-F873-48C9-B4A9-BBD5C3E40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3261"/>
              <a:ext cx="71" cy="238"/>
            </a:xfrm>
            <a:custGeom>
              <a:avLst/>
              <a:gdLst>
                <a:gd name="T0" fmla="*/ 0 w 43"/>
                <a:gd name="T1" fmla="*/ 0 h 143"/>
                <a:gd name="T2" fmla="*/ 5 w 43"/>
                <a:gd name="T3" fmla="*/ 659 h 143"/>
                <a:gd name="T4" fmla="*/ 0 w 43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3">
                  <a:moveTo>
                    <a:pt x="0" y="0"/>
                  </a:moveTo>
                  <a:cubicBezTo>
                    <a:pt x="0" y="0"/>
                    <a:pt x="43" y="106"/>
                    <a:pt x="1" y="143"/>
                  </a:cubicBezTo>
                  <a:cubicBezTo>
                    <a:pt x="1" y="143"/>
                    <a:pt x="33" y="10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623">
              <a:extLst>
                <a:ext uri="{FF2B5EF4-FFF2-40B4-BE49-F238E27FC236}">
                  <a16:creationId xmlns:a16="http://schemas.microsoft.com/office/drawing/2014/main" id="{96C3A99E-6962-47AA-BCC3-E2DFA43FD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505"/>
              <a:ext cx="283" cy="544"/>
            </a:xfrm>
            <a:custGeom>
              <a:avLst/>
              <a:gdLst>
                <a:gd name="T0" fmla="*/ 784 w 170"/>
                <a:gd name="T1" fmla="*/ 0 h 326"/>
                <a:gd name="T2" fmla="*/ 576 w 170"/>
                <a:gd name="T3" fmla="*/ 1515 h 326"/>
                <a:gd name="T4" fmla="*/ 784 w 170"/>
                <a:gd name="T5" fmla="*/ 0 h 3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326">
                  <a:moveTo>
                    <a:pt x="170" y="0"/>
                  </a:moveTo>
                  <a:cubicBezTo>
                    <a:pt x="170" y="0"/>
                    <a:pt x="0" y="68"/>
                    <a:pt x="125" y="326"/>
                  </a:cubicBezTo>
                  <a:cubicBezTo>
                    <a:pt x="125" y="326"/>
                    <a:pt x="40" y="108"/>
                    <a:pt x="170" y="0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624">
              <a:extLst>
                <a:ext uri="{FF2B5EF4-FFF2-40B4-BE49-F238E27FC236}">
                  <a16:creationId xmlns:a16="http://schemas.microsoft.com/office/drawing/2014/main" id="{396C634D-103F-4F80-8950-4A627A422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222"/>
              <a:ext cx="147" cy="150"/>
            </a:xfrm>
            <a:custGeom>
              <a:avLst/>
              <a:gdLst>
                <a:gd name="T0" fmla="*/ 0 w 88"/>
                <a:gd name="T1" fmla="*/ 417 h 90"/>
                <a:gd name="T2" fmla="*/ 140 w 88"/>
                <a:gd name="T3" fmla="*/ 203 h 90"/>
                <a:gd name="T4" fmla="*/ 411 w 88"/>
                <a:gd name="T5" fmla="*/ 0 h 90"/>
                <a:gd name="T6" fmla="*/ 209 w 88"/>
                <a:gd name="T7" fmla="*/ 203 h 90"/>
                <a:gd name="T8" fmla="*/ 0 w 88"/>
                <a:gd name="T9" fmla="*/ 417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0">
                  <a:moveTo>
                    <a:pt x="0" y="90"/>
                  </a:moveTo>
                  <a:cubicBezTo>
                    <a:pt x="0" y="90"/>
                    <a:pt x="19" y="51"/>
                    <a:pt x="30" y="44"/>
                  </a:cubicBezTo>
                  <a:cubicBezTo>
                    <a:pt x="41" y="36"/>
                    <a:pt x="81" y="12"/>
                    <a:pt x="88" y="0"/>
                  </a:cubicBezTo>
                  <a:cubicBezTo>
                    <a:pt x="88" y="0"/>
                    <a:pt x="80" y="24"/>
                    <a:pt x="45" y="44"/>
                  </a:cubicBezTo>
                  <a:cubicBezTo>
                    <a:pt x="10" y="63"/>
                    <a:pt x="0" y="90"/>
                    <a:pt x="0" y="90"/>
                  </a:cubicBezTo>
                  <a:close/>
                </a:path>
              </a:pathLst>
            </a:custGeom>
            <a:solidFill>
              <a:srgbClr val="EAB1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625">
              <a:extLst>
                <a:ext uri="{FF2B5EF4-FFF2-40B4-BE49-F238E27FC236}">
                  <a16:creationId xmlns:a16="http://schemas.microsoft.com/office/drawing/2014/main" id="{28125DD4-B88F-44BE-B91C-A8972D60A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2557"/>
              <a:ext cx="40" cy="77"/>
            </a:xfrm>
            <a:custGeom>
              <a:avLst/>
              <a:gdLst>
                <a:gd name="T0" fmla="*/ 112 w 24"/>
                <a:gd name="T1" fmla="*/ 0 h 46"/>
                <a:gd name="T2" fmla="*/ 20 w 24"/>
                <a:gd name="T3" fmla="*/ 216 h 46"/>
                <a:gd name="T4" fmla="*/ 112 w 2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24" y="0"/>
                    <a:pt x="4" y="27"/>
                    <a:pt x="4" y="46"/>
                  </a:cubicBezTo>
                  <a:cubicBezTo>
                    <a:pt x="4" y="46"/>
                    <a:pt x="0" y="2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626">
              <a:extLst>
                <a:ext uri="{FF2B5EF4-FFF2-40B4-BE49-F238E27FC236}">
                  <a16:creationId xmlns:a16="http://schemas.microsoft.com/office/drawing/2014/main" id="{3AAC82E5-1724-40C0-9AA7-033DBEA0D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205"/>
              <a:ext cx="60" cy="185"/>
            </a:xfrm>
            <a:custGeom>
              <a:avLst/>
              <a:gdLst>
                <a:gd name="T0" fmla="*/ 8 w 36"/>
                <a:gd name="T1" fmla="*/ 0 h 111"/>
                <a:gd name="T2" fmla="*/ 105 w 36"/>
                <a:gd name="T3" fmla="*/ 228 h 111"/>
                <a:gd name="T4" fmla="*/ 37 w 36"/>
                <a:gd name="T5" fmla="*/ 513 h 111"/>
                <a:gd name="T6" fmla="*/ 47 w 36"/>
                <a:gd name="T7" fmla="*/ 333 h 111"/>
                <a:gd name="T8" fmla="*/ 8 w 3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11">
                  <a:moveTo>
                    <a:pt x="2" y="0"/>
                  </a:moveTo>
                  <a:cubicBezTo>
                    <a:pt x="2" y="0"/>
                    <a:pt x="36" y="12"/>
                    <a:pt x="23" y="49"/>
                  </a:cubicBezTo>
                  <a:cubicBezTo>
                    <a:pt x="9" y="86"/>
                    <a:pt x="1" y="91"/>
                    <a:pt x="8" y="111"/>
                  </a:cubicBezTo>
                  <a:cubicBezTo>
                    <a:pt x="8" y="111"/>
                    <a:pt x="0" y="102"/>
                    <a:pt x="10" y="72"/>
                  </a:cubicBezTo>
                  <a:cubicBezTo>
                    <a:pt x="21" y="42"/>
                    <a:pt x="35" y="27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627">
              <a:extLst>
                <a:ext uri="{FF2B5EF4-FFF2-40B4-BE49-F238E27FC236}">
                  <a16:creationId xmlns:a16="http://schemas.microsoft.com/office/drawing/2014/main" id="{2425EAA7-54CD-4491-8B8D-305DC0881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837"/>
              <a:ext cx="47" cy="67"/>
            </a:xfrm>
            <a:custGeom>
              <a:avLst/>
              <a:gdLst>
                <a:gd name="T0" fmla="*/ 0 w 28"/>
                <a:gd name="T1" fmla="*/ 0 h 40"/>
                <a:gd name="T2" fmla="*/ 133 w 28"/>
                <a:gd name="T3" fmla="*/ 188 h 40"/>
                <a:gd name="T4" fmla="*/ 0 w 2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0">
                  <a:moveTo>
                    <a:pt x="0" y="0"/>
                  </a:moveTo>
                  <a:cubicBezTo>
                    <a:pt x="0" y="0"/>
                    <a:pt x="25" y="11"/>
                    <a:pt x="28" y="40"/>
                  </a:cubicBezTo>
                  <a:cubicBezTo>
                    <a:pt x="28" y="40"/>
                    <a:pt x="23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628">
              <a:extLst>
                <a:ext uri="{FF2B5EF4-FFF2-40B4-BE49-F238E27FC236}">
                  <a16:creationId xmlns:a16="http://schemas.microsoft.com/office/drawing/2014/main" id="{498819CC-5B0A-46D6-B7AD-A9898F6E8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919"/>
              <a:ext cx="98" cy="28"/>
            </a:xfrm>
            <a:custGeom>
              <a:avLst/>
              <a:gdLst>
                <a:gd name="T0" fmla="*/ 0 w 59"/>
                <a:gd name="T1" fmla="*/ 0 h 17"/>
                <a:gd name="T2" fmla="*/ 271 w 59"/>
                <a:gd name="T3" fmla="*/ 41 h 17"/>
                <a:gd name="T4" fmla="*/ 0 w 5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7">
                  <a:moveTo>
                    <a:pt x="0" y="0"/>
                  </a:moveTo>
                  <a:cubicBezTo>
                    <a:pt x="0" y="0"/>
                    <a:pt x="30" y="15"/>
                    <a:pt x="59" y="9"/>
                  </a:cubicBezTo>
                  <a:cubicBezTo>
                    <a:pt x="59" y="9"/>
                    <a:pt x="32" y="1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629">
              <a:extLst>
                <a:ext uri="{FF2B5EF4-FFF2-40B4-BE49-F238E27FC236}">
                  <a16:creationId xmlns:a16="http://schemas.microsoft.com/office/drawing/2014/main" id="{7C88E320-267C-47E0-87BB-5F3CA0B1F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2432"/>
              <a:ext cx="183" cy="245"/>
            </a:xfrm>
            <a:custGeom>
              <a:avLst/>
              <a:gdLst>
                <a:gd name="T0" fmla="*/ 506 w 110"/>
                <a:gd name="T1" fmla="*/ 0 h 147"/>
                <a:gd name="T2" fmla="*/ 291 w 110"/>
                <a:gd name="T3" fmla="*/ 237 h 147"/>
                <a:gd name="T4" fmla="*/ 0 w 110"/>
                <a:gd name="T5" fmla="*/ 680 h 147"/>
                <a:gd name="T6" fmla="*/ 266 w 110"/>
                <a:gd name="T7" fmla="*/ 287 h 147"/>
                <a:gd name="T8" fmla="*/ 506 w 110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47">
                  <a:moveTo>
                    <a:pt x="110" y="0"/>
                  </a:moveTo>
                  <a:cubicBezTo>
                    <a:pt x="110" y="0"/>
                    <a:pt x="93" y="32"/>
                    <a:pt x="63" y="51"/>
                  </a:cubicBezTo>
                  <a:cubicBezTo>
                    <a:pt x="32" y="71"/>
                    <a:pt x="3" y="129"/>
                    <a:pt x="0" y="147"/>
                  </a:cubicBezTo>
                  <a:cubicBezTo>
                    <a:pt x="0" y="147"/>
                    <a:pt x="25" y="86"/>
                    <a:pt x="58" y="62"/>
                  </a:cubicBezTo>
                  <a:cubicBezTo>
                    <a:pt x="74" y="51"/>
                    <a:pt x="107" y="19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630">
              <a:extLst>
                <a:ext uri="{FF2B5EF4-FFF2-40B4-BE49-F238E27FC236}">
                  <a16:creationId xmlns:a16="http://schemas.microsoft.com/office/drawing/2014/main" id="{55BBB7BC-F29E-4238-BA99-6B08D4FE1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972"/>
              <a:ext cx="195" cy="274"/>
            </a:xfrm>
            <a:custGeom>
              <a:avLst/>
              <a:gdLst>
                <a:gd name="T0" fmla="*/ 0 w 117"/>
                <a:gd name="T1" fmla="*/ 0 h 164"/>
                <a:gd name="T2" fmla="*/ 542 w 117"/>
                <a:gd name="T3" fmla="*/ 765 h 164"/>
                <a:gd name="T4" fmla="*/ 0 w 117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164">
                  <a:moveTo>
                    <a:pt x="0" y="0"/>
                  </a:moveTo>
                  <a:cubicBezTo>
                    <a:pt x="0" y="0"/>
                    <a:pt x="5" y="95"/>
                    <a:pt x="117" y="164"/>
                  </a:cubicBezTo>
                  <a:cubicBezTo>
                    <a:pt x="117" y="164"/>
                    <a:pt x="24" y="1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631">
              <a:extLst>
                <a:ext uri="{FF2B5EF4-FFF2-40B4-BE49-F238E27FC236}">
                  <a16:creationId xmlns:a16="http://schemas.microsoft.com/office/drawing/2014/main" id="{61C7880A-EC95-4CDB-89F8-85BE2948A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268"/>
              <a:ext cx="192" cy="519"/>
            </a:xfrm>
            <a:custGeom>
              <a:avLst/>
              <a:gdLst>
                <a:gd name="T0" fmla="*/ 270 w 115"/>
                <a:gd name="T1" fmla="*/ 1445 h 311"/>
                <a:gd name="T2" fmla="*/ 536 w 115"/>
                <a:gd name="T3" fmla="*/ 0 h 311"/>
                <a:gd name="T4" fmla="*/ 270 w 115"/>
                <a:gd name="T5" fmla="*/ 1445 h 3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311">
                  <a:moveTo>
                    <a:pt x="58" y="311"/>
                  </a:moveTo>
                  <a:cubicBezTo>
                    <a:pt x="58" y="311"/>
                    <a:pt x="0" y="130"/>
                    <a:pt x="115" y="0"/>
                  </a:cubicBezTo>
                  <a:cubicBezTo>
                    <a:pt x="115" y="0"/>
                    <a:pt x="35" y="126"/>
                    <a:pt x="58" y="311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632">
              <a:extLst>
                <a:ext uri="{FF2B5EF4-FFF2-40B4-BE49-F238E27FC236}">
                  <a16:creationId xmlns:a16="http://schemas.microsoft.com/office/drawing/2014/main" id="{9E039EB7-84BE-4965-A004-25FDD81D1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342"/>
              <a:ext cx="98" cy="378"/>
            </a:xfrm>
            <a:custGeom>
              <a:avLst/>
              <a:gdLst>
                <a:gd name="T0" fmla="*/ 271 w 59"/>
                <a:gd name="T1" fmla="*/ 0 h 227"/>
                <a:gd name="T2" fmla="*/ 105 w 59"/>
                <a:gd name="T3" fmla="*/ 1047 h 227"/>
                <a:gd name="T4" fmla="*/ 271 w 59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27">
                  <a:moveTo>
                    <a:pt x="59" y="0"/>
                  </a:moveTo>
                  <a:cubicBezTo>
                    <a:pt x="59" y="0"/>
                    <a:pt x="0" y="88"/>
                    <a:pt x="23" y="227"/>
                  </a:cubicBezTo>
                  <a:cubicBezTo>
                    <a:pt x="23" y="227"/>
                    <a:pt x="6" y="102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633">
              <a:extLst>
                <a:ext uri="{FF2B5EF4-FFF2-40B4-BE49-F238E27FC236}">
                  <a16:creationId xmlns:a16="http://schemas.microsoft.com/office/drawing/2014/main" id="{548540BD-FAD4-49EE-BBCE-C49B9D96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898"/>
              <a:ext cx="62" cy="185"/>
            </a:xfrm>
            <a:custGeom>
              <a:avLst/>
              <a:gdLst>
                <a:gd name="T0" fmla="*/ 0 w 37"/>
                <a:gd name="T1" fmla="*/ 42 h 111"/>
                <a:gd name="T2" fmla="*/ 57 w 37"/>
                <a:gd name="T3" fmla="*/ 513 h 111"/>
                <a:gd name="T4" fmla="*/ 70 w 37"/>
                <a:gd name="T5" fmla="*/ 0 h 111"/>
                <a:gd name="T6" fmla="*/ 0 w 37"/>
                <a:gd name="T7" fmla="*/ 42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111">
                  <a:moveTo>
                    <a:pt x="0" y="9"/>
                  </a:moveTo>
                  <a:cubicBezTo>
                    <a:pt x="0" y="9"/>
                    <a:pt x="32" y="49"/>
                    <a:pt x="12" y="111"/>
                  </a:cubicBezTo>
                  <a:cubicBezTo>
                    <a:pt x="12" y="111"/>
                    <a:pt x="37" y="95"/>
                    <a:pt x="15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634">
              <a:extLst>
                <a:ext uri="{FF2B5EF4-FFF2-40B4-BE49-F238E27FC236}">
                  <a16:creationId xmlns:a16="http://schemas.microsoft.com/office/drawing/2014/main" id="{2697E281-7F09-478C-8DDD-6B57FB066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778"/>
              <a:ext cx="106" cy="143"/>
            </a:xfrm>
            <a:custGeom>
              <a:avLst/>
              <a:gdLst>
                <a:gd name="T0" fmla="*/ 222 w 64"/>
                <a:gd name="T1" fmla="*/ 0 h 86"/>
                <a:gd name="T2" fmla="*/ 0 w 64"/>
                <a:gd name="T3" fmla="*/ 396 h 86"/>
                <a:gd name="T4" fmla="*/ 292 w 64"/>
                <a:gd name="T5" fmla="*/ 5 h 86"/>
                <a:gd name="T6" fmla="*/ 222 w 6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86">
                  <a:moveTo>
                    <a:pt x="49" y="0"/>
                  </a:moveTo>
                  <a:cubicBezTo>
                    <a:pt x="49" y="0"/>
                    <a:pt x="27" y="14"/>
                    <a:pt x="0" y="86"/>
                  </a:cubicBezTo>
                  <a:cubicBezTo>
                    <a:pt x="0" y="86"/>
                    <a:pt x="47" y="8"/>
                    <a:pt x="64" y="1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635">
              <a:extLst>
                <a:ext uri="{FF2B5EF4-FFF2-40B4-BE49-F238E27FC236}">
                  <a16:creationId xmlns:a16="http://schemas.microsoft.com/office/drawing/2014/main" id="{D0AD68E2-6E6B-45A7-88B6-2E0CBF19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856"/>
              <a:ext cx="95" cy="122"/>
            </a:xfrm>
            <a:custGeom>
              <a:avLst/>
              <a:gdLst>
                <a:gd name="T0" fmla="*/ 203 w 57"/>
                <a:gd name="T1" fmla="*/ 5 h 73"/>
                <a:gd name="T2" fmla="*/ 0 w 57"/>
                <a:gd name="T3" fmla="*/ 341 h 73"/>
                <a:gd name="T4" fmla="*/ 263 w 57"/>
                <a:gd name="T5" fmla="*/ 0 h 73"/>
                <a:gd name="T6" fmla="*/ 203 w 57"/>
                <a:gd name="T7" fmla="*/ 5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73">
                  <a:moveTo>
                    <a:pt x="44" y="1"/>
                  </a:moveTo>
                  <a:cubicBezTo>
                    <a:pt x="44" y="1"/>
                    <a:pt x="27" y="48"/>
                    <a:pt x="0" y="73"/>
                  </a:cubicBezTo>
                  <a:cubicBezTo>
                    <a:pt x="0" y="73"/>
                    <a:pt x="35" y="55"/>
                    <a:pt x="57" y="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636">
              <a:extLst>
                <a:ext uri="{FF2B5EF4-FFF2-40B4-BE49-F238E27FC236}">
                  <a16:creationId xmlns:a16="http://schemas.microsoft.com/office/drawing/2014/main" id="{CD1C2DF6-A99A-4D77-B4EE-F0569FC40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920"/>
              <a:ext cx="50" cy="143"/>
            </a:xfrm>
            <a:custGeom>
              <a:avLst/>
              <a:gdLst>
                <a:gd name="T0" fmla="*/ 0 w 30"/>
                <a:gd name="T1" fmla="*/ 0 h 86"/>
                <a:gd name="T2" fmla="*/ 62 w 30"/>
                <a:gd name="T3" fmla="*/ 396 h 86"/>
                <a:gd name="T4" fmla="*/ 0 w 30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6">
                  <a:moveTo>
                    <a:pt x="0" y="0"/>
                  </a:moveTo>
                  <a:cubicBezTo>
                    <a:pt x="0" y="0"/>
                    <a:pt x="25" y="38"/>
                    <a:pt x="13" y="86"/>
                  </a:cubicBezTo>
                  <a:cubicBezTo>
                    <a:pt x="13" y="86"/>
                    <a:pt x="30" y="4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637">
              <a:extLst>
                <a:ext uri="{FF2B5EF4-FFF2-40B4-BE49-F238E27FC236}">
                  <a16:creationId xmlns:a16="http://schemas.microsoft.com/office/drawing/2014/main" id="{608443B0-03B5-4E26-A0F0-3740A5F0A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783"/>
              <a:ext cx="60" cy="97"/>
            </a:xfrm>
            <a:custGeom>
              <a:avLst/>
              <a:gdLst>
                <a:gd name="T0" fmla="*/ 167 w 36"/>
                <a:gd name="T1" fmla="*/ 0 h 58"/>
                <a:gd name="T2" fmla="*/ 0 w 36"/>
                <a:gd name="T3" fmla="*/ 271 h 58"/>
                <a:gd name="T4" fmla="*/ 167 w 36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8">
                  <a:moveTo>
                    <a:pt x="36" y="0"/>
                  </a:moveTo>
                  <a:cubicBezTo>
                    <a:pt x="36" y="0"/>
                    <a:pt x="13" y="26"/>
                    <a:pt x="0" y="58"/>
                  </a:cubicBezTo>
                  <a:cubicBezTo>
                    <a:pt x="0" y="58"/>
                    <a:pt x="27" y="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638">
              <a:extLst>
                <a:ext uri="{FF2B5EF4-FFF2-40B4-BE49-F238E27FC236}">
                  <a16:creationId xmlns:a16="http://schemas.microsoft.com/office/drawing/2014/main" id="{0DC0C084-92C4-4EE0-AF6A-63AF78E21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863"/>
              <a:ext cx="55" cy="97"/>
            </a:xfrm>
            <a:custGeom>
              <a:avLst/>
              <a:gdLst>
                <a:gd name="T0" fmla="*/ 153 w 33"/>
                <a:gd name="T1" fmla="*/ 0 h 58"/>
                <a:gd name="T2" fmla="*/ 0 w 33"/>
                <a:gd name="T3" fmla="*/ 271 h 58"/>
                <a:gd name="T4" fmla="*/ 153 w 33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cubicBezTo>
                    <a:pt x="33" y="0"/>
                    <a:pt x="13" y="45"/>
                    <a:pt x="0" y="58"/>
                  </a:cubicBezTo>
                  <a:cubicBezTo>
                    <a:pt x="0" y="58"/>
                    <a:pt x="22" y="32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639">
              <a:extLst>
                <a:ext uri="{FF2B5EF4-FFF2-40B4-BE49-F238E27FC236}">
                  <a16:creationId xmlns:a16="http://schemas.microsoft.com/office/drawing/2014/main" id="{E5E7C404-672D-4E57-98A3-5CF1598A4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755"/>
              <a:ext cx="483" cy="459"/>
            </a:xfrm>
            <a:custGeom>
              <a:avLst/>
              <a:gdLst>
                <a:gd name="T0" fmla="*/ 1339 w 290"/>
                <a:gd name="T1" fmla="*/ 619 h 275"/>
                <a:gd name="T2" fmla="*/ 1166 w 290"/>
                <a:gd name="T3" fmla="*/ 696 h 275"/>
                <a:gd name="T4" fmla="*/ 610 w 290"/>
                <a:gd name="T5" fmla="*/ 1162 h 275"/>
                <a:gd name="T6" fmla="*/ 13 w 290"/>
                <a:gd name="T7" fmla="*/ 1033 h 275"/>
                <a:gd name="T8" fmla="*/ 37 w 290"/>
                <a:gd name="T9" fmla="*/ 641 h 275"/>
                <a:gd name="T10" fmla="*/ 1146 w 290"/>
                <a:gd name="T11" fmla="*/ 0 h 275"/>
                <a:gd name="T12" fmla="*/ 1339 w 290"/>
                <a:gd name="T13" fmla="*/ 619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275">
                  <a:moveTo>
                    <a:pt x="290" y="133"/>
                  </a:moveTo>
                  <a:cubicBezTo>
                    <a:pt x="290" y="133"/>
                    <a:pt x="261" y="133"/>
                    <a:pt x="252" y="150"/>
                  </a:cubicBezTo>
                  <a:cubicBezTo>
                    <a:pt x="243" y="166"/>
                    <a:pt x="200" y="225"/>
                    <a:pt x="132" y="250"/>
                  </a:cubicBezTo>
                  <a:cubicBezTo>
                    <a:pt x="64" y="275"/>
                    <a:pt x="0" y="243"/>
                    <a:pt x="3" y="222"/>
                  </a:cubicBezTo>
                  <a:cubicBezTo>
                    <a:pt x="4" y="207"/>
                    <a:pt x="12" y="159"/>
                    <a:pt x="8" y="138"/>
                  </a:cubicBezTo>
                  <a:cubicBezTo>
                    <a:pt x="4" y="118"/>
                    <a:pt x="160" y="260"/>
                    <a:pt x="248" y="0"/>
                  </a:cubicBezTo>
                  <a:cubicBezTo>
                    <a:pt x="248" y="0"/>
                    <a:pt x="238" y="67"/>
                    <a:pt x="290" y="133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640">
              <a:extLst>
                <a:ext uri="{FF2B5EF4-FFF2-40B4-BE49-F238E27FC236}">
                  <a16:creationId xmlns:a16="http://schemas.microsoft.com/office/drawing/2014/main" id="{D1CB73A7-2E97-4475-BAF3-CF1225E21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318"/>
              <a:ext cx="120" cy="77"/>
            </a:xfrm>
            <a:custGeom>
              <a:avLst/>
              <a:gdLst>
                <a:gd name="T0" fmla="*/ 0 w 72"/>
                <a:gd name="T1" fmla="*/ 0 h 46"/>
                <a:gd name="T2" fmla="*/ 333 w 72"/>
                <a:gd name="T3" fmla="*/ 75 h 46"/>
                <a:gd name="T4" fmla="*/ 0 w 72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46">
                  <a:moveTo>
                    <a:pt x="0" y="0"/>
                  </a:moveTo>
                  <a:cubicBezTo>
                    <a:pt x="0" y="0"/>
                    <a:pt x="26" y="30"/>
                    <a:pt x="72" y="16"/>
                  </a:cubicBezTo>
                  <a:cubicBezTo>
                    <a:pt x="72" y="16"/>
                    <a:pt x="34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641">
              <a:extLst>
                <a:ext uri="{FF2B5EF4-FFF2-40B4-BE49-F238E27FC236}">
                  <a16:creationId xmlns:a16="http://schemas.microsoft.com/office/drawing/2014/main" id="{A20F28F8-5AEB-4B78-BE17-CD7A8F054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497"/>
              <a:ext cx="153" cy="135"/>
            </a:xfrm>
            <a:custGeom>
              <a:avLst/>
              <a:gdLst>
                <a:gd name="T0" fmla="*/ 0 w 92"/>
                <a:gd name="T1" fmla="*/ 375 h 81"/>
                <a:gd name="T2" fmla="*/ 422 w 92"/>
                <a:gd name="T3" fmla="*/ 338 h 81"/>
                <a:gd name="T4" fmla="*/ 0 w 92"/>
                <a:gd name="T5" fmla="*/ 375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cubicBezTo>
                    <a:pt x="0" y="81"/>
                    <a:pt x="25" y="16"/>
                    <a:pt x="92" y="73"/>
                  </a:cubicBezTo>
                  <a:cubicBezTo>
                    <a:pt x="92" y="73"/>
                    <a:pt x="31" y="0"/>
                    <a:pt x="0" y="81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642">
              <a:extLst>
                <a:ext uri="{FF2B5EF4-FFF2-40B4-BE49-F238E27FC236}">
                  <a16:creationId xmlns:a16="http://schemas.microsoft.com/office/drawing/2014/main" id="{02106A24-4FE6-4F4E-9FE8-41164F54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650"/>
              <a:ext cx="95" cy="180"/>
            </a:xfrm>
            <a:custGeom>
              <a:avLst/>
              <a:gdLst>
                <a:gd name="T0" fmla="*/ 230 w 57"/>
                <a:gd name="T1" fmla="*/ 0 h 108"/>
                <a:gd name="T2" fmla="*/ 255 w 57"/>
                <a:gd name="T3" fmla="*/ 222 h 108"/>
                <a:gd name="T4" fmla="*/ 213 w 57"/>
                <a:gd name="T5" fmla="*/ 347 h 108"/>
                <a:gd name="T6" fmla="*/ 55 w 57"/>
                <a:gd name="T7" fmla="*/ 487 h 108"/>
                <a:gd name="T8" fmla="*/ 230 w 57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08">
                  <a:moveTo>
                    <a:pt x="50" y="0"/>
                  </a:moveTo>
                  <a:cubicBezTo>
                    <a:pt x="50" y="0"/>
                    <a:pt x="53" y="38"/>
                    <a:pt x="55" y="48"/>
                  </a:cubicBezTo>
                  <a:cubicBezTo>
                    <a:pt x="56" y="54"/>
                    <a:pt x="50" y="66"/>
                    <a:pt x="46" y="75"/>
                  </a:cubicBezTo>
                  <a:cubicBezTo>
                    <a:pt x="42" y="85"/>
                    <a:pt x="25" y="101"/>
                    <a:pt x="12" y="105"/>
                  </a:cubicBezTo>
                  <a:cubicBezTo>
                    <a:pt x="0" y="108"/>
                    <a:pt x="57" y="66"/>
                    <a:pt x="50" y="0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643">
              <a:extLst>
                <a:ext uri="{FF2B5EF4-FFF2-40B4-BE49-F238E27FC236}">
                  <a16:creationId xmlns:a16="http://schemas.microsoft.com/office/drawing/2014/main" id="{B09666AC-100E-4E17-B49D-28CEAA6B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412"/>
              <a:ext cx="55" cy="468"/>
            </a:xfrm>
            <a:custGeom>
              <a:avLst/>
              <a:gdLst>
                <a:gd name="T0" fmla="*/ 0 w 33"/>
                <a:gd name="T1" fmla="*/ 0 h 281"/>
                <a:gd name="T2" fmla="*/ 47 w 33"/>
                <a:gd name="T3" fmla="*/ 1297 h 281"/>
                <a:gd name="T4" fmla="*/ 153 w 33"/>
                <a:gd name="T5" fmla="*/ 47 h 281"/>
                <a:gd name="T6" fmla="*/ 0 w 33"/>
                <a:gd name="T7" fmla="*/ 0 h 2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81">
                  <a:moveTo>
                    <a:pt x="0" y="0"/>
                  </a:moveTo>
                  <a:cubicBezTo>
                    <a:pt x="0" y="0"/>
                    <a:pt x="13" y="260"/>
                    <a:pt x="10" y="281"/>
                  </a:cubicBezTo>
                  <a:cubicBezTo>
                    <a:pt x="10" y="281"/>
                    <a:pt x="7" y="10"/>
                    <a:pt x="33" y="10"/>
                  </a:cubicBezTo>
                  <a:cubicBezTo>
                    <a:pt x="33" y="10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644">
              <a:extLst>
                <a:ext uri="{FF2B5EF4-FFF2-40B4-BE49-F238E27FC236}">
                  <a16:creationId xmlns:a16="http://schemas.microsoft.com/office/drawing/2014/main" id="{50D71664-929B-4B84-9E52-111C5A68C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437"/>
              <a:ext cx="13" cy="281"/>
            </a:xfrm>
            <a:custGeom>
              <a:avLst/>
              <a:gdLst>
                <a:gd name="T0" fmla="*/ 0 w 8"/>
                <a:gd name="T1" fmla="*/ 0 h 169"/>
                <a:gd name="T2" fmla="*/ 26 w 8"/>
                <a:gd name="T3" fmla="*/ 776 h 169"/>
                <a:gd name="T4" fmla="*/ 0 w 8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69">
                  <a:moveTo>
                    <a:pt x="0" y="0"/>
                  </a:moveTo>
                  <a:cubicBezTo>
                    <a:pt x="6" y="169"/>
                    <a:pt x="6" y="169"/>
                    <a:pt x="6" y="169"/>
                  </a:cubicBezTo>
                  <a:cubicBezTo>
                    <a:pt x="6" y="169"/>
                    <a:pt x="8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645">
              <a:extLst>
                <a:ext uri="{FF2B5EF4-FFF2-40B4-BE49-F238E27FC236}">
                  <a16:creationId xmlns:a16="http://schemas.microsoft.com/office/drawing/2014/main" id="{262A7184-AE31-47C5-8B1C-155A43E0B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070"/>
              <a:ext cx="88" cy="49"/>
            </a:xfrm>
            <a:custGeom>
              <a:avLst/>
              <a:gdLst>
                <a:gd name="T0" fmla="*/ 141 w 53"/>
                <a:gd name="T1" fmla="*/ 0 h 29"/>
                <a:gd name="T2" fmla="*/ 0 w 53"/>
                <a:gd name="T3" fmla="*/ 0 h 29"/>
                <a:gd name="T4" fmla="*/ 141 w 53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9">
                  <a:moveTo>
                    <a:pt x="31" y="0"/>
                  </a:moveTo>
                  <a:cubicBezTo>
                    <a:pt x="31" y="0"/>
                    <a:pt x="53" y="29"/>
                    <a:pt x="0" y="0"/>
                  </a:cubicBezTo>
                  <a:cubicBezTo>
                    <a:pt x="0" y="0"/>
                    <a:pt x="46" y="2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646">
              <a:extLst>
                <a:ext uri="{FF2B5EF4-FFF2-40B4-BE49-F238E27FC236}">
                  <a16:creationId xmlns:a16="http://schemas.microsoft.com/office/drawing/2014/main" id="{AAF168DF-9B1B-4CFA-B958-B8D63C267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3045"/>
              <a:ext cx="80" cy="399"/>
            </a:xfrm>
            <a:custGeom>
              <a:avLst/>
              <a:gdLst>
                <a:gd name="T0" fmla="*/ 120 w 48"/>
                <a:gd name="T1" fmla="*/ 1090 h 239"/>
                <a:gd name="T2" fmla="*/ 0 w 48"/>
                <a:gd name="T3" fmla="*/ 0 h 239"/>
                <a:gd name="T4" fmla="*/ 172 w 48"/>
                <a:gd name="T5" fmla="*/ 88 h 239"/>
                <a:gd name="T6" fmla="*/ 172 w 48"/>
                <a:gd name="T7" fmla="*/ 1112 h 239"/>
                <a:gd name="T8" fmla="*/ 120 w 48"/>
                <a:gd name="T9" fmla="*/ 109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39">
                  <a:moveTo>
                    <a:pt x="26" y="234"/>
                  </a:moveTo>
                  <a:cubicBezTo>
                    <a:pt x="26" y="234"/>
                    <a:pt x="36" y="201"/>
                    <a:pt x="0" y="0"/>
                  </a:cubicBezTo>
                  <a:cubicBezTo>
                    <a:pt x="0" y="0"/>
                    <a:pt x="27" y="14"/>
                    <a:pt x="37" y="19"/>
                  </a:cubicBezTo>
                  <a:cubicBezTo>
                    <a:pt x="48" y="24"/>
                    <a:pt x="29" y="223"/>
                    <a:pt x="37" y="239"/>
                  </a:cubicBezTo>
                  <a:cubicBezTo>
                    <a:pt x="37" y="239"/>
                    <a:pt x="29" y="236"/>
                    <a:pt x="26" y="234"/>
                  </a:cubicBezTo>
                  <a:close/>
                </a:path>
              </a:pathLst>
            </a:custGeom>
            <a:solidFill>
              <a:srgbClr val="D5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647">
              <a:extLst>
                <a:ext uri="{FF2B5EF4-FFF2-40B4-BE49-F238E27FC236}">
                  <a16:creationId xmlns:a16="http://schemas.microsoft.com/office/drawing/2014/main" id="{93287671-CC53-4E8E-80EF-13D80B007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3062"/>
              <a:ext cx="42" cy="297"/>
            </a:xfrm>
            <a:custGeom>
              <a:avLst/>
              <a:gdLst>
                <a:gd name="T0" fmla="*/ 0 w 25"/>
                <a:gd name="T1" fmla="*/ 0 h 178"/>
                <a:gd name="T2" fmla="*/ 119 w 25"/>
                <a:gd name="T3" fmla="*/ 828 h 178"/>
                <a:gd name="T4" fmla="*/ 0 w 25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8">
                  <a:moveTo>
                    <a:pt x="0" y="0"/>
                  </a:moveTo>
                  <a:cubicBezTo>
                    <a:pt x="0" y="0"/>
                    <a:pt x="21" y="135"/>
                    <a:pt x="25" y="178"/>
                  </a:cubicBezTo>
                  <a:cubicBezTo>
                    <a:pt x="25" y="178"/>
                    <a:pt x="13" y="3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648">
              <a:extLst>
                <a:ext uri="{FF2B5EF4-FFF2-40B4-BE49-F238E27FC236}">
                  <a16:creationId xmlns:a16="http://schemas.microsoft.com/office/drawing/2014/main" id="{F3F1D14E-24C5-442B-92D6-2BB0FBA5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3107"/>
              <a:ext cx="199" cy="219"/>
            </a:xfrm>
            <a:custGeom>
              <a:avLst/>
              <a:gdLst>
                <a:gd name="T0" fmla="*/ 0 w 120"/>
                <a:gd name="T1" fmla="*/ 0 h 131"/>
                <a:gd name="T2" fmla="*/ 547 w 120"/>
                <a:gd name="T3" fmla="*/ 491 h 131"/>
                <a:gd name="T4" fmla="*/ 547 w 120"/>
                <a:gd name="T5" fmla="*/ 612 h 131"/>
                <a:gd name="T6" fmla="*/ 0 w 120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31">
                  <a:moveTo>
                    <a:pt x="0" y="0"/>
                  </a:moveTo>
                  <a:cubicBezTo>
                    <a:pt x="0" y="0"/>
                    <a:pt x="60" y="78"/>
                    <a:pt x="120" y="105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3" y="48"/>
                    <a:pt x="0" y="0"/>
                  </a:cubicBezTo>
                  <a:close/>
                </a:path>
              </a:pathLst>
            </a:custGeom>
            <a:solidFill>
              <a:srgbClr val="81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649">
              <a:extLst>
                <a:ext uri="{FF2B5EF4-FFF2-40B4-BE49-F238E27FC236}">
                  <a16:creationId xmlns:a16="http://schemas.microsoft.com/office/drawing/2014/main" id="{CDB0CC76-4949-47AD-83A0-C7BC31742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413"/>
              <a:ext cx="80" cy="200"/>
            </a:xfrm>
            <a:custGeom>
              <a:avLst/>
              <a:gdLst>
                <a:gd name="T0" fmla="*/ 222 w 48"/>
                <a:gd name="T1" fmla="*/ 0 h 120"/>
                <a:gd name="T2" fmla="*/ 75 w 48"/>
                <a:gd name="T3" fmla="*/ 555 h 120"/>
                <a:gd name="T4" fmla="*/ 222 w 48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20">
                  <a:moveTo>
                    <a:pt x="48" y="0"/>
                  </a:moveTo>
                  <a:cubicBezTo>
                    <a:pt x="48" y="0"/>
                    <a:pt x="0" y="45"/>
                    <a:pt x="16" y="120"/>
                  </a:cubicBezTo>
                  <a:cubicBezTo>
                    <a:pt x="16" y="120"/>
                    <a:pt x="13" y="38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650">
              <a:extLst>
                <a:ext uri="{FF2B5EF4-FFF2-40B4-BE49-F238E27FC236}">
                  <a16:creationId xmlns:a16="http://schemas.microsoft.com/office/drawing/2014/main" id="{C5DE05E9-7EAA-43D3-BBF1-B72043499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097"/>
              <a:ext cx="175" cy="42"/>
            </a:xfrm>
            <a:custGeom>
              <a:avLst/>
              <a:gdLst>
                <a:gd name="T0" fmla="*/ 0 w 105"/>
                <a:gd name="T1" fmla="*/ 5 h 25"/>
                <a:gd name="T2" fmla="*/ 487 w 105"/>
                <a:gd name="T3" fmla="*/ 119 h 25"/>
                <a:gd name="T4" fmla="*/ 0 w 105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5">
                  <a:moveTo>
                    <a:pt x="0" y="1"/>
                  </a:moveTo>
                  <a:cubicBezTo>
                    <a:pt x="0" y="1"/>
                    <a:pt x="36" y="20"/>
                    <a:pt x="105" y="25"/>
                  </a:cubicBezTo>
                  <a:cubicBezTo>
                    <a:pt x="105" y="25"/>
                    <a:pt x="18" y="10"/>
                    <a:pt x="0" y="0"/>
                  </a:cubicBezTo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651">
              <a:extLst>
                <a:ext uri="{FF2B5EF4-FFF2-40B4-BE49-F238E27FC236}">
                  <a16:creationId xmlns:a16="http://schemas.microsoft.com/office/drawing/2014/main" id="{8D45A537-8FC0-41BC-B217-E2C0C0A6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160"/>
              <a:ext cx="127" cy="72"/>
            </a:xfrm>
            <a:custGeom>
              <a:avLst/>
              <a:gdLst>
                <a:gd name="T0" fmla="*/ 354 w 76"/>
                <a:gd name="T1" fmla="*/ 203 h 43"/>
                <a:gd name="T2" fmla="*/ 0 w 76"/>
                <a:gd name="T3" fmla="*/ 0 h 43"/>
                <a:gd name="T4" fmla="*/ 354 w 76"/>
                <a:gd name="T5" fmla="*/ 20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43">
                  <a:moveTo>
                    <a:pt x="76" y="43"/>
                  </a:moveTo>
                  <a:cubicBezTo>
                    <a:pt x="76" y="43"/>
                    <a:pt x="53" y="17"/>
                    <a:pt x="0" y="0"/>
                  </a:cubicBezTo>
                  <a:cubicBezTo>
                    <a:pt x="0" y="0"/>
                    <a:pt x="65" y="14"/>
                    <a:pt x="76" y="43"/>
                  </a:cubicBezTo>
                  <a:close/>
                </a:path>
              </a:pathLst>
            </a:custGeom>
            <a:solidFill>
              <a:srgbClr val="F1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652">
              <a:extLst>
                <a:ext uri="{FF2B5EF4-FFF2-40B4-BE49-F238E27FC236}">
                  <a16:creationId xmlns:a16="http://schemas.microsoft.com/office/drawing/2014/main" id="{1DC9E2FF-E827-479C-9A76-756A30BE5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100"/>
              <a:ext cx="176" cy="39"/>
            </a:xfrm>
            <a:custGeom>
              <a:avLst/>
              <a:gdLst>
                <a:gd name="T0" fmla="*/ 0 w 106"/>
                <a:gd name="T1" fmla="*/ 0 h 23"/>
                <a:gd name="T2" fmla="*/ 485 w 106"/>
                <a:gd name="T3" fmla="*/ 112 h 23"/>
                <a:gd name="T4" fmla="*/ 0 w 106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23">
                  <a:moveTo>
                    <a:pt x="0" y="0"/>
                  </a:moveTo>
                  <a:cubicBezTo>
                    <a:pt x="0" y="0"/>
                    <a:pt x="62" y="21"/>
                    <a:pt x="106" y="23"/>
                  </a:cubicBezTo>
                  <a:cubicBezTo>
                    <a:pt x="106" y="23"/>
                    <a:pt x="28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653">
              <a:extLst>
                <a:ext uri="{FF2B5EF4-FFF2-40B4-BE49-F238E27FC236}">
                  <a16:creationId xmlns:a16="http://schemas.microsoft.com/office/drawing/2014/main" id="{7E7D272D-0472-4808-AB51-EE2094CF6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172"/>
              <a:ext cx="90" cy="58"/>
            </a:xfrm>
            <a:custGeom>
              <a:avLst/>
              <a:gdLst>
                <a:gd name="T0" fmla="*/ 0 w 54"/>
                <a:gd name="T1" fmla="*/ 0 h 35"/>
                <a:gd name="T2" fmla="*/ 250 w 54"/>
                <a:gd name="T3" fmla="*/ 159 h 35"/>
                <a:gd name="T4" fmla="*/ 0 w 5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0" y="0"/>
                  </a:moveTo>
                  <a:cubicBezTo>
                    <a:pt x="0" y="0"/>
                    <a:pt x="46" y="19"/>
                    <a:pt x="54" y="35"/>
                  </a:cubicBezTo>
                  <a:cubicBezTo>
                    <a:pt x="54" y="35"/>
                    <a:pt x="53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654">
              <a:extLst>
                <a:ext uri="{FF2B5EF4-FFF2-40B4-BE49-F238E27FC236}">
                  <a16:creationId xmlns:a16="http://schemas.microsoft.com/office/drawing/2014/main" id="{7CDF97C8-C8FD-45F1-83FE-EA145A04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987"/>
              <a:ext cx="673" cy="1412"/>
            </a:xfrm>
            <a:custGeom>
              <a:avLst/>
              <a:gdLst>
                <a:gd name="T0" fmla="*/ 230 w 404"/>
                <a:gd name="T1" fmla="*/ 200 h 847"/>
                <a:gd name="T2" fmla="*/ 237 w 404"/>
                <a:gd name="T3" fmla="*/ 203 h 847"/>
                <a:gd name="T4" fmla="*/ 813 w 404"/>
                <a:gd name="T5" fmla="*/ 380 h 847"/>
                <a:gd name="T6" fmla="*/ 1458 w 404"/>
                <a:gd name="T7" fmla="*/ 592 h 847"/>
                <a:gd name="T8" fmla="*/ 1499 w 404"/>
                <a:gd name="T9" fmla="*/ 722 h 847"/>
                <a:gd name="T10" fmla="*/ 1499 w 404"/>
                <a:gd name="T11" fmla="*/ 722 h 847"/>
                <a:gd name="T12" fmla="*/ 805 w 404"/>
                <a:gd name="T13" fmla="*/ 437 h 847"/>
                <a:gd name="T14" fmla="*/ 320 w 404"/>
                <a:gd name="T15" fmla="*/ 305 h 847"/>
                <a:gd name="T16" fmla="*/ 675 w 404"/>
                <a:gd name="T17" fmla="*/ 537 h 847"/>
                <a:gd name="T18" fmla="*/ 1034 w 404"/>
                <a:gd name="T19" fmla="*/ 1130 h 847"/>
                <a:gd name="T20" fmla="*/ 1424 w 404"/>
                <a:gd name="T21" fmla="*/ 1454 h 847"/>
                <a:gd name="T22" fmla="*/ 1613 w 404"/>
                <a:gd name="T23" fmla="*/ 1682 h 847"/>
                <a:gd name="T24" fmla="*/ 1388 w 404"/>
                <a:gd name="T25" fmla="*/ 1440 h 847"/>
                <a:gd name="T26" fmla="*/ 985 w 404"/>
                <a:gd name="T27" fmla="*/ 1130 h 847"/>
                <a:gd name="T28" fmla="*/ 810 w 404"/>
                <a:gd name="T29" fmla="*/ 755 h 847"/>
                <a:gd name="T30" fmla="*/ 758 w 404"/>
                <a:gd name="T31" fmla="*/ 945 h 847"/>
                <a:gd name="T32" fmla="*/ 771 w 404"/>
                <a:gd name="T33" fmla="*/ 1409 h 847"/>
                <a:gd name="T34" fmla="*/ 1041 w 404"/>
                <a:gd name="T35" fmla="*/ 1940 h 847"/>
                <a:gd name="T36" fmla="*/ 1349 w 404"/>
                <a:gd name="T37" fmla="*/ 2179 h 847"/>
                <a:gd name="T38" fmla="*/ 1706 w 404"/>
                <a:gd name="T39" fmla="*/ 2391 h 847"/>
                <a:gd name="T40" fmla="*/ 1862 w 404"/>
                <a:gd name="T41" fmla="*/ 2417 h 847"/>
                <a:gd name="T42" fmla="*/ 1683 w 404"/>
                <a:gd name="T43" fmla="*/ 2417 h 847"/>
                <a:gd name="T44" fmla="*/ 1354 w 404"/>
                <a:gd name="T45" fmla="*/ 2221 h 847"/>
                <a:gd name="T46" fmla="*/ 1113 w 404"/>
                <a:gd name="T47" fmla="*/ 2141 h 847"/>
                <a:gd name="T48" fmla="*/ 1179 w 404"/>
                <a:gd name="T49" fmla="*/ 2521 h 847"/>
                <a:gd name="T50" fmla="*/ 1318 w 404"/>
                <a:gd name="T51" fmla="*/ 2854 h 847"/>
                <a:gd name="T52" fmla="*/ 1751 w 404"/>
                <a:gd name="T53" fmla="*/ 3516 h 847"/>
                <a:gd name="T54" fmla="*/ 1867 w 404"/>
                <a:gd name="T55" fmla="*/ 3924 h 847"/>
                <a:gd name="T56" fmla="*/ 1701 w 404"/>
                <a:gd name="T57" fmla="*/ 3492 h 847"/>
                <a:gd name="T58" fmla="*/ 1276 w 404"/>
                <a:gd name="T59" fmla="*/ 2854 h 847"/>
                <a:gd name="T60" fmla="*/ 1188 w 404"/>
                <a:gd name="T61" fmla="*/ 2604 h 847"/>
                <a:gd name="T62" fmla="*/ 1159 w 404"/>
                <a:gd name="T63" fmla="*/ 2779 h 847"/>
                <a:gd name="T64" fmla="*/ 960 w 404"/>
                <a:gd name="T65" fmla="*/ 3041 h 847"/>
                <a:gd name="T66" fmla="*/ 771 w 404"/>
                <a:gd name="T67" fmla="*/ 3391 h 847"/>
                <a:gd name="T68" fmla="*/ 313 w 404"/>
                <a:gd name="T69" fmla="*/ 3558 h 847"/>
                <a:gd name="T70" fmla="*/ 561 w 404"/>
                <a:gd name="T71" fmla="*/ 3417 h 847"/>
                <a:gd name="T72" fmla="*/ 893 w 404"/>
                <a:gd name="T73" fmla="*/ 3096 h 847"/>
                <a:gd name="T74" fmla="*/ 1104 w 404"/>
                <a:gd name="T75" fmla="*/ 2779 h 847"/>
                <a:gd name="T76" fmla="*/ 1084 w 404"/>
                <a:gd name="T77" fmla="*/ 2501 h 847"/>
                <a:gd name="T78" fmla="*/ 1029 w 404"/>
                <a:gd name="T79" fmla="*/ 2159 h 847"/>
                <a:gd name="T80" fmla="*/ 910 w 404"/>
                <a:gd name="T81" fmla="*/ 1899 h 847"/>
                <a:gd name="T82" fmla="*/ 721 w 404"/>
                <a:gd name="T83" fmla="*/ 1390 h 847"/>
                <a:gd name="T84" fmla="*/ 486 w 404"/>
                <a:gd name="T85" fmla="*/ 1779 h 847"/>
                <a:gd name="T86" fmla="*/ 353 w 404"/>
                <a:gd name="T87" fmla="*/ 2234 h 847"/>
                <a:gd name="T88" fmla="*/ 450 w 404"/>
                <a:gd name="T89" fmla="*/ 1815 h 847"/>
                <a:gd name="T90" fmla="*/ 708 w 404"/>
                <a:gd name="T91" fmla="*/ 1274 h 847"/>
                <a:gd name="T92" fmla="*/ 675 w 404"/>
                <a:gd name="T93" fmla="*/ 980 h 847"/>
                <a:gd name="T94" fmla="*/ 701 w 404"/>
                <a:gd name="T95" fmla="*/ 625 h 847"/>
                <a:gd name="T96" fmla="*/ 0 w 404"/>
                <a:gd name="T97" fmla="*/ 0 h 8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04" h="847">
                  <a:moveTo>
                    <a:pt x="50" y="43"/>
                  </a:moveTo>
                  <a:cubicBezTo>
                    <a:pt x="50" y="43"/>
                    <a:pt x="51" y="44"/>
                    <a:pt x="51" y="44"/>
                  </a:cubicBezTo>
                  <a:cubicBezTo>
                    <a:pt x="51" y="44"/>
                    <a:pt x="96" y="73"/>
                    <a:pt x="176" y="82"/>
                  </a:cubicBezTo>
                  <a:cubicBezTo>
                    <a:pt x="246" y="89"/>
                    <a:pt x="301" y="118"/>
                    <a:pt x="315" y="128"/>
                  </a:cubicBezTo>
                  <a:cubicBezTo>
                    <a:pt x="335" y="142"/>
                    <a:pt x="324" y="156"/>
                    <a:pt x="324" y="156"/>
                  </a:cubicBezTo>
                  <a:cubicBezTo>
                    <a:pt x="324" y="156"/>
                    <a:pt x="324" y="156"/>
                    <a:pt x="324" y="156"/>
                  </a:cubicBezTo>
                  <a:cubicBezTo>
                    <a:pt x="289" y="115"/>
                    <a:pt x="232" y="100"/>
                    <a:pt x="174" y="94"/>
                  </a:cubicBezTo>
                  <a:cubicBezTo>
                    <a:pt x="116" y="88"/>
                    <a:pt x="69" y="66"/>
                    <a:pt x="69" y="66"/>
                  </a:cubicBezTo>
                  <a:cubicBezTo>
                    <a:pt x="87" y="83"/>
                    <a:pt x="109" y="96"/>
                    <a:pt x="146" y="116"/>
                  </a:cubicBezTo>
                  <a:cubicBezTo>
                    <a:pt x="191" y="140"/>
                    <a:pt x="207" y="195"/>
                    <a:pt x="224" y="244"/>
                  </a:cubicBezTo>
                  <a:cubicBezTo>
                    <a:pt x="241" y="294"/>
                    <a:pt x="289" y="256"/>
                    <a:pt x="308" y="314"/>
                  </a:cubicBezTo>
                  <a:cubicBezTo>
                    <a:pt x="327" y="371"/>
                    <a:pt x="328" y="364"/>
                    <a:pt x="349" y="363"/>
                  </a:cubicBezTo>
                  <a:cubicBezTo>
                    <a:pt x="349" y="363"/>
                    <a:pt x="320" y="402"/>
                    <a:pt x="300" y="311"/>
                  </a:cubicBezTo>
                  <a:cubicBezTo>
                    <a:pt x="292" y="273"/>
                    <a:pt x="231" y="299"/>
                    <a:pt x="213" y="244"/>
                  </a:cubicBezTo>
                  <a:cubicBezTo>
                    <a:pt x="191" y="176"/>
                    <a:pt x="191" y="182"/>
                    <a:pt x="175" y="163"/>
                  </a:cubicBezTo>
                  <a:cubicBezTo>
                    <a:pt x="175" y="163"/>
                    <a:pt x="173" y="192"/>
                    <a:pt x="164" y="204"/>
                  </a:cubicBezTo>
                  <a:cubicBezTo>
                    <a:pt x="146" y="229"/>
                    <a:pt x="175" y="272"/>
                    <a:pt x="167" y="304"/>
                  </a:cubicBezTo>
                  <a:cubicBezTo>
                    <a:pt x="159" y="336"/>
                    <a:pt x="196" y="399"/>
                    <a:pt x="225" y="419"/>
                  </a:cubicBezTo>
                  <a:cubicBezTo>
                    <a:pt x="255" y="439"/>
                    <a:pt x="241" y="466"/>
                    <a:pt x="292" y="470"/>
                  </a:cubicBezTo>
                  <a:cubicBezTo>
                    <a:pt x="343" y="474"/>
                    <a:pt x="348" y="492"/>
                    <a:pt x="369" y="516"/>
                  </a:cubicBezTo>
                  <a:cubicBezTo>
                    <a:pt x="391" y="540"/>
                    <a:pt x="403" y="522"/>
                    <a:pt x="403" y="522"/>
                  </a:cubicBezTo>
                  <a:cubicBezTo>
                    <a:pt x="403" y="522"/>
                    <a:pt x="391" y="544"/>
                    <a:pt x="364" y="522"/>
                  </a:cubicBezTo>
                  <a:cubicBezTo>
                    <a:pt x="337" y="499"/>
                    <a:pt x="339" y="479"/>
                    <a:pt x="293" y="479"/>
                  </a:cubicBezTo>
                  <a:cubicBezTo>
                    <a:pt x="248" y="479"/>
                    <a:pt x="241" y="462"/>
                    <a:pt x="241" y="462"/>
                  </a:cubicBezTo>
                  <a:cubicBezTo>
                    <a:pt x="241" y="462"/>
                    <a:pt x="211" y="511"/>
                    <a:pt x="255" y="544"/>
                  </a:cubicBezTo>
                  <a:cubicBezTo>
                    <a:pt x="299" y="578"/>
                    <a:pt x="272" y="581"/>
                    <a:pt x="285" y="616"/>
                  </a:cubicBezTo>
                  <a:cubicBezTo>
                    <a:pt x="313" y="690"/>
                    <a:pt x="373" y="706"/>
                    <a:pt x="379" y="759"/>
                  </a:cubicBezTo>
                  <a:cubicBezTo>
                    <a:pt x="384" y="812"/>
                    <a:pt x="384" y="836"/>
                    <a:pt x="404" y="847"/>
                  </a:cubicBezTo>
                  <a:cubicBezTo>
                    <a:pt x="404" y="847"/>
                    <a:pt x="374" y="840"/>
                    <a:pt x="368" y="754"/>
                  </a:cubicBezTo>
                  <a:cubicBezTo>
                    <a:pt x="365" y="715"/>
                    <a:pt x="297" y="681"/>
                    <a:pt x="276" y="616"/>
                  </a:cubicBezTo>
                  <a:cubicBezTo>
                    <a:pt x="268" y="592"/>
                    <a:pt x="280" y="568"/>
                    <a:pt x="257" y="562"/>
                  </a:cubicBezTo>
                  <a:cubicBezTo>
                    <a:pt x="257" y="562"/>
                    <a:pt x="249" y="580"/>
                    <a:pt x="251" y="600"/>
                  </a:cubicBezTo>
                  <a:cubicBezTo>
                    <a:pt x="251" y="609"/>
                    <a:pt x="241" y="636"/>
                    <a:pt x="208" y="656"/>
                  </a:cubicBezTo>
                  <a:cubicBezTo>
                    <a:pt x="192" y="666"/>
                    <a:pt x="217" y="707"/>
                    <a:pt x="167" y="732"/>
                  </a:cubicBezTo>
                  <a:cubicBezTo>
                    <a:pt x="119" y="756"/>
                    <a:pt x="85" y="738"/>
                    <a:pt x="68" y="768"/>
                  </a:cubicBezTo>
                  <a:cubicBezTo>
                    <a:pt x="68" y="768"/>
                    <a:pt x="76" y="743"/>
                    <a:pt x="121" y="738"/>
                  </a:cubicBezTo>
                  <a:cubicBezTo>
                    <a:pt x="167" y="732"/>
                    <a:pt x="191" y="717"/>
                    <a:pt x="193" y="668"/>
                  </a:cubicBezTo>
                  <a:cubicBezTo>
                    <a:pt x="195" y="638"/>
                    <a:pt x="234" y="645"/>
                    <a:pt x="239" y="600"/>
                  </a:cubicBezTo>
                  <a:cubicBezTo>
                    <a:pt x="240" y="586"/>
                    <a:pt x="255" y="562"/>
                    <a:pt x="235" y="540"/>
                  </a:cubicBezTo>
                  <a:cubicBezTo>
                    <a:pt x="215" y="519"/>
                    <a:pt x="217" y="494"/>
                    <a:pt x="223" y="466"/>
                  </a:cubicBezTo>
                  <a:cubicBezTo>
                    <a:pt x="228" y="438"/>
                    <a:pt x="217" y="427"/>
                    <a:pt x="197" y="410"/>
                  </a:cubicBezTo>
                  <a:cubicBezTo>
                    <a:pt x="177" y="392"/>
                    <a:pt x="148" y="344"/>
                    <a:pt x="156" y="300"/>
                  </a:cubicBezTo>
                  <a:cubicBezTo>
                    <a:pt x="156" y="300"/>
                    <a:pt x="103" y="340"/>
                    <a:pt x="105" y="384"/>
                  </a:cubicBezTo>
                  <a:cubicBezTo>
                    <a:pt x="108" y="428"/>
                    <a:pt x="100" y="479"/>
                    <a:pt x="76" y="482"/>
                  </a:cubicBezTo>
                  <a:cubicBezTo>
                    <a:pt x="76" y="482"/>
                    <a:pt x="97" y="472"/>
                    <a:pt x="97" y="392"/>
                  </a:cubicBezTo>
                  <a:cubicBezTo>
                    <a:pt x="97" y="312"/>
                    <a:pt x="148" y="311"/>
                    <a:pt x="153" y="275"/>
                  </a:cubicBezTo>
                  <a:cubicBezTo>
                    <a:pt x="157" y="253"/>
                    <a:pt x="137" y="236"/>
                    <a:pt x="146" y="212"/>
                  </a:cubicBezTo>
                  <a:cubicBezTo>
                    <a:pt x="156" y="188"/>
                    <a:pt x="177" y="158"/>
                    <a:pt x="152" y="135"/>
                  </a:cubicBezTo>
                  <a:cubicBezTo>
                    <a:pt x="127" y="113"/>
                    <a:pt x="53" y="10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124">
            <a:extLst>
              <a:ext uri="{FF2B5EF4-FFF2-40B4-BE49-F238E27FC236}">
                <a16:creationId xmlns:a16="http://schemas.microsoft.com/office/drawing/2014/main" id="{3CC9C27A-4658-467F-885E-1BF64DEE06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(4)</a:t>
            </a:r>
          </a:p>
        </p:txBody>
      </p:sp>
      <p:grpSp>
        <p:nvGrpSpPr>
          <p:cNvPr id="29698" name="Group 378">
            <a:extLst>
              <a:ext uri="{FF2B5EF4-FFF2-40B4-BE49-F238E27FC236}">
                <a16:creationId xmlns:a16="http://schemas.microsoft.com/office/drawing/2014/main" id="{C6972BD0-FA9C-4BDA-889F-8D7B523F0FAB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703388"/>
            <a:ext cx="3068638" cy="3797300"/>
            <a:chOff x="415" y="1192"/>
            <a:chExt cx="1933" cy="2392"/>
          </a:xfrm>
        </p:grpSpPr>
        <p:grpSp>
          <p:nvGrpSpPr>
            <p:cNvPr id="29949" name="Group 328">
              <a:extLst>
                <a:ext uri="{FF2B5EF4-FFF2-40B4-BE49-F238E27FC236}">
                  <a16:creationId xmlns:a16="http://schemas.microsoft.com/office/drawing/2014/main" id="{6D51FBF6-2121-4556-BE6E-EA7EEEEA2D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1192"/>
              <a:ext cx="1933" cy="2392"/>
              <a:chOff x="415" y="1192"/>
              <a:chExt cx="1933" cy="2392"/>
            </a:xfrm>
          </p:grpSpPr>
          <p:sp>
            <p:nvSpPr>
              <p:cNvPr id="29999" name="Freeform 128">
                <a:extLst>
                  <a:ext uri="{FF2B5EF4-FFF2-40B4-BE49-F238E27FC236}">
                    <a16:creationId xmlns:a16="http://schemas.microsoft.com/office/drawing/2014/main" id="{C387A5EE-0674-4FEE-A5B0-EB2BA28D0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1632"/>
                <a:ext cx="112" cy="160"/>
              </a:xfrm>
              <a:custGeom>
                <a:avLst/>
                <a:gdLst>
                  <a:gd name="T0" fmla="*/ 353 w 45"/>
                  <a:gd name="T1" fmla="*/ 0 h 60"/>
                  <a:gd name="T2" fmla="*/ 662 w 45"/>
                  <a:gd name="T3" fmla="*/ 21 h 60"/>
                  <a:gd name="T4" fmla="*/ 650 w 45"/>
                  <a:gd name="T5" fmla="*/ 320 h 60"/>
                  <a:gd name="T6" fmla="*/ 620 w 45"/>
                  <a:gd name="T7" fmla="*/ 1059 h 60"/>
                  <a:gd name="T8" fmla="*/ 321 w 45"/>
                  <a:gd name="T9" fmla="*/ 968 h 60"/>
                  <a:gd name="T10" fmla="*/ 62 w 45"/>
                  <a:gd name="T11" fmla="*/ 248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0">
                    <a:moveTo>
                      <a:pt x="23" y="0"/>
                    </a:moveTo>
                    <a:cubicBezTo>
                      <a:pt x="29" y="2"/>
                      <a:pt x="36" y="1"/>
                      <a:pt x="43" y="1"/>
                    </a:cubicBezTo>
                    <a:cubicBezTo>
                      <a:pt x="43" y="6"/>
                      <a:pt x="42" y="12"/>
                      <a:pt x="42" y="17"/>
                    </a:cubicBezTo>
                    <a:cubicBezTo>
                      <a:pt x="42" y="23"/>
                      <a:pt x="45" y="52"/>
                      <a:pt x="40" y="56"/>
                    </a:cubicBezTo>
                    <a:cubicBezTo>
                      <a:pt x="34" y="60"/>
                      <a:pt x="26" y="54"/>
                      <a:pt x="21" y="51"/>
                    </a:cubicBezTo>
                    <a:cubicBezTo>
                      <a:pt x="8" y="43"/>
                      <a:pt x="0" y="29"/>
                      <a:pt x="4" y="1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129">
                <a:extLst>
                  <a:ext uri="{FF2B5EF4-FFF2-40B4-BE49-F238E27FC236}">
                    <a16:creationId xmlns:a16="http://schemas.microsoft.com/office/drawing/2014/main" id="{38B51486-4749-4401-ADA8-85A2929B7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1931"/>
                <a:ext cx="160" cy="128"/>
              </a:xfrm>
              <a:custGeom>
                <a:avLst/>
                <a:gdLst>
                  <a:gd name="T0" fmla="*/ 1000 w 64"/>
                  <a:gd name="T1" fmla="*/ 77 h 48"/>
                  <a:gd name="T2" fmla="*/ 783 w 64"/>
                  <a:gd name="T3" fmla="*/ 909 h 48"/>
                  <a:gd name="T4" fmla="*/ 500 w 64"/>
                  <a:gd name="T5" fmla="*/ 683 h 48"/>
                  <a:gd name="T6" fmla="*/ 0 w 64"/>
                  <a:gd name="T7" fmla="*/ 533 h 48"/>
                  <a:gd name="T8" fmla="*/ 500 w 6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8">
                    <a:moveTo>
                      <a:pt x="64" y="4"/>
                    </a:moveTo>
                    <a:cubicBezTo>
                      <a:pt x="60" y="19"/>
                      <a:pt x="55" y="34"/>
                      <a:pt x="50" y="48"/>
                    </a:cubicBezTo>
                    <a:cubicBezTo>
                      <a:pt x="44" y="45"/>
                      <a:pt x="38" y="39"/>
                      <a:pt x="32" y="36"/>
                    </a:cubicBezTo>
                    <a:cubicBezTo>
                      <a:pt x="22" y="31"/>
                      <a:pt x="10" y="32"/>
                      <a:pt x="0" y="28"/>
                    </a:cubicBezTo>
                    <a:cubicBezTo>
                      <a:pt x="5" y="2"/>
                      <a:pt x="9" y="5"/>
                      <a:pt x="32" y="0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130">
                <a:extLst>
                  <a:ext uri="{FF2B5EF4-FFF2-40B4-BE49-F238E27FC236}">
                    <a16:creationId xmlns:a16="http://schemas.microsoft.com/office/drawing/2014/main" id="{5243C1E9-4D0D-4BD4-A7FF-1997B9AD3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941"/>
                <a:ext cx="35" cy="118"/>
              </a:xfrm>
              <a:custGeom>
                <a:avLst/>
                <a:gdLst>
                  <a:gd name="T0" fmla="*/ 220 w 14"/>
                  <a:gd name="T1" fmla="*/ 0 h 44"/>
                  <a:gd name="T2" fmla="*/ 0 w 14"/>
                  <a:gd name="T3" fmla="*/ 847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4">
                    <a:moveTo>
                      <a:pt x="14" y="0"/>
                    </a:moveTo>
                    <a:cubicBezTo>
                      <a:pt x="10" y="15"/>
                      <a:pt x="5" y="30"/>
                      <a:pt x="0" y="4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131">
                <a:extLst>
                  <a:ext uri="{FF2B5EF4-FFF2-40B4-BE49-F238E27FC236}">
                    <a16:creationId xmlns:a16="http://schemas.microsoft.com/office/drawing/2014/main" id="{4908E542-414E-45A5-B8E0-A11E6520D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629"/>
                <a:ext cx="615" cy="387"/>
              </a:xfrm>
              <a:custGeom>
                <a:avLst/>
                <a:gdLst>
                  <a:gd name="T0" fmla="*/ 3270 w 246"/>
                  <a:gd name="T1" fmla="*/ 77 h 145"/>
                  <a:gd name="T2" fmla="*/ 3050 w 246"/>
                  <a:gd name="T3" fmla="*/ 35 h 145"/>
                  <a:gd name="T4" fmla="*/ 1783 w 246"/>
                  <a:gd name="T5" fmla="*/ 56 h 145"/>
                  <a:gd name="T6" fmla="*/ 1095 w 246"/>
                  <a:gd name="T7" fmla="*/ 93 h 145"/>
                  <a:gd name="T8" fmla="*/ 1083 w 246"/>
                  <a:gd name="T9" fmla="*/ 93 h 145"/>
                  <a:gd name="T10" fmla="*/ 563 w 246"/>
                  <a:gd name="T11" fmla="*/ 0 h 145"/>
                  <a:gd name="T12" fmla="*/ 550 w 246"/>
                  <a:gd name="T13" fmla="*/ 0 h 145"/>
                  <a:gd name="T14" fmla="*/ 83 w 246"/>
                  <a:gd name="T15" fmla="*/ 819 h 145"/>
                  <a:gd name="T16" fmla="*/ 95 w 246"/>
                  <a:gd name="T17" fmla="*/ 2437 h 145"/>
                  <a:gd name="T18" fmla="*/ 113 w 246"/>
                  <a:gd name="T19" fmla="*/ 2437 h 145"/>
                  <a:gd name="T20" fmla="*/ 395 w 246"/>
                  <a:gd name="T21" fmla="*/ 2701 h 145"/>
                  <a:gd name="T22" fmla="*/ 738 w 246"/>
                  <a:gd name="T23" fmla="*/ 2680 h 145"/>
                  <a:gd name="T24" fmla="*/ 3113 w 246"/>
                  <a:gd name="T25" fmla="*/ 2394 h 145"/>
                  <a:gd name="T26" fmla="*/ 3270 w 246"/>
                  <a:gd name="T27" fmla="*/ 77 h 1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6" h="145">
                    <a:moveTo>
                      <a:pt x="209" y="4"/>
                    </a:moveTo>
                    <a:cubicBezTo>
                      <a:pt x="195" y="2"/>
                      <a:pt x="195" y="2"/>
                      <a:pt x="195" y="2"/>
                    </a:cubicBezTo>
                    <a:cubicBezTo>
                      <a:pt x="166" y="2"/>
                      <a:pt x="137" y="1"/>
                      <a:pt x="114" y="3"/>
                    </a:cubicBezTo>
                    <a:cubicBezTo>
                      <a:pt x="96" y="4"/>
                      <a:pt x="82" y="5"/>
                      <a:pt x="70" y="5"/>
                    </a:cubicBezTo>
                    <a:cubicBezTo>
                      <a:pt x="70" y="5"/>
                      <a:pt x="70" y="5"/>
                      <a:pt x="69" y="5"/>
                    </a:cubicBezTo>
                    <a:cubicBezTo>
                      <a:pt x="54" y="5"/>
                      <a:pt x="43" y="3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3" y="5"/>
                      <a:pt x="10" y="19"/>
                      <a:pt x="5" y="43"/>
                    </a:cubicBezTo>
                    <a:cubicBezTo>
                      <a:pt x="0" y="66"/>
                      <a:pt x="1" y="97"/>
                      <a:pt x="6" y="128"/>
                    </a:cubicBezTo>
                    <a:cubicBezTo>
                      <a:pt x="7" y="128"/>
                      <a:pt x="7" y="128"/>
                      <a:pt x="7" y="128"/>
                    </a:cubicBezTo>
                    <a:cubicBezTo>
                      <a:pt x="9" y="145"/>
                      <a:pt x="24" y="142"/>
                      <a:pt x="25" y="142"/>
                    </a:cubicBezTo>
                    <a:cubicBezTo>
                      <a:pt x="31" y="143"/>
                      <a:pt x="38" y="142"/>
                      <a:pt x="47" y="141"/>
                    </a:cubicBezTo>
                    <a:cubicBezTo>
                      <a:pt x="68" y="138"/>
                      <a:pt x="153" y="124"/>
                      <a:pt x="199" y="126"/>
                    </a:cubicBezTo>
                    <a:cubicBezTo>
                      <a:pt x="246" y="127"/>
                      <a:pt x="232" y="9"/>
                      <a:pt x="209" y="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Freeform 132">
                <a:extLst>
                  <a:ext uri="{FF2B5EF4-FFF2-40B4-BE49-F238E27FC236}">
                    <a16:creationId xmlns:a16="http://schemas.microsoft.com/office/drawing/2014/main" id="{90108EC4-6674-48DA-8013-608A9A554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725"/>
                <a:ext cx="267" cy="256"/>
              </a:xfrm>
              <a:custGeom>
                <a:avLst/>
                <a:gdLst>
                  <a:gd name="T0" fmla="*/ 354 w 107"/>
                  <a:gd name="T1" fmla="*/ 93 h 96"/>
                  <a:gd name="T2" fmla="*/ 62 w 107"/>
                  <a:gd name="T3" fmla="*/ 491 h 96"/>
                  <a:gd name="T4" fmla="*/ 0 w 107"/>
                  <a:gd name="T5" fmla="*/ 1101 h 96"/>
                  <a:gd name="T6" fmla="*/ 262 w 107"/>
                  <a:gd name="T7" fmla="*/ 1672 h 96"/>
                  <a:gd name="T8" fmla="*/ 1600 w 107"/>
                  <a:gd name="T9" fmla="*/ 1229 h 96"/>
                  <a:gd name="T10" fmla="*/ 1507 w 107"/>
                  <a:gd name="T11" fmla="*/ 739 h 96"/>
                  <a:gd name="T12" fmla="*/ 354 w 107"/>
                  <a:gd name="T13" fmla="*/ 93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96">
                    <a:moveTo>
                      <a:pt x="23" y="5"/>
                    </a:moveTo>
                    <a:cubicBezTo>
                      <a:pt x="13" y="7"/>
                      <a:pt x="7" y="15"/>
                      <a:pt x="4" y="26"/>
                    </a:cubicBezTo>
                    <a:cubicBezTo>
                      <a:pt x="1" y="39"/>
                      <a:pt x="0" y="49"/>
                      <a:pt x="0" y="58"/>
                    </a:cubicBezTo>
                    <a:cubicBezTo>
                      <a:pt x="0" y="74"/>
                      <a:pt x="5" y="82"/>
                      <a:pt x="17" y="88"/>
                    </a:cubicBezTo>
                    <a:cubicBezTo>
                      <a:pt x="33" y="96"/>
                      <a:pt x="89" y="94"/>
                      <a:pt x="103" y="65"/>
                    </a:cubicBezTo>
                    <a:cubicBezTo>
                      <a:pt x="107" y="58"/>
                      <a:pt x="104" y="49"/>
                      <a:pt x="97" y="39"/>
                    </a:cubicBezTo>
                    <a:cubicBezTo>
                      <a:pt x="80" y="19"/>
                      <a:pt x="46" y="0"/>
                      <a:pt x="23" y="5"/>
                    </a:cubicBezTo>
                    <a:close/>
                  </a:path>
                </a:pathLst>
              </a:cu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133">
                <a:extLst>
                  <a:ext uri="{FF2B5EF4-FFF2-40B4-BE49-F238E27FC236}">
                    <a16:creationId xmlns:a16="http://schemas.microsoft.com/office/drawing/2014/main" id="{B0000FCC-DC75-47D9-BC0A-2DBD4279F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41"/>
                <a:ext cx="247" cy="224"/>
              </a:xfrm>
              <a:custGeom>
                <a:avLst/>
                <a:gdLst>
                  <a:gd name="T0" fmla="*/ 262 w 99"/>
                  <a:gd name="T1" fmla="*/ 1443 h 84"/>
                  <a:gd name="T2" fmla="*/ 125 w 99"/>
                  <a:gd name="T3" fmla="*/ 397 h 84"/>
                  <a:gd name="T4" fmla="*/ 125 w 99"/>
                  <a:gd name="T5" fmla="*/ 397 h 84"/>
                  <a:gd name="T6" fmla="*/ 354 w 99"/>
                  <a:gd name="T7" fmla="*/ 93 h 84"/>
                  <a:gd name="T8" fmla="*/ 1400 w 99"/>
                  <a:gd name="T9" fmla="*/ 704 h 84"/>
                  <a:gd name="T10" fmla="*/ 1494 w 99"/>
                  <a:gd name="T11" fmla="*/ 1059 h 84"/>
                  <a:gd name="T12" fmla="*/ 262 w 99"/>
                  <a:gd name="T13" fmla="*/ 1443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84">
                    <a:moveTo>
                      <a:pt x="17" y="76"/>
                    </a:moveTo>
                    <a:cubicBezTo>
                      <a:pt x="4" y="70"/>
                      <a:pt x="0" y="60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0" y="12"/>
                      <a:pt x="15" y="7"/>
                      <a:pt x="23" y="5"/>
                    </a:cubicBezTo>
                    <a:cubicBezTo>
                      <a:pt x="42" y="0"/>
                      <a:pt x="75" y="19"/>
                      <a:pt x="90" y="37"/>
                    </a:cubicBezTo>
                    <a:cubicBezTo>
                      <a:pt x="93" y="41"/>
                      <a:pt x="99" y="50"/>
                      <a:pt x="96" y="56"/>
                    </a:cubicBezTo>
                    <a:cubicBezTo>
                      <a:pt x="84" y="81"/>
                      <a:pt x="32" y="84"/>
                      <a:pt x="17" y="76"/>
                    </a:cubicBezTo>
                    <a:close/>
                  </a:path>
                </a:pathLst>
              </a:cu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134">
                <a:extLst>
                  <a:ext uri="{FF2B5EF4-FFF2-40B4-BE49-F238E27FC236}">
                    <a16:creationId xmlns:a16="http://schemas.microsoft.com/office/drawing/2014/main" id="{0677E6D3-2C2B-4CFA-B313-6562D625C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037"/>
                <a:ext cx="165" cy="131"/>
              </a:xfrm>
              <a:custGeom>
                <a:avLst/>
                <a:gdLst>
                  <a:gd name="T0" fmla="*/ 738 w 66"/>
                  <a:gd name="T1" fmla="*/ 0 h 49"/>
                  <a:gd name="T2" fmla="*/ 0 w 66"/>
                  <a:gd name="T3" fmla="*/ 422 h 49"/>
                  <a:gd name="T4" fmla="*/ 613 w 66"/>
                  <a:gd name="T5" fmla="*/ 936 h 49"/>
                  <a:gd name="T6" fmla="*/ 958 w 66"/>
                  <a:gd name="T7" fmla="*/ 559 h 49"/>
                  <a:gd name="T8" fmla="*/ 738 w 66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49">
                    <a:moveTo>
                      <a:pt x="47" y="0"/>
                    </a:moveTo>
                    <a:cubicBezTo>
                      <a:pt x="47" y="0"/>
                      <a:pt x="18" y="7"/>
                      <a:pt x="0" y="22"/>
                    </a:cubicBezTo>
                    <a:cubicBezTo>
                      <a:pt x="14" y="28"/>
                      <a:pt x="27" y="35"/>
                      <a:pt x="39" y="49"/>
                    </a:cubicBezTo>
                    <a:cubicBezTo>
                      <a:pt x="43" y="44"/>
                      <a:pt x="51" y="38"/>
                      <a:pt x="61" y="29"/>
                    </a:cubicBezTo>
                    <a:cubicBezTo>
                      <a:pt x="66" y="22"/>
                      <a:pt x="61" y="2"/>
                      <a:pt x="47" y="0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135">
                <a:extLst>
                  <a:ext uri="{FF2B5EF4-FFF2-40B4-BE49-F238E27FC236}">
                    <a16:creationId xmlns:a16="http://schemas.microsoft.com/office/drawing/2014/main" id="{7071DB3A-8B76-476C-92CF-903709CA0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019"/>
                <a:ext cx="1651" cy="1514"/>
              </a:xfrm>
              <a:custGeom>
                <a:avLst/>
                <a:gdLst>
                  <a:gd name="T0" fmla="*/ 8768 w 660"/>
                  <a:gd name="T1" fmla="*/ 3127 h 568"/>
                  <a:gd name="T2" fmla="*/ 8748 w 660"/>
                  <a:gd name="T3" fmla="*/ 3068 h 568"/>
                  <a:gd name="T4" fmla="*/ 8768 w 660"/>
                  <a:gd name="T5" fmla="*/ 3028 h 568"/>
                  <a:gd name="T6" fmla="*/ 7527 w 660"/>
                  <a:gd name="T7" fmla="*/ 909 h 568"/>
                  <a:gd name="T8" fmla="*/ 6339 w 660"/>
                  <a:gd name="T9" fmla="*/ 56 h 568"/>
                  <a:gd name="T10" fmla="*/ 6326 w 660"/>
                  <a:gd name="T11" fmla="*/ 56 h 568"/>
                  <a:gd name="T12" fmla="*/ 4743 w 660"/>
                  <a:gd name="T13" fmla="*/ 832 h 568"/>
                  <a:gd name="T14" fmla="*/ 4693 w 660"/>
                  <a:gd name="T15" fmla="*/ 930 h 568"/>
                  <a:gd name="T16" fmla="*/ 4713 w 660"/>
                  <a:gd name="T17" fmla="*/ 989 h 568"/>
                  <a:gd name="T18" fmla="*/ 4943 w 660"/>
                  <a:gd name="T19" fmla="*/ 1477 h 568"/>
                  <a:gd name="T20" fmla="*/ 4976 w 660"/>
                  <a:gd name="T21" fmla="*/ 1570 h 568"/>
                  <a:gd name="T22" fmla="*/ 4850 w 660"/>
                  <a:gd name="T23" fmla="*/ 1477 h 568"/>
                  <a:gd name="T24" fmla="*/ 3972 w 660"/>
                  <a:gd name="T25" fmla="*/ 1783 h 568"/>
                  <a:gd name="T26" fmla="*/ 3472 w 660"/>
                  <a:gd name="T27" fmla="*/ 2879 h 568"/>
                  <a:gd name="T28" fmla="*/ 3522 w 660"/>
                  <a:gd name="T29" fmla="*/ 3239 h 568"/>
                  <a:gd name="T30" fmla="*/ 3522 w 660"/>
                  <a:gd name="T31" fmla="*/ 3196 h 568"/>
                  <a:gd name="T32" fmla="*/ 3272 w 660"/>
                  <a:gd name="T33" fmla="*/ 3255 h 568"/>
                  <a:gd name="T34" fmla="*/ 2909 w 660"/>
                  <a:gd name="T35" fmla="*/ 2650 h 568"/>
                  <a:gd name="T36" fmla="*/ 1313 w 660"/>
                  <a:gd name="T37" fmla="*/ 832 h 568"/>
                  <a:gd name="T38" fmla="*/ 95 w 660"/>
                  <a:gd name="T39" fmla="*/ 4889 h 568"/>
                  <a:gd name="T40" fmla="*/ 1846 w 660"/>
                  <a:gd name="T41" fmla="*/ 8370 h 568"/>
                  <a:gd name="T42" fmla="*/ 6119 w 660"/>
                  <a:gd name="T43" fmla="*/ 10076 h 568"/>
                  <a:gd name="T44" fmla="*/ 9393 w 660"/>
                  <a:gd name="T45" fmla="*/ 10110 h 568"/>
                  <a:gd name="T46" fmla="*/ 9831 w 660"/>
                  <a:gd name="T47" fmla="*/ 6083 h 568"/>
                  <a:gd name="T48" fmla="*/ 8748 w 660"/>
                  <a:gd name="T49" fmla="*/ 3217 h 56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0" h="568">
                    <a:moveTo>
                      <a:pt x="560" y="165"/>
                    </a:moveTo>
                    <a:cubicBezTo>
                      <a:pt x="559" y="164"/>
                      <a:pt x="559" y="163"/>
                      <a:pt x="559" y="162"/>
                    </a:cubicBezTo>
                    <a:cubicBezTo>
                      <a:pt x="560" y="160"/>
                      <a:pt x="560" y="160"/>
                      <a:pt x="560" y="160"/>
                    </a:cubicBezTo>
                    <a:cubicBezTo>
                      <a:pt x="572" y="100"/>
                      <a:pt x="538" y="73"/>
                      <a:pt x="481" y="48"/>
                    </a:cubicBezTo>
                    <a:cubicBezTo>
                      <a:pt x="443" y="31"/>
                      <a:pt x="435" y="0"/>
                      <a:pt x="405" y="3"/>
                    </a:cubicBezTo>
                    <a:cubicBezTo>
                      <a:pt x="404" y="3"/>
                      <a:pt x="404" y="3"/>
                      <a:pt x="404" y="3"/>
                    </a:cubicBezTo>
                    <a:cubicBezTo>
                      <a:pt x="367" y="7"/>
                      <a:pt x="325" y="8"/>
                      <a:pt x="303" y="44"/>
                    </a:cubicBezTo>
                    <a:cubicBezTo>
                      <a:pt x="302" y="46"/>
                      <a:pt x="301" y="48"/>
                      <a:pt x="300" y="49"/>
                    </a:cubicBezTo>
                    <a:cubicBezTo>
                      <a:pt x="300" y="50"/>
                      <a:pt x="301" y="51"/>
                      <a:pt x="301" y="52"/>
                    </a:cubicBezTo>
                    <a:cubicBezTo>
                      <a:pt x="304" y="59"/>
                      <a:pt x="310" y="70"/>
                      <a:pt x="316" y="78"/>
                    </a:cubicBezTo>
                    <a:cubicBezTo>
                      <a:pt x="317" y="79"/>
                      <a:pt x="317" y="80"/>
                      <a:pt x="318" y="83"/>
                    </a:cubicBezTo>
                    <a:cubicBezTo>
                      <a:pt x="316" y="81"/>
                      <a:pt x="313" y="79"/>
                      <a:pt x="310" y="78"/>
                    </a:cubicBezTo>
                    <a:cubicBezTo>
                      <a:pt x="295" y="73"/>
                      <a:pt x="274" y="79"/>
                      <a:pt x="254" y="94"/>
                    </a:cubicBezTo>
                    <a:cubicBezTo>
                      <a:pt x="235" y="110"/>
                      <a:pt x="223" y="131"/>
                      <a:pt x="222" y="152"/>
                    </a:cubicBezTo>
                    <a:cubicBezTo>
                      <a:pt x="222" y="159"/>
                      <a:pt x="223" y="165"/>
                      <a:pt x="225" y="171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8" y="181"/>
                      <a:pt x="218" y="182"/>
                      <a:pt x="209" y="172"/>
                    </a:cubicBezTo>
                    <a:cubicBezTo>
                      <a:pt x="204" y="167"/>
                      <a:pt x="192" y="154"/>
                      <a:pt x="186" y="140"/>
                    </a:cubicBezTo>
                    <a:cubicBezTo>
                      <a:pt x="152" y="68"/>
                      <a:pt x="120" y="42"/>
                      <a:pt x="84" y="44"/>
                    </a:cubicBezTo>
                    <a:cubicBezTo>
                      <a:pt x="48" y="46"/>
                      <a:pt x="0" y="176"/>
                      <a:pt x="6" y="258"/>
                    </a:cubicBezTo>
                    <a:cubicBezTo>
                      <a:pt x="12" y="340"/>
                      <a:pt x="70" y="404"/>
                      <a:pt x="118" y="442"/>
                    </a:cubicBezTo>
                    <a:cubicBezTo>
                      <a:pt x="166" y="480"/>
                      <a:pt x="310" y="512"/>
                      <a:pt x="391" y="532"/>
                    </a:cubicBezTo>
                    <a:cubicBezTo>
                      <a:pt x="537" y="568"/>
                      <a:pt x="572" y="560"/>
                      <a:pt x="600" y="534"/>
                    </a:cubicBezTo>
                    <a:cubicBezTo>
                      <a:pt x="627" y="508"/>
                      <a:pt x="660" y="412"/>
                      <a:pt x="628" y="321"/>
                    </a:cubicBezTo>
                    <a:cubicBezTo>
                      <a:pt x="612" y="275"/>
                      <a:pt x="563" y="184"/>
                      <a:pt x="559" y="170"/>
                    </a:cubicBezTo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Freeform 136">
                <a:extLst>
                  <a:ext uri="{FF2B5EF4-FFF2-40B4-BE49-F238E27FC236}">
                    <a16:creationId xmlns:a16="http://schemas.microsoft.com/office/drawing/2014/main" id="{515B7F15-B289-4E30-AFF2-8553F9F7D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2157"/>
                <a:ext cx="1060" cy="1200"/>
              </a:xfrm>
              <a:custGeom>
                <a:avLst/>
                <a:gdLst>
                  <a:gd name="T0" fmla="*/ 6283 w 424"/>
                  <a:gd name="T1" fmla="*/ 7475 h 450"/>
                  <a:gd name="T2" fmla="*/ 5720 w 424"/>
                  <a:gd name="T3" fmla="*/ 6749 h 450"/>
                  <a:gd name="T4" fmla="*/ 5438 w 424"/>
                  <a:gd name="T5" fmla="*/ 6051 h 450"/>
                  <a:gd name="T6" fmla="*/ 5363 w 424"/>
                  <a:gd name="T7" fmla="*/ 6259 h 450"/>
                  <a:gd name="T8" fmla="*/ 5188 w 424"/>
                  <a:gd name="T9" fmla="*/ 6451 h 450"/>
                  <a:gd name="T10" fmla="*/ 5188 w 424"/>
                  <a:gd name="T11" fmla="*/ 6749 h 450"/>
                  <a:gd name="T12" fmla="*/ 4875 w 424"/>
                  <a:gd name="T13" fmla="*/ 7075 h 450"/>
                  <a:gd name="T14" fmla="*/ 5033 w 424"/>
                  <a:gd name="T15" fmla="*/ 6563 h 450"/>
                  <a:gd name="T16" fmla="*/ 5000 w 424"/>
                  <a:gd name="T17" fmla="*/ 6029 h 450"/>
                  <a:gd name="T18" fmla="*/ 5145 w 424"/>
                  <a:gd name="T19" fmla="*/ 5461 h 450"/>
                  <a:gd name="T20" fmla="*/ 5125 w 424"/>
                  <a:gd name="T21" fmla="*/ 5384 h 450"/>
                  <a:gd name="T22" fmla="*/ 5063 w 424"/>
                  <a:gd name="T23" fmla="*/ 5269 h 450"/>
                  <a:gd name="T24" fmla="*/ 4220 w 424"/>
                  <a:gd name="T25" fmla="*/ 4096 h 450"/>
                  <a:gd name="T26" fmla="*/ 2250 w 424"/>
                  <a:gd name="T27" fmla="*/ 1365 h 450"/>
                  <a:gd name="T28" fmla="*/ 1033 w 424"/>
                  <a:gd name="T29" fmla="*/ 149 h 450"/>
                  <a:gd name="T30" fmla="*/ 33 w 424"/>
                  <a:gd name="T31" fmla="*/ 3640 h 450"/>
                  <a:gd name="T32" fmla="*/ 938 w 424"/>
                  <a:gd name="T33" fmla="*/ 5803 h 450"/>
                  <a:gd name="T34" fmla="*/ 2158 w 424"/>
                  <a:gd name="T35" fmla="*/ 6600 h 450"/>
                  <a:gd name="T36" fmla="*/ 4125 w 424"/>
                  <a:gd name="T37" fmla="*/ 7587 h 450"/>
                  <a:gd name="T38" fmla="*/ 5125 w 424"/>
                  <a:gd name="T39" fmla="*/ 7965 h 450"/>
                  <a:gd name="T40" fmla="*/ 5750 w 424"/>
                  <a:gd name="T41" fmla="*/ 8192 h 450"/>
                  <a:gd name="T42" fmla="*/ 6595 w 424"/>
                  <a:gd name="T43" fmla="*/ 8341 h 450"/>
                  <a:gd name="T44" fmla="*/ 6283 w 424"/>
                  <a:gd name="T45" fmla="*/ 7475 h 4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4" h="450">
                    <a:moveTo>
                      <a:pt x="402" y="394"/>
                    </a:moveTo>
                    <a:cubicBezTo>
                      <a:pt x="390" y="374"/>
                      <a:pt x="376" y="370"/>
                      <a:pt x="366" y="356"/>
                    </a:cubicBezTo>
                    <a:cubicBezTo>
                      <a:pt x="360" y="349"/>
                      <a:pt x="355" y="335"/>
                      <a:pt x="348" y="319"/>
                    </a:cubicBezTo>
                    <a:cubicBezTo>
                      <a:pt x="347" y="323"/>
                      <a:pt x="346" y="326"/>
                      <a:pt x="343" y="330"/>
                    </a:cubicBezTo>
                    <a:cubicBezTo>
                      <a:pt x="341" y="334"/>
                      <a:pt x="334" y="334"/>
                      <a:pt x="332" y="340"/>
                    </a:cubicBezTo>
                    <a:cubicBezTo>
                      <a:pt x="330" y="345"/>
                      <a:pt x="334" y="351"/>
                      <a:pt x="332" y="356"/>
                    </a:cubicBezTo>
                    <a:cubicBezTo>
                      <a:pt x="329" y="361"/>
                      <a:pt x="322" y="383"/>
                      <a:pt x="312" y="373"/>
                    </a:cubicBezTo>
                    <a:cubicBezTo>
                      <a:pt x="303" y="364"/>
                      <a:pt x="321" y="354"/>
                      <a:pt x="322" y="346"/>
                    </a:cubicBezTo>
                    <a:cubicBezTo>
                      <a:pt x="324" y="333"/>
                      <a:pt x="318" y="328"/>
                      <a:pt x="320" y="318"/>
                    </a:cubicBezTo>
                    <a:cubicBezTo>
                      <a:pt x="322" y="307"/>
                      <a:pt x="332" y="305"/>
                      <a:pt x="329" y="288"/>
                    </a:cubicBezTo>
                    <a:cubicBezTo>
                      <a:pt x="329" y="287"/>
                      <a:pt x="329" y="285"/>
                      <a:pt x="328" y="284"/>
                    </a:cubicBezTo>
                    <a:cubicBezTo>
                      <a:pt x="327" y="282"/>
                      <a:pt x="325" y="280"/>
                      <a:pt x="324" y="278"/>
                    </a:cubicBezTo>
                    <a:cubicBezTo>
                      <a:pt x="302" y="254"/>
                      <a:pt x="294" y="234"/>
                      <a:pt x="270" y="216"/>
                    </a:cubicBezTo>
                    <a:cubicBezTo>
                      <a:pt x="246" y="198"/>
                      <a:pt x="177" y="140"/>
                      <a:pt x="144" y="72"/>
                    </a:cubicBezTo>
                    <a:cubicBezTo>
                      <a:pt x="118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4" y="256"/>
                      <a:pt x="46" y="296"/>
                      <a:pt x="60" y="306"/>
                    </a:cubicBezTo>
                    <a:cubicBezTo>
                      <a:pt x="74" y="316"/>
                      <a:pt x="126" y="344"/>
                      <a:pt x="138" y="348"/>
                    </a:cubicBezTo>
                    <a:cubicBezTo>
                      <a:pt x="150" y="352"/>
                      <a:pt x="230" y="386"/>
                      <a:pt x="264" y="400"/>
                    </a:cubicBezTo>
                    <a:cubicBezTo>
                      <a:pt x="298" y="414"/>
                      <a:pt x="304" y="412"/>
                      <a:pt x="328" y="420"/>
                    </a:cubicBezTo>
                    <a:cubicBezTo>
                      <a:pt x="352" y="428"/>
                      <a:pt x="352" y="430"/>
                      <a:pt x="368" y="432"/>
                    </a:cubicBezTo>
                    <a:cubicBezTo>
                      <a:pt x="384" y="434"/>
                      <a:pt x="420" y="450"/>
                      <a:pt x="422" y="440"/>
                    </a:cubicBezTo>
                    <a:cubicBezTo>
                      <a:pt x="424" y="430"/>
                      <a:pt x="414" y="414"/>
                      <a:pt x="402" y="394"/>
                    </a:cubicBezTo>
                    <a:close/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137">
                <a:extLst>
                  <a:ext uri="{FF2B5EF4-FFF2-40B4-BE49-F238E27FC236}">
                    <a16:creationId xmlns:a16="http://schemas.microsoft.com/office/drawing/2014/main" id="{E206EA9C-AD61-4B96-B440-CFC9C0F6C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997"/>
                <a:ext cx="455" cy="312"/>
              </a:xfrm>
              <a:custGeom>
                <a:avLst/>
                <a:gdLst>
                  <a:gd name="T0" fmla="*/ 2645 w 182"/>
                  <a:gd name="T1" fmla="*/ 2184 h 117"/>
                  <a:gd name="T2" fmla="*/ 2833 w 182"/>
                  <a:gd name="T3" fmla="*/ 1459 h 117"/>
                  <a:gd name="T4" fmla="*/ 2845 w 182"/>
                  <a:gd name="T5" fmla="*/ 1195 h 117"/>
                  <a:gd name="T6" fmla="*/ 2488 w 182"/>
                  <a:gd name="T7" fmla="*/ 776 h 117"/>
                  <a:gd name="T8" fmla="*/ 2208 w 182"/>
                  <a:gd name="T9" fmla="*/ 77 h 117"/>
                  <a:gd name="T10" fmla="*/ 2125 w 182"/>
                  <a:gd name="T11" fmla="*/ 285 h 117"/>
                  <a:gd name="T12" fmla="*/ 1958 w 182"/>
                  <a:gd name="T13" fmla="*/ 477 h 117"/>
                  <a:gd name="T14" fmla="*/ 1958 w 182"/>
                  <a:gd name="T15" fmla="*/ 776 h 117"/>
                  <a:gd name="T16" fmla="*/ 1645 w 182"/>
                  <a:gd name="T17" fmla="*/ 1101 h 117"/>
                  <a:gd name="T18" fmla="*/ 1800 w 182"/>
                  <a:gd name="T19" fmla="*/ 589 h 117"/>
                  <a:gd name="T20" fmla="*/ 1770 w 182"/>
                  <a:gd name="T21" fmla="*/ 171 h 117"/>
                  <a:gd name="T22" fmla="*/ 1458 w 182"/>
                  <a:gd name="T23" fmla="*/ 397 h 117"/>
                  <a:gd name="T24" fmla="*/ 175 w 182"/>
                  <a:gd name="T25" fmla="*/ 192 h 117"/>
                  <a:gd name="T26" fmla="*/ 958 w 182"/>
                  <a:gd name="T27" fmla="*/ 909 h 117"/>
                  <a:gd name="T28" fmla="*/ 83 w 182"/>
                  <a:gd name="T29" fmla="*/ 533 h 117"/>
                  <a:gd name="T30" fmla="*/ 938 w 182"/>
                  <a:gd name="T31" fmla="*/ 1272 h 117"/>
                  <a:gd name="T32" fmla="*/ 533 w 182"/>
                  <a:gd name="T33" fmla="*/ 1288 h 117"/>
                  <a:gd name="T34" fmla="*/ 750 w 182"/>
                  <a:gd name="T35" fmla="*/ 1536 h 117"/>
                  <a:gd name="T36" fmla="*/ 895 w 182"/>
                  <a:gd name="T37" fmla="*/ 1613 h 117"/>
                  <a:gd name="T38" fmla="*/ 1895 w 182"/>
                  <a:gd name="T39" fmla="*/ 1992 h 117"/>
                  <a:gd name="T40" fmla="*/ 2520 w 182"/>
                  <a:gd name="T41" fmla="*/ 2219 h 117"/>
                  <a:gd name="T42" fmla="*/ 2533 w 182"/>
                  <a:gd name="T43" fmla="*/ 2219 h 117"/>
                  <a:gd name="T44" fmla="*/ 2645 w 182"/>
                  <a:gd name="T45" fmla="*/ 2184 h 1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82" h="117">
                    <a:moveTo>
                      <a:pt x="169" y="115"/>
                    </a:moveTo>
                    <a:cubicBezTo>
                      <a:pt x="169" y="113"/>
                      <a:pt x="180" y="79"/>
                      <a:pt x="181" y="77"/>
                    </a:cubicBezTo>
                    <a:cubicBezTo>
                      <a:pt x="181" y="76"/>
                      <a:pt x="182" y="70"/>
                      <a:pt x="182" y="63"/>
                    </a:cubicBezTo>
                    <a:cubicBezTo>
                      <a:pt x="174" y="55"/>
                      <a:pt x="165" y="50"/>
                      <a:pt x="159" y="41"/>
                    </a:cubicBezTo>
                    <a:cubicBezTo>
                      <a:pt x="153" y="34"/>
                      <a:pt x="148" y="20"/>
                      <a:pt x="141" y="4"/>
                    </a:cubicBezTo>
                    <a:cubicBezTo>
                      <a:pt x="140" y="8"/>
                      <a:pt x="139" y="11"/>
                      <a:pt x="136" y="15"/>
                    </a:cubicBezTo>
                    <a:cubicBezTo>
                      <a:pt x="134" y="19"/>
                      <a:pt x="127" y="19"/>
                      <a:pt x="125" y="25"/>
                    </a:cubicBezTo>
                    <a:cubicBezTo>
                      <a:pt x="123" y="30"/>
                      <a:pt x="127" y="36"/>
                      <a:pt x="125" y="41"/>
                    </a:cubicBezTo>
                    <a:cubicBezTo>
                      <a:pt x="122" y="46"/>
                      <a:pt x="115" y="68"/>
                      <a:pt x="105" y="58"/>
                    </a:cubicBezTo>
                    <a:cubicBezTo>
                      <a:pt x="96" y="49"/>
                      <a:pt x="114" y="39"/>
                      <a:pt x="115" y="31"/>
                    </a:cubicBezTo>
                    <a:cubicBezTo>
                      <a:pt x="117" y="21"/>
                      <a:pt x="114" y="16"/>
                      <a:pt x="113" y="9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72" y="36"/>
                      <a:pt x="15" y="0"/>
                      <a:pt x="11" y="10"/>
                    </a:cubicBezTo>
                    <a:cubicBezTo>
                      <a:pt x="6" y="19"/>
                      <a:pt x="65" y="34"/>
                      <a:pt x="61" y="48"/>
                    </a:cubicBezTo>
                    <a:cubicBezTo>
                      <a:pt x="58" y="59"/>
                      <a:pt x="11" y="16"/>
                      <a:pt x="5" y="28"/>
                    </a:cubicBezTo>
                    <a:cubicBezTo>
                      <a:pt x="0" y="41"/>
                      <a:pt x="62" y="59"/>
                      <a:pt x="60" y="67"/>
                    </a:cubicBezTo>
                    <a:cubicBezTo>
                      <a:pt x="57" y="76"/>
                      <a:pt x="36" y="62"/>
                      <a:pt x="34" y="68"/>
                    </a:cubicBezTo>
                    <a:cubicBezTo>
                      <a:pt x="33" y="74"/>
                      <a:pt x="45" y="74"/>
                      <a:pt x="48" y="81"/>
                    </a:cubicBezTo>
                    <a:cubicBezTo>
                      <a:pt x="51" y="82"/>
                      <a:pt x="54" y="84"/>
                      <a:pt x="57" y="85"/>
                    </a:cubicBezTo>
                    <a:cubicBezTo>
                      <a:pt x="91" y="99"/>
                      <a:pt x="97" y="97"/>
                      <a:pt x="121" y="105"/>
                    </a:cubicBezTo>
                    <a:cubicBezTo>
                      <a:pt x="145" y="113"/>
                      <a:pt x="145" y="115"/>
                      <a:pt x="161" y="117"/>
                    </a:cubicBezTo>
                    <a:cubicBezTo>
                      <a:pt x="161" y="117"/>
                      <a:pt x="162" y="117"/>
                      <a:pt x="162" y="117"/>
                    </a:cubicBezTo>
                    <a:cubicBezTo>
                      <a:pt x="165" y="116"/>
                      <a:pt x="168" y="116"/>
                      <a:pt x="169" y="115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138">
                <a:extLst>
                  <a:ext uri="{FF2B5EF4-FFF2-40B4-BE49-F238E27FC236}">
                    <a16:creationId xmlns:a16="http://schemas.microsoft.com/office/drawing/2014/main" id="{53B609E6-55B2-454B-8B18-08BAAC13E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2157"/>
                <a:ext cx="470" cy="771"/>
              </a:xfrm>
              <a:custGeom>
                <a:avLst/>
                <a:gdLst>
                  <a:gd name="T0" fmla="*/ 2250 w 188"/>
                  <a:gd name="T1" fmla="*/ 1366 h 289"/>
                  <a:gd name="T2" fmla="*/ 1033 w 188"/>
                  <a:gd name="T3" fmla="*/ 149 h 289"/>
                  <a:gd name="T4" fmla="*/ 33 w 188"/>
                  <a:gd name="T5" fmla="*/ 3644 h 289"/>
                  <a:gd name="T6" fmla="*/ 658 w 188"/>
                  <a:gd name="T7" fmla="*/ 5488 h 289"/>
                  <a:gd name="T8" fmla="*/ 675 w 188"/>
                  <a:gd name="T9" fmla="*/ 5466 h 289"/>
                  <a:gd name="T10" fmla="*/ 1125 w 188"/>
                  <a:gd name="T11" fmla="*/ 5146 h 289"/>
                  <a:gd name="T12" fmla="*/ 1488 w 188"/>
                  <a:gd name="T13" fmla="*/ 4613 h 289"/>
                  <a:gd name="T14" fmla="*/ 1738 w 188"/>
                  <a:gd name="T15" fmla="*/ 4084 h 289"/>
                  <a:gd name="T16" fmla="*/ 1908 w 188"/>
                  <a:gd name="T17" fmla="*/ 3551 h 289"/>
                  <a:gd name="T18" fmla="*/ 2313 w 188"/>
                  <a:gd name="T19" fmla="*/ 3097 h 289"/>
                  <a:gd name="T20" fmla="*/ 2563 w 188"/>
                  <a:gd name="T21" fmla="*/ 2945 h 289"/>
                  <a:gd name="T22" fmla="*/ 2770 w 188"/>
                  <a:gd name="T23" fmla="*/ 2753 h 289"/>
                  <a:gd name="T24" fmla="*/ 2938 w 188"/>
                  <a:gd name="T25" fmla="*/ 2620 h 289"/>
                  <a:gd name="T26" fmla="*/ 2250 w 188"/>
                  <a:gd name="T27" fmla="*/ 1366 h 2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8" h="289">
                    <a:moveTo>
                      <a:pt x="144" y="72"/>
                    </a:moveTo>
                    <a:cubicBezTo>
                      <a:pt x="118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3" y="237"/>
                      <a:pt x="24" y="270"/>
                      <a:pt x="42" y="289"/>
                    </a:cubicBezTo>
                    <a:cubicBezTo>
                      <a:pt x="42" y="289"/>
                      <a:pt x="42" y="288"/>
                      <a:pt x="43" y="288"/>
                    </a:cubicBezTo>
                    <a:cubicBezTo>
                      <a:pt x="51" y="281"/>
                      <a:pt x="62" y="277"/>
                      <a:pt x="72" y="271"/>
                    </a:cubicBezTo>
                    <a:cubicBezTo>
                      <a:pt x="82" y="264"/>
                      <a:pt x="89" y="254"/>
                      <a:pt x="95" y="243"/>
                    </a:cubicBezTo>
                    <a:cubicBezTo>
                      <a:pt x="100" y="234"/>
                      <a:pt x="108" y="225"/>
                      <a:pt x="111" y="215"/>
                    </a:cubicBezTo>
                    <a:cubicBezTo>
                      <a:pt x="115" y="206"/>
                      <a:pt x="116" y="196"/>
                      <a:pt x="122" y="187"/>
                    </a:cubicBezTo>
                    <a:cubicBezTo>
                      <a:pt x="129" y="178"/>
                      <a:pt x="139" y="169"/>
                      <a:pt x="148" y="163"/>
                    </a:cubicBezTo>
                    <a:cubicBezTo>
                      <a:pt x="153" y="160"/>
                      <a:pt x="159" y="158"/>
                      <a:pt x="164" y="155"/>
                    </a:cubicBezTo>
                    <a:cubicBezTo>
                      <a:pt x="168" y="152"/>
                      <a:pt x="172" y="148"/>
                      <a:pt x="177" y="145"/>
                    </a:cubicBezTo>
                    <a:cubicBezTo>
                      <a:pt x="181" y="143"/>
                      <a:pt x="184" y="141"/>
                      <a:pt x="188" y="138"/>
                    </a:cubicBezTo>
                    <a:cubicBezTo>
                      <a:pt x="171" y="118"/>
                      <a:pt x="155" y="96"/>
                      <a:pt x="144" y="72"/>
                    </a:cubicBezTo>
                    <a:close/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139">
                <a:extLst>
                  <a:ext uri="{FF2B5EF4-FFF2-40B4-BE49-F238E27FC236}">
                    <a16:creationId xmlns:a16="http://schemas.microsoft.com/office/drawing/2014/main" id="{BC0F61FD-2233-413C-9EC3-15B902D51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285"/>
                <a:ext cx="858" cy="1003"/>
              </a:xfrm>
              <a:custGeom>
                <a:avLst/>
                <a:gdLst>
                  <a:gd name="T0" fmla="*/ 5226 w 343"/>
                  <a:gd name="T1" fmla="*/ 4441 h 376"/>
                  <a:gd name="T2" fmla="*/ 5213 w 343"/>
                  <a:gd name="T3" fmla="*/ 3302 h 376"/>
                  <a:gd name="T4" fmla="*/ 4368 w 343"/>
                  <a:gd name="T5" fmla="*/ 2014 h 376"/>
                  <a:gd name="T6" fmla="*/ 4338 w 343"/>
                  <a:gd name="T7" fmla="*/ 1787 h 376"/>
                  <a:gd name="T8" fmla="*/ 4117 w 343"/>
                  <a:gd name="T9" fmla="*/ 1558 h 376"/>
                  <a:gd name="T10" fmla="*/ 2992 w 343"/>
                  <a:gd name="T11" fmla="*/ 683 h 376"/>
                  <a:gd name="T12" fmla="*/ 1346 w 343"/>
                  <a:gd name="T13" fmla="*/ 56 h 376"/>
                  <a:gd name="T14" fmla="*/ 1346 w 343"/>
                  <a:gd name="T15" fmla="*/ 35 h 376"/>
                  <a:gd name="T16" fmla="*/ 1346 w 343"/>
                  <a:gd name="T17" fmla="*/ 56 h 376"/>
                  <a:gd name="T18" fmla="*/ 33 w 343"/>
                  <a:gd name="T19" fmla="*/ 1617 h 376"/>
                  <a:gd name="T20" fmla="*/ 33 w 343"/>
                  <a:gd name="T21" fmla="*/ 1595 h 376"/>
                  <a:gd name="T22" fmla="*/ 20 w 343"/>
                  <a:gd name="T23" fmla="*/ 1595 h 376"/>
                  <a:gd name="T24" fmla="*/ 20 w 343"/>
                  <a:gd name="T25" fmla="*/ 1595 h 376"/>
                  <a:gd name="T26" fmla="*/ 0 w 343"/>
                  <a:gd name="T27" fmla="*/ 1574 h 376"/>
                  <a:gd name="T28" fmla="*/ 408 w 343"/>
                  <a:gd name="T29" fmla="*/ 2185 h 376"/>
                  <a:gd name="T30" fmla="*/ 1876 w 343"/>
                  <a:gd name="T31" fmla="*/ 3380 h 376"/>
                  <a:gd name="T32" fmla="*/ 2679 w 343"/>
                  <a:gd name="T33" fmla="*/ 4255 h 376"/>
                  <a:gd name="T34" fmla="*/ 2834 w 343"/>
                  <a:gd name="T35" fmla="*/ 4596 h 376"/>
                  <a:gd name="T36" fmla="*/ 3147 w 343"/>
                  <a:gd name="T37" fmla="*/ 4441 h 376"/>
                  <a:gd name="T38" fmla="*/ 3397 w 343"/>
                  <a:gd name="T39" fmla="*/ 5351 h 376"/>
                  <a:gd name="T40" fmla="*/ 3442 w 343"/>
                  <a:gd name="T41" fmla="*/ 6077 h 376"/>
                  <a:gd name="T42" fmla="*/ 4493 w 343"/>
                  <a:gd name="T43" fmla="*/ 7058 h 376"/>
                  <a:gd name="T44" fmla="*/ 5226 w 343"/>
                  <a:gd name="T45" fmla="*/ 5621 h 376"/>
                  <a:gd name="T46" fmla="*/ 5351 w 343"/>
                  <a:gd name="T47" fmla="*/ 4938 h 376"/>
                  <a:gd name="T48" fmla="*/ 5226 w 343"/>
                  <a:gd name="T49" fmla="*/ 4441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3" h="376">
                    <a:moveTo>
                      <a:pt x="334" y="234"/>
                    </a:moveTo>
                    <a:cubicBezTo>
                      <a:pt x="329" y="214"/>
                      <a:pt x="340" y="193"/>
                      <a:pt x="333" y="174"/>
                    </a:cubicBezTo>
                    <a:cubicBezTo>
                      <a:pt x="322" y="145"/>
                      <a:pt x="285" y="137"/>
                      <a:pt x="279" y="106"/>
                    </a:cubicBezTo>
                    <a:cubicBezTo>
                      <a:pt x="278" y="102"/>
                      <a:pt x="278" y="98"/>
                      <a:pt x="277" y="94"/>
                    </a:cubicBezTo>
                    <a:cubicBezTo>
                      <a:pt x="272" y="91"/>
                      <a:pt x="267" y="87"/>
                      <a:pt x="263" y="82"/>
                    </a:cubicBezTo>
                    <a:cubicBezTo>
                      <a:pt x="253" y="72"/>
                      <a:pt x="215" y="40"/>
                      <a:pt x="191" y="36"/>
                    </a:cubicBezTo>
                    <a:cubicBezTo>
                      <a:pt x="163" y="31"/>
                      <a:pt x="92" y="11"/>
                      <a:pt x="86" y="3"/>
                    </a:cubicBezTo>
                    <a:cubicBezTo>
                      <a:pt x="86" y="3"/>
                      <a:pt x="86" y="4"/>
                      <a:pt x="86" y="2"/>
                    </a:cubicBezTo>
                    <a:cubicBezTo>
                      <a:pt x="85" y="0"/>
                      <a:pt x="85" y="2"/>
                      <a:pt x="86" y="3"/>
                    </a:cubicBezTo>
                    <a:cubicBezTo>
                      <a:pt x="98" y="51"/>
                      <a:pt x="31" y="101"/>
                      <a:pt x="2" y="85"/>
                    </a:cubicBezTo>
                    <a:cubicBezTo>
                      <a:pt x="2" y="85"/>
                      <a:pt x="2" y="84"/>
                      <a:pt x="2" y="84"/>
                    </a:cubicBezTo>
                    <a:cubicBezTo>
                      <a:pt x="2" y="84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1" y="84"/>
                      <a:pt x="11" y="103"/>
                      <a:pt x="26" y="115"/>
                    </a:cubicBezTo>
                    <a:cubicBezTo>
                      <a:pt x="45" y="131"/>
                      <a:pt x="94" y="155"/>
                      <a:pt x="120" y="178"/>
                    </a:cubicBezTo>
                    <a:cubicBezTo>
                      <a:pt x="140" y="194"/>
                      <a:pt x="159" y="202"/>
                      <a:pt x="171" y="224"/>
                    </a:cubicBezTo>
                    <a:cubicBezTo>
                      <a:pt x="174" y="230"/>
                      <a:pt x="174" y="239"/>
                      <a:pt x="181" y="242"/>
                    </a:cubicBezTo>
                    <a:cubicBezTo>
                      <a:pt x="194" y="248"/>
                      <a:pt x="190" y="234"/>
                      <a:pt x="201" y="234"/>
                    </a:cubicBezTo>
                    <a:cubicBezTo>
                      <a:pt x="226" y="234"/>
                      <a:pt x="225" y="265"/>
                      <a:pt x="217" y="282"/>
                    </a:cubicBezTo>
                    <a:cubicBezTo>
                      <a:pt x="208" y="303"/>
                      <a:pt x="201" y="301"/>
                      <a:pt x="220" y="320"/>
                    </a:cubicBezTo>
                    <a:cubicBezTo>
                      <a:pt x="244" y="346"/>
                      <a:pt x="245" y="376"/>
                      <a:pt x="287" y="372"/>
                    </a:cubicBezTo>
                    <a:cubicBezTo>
                      <a:pt x="329" y="368"/>
                      <a:pt x="332" y="332"/>
                      <a:pt x="334" y="296"/>
                    </a:cubicBezTo>
                    <a:cubicBezTo>
                      <a:pt x="335" y="284"/>
                      <a:pt x="342" y="271"/>
                      <a:pt x="342" y="260"/>
                    </a:cubicBezTo>
                    <a:cubicBezTo>
                      <a:pt x="343" y="247"/>
                      <a:pt x="336" y="245"/>
                      <a:pt x="334" y="234"/>
                    </a:cubicBezTo>
                    <a:close/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Freeform 140">
                <a:extLst>
                  <a:ext uri="{FF2B5EF4-FFF2-40B4-BE49-F238E27FC236}">
                    <a16:creationId xmlns:a16="http://schemas.microsoft.com/office/drawing/2014/main" id="{67E183E2-EB1B-4285-ADA6-1218D2B05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531"/>
                <a:ext cx="141" cy="421"/>
              </a:xfrm>
              <a:custGeom>
                <a:avLst/>
                <a:gdLst>
                  <a:gd name="T0" fmla="*/ 113 w 56"/>
                  <a:gd name="T1" fmla="*/ 490 h 158"/>
                  <a:gd name="T2" fmla="*/ 113 w 56"/>
                  <a:gd name="T3" fmla="*/ 490 h 158"/>
                  <a:gd name="T4" fmla="*/ 413 w 56"/>
                  <a:gd name="T5" fmla="*/ 986 h 158"/>
                  <a:gd name="T6" fmla="*/ 63 w 56"/>
                  <a:gd name="T7" fmla="*/ 759 h 158"/>
                  <a:gd name="T8" fmla="*/ 50 w 56"/>
                  <a:gd name="T9" fmla="*/ 773 h 158"/>
                  <a:gd name="T10" fmla="*/ 0 w 56"/>
                  <a:gd name="T11" fmla="*/ 1002 h 158"/>
                  <a:gd name="T12" fmla="*/ 96 w 56"/>
                  <a:gd name="T13" fmla="*/ 1215 h 158"/>
                  <a:gd name="T14" fmla="*/ 159 w 56"/>
                  <a:gd name="T15" fmla="*/ 1796 h 158"/>
                  <a:gd name="T16" fmla="*/ 431 w 56"/>
                  <a:gd name="T17" fmla="*/ 2422 h 158"/>
                  <a:gd name="T18" fmla="*/ 451 w 56"/>
                  <a:gd name="T19" fmla="*/ 2478 h 158"/>
                  <a:gd name="T20" fmla="*/ 781 w 56"/>
                  <a:gd name="T21" fmla="*/ 2990 h 158"/>
                  <a:gd name="T22" fmla="*/ 781 w 56"/>
                  <a:gd name="T23" fmla="*/ 2422 h 158"/>
                  <a:gd name="T24" fmla="*/ 285 w 56"/>
                  <a:gd name="T25" fmla="*/ 1796 h 158"/>
                  <a:gd name="T26" fmla="*/ 811 w 56"/>
                  <a:gd name="T27" fmla="*/ 2060 h 158"/>
                  <a:gd name="T28" fmla="*/ 463 w 56"/>
                  <a:gd name="T29" fmla="*/ 1591 h 158"/>
                  <a:gd name="T30" fmla="*/ 191 w 56"/>
                  <a:gd name="T31" fmla="*/ 1156 h 158"/>
                  <a:gd name="T32" fmla="*/ 652 w 56"/>
                  <a:gd name="T33" fmla="*/ 1455 h 158"/>
                  <a:gd name="T34" fmla="*/ 672 w 56"/>
                  <a:gd name="T35" fmla="*/ 1172 h 158"/>
                  <a:gd name="T36" fmla="*/ 609 w 56"/>
                  <a:gd name="T37" fmla="*/ 943 h 158"/>
                  <a:gd name="T38" fmla="*/ 622 w 56"/>
                  <a:gd name="T39" fmla="*/ 887 h 158"/>
                  <a:gd name="T40" fmla="*/ 254 w 56"/>
                  <a:gd name="T41" fmla="*/ 264 h 158"/>
                  <a:gd name="T42" fmla="*/ 222 w 56"/>
                  <a:gd name="T43" fmla="*/ 35 h 158"/>
                  <a:gd name="T44" fmla="*/ 179 w 56"/>
                  <a:gd name="T45" fmla="*/ 0 h 158"/>
                  <a:gd name="T46" fmla="*/ 113 w 56"/>
                  <a:gd name="T47" fmla="*/ 490 h 1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56" h="158">
                    <a:moveTo>
                      <a:pt x="7" y="26"/>
                    </a:move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28" y="48"/>
                      <a:pt x="26" y="52"/>
                    </a:cubicBezTo>
                    <a:cubicBezTo>
                      <a:pt x="23" y="56"/>
                      <a:pt x="12" y="51"/>
                      <a:pt x="4" y="40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5"/>
                      <a:pt x="1" y="49"/>
                      <a:pt x="0" y="53"/>
                    </a:cubicBezTo>
                    <a:cubicBezTo>
                      <a:pt x="2" y="57"/>
                      <a:pt x="4" y="61"/>
                      <a:pt x="6" y="64"/>
                    </a:cubicBezTo>
                    <a:cubicBezTo>
                      <a:pt x="10" y="69"/>
                      <a:pt x="10" y="86"/>
                      <a:pt x="10" y="95"/>
                    </a:cubicBezTo>
                    <a:cubicBezTo>
                      <a:pt x="17" y="112"/>
                      <a:pt x="24" y="123"/>
                      <a:pt x="27" y="128"/>
                    </a:cubicBezTo>
                    <a:cubicBezTo>
                      <a:pt x="27" y="129"/>
                      <a:pt x="28" y="130"/>
                      <a:pt x="28" y="131"/>
                    </a:cubicBezTo>
                    <a:cubicBezTo>
                      <a:pt x="34" y="139"/>
                      <a:pt x="42" y="150"/>
                      <a:pt x="49" y="158"/>
                    </a:cubicBezTo>
                    <a:cubicBezTo>
                      <a:pt x="51" y="150"/>
                      <a:pt x="53" y="136"/>
                      <a:pt x="49" y="128"/>
                    </a:cubicBezTo>
                    <a:cubicBezTo>
                      <a:pt x="44" y="115"/>
                      <a:pt x="14" y="104"/>
                      <a:pt x="18" y="95"/>
                    </a:cubicBezTo>
                    <a:cubicBezTo>
                      <a:pt x="24" y="81"/>
                      <a:pt x="50" y="111"/>
                      <a:pt x="51" y="109"/>
                    </a:cubicBezTo>
                    <a:cubicBezTo>
                      <a:pt x="56" y="102"/>
                      <a:pt x="37" y="90"/>
                      <a:pt x="29" y="84"/>
                    </a:cubicBezTo>
                    <a:cubicBezTo>
                      <a:pt x="26" y="81"/>
                      <a:pt x="7" y="69"/>
                      <a:pt x="12" y="61"/>
                    </a:cubicBezTo>
                    <a:cubicBezTo>
                      <a:pt x="16" y="53"/>
                      <a:pt x="32" y="74"/>
                      <a:pt x="41" y="77"/>
                    </a:cubicBezTo>
                    <a:cubicBezTo>
                      <a:pt x="56" y="81"/>
                      <a:pt x="48" y="69"/>
                      <a:pt x="42" y="62"/>
                    </a:cubicBezTo>
                    <a:cubicBezTo>
                      <a:pt x="39" y="58"/>
                      <a:pt x="34" y="52"/>
                      <a:pt x="38" y="50"/>
                    </a:cubicBezTo>
                    <a:cubicBezTo>
                      <a:pt x="38" y="49"/>
                      <a:pt x="38" y="48"/>
                      <a:pt x="39" y="47"/>
                    </a:cubicBezTo>
                    <a:cubicBezTo>
                      <a:pt x="28" y="38"/>
                      <a:pt x="19" y="29"/>
                      <a:pt x="16" y="14"/>
                    </a:cubicBezTo>
                    <a:cubicBezTo>
                      <a:pt x="15" y="10"/>
                      <a:pt x="15" y="6"/>
                      <a:pt x="14" y="2"/>
                    </a:cubicBezTo>
                    <a:cubicBezTo>
                      <a:pt x="13" y="1"/>
                      <a:pt x="12" y="1"/>
                      <a:pt x="11" y="0"/>
                    </a:cubicBezTo>
                    <a:cubicBezTo>
                      <a:pt x="10" y="8"/>
                      <a:pt x="9" y="17"/>
                      <a:pt x="7" y="26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2" name="Freeform 141">
                <a:extLst>
                  <a:ext uri="{FF2B5EF4-FFF2-40B4-BE49-F238E27FC236}">
                    <a16:creationId xmlns:a16="http://schemas.microsoft.com/office/drawing/2014/main" id="{A295FF44-FB37-47CC-95C3-B0C2D48DD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891"/>
                <a:ext cx="258" cy="381"/>
              </a:xfrm>
              <a:custGeom>
                <a:avLst/>
                <a:gdLst>
                  <a:gd name="T0" fmla="*/ 626 w 103"/>
                  <a:gd name="T1" fmla="*/ 2060 h 143"/>
                  <a:gd name="T2" fmla="*/ 659 w 103"/>
                  <a:gd name="T3" fmla="*/ 1817 h 143"/>
                  <a:gd name="T4" fmla="*/ 992 w 103"/>
                  <a:gd name="T5" fmla="*/ 2273 h 143"/>
                  <a:gd name="T6" fmla="*/ 551 w 103"/>
                  <a:gd name="T7" fmla="*/ 773 h 143"/>
                  <a:gd name="T8" fmla="*/ 1505 w 103"/>
                  <a:gd name="T9" fmla="*/ 1718 h 143"/>
                  <a:gd name="T10" fmla="*/ 1067 w 103"/>
                  <a:gd name="T11" fmla="*/ 341 h 143"/>
                  <a:gd name="T12" fmla="*/ 1055 w 103"/>
                  <a:gd name="T13" fmla="*/ 362 h 143"/>
                  <a:gd name="T14" fmla="*/ 909 w 103"/>
                  <a:gd name="T15" fmla="*/ 264 h 143"/>
                  <a:gd name="T16" fmla="*/ 909 w 103"/>
                  <a:gd name="T17" fmla="*/ 264 h 143"/>
                  <a:gd name="T18" fmla="*/ 1147 w 103"/>
                  <a:gd name="T19" fmla="*/ 930 h 143"/>
                  <a:gd name="T20" fmla="*/ 614 w 103"/>
                  <a:gd name="T21" fmla="*/ 93 h 143"/>
                  <a:gd name="T22" fmla="*/ 596 w 103"/>
                  <a:gd name="T23" fmla="*/ 93 h 143"/>
                  <a:gd name="T24" fmla="*/ 271 w 103"/>
                  <a:gd name="T25" fmla="*/ 0 h 143"/>
                  <a:gd name="T26" fmla="*/ 220 w 103"/>
                  <a:gd name="T27" fmla="*/ 285 h 143"/>
                  <a:gd name="T28" fmla="*/ 238 w 103"/>
                  <a:gd name="T29" fmla="*/ 285 h 143"/>
                  <a:gd name="T30" fmla="*/ 458 w 103"/>
                  <a:gd name="T31" fmla="*/ 1044 h 143"/>
                  <a:gd name="T32" fmla="*/ 125 w 103"/>
                  <a:gd name="T33" fmla="*/ 623 h 143"/>
                  <a:gd name="T34" fmla="*/ 113 w 103"/>
                  <a:gd name="T35" fmla="*/ 623 h 143"/>
                  <a:gd name="T36" fmla="*/ 20 w 103"/>
                  <a:gd name="T37" fmla="*/ 853 h 143"/>
                  <a:gd name="T38" fmla="*/ 33 w 103"/>
                  <a:gd name="T39" fmla="*/ 773 h 143"/>
                  <a:gd name="T40" fmla="*/ 0 w 103"/>
                  <a:gd name="T41" fmla="*/ 943 h 143"/>
                  <a:gd name="T42" fmla="*/ 20 w 103"/>
                  <a:gd name="T43" fmla="*/ 964 h 143"/>
                  <a:gd name="T44" fmla="*/ 626 w 103"/>
                  <a:gd name="T45" fmla="*/ 2060 h 1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3" h="143">
                    <a:moveTo>
                      <a:pt x="40" y="109"/>
                    </a:moveTo>
                    <a:cubicBezTo>
                      <a:pt x="39" y="103"/>
                      <a:pt x="39" y="98"/>
                      <a:pt x="42" y="96"/>
                    </a:cubicBezTo>
                    <a:cubicBezTo>
                      <a:pt x="48" y="91"/>
                      <a:pt x="50" y="143"/>
                      <a:pt x="63" y="120"/>
                    </a:cubicBezTo>
                    <a:cubicBezTo>
                      <a:pt x="76" y="97"/>
                      <a:pt x="27" y="59"/>
                      <a:pt x="35" y="41"/>
                    </a:cubicBezTo>
                    <a:cubicBezTo>
                      <a:pt x="43" y="24"/>
                      <a:pt x="86" y="115"/>
                      <a:pt x="96" y="91"/>
                    </a:cubicBezTo>
                    <a:cubicBezTo>
                      <a:pt x="103" y="75"/>
                      <a:pt x="80" y="42"/>
                      <a:pt x="68" y="18"/>
                    </a:cubicBezTo>
                    <a:cubicBezTo>
                      <a:pt x="67" y="18"/>
                      <a:pt x="67" y="19"/>
                      <a:pt x="67" y="19"/>
                    </a:cubicBezTo>
                    <a:cubicBezTo>
                      <a:pt x="67" y="19"/>
                      <a:pt x="63" y="17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2" y="17"/>
                      <a:pt x="79" y="47"/>
                      <a:pt x="73" y="49"/>
                    </a:cubicBezTo>
                    <a:cubicBezTo>
                      <a:pt x="67" y="50"/>
                      <a:pt x="46" y="18"/>
                      <a:pt x="39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1" y="2"/>
                      <a:pt x="23" y="0"/>
                      <a:pt x="17" y="0"/>
                    </a:cubicBezTo>
                    <a:cubicBezTo>
                      <a:pt x="17" y="5"/>
                      <a:pt x="15" y="10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34" y="51"/>
                      <a:pt x="29" y="55"/>
                    </a:cubicBezTo>
                    <a:cubicBezTo>
                      <a:pt x="24" y="59"/>
                      <a:pt x="14" y="45"/>
                      <a:pt x="8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5" y="38"/>
                      <a:pt x="3" y="42"/>
                      <a:pt x="1" y="45"/>
                    </a:cubicBezTo>
                    <a:cubicBezTo>
                      <a:pt x="2" y="44"/>
                      <a:pt x="2" y="43"/>
                      <a:pt x="2" y="41"/>
                    </a:cubicBezTo>
                    <a:cubicBezTo>
                      <a:pt x="2" y="44"/>
                      <a:pt x="1" y="47"/>
                      <a:pt x="0" y="50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1" y="61"/>
                      <a:pt x="37" y="97"/>
                      <a:pt x="40" y="109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142">
                <a:extLst>
                  <a:ext uri="{FF2B5EF4-FFF2-40B4-BE49-F238E27FC236}">
                    <a16:creationId xmlns:a16="http://schemas.microsoft.com/office/drawing/2014/main" id="{88F545C6-7FA9-4952-B0FB-9033037E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176"/>
                <a:ext cx="140" cy="227"/>
              </a:xfrm>
              <a:custGeom>
                <a:avLst/>
                <a:gdLst>
                  <a:gd name="T0" fmla="*/ 533 w 56"/>
                  <a:gd name="T1" fmla="*/ 21 h 85"/>
                  <a:gd name="T2" fmla="*/ 0 w 56"/>
                  <a:gd name="T3" fmla="*/ 171 h 85"/>
                  <a:gd name="T4" fmla="*/ 95 w 56"/>
                  <a:gd name="T5" fmla="*/ 342 h 85"/>
                  <a:gd name="T6" fmla="*/ 345 w 56"/>
                  <a:gd name="T7" fmla="*/ 1584 h 85"/>
                  <a:gd name="T8" fmla="*/ 363 w 56"/>
                  <a:gd name="T9" fmla="*/ 1618 h 85"/>
                  <a:gd name="T10" fmla="*/ 363 w 56"/>
                  <a:gd name="T11" fmla="*/ 1618 h 85"/>
                  <a:gd name="T12" fmla="*/ 688 w 56"/>
                  <a:gd name="T13" fmla="*/ 662 h 85"/>
                  <a:gd name="T14" fmla="*/ 533 w 56"/>
                  <a:gd name="T15" fmla="*/ 21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85">
                    <a:moveTo>
                      <a:pt x="34" y="1"/>
                    </a:moveTo>
                    <a:cubicBezTo>
                      <a:pt x="26" y="0"/>
                      <a:pt x="20" y="1"/>
                      <a:pt x="0" y="9"/>
                    </a:cubicBezTo>
                    <a:cubicBezTo>
                      <a:pt x="2" y="12"/>
                      <a:pt x="4" y="15"/>
                      <a:pt x="6" y="18"/>
                    </a:cubicBezTo>
                    <a:cubicBezTo>
                      <a:pt x="14" y="33"/>
                      <a:pt x="20" y="64"/>
                      <a:pt x="22" y="83"/>
                    </a:cubicBezTo>
                    <a:cubicBezTo>
                      <a:pt x="22" y="84"/>
                      <a:pt x="22" y="85"/>
                      <a:pt x="23" y="85"/>
                    </a:cubicBezTo>
                    <a:cubicBezTo>
                      <a:pt x="23" y="85"/>
                      <a:pt x="23" y="85"/>
                      <a:pt x="23" y="85"/>
                    </a:cubicBezTo>
                    <a:cubicBezTo>
                      <a:pt x="18" y="64"/>
                      <a:pt x="33" y="42"/>
                      <a:pt x="44" y="35"/>
                    </a:cubicBezTo>
                    <a:cubicBezTo>
                      <a:pt x="56" y="28"/>
                      <a:pt x="46" y="2"/>
                      <a:pt x="34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143">
                <a:extLst>
                  <a:ext uri="{FF2B5EF4-FFF2-40B4-BE49-F238E27FC236}">
                    <a16:creationId xmlns:a16="http://schemas.microsoft.com/office/drawing/2014/main" id="{BEBB4874-7C32-433A-B89A-EDBC0CE0A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1192"/>
                <a:ext cx="817" cy="1301"/>
              </a:xfrm>
              <a:custGeom>
                <a:avLst/>
                <a:gdLst>
                  <a:gd name="T0" fmla="*/ 1199 w 327"/>
                  <a:gd name="T1" fmla="*/ 9246 h 488"/>
                  <a:gd name="T2" fmla="*/ 1217 w 327"/>
                  <a:gd name="T3" fmla="*/ 9134 h 488"/>
                  <a:gd name="T4" fmla="*/ 1217 w 327"/>
                  <a:gd name="T5" fmla="*/ 9112 h 488"/>
                  <a:gd name="T6" fmla="*/ 1217 w 327"/>
                  <a:gd name="T7" fmla="*/ 9112 h 488"/>
                  <a:gd name="T8" fmla="*/ 1187 w 327"/>
                  <a:gd name="T9" fmla="*/ 8998 h 488"/>
                  <a:gd name="T10" fmla="*/ 1167 w 327"/>
                  <a:gd name="T11" fmla="*/ 8755 h 488"/>
                  <a:gd name="T12" fmla="*/ 1666 w 327"/>
                  <a:gd name="T13" fmla="*/ 7654 h 488"/>
                  <a:gd name="T14" fmla="*/ 2541 w 327"/>
                  <a:gd name="T15" fmla="*/ 7350 h 488"/>
                  <a:gd name="T16" fmla="*/ 2603 w 327"/>
                  <a:gd name="T17" fmla="*/ 7393 h 488"/>
                  <a:gd name="T18" fmla="*/ 2621 w 327"/>
                  <a:gd name="T19" fmla="*/ 7393 h 488"/>
                  <a:gd name="T20" fmla="*/ 2666 w 327"/>
                  <a:gd name="T21" fmla="*/ 7449 h 488"/>
                  <a:gd name="T22" fmla="*/ 2666 w 327"/>
                  <a:gd name="T23" fmla="*/ 7449 h 488"/>
                  <a:gd name="T24" fmla="*/ 2633 w 327"/>
                  <a:gd name="T25" fmla="*/ 7350 h 488"/>
                  <a:gd name="T26" fmla="*/ 2633 w 327"/>
                  <a:gd name="T27" fmla="*/ 7350 h 488"/>
                  <a:gd name="T28" fmla="*/ 2603 w 327"/>
                  <a:gd name="T29" fmla="*/ 7278 h 488"/>
                  <a:gd name="T30" fmla="*/ 2591 w 327"/>
                  <a:gd name="T31" fmla="*/ 7257 h 488"/>
                  <a:gd name="T32" fmla="*/ 2558 w 327"/>
                  <a:gd name="T33" fmla="*/ 7201 h 488"/>
                  <a:gd name="T34" fmla="*/ 2541 w 327"/>
                  <a:gd name="T35" fmla="*/ 7179 h 488"/>
                  <a:gd name="T36" fmla="*/ 2496 w 327"/>
                  <a:gd name="T37" fmla="*/ 7108 h 488"/>
                  <a:gd name="T38" fmla="*/ 2496 w 327"/>
                  <a:gd name="T39" fmla="*/ 7108 h 488"/>
                  <a:gd name="T40" fmla="*/ 2466 w 327"/>
                  <a:gd name="T41" fmla="*/ 7030 h 488"/>
                  <a:gd name="T42" fmla="*/ 2446 w 327"/>
                  <a:gd name="T43" fmla="*/ 6993 h 488"/>
                  <a:gd name="T44" fmla="*/ 2434 w 327"/>
                  <a:gd name="T45" fmla="*/ 6950 h 488"/>
                  <a:gd name="T46" fmla="*/ 2416 w 327"/>
                  <a:gd name="T47" fmla="*/ 6937 h 488"/>
                  <a:gd name="T48" fmla="*/ 2404 w 327"/>
                  <a:gd name="T49" fmla="*/ 6860 h 488"/>
                  <a:gd name="T50" fmla="*/ 2384 w 327"/>
                  <a:gd name="T51" fmla="*/ 6801 h 488"/>
                  <a:gd name="T52" fmla="*/ 2384 w 327"/>
                  <a:gd name="T53" fmla="*/ 6801 h 488"/>
                  <a:gd name="T54" fmla="*/ 2104 w 327"/>
                  <a:gd name="T55" fmla="*/ 3924 h 488"/>
                  <a:gd name="T56" fmla="*/ 2571 w 327"/>
                  <a:gd name="T57" fmla="*/ 3106 h 488"/>
                  <a:gd name="T58" fmla="*/ 2591 w 327"/>
                  <a:gd name="T59" fmla="*/ 3106 h 488"/>
                  <a:gd name="T60" fmla="*/ 3103 w 327"/>
                  <a:gd name="T61" fmla="*/ 3205 h 488"/>
                  <a:gd name="T62" fmla="*/ 3121 w 327"/>
                  <a:gd name="T63" fmla="*/ 3205 h 488"/>
                  <a:gd name="T64" fmla="*/ 3808 w 327"/>
                  <a:gd name="T65" fmla="*/ 3162 h 488"/>
                  <a:gd name="T66" fmla="*/ 5099 w 327"/>
                  <a:gd name="T67" fmla="*/ 3149 h 488"/>
                  <a:gd name="T68" fmla="*/ 4008 w 327"/>
                  <a:gd name="T69" fmla="*/ 1344 h 488"/>
                  <a:gd name="T70" fmla="*/ 3728 w 327"/>
                  <a:gd name="T71" fmla="*/ 1080 h 488"/>
                  <a:gd name="T72" fmla="*/ 3778 w 327"/>
                  <a:gd name="T73" fmla="*/ 661 h 488"/>
                  <a:gd name="T74" fmla="*/ 3246 w 327"/>
                  <a:gd name="T75" fmla="*/ 397 h 488"/>
                  <a:gd name="T76" fmla="*/ 3058 w 327"/>
                  <a:gd name="T77" fmla="*/ 738 h 488"/>
                  <a:gd name="T78" fmla="*/ 3028 w 327"/>
                  <a:gd name="T79" fmla="*/ 227 h 488"/>
                  <a:gd name="T80" fmla="*/ 2508 w 327"/>
                  <a:gd name="T81" fmla="*/ 192 h 488"/>
                  <a:gd name="T82" fmla="*/ 2091 w 327"/>
                  <a:gd name="T83" fmla="*/ 930 h 488"/>
                  <a:gd name="T84" fmla="*/ 1936 w 327"/>
                  <a:gd name="T85" fmla="*/ 491 h 488"/>
                  <a:gd name="T86" fmla="*/ 1374 w 327"/>
                  <a:gd name="T87" fmla="*/ 648 h 488"/>
                  <a:gd name="T88" fmla="*/ 1279 w 327"/>
                  <a:gd name="T89" fmla="*/ 1272 h 488"/>
                  <a:gd name="T90" fmla="*/ 1167 w 327"/>
                  <a:gd name="T91" fmla="*/ 1442 h 488"/>
                  <a:gd name="T92" fmla="*/ 42 w 327"/>
                  <a:gd name="T93" fmla="*/ 4300 h 488"/>
                  <a:gd name="T94" fmla="*/ 187 w 327"/>
                  <a:gd name="T95" fmla="*/ 6609 h 488"/>
                  <a:gd name="T96" fmla="*/ 1199 w 327"/>
                  <a:gd name="T97" fmla="*/ 9246 h 4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" h="488">
                    <a:moveTo>
                      <a:pt x="77" y="488"/>
                    </a:moveTo>
                    <a:cubicBezTo>
                      <a:pt x="78" y="487"/>
                      <a:pt x="78" y="485"/>
                      <a:pt x="78" y="482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7" y="479"/>
                      <a:pt x="76" y="477"/>
                      <a:pt x="76" y="475"/>
                    </a:cubicBezTo>
                    <a:cubicBezTo>
                      <a:pt x="75" y="470"/>
                      <a:pt x="75" y="466"/>
                      <a:pt x="75" y="462"/>
                    </a:cubicBezTo>
                    <a:cubicBezTo>
                      <a:pt x="76" y="441"/>
                      <a:pt x="88" y="420"/>
                      <a:pt x="107" y="404"/>
                    </a:cubicBezTo>
                    <a:cubicBezTo>
                      <a:pt x="127" y="389"/>
                      <a:pt x="148" y="383"/>
                      <a:pt x="163" y="388"/>
                    </a:cubicBezTo>
                    <a:cubicBezTo>
                      <a:pt x="164" y="389"/>
                      <a:pt x="166" y="389"/>
                      <a:pt x="167" y="390"/>
                    </a:cubicBezTo>
                    <a:cubicBezTo>
                      <a:pt x="167" y="390"/>
                      <a:pt x="168" y="390"/>
                      <a:pt x="168" y="390"/>
                    </a:cubicBezTo>
                    <a:cubicBezTo>
                      <a:pt x="169" y="391"/>
                      <a:pt x="170" y="392"/>
                      <a:pt x="171" y="393"/>
                    </a:cubicBezTo>
                    <a:cubicBezTo>
                      <a:pt x="171" y="393"/>
                      <a:pt x="171" y="393"/>
                      <a:pt x="171" y="393"/>
                    </a:cubicBezTo>
                    <a:cubicBezTo>
                      <a:pt x="170" y="390"/>
                      <a:pt x="170" y="389"/>
                      <a:pt x="169" y="388"/>
                    </a:cubicBezTo>
                    <a:cubicBezTo>
                      <a:pt x="169" y="388"/>
                      <a:pt x="169" y="388"/>
                      <a:pt x="169" y="388"/>
                    </a:cubicBezTo>
                    <a:cubicBezTo>
                      <a:pt x="168" y="387"/>
                      <a:pt x="168" y="386"/>
                      <a:pt x="167" y="384"/>
                    </a:cubicBezTo>
                    <a:cubicBezTo>
                      <a:pt x="166" y="384"/>
                      <a:pt x="166" y="384"/>
                      <a:pt x="166" y="383"/>
                    </a:cubicBezTo>
                    <a:cubicBezTo>
                      <a:pt x="165" y="382"/>
                      <a:pt x="165" y="381"/>
                      <a:pt x="164" y="380"/>
                    </a:cubicBezTo>
                    <a:cubicBezTo>
                      <a:pt x="164" y="380"/>
                      <a:pt x="163" y="379"/>
                      <a:pt x="163" y="379"/>
                    </a:cubicBezTo>
                    <a:cubicBezTo>
                      <a:pt x="162" y="377"/>
                      <a:pt x="161" y="376"/>
                      <a:pt x="160" y="375"/>
                    </a:cubicBezTo>
                    <a:cubicBezTo>
                      <a:pt x="160" y="375"/>
                      <a:pt x="160" y="375"/>
                      <a:pt x="160" y="375"/>
                    </a:cubicBezTo>
                    <a:cubicBezTo>
                      <a:pt x="160" y="373"/>
                      <a:pt x="159" y="372"/>
                      <a:pt x="158" y="371"/>
                    </a:cubicBezTo>
                    <a:cubicBezTo>
                      <a:pt x="158" y="370"/>
                      <a:pt x="158" y="370"/>
                      <a:pt x="157" y="369"/>
                    </a:cubicBezTo>
                    <a:cubicBezTo>
                      <a:pt x="157" y="368"/>
                      <a:pt x="156" y="368"/>
                      <a:pt x="156" y="367"/>
                    </a:cubicBezTo>
                    <a:cubicBezTo>
                      <a:pt x="156" y="366"/>
                      <a:pt x="156" y="366"/>
                      <a:pt x="155" y="366"/>
                    </a:cubicBezTo>
                    <a:cubicBezTo>
                      <a:pt x="155" y="364"/>
                      <a:pt x="154" y="363"/>
                      <a:pt x="154" y="362"/>
                    </a:cubicBezTo>
                    <a:cubicBezTo>
                      <a:pt x="154" y="361"/>
                      <a:pt x="153" y="360"/>
                      <a:pt x="153" y="359"/>
                    </a:cubicBezTo>
                    <a:cubicBezTo>
                      <a:pt x="153" y="359"/>
                      <a:pt x="153" y="359"/>
                      <a:pt x="153" y="359"/>
                    </a:cubicBezTo>
                    <a:cubicBezTo>
                      <a:pt x="138" y="318"/>
                      <a:pt x="126" y="248"/>
                      <a:pt x="135" y="207"/>
                    </a:cubicBezTo>
                    <a:cubicBezTo>
                      <a:pt x="140" y="183"/>
                      <a:pt x="153" y="169"/>
                      <a:pt x="165" y="164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3" y="167"/>
                      <a:pt x="184" y="169"/>
                      <a:pt x="199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6" y="168"/>
                      <a:pt x="244" y="167"/>
                    </a:cubicBezTo>
                    <a:cubicBezTo>
                      <a:pt x="268" y="165"/>
                      <a:pt x="297" y="166"/>
                      <a:pt x="327" y="166"/>
                    </a:cubicBezTo>
                    <a:cubicBezTo>
                      <a:pt x="315" y="126"/>
                      <a:pt x="293" y="92"/>
                      <a:pt x="257" y="71"/>
                    </a:cubicBezTo>
                    <a:cubicBezTo>
                      <a:pt x="254" y="68"/>
                      <a:pt x="241" y="59"/>
                      <a:pt x="239" y="57"/>
                    </a:cubicBezTo>
                    <a:cubicBezTo>
                      <a:pt x="238" y="54"/>
                      <a:pt x="236" y="48"/>
                      <a:pt x="242" y="35"/>
                    </a:cubicBezTo>
                    <a:cubicBezTo>
                      <a:pt x="247" y="19"/>
                      <a:pt x="220" y="3"/>
                      <a:pt x="208" y="21"/>
                    </a:cubicBezTo>
                    <a:cubicBezTo>
                      <a:pt x="205" y="25"/>
                      <a:pt x="203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4" y="0"/>
                      <a:pt x="166" y="4"/>
                      <a:pt x="161" y="10"/>
                    </a:cubicBezTo>
                    <a:cubicBezTo>
                      <a:pt x="155" y="17"/>
                      <a:pt x="159" y="47"/>
                      <a:pt x="134" y="49"/>
                    </a:cubicBezTo>
                    <a:cubicBezTo>
                      <a:pt x="122" y="48"/>
                      <a:pt x="123" y="35"/>
                      <a:pt x="124" y="26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5" y="56"/>
                      <a:pt x="82" y="67"/>
                    </a:cubicBezTo>
                    <a:cubicBezTo>
                      <a:pt x="81" y="69"/>
                      <a:pt x="77" y="75"/>
                      <a:pt x="75" y="76"/>
                    </a:cubicBezTo>
                    <a:cubicBezTo>
                      <a:pt x="8" y="129"/>
                      <a:pt x="3" y="166"/>
                      <a:pt x="3" y="227"/>
                    </a:cubicBezTo>
                    <a:cubicBezTo>
                      <a:pt x="3" y="252"/>
                      <a:pt x="0" y="302"/>
                      <a:pt x="12" y="349"/>
                    </a:cubicBezTo>
                    <a:cubicBezTo>
                      <a:pt x="18" y="376"/>
                      <a:pt x="51" y="458"/>
                      <a:pt x="77" y="48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144">
                <a:extLst>
                  <a:ext uri="{FF2B5EF4-FFF2-40B4-BE49-F238E27FC236}">
                    <a16:creationId xmlns:a16="http://schemas.microsoft.com/office/drawing/2014/main" id="{E690073E-AE81-4ED2-9AB8-1DAA6875E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968"/>
                <a:ext cx="725" cy="504"/>
              </a:xfrm>
              <a:custGeom>
                <a:avLst/>
                <a:gdLst>
                  <a:gd name="T0" fmla="*/ 4250 w 290"/>
                  <a:gd name="T1" fmla="*/ 1821 h 189"/>
                  <a:gd name="T2" fmla="*/ 3188 w 290"/>
                  <a:gd name="T3" fmla="*/ 776 h 189"/>
                  <a:gd name="T4" fmla="*/ 2333 w 290"/>
                  <a:gd name="T5" fmla="*/ 0 h 189"/>
                  <a:gd name="T6" fmla="*/ 613 w 290"/>
                  <a:gd name="T7" fmla="*/ 264 h 189"/>
                  <a:gd name="T8" fmla="*/ 550 w 290"/>
                  <a:gd name="T9" fmla="*/ 285 h 189"/>
                  <a:gd name="T10" fmla="*/ 533 w 290"/>
                  <a:gd name="T11" fmla="*/ 285 h 189"/>
                  <a:gd name="T12" fmla="*/ 375 w 290"/>
                  <a:gd name="T13" fmla="*/ 285 h 189"/>
                  <a:gd name="T14" fmla="*/ 95 w 290"/>
                  <a:gd name="T15" fmla="*/ 717 h 189"/>
                  <a:gd name="T16" fmla="*/ 238 w 290"/>
                  <a:gd name="T17" fmla="*/ 1288 h 189"/>
                  <a:gd name="T18" fmla="*/ 1863 w 290"/>
                  <a:gd name="T19" fmla="*/ 419 h 189"/>
                  <a:gd name="T20" fmla="*/ 1875 w 290"/>
                  <a:gd name="T21" fmla="*/ 419 h 189"/>
                  <a:gd name="T22" fmla="*/ 3063 w 290"/>
                  <a:gd name="T23" fmla="*/ 1272 h 189"/>
                  <a:gd name="T24" fmla="*/ 4300 w 290"/>
                  <a:gd name="T25" fmla="*/ 3392 h 189"/>
                  <a:gd name="T26" fmla="*/ 4283 w 290"/>
                  <a:gd name="T27" fmla="*/ 3435 h 189"/>
                  <a:gd name="T28" fmla="*/ 4283 w 290"/>
                  <a:gd name="T29" fmla="*/ 3584 h 189"/>
                  <a:gd name="T30" fmla="*/ 4520 w 290"/>
                  <a:gd name="T31" fmla="*/ 3336 h 189"/>
                  <a:gd name="T32" fmla="*/ 4250 w 290"/>
                  <a:gd name="T33" fmla="*/ 1821 h 1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0" h="189">
                    <a:moveTo>
                      <a:pt x="272" y="96"/>
                    </a:moveTo>
                    <a:cubicBezTo>
                      <a:pt x="253" y="61"/>
                      <a:pt x="229" y="52"/>
                      <a:pt x="204" y="41"/>
                    </a:cubicBezTo>
                    <a:cubicBezTo>
                      <a:pt x="187" y="34"/>
                      <a:pt x="177" y="5"/>
                      <a:pt x="149" y="0"/>
                    </a:cubicBezTo>
                    <a:cubicBezTo>
                      <a:pt x="105" y="4"/>
                      <a:pt x="54" y="12"/>
                      <a:pt x="39" y="14"/>
                    </a:cubicBezTo>
                    <a:cubicBezTo>
                      <a:pt x="37" y="14"/>
                      <a:pt x="36" y="14"/>
                      <a:pt x="35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15"/>
                      <a:pt x="27" y="15"/>
                      <a:pt x="24" y="15"/>
                    </a:cubicBezTo>
                    <a:cubicBezTo>
                      <a:pt x="11" y="15"/>
                      <a:pt x="0" y="13"/>
                      <a:pt x="6" y="38"/>
                    </a:cubicBezTo>
                    <a:cubicBezTo>
                      <a:pt x="9" y="49"/>
                      <a:pt x="12" y="59"/>
                      <a:pt x="15" y="68"/>
                    </a:cubicBezTo>
                    <a:cubicBezTo>
                      <a:pt x="35" y="28"/>
                      <a:pt x="81" y="26"/>
                      <a:pt x="119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50" y="19"/>
                      <a:pt x="158" y="50"/>
                      <a:pt x="196" y="67"/>
                    </a:cubicBezTo>
                    <a:cubicBezTo>
                      <a:pt x="253" y="92"/>
                      <a:pt x="287" y="119"/>
                      <a:pt x="275" y="179"/>
                    </a:cubicBezTo>
                    <a:cubicBezTo>
                      <a:pt x="274" y="181"/>
                      <a:pt x="274" y="181"/>
                      <a:pt x="274" y="181"/>
                    </a:cubicBezTo>
                    <a:cubicBezTo>
                      <a:pt x="274" y="182"/>
                      <a:pt x="273" y="186"/>
                      <a:pt x="274" y="189"/>
                    </a:cubicBezTo>
                    <a:cubicBezTo>
                      <a:pt x="280" y="187"/>
                      <a:pt x="285" y="182"/>
                      <a:pt x="289" y="176"/>
                    </a:cubicBezTo>
                    <a:cubicBezTo>
                      <a:pt x="290" y="174"/>
                      <a:pt x="283" y="117"/>
                      <a:pt x="272" y="96"/>
                    </a:cubicBez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145">
                <a:extLst>
                  <a:ext uri="{FF2B5EF4-FFF2-40B4-BE49-F238E27FC236}">
                    <a16:creationId xmlns:a16="http://schemas.microsoft.com/office/drawing/2014/main" id="{D63B4CFD-EE4B-411E-BF12-6CCFF5BFB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2157"/>
                <a:ext cx="333" cy="1134"/>
              </a:xfrm>
              <a:custGeom>
                <a:avLst/>
                <a:gdLst>
                  <a:gd name="T0" fmla="*/ 771 w 133"/>
                  <a:gd name="T1" fmla="*/ 7012 h 425"/>
                  <a:gd name="T2" fmla="*/ 1660 w 133"/>
                  <a:gd name="T3" fmla="*/ 7959 h 425"/>
                  <a:gd name="T4" fmla="*/ 1930 w 133"/>
                  <a:gd name="T5" fmla="*/ 7695 h 425"/>
                  <a:gd name="T6" fmla="*/ 2006 w 133"/>
                  <a:gd name="T7" fmla="*/ 7199 h 425"/>
                  <a:gd name="T8" fmla="*/ 471 w 133"/>
                  <a:gd name="T9" fmla="*/ 3917 h 425"/>
                  <a:gd name="T10" fmla="*/ 1442 w 133"/>
                  <a:gd name="T11" fmla="*/ 0 h 425"/>
                  <a:gd name="T12" fmla="*/ 1442 w 133"/>
                  <a:gd name="T13" fmla="*/ 0 h 425"/>
                  <a:gd name="T14" fmla="*/ 1097 w 133"/>
                  <a:gd name="T15" fmla="*/ 115 h 425"/>
                  <a:gd name="T16" fmla="*/ 300 w 133"/>
                  <a:gd name="T17" fmla="*/ 1289 h 425"/>
                  <a:gd name="T18" fmla="*/ 158 w 133"/>
                  <a:gd name="T19" fmla="*/ 1937 h 425"/>
                  <a:gd name="T20" fmla="*/ 0 w 133"/>
                  <a:gd name="T21" fmla="*/ 3346 h 425"/>
                  <a:gd name="T22" fmla="*/ 771 w 133"/>
                  <a:gd name="T23" fmla="*/ 6969 h 425"/>
                  <a:gd name="T24" fmla="*/ 771 w 133"/>
                  <a:gd name="T25" fmla="*/ 7012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3" h="425">
                    <a:moveTo>
                      <a:pt x="49" y="369"/>
                    </a:moveTo>
                    <a:cubicBezTo>
                      <a:pt x="65" y="404"/>
                      <a:pt x="84" y="425"/>
                      <a:pt x="106" y="419"/>
                    </a:cubicBezTo>
                    <a:cubicBezTo>
                      <a:pt x="106" y="419"/>
                      <a:pt x="115" y="416"/>
                      <a:pt x="123" y="405"/>
                    </a:cubicBezTo>
                    <a:cubicBezTo>
                      <a:pt x="133" y="385"/>
                      <a:pt x="128" y="379"/>
                      <a:pt x="128" y="379"/>
                    </a:cubicBezTo>
                    <a:cubicBezTo>
                      <a:pt x="83" y="340"/>
                      <a:pt x="35" y="280"/>
                      <a:pt x="30" y="206"/>
                    </a:cubicBezTo>
                    <a:cubicBezTo>
                      <a:pt x="24" y="135"/>
                      <a:pt x="59" y="3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0" y="0"/>
                      <a:pt x="80" y="2"/>
                      <a:pt x="70" y="6"/>
                    </a:cubicBezTo>
                    <a:cubicBezTo>
                      <a:pt x="52" y="16"/>
                      <a:pt x="31" y="33"/>
                      <a:pt x="19" y="68"/>
                    </a:cubicBezTo>
                    <a:cubicBezTo>
                      <a:pt x="17" y="74"/>
                      <a:pt x="11" y="93"/>
                      <a:pt x="10" y="102"/>
                    </a:cubicBezTo>
                    <a:cubicBezTo>
                      <a:pt x="5" y="123"/>
                      <a:pt x="0" y="148"/>
                      <a:pt x="0" y="176"/>
                    </a:cubicBezTo>
                    <a:cubicBezTo>
                      <a:pt x="0" y="293"/>
                      <a:pt x="27" y="316"/>
                      <a:pt x="49" y="367"/>
                    </a:cubicBezTo>
                    <a:lnTo>
                      <a:pt x="49" y="369"/>
                    </a:ln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Freeform 146">
                <a:extLst>
                  <a:ext uri="{FF2B5EF4-FFF2-40B4-BE49-F238E27FC236}">
                    <a16:creationId xmlns:a16="http://schemas.microsoft.com/office/drawing/2014/main" id="{03F18432-1BC1-4B45-AE1E-DAABD0339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043"/>
                <a:ext cx="651" cy="485"/>
              </a:xfrm>
              <a:custGeom>
                <a:avLst/>
                <a:gdLst>
                  <a:gd name="T0" fmla="*/ 3861 w 260"/>
                  <a:gd name="T1" fmla="*/ 2913 h 182"/>
                  <a:gd name="T2" fmla="*/ 3861 w 260"/>
                  <a:gd name="T3" fmla="*/ 2913 h 182"/>
                  <a:gd name="T4" fmla="*/ 3423 w 260"/>
                  <a:gd name="T5" fmla="*/ 3408 h 182"/>
                  <a:gd name="T6" fmla="*/ 3110 w 260"/>
                  <a:gd name="T7" fmla="*/ 3195 h 182"/>
                  <a:gd name="T8" fmla="*/ 1943 w 260"/>
                  <a:gd name="T9" fmla="*/ 2286 h 182"/>
                  <a:gd name="T10" fmla="*/ 426 w 260"/>
                  <a:gd name="T11" fmla="*/ 1684 h 182"/>
                  <a:gd name="T12" fmla="*/ 333 w 260"/>
                  <a:gd name="T13" fmla="*/ 1514 h 182"/>
                  <a:gd name="T14" fmla="*/ 50 w 260"/>
                  <a:gd name="T15" fmla="*/ 887 h 182"/>
                  <a:gd name="T16" fmla="*/ 83 w 260"/>
                  <a:gd name="T17" fmla="*/ 605 h 182"/>
                  <a:gd name="T18" fmla="*/ 1492 w 260"/>
                  <a:gd name="T19" fmla="*/ 21 h 182"/>
                  <a:gd name="T20" fmla="*/ 1535 w 260"/>
                  <a:gd name="T21" fmla="*/ 21 h 182"/>
                  <a:gd name="T22" fmla="*/ 2639 w 260"/>
                  <a:gd name="T23" fmla="*/ 831 h 182"/>
                  <a:gd name="T24" fmla="*/ 3861 w 260"/>
                  <a:gd name="T25" fmla="*/ 2913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0" h="182">
                    <a:moveTo>
                      <a:pt x="246" y="154"/>
                    </a:moveTo>
                    <a:cubicBezTo>
                      <a:pt x="246" y="154"/>
                      <a:pt x="246" y="154"/>
                      <a:pt x="246" y="154"/>
                    </a:cubicBezTo>
                    <a:cubicBezTo>
                      <a:pt x="244" y="165"/>
                      <a:pt x="236" y="178"/>
                      <a:pt x="218" y="180"/>
                    </a:cubicBezTo>
                    <a:cubicBezTo>
                      <a:pt x="211" y="182"/>
                      <a:pt x="206" y="177"/>
                      <a:pt x="198" y="169"/>
                    </a:cubicBezTo>
                    <a:cubicBezTo>
                      <a:pt x="188" y="159"/>
                      <a:pt x="159" y="129"/>
                      <a:pt x="124" y="121"/>
                    </a:cubicBezTo>
                    <a:cubicBezTo>
                      <a:pt x="99" y="116"/>
                      <a:pt x="44" y="101"/>
                      <a:pt x="27" y="89"/>
                    </a:cubicBezTo>
                    <a:cubicBezTo>
                      <a:pt x="24" y="87"/>
                      <a:pt x="21" y="81"/>
                      <a:pt x="21" y="80"/>
                    </a:cubicBezTo>
                    <a:cubicBezTo>
                      <a:pt x="15" y="66"/>
                      <a:pt x="4" y="54"/>
                      <a:pt x="3" y="47"/>
                    </a:cubicBezTo>
                    <a:cubicBezTo>
                      <a:pt x="0" y="41"/>
                      <a:pt x="2" y="36"/>
                      <a:pt x="5" y="32"/>
                    </a:cubicBezTo>
                    <a:cubicBezTo>
                      <a:pt x="27" y="4"/>
                      <a:pt x="60" y="5"/>
                      <a:pt x="95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122" y="0"/>
                      <a:pt x="136" y="30"/>
                      <a:pt x="168" y="44"/>
                    </a:cubicBezTo>
                    <a:cubicBezTo>
                      <a:pt x="223" y="69"/>
                      <a:pt x="260" y="94"/>
                      <a:pt x="246" y="154"/>
                    </a:cubicBezTo>
                    <a:close/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147">
                <a:extLst>
                  <a:ext uri="{FF2B5EF4-FFF2-40B4-BE49-F238E27FC236}">
                    <a16:creationId xmlns:a16="http://schemas.microsoft.com/office/drawing/2014/main" id="{A131E385-4695-4800-8CD3-4212313B1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301"/>
                <a:ext cx="160" cy="208"/>
              </a:xfrm>
              <a:custGeom>
                <a:avLst/>
                <a:gdLst>
                  <a:gd name="T0" fmla="*/ 345 w 64"/>
                  <a:gd name="T1" fmla="*/ 0 h 78"/>
                  <a:gd name="T2" fmla="*/ 345 w 64"/>
                  <a:gd name="T3" fmla="*/ 0 h 78"/>
                  <a:gd name="T4" fmla="*/ 20 w 64"/>
                  <a:gd name="T5" fmla="*/ 875 h 78"/>
                  <a:gd name="T6" fmla="*/ 188 w 64"/>
                  <a:gd name="T7" fmla="*/ 1459 h 78"/>
                  <a:gd name="T8" fmla="*/ 208 w 64"/>
                  <a:gd name="T9" fmla="*/ 1480 h 78"/>
                  <a:gd name="T10" fmla="*/ 208 w 64"/>
                  <a:gd name="T11" fmla="*/ 1480 h 78"/>
                  <a:gd name="T12" fmla="*/ 345 w 64"/>
                  <a:gd name="T13" fmla="*/ 0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78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14"/>
                      <a:pt x="2" y="31"/>
                      <a:pt x="1" y="46"/>
                    </a:cubicBezTo>
                    <a:cubicBezTo>
                      <a:pt x="0" y="58"/>
                      <a:pt x="4" y="69"/>
                      <a:pt x="12" y="77"/>
                    </a:cubicBezTo>
                    <a:cubicBezTo>
                      <a:pt x="12" y="77"/>
                      <a:pt x="12" y="78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64" y="67"/>
                      <a:pt x="49" y="9"/>
                      <a:pt x="22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148">
                <a:extLst>
                  <a:ext uri="{FF2B5EF4-FFF2-40B4-BE49-F238E27FC236}">
                    <a16:creationId xmlns:a16="http://schemas.microsoft.com/office/drawing/2014/main" id="{890579AE-8C87-4481-B982-79B0C5F30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269"/>
                <a:ext cx="255" cy="288"/>
              </a:xfrm>
              <a:custGeom>
                <a:avLst/>
                <a:gdLst>
                  <a:gd name="T0" fmla="*/ 1300 w 102"/>
                  <a:gd name="T1" fmla="*/ 93 h 108"/>
                  <a:gd name="T2" fmla="*/ 1283 w 102"/>
                  <a:gd name="T3" fmla="*/ 35 h 108"/>
                  <a:gd name="T4" fmla="*/ 1270 w 102"/>
                  <a:gd name="T5" fmla="*/ 0 h 108"/>
                  <a:gd name="T6" fmla="*/ 1283 w 102"/>
                  <a:gd name="T7" fmla="*/ 56 h 108"/>
                  <a:gd name="T8" fmla="*/ 533 w 102"/>
                  <a:gd name="T9" fmla="*/ 853 h 108"/>
                  <a:gd name="T10" fmla="*/ 520 w 102"/>
                  <a:gd name="T11" fmla="*/ 853 h 108"/>
                  <a:gd name="T12" fmla="*/ 0 w 102"/>
                  <a:gd name="T13" fmla="*/ 1707 h 108"/>
                  <a:gd name="T14" fmla="*/ 20 w 102"/>
                  <a:gd name="T15" fmla="*/ 1728 h 108"/>
                  <a:gd name="T16" fmla="*/ 1300 w 102"/>
                  <a:gd name="T17" fmla="*/ 93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108">
                    <a:moveTo>
                      <a:pt x="83" y="5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2" y="1"/>
                      <a:pt x="81" y="0"/>
                      <a:pt x="81" y="0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28"/>
                      <a:pt x="52" y="52"/>
                      <a:pt x="34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6" y="63"/>
                      <a:pt x="28" y="84"/>
                      <a:pt x="0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31" y="108"/>
                      <a:pt x="102" y="54"/>
                      <a:pt x="83" y="5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149">
                <a:extLst>
                  <a:ext uri="{FF2B5EF4-FFF2-40B4-BE49-F238E27FC236}">
                    <a16:creationId xmlns:a16="http://schemas.microsoft.com/office/drawing/2014/main" id="{D982AD4B-A59A-469B-BCCE-0B9CE380A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1493"/>
                <a:ext cx="585" cy="1008"/>
              </a:xfrm>
              <a:custGeom>
                <a:avLst/>
                <a:gdLst>
                  <a:gd name="T0" fmla="*/ 3220 w 234"/>
                  <a:gd name="T1" fmla="*/ 6280 h 378"/>
                  <a:gd name="T2" fmla="*/ 3220 w 234"/>
                  <a:gd name="T3" fmla="*/ 6280 h 378"/>
                  <a:gd name="T4" fmla="*/ 3175 w 234"/>
                  <a:gd name="T5" fmla="*/ 6144 h 378"/>
                  <a:gd name="T6" fmla="*/ 3113 w 234"/>
                  <a:gd name="T7" fmla="*/ 6008 h 378"/>
                  <a:gd name="T8" fmla="*/ 3083 w 234"/>
                  <a:gd name="T9" fmla="*/ 5880 h 378"/>
                  <a:gd name="T10" fmla="*/ 3033 w 234"/>
                  <a:gd name="T11" fmla="*/ 5768 h 378"/>
                  <a:gd name="T12" fmla="*/ 2970 w 234"/>
                  <a:gd name="T13" fmla="*/ 5611 h 378"/>
                  <a:gd name="T14" fmla="*/ 2938 w 234"/>
                  <a:gd name="T15" fmla="*/ 5496 h 378"/>
                  <a:gd name="T16" fmla="*/ 2845 w 234"/>
                  <a:gd name="T17" fmla="*/ 5235 h 378"/>
                  <a:gd name="T18" fmla="*/ 2813 w 234"/>
                  <a:gd name="T19" fmla="*/ 5120 h 378"/>
                  <a:gd name="T20" fmla="*/ 2738 w 234"/>
                  <a:gd name="T21" fmla="*/ 4893 h 378"/>
                  <a:gd name="T22" fmla="*/ 2720 w 234"/>
                  <a:gd name="T23" fmla="*/ 4800 h 378"/>
                  <a:gd name="T24" fmla="*/ 2688 w 234"/>
                  <a:gd name="T25" fmla="*/ 4701 h 378"/>
                  <a:gd name="T26" fmla="*/ 2675 w 234"/>
                  <a:gd name="T27" fmla="*/ 4608 h 378"/>
                  <a:gd name="T28" fmla="*/ 2658 w 234"/>
                  <a:gd name="T29" fmla="*/ 4531 h 378"/>
                  <a:gd name="T30" fmla="*/ 2613 w 234"/>
                  <a:gd name="T31" fmla="*/ 4301 h 378"/>
                  <a:gd name="T32" fmla="*/ 2583 w 234"/>
                  <a:gd name="T33" fmla="*/ 4152 h 378"/>
                  <a:gd name="T34" fmla="*/ 2563 w 234"/>
                  <a:gd name="T35" fmla="*/ 3981 h 378"/>
                  <a:gd name="T36" fmla="*/ 2533 w 234"/>
                  <a:gd name="T37" fmla="*/ 3811 h 378"/>
                  <a:gd name="T38" fmla="*/ 2520 w 234"/>
                  <a:gd name="T39" fmla="*/ 3661 h 378"/>
                  <a:gd name="T40" fmla="*/ 2520 w 234"/>
                  <a:gd name="T41" fmla="*/ 3507 h 378"/>
                  <a:gd name="T42" fmla="*/ 2500 w 234"/>
                  <a:gd name="T43" fmla="*/ 3336 h 378"/>
                  <a:gd name="T44" fmla="*/ 2500 w 234"/>
                  <a:gd name="T45" fmla="*/ 3187 h 378"/>
                  <a:gd name="T46" fmla="*/ 2488 w 234"/>
                  <a:gd name="T47" fmla="*/ 3037 h 378"/>
                  <a:gd name="T48" fmla="*/ 2488 w 234"/>
                  <a:gd name="T49" fmla="*/ 2880 h 378"/>
                  <a:gd name="T50" fmla="*/ 2488 w 234"/>
                  <a:gd name="T51" fmla="*/ 2731 h 378"/>
                  <a:gd name="T52" fmla="*/ 2488 w 234"/>
                  <a:gd name="T53" fmla="*/ 2296 h 378"/>
                  <a:gd name="T54" fmla="*/ 2458 w 234"/>
                  <a:gd name="T55" fmla="*/ 648 h 378"/>
                  <a:gd name="T56" fmla="*/ 1563 w 234"/>
                  <a:gd name="T57" fmla="*/ 264 h 378"/>
                  <a:gd name="T58" fmla="*/ 658 w 234"/>
                  <a:gd name="T59" fmla="*/ 77 h 378"/>
                  <a:gd name="T60" fmla="*/ 625 w 234"/>
                  <a:gd name="T61" fmla="*/ 2979 h 378"/>
                  <a:gd name="T62" fmla="*/ 0 w 234"/>
                  <a:gd name="T63" fmla="*/ 6293 h 378"/>
                  <a:gd name="T64" fmla="*/ 875 w 234"/>
                  <a:gd name="T65" fmla="*/ 4835 h 378"/>
                  <a:gd name="T66" fmla="*/ 1220 w 234"/>
                  <a:gd name="T67" fmla="*/ 4723 h 378"/>
                  <a:gd name="T68" fmla="*/ 1220 w 234"/>
                  <a:gd name="T69" fmla="*/ 4723 h 378"/>
                  <a:gd name="T70" fmla="*/ 1283 w 234"/>
                  <a:gd name="T71" fmla="*/ 4643 h 378"/>
                  <a:gd name="T72" fmla="*/ 1345 w 234"/>
                  <a:gd name="T73" fmla="*/ 4608 h 378"/>
                  <a:gd name="T74" fmla="*/ 1408 w 234"/>
                  <a:gd name="T75" fmla="*/ 4573 h 378"/>
                  <a:gd name="T76" fmla="*/ 1470 w 234"/>
                  <a:gd name="T77" fmla="*/ 4573 h 378"/>
                  <a:gd name="T78" fmla="*/ 3425 w 234"/>
                  <a:gd name="T79" fmla="*/ 6997 h 378"/>
                  <a:gd name="T80" fmla="*/ 3658 w 234"/>
                  <a:gd name="T81" fmla="*/ 7112 h 3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4" h="378">
                    <a:moveTo>
                      <a:pt x="234" y="375"/>
                    </a:moveTo>
                    <a:cubicBezTo>
                      <a:pt x="225" y="365"/>
                      <a:pt x="215" y="349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5" y="329"/>
                      <a:pt x="204" y="327"/>
                      <a:pt x="203" y="325"/>
                    </a:cubicBezTo>
                    <a:cubicBezTo>
                      <a:pt x="203" y="324"/>
                      <a:pt x="203" y="324"/>
                      <a:pt x="203" y="324"/>
                    </a:cubicBezTo>
                    <a:cubicBezTo>
                      <a:pt x="202" y="322"/>
                      <a:pt x="201" y="320"/>
                      <a:pt x="200" y="318"/>
                    </a:cubicBezTo>
                    <a:cubicBezTo>
                      <a:pt x="200" y="318"/>
                      <a:pt x="200" y="317"/>
                      <a:pt x="199" y="317"/>
                    </a:cubicBezTo>
                    <a:cubicBezTo>
                      <a:pt x="199" y="315"/>
                      <a:pt x="198" y="313"/>
                      <a:pt x="197" y="312"/>
                    </a:cubicBezTo>
                    <a:cubicBezTo>
                      <a:pt x="197" y="311"/>
                      <a:pt x="197" y="311"/>
                      <a:pt x="197" y="310"/>
                    </a:cubicBezTo>
                    <a:cubicBezTo>
                      <a:pt x="196" y="308"/>
                      <a:pt x="195" y="306"/>
                      <a:pt x="194" y="304"/>
                    </a:cubicBezTo>
                    <a:cubicBezTo>
                      <a:pt x="194" y="304"/>
                      <a:pt x="194" y="304"/>
                      <a:pt x="194" y="304"/>
                    </a:cubicBezTo>
                    <a:cubicBezTo>
                      <a:pt x="193" y="302"/>
                      <a:pt x="192" y="300"/>
                      <a:pt x="191" y="298"/>
                    </a:cubicBezTo>
                    <a:cubicBezTo>
                      <a:pt x="191" y="297"/>
                      <a:pt x="190" y="297"/>
                      <a:pt x="190" y="296"/>
                    </a:cubicBezTo>
                    <a:cubicBezTo>
                      <a:pt x="189" y="294"/>
                      <a:pt x="189" y="293"/>
                      <a:pt x="188" y="291"/>
                    </a:cubicBezTo>
                    <a:cubicBezTo>
                      <a:pt x="188" y="290"/>
                      <a:pt x="188" y="290"/>
                      <a:pt x="188" y="290"/>
                    </a:cubicBezTo>
                    <a:cubicBezTo>
                      <a:pt x="186" y="286"/>
                      <a:pt x="184" y="281"/>
                      <a:pt x="183" y="277"/>
                    </a:cubicBezTo>
                    <a:cubicBezTo>
                      <a:pt x="182" y="277"/>
                      <a:pt x="182" y="277"/>
                      <a:pt x="182" y="276"/>
                    </a:cubicBezTo>
                    <a:cubicBezTo>
                      <a:pt x="181" y="275"/>
                      <a:pt x="181" y="273"/>
                      <a:pt x="180" y="271"/>
                    </a:cubicBezTo>
                    <a:cubicBezTo>
                      <a:pt x="180" y="271"/>
                      <a:pt x="180" y="271"/>
                      <a:pt x="180" y="270"/>
                    </a:cubicBezTo>
                    <a:cubicBezTo>
                      <a:pt x="178" y="266"/>
                      <a:pt x="177" y="263"/>
                      <a:pt x="176" y="259"/>
                    </a:cubicBezTo>
                    <a:cubicBezTo>
                      <a:pt x="176" y="259"/>
                      <a:pt x="176" y="258"/>
                      <a:pt x="175" y="258"/>
                    </a:cubicBezTo>
                    <a:cubicBezTo>
                      <a:pt x="175" y="257"/>
                      <a:pt x="175" y="255"/>
                      <a:pt x="174" y="254"/>
                    </a:cubicBezTo>
                    <a:cubicBezTo>
                      <a:pt x="174" y="254"/>
                      <a:pt x="174" y="253"/>
                      <a:pt x="174" y="253"/>
                    </a:cubicBezTo>
                    <a:cubicBezTo>
                      <a:pt x="173" y="251"/>
                      <a:pt x="173" y="250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7"/>
                      <a:pt x="171" y="245"/>
                      <a:pt x="171" y="244"/>
                    </a:cubicBezTo>
                    <a:cubicBezTo>
                      <a:pt x="171" y="243"/>
                      <a:pt x="171" y="243"/>
                      <a:pt x="171" y="243"/>
                    </a:cubicBezTo>
                    <a:cubicBezTo>
                      <a:pt x="170" y="242"/>
                      <a:pt x="170" y="241"/>
                      <a:pt x="170" y="240"/>
                    </a:cubicBezTo>
                    <a:cubicBezTo>
                      <a:pt x="170" y="240"/>
                      <a:pt x="170" y="239"/>
                      <a:pt x="170" y="239"/>
                    </a:cubicBezTo>
                    <a:cubicBezTo>
                      <a:pt x="169" y="238"/>
                      <a:pt x="169" y="237"/>
                      <a:pt x="169" y="236"/>
                    </a:cubicBezTo>
                    <a:cubicBezTo>
                      <a:pt x="168" y="233"/>
                      <a:pt x="167" y="230"/>
                      <a:pt x="167" y="227"/>
                    </a:cubicBezTo>
                    <a:cubicBezTo>
                      <a:pt x="167" y="226"/>
                      <a:pt x="166" y="225"/>
                      <a:pt x="166" y="224"/>
                    </a:cubicBezTo>
                    <a:cubicBezTo>
                      <a:pt x="166" y="222"/>
                      <a:pt x="165" y="220"/>
                      <a:pt x="165" y="219"/>
                    </a:cubicBezTo>
                    <a:cubicBezTo>
                      <a:pt x="165" y="217"/>
                      <a:pt x="165" y="216"/>
                      <a:pt x="165" y="215"/>
                    </a:cubicBezTo>
                    <a:cubicBezTo>
                      <a:pt x="164" y="213"/>
                      <a:pt x="164" y="212"/>
                      <a:pt x="164" y="210"/>
                    </a:cubicBezTo>
                    <a:cubicBezTo>
                      <a:pt x="163" y="209"/>
                      <a:pt x="163" y="208"/>
                      <a:pt x="163" y="207"/>
                    </a:cubicBezTo>
                    <a:cubicBezTo>
                      <a:pt x="163" y="205"/>
                      <a:pt x="163" y="203"/>
                      <a:pt x="162" y="201"/>
                    </a:cubicBezTo>
                    <a:cubicBezTo>
                      <a:pt x="162" y="200"/>
                      <a:pt x="162" y="199"/>
                      <a:pt x="162" y="198"/>
                    </a:cubicBezTo>
                    <a:cubicBezTo>
                      <a:pt x="162" y="196"/>
                      <a:pt x="162" y="195"/>
                      <a:pt x="161" y="193"/>
                    </a:cubicBezTo>
                    <a:cubicBezTo>
                      <a:pt x="161" y="192"/>
                      <a:pt x="161" y="191"/>
                      <a:pt x="161" y="190"/>
                    </a:cubicBezTo>
                    <a:cubicBezTo>
                      <a:pt x="161" y="188"/>
                      <a:pt x="161" y="186"/>
                      <a:pt x="161" y="185"/>
                    </a:cubicBezTo>
                    <a:cubicBezTo>
                      <a:pt x="161" y="184"/>
                      <a:pt x="161" y="182"/>
                      <a:pt x="160" y="181"/>
                    </a:cubicBezTo>
                    <a:cubicBezTo>
                      <a:pt x="160" y="180"/>
                      <a:pt x="160" y="178"/>
                      <a:pt x="160" y="176"/>
                    </a:cubicBezTo>
                    <a:cubicBezTo>
                      <a:pt x="160" y="175"/>
                      <a:pt x="160" y="174"/>
                      <a:pt x="160" y="173"/>
                    </a:cubicBezTo>
                    <a:cubicBezTo>
                      <a:pt x="160" y="172"/>
                      <a:pt x="160" y="170"/>
                      <a:pt x="160" y="168"/>
                    </a:cubicBezTo>
                    <a:cubicBezTo>
                      <a:pt x="160" y="167"/>
                      <a:pt x="160" y="166"/>
                      <a:pt x="160" y="165"/>
                    </a:cubicBezTo>
                    <a:cubicBezTo>
                      <a:pt x="160" y="164"/>
                      <a:pt x="159" y="162"/>
                      <a:pt x="159" y="160"/>
                    </a:cubicBezTo>
                    <a:cubicBezTo>
                      <a:pt x="159" y="159"/>
                      <a:pt x="159" y="159"/>
                      <a:pt x="159" y="158"/>
                    </a:cubicBezTo>
                    <a:cubicBezTo>
                      <a:pt x="159" y="156"/>
                      <a:pt x="159" y="154"/>
                      <a:pt x="159" y="152"/>
                    </a:cubicBezTo>
                    <a:cubicBezTo>
                      <a:pt x="159" y="152"/>
                      <a:pt x="159" y="151"/>
                      <a:pt x="159" y="151"/>
                    </a:cubicBezTo>
                    <a:cubicBezTo>
                      <a:pt x="159" y="148"/>
                      <a:pt x="159" y="146"/>
                      <a:pt x="159" y="144"/>
                    </a:cubicBezTo>
                    <a:cubicBezTo>
                      <a:pt x="159" y="144"/>
                      <a:pt x="159" y="144"/>
                      <a:pt x="159" y="144"/>
                    </a:cubicBezTo>
                    <a:cubicBezTo>
                      <a:pt x="159" y="135"/>
                      <a:pt x="159" y="127"/>
                      <a:pt x="159" y="121"/>
                    </a:cubicBezTo>
                    <a:cubicBezTo>
                      <a:pt x="159" y="121"/>
                      <a:pt x="159" y="120"/>
                      <a:pt x="159" y="120"/>
                    </a:cubicBezTo>
                    <a:cubicBezTo>
                      <a:pt x="158" y="90"/>
                      <a:pt x="158" y="59"/>
                      <a:pt x="157" y="34"/>
                    </a:cubicBezTo>
                    <a:cubicBezTo>
                      <a:pt x="157" y="14"/>
                      <a:pt x="156" y="10"/>
                      <a:pt x="156" y="3"/>
                    </a:cubicBezTo>
                    <a:cubicBezTo>
                      <a:pt x="152" y="9"/>
                      <a:pt x="128" y="14"/>
                      <a:pt x="100" y="14"/>
                    </a:cubicBezTo>
                    <a:cubicBezTo>
                      <a:pt x="68" y="14"/>
                      <a:pt x="42" y="8"/>
                      <a:pt x="42" y="0"/>
                    </a:cubicBezTo>
                    <a:cubicBezTo>
                      <a:pt x="42" y="0"/>
                      <a:pt x="42" y="2"/>
                      <a:pt x="42" y="4"/>
                    </a:cubicBezTo>
                    <a:cubicBezTo>
                      <a:pt x="41" y="13"/>
                      <a:pt x="40" y="15"/>
                      <a:pt x="40" y="31"/>
                    </a:cubicBezTo>
                    <a:cubicBezTo>
                      <a:pt x="39" y="68"/>
                      <a:pt x="39" y="117"/>
                      <a:pt x="40" y="157"/>
                    </a:cubicBezTo>
                    <a:cubicBezTo>
                      <a:pt x="41" y="186"/>
                      <a:pt x="33" y="222"/>
                      <a:pt x="16" y="261"/>
                    </a:cubicBezTo>
                    <a:cubicBezTo>
                      <a:pt x="12" y="270"/>
                      <a:pt x="2" y="297"/>
                      <a:pt x="0" y="332"/>
                    </a:cubicBezTo>
                    <a:cubicBezTo>
                      <a:pt x="2" y="326"/>
                      <a:pt x="4" y="320"/>
                      <a:pt x="5" y="317"/>
                    </a:cubicBezTo>
                    <a:cubicBezTo>
                      <a:pt x="17" y="282"/>
                      <a:pt x="38" y="265"/>
                      <a:pt x="56" y="255"/>
                    </a:cubicBezTo>
                    <a:cubicBezTo>
                      <a:pt x="66" y="251"/>
                      <a:pt x="75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9" y="248"/>
                      <a:pt x="80" y="247"/>
                      <a:pt x="81" y="246"/>
                    </a:cubicBezTo>
                    <a:cubicBezTo>
                      <a:pt x="82" y="246"/>
                      <a:pt x="82" y="246"/>
                      <a:pt x="82" y="245"/>
                    </a:cubicBezTo>
                    <a:cubicBezTo>
                      <a:pt x="83" y="245"/>
                      <a:pt x="83" y="245"/>
                      <a:pt x="84" y="244"/>
                    </a:cubicBezTo>
                    <a:cubicBezTo>
                      <a:pt x="85" y="244"/>
                      <a:pt x="85" y="243"/>
                      <a:pt x="86" y="243"/>
                    </a:cubicBezTo>
                    <a:cubicBezTo>
                      <a:pt x="86" y="243"/>
                      <a:pt x="87" y="243"/>
                      <a:pt x="87" y="242"/>
                    </a:cubicBezTo>
                    <a:cubicBezTo>
                      <a:pt x="88" y="242"/>
                      <a:pt x="89" y="242"/>
                      <a:pt x="90" y="241"/>
                    </a:cubicBezTo>
                    <a:cubicBezTo>
                      <a:pt x="90" y="241"/>
                      <a:pt x="90" y="241"/>
                      <a:pt x="90" y="241"/>
                    </a:cubicBezTo>
                    <a:cubicBezTo>
                      <a:pt x="91" y="241"/>
                      <a:pt x="93" y="241"/>
                      <a:pt x="94" y="241"/>
                    </a:cubicBezTo>
                    <a:cubicBezTo>
                      <a:pt x="130" y="239"/>
                      <a:pt x="162" y="265"/>
                      <a:pt x="196" y="337"/>
                    </a:cubicBezTo>
                    <a:cubicBezTo>
                      <a:pt x="202" y="351"/>
                      <a:pt x="214" y="364"/>
                      <a:pt x="219" y="369"/>
                    </a:cubicBezTo>
                    <a:cubicBezTo>
                      <a:pt x="225" y="376"/>
                      <a:pt x="232" y="378"/>
                      <a:pt x="234" y="374"/>
                    </a:cubicBezTo>
                    <a:cubicBezTo>
                      <a:pt x="234" y="374"/>
                      <a:pt x="234" y="375"/>
                      <a:pt x="234" y="375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Freeform 150">
                <a:extLst>
                  <a:ext uri="{FF2B5EF4-FFF2-40B4-BE49-F238E27FC236}">
                    <a16:creationId xmlns:a16="http://schemas.microsoft.com/office/drawing/2014/main" id="{FFD3A75D-1259-44C1-AE78-19F0B1122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779"/>
                <a:ext cx="252" cy="376"/>
              </a:xfrm>
              <a:custGeom>
                <a:avLst/>
                <a:gdLst>
                  <a:gd name="T0" fmla="*/ 1120 w 101"/>
                  <a:gd name="T1" fmla="*/ 2104 h 141"/>
                  <a:gd name="T2" fmla="*/ 1275 w 101"/>
                  <a:gd name="T3" fmla="*/ 2675 h 141"/>
                  <a:gd name="T4" fmla="*/ 1275 w 101"/>
                  <a:gd name="T5" fmla="*/ 2675 h 141"/>
                  <a:gd name="T6" fmla="*/ 1258 w 101"/>
                  <a:gd name="T7" fmla="*/ 2653 h 141"/>
                  <a:gd name="T8" fmla="*/ 1412 w 101"/>
                  <a:gd name="T9" fmla="*/ 2141 h 141"/>
                  <a:gd name="T10" fmla="*/ 1382 w 101"/>
                  <a:gd name="T11" fmla="*/ 1613 h 141"/>
                  <a:gd name="T12" fmla="*/ 1524 w 101"/>
                  <a:gd name="T13" fmla="*/ 1045 h 141"/>
                  <a:gd name="T14" fmla="*/ 1507 w 101"/>
                  <a:gd name="T15" fmla="*/ 968 h 141"/>
                  <a:gd name="T16" fmla="*/ 1445 w 101"/>
                  <a:gd name="T17" fmla="*/ 853 h 141"/>
                  <a:gd name="T18" fmla="*/ 1070 w 101"/>
                  <a:gd name="T19" fmla="*/ 285 h 141"/>
                  <a:gd name="T20" fmla="*/ 92 w 101"/>
                  <a:gd name="T21" fmla="*/ 205 h 141"/>
                  <a:gd name="T22" fmla="*/ 871 w 101"/>
                  <a:gd name="T23" fmla="*/ 875 h 141"/>
                  <a:gd name="T24" fmla="*/ 279 w 101"/>
                  <a:gd name="T25" fmla="*/ 1024 h 141"/>
                  <a:gd name="T26" fmla="*/ 871 w 101"/>
                  <a:gd name="T27" fmla="*/ 1613 h 141"/>
                  <a:gd name="T28" fmla="*/ 1120 w 101"/>
                  <a:gd name="T29" fmla="*/ 2104 h 1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1" h="141">
                    <a:moveTo>
                      <a:pt x="72" y="111"/>
                    </a:moveTo>
                    <a:cubicBezTo>
                      <a:pt x="72" y="119"/>
                      <a:pt x="70" y="133"/>
                      <a:pt x="82" y="141"/>
                    </a:cubicBezTo>
                    <a:cubicBezTo>
                      <a:pt x="82" y="141"/>
                      <a:pt x="82" y="141"/>
                      <a:pt x="82" y="141"/>
                    </a:cubicBezTo>
                    <a:cubicBezTo>
                      <a:pt x="82" y="141"/>
                      <a:pt x="82" y="141"/>
                      <a:pt x="81" y="140"/>
                    </a:cubicBezTo>
                    <a:cubicBezTo>
                      <a:pt x="72" y="131"/>
                      <a:pt x="90" y="121"/>
                      <a:pt x="91" y="113"/>
                    </a:cubicBezTo>
                    <a:cubicBezTo>
                      <a:pt x="93" y="100"/>
                      <a:pt x="87" y="95"/>
                      <a:pt x="89" y="85"/>
                    </a:cubicBezTo>
                    <a:cubicBezTo>
                      <a:pt x="91" y="74"/>
                      <a:pt x="101" y="72"/>
                      <a:pt x="98" y="55"/>
                    </a:cubicBezTo>
                    <a:cubicBezTo>
                      <a:pt x="98" y="54"/>
                      <a:pt x="98" y="52"/>
                      <a:pt x="97" y="51"/>
                    </a:cubicBezTo>
                    <a:cubicBezTo>
                      <a:pt x="96" y="49"/>
                      <a:pt x="94" y="47"/>
                      <a:pt x="93" y="45"/>
                    </a:cubicBezTo>
                    <a:cubicBezTo>
                      <a:pt x="83" y="34"/>
                      <a:pt x="76" y="25"/>
                      <a:pt x="69" y="15"/>
                    </a:cubicBezTo>
                    <a:cubicBezTo>
                      <a:pt x="58" y="25"/>
                      <a:pt x="12" y="0"/>
                      <a:pt x="6" y="11"/>
                    </a:cubicBezTo>
                    <a:cubicBezTo>
                      <a:pt x="0" y="22"/>
                      <a:pt x="59" y="36"/>
                      <a:pt x="56" y="46"/>
                    </a:cubicBezTo>
                    <a:cubicBezTo>
                      <a:pt x="52" y="57"/>
                      <a:pt x="23" y="41"/>
                      <a:pt x="18" y="54"/>
                    </a:cubicBezTo>
                    <a:cubicBezTo>
                      <a:pt x="12" y="66"/>
                      <a:pt x="47" y="78"/>
                      <a:pt x="56" y="85"/>
                    </a:cubicBezTo>
                    <a:cubicBezTo>
                      <a:pt x="65" y="91"/>
                      <a:pt x="71" y="99"/>
                      <a:pt x="72" y="111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151">
                <a:extLst>
                  <a:ext uri="{FF2B5EF4-FFF2-40B4-BE49-F238E27FC236}">
                    <a16:creationId xmlns:a16="http://schemas.microsoft.com/office/drawing/2014/main" id="{7B8798D0-1EF4-41B6-A654-5A06BB00F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128"/>
                <a:ext cx="277" cy="229"/>
              </a:xfrm>
              <a:custGeom>
                <a:avLst/>
                <a:gdLst>
                  <a:gd name="T0" fmla="*/ 1058 w 111"/>
                  <a:gd name="T1" fmla="*/ 136 h 86"/>
                  <a:gd name="T2" fmla="*/ 342 w 111"/>
                  <a:gd name="T3" fmla="*/ 205 h 86"/>
                  <a:gd name="T4" fmla="*/ 978 w 111"/>
                  <a:gd name="T5" fmla="*/ 738 h 86"/>
                  <a:gd name="T6" fmla="*/ 42 w 111"/>
                  <a:gd name="T7" fmla="*/ 431 h 86"/>
                  <a:gd name="T8" fmla="*/ 437 w 111"/>
                  <a:gd name="T9" fmla="*/ 759 h 86"/>
                  <a:gd name="T10" fmla="*/ 716 w 111"/>
                  <a:gd name="T11" fmla="*/ 1249 h 86"/>
                  <a:gd name="T12" fmla="*/ 716 w 111"/>
                  <a:gd name="T13" fmla="*/ 1262 h 86"/>
                  <a:gd name="T14" fmla="*/ 853 w 111"/>
                  <a:gd name="T15" fmla="*/ 1283 h 86"/>
                  <a:gd name="T16" fmla="*/ 1694 w 111"/>
                  <a:gd name="T17" fmla="*/ 1433 h 86"/>
                  <a:gd name="T18" fmla="*/ 1383 w 111"/>
                  <a:gd name="T19" fmla="*/ 567 h 86"/>
                  <a:gd name="T20" fmla="*/ 1058 w 111"/>
                  <a:gd name="T21" fmla="*/ 136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1" h="86">
                    <a:moveTo>
                      <a:pt x="68" y="7"/>
                    </a:moveTo>
                    <a:cubicBezTo>
                      <a:pt x="57" y="23"/>
                      <a:pt x="26" y="0"/>
                      <a:pt x="22" y="11"/>
                    </a:cubicBezTo>
                    <a:cubicBezTo>
                      <a:pt x="18" y="22"/>
                      <a:pt x="68" y="25"/>
                      <a:pt x="63" y="39"/>
                    </a:cubicBezTo>
                    <a:cubicBezTo>
                      <a:pt x="58" y="53"/>
                      <a:pt x="7" y="14"/>
                      <a:pt x="3" y="23"/>
                    </a:cubicBezTo>
                    <a:cubicBezTo>
                      <a:pt x="0" y="33"/>
                      <a:pt x="22" y="38"/>
                      <a:pt x="28" y="40"/>
                    </a:cubicBezTo>
                    <a:cubicBezTo>
                      <a:pt x="40" y="44"/>
                      <a:pt x="56" y="52"/>
                      <a:pt x="46" y="66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9" y="67"/>
                      <a:pt x="51" y="67"/>
                      <a:pt x="55" y="68"/>
                    </a:cubicBezTo>
                    <a:cubicBezTo>
                      <a:pt x="71" y="70"/>
                      <a:pt x="107" y="86"/>
                      <a:pt x="109" y="76"/>
                    </a:cubicBezTo>
                    <a:cubicBezTo>
                      <a:pt x="111" y="66"/>
                      <a:pt x="101" y="50"/>
                      <a:pt x="89" y="30"/>
                    </a:cubicBezTo>
                    <a:cubicBezTo>
                      <a:pt x="82" y="19"/>
                      <a:pt x="75" y="13"/>
                      <a:pt x="68" y="7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152">
                <a:extLst>
                  <a:ext uri="{FF2B5EF4-FFF2-40B4-BE49-F238E27FC236}">
                    <a16:creationId xmlns:a16="http://schemas.microsoft.com/office/drawing/2014/main" id="{D861B6B4-3906-4AF6-9B28-DF2FB655B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523"/>
                <a:ext cx="390" cy="405"/>
              </a:xfrm>
              <a:custGeom>
                <a:avLst/>
                <a:gdLst>
                  <a:gd name="T0" fmla="*/ 2375 w 156"/>
                  <a:gd name="T1" fmla="*/ 0 h 152"/>
                  <a:gd name="T2" fmla="*/ 2375 w 156"/>
                  <a:gd name="T3" fmla="*/ 0 h 152"/>
                  <a:gd name="T4" fmla="*/ 2375 w 156"/>
                  <a:gd name="T5" fmla="*/ 21 h 152"/>
                  <a:gd name="T6" fmla="*/ 2375 w 156"/>
                  <a:gd name="T7" fmla="*/ 21 h 152"/>
                  <a:gd name="T8" fmla="*/ 2083 w 156"/>
                  <a:gd name="T9" fmla="*/ 248 h 152"/>
                  <a:gd name="T10" fmla="*/ 1875 w 156"/>
                  <a:gd name="T11" fmla="*/ 341 h 152"/>
                  <a:gd name="T12" fmla="*/ 1125 w 156"/>
                  <a:gd name="T13" fmla="*/ 1492 h 152"/>
                  <a:gd name="T14" fmla="*/ 1050 w 156"/>
                  <a:gd name="T15" fmla="*/ 1703 h 152"/>
                  <a:gd name="T16" fmla="*/ 113 w 156"/>
                  <a:gd name="T17" fmla="*/ 2760 h 152"/>
                  <a:gd name="T18" fmla="*/ 0 w 156"/>
                  <a:gd name="T19" fmla="*/ 2739 h 152"/>
                  <a:gd name="T20" fmla="*/ 113 w 156"/>
                  <a:gd name="T21" fmla="*/ 2875 h 152"/>
                  <a:gd name="T22" fmla="*/ 113 w 156"/>
                  <a:gd name="T23" fmla="*/ 2875 h 152"/>
                  <a:gd name="T24" fmla="*/ 1125 w 156"/>
                  <a:gd name="T25" fmla="*/ 1761 h 152"/>
                  <a:gd name="T26" fmla="*/ 1220 w 156"/>
                  <a:gd name="T27" fmla="*/ 1548 h 152"/>
                  <a:gd name="T28" fmla="*/ 1925 w 156"/>
                  <a:gd name="T29" fmla="*/ 456 h 152"/>
                  <a:gd name="T30" fmla="*/ 2113 w 156"/>
                  <a:gd name="T31" fmla="*/ 341 h 152"/>
                  <a:gd name="T32" fmla="*/ 2438 w 156"/>
                  <a:gd name="T33" fmla="*/ 93 h 152"/>
                  <a:gd name="T34" fmla="*/ 2375 w 156"/>
                  <a:gd name="T35" fmla="*/ 0 h 1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52">
                    <a:moveTo>
                      <a:pt x="152" y="0"/>
                    </a:move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48" y="3"/>
                      <a:pt x="137" y="11"/>
                      <a:pt x="133" y="13"/>
                    </a:cubicBezTo>
                    <a:cubicBezTo>
                      <a:pt x="129" y="14"/>
                      <a:pt x="124" y="16"/>
                      <a:pt x="120" y="18"/>
                    </a:cubicBezTo>
                    <a:cubicBezTo>
                      <a:pt x="94" y="33"/>
                      <a:pt x="84" y="56"/>
                      <a:pt x="72" y="79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0" y="104"/>
                      <a:pt x="29" y="146"/>
                      <a:pt x="7" y="146"/>
                    </a:cubicBezTo>
                    <a:cubicBezTo>
                      <a:pt x="5" y="146"/>
                      <a:pt x="2" y="146"/>
                      <a:pt x="0" y="145"/>
                    </a:cubicBezTo>
                    <a:cubicBezTo>
                      <a:pt x="2" y="147"/>
                      <a:pt x="5" y="150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34" y="152"/>
                      <a:pt x="66" y="105"/>
                      <a:pt x="72" y="93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89" y="58"/>
                      <a:pt x="99" y="38"/>
                      <a:pt x="123" y="24"/>
                    </a:cubicBezTo>
                    <a:cubicBezTo>
                      <a:pt x="127" y="22"/>
                      <a:pt x="131" y="20"/>
                      <a:pt x="135" y="18"/>
                    </a:cubicBezTo>
                    <a:cubicBezTo>
                      <a:pt x="140" y="16"/>
                      <a:pt x="150" y="10"/>
                      <a:pt x="156" y="5"/>
                    </a:cubicBezTo>
                    <a:cubicBezTo>
                      <a:pt x="155" y="4"/>
                      <a:pt x="153" y="2"/>
                      <a:pt x="152" y="0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153">
                <a:extLst>
                  <a:ext uri="{FF2B5EF4-FFF2-40B4-BE49-F238E27FC236}">
                    <a16:creationId xmlns:a16="http://schemas.microsoft.com/office/drawing/2014/main" id="{5EB08972-D6A0-4FD6-843F-95AB5D8BD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477"/>
                <a:ext cx="28" cy="40"/>
              </a:xfrm>
              <a:custGeom>
                <a:avLst/>
                <a:gdLst>
                  <a:gd name="T0" fmla="*/ 84 w 11"/>
                  <a:gd name="T1" fmla="*/ 56 h 15"/>
                  <a:gd name="T2" fmla="*/ 117 w 11"/>
                  <a:gd name="T3" fmla="*/ 227 h 15"/>
                  <a:gd name="T4" fmla="*/ 84 w 11"/>
                  <a:gd name="T5" fmla="*/ 5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5" y="3"/>
                    </a:moveTo>
                    <a:cubicBezTo>
                      <a:pt x="0" y="6"/>
                      <a:pt x="3" y="9"/>
                      <a:pt x="7" y="12"/>
                    </a:cubicBezTo>
                    <a:cubicBezTo>
                      <a:pt x="10" y="15"/>
                      <a:pt x="11" y="0"/>
                      <a:pt x="5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Freeform 154">
                <a:extLst>
                  <a:ext uri="{FF2B5EF4-FFF2-40B4-BE49-F238E27FC236}">
                    <a16:creationId xmlns:a16="http://schemas.microsoft.com/office/drawing/2014/main" id="{0D5D07A6-6E97-47EE-9928-141EB1ABE3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2" y="2533"/>
                <a:ext cx="565" cy="560"/>
              </a:xfrm>
              <a:custGeom>
                <a:avLst/>
                <a:gdLst>
                  <a:gd name="T0" fmla="*/ 3095 w 226"/>
                  <a:gd name="T1" fmla="*/ 2083 h 210"/>
                  <a:gd name="T2" fmla="*/ 3220 w 226"/>
                  <a:gd name="T3" fmla="*/ 1912 h 210"/>
                  <a:gd name="T4" fmla="*/ 2563 w 226"/>
                  <a:gd name="T5" fmla="*/ 376 h 210"/>
                  <a:gd name="T6" fmla="*/ 1970 w 226"/>
                  <a:gd name="T7" fmla="*/ 264 h 210"/>
                  <a:gd name="T8" fmla="*/ 1083 w 226"/>
                  <a:gd name="T9" fmla="*/ 1480 h 210"/>
                  <a:gd name="T10" fmla="*/ 0 w 226"/>
                  <a:gd name="T11" fmla="*/ 2808 h 210"/>
                  <a:gd name="T12" fmla="*/ 2125 w 226"/>
                  <a:gd name="T13" fmla="*/ 3379 h 210"/>
                  <a:gd name="T14" fmla="*/ 2783 w 226"/>
                  <a:gd name="T15" fmla="*/ 3848 h 210"/>
                  <a:gd name="T16" fmla="*/ 2925 w 226"/>
                  <a:gd name="T17" fmla="*/ 3528 h 210"/>
                  <a:gd name="T18" fmla="*/ 3408 w 226"/>
                  <a:gd name="T19" fmla="*/ 3093 h 210"/>
                  <a:gd name="T20" fmla="*/ 3533 w 226"/>
                  <a:gd name="T21" fmla="*/ 2675 h 210"/>
                  <a:gd name="T22" fmla="*/ 2145 w 226"/>
                  <a:gd name="T23" fmla="*/ 1480 h 210"/>
                  <a:gd name="T24" fmla="*/ 1770 w 226"/>
                  <a:gd name="T25" fmla="*/ 605 h 210"/>
                  <a:gd name="T26" fmla="*/ 1770 w 226"/>
                  <a:gd name="T27" fmla="*/ 605 h 210"/>
                  <a:gd name="T28" fmla="*/ 1583 w 226"/>
                  <a:gd name="T29" fmla="*/ 989 h 210"/>
                  <a:gd name="T30" fmla="*/ 1500 w 226"/>
                  <a:gd name="T31" fmla="*/ 1229 h 210"/>
                  <a:gd name="T32" fmla="*/ 1845 w 226"/>
                  <a:gd name="T33" fmla="*/ 2069 h 210"/>
                  <a:gd name="T34" fmla="*/ 1500 w 226"/>
                  <a:gd name="T35" fmla="*/ 1229 h 210"/>
                  <a:gd name="T36" fmla="*/ 1408 w 226"/>
                  <a:gd name="T37" fmla="*/ 1557 h 210"/>
                  <a:gd name="T38" fmla="*/ 1250 w 226"/>
                  <a:gd name="T39" fmla="*/ 1685 h 210"/>
                  <a:gd name="T40" fmla="*/ 1845 w 226"/>
                  <a:gd name="T41" fmla="*/ 2219 h 210"/>
                  <a:gd name="T42" fmla="*/ 833 w 226"/>
                  <a:gd name="T43" fmla="*/ 2389 h 210"/>
                  <a:gd name="T44" fmla="*/ 833 w 226"/>
                  <a:gd name="T45" fmla="*/ 2389 h 210"/>
                  <a:gd name="T46" fmla="*/ 1238 w 226"/>
                  <a:gd name="T47" fmla="*/ 2013 h 210"/>
                  <a:gd name="T48" fmla="*/ 1095 w 226"/>
                  <a:gd name="T49" fmla="*/ 2675 h 210"/>
                  <a:gd name="T50" fmla="*/ 1095 w 226"/>
                  <a:gd name="T51" fmla="*/ 2675 h 210"/>
                  <a:gd name="T52" fmla="*/ 1908 w 226"/>
                  <a:gd name="T53" fmla="*/ 2675 h 210"/>
                  <a:gd name="T54" fmla="*/ 2020 w 226"/>
                  <a:gd name="T55" fmla="*/ 2957 h 210"/>
                  <a:gd name="T56" fmla="*/ 2020 w 226"/>
                  <a:gd name="T57" fmla="*/ 2957 h 210"/>
                  <a:gd name="T58" fmla="*/ 2220 w 226"/>
                  <a:gd name="T59" fmla="*/ 2637 h 210"/>
                  <a:gd name="T60" fmla="*/ 2613 w 226"/>
                  <a:gd name="T61" fmla="*/ 3448 h 210"/>
                  <a:gd name="T62" fmla="*/ 2613 w 226"/>
                  <a:gd name="T63" fmla="*/ 3448 h 210"/>
                  <a:gd name="T64" fmla="*/ 2613 w 226"/>
                  <a:gd name="T65" fmla="*/ 1877 h 210"/>
                  <a:gd name="T66" fmla="*/ 2438 w 226"/>
                  <a:gd name="T67" fmla="*/ 1955 h 210"/>
                  <a:gd name="T68" fmla="*/ 2438 w 226"/>
                  <a:gd name="T69" fmla="*/ 1955 h 2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6" h="210">
                    <a:moveTo>
                      <a:pt x="226" y="141"/>
                    </a:moveTo>
                    <a:cubicBezTo>
                      <a:pt x="204" y="139"/>
                      <a:pt x="198" y="110"/>
                      <a:pt x="198" y="110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6" y="101"/>
                      <a:pt x="206" y="101"/>
                      <a:pt x="206" y="101"/>
                    </a:cubicBezTo>
                    <a:cubicBezTo>
                      <a:pt x="206" y="101"/>
                      <a:pt x="171" y="93"/>
                      <a:pt x="152" y="62"/>
                    </a:cubicBezTo>
                    <a:cubicBezTo>
                      <a:pt x="142" y="45"/>
                      <a:pt x="158" y="32"/>
                      <a:pt x="164" y="20"/>
                    </a:cubicBezTo>
                    <a:cubicBezTo>
                      <a:pt x="158" y="14"/>
                      <a:pt x="152" y="7"/>
                      <a:pt x="146" y="0"/>
                    </a:cubicBezTo>
                    <a:cubicBezTo>
                      <a:pt x="136" y="7"/>
                      <a:pt x="127" y="14"/>
                      <a:pt x="126" y="14"/>
                    </a:cubicBezTo>
                    <a:cubicBezTo>
                      <a:pt x="122" y="16"/>
                      <a:pt x="118" y="18"/>
                      <a:pt x="114" y="20"/>
                    </a:cubicBezTo>
                    <a:cubicBezTo>
                      <a:pt x="90" y="34"/>
                      <a:pt x="80" y="54"/>
                      <a:pt x="69" y="78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57" y="101"/>
                      <a:pt x="26" y="147"/>
                      <a:pt x="0" y="148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6" y="156"/>
                      <a:pt x="72" y="153"/>
                      <a:pt x="136" y="178"/>
                    </a:cubicBezTo>
                    <a:cubicBezTo>
                      <a:pt x="154" y="183"/>
                      <a:pt x="168" y="207"/>
                      <a:pt x="168" y="207"/>
                    </a:cubicBezTo>
                    <a:cubicBezTo>
                      <a:pt x="178" y="210"/>
                      <a:pt x="182" y="207"/>
                      <a:pt x="178" y="203"/>
                    </a:cubicBezTo>
                    <a:cubicBezTo>
                      <a:pt x="174" y="199"/>
                      <a:pt x="175" y="187"/>
                      <a:pt x="179" y="190"/>
                    </a:cubicBezTo>
                    <a:cubicBezTo>
                      <a:pt x="183" y="193"/>
                      <a:pt x="187" y="186"/>
                      <a:pt x="187" y="186"/>
                    </a:cubicBezTo>
                    <a:cubicBezTo>
                      <a:pt x="187" y="186"/>
                      <a:pt x="146" y="139"/>
                      <a:pt x="148" y="122"/>
                    </a:cubicBezTo>
                    <a:cubicBezTo>
                      <a:pt x="163" y="134"/>
                      <a:pt x="206" y="157"/>
                      <a:pt x="218" y="163"/>
                    </a:cubicBezTo>
                    <a:cubicBezTo>
                      <a:pt x="223" y="167"/>
                      <a:pt x="212" y="158"/>
                      <a:pt x="213" y="151"/>
                    </a:cubicBezTo>
                    <a:cubicBezTo>
                      <a:pt x="213" y="145"/>
                      <a:pt x="226" y="141"/>
                      <a:pt x="226" y="141"/>
                    </a:cubicBezTo>
                    <a:close/>
                    <a:moveTo>
                      <a:pt x="137" y="65"/>
                    </a:moveTo>
                    <a:cubicBezTo>
                      <a:pt x="141" y="64"/>
                      <a:pt x="140" y="84"/>
                      <a:pt x="137" y="78"/>
                    </a:cubicBezTo>
                    <a:cubicBezTo>
                      <a:pt x="135" y="71"/>
                      <a:pt x="131" y="67"/>
                      <a:pt x="137" y="65"/>
                    </a:cubicBezTo>
                    <a:close/>
                    <a:moveTo>
                      <a:pt x="113" y="32"/>
                    </a:moveTo>
                    <a:cubicBezTo>
                      <a:pt x="124" y="28"/>
                      <a:pt x="128" y="94"/>
                      <a:pt x="130" y="107"/>
                    </a:cubicBezTo>
                    <a:cubicBezTo>
                      <a:pt x="120" y="87"/>
                      <a:pt x="101" y="37"/>
                      <a:pt x="113" y="32"/>
                    </a:cubicBezTo>
                    <a:close/>
                    <a:moveTo>
                      <a:pt x="100" y="42"/>
                    </a:moveTo>
                    <a:cubicBezTo>
                      <a:pt x="105" y="39"/>
                      <a:pt x="105" y="55"/>
                      <a:pt x="101" y="52"/>
                    </a:cubicBezTo>
                    <a:cubicBezTo>
                      <a:pt x="98" y="49"/>
                      <a:pt x="94" y="45"/>
                      <a:pt x="100" y="42"/>
                    </a:cubicBezTo>
                    <a:close/>
                    <a:moveTo>
                      <a:pt x="96" y="65"/>
                    </a:moveTo>
                    <a:cubicBezTo>
                      <a:pt x="103" y="59"/>
                      <a:pt x="111" y="97"/>
                      <a:pt x="117" y="108"/>
                    </a:cubicBezTo>
                    <a:cubicBezTo>
                      <a:pt x="118" y="108"/>
                      <a:pt x="118" y="109"/>
                      <a:pt x="118" y="109"/>
                    </a:cubicBezTo>
                    <a:cubicBezTo>
                      <a:pt x="118" y="109"/>
                      <a:pt x="118" y="109"/>
                      <a:pt x="117" y="108"/>
                    </a:cubicBezTo>
                    <a:cubicBezTo>
                      <a:pt x="109" y="94"/>
                      <a:pt x="89" y="70"/>
                      <a:pt x="96" y="65"/>
                    </a:cubicBezTo>
                    <a:close/>
                    <a:moveTo>
                      <a:pt x="85" y="72"/>
                    </a:moveTo>
                    <a:cubicBezTo>
                      <a:pt x="88" y="69"/>
                      <a:pt x="88" y="77"/>
                      <a:pt x="90" y="82"/>
                    </a:cubicBezTo>
                    <a:cubicBezTo>
                      <a:pt x="84" y="79"/>
                      <a:pt x="82" y="74"/>
                      <a:pt x="85" y="72"/>
                    </a:cubicBezTo>
                    <a:close/>
                    <a:moveTo>
                      <a:pt x="80" y="89"/>
                    </a:moveTo>
                    <a:cubicBezTo>
                      <a:pt x="88" y="83"/>
                      <a:pt x="105" y="109"/>
                      <a:pt x="118" y="117"/>
                    </a:cubicBezTo>
                    <a:cubicBezTo>
                      <a:pt x="118" y="117"/>
                      <a:pt x="118" y="117"/>
                      <a:pt x="118" y="117"/>
                    </a:cubicBezTo>
                    <a:cubicBezTo>
                      <a:pt x="109" y="115"/>
                      <a:pt x="73" y="95"/>
                      <a:pt x="80" y="89"/>
                    </a:cubicBezTo>
                    <a:close/>
                    <a:moveTo>
                      <a:pt x="53" y="126"/>
                    </a:moveTo>
                    <a:cubicBezTo>
                      <a:pt x="54" y="123"/>
                      <a:pt x="59" y="121"/>
                      <a:pt x="68" y="129"/>
                    </a:cubicBezTo>
                    <a:cubicBezTo>
                      <a:pt x="62" y="131"/>
                      <a:pt x="52" y="130"/>
                      <a:pt x="53" y="126"/>
                    </a:cubicBezTo>
                    <a:close/>
                    <a:moveTo>
                      <a:pt x="66" y="106"/>
                    </a:moveTo>
                    <a:cubicBezTo>
                      <a:pt x="67" y="101"/>
                      <a:pt x="73" y="103"/>
                      <a:pt x="79" y="106"/>
                    </a:cubicBezTo>
                    <a:cubicBezTo>
                      <a:pt x="75" y="107"/>
                      <a:pt x="65" y="110"/>
                      <a:pt x="66" y="106"/>
                    </a:cubicBezTo>
                    <a:close/>
                    <a:moveTo>
                      <a:pt x="70" y="141"/>
                    </a:moveTo>
                    <a:cubicBezTo>
                      <a:pt x="77" y="146"/>
                      <a:pt x="104" y="150"/>
                      <a:pt x="117" y="154"/>
                    </a:cubicBezTo>
                    <a:cubicBezTo>
                      <a:pt x="96" y="155"/>
                      <a:pt x="90" y="154"/>
                      <a:pt x="70" y="141"/>
                    </a:cubicBezTo>
                    <a:close/>
                    <a:moveTo>
                      <a:pt x="77" y="122"/>
                    </a:moveTo>
                    <a:cubicBezTo>
                      <a:pt x="88" y="118"/>
                      <a:pt x="112" y="141"/>
                      <a:pt x="122" y="141"/>
                    </a:cubicBezTo>
                    <a:cubicBezTo>
                      <a:pt x="111" y="141"/>
                      <a:pt x="85" y="132"/>
                      <a:pt x="77" y="122"/>
                    </a:cubicBezTo>
                    <a:close/>
                    <a:moveTo>
                      <a:pt x="129" y="156"/>
                    </a:moveTo>
                    <a:cubicBezTo>
                      <a:pt x="131" y="154"/>
                      <a:pt x="134" y="157"/>
                      <a:pt x="138" y="162"/>
                    </a:cubicBezTo>
                    <a:cubicBezTo>
                      <a:pt x="134" y="160"/>
                      <a:pt x="128" y="160"/>
                      <a:pt x="129" y="156"/>
                    </a:cubicBezTo>
                    <a:close/>
                    <a:moveTo>
                      <a:pt x="130" y="117"/>
                    </a:moveTo>
                    <a:cubicBezTo>
                      <a:pt x="133" y="115"/>
                      <a:pt x="139" y="132"/>
                      <a:pt x="142" y="139"/>
                    </a:cubicBezTo>
                    <a:cubicBezTo>
                      <a:pt x="134" y="133"/>
                      <a:pt x="126" y="119"/>
                      <a:pt x="130" y="117"/>
                    </a:cubicBezTo>
                    <a:close/>
                    <a:moveTo>
                      <a:pt x="167" y="182"/>
                    </a:moveTo>
                    <a:cubicBezTo>
                      <a:pt x="163" y="175"/>
                      <a:pt x="148" y="162"/>
                      <a:pt x="141" y="149"/>
                    </a:cubicBezTo>
                    <a:cubicBezTo>
                      <a:pt x="156" y="160"/>
                      <a:pt x="167" y="182"/>
                      <a:pt x="167" y="182"/>
                    </a:cubicBezTo>
                    <a:close/>
                    <a:moveTo>
                      <a:pt x="161" y="90"/>
                    </a:moveTo>
                    <a:cubicBezTo>
                      <a:pt x="163" y="89"/>
                      <a:pt x="164" y="94"/>
                      <a:pt x="167" y="99"/>
                    </a:cubicBezTo>
                    <a:cubicBezTo>
                      <a:pt x="161" y="98"/>
                      <a:pt x="159" y="91"/>
                      <a:pt x="161" y="90"/>
                    </a:cubicBezTo>
                    <a:close/>
                    <a:moveTo>
                      <a:pt x="156" y="103"/>
                    </a:moveTo>
                    <a:cubicBezTo>
                      <a:pt x="163" y="110"/>
                      <a:pt x="192" y="130"/>
                      <a:pt x="203" y="141"/>
                    </a:cubicBezTo>
                    <a:cubicBezTo>
                      <a:pt x="203" y="141"/>
                      <a:pt x="162" y="116"/>
                      <a:pt x="156" y="103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155">
                <a:extLst>
                  <a:ext uri="{FF2B5EF4-FFF2-40B4-BE49-F238E27FC236}">
                    <a16:creationId xmlns:a16="http://schemas.microsoft.com/office/drawing/2014/main" id="{A047D209-3540-48B6-933A-CD7E005D8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795"/>
                <a:ext cx="112" cy="216"/>
              </a:xfrm>
              <a:custGeom>
                <a:avLst/>
                <a:gdLst>
                  <a:gd name="T0" fmla="*/ 371 w 45"/>
                  <a:gd name="T1" fmla="*/ 149 h 81"/>
                  <a:gd name="T2" fmla="*/ 0 w 45"/>
                  <a:gd name="T3" fmla="*/ 853 h 81"/>
                  <a:gd name="T4" fmla="*/ 0 w 45"/>
                  <a:gd name="T5" fmla="*/ 875 h 81"/>
                  <a:gd name="T6" fmla="*/ 105 w 45"/>
                  <a:gd name="T7" fmla="*/ 819 h 81"/>
                  <a:gd name="T8" fmla="*/ 403 w 45"/>
                  <a:gd name="T9" fmla="*/ 1536 h 81"/>
                  <a:gd name="T10" fmla="*/ 662 w 45"/>
                  <a:gd name="T11" fmla="*/ 661 h 81"/>
                  <a:gd name="T12" fmla="*/ 371 w 45"/>
                  <a:gd name="T13" fmla="*/ 149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81">
                    <a:moveTo>
                      <a:pt x="24" y="8"/>
                    </a:moveTo>
                    <a:cubicBezTo>
                      <a:pt x="11" y="16"/>
                      <a:pt x="16" y="24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5"/>
                      <a:pt x="3" y="43"/>
                      <a:pt x="7" y="43"/>
                    </a:cubicBezTo>
                    <a:cubicBezTo>
                      <a:pt x="28" y="43"/>
                      <a:pt x="30" y="64"/>
                      <a:pt x="26" y="81"/>
                    </a:cubicBezTo>
                    <a:cubicBezTo>
                      <a:pt x="32" y="71"/>
                      <a:pt x="41" y="52"/>
                      <a:pt x="43" y="35"/>
                    </a:cubicBezTo>
                    <a:cubicBezTo>
                      <a:pt x="45" y="11"/>
                      <a:pt x="37" y="0"/>
                      <a:pt x="24" y="8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156">
                <a:extLst>
                  <a:ext uri="{FF2B5EF4-FFF2-40B4-BE49-F238E27FC236}">
                    <a16:creationId xmlns:a16="http://schemas.microsoft.com/office/drawing/2014/main" id="{A79B364C-6192-4F54-A72C-E8A276401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3064"/>
                <a:ext cx="93" cy="101"/>
              </a:xfrm>
              <a:custGeom>
                <a:avLst/>
                <a:gdLst>
                  <a:gd name="T0" fmla="*/ 588 w 37"/>
                  <a:gd name="T1" fmla="*/ 678 h 38"/>
                  <a:gd name="T2" fmla="*/ 63 w 37"/>
                  <a:gd name="T3" fmla="*/ 114 h 38"/>
                  <a:gd name="T4" fmla="*/ 347 w 37"/>
                  <a:gd name="T5" fmla="*/ 678 h 38"/>
                  <a:gd name="T6" fmla="*/ 588 w 37"/>
                  <a:gd name="T7" fmla="*/ 67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8">
                    <a:moveTo>
                      <a:pt x="37" y="36"/>
                    </a:moveTo>
                    <a:cubicBezTo>
                      <a:pt x="29" y="22"/>
                      <a:pt x="14" y="0"/>
                      <a:pt x="4" y="6"/>
                    </a:cubicBezTo>
                    <a:cubicBezTo>
                      <a:pt x="0" y="12"/>
                      <a:pt x="20" y="27"/>
                      <a:pt x="22" y="36"/>
                    </a:cubicBezTo>
                    <a:cubicBezTo>
                      <a:pt x="27" y="37"/>
                      <a:pt x="33" y="38"/>
                      <a:pt x="37" y="36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157">
                <a:extLst>
                  <a:ext uri="{FF2B5EF4-FFF2-40B4-BE49-F238E27FC236}">
                    <a16:creationId xmlns:a16="http://schemas.microsoft.com/office/drawing/2014/main" id="{AB15CB3F-D96C-4E5F-81D1-945C51D2E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829"/>
                <a:ext cx="83" cy="83"/>
              </a:xfrm>
              <a:custGeom>
                <a:avLst/>
                <a:gdLst>
                  <a:gd name="T0" fmla="*/ 0 w 33"/>
                  <a:gd name="T1" fmla="*/ 0 h 31"/>
                  <a:gd name="T2" fmla="*/ 443 w 33"/>
                  <a:gd name="T3" fmla="*/ 573 h 31"/>
                  <a:gd name="T4" fmla="*/ 443 w 33"/>
                  <a:gd name="T5" fmla="*/ 594 h 31"/>
                  <a:gd name="T6" fmla="*/ 506 w 33"/>
                  <a:gd name="T7" fmla="*/ 594 h 31"/>
                  <a:gd name="T8" fmla="*/ 526 w 33"/>
                  <a:gd name="T9" fmla="*/ 329 h 31"/>
                  <a:gd name="T10" fmla="*/ 0 w 33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1">
                    <a:moveTo>
                      <a:pt x="0" y="0"/>
                    </a:moveTo>
                    <a:cubicBezTo>
                      <a:pt x="1" y="5"/>
                      <a:pt x="8" y="29"/>
                      <a:pt x="28" y="30"/>
                    </a:cubicBezTo>
                    <a:cubicBezTo>
                      <a:pt x="28" y="30"/>
                      <a:pt x="28" y="30"/>
                      <a:pt x="28" y="31"/>
                    </a:cubicBezTo>
                    <a:cubicBezTo>
                      <a:pt x="29" y="31"/>
                      <a:pt x="31" y="31"/>
                      <a:pt x="32" y="31"/>
                    </a:cubicBezTo>
                    <a:cubicBezTo>
                      <a:pt x="32" y="26"/>
                      <a:pt x="32" y="21"/>
                      <a:pt x="33" y="17"/>
                    </a:cubicBezTo>
                    <a:cubicBezTo>
                      <a:pt x="23" y="11"/>
                      <a:pt x="8" y="6"/>
                      <a:pt x="0" y="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Freeform 158">
                <a:extLst>
                  <a:ext uri="{FF2B5EF4-FFF2-40B4-BE49-F238E27FC236}">
                    <a16:creationId xmlns:a16="http://schemas.microsoft.com/office/drawing/2014/main" id="{2DB81BBA-9C0E-4C49-821A-126596612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605"/>
                <a:ext cx="212" cy="219"/>
              </a:xfrm>
              <a:custGeom>
                <a:avLst/>
                <a:gdLst>
                  <a:gd name="T0" fmla="*/ 1287 w 85"/>
                  <a:gd name="T1" fmla="*/ 1562 h 82"/>
                  <a:gd name="T2" fmla="*/ 1319 w 85"/>
                  <a:gd name="T3" fmla="*/ 1528 h 82"/>
                  <a:gd name="T4" fmla="*/ 1182 w 85"/>
                  <a:gd name="T5" fmla="*/ 1298 h 82"/>
                  <a:gd name="T6" fmla="*/ 1162 w 85"/>
                  <a:gd name="T7" fmla="*/ 1277 h 82"/>
                  <a:gd name="T8" fmla="*/ 436 w 85"/>
                  <a:gd name="T9" fmla="*/ 742 h 82"/>
                  <a:gd name="T10" fmla="*/ 933 w 85"/>
                  <a:gd name="T11" fmla="*/ 1012 h 82"/>
                  <a:gd name="T12" fmla="*/ 853 w 85"/>
                  <a:gd name="T13" fmla="*/ 913 h 82"/>
                  <a:gd name="T14" fmla="*/ 0 w 85"/>
                  <a:gd name="T15" fmla="*/ 0 h 82"/>
                  <a:gd name="T16" fmla="*/ 62 w 85"/>
                  <a:gd name="T17" fmla="*/ 1127 h 82"/>
                  <a:gd name="T18" fmla="*/ 499 w 85"/>
                  <a:gd name="T19" fmla="*/ 1391 h 82"/>
                  <a:gd name="T20" fmla="*/ 915 w 85"/>
                  <a:gd name="T21" fmla="*/ 1528 h 82"/>
                  <a:gd name="T22" fmla="*/ 621 w 85"/>
                  <a:gd name="T23" fmla="*/ 1183 h 82"/>
                  <a:gd name="T24" fmla="*/ 1287 w 85"/>
                  <a:gd name="T25" fmla="*/ 1562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5" h="82">
                    <a:moveTo>
                      <a:pt x="83" y="82"/>
                    </a:moveTo>
                    <a:cubicBezTo>
                      <a:pt x="84" y="81"/>
                      <a:pt x="84" y="81"/>
                      <a:pt x="85" y="80"/>
                    </a:cubicBezTo>
                    <a:cubicBezTo>
                      <a:pt x="82" y="76"/>
                      <a:pt x="79" y="72"/>
                      <a:pt x="76" y="68"/>
                    </a:cubicBezTo>
                    <a:cubicBezTo>
                      <a:pt x="75" y="68"/>
                      <a:pt x="75" y="68"/>
                      <a:pt x="75" y="67"/>
                    </a:cubicBezTo>
                    <a:cubicBezTo>
                      <a:pt x="65" y="58"/>
                      <a:pt x="28" y="43"/>
                      <a:pt x="28" y="39"/>
                    </a:cubicBezTo>
                    <a:cubicBezTo>
                      <a:pt x="28" y="35"/>
                      <a:pt x="45" y="44"/>
                      <a:pt x="60" y="53"/>
                    </a:cubicBezTo>
                    <a:cubicBezTo>
                      <a:pt x="59" y="51"/>
                      <a:pt x="57" y="49"/>
                      <a:pt x="55" y="48"/>
                    </a:cubicBezTo>
                    <a:cubicBezTo>
                      <a:pt x="43" y="39"/>
                      <a:pt x="23" y="23"/>
                      <a:pt x="0" y="0"/>
                    </a:cubicBezTo>
                    <a:cubicBezTo>
                      <a:pt x="5" y="10"/>
                      <a:pt x="6" y="35"/>
                      <a:pt x="4" y="59"/>
                    </a:cubicBezTo>
                    <a:cubicBezTo>
                      <a:pt x="16" y="68"/>
                      <a:pt x="28" y="72"/>
                      <a:pt x="32" y="73"/>
                    </a:cubicBezTo>
                    <a:cubicBezTo>
                      <a:pt x="40" y="74"/>
                      <a:pt x="50" y="77"/>
                      <a:pt x="59" y="80"/>
                    </a:cubicBezTo>
                    <a:cubicBezTo>
                      <a:pt x="51" y="71"/>
                      <a:pt x="37" y="63"/>
                      <a:pt x="40" y="62"/>
                    </a:cubicBezTo>
                    <a:cubicBezTo>
                      <a:pt x="43" y="61"/>
                      <a:pt x="68" y="81"/>
                      <a:pt x="83" y="8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159">
                <a:extLst>
                  <a:ext uri="{FF2B5EF4-FFF2-40B4-BE49-F238E27FC236}">
                    <a16:creationId xmlns:a16="http://schemas.microsoft.com/office/drawing/2014/main" id="{1AA30E78-37FC-4C52-8A92-6AE7FF2D8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840"/>
                <a:ext cx="243" cy="437"/>
              </a:xfrm>
              <a:custGeom>
                <a:avLst/>
                <a:gdLst>
                  <a:gd name="T0" fmla="*/ 1380 w 97"/>
                  <a:gd name="T1" fmla="*/ 490 h 164"/>
                  <a:gd name="T2" fmla="*/ 1368 w 97"/>
                  <a:gd name="T3" fmla="*/ 341 h 164"/>
                  <a:gd name="T4" fmla="*/ 1160 w 97"/>
                  <a:gd name="T5" fmla="*/ 477 h 164"/>
                  <a:gd name="T6" fmla="*/ 1243 w 97"/>
                  <a:gd name="T7" fmla="*/ 943 h 164"/>
                  <a:gd name="T8" fmla="*/ 551 w 97"/>
                  <a:gd name="T9" fmla="*/ 192 h 164"/>
                  <a:gd name="T10" fmla="*/ 1085 w 97"/>
                  <a:gd name="T11" fmla="*/ 2081 h 164"/>
                  <a:gd name="T12" fmla="*/ 125 w 97"/>
                  <a:gd name="T13" fmla="*/ 1135 h 164"/>
                  <a:gd name="T14" fmla="*/ 564 w 97"/>
                  <a:gd name="T15" fmla="*/ 2627 h 164"/>
                  <a:gd name="T16" fmla="*/ 238 w 97"/>
                  <a:gd name="T17" fmla="*/ 2172 h 164"/>
                  <a:gd name="T18" fmla="*/ 158 w 97"/>
                  <a:gd name="T19" fmla="*/ 2990 h 164"/>
                  <a:gd name="T20" fmla="*/ 188 w 97"/>
                  <a:gd name="T21" fmla="*/ 3011 h 164"/>
                  <a:gd name="T22" fmla="*/ 208 w 97"/>
                  <a:gd name="T23" fmla="*/ 3011 h 164"/>
                  <a:gd name="T24" fmla="*/ 238 w 97"/>
                  <a:gd name="T25" fmla="*/ 3046 h 164"/>
                  <a:gd name="T26" fmla="*/ 251 w 97"/>
                  <a:gd name="T27" fmla="*/ 3046 h 164"/>
                  <a:gd name="T28" fmla="*/ 301 w 97"/>
                  <a:gd name="T29" fmla="*/ 3067 h 164"/>
                  <a:gd name="T30" fmla="*/ 301 w 97"/>
                  <a:gd name="T31" fmla="*/ 3067 h 164"/>
                  <a:gd name="T32" fmla="*/ 346 w 97"/>
                  <a:gd name="T33" fmla="*/ 3080 h 164"/>
                  <a:gd name="T34" fmla="*/ 363 w 97"/>
                  <a:gd name="T35" fmla="*/ 3080 h 164"/>
                  <a:gd name="T36" fmla="*/ 408 w 97"/>
                  <a:gd name="T37" fmla="*/ 3102 h 164"/>
                  <a:gd name="T38" fmla="*/ 426 w 97"/>
                  <a:gd name="T39" fmla="*/ 3102 h 164"/>
                  <a:gd name="T40" fmla="*/ 471 w 97"/>
                  <a:gd name="T41" fmla="*/ 3102 h 164"/>
                  <a:gd name="T42" fmla="*/ 489 w 97"/>
                  <a:gd name="T43" fmla="*/ 3102 h 164"/>
                  <a:gd name="T44" fmla="*/ 551 w 97"/>
                  <a:gd name="T45" fmla="*/ 3102 h 164"/>
                  <a:gd name="T46" fmla="*/ 564 w 97"/>
                  <a:gd name="T47" fmla="*/ 3102 h 164"/>
                  <a:gd name="T48" fmla="*/ 646 w 97"/>
                  <a:gd name="T49" fmla="*/ 3102 h 164"/>
                  <a:gd name="T50" fmla="*/ 1380 w 97"/>
                  <a:gd name="T51" fmla="*/ 1663 h 164"/>
                  <a:gd name="T52" fmla="*/ 1506 w 97"/>
                  <a:gd name="T53" fmla="*/ 986 h 164"/>
                  <a:gd name="T54" fmla="*/ 1380 w 97"/>
                  <a:gd name="T55" fmla="*/ 490 h 1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7" h="164">
                    <a:moveTo>
                      <a:pt x="88" y="26"/>
                    </a:moveTo>
                    <a:cubicBezTo>
                      <a:pt x="87" y="23"/>
                      <a:pt x="87" y="21"/>
                      <a:pt x="87" y="18"/>
                    </a:cubicBezTo>
                    <a:cubicBezTo>
                      <a:pt x="80" y="17"/>
                      <a:pt x="76" y="18"/>
                      <a:pt x="74" y="25"/>
                    </a:cubicBezTo>
                    <a:cubicBezTo>
                      <a:pt x="72" y="34"/>
                      <a:pt x="88" y="40"/>
                      <a:pt x="79" y="50"/>
                    </a:cubicBezTo>
                    <a:cubicBezTo>
                      <a:pt x="70" y="60"/>
                      <a:pt x="42" y="0"/>
                      <a:pt x="35" y="10"/>
                    </a:cubicBezTo>
                    <a:cubicBezTo>
                      <a:pt x="23" y="24"/>
                      <a:pt x="80" y="86"/>
                      <a:pt x="69" y="110"/>
                    </a:cubicBezTo>
                    <a:cubicBezTo>
                      <a:pt x="59" y="134"/>
                      <a:pt x="16" y="43"/>
                      <a:pt x="8" y="60"/>
                    </a:cubicBezTo>
                    <a:cubicBezTo>
                      <a:pt x="0" y="78"/>
                      <a:pt x="49" y="116"/>
                      <a:pt x="36" y="139"/>
                    </a:cubicBezTo>
                    <a:cubicBezTo>
                      <a:pt x="23" y="162"/>
                      <a:pt x="21" y="110"/>
                      <a:pt x="15" y="115"/>
                    </a:cubicBezTo>
                    <a:cubicBezTo>
                      <a:pt x="8" y="120"/>
                      <a:pt x="21" y="146"/>
                      <a:pt x="10" y="158"/>
                    </a:cubicBezTo>
                    <a:cubicBezTo>
                      <a:pt x="10" y="158"/>
                      <a:pt x="11" y="159"/>
                      <a:pt x="12" y="159"/>
                    </a:cubicBezTo>
                    <a:cubicBezTo>
                      <a:pt x="12" y="159"/>
                      <a:pt x="13" y="159"/>
                      <a:pt x="13" y="159"/>
                    </a:cubicBezTo>
                    <a:cubicBezTo>
                      <a:pt x="14" y="160"/>
                      <a:pt x="14" y="160"/>
                      <a:pt x="15" y="161"/>
                    </a:cubicBezTo>
                    <a:cubicBezTo>
                      <a:pt x="15" y="161"/>
                      <a:pt x="16" y="161"/>
                      <a:pt x="16" y="161"/>
                    </a:cubicBezTo>
                    <a:cubicBezTo>
                      <a:pt x="17" y="161"/>
                      <a:pt x="18" y="162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62"/>
                      <a:pt x="21" y="163"/>
                      <a:pt x="22" y="163"/>
                    </a:cubicBezTo>
                    <a:cubicBezTo>
                      <a:pt x="22" y="163"/>
                      <a:pt x="23" y="163"/>
                      <a:pt x="23" y="163"/>
                    </a:cubicBezTo>
                    <a:cubicBezTo>
                      <a:pt x="24" y="163"/>
                      <a:pt x="25" y="164"/>
                      <a:pt x="26" y="164"/>
                    </a:cubicBezTo>
                    <a:cubicBezTo>
                      <a:pt x="26" y="164"/>
                      <a:pt x="26" y="164"/>
                      <a:pt x="27" y="164"/>
                    </a:cubicBezTo>
                    <a:cubicBezTo>
                      <a:pt x="28" y="164"/>
                      <a:pt x="29" y="164"/>
                      <a:pt x="30" y="164"/>
                    </a:cubicBezTo>
                    <a:cubicBezTo>
                      <a:pt x="31" y="164"/>
                      <a:pt x="31" y="164"/>
                      <a:pt x="31" y="164"/>
                    </a:cubicBezTo>
                    <a:cubicBezTo>
                      <a:pt x="33" y="164"/>
                      <a:pt x="34" y="164"/>
                      <a:pt x="35" y="164"/>
                    </a:cubicBezTo>
                    <a:cubicBezTo>
                      <a:pt x="35" y="164"/>
                      <a:pt x="36" y="164"/>
                      <a:pt x="36" y="164"/>
                    </a:cubicBezTo>
                    <a:cubicBezTo>
                      <a:pt x="37" y="164"/>
                      <a:pt x="39" y="164"/>
                      <a:pt x="41" y="164"/>
                    </a:cubicBezTo>
                    <a:cubicBezTo>
                      <a:pt x="83" y="160"/>
                      <a:pt x="86" y="124"/>
                      <a:pt x="88" y="88"/>
                    </a:cubicBezTo>
                    <a:cubicBezTo>
                      <a:pt x="89" y="76"/>
                      <a:pt x="96" y="63"/>
                      <a:pt x="96" y="52"/>
                    </a:cubicBezTo>
                    <a:cubicBezTo>
                      <a:pt x="97" y="39"/>
                      <a:pt x="90" y="37"/>
                      <a:pt x="88" y="26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160">
                <a:extLst>
                  <a:ext uri="{FF2B5EF4-FFF2-40B4-BE49-F238E27FC236}">
                    <a16:creationId xmlns:a16="http://schemas.microsoft.com/office/drawing/2014/main" id="{3DCD0702-207E-4736-913B-0B1A88DF7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656"/>
                <a:ext cx="173" cy="325"/>
              </a:xfrm>
              <a:custGeom>
                <a:avLst/>
                <a:gdLst>
                  <a:gd name="T0" fmla="*/ 346 w 69"/>
                  <a:gd name="T1" fmla="*/ 703 h 122"/>
                  <a:gd name="T2" fmla="*/ 692 w 69"/>
                  <a:gd name="T3" fmla="*/ 1172 h 122"/>
                  <a:gd name="T4" fmla="*/ 176 w 69"/>
                  <a:gd name="T5" fmla="*/ 908 h 122"/>
                  <a:gd name="T6" fmla="*/ 659 w 69"/>
                  <a:gd name="T7" fmla="*/ 1532 h 122"/>
                  <a:gd name="T8" fmla="*/ 659 w 69"/>
                  <a:gd name="T9" fmla="*/ 2102 h 122"/>
                  <a:gd name="T10" fmla="*/ 868 w 69"/>
                  <a:gd name="T11" fmla="*/ 2248 h 122"/>
                  <a:gd name="T12" fmla="*/ 785 w 69"/>
                  <a:gd name="T13" fmla="*/ 1774 h 122"/>
                  <a:gd name="T14" fmla="*/ 993 w 69"/>
                  <a:gd name="T15" fmla="*/ 1646 h 122"/>
                  <a:gd name="T16" fmla="*/ 993 w 69"/>
                  <a:gd name="T17" fmla="*/ 661 h 122"/>
                  <a:gd name="T18" fmla="*/ 504 w 69"/>
                  <a:gd name="T19" fmla="*/ 0 h 122"/>
                  <a:gd name="T20" fmla="*/ 491 w 69"/>
                  <a:gd name="T21" fmla="*/ 56 h 122"/>
                  <a:gd name="T22" fmla="*/ 554 w 69"/>
                  <a:gd name="T23" fmla="*/ 285 h 122"/>
                  <a:gd name="T24" fmla="*/ 534 w 69"/>
                  <a:gd name="T25" fmla="*/ 567 h 122"/>
                  <a:gd name="T26" fmla="*/ 83 w 69"/>
                  <a:gd name="T27" fmla="*/ 264 h 122"/>
                  <a:gd name="T28" fmla="*/ 346 w 69"/>
                  <a:gd name="T29" fmla="*/ 703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122">
                    <a:moveTo>
                      <a:pt x="22" y="37"/>
                    </a:moveTo>
                    <a:cubicBezTo>
                      <a:pt x="30" y="43"/>
                      <a:pt x="49" y="55"/>
                      <a:pt x="44" y="62"/>
                    </a:cubicBezTo>
                    <a:cubicBezTo>
                      <a:pt x="43" y="64"/>
                      <a:pt x="17" y="34"/>
                      <a:pt x="11" y="48"/>
                    </a:cubicBezTo>
                    <a:cubicBezTo>
                      <a:pt x="7" y="57"/>
                      <a:pt x="37" y="68"/>
                      <a:pt x="42" y="81"/>
                    </a:cubicBezTo>
                    <a:cubicBezTo>
                      <a:pt x="46" y="89"/>
                      <a:pt x="44" y="103"/>
                      <a:pt x="42" y="111"/>
                    </a:cubicBezTo>
                    <a:cubicBezTo>
                      <a:pt x="47" y="118"/>
                      <a:pt x="52" y="122"/>
                      <a:pt x="55" y="119"/>
                    </a:cubicBezTo>
                    <a:cubicBezTo>
                      <a:pt x="64" y="109"/>
                      <a:pt x="48" y="103"/>
                      <a:pt x="50" y="94"/>
                    </a:cubicBezTo>
                    <a:cubicBezTo>
                      <a:pt x="52" y="87"/>
                      <a:pt x="56" y="86"/>
                      <a:pt x="63" y="87"/>
                    </a:cubicBezTo>
                    <a:cubicBezTo>
                      <a:pt x="62" y="69"/>
                      <a:pt x="69" y="51"/>
                      <a:pt x="63" y="35"/>
                    </a:cubicBezTo>
                    <a:cubicBezTo>
                      <a:pt x="57" y="19"/>
                      <a:pt x="44" y="10"/>
                      <a:pt x="32" y="0"/>
                    </a:cubicBezTo>
                    <a:cubicBezTo>
                      <a:pt x="31" y="1"/>
                      <a:pt x="31" y="2"/>
                      <a:pt x="31" y="3"/>
                    </a:cubicBezTo>
                    <a:cubicBezTo>
                      <a:pt x="27" y="5"/>
                      <a:pt x="32" y="11"/>
                      <a:pt x="35" y="15"/>
                    </a:cubicBezTo>
                    <a:cubicBezTo>
                      <a:pt x="41" y="22"/>
                      <a:pt x="49" y="34"/>
                      <a:pt x="34" y="30"/>
                    </a:cubicBezTo>
                    <a:cubicBezTo>
                      <a:pt x="25" y="27"/>
                      <a:pt x="9" y="6"/>
                      <a:pt x="5" y="14"/>
                    </a:cubicBezTo>
                    <a:cubicBezTo>
                      <a:pt x="0" y="22"/>
                      <a:pt x="19" y="34"/>
                      <a:pt x="22" y="37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161">
                <a:extLst>
                  <a:ext uri="{FF2B5EF4-FFF2-40B4-BE49-F238E27FC236}">
                    <a16:creationId xmlns:a16="http://schemas.microsoft.com/office/drawing/2014/main" id="{DFD84ED3-0E9C-432D-A53E-C6C2586FEF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75" y="2688"/>
                <a:ext cx="142" cy="253"/>
              </a:xfrm>
              <a:custGeom>
                <a:avLst/>
                <a:gdLst>
                  <a:gd name="T0" fmla="*/ 757 w 57"/>
                  <a:gd name="T1" fmla="*/ 1489 h 95"/>
                  <a:gd name="T2" fmla="*/ 837 w 57"/>
                  <a:gd name="T3" fmla="*/ 1305 h 95"/>
                  <a:gd name="T4" fmla="*/ 384 w 57"/>
                  <a:gd name="T5" fmla="*/ 0 h 95"/>
                  <a:gd name="T6" fmla="*/ 217 w 57"/>
                  <a:gd name="T7" fmla="*/ 623 h 95"/>
                  <a:gd name="T8" fmla="*/ 416 w 57"/>
                  <a:gd name="T9" fmla="*/ 1135 h 95"/>
                  <a:gd name="T10" fmla="*/ 154 w 57"/>
                  <a:gd name="T11" fmla="*/ 831 h 95"/>
                  <a:gd name="T12" fmla="*/ 154 w 57"/>
                  <a:gd name="T13" fmla="*/ 831 h 95"/>
                  <a:gd name="T14" fmla="*/ 30 w 57"/>
                  <a:gd name="T15" fmla="*/ 1190 h 95"/>
                  <a:gd name="T16" fmla="*/ 12 w 57"/>
                  <a:gd name="T17" fmla="*/ 1190 h 95"/>
                  <a:gd name="T18" fmla="*/ 12 w 57"/>
                  <a:gd name="T19" fmla="*/ 1419 h 95"/>
                  <a:gd name="T20" fmla="*/ 0 w 57"/>
                  <a:gd name="T21" fmla="*/ 1433 h 95"/>
                  <a:gd name="T22" fmla="*/ 775 w 57"/>
                  <a:gd name="T23" fmla="*/ 1795 h 95"/>
                  <a:gd name="T24" fmla="*/ 757 w 57"/>
                  <a:gd name="T25" fmla="*/ 1489 h 95"/>
                  <a:gd name="T26" fmla="*/ 262 w 57"/>
                  <a:gd name="T27" fmla="*/ 1206 h 95"/>
                  <a:gd name="T28" fmla="*/ 446 w 57"/>
                  <a:gd name="T29" fmla="*/ 1361 h 95"/>
                  <a:gd name="T30" fmla="*/ 262 w 57"/>
                  <a:gd name="T31" fmla="*/ 1206 h 95"/>
                  <a:gd name="T32" fmla="*/ 416 w 57"/>
                  <a:gd name="T33" fmla="*/ 589 h 95"/>
                  <a:gd name="T34" fmla="*/ 508 w 57"/>
                  <a:gd name="T35" fmla="*/ 852 h 95"/>
                  <a:gd name="T36" fmla="*/ 416 w 57"/>
                  <a:gd name="T37" fmla="*/ 589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7" h="95">
                    <a:moveTo>
                      <a:pt x="49" y="79"/>
                    </a:moveTo>
                    <a:cubicBezTo>
                      <a:pt x="50" y="75"/>
                      <a:pt x="57" y="75"/>
                      <a:pt x="54" y="69"/>
                    </a:cubicBezTo>
                    <a:cubicBezTo>
                      <a:pt x="49" y="61"/>
                      <a:pt x="33" y="36"/>
                      <a:pt x="25" y="0"/>
                    </a:cubicBezTo>
                    <a:cubicBezTo>
                      <a:pt x="21" y="12"/>
                      <a:pt x="18" y="23"/>
                      <a:pt x="14" y="33"/>
                    </a:cubicBezTo>
                    <a:cubicBezTo>
                      <a:pt x="18" y="42"/>
                      <a:pt x="26" y="57"/>
                      <a:pt x="27" y="60"/>
                    </a:cubicBezTo>
                    <a:cubicBezTo>
                      <a:pt x="23" y="58"/>
                      <a:pt x="15" y="50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5" y="56"/>
                      <a:pt x="2" y="63"/>
                      <a:pt x="2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6"/>
                      <a:pt x="1" y="70"/>
                      <a:pt x="1" y="75"/>
                    </a:cubicBezTo>
                    <a:cubicBezTo>
                      <a:pt x="0" y="75"/>
                      <a:pt x="0" y="75"/>
                      <a:pt x="0" y="76"/>
                    </a:cubicBezTo>
                    <a:cubicBezTo>
                      <a:pt x="17" y="76"/>
                      <a:pt x="50" y="95"/>
                      <a:pt x="50" y="95"/>
                    </a:cubicBezTo>
                    <a:cubicBezTo>
                      <a:pt x="50" y="95"/>
                      <a:pt x="47" y="85"/>
                      <a:pt x="49" y="79"/>
                    </a:cubicBezTo>
                    <a:close/>
                    <a:moveTo>
                      <a:pt x="17" y="64"/>
                    </a:moveTo>
                    <a:cubicBezTo>
                      <a:pt x="19" y="59"/>
                      <a:pt x="24" y="64"/>
                      <a:pt x="29" y="72"/>
                    </a:cubicBezTo>
                    <a:cubicBezTo>
                      <a:pt x="26" y="71"/>
                      <a:pt x="15" y="69"/>
                      <a:pt x="17" y="64"/>
                    </a:cubicBezTo>
                    <a:close/>
                    <a:moveTo>
                      <a:pt x="27" y="31"/>
                    </a:moveTo>
                    <a:cubicBezTo>
                      <a:pt x="33" y="27"/>
                      <a:pt x="33" y="45"/>
                      <a:pt x="33" y="45"/>
                    </a:cubicBezTo>
                    <a:cubicBezTo>
                      <a:pt x="33" y="45"/>
                      <a:pt x="24" y="35"/>
                      <a:pt x="27" y="31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Freeform 162">
                <a:extLst>
                  <a:ext uri="{FF2B5EF4-FFF2-40B4-BE49-F238E27FC236}">
                    <a16:creationId xmlns:a16="http://schemas.microsoft.com/office/drawing/2014/main" id="{867B2F1E-8695-4841-8BA6-5F812AFAB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696"/>
                <a:ext cx="150" cy="160"/>
              </a:xfrm>
              <a:custGeom>
                <a:avLst/>
                <a:gdLst>
                  <a:gd name="T0" fmla="*/ 658 w 60"/>
                  <a:gd name="T1" fmla="*/ 533 h 60"/>
                  <a:gd name="T2" fmla="*/ 813 w 60"/>
                  <a:gd name="T3" fmla="*/ 853 h 60"/>
                  <a:gd name="T4" fmla="*/ 470 w 60"/>
                  <a:gd name="T5" fmla="*/ 363 h 60"/>
                  <a:gd name="T6" fmla="*/ 470 w 60"/>
                  <a:gd name="T7" fmla="*/ 363 h 60"/>
                  <a:gd name="T8" fmla="*/ 0 w 60"/>
                  <a:gd name="T9" fmla="*/ 0 h 60"/>
                  <a:gd name="T10" fmla="*/ 938 w 60"/>
                  <a:gd name="T11" fmla="*/ 1139 h 60"/>
                  <a:gd name="T12" fmla="*/ 658 w 60"/>
                  <a:gd name="T13" fmla="*/ 533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0">
                    <a:moveTo>
                      <a:pt x="42" y="28"/>
                    </a:moveTo>
                    <a:cubicBezTo>
                      <a:pt x="42" y="32"/>
                      <a:pt x="50" y="42"/>
                      <a:pt x="52" y="45"/>
                    </a:cubicBezTo>
                    <a:cubicBezTo>
                      <a:pt x="48" y="43"/>
                      <a:pt x="34" y="2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0" y="13"/>
                      <a:pt x="9" y="7"/>
                      <a:pt x="0" y="0"/>
                    </a:cubicBezTo>
                    <a:cubicBezTo>
                      <a:pt x="20" y="30"/>
                      <a:pt x="44" y="52"/>
                      <a:pt x="60" y="60"/>
                    </a:cubicBezTo>
                    <a:cubicBezTo>
                      <a:pt x="60" y="46"/>
                      <a:pt x="52" y="36"/>
                      <a:pt x="42" y="28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163">
                <a:extLst>
                  <a:ext uri="{FF2B5EF4-FFF2-40B4-BE49-F238E27FC236}">
                    <a16:creationId xmlns:a16="http://schemas.microsoft.com/office/drawing/2014/main" id="{C11927E4-8E45-46F0-913C-6F52C34E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2440"/>
                <a:ext cx="1556" cy="1144"/>
              </a:xfrm>
              <a:custGeom>
                <a:avLst/>
                <a:gdLst>
                  <a:gd name="T0" fmla="*/ 8893 w 622"/>
                  <a:gd name="T1" fmla="*/ 2995 h 429"/>
                  <a:gd name="T2" fmla="*/ 7702 w 622"/>
                  <a:gd name="T3" fmla="*/ 0 h 429"/>
                  <a:gd name="T4" fmla="*/ 7465 w 622"/>
                  <a:gd name="T5" fmla="*/ 205 h 429"/>
                  <a:gd name="T6" fmla="*/ 7465 w 622"/>
                  <a:gd name="T7" fmla="*/ 227 h 429"/>
                  <a:gd name="T8" fmla="*/ 8548 w 622"/>
                  <a:gd name="T9" fmla="*/ 3093 h 429"/>
                  <a:gd name="T10" fmla="*/ 8110 w 622"/>
                  <a:gd name="T11" fmla="*/ 7133 h 429"/>
                  <a:gd name="T12" fmla="*/ 4838 w 622"/>
                  <a:gd name="T13" fmla="*/ 7091 h 429"/>
                  <a:gd name="T14" fmla="*/ 563 w 622"/>
                  <a:gd name="T15" fmla="*/ 5384 h 429"/>
                  <a:gd name="T16" fmla="*/ 345 w 622"/>
                  <a:gd name="T17" fmla="*/ 5155 h 429"/>
                  <a:gd name="T18" fmla="*/ 345 w 622"/>
                  <a:gd name="T19" fmla="*/ 5176 h 429"/>
                  <a:gd name="T20" fmla="*/ 270 w 622"/>
                  <a:gd name="T21" fmla="*/ 5667 h 429"/>
                  <a:gd name="T22" fmla="*/ 0 w 622"/>
                  <a:gd name="T23" fmla="*/ 5939 h 429"/>
                  <a:gd name="T24" fmla="*/ 988 w 622"/>
                  <a:gd name="T25" fmla="*/ 6827 h 429"/>
                  <a:gd name="T26" fmla="*/ 1458 w 622"/>
                  <a:gd name="T27" fmla="*/ 7053 h 429"/>
                  <a:gd name="T28" fmla="*/ 4350 w 622"/>
                  <a:gd name="T29" fmla="*/ 7587 h 429"/>
                  <a:gd name="T30" fmla="*/ 8110 w 622"/>
                  <a:gd name="T31" fmla="*/ 7624 h 429"/>
                  <a:gd name="T32" fmla="*/ 8893 w 622"/>
                  <a:gd name="T33" fmla="*/ 2995 h 4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22" h="429">
                    <a:moveTo>
                      <a:pt x="568" y="158"/>
                    </a:moveTo>
                    <a:cubicBezTo>
                      <a:pt x="539" y="71"/>
                      <a:pt x="498" y="9"/>
                      <a:pt x="492" y="0"/>
                    </a:cubicBezTo>
                    <a:cubicBezTo>
                      <a:pt x="488" y="5"/>
                      <a:pt x="483" y="10"/>
                      <a:pt x="477" y="11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81" y="26"/>
                      <a:pt x="530" y="117"/>
                      <a:pt x="546" y="163"/>
                    </a:cubicBezTo>
                    <a:cubicBezTo>
                      <a:pt x="578" y="254"/>
                      <a:pt x="545" y="350"/>
                      <a:pt x="518" y="376"/>
                    </a:cubicBezTo>
                    <a:cubicBezTo>
                      <a:pt x="490" y="402"/>
                      <a:pt x="455" y="410"/>
                      <a:pt x="309" y="374"/>
                    </a:cubicBezTo>
                    <a:cubicBezTo>
                      <a:pt x="228" y="354"/>
                      <a:pt x="84" y="322"/>
                      <a:pt x="36" y="284"/>
                    </a:cubicBezTo>
                    <a:cubicBezTo>
                      <a:pt x="31" y="280"/>
                      <a:pt x="26" y="276"/>
                      <a:pt x="22" y="272"/>
                    </a:cubicBezTo>
                    <a:cubicBezTo>
                      <a:pt x="22" y="272"/>
                      <a:pt x="22" y="273"/>
                      <a:pt x="22" y="273"/>
                    </a:cubicBezTo>
                    <a:cubicBezTo>
                      <a:pt x="22" y="273"/>
                      <a:pt x="27" y="279"/>
                      <a:pt x="17" y="299"/>
                    </a:cubicBezTo>
                    <a:cubicBezTo>
                      <a:pt x="9" y="310"/>
                      <a:pt x="0" y="313"/>
                      <a:pt x="0" y="313"/>
                    </a:cubicBezTo>
                    <a:cubicBezTo>
                      <a:pt x="21" y="335"/>
                      <a:pt x="43" y="351"/>
                      <a:pt x="63" y="360"/>
                    </a:cubicBezTo>
                    <a:cubicBezTo>
                      <a:pt x="72" y="364"/>
                      <a:pt x="82" y="368"/>
                      <a:pt x="93" y="372"/>
                    </a:cubicBezTo>
                    <a:cubicBezTo>
                      <a:pt x="123" y="381"/>
                      <a:pt x="216" y="389"/>
                      <a:pt x="278" y="400"/>
                    </a:cubicBezTo>
                    <a:cubicBezTo>
                      <a:pt x="351" y="413"/>
                      <a:pt x="461" y="429"/>
                      <a:pt x="518" y="402"/>
                    </a:cubicBezTo>
                    <a:cubicBezTo>
                      <a:pt x="560" y="382"/>
                      <a:pt x="622" y="313"/>
                      <a:pt x="568" y="158"/>
                    </a:cubicBezTo>
                    <a:close/>
                  </a:path>
                </a:pathLst>
              </a:custGeom>
              <a:solidFill>
                <a:srgbClr val="F9D4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164">
                <a:extLst>
                  <a:ext uri="{FF2B5EF4-FFF2-40B4-BE49-F238E27FC236}">
                    <a16:creationId xmlns:a16="http://schemas.microsoft.com/office/drawing/2014/main" id="{DEBED355-E936-489F-A768-5E0F7771C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141"/>
                <a:ext cx="327" cy="355"/>
              </a:xfrm>
              <a:custGeom>
                <a:avLst/>
                <a:gdLst>
                  <a:gd name="T0" fmla="*/ 884 w 131"/>
                  <a:gd name="T1" fmla="*/ 948 h 133"/>
                  <a:gd name="T2" fmla="*/ 884 w 131"/>
                  <a:gd name="T3" fmla="*/ 948 h 133"/>
                  <a:gd name="T4" fmla="*/ 0 w 131"/>
                  <a:gd name="T5" fmla="*/ 0 h 133"/>
                  <a:gd name="T6" fmla="*/ 105 w 131"/>
                  <a:gd name="T7" fmla="*/ 1140 h 133"/>
                  <a:gd name="T8" fmla="*/ 137 w 131"/>
                  <a:gd name="T9" fmla="*/ 2245 h 133"/>
                  <a:gd name="T10" fmla="*/ 155 w 131"/>
                  <a:gd name="T11" fmla="*/ 2245 h 133"/>
                  <a:gd name="T12" fmla="*/ 137 w 131"/>
                  <a:gd name="T13" fmla="*/ 2266 h 133"/>
                  <a:gd name="T14" fmla="*/ 1091 w 131"/>
                  <a:gd name="T15" fmla="*/ 2530 h 133"/>
                  <a:gd name="T16" fmla="*/ 2037 w 131"/>
                  <a:gd name="T17" fmla="*/ 2266 h 133"/>
                  <a:gd name="T18" fmla="*/ 2037 w 131"/>
                  <a:gd name="T19" fmla="*/ 2245 h 133"/>
                  <a:gd name="T20" fmla="*/ 2037 w 131"/>
                  <a:gd name="T21" fmla="*/ 2245 h 133"/>
                  <a:gd name="T22" fmla="*/ 2037 w 131"/>
                  <a:gd name="T23" fmla="*/ 1938 h 133"/>
                  <a:gd name="T24" fmla="*/ 1870 w 131"/>
                  <a:gd name="T25" fmla="*/ 1844 h 133"/>
                  <a:gd name="T26" fmla="*/ 884 w 131"/>
                  <a:gd name="T27" fmla="*/ 948 h 1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1" h="133">
                    <a:moveTo>
                      <a:pt x="57" y="50"/>
                    </a:moveTo>
                    <a:cubicBezTo>
                      <a:pt x="57" y="50"/>
                      <a:pt x="57" y="50"/>
                      <a:pt x="57" y="50"/>
                    </a:cubicBezTo>
                    <a:cubicBezTo>
                      <a:pt x="35" y="56"/>
                      <a:pt x="16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79"/>
                      <a:pt x="9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4" y="133"/>
                      <a:pt x="131" y="127"/>
                      <a:pt x="131" y="119"/>
                    </a:cubicBezTo>
                    <a:cubicBezTo>
                      <a:pt x="131" y="119"/>
                      <a:pt x="131" y="119"/>
                      <a:pt x="131" y="118"/>
                    </a:cubicBezTo>
                    <a:cubicBezTo>
                      <a:pt x="131" y="118"/>
                      <a:pt x="131" y="118"/>
                      <a:pt x="131" y="118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27" y="100"/>
                      <a:pt x="123" y="98"/>
                      <a:pt x="120" y="97"/>
                    </a:cubicBezTo>
                    <a:cubicBezTo>
                      <a:pt x="100" y="88"/>
                      <a:pt x="78" y="72"/>
                      <a:pt x="57" y="50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165">
                <a:extLst>
                  <a:ext uri="{FF2B5EF4-FFF2-40B4-BE49-F238E27FC236}">
                    <a16:creationId xmlns:a16="http://schemas.microsoft.com/office/drawing/2014/main" id="{8333D04C-7F09-462C-A05B-DAA94866E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2093"/>
                <a:ext cx="185" cy="110"/>
              </a:xfrm>
              <a:custGeom>
                <a:avLst/>
                <a:gdLst>
                  <a:gd name="T0" fmla="*/ 175 w 74"/>
                  <a:gd name="T1" fmla="*/ 21 h 41"/>
                  <a:gd name="T2" fmla="*/ 238 w 74"/>
                  <a:gd name="T3" fmla="*/ 770 h 41"/>
                  <a:gd name="T4" fmla="*/ 908 w 74"/>
                  <a:gd name="T5" fmla="*/ 791 h 41"/>
                  <a:gd name="T6" fmla="*/ 938 w 74"/>
                  <a:gd name="T7" fmla="*/ 676 h 41"/>
                  <a:gd name="T8" fmla="*/ 938 w 74"/>
                  <a:gd name="T9" fmla="*/ 698 h 41"/>
                  <a:gd name="T10" fmla="*/ 1158 w 74"/>
                  <a:gd name="T11" fmla="*/ 0 h 41"/>
                  <a:gd name="T12" fmla="*/ 175 w 74"/>
                  <a:gd name="T13" fmla="*/ 2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1">
                    <a:moveTo>
                      <a:pt x="11" y="1"/>
                    </a:moveTo>
                    <a:cubicBezTo>
                      <a:pt x="1" y="7"/>
                      <a:pt x="0" y="37"/>
                      <a:pt x="15" y="40"/>
                    </a:cubicBezTo>
                    <a:cubicBezTo>
                      <a:pt x="22" y="41"/>
                      <a:pt x="42" y="41"/>
                      <a:pt x="58" y="41"/>
                    </a:cubicBezTo>
                    <a:cubicBezTo>
                      <a:pt x="58" y="39"/>
                      <a:pt x="59" y="37"/>
                      <a:pt x="60" y="35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6" y="24"/>
                      <a:pt x="70" y="12"/>
                      <a:pt x="74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Freeform 166">
                <a:extLst>
                  <a:ext uri="{FF2B5EF4-FFF2-40B4-BE49-F238E27FC236}">
                    <a16:creationId xmlns:a16="http://schemas.microsoft.com/office/drawing/2014/main" id="{BC974302-C3B2-411F-B555-AF25CF313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520"/>
                <a:ext cx="80" cy="3"/>
              </a:xfrm>
              <a:custGeom>
                <a:avLst/>
                <a:gdLst>
                  <a:gd name="T0" fmla="*/ 0 w 32"/>
                  <a:gd name="T1" fmla="*/ 0 h 1"/>
                  <a:gd name="T2" fmla="*/ 500 w 3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cubicBezTo>
                      <a:pt x="5" y="1"/>
                      <a:pt x="26" y="1"/>
                      <a:pt x="32" y="0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167">
                <a:extLst>
                  <a:ext uri="{FF2B5EF4-FFF2-40B4-BE49-F238E27FC236}">
                    <a16:creationId xmlns:a16="http://schemas.microsoft.com/office/drawing/2014/main" id="{7A2D873B-23AA-4D35-BEC3-50E76FD47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221"/>
                <a:ext cx="175" cy="120"/>
              </a:xfrm>
              <a:custGeom>
                <a:avLst/>
                <a:gdLst>
                  <a:gd name="T0" fmla="*/ 938 w 70"/>
                  <a:gd name="T1" fmla="*/ 853 h 45"/>
                  <a:gd name="T2" fmla="*/ 1095 w 70"/>
                  <a:gd name="T3" fmla="*/ 21 h 45"/>
                  <a:gd name="T4" fmla="*/ 238 w 70"/>
                  <a:gd name="T5" fmla="*/ 35 h 45"/>
                  <a:gd name="T6" fmla="*/ 300 w 70"/>
                  <a:gd name="T7" fmla="*/ 819 h 45"/>
                  <a:gd name="T8" fmla="*/ 938 w 70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45">
                    <a:moveTo>
                      <a:pt x="60" y="45"/>
                    </a:moveTo>
                    <a:cubicBezTo>
                      <a:pt x="63" y="27"/>
                      <a:pt x="66" y="12"/>
                      <a:pt x="70" y="1"/>
                    </a:cubicBezTo>
                    <a:cubicBezTo>
                      <a:pt x="50" y="0"/>
                      <a:pt x="23" y="1"/>
                      <a:pt x="15" y="2"/>
                    </a:cubicBezTo>
                    <a:cubicBezTo>
                      <a:pt x="7" y="3"/>
                      <a:pt x="0" y="39"/>
                      <a:pt x="19" y="43"/>
                    </a:cubicBezTo>
                    <a:cubicBezTo>
                      <a:pt x="29" y="45"/>
                      <a:pt x="45" y="45"/>
                      <a:pt x="60" y="4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168">
                <a:extLst>
                  <a:ext uri="{FF2B5EF4-FFF2-40B4-BE49-F238E27FC236}">
                    <a16:creationId xmlns:a16="http://schemas.microsoft.com/office/drawing/2014/main" id="{FEB7A149-60B4-4CAA-827D-A06A97DE0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1707"/>
                <a:ext cx="120" cy="64"/>
              </a:xfrm>
              <a:custGeom>
                <a:avLst/>
                <a:gdLst>
                  <a:gd name="T0" fmla="*/ 750 w 48"/>
                  <a:gd name="T1" fmla="*/ 0 h 24"/>
                  <a:gd name="T2" fmla="*/ 158 w 48"/>
                  <a:gd name="T3" fmla="*/ 77 h 24"/>
                  <a:gd name="T4" fmla="*/ 0 w 48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4">
                    <a:moveTo>
                      <a:pt x="48" y="0"/>
                    </a:moveTo>
                    <a:cubicBezTo>
                      <a:pt x="33" y="0"/>
                      <a:pt x="17" y="4"/>
                      <a:pt x="10" y="4"/>
                    </a:cubicBezTo>
                    <a:cubicBezTo>
                      <a:pt x="3" y="6"/>
                      <a:pt x="0" y="15"/>
                      <a:pt x="0" y="24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169">
                <a:extLst>
                  <a:ext uri="{FF2B5EF4-FFF2-40B4-BE49-F238E27FC236}">
                    <a16:creationId xmlns:a16="http://schemas.microsoft.com/office/drawing/2014/main" id="{2587120B-8EEB-47D7-8D07-693EF5895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" y="1592"/>
                <a:ext cx="153" cy="56"/>
              </a:xfrm>
              <a:custGeom>
                <a:avLst/>
                <a:gdLst>
                  <a:gd name="T0" fmla="*/ 963 w 61"/>
                  <a:gd name="T1" fmla="*/ 205 h 21"/>
                  <a:gd name="T2" fmla="*/ 251 w 61"/>
                  <a:gd name="T3" fmla="*/ 0 h 21"/>
                  <a:gd name="T4" fmla="*/ 0 w 61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1">
                    <a:moveTo>
                      <a:pt x="61" y="11"/>
                    </a:moveTo>
                    <a:cubicBezTo>
                      <a:pt x="41" y="7"/>
                      <a:pt x="23" y="3"/>
                      <a:pt x="16" y="0"/>
                    </a:cubicBezTo>
                    <a:cubicBezTo>
                      <a:pt x="7" y="1"/>
                      <a:pt x="1" y="11"/>
                      <a:pt x="0" y="21"/>
                    </a:cubicBezTo>
                  </a:path>
                </a:pathLst>
              </a:custGeom>
              <a:solidFill>
                <a:srgbClr val="EEB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Freeform 170">
                <a:extLst>
                  <a:ext uri="{FF2B5EF4-FFF2-40B4-BE49-F238E27FC236}">
                    <a16:creationId xmlns:a16="http://schemas.microsoft.com/office/drawing/2014/main" id="{FD0FFF9A-BF51-4D0F-B072-4185EC50B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Oval 171">
                <a:extLst>
                  <a:ext uri="{FF2B5EF4-FFF2-40B4-BE49-F238E27FC236}">
                    <a16:creationId xmlns:a16="http://schemas.microsoft.com/office/drawing/2014/main" id="{FA214A96-3B5B-4FAF-8363-AC04688A8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" y="1459"/>
                <a:ext cx="288" cy="72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43" name="Oval 172">
                <a:extLst>
                  <a:ext uri="{FF2B5EF4-FFF2-40B4-BE49-F238E27FC236}">
                    <a16:creationId xmlns:a16="http://schemas.microsoft.com/office/drawing/2014/main" id="{452A4511-7557-4CE6-948F-315CB12B1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" y="1477"/>
                <a:ext cx="188" cy="35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044" name="Freeform 173">
                <a:extLst>
                  <a:ext uri="{FF2B5EF4-FFF2-40B4-BE49-F238E27FC236}">
                    <a16:creationId xmlns:a16="http://schemas.microsoft.com/office/drawing/2014/main" id="{C06D524A-CB24-4418-A35F-4BDC0BFA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1477"/>
                <a:ext cx="188" cy="27"/>
              </a:xfrm>
              <a:custGeom>
                <a:avLst/>
                <a:gdLst>
                  <a:gd name="T0" fmla="*/ 95 w 75"/>
                  <a:gd name="T1" fmla="*/ 197 h 10"/>
                  <a:gd name="T2" fmla="*/ 597 w 75"/>
                  <a:gd name="T3" fmla="*/ 138 h 10"/>
                  <a:gd name="T4" fmla="*/ 1088 w 75"/>
                  <a:gd name="T5" fmla="*/ 197 h 10"/>
                  <a:gd name="T6" fmla="*/ 1181 w 75"/>
                  <a:gd name="T7" fmla="*/ 116 h 10"/>
                  <a:gd name="T8" fmla="*/ 597 w 75"/>
                  <a:gd name="T9" fmla="*/ 0 h 10"/>
                  <a:gd name="T10" fmla="*/ 0 w 75"/>
                  <a:gd name="T11" fmla="*/ 116 h 10"/>
                  <a:gd name="T12" fmla="*/ 95 w 75"/>
                  <a:gd name="T13" fmla="*/ 197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0">
                    <a:moveTo>
                      <a:pt x="6" y="10"/>
                    </a:moveTo>
                    <a:cubicBezTo>
                      <a:pt x="13" y="8"/>
                      <a:pt x="24" y="7"/>
                      <a:pt x="38" y="7"/>
                    </a:cubicBezTo>
                    <a:cubicBezTo>
                      <a:pt x="51" y="7"/>
                      <a:pt x="63" y="8"/>
                      <a:pt x="69" y="10"/>
                    </a:cubicBezTo>
                    <a:cubicBezTo>
                      <a:pt x="73" y="9"/>
                      <a:pt x="75" y="8"/>
                      <a:pt x="75" y="6"/>
                    </a:cubicBezTo>
                    <a:cubicBezTo>
                      <a:pt x="75" y="3"/>
                      <a:pt x="58" y="0"/>
                      <a:pt x="38" y="0"/>
                    </a:cubicBezTo>
                    <a:cubicBezTo>
                      <a:pt x="17" y="0"/>
                      <a:pt x="0" y="3"/>
                      <a:pt x="0" y="6"/>
                    </a:cubicBezTo>
                    <a:cubicBezTo>
                      <a:pt x="0" y="8"/>
                      <a:pt x="2" y="9"/>
                      <a:pt x="6" y="10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Freeform 174">
                <a:extLst>
                  <a:ext uri="{FF2B5EF4-FFF2-40B4-BE49-F238E27FC236}">
                    <a16:creationId xmlns:a16="http://schemas.microsoft.com/office/drawing/2014/main" id="{2FE3E8AA-FA3C-40F8-904C-DF64A1FF1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360"/>
                <a:ext cx="225" cy="504"/>
              </a:xfrm>
              <a:custGeom>
                <a:avLst/>
                <a:gdLst>
                  <a:gd name="T0" fmla="*/ 1375 w 90"/>
                  <a:gd name="T1" fmla="*/ 192 h 189"/>
                  <a:gd name="T2" fmla="*/ 1345 w 90"/>
                  <a:gd name="T3" fmla="*/ 205 h 189"/>
                  <a:gd name="T4" fmla="*/ 1208 w 90"/>
                  <a:gd name="T5" fmla="*/ 491 h 189"/>
                  <a:gd name="T6" fmla="*/ 63 w 90"/>
                  <a:gd name="T7" fmla="*/ 3584 h 189"/>
                  <a:gd name="T8" fmla="*/ 125 w 90"/>
                  <a:gd name="T9" fmla="*/ 2752 h 189"/>
                  <a:gd name="T10" fmla="*/ 658 w 90"/>
                  <a:gd name="T11" fmla="*/ 1229 h 189"/>
                  <a:gd name="T12" fmla="*/ 1283 w 90"/>
                  <a:gd name="T13" fmla="*/ 477 h 189"/>
                  <a:gd name="T14" fmla="*/ 1375 w 90"/>
                  <a:gd name="T15" fmla="*/ 192 h 1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189">
                    <a:moveTo>
                      <a:pt x="88" y="10"/>
                    </a:moveTo>
                    <a:cubicBezTo>
                      <a:pt x="90" y="0"/>
                      <a:pt x="90" y="2"/>
                      <a:pt x="86" y="11"/>
                    </a:cubicBezTo>
                    <a:cubicBezTo>
                      <a:pt x="84" y="16"/>
                      <a:pt x="81" y="21"/>
                      <a:pt x="77" y="26"/>
                    </a:cubicBezTo>
                    <a:cubicBezTo>
                      <a:pt x="64" y="38"/>
                      <a:pt x="0" y="68"/>
                      <a:pt x="4" y="189"/>
                    </a:cubicBezTo>
                    <a:cubicBezTo>
                      <a:pt x="5" y="175"/>
                      <a:pt x="6" y="159"/>
                      <a:pt x="8" y="145"/>
                    </a:cubicBezTo>
                    <a:cubicBezTo>
                      <a:pt x="14" y="110"/>
                      <a:pt x="28" y="82"/>
                      <a:pt x="42" y="65"/>
                    </a:cubicBezTo>
                    <a:cubicBezTo>
                      <a:pt x="62" y="42"/>
                      <a:pt x="76" y="35"/>
                      <a:pt x="82" y="25"/>
                    </a:cubicBezTo>
                    <a:cubicBezTo>
                      <a:pt x="84" y="21"/>
                      <a:pt x="87" y="15"/>
                      <a:pt x="88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175">
                <a:extLst>
                  <a:ext uri="{FF2B5EF4-FFF2-40B4-BE49-F238E27FC236}">
                    <a16:creationId xmlns:a16="http://schemas.microsoft.com/office/drawing/2014/main" id="{89AE162A-02CA-4D41-9E41-8E1CD119B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600"/>
                <a:ext cx="33" cy="459"/>
              </a:xfrm>
              <a:custGeom>
                <a:avLst/>
                <a:gdLst>
                  <a:gd name="T0" fmla="*/ 117 w 13"/>
                  <a:gd name="T1" fmla="*/ 0 h 172"/>
                  <a:gd name="T2" fmla="*/ 117 w 13"/>
                  <a:gd name="T3" fmla="*/ 2036 h 172"/>
                  <a:gd name="T4" fmla="*/ 0 w 13"/>
                  <a:gd name="T5" fmla="*/ 3269 h 172"/>
                  <a:gd name="T6" fmla="*/ 213 w 13"/>
                  <a:gd name="T7" fmla="*/ 1980 h 172"/>
                  <a:gd name="T8" fmla="*/ 117 w 13"/>
                  <a:gd name="T9" fmla="*/ 0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2">
                    <a:moveTo>
                      <a:pt x="7" y="0"/>
                    </a:moveTo>
                    <a:cubicBezTo>
                      <a:pt x="7" y="23"/>
                      <a:pt x="6" y="76"/>
                      <a:pt x="7" y="107"/>
                    </a:cubicBezTo>
                    <a:cubicBezTo>
                      <a:pt x="8" y="137"/>
                      <a:pt x="4" y="159"/>
                      <a:pt x="0" y="172"/>
                    </a:cubicBezTo>
                    <a:cubicBezTo>
                      <a:pt x="7" y="157"/>
                      <a:pt x="13" y="130"/>
                      <a:pt x="13" y="104"/>
                    </a:cubicBezTo>
                    <a:cubicBezTo>
                      <a:pt x="13" y="78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176">
                <a:extLst>
                  <a:ext uri="{FF2B5EF4-FFF2-40B4-BE49-F238E27FC236}">
                    <a16:creationId xmlns:a16="http://schemas.microsoft.com/office/drawing/2014/main" id="{3FD065C0-3407-4DB2-B44F-B0927222C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053"/>
                <a:ext cx="93" cy="48"/>
              </a:xfrm>
              <a:custGeom>
                <a:avLst/>
                <a:gdLst>
                  <a:gd name="T0" fmla="*/ 304 w 37"/>
                  <a:gd name="T1" fmla="*/ 171 h 18"/>
                  <a:gd name="T2" fmla="*/ 588 w 37"/>
                  <a:gd name="T3" fmla="*/ 0 h 18"/>
                  <a:gd name="T4" fmla="*/ 0 w 37"/>
                  <a:gd name="T5" fmla="*/ 341 h 18"/>
                  <a:gd name="T6" fmla="*/ 304 w 37"/>
                  <a:gd name="T7" fmla="*/ 17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8">
                    <a:moveTo>
                      <a:pt x="19" y="9"/>
                    </a:moveTo>
                    <a:cubicBezTo>
                      <a:pt x="27" y="5"/>
                      <a:pt x="35" y="1"/>
                      <a:pt x="37" y="0"/>
                    </a:cubicBezTo>
                    <a:cubicBezTo>
                      <a:pt x="32" y="1"/>
                      <a:pt x="7" y="12"/>
                      <a:pt x="0" y="18"/>
                    </a:cubicBezTo>
                    <a:cubicBezTo>
                      <a:pt x="4" y="16"/>
                      <a:pt x="12" y="12"/>
                      <a:pt x="1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177">
                <a:extLst>
                  <a:ext uri="{FF2B5EF4-FFF2-40B4-BE49-F238E27FC236}">
                    <a16:creationId xmlns:a16="http://schemas.microsoft.com/office/drawing/2014/main" id="{74E0EF3F-959D-4B61-999B-1D683E98B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87"/>
                <a:ext cx="77" cy="18"/>
              </a:xfrm>
              <a:custGeom>
                <a:avLst/>
                <a:gdLst>
                  <a:gd name="T0" fmla="*/ 0 w 31"/>
                  <a:gd name="T1" fmla="*/ 118 h 7"/>
                  <a:gd name="T2" fmla="*/ 400 w 31"/>
                  <a:gd name="T3" fmla="*/ 33 h 7"/>
                  <a:gd name="T4" fmla="*/ 474 w 31"/>
                  <a:gd name="T5" fmla="*/ 118 h 7"/>
                  <a:gd name="T6" fmla="*/ 291 w 31"/>
                  <a:gd name="T7" fmla="*/ 67 h 7"/>
                  <a:gd name="T8" fmla="*/ 0 w 31"/>
                  <a:gd name="T9" fmla="*/ 11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7">
                    <a:moveTo>
                      <a:pt x="0" y="7"/>
                    </a:moveTo>
                    <a:cubicBezTo>
                      <a:pt x="5" y="4"/>
                      <a:pt x="21" y="0"/>
                      <a:pt x="26" y="2"/>
                    </a:cubicBezTo>
                    <a:cubicBezTo>
                      <a:pt x="30" y="4"/>
                      <a:pt x="31" y="7"/>
                      <a:pt x="31" y="7"/>
                    </a:cubicBezTo>
                    <a:cubicBezTo>
                      <a:pt x="27" y="4"/>
                      <a:pt x="24" y="3"/>
                      <a:pt x="19" y="4"/>
                    </a:cubicBezTo>
                    <a:cubicBezTo>
                      <a:pt x="13" y="4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Freeform 178">
                <a:extLst>
                  <a:ext uri="{FF2B5EF4-FFF2-40B4-BE49-F238E27FC236}">
                    <a16:creationId xmlns:a16="http://schemas.microsoft.com/office/drawing/2014/main" id="{82573EE5-D498-4476-8ADE-8D8C4111D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2107"/>
                <a:ext cx="135" cy="37"/>
              </a:xfrm>
              <a:custGeom>
                <a:avLst/>
                <a:gdLst>
                  <a:gd name="T0" fmla="*/ 95 w 54"/>
                  <a:gd name="T1" fmla="*/ 90 h 14"/>
                  <a:gd name="T2" fmla="*/ 845 w 54"/>
                  <a:gd name="T3" fmla="*/ 0 h 14"/>
                  <a:gd name="T4" fmla="*/ 145 w 54"/>
                  <a:gd name="T5" fmla="*/ 0 h 14"/>
                  <a:gd name="T6" fmla="*/ 0 w 54"/>
                  <a:gd name="T7" fmla="*/ 259 h 14"/>
                  <a:gd name="T8" fmla="*/ 95 w 54"/>
                  <a:gd name="T9" fmla="*/ 9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4">
                    <a:moveTo>
                      <a:pt x="6" y="5"/>
                    </a:moveTo>
                    <a:cubicBezTo>
                      <a:pt x="9" y="2"/>
                      <a:pt x="46" y="1"/>
                      <a:pt x="54" y="0"/>
                    </a:cubicBezTo>
                    <a:cubicBezTo>
                      <a:pt x="54" y="0"/>
                      <a:pt x="17" y="0"/>
                      <a:pt x="9" y="0"/>
                    </a:cubicBezTo>
                    <a:cubicBezTo>
                      <a:pt x="1" y="1"/>
                      <a:pt x="1" y="8"/>
                      <a:pt x="0" y="14"/>
                    </a:cubicBezTo>
                    <a:cubicBezTo>
                      <a:pt x="1" y="11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179">
                <a:extLst>
                  <a:ext uri="{FF2B5EF4-FFF2-40B4-BE49-F238E27FC236}">
                    <a16:creationId xmlns:a16="http://schemas.microsoft.com/office/drawing/2014/main" id="{90030957-B03C-4D9E-BEBA-19EAB2EE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592"/>
                <a:ext cx="80" cy="35"/>
              </a:xfrm>
              <a:custGeom>
                <a:avLst/>
                <a:gdLst>
                  <a:gd name="T0" fmla="*/ 113 w 32"/>
                  <a:gd name="T1" fmla="*/ 116 h 13"/>
                  <a:gd name="T2" fmla="*/ 500 w 32"/>
                  <a:gd name="T3" fmla="*/ 159 h 13"/>
                  <a:gd name="T4" fmla="*/ 188 w 32"/>
                  <a:gd name="T5" fmla="*/ 35 h 13"/>
                  <a:gd name="T6" fmla="*/ 0 w 32"/>
                  <a:gd name="T7" fmla="*/ 253 h 13"/>
                  <a:gd name="T8" fmla="*/ 113 w 32"/>
                  <a:gd name="T9" fmla="*/ 1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3">
                    <a:moveTo>
                      <a:pt x="7" y="6"/>
                    </a:moveTo>
                    <a:cubicBezTo>
                      <a:pt x="11" y="4"/>
                      <a:pt x="25" y="7"/>
                      <a:pt x="32" y="8"/>
                    </a:cubicBezTo>
                    <a:cubicBezTo>
                      <a:pt x="32" y="8"/>
                      <a:pt x="19" y="4"/>
                      <a:pt x="12" y="2"/>
                    </a:cubicBezTo>
                    <a:cubicBezTo>
                      <a:pt x="4" y="0"/>
                      <a:pt x="2" y="8"/>
                      <a:pt x="0" y="13"/>
                    </a:cubicBezTo>
                    <a:cubicBezTo>
                      <a:pt x="2" y="10"/>
                      <a:pt x="6" y="7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180">
                <a:extLst>
                  <a:ext uri="{FF2B5EF4-FFF2-40B4-BE49-F238E27FC236}">
                    <a16:creationId xmlns:a16="http://schemas.microsoft.com/office/drawing/2014/main" id="{005EEBE4-4714-4153-8793-2396DB080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1715"/>
                <a:ext cx="100" cy="37"/>
              </a:xfrm>
              <a:custGeom>
                <a:avLst/>
                <a:gdLst>
                  <a:gd name="T0" fmla="*/ 95 w 40"/>
                  <a:gd name="T1" fmla="*/ 90 h 14"/>
                  <a:gd name="T2" fmla="*/ 625 w 40"/>
                  <a:gd name="T3" fmla="*/ 0 h 14"/>
                  <a:gd name="T4" fmla="*/ 145 w 40"/>
                  <a:gd name="T5" fmla="*/ 0 h 14"/>
                  <a:gd name="T6" fmla="*/ 0 w 40"/>
                  <a:gd name="T7" fmla="*/ 259 h 14"/>
                  <a:gd name="T8" fmla="*/ 95 w 40"/>
                  <a:gd name="T9" fmla="*/ 9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6" y="5"/>
                    </a:moveTo>
                    <a:cubicBezTo>
                      <a:pt x="9" y="2"/>
                      <a:pt x="33" y="1"/>
                      <a:pt x="40" y="0"/>
                    </a:cubicBezTo>
                    <a:cubicBezTo>
                      <a:pt x="40" y="0"/>
                      <a:pt x="16" y="0"/>
                      <a:pt x="9" y="0"/>
                    </a:cubicBezTo>
                    <a:cubicBezTo>
                      <a:pt x="1" y="0"/>
                      <a:pt x="1" y="8"/>
                      <a:pt x="0" y="14"/>
                    </a:cubicBezTo>
                    <a:cubicBezTo>
                      <a:pt x="1" y="10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181">
                <a:extLst>
                  <a:ext uri="{FF2B5EF4-FFF2-40B4-BE49-F238E27FC236}">
                    <a16:creationId xmlns:a16="http://schemas.microsoft.com/office/drawing/2014/main" id="{C89EF9DA-B125-40CD-94BA-23C658ED3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" y="2235"/>
                <a:ext cx="132" cy="37"/>
              </a:xfrm>
              <a:custGeom>
                <a:avLst/>
                <a:gdLst>
                  <a:gd name="T0" fmla="*/ 75 w 53"/>
                  <a:gd name="T1" fmla="*/ 90 h 14"/>
                  <a:gd name="T2" fmla="*/ 819 w 53"/>
                  <a:gd name="T3" fmla="*/ 21 h 14"/>
                  <a:gd name="T4" fmla="*/ 125 w 53"/>
                  <a:gd name="T5" fmla="*/ 21 h 14"/>
                  <a:gd name="T6" fmla="*/ 0 w 53"/>
                  <a:gd name="T7" fmla="*/ 259 h 14"/>
                  <a:gd name="T8" fmla="*/ 75 w 53"/>
                  <a:gd name="T9" fmla="*/ 9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4">
                    <a:moveTo>
                      <a:pt x="5" y="5"/>
                    </a:moveTo>
                    <a:cubicBezTo>
                      <a:pt x="9" y="2"/>
                      <a:pt x="46" y="1"/>
                      <a:pt x="53" y="1"/>
                    </a:cubicBezTo>
                    <a:cubicBezTo>
                      <a:pt x="53" y="1"/>
                      <a:pt x="16" y="0"/>
                      <a:pt x="8" y="1"/>
                    </a:cubicBezTo>
                    <a:cubicBezTo>
                      <a:pt x="0" y="1"/>
                      <a:pt x="0" y="8"/>
                      <a:pt x="0" y="14"/>
                    </a:cubicBezTo>
                    <a:cubicBezTo>
                      <a:pt x="1" y="11"/>
                      <a:pt x="4" y="7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Freeform 182">
                <a:extLst>
                  <a:ext uri="{FF2B5EF4-FFF2-40B4-BE49-F238E27FC236}">
                    <a16:creationId xmlns:a16="http://schemas.microsoft.com/office/drawing/2014/main" id="{E60927D5-27C7-493A-9DB4-283EFFBB0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1613"/>
                <a:ext cx="147" cy="216"/>
              </a:xfrm>
              <a:custGeom>
                <a:avLst/>
                <a:gdLst>
                  <a:gd name="T0" fmla="*/ 695 w 59"/>
                  <a:gd name="T1" fmla="*/ 0 h 81"/>
                  <a:gd name="T2" fmla="*/ 603 w 59"/>
                  <a:gd name="T3" fmla="*/ 853 h 81"/>
                  <a:gd name="T4" fmla="*/ 0 w 59"/>
                  <a:gd name="T5" fmla="*/ 1309 h 81"/>
                  <a:gd name="T6" fmla="*/ 870 w 59"/>
                  <a:gd name="T7" fmla="*/ 1288 h 81"/>
                  <a:gd name="T8" fmla="*/ 870 w 59"/>
                  <a:gd name="T9" fmla="*/ 533 h 81"/>
                  <a:gd name="T10" fmla="*/ 820 w 59"/>
                  <a:gd name="T11" fmla="*/ 56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81">
                    <a:moveTo>
                      <a:pt x="45" y="0"/>
                    </a:moveTo>
                    <a:cubicBezTo>
                      <a:pt x="49" y="12"/>
                      <a:pt x="46" y="34"/>
                      <a:pt x="39" y="45"/>
                    </a:cubicBezTo>
                    <a:cubicBezTo>
                      <a:pt x="30" y="59"/>
                      <a:pt x="12" y="62"/>
                      <a:pt x="0" y="69"/>
                    </a:cubicBezTo>
                    <a:cubicBezTo>
                      <a:pt x="10" y="73"/>
                      <a:pt x="53" y="81"/>
                      <a:pt x="56" y="68"/>
                    </a:cubicBezTo>
                    <a:cubicBezTo>
                      <a:pt x="59" y="60"/>
                      <a:pt x="56" y="36"/>
                      <a:pt x="56" y="28"/>
                    </a:cubicBezTo>
                    <a:cubicBezTo>
                      <a:pt x="56" y="21"/>
                      <a:pt x="56" y="7"/>
                      <a:pt x="53" y="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183">
                <a:extLst>
                  <a:ext uri="{FF2B5EF4-FFF2-40B4-BE49-F238E27FC236}">
                    <a16:creationId xmlns:a16="http://schemas.microsoft.com/office/drawing/2014/main" id="{4AF5112A-9C3F-47E9-BDFC-95DCEB345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2104"/>
                <a:ext cx="157" cy="96"/>
              </a:xfrm>
              <a:custGeom>
                <a:avLst/>
                <a:gdLst>
                  <a:gd name="T0" fmla="*/ 137 w 63"/>
                  <a:gd name="T1" fmla="*/ 661 h 36"/>
                  <a:gd name="T2" fmla="*/ 466 w 63"/>
                  <a:gd name="T3" fmla="*/ 648 h 36"/>
                  <a:gd name="T4" fmla="*/ 728 w 63"/>
                  <a:gd name="T5" fmla="*/ 661 h 36"/>
                  <a:gd name="T6" fmla="*/ 974 w 63"/>
                  <a:gd name="T7" fmla="*/ 0 h 36"/>
                  <a:gd name="T8" fmla="*/ 787 w 63"/>
                  <a:gd name="T9" fmla="*/ 307 h 36"/>
                  <a:gd name="T10" fmla="*/ 496 w 63"/>
                  <a:gd name="T11" fmla="*/ 512 h 36"/>
                  <a:gd name="T12" fmla="*/ 0 w 63"/>
                  <a:gd name="T13" fmla="*/ 533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9" y="35"/>
                    </a:moveTo>
                    <a:cubicBezTo>
                      <a:pt x="16" y="35"/>
                      <a:pt x="23" y="34"/>
                      <a:pt x="30" y="34"/>
                    </a:cubicBezTo>
                    <a:cubicBezTo>
                      <a:pt x="35" y="34"/>
                      <a:pt x="42" y="36"/>
                      <a:pt x="47" y="35"/>
                    </a:cubicBezTo>
                    <a:cubicBezTo>
                      <a:pt x="56" y="33"/>
                      <a:pt x="62" y="8"/>
                      <a:pt x="63" y="0"/>
                    </a:cubicBezTo>
                    <a:cubicBezTo>
                      <a:pt x="58" y="1"/>
                      <a:pt x="54" y="12"/>
                      <a:pt x="51" y="16"/>
                    </a:cubicBezTo>
                    <a:cubicBezTo>
                      <a:pt x="45" y="23"/>
                      <a:pt x="41" y="26"/>
                      <a:pt x="32" y="27"/>
                    </a:cubicBezTo>
                    <a:cubicBezTo>
                      <a:pt x="22" y="28"/>
                      <a:pt x="9" y="33"/>
                      <a:pt x="0" y="28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184">
                <a:extLst>
                  <a:ext uri="{FF2B5EF4-FFF2-40B4-BE49-F238E27FC236}">
                    <a16:creationId xmlns:a16="http://schemas.microsoft.com/office/drawing/2014/main" id="{13097513-6BBD-4011-82F1-F4A9B85F7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240"/>
                <a:ext cx="142" cy="104"/>
              </a:xfrm>
              <a:custGeom>
                <a:avLst/>
                <a:gdLst>
                  <a:gd name="T0" fmla="*/ 30 w 57"/>
                  <a:gd name="T1" fmla="*/ 605 h 39"/>
                  <a:gd name="T2" fmla="*/ 341 w 57"/>
                  <a:gd name="T3" fmla="*/ 704 h 39"/>
                  <a:gd name="T4" fmla="*/ 665 w 57"/>
                  <a:gd name="T5" fmla="*/ 704 h 39"/>
                  <a:gd name="T6" fmla="*/ 787 w 57"/>
                  <a:gd name="T7" fmla="*/ 419 h 39"/>
                  <a:gd name="T8" fmla="*/ 869 w 57"/>
                  <a:gd name="T9" fmla="*/ 0 h 39"/>
                  <a:gd name="T10" fmla="*/ 496 w 57"/>
                  <a:gd name="T11" fmla="*/ 491 h 39"/>
                  <a:gd name="T12" fmla="*/ 0 w 57"/>
                  <a:gd name="T13" fmla="*/ 45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9">
                    <a:moveTo>
                      <a:pt x="2" y="32"/>
                    </a:moveTo>
                    <a:cubicBezTo>
                      <a:pt x="4" y="37"/>
                      <a:pt x="18" y="36"/>
                      <a:pt x="22" y="37"/>
                    </a:cubicBezTo>
                    <a:cubicBezTo>
                      <a:pt x="29" y="38"/>
                      <a:pt x="37" y="39"/>
                      <a:pt x="43" y="37"/>
                    </a:cubicBezTo>
                    <a:cubicBezTo>
                      <a:pt x="50" y="35"/>
                      <a:pt x="49" y="29"/>
                      <a:pt x="51" y="22"/>
                    </a:cubicBezTo>
                    <a:cubicBezTo>
                      <a:pt x="53" y="16"/>
                      <a:pt x="57" y="7"/>
                      <a:pt x="56" y="0"/>
                    </a:cubicBezTo>
                    <a:cubicBezTo>
                      <a:pt x="46" y="7"/>
                      <a:pt x="47" y="23"/>
                      <a:pt x="32" y="26"/>
                    </a:cubicBezTo>
                    <a:cubicBezTo>
                      <a:pt x="26" y="27"/>
                      <a:pt x="2" y="33"/>
                      <a:pt x="0" y="24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185">
                <a:extLst>
                  <a:ext uri="{FF2B5EF4-FFF2-40B4-BE49-F238E27FC236}">
                    <a16:creationId xmlns:a16="http://schemas.microsoft.com/office/drawing/2014/main" id="{48F60522-C461-4217-AEB8-9621FE9A6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064"/>
                <a:ext cx="125" cy="91"/>
              </a:xfrm>
              <a:custGeom>
                <a:avLst/>
                <a:gdLst>
                  <a:gd name="T0" fmla="*/ 0 w 50"/>
                  <a:gd name="T1" fmla="*/ 343 h 34"/>
                  <a:gd name="T2" fmla="*/ 208 w 50"/>
                  <a:gd name="T3" fmla="*/ 388 h 34"/>
                  <a:gd name="T4" fmla="*/ 425 w 50"/>
                  <a:gd name="T5" fmla="*/ 401 h 34"/>
                  <a:gd name="T6" fmla="*/ 658 w 50"/>
                  <a:gd name="T7" fmla="*/ 0 h 34"/>
                  <a:gd name="T8" fmla="*/ 408 w 50"/>
                  <a:gd name="T9" fmla="*/ 653 h 34"/>
                  <a:gd name="T10" fmla="*/ 188 w 50"/>
                  <a:gd name="T11" fmla="*/ 423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0" y="18"/>
                    </a:moveTo>
                    <a:cubicBezTo>
                      <a:pt x="5" y="16"/>
                      <a:pt x="8" y="20"/>
                      <a:pt x="13" y="20"/>
                    </a:cubicBezTo>
                    <a:cubicBezTo>
                      <a:pt x="20" y="21"/>
                      <a:pt x="21" y="24"/>
                      <a:pt x="27" y="21"/>
                    </a:cubicBezTo>
                    <a:cubicBezTo>
                      <a:pt x="38" y="15"/>
                      <a:pt x="40" y="12"/>
                      <a:pt x="42" y="0"/>
                    </a:cubicBezTo>
                    <a:cubicBezTo>
                      <a:pt x="50" y="17"/>
                      <a:pt x="35" y="20"/>
                      <a:pt x="26" y="34"/>
                    </a:cubicBezTo>
                    <a:cubicBezTo>
                      <a:pt x="22" y="31"/>
                      <a:pt x="16" y="26"/>
                      <a:pt x="12" y="22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Freeform 186">
                <a:extLst>
                  <a:ext uri="{FF2B5EF4-FFF2-40B4-BE49-F238E27FC236}">
                    <a16:creationId xmlns:a16="http://schemas.microsoft.com/office/drawing/2014/main" id="{DC1D554B-68F0-41D3-BCF2-AF5062FF7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213"/>
                <a:ext cx="102" cy="150"/>
              </a:xfrm>
              <a:custGeom>
                <a:avLst/>
                <a:gdLst>
                  <a:gd name="T0" fmla="*/ 92 w 41"/>
                  <a:gd name="T1" fmla="*/ 346 h 56"/>
                  <a:gd name="T2" fmla="*/ 167 w 41"/>
                  <a:gd name="T3" fmla="*/ 1077 h 56"/>
                  <a:gd name="T4" fmla="*/ 403 w 41"/>
                  <a:gd name="T5" fmla="*/ 458 h 56"/>
                  <a:gd name="T6" fmla="*/ 537 w 41"/>
                  <a:gd name="T7" fmla="*/ 0 h 56"/>
                  <a:gd name="T8" fmla="*/ 321 w 41"/>
                  <a:gd name="T9" fmla="*/ 287 h 56"/>
                  <a:gd name="T10" fmla="*/ 0 w 41"/>
                  <a:gd name="T11" fmla="*/ 9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6">
                    <a:moveTo>
                      <a:pt x="6" y="18"/>
                    </a:moveTo>
                    <a:cubicBezTo>
                      <a:pt x="7" y="31"/>
                      <a:pt x="10" y="43"/>
                      <a:pt x="11" y="56"/>
                    </a:cubicBezTo>
                    <a:cubicBezTo>
                      <a:pt x="14" y="45"/>
                      <a:pt x="18" y="34"/>
                      <a:pt x="26" y="24"/>
                    </a:cubicBezTo>
                    <a:cubicBezTo>
                      <a:pt x="32" y="16"/>
                      <a:pt x="41" y="13"/>
                      <a:pt x="35" y="0"/>
                    </a:cubicBezTo>
                    <a:cubicBezTo>
                      <a:pt x="38" y="10"/>
                      <a:pt x="30" y="15"/>
                      <a:pt x="21" y="15"/>
                    </a:cubicBezTo>
                    <a:cubicBezTo>
                      <a:pt x="10" y="16"/>
                      <a:pt x="10" y="7"/>
                      <a:pt x="0" y="5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187">
                <a:extLst>
                  <a:ext uri="{FF2B5EF4-FFF2-40B4-BE49-F238E27FC236}">
                    <a16:creationId xmlns:a16="http://schemas.microsoft.com/office/drawing/2014/main" id="{3C06FD50-406B-4859-80FC-FFCEFD0DE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459"/>
                <a:ext cx="445" cy="192"/>
              </a:xfrm>
              <a:custGeom>
                <a:avLst/>
                <a:gdLst>
                  <a:gd name="T0" fmla="*/ 520 w 178"/>
                  <a:gd name="T1" fmla="*/ 1101 h 72"/>
                  <a:gd name="T2" fmla="*/ 833 w 178"/>
                  <a:gd name="T3" fmla="*/ 1216 h 72"/>
                  <a:gd name="T4" fmla="*/ 1270 w 178"/>
                  <a:gd name="T5" fmla="*/ 1251 h 72"/>
                  <a:gd name="T6" fmla="*/ 2158 w 178"/>
                  <a:gd name="T7" fmla="*/ 1229 h 72"/>
                  <a:gd name="T8" fmla="*/ 2613 w 178"/>
                  <a:gd name="T9" fmla="*/ 1229 h 72"/>
                  <a:gd name="T10" fmla="*/ 2708 w 178"/>
                  <a:gd name="T11" fmla="*/ 909 h 72"/>
                  <a:gd name="T12" fmla="*/ 2220 w 178"/>
                  <a:gd name="T13" fmla="*/ 0 h 72"/>
                  <a:gd name="T14" fmla="*/ 2250 w 178"/>
                  <a:gd name="T15" fmla="*/ 875 h 72"/>
                  <a:gd name="T16" fmla="*/ 1408 w 178"/>
                  <a:gd name="T17" fmla="*/ 853 h 72"/>
                  <a:gd name="T18" fmla="*/ 550 w 178"/>
                  <a:gd name="T19" fmla="*/ 819 h 72"/>
                  <a:gd name="T20" fmla="*/ 0 w 178"/>
                  <a:gd name="T21" fmla="*/ 1365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8" h="72">
                    <a:moveTo>
                      <a:pt x="33" y="58"/>
                    </a:moveTo>
                    <a:cubicBezTo>
                      <a:pt x="45" y="58"/>
                      <a:pt x="44" y="60"/>
                      <a:pt x="53" y="64"/>
                    </a:cubicBezTo>
                    <a:cubicBezTo>
                      <a:pt x="62" y="69"/>
                      <a:pt x="72" y="66"/>
                      <a:pt x="81" y="66"/>
                    </a:cubicBezTo>
                    <a:cubicBezTo>
                      <a:pt x="100" y="65"/>
                      <a:pt x="119" y="65"/>
                      <a:pt x="138" y="65"/>
                    </a:cubicBezTo>
                    <a:cubicBezTo>
                      <a:pt x="148" y="65"/>
                      <a:pt x="157" y="66"/>
                      <a:pt x="167" y="65"/>
                    </a:cubicBezTo>
                    <a:cubicBezTo>
                      <a:pt x="178" y="64"/>
                      <a:pt x="176" y="58"/>
                      <a:pt x="173" y="48"/>
                    </a:cubicBezTo>
                    <a:cubicBezTo>
                      <a:pt x="167" y="34"/>
                      <a:pt x="155" y="10"/>
                      <a:pt x="142" y="0"/>
                    </a:cubicBezTo>
                    <a:cubicBezTo>
                      <a:pt x="144" y="16"/>
                      <a:pt x="167" y="33"/>
                      <a:pt x="144" y="46"/>
                    </a:cubicBezTo>
                    <a:cubicBezTo>
                      <a:pt x="128" y="56"/>
                      <a:pt x="108" y="49"/>
                      <a:pt x="90" y="45"/>
                    </a:cubicBezTo>
                    <a:cubicBezTo>
                      <a:pt x="73" y="41"/>
                      <a:pt x="52" y="36"/>
                      <a:pt x="35" y="43"/>
                    </a:cubicBezTo>
                    <a:cubicBezTo>
                      <a:pt x="23" y="47"/>
                      <a:pt x="2" y="57"/>
                      <a:pt x="0" y="72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188">
                <a:extLst>
                  <a:ext uri="{FF2B5EF4-FFF2-40B4-BE49-F238E27FC236}">
                    <a16:creationId xmlns:a16="http://schemas.microsoft.com/office/drawing/2014/main" id="{89197902-18B7-453E-8B61-3D2FC815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1237"/>
                <a:ext cx="88" cy="96"/>
              </a:xfrm>
              <a:custGeom>
                <a:avLst/>
                <a:gdLst>
                  <a:gd name="T0" fmla="*/ 410 w 35"/>
                  <a:gd name="T1" fmla="*/ 35 h 36"/>
                  <a:gd name="T2" fmla="*/ 463 w 35"/>
                  <a:gd name="T3" fmla="*/ 547 h 36"/>
                  <a:gd name="T4" fmla="*/ 304 w 35"/>
                  <a:gd name="T5" fmla="*/ 627 h 36"/>
                  <a:gd name="T6" fmla="*/ 0 w 35"/>
                  <a:gd name="T7" fmla="*/ 605 h 36"/>
                  <a:gd name="T8" fmla="*/ 347 w 35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26" y="2"/>
                    </a:moveTo>
                    <a:cubicBezTo>
                      <a:pt x="35" y="7"/>
                      <a:pt x="33" y="21"/>
                      <a:pt x="29" y="29"/>
                    </a:cubicBezTo>
                    <a:cubicBezTo>
                      <a:pt x="26" y="36"/>
                      <a:pt x="27" y="34"/>
                      <a:pt x="19" y="33"/>
                    </a:cubicBezTo>
                    <a:cubicBezTo>
                      <a:pt x="12" y="31"/>
                      <a:pt x="7" y="32"/>
                      <a:pt x="0" y="32"/>
                    </a:cubicBezTo>
                    <a:cubicBezTo>
                      <a:pt x="11" y="24"/>
                      <a:pt x="29" y="18"/>
                      <a:pt x="22" y="0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189">
                <a:extLst>
                  <a:ext uri="{FF2B5EF4-FFF2-40B4-BE49-F238E27FC236}">
                    <a16:creationId xmlns:a16="http://schemas.microsoft.com/office/drawing/2014/main" id="{3CF0982A-8DAE-4794-9ED4-A0B06E3A2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1211"/>
                <a:ext cx="50" cy="101"/>
              </a:xfrm>
              <a:custGeom>
                <a:avLst/>
                <a:gdLst>
                  <a:gd name="T0" fmla="*/ 0 w 20"/>
                  <a:gd name="T1" fmla="*/ 56 h 38"/>
                  <a:gd name="T2" fmla="*/ 0 w 20"/>
                  <a:gd name="T3" fmla="*/ 712 h 38"/>
                  <a:gd name="T4" fmla="*/ 20 w 20"/>
                  <a:gd name="T5" fmla="*/ 2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8">
                    <a:moveTo>
                      <a:pt x="0" y="3"/>
                    </a:moveTo>
                    <a:cubicBezTo>
                      <a:pt x="20" y="0"/>
                      <a:pt x="19" y="36"/>
                      <a:pt x="0" y="38"/>
                    </a:cubicBezTo>
                    <a:cubicBezTo>
                      <a:pt x="10" y="23"/>
                      <a:pt x="4" y="17"/>
                      <a:pt x="1" y="1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Freeform 190">
                <a:extLst>
                  <a:ext uri="{FF2B5EF4-FFF2-40B4-BE49-F238E27FC236}">
                    <a16:creationId xmlns:a16="http://schemas.microsoft.com/office/drawing/2014/main" id="{23E2645B-88B8-44AB-A509-7C4412630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248"/>
                <a:ext cx="67" cy="88"/>
              </a:xfrm>
              <a:custGeom>
                <a:avLst/>
                <a:gdLst>
                  <a:gd name="T0" fmla="*/ 62 w 27"/>
                  <a:gd name="T1" fmla="*/ 77 h 33"/>
                  <a:gd name="T2" fmla="*/ 412 w 27"/>
                  <a:gd name="T3" fmla="*/ 589 h 33"/>
                  <a:gd name="T4" fmla="*/ 166 w 27"/>
                  <a:gd name="T5" fmla="*/ 568 h 33"/>
                  <a:gd name="T6" fmla="*/ 0 w 27"/>
                  <a:gd name="T7" fmla="*/ 7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3">
                    <a:moveTo>
                      <a:pt x="4" y="4"/>
                    </a:moveTo>
                    <a:cubicBezTo>
                      <a:pt x="18" y="0"/>
                      <a:pt x="15" y="26"/>
                      <a:pt x="27" y="31"/>
                    </a:cubicBezTo>
                    <a:cubicBezTo>
                      <a:pt x="22" y="33"/>
                      <a:pt x="15" y="30"/>
                      <a:pt x="11" y="30"/>
                    </a:cubicBezTo>
                    <a:cubicBezTo>
                      <a:pt x="9" y="17"/>
                      <a:pt x="12" y="12"/>
                      <a:pt x="0" y="4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191">
                <a:extLst>
                  <a:ext uri="{FF2B5EF4-FFF2-40B4-BE49-F238E27FC236}">
                    <a16:creationId xmlns:a16="http://schemas.microsoft.com/office/drawing/2014/main" id="{CE55F5DC-338F-4B42-AE4B-9229DDD9F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803"/>
                <a:ext cx="50" cy="24"/>
              </a:xfrm>
              <a:custGeom>
                <a:avLst/>
                <a:gdLst>
                  <a:gd name="T0" fmla="*/ 270 w 20"/>
                  <a:gd name="T1" fmla="*/ 0 h 9"/>
                  <a:gd name="T2" fmla="*/ 313 w 20"/>
                  <a:gd name="T3" fmla="*/ 56 h 9"/>
                  <a:gd name="T4" fmla="*/ 238 w 20"/>
                  <a:gd name="T5" fmla="*/ 35 h 9"/>
                  <a:gd name="T6" fmla="*/ 283 w 20"/>
                  <a:gd name="T7" fmla="*/ 115 h 9"/>
                  <a:gd name="T8" fmla="*/ 188 w 20"/>
                  <a:gd name="T9" fmla="*/ 115 h 9"/>
                  <a:gd name="T10" fmla="*/ 238 w 20"/>
                  <a:gd name="T11" fmla="*/ 171 h 9"/>
                  <a:gd name="T12" fmla="*/ 0 w 20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7" y="0"/>
                    </a:moveTo>
                    <a:cubicBezTo>
                      <a:pt x="18" y="1"/>
                      <a:pt x="19" y="2"/>
                      <a:pt x="20" y="3"/>
                    </a:cubicBezTo>
                    <a:cubicBezTo>
                      <a:pt x="18" y="2"/>
                      <a:pt x="16" y="2"/>
                      <a:pt x="15" y="2"/>
                    </a:cubicBezTo>
                    <a:cubicBezTo>
                      <a:pt x="14" y="4"/>
                      <a:pt x="16" y="6"/>
                      <a:pt x="18" y="6"/>
                    </a:cubicBezTo>
                    <a:cubicBezTo>
                      <a:pt x="16" y="5"/>
                      <a:pt x="14" y="5"/>
                      <a:pt x="12" y="6"/>
                    </a:cubicBezTo>
                    <a:cubicBezTo>
                      <a:pt x="13" y="7"/>
                      <a:pt x="14" y="8"/>
                      <a:pt x="15" y="9"/>
                    </a:cubicBezTo>
                    <a:cubicBezTo>
                      <a:pt x="11" y="8"/>
                      <a:pt x="3" y="9"/>
                      <a:pt x="0" y="6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192">
                <a:extLst>
                  <a:ext uri="{FF2B5EF4-FFF2-40B4-BE49-F238E27FC236}">
                    <a16:creationId xmlns:a16="http://schemas.microsoft.com/office/drawing/2014/main" id="{0716339E-8AE9-494E-85FA-E97EE01E1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909"/>
                <a:ext cx="70" cy="62"/>
              </a:xfrm>
              <a:custGeom>
                <a:avLst/>
                <a:gdLst>
                  <a:gd name="T0" fmla="*/ 345 w 28"/>
                  <a:gd name="T1" fmla="*/ 0 h 23"/>
                  <a:gd name="T2" fmla="*/ 438 w 28"/>
                  <a:gd name="T3" fmla="*/ 59 h 23"/>
                  <a:gd name="T4" fmla="*/ 300 w 28"/>
                  <a:gd name="T5" fmla="*/ 116 h 23"/>
                  <a:gd name="T6" fmla="*/ 395 w 28"/>
                  <a:gd name="T7" fmla="*/ 159 h 23"/>
                  <a:gd name="T8" fmla="*/ 375 w 28"/>
                  <a:gd name="T9" fmla="*/ 313 h 23"/>
                  <a:gd name="T10" fmla="*/ 345 w 28"/>
                  <a:gd name="T11" fmla="*/ 429 h 23"/>
                  <a:gd name="T12" fmla="*/ 313 w 28"/>
                  <a:gd name="T13" fmla="*/ 450 h 23"/>
                  <a:gd name="T14" fmla="*/ 145 w 28"/>
                  <a:gd name="T15" fmla="*/ 81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22" y="0"/>
                    </a:moveTo>
                    <a:cubicBezTo>
                      <a:pt x="24" y="2"/>
                      <a:pt x="26" y="2"/>
                      <a:pt x="28" y="3"/>
                    </a:cubicBezTo>
                    <a:cubicBezTo>
                      <a:pt x="25" y="3"/>
                      <a:pt x="19" y="2"/>
                      <a:pt x="19" y="6"/>
                    </a:cubicBezTo>
                    <a:cubicBezTo>
                      <a:pt x="20" y="7"/>
                      <a:pt x="23" y="8"/>
                      <a:pt x="25" y="8"/>
                    </a:cubicBezTo>
                    <a:cubicBezTo>
                      <a:pt x="17" y="8"/>
                      <a:pt x="17" y="17"/>
                      <a:pt x="24" y="16"/>
                    </a:cubicBezTo>
                    <a:cubicBezTo>
                      <a:pt x="20" y="15"/>
                      <a:pt x="18" y="21"/>
                      <a:pt x="22" y="22"/>
                    </a:cubicBezTo>
                    <a:cubicBezTo>
                      <a:pt x="22" y="22"/>
                      <a:pt x="21" y="23"/>
                      <a:pt x="20" y="23"/>
                    </a:cubicBezTo>
                    <a:cubicBezTo>
                      <a:pt x="16" y="20"/>
                      <a:pt x="0" y="11"/>
                      <a:pt x="9" y="4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193">
                <a:extLst>
                  <a:ext uri="{FF2B5EF4-FFF2-40B4-BE49-F238E27FC236}">
                    <a16:creationId xmlns:a16="http://schemas.microsoft.com/office/drawing/2014/main" id="{1BD40DEE-FA78-4C91-9550-9E1C80030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3021"/>
                <a:ext cx="37" cy="27"/>
              </a:xfrm>
              <a:custGeom>
                <a:avLst/>
                <a:gdLst>
                  <a:gd name="T0" fmla="*/ 74 w 15"/>
                  <a:gd name="T1" fmla="*/ 0 h 10"/>
                  <a:gd name="T2" fmla="*/ 224 w 15"/>
                  <a:gd name="T3" fmla="*/ 81 h 10"/>
                  <a:gd name="T4" fmla="*/ 195 w 15"/>
                  <a:gd name="T5" fmla="*/ 159 h 10"/>
                  <a:gd name="T6" fmla="*/ 121 w 15"/>
                  <a:gd name="T7" fmla="*/ 197 h 10"/>
                  <a:gd name="T8" fmla="*/ 0 w 15"/>
                  <a:gd name="T9" fmla="*/ 1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5" y="0"/>
                    </a:moveTo>
                    <a:cubicBezTo>
                      <a:pt x="8" y="2"/>
                      <a:pt x="12" y="3"/>
                      <a:pt x="15" y="4"/>
                    </a:cubicBezTo>
                    <a:cubicBezTo>
                      <a:pt x="12" y="4"/>
                      <a:pt x="8" y="7"/>
                      <a:pt x="13" y="8"/>
                    </a:cubicBezTo>
                    <a:cubicBezTo>
                      <a:pt x="11" y="7"/>
                      <a:pt x="6" y="6"/>
                      <a:pt x="8" y="10"/>
                    </a:cubicBezTo>
                    <a:cubicBezTo>
                      <a:pt x="6" y="7"/>
                      <a:pt x="3" y="6"/>
                      <a:pt x="0" y="6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Freeform 194">
                <a:extLst>
                  <a:ext uri="{FF2B5EF4-FFF2-40B4-BE49-F238E27FC236}">
                    <a16:creationId xmlns:a16="http://schemas.microsoft.com/office/drawing/2014/main" id="{89E1AB80-E6A8-423F-AFC4-674EEA05F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075"/>
                <a:ext cx="35" cy="29"/>
              </a:xfrm>
              <a:custGeom>
                <a:avLst/>
                <a:gdLst>
                  <a:gd name="T0" fmla="*/ 0 w 14"/>
                  <a:gd name="T1" fmla="*/ 55 h 11"/>
                  <a:gd name="T2" fmla="*/ 145 w 14"/>
                  <a:gd name="T3" fmla="*/ 200 h 11"/>
                  <a:gd name="T4" fmla="*/ 125 w 14"/>
                  <a:gd name="T5" fmla="*/ 145 h 11"/>
                  <a:gd name="T6" fmla="*/ 208 w 14"/>
                  <a:gd name="T7" fmla="*/ 145 h 11"/>
                  <a:gd name="T8" fmla="*/ 220 w 14"/>
                  <a:gd name="T9" fmla="*/ 76 h 11"/>
                  <a:gd name="T10" fmla="*/ 63 w 14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0" y="3"/>
                    </a:moveTo>
                    <a:cubicBezTo>
                      <a:pt x="1" y="7"/>
                      <a:pt x="6" y="10"/>
                      <a:pt x="9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8"/>
                      <a:pt x="11" y="8"/>
                      <a:pt x="13" y="8"/>
                    </a:cubicBezTo>
                    <a:cubicBezTo>
                      <a:pt x="9" y="8"/>
                      <a:pt x="9" y="2"/>
                      <a:pt x="14" y="4"/>
                    </a:cubicBezTo>
                    <a:cubicBezTo>
                      <a:pt x="11" y="2"/>
                      <a:pt x="7" y="2"/>
                      <a:pt x="4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195">
                <a:extLst>
                  <a:ext uri="{FF2B5EF4-FFF2-40B4-BE49-F238E27FC236}">
                    <a16:creationId xmlns:a16="http://schemas.microsoft.com/office/drawing/2014/main" id="{FA98FD7B-7111-49A3-BCC8-4386B7D6D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771"/>
                <a:ext cx="115" cy="114"/>
              </a:xfrm>
              <a:custGeom>
                <a:avLst/>
                <a:gdLst>
                  <a:gd name="T0" fmla="*/ 33 w 46"/>
                  <a:gd name="T1" fmla="*/ 562 h 43"/>
                  <a:gd name="T2" fmla="*/ 0 w 46"/>
                  <a:gd name="T3" fmla="*/ 801 h 43"/>
                  <a:gd name="T4" fmla="*/ 125 w 46"/>
                  <a:gd name="T5" fmla="*/ 597 h 43"/>
                  <a:gd name="T6" fmla="*/ 145 w 46"/>
                  <a:gd name="T7" fmla="*/ 655 h 43"/>
                  <a:gd name="T8" fmla="*/ 208 w 46"/>
                  <a:gd name="T9" fmla="*/ 520 h 43"/>
                  <a:gd name="T10" fmla="*/ 250 w 46"/>
                  <a:gd name="T11" fmla="*/ 634 h 43"/>
                  <a:gd name="T12" fmla="*/ 375 w 46"/>
                  <a:gd name="T13" fmla="*/ 612 h 43"/>
                  <a:gd name="T14" fmla="*/ 408 w 46"/>
                  <a:gd name="T15" fmla="*/ 575 h 43"/>
                  <a:gd name="T16" fmla="*/ 520 w 46"/>
                  <a:gd name="T17" fmla="*/ 711 h 43"/>
                  <a:gd name="T18" fmla="*/ 720 w 46"/>
                  <a:gd name="T19" fmla="*/ 0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43">
                    <a:moveTo>
                      <a:pt x="2" y="30"/>
                    </a:moveTo>
                    <a:cubicBezTo>
                      <a:pt x="2" y="35"/>
                      <a:pt x="1" y="39"/>
                      <a:pt x="0" y="43"/>
                    </a:cubicBezTo>
                    <a:cubicBezTo>
                      <a:pt x="3" y="41"/>
                      <a:pt x="4" y="34"/>
                      <a:pt x="8" y="32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10" y="32"/>
                      <a:pt x="11" y="30"/>
                      <a:pt x="13" y="28"/>
                    </a:cubicBezTo>
                    <a:cubicBezTo>
                      <a:pt x="16" y="29"/>
                      <a:pt x="16" y="31"/>
                      <a:pt x="16" y="34"/>
                    </a:cubicBezTo>
                    <a:cubicBezTo>
                      <a:pt x="18" y="28"/>
                      <a:pt x="24" y="25"/>
                      <a:pt x="24" y="33"/>
                    </a:cubicBezTo>
                    <a:cubicBezTo>
                      <a:pt x="24" y="33"/>
                      <a:pt x="25" y="32"/>
                      <a:pt x="26" y="31"/>
                    </a:cubicBezTo>
                    <a:cubicBezTo>
                      <a:pt x="29" y="33"/>
                      <a:pt x="30" y="36"/>
                      <a:pt x="33" y="38"/>
                    </a:cubicBezTo>
                    <a:cubicBezTo>
                      <a:pt x="35" y="28"/>
                      <a:pt x="43" y="10"/>
                      <a:pt x="46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196">
                <a:extLst>
                  <a:ext uri="{FF2B5EF4-FFF2-40B4-BE49-F238E27FC236}">
                    <a16:creationId xmlns:a16="http://schemas.microsoft.com/office/drawing/2014/main" id="{A6700D35-A8B3-4F7A-AF0F-F8C389523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864"/>
                <a:ext cx="23" cy="91"/>
              </a:xfrm>
              <a:custGeom>
                <a:avLst/>
                <a:gdLst>
                  <a:gd name="T0" fmla="*/ 0 w 9"/>
                  <a:gd name="T1" fmla="*/ 500 h 34"/>
                  <a:gd name="T2" fmla="*/ 130 w 9"/>
                  <a:gd name="T3" fmla="*/ 653 h 34"/>
                  <a:gd name="T4" fmla="*/ 84 w 9"/>
                  <a:gd name="T5" fmla="*/ 401 h 34"/>
                  <a:gd name="T6" fmla="*/ 130 w 9"/>
                  <a:gd name="T7" fmla="*/ 401 h 34"/>
                  <a:gd name="T8" fmla="*/ 151 w 9"/>
                  <a:gd name="T9" fmla="*/ 252 h 34"/>
                  <a:gd name="T10" fmla="*/ 130 w 9"/>
                  <a:gd name="T11" fmla="*/ 137 h 34"/>
                  <a:gd name="T12" fmla="*/ 20 w 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34">
                    <a:moveTo>
                      <a:pt x="0" y="26"/>
                    </a:moveTo>
                    <a:cubicBezTo>
                      <a:pt x="3" y="29"/>
                      <a:pt x="6" y="31"/>
                      <a:pt x="8" y="34"/>
                    </a:cubicBezTo>
                    <a:cubicBezTo>
                      <a:pt x="6" y="32"/>
                      <a:pt x="3" y="24"/>
                      <a:pt x="5" y="21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4" y="20"/>
                      <a:pt x="3" y="11"/>
                      <a:pt x="9" y="13"/>
                    </a:cubicBezTo>
                    <a:cubicBezTo>
                      <a:pt x="8" y="11"/>
                      <a:pt x="8" y="9"/>
                      <a:pt x="8" y="7"/>
                    </a:cubicBezTo>
                    <a:cubicBezTo>
                      <a:pt x="6" y="4"/>
                      <a:pt x="2" y="3"/>
                      <a:pt x="1" y="0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197">
                <a:extLst>
                  <a:ext uri="{FF2B5EF4-FFF2-40B4-BE49-F238E27FC236}">
                    <a16:creationId xmlns:a16="http://schemas.microsoft.com/office/drawing/2014/main" id="{8FF17F2E-9378-44FD-92D8-5EFC6DC868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0" y="2885"/>
                <a:ext cx="255" cy="200"/>
              </a:xfrm>
              <a:custGeom>
                <a:avLst/>
                <a:gdLst>
                  <a:gd name="T0" fmla="*/ 1375 w 102"/>
                  <a:gd name="T1" fmla="*/ 853 h 75"/>
                  <a:gd name="T2" fmla="*/ 1020 w 102"/>
                  <a:gd name="T3" fmla="*/ 605 h 75"/>
                  <a:gd name="T4" fmla="*/ 988 w 102"/>
                  <a:gd name="T5" fmla="*/ 589 h 75"/>
                  <a:gd name="T6" fmla="*/ 125 w 102"/>
                  <a:gd name="T7" fmla="*/ 0 h 75"/>
                  <a:gd name="T8" fmla="*/ 0 w 102"/>
                  <a:gd name="T9" fmla="*/ 205 h 75"/>
                  <a:gd name="T10" fmla="*/ 458 w 102"/>
                  <a:gd name="T11" fmla="*/ 968 h 75"/>
                  <a:gd name="T12" fmla="*/ 458 w 102"/>
                  <a:gd name="T13" fmla="*/ 968 h 75"/>
                  <a:gd name="T14" fmla="*/ 1583 w 102"/>
                  <a:gd name="T15" fmla="*/ 1195 h 75"/>
                  <a:gd name="T16" fmla="*/ 1595 w 102"/>
                  <a:gd name="T17" fmla="*/ 1173 h 75"/>
                  <a:gd name="T18" fmla="*/ 1375 w 102"/>
                  <a:gd name="T19" fmla="*/ 853 h 75"/>
                  <a:gd name="T20" fmla="*/ 863 w 102"/>
                  <a:gd name="T21" fmla="*/ 968 h 75"/>
                  <a:gd name="T22" fmla="*/ 1083 w 102"/>
                  <a:gd name="T23" fmla="*/ 1059 h 75"/>
                  <a:gd name="T24" fmla="*/ 863 w 102"/>
                  <a:gd name="T25" fmla="*/ 968 h 75"/>
                  <a:gd name="T26" fmla="*/ 375 w 102"/>
                  <a:gd name="T27" fmla="*/ 477 h 75"/>
                  <a:gd name="T28" fmla="*/ 1125 w 102"/>
                  <a:gd name="T29" fmla="*/ 931 h 75"/>
                  <a:gd name="T30" fmla="*/ 375 w 102"/>
                  <a:gd name="T31" fmla="*/ 477 h 7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2" h="75">
                    <a:moveTo>
                      <a:pt x="88" y="45"/>
                    </a:moveTo>
                    <a:cubicBezTo>
                      <a:pt x="83" y="42"/>
                      <a:pt x="73" y="37"/>
                      <a:pt x="65" y="32"/>
                    </a:cubicBezTo>
                    <a:cubicBezTo>
                      <a:pt x="64" y="32"/>
                      <a:pt x="63" y="32"/>
                      <a:pt x="63" y="31"/>
                    </a:cubicBezTo>
                    <a:cubicBezTo>
                      <a:pt x="53" y="26"/>
                      <a:pt x="27" y="12"/>
                      <a:pt x="8" y="0"/>
                    </a:cubicBezTo>
                    <a:cubicBezTo>
                      <a:pt x="6" y="5"/>
                      <a:pt x="3" y="8"/>
                      <a:pt x="0" y="11"/>
                    </a:cubicBezTo>
                    <a:cubicBezTo>
                      <a:pt x="9" y="26"/>
                      <a:pt x="24" y="45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48" y="56"/>
                      <a:pt x="85" y="75"/>
                      <a:pt x="101" y="63"/>
                    </a:cubicBezTo>
                    <a:cubicBezTo>
                      <a:pt x="101" y="63"/>
                      <a:pt x="102" y="62"/>
                      <a:pt x="102" y="62"/>
                    </a:cubicBezTo>
                    <a:cubicBezTo>
                      <a:pt x="100" y="55"/>
                      <a:pt x="94" y="49"/>
                      <a:pt x="88" y="45"/>
                    </a:cubicBezTo>
                    <a:close/>
                    <a:moveTo>
                      <a:pt x="55" y="51"/>
                    </a:moveTo>
                    <a:cubicBezTo>
                      <a:pt x="57" y="49"/>
                      <a:pt x="69" y="56"/>
                      <a:pt x="69" y="56"/>
                    </a:cubicBezTo>
                    <a:cubicBezTo>
                      <a:pt x="62" y="57"/>
                      <a:pt x="54" y="54"/>
                      <a:pt x="55" y="51"/>
                    </a:cubicBezTo>
                    <a:close/>
                    <a:moveTo>
                      <a:pt x="24" y="25"/>
                    </a:moveTo>
                    <a:cubicBezTo>
                      <a:pt x="31" y="28"/>
                      <a:pt x="66" y="44"/>
                      <a:pt x="72" y="49"/>
                    </a:cubicBezTo>
                    <a:cubicBezTo>
                      <a:pt x="64" y="48"/>
                      <a:pt x="28" y="36"/>
                      <a:pt x="24" y="25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Freeform 198">
                <a:extLst>
                  <a:ext uri="{FF2B5EF4-FFF2-40B4-BE49-F238E27FC236}">
                    <a16:creationId xmlns:a16="http://schemas.microsoft.com/office/drawing/2014/main" id="{047E6DF7-4E83-4DDD-A277-A0F8C5BAF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232"/>
                <a:ext cx="185" cy="176"/>
              </a:xfrm>
              <a:custGeom>
                <a:avLst/>
                <a:gdLst>
                  <a:gd name="T0" fmla="*/ 1125 w 74"/>
                  <a:gd name="T1" fmla="*/ 264 h 66"/>
                  <a:gd name="T2" fmla="*/ 925 w 74"/>
                  <a:gd name="T3" fmla="*/ 77 h 66"/>
                  <a:gd name="T4" fmla="*/ 145 w 74"/>
                  <a:gd name="T5" fmla="*/ 341 h 66"/>
                  <a:gd name="T6" fmla="*/ 0 w 74"/>
                  <a:gd name="T7" fmla="*/ 491 h 66"/>
                  <a:gd name="T8" fmla="*/ 0 w 74"/>
                  <a:gd name="T9" fmla="*/ 491 h 66"/>
                  <a:gd name="T10" fmla="*/ 375 w 74"/>
                  <a:gd name="T11" fmla="*/ 1117 h 66"/>
                  <a:gd name="T12" fmla="*/ 395 w 74"/>
                  <a:gd name="T13" fmla="*/ 1117 h 66"/>
                  <a:gd name="T14" fmla="*/ 1145 w 74"/>
                  <a:gd name="T15" fmla="*/ 320 h 66"/>
                  <a:gd name="T16" fmla="*/ 1125 w 74"/>
                  <a:gd name="T17" fmla="*/ 26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66">
                    <a:moveTo>
                      <a:pt x="72" y="14"/>
                    </a:moveTo>
                    <a:cubicBezTo>
                      <a:pt x="69" y="9"/>
                      <a:pt x="64" y="6"/>
                      <a:pt x="59" y="4"/>
                    </a:cubicBezTo>
                    <a:cubicBezTo>
                      <a:pt x="46" y="0"/>
                      <a:pt x="27" y="5"/>
                      <a:pt x="9" y="18"/>
                    </a:cubicBezTo>
                    <a:cubicBezTo>
                      <a:pt x="6" y="21"/>
                      <a:pt x="3" y="2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2" y="30"/>
                      <a:pt x="22" y="44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43" y="66"/>
                      <a:pt x="74" y="42"/>
                      <a:pt x="73" y="17"/>
                    </a:cubicBezTo>
                    <a:lnTo>
                      <a:pt x="72" y="14"/>
                    </a:ln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199">
                <a:extLst>
                  <a:ext uri="{FF2B5EF4-FFF2-40B4-BE49-F238E27FC236}">
                    <a16:creationId xmlns:a16="http://schemas.microsoft.com/office/drawing/2014/main" id="{F988E2C0-8B83-4E32-87ED-FCA9BD35D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379"/>
                <a:ext cx="80" cy="85"/>
              </a:xfrm>
              <a:custGeom>
                <a:avLst/>
                <a:gdLst>
                  <a:gd name="T0" fmla="*/ 113 w 32"/>
                  <a:gd name="T1" fmla="*/ 170 h 32"/>
                  <a:gd name="T2" fmla="*/ 500 w 32"/>
                  <a:gd name="T3" fmla="*/ 0 h 32"/>
                  <a:gd name="T4" fmla="*/ 220 w 32"/>
                  <a:gd name="T5" fmla="*/ 282 h 32"/>
                  <a:gd name="T6" fmla="*/ 0 w 32"/>
                  <a:gd name="T7" fmla="*/ 600 h 32"/>
                  <a:gd name="T8" fmla="*/ 83 w 32"/>
                  <a:gd name="T9" fmla="*/ 375 h 32"/>
                  <a:gd name="T10" fmla="*/ 95 w 32"/>
                  <a:gd name="T11" fmla="*/ 191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7" y="9"/>
                    </a:moveTo>
                    <a:cubicBezTo>
                      <a:pt x="15" y="12"/>
                      <a:pt x="26" y="5"/>
                      <a:pt x="32" y="0"/>
                    </a:cubicBezTo>
                    <a:cubicBezTo>
                      <a:pt x="27" y="8"/>
                      <a:pt x="22" y="11"/>
                      <a:pt x="14" y="15"/>
                    </a:cubicBezTo>
                    <a:cubicBezTo>
                      <a:pt x="7" y="19"/>
                      <a:pt x="6" y="28"/>
                      <a:pt x="0" y="32"/>
                    </a:cubicBezTo>
                    <a:cubicBezTo>
                      <a:pt x="3" y="29"/>
                      <a:pt x="3" y="25"/>
                      <a:pt x="5" y="20"/>
                    </a:cubicBezTo>
                    <a:cubicBezTo>
                      <a:pt x="6" y="17"/>
                      <a:pt x="5" y="13"/>
                      <a:pt x="6" y="10"/>
                    </a:cubicBezTo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200">
                <a:extLst>
                  <a:ext uri="{FF2B5EF4-FFF2-40B4-BE49-F238E27FC236}">
                    <a16:creationId xmlns:a16="http://schemas.microsoft.com/office/drawing/2014/main" id="{1FF5C8D3-A598-46A0-9400-2683B3716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251"/>
                <a:ext cx="150" cy="133"/>
              </a:xfrm>
              <a:custGeom>
                <a:avLst/>
                <a:gdLst>
                  <a:gd name="T0" fmla="*/ 113 w 60"/>
                  <a:gd name="T1" fmla="*/ 545 h 50"/>
                  <a:gd name="T2" fmla="*/ 313 w 60"/>
                  <a:gd name="T3" fmla="*/ 904 h 50"/>
                  <a:gd name="T4" fmla="*/ 645 w 60"/>
                  <a:gd name="T5" fmla="*/ 737 h 50"/>
                  <a:gd name="T6" fmla="*/ 875 w 60"/>
                  <a:gd name="T7" fmla="*/ 303 h 50"/>
                  <a:gd name="T8" fmla="*/ 500 w 60"/>
                  <a:gd name="T9" fmla="*/ 56 h 50"/>
                  <a:gd name="T10" fmla="*/ 658 w 60"/>
                  <a:gd name="T11" fmla="*/ 192 h 50"/>
                  <a:gd name="T12" fmla="*/ 533 w 60"/>
                  <a:gd name="T13" fmla="*/ 473 h 50"/>
                  <a:gd name="T14" fmla="*/ 250 w 60"/>
                  <a:gd name="T15" fmla="*/ 524 h 50"/>
                  <a:gd name="T16" fmla="*/ 0 w 60"/>
                  <a:gd name="T17" fmla="*/ 396 h 50"/>
                  <a:gd name="T18" fmla="*/ 125 w 60"/>
                  <a:gd name="T19" fmla="*/ 545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50">
                    <a:moveTo>
                      <a:pt x="7" y="29"/>
                    </a:moveTo>
                    <a:cubicBezTo>
                      <a:pt x="12" y="34"/>
                      <a:pt x="13" y="46"/>
                      <a:pt x="20" y="48"/>
                    </a:cubicBezTo>
                    <a:cubicBezTo>
                      <a:pt x="26" y="50"/>
                      <a:pt x="36" y="44"/>
                      <a:pt x="41" y="39"/>
                    </a:cubicBezTo>
                    <a:cubicBezTo>
                      <a:pt x="47" y="34"/>
                      <a:pt x="54" y="25"/>
                      <a:pt x="56" y="16"/>
                    </a:cubicBezTo>
                    <a:cubicBezTo>
                      <a:pt x="60" y="3"/>
                      <a:pt x="42" y="0"/>
                      <a:pt x="32" y="3"/>
                    </a:cubicBezTo>
                    <a:cubicBezTo>
                      <a:pt x="37" y="5"/>
                      <a:pt x="41" y="4"/>
                      <a:pt x="42" y="10"/>
                    </a:cubicBezTo>
                    <a:cubicBezTo>
                      <a:pt x="44" y="17"/>
                      <a:pt x="40" y="22"/>
                      <a:pt x="34" y="25"/>
                    </a:cubicBezTo>
                    <a:cubicBezTo>
                      <a:pt x="28" y="28"/>
                      <a:pt x="23" y="31"/>
                      <a:pt x="16" y="28"/>
                    </a:cubicBezTo>
                    <a:cubicBezTo>
                      <a:pt x="10" y="27"/>
                      <a:pt x="5" y="19"/>
                      <a:pt x="0" y="21"/>
                    </a:cubicBezTo>
                    <a:cubicBezTo>
                      <a:pt x="3" y="20"/>
                      <a:pt x="4" y="28"/>
                      <a:pt x="8" y="29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201">
                <a:extLst>
                  <a:ext uri="{FF2B5EF4-FFF2-40B4-BE49-F238E27FC236}">
                    <a16:creationId xmlns:a16="http://schemas.microsoft.com/office/drawing/2014/main" id="{B8112ED6-F4BB-4C75-80BA-7D6074351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2331"/>
                <a:ext cx="115" cy="168"/>
              </a:xfrm>
              <a:custGeom>
                <a:avLst/>
                <a:gdLst>
                  <a:gd name="T0" fmla="*/ 438 w 46"/>
                  <a:gd name="T1" fmla="*/ 0 h 63"/>
                  <a:gd name="T2" fmla="*/ 500 w 46"/>
                  <a:gd name="T3" fmla="*/ 968 h 63"/>
                  <a:gd name="T4" fmla="*/ 208 w 46"/>
                  <a:gd name="T5" fmla="*/ 1195 h 63"/>
                  <a:gd name="T6" fmla="*/ 50 w 46"/>
                  <a:gd name="T7" fmla="*/ 648 h 63"/>
                  <a:gd name="T8" fmla="*/ 270 w 46"/>
                  <a:gd name="T9" fmla="*/ 888 h 63"/>
                  <a:gd name="T10" fmla="*/ 470 w 46"/>
                  <a:gd name="T11" fmla="*/ 683 h 63"/>
                  <a:gd name="T12" fmla="*/ 438 w 46"/>
                  <a:gd name="T13" fmla="*/ 21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63">
                    <a:moveTo>
                      <a:pt x="28" y="0"/>
                    </a:moveTo>
                    <a:cubicBezTo>
                      <a:pt x="42" y="10"/>
                      <a:pt x="46" y="39"/>
                      <a:pt x="32" y="51"/>
                    </a:cubicBezTo>
                    <a:cubicBezTo>
                      <a:pt x="28" y="54"/>
                      <a:pt x="18" y="63"/>
                      <a:pt x="13" y="63"/>
                    </a:cubicBezTo>
                    <a:cubicBezTo>
                      <a:pt x="2" y="63"/>
                      <a:pt x="0" y="40"/>
                      <a:pt x="3" y="34"/>
                    </a:cubicBezTo>
                    <a:cubicBezTo>
                      <a:pt x="4" y="39"/>
                      <a:pt x="8" y="49"/>
                      <a:pt x="17" y="47"/>
                    </a:cubicBezTo>
                    <a:cubicBezTo>
                      <a:pt x="20" y="46"/>
                      <a:pt x="28" y="40"/>
                      <a:pt x="30" y="36"/>
                    </a:cubicBezTo>
                    <a:cubicBezTo>
                      <a:pt x="37" y="24"/>
                      <a:pt x="31" y="12"/>
                      <a:pt x="28" y="1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Freeform 202">
                <a:extLst>
                  <a:ext uri="{FF2B5EF4-FFF2-40B4-BE49-F238E27FC236}">
                    <a16:creationId xmlns:a16="http://schemas.microsoft.com/office/drawing/2014/main" id="{38F0FD00-958E-4E6A-AE86-6EE9DB263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336"/>
                <a:ext cx="160" cy="171"/>
              </a:xfrm>
              <a:custGeom>
                <a:avLst/>
                <a:gdLst>
                  <a:gd name="T0" fmla="*/ 0 w 64"/>
                  <a:gd name="T1" fmla="*/ 1221 h 64"/>
                  <a:gd name="T2" fmla="*/ 1000 w 64"/>
                  <a:gd name="T3" fmla="*/ 0 h 64"/>
                  <a:gd name="T4" fmla="*/ 0 w 64"/>
                  <a:gd name="T5" fmla="*/ 1221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64">
                    <a:moveTo>
                      <a:pt x="0" y="64"/>
                    </a:moveTo>
                    <a:cubicBezTo>
                      <a:pt x="13" y="62"/>
                      <a:pt x="53" y="47"/>
                      <a:pt x="64" y="0"/>
                    </a:cubicBezTo>
                    <a:cubicBezTo>
                      <a:pt x="62" y="9"/>
                      <a:pt x="31" y="52"/>
                      <a:pt x="0" y="64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203">
                <a:extLst>
                  <a:ext uri="{FF2B5EF4-FFF2-40B4-BE49-F238E27FC236}">
                    <a16:creationId xmlns:a16="http://schemas.microsoft.com/office/drawing/2014/main" id="{235A7444-D63D-4231-A085-E06D62F06C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7" y="2285"/>
                <a:ext cx="603" cy="587"/>
              </a:xfrm>
              <a:custGeom>
                <a:avLst/>
                <a:gdLst>
                  <a:gd name="T0" fmla="*/ 3600 w 241"/>
                  <a:gd name="T1" fmla="*/ 1558 h 220"/>
                  <a:gd name="T2" fmla="*/ 2472 w 241"/>
                  <a:gd name="T3" fmla="*/ 683 h 220"/>
                  <a:gd name="T4" fmla="*/ 833 w 241"/>
                  <a:gd name="T5" fmla="*/ 56 h 220"/>
                  <a:gd name="T6" fmla="*/ 833 w 241"/>
                  <a:gd name="T7" fmla="*/ 35 h 220"/>
                  <a:gd name="T8" fmla="*/ 833 w 241"/>
                  <a:gd name="T9" fmla="*/ 56 h 220"/>
                  <a:gd name="T10" fmla="*/ 0 w 241"/>
                  <a:gd name="T11" fmla="*/ 1596 h 220"/>
                  <a:gd name="T12" fmla="*/ 938 w 241"/>
                  <a:gd name="T13" fmla="*/ 1900 h 220"/>
                  <a:gd name="T14" fmla="*/ 1754 w 241"/>
                  <a:gd name="T15" fmla="*/ 2927 h 220"/>
                  <a:gd name="T16" fmla="*/ 2692 w 241"/>
                  <a:gd name="T17" fmla="*/ 4178 h 220"/>
                  <a:gd name="T18" fmla="*/ 2897 w 241"/>
                  <a:gd name="T19" fmla="*/ 3872 h 220"/>
                  <a:gd name="T20" fmla="*/ 3213 w 241"/>
                  <a:gd name="T21" fmla="*/ 4066 h 220"/>
                  <a:gd name="T22" fmla="*/ 3776 w 241"/>
                  <a:gd name="T23" fmla="*/ 1745 h 220"/>
                  <a:gd name="T24" fmla="*/ 3600 w 241"/>
                  <a:gd name="T25" fmla="*/ 1558 h 220"/>
                  <a:gd name="T26" fmla="*/ 646 w 241"/>
                  <a:gd name="T27" fmla="*/ 1403 h 220"/>
                  <a:gd name="T28" fmla="*/ 876 w 241"/>
                  <a:gd name="T29" fmla="*/ 1459 h 220"/>
                  <a:gd name="T30" fmla="*/ 646 w 241"/>
                  <a:gd name="T31" fmla="*/ 1403 h 220"/>
                  <a:gd name="T32" fmla="*/ 846 w 241"/>
                  <a:gd name="T33" fmla="*/ 1003 h 220"/>
                  <a:gd name="T34" fmla="*/ 1051 w 241"/>
                  <a:gd name="T35" fmla="*/ 1025 h 220"/>
                  <a:gd name="T36" fmla="*/ 846 w 241"/>
                  <a:gd name="T37" fmla="*/ 1003 h 220"/>
                  <a:gd name="T38" fmla="*/ 2847 w 241"/>
                  <a:gd name="T39" fmla="*/ 1233 h 220"/>
                  <a:gd name="T40" fmla="*/ 3305 w 241"/>
                  <a:gd name="T41" fmla="*/ 1801 h 220"/>
                  <a:gd name="T42" fmla="*/ 2847 w 241"/>
                  <a:gd name="T43" fmla="*/ 1233 h 220"/>
                  <a:gd name="T44" fmla="*/ 1817 w 241"/>
                  <a:gd name="T45" fmla="*/ 718 h 220"/>
                  <a:gd name="T46" fmla="*/ 1992 w 241"/>
                  <a:gd name="T47" fmla="*/ 990 h 220"/>
                  <a:gd name="T48" fmla="*/ 1817 w 241"/>
                  <a:gd name="T49" fmla="*/ 718 h 220"/>
                  <a:gd name="T50" fmla="*/ 1158 w 241"/>
                  <a:gd name="T51" fmla="*/ 1310 h 220"/>
                  <a:gd name="T52" fmla="*/ 1847 w 241"/>
                  <a:gd name="T53" fmla="*/ 1652 h 220"/>
                  <a:gd name="T54" fmla="*/ 1834 w 241"/>
                  <a:gd name="T55" fmla="*/ 1652 h 220"/>
                  <a:gd name="T56" fmla="*/ 1158 w 241"/>
                  <a:gd name="T57" fmla="*/ 1310 h 220"/>
                  <a:gd name="T58" fmla="*/ 1942 w 241"/>
                  <a:gd name="T59" fmla="*/ 2735 h 220"/>
                  <a:gd name="T60" fmla="*/ 2097 w 241"/>
                  <a:gd name="T61" fmla="*/ 2834 h 220"/>
                  <a:gd name="T62" fmla="*/ 1942 w 241"/>
                  <a:gd name="T63" fmla="*/ 2735 h 220"/>
                  <a:gd name="T64" fmla="*/ 1251 w 241"/>
                  <a:gd name="T65" fmla="*/ 1822 h 220"/>
                  <a:gd name="T66" fmla="*/ 2147 w 241"/>
                  <a:gd name="T67" fmla="*/ 2049 h 220"/>
                  <a:gd name="T68" fmla="*/ 1251 w 241"/>
                  <a:gd name="T69" fmla="*/ 1822 h 220"/>
                  <a:gd name="T70" fmla="*/ 1409 w 241"/>
                  <a:gd name="T71" fmla="*/ 891 h 220"/>
                  <a:gd name="T72" fmla="*/ 2209 w 241"/>
                  <a:gd name="T73" fmla="*/ 1596 h 220"/>
                  <a:gd name="T74" fmla="*/ 1409 w 241"/>
                  <a:gd name="T75" fmla="*/ 891 h 220"/>
                  <a:gd name="T76" fmla="*/ 2284 w 241"/>
                  <a:gd name="T77" fmla="*/ 1254 h 220"/>
                  <a:gd name="T78" fmla="*/ 2647 w 241"/>
                  <a:gd name="T79" fmla="*/ 1822 h 220"/>
                  <a:gd name="T80" fmla="*/ 2284 w 241"/>
                  <a:gd name="T81" fmla="*/ 1254 h 220"/>
                  <a:gd name="T82" fmla="*/ 2347 w 241"/>
                  <a:gd name="T83" fmla="*/ 2185 h 220"/>
                  <a:gd name="T84" fmla="*/ 3055 w 241"/>
                  <a:gd name="T85" fmla="*/ 2756 h 220"/>
                  <a:gd name="T86" fmla="*/ 2347 w 241"/>
                  <a:gd name="T87" fmla="*/ 2185 h 220"/>
                  <a:gd name="T88" fmla="*/ 2567 w 241"/>
                  <a:gd name="T89" fmla="*/ 3076 h 220"/>
                  <a:gd name="T90" fmla="*/ 3288 w 241"/>
                  <a:gd name="T91" fmla="*/ 3154 h 220"/>
                  <a:gd name="T92" fmla="*/ 2567 w 241"/>
                  <a:gd name="T93" fmla="*/ 3076 h 220"/>
                  <a:gd name="T94" fmla="*/ 2772 w 241"/>
                  <a:gd name="T95" fmla="*/ 1972 h 220"/>
                  <a:gd name="T96" fmla="*/ 3380 w 241"/>
                  <a:gd name="T97" fmla="*/ 2812 h 220"/>
                  <a:gd name="T98" fmla="*/ 2772 w 241"/>
                  <a:gd name="T99" fmla="*/ 1972 h 2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1" h="220">
                    <a:moveTo>
                      <a:pt x="230" y="82"/>
                    </a:moveTo>
                    <a:cubicBezTo>
                      <a:pt x="220" y="72"/>
                      <a:pt x="182" y="40"/>
                      <a:pt x="158" y="36"/>
                    </a:cubicBezTo>
                    <a:cubicBezTo>
                      <a:pt x="130" y="31"/>
                      <a:pt x="59" y="11"/>
                      <a:pt x="53" y="3"/>
                    </a:cubicBezTo>
                    <a:cubicBezTo>
                      <a:pt x="53" y="3"/>
                      <a:pt x="53" y="4"/>
                      <a:pt x="53" y="2"/>
                    </a:cubicBezTo>
                    <a:cubicBezTo>
                      <a:pt x="52" y="0"/>
                      <a:pt x="52" y="2"/>
                      <a:pt x="53" y="3"/>
                    </a:cubicBezTo>
                    <a:cubicBezTo>
                      <a:pt x="62" y="38"/>
                      <a:pt x="29" y="73"/>
                      <a:pt x="0" y="84"/>
                    </a:cubicBezTo>
                    <a:cubicBezTo>
                      <a:pt x="15" y="86"/>
                      <a:pt x="32" y="89"/>
                      <a:pt x="60" y="100"/>
                    </a:cubicBezTo>
                    <a:cubicBezTo>
                      <a:pt x="80" y="108"/>
                      <a:pt x="94" y="140"/>
                      <a:pt x="112" y="154"/>
                    </a:cubicBezTo>
                    <a:cubicBezTo>
                      <a:pt x="139" y="175"/>
                      <a:pt x="176" y="185"/>
                      <a:pt x="172" y="220"/>
                    </a:cubicBezTo>
                    <a:cubicBezTo>
                      <a:pt x="172" y="220"/>
                      <a:pt x="174" y="207"/>
                      <a:pt x="185" y="204"/>
                    </a:cubicBezTo>
                    <a:cubicBezTo>
                      <a:pt x="196" y="202"/>
                      <a:pt x="205" y="214"/>
                      <a:pt x="205" y="214"/>
                    </a:cubicBezTo>
                    <a:cubicBezTo>
                      <a:pt x="205" y="214"/>
                      <a:pt x="235" y="149"/>
                      <a:pt x="241" y="92"/>
                    </a:cubicBezTo>
                    <a:cubicBezTo>
                      <a:pt x="237" y="89"/>
                      <a:pt x="233" y="86"/>
                      <a:pt x="230" y="82"/>
                    </a:cubicBezTo>
                    <a:close/>
                    <a:moveTo>
                      <a:pt x="41" y="74"/>
                    </a:moveTo>
                    <a:cubicBezTo>
                      <a:pt x="42" y="70"/>
                      <a:pt x="47" y="69"/>
                      <a:pt x="56" y="77"/>
                    </a:cubicBezTo>
                    <a:cubicBezTo>
                      <a:pt x="50" y="79"/>
                      <a:pt x="40" y="78"/>
                      <a:pt x="41" y="74"/>
                    </a:cubicBezTo>
                    <a:close/>
                    <a:moveTo>
                      <a:pt x="54" y="53"/>
                    </a:moveTo>
                    <a:cubicBezTo>
                      <a:pt x="55" y="49"/>
                      <a:pt x="61" y="50"/>
                      <a:pt x="67" y="54"/>
                    </a:cubicBezTo>
                    <a:cubicBezTo>
                      <a:pt x="63" y="54"/>
                      <a:pt x="53" y="58"/>
                      <a:pt x="54" y="53"/>
                    </a:cubicBezTo>
                    <a:close/>
                    <a:moveTo>
                      <a:pt x="182" y="65"/>
                    </a:moveTo>
                    <a:cubicBezTo>
                      <a:pt x="187" y="54"/>
                      <a:pt x="205" y="80"/>
                      <a:pt x="211" y="95"/>
                    </a:cubicBezTo>
                    <a:cubicBezTo>
                      <a:pt x="202" y="90"/>
                      <a:pt x="180" y="72"/>
                      <a:pt x="182" y="65"/>
                    </a:cubicBezTo>
                    <a:close/>
                    <a:moveTo>
                      <a:pt x="116" y="38"/>
                    </a:moveTo>
                    <a:cubicBezTo>
                      <a:pt x="126" y="32"/>
                      <a:pt x="130" y="54"/>
                      <a:pt x="127" y="52"/>
                    </a:cubicBezTo>
                    <a:cubicBezTo>
                      <a:pt x="124" y="50"/>
                      <a:pt x="112" y="40"/>
                      <a:pt x="116" y="38"/>
                    </a:cubicBezTo>
                    <a:close/>
                    <a:moveTo>
                      <a:pt x="74" y="69"/>
                    </a:moveTo>
                    <a:cubicBezTo>
                      <a:pt x="80" y="61"/>
                      <a:pt x="104" y="83"/>
                      <a:pt x="118" y="87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08" y="87"/>
                      <a:pt x="69" y="76"/>
                      <a:pt x="74" y="69"/>
                    </a:cubicBezTo>
                    <a:close/>
                    <a:moveTo>
                      <a:pt x="124" y="144"/>
                    </a:moveTo>
                    <a:cubicBezTo>
                      <a:pt x="125" y="140"/>
                      <a:pt x="129" y="146"/>
                      <a:pt x="134" y="149"/>
                    </a:cubicBezTo>
                    <a:cubicBezTo>
                      <a:pt x="128" y="150"/>
                      <a:pt x="123" y="147"/>
                      <a:pt x="124" y="144"/>
                    </a:cubicBezTo>
                    <a:close/>
                    <a:moveTo>
                      <a:pt x="80" y="96"/>
                    </a:moveTo>
                    <a:cubicBezTo>
                      <a:pt x="80" y="82"/>
                      <a:pt x="127" y="109"/>
                      <a:pt x="137" y="108"/>
                    </a:cubicBezTo>
                    <a:cubicBezTo>
                      <a:pt x="126" y="110"/>
                      <a:pt x="79" y="110"/>
                      <a:pt x="80" y="96"/>
                    </a:cubicBezTo>
                    <a:close/>
                    <a:moveTo>
                      <a:pt x="90" y="47"/>
                    </a:moveTo>
                    <a:cubicBezTo>
                      <a:pt x="95" y="40"/>
                      <a:pt x="132" y="71"/>
                      <a:pt x="141" y="84"/>
                    </a:cubicBezTo>
                    <a:cubicBezTo>
                      <a:pt x="116" y="76"/>
                      <a:pt x="86" y="54"/>
                      <a:pt x="90" y="47"/>
                    </a:cubicBezTo>
                    <a:close/>
                    <a:moveTo>
                      <a:pt x="146" y="66"/>
                    </a:moveTo>
                    <a:cubicBezTo>
                      <a:pt x="151" y="62"/>
                      <a:pt x="166" y="88"/>
                      <a:pt x="169" y="96"/>
                    </a:cubicBezTo>
                    <a:cubicBezTo>
                      <a:pt x="157" y="91"/>
                      <a:pt x="142" y="70"/>
                      <a:pt x="146" y="66"/>
                    </a:cubicBezTo>
                    <a:close/>
                    <a:moveTo>
                      <a:pt x="150" y="115"/>
                    </a:moveTo>
                    <a:cubicBezTo>
                      <a:pt x="150" y="102"/>
                      <a:pt x="182" y="133"/>
                      <a:pt x="195" y="145"/>
                    </a:cubicBezTo>
                    <a:cubicBezTo>
                      <a:pt x="188" y="144"/>
                      <a:pt x="149" y="128"/>
                      <a:pt x="150" y="115"/>
                    </a:cubicBezTo>
                    <a:close/>
                    <a:moveTo>
                      <a:pt x="164" y="162"/>
                    </a:moveTo>
                    <a:cubicBezTo>
                      <a:pt x="172" y="161"/>
                      <a:pt x="197" y="162"/>
                      <a:pt x="210" y="166"/>
                    </a:cubicBezTo>
                    <a:cubicBezTo>
                      <a:pt x="204" y="167"/>
                      <a:pt x="174" y="166"/>
                      <a:pt x="164" y="162"/>
                    </a:cubicBezTo>
                    <a:close/>
                    <a:moveTo>
                      <a:pt x="177" y="104"/>
                    </a:moveTo>
                    <a:cubicBezTo>
                      <a:pt x="186" y="108"/>
                      <a:pt x="210" y="133"/>
                      <a:pt x="216" y="148"/>
                    </a:cubicBezTo>
                    <a:cubicBezTo>
                      <a:pt x="210" y="145"/>
                      <a:pt x="191" y="130"/>
                      <a:pt x="177" y="104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204">
                <a:extLst>
                  <a:ext uri="{FF2B5EF4-FFF2-40B4-BE49-F238E27FC236}">
                    <a16:creationId xmlns:a16="http://schemas.microsoft.com/office/drawing/2014/main" id="{1E5F5B24-D166-4606-B7E9-49A4B88B3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52"/>
                <a:ext cx="95" cy="197"/>
              </a:xfrm>
              <a:custGeom>
                <a:avLst/>
                <a:gdLst>
                  <a:gd name="T0" fmla="*/ 363 w 38"/>
                  <a:gd name="T1" fmla="*/ 21 h 74"/>
                  <a:gd name="T2" fmla="*/ 125 w 38"/>
                  <a:gd name="T3" fmla="*/ 319 h 74"/>
                  <a:gd name="T4" fmla="*/ 125 w 38"/>
                  <a:gd name="T5" fmla="*/ 319 h 74"/>
                  <a:gd name="T6" fmla="*/ 270 w 38"/>
                  <a:gd name="T7" fmla="*/ 1360 h 74"/>
                  <a:gd name="T8" fmla="*/ 333 w 38"/>
                  <a:gd name="T9" fmla="*/ 1395 h 74"/>
                  <a:gd name="T10" fmla="*/ 595 w 38"/>
                  <a:gd name="T11" fmla="*/ 21 h 74"/>
                  <a:gd name="T12" fmla="*/ 595 w 38"/>
                  <a:gd name="T13" fmla="*/ 21 h 74"/>
                  <a:gd name="T14" fmla="*/ 363 w 38"/>
                  <a:gd name="T15" fmla="*/ 2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4">
                    <a:moveTo>
                      <a:pt x="23" y="1"/>
                    </a:moveTo>
                    <a:cubicBezTo>
                      <a:pt x="15" y="3"/>
                      <a:pt x="10" y="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56"/>
                      <a:pt x="4" y="66"/>
                      <a:pt x="17" y="72"/>
                    </a:cubicBezTo>
                    <a:cubicBezTo>
                      <a:pt x="18" y="73"/>
                      <a:pt x="20" y="74"/>
                      <a:pt x="21" y="74"/>
                    </a:cubicBezTo>
                    <a:cubicBezTo>
                      <a:pt x="11" y="52"/>
                      <a:pt x="18" y="12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3" y="0"/>
                      <a:pt x="27" y="0"/>
                      <a:pt x="23" y="1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205">
                <a:extLst>
                  <a:ext uri="{FF2B5EF4-FFF2-40B4-BE49-F238E27FC236}">
                    <a16:creationId xmlns:a16="http://schemas.microsoft.com/office/drawing/2014/main" id="{1DE60EDA-133E-435B-AE1C-EDEC06D2A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163"/>
                <a:ext cx="232" cy="224"/>
              </a:xfrm>
              <a:custGeom>
                <a:avLst/>
                <a:gdLst>
                  <a:gd name="T0" fmla="*/ 511 w 93"/>
                  <a:gd name="T1" fmla="*/ 115 h 84"/>
                  <a:gd name="T2" fmla="*/ 0 w 93"/>
                  <a:gd name="T3" fmla="*/ 1003 h 84"/>
                  <a:gd name="T4" fmla="*/ 1350 w 93"/>
                  <a:gd name="T5" fmla="*/ 888 h 84"/>
                  <a:gd name="T6" fmla="*/ 1444 w 93"/>
                  <a:gd name="T7" fmla="*/ 739 h 84"/>
                  <a:gd name="T8" fmla="*/ 511 w 93"/>
                  <a:gd name="T9" fmla="*/ 115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84">
                    <a:moveTo>
                      <a:pt x="33" y="6"/>
                    </a:moveTo>
                    <a:cubicBezTo>
                      <a:pt x="23" y="9"/>
                      <a:pt x="11" y="28"/>
                      <a:pt x="0" y="53"/>
                    </a:cubicBezTo>
                    <a:cubicBezTo>
                      <a:pt x="18" y="84"/>
                      <a:pt x="69" y="69"/>
                      <a:pt x="87" y="47"/>
                    </a:cubicBezTo>
                    <a:cubicBezTo>
                      <a:pt x="89" y="44"/>
                      <a:pt x="91" y="42"/>
                      <a:pt x="93" y="39"/>
                    </a:cubicBezTo>
                    <a:cubicBezTo>
                      <a:pt x="72" y="10"/>
                      <a:pt x="51" y="0"/>
                      <a:pt x="33" y="6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7" name="Freeform 206">
                <a:extLst>
                  <a:ext uri="{FF2B5EF4-FFF2-40B4-BE49-F238E27FC236}">
                    <a16:creationId xmlns:a16="http://schemas.microsoft.com/office/drawing/2014/main" id="{77D77A79-28DC-4463-97A8-FA6087C4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171"/>
                <a:ext cx="117" cy="101"/>
              </a:xfrm>
              <a:custGeom>
                <a:avLst/>
                <a:gdLst>
                  <a:gd name="T0" fmla="*/ 217 w 47"/>
                  <a:gd name="T1" fmla="*/ 77 h 38"/>
                  <a:gd name="T2" fmla="*/ 187 w 47"/>
                  <a:gd name="T3" fmla="*/ 361 h 38"/>
                  <a:gd name="T4" fmla="*/ 570 w 47"/>
                  <a:gd name="T5" fmla="*/ 678 h 38"/>
                  <a:gd name="T6" fmla="*/ 600 w 47"/>
                  <a:gd name="T7" fmla="*/ 340 h 38"/>
                  <a:gd name="T8" fmla="*/ 217 w 47"/>
                  <a:gd name="T9" fmla="*/ 93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4"/>
                    </a:moveTo>
                    <a:cubicBezTo>
                      <a:pt x="0" y="0"/>
                      <a:pt x="8" y="14"/>
                      <a:pt x="12" y="19"/>
                    </a:cubicBezTo>
                    <a:cubicBezTo>
                      <a:pt x="17" y="25"/>
                      <a:pt x="29" y="38"/>
                      <a:pt x="37" y="36"/>
                    </a:cubicBezTo>
                    <a:cubicBezTo>
                      <a:pt x="47" y="34"/>
                      <a:pt x="43" y="23"/>
                      <a:pt x="39" y="18"/>
                    </a:cubicBezTo>
                    <a:cubicBezTo>
                      <a:pt x="33" y="9"/>
                      <a:pt x="24" y="5"/>
                      <a:pt x="14" y="5"/>
                    </a:cubicBezTo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8" name="Freeform 207">
                <a:extLst>
                  <a:ext uri="{FF2B5EF4-FFF2-40B4-BE49-F238E27FC236}">
                    <a16:creationId xmlns:a16="http://schemas.microsoft.com/office/drawing/2014/main" id="{1F0819EA-3AED-4F14-92D2-97448C679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56"/>
                <a:ext cx="120" cy="120"/>
              </a:xfrm>
              <a:custGeom>
                <a:avLst/>
                <a:gdLst>
                  <a:gd name="T0" fmla="*/ 395 w 48"/>
                  <a:gd name="T1" fmla="*/ 149 h 45"/>
                  <a:gd name="T2" fmla="*/ 533 w 48"/>
                  <a:gd name="T3" fmla="*/ 797 h 45"/>
                  <a:gd name="T4" fmla="*/ 720 w 48"/>
                  <a:gd name="T5" fmla="*/ 533 h 45"/>
                  <a:gd name="T6" fmla="*/ 425 w 48"/>
                  <a:gd name="T7" fmla="*/ 115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5">
                    <a:moveTo>
                      <a:pt x="25" y="8"/>
                    </a:moveTo>
                    <a:cubicBezTo>
                      <a:pt x="0" y="0"/>
                      <a:pt x="20" y="39"/>
                      <a:pt x="34" y="42"/>
                    </a:cubicBezTo>
                    <a:cubicBezTo>
                      <a:pt x="45" y="45"/>
                      <a:pt x="48" y="37"/>
                      <a:pt x="46" y="28"/>
                    </a:cubicBezTo>
                    <a:cubicBezTo>
                      <a:pt x="43" y="17"/>
                      <a:pt x="36" y="11"/>
                      <a:pt x="27" y="6"/>
                    </a:cubicBezTo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9" name="Freeform 208">
                <a:extLst>
                  <a:ext uri="{FF2B5EF4-FFF2-40B4-BE49-F238E27FC236}">
                    <a16:creationId xmlns:a16="http://schemas.microsoft.com/office/drawing/2014/main" id="{62644A74-AA7D-4A3B-9427-FEBAF766C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267"/>
                <a:ext cx="77" cy="93"/>
              </a:xfrm>
              <a:custGeom>
                <a:avLst/>
                <a:gdLst>
                  <a:gd name="T0" fmla="*/ 0 w 31"/>
                  <a:gd name="T1" fmla="*/ 56 h 35"/>
                  <a:gd name="T2" fmla="*/ 0 w 31"/>
                  <a:gd name="T3" fmla="*/ 56 h 35"/>
                  <a:gd name="T4" fmla="*/ 412 w 31"/>
                  <a:gd name="T5" fmla="*/ 465 h 35"/>
                  <a:gd name="T6" fmla="*/ 445 w 31"/>
                  <a:gd name="T7" fmla="*/ 656 h 35"/>
                  <a:gd name="T8" fmla="*/ 445 w 31"/>
                  <a:gd name="T9" fmla="*/ 656 h 35"/>
                  <a:gd name="T10" fmla="*/ 432 w 31"/>
                  <a:gd name="T11" fmla="*/ 396 h 35"/>
                  <a:gd name="T12" fmla="*/ 0 w 31"/>
                  <a:gd name="T13" fmla="*/ 5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0" y="0"/>
                      <a:pt x="22" y="10"/>
                      <a:pt x="27" y="25"/>
                    </a:cubicBezTo>
                    <a:cubicBezTo>
                      <a:pt x="28" y="29"/>
                      <a:pt x="29" y="32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1"/>
                      <a:pt x="31" y="28"/>
                      <a:pt x="28" y="21"/>
                    </a:cubicBezTo>
                    <a:cubicBezTo>
                      <a:pt x="22" y="4"/>
                      <a:pt x="1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0" name="Freeform 209">
                <a:extLst>
                  <a:ext uri="{FF2B5EF4-FFF2-40B4-BE49-F238E27FC236}">
                    <a16:creationId xmlns:a16="http://schemas.microsoft.com/office/drawing/2014/main" id="{65A0BDBF-F0B7-45E5-B7D5-E9F14EDA7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181"/>
                <a:ext cx="77" cy="56"/>
              </a:xfrm>
              <a:custGeom>
                <a:avLst/>
                <a:gdLst>
                  <a:gd name="T0" fmla="*/ 0 w 31"/>
                  <a:gd name="T1" fmla="*/ 0 h 21"/>
                  <a:gd name="T2" fmla="*/ 229 w 31"/>
                  <a:gd name="T3" fmla="*/ 93 h 21"/>
                  <a:gd name="T4" fmla="*/ 474 w 31"/>
                  <a:gd name="T5" fmla="*/ 397 h 21"/>
                  <a:gd name="T6" fmla="*/ 474 w 31"/>
                  <a:gd name="T7" fmla="*/ 397 h 21"/>
                  <a:gd name="T8" fmla="*/ 246 w 31"/>
                  <a:gd name="T9" fmla="*/ 35 h 21"/>
                  <a:gd name="T10" fmla="*/ 0 w 31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1">
                    <a:moveTo>
                      <a:pt x="0" y="0"/>
                    </a:moveTo>
                    <a:cubicBezTo>
                      <a:pt x="5" y="0"/>
                      <a:pt x="10" y="3"/>
                      <a:pt x="15" y="5"/>
                    </a:cubicBezTo>
                    <a:cubicBezTo>
                      <a:pt x="23" y="9"/>
                      <a:pt x="29" y="15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8" y="15"/>
                      <a:pt x="25" y="7"/>
                      <a:pt x="16" y="2"/>
                    </a:cubicBezTo>
                    <a:cubicBezTo>
                      <a:pt x="11" y="0"/>
                      <a:pt x="5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1" name="Freeform 210">
                <a:extLst>
                  <a:ext uri="{FF2B5EF4-FFF2-40B4-BE49-F238E27FC236}">
                    <a16:creationId xmlns:a16="http://schemas.microsoft.com/office/drawing/2014/main" id="{BD81A4D7-FD02-449E-9709-EA5E310F7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291"/>
                <a:ext cx="192" cy="109"/>
              </a:xfrm>
              <a:custGeom>
                <a:avLst/>
                <a:gdLst>
                  <a:gd name="T0" fmla="*/ 0 w 77"/>
                  <a:gd name="T1" fmla="*/ 319 h 41"/>
                  <a:gd name="T2" fmla="*/ 1194 w 77"/>
                  <a:gd name="T3" fmla="*/ 0 h 41"/>
                  <a:gd name="T4" fmla="*/ 0 w 77"/>
                  <a:gd name="T5" fmla="*/ 31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41">
                    <a:moveTo>
                      <a:pt x="0" y="17"/>
                    </a:moveTo>
                    <a:cubicBezTo>
                      <a:pt x="12" y="26"/>
                      <a:pt x="54" y="26"/>
                      <a:pt x="77" y="0"/>
                    </a:cubicBezTo>
                    <a:cubicBezTo>
                      <a:pt x="69" y="11"/>
                      <a:pt x="35" y="41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2" name="Freeform 211">
                <a:extLst>
                  <a:ext uri="{FF2B5EF4-FFF2-40B4-BE49-F238E27FC236}">
                    <a16:creationId xmlns:a16="http://schemas.microsoft.com/office/drawing/2014/main" id="{6D26D93C-C3E9-4719-A552-1D37CDBF6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3203"/>
                <a:ext cx="297" cy="296"/>
              </a:xfrm>
              <a:custGeom>
                <a:avLst/>
                <a:gdLst>
                  <a:gd name="T0" fmla="*/ 1849 w 119"/>
                  <a:gd name="T1" fmla="*/ 1501 h 111"/>
                  <a:gd name="T2" fmla="*/ 1682 w 119"/>
                  <a:gd name="T3" fmla="*/ 1400 h 111"/>
                  <a:gd name="T4" fmla="*/ 699 w 119"/>
                  <a:gd name="T5" fmla="*/ 512 h 111"/>
                  <a:gd name="T6" fmla="*/ 699 w 119"/>
                  <a:gd name="T7" fmla="*/ 512 h 111"/>
                  <a:gd name="T8" fmla="*/ 0 w 119"/>
                  <a:gd name="T9" fmla="*/ 0 h 111"/>
                  <a:gd name="T10" fmla="*/ 75 w 119"/>
                  <a:gd name="T11" fmla="*/ 376 h 111"/>
                  <a:gd name="T12" fmla="*/ 946 w 119"/>
                  <a:gd name="T13" fmla="*/ 1229 h 111"/>
                  <a:gd name="T14" fmla="*/ 779 w 119"/>
                  <a:gd name="T15" fmla="*/ 1955 h 111"/>
                  <a:gd name="T16" fmla="*/ 1819 w 119"/>
                  <a:gd name="T17" fmla="*/ 1728 h 111"/>
                  <a:gd name="T18" fmla="*/ 1849 w 119"/>
                  <a:gd name="T19" fmla="*/ 1672 h 111"/>
                  <a:gd name="T20" fmla="*/ 1849 w 119"/>
                  <a:gd name="T21" fmla="*/ 1501 h 1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9" h="111">
                    <a:moveTo>
                      <a:pt x="119" y="79"/>
                    </a:moveTo>
                    <a:cubicBezTo>
                      <a:pt x="115" y="77"/>
                      <a:pt x="111" y="75"/>
                      <a:pt x="108" y="74"/>
                    </a:cubicBezTo>
                    <a:cubicBezTo>
                      <a:pt x="88" y="65"/>
                      <a:pt x="66" y="49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28" y="32"/>
                      <a:pt x="13" y="21"/>
                      <a:pt x="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9" y="42"/>
                      <a:pt x="42" y="49"/>
                      <a:pt x="61" y="65"/>
                    </a:cubicBezTo>
                    <a:cubicBezTo>
                      <a:pt x="85" y="84"/>
                      <a:pt x="75" y="93"/>
                      <a:pt x="50" y="103"/>
                    </a:cubicBezTo>
                    <a:cubicBezTo>
                      <a:pt x="69" y="99"/>
                      <a:pt x="102" y="111"/>
                      <a:pt x="117" y="91"/>
                    </a:cubicBezTo>
                    <a:cubicBezTo>
                      <a:pt x="118" y="90"/>
                      <a:pt x="118" y="89"/>
                      <a:pt x="119" y="88"/>
                    </a:cubicBezTo>
                    <a:lnTo>
                      <a:pt x="119" y="79"/>
                    </a:ln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3" name="Freeform 212">
                <a:extLst>
                  <a:ext uri="{FF2B5EF4-FFF2-40B4-BE49-F238E27FC236}">
                    <a16:creationId xmlns:a16="http://schemas.microsoft.com/office/drawing/2014/main" id="{2D507CAD-36C2-47E1-91C3-326AB2971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1701"/>
                <a:ext cx="298" cy="270"/>
              </a:xfrm>
              <a:custGeom>
                <a:avLst/>
                <a:gdLst>
                  <a:gd name="T0" fmla="*/ 33 w 119"/>
                  <a:gd name="T1" fmla="*/ 1794 h 101"/>
                  <a:gd name="T2" fmla="*/ 313 w 119"/>
                  <a:gd name="T3" fmla="*/ 1144 h 101"/>
                  <a:gd name="T4" fmla="*/ 1159 w 119"/>
                  <a:gd name="T5" fmla="*/ 1085 h 101"/>
                  <a:gd name="T6" fmla="*/ 1713 w 119"/>
                  <a:gd name="T7" fmla="*/ 0 h 101"/>
                  <a:gd name="T8" fmla="*/ 1618 w 119"/>
                  <a:gd name="T9" fmla="*/ 1508 h 101"/>
                  <a:gd name="T10" fmla="*/ 959 w 119"/>
                  <a:gd name="T11" fmla="*/ 1700 h 101"/>
                  <a:gd name="T12" fmla="*/ 0 w 119"/>
                  <a:gd name="T13" fmla="*/ 1893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101">
                    <a:moveTo>
                      <a:pt x="2" y="94"/>
                    </a:moveTo>
                    <a:cubicBezTo>
                      <a:pt x="11" y="85"/>
                      <a:pt x="19" y="73"/>
                      <a:pt x="20" y="60"/>
                    </a:cubicBezTo>
                    <a:cubicBezTo>
                      <a:pt x="37" y="61"/>
                      <a:pt x="58" y="65"/>
                      <a:pt x="74" y="57"/>
                    </a:cubicBezTo>
                    <a:cubicBezTo>
                      <a:pt x="95" y="46"/>
                      <a:pt x="104" y="21"/>
                      <a:pt x="109" y="0"/>
                    </a:cubicBezTo>
                    <a:cubicBezTo>
                      <a:pt x="110" y="22"/>
                      <a:pt x="119" y="59"/>
                      <a:pt x="103" y="79"/>
                    </a:cubicBezTo>
                    <a:cubicBezTo>
                      <a:pt x="94" y="92"/>
                      <a:pt x="75" y="88"/>
                      <a:pt x="61" y="89"/>
                    </a:cubicBezTo>
                    <a:cubicBezTo>
                      <a:pt x="40" y="90"/>
                      <a:pt x="20" y="101"/>
                      <a:pt x="0" y="99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4" name="Freeform 213">
                <a:extLst>
                  <a:ext uri="{FF2B5EF4-FFF2-40B4-BE49-F238E27FC236}">
                    <a16:creationId xmlns:a16="http://schemas.microsoft.com/office/drawing/2014/main" id="{D4C2C2DC-D3B7-430F-97A8-AF05E8EA9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555"/>
                <a:ext cx="293" cy="821"/>
              </a:xfrm>
              <a:custGeom>
                <a:avLst/>
                <a:gdLst>
                  <a:gd name="T0" fmla="*/ 659 w 117"/>
                  <a:gd name="T1" fmla="*/ 3255 h 308"/>
                  <a:gd name="T2" fmla="*/ 959 w 117"/>
                  <a:gd name="T3" fmla="*/ 0 h 308"/>
                  <a:gd name="T4" fmla="*/ 1129 w 117"/>
                  <a:gd name="T5" fmla="*/ 3980 h 308"/>
                  <a:gd name="T6" fmla="*/ 1838 w 117"/>
                  <a:gd name="T7" fmla="*/ 5832 h 308"/>
                  <a:gd name="T8" fmla="*/ 1034 w 117"/>
                  <a:gd name="T9" fmla="*/ 4433 h 308"/>
                  <a:gd name="T10" fmla="*/ 0 w 117"/>
                  <a:gd name="T11" fmla="*/ 4036 h 308"/>
                  <a:gd name="T12" fmla="*/ 659 w 117"/>
                  <a:gd name="T13" fmla="*/ 3255 h 3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08">
                    <a:moveTo>
                      <a:pt x="42" y="172"/>
                    </a:moveTo>
                    <a:cubicBezTo>
                      <a:pt x="55" y="137"/>
                      <a:pt x="57" y="73"/>
                      <a:pt x="61" y="0"/>
                    </a:cubicBezTo>
                    <a:cubicBezTo>
                      <a:pt x="60" y="42"/>
                      <a:pt x="62" y="169"/>
                      <a:pt x="72" y="210"/>
                    </a:cubicBezTo>
                    <a:cubicBezTo>
                      <a:pt x="81" y="252"/>
                      <a:pt x="117" y="308"/>
                      <a:pt x="117" y="308"/>
                    </a:cubicBezTo>
                    <a:cubicBezTo>
                      <a:pt x="117" y="308"/>
                      <a:pt x="92" y="262"/>
                      <a:pt x="66" y="234"/>
                    </a:cubicBezTo>
                    <a:cubicBezTo>
                      <a:pt x="47" y="214"/>
                      <a:pt x="33" y="207"/>
                      <a:pt x="0" y="213"/>
                    </a:cubicBezTo>
                    <a:cubicBezTo>
                      <a:pt x="12" y="204"/>
                      <a:pt x="32" y="200"/>
                      <a:pt x="42" y="172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5" name="Freeform 214">
                <a:extLst>
                  <a:ext uri="{FF2B5EF4-FFF2-40B4-BE49-F238E27FC236}">
                    <a16:creationId xmlns:a16="http://schemas.microsoft.com/office/drawing/2014/main" id="{4670B117-9503-4E4B-A3ED-83336BFC9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2291"/>
                <a:ext cx="77" cy="405"/>
              </a:xfrm>
              <a:custGeom>
                <a:avLst/>
                <a:gdLst>
                  <a:gd name="T0" fmla="*/ 246 w 31"/>
                  <a:gd name="T1" fmla="*/ 1100 h 152"/>
                  <a:gd name="T2" fmla="*/ 42 w 31"/>
                  <a:gd name="T3" fmla="*/ 2875 h 152"/>
                  <a:gd name="T4" fmla="*/ 474 w 31"/>
                  <a:gd name="T5" fmla="*/ 0 h 152"/>
                  <a:gd name="T6" fmla="*/ 246 w 31"/>
                  <a:gd name="T7" fmla="*/ 1100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52">
                    <a:moveTo>
                      <a:pt x="16" y="58"/>
                    </a:moveTo>
                    <a:cubicBezTo>
                      <a:pt x="8" y="96"/>
                      <a:pt x="1" y="135"/>
                      <a:pt x="3" y="152"/>
                    </a:cubicBezTo>
                    <a:cubicBezTo>
                      <a:pt x="0" y="93"/>
                      <a:pt x="15" y="22"/>
                      <a:pt x="31" y="0"/>
                    </a:cubicBezTo>
                    <a:cubicBezTo>
                      <a:pt x="28" y="10"/>
                      <a:pt x="21" y="35"/>
                      <a:pt x="16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6" name="Freeform 215">
                <a:extLst>
                  <a:ext uri="{FF2B5EF4-FFF2-40B4-BE49-F238E27FC236}">
                    <a16:creationId xmlns:a16="http://schemas.microsoft.com/office/drawing/2014/main" id="{CF47A9A7-F768-4128-8C8C-F10EB269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2955"/>
                <a:ext cx="188" cy="320"/>
              </a:xfrm>
              <a:custGeom>
                <a:avLst/>
                <a:gdLst>
                  <a:gd name="T0" fmla="*/ 333 w 75"/>
                  <a:gd name="T1" fmla="*/ 1536 h 120"/>
                  <a:gd name="T2" fmla="*/ 867 w 75"/>
                  <a:gd name="T3" fmla="*/ 2104 h 120"/>
                  <a:gd name="T4" fmla="*/ 1100 w 75"/>
                  <a:gd name="T5" fmla="*/ 1571 h 120"/>
                  <a:gd name="T6" fmla="*/ 880 w 75"/>
                  <a:gd name="T7" fmla="*/ 1344 h 120"/>
                  <a:gd name="T8" fmla="*/ 534 w 75"/>
                  <a:gd name="T9" fmla="*/ 909 h 120"/>
                  <a:gd name="T10" fmla="*/ 20 w 75"/>
                  <a:gd name="T11" fmla="*/ 0 h 120"/>
                  <a:gd name="T12" fmla="*/ 158 w 75"/>
                  <a:gd name="T13" fmla="*/ 341 h 120"/>
                  <a:gd name="T14" fmla="*/ 376 w 75"/>
                  <a:gd name="T15" fmla="*/ 909 h 120"/>
                  <a:gd name="T16" fmla="*/ 584 w 75"/>
                  <a:gd name="T17" fmla="*/ 1592 h 120"/>
                  <a:gd name="T18" fmla="*/ 439 w 75"/>
                  <a:gd name="T19" fmla="*/ 1571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120">
                    <a:moveTo>
                      <a:pt x="21" y="81"/>
                    </a:moveTo>
                    <a:cubicBezTo>
                      <a:pt x="27" y="98"/>
                      <a:pt x="33" y="120"/>
                      <a:pt x="55" y="111"/>
                    </a:cubicBezTo>
                    <a:cubicBezTo>
                      <a:pt x="65" y="107"/>
                      <a:pt x="75" y="93"/>
                      <a:pt x="70" y="83"/>
                    </a:cubicBezTo>
                    <a:cubicBezTo>
                      <a:pt x="68" y="78"/>
                      <a:pt x="60" y="75"/>
                      <a:pt x="56" y="71"/>
                    </a:cubicBezTo>
                    <a:cubicBezTo>
                      <a:pt x="48" y="64"/>
                      <a:pt x="42" y="55"/>
                      <a:pt x="34" y="48"/>
                    </a:cubicBezTo>
                    <a:cubicBezTo>
                      <a:pt x="18" y="35"/>
                      <a:pt x="13" y="17"/>
                      <a:pt x="1" y="0"/>
                    </a:cubicBezTo>
                    <a:cubicBezTo>
                      <a:pt x="0" y="8"/>
                      <a:pt x="7" y="12"/>
                      <a:pt x="10" y="18"/>
                    </a:cubicBezTo>
                    <a:cubicBezTo>
                      <a:pt x="16" y="27"/>
                      <a:pt x="19" y="38"/>
                      <a:pt x="24" y="48"/>
                    </a:cubicBezTo>
                    <a:cubicBezTo>
                      <a:pt x="31" y="62"/>
                      <a:pt x="38" y="68"/>
                      <a:pt x="37" y="84"/>
                    </a:cubicBezTo>
                    <a:cubicBezTo>
                      <a:pt x="33" y="86"/>
                      <a:pt x="31" y="85"/>
                      <a:pt x="28" y="83"/>
                    </a:cubicBezTo>
                  </a:path>
                </a:pathLst>
              </a:custGeom>
              <a:solidFill>
                <a:srgbClr val="B78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7" name="Freeform 216">
                <a:extLst>
                  <a:ext uri="{FF2B5EF4-FFF2-40B4-BE49-F238E27FC236}">
                    <a16:creationId xmlns:a16="http://schemas.microsoft.com/office/drawing/2014/main" id="{1DE6558C-D722-4D9B-A73B-B75E4F1EB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00"/>
                <a:ext cx="190" cy="112"/>
              </a:xfrm>
              <a:custGeom>
                <a:avLst/>
                <a:gdLst>
                  <a:gd name="T0" fmla="*/ 125 w 76"/>
                  <a:gd name="T1" fmla="*/ 264 h 42"/>
                  <a:gd name="T2" fmla="*/ 188 w 76"/>
                  <a:gd name="T3" fmla="*/ 797 h 42"/>
                  <a:gd name="T4" fmla="*/ 458 w 76"/>
                  <a:gd name="T5" fmla="*/ 320 h 42"/>
                  <a:gd name="T6" fmla="*/ 1188 w 76"/>
                  <a:gd name="T7" fmla="*/ 0 h 42"/>
                  <a:gd name="T8" fmla="*/ 500 w 76"/>
                  <a:gd name="T9" fmla="*/ 149 h 42"/>
                  <a:gd name="T10" fmla="*/ 113 w 76"/>
                  <a:gd name="T11" fmla="*/ 192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42">
                    <a:moveTo>
                      <a:pt x="8" y="14"/>
                    </a:moveTo>
                    <a:cubicBezTo>
                      <a:pt x="0" y="22"/>
                      <a:pt x="2" y="38"/>
                      <a:pt x="12" y="42"/>
                    </a:cubicBezTo>
                    <a:cubicBezTo>
                      <a:pt x="20" y="33"/>
                      <a:pt x="19" y="23"/>
                      <a:pt x="29" y="17"/>
                    </a:cubicBezTo>
                    <a:cubicBezTo>
                      <a:pt x="42" y="9"/>
                      <a:pt x="62" y="7"/>
                      <a:pt x="76" y="0"/>
                    </a:cubicBezTo>
                    <a:cubicBezTo>
                      <a:pt x="61" y="0"/>
                      <a:pt x="47" y="6"/>
                      <a:pt x="32" y="8"/>
                    </a:cubicBezTo>
                    <a:cubicBezTo>
                      <a:pt x="24" y="8"/>
                      <a:pt x="11" y="2"/>
                      <a:pt x="7" y="10"/>
                    </a:cubicBezTo>
                  </a:path>
                </a:pathLst>
              </a:custGeom>
              <a:solidFill>
                <a:srgbClr val="B78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8" name="Freeform 217">
                <a:extLst>
                  <a:ext uri="{FF2B5EF4-FFF2-40B4-BE49-F238E27FC236}">
                    <a16:creationId xmlns:a16="http://schemas.microsoft.com/office/drawing/2014/main" id="{F0D1CDEE-F696-42C6-8828-2DBBBAF7F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2101"/>
                <a:ext cx="195" cy="192"/>
              </a:xfrm>
              <a:custGeom>
                <a:avLst/>
                <a:gdLst>
                  <a:gd name="T0" fmla="*/ 0 w 78"/>
                  <a:gd name="T1" fmla="*/ 149 h 72"/>
                  <a:gd name="T2" fmla="*/ 1220 w 78"/>
                  <a:gd name="T3" fmla="*/ 1365 h 72"/>
                  <a:gd name="T4" fmla="*/ 895 w 78"/>
                  <a:gd name="T5" fmla="*/ 512 h 72"/>
                  <a:gd name="T6" fmla="*/ 613 w 78"/>
                  <a:gd name="T7" fmla="*/ 205 h 72"/>
                  <a:gd name="T8" fmla="*/ 313 w 78"/>
                  <a:gd name="T9" fmla="*/ 0 h 72"/>
                  <a:gd name="T10" fmla="*/ 533 w 78"/>
                  <a:gd name="T11" fmla="*/ 397 h 72"/>
                  <a:gd name="T12" fmla="*/ 363 w 78"/>
                  <a:gd name="T13" fmla="*/ 435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0" y="8"/>
                    </a:moveTo>
                    <a:cubicBezTo>
                      <a:pt x="22" y="38"/>
                      <a:pt x="61" y="35"/>
                      <a:pt x="78" y="72"/>
                    </a:cubicBezTo>
                    <a:cubicBezTo>
                      <a:pt x="77" y="52"/>
                      <a:pt x="71" y="40"/>
                      <a:pt x="57" y="27"/>
                    </a:cubicBezTo>
                    <a:cubicBezTo>
                      <a:pt x="51" y="21"/>
                      <a:pt x="47" y="16"/>
                      <a:pt x="39" y="11"/>
                    </a:cubicBezTo>
                    <a:cubicBezTo>
                      <a:pt x="32" y="7"/>
                      <a:pt x="24" y="7"/>
                      <a:pt x="20" y="0"/>
                    </a:cubicBezTo>
                    <a:cubicBezTo>
                      <a:pt x="25" y="8"/>
                      <a:pt x="33" y="13"/>
                      <a:pt x="34" y="21"/>
                    </a:cubicBezTo>
                    <a:cubicBezTo>
                      <a:pt x="31" y="23"/>
                      <a:pt x="26" y="24"/>
                      <a:pt x="23" y="23"/>
                    </a:cubicBezTo>
                  </a:path>
                </a:pathLst>
              </a:custGeom>
              <a:solidFill>
                <a:srgbClr val="B78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9" name="Freeform 218">
                <a:extLst>
                  <a:ext uri="{FF2B5EF4-FFF2-40B4-BE49-F238E27FC236}">
                    <a16:creationId xmlns:a16="http://schemas.microsoft.com/office/drawing/2014/main" id="{243223C7-6F9A-4BFB-8CAA-B75D36AF3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992"/>
                <a:ext cx="220" cy="123"/>
              </a:xfrm>
              <a:custGeom>
                <a:avLst/>
                <a:gdLst>
                  <a:gd name="T0" fmla="*/ 0 w 88"/>
                  <a:gd name="T1" fmla="*/ 230 h 46"/>
                  <a:gd name="T2" fmla="*/ 863 w 88"/>
                  <a:gd name="T3" fmla="*/ 342 h 46"/>
                  <a:gd name="T4" fmla="*/ 1375 w 88"/>
                  <a:gd name="T5" fmla="*/ 880 h 46"/>
                  <a:gd name="T6" fmla="*/ 750 w 88"/>
                  <a:gd name="T7" fmla="*/ 150 h 46"/>
                  <a:gd name="T8" fmla="*/ 0 w 88"/>
                  <a:gd name="T9" fmla="*/ 23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46">
                    <a:moveTo>
                      <a:pt x="0" y="12"/>
                    </a:moveTo>
                    <a:cubicBezTo>
                      <a:pt x="35" y="5"/>
                      <a:pt x="40" y="8"/>
                      <a:pt x="55" y="18"/>
                    </a:cubicBezTo>
                    <a:cubicBezTo>
                      <a:pt x="69" y="29"/>
                      <a:pt x="83" y="42"/>
                      <a:pt x="88" y="46"/>
                    </a:cubicBezTo>
                    <a:cubicBezTo>
                      <a:pt x="72" y="22"/>
                      <a:pt x="64" y="16"/>
                      <a:pt x="48" y="8"/>
                    </a:cubicBezTo>
                    <a:cubicBezTo>
                      <a:pt x="32" y="0"/>
                      <a:pt x="16" y="5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0" name="Freeform 219">
                <a:extLst>
                  <a:ext uri="{FF2B5EF4-FFF2-40B4-BE49-F238E27FC236}">
                    <a16:creationId xmlns:a16="http://schemas.microsoft.com/office/drawing/2014/main" id="{EB52CADF-F7F0-4E0B-9909-8498ADAD9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60"/>
                <a:ext cx="327" cy="933"/>
              </a:xfrm>
              <a:custGeom>
                <a:avLst/>
                <a:gdLst>
                  <a:gd name="T0" fmla="*/ 250 w 131"/>
                  <a:gd name="T1" fmla="*/ 6515 h 350"/>
                  <a:gd name="T2" fmla="*/ 250 w 131"/>
                  <a:gd name="T3" fmla="*/ 6494 h 350"/>
                  <a:gd name="T4" fmla="*/ 250 w 131"/>
                  <a:gd name="T5" fmla="*/ 6494 h 350"/>
                  <a:gd name="T6" fmla="*/ 217 w 131"/>
                  <a:gd name="T7" fmla="*/ 6382 h 350"/>
                  <a:gd name="T8" fmla="*/ 200 w 131"/>
                  <a:gd name="T9" fmla="*/ 6139 h 350"/>
                  <a:gd name="T10" fmla="*/ 699 w 131"/>
                  <a:gd name="T11" fmla="*/ 5038 h 350"/>
                  <a:gd name="T12" fmla="*/ 1570 w 131"/>
                  <a:gd name="T13" fmla="*/ 4732 h 350"/>
                  <a:gd name="T14" fmla="*/ 1633 w 131"/>
                  <a:gd name="T15" fmla="*/ 4774 h 350"/>
                  <a:gd name="T16" fmla="*/ 1650 w 131"/>
                  <a:gd name="T17" fmla="*/ 4774 h 350"/>
                  <a:gd name="T18" fmla="*/ 1695 w 131"/>
                  <a:gd name="T19" fmla="*/ 4833 h 350"/>
                  <a:gd name="T20" fmla="*/ 1695 w 131"/>
                  <a:gd name="T21" fmla="*/ 4833 h 350"/>
                  <a:gd name="T22" fmla="*/ 1662 w 131"/>
                  <a:gd name="T23" fmla="*/ 4732 h 350"/>
                  <a:gd name="T24" fmla="*/ 1662 w 131"/>
                  <a:gd name="T25" fmla="*/ 4732 h 350"/>
                  <a:gd name="T26" fmla="*/ 1633 w 131"/>
                  <a:gd name="T27" fmla="*/ 4662 h 350"/>
                  <a:gd name="T28" fmla="*/ 1620 w 131"/>
                  <a:gd name="T29" fmla="*/ 4641 h 350"/>
                  <a:gd name="T30" fmla="*/ 1590 w 131"/>
                  <a:gd name="T31" fmla="*/ 4582 h 350"/>
                  <a:gd name="T32" fmla="*/ 1570 w 131"/>
                  <a:gd name="T33" fmla="*/ 4561 h 350"/>
                  <a:gd name="T34" fmla="*/ 1528 w 131"/>
                  <a:gd name="T35" fmla="*/ 4492 h 350"/>
                  <a:gd name="T36" fmla="*/ 1528 w 131"/>
                  <a:gd name="T37" fmla="*/ 4492 h 350"/>
                  <a:gd name="T38" fmla="*/ 1495 w 131"/>
                  <a:gd name="T39" fmla="*/ 4412 h 350"/>
                  <a:gd name="T40" fmla="*/ 1478 w 131"/>
                  <a:gd name="T41" fmla="*/ 4377 h 350"/>
                  <a:gd name="T42" fmla="*/ 1465 w 131"/>
                  <a:gd name="T43" fmla="*/ 4334 h 350"/>
                  <a:gd name="T44" fmla="*/ 1445 w 131"/>
                  <a:gd name="T45" fmla="*/ 4321 h 350"/>
                  <a:gd name="T46" fmla="*/ 1433 w 131"/>
                  <a:gd name="T47" fmla="*/ 4241 h 350"/>
                  <a:gd name="T48" fmla="*/ 1415 w 131"/>
                  <a:gd name="T49" fmla="*/ 4185 h 350"/>
                  <a:gd name="T50" fmla="*/ 1133 w 131"/>
                  <a:gd name="T51" fmla="*/ 1306 h 350"/>
                  <a:gd name="T52" fmla="*/ 1603 w 131"/>
                  <a:gd name="T53" fmla="*/ 490 h 350"/>
                  <a:gd name="T54" fmla="*/ 1620 w 131"/>
                  <a:gd name="T55" fmla="*/ 490 h 350"/>
                  <a:gd name="T56" fmla="*/ 2007 w 131"/>
                  <a:gd name="T57" fmla="*/ 341 h 350"/>
                  <a:gd name="T58" fmla="*/ 2037 w 131"/>
                  <a:gd name="T59" fmla="*/ 0 h 350"/>
                  <a:gd name="T60" fmla="*/ 854 w 131"/>
                  <a:gd name="T61" fmla="*/ 2466 h 350"/>
                  <a:gd name="T62" fmla="*/ 449 w 131"/>
                  <a:gd name="T63" fmla="*/ 4604 h 350"/>
                  <a:gd name="T64" fmla="*/ 105 w 131"/>
                  <a:gd name="T65" fmla="*/ 6288 h 350"/>
                  <a:gd name="T66" fmla="*/ 137 w 131"/>
                  <a:gd name="T67" fmla="*/ 6480 h 350"/>
                  <a:gd name="T68" fmla="*/ 230 w 131"/>
                  <a:gd name="T69" fmla="*/ 6630 h 350"/>
                  <a:gd name="T70" fmla="*/ 250 w 131"/>
                  <a:gd name="T71" fmla="*/ 6515 h 3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31" h="350">
                    <a:moveTo>
                      <a:pt x="16" y="344"/>
                    </a:moveTo>
                    <a:cubicBezTo>
                      <a:pt x="16" y="343"/>
                      <a:pt x="16" y="343"/>
                      <a:pt x="16" y="343"/>
                    </a:cubicBezTo>
                    <a:cubicBezTo>
                      <a:pt x="16" y="343"/>
                      <a:pt x="16" y="343"/>
                      <a:pt x="16" y="343"/>
                    </a:cubicBezTo>
                    <a:cubicBezTo>
                      <a:pt x="15" y="341"/>
                      <a:pt x="14" y="339"/>
                      <a:pt x="14" y="337"/>
                    </a:cubicBezTo>
                    <a:cubicBezTo>
                      <a:pt x="13" y="332"/>
                      <a:pt x="13" y="328"/>
                      <a:pt x="13" y="324"/>
                    </a:cubicBezTo>
                    <a:cubicBezTo>
                      <a:pt x="14" y="303"/>
                      <a:pt x="26" y="282"/>
                      <a:pt x="45" y="266"/>
                    </a:cubicBezTo>
                    <a:cubicBezTo>
                      <a:pt x="65" y="251"/>
                      <a:pt x="86" y="245"/>
                      <a:pt x="101" y="250"/>
                    </a:cubicBezTo>
                    <a:cubicBezTo>
                      <a:pt x="102" y="251"/>
                      <a:pt x="104" y="251"/>
                      <a:pt x="105" y="252"/>
                    </a:cubicBezTo>
                    <a:cubicBezTo>
                      <a:pt x="105" y="252"/>
                      <a:pt x="106" y="252"/>
                      <a:pt x="106" y="252"/>
                    </a:cubicBezTo>
                    <a:cubicBezTo>
                      <a:pt x="107" y="253"/>
                      <a:pt x="108" y="254"/>
                      <a:pt x="109" y="255"/>
                    </a:cubicBezTo>
                    <a:cubicBezTo>
                      <a:pt x="109" y="255"/>
                      <a:pt x="109" y="255"/>
                      <a:pt x="109" y="255"/>
                    </a:cubicBezTo>
                    <a:cubicBezTo>
                      <a:pt x="108" y="252"/>
                      <a:pt x="108" y="251"/>
                      <a:pt x="107" y="250"/>
                    </a:cubicBezTo>
                    <a:cubicBezTo>
                      <a:pt x="107" y="250"/>
                      <a:pt x="107" y="250"/>
                      <a:pt x="107" y="250"/>
                    </a:cubicBezTo>
                    <a:cubicBezTo>
                      <a:pt x="106" y="249"/>
                      <a:pt x="106" y="248"/>
                      <a:pt x="105" y="246"/>
                    </a:cubicBezTo>
                    <a:cubicBezTo>
                      <a:pt x="104" y="246"/>
                      <a:pt x="104" y="246"/>
                      <a:pt x="104" y="245"/>
                    </a:cubicBezTo>
                    <a:cubicBezTo>
                      <a:pt x="103" y="244"/>
                      <a:pt x="103" y="243"/>
                      <a:pt x="102" y="242"/>
                    </a:cubicBezTo>
                    <a:cubicBezTo>
                      <a:pt x="102" y="242"/>
                      <a:pt x="101" y="241"/>
                      <a:pt x="101" y="241"/>
                    </a:cubicBezTo>
                    <a:cubicBezTo>
                      <a:pt x="100" y="239"/>
                      <a:pt x="99" y="238"/>
                      <a:pt x="98" y="237"/>
                    </a:cubicBezTo>
                    <a:cubicBezTo>
                      <a:pt x="98" y="237"/>
                      <a:pt x="98" y="237"/>
                      <a:pt x="98" y="237"/>
                    </a:cubicBezTo>
                    <a:cubicBezTo>
                      <a:pt x="98" y="235"/>
                      <a:pt x="97" y="234"/>
                      <a:pt x="96" y="233"/>
                    </a:cubicBezTo>
                    <a:cubicBezTo>
                      <a:pt x="96" y="232"/>
                      <a:pt x="96" y="232"/>
                      <a:pt x="95" y="231"/>
                    </a:cubicBezTo>
                    <a:cubicBezTo>
                      <a:pt x="95" y="230"/>
                      <a:pt x="94" y="230"/>
                      <a:pt x="94" y="229"/>
                    </a:cubicBezTo>
                    <a:cubicBezTo>
                      <a:pt x="94" y="228"/>
                      <a:pt x="94" y="228"/>
                      <a:pt x="93" y="228"/>
                    </a:cubicBezTo>
                    <a:cubicBezTo>
                      <a:pt x="93" y="226"/>
                      <a:pt x="92" y="225"/>
                      <a:pt x="92" y="224"/>
                    </a:cubicBezTo>
                    <a:cubicBezTo>
                      <a:pt x="92" y="223"/>
                      <a:pt x="91" y="222"/>
                      <a:pt x="91" y="221"/>
                    </a:cubicBezTo>
                    <a:cubicBezTo>
                      <a:pt x="76" y="180"/>
                      <a:pt x="64" y="110"/>
                      <a:pt x="73" y="69"/>
                    </a:cubicBezTo>
                    <a:cubicBezTo>
                      <a:pt x="78" y="45"/>
                      <a:pt x="91" y="31"/>
                      <a:pt x="103" y="26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10" y="29"/>
                      <a:pt x="118" y="17"/>
                      <a:pt x="129" y="18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67" y="7"/>
                      <a:pt x="48" y="54"/>
                      <a:pt x="55" y="130"/>
                    </a:cubicBezTo>
                    <a:cubicBezTo>
                      <a:pt x="61" y="206"/>
                      <a:pt x="52" y="211"/>
                      <a:pt x="29" y="243"/>
                    </a:cubicBezTo>
                    <a:cubicBezTo>
                      <a:pt x="7" y="275"/>
                      <a:pt x="0" y="310"/>
                      <a:pt x="7" y="332"/>
                    </a:cubicBezTo>
                    <a:cubicBezTo>
                      <a:pt x="7" y="337"/>
                      <a:pt x="8" y="340"/>
                      <a:pt x="9" y="342"/>
                    </a:cubicBezTo>
                    <a:cubicBezTo>
                      <a:pt x="11" y="345"/>
                      <a:pt x="13" y="348"/>
                      <a:pt x="15" y="350"/>
                    </a:cubicBezTo>
                    <a:cubicBezTo>
                      <a:pt x="16" y="349"/>
                      <a:pt x="16" y="347"/>
                      <a:pt x="16" y="344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1" name="Freeform 220">
                <a:extLst>
                  <a:ext uri="{FF2B5EF4-FFF2-40B4-BE49-F238E27FC236}">
                    <a16:creationId xmlns:a16="http://schemas.microsoft.com/office/drawing/2014/main" id="{56D9530B-53CF-4F16-BCF9-CB077BB0E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067"/>
                <a:ext cx="188" cy="426"/>
              </a:xfrm>
              <a:custGeom>
                <a:avLst/>
                <a:gdLst>
                  <a:gd name="T0" fmla="*/ 0 w 75"/>
                  <a:gd name="T1" fmla="*/ 0 h 160"/>
                  <a:gd name="T2" fmla="*/ 83 w 75"/>
                  <a:gd name="T3" fmla="*/ 397 h 160"/>
                  <a:gd name="T4" fmla="*/ 1100 w 75"/>
                  <a:gd name="T5" fmla="*/ 3019 h 160"/>
                  <a:gd name="T6" fmla="*/ 1118 w 75"/>
                  <a:gd name="T7" fmla="*/ 2907 h 160"/>
                  <a:gd name="T8" fmla="*/ 1118 w 75"/>
                  <a:gd name="T9" fmla="*/ 2886 h 160"/>
                  <a:gd name="T10" fmla="*/ 1118 w 75"/>
                  <a:gd name="T11" fmla="*/ 2886 h 160"/>
                  <a:gd name="T12" fmla="*/ 1088 w 75"/>
                  <a:gd name="T13" fmla="*/ 2772 h 160"/>
                  <a:gd name="T14" fmla="*/ 1068 w 75"/>
                  <a:gd name="T15" fmla="*/ 2532 h 160"/>
                  <a:gd name="T16" fmla="*/ 1118 w 75"/>
                  <a:gd name="T17" fmla="*/ 2226 h 160"/>
                  <a:gd name="T18" fmla="*/ 1181 w 75"/>
                  <a:gd name="T19" fmla="*/ 1305 h 160"/>
                  <a:gd name="T20" fmla="*/ 0 w 75"/>
                  <a:gd name="T21" fmla="*/ 0 h 1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160">
                    <a:moveTo>
                      <a:pt x="0" y="0"/>
                    </a:moveTo>
                    <a:cubicBezTo>
                      <a:pt x="2" y="7"/>
                      <a:pt x="3" y="14"/>
                      <a:pt x="5" y="21"/>
                    </a:cubicBezTo>
                    <a:cubicBezTo>
                      <a:pt x="11" y="48"/>
                      <a:pt x="44" y="130"/>
                      <a:pt x="70" y="160"/>
                    </a:cubicBezTo>
                    <a:cubicBezTo>
                      <a:pt x="71" y="159"/>
                      <a:pt x="71" y="157"/>
                      <a:pt x="71" y="154"/>
                    </a:cubicBezTo>
                    <a:cubicBezTo>
                      <a:pt x="71" y="153"/>
                      <a:pt x="71" y="153"/>
                      <a:pt x="71" y="153"/>
                    </a:cubicBezTo>
                    <a:cubicBezTo>
                      <a:pt x="71" y="153"/>
                      <a:pt x="71" y="153"/>
                      <a:pt x="71" y="153"/>
                    </a:cubicBezTo>
                    <a:cubicBezTo>
                      <a:pt x="70" y="151"/>
                      <a:pt x="69" y="149"/>
                      <a:pt x="69" y="147"/>
                    </a:cubicBezTo>
                    <a:cubicBezTo>
                      <a:pt x="68" y="142"/>
                      <a:pt x="68" y="138"/>
                      <a:pt x="68" y="134"/>
                    </a:cubicBezTo>
                    <a:cubicBezTo>
                      <a:pt x="68" y="129"/>
                      <a:pt x="69" y="124"/>
                      <a:pt x="71" y="118"/>
                    </a:cubicBezTo>
                    <a:cubicBezTo>
                      <a:pt x="70" y="105"/>
                      <a:pt x="72" y="82"/>
                      <a:pt x="75" y="69"/>
                    </a:cubicBezTo>
                    <a:cubicBezTo>
                      <a:pt x="46" y="113"/>
                      <a:pt x="14" y="37"/>
                      <a:pt x="0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2" name="Freeform 221">
                <a:extLst>
                  <a:ext uri="{FF2B5EF4-FFF2-40B4-BE49-F238E27FC236}">
                    <a16:creationId xmlns:a16="http://schemas.microsoft.com/office/drawing/2014/main" id="{614C3B1B-F594-4E33-ADD8-B60124EC3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653"/>
                <a:ext cx="383" cy="54"/>
              </a:xfrm>
              <a:custGeom>
                <a:avLst/>
                <a:gdLst>
                  <a:gd name="T0" fmla="*/ 0 w 153"/>
                  <a:gd name="T1" fmla="*/ 0 h 20"/>
                  <a:gd name="T2" fmla="*/ 2401 w 153"/>
                  <a:gd name="T3" fmla="*/ 0 h 20"/>
                  <a:gd name="T4" fmla="*/ 0 w 15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3" h="20">
                    <a:moveTo>
                      <a:pt x="0" y="0"/>
                    </a:moveTo>
                    <a:cubicBezTo>
                      <a:pt x="24" y="7"/>
                      <a:pt x="90" y="7"/>
                      <a:pt x="153" y="0"/>
                    </a:cubicBezTo>
                    <a:cubicBezTo>
                      <a:pt x="114" y="12"/>
                      <a:pt x="34" y="2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3" name="Freeform 222">
                <a:extLst>
                  <a:ext uri="{FF2B5EF4-FFF2-40B4-BE49-F238E27FC236}">
                    <a16:creationId xmlns:a16="http://schemas.microsoft.com/office/drawing/2014/main" id="{D20DE7DA-7250-4623-9CC4-3F5E1D892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611"/>
                <a:ext cx="80" cy="37"/>
              </a:xfrm>
              <a:custGeom>
                <a:avLst/>
                <a:gdLst>
                  <a:gd name="T0" fmla="*/ 0 w 32"/>
                  <a:gd name="T1" fmla="*/ 111 h 14"/>
                  <a:gd name="T2" fmla="*/ 500 w 32"/>
                  <a:gd name="T3" fmla="*/ 204 h 14"/>
                  <a:gd name="T4" fmla="*/ 20 w 32"/>
                  <a:gd name="T5" fmla="*/ 11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4">
                    <a:moveTo>
                      <a:pt x="0" y="6"/>
                    </a:moveTo>
                    <a:cubicBezTo>
                      <a:pt x="12" y="2"/>
                      <a:pt x="23" y="0"/>
                      <a:pt x="32" y="11"/>
                    </a:cubicBezTo>
                    <a:cubicBezTo>
                      <a:pt x="22" y="14"/>
                      <a:pt x="5" y="9"/>
                      <a:pt x="1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4" name="Freeform 223">
                <a:extLst>
                  <a:ext uri="{FF2B5EF4-FFF2-40B4-BE49-F238E27FC236}">
                    <a16:creationId xmlns:a16="http://schemas.microsoft.com/office/drawing/2014/main" id="{37B1606A-CFCF-4569-ABA1-60748CFEB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2989"/>
                <a:ext cx="177" cy="307"/>
              </a:xfrm>
              <a:custGeom>
                <a:avLst/>
                <a:gdLst>
                  <a:gd name="T0" fmla="*/ 42 w 71"/>
                  <a:gd name="T1" fmla="*/ 248 h 115"/>
                  <a:gd name="T2" fmla="*/ 466 w 71"/>
                  <a:gd name="T3" fmla="*/ 1046 h 115"/>
                  <a:gd name="T4" fmla="*/ 820 w 71"/>
                  <a:gd name="T5" fmla="*/ 1447 h 115"/>
                  <a:gd name="T6" fmla="*/ 1099 w 71"/>
                  <a:gd name="T7" fmla="*/ 2189 h 115"/>
                  <a:gd name="T8" fmla="*/ 840 w 71"/>
                  <a:gd name="T9" fmla="*/ 1255 h 115"/>
                  <a:gd name="T10" fmla="*/ 479 w 71"/>
                  <a:gd name="T11" fmla="*/ 876 h 115"/>
                  <a:gd name="T12" fmla="*/ 0 w 71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115">
                    <a:moveTo>
                      <a:pt x="3" y="13"/>
                    </a:moveTo>
                    <a:cubicBezTo>
                      <a:pt x="9" y="30"/>
                      <a:pt x="15" y="44"/>
                      <a:pt x="30" y="55"/>
                    </a:cubicBezTo>
                    <a:cubicBezTo>
                      <a:pt x="38" y="60"/>
                      <a:pt x="48" y="68"/>
                      <a:pt x="53" y="76"/>
                    </a:cubicBezTo>
                    <a:cubicBezTo>
                      <a:pt x="61" y="88"/>
                      <a:pt x="62" y="104"/>
                      <a:pt x="71" y="115"/>
                    </a:cubicBezTo>
                    <a:cubicBezTo>
                      <a:pt x="59" y="101"/>
                      <a:pt x="62" y="81"/>
                      <a:pt x="54" y="66"/>
                    </a:cubicBezTo>
                    <a:cubicBezTo>
                      <a:pt x="49" y="59"/>
                      <a:pt x="37" y="53"/>
                      <a:pt x="31" y="46"/>
                    </a:cubicBezTo>
                    <a:cubicBezTo>
                      <a:pt x="19" y="32"/>
                      <a:pt x="5" y="16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5" name="Freeform 224">
                <a:extLst>
                  <a:ext uri="{FF2B5EF4-FFF2-40B4-BE49-F238E27FC236}">
                    <a16:creationId xmlns:a16="http://schemas.microsoft.com/office/drawing/2014/main" id="{176132A6-2682-4CE7-9193-43FDF597B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760"/>
                <a:ext cx="118" cy="179"/>
              </a:xfrm>
              <a:custGeom>
                <a:avLst/>
                <a:gdLst>
                  <a:gd name="T0" fmla="*/ 0 w 47"/>
                  <a:gd name="T1" fmla="*/ 21 h 67"/>
                  <a:gd name="T2" fmla="*/ 397 w 47"/>
                  <a:gd name="T3" fmla="*/ 671 h 67"/>
                  <a:gd name="T4" fmla="*/ 726 w 47"/>
                  <a:gd name="T5" fmla="*/ 1277 h 67"/>
                  <a:gd name="T6" fmla="*/ 713 w 47"/>
                  <a:gd name="T7" fmla="*/ 1050 h 67"/>
                  <a:gd name="T8" fmla="*/ 346 w 47"/>
                  <a:gd name="T9" fmla="*/ 457 h 67"/>
                  <a:gd name="T10" fmla="*/ 0 w 47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67">
                    <a:moveTo>
                      <a:pt x="0" y="1"/>
                    </a:moveTo>
                    <a:cubicBezTo>
                      <a:pt x="8" y="12"/>
                      <a:pt x="16" y="24"/>
                      <a:pt x="25" y="35"/>
                    </a:cubicBezTo>
                    <a:cubicBezTo>
                      <a:pt x="34" y="45"/>
                      <a:pt x="42" y="54"/>
                      <a:pt x="46" y="67"/>
                    </a:cubicBezTo>
                    <a:cubicBezTo>
                      <a:pt x="45" y="61"/>
                      <a:pt x="47" y="61"/>
                      <a:pt x="45" y="55"/>
                    </a:cubicBezTo>
                    <a:cubicBezTo>
                      <a:pt x="39" y="45"/>
                      <a:pt x="27" y="33"/>
                      <a:pt x="22" y="24"/>
                    </a:cubicBezTo>
                    <a:cubicBezTo>
                      <a:pt x="17" y="18"/>
                      <a:pt x="3" y="3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6" name="Freeform 225">
                <a:extLst>
                  <a:ext uri="{FF2B5EF4-FFF2-40B4-BE49-F238E27FC236}">
                    <a16:creationId xmlns:a16="http://schemas.microsoft.com/office/drawing/2014/main" id="{6C39E74C-E159-4DFD-8683-052F9C6E9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893"/>
                <a:ext cx="53" cy="152"/>
              </a:xfrm>
              <a:custGeom>
                <a:avLst/>
                <a:gdLst>
                  <a:gd name="T0" fmla="*/ 222 w 21"/>
                  <a:gd name="T1" fmla="*/ 77 h 57"/>
                  <a:gd name="T2" fmla="*/ 255 w 21"/>
                  <a:gd name="T3" fmla="*/ 589 h 57"/>
                  <a:gd name="T4" fmla="*/ 83 w 21"/>
                  <a:gd name="T5" fmla="*/ 1080 h 57"/>
                  <a:gd name="T6" fmla="*/ 159 w 21"/>
                  <a:gd name="T7" fmla="*/ 605 h 57"/>
                  <a:gd name="T8" fmla="*/ 114 w 21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7">
                    <a:moveTo>
                      <a:pt x="14" y="4"/>
                    </a:moveTo>
                    <a:cubicBezTo>
                      <a:pt x="21" y="17"/>
                      <a:pt x="18" y="22"/>
                      <a:pt x="16" y="31"/>
                    </a:cubicBezTo>
                    <a:cubicBezTo>
                      <a:pt x="13" y="41"/>
                      <a:pt x="0" y="45"/>
                      <a:pt x="5" y="57"/>
                    </a:cubicBezTo>
                    <a:cubicBezTo>
                      <a:pt x="1" y="45"/>
                      <a:pt x="3" y="41"/>
                      <a:pt x="10" y="32"/>
                    </a:cubicBezTo>
                    <a:cubicBezTo>
                      <a:pt x="17" y="23"/>
                      <a:pt x="14" y="6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7" name="Freeform 226">
                <a:extLst>
                  <a:ext uri="{FF2B5EF4-FFF2-40B4-BE49-F238E27FC236}">
                    <a16:creationId xmlns:a16="http://schemas.microsoft.com/office/drawing/2014/main" id="{043FF92D-13DE-4F31-9419-85327A31F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869"/>
                <a:ext cx="122" cy="91"/>
              </a:xfrm>
              <a:custGeom>
                <a:avLst/>
                <a:gdLst>
                  <a:gd name="T0" fmla="*/ 0 w 49"/>
                  <a:gd name="T1" fmla="*/ 0 h 34"/>
                  <a:gd name="T2" fmla="*/ 137 w 49"/>
                  <a:gd name="T3" fmla="*/ 329 h 34"/>
                  <a:gd name="T4" fmla="*/ 354 w 49"/>
                  <a:gd name="T5" fmla="*/ 538 h 34"/>
                  <a:gd name="T6" fmla="*/ 540 w 49"/>
                  <a:gd name="T7" fmla="*/ 444 h 34"/>
                  <a:gd name="T8" fmla="*/ 757 w 49"/>
                  <a:gd name="T9" fmla="*/ 423 h 34"/>
                  <a:gd name="T10" fmla="*/ 540 w 49"/>
                  <a:gd name="T11" fmla="*/ 500 h 34"/>
                  <a:gd name="T12" fmla="*/ 199 w 49"/>
                  <a:gd name="T13" fmla="*/ 573 h 34"/>
                  <a:gd name="T14" fmla="*/ 75 w 49"/>
                  <a:gd name="T15" fmla="*/ 265 h 34"/>
                  <a:gd name="T16" fmla="*/ 0 w 49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34">
                    <a:moveTo>
                      <a:pt x="0" y="0"/>
                    </a:moveTo>
                    <a:cubicBezTo>
                      <a:pt x="6" y="4"/>
                      <a:pt x="8" y="11"/>
                      <a:pt x="9" y="17"/>
                    </a:cubicBezTo>
                    <a:cubicBezTo>
                      <a:pt x="9" y="23"/>
                      <a:pt x="14" y="29"/>
                      <a:pt x="23" y="28"/>
                    </a:cubicBezTo>
                    <a:cubicBezTo>
                      <a:pt x="32" y="28"/>
                      <a:pt x="32" y="27"/>
                      <a:pt x="35" y="23"/>
                    </a:cubicBezTo>
                    <a:cubicBezTo>
                      <a:pt x="37" y="19"/>
                      <a:pt x="43" y="17"/>
                      <a:pt x="49" y="22"/>
                    </a:cubicBezTo>
                    <a:cubicBezTo>
                      <a:pt x="42" y="19"/>
                      <a:pt x="40" y="20"/>
                      <a:pt x="35" y="26"/>
                    </a:cubicBezTo>
                    <a:cubicBezTo>
                      <a:pt x="29" y="33"/>
                      <a:pt x="22" y="34"/>
                      <a:pt x="13" y="30"/>
                    </a:cubicBezTo>
                    <a:cubicBezTo>
                      <a:pt x="4" y="26"/>
                      <a:pt x="5" y="21"/>
                      <a:pt x="5" y="14"/>
                    </a:cubicBezTo>
                    <a:cubicBezTo>
                      <a:pt x="5" y="8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8" name="Freeform 227">
                <a:extLst>
                  <a:ext uri="{FF2B5EF4-FFF2-40B4-BE49-F238E27FC236}">
                    <a16:creationId xmlns:a16="http://schemas.microsoft.com/office/drawing/2014/main" id="{F050DD0C-5754-496D-AADF-662DF313F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792"/>
                <a:ext cx="82" cy="461"/>
              </a:xfrm>
              <a:custGeom>
                <a:avLst/>
                <a:gdLst>
                  <a:gd name="T0" fmla="*/ 308 w 33"/>
                  <a:gd name="T1" fmla="*/ 0 h 173"/>
                  <a:gd name="T2" fmla="*/ 278 w 33"/>
                  <a:gd name="T3" fmla="*/ 831 h 173"/>
                  <a:gd name="T4" fmla="*/ 370 w 33"/>
                  <a:gd name="T5" fmla="*/ 1498 h 173"/>
                  <a:gd name="T6" fmla="*/ 278 w 33"/>
                  <a:gd name="T7" fmla="*/ 2193 h 173"/>
                  <a:gd name="T8" fmla="*/ 0 w 33"/>
                  <a:gd name="T9" fmla="*/ 3272 h 173"/>
                  <a:gd name="T10" fmla="*/ 340 w 33"/>
                  <a:gd name="T11" fmla="*/ 2364 h 173"/>
                  <a:gd name="T12" fmla="*/ 494 w 33"/>
                  <a:gd name="T13" fmla="*/ 1215 h 173"/>
                  <a:gd name="T14" fmla="*/ 291 w 33"/>
                  <a:gd name="T15" fmla="*/ 568 h 173"/>
                  <a:gd name="T16" fmla="*/ 308 w 33"/>
                  <a:gd name="T17" fmla="*/ 0 h 1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173">
                    <a:moveTo>
                      <a:pt x="20" y="0"/>
                    </a:moveTo>
                    <a:cubicBezTo>
                      <a:pt x="19" y="16"/>
                      <a:pt x="12" y="30"/>
                      <a:pt x="18" y="44"/>
                    </a:cubicBezTo>
                    <a:cubicBezTo>
                      <a:pt x="25" y="59"/>
                      <a:pt x="27" y="63"/>
                      <a:pt x="24" y="79"/>
                    </a:cubicBezTo>
                    <a:cubicBezTo>
                      <a:pt x="22" y="95"/>
                      <a:pt x="20" y="94"/>
                      <a:pt x="18" y="116"/>
                    </a:cubicBezTo>
                    <a:cubicBezTo>
                      <a:pt x="16" y="139"/>
                      <a:pt x="14" y="161"/>
                      <a:pt x="0" y="173"/>
                    </a:cubicBezTo>
                    <a:cubicBezTo>
                      <a:pt x="17" y="162"/>
                      <a:pt x="20" y="146"/>
                      <a:pt x="22" y="125"/>
                    </a:cubicBezTo>
                    <a:cubicBezTo>
                      <a:pt x="24" y="104"/>
                      <a:pt x="33" y="76"/>
                      <a:pt x="32" y="64"/>
                    </a:cubicBezTo>
                    <a:cubicBezTo>
                      <a:pt x="30" y="52"/>
                      <a:pt x="18" y="44"/>
                      <a:pt x="19" y="30"/>
                    </a:cubicBezTo>
                    <a:cubicBezTo>
                      <a:pt x="20" y="15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9" name="Freeform 228">
                <a:extLst>
                  <a:ext uri="{FF2B5EF4-FFF2-40B4-BE49-F238E27FC236}">
                    <a16:creationId xmlns:a16="http://schemas.microsoft.com/office/drawing/2014/main" id="{02A14727-29BA-4299-9E13-0B289ACF1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" y="2371"/>
                <a:ext cx="343" cy="429"/>
              </a:xfrm>
              <a:custGeom>
                <a:avLst/>
                <a:gdLst>
                  <a:gd name="T0" fmla="*/ 533 w 137"/>
                  <a:gd name="T1" fmla="*/ 533 h 161"/>
                  <a:gd name="T2" fmla="*/ 270 w 137"/>
                  <a:gd name="T3" fmla="*/ 2422 h 161"/>
                  <a:gd name="T4" fmla="*/ 801 w 137"/>
                  <a:gd name="T5" fmla="*/ 2785 h 161"/>
                  <a:gd name="T6" fmla="*/ 1097 w 137"/>
                  <a:gd name="T7" fmla="*/ 2193 h 161"/>
                  <a:gd name="T8" fmla="*/ 1472 w 137"/>
                  <a:gd name="T9" fmla="*/ 1604 h 161"/>
                  <a:gd name="T10" fmla="*/ 1755 w 137"/>
                  <a:gd name="T11" fmla="*/ 1284 h 161"/>
                  <a:gd name="T12" fmla="*/ 2025 w 137"/>
                  <a:gd name="T13" fmla="*/ 1023 h 161"/>
                  <a:gd name="T14" fmla="*/ 1913 w 137"/>
                  <a:gd name="T15" fmla="*/ 362 h 161"/>
                  <a:gd name="T16" fmla="*/ 1367 w 137"/>
                  <a:gd name="T17" fmla="*/ 320 h 161"/>
                  <a:gd name="T18" fmla="*/ 533 w 137"/>
                  <a:gd name="T19" fmla="*/ 533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7" h="161">
                    <a:moveTo>
                      <a:pt x="34" y="28"/>
                    </a:moveTo>
                    <a:cubicBezTo>
                      <a:pt x="16" y="35"/>
                      <a:pt x="0" y="97"/>
                      <a:pt x="17" y="128"/>
                    </a:cubicBezTo>
                    <a:cubicBezTo>
                      <a:pt x="25" y="142"/>
                      <a:pt x="35" y="161"/>
                      <a:pt x="51" y="147"/>
                    </a:cubicBezTo>
                    <a:cubicBezTo>
                      <a:pt x="61" y="140"/>
                      <a:pt x="65" y="126"/>
                      <a:pt x="70" y="116"/>
                    </a:cubicBezTo>
                    <a:cubicBezTo>
                      <a:pt x="77" y="105"/>
                      <a:pt x="85" y="95"/>
                      <a:pt x="94" y="85"/>
                    </a:cubicBezTo>
                    <a:cubicBezTo>
                      <a:pt x="99" y="79"/>
                      <a:pt x="105" y="73"/>
                      <a:pt x="112" y="68"/>
                    </a:cubicBezTo>
                    <a:cubicBezTo>
                      <a:pt x="118" y="63"/>
                      <a:pt x="125" y="61"/>
                      <a:pt x="129" y="54"/>
                    </a:cubicBezTo>
                    <a:cubicBezTo>
                      <a:pt x="137" y="42"/>
                      <a:pt x="129" y="36"/>
                      <a:pt x="122" y="19"/>
                    </a:cubicBezTo>
                    <a:cubicBezTo>
                      <a:pt x="118" y="12"/>
                      <a:pt x="112" y="0"/>
                      <a:pt x="87" y="17"/>
                    </a:cubicBezTo>
                    <a:cubicBezTo>
                      <a:pt x="62" y="34"/>
                      <a:pt x="42" y="21"/>
                      <a:pt x="34" y="28"/>
                    </a:cubicBezTo>
                  </a:path>
                </a:pathLst>
              </a:custGeom>
              <a:solidFill>
                <a:srgbClr val="B91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0" name="Freeform 229">
                <a:extLst>
                  <a:ext uri="{FF2B5EF4-FFF2-40B4-BE49-F238E27FC236}">
                    <a16:creationId xmlns:a16="http://schemas.microsoft.com/office/drawing/2014/main" id="{8F8EB508-607B-415A-B118-F4D6EA90F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123"/>
                <a:ext cx="473" cy="336"/>
              </a:xfrm>
              <a:custGeom>
                <a:avLst/>
                <a:gdLst>
                  <a:gd name="T0" fmla="*/ 1146 w 189"/>
                  <a:gd name="T1" fmla="*/ 136 h 126"/>
                  <a:gd name="T2" fmla="*/ 145 w 189"/>
                  <a:gd name="T3" fmla="*/ 533 h 126"/>
                  <a:gd name="T4" fmla="*/ 113 w 189"/>
                  <a:gd name="T5" fmla="*/ 1024 h 126"/>
                  <a:gd name="T6" fmla="*/ 626 w 189"/>
                  <a:gd name="T7" fmla="*/ 1160 h 126"/>
                  <a:gd name="T8" fmla="*/ 2242 w 189"/>
                  <a:gd name="T9" fmla="*/ 1912 h 126"/>
                  <a:gd name="T10" fmla="*/ 2663 w 189"/>
                  <a:gd name="T11" fmla="*/ 2312 h 126"/>
                  <a:gd name="T12" fmla="*/ 2630 w 189"/>
                  <a:gd name="T13" fmla="*/ 1728 h 126"/>
                  <a:gd name="T14" fmla="*/ 1772 w 189"/>
                  <a:gd name="T15" fmla="*/ 1045 h 126"/>
                  <a:gd name="T16" fmla="*/ 1221 w 189"/>
                  <a:gd name="T17" fmla="*/ 171 h 1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9" h="126">
                    <a:moveTo>
                      <a:pt x="73" y="7"/>
                    </a:moveTo>
                    <a:cubicBezTo>
                      <a:pt x="53" y="0"/>
                      <a:pt x="21" y="12"/>
                      <a:pt x="9" y="28"/>
                    </a:cubicBezTo>
                    <a:cubicBezTo>
                      <a:pt x="3" y="35"/>
                      <a:pt x="0" y="45"/>
                      <a:pt x="7" y="54"/>
                    </a:cubicBezTo>
                    <a:cubicBezTo>
                      <a:pt x="15" y="63"/>
                      <a:pt x="30" y="60"/>
                      <a:pt x="40" y="61"/>
                    </a:cubicBezTo>
                    <a:cubicBezTo>
                      <a:pt x="76" y="63"/>
                      <a:pt x="116" y="76"/>
                      <a:pt x="143" y="101"/>
                    </a:cubicBezTo>
                    <a:cubicBezTo>
                      <a:pt x="150" y="109"/>
                      <a:pt x="157" y="126"/>
                      <a:pt x="170" y="122"/>
                    </a:cubicBezTo>
                    <a:cubicBezTo>
                      <a:pt x="189" y="117"/>
                      <a:pt x="176" y="99"/>
                      <a:pt x="168" y="91"/>
                    </a:cubicBezTo>
                    <a:cubicBezTo>
                      <a:pt x="154" y="75"/>
                      <a:pt x="130" y="68"/>
                      <a:pt x="113" y="55"/>
                    </a:cubicBezTo>
                    <a:cubicBezTo>
                      <a:pt x="98" y="42"/>
                      <a:pt x="97" y="18"/>
                      <a:pt x="78" y="9"/>
                    </a:cubicBezTo>
                  </a:path>
                </a:pathLst>
              </a:custGeom>
              <a:solidFill>
                <a:srgbClr val="B91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1" name="Freeform 230">
                <a:extLst>
                  <a:ext uri="{FF2B5EF4-FFF2-40B4-BE49-F238E27FC236}">
                    <a16:creationId xmlns:a16="http://schemas.microsoft.com/office/drawing/2014/main" id="{592B8305-98B0-45B1-8609-F3EE2C47E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3155"/>
                <a:ext cx="55" cy="29"/>
              </a:xfrm>
              <a:custGeom>
                <a:avLst/>
                <a:gdLst>
                  <a:gd name="T0" fmla="*/ 20 w 22"/>
                  <a:gd name="T1" fmla="*/ 0 h 11"/>
                  <a:gd name="T2" fmla="*/ 345 w 22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1" y="0"/>
                    </a:moveTo>
                    <a:cubicBezTo>
                      <a:pt x="0" y="3"/>
                      <a:pt x="3" y="7"/>
                      <a:pt x="22" y="11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2" name="Freeform 231">
                <a:extLst>
                  <a:ext uri="{FF2B5EF4-FFF2-40B4-BE49-F238E27FC236}">
                    <a16:creationId xmlns:a16="http://schemas.microsoft.com/office/drawing/2014/main" id="{F62DE916-5541-4F92-B015-6A0EEE2F6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3195"/>
                <a:ext cx="23" cy="21"/>
              </a:xfrm>
              <a:custGeom>
                <a:avLst/>
                <a:gdLst>
                  <a:gd name="T0" fmla="*/ 20 w 9"/>
                  <a:gd name="T1" fmla="*/ 0 h 8"/>
                  <a:gd name="T2" fmla="*/ 151 w 9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0" y="4"/>
                      <a:pt x="4" y="6"/>
                      <a:pt x="9" y="8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3" name="Freeform 232">
                <a:extLst>
                  <a:ext uri="{FF2B5EF4-FFF2-40B4-BE49-F238E27FC236}">
                    <a16:creationId xmlns:a16="http://schemas.microsoft.com/office/drawing/2014/main" id="{67D16216-332B-43D5-9B60-70C830499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3211"/>
                <a:ext cx="35" cy="40"/>
              </a:xfrm>
              <a:custGeom>
                <a:avLst/>
                <a:gdLst>
                  <a:gd name="T0" fmla="*/ 63 w 14"/>
                  <a:gd name="T1" fmla="*/ 0 h 15"/>
                  <a:gd name="T2" fmla="*/ 0 w 14"/>
                  <a:gd name="T3" fmla="*/ 285 h 15"/>
                  <a:gd name="T4" fmla="*/ 63 w 14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0"/>
                    </a:moveTo>
                    <a:cubicBezTo>
                      <a:pt x="9" y="5"/>
                      <a:pt x="7" y="14"/>
                      <a:pt x="0" y="15"/>
                    </a:cubicBezTo>
                    <a:cubicBezTo>
                      <a:pt x="11" y="15"/>
                      <a:pt x="14" y="4"/>
                      <a:pt x="4" y="0"/>
                    </a:cubicBezTo>
                    <a:close/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4" name="Freeform 233">
                <a:extLst>
                  <a:ext uri="{FF2B5EF4-FFF2-40B4-BE49-F238E27FC236}">
                    <a16:creationId xmlns:a16="http://schemas.microsoft.com/office/drawing/2014/main" id="{08F3E1B1-A77F-4DE5-AD4D-FCDF11CAE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3085"/>
                <a:ext cx="33" cy="46"/>
              </a:xfrm>
              <a:custGeom>
                <a:avLst/>
                <a:gdLst>
                  <a:gd name="T0" fmla="*/ 33 w 13"/>
                  <a:gd name="T1" fmla="*/ 0 h 17"/>
                  <a:gd name="T2" fmla="*/ 213 w 13"/>
                  <a:gd name="T3" fmla="*/ 3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7">
                    <a:moveTo>
                      <a:pt x="2" y="0"/>
                    </a:moveTo>
                    <a:cubicBezTo>
                      <a:pt x="0" y="3"/>
                      <a:pt x="4" y="7"/>
                      <a:pt x="13" y="17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5" name="Freeform 234">
                <a:extLst>
                  <a:ext uri="{FF2B5EF4-FFF2-40B4-BE49-F238E27FC236}">
                    <a16:creationId xmlns:a16="http://schemas.microsoft.com/office/drawing/2014/main" id="{36DAC325-6EF6-4276-AAF4-AA4070080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3008"/>
                <a:ext cx="50" cy="83"/>
              </a:xfrm>
              <a:custGeom>
                <a:avLst/>
                <a:gdLst>
                  <a:gd name="T0" fmla="*/ 83 w 20"/>
                  <a:gd name="T1" fmla="*/ 0 h 31"/>
                  <a:gd name="T2" fmla="*/ 313 w 20"/>
                  <a:gd name="T3" fmla="*/ 59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1">
                    <a:moveTo>
                      <a:pt x="5" y="0"/>
                    </a:moveTo>
                    <a:cubicBezTo>
                      <a:pt x="0" y="1"/>
                      <a:pt x="8" y="16"/>
                      <a:pt x="20" y="31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6" name="Freeform 235">
                <a:extLst>
                  <a:ext uri="{FF2B5EF4-FFF2-40B4-BE49-F238E27FC236}">
                    <a16:creationId xmlns:a16="http://schemas.microsoft.com/office/drawing/2014/main" id="{BDBFFA84-A8C1-4200-AC5F-E325DCE02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2955"/>
                <a:ext cx="52" cy="98"/>
              </a:xfrm>
              <a:custGeom>
                <a:avLst/>
                <a:gdLst>
                  <a:gd name="T0" fmla="*/ 0 w 21"/>
                  <a:gd name="T1" fmla="*/ 0 h 37"/>
                  <a:gd name="T2" fmla="*/ 319 w 21"/>
                  <a:gd name="T3" fmla="*/ 68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cubicBezTo>
                      <a:pt x="8" y="8"/>
                      <a:pt x="18" y="24"/>
                      <a:pt x="21" y="37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7" name="Freeform 236">
                <a:extLst>
                  <a:ext uri="{FF2B5EF4-FFF2-40B4-BE49-F238E27FC236}">
                    <a16:creationId xmlns:a16="http://schemas.microsoft.com/office/drawing/2014/main" id="{EC17ECCF-DD59-4CE2-861F-EC26311E0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901"/>
                <a:ext cx="15" cy="38"/>
              </a:xfrm>
              <a:custGeom>
                <a:avLst/>
                <a:gdLst>
                  <a:gd name="T0" fmla="*/ 33 w 6"/>
                  <a:gd name="T1" fmla="*/ 0 h 14"/>
                  <a:gd name="T2" fmla="*/ 95 w 6"/>
                  <a:gd name="T3" fmla="*/ 28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4">
                    <a:moveTo>
                      <a:pt x="2" y="0"/>
                    </a:moveTo>
                    <a:cubicBezTo>
                      <a:pt x="0" y="4"/>
                      <a:pt x="0" y="8"/>
                      <a:pt x="6" y="14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" name="Freeform 237">
                <a:extLst>
                  <a:ext uri="{FF2B5EF4-FFF2-40B4-BE49-F238E27FC236}">
                    <a16:creationId xmlns:a16="http://schemas.microsoft.com/office/drawing/2014/main" id="{024067CE-3D50-4D3E-B87D-80DD2C8AC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784"/>
                <a:ext cx="35" cy="32"/>
              </a:xfrm>
              <a:custGeom>
                <a:avLst/>
                <a:gdLst>
                  <a:gd name="T0" fmla="*/ 63 w 14"/>
                  <a:gd name="T1" fmla="*/ 0 h 12"/>
                  <a:gd name="T2" fmla="*/ 220 w 14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0" y="4"/>
                      <a:pt x="5" y="7"/>
                      <a:pt x="14" y="12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" name="Freeform 238">
                <a:extLst>
                  <a:ext uri="{FF2B5EF4-FFF2-40B4-BE49-F238E27FC236}">
                    <a16:creationId xmlns:a16="http://schemas.microsoft.com/office/drawing/2014/main" id="{29006DD5-C0C2-4375-B354-DC98A2694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699"/>
                <a:ext cx="55" cy="53"/>
              </a:xfrm>
              <a:custGeom>
                <a:avLst/>
                <a:gdLst>
                  <a:gd name="T0" fmla="*/ 50 w 22"/>
                  <a:gd name="T1" fmla="*/ 0 h 20"/>
                  <a:gd name="T2" fmla="*/ 345 w 22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0">
                    <a:moveTo>
                      <a:pt x="3" y="0"/>
                    </a:moveTo>
                    <a:cubicBezTo>
                      <a:pt x="0" y="2"/>
                      <a:pt x="13" y="13"/>
                      <a:pt x="22" y="20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0" name="Freeform 239">
                <a:extLst>
                  <a:ext uri="{FF2B5EF4-FFF2-40B4-BE49-F238E27FC236}">
                    <a16:creationId xmlns:a16="http://schemas.microsoft.com/office/drawing/2014/main" id="{948567BF-0EE5-4298-92C8-1F9B2A232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923"/>
                <a:ext cx="40" cy="45"/>
              </a:xfrm>
              <a:custGeom>
                <a:avLst/>
                <a:gdLst>
                  <a:gd name="T0" fmla="*/ 50 w 16"/>
                  <a:gd name="T1" fmla="*/ 90 h 17"/>
                  <a:gd name="T2" fmla="*/ 20 w 16"/>
                  <a:gd name="T3" fmla="*/ 238 h 17"/>
                  <a:gd name="T4" fmla="*/ 145 w 16"/>
                  <a:gd name="T5" fmla="*/ 281 h 17"/>
                  <a:gd name="T6" fmla="*/ 63 w 1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3" y="5"/>
                    </a:moveTo>
                    <a:cubicBezTo>
                      <a:pt x="2" y="8"/>
                      <a:pt x="0" y="10"/>
                      <a:pt x="1" y="13"/>
                    </a:cubicBezTo>
                    <a:cubicBezTo>
                      <a:pt x="3" y="16"/>
                      <a:pt x="7" y="17"/>
                      <a:pt x="9" y="15"/>
                    </a:cubicBezTo>
                    <a:cubicBezTo>
                      <a:pt x="16" y="11"/>
                      <a:pt x="5" y="4"/>
                      <a:pt x="4" y="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" name="Freeform 240">
                <a:extLst>
                  <a:ext uri="{FF2B5EF4-FFF2-40B4-BE49-F238E27FC236}">
                    <a16:creationId xmlns:a16="http://schemas.microsoft.com/office/drawing/2014/main" id="{C82E44F3-0E47-4F46-BFBB-390B3AE8E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685"/>
                <a:ext cx="61" cy="203"/>
              </a:xfrm>
              <a:custGeom>
                <a:avLst/>
                <a:gdLst>
                  <a:gd name="T0" fmla="*/ 163 w 24"/>
                  <a:gd name="T1" fmla="*/ 1448 h 76"/>
                  <a:gd name="T2" fmla="*/ 310 w 24"/>
                  <a:gd name="T3" fmla="*/ 1370 h 76"/>
                  <a:gd name="T4" fmla="*/ 361 w 24"/>
                  <a:gd name="T5" fmla="*/ 1183 h 76"/>
                  <a:gd name="T6" fmla="*/ 394 w 24"/>
                  <a:gd name="T7" fmla="*/ 705 h 76"/>
                  <a:gd name="T8" fmla="*/ 277 w 24"/>
                  <a:gd name="T9" fmla="*/ 321 h 76"/>
                  <a:gd name="T10" fmla="*/ 180 w 24"/>
                  <a:gd name="T11" fmla="*/ 150 h 76"/>
                  <a:gd name="T12" fmla="*/ 0 w 24"/>
                  <a:gd name="T13" fmla="*/ 0 h 76"/>
                  <a:gd name="T14" fmla="*/ 163 w 24"/>
                  <a:gd name="T15" fmla="*/ 264 h 76"/>
                  <a:gd name="T16" fmla="*/ 163 w 24"/>
                  <a:gd name="T17" fmla="*/ 363 h 76"/>
                  <a:gd name="T18" fmla="*/ 247 w 24"/>
                  <a:gd name="T19" fmla="*/ 435 h 76"/>
                  <a:gd name="T20" fmla="*/ 277 w 24"/>
                  <a:gd name="T21" fmla="*/ 841 h 76"/>
                  <a:gd name="T22" fmla="*/ 130 w 24"/>
                  <a:gd name="T23" fmla="*/ 1106 h 76"/>
                  <a:gd name="T24" fmla="*/ 180 w 24"/>
                  <a:gd name="T25" fmla="*/ 1392 h 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" h="76">
                    <a:moveTo>
                      <a:pt x="10" y="76"/>
                    </a:moveTo>
                    <a:cubicBezTo>
                      <a:pt x="13" y="74"/>
                      <a:pt x="17" y="74"/>
                      <a:pt x="19" y="72"/>
                    </a:cubicBezTo>
                    <a:cubicBezTo>
                      <a:pt x="20" y="71"/>
                      <a:pt x="21" y="64"/>
                      <a:pt x="22" y="62"/>
                    </a:cubicBezTo>
                    <a:cubicBezTo>
                      <a:pt x="23" y="54"/>
                      <a:pt x="24" y="45"/>
                      <a:pt x="24" y="37"/>
                    </a:cubicBezTo>
                    <a:cubicBezTo>
                      <a:pt x="23" y="30"/>
                      <a:pt x="21" y="23"/>
                      <a:pt x="17" y="17"/>
                    </a:cubicBezTo>
                    <a:cubicBezTo>
                      <a:pt x="15" y="14"/>
                      <a:pt x="13" y="11"/>
                      <a:pt x="11" y="8"/>
                    </a:cubicBezTo>
                    <a:cubicBezTo>
                      <a:pt x="8" y="4"/>
                      <a:pt x="4" y="3"/>
                      <a:pt x="0" y="0"/>
                    </a:cubicBezTo>
                    <a:cubicBezTo>
                      <a:pt x="4" y="5"/>
                      <a:pt x="9" y="9"/>
                      <a:pt x="10" y="14"/>
                    </a:cubicBezTo>
                    <a:cubicBezTo>
                      <a:pt x="11" y="16"/>
                      <a:pt x="10" y="18"/>
                      <a:pt x="10" y="19"/>
                    </a:cubicBezTo>
                    <a:cubicBezTo>
                      <a:pt x="11" y="21"/>
                      <a:pt x="14" y="21"/>
                      <a:pt x="15" y="23"/>
                    </a:cubicBezTo>
                    <a:cubicBezTo>
                      <a:pt x="18" y="28"/>
                      <a:pt x="17" y="38"/>
                      <a:pt x="17" y="44"/>
                    </a:cubicBezTo>
                    <a:cubicBezTo>
                      <a:pt x="17" y="51"/>
                      <a:pt x="16" y="57"/>
                      <a:pt x="8" y="58"/>
                    </a:cubicBezTo>
                    <a:cubicBezTo>
                      <a:pt x="12" y="61"/>
                      <a:pt x="13" y="70"/>
                      <a:pt x="11" y="73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2" name="Freeform 241">
                <a:extLst>
                  <a:ext uri="{FF2B5EF4-FFF2-40B4-BE49-F238E27FC236}">
                    <a16:creationId xmlns:a16="http://schemas.microsoft.com/office/drawing/2014/main" id="{86BB9A60-EC2C-4985-8ABC-A16D356A5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941"/>
                <a:ext cx="203" cy="331"/>
              </a:xfrm>
              <a:custGeom>
                <a:avLst/>
                <a:gdLst>
                  <a:gd name="T0" fmla="*/ 1163 w 81"/>
                  <a:gd name="T1" fmla="*/ 35 h 124"/>
                  <a:gd name="T2" fmla="*/ 1088 w 81"/>
                  <a:gd name="T3" fmla="*/ 833 h 124"/>
                  <a:gd name="T4" fmla="*/ 1055 w 81"/>
                  <a:gd name="T5" fmla="*/ 1297 h 124"/>
                  <a:gd name="T6" fmla="*/ 972 w 81"/>
                  <a:gd name="T7" fmla="*/ 1810 h 124"/>
                  <a:gd name="T8" fmla="*/ 521 w 81"/>
                  <a:gd name="T9" fmla="*/ 2301 h 124"/>
                  <a:gd name="T10" fmla="*/ 33 w 81"/>
                  <a:gd name="T11" fmla="*/ 2210 h 124"/>
                  <a:gd name="T12" fmla="*/ 238 w 81"/>
                  <a:gd name="T13" fmla="*/ 2130 h 124"/>
                  <a:gd name="T14" fmla="*/ 409 w 81"/>
                  <a:gd name="T15" fmla="*/ 1732 h 124"/>
                  <a:gd name="T16" fmla="*/ 489 w 81"/>
                  <a:gd name="T17" fmla="*/ 2015 h 124"/>
                  <a:gd name="T18" fmla="*/ 742 w 81"/>
                  <a:gd name="T19" fmla="*/ 1882 h 124"/>
                  <a:gd name="T20" fmla="*/ 910 w 81"/>
                  <a:gd name="T21" fmla="*/ 1596 h 124"/>
                  <a:gd name="T22" fmla="*/ 910 w 81"/>
                  <a:gd name="T23" fmla="*/ 1196 h 124"/>
                  <a:gd name="T24" fmla="*/ 972 w 81"/>
                  <a:gd name="T25" fmla="*/ 913 h 124"/>
                  <a:gd name="T26" fmla="*/ 1038 w 81"/>
                  <a:gd name="T27" fmla="*/ 777 h 124"/>
                  <a:gd name="T28" fmla="*/ 1055 w 81"/>
                  <a:gd name="T29" fmla="*/ 593 h 124"/>
                  <a:gd name="T30" fmla="*/ 1130 w 81"/>
                  <a:gd name="T31" fmla="*/ 248 h 124"/>
                  <a:gd name="T32" fmla="*/ 1163 w 81"/>
                  <a:gd name="T33" fmla="*/ 0 h 1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124">
                    <a:moveTo>
                      <a:pt x="74" y="2"/>
                    </a:moveTo>
                    <a:cubicBezTo>
                      <a:pt x="81" y="15"/>
                      <a:pt x="72" y="31"/>
                      <a:pt x="69" y="44"/>
                    </a:cubicBezTo>
                    <a:cubicBezTo>
                      <a:pt x="67" y="52"/>
                      <a:pt x="67" y="60"/>
                      <a:pt x="67" y="68"/>
                    </a:cubicBezTo>
                    <a:cubicBezTo>
                      <a:pt x="67" y="78"/>
                      <a:pt x="65" y="86"/>
                      <a:pt x="62" y="95"/>
                    </a:cubicBezTo>
                    <a:cubicBezTo>
                      <a:pt x="57" y="108"/>
                      <a:pt x="47" y="118"/>
                      <a:pt x="33" y="121"/>
                    </a:cubicBezTo>
                    <a:cubicBezTo>
                      <a:pt x="28" y="122"/>
                      <a:pt x="0" y="124"/>
                      <a:pt x="2" y="116"/>
                    </a:cubicBezTo>
                    <a:cubicBezTo>
                      <a:pt x="6" y="115"/>
                      <a:pt x="11" y="114"/>
                      <a:pt x="15" y="112"/>
                    </a:cubicBezTo>
                    <a:cubicBezTo>
                      <a:pt x="22" y="109"/>
                      <a:pt x="27" y="98"/>
                      <a:pt x="26" y="91"/>
                    </a:cubicBezTo>
                    <a:cubicBezTo>
                      <a:pt x="27" y="96"/>
                      <a:pt x="25" y="104"/>
                      <a:pt x="31" y="106"/>
                    </a:cubicBezTo>
                    <a:cubicBezTo>
                      <a:pt x="37" y="108"/>
                      <a:pt x="43" y="103"/>
                      <a:pt x="47" y="99"/>
                    </a:cubicBezTo>
                    <a:cubicBezTo>
                      <a:pt x="51" y="95"/>
                      <a:pt x="56" y="89"/>
                      <a:pt x="58" y="84"/>
                    </a:cubicBezTo>
                    <a:cubicBezTo>
                      <a:pt x="61" y="77"/>
                      <a:pt x="58" y="70"/>
                      <a:pt x="58" y="63"/>
                    </a:cubicBezTo>
                    <a:cubicBezTo>
                      <a:pt x="59" y="59"/>
                      <a:pt x="60" y="52"/>
                      <a:pt x="62" y="48"/>
                    </a:cubicBezTo>
                    <a:cubicBezTo>
                      <a:pt x="63" y="46"/>
                      <a:pt x="65" y="44"/>
                      <a:pt x="66" y="41"/>
                    </a:cubicBezTo>
                    <a:cubicBezTo>
                      <a:pt x="68" y="38"/>
                      <a:pt x="66" y="34"/>
                      <a:pt x="67" y="31"/>
                    </a:cubicBezTo>
                    <a:cubicBezTo>
                      <a:pt x="68" y="25"/>
                      <a:pt x="72" y="20"/>
                      <a:pt x="72" y="13"/>
                    </a:cubicBezTo>
                    <a:cubicBezTo>
                      <a:pt x="72" y="9"/>
                      <a:pt x="74" y="4"/>
                      <a:pt x="74" y="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3" name="Freeform 242">
                <a:extLst>
                  <a:ext uri="{FF2B5EF4-FFF2-40B4-BE49-F238E27FC236}">
                    <a16:creationId xmlns:a16="http://schemas.microsoft.com/office/drawing/2014/main" id="{7E15BA30-E421-489B-8A70-677429B5C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3171"/>
                <a:ext cx="127" cy="168"/>
              </a:xfrm>
              <a:custGeom>
                <a:avLst/>
                <a:gdLst>
                  <a:gd name="T0" fmla="*/ 0 w 51"/>
                  <a:gd name="T1" fmla="*/ 909 h 63"/>
                  <a:gd name="T2" fmla="*/ 341 w 51"/>
                  <a:gd name="T3" fmla="*/ 888 h 63"/>
                  <a:gd name="T4" fmla="*/ 528 w 51"/>
                  <a:gd name="T5" fmla="*/ 627 h 63"/>
                  <a:gd name="T6" fmla="*/ 403 w 51"/>
                  <a:gd name="T7" fmla="*/ 307 h 63"/>
                  <a:gd name="T8" fmla="*/ 261 w 51"/>
                  <a:gd name="T9" fmla="*/ 0 h 63"/>
                  <a:gd name="T10" fmla="*/ 528 w 51"/>
                  <a:gd name="T11" fmla="*/ 435 h 63"/>
                  <a:gd name="T12" fmla="*/ 745 w 51"/>
                  <a:gd name="T13" fmla="*/ 931 h 63"/>
                  <a:gd name="T14" fmla="*/ 757 w 51"/>
                  <a:gd name="T15" fmla="*/ 1173 h 63"/>
                  <a:gd name="T16" fmla="*/ 590 w 51"/>
                  <a:gd name="T17" fmla="*/ 1173 h 63"/>
                  <a:gd name="T18" fmla="*/ 416 w 51"/>
                  <a:gd name="T19" fmla="*/ 1080 h 63"/>
                  <a:gd name="T20" fmla="*/ 42 w 51"/>
                  <a:gd name="T21" fmla="*/ 989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63">
                    <a:moveTo>
                      <a:pt x="0" y="48"/>
                    </a:moveTo>
                    <a:cubicBezTo>
                      <a:pt x="7" y="50"/>
                      <a:pt x="15" y="48"/>
                      <a:pt x="22" y="47"/>
                    </a:cubicBezTo>
                    <a:cubicBezTo>
                      <a:pt x="31" y="45"/>
                      <a:pt x="35" y="42"/>
                      <a:pt x="34" y="33"/>
                    </a:cubicBezTo>
                    <a:cubicBezTo>
                      <a:pt x="34" y="26"/>
                      <a:pt x="29" y="22"/>
                      <a:pt x="26" y="16"/>
                    </a:cubicBezTo>
                    <a:cubicBezTo>
                      <a:pt x="23" y="10"/>
                      <a:pt x="21" y="6"/>
                      <a:pt x="17" y="0"/>
                    </a:cubicBezTo>
                    <a:cubicBezTo>
                      <a:pt x="26" y="4"/>
                      <a:pt x="31" y="15"/>
                      <a:pt x="34" y="23"/>
                    </a:cubicBezTo>
                    <a:cubicBezTo>
                      <a:pt x="39" y="32"/>
                      <a:pt x="45" y="40"/>
                      <a:pt x="48" y="49"/>
                    </a:cubicBezTo>
                    <a:cubicBezTo>
                      <a:pt x="49" y="52"/>
                      <a:pt x="51" y="59"/>
                      <a:pt x="49" y="62"/>
                    </a:cubicBezTo>
                    <a:cubicBezTo>
                      <a:pt x="47" y="63"/>
                      <a:pt x="40" y="63"/>
                      <a:pt x="38" y="62"/>
                    </a:cubicBezTo>
                    <a:cubicBezTo>
                      <a:pt x="34" y="62"/>
                      <a:pt x="31" y="59"/>
                      <a:pt x="27" y="57"/>
                    </a:cubicBezTo>
                    <a:cubicBezTo>
                      <a:pt x="20" y="54"/>
                      <a:pt x="10" y="53"/>
                      <a:pt x="3" y="52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4" name="Freeform 243">
                <a:extLst>
                  <a:ext uri="{FF2B5EF4-FFF2-40B4-BE49-F238E27FC236}">
                    <a16:creationId xmlns:a16="http://schemas.microsoft.com/office/drawing/2014/main" id="{964A30B8-81AC-46B9-BDDC-2C4B5652A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3120"/>
                <a:ext cx="45" cy="35"/>
              </a:xfrm>
              <a:custGeom>
                <a:avLst/>
                <a:gdLst>
                  <a:gd name="T0" fmla="*/ 0 w 18"/>
                  <a:gd name="T1" fmla="*/ 116 h 13"/>
                  <a:gd name="T2" fmla="*/ 83 w 18"/>
                  <a:gd name="T3" fmla="*/ 232 h 13"/>
                  <a:gd name="T4" fmla="*/ 220 w 18"/>
                  <a:gd name="T5" fmla="*/ 253 h 13"/>
                  <a:gd name="T6" fmla="*/ 95 w 18"/>
                  <a:gd name="T7" fmla="*/ 0 h 13"/>
                  <a:gd name="T8" fmla="*/ 63 w 18"/>
                  <a:gd name="T9" fmla="*/ 19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0" y="6"/>
                    </a:moveTo>
                    <a:cubicBezTo>
                      <a:pt x="1" y="9"/>
                      <a:pt x="2" y="11"/>
                      <a:pt x="5" y="12"/>
                    </a:cubicBezTo>
                    <a:cubicBezTo>
                      <a:pt x="6" y="13"/>
                      <a:pt x="14" y="13"/>
                      <a:pt x="14" y="13"/>
                    </a:cubicBezTo>
                    <a:cubicBezTo>
                      <a:pt x="18" y="10"/>
                      <a:pt x="9" y="2"/>
                      <a:pt x="6" y="0"/>
                    </a:cubicBezTo>
                    <a:cubicBezTo>
                      <a:pt x="8" y="4"/>
                      <a:pt x="9" y="9"/>
                      <a:pt x="4" y="1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5" name="Freeform 244">
                <a:extLst>
                  <a:ext uri="{FF2B5EF4-FFF2-40B4-BE49-F238E27FC236}">
                    <a16:creationId xmlns:a16="http://schemas.microsoft.com/office/drawing/2014/main" id="{9D83CF35-CEA9-4017-958A-955308C24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835"/>
                <a:ext cx="88" cy="298"/>
              </a:xfrm>
              <a:custGeom>
                <a:avLst/>
                <a:gdLst>
                  <a:gd name="T0" fmla="*/ 0 w 35"/>
                  <a:gd name="T1" fmla="*/ 0 h 112"/>
                  <a:gd name="T2" fmla="*/ 347 w 35"/>
                  <a:gd name="T3" fmla="*/ 532 h 112"/>
                  <a:gd name="T4" fmla="*/ 367 w 35"/>
                  <a:gd name="T5" fmla="*/ 827 h 112"/>
                  <a:gd name="T6" fmla="*/ 272 w 35"/>
                  <a:gd name="T7" fmla="*/ 1112 h 112"/>
                  <a:gd name="T8" fmla="*/ 317 w 35"/>
                  <a:gd name="T9" fmla="*/ 1599 h 112"/>
                  <a:gd name="T10" fmla="*/ 272 w 35"/>
                  <a:gd name="T11" fmla="*/ 1791 h 112"/>
                  <a:gd name="T12" fmla="*/ 241 w 35"/>
                  <a:gd name="T13" fmla="*/ 2110 h 112"/>
                  <a:gd name="T14" fmla="*/ 380 w 35"/>
                  <a:gd name="T15" fmla="*/ 1804 h 112"/>
                  <a:gd name="T16" fmla="*/ 397 w 35"/>
                  <a:gd name="T17" fmla="*/ 1450 h 112"/>
                  <a:gd name="T18" fmla="*/ 380 w 35"/>
                  <a:gd name="T19" fmla="*/ 1147 h 112"/>
                  <a:gd name="T20" fmla="*/ 493 w 35"/>
                  <a:gd name="T21" fmla="*/ 942 h 112"/>
                  <a:gd name="T22" fmla="*/ 475 w 35"/>
                  <a:gd name="T23" fmla="*/ 511 h 112"/>
                  <a:gd name="T24" fmla="*/ 189 w 35"/>
                  <a:gd name="T25" fmla="*/ 21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112">
                    <a:moveTo>
                      <a:pt x="0" y="0"/>
                    </a:moveTo>
                    <a:cubicBezTo>
                      <a:pt x="9" y="9"/>
                      <a:pt x="17" y="16"/>
                      <a:pt x="22" y="28"/>
                    </a:cubicBezTo>
                    <a:cubicBezTo>
                      <a:pt x="24" y="34"/>
                      <a:pt x="25" y="39"/>
                      <a:pt x="23" y="44"/>
                    </a:cubicBezTo>
                    <a:cubicBezTo>
                      <a:pt x="21" y="49"/>
                      <a:pt x="18" y="53"/>
                      <a:pt x="17" y="59"/>
                    </a:cubicBezTo>
                    <a:cubicBezTo>
                      <a:pt x="16" y="68"/>
                      <a:pt x="24" y="76"/>
                      <a:pt x="20" y="85"/>
                    </a:cubicBezTo>
                    <a:cubicBezTo>
                      <a:pt x="19" y="89"/>
                      <a:pt x="17" y="91"/>
                      <a:pt x="17" y="95"/>
                    </a:cubicBezTo>
                    <a:cubicBezTo>
                      <a:pt x="17" y="101"/>
                      <a:pt x="14" y="107"/>
                      <a:pt x="15" y="112"/>
                    </a:cubicBezTo>
                    <a:cubicBezTo>
                      <a:pt x="13" y="107"/>
                      <a:pt x="21" y="100"/>
                      <a:pt x="24" y="96"/>
                    </a:cubicBezTo>
                    <a:cubicBezTo>
                      <a:pt x="27" y="90"/>
                      <a:pt x="27" y="84"/>
                      <a:pt x="25" y="77"/>
                    </a:cubicBezTo>
                    <a:cubicBezTo>
                      <a:pt x="24" y="72"/>
                      <a:pt x="22" y="67"/>
                      <a:pt x="24" y="61"/>
                    </a:cubicBezTo>
                    <a:cubicBezTo>
                      <a:pt x="25" y="57"/>
                      <a:pt x="29" y="54"/>
                      <a:pt x="31" y="50"/>
                    </a:cubicBezTo>
                    <a:cubicBezTo>
                      <a:pt x="33" y="43"/>
                      <a:pt x="35" y="33"/>
                      <a:pt x="30" y="27"/>
                    </a:cubicBezTo>
                    <a:cubicBezTo>
                      <a:pt x="24" y="20"/>
                      <a:pt x="13" y="11"/>
                      <a:pt x="12" y="1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6" name="Freeform 245">
                <a:extLst>
                  <a:ext uri="{FF2B5EF4-FFF2-40B4-BE49-F238E27FC236}">
                    <a16:creationId xmlns:a16="http://schemas.microsoft.com/office/drawing/2014/main" id="{61C07A34-1BB1-45D2-B782-4B58D2108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901"/>
                <a:ext cx="47" cy="43"/>
              </a:xfrm>
              <a:custGeom>
                <a:avLst/>
                <a:gdLst>
                  <a:gd name="T0" fmla="*/ 0 w 19"/>
                  <a:gd name="T1" fmla="*/ 137 h 16"/>
                  <a:gd name="T2" fmla="*/ 215 w 19"/>
                  <a:gd name="T3" fmla="*/ 0 h 16"/>
                  <a:gd name="T4" fmla="*/ 287 w 19"/>
                  <a:gd name="T5" fmla="*/ 312 h 16"/>
                  <a:gd name="T6" fmla="*/ 12 w 19"/>
                  <a:gd name="T7" fmla="*/ 11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0" y="7"/>
                    </a:moveTo>
                    <a:cubicBezTo>
                      <a:pt x="6" y="10"/>
                      <a:pt x="11" y="5"/>
                      <a:pt x="14" y="0"/>
                    </a:cubicBezTo>
                    <a:cubicBezTo>
                      <a:pt x="19" y="4"/>
                      <a:pt x="17" y="10"/>
                      <a:pt x="19" y="16"/>
                    </a:cubicBezTo>
                    <a:cubicBezTo>
                      <a:pt x="15" y="10"/>
                      <a:pt x="8" y="8"/>
                      <a:pt x="1" y="6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7" name="Freeform 246">
                <a:extLst>
                  <a:ext uri="{FF2B5EF4-FFF2-40B4-BE49-F238E27FC236}">
                    <a16:creationId xmlns:a16="http://schemas.microsoft.com/office/drawing/2014/main" id="{73361A4A-7F36-49D1-9E2C-3B0B6CBB6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893"/>
                <a:ext cx="45" cy="88"/>
              </a:xfrm>
              <a:custGeom>
                <a:avLst/>
                <a:gdLst>
                  <a:gd name="T0" fmla="*/ 0 w 18"/>
                  <a:gd name="T1" fmla="*/ 115 h 33"/>
                  <a:gd name="T2" fmla="*/ 145 w 18"/>
                  <a:gd name="T3" fmla="*/ 627 h 33"/>
                  <a:gd name="T4" fmla="*/ 270 w 18"/>
                  <a:gd name="T5" fmla="*/ 0 h 33"/>
                  <a:gd name="T6" fmla="*/ 125 w 18"/>
                  <a:gd name="T7" fmla="*/ 2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3">
                    <a:moveTo>
                      <a:pt x="0" y="6"/>
                    </a:moveTo>
                    <a:cubicBezTo>
                      <a:pt x="6" y="9"/>
                      <a:pt x="12" y="27"/>
                      <a:pt x="9" y="33"/>
                    </a:cubicBezTo>
                    <a:cubicBezTo>
                      <a:pt x="14" y="29"/>
                      <a:pt x="18" y="5"/>
                      <a:pt x="17" y="0"/>
                    </a:cubicBezTo>
                    <a:cubicBezTo>
                      <a:pt x="15" y="5"/>
                      <a:pt x="15" y="12"/>
                      <a:pt x="8" y="12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8" name="Freeform 247">
                <a:extLst>
                  <a:ext uri="{FF2B5EF4-FFF2-40B4-BE49-F238E27FC236}">
                    <a16:creationId xmlns:a16="http://schemas.microsoft.com/office/drawing/2014/main" id="{DEC2A4DD-9C15-4868-890C-B57D6F994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019"/>
                <a:ext cx="103" cy="144"/>
              </a:xfrm>
              <a:custGeom>
                <a:avLst/>
                <a:gdLst>
                  <a:gd name="T0" fmla="*/ 0 w 41"/>
                  <a:gd name="T1" fmla="*/ 1024 h 54"/>
                  <a:gd name="T2" fmla="*/ 221 w 41"/>
                  <a:gd name="T3" fmla="*/ 760 h 54"/>
                  <a:gd name="T4" fmla="*/ 271 w 41"/>
                  <a:gd name="T5" fmla="*/ 435 h 54"/>
                  <a:gd name="T6" fmla="*/ 347 w 41"/>
                  <a:gd name="T7" fmla="*/ 227 h 54"/>
                  <a:gd name="T8" fmla="*/ 525 w 41"/>
                  <a:gd name="T9" fmla="*/ 0 h 54"/>
                  <a:gd name="T10" fmla="*/ 568 w 41"/>
                  <a:gd name="T11" fmla="*/ 136 h 54"/>
                  <a:gd name="T12" fmla="*/ 651 w 41"/>
                  <a:gd name="T13" fmla="*/ 376 h 54"/>
                  <a:gd name="T14" fmla="*/ 379 w 41"/>
                  <a:gd name="T15" fmla="*/ 477 h 54"/>
                  <a:gd name="T16" fmla="*/ 188 w 41"/>
                  <a:gd name="T17" fmla="*/ 968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cubicBezTo>
                      <a:pt x="8" y="54"/>
                      <a:pt x="12" y="46"/>
                      <a:pt x="14" y="40"/>
                    </a:cubicBezTo>
                    <a:cubicBezTo>
                      <a:pt x="16" y="32"/>
                      <a:pt x="17" y="30"/>
                      <a:pt x="17" y="23"/>
                    </a:cubicBezTo>
                    <a:cubicBezTo>
                      <a:pt x="16" y="18"/>
                      <a:pt x="18" y="15"/>
                      <a:pt x="22" y="12"/>
                    </a:cubicBezTo>
                    <a:cubicBezTo>
                      <a:pt x="27" y="9"/>
                      <a:pt x="29" y="5"/>
                      <a:pt x="33" y="0"/>
                    </a:cubicBezTo>
                    <a:cubicBezTo>
                      <a:pt x="32" y="2"/>
                      <a:pt x="34" y="4"/>
                      <a:pt x="36" y="7"/>
                    </a:cubicBezTo>
                    <a:cubicBezTo>
                      <a:pt x="38" y="11"/>
                      <a:pt x="41" y="17"/>
                      <a:pt x="41" y="20"/>
                    </a:cubicBezTo>
                    <a:cubicBezTo>
                      <a:pt x="39" y="8"/>
                      <a:pt x="25" y="20"/>
                      <a:pt x="24" y="25"/>
                    </a:cubicBezTo>
                    <a:cubicBezTo>
                      <a:pt x="22" y="35"/>
                      <a:pt x="23" y="47"/>
                      <a:pt x="12" y="5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9" name="Freeform 248">
                <a:extLst>
                  <a:ext uri="{FF2B5EF4-FFF2-40B4-BE49-F238E27FC236}">
                    <a16:creationId xmlns:a16="http://schemas.microsoft.com/office/drawing/2014/main" id="{D7B84971-DF32-405A-97E6-43A3ED700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3197"/>
                <a:ext cx="40" cy="40"/>
              </a:xfrm>
              <a:custGeom>
                <a:avLst/>
                <a:gdLst>
                  <a:gd name="T0" fmla="*/ 0 w 16"/>
                  <a:gd name="T1" fmla="*/ 0 h 15"/>
                  <a:gd name="T2" fmla="*/ 0 w 16"/>
                  <a:gd name="T3" fmla="*/ 205 h 15"/>
                  <a:gd name="T4" fmla="*/ 250 w 16"/>
                  <a:gd name="T5" fmla="*/ 227 h 15"/>
                  <a:gd name="T6" fmla="*/ 83 w 16"/>
                  <a:gd name="T7" fmla="*/ 3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0" y="0"/>
                    </a:moveTo>
                    <a:cubicBezTo>
                      <a:pt x="4" y="3"/>
                      <a:pt x="4" y="9"/>
                      <a:pt x="0" y="11"/>
                    </a:cubicBezTo>
                    <a:cubicBezTo>
                      <a:pt x="6" y="14"/>
                      <a:pt x="11" y="15"/>
                      <a:pt x="16" y="12"/>
                    </a:cubicBezTo>
                    <a:cubicBezTo>
                      <a:pt x="14" y="6"/>
                      <a:pt x="10" y="4"/>
                      <a:pt x="5" y="2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0" name="Freeform 249">
                <a:extLst>
                  <a:ext uri="{FF2B5EF4-FFF2-40B4-BE49-F238E27FC236}">
                    <a16:creationId xmlns:a16="http://schemas.microsoft.com/office/drawing/2014/main" id="{8AE2A8CE-A7C9-4FB2-BDF5-43764843C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3243"/>
                <a:ext cx="92" cy="56"/>
              </a:xfrm>
              <a:custGeom>
                <a:avLst/>
                <a:gdLst>
                  <a:gd name="T0" fmla="*/ 278 w 37"/>
                  <a:gd name="T1" fmla="*/ 0 h 21"/>
                  <a:gd name="T2" fmla="*/ 0 w 37"/>
                  <a:gd name="T3" fmla="*/ 192 h 21"/>
                  <a:gd name="T4" fmla="*/ 445 w 37"/>
                  <a:gd name="T5" fmla="*/ 376 h 21"/>
                  <a:gd name="T6" fmla="*/ 557 w 37"/>
                  <a:gd name="T7" fmla="*/ 248 h 21"/>
                  <a:gd name="T8" fmla="*/ 383 w 37"/>
                  <a:gd name="T9" fmla="*/ 3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1">
                    <a:moveTo>
                      <a:pt x="18" y="0"/>
                    </a:moveTo>
                    <a:cubicBezTo>
                      <a:pt x="26" y="10"/>
                      <a:pt x="6" y="10"/>
                      <a:pt x="0" y="10"/>
                    </a:cubicBezTo>
                    <a:cubicBezTo>
                      <a:pt x="10" y="12"/>
                      <a:pt x="19" y="19"/>
                      <a:pt x="29" y="20"/>
                    </a:cubicBezTo>
                    <a:cubicBezTo>
                      <a:pt x="35" y="21"/>
                      <a:pt x="37" y="19"/>
                      <a:pt x="36" y="13"/>
                    </a:cubicBezTo>
                    <a:cubicBezTo>
                      <a:pt x="34" y="8"/>
                      <a:pt x="29" y="5"/>
                      <a:pt x="25" y="2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1" name="Freeform 250">
                <a:extLst>
                  <a:ext uri="{FF2B5EF4-FFF2-40B4-BE49-F238E27FC236}">
                    <a16:creationId xmlns:a16="http://schemas.microsoft.com/office/drawing/2014/main" id="{DFE9D508-00C5-48F8-935D-7F8042541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3048"/>
                <a:ext cx="95" cy="120"/>
              </a:xfrm>
              <a:custGeom>
                <a:avLst/>
                <a:gdLst>
                  <a:gd name="T0" fmla="*/ 0 w 38"/>
                  <a:gd name="T1" fmla="*/ 192 h 45"/>
                  <a:gd name="T2" fmla="*/ 345 w 38"/>
                  <a:gd name="T3" fmla="*/ 419 h 45"/>
                  <a:gd name="T4" fmla="*/ 488 w 38"/>
                  <a:gd name="T5" fmla="*/ 683 h 45"/>
                  <a:gd name="T6" fmla="*/ 595 w 38"/>
                  <a:gd name="T7" fmla="*/ 717 h 45"/>
                  <a:gd name="T8" fmla="*/ 375 w 38"/>
                  <a:gd name="T9" fmla="*/ 435 h 45"/>
                  <a:gd name="T10" fmla="*/ 300 w 38"/>
                  <a:gd name="T11" fmla="*/ 227 h 45"/>
                  <a:gd name="T12" fmla="*/ 188 w 3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5">
                    <a:moveTo>
                      <a:pt x="0" y="10"/>
                    </a:moveTo>
                    <a:cubicBezTo>
                      <a:pt x="10" y="11"/>
                      <a:pt x="16" y="14"/>
                      <a:pt x="22" y="22"/>
                    </a:cubicBezTo>
                    <a:cubicBezTo>
                      <a:pt x="25" y="27"/>
                      <a:pt x="29" y="31"/>
                      <a:pt x="31" y="36"/>
                    </a:cubicBezTo>
                    <a:cubicBezTo>
                      <a:pt x="33" y="40"/>
                      <a:pt x="36" y="45"/>
                      <a:pt x="38" y="38"/>
                    </a:cubicBezTo>
                    <a:cubicBezTo>
                      <a:pt x="34" y="33"/>
                      <a:pt x="28" y="30"/>
                      <a:pt x="24" y="23"/>
                    </a:cubicBezTo>
                    <a:cubicBezTo>
                      <a:pt x="22" y="20"/>
                      <a:pt x="20" y="16"/>
                      <a:pt x="19" y="12"/>
                    </a:cubicBezTo>
                    <a:cubicBezTo>
                      <a:pt x="17" y="8"/>
                      <a:pt x="13" y="4"/>
                      <a:pt x="12" y="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2" name="Freeform 251">
                <a:extLst>
                  <a:ext uri="{FF2B5EF4-FFF2-40B4-BE49-F238E27FC236}">
                    <a16:creationId xmlns:a16="http://schemas.microsoft.com/office/drawing/2014/main" id="{72555FCB-86A1-4D8A-B468-BB38B7781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3077"/>
                <a:ext cx="60" cy="152"/>
              </a:xfrm>
              <a:custGeom>
                <a:avLst/>
                <a:gdLst>
                  <a:gd name="T0" fmla="*/ 20 w 24"/>
                  <a:gd name="T1" fmla="*/ 627 h 57"/>
                  <a:gd name="T2" fmla="*/ 145 w 24"/>
                  <a:gd name="T3" fmla="*/ 1024 h 57"/>
                  <a:gd name="T4" fmla="*/ 283 w 24"/>
                  <a:gd name="T5" fmla="*/ 853 h 57"/>
                  <a:gd name="T6" fmla="*/ 208 w 24"/>
                  <a:gd name="T7" fmla="*/ 397 h 57"/>
                  <a:gd name="T8" fmla="*/ 0 w 24"/>
                  <a:gd name="T9" fmla="*/ 0 h 57"/>
                  <a:gd name="T10" fmla="*/ 83 w 24"/>
                  <a:gd name="T11" fmla="*/ 717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7">
                    <a:moveTo>
                      <a:pt x="1" y="33"/>
                    </a:moveTo>
                    <a:cubicBezTo>
                      <a:pt x="4" y="38"/>
                      <a:pt x="3" y="50"/>
                      <a:pt x="9" y="54"/>
                    </a:cubicBezTo>
                    <a:cubicBezTo>
                      <a:pt x="15" y="57"/>
                      <a:pt x="18" y="49"/>
                      <a:pt x="18" y="45"/>
                    </a:cubicBezTo>
                    <a:cubicBezTo>
                      <a:pt x="19" y="36"/>
                      <a:pt x="17" y="28"/>
                      <a:pt x="13" y="21"/>
                    </a:cubicBezTo>
                    <a:cubicBezTo>
                      <a:pt x="9" y="15"/>
                      <a:pt x="5" y="4"/>
                      <a:pt x="0" y="0"/>
                    </a:cubicBezTo>
                    <a:cubicBezTo>
                      <a:pt x="4" y="11"/>
                      <a:pt x="24" y="33"/>
                      <a:pt x="5" y="38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3" name="Freeform 252">
                <a:extLst>
                  <a:ext uri="{FF2B5EF4-FFF2-40B4-BE49-F238E27FC236}">
                    <a16:creationId xmlns:a16="http://schemas.microsoft.com/office/drawing/2014/main" id="{C38F3461-452B-487F-AF7A-1032DACA1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3016"/>
                <a:ext cx="85" cy="152"/>
              </a:xfrm>
              <a:custGeom>
                <a:avLst/>
                <a:gdLst>
                  <a:gd name="T0" fmla="*/ 0 w 34"/>
                  <a:gd name="T1" fmla="*/ 397 h 57"/>
                  <a:gd name="T2" fmla="*/ 500 w 34"/>
                  <a:gd name="T3" fmla="*/ 888 h 57"/>
                  <a:gd name="T4" fmla="*/ 488 w 34"/>
                  <a:gd name="T5" fmla="*/ 547 h 57"/>
                  <a:gd name="T6" fmla="*/ 300 w 34"/>
                  <a:gd name="T7" fmla="*/ 0 h 57"/>
                  <a:gd name="T8" fmla="*/ 395 w 34"/>
                  <a:gd name="T9" fmla="*/ 491 h 57"/>
                  <a:gd name="T10" fmla="*/ 145 w 34"/>
                  <a:gd name="T11" fmla="*/ 627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57">
                    <a:moveTo>
                      <a:pt x="0" y="21"/>
                    </a:moveTo>
                    <a:cubicBezTo>
                      <a:pt x="4" y="25"/>
                      <a:pt x="24" y="57"/>
                      <a:pt x="32" y="47"/>
                    </a:cubicBezTo>
                    <a:cubicBezTo>
                      <a:pt x="34" y="44"/>
                      <a:pt x="32" y="33"/>
                      <a:pt x="31" y="29"/>
                    </a:cubicBezTo>
                    <a:cubicBezTo>
                      <a:pt x="29" y="19"/>
                      <a:pt x="21" y="10"/>
                      <a:pt x="19" y="0"/>
                    </a:cubicBezTo>
                    <a:cubicBezTo>
                      <a:pt x="23" y="6"/>
                      <a:pt x="27" y="18"/>
                      <a:pt x="25" y="26"/>
                    </a:cubicBezTo>
                    <a:cubicBezTo>
                      <a:pt x="23" y="33"/>
                      <a:pt x="15" y="39"/>
                      <a:pt x="9" y="33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4" name="Freeform 253">
                <a:extLst>
                  <a:ext uri="{FF2B5EF4-FFF2-40B4-BE49-F238E27FC236}">
                    <a16:creationId xmlns:a16="http://schemas.microsoft.com/office/drawing/2014/main" id="{45D3AF37-4216-43B6-9296-5E4467C3E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819"/>
                <a:ext cx="65" cy="128"/>
              </a:xfrm>
              <a:custGeom>
                <a:avLst/>
                <a:gdLst>
                  <a:gd name="T0" fmla="*/ 0 w 26"/>
                  <a:gd name="T1" fmla="*/ 341 h 48"/>
                  <a:gd name="T2" fmla="*/ 345 w 26"/>
                  <a:gd name="T3" fmla="*/ 909 h 48"/>
                  <a:gd name="T4" fmla="*/ 363 w 26"/>
                  <a:gd name="T5" fmla="*/ 397 h 48"/>
                  <a:gd name="T6" fmla="*/ 33 w 26"/>
                  <a:gd name="T7" fmla="*/ 0 h 48"/>
                  <a:gd name="T8" fmla="*/ 220 w 26"/>
                  <a:gd name="T9" fmla="*/ 285 h 48"/>
                  <a:gd name="T10" fmla="*/ 208 w 26"/>
                  <a:gd name="T11" fmla="*/ 533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8">
                    <a:moveTo>
                      <a:pt x="0" y="18"/>
                    </a:moveTo>
                    <a:cubicBezTo>
                      <a:pt x="8" y="27"/>
                      <a:pt x="15" y="42"/>
                      <a:pt x="22" y="48"/>
                    </a:cubicBezTo>
                    <a:cubicBezTo>
                      <a:pt x="25" y="42"/>
                      <a:pt x="26" y="28"/>
                      <a:pt x="23" y="21"/>
                    </a:cubicBezTo>
                    <a:cubicBezTo>
                      <a:pt x="20" y="12"/>
                      <a:pt x="9" y="6"/>
                      <a:pt x="2" y="0"/>
                    </a:cubicBezTo>
                    <a:cubicBezTo>
                      <a:pt x="6" y="5"/>
                      <a:pt x="11" y="9"/>
                      <a:pt x="14" y="15"/>
                    </a:cubicBezTo>
                    <a:cubicBezTo>
                      <a:pt x="15" y="18"/>
                      <a:pt x="17" y="28"/>
                      <a:pt x="13" y="28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" name="Freeform 254">
                <a:extLst>
                  <a:ext uri="{FF2B5EF4-FFF2-40B4-BE49-F238E27FC236}">
                    <a16:creationId xmlns:a16="http://schemas.microsoft.com/office/drawing/2014/main" id="{CBF44C63-DD6D-4FCF-BBD4-14F07A316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757"/>
                <a:ext cx="68" cy="67"/>
              </a:xfrm>
              <a:custGeom>
                <a:avLst/>
                <a:gdLst>
                  <a:gd name="T0" fmla="*/ 50 w 27"/>
                  <a:gd name="T1" fmla="*/ 193 h 25"/>
                  <a:gd name="T2" fmla="*/ 317 w 27"/>
                  <a:gd name="T3" fmla="*/ 482 h 25"/>
                  <a:gd name="T4" fmla="*/ 0 w 27"/>
                  <a:gd name="T5" fmla="*/ 0 h 25"/>
                  <a:gd name="T6" fmla="*/ 96 w 27"/>
                  <a:gd name="T7" fmla="*/ 20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5">
                    <a:moveTo>
                      <a:pt x="3" y="10"/>
                    </a:moveTo>
                    <a:cubicBezTo>
                      <a:pt x="7" y="14"/>
                      <a:pt x="15" y="20"/>
                      <a:pt x="20" y="25"/>
                    </a:cubicBezTo>
                    <a:cubicBezTo>
                      <a:pt x="27" y="15"/>
                      <a:pt x="6" y="5"/>
                      <a:pt x="0" y="0"/>
                    </a:cubicBezTo>
                    <a:cubicBezTo>
                      <a:pt x="2" y="3"/>
                      <a:pt x="7" y="7"/>
                      <a:pt x="6" y="1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6" name="Freeform 255">
                <a:extLst>
                  <a:ext uri="{FF2B5EF4-FFF2-40B4-BE49-F238E27FC236}">
                    <a16:creationId xmlns:a16="http://schemas.microsoft.com/office/drawing/2014/main" id="{AA92E7C3-DFEF-4484-A9A6-97EDF500C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643"/>
                <a:ext cx="68" cy="96"/>
              </a:xfrm>
              <a:custGeom>
                <a:avLst/>
                <a:gdLst>
                  <a:gd name="T0" fmla="*/ 0 w 27"/>
                  <a:gd name="T1" fmla="*/ 419 h 36"/>
                  <a:gd name="T2" fmla="*/ 317 w 27"/>
                  <a:gd name="T3" fmla="*/ 661 h 36"/>
                  <a:gd name="T4" fmla="*/ 368 w 27"/>
                  <a:gd name="T5" fmla="*/ 512 h 36"/>
                  <a:gd name="T6" fmla="*/ 222 w 27"/>
                  <a:gd name="T7" fmla="*/ 227 h 36"/>
                  <a:gd name="T8" fmla="*/ 113 w 27"/>
                  <a:gd name="T9" fmla="*/ 0 h 36"/>
                  <a:gd name="T10" fmla="*/ 146 w 27"/>
                  <a:gd name="T11" fmla="*/ 307 h 36"/>
                  <a:gd name="T12" fmla="*/ 146 w 27"/>
                  <a:gd name="T13" fmla="*/ 56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6">
                    <a:moveTo>
                      <a:pt x="0" y="22"/>
                    </a:moveTo>
                    <a:cubicBezTo>
                      <a:pt x="4" y="28"/>
                      <a:pt x="13" y="34"/>
                      <a:pt x="20" y="35"/>
                    </a:cubicBezTo>
                    <a:cubicBezTo>
                      <a:pt x="27" y="36"/>
                      <a:pt x="26" y="32"/>
                      <a:pt x="23" y="27"/>
                    </a:cubicBezTo>
                    <a:cubicBezTo>
                      <a:pt x="20" y="23"/>
                      <a:pt x="14" y="18"/>
                      <a:pt x="14" y="12"/>
                    </a:cubicBezTo>
                    <a:cubicBezTo>
                      <a:pt x="13" y="7"/>
                      <a:pt x="12" y="5"/>
                      <a:pt x="7" y="0"/>
                    </a:cubicBezTo>
                    <a:cubicBezTo>
                      <a:pt x="10" y="5"/>
                      <a:pt x="8" y="11"/>
                      <a:pt x="9" y="16"/>
                    </a:cubicBezTo>
                    <a:cubicBezTo>
                      <a:pt x="10" y="21"/>
                      <a:pt x="18" y="28"/>
                      <a:pt x="9" y="3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7" name="Freeform 256">
                <a:extLst>
                  <a:ext uri="{FF2B5EF4-FFF2-40B4-BE49-F238E27FC236}">
                    <a16:creationId xmlns:a16="http://schemas.microsoft.com/office/drawing/2014/main" id="{12D81FAB-E44E-415E-A02A-B9E0E58B9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896"/>
                <a:ext cx="60" cy="59"/>
              </a:xfrm>
              <a:custGeom>
                <a:avLst/>
                <a:gdLst>
                  <a:gd name="T0" fmla="*/ 113 w 24"/>
                  <a:gd name="T1" fmla="*/ 424 h 22"/>
                  <a:gd name="T2" fmla="*/ 175 w 24"/>
                  <a:gd name="T3" fmla="*/ 150 h 22"/>
                  <a:gd name="T4" fmla="*/ 345 w 24"/>
                  <a:gd name="T5" fmla="*/ 172 h 22"/>
                  <a:gd name="T6" fmla="*/ 175 w 24"/>
                  <a:gd name="T7" fmla="*/ 21 h 22"/>
                  <a:gd name="T8" fmla="*/ 83 w 24"/>
                  <a:gd name="T9" fmla="*/ 21 h 22"/>
                  <a:gd name="T10" fmla="*/ 0 w 24"/>
                  <a:gd name="T11" fmla="*/ 21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7" y="22"/>
                    </a:moveTo>
                    <a:cubicBezTo>
                      <a:pt x="5" y="17"/>
                      <a:pt x="4" y="10"/>
                      <a:pt x="11" y="8"/>
                    </a:cubicBezTo>
                    <a:cubicBezTo>
                      <a:pt x="14" y="7"/>
                      <a:pt x="19" y="8"/>
                      <a:pt x="22" y="9"/>
                    </a:cubicBezTo>
                    <a:cubicBezTo>
                      <a:pt x="24" y="2"/>
                      <a:pt x="15" y="2"/>
                      <a:pt x="11" y="1"/>
                    </a:cubicBezTo>
                    <a:cubicBezTo>
                      <a:pt x="10" y="1"/>
                      <a:pt x="6" y="0"/>
                      <a:pt x="5" y="1"/>
                    </a:cubicBezTo>
                    <a:cubicBezTo>
                      <a:pt x="1" y="2"/>
                      <a:pt x="1" y="8"/>
                      <a:pt x="0" y="1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" name="Freeform 257">
                <a:extLst>
                  <a:ext uri="{FF2B5EF4-FFF2-40B4-BE49-F238E27FC236}">
                    <a16:creationId xmlns:a16="http://schemas.microsoft.com/office/drawing/2014/main" id="{C4768317-CDEB-4E31-A3F1-DAD1A5A32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987"/>
                <a:ext cx="33" cy="66"/>
              </a:xfrm>
              <a:custGeom>
                <a:avLst/>
                <a:gdLst>
                  <a:gd name="T0" fmla="*/ 117 w 13"/>
                  <a:gd name="T1" fmla="*/ 0 h 25"/>
                  <a:gd name="T2" fmla="*/ 20 w 13"/>
                  <a:gd name="T3" fmla="*/ 259 h 25"/>
                  <a:gd name="T4" fmla="*/ 213 w 13"/>
                  <a:gd name="T5" fmla="*/ 459 h 25"/>
                  <a:gd name="T6" fmla="*/ 193 w 13"/>
                  <a:gd name="T7" fmla="*/ 166 h 25"/>
                  <a:gd name="T8" fmla="*/ 147 w 13"/>
                  <a:gd name="T9" fmla="*/ 2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5">
                    <a:moveTo>
                      <a:pt x="7" y="0"/>
                    </a:moveTo>
                    <a:cubicBezTo>
                      <a:pt x="6" y="4"/>
                      <a:pt x="0" y="10"/>
                      <a:pt x="1" y="14"/>
                    </a:cubicBezTo>
                    <a:cubicBezTo>
                      <a:pt x="2" y="16"/>
                      <a:pt x="11" y="24"/>
                      <a:pt x="13" y="25"/>
                    </a:cubicBezTo>
                    <a:cubicBezTo>
                      <a:pt x="10" y="22"/>
                      <a:pt x="4" y="6"/>
                      <a:pt x="12" y="9"/>
                    </a:cubicBezTo>
                    <a:cubicBezTo>
                      <a:pt x="9" y="7"/>
                      <a:pt x="7" y="4"/>
                      <a:pt x="9" y="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9" name="Freeform 258">
                <a:extLst>
                  <a:ext uri="{FF2B5EF4-FFF2-40B4-BE49-F238E27FC236}">
                    <a16:creationId xmlns:a16="http://schemas.microsoft.com/office/drawing/2014/main" id="{8FF9937A-3CF6-4F31-979A-8D8B2FA97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547"/>
                <a:ext cx="25" cy="66"/>
              </a:xfrm>
              <a:custGeom>
                <a:avLst/>
                <a:gdLst>
                  <a:gd name="T0" fmla="*/ 33 w 10"/>
                  <a:gd name="T1" fmla="*/ 348 h 25"/>
                  <a:gd name="T2" fmla="*/ 145 w 10"/>
                  <a:gd name="T3" fmla="*/ 459 h 25"/>
                  <a:gd name="T4" fmla="*/ 95 w 10"/>
                  <a:gd name="T5" fmla="*/ 0 h 25"/>
                  <a:gd name="T6" fmla="*/ 33 w 10"/>
                  <a:gd name="T7" fmla="*/ 31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5">
                    <a:moveTo>
                      <a:pt x="2" y="19"/>
                    </a:moveTo>
                    <a:cubicBezTo>
                      <a:pt x="5" y="20"/>
                      <a:pt x="7" y="23"/>
                      <a:pt x="9" y="25"/>
                    </a:cubicBezTo>
                    <a:cubicBezTo>
                      <a:pt x="7" y="16"/>
                      <a:pt x="10" y="8"/>
                      <a:pt x="6" y="0"/>
                    </a:cubicBezTo>
                    <a:cubicBezTo>
                      <a:pt x="4" y="3"/>
                      <a:pt x="0" y="14"/>
                      <a:pt x="2" y="17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0" name="Freeform 259">
                <a:extLst>
                  <a:ext uri="{FF2B5EF4-FFF2-40B4-BE49-F238E27FC236}">
                    <a16:creationId xmlns:a16="http://schemas.microsoft.com/office/drawing/2014/main" id="{F12D2086-8CA6-4935-A6EB-9BE3C6441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3061"/>
                <a:ext cx="60" cy="70"/>
              </a:xfrm>
              <a:custGeom>
                <a:avLst/>
                <a:gdLst>
                  <a:gd name="T0" fmla="*/ 0 w 24"/>
                  <a:gd name="T1" fmla="*/ 35 h 26"/>
                  <a:gd name="T2" fmla="*/ 145 w 24"/>
                  <a:gd name="T3" fmla="*/ 116 h 26"/>
                  <a:gd name="T4" fmla="*/ 238 w 24"/>
                  <a:gd name="T5" fmla="*/ 232 h 26"/>
                  <a:gd name="T6" fmla="*/ 375 w 24"/>
                  <a:gd name="T7" fmla="*/ 506 h 26"/>
                  <a:gd name="T8" fmla="*/ 313 w 24"/>
                  <a:gd name="T9" fmla="*/ 0 h 26"/>
                  <a:gd name="T10" fmla="*/ 158 w 24"/>
                  <a:gd name="T11" fmla="*/ 8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6">
                    <a:moveTo>
                      <a:pt x="0" y="2"/>
                    </a:moveTo>
                    <a:cubicBezTo>
                      <a:pt x="2" y="5"/>
                      <a:pt x="6" y="4"/>
                      <a:pt x="9" y="6"/>
                    </a:cubicBezTo>
                    <a:cubicBezTo>
                      <a:pt x="12" y="7"/>
                      <a:pt x="13" y="9"/>
                      <a:pt x="15" y="12"/>
                    </a:cubicBezTo>
                    <a:cubicBezTo>
                      <a:pt x="18" y="16"/>
                      <a:pt x="20" y="22"/>
                      <a:pt x="24" y="26"/>
                    </a:cubicBezTo>
                    <a:cubicBezTo>
                      <a:pt x="19" y="19"/>
                      <a:pt x="21" y="8"/>
                      <a:pt x="20" y="0"/>
                    </a:cubicBezTo>
                    <a:cubicBezTo>
                      <a:pt x="17" y="2"/>
                      <a:pt x="13" y="2"/>
                      <a:pt x="10" y="4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1" name="Freeform 260">
                <a:extLst>
                  <a:ext uri="{FF2B5EF4-FFF2-40B4-BE49-F238E27FC236}">
                    <a16:creationId xmlns:a16="http://schemas.microsoft.com/office/drawing/2014/main" id="{EB426E9D-893B-42CA-AF1A-E3C3FDB3A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003"/>
                <a:ext cx="546" cy="520"/>
              </a:xfrm>
              <a:custGeom>
                <a:avLst/>
                <a:gdLst>
                  <a:gd name="T0" fmla="*/ 3406 w 218"/>
                  <a:gd name="T1" fmla="*/ 0 h 195"/>
                  <a:gd name="T2" fmla="*/ 2780 w 218"/>
                  <a:gd name="T3" fmla="*/ 3072 h 195"/>
                  <a:gd name="T4" fmla="*/ 0 w 218"/>
                  <a:gd name="T5" fmla="*/ 3072 h 195"/>
                  <a:gd name="T6" fmla="*/ 2560 w 218"/>
                  <a:gd name="T7" fmla="*/ 3093 h 195"/>
                  <a:gd name="T8" fmla="*/ 3406 w 218"/>
                  <a:gd name="T9" fmla="*/ 0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195">
                    <a:moveTo>
                      <a:pt x="217" y="0"/>
                    </a:moveTo>
                    <a:cubicBezTo>
                      <a:pt x="218" y="44"/>
                      <a:pt x="215" y="121"/>
                      <a:pt x="177" y="162"/>
                    </a:cubicBezTo>
                    <a:cubicBezTo>
                      <a:pt x="145" y="195"/>
                      <a:pt x="60" y="176"/>
                      <a:pt x="0" y="162"/>
                    </a:cubicBezTo>
                    <a:cubicBezTo>
                      <a:pt x="52" y="168"/>
                      <a:pt x="138" y="182"/>
                      <a:pt x="163" y="163"/>
                    </a:cubicBezTo>
                    <a:cubicBezTo>
                      <a:pt x="179" y="151"/>
                      <a:pt x="209" y="131"/>
                      <a:pt x="217" y="0"/>
                    </a:cubicBezTo>
                    <a:close/>
                  </a:path>
                </a:pathLst>
              </a:custGeom>
              <a:solidFill>
                <a:srgbClr val="EC7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2" name="Freeform 261">
                <a:extLst>
                  <a:ext uri="{FF2B5EF4-FFF2-40B4-BE49-F238E27FC236}">
                    <a16:creationId xmlns:a16="http://schemas.microsoft.com/office/drawing/2014/main" id="{220BA709-2303-41E7-A22C-C126032D1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3213"/>
                <a:ext cx="577" cy="254"/>
              </a:xfrm>
              <a:custGeom>
                <a:avLst/>
                <a:gdLst>
                  <a:gd name="T0" fmla="*/ 262 w 231"/>
                  <a:gd name="T1" fmla="*/ 0 h 95"/>
                  <a:gd name="T2" fmla="*/ 250 w 231"/>
                  <a:gd name="T3" fmla="*/ 671 h 95"/>
                  <a:gd name="T4" fmla="*/ 792 w 231"/>
                  <a:gd name="T5" fmla="*/ 1107 h 95"/>
                  <a:gd name="T6" fmla="*/ 1621 w 231"/>
                  <a:gd name="T7" fmla="*/ 1529 h 95"/>
                  <a:gd name="T8" fmla="*/ 2653 w 231"/>
                  <a:gd name="T9" fmla="*/ 1644 h 95"/>
                  <a:gd name="T10" fmla="*/ 3599 w 231"/>
                  <a:gd name="T11" fmla="*/ 1815 h 95"/>
                  <a:gd name="T12" fmla="*/ 2183 w 231"/>
                  <a:gd name="T13" fmla="*/ 1358 h 95"/>
                  <a:gd name="T14" fmla="*/ 1062 w 231"/>
                  <a:gd name="T15" fmla="*/ 1086 h 95"/>
                  <a:gd name="T16" fmla="*/ 387 w 231"/>
                  <a:gd name="T17" fmla="*/ 136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1" h="95">
                    <a:moveTo>
                      <a:pt x="17" y="0"/>
                    </a:moveTo>
                    <a:cubicBezTo>
                      <a:pt x="17" y="19"/>
                      <a:pt x="0" y="20"/>
                      <a:pt x="16" y="35"/>
                    </a:cubicBezTo>
                    <a:cubicBezTo>
                      <a:pt x="26" y="45"/>
                      <a:pt x="37" y="52"/>
                      <a:pt x="51" y="58"/>
                    </a:cubicBezTo>
                    <a:cubicBezTo>
                      <a:pt x="66" y="65"/>
                      <a:pt x="87" y="78"/>
                      <a:pt x="104" y="80"/>
                    </a:cubicBezTo>
                    <a:cubicBezTo>
                      <a:pt x="117" y="82"/>
                      <a:pt x="158" y="85"/>
                      <a:pt x="170" y="86"/>
                    </a:cubicBezTo>
                    <a:cubicBezTo>
                      <a:pt x="189" y="88"/>
                      <a:pt x="215" y="87"/>
                      <a:pt x="231" y="95"/>
                    </a:cubicBezTo>
                    <a:cubicBezTo>
                      <a:pt x="218" y="85"/>
                      <a:pt x="156" y="76"/>
                      <a:pt x="140" y="71"/>
                    </a:cubicBezTo>
                    <a:cubicBezTo>
                      <a:pt x="117" y="64"/>
                      <a:pt x="92" y="64"/>
                      <a:pt x="68" y="57"/>
                    </a:cubicBezTo>
                    <a:cubicBezTo>
                      <a:pt x="42" y="48"/>
                      <a:pt x="35" y="29"/>
                      <a:pt x="25" y="7"/>
                    </a:cubicBezTo>
                  </a:path>
                </a:pathLst>
              </a:custGeom>
              <a:solidFill>
                <a:srgbClr val="F6C7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3" name="Freeform 262">
                <a:extLst>
                  <a:ext uri="{FF2B5EF4-FFF2-40B4-BE49-F238E27FC236}">
                    <a16:creationId xmlns:a16="http://schemas.microsoft.com/office/drawing/2014/main" id="{6CA1681D-4F2F-4977-9452-B79E51EA7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221"/>
                <a:ext cx="175" cy="120"/>
              </a:xfrm>
              <a:custGeom>
                <a:avLst/>
                <a:gdLst>
                  <a:gd name="T0" fmla="*/ 938 w 70"/>
                  <a:gd name="T1" fmla="*/ 853 h 45"/>
                  <a:gd name="T2" fmla="*/ 1095 w 70"/>
                  <a:gd name="T3" fmla="*/ 21 h 45"/>
                  <a:gd name="T4" fmla="*/ 238 w 70"/>
                  <a:gd name="T5" fmla="*/ 35 h 45"/>
                  <a:gd name="T6" fmla="*/ 300 w 70"/>
                  <a:gd name="T7" fmla="*/ 819 h 45"/>
                  <a:gd name="T8" fmla="*/ 938 w 70"/>
                  <a:gd name="T9" fmla="*/ 85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45">
                    <a:moveTo>
                      <a:pt x="60" y="45"/>
                    </a:moveTo>
                    <a:cubicBezTo>
                      <a:pt x="63" y="27"/>
                      <a:pt x="66" y="12"/>
                      <a:pt x="70" y="1"/>
                    </a:cubicBezTo>
                    <a:cubicBezTo>
                      <a:pt x="50" y="0"/>
                      <a:pt x="23" y="1"/>
                      <a:pt x="15" y="2"/>
                    </a:cubicBezTo>
                    <a:cubicBezTo>
                      <a:pt x="7" y="3"/>
                      <a:pt x="0" y="39"/>
                      <a:pt x="19" y="43"/>
                    </a:cubicBezTo>
                    <a:cubicBezTo>
                      <a:pt x="29" y="45"/>
                      <a:pt x="45" y="45"/>
                      <a:pt x="60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4" name="Freeform 263">
                <a:extLst>
                  <a:ext uri="{FF2B5EF4-FFF2-40B4-BE49-F238E27FC236}">
                    <a16:creationId xmlns:a16="http://schemas.microsoft.com/office/drawing/2014/main" id="{237D3BF7-348B-40F8-A3BE-F353EA21E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5" name="Oval 264">
                <a:extLst>
                  <a:ext uri="{FF2B5EF4-FFF2-40B4-BE49-F238E27FC236}">
                    <a16:creationId xmlns:a16="http://schemas.microsoft.com/office/drawing/2014/main" id="{0EE26C12-B62C-4230-9FA7-42B64E38A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" y="1459"/>
                <a:ext cx="288" cy="72"/>
              </a:xfrm>
              <a:prstGeom prst="ellips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136" name="Freeform 265">
                <a:extLst>
                  <a:ext uri="{FF2B5EF4-FFF2-40B4-BE49-F238E27FC236}">
                    <a16:creationId xmlns:a16="http://schemas.microsoft.com/office/drawing/2014/main" id="{0F4D331B-4DE5-4731-817D-650BFC7F4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293"/>
                <a:ext cx="23" cy="16"/>
              </a:xfrm>
              <a:custGeom>
                <a:avLst/>
                <a:gdLst>
                  <a:gd name="T0" fmla="*/ 0 w 9"/>
                  <a:gd name="T1" fmla="*/ 115 h 6"/>
                  <a:gd name="T2" fmla="*/ 151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6"/>
                      <a:pt x="5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7" name="Freeform 266">
                <a:extLst>
                  <a:ext uri="{FF2B5EF4-FFF2-40B4-BE49-F238E27FC236}">
                    <a16:creationId xmlns:a16="http://schemas.microsoft.com/office/drawing/2014/main" id="{04E4EC08-C07D-48F1-B81D-5FE3380F4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613"/>
                <a:ext cx="85" cy="30"/>
              </a:xfrm>
              <a:custGeom>
                <a:avLst/>
                <a:gdLst>
                  <a:gd name="T0" fmla="*/ 20 w 34"/>
                  <a:gd name="T1" fmla="*/ 120 h 11"/>
                  <a:gd name="T2" fmla="*/ 533 w 34"/>
                  <a:gd name="T3" fmla="*/ 224 h 11"/>
                  <a:gd name="T4" fmla="*/ 488 w 34"/>
                  <a:gd name="T5" fmla="*/ 164 h 11"/>
                  <a:gd name="T6" fmla="*/ 0 w 34"/>
                  <a:gd name="T7" fmla="*/ 120 h 11"/>
                  <a:gd name="T8" fmla="*/ 20 w 34"/>
                  <a:gd name="T9" fmla="*/ 12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1">
                    <a:moveTo>
                      <a:pt x="1" y="6"/>
                    </a:moveTo>
                    <a:cubicBezTo>
                      <a:pt x="8" y="9"/>
                      <a:pt x="19" y="11"/>
                      <a:pt x="34" y="11"/>
                    </a:cubicBezTo>
                    <a:cubicBezTo>
                      <a:pt x="34" y="11"/>
                      <a:pt x="34" y="10"/>
                      <a:pt x="31" y="8"/>
                    </a:cubicBezTo>
                    <a:cubicBezTo>
                      <a:pt x="25" y="2"/>
                      <a:pt x="12" y="0"/>
                      <a:pt x="0" y="6"/>
                    </a:cubicBezTo>
                    <a:lnTo>
                      <a:pt x="1" y="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8" name="Freeform 267">
                <a:extLst>
                  <a:ext uri="{FF2B5EF4-FFF2-40B4-BE49-F238E27FC236}">
                    <a16:creationId xmlns:a16="http://schemas.microsoft.com/office/drawing/2014/main" id="{25FAE889-CFA8-4C93-A97C-5292A55A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2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9" name="Freeform 268">
                <a:extLst>
                  <a:ext uri="{FF2B5EF4-FFF2-40B4-BE49-F238E27FC236}">
                    <a16:creationId xmlns:a16="http://schemas.microsoft.com/office/drawing/2014/main" id="{3B1B1C15-42BA-442E-9F22-82C7049F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" y="2093"/>
                <a:ext cx="185" cy="110"/>
              </a:xfrm>
              <a:custGeom>
                <a:avLst/>
                <a:gdLst>
                  <a:gd name="T0" fmla="*/ 175 w 74"/>
                  <a:gd name="T1" fmla="*/ 21 h 41"/>
                  <a:gd name="T2" fmla="*/ 238 w 74"/>
                  <a:gd name="T3" fmla="*/ 770 h 41"/>
                  <a:gd name="T4" fmla="*/ 908 w 74"/>
                  <a:gd name="T5" fmla="*/ 791 h 41"/>
                  <a:gd name="T6" fmla="*/ 938 w 74"/>
                  <a:gd name="T7" fmla="*/ 676 h 41"/>
                  <a:gd name="T8" fmla="*/ 938 w 74"/>
                  <a:gd name="T9" fmla="*/ 698 h 41"/>
                  <a:gd name="T10" fmla="*/ 1158 w 74"/>
                  <a:gd name="T11" fmla="*/ 0 h 41"/>
                  <a:gd name="T12" fmla="*/ 175 w 74"/>
                  <a:gd name="T13" fmla="*/ 2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41">
                    <a:moveTo>
                      <a:pt x="11" y="1"/>
                    </a:moveTo>
                    <a:cubicBezTo>
                      <a:pt x="1" y="7"/>
                      <a:pt x="0" y="37"/>
                      <a:pt x="15" y="40"/>
                    </a:cubicBezTo>
                    <a:cubicBezTo>
                      <a:pt x="22" y="41"/>
                      <a:pt x="42" y="41"/>
                      <a:pt x="58" y="41"/>
                    </a:cubicBezTo>
                    <a:cubicBezTo>
                      <a:pt x="58" y="39"/>
                      <a:pt x="59" y="37"/>
                      <a:pt x="60" y="35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6" y="24"/>
                      <a:pt x="70" y="12"/>
                      <a:pt x="74" y="0"/>
                    </a:cubicBezTo>
                    <a:cubicBezTo>
                      <a:pt x="50" y="0"/>
                      <a:pt x="22" y="0"/>
                      <a:pt x="1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0" name="Oval 269">
                <a:extLst>
                  <a:ext uri="{FF2B5EF4-FFF2-40B4-BE49-F238E27FC236}">
                    <a16:creationId xmlns:a16="http://schemas.microsoft.com/office/drawing/2014/main" id="{58A5945C-E839-45BB-B763-427B29976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" y="1477"/>
                <a:ext cx="188" cy="35"/>
              </a:xfrm>
              <a:prstGeom prst="ellips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0141" name="Freeform 270">
                <a:extLst>
                  <a:ext uri="{FF2B5EF4-FFF2-40B4-BE49-F238E27FC236}">
                    <a16:creationId xmlns:a16="http://schemas.microsoft.com/office/drawing/2014/main" id="{AC1A59B5-5815-41D7-A328-3E74486C1B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05" y="1725"/>
                <a:ext cx="267" cy="256"/>
              </a:xfrm>
              <a:custGeom>
                <a:avLst/>
                <a:gdLst>
                  <a:gd name="T0" fmla="*/ 354 w 107"/>
                  <a:gd name="T1" fmla="*/ 93 h 96"/>
                  <a:gd name="T2" fmla="*/ 62 w 107"/>
                  <a:gd name="T3" fmla="*/ 491 h 96"/>
                  <a:gd name="T4" fmla="*/ 0 w 107"/>
                  <a:gd name="T5" fmla="*/ 1101 h 96"/>
                  <a:gd name="T6" fmla="*/ 262 w 107"/>
                  <a:gd name="T7" fmla="*/ 1672 h 96"/>
                  <a:gd name="T8" fmla="*/ 1600 w 107"/>
                  <a:gd name="T9" fmla="*/ 1229 h 96"/>
                  <a:gd name="T10" fmla="*/ 1507 w 107"/>
                  <a:gd name="T11" fmla="*/ 739 h 96"/>
                  <a:gd name="T12" fmla="*/ 354 w 107"/>
                  <a:gd name="T13" fmla="*/ 93 h 96"/>
                  <a:gd name="T14" fmla="*/ 292 w 107"/>
                  <a:gd name="T15" fmla="*/ 1557 h 96"/>
                  <a:gd name="T16" fmla="*/ 155 w 107"/>
                  <a:gd name="T17" fmla="*/ 512 h 96"/>
                  <a:gd name="T18" fmla="*/ 155 w 107"/>
                  <a:gd name="T19" fmla="*/ 512 h 96"/>
                  <a:gd name="T20" fmla="*/ 387 w 107"/>
                  <a:gd name="T21" fmla="*/ 205 h 96"/>
                  <a:gd name="T22" fmla="*/ 1432 w 107"/>
                  <a:gd name="T23" fmla="*/ 819 h 96"/>
                  <a:gd name="T24" fmla="*/ 1525 w 107"/>
                  <a:gd name="T25" fmla="*/ 1173 h 96"/>
                  <a:gd name="T26" fmla="*/ 292 w 107"/>
                  <a:gd name="T27" fmla="*/ 1557 h 96"/>
                  <a:gd name="T28" fmla="*/ 62 w 107"/>
                  <a:gd name="T29" fmla="*/ 491 h 96"/>
                  <a:gd name="T30" fmla="*/ 62 w 107"/>
                  <a:gd name="T31" fmla="*/ 491 h 96"/>
                  <a:gd name="T32" fmla="*/ 62 w 107"/>
                  <a:gd name="T33" fmla="*/ 491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96">
                    <a:moveTo>
                      <a:pt x="23" y="5"/>
                    </a:moveTo>
                    <a:cubicBezTo>
                      <a:pt x="13" y="7"/>
                      <a:pt x="7" y="15"/>
                      <a:pt x="4" y="26"/>
                    </a:cubicBezTo>
                    <a:cubicBezTo>
                      <a:pt x="1" y="39"/>
                      <a:pt x="0" y="49"/>
                      <a:pt x="0" y="58"/>
                    </a:cubicBezTo>
                    <a:cubicBezTo>
                      <a:pt x="0" y="74"/>
                      <a:pt x="5" y="82"/>
                      <a:pt x="17" y="88"/>
                    </a:cubicBezTo>
                    <a:cubicBezTo>
                      <a:pt x="33" y="96"/>
                      <a:pt x="89" y="94"/>
                      <a:pt x="103" y="65"/>
                    </a:cubicBezTo>
                    <a:cubicBezTo>
                      <a:pt x="107" y="58"/>
                      <a:pt x="104" y="49"/>
                      <a:pt x="97" y="39"/>
                    </a:cubicBezTo>
                    <a:cubicBezTo>
                      <a:pt x="80" y="19"/>
                      <a:pt x="46" y="0"/>
                      <a:pt x="23" y="5"/>
                    </a:cubicBezTo>
                    <a:close/>
                    <a:moveTo>
                      <a:pt x="19" y="82"/>
                    </a:moveTo>
                    <a:cubicBezTo>
                      <a:pt x="6" y="76"/>
                      <a:pt x="2" y="66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2" y="18"/>
                      <a:pt x="17" y="13"/>
                      <a:pt x="25" y="11"/>
                    </a:cubicBezTo>
                    <a:cubicBezTo>
                      <a:pt x="44" y="6"/>
                      <a:pt x="77" y="25"/>
                      <a:pt x="92" y="43"/>
                    </a:cubicBezTo>
                    <a:cubicBezTo>
                      <a:pt x="95" y="47"/>
                      <a:pt x="101" y="56"/>
                      <a:pt x="98" y="62"/>
                    </a:cubicBezTo>
                    <a:cubicBezTo>
                      <a:pt x="86" y="87"/>
                      <a:pt x="34" y="90"/>
                      <a:pt x="19" y="82"/>
                    </a:cubicBezTo>
                    <a:close/>
                    <a:moveTo>
                      <a:pt x="4" y="26"/>
                    </a:move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2" name="Freeform 271">
                <a:extLst>
                  <a:ext uri="{FF2B5EF4-FFF2-40B4-BE49-F238E27FC236}">
                    <a16:creationId xmlns:a16="http://schemas.microsoft.com/office/drawing/2014/main" id="{79E4E881-C866-4F4E-943D-B6E80BD3D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755"/>
                <a:ext cx="68" cy="194"/>
              </a:xfrm>
              <a:custGeom>
                <a:avLst/>
                <a:gdLst>
                  <a:gd name="T0" fmla="*/ 431 w 27"/>
                  <a:gd name="T1" fmla="*/ 0 h 73"/>
                  <a:gd name="T2" fmla="*/ 159 w 27"/>
                  <a:gd name="T3" fmla="*/ 1371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73">
                    <a:moveTo>
                      <a:pt x="27" y="0"/>
                    </a:moveTo>
                    <a:cubicBezTo>
                      <a:pt x="6" y="11"/>
                      <a:pt x="0" y="51"/>
                      <a:pt x="10" y="7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3" name="Freeform 272">
                <a:extLst>
                  <a:ext uri="{FF2B5EF4-FFF2-40B4-BE49-F238E27FC236}">
                    <a16:creationId xmlns:a16="http://schemas.microsoft.com/office/drawing/2014/main" id="{7DF0B4C4-1D1A-4201-8F86-D325D356E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968"/>
                <a:ext cx="725" cy="504"/>
              </a:xfrm>
              <a:custGeom>
                <a:avLst/>
                <a:gdLst>
                  <a:gd name="T0" fmla="*/ 4250 w 290"/>
                  <a:gd name="T1" fmla="*/ 1821 h 189"/>
                  <a:gd name="T2" fmla="*/ 3188 w 290"/>
                  <a:gd name="T3" fmla="*/ 776 h 189"/>
                  <a:gd name="T4" fmla="*/ 2333 w 290"/>
                  <a:gd name="T5" fmla="*/ 0 h 189"/>
                  <a:gd name="T6" fmla="*/ 613 w 290"/>
                  <a:gd name="T7" fmla="*/ 264 h 189"/>
                  <a:gd name="T8" fmla="*/ 550 w 290"/>
                  <a:gd name="T9" fmla="*/ 285 h 189"/>
                  <a:gd name="T10" fmla="*/ 533 w 290"/>
                  <a:gd name="T11" fmla="*/ 285 h 189"/>
                  <a:gd name="T12" fmla="*/ 375 w 290"/>
                  <a:gd name="T13" fmla="*/ 285 h 189"/>
                  <a:gd name="T14" fmla="*/ 95 w 290"/>
                  <a:gd name="T15" fmla="*/ 717 h 189"/>
                  <a:gd name="T16" fmla="*/ 238 w 290"/>
                  <a:gd name="T17" fmla="*/ 1288 h 189"/>
                  <a:gd name="T18" fmla="*/ 1863 w 290"/>
                  <a:gd name="T19" fmla="*/ 419 h 189"/>
                  <a:gd name="T20" fmla="*/ 1875 w 290"/>
                  <a:gd name="T21" fmla="*/ 419 h 189"/>
                  <a:gd name="T22" fmla="*/ 3063 w 290"/>
                  <a:gd name="T23" fmla="*/ 1272 h 189"/>
                  <a:gd name="T24" fmla="*/ 4300 w 290"/>
                  <a:gd name="T25" fmla="*/ 3392 h 189"/>
                  <a:gd name="T26" fmla="*/ 4283 w 290"/>
                  <a:gd name="T27" fmla="*/ 3435 h 189"/>
                  <a:gd name="T28" fmla="*/ 4283 w 290"/>
                  <a:gd name="T29" fmla="*/ 3584 h 189"/>
                  <a:gd name="T30" fmla="*/ 4520 w 290"/>
                  <a:gd name="T31" fmla="*/ 3336 h 189"/>
                  <a:gd name="T32" fmla="*/ 4250 w 290"/>
                  <a:gd name="T33" fmla="*/ 1821 h 1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0" h="189">
                    <a:moveTo>
                      <a:pt x="272" y="96"/>
                    </a:moveTo>
                    <a:cubicBezTo>
                      <a:pt x="253" y="61"/>
                      <a:pt x="229" y="52"/>
                      <a:pt x="204" y="41"/>
                    </a:cubicBezTo>
                    <a:cubicBezTo>
                      <a:pt x="187" y="34"/>
                      <a:pt x="177" y="5"/>
                      <a:pt x="149" y="0"/>
                    </a:cubicBezTo>
                    <a:cubicBezTo>
                      <a:pt x="105" y="4"/>
                      <a:pt x="54" y="12"/>
                      <a:pt x="39" y="14"/>
                    </a:cubicBezTo>
                    <a:cubicBezTo>
                      <a:pt x="37" y="14"/>
                      <a:pt x="36" y="14"/>
                      <a:pt x="35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15"/>
                      <a:pt x="27" y="15"/>
                      <a:pt x="24" y="15"/>
                    </a:cubicBezTo>
                    <a:cubicBezTo>
                      <a:pt x="11" y="15"/>
                      <a:pt x="0" y="13"/>
                      <a:pt x="6" y="38"/>
                    </a:cubicBezTo>
                    <a:cubicBezTo>
                      <a:pt x="9" y="49"/>
                      <a:pt x="12" y="59"/>
                      <a:pt x="15" y="68"/>
                    </a:cubicBezTo>
                    <a:cubicBezTo>
                      <a:pt x="35" y="28"/>
                      <a:pt x="81" y="26"/>
                      <a:pt x="119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50" y="19"/>
                      <a:pt x="158" y="50"/>
                      <a:pt x="196" y="67"/>
                    </a:cubicBezTo>
                    <a:cubicBezTo>
                      <a:pt x="253" y="92"/>
                      <a:pt x="287" y="119"/>
                      <a:pt x="275" y="179"/>
                    </a:cubicBezTo>
                    <a:cubicBezTo>
                      <a:pt x="274" y="181"/>
                      <a:pt x="274" y="181"/>
                      <a:pt x="274" y="181"/>
                    </a:cubicBezTo>
                    <a:cubicBezTo>
                      <a:pt x="274" y="182"/>
                      <a:pt x="273" y="186"/>
                      <a:pt x="274" y="189"/>
                    </a:cubicBezTo>
                    <a:cubicBezTo>
                      <a:pt x="280" y="187"/>
                      <a:pt x="285" y="182"/>
                      <a:pt x="289" y="176"/>
                    </a:cubicBezTo>
                    <a:cubicBezTo>
                      <a:pt x="290" y="174"/>
                      <a:pt x="283" y="117"/>
                      <a:pt x="272" y="9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4" name="Freeform 273">
                <a:extLst>
                  <a:ext uri="{FF2B5EF4-FFF2-40B4-BE49-F238E27FC236}">
                    <a16:creationId xmlns:a16="http://schemas.microsoft.com/office/drawing/2014/main" id="{96C624E6-5C05-4EB7-8854-4E6664CDDF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5" y="2037"/>
                <a:ext cx="260" cy="366"/>
              </a:xfrm>
              <a:custGeom>
                <a:avLst/>
                <a:gdLst>
                  <a:gd name="T0" fmla="*/ 1283 w 104"/>
                  <a:gd name="T1" fmla="*/ 1013 h 137"/>
                  <a:gd name="T2" fmla="*/ 750 w 104"/>
                  <a:gd name="T3" fmla="*/ 1162 h 137"/>
                  <a:gd name="T4" fmla="*/ 845 w 104"/>
                  <a:gd name="T5" fmla="*/ 1336 h 137"/>
                  <a:gd name="T6" fmla="*/ 1095 w 104"/>
                  <a:gd name="T7" fmla="*/ 2575 h 137"/>
                  <a:gd name="T8" fmla="*/ 1113 w 104"/>
                  <a:gd name="T9" fmla="*/ 2613 h 137"/>
                  <a:gd name="T10" fmla="*/ 1113 w 104"/>
                  <a:gd name="T11" fmla="*/ 2613 h 137"/>
                  <a:gd name="T12" fmla="*/ 1438 w 104"/>
                  <a:gd name="T13" fmla="*/ 1656 h 137"/>
                  <a:gd name="T14" fmla="*/ 1283 w 104"/>
                  <a:gd name="T15" fmla="*/ 1013 h 137"/>
                  <a:gd name="T16" fmla="*/ 738 w 104"/>
                  <a:gd name="T17" fmla="*/ 0 h 137"/>
                  <a:gd name="T18" fmla="*/ 0 w 104"/>
                  <a:gd name="T19" fmla="*/ 422 h 137"/>
                  <a:gd name="T20" fmla="*/ 613 w 104"/>
                  <a:gd name="T21" fmla="*/ 935 h 137"/>
                  <a:gd name="T22" fmla="*/ 958 w 104"/>
                  <a:gd name="T23" fmla="*/ 550 h 137"/>
                  <a:gd name="T24" fmla="*/ 738 w 104"/>
                  <a:gd name="T25" fmla="*/ 0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" h="137">
                    <a:moveTo>
                      <a:pt x="82" y="53"/>
                    </a:moveTo>
                    <a:cubicBezTo>
                      <a:pt x="74" y="52"/>
                      <a:pt x="68" y="53"/>
                      <a:pt x="48" y="61"/>
                    </a:cubicBezTo>
                    <a:cubicBezTo>
                      <a:pt x="50" y="64"/>
                      <a:pt x="52" y="67"/>
                      <a:pt x="54" y="70"/>
                    </a:cubicBezTo>
                    <a:cubicBezTo>
                      <a:pt x="62" y="85"/>
                      <a:pt x="68" y="116"/>
                      <a:pt x="70" y="135"/>
                    </a:cubicBezTo>
                    <a:cubicBezTo>
                      <a:pt x="70" y="136"/>
                      <a:pt x="70" y="137"/>
                      <a:pt x="71" y="137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66" y="116"/>
                      <a:pt x="81" y="94"/>
                      <a:pt x="92" y="87"/>
                    </a:cubicBezTo>
                    <a:cubicBezTo>
                      <a:pt x="104" y="80"/>
                      <a:pt x="94" y="54"/>
                      <a:pt x="82" y="53"/>
                    </a:cubicBezTo>
                    <a:close/>
                    <a:moveTo>
                      <a:pt x="47" y="0"/>
                    </a:moveTo>
                    <a:cubicBezTo>
                      <a:pt x="47" y="0"/>
                      <a:pt x="18" y="7"/>
                      <a:pt x="0" y="22"/>
                    </a:cubicBezTo>
                    <a:cubicBezTo>
                      <a:pt x="14" y="28"/>
                      <a:pt x="27" y="35"/>
                      <a:pt x="39" y="49"/>
                    </a:cubicBezTo>
                    <a:cubicBezTo>
                      <a:pt x="43" y="44"/>
                      <a:pt x="51" y="38"/>
                      <a:pt x="61" y="29"/>
                    </a:cubicBezTo>
                    <a:cubicBezTo>
                      <a:pt x="66" y="22"/>
                      <a:pt x="61" y="2"/>
                      <a:pt x="47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5" name="Freeform 274">
                <a:extLst>
                  <a:ext uri="{FF2B5EF4-FFF2-40B4-BE49-F238E27FC236}">
                    <a16:creationId xmlns:a16="http://schemas.microsoft.com/office/drawing/2014/main" id="{ADB63336-6AFF-4764-A74A-FC370770A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2157"/>
                <a:ext cx="333" cy="1134"/>
              </a:xfrm>
              <a:custGeom>
                <a:avLst/>
                <a:gdLst>
                  <a:gd name="T0" fmla="*/ 771 w 133"/>
                  <a:gd name="T1" fmla="*/ 7012 h 425"/>
                  <a:gd name="T2" fmla="*/ 1660 w 133"/>
                  <a:gd name="T3" fmla="*/ 7959 h 425"/>
                  <a:gd name="T4" fmla="*/ 1930 w 133"/>
                  <a:gd name="T5" fmla="*/ 7695 h 425"/>
                  <a:gd name="T6" fmla="*/ 2006 w 133"/>
                  <a:gd name="T7" fmla="*/ 7199 h 425"/>
                  <a:gd name="T8" fmla="*/ 471 w 133"/>
                  <a:gd name="T9" fmla="*/ 3917 h 425"/>
                  <a:gd name="T10" fmla="*/ 1442 w 133"/>
                  <a:gd name="T11" fmla="*/ 0 h 425"/>
                  <a:gd name="T12" fmla="*/ 1442 w 133"/>
                  <a:gd name="T13" fmla="*/ 0 h 425"/>
                  <a:gd name="T14" fmla="*/ 1097 w 133"/>
                  <a:gd name="T15" fmla="*/ 115 h 425"/>
                  <a:gd name="T16" fmla="*/ 300 w 133"/>
                  <a:gd name="T17" fmla="*/ 1289 h 425"/>
                  <a:gd name="T18" fmla="*/ 158 w 133"/>
                  <a:gd name="T19" fmla="*/ 1937 h 425"/>
                  <a:gd name="T20" fmla="*/ 0 w 133"/>
                  <a:gd name="T21" fmla="*/ 3346 h 425"/>
                  <a:gd name="T22" fmla="*/ 771 w 133"/>
                  <a:gd name="T23" fmla="*/ 6969 h 425"/>
                  <a:gd name="T24" fmla="*/ 771 w 133"/>
                  <a:gd name="T25" fmla="*/ 7012 h 4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3" h="425">
                    <a:moveTo>
                      <a:pt x="49" y="369"/>
                    </a:moveTo>
                    <a:cubicBezTo>
                      <a:pt x="65" y="404"/>
                      <a:pt x="84" y="425"/>
                      <a:pt x="106" y="419"/>
                    </a:cubicBezTo>
                    <a:cubicBezTo>
                      <a:pt x="106" y="419"/>
                      <a:pt x="115" y="416"/>
                      <a:pt x="123" y="405"/>
                    </a:cubicBezTo>
                    <a:cubicBezTo>
                      <a:pt x="133" y="385"/>
                      <a:pt x="128" y="379"/>
                      <a:pt x="128" y="379"/>
                    </a:cubicBezTo>
                    <a:cubicBezTo>
                      <a:pt x="83" y="340"/>
                      <a:pt x="35" y="280"/>
                      <a:pt x="30" y="206"/>
                    </a:cubicBezTo>
                    <a:cubicBezTo>
                      <a:pt x="24" y="135"/>
                      <a:pt x="59" y="3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0" y="0"/>
                      <a:pt x="80" y="2"/>
                      <a:pt x="70" y="6"/>
                    </a:cubicBezTo>
                    <a:cubicBezTo>
                      <a:pt x="52" y="16"/>
                      <a:pt x="31" y="33"/>
                      <a:pt x="19" y="68"/>
                    </a:cubicBezTo>
                    <a:cubicBezTo>
                      <a:pt x="17" y="74"/>
                      <a:pt x="11" y="93"/>
                      <a:pt x="10" y="102"/>
                    </a:cubicBezTo>
                    <a:cubicBezTo>
                      <a:pt x="5" y="123"/>
                      <a:pt x="0" y="148"/>
                      <a:pt x="0" y="176"/>
                    </a:cubicBezTo>
                    <a:cubicBezTo>
                      <a:pt x="0" y="293"/>
                      <a:pt x="27" y="316"/>
                      <a:pt x="49" y="367"/>
                    </a:cubicBezTo>
                    <a:lnTo>
                      <a:pt x="49" y="369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6" name="Freeform 275">
                <a:extLst>
                  <a:ext uri="{FF2B5EF4-FFF2-40B4-BE49-F238E27FC236}">
                    <a16:creationId xmlns:a16="http://schemas.microsoft.com/office/drawing/2014/main" id="{F8066359-EEFC-4A3D-9DE0-A2DEA3105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2157"/>
                <a:ext cx="1060" cy="1200"/>
              </a:xfrm>
              <a:custGeom>
                <a:avLst/>
                <a:gdLst>
                  <a:gd name="T0" fmla="*/ 6283 w 424"/>
                  <a:gd name="T1" fmla="*/ 7475 h 450"/>
                  <a:gd name="T2" fmla="*/ 5720 w 424"/>
                  <a:gd name="T3" fmla="*/ 6749 h 450"/>
                  <a:gd name="T4" fmla="*/ 5438 w 424"/>
                  <a:gd name="T5" fmla="*/ 6051 h 450"/>
                  <a:gd name="T6" fmla="*/ 5363 w 424"/>
                  <a:gd name="T7" fmla="*/ 6259 h 450"/>
                  <a:gd name="T8" fmla="*/ 5188 w 424"/>
                  <a:gd name="T9" fmla="*/ 6451 h 450"/>
                  <a:gd name="T10" fmla="*/ 5188 w 424"/>
                  <a:gd name="T11" fmla="*/ 6749 h 450"/>
                  <a:gd name="T12" fmla="*/ 4875 w 424"/>
                  <a:gd name="T13" fmla="*/ 7075 h 450"/>
                  <a:gd name="T14" fmla="*/ 5033 w 424"/>
                  <a:gd name="T15" fmla="*/ 6563 h 450"/>
                  <a:gd name="T16" fmla="*/ 5000 w 424"/>
                  <a:gd name="T17" fmla="*/ 6029 h 450"/>
                  <a:gd name="T18" fmla="*/ 5145 w 424"/>
                  <a:gd name="T19" fmla="*/ 5461 h 450"/>
                  <a:gd name="T20" fmla="*/ 5125 w 424"/>
                  <a:gd name="T21" fmla="*/ 5384 h 450"/>
                  <a:gd name="T22" fmla="*/ 5063 w 424"/>
                  <a:gd name="T23" fmla="*/ 5269 h 450"/>
                  <a:gd name="T24" fmla="*/ 4220 w 424"/>
                  <a:gd name="T25" fmla="*/ 4096 h 450"/>
                  <a:gd name="T26" fmla="*/ 2250 w 424"/>
                  <a:gd name="T27" fmla="*/ 1365 h 450"/>
                  <a:gd name="T28" fmla="*/ 1033 w 424"/>
                  <a:gd name="T29" fmla="*/ 149 h 450"/>
                  <a:gd name="T30" fmla="*/ 33 w 424"/>
                  <a:gd name="T31" fmla="*/ 3640 h 450"/>
                  <a:gd name="T32" fmla="*/ 938 w 424"/>
                  <a:gd name="T33" fmla="*/ 5803 h 450"/>
                  <a:gd name="T34" fmla="*/ 2158 w 424"/>
                  <a:gd name="T35" fmla="*/ 6600 h 450"/>
                  <a:gd name="T36" fmla="*/ 4125 w 424"/>
                  <a:gd name="T37" fmla="*/ 7587 h 450"/>
                  <a:gd name="T38" fmla="*/ 5125 w 424"/>
                  <a:gd name="T39" fmla="*/ 7965 h 450"/>
                  <a:gd name="T40" fmla="*/ 5750 w 424"/>
                  <a:gd name="T41" fmla="*/ 8192 h 450"/>
                  <a:gd name="T42" fmla="*/ 6595 w 424"/>
                  <a:gd name="T43" fmla="*/ 8341 h 450"/>
                  <a:gd name="T44" fmla="*/ 6283 w 424"/>
                  <a:gd name="T45" fmla="*/ 7475 h 4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24" h="450">
                    <a:moveTo>
                      <a:pt x="402" y="394"/>
                    </a:moveTo>
                    <a:cubicBezTo>
                      <a:pt x="390" y="374"/>
                      <a:pt x="376" y="370"/>
                      <a:pt x="366" y="356"/>
                    </a:cubicBezTo>
                    <a:cubicBezTo>
                      <a:pt x="360" y="349"/>
                      <a:pt x="355" y="335"/>
                      <a:pt x="348" y="319"/>
                    </a:cubicBezTo>
                    <a:cubicBezTo>
                      <a:pt x="347" y="323"/>
                      <a:pt x="346" y="326"/>
                      <a:pt x="343" y="330"/>
                    </a:cubicBezTo>
                    <a:cubicBezTo>
                      <a:pt x="341" y="334"/>
                      <a:pt x="334" y="334"/>
                      <a:pt x="332" y="340"/>
                    </a:cubicBezTo>
                    <a:cubicBezTo>
                      <a:pt x="330" y="345"/>
                      <a:pt x="334" y="351"/>
                      <a:pt x="332" y="356"/>
                    </a:cubicBezTo>
                    <a:cubicBezTo>
                      <a:pt x="329" y="361"/>
                      <a:pt x="322" y="383"/>
                      <a:pt x="312" y="373"/>
                    </a:cubicBezTo>
                    <a:cubicBezTo>
                      <a:pt x="303" y="364"/>
                      <a:pt x="321" y="354"/>
                      <a:pt x="322" y="346"/>
                    </a:cubicBezTo>
                    <a:cubicBezTo>
                      <a:pt x="324" y="333"/>
                      <a:pt x="318" y="328"/>
                      <a:pt x="320" y="318"/>
                    </a:cubicBezTo>
                    <a:cubicBezTo>
                      <a:pt x="322" y="307"/>
                      <a:pt x="332" y="305"/>
                      <a:pt x="329" y="288"/>
                    </a:cubicBezTo>
                    <a:cubicBezTo>
                      <a:pt x="329" y="287"/>
                      <a:pt x="329" y="285"/>
                      <a:pt x="328" y="284"/>
                    </a:cubicBezTo>
                    <a:cubicBezTo>
                      <a:pt x="327" y="282"/>
                      <a:pt x="325" y="280"/>
                      <a:pt x="324" y="278"/>
                    </a:cubicBezTo>
                    <a:cubicBezTo>
                      <a:pt x="302" y="254"/>
                      <a:pt x="294" y="234"/>
                      <a:pt x="270" y="216"/>
                    </a:cubicBezTo>
                    <a:cubicBezTo>
                      <a:pt x="246" y="198"/>
                      <a:pt x="177" y="140"/>
                      <a:pt x="144" y="72"/>
                    </a:cubicBezTo>
                    <a:cubicBezTo>
                      <a:pt x="118" y="20"/>
                      <a:pt x="90" y="0"/>
                      <a:pt x="66" y="8"/>
                    </a:cubicBezTo>
                    <a:cubicBezTo>
                      <a:pt x="42" y="16"/>
                      <a:pt x="0" y="128"/>
                      <a:pt x="2" y="192"/>
                    </a:cubicBezTo>
                    <a:cubicBezTo>
                      <a:pt x="4" y="256"/>
                      <a:pt x="46" y="296"/>
                      <a:pt x="60" y="306"/>
                    </a:cubicBezTo>
                    <a:cubicBezTo>
                      <a:pt x="74" y="316"/>
                      <a:pt x="126" y="344"/>
                      <a:pt x="138" y="348"/>
                    </a:cubicBezTo>
                    <a:cubicBezTo>
                      <a:pt x="150" y="352"/>
                      <a:pt x="230" y="386"/>
                      <a:pt x="264" y="400"/>
                    </a:cubicBezTo>
                    <a:cubicBezTo>
                      <a:pt x="298" y="414"/>
                      <a:pt x="304" y="412"/>
                      <a:pt x="328" y="420"/>
                    </a:cubicBezTo>
                    <a:cubicBezTo>
                      <a:pt x="352" y="428"/>
                      <a:pt x="352" y="430"/>
                      <a:pt x="368" y="432"/>
                    </a:cubicBezTo>
                    <a:cubicBezTo>
                      <a:pt x="384" y="434"/>
                      <a:pt x="420" y="450"/>
                      <a:pt x="422" y="440"/>
                    </a:cubicBezTo>
                    <a:cubicBezTo>
                      <a:pt x="424" y="430"/>
                      <a:pt x="414" y="414"/>
                      <a:pt x="402" y="39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7" name="Freeform 276">
                <a:extLst>
                  <a:ext uri="{FF2B5EF4-FFF2-40B4-BE49-F238E27FC236}">
                    <a16:creationId xmlns:a16="http://schemas.microsoft.com/office/drawing/2014/main" id="{2A16900F-B1DB-4B33-A3C3-1BE0E440E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043"/>
                <a:ext cx="651" cy="485"/>
              </a:xfrm>
              <a:custGeom>
                <a:avLst/>
                <a:gdLst>
                  <a:gd name="T0" fmla="*/ 3861 w 260"/>
                  <a:gd name="T1" fmla="*/ 2913 h 182"/>
                  <a:gd name="T2" fmla="*/ 3861 w 260"/>
                  <a:gd name="T3" fmla="*/ 2913 h 182"/>
                  <a:gd name="T4" fmla="*/ 3423 w 260"/>
                  <a:gd name="T5" fmla="*/ 3408 h 182"/>
                  <a:gd name="T6" fmla="*/ 3110 w 260"/>
                  <a:gd name="T7" fmla="*/ 3195 h 182"/>
                  <a:gd name="T8" fmla="*/ 1943 w 260"/>
                  <a:gd name="T9" fmla="*/ 2286 h 182"/>
                  <a:gd name="T10" fmla="*/ 426 w 260"/>
                  <a:gd name="T11" fmla="*/ 1684 h 182"/>
                  <a:gd name="T12" fmla="*/ 333 w 260"/>
                  <a:gd name="T13" fmla="*/ 1514 h 182"/>
                  <a:gd name="T14" fmla="*/ 50 w 260"/>
                  <a:gd name="T15" fmla="*/ 887 h 182"/>
                  <a:gd name="T16" fmla="*/ 83 w 260"/>
                  <a:gd name="T17" fmla="*/ 605 h 182"/>
                  <a:gd name="T18" fmla="*/ 1492 w 260"/>
                  <a:gd name="T19" fmla="*/ 21 h 182"/>
                  <a:gd name="T20" fmla="*/ 1535 w 260"/>
                  <a:gd name="T21" fmla="*/ 21 h 182"/>
                  <a:gd name="T22" fmla="*/ 2639 w 260"/>
                  <a:gd name="T23" fmla="*/ 831 h 182"/>
                  <a:gd name="T24" fmla="*/ 3861 w 260"/>
                  <a:gd name="T25" fmla="*/ 2913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0" h="182">
                    <a:moveTo>
                      <a:pt x="246" y="154"/>
                    </a:moveTo>
                    <a:cubicBezTo>
                      <a:pt x="246" y="154"/>
                      <a:pt x="246" y="154"/>
                      <a:pt x="246" y="154"/>
                    </a:cubicBezTo>
                    <a:cubicBezTo>
                      <a:pt x="244" y="165"/>
                      <a:pt x="236" y="178"/>
                      <a:pt x="218" y="180"/>
                    </a:cubicBezTo>
                    <a:cubicBezTo>
                      <a:pt x="211" y="182"/>
                      <a:pt x="206" y="177"/>
                      <a:pt x="198" y="169"/>
                    </a:cubicBezTo>
                    <a:cubicBezTo>
                      <a:pt x="188" y="159"/>
                      <a:pt x="159" y="129"/>
                      <a:pt x="124" y="121"/>
                    </a:cubicBezTo>
                    <a:cubicBezTo>
                      <a:pt x="99" y="116"/>
                      <a:pt x="44" y="101"/>
                      <a:pt x="27" y="89"/>
                    </a:cubicBezTo>
                    <a:cubicBezTo>
                      <a:pt x="24" y="87"/>
                      <a:pt x="21" y="81"/>
                      <a:pt x="21" y="80"/>
                    </a:cubicBezTo>
                    <a:cubicBezTo>
                      <a:pt x="15" y="66"/>
                      <a:pt x="4" y="54"/>
                      <a:pt x="3" y="47"/>
                    </a:cubicBezTo>
                    <a:cubicBezTo>
                      <a:pt x="0" y="41"/>
                      <a:pt x="2" y="36"/>
                      <a:pt x="5" y="32"/>
                    </a:cubicBezTo>
                    <a:cubicBezTo>
                      <a:pt x="27" y="4"/>
                      <a:pt x="60" y="5"/>
                      <a:pt x="95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122" y="0"/>
                      <a:pt x="136" y="30"/>
                      <a:pt x="168" y="44"/>
                    </a:cubicBezTo>
                    <a:cubicBezTo>
                      <a:pt x="223" y="69"/>
                      <a:pt x="260" y="94"/>
                      <a:pt x="246" y="15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8" name="Freeform 277">
                <a:extLst>
                  <a:ext uri="{FF2B5EF4-FFF2-40B4-BE49-F238E27FC236}">
                    <a16:creationId xmlns:a16="http://schemas.microsoft.com/office/drawing/2014/main" id="{C7066D54-F7E5-4CBC-B45C-A9EB78751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301"/>
                <a:ext cx="160" cy="208"/>
              </a:xfrm>
              <a:custGeom>
                <a:avLst/>
                <a:gdLst>
                  <a:gd name="T0" fmla="*/ 345 w 64"/>
                  <a:gd name="T1" fmla="*/ 0 h 78"/>
                  <a:gd name="T2" fmla="*/ 345 w 64"/>
                  <a:gd name="T3" fmla="*/ 0 h 78"/>
                  <a:gd name="T4" fmla="*/ 20 w 64"/>
                  <a:gd name="T5" fmla="*/ 875 h 78"/>
                  <a:gd name="T6" fmla="*/ 188 w 64"/>
                  <a:gd name="T7" fmla="*/ 1459 h 78"/>
                  <a:gd name="T8" fmla="*/ 208 w 64"/>
                  <a:gd name="T9" fmla="*/ 1480 h 78"/>
                  <a:gd name="T10" fmla="*/ 208 w 64"/>
                  <a:gd name="T11" fmla="*/ 1480 h 78"/>
                  <a:gd name="T12" fmla="*/ 345 w 64"/>
                  <a:gd name="T13" fmla="*/ 0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78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14"/>
                      <a:pt x="2" y="31"/>
                      <a:pt x="1" y="46"/>
                    </a:cubicBezTo>
                    <a:cubicBezTo>
                      <a:pt x="0" y="58"/>
                      <a:pt x="4" y="69"/>
                      <a:pt x="12" y="77"/>
                    </a:cubicBezTo>
                    <a:cubicBezTo>
                      <a:pt x="12" y="77"/>
                      <a:pt x="12" y="78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64" y="67"/>
                      <a:pt x="49" y="9"/>
                      <a:pt x="2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9" name="Freeform 278">
                <a:extLst>
                  <a:ext uri="{FF2B5EF4-FFF2-40B4-BE49-F238E27FC236}">
                    <a16:creationId xmlns:a16="http://schemas.microsoft.com/office/drawing/2014/main" id="{7E0BCCDD-AAC8-47D2-83DA-E5C56419C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232"/>
                <a:ext cx="185" cy="176"/>
              </a:xfrm>
              <a:custGeom>
                <a:avLst/>
                <a:gdLst>
                  <a:gd name="T0" fmla="*/ 1125 w 74"/>
                  <a:gd name="T1" fmla="*/ 264 h 66"/>
                  <a:gd name="T2" fmla="*/ 925 w 74"/>
                  <a:gd name="T3" fmla="*/ 77 h 66"/>
                  <a:gd name="T4" fmla="*/ 145 w 74"/>
                  <a:gd name="T5" fmla="*/ 341 h 66"/>
                  <a:gd name="T6" fmla="*/ 0 w 74"/>
                  <a:gd name="T7" fmla="*/ 491 h 66"/>
                  <a:gd name="T8" fmla="*/ 0 w 74"/>
                  <a:gd name="T9" fmla="*/ 491 h 66"/>
                  <a:gd name="T10" fmla="*/ 375 w 74"/>
                  <a:gd name="T11" fmla="*/ 1117 h 66"/>
                  <a:gd name="T12" fmla="*/ 395 w 74"/>
                  <a:gd name="T13" fmla="*/ 1117 h 66"/>
                  <a:gd name="T14" fmla="*/ 1145 w 74"/>
                  <a:gd name="T15" fmla="*/ 320 h 66"/>
                  <a:gd name="T16" fmla="*/ 1125 w 74"/>
                  <a:gd name="T17" fmla="*/ 264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66">
                    <a:moveTo>
                      <a:pt x="72" y="14"/>
                    </a:moveTo>
                    <a:cubicBezTo>
                      <a:pt x="69" y="9"/>
                      <a:pt x="64" y="6"/>
                      <a:pt x="59" y="4"/>
                    </a:cubicBezTo>
                    <a:cubicBezTo>
                      <a:pt x="46" y="0"/>
                      <a:pt x="27" y="5"/>
                      <a:pt x="9" y="18"/>
                    </a:cubicBezTo>
                    <a:cubicBezTo>
                      <a:pt x="6" y="21"/>
                      <a:pt x="3" y="2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2" y="30"/>
                      <a:pt x="22" y="44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43" y="66"/>
                      <a:pt x="74" y="42"/>
                      <a:pt x="73" y="17"/>
                    </a:cubicBezTo>
                    <a:lnTo>
                      <a:pt x="72" y="1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0" name="Freeform 279">
                <a:extLst>
                  <a:ext uri="{FF2B5EF4-FFF2-40B4-BE49-F238E27FC236}">
                    <a16:creationId xmlns:a16="http://schemas.microsoft.com/office/drawing/2014/main" id="{11886840-8D35-4678-9A7B-D27A75DF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33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1" name="Freeform 280">
                <a:extLst>
                  <a:ext uri="{FF2B5EF4-FFF2-40B4-BE49-F238E27FC236}">
                    <a16:creationId xmlns:a16="http://schemas.microsoft.com/office/drawing/2014/main" id="{90BCBBEB-E62C-4957-86D9-1E1BBE95D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36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2" name="Freeform 281">
                <a:extLst>
                  <a:ext uri="{FF2B5EF4-FFF2-40B4-BE49-F238E27FC236}">
                    <a16:creationId xmlns:a16="http://schemas.microsoft.com/office/drawing/2014/main" id="{C899B9B1-8A99-4014-BE7C-44170A218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373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3" name="Freeform 282">
                <a:extLst>
                  <a:ext uri="{FF2B5EF4-FFF2-40B4-BE49-F238E27FC236}">
                    <a16:creationId xmlns:a16="http://schemas.microsoft.com/office/drawing/2014/main" id="{FE168FFB-6ADF-4FD1-974F-CEC0ADC9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269"/>
                <a:ext cx="255" cy="288"/>
              </a:xfrm>
              <a:custGeom>
                <a:avLst/>
                <a:gdLst>
                  <a:gd name="T0" fmla="*/ 1300 w 102"/>
                  <a:gd name="T1" fmla="*/ 93 h 108"/>
                  <a:gd name="T2" fmla="*/ 1283 w 102"/>
                  <a:gd name="T3" fmla="*/ 35 h 108"/>
                  <a:gd name="T4" fmla="*/ 1270 w 102"/>
                  <a:gd name="T5" fmla="*/ 0 h 108"/>
                  <a:gd name="T6" fmla="*/ 1283 w 102"/>
                  <a:gd name="T7" fmla="*/ 56 h 108"/>
                  <a:gd name="T8" fmla="*/ 533 w 102"/>
                  <a:gd name="T9" fmla="*/ 853 h 108"/>
                  <a:gd name="T10" fmla="*/ 520 w 102"/>
                  <a:gd name="T11" fmla="*/ 853 h 108"/>
                  <a:gd name="T12" fmla="*/ 0 w 102"/>
                  <a:gd name="T13" fmla="*/ 1707 h 108"/>
                  <a:gd name="T14" fmla="*/ 20 w 102"/>
                  <a:gd name="T15" fmla="*/ 1728 h 108"/>
                  <a:gd name="T16" fmla="*/ 1300 w 102"/>
                  <a:gd name="T17" fmla="*/ 93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108">
                    <a:moveTo>
                      <a:pt x="83" y="5"/>
                    </a:moveTo>
                    <a:cubicBezTo>
                      <a:pt x="82" y="2"/>
                      <a:pt x="82" y="2"/>
                      <a:pt x="82" y="2"/>
                    </a:cubicBezTo>
                    <a:cubicBezTo>
                      <a:pt x="82" y="1"/>
                      <a:pt x="81" y="0"/>
                      <a:pt x="81" y="0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28"/>
                      <a:pt x="52" y="52"/>
                      <a:pt x="34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6" y="63"/>
                      <a:pt x="28" y="84"/>
                      <a:pt x="0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31" y="108"/>
                      <a:pt x="102" y="54"/>
                      <a:pt x="83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4" name="Freeform 283">
                <a:extLst>
                  <a:ext uri="{FF2B5EF4-FFF2-40B4-BE49-F238E27FC236}">
                    <a16:creationId xmlns:a16="http://schemas.microsoft.com/office/drawing/2014/main" id="{D0737907-FC24-461A-81CF-271C49195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" y="3141"/>
                <a:ext cx="327" cy="355"/>
              </a:xfrm>
              <a:custGeom>
                <a:avLst/>
                <a:gdLst>
                  <a:gd name="T0" fmla="*/ 2037 w 131"/>
                  <a:gd name="T1" fmla="*/ 1938 h 133"/>
                  <a:gd name="T2" fmla="*/ 1870 w 131"/>
                  <a:gd name="T3" fmla="*/ 1844 h 133"/>
                  <a:gd name="T4" fmla="*/ 884 w 131"/>
                  <a:gd name="T5" fmla="*/ 948 h 133"/>
                  <a:gd name="T6" fmla="*/ 0 w 131"/>
                  <a:gd name="T7" fmla="*/ 0 h 133"/>
                  <a:gd name="T8" fmla="*/ 105 w 131"/>
                  <a:gd name="T9" fmla="*/ 1140 h 133"/>
                  <a:gd name="T10" fmla="*/ 137 w 131"/>
                  <a:gd name="T11" fmla="*/ 2245 h 133"/>
                  <a:gd name="T12" fmla="*/ 155 w 131"/>
                  <a:gd name="T13" fmla="*/ 2245 h 133"/>
                  <a:gd name="T14" fmla="*/ 137 w 131"/>
                  <a:gd name="T15" fmla="*/ 2266 h 133"/>
                  <a:gd name="T16" fmla="*/ 1091 w 131"/>
                  <a:gd name="T17" fmla="*/ 2530 h 133"/>
                  <a:gd name="T18" fmla="*/ 2037 w 131"/>
                  <a:gd name="T19" fmla="*/ 2266 h 133"/>
                  <a:gd name="T20" fmla="*/ 2037 w 131"/>
                  <a:gd name="T21" fmla="*/ 2245 h 133"/>
                  <a:gd name="T22" fmla="*/ 2037 w 131"/>
                  <a:gd name="T23" fmla="*/ 2245 h 133"/>
                  <a:gd name="T24" fmla="*/ 2037 w 131"/>
                  <a:gd name="T25" fmla="*/ 1938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33">
                    <a:moveTo>
                      <a:pt x="131" y="102"/>
                    </a:moveTo>
                    <a:cubicBezTo>
                      <a:pt x="127" y="100"/>
                      <a:pt x="123" y="98"/>
                      <a:pt x="120" y="97"/>
                    </a:cubicBezTo>
                    <a:cubicBezTo>
                      <a:pt x="100" y="88"/>
                      <a:pt x="78" y="72"/>
                      <a:pt x="57" y="50"/>
                    </a:cubicBezTo>
                    <a:cubicBezTo>
                      <a:pt x="35" y="56"/>
                      <a:pt x="16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122"/>
                      <a:pt x="8" y="79"/>
                      <a:pt x="9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4" y="133"/>
                      <a:pt x="131" y="127"/>
                      <a:pt x="131" y="119"/>
                    </a:cubicBezTo>
                    <a:cubicBezTo>
                      <a:pt x="131" y="119"/>
                      <a:pt x="131" y="119"/>
                      <a:pt x="131" y="118"/>
                    </a:cubicBezTo>
                    <a:cubicBezTo>
                      <a:pt x="131" y="118"/>
                      <a:pt x="131" y="118"/>
                      <a:pt x="131" y="118"/>
                    </a:cubicBezTo>
                    <a:lnTo>
                      <a:pt x="131" y="10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5" name="Freeform 284">
                <a:extLst>
                  <a:ext uri="{FF2B5EF4-FFF2-40B4-BE49-F238E27FC236}">
                    <a16:creationId xmlns:a16="http://schemas.microsoft.com/office/drawing/2014/main" id="{786C3030-B7F1-431E-8635-5C07ACF9E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019"/>
                <a:ext cx="1651" cy="1514"/>
              </a:xfrm>
              <a:custGeom>
                <a:avLst/>
                <a:gdLst>
                  <a:gd name="T0" fmla="*/ 8768 w 660"/>
                  <a:gd name="T1" fmla="*/ 3127 h 568"/>
                  <a:gd name="T2" fmla="*/ 8748 w 660"/>
                  <a:gd name="T3" fmla="*/ 3068 h 568"/>
                  <a:gd name="T4" fmla="*/ 8768 w 660"/>
                  <a:gd name="T5" fmla="*/ 3028 h 568"/>
                  <a:gd name="T6" fmla="*/ 7527 w 660"/>
                  <a:gd name="T7" fmla="*/ 909 h 568"/>
                  <a:gd name="T8" fmla="*/ 6339 w 660"/>
                  <a:gd name="T9" fmla="*/ 56 h 568"/>
                  <a:gd name="T10" fmla="*/ 6326 w 660"/>
                  <a:gd name="T11" fmla="*/ 56 h 568"/>
                  <a:gd name="T12" fmla="*/ 4743 w 660"/>
                  <a:gd name="T13" fmla="*/ 832 h 568"/>
                  <a:gd name="T14" fmla="*/ 4693 w 660"/>
                  <a:gd name="T15" fmla="*/ 930 h 568"/>
                  <a:gd name="T16" fmla="*/ 4713 w 660"/>
                  <a:gd name="T17" fmla="*/ 989 h 568"/>
                  <a:gd name="T18" fmla="*/ 4943 w 660"/>
                  <a:gd name="T19" fmla="*/ 1477 h 568"/>
                  <a:gd name="T20" fmla="*/ 4976 w 660"/>
                  <a:gd name="T21" fmla="*/ 1570 h 568"/>
                  <a:gd name="T22" fmla="*/ 4850 w 660"/>
                  <a:gd name="T23" fmla="*/ 1477 h 568"/>
                  <a:gd name="T24" fmla="*/ 3972 w 660"/>
                  <a:gd name="T25" fmla="*/ 1783 h 568"/>
                  <a:gd name="T26" fmla="*/ 3472 w 660"/>
                  <a:gd name="T27" fmla="*/ 2879 h 568"/>
                  <a:gd name="T28" fmla="*/ 3522 w 660"/>
                  <a:gd name="T29" fmla="*/ 3239 h 568"/>
                  <a:gd name="T30" fmla="*/ 3522 w 660"/>
                  <a:gd name="T31" fmla="*/ 3196 h 568"/>
                  <a:gd name="T32" fmla="*/ 3272 w 660"/>
                  <a:gd name="T33" fmla="*/ 3255 h 568"/>
                  <a:gd name="T34" fmla="*/ 2909 w 660"/>
                  <a:gd name="T35" fmla="*/ 2650 h 568"/>
                  <a:gd name="T36" fmla="*/ 1313 w 660"/>
                  <a:gd name="T37" fmla="*/ 832 h 568"/>
                  <a:gd name="T38" fmla="*/ 95 w 660"/>
                  <a:gd name="T39" fmla="*/ 4889 h 568"/>
                  <a:gd name="T40" fmla="*/ 1846 w 660"/>
                  <a:gd name="T41" fmla="*/ 8370 h 568"/>
                  <a:gd name="T42" fmla="*/ 6119 w 660"/>
                  <a:gd name="T43" fmla="*/ 10076 h 568"/>
                  <a:gd name="T44" fmla="*/ 9393 w 660"/>
                  <a:gd name="T45" fmla="*/ 10110 h 568"/>
                  <a:gd name="T46" fmla="*/ 9831 w 660"/>
                  <a:gd name="T47" fmla="*/ 6083 h 568"/>
                  <a:gd name="T48" fmla="*/ 8748 w 660"/>
                  <a:gd name="T49" fmla="*/ 3217 h 56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60" h="568">
                    <a:moveTo>
                      <a:pt x="560" y="165"/>
                    </a:moveTo>
                    <a:cubicBezTo>
                      <a:pt x="559" y="164"/>
                      <a:pt x="559" y="163"/>
                      <a:pt x="559" y="162"/>
                    </a:cubicBezTo>
                    <a:cubicBezTo>
                      <a:pt x="560" y="160"/>
                      <a:pt x="560" y="160"/>
                      <a:pt x="560" y="160"/>
                    </a:cubicBezTo>
                    <a:cubicBezTo>
                      <a:pt x="572" y="100"/>
                      <a:pt x="538" y="73"/>
                      <a:pt x="481" y="48"/>
                    </a:cubicBezTo>
                    <a:cubicBezTo>
                      <a:pt x="443" y="31"/>
                      <a:pt x="435" y="0"/>
                      <a:pt x="405" y="3"/>
                    </a:cubicBezTo>
                    <a:cubicBezTo>
                      <a:pt x="404" y="3"/>
                      <a:pt x="404" y="3"/>
                      <a:pt x="404" y="3"/>
                    </a:cubicBezTo>
                    <a:cubicBezTo>
                      <a:pt x="367" y="7"/>
                      <a:pt x="325" y="8"/>
                      <a:pt x="303" y="44"/>
                    </a:cubicBezTo>
                    <a:cubicBezTo>
                      <a:pt x="302" y="46"/>
                      <a:pt x="301" y="48"/>
                      <a:pt x="300" y="49"/>
                    </a:cubicBezTo>
                    <a:cubicBezTo>
                      <a:pt x="300" y="50"/>
                      <a:pt x="301" y="51"/>
                      <a:pt x="301" y="52"/>
                    </a:cubicBezTo>
                    <a:cubicBezTo>
                      <a:pt x="304" y="59"/>
                      <a:pt x="310" y="70"/>
                      <a:pt x="316" y="78"/>
                    </a:cubicBezTo>
                    <a:cubicBezTo>
                      <a:pt x="317" y="79"/>
                      <a:pt x="317" y="80"/>
                      <a:pt x="318" y="83"/>
                    </a:cubicBezTo>
                    <a:cubicBezTo>
                      <a:pt x="316" y="81"/>
                      <a:pt x="313" y="79"/>
                      <a:pt x="310" y="78"/>
                    </a:cubicBezTo>
                    <a:cubicBezTo>
                      <a:pt x="295" y="73"/>
                      <a:pt x="274" y="79"/>
                      <a:pt x="254" y="94"/>
                    </a:cubicBezTo>
                    <a:cubicBezTo>
                      <a:pt x="235" y="110"/>
                      <a:pt x="223" y="131"/>
                      <a:pt x="222" y="152"/>
                    </a:cubicBezTo>
                    <a:cubicBezTo>
                      <a:pt x="222" y="159"/>
                      <a:pt x="223" y="165"/>
                      <a:pt x="225" y="171"/>
                    </a:cubicBezTo>
                    <a:cubicBezTo>
                      <a:pt x="225" y="169"/>
                      <a:pt x="225" y="169"/>
                      <a:pt x="225" y="169"/>
                    </a:cubicBezTo>
                    <a:cubicBezTo>
                      <a:pt x="228" y="181"/>
                      <a:pt x="218" y="182"/>
                      <a:pt x="209" y="172"/>
                    </a:cubicBezTo>
                    <a:cubicBezTo>
                      <a:pt x="204" y="167"/>
                      <a:pt x="192" y="154"/>
                      <a:pt x="186" y="140"/>
                    </a:cubicBezTo>
                    <a:cubicBezTo>
                      <a:pt x="152" y="68"/>
                      <a:pt x="120" y="42"/>
                      <a:pt x="84" y="44"/>
                    </a:cubicBezTo>
                    <a:cubicBezTo>
                      <a:pt x="48" y="46"/>
                      <a:pt x="0" y="176"/>
                      <a:pt x="6" y="258"/>
                    </a:cubicBezTo>
                    <a:cubicBezTo>
                      <a:pt x="12" y="340"/>
                      <a:pt x="70" y="404"/>
                      <a:pt x="118" y="442"/>
                    </a:cubicBezTo>
                    <a:cubicBezTo>
                      <a:pt x="166" y="480"/>
                      <a:pt x="310" y="512"/>
                      <a:pt x="391" y="532"/>
                    </a:cubicBezTo>
                    <a:cubicBezTo>
                      <a:pt x="537" y="568"/>
                      <a:pt x="572" y="560"/>
                      <a:pt x="600" y="534"/>
                    </a:cubicBezTo>
                    <a:cubicBezTo>
                      <a:pt x="627" y="508"/>
                      <a:pt x="660" y="412"/>
                      <a:pt x="628" y="321"/>
                    </a:cubicBezTo>
                    <a:cubicBezTo>
                      <a:pt x="612" y="275"/>
                      <a:pt x="563" y="184"/>
                      <a:pt x="559" y="17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6" name="Freeform 285">
                <a:extLst>
                  <a:ext uri="{FF2B5EF4-FFF2-40B4-BE49-F238E27FC236}">
                    <a16:creationId xmlns:a16="http://schemas.microsoft.com/office/drawing/2014/main" id="{5F76A8DB-62C9-49DF-B513-67D5DB258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1192"/>
                <a:ext cx="817" cy="1301"/>
              </a:xfrm>
              <a:custGeom>
                <a:avLst/>
                <a:gdLst>
                  <a:gd name="T0" fmla="*/ 1199 w 327"/>
                  <a:gd name="T1" fmla="*/ 9246 h 488"/>
                  <a:gd name="T2" fmla="*/ 1217 w 327"/>
                  <a:gd name="T3" fmla="*/ 9134 h 488"/>
                  <a:gd name="T4" fmla="*/ 1217 w 327"/>
                  <a:gd name="T5" fmla="*/ 9112 h 488"/>
                  <a:gd name="T6" fmla="*/ 1217 w 327"/>
                  <a:gd name="T7" fmla="*/ 9112 h 488"/>
                  <a:gd name="T8" fmla="*/ 1187 w 327"/>
                  <a:gd name="T9" fmla="*/ 8998 h 488"/>
                  <a:gd name="T10" fmla="*/ 1167 w 327"/>
                  <a:gd name="T11" fmla="*/ 8755 h 488"/>
                  <a:gd name="T12" fmla="*/ 1666 w 327"/>
                  <a:gd name="T13" fmla="*/ 7654 h 488"/>
                  <a:gd name="T14" fmla="*/ 2541 w 327"/>
                  <a:gd name="T15" fmla="*/ 7350 h 488"/>
                  <a:gd name="T16" fmla="*/ 2603 w 327"/>
                  <a:gd name="T17" fmla="*/ 7393 h 488"/>
                  <a:gd name="T18" fmla="*/ 2621 w 327"/>
                  <a:gd name="T19" fmla="*/ 7393 h 488"/>
                  <a:gd name="T20" fmla="*/ 2666 w 327"/>
                  <a:gd name="T21" fmla="*/ 7449 h 488"/>
                  <a:gd name="T22" fmla="*/ 2666 w 327"/>
                  <a:gd name="T23" fmla="*/ 7449 h 488"/>
                  <a:gd name="T24" fmla="*/ 2633 w 327"/>
                  <a:gd name="T25" fmla="*/ 7350 h 488"/>
                  <a:gd name="T26" fmla="*/ 2633 w 327"/>
                  <a:gd name="T27" fmla="*/ 7350 h 488"/>
                  <a:gd name="T28" fmla="*/ 2603 w 327"/>
                  <a:gd name="T29" fmla="*/ 7278 h 488"/>
                  <a:gd name="T30" fmla="*/ 2591 w 327"/>
                  <a:gd name="T31" fmla="*/ 7257 h 488"/>
                  <a:gd name="T32" fmla="*/ 2558 w 327"/>
                  <a:gd name="T33" fmla="*/ 7201 h 488"/>
                  <a:gd name="T34" fmla="*/ 2541 w 327"/>
                  <a:gd name="T35" fmla="*/ 7179 h 488"/>
                  <a:gd name="T36" fmla="*/ 2496 w 327"/>
                  <a:gd name="T37" fmla="*/ 7108 h 488"/>
                  <a:gd name="T38" fmla="*/ 2496 w 327"/>
                  <a:gd name="T39" fmla="*/ 7108 h 488"/>
                  <a:gd name="T40" fmla="*/ 2466 w 327"/>
                  <a:gd name="T41" fmla="*/ 7030 h 488"/>
                  <a:gd name="T42" fmla="*/ 2446 w 327"/>
                  <a:gd name="T43" fmla="*/ 6993 h 488"/>
                  <a:gd name="T44" fmla="*/ 2434 w 327"/>
                  <a:gd name="T45" fmla="*/ 6950 h 488"/>
                  <a:gd name="T46" fmla="*/ 2416 w 327"/>
                  <a:gd name="T47" fmla="*/ 6937 h 488"/>
                  <a:gd name="T48" fmla="*/ 2404 w 327"/>
                  <a:gd name="T49" fmla="*/ 6860 h 488"/>
                  <a:gd name="T50" fmla="*/ 2384 w 327"/>
                  <a:gd name="T51" fmla="*/ 6801 h 488"/>
                  <a:gd name="T52" fmla="*/ 2384 w 327"/>
                  <a:gd name="T53" fmla="*/ 6801 h 488"/>
                  <a:gd name="T54" fmla="*/ 2104 w 327"/>
                  <a:gd name="T55" fmla="*/ 3924 h 488"/>
                  <a:gd name="T56" fmla="*/ 2571 w 327"/>
                  <a:gd name="T57" fmla="*/ 3106 h 488"/>
                  <a:gd name="T58" fmla="*/ 2591 w 327"/>
                  <a:gd name="T59" fmla="*/ 3106 h 488"/>
                  <a:gd name="T60" fmla="*/ 3103 w 327"/>
                  <a:gd name="T61" fmla="*/ 3205 h 488"/>
                  <a:gd name="T62" fmla="*/ 3121 w 327"/>
                  <a:gd name="T63" fmla="*/ 3205 h 488"/>
                  <a:gd name="T64" fmla="*/ 3808 w 327"/>
                  <a:gd name="T65" fmla="*/ 3162 h 488"/>
                  <a:gd name="T66" fmla="*/ 5099 w 327"/>
                  <a:gd name="T67" fmla="*/ 3149 h 488"/>
                  <a:gd name="T68" fmla="*/ 4008 w 327"/>
                  <a:gd name="T69" fmla="*/ 1344 h 488"/>
                  <a:gd name="T70" fmla="*/ 3728 w 327"/>
                  <a:gd name="T71" fmla="*/ 1080 h 488"/>
                  <a:gd name="T72" fmla="*/ 3778 w 327"/>
                  <a:gd name="T73" fmla="*/ 661 h 488"/>
                  <a:gd name="T74" fmla="*/ 3246 w 327"/>
                  <a:gd name="T75" fmla="*/ 397 h 488"/>
                  <a:gd name="T76" fmla="*/ 3058 w 327"/>
                  <a:gd name="T77" fmla="*/ 738 h 488"/>
                  <a:gd name="T78" fmla="*/ 3028 w 327"/>
                  <a:gd name="T79" fmla="*/ 227 h 488"/>
                  <a:gd name="T80" fmla="*/ 2508 w 327"/>
                  <a:gd name="T81" fmla="*/ 192 h 488"/>
                  <a:gd name="T82" fmla="*/ 2091 w 327"/>
                  <a:gd name="T83" fmla="*/ 930 h 488"/>
                  <a:gd name="T84" fmla="*/ 1936 w 327"/>
                  <a:gd name="T85" fmla="*/ 491 h 488"/>
                  <a:gd name="T86" fmla="*/ 1374 w 327"/>
                  <a:gd name="T87" fmla="*/ 648 h 488"/>
                  <a:gd name="T88" fmla="*/ 1279 w 327"/>
                  <a:gd name="T89" fmla="*/ 1272 h 488"/>
                  <a:gd name="T90" fmla="*/ 1167 w 327"/>
                  <a:gd name="T91" fmla="*/ 1442 h 488"/>
                  <a:gd name="T92" fmla="*/ 42 w 327"/>
                  <a:gd name="T93" fmla="*/ 4300 h 488"/>
                  <a:gd name="T94" fmla="*/ 187 w 327"/>
                  <a:gd name="T95" fmla="*/ 6609 h 488"/>
                  <a:gd name="T96" fmla="*/ 1199 w 327"/>
                  <a:gd name="T97" fmla="*/ 9246 h 4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" h="488">
                    <a:moveTo>
                      <a:pt x="77" y="488"/>
                    </a:moveTo>
                    <a:cubicBezTo>
                      <a:pt x="78" y="487"/>
                      <a:pt x="78" y="485"/>
                      <a:pt x="78" y="482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7" y="479"/>
                      <a:pt x="76" y="477"/>
                      <a:pt x="76" y="475"/>
                    </a:cubicBezTo>
                    <a:cubicBezTo>
                      <a:pt x="75" y="470"/>
                      <a:pt x="75" y="466"/>
                      <a:pt x="75" y="462"/>
                    </a:cubicBezTo>
                    <a:cubicBezTo>
                      <a:pt x="76" y="441"/>
                      <a:pt x="88" y="420"/>
                      <a:pt x="107" y="404"/>
                    </a:cubicBezTo>
                    <a:cubicBezTo>
                      <a:pt x="127" y="389"/>
                      <a:pt x="148" y="383"/>
                      <a:pt x="163" y="388"/>
                    </a:cubicBezTo>
                    <a:cubicBezTo>
                      <a:pt x="164" y="389"/>
                      <a:pt x="166" y="389"/>
                      <a:pt x="167" y="390"/>
                    </a:cubicBezTo>
                    <a:cubicBezTo>
                      <a:pt x="167" y="390"/>
                      <a:pt x="168" y="390"/>
                      <a:pt x="168" y="390"/>
                    </a:cubicBezTo>
                    <a:cubicBezTo>
                      <a:pt x="169" y="391"/>
                      <a:pt x="170" y="392"/>
                      <a:pt x="171" y="393"/>
                    </a:cubicBezTo>
                    <a:cubicBezTo>
                      <a:pt x="171" y="393"/>
                      <a:pt x="171" y="393"/>
                      <a:pt x="171" y="393"/>
                    </a:cubicBezTo>
                    <a:cubicBezTo>
                      <a:pt x="170" y="390"/>
                      <a:pt x="170" y="389"/>
                      <a:pt x="169" y="388"/>
                    </a:cubicBezTo>
                    <a:cubicBezTo>
                      <a:pt x="169" y="388"/>
                      <a:pt x="169" y="388"/>
                      <a:pt x="169" y="388"/>
                    </a:cubicBezTo>
                    <a:cubicBezTo>
                      <a:pt x="168" y="387"/>
                      <a:pt x="168" y="386"/>
                      <a:pt x="167" y="384"/>
                    </a:cubicBezTo>
                    <a:cubicBezTo>
                      <a:pt x="166" y="384"/>
                      <a:pt x="166" y="384"/>
                      <a:pt x="166" y="383"/>
                    </a:cubicBezTo>
                    <a:cubicBezTo>
                      <a:pt x="165" y="382"/>
                      <a:pt x="165" y="381"/>
                      <a:pt x="164" y="380"/>
                    </a:cubicBezTo>
                    <a:cubicBezTo>
                      <a:pt x="164" y="380"/>
                      <a:pt x="163" y="379"/>
                      <a:pt x="163" y="379"/>
                    </a:cubicBezTo>
                    <a:cubicBezTo>
                      <a:pt x="162" y="377"/>
                      <a:pt x="161" y="376"/>
                      <a:pt x="160" y="375"/>
                    </a:cubicBezTo>
                    <a:cubicBezTo>
                      <a:pt x="160" y="375"/>
                      <a:pt x="160" y="375"/>
                      <a:pt x="160" y="375"/>
                    </a:cubicBezTo>
                    <a:cubicBezTo>
                      <a:pt x="160" y="373"/>
                      <a:pt x="159" y="372"/>
                      <a:pt x="158" y="371"/>
                    </a:cubicBezTo>
                    <a:cubicBezTo>
                      <a:pt x="158" y="370"/>
                      <a:pt x="158" y="370"/>
                      <a:pt x="157" y="369"/>
                    </a:cubicBezTo>
                    <a:cubicBezTo>
                      <a:pt x="157" y="368"/>
                      <a:pt x="156" y="368"/>
                      <a:pt x="156" y="367"/>
                    </a:cubicBezTo>
                    <a:cubicBezTo>
                      <a:pt x="156" y="366"/>
                      <a:pt x="156" y="366"/>
                      <a:pt x="155" y="366"/>
                    </a:cubicBezTo>
                    <a:cubicBezTo>
                      <a:pt x="155" y="364"/>
                      <a:pt x="154" y="363"/>
                      <a:pt x="154" y="362"/>
                    </a:cubicBezTo>
                    <a:cubicBezTo>
                      <a:pt x="154" y="361"/>
                      <a:pt x="153" y="360"/>
                      <a:pt x="153" y="359"/>
                    </a:cubicBezTo>
                    <a:cubicBezTo>
                      <a:pt x="153" y="359"/>
                      <a:pt x="153" y="359"/>
                      <a:pt x="153" y="359"/>
                    </a:cubicBezTo>
                    <a:cubicBezTo>
                      <a:pt x="138" y="318"/>
                      <a:pt x="126" y="248"/>
                      <a:pt x="135" y="207"/>
                    </a:cubicBezTo>
                    <a:cubicBezTo>
                      <a:pt x="140" y="183"/>
                      <a:pt x="153" y="169"/>
                      <a:pt x="165" y="164"/>
                    </a:cubicBezTo>
                    <a:cubicBezTo>
                      <a:pt x="166" y="164"/>
                      <a:pt x="166" y="164"/>
                      <a:pt x="166" y="164"/>
                    </a:cubicBezTo>
                    <a:cubicBezTo>
                      <a:pt x="173" y="167"/>
                      <a:pt x="184" y="169"/>
                      <a:pt x="199" y="169"/>
                    </a:cubicBezTo>
                    <a:cubicBezTo>
                      <a:pt x="200" y="169"/>
                      <a:pt x="200" y="169"/>
                      <a:pt x="200" y="169"/>
                    </a:cubicBezTo>
                    <a:cubicBezTo>
                      <a:pt x="212" y="169"/>
                      <a:pt x="226" y="168"/>
                      <a:pt x="244" y="167"/>
                    </a:cubicBezTo>
                    <a:cubicBezTo>
                      <a:pt x="268" y="165"/>
                      <a:pt x="297" y="166"/>
                      <a:pt x="327" y="166"/>
                    </a:cubicBezTo>
                    <a:cubicBezTo>
                      <a:pt x="315" y="126"/>
                      <a:pt x="293" y="92"/>
                      <a:pt x="257" y="71"/>
                    </a:cubicBezTo>
                    <a:cubicBezTo>
                      <a:pt x="254" y="68"/>
                      <a:pt x="241" y="59"/>
                      <a:pt x="239" y="57"/>
                    </a:cubicBezTo>
                    <a:cubicBezTo>
                      <a:pt x="238" y="54"/>
                      <a:pt x="236" y="48"/>
                      <a:pt x="242" y="35"/>
                    </a:cubicBezTo>
                    <a:cubicBezTo>
                      <a:pt x="247" y="19"/>
                      <a:pt x="220" y="3"/>
                      <a:pt x="208" y="21"/>
                    </a:cubicBezTo>
                    <a:cubicBezTo>
                      <a:pt x="205" y="25"/>
                      <a:pt x="203" y="28"/>
                      <a:pt x="196" y="39"/>
                    </a:cubicBezTo>
                    <a:cubicBezTo>
                      <a:pt x="196" y="39"/>
                      <a:pt x="197" y="16"/>
                      <a:pt x="194" y="12"/>
                    </a:cubicBezTo>
                    <a:cubicBezTo>
                      <a:pt x="184" y="0"/>
                      <a:pt x="166" y="4"/>
                      <a:pt x="161" y="10"/>
                    </a:cubicBezTo>
                    <a:cubicBezTo>
                      <a:pt x="155" y="17"/>
                      <a:pt x="159" y="47"/>
                      <a:pt x="134" y="49"/>
                    </a:cubicBezTo>
                    <a:cubicBezTo>
                      <a:pt x="122" y="48"/>
                      <a:pt x="123" y="35"/>
                      <a:pt x="124" y="26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5" y="56"/>
                      <a:pt x="82" y="67"/>
                    </a:cubicBezTo>
                    <a:cubicBezTo>
                      <a:pt x="81" y="69"/>
                      <a:pt x="77" y="75"/>
                      <a:pt x="75" y="76"/>
                    </a:cubicBezTo>
                    <a:cubicBezTo>
                      <a:pt x="8" y="129"/>
                      <a:pt x="3" y="166"/>
                      <a:pt x="3" y="227"/>
                    </a:cubicBezTo>
                    <a:cubicBezTo>
                      <a:pt x="3" y="252"/>
                      <a:pt x="0" y="302"/>
                      <a:pt x="12" y="349"/>
                    </a:cubicBezTo>
                    <a:cubicBezTo>
                      <a:pt x="18" y="376"/>
                      <a:pt x="51" y="458"/>
                      <a:pt x="77" y="48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7" name="Freeform 286">
                <a:extLst>
                  <a:ext uri="{FF2B5EF4-FFF2-40B4-BE49-F238E27FC236}">
                    <a16:creationId xmlns:a16="http://schemas.microsoft.com/office/drawing/2014/main" id="{40681D12-D5BF-410F-B8B9-CD9F6C29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2459"/>
                <a:ext cx="3" cy="13"/>
              </a:xfrm>
              <a:custGeom>
                <a:avLst/>
                <a:gdLst>
                  <a:gd name="T0" fmla="*/ 27 w 1"/>
                  <a:gd name="T1" fmla="*/ 68 h 5"/>
                  <a:gd name="T2" fmla="*/ 0 w 1"/>
                  <a:gd name="T3" fmla="*/ 88 h 5"/>
                  <a:gd name="T4" fmla="*/ 27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cubicBezTo>
                      <a:pt x="1" y="4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8" name="Freeform 287">
                <a:extLst>
                  <a:ext uri="{FF2B5EF4-FFF2-40B4-BE49-F238E27FC236}">
                    <a16:creationId xmlns:a16="http://schemas.microsoft.com/office/drawing/2014/main" id="{E440E100-3E75-49DE-988C-7BD11183E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232"/>
                <a:ext cx="833" cy="315"/>
              </a:xfrm>
              <a:custGeom>
                <a:avLst/>
                <a:gdLst>
                  <a:gd name="T0" fmla="*/ 188 w 333"/>
                  <a:gd name="T1" fmla="*/ 1959 h 118"/>
                  <a:gd name="T2" fmla="*/ 20 w 333"/>
                  <a:gd name="T3" fmla="*/ 1369 h 118"/>
                  <a:gd name="T4" fmla="*/ 488 w 333"/>
                  <a:gd name="T5" fmla="*/ 342 h 118"/>
                  <a:gd name="T6" fmla="*/ 1271 w 333"/>
                  <a:gd name="T7" fmla="*/ 77 h 118"/>
                  <a:gd name="T8" fmla="*/ 1533 w 333"/>
                  <a:gd name="T9" fmla="*/ 422 h 118"/>
                  <a:gd name="T10" fmla="*/ 1533 w 333"/>
                  <a:gd name="T11" fmla="*/ 435 h 118"/>
                  <a:gd name="T12" fmla="*/ 1533 w 333"/>
                  <a:gd name="T13" fmla="*/ 435 h 118"/>
                  <a:gd name="T14" fmla="*/ 3179 w 333"/>
                  <a:gd name="T15" fmla="*/ 1062 h 118"/>
                  <a:gd name="T16" fmla="*/ 4305 w 333"/>
                  <a:gd name="T17" fmla="*/ 1938 h 118"/>
                  <a:gd name="T18" fmla="*/ 4693 w 333"/>
                  <a:gd name="T19" fmla="*/ 2189 h 118"/>
                  <a:gd name="T20" fmla="*/ 5213 w 333"/>
                  <a:gd name="T21" fmla="*/ 1695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3" h="118">
                    <a:moveTo>
                      <a:pt x="12" y="103"/>
                    </a:moveTo>
                    <a:cubicBezTo>
                      <a:pt x="4" y="95"/>
                      <a:pt x="0" y="84"/>
                      <a:pt x="1" y="72"/>
                    </a:cubicBezTo>
                    <a:cubicBezTo>
                      <a:pt x="2" y="54"/>
                      <a:pt x="13" y="33"/>
                      <a:pt x="31" y="18"/>
                    </a:cubicBezTo>
                    <a:cubicBezTo>
                      <a:pt x="49" y="5"/>
                      <a:pt x="68" y="0"/>
                      <a:pt x="81" y="4"/>
                    </a:cubicBezTo>
                    <a:cubicBezTo>
                      <a:pt x="89" y="7"/>
                      <a:pt x="95" y="13"/>
                      <a:pt x="98" y="22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104" y="31"/>
                      <a:pt x="175" y="51"/>
                      <a:pt x="203" y="56"/>
                    </a:cubicBezTo>
                    <a:cubicBezTo>
                      <a:pt x="227" y="60"/>
                      <a:pt x="265" y="92"/>
                      <a:pt x="275" y="102"/>
                    </a:cubicBezTo>
                    <a:cubicBezTo>
                      <a:pt x="283" y="110"/>
                      <a:pt x="290" y="118"/>
                      <a:pt x="300" y="115"/>
                    </a:cubicBezTo>
                    <a:cubicBezTo>
                      <a:pt x="317" y="113"/>
                      <a:pt x="329" y="104"/>
                      <a:pt x="333" y="8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9" name="Freeform 288">
                <a:extLst>
                  <a:ext uri="{FF2B5EF4-FFF2-40B4-BE49-F238E27FC236}">
                    <a16:creationId xmlns:a16="http://schemas.microsoft.com/office/drawing/2014/main" id="{7D253300-2384-40C9-9DDC-EAF99A6A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2285"/>
                <a:ext cx="858" cy="1003"/>
              </a:xfrm>
              <a:custGeom>
                <a:avLst/>
                <a:gdLst>
                  <a:gd name="T0" fmla="*/ 5226 w 343"/>
                  <a:gd name="T1" fmla="*/ 4441 h 376"/>
                  <a:gd name="T2" fmla="*/ 5213 w 343"/>
                  <a:gd name="T3" fmla="*/ 3302 h 376"/>
                  <a:gd name="T4" fmla="*/ 4368 w 343"/>
                  <a:gd name="T5" fmla="*/ 2014 h 376"/>
                  <a:gd name="T6" fmla="*/ 4338 w 343"/>
                  <a:gd name="T7" fmla="*/ 1787 h 376"/>
                  <a:gd name="T8" fmla="*/ 4117 w 343"/>
                  <a:gd name="T9" fmla="*/ 1558 h 376"/>
                  <a:gd name="T10" fmla="*/ 2992 w 343"/>
                  <a:gd name="T11" fmla="*/ 683 h 376"/>
                  <a:gd name="T12" fmla="*/ 1346 w 343"/>
                  <a:gd name="T13" fmla="*/ 56 h 376"/>
                  <a:gd name="T14" fmla="*/ 1346 w 343"/>
                  <a:gd name="T15" fmla="*/ 35 h 376"/>
                  <a:gd name="T16" fmla="*/ 1346 w 343"/>
                  <a:gd name="T17" fmla="*/ 56 h 376"/>
                  <a:gd name="T18" fmla="*/ 33 w 343"/>
                  <a:gd name="T19" fmla="*/ 1617 h 376"/>
                  <a:gd name="T20" fmla="*/ 33 w 343"/>
                  <a:gd name="T21" fmla="*/ 1595 h 376"/>
                  <a:gd name="T22" fmla="*/ 20 w 343"/>
                  <a:gd name="T23" fmla="*/ 1595 h 376"/>
                  <a:gd name="T24" fmla="*/ 20 w 343"/>
                  <a:gd name="T25" fmla="*/ 1595 h 376"/>
                  <a:gd name="T26" fmla="*/ 0 w 343"/>
                  <a:gd name="T27" fmla="*/ 1574 h 376"/>
                  <a:gd name="T28" fmla="*/ 408 w 343"/>
                  <a:gd name="T29" fmla="*/ 2185 h 376"/>
                  <a:gd name="T30" fmla="*/ 1876 w 343"/>
                  <a:gd name="T31" fmla="*/ 3380 h 376"/>
                  <a:gd name="T32" fmla="*/ 2679 w 343"/>
                  <a:gd name="T33" fmla="*/ 4255 h 376"/>
                  <a:gd name="T34" fmla="*/ 2834 w 343"/>
                  <a:gd name="T35" fmla="*/ 4596 h 376"/>
                  <a:gd name="T36" fmla="*/ 3147 w 343"/>
                  <a:gd name="T37" fmla="*/ 4441 h 376"/>
                  <a:gd name="T38" fmla="*/ 3397 w 343"/>
                  <a:gd name="T39" fmla="*/ 5351 h 376"/>
                  <a:gd name="T40" fmla="*/ 3442 w 343"/>
                  <a:gd name="T41" fmla="*/ 6077 h 376"/>
                  <a:gd name="T42" fmla="*/ 4493 w 343"/>
                  <a:gd name="T43" fmla="*/ 7058 h 376"/>
                  <a:gd name="T44" fmla="*/ 5226 w 343"/>
                  <a:gd name="T45" fmla="*/ 5621 h 376"/>
                  <a:gd name="T46" fmla="*/ 5351 w 343"/>
                  <a:gd name="T47" fmla="*/ 4938 h 376"/>
                  <a:gd name="T48" fmla="*/ 5226 w 343"/>
                  <a:gd name="T49" fmla="*/ 4441 h 37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3" h="376">
                    <a:moveTo>
                      <a:pt x="334" y="234"/>
                    </a:moveTo>
                    <a:cubicBezTo>
                      <a:pt x="329" y="214"/>
                      <a:pt x="340" y="193"/>
                      <a:pt x="333" y="174"/>
                    </a:cubicBezTo>
                    <a:cubicBezTo>
                      <a:pt x="322" y="145"/>
                      <a:pt x="285" y="137"/>
                      <a:pt x="279" y="106"/>
                    </a:cubicBezTo>
                    <a:cubicBezTo>
                      <a:pt x="278" y="102"/>
                      <a:pt x="278" y="98"/>
                      <a:pt x="277" y="94"/>
                    </a:cubicBezTo>
                    <a:cubicBezTo>
                      <a:pt x="272" y="91"/>
                      <a:pt x="267" y="87"/>
                      <a:pt x="263" y="82"/>
                    </a:cubicBezTo>
                    <a:cubicBezTo>
                      <a:pt x="253" y="72"/>
                      <a:pt x="215" y="40"/>
                      <a:pt x="191" y="36"/>
                    </a:cubicBezTo>
                    <a:cubicBezTo>
                      <a:pt x="163" y="31"/>
                      <a:pt x="92" y="11"/>
                      <a:pt x="86" y="3"/>
                    </a:cubicBezTo>
                    <a:cubicBezTo>
                      <a:pt x="86" y="3"/>
                      <a:pt x="86" y="4"/>
                      <a:pt x="86" y="2"/>
                    </a:cubicBezTo>
                    <a:cubicBezTo>
                      <a:pt x="85" y="0"/>
                      <a:pt x="85" y="2"/>
                      <a:pt x="86" y="3"/>
                    </a:cubicBezTo>
                    <a:cubicBezTo>
                      <a:pt x="98" y="51"/>
                      <a:pt x="31" y="101"/>
                      <a:pt x="2" y="85"/>
                    </a:cubicBezTo>
                    <a:cubicBezTo>
                      <a:pt x="2" y="85"/>
                      <a:pt x="2" y="84"/>
                      <a:pt x="2" y="84"/>
                    </a:cubicBezTo>
                    <a:cubicBezTo>
                      <a:pt x="2" y="84"/>
                      <a:pt x="1" y="84"/>
                      <a:pt x="1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3"/>
                      <a:pt x="0" y="83"/>
                    </a:cubicBezTo>
                    <a:cubicBezTo>
                      <a:pt x="1" y="84"/>
                      <a:pt x="11" y="103"/>
                      <a:pt x="26" y="115"/>
                    </a:cubicBezTo>
                    <a:cubicBezTo>
                      <a:pt x="45" y="131"/>
                      <a:pt x="94" y="155"/>
                      <a:pt x="120" y="178"/>
                    </a:cubicBezTo>
                    <a:cubicBezTo>
                      <a:pt x="140" y="194"/>
                      <a:pt x="159" y="202"/>
                      <a:pt x="171" y="224"/>
                    </a:cubicBezTo>
                    <a:cubicBezTo>
                      <a:pt x="174" y="230"/>
                      <a:pt x="174" y="239"/>
                      <a:pt x="181" y="242"/>
                    </a:cubicBezTo>
                    <a:cubicBezTo>
                      <a:pt x="194" y="248"/>
                      <a:pt x="190" y="234"/>
                      <a:pt x="201" y="234"/>
                    </a:cubicBezTo>
                    <a:cubicBezTo>
                      <a:pt x="226" y="234"/>
                      <a:pt x="225" y="265"/>
                      <a:pt x="217" y="282"/>
                    </a:cubicBezTo>
                    <a:cubicBezTo>
                      <a:pt x="208" y="303"/>
                      <a:pt x="201" y="301"/>
                      <a:pt x="220" y="320"/>
                    </a:cubicBezTo>
                    <a:cubicBezTo>
                      <a:pt x="244" y="346"/>
                      <a:pt x="245" y="376"/>
                      <a:pt x="287" y="372"/>
                    </a:cubicBezTo>
                    <a:cubicBezTo>
                      <a:pt x="329" y="368"/>
                      <a:pt x="332" y="332"/>
                      <a:pt x="334" y="296"/>
                    </a:cubicBezTo>
                    <a:cubicBezTo>
                      <a:pt x="335" y="284"/>
                      <a:pt x="342" y="271"/>
                      <a:pt x="342" y="260"/>
                    </a:cubicBezTo>
                    <a:cubicBezTo>
                      <a:pt x="343" y="247"/>
                      <a:pt x="336" y="245"/>
                      <a:pt x="334" y="23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0" name="Freeform 289">
                <a:extLst>
                  <a:ext uri="{FF2B5EF4-FFF2-40B4-BE49-F238E27FC236}">
                    <a16:creationId xmlns:a16="http://schemas.microsoft.com/office/drawing/2014/main" id="{CBA5BA0D-D1DA-4FB6-A200-834D9995E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" y="1493"/>
                <a:ext cx="585" cy="1008"/>
              </a:xfrm>
              <a:custGeom>
                <a:avLst/>
                <a:gdLst>
                  <a:gd name="T0" fmla="*/ 3220 w 234"/>
                  <a:gd name="T1" fmla="*/ 6280 h 378"/>
                  <a:gd name="T2" fmla="*/ 3220 w 234"/>
                  <a:gd name="T3" fmla="*/ 6280 h 378"/>
                  <a:gd name="T4" fmla="*/ 3175 w 234"/>
                  <a:gd name="T5" fmla="*/ 6144 h 378"/>
                  <a:gd name="T6" fmla="*/ 3113 w 234"/>
                  <a:gd name="T7" fmla="*/ 6008 h 378"/>
                  <a:gd name="T8" fmla="*/ 3083 w 234"/>
                  <a:gd name="T9" fmla="*/ 5880 h 378"/>
                  <a:gd name="T10" fmla="*/ 3033 w 234"/>
                  <a:gd name="T11" fmla="*/ 5768 h 378"/>
                  <a:gd name="T12" fmla="*/ 2970 w 234"/>
                  <a:gd name="T13" fmla="*/ 5611 h 378"/>
                  <a:gd name="T14" fmla="*/ 2938 w 234"/>
                  <a:gd name="T15" fmla="*/ 5496 h 378"/>
                  <a:gd name="T16" fmla="*/ 2845 w 234"/>
                  <a:gd name="T17" fmla="*/ 5235 h 378"/>
                  <a:gd name="T18" fmla="*/ 2813 w 234"/>
                  <a:gd name="T19" fmla="*/ 5120 h 378"/>
                  <a:gd name="T20" fmla="*/ 2738 w 234"/>
                  <a:gd name="T21" fmla="*/ 4893 h 378"/>
                  <a:gd name="T22" fmla="*/ 2720 w 234"/>
                  <a:gd name="T23" fmla="*/ 4800 h 378"/>
                  <a:gd name="T24" fmla="*/ 2688 w 234"/>
                  <a:gd name="T25" fmla="*/ 4701 h 378"/>
                  <a:gd name="T26" fmla="*/ 2675 w 234"/>
                  <a:gd name="T27" fmla="*/ 4608 h 378"/>
                  <a:gd name="T28" fmla="*/ 2658 w 234"/>
                  <a:gd name="T29" fmla="*/ 4531 h 378"/>
                  <a:gd name="T30" fmla="*/ 2613 w 234"/>
                  <a:gd name="T31" fmla="*/ 4301 h 378"/>
                  <a:gd name="T32" fmla="*/ 2583 w 234"/>
                  <a:gd name="T33" fmla="*/ 4152 h 378"/>
                  <a:gd name="T34" fmla="*/ 2563 w 234"/>
                  <a:gd name="T35" fmla="*/ 3981 h 378"/>
                  <a:gd name="T36" fmla="*/ 2533 w 234"/>
                  <a:gd name="T37" fmla="*/ 3811 h 378"/>
                  <a:gd name="T38" fmla="*/ 2520 w 234"/>
                  <a:gd name="T39" fmla="*/ 3661 h 378"/>
                  <a:gd name="T40" fmla="*/ 2520 w 234"/>
                  <a:gd name="T41" fmla="*/ 3507 h 378"/>
                  <a:gd name="T42" fmla="*/ 2500 w 234"/>
                  <a:gd name="T43" fmla="*/ 3336 h 378"/>
                  <a:gd name="T44" fmla="*/ 2500 w 234"/>
                  <a:gd name="T45" fmla="*/ 3187 h 378"/>
                  <a:gd name="T46" fmla="*/ 2488 w 234"/>
                  <a:gd name="T47" fmla="*/ 3037 h 378"/>
                  <a:gd name="T48" fmla="*/ 2488 w 234"/>
                  <a:gd name="T49" fmla="*/ 2880 h 378"/>
                  <a:gd name="T50" fmla="*/ 2488 w 234"/>
                  <a:gd name="T51" fmla="*/ 2731 h 378"/>
                  <a:gd name="T52" fmla="*/ 2488 w 234"/>
                  <a:gd name="T53" fmla="*/ 2296 h 378"/>
                  <a:gd name="T54" fmla="*/ 2458 w 234"/>
                  <a:gd name="T55" fmla="*/ 648 h 378"/>
                  <a:gd name="T56" fmla="*/ 1563 w 234"/>
                  <a:gd name="T57" fmla="*/ 264 h 378"/>
                  <a:gd name="T58" fmla="*/ 658 w 234"/>
                  <a:gd name="T59" fmla="*/ 77 h 378"/>
                  <a:gd name="T60" fmla="*/ 625 w 234"/>
                  <a:gd name="T61" fmla="*/ 2979 h 378"/>
                  <a:gd name="T62" fmla="*/ 0 w 234"/>
                  <a:gd name="T63" fmla="*/ 6293 h 378"/>
                  <a:gd name="T64" fmla="*/ 875 w 234"/>
                  <a:gd name="T65" fmla="*/ 4835 h 378"/>
                  <a:gd name="T66" fmla="*/ 1220 w 234"/>
                  <a:gd name="T67" fmla="*/ 4723 h 378"/>
                  <a:gd name="T68" fmla="*/ 1220 w 234"/>
                  <a:gd name="T69" fmla="*/ 4723 h 378"/>
                  <a:gd name="T70" fmla="*/ 1283 w 234"/>
                  <a:gd name="T71" fmla="*/ 4643 h 378"/>
                  <a:gd name="T72" fmla="*/ 1345 w 234"/>
                  <a:gd name="T73" fmla="*/ 4608 h 378"/>
                  <a:gd name="T74" fmla="*/ 1408 w 234"/>
                  <a:gd name="T75" fmla="*/ 4573 h 378"/>
                  <a:gd name="T76" fmla="*/ 1470 w 234"/>
                  <a:gd name="T77" fmla="*/ 4573 h 378"/>
                  <a:gd name="T78" fmla="*/ 3425 w 234"/>
                  <a:gd name="T79" fmla="*/ 6997 h 378"/>
                  <a:gd name="T80" fmla="*/ 3658 w 234"/>
                  <a:gd name="T81" fmla="*/ 7112 h 3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4" h="378">
                    <a:moveTo>
                      <a:pt x="234" y="375"/>
                    </a:moveTo>
                    <a:cubicBezTo>
                      <a:pt x="225" y="365"/>
                      <a:pt x="215" y="349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6" y="331"/>
                      <a:pt x="206" y="331"/>
                      <a:pt x="206" y="331"/>
                    </a:cubicBezTo>
                    <a:cubicBezTo>
                      <a:pt x="205" y="329"/>
                      <a:pt x="204" y="327"/>
                      <a:pt x="203" y="325"/>
                    </a:cubicBezTo>
                    <a:cubicBezTo>
                      <a:pt x="203" y="324"/>
                      <a:pt x="203" y="324"/>
                      <a:pt x="203" y="324"/>
                    </a:cubicBezTo>
                    <a:cubicBezTo>
                      <a:pt x="202" y="322"/>
                      <a:pt x="201" y="320"/>
                      <a:pt x="200" y="318"/>
                    </a:cubicBezTo>
                    <a:cubicBezTo>
                      <a:pt x="200" y="318"/>
                      <a:pt x="200" y="317"/>
                      <a:pt x="199" y="317"/>
                    </a:cubicBezTo>
                    <a:cubicBezTo>
                      <a:pt x="199" y="315"/>
                      <a:pt x="198" y="313"/>
                      <a:pt x="197" y="312"/>
                    </a:cubicBezTo>
                    <a:cubicBezTo>
                      <a:pt x="197" y="311"/>
                      <a:pt x="197" y="311"/>
                      <a:pt x="197" y="310"/>
                    </a:cubicBezTo>
                    <a:cubicBezTo>
                      <a:pt x="196" y="308"/>
                      <a:pt x="195" y="306"/>
                      <a:pt x="194" y="304"/>
                    </a:cubicBezTo>
                    <a:cubicBezTo>
                      <a:pt x="194" y="304"/>
                      <a:pt x="194" y="304"/>
                      <a:pt x="194" y="304"/>
                    </a:cubicBezTo>
                    <a:cubicBezTo>
                      <a:pt x="193" y="302"/>
                      <a:pt x="192" y="300"/>
                      <a:pt x="191" y="298"/>
                    </a:cubicBezTo>
                    <a:cubicBezTo>
                      <a:pt x="191" y="297"/>
                      <a:pt x="190" y="297"/>
                      <a:pt x="190" y="296"/>
                    </a:cubicBezTo>
                    <a:cubicBezTo>
                      <a:pt x="189" y="294"/>
                      <a:pt x="189" y="293"/>
                      <a:pt x="188" y="291"/>
                    </a:cubicBezTo>
                    <a:cubicBezTo>
                      <a:pt x="188" y="290"/>
                      <a:pt x="188" y="290"/>
                      <a:pt x="188" y="290"/>
                    </a:cubicBezTo>
                    <a:cubicBezTo>
                      <a:pt x="186" y="286"/>
                      <a:pt x="184" y="281"/>
                      <a:pt x="183" y="277"/>
                    </a:cubicBezTo>
                    <a:cubicBezTo>
                      <a:pt x="182" y="277"/>
                      <a:pt x="182" y="277"/>
                      <a:pt x="182" y="276"/>
                    </a:cubicBezTo>
                    <a:cubicBezTo>
                      <a:pt x="181" y="275"/>
                      <a:pt x="181" y="273"/>
                      <a:pt x="180" y="271"/>
                    </a:cubicBezTo>
                    <a:cubicBezTo>
                      <a:pt x="180" y="271"/>
                      <a:pt x="180" y="271"/>
                      <a:pt x="180" y="270"/>
                    </a:cubicBezTo>
                    <a:cubicBezTo>
                      <a:pt x="178" y="266"/>
                      <a:pt x="177" y="263"/>
                      <a:pt x="176" y="259"/>
                    </a:cubicBezTo>
                    <a:cubicBezTo>
                      <a:pt x="176" y="259"/>
                      <a:pt x="176" y="258"/>
                      <a:pt x="175" y="258"/>
                    </a:cubicBezTo>
                    <a:cubicBezTo>
                      <a:pt x="175" y="257"/>
                      <a:pt x="175" y="255"/>
                      <a:pt x="174" y="254"/>
                    </a:cubicBezTo>
                    <a:cubicBezTo>
                      <a:pt x="174" y="254"/>
                      <a:pt x="174" y="253"/>
                      <a:pt x="174" y="253"/>
                    </a:cubicBezTo>
                    <a:cubicBezTo>
                      <a:pt x="173" y="251"/>
                      <a:pt x="173" y="250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7"/>
                      <a:pt x="171" y="245"/>
                      <a:pt x="171" y="244"/>
                    </a:cubicBezTo>
                    <a:cubicBezTo>
                      <a:pt x="171" y="243"/>
                      <a:pt x="171" y="243"/>
                      <a:pt x="171" y="243"/>
                    </a:cubicBezTo>
                    <a:cubicBezTo>
                      <a:pt x="170" y="242"/>
                      <a:pt x="170" y="241"/>
                      <a:pt x="170" y="240"/>
                    </a:cubicBezTo>
                    <a:cubicBezTo>
                      <a:pt x="170" y="240"/>
                      <a:pt x="170" y="239"/>
                      <a:pt x="170" y="239"/>
                    </a:cubicBezTo>
                    <a:cubicBezTo>
                      <a:pt x="169" y="238"/>
                      <a:pt x="169" y="237"/>
                      <a:pt x="169" y="236"/>
                    </a:cubicBezTo>
                    <a:cubicBezTo>
                      <a:pt x="168" y="233"/>
                      <a:pt x="167" y="230"/>
                      <a:pt x="167" y="227"/>
                    </a:cubicBezTo>
                    <a:cubicBezTo>
                      <a:pt x="167" y="226"/>
                      <a:pt x="166" y="225"/>
                      <a:pt x="166" y="224"/>
                    </a:cubicBezTo>
                    <a:cubicBezTo>
                      <a:pt x="166" y="222"/>
                      <a:pt x="165" y="220"/>
                      <a:pt x="165" y="219"/>
                    </a:cubicBezTo>
                    <a:cubicBezTo>
                      <a:pt x="165" y="217"/>
                      <a:pt x="165" y="216"/>
                      <a:pt x="165" y="215"/>
                    </a:cubicBezTo>
                    <a:cubicBezTo>
                      <a:pt x="164" y="213"/>
                      <a:pt x="164" y="212"/>
                      <a:pt x="164" y="210"/>
                    </a:cubicBezTo>
                    <a:cubicBezTo>
                      <a:pt x="163" y="209"/>
                      <a:pt x="163" y="208"/>
                      <a:pt x="163" y="207"/>
                    </a:cubicBezTo>
                    <a:cubicBezTo>
                      <a:pt x="163" y="205"/>
                      <a:pt x="163" y="203"/>
                      <a:pt x="162" y="201"/>
                    </a:cubicBezTo>
                    <a:cubicBezTo>
                      <a:pt x="162" y="200"/>
                      <a:pt x="162" y="199"/>
                      <a:pt x="162" y="198"/>
                    </a:cubicBezTo>
                    <a:cubicBezTo>
                      <a:pt x="162" y="196"/>
                      <a:pt x="162" y="195"/>
                      <a:pt x="161" y="193"/>
                    </a:cubicBezTo>
                    <a:cubicBezTo>
                      <a:pt x="161" y="192"/>
                      <a:pt x="161" y="191"/>
                      <a:pt x="161" y="190"/>
                    </a:cubicBezTo>
                    <a:cubicBezTo>
                      <a:pt x="161" y="188"/>
                      <a:pt x="161" y="186"/>
                      <a:pt x="161" y="185"/>
                    </a:cubicBezTo>
                    <a:cubicBezTo>
                      <a:pt x="161" y="184"/>
                      <a:pt x="161" y="182"/>
                      <a:pt x="160" y="181"/>
                    </a:cubicBezTo>
                    <a:cubicBezTo>
                      <a:pt x="160" y="180"/>
                      <a:pt x="160" y="178"/>
                      <a:pt x="160" y="176"/>
                    </a:cubicBezTo>
                    <a:cubicBezTo>
                      <a:pt x="160" y="175"/>
                      <a:pt x="160" y="174"/>
                      <a:pt x="160" y="173"/>
                    </a:cubicBezTo>
                    <a:cubicBezTo>
                      <a:pt x="160" y="172"/>
                      <a:pt x="160" y="170"/>
                      <a:pt x="160" y="168"/>
                    </a:cubicBezTo>
                    <a:cubicBezTo>
                      <a:pt x="160" y="167"/>
                      <a:pt x="160" y="166"/>
                      <a:pt x="160" y="165"/>
                    </a:cubicBezTo>
                    <a:cubicBezTo>
                      <a:pt x="160" y="164"/>
                      <a:pt x="159" y="162"/>
                      <a:pt x="159" y="160"/>
                    </a:cubicBezTo>
                    <a:cubicBezTo>
                      <a:pt x="159" y="159"/>
                      <a:pt x="159" y="159"/>
                      <a:pt x="159" y="158"/>
                    </a:cubicBezTo>
                    <a:cubicBezTo>
                      <a:pt x="159" y="156"/>
                      <a:pt x="159" y="154"/>
                      <a:pt x="159" y="152"/>
                    </a:cubicBezTo>
                    <a:cubicBezTo>
                      <a:pt x="159" y="152"/>
                      <a:pt x="159" y="151"/>
                      <a:pt x="159" y="151"/>
                    </a:cubicBezTo>
                    <a:cubicBezTo>
                      <a:pt x="159" y="148"/>
                      <a:pt x="159" y="146"/>
                      <a:pt x="159" y="144"/>
                    </a:cubicBezTo>
                    <a:cubicBezTo>
                      <a:pt x="159" y="144"/>
                      <a:pt x="159" y="144"/>
                      <a:pt x="159" y="144"/>
                    </a:cubicBezTo>
                    <a:cubicBezTo>
                      <a:pt x="159" y="135"/>
                      <a:pt x="159" y="127"/>
                      <a:pt x="159" y="121"/>
                    </a:cubicBezTo>
                    <a:cubicBezTo>
                      <a:pt x="159" y="121"/>
                      <a:pt x="159" y="120"/>
                      <a:pt x="159" y="120"/>
                    </a:cubicBezTo>
                    <a:cubicBezTo>
                      <a:pt x="158" y="90"/>
                      <a:pt x="158" y="59"/>
                      <a:pt x="157" y="34"/>
                    </a:cubicBezTo>
                    <a:cubicBezTo>
                      <a:pt x="157" y="14"/>
                      <a:pt x="156" y="10"/>
                      <a:pt x="156" y="3"/>
                    </a:cubicBezTo>
                    <a:cubicBezTo>
                      <a:pt x="152" y="9"/>
                      <a:pt x="128" y="14"/>
                      <a:pt x="100" y="14"/>
                    </a:cubicBezTo>
                    <a:cubicBezTo>
                      <a:pt x="68" y="14"/>
                      <a:pt x="42" y="8"/>
                      <a:pt x="42" y="0"/>
                    </a:cubicBezTo>
                    <a:cubicBezTo>
                      <a:pt x="42" y="0"/>
                      <a:pt x="42" y="2"/>
                      <a:pt x="42" y="4"/>
                    </a:cubicBezTo>
                    <a:cubicBezTo>
                      <a:pt x="41" y="13"/>
                      <a:pt x="40" y="15"/>
                      <a:pt x="40" y="31"/>
                    </a:cubicBezTo>
                    <a:cubicBezTo>
                      <a:pt x="39" y="68"/>
                      <a:pt x="39" y="117"/>
                      <a:pt x="40" y="157"/>
                    </a:cubicBezTo>
                    <a:cubicBezTo>
                      <a:pt x="41" y="186"/>
                      <a:pt x="33" y="222"/>
                      <a:pt x="16" y="261"/>
                    </a:cubicBezTo>
                    <a:cubicBezTo>
                      <a:pt x="12" y="270"/>
                      <a:pt x="2" y="297"/>
                      <a:pt x="0" y="332"/>
                    </a:cubicBezTo>
                    <a:cubicBezTo>
                      <a:pt x="2" y="326"/>
                      <a:pt x="4" y="320"/>
                      <a:pt x="5" y="317"/>
                    </a:cubicBezTo>
                    <a:cubicBezTo>
                      <a:pt x="17" y="282"/>
                      <a:pt x="38" y="265"/>
                      <a:pt x="56" y="255"/>
                    </a:cubicBezTo>
                    <a:cubicBezTo>
                      <a:pt x="66" y="251"/>
                      <a:pt x="75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8" y="249"/>
                      <a:pt x="78" y="249"/>
                      <a:pt x="78" y="249"/>
                    </a:cubicBezTo>
                    <a:cubicBezTo>
                      <a:pt x="79" y="248"/>
                      <a:pt x="80" y="247"/>
                      <a:pt x="81" y="246"/>
                    </a:cubicBezTo>
                    <a:cubicBezTo>
                      <a:pt x="82" y="246"/>
                      <a:pt x="82" y="246"/>
                      <a:pt x="82" y="245"/>
                    </a:cubicBezTo>
                    <a:cubicBezTo>
                      <a:pt x="83" y="245"/>
                      <a:pt x="83" y="245"/>
                      <a:pt x="84" y="244"/>
                    </a:cubicBezTo>
                    <a:cubicBezTo>
                      <a:pt x="85" y="244"/>
                      <a:pt x="85" y="243"/>
                      <a:pt x="86" y="243"/>
                    </a:cubicBezTo>
                    <a:cubicBezTo>
                      <a:pt x="86" y="243"/>
                      <a:pt x="87" y="243"/>
                      <a:pt x="87" y="242"/>
                    </a:cubicBezTo>
                    <a:cubicBezTo>
                      <a:pt x="88" y="242"/>
                      <a:pt x="89" y="242"/>
                      <a:pt x="90" y="241"/>
                    </a:cubicBezTo>
                    <a:cubicBezTo>
                      <a:pt x="90" y="241"/>
                      <a:pt x="90" y="241"/>
                      <a:pt x="90" y="241"/>
                    </a:cubicBezTo>
                    <a:cubicBezTo>
                      <a:pt x="91" y="241"/>
                      <a:pt x="93" y="241"/>
                      <a:pt x="94" y="241"/>
                    </a:cubicBezTo>
                    <a:cubicBezTo>
                      <a:pt x="130" y="239"/>
                      <a:pt x="162" y="265"/>
                      <a:pt x="196" y="337"/>
                    </a:cubicBezTo>
                    <a:cubicBezTo>
                      <a:pt x="202" y="351"/>
                      <a:pt x="214" y="364"/>
                      <a:pt x="219" y="369"/>
                    </a:cubicBezTo>
                    <a:cubicBezTo>
                      <a:pt x="225" y="376"/>
                      <a:pt x="232" y="378"/>
                      <a:pt x="234" y="374"/>
                    </a:cubicBezTo>
                    <a:cubicBezTo>
                      <a:pt x="234" y="374"/>
                      <a:pt x="234" y="375"/>
                      <a:pt x="234" y="37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1" name="Freeform 290">
                <a:extLst>
                  <a:ext uri="{FF2B5EF4-FFF2-40B4-BE49-F238E27FC236}">
                    <a16:creationId xmlns:a16="http://schemas.microsoft.com/office/drawing/2014/main" id="{99EDFAA2-7089-4E66-9F73-5CDB6B6D7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829"/>
                <a:ext cx="118" cy="86"/>
              </a:xfrm>
              <a:custGeom>
                <a:avLst/>
                <a:gdLst>
                  <a:gd name="T0" fmla="*/ 0 w 47"/>
                  <a:gd name="T1" fmla="*/ 0 h 32"/>
                  <a:gd name="T2" fmla="*/ 713 w 47"/>
                  <a:gd name="T3" fmla="*/ 527 h 32"/>
                  <a:gd name="T4" fmla="*/ 442 w 47"/>
                  <a:gd name="T5" fmla="*/ 599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2">
                    <a:moveTo>
                      <a:pt x="0" y="0"/>
                    </a:moveTo>
                    <a:cubicBezTo>
                      <a:pt x="14" y="10"/>
                      <a:pt x="47" y="20"/>
                      <a:pt x="45" y="27"/>
                    </a:cubicBezTo>
                    <a:cubicBezTo>
                      <a:pt x="43" y="32"/>
                      <a:pt x="36" y="32"/>
                      <a:pt x="28" y="3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2" name="Freeform 291">
                <a:extLst>
                  <a:ext uri="{FF2B5EF4-FFF2-40B4-BE49-F238E27FC236}">
                    <a16:creationId xmlns:a16="http://schemas.microsoft.com/office/drawing/2014/main" id="{250B8BA3-1942-48EE-BC8D-5CBEA69BA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800"/>
                <a:ext cx="210" cy="355"/>
              </a:xfrm>
              <a:custGeom>
                <a:avLst/>
                <a:gdLst>
                  <a:gd name="T0" fmla="*/ 250 w 84"/>
                  <a:gd name="T1" fmla="*/ 1217 h 133"/>
                  <a:gd name="T2" fmla="*/ 613 w 84"/>
                  <a:gd name="T3" fmla="*/ 1468 h 133"/>
                  <a:gd name="T4" fmla="*/ 863 w 84"/>
                  <a:gd name="T5" fmla="*/ 1959 h 133"/>
                  <a:gd name="T6" fmla="*/ 1020 w 84"/>
                  <a:gd name="T7" fmla="*/ 2530 h 133"/>
                  <a:gd name="T8" fmla="*/ 1020 w 84"/>
                  <a:gd name="T9" fmla="*/ 2530 h 133"/>
                  <a:gd name="T10" fmla="*/ 1000 w 84"/>
                  <a:gd name="T11" fmla="*/ 2509 h 133"/>
                  <a:gd name="T12" fmla="*/ 1158 w 84"/>
                  <a:gd name="T13" fmla="*/ 1994 h 133"/>
                  <a:gd name="T14" fmla="*/ 1125 w 84"/>
                  <a:gd name="T15" fmla="*/ 1468 h 133"/>
                  <a:gd name="T16" fmla="*/ 1270 w 84"/>
                  <a:gd name="T17" fmla="*/ 892 h 133"/>
                  <a:gd name="T18" fmla="*/ 1250 w 84"/>
                  <a:gd name="T19" fmla="*/ 819 h 133"/>
                  <a:gd name="T20" fmla="*/ 1188 w 84"/>
                  <a:gd name="T21" fmla="*/ 705 h 133"/>
                  <a:gd name="T22" fmla="*/ 813 w 84"/>
                  <a:gd name="T23" fmla="*/ 136 h 133"/>
                  <a:gd name="T24" fmla="*/ 0 w 84"/>
                  <a:gd name="T25" fmla="*/ 0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4" h="133">
                    <a:moveTo>
                      <a:pt x="16" y="64"/>
                    </a:moveTo>
                    <a:cubicBezTo>
                      <a:pt x="24" y="69"/>
                      <a:pt x="34" y="74"/>
                      <a:pt x="39" y="77"/>
                    </a:cubicBezTo>
                    <a:cubicBezTo>
                      <a:pt x="48" y="83"/>
                      <a:pt x="54" y="91"/>
                      <a:pt x="55" y="103"/>
                    </a:cubicBezTo>
                    <a:cubicBezTo>
                      <a:pt x="55" y="111"/>
                      <a:pt x="53" y="125"/>
                      <a:pt x="65" y="133"/>
                    </a:cubicBezTo>
                    <a:cubicBezTo>
                      <a:pt x="65" y="133"/>
                      <a:pt x="65" y="133"/>
                      <a:pt x="65" y="133"/>
                    </a:cubicBezTo>
                    <a:cubicBezTo>
                      <a:pt x="65" y="133"/>
                      <a:pt x="65" y="133"/>
                      <a:pt x="64" y="132"/>
                    </a:cubicBezTo>
                    <a:cubicBezTo>
                      <a:pt x="55" y="123"/>
                      <a:pt x="73" y="113"/>
                      <a:pt x="74" y="105"/>
                    </a:cubicBezTo>
                    <a:cubicBezTo>
                      <a:pt x="76" y="92"/>
                      <a:pt x="70" y="87"/>
                      <a:pt x="72" y="77"/>
                    </a:cubicBezTo>
                    <a:cubicBezTo>
                      <a:pt x="74" y="66"/>
                      <a:pt x="84" y="64"/>
                      <a:pt x="81" y="47"/>
                    </a:cubicBezTo>
                    <a:cubicBezTo>
                      <a:pt x="81" y="46"/>
                      <a:pt x="81" y="44"/>
                      <a:pt x="80" y="43"/>
                    </a:cubicBezTo>
                    <a:cubicBezTo>
                      <a:pt x="79" y="41"/>
                      <a:pt x="77" y="39"/>
                      <a:pt x="76" y="37"/>
                    </a:cubicBezTo>
                    <a:cubicBezTo>
                      <a:pt x="66" y="26"/>
                      <a:pt x="59" y="17"/>
                      <a:pt x="52" y="7"/>
                    </a:cubicBezTo>
                    <a:cubicBezTo>
                      <a:pt x="44" y="15"/>
                      <a:pt x="16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3" name="Freeform 292">
                <a:extLst>
                  <a:ext uri="{FF2B5EF4-FFF2-40B4-BE49-F238E27FC236}">
                    <a16:creationId xmlns:a16="http://schemas.microsoft.com/office/drawing/2014/main" id="{C3B8AC3B-DA30-4BC5-BE14-26FB28E6A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888"/>
                <a:ext cx="47" cy="104"/>
              </a:xfrm>
              <a:custGeom>
                <a:avLst/>
                <a:gdLst>
                  <a:gd name="T0" fmla="*/ 0 w 19"/>
                  <a:gd name="T1" fmla="*/ 0 h 39"/>
                  <a:gd name="T2" fmla="*/ 228 w 19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14" y="7"/>
                      <a:pt x="19" y="24"/>
                      <a:pt x="15" y="3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4" name="Freeform 293">
                <a:extLst>
                  <a:ext uri="{FF2B5EF4-FFF2-40B4-BE49-F238E27FC236}">
                    <a16:creationId xmlns:a16="http://schemas.microsoft.com/office/drawing/2014/main" id="{AD8E4116-EE99-4147-B835-B9F7BC7F7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3085"/>
                <a:ext cx="140" cy="128"/>
              </a:xfrm>
              <a:custGeom>
                <a:avLst/>
                <a:gdLst>
                  <a:gd name="T0" fmla="*/ 0 w 56"/>
                  <a:gd name="T1" fmla="*/ 0 h 48"/>
                  <a:gd name="T2" fmla="*/ 845 w 56"/>
                  <a:gd name="T3" fmla="*/ 648 h 48"/>
                  <a:gd name="T4" fmla="*/ 438 w 56"/>
                  <a:gd name="T5" fmla="*/ 661 h 48"/>
                  <a:gd name="T6" fmla="*/ 658 w 56"/>
                  <a:gd name="T7" fmla="*/ 909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8">
                    <a:moveTo>
                      <a:pt x="0" y="0"/>
                    </a:moveTo>
                    <a:cubicBezTo>
                      <a:pt x="10" y="12"/>
                      <a:pt x="56" y="27"/>
                      <a:pt x="54" y="34"/>
                    </a:cubicBezTo>
                    <a:cubicBezTo>
                      <a:pt x="51" y="43"/>
                      <a:pt x="30" y="29"/>
                      <a:pt x="28" y="35"/>
                    </a:cubicBezTo>
                    <a:cubicBezTo>
                      <a:pt x="27" y="41"/>
                      <a:pt x="39" y="41"/>
                      <a:pt x="42" y="4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5" name="Freeform 294">
                <a:extLst>
                  <a:ext uri="{FF2B5EF4-FFF2-40B4-BE49-F238E27FC236}">
                    <a16:creationId xmlns:a16="http://schemas.microsoft.com/office/drawing/2014/main" id="{CC3A8024-C6C6-4B9C-9383-0D92FBC43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3043"/>
                <a:ext cx="128" cy="104"/>
              </a:xfrm>
              <a:custGeom>
                <a:avLst/>
                <a:gdLst>
                  <a:gd name="T0" fmla="*/ 50 w 51"/>
                  <a:gd name="T1" fmla="*/ 0 h 39"/>
                  <a:gd name="T2" fmla="*/ 755 w 51"/>
                  <a:gd name="T3" fmla="*/ 589 h 39"/>
                  <a:gd name="T4" fmla="*/ 0 w 51"/>
                  <a:gd name="T5" fmla="*/ 192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9">
                    <a:moveTo>
                      <a:pt x="3" y="0"/>
                    </a:moveTo>
                    <a:cubicBezTo>
                      <a:pt x="16" y="9"/>
                      <a:pt x="51" y="20"/>
                      <a:pt x="48" y="31"/>
                    </a:cubicBezTo>
                    <a:cubicBezTo>
                      <a:pt x="45" y="39"/>
                      <a:pt x="15" y="14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6" name="Freeform 295">
                <a:extLst>
                  <a:ext uri="{FF2B5EF4-FFF2-40B4-BE49-F238E27FC236}">
                    <a16:creationId xmlns:a16="http://schemas.microsoft.com/office/drawing/2014/main" id="{2A465E9B-B6AC-4045-A7CC-DC5EDD747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3024"/>
                <a:ext cx="177" cy="59"/>
              </a:xfrm>
              <a:custGeom>
                <a:avLst/>
                <a:gdLst>
                  <a:gd name="T0" fmla="*/ 1099 w 71"/>
                  <a:gd name="T1" fmla="*/ 215 h 22"/>
                  <a:gd name="T2" fmla="*/ 0 w 71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22">
                    <a:moveTo>
                      <a:pt x="71" y="11"/>
                    </a:moveTo>
                    <a:cubicBezTo>
                      <a:pt x="55" y="22"/>
                      <a:pt x="19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7" name="Freeform 296">
                <a:extLst>
                  <a:ext uri="{FF2B5EF4-FFF2-40B4-BE49-F238E27FC236}">
                    <a16:creationId xmlns:a16="http://schemas.microsoft.com/office/drawing/2014/main" id="{A3CF6941-034C-434A-9F94-B9CF4A8C9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128"/>
                <a:ext cx="170" cy="176"/>
              </a:xfrm>
              <a:custGeom>
                <a:avLst/>
                <a:gdLst>
                  <a:gd name="T0" fmla="*/ 1063 w 68"/>
                  <a:gd name="T1" fmla="*/ 136 h 66"/>
                  <a:gd name="T2" fmla="*/ 345 w 68"/>
                  <a:gd name="T3" fmla="*/ 205 h 66"/>
                  <a:gd name="T4" fmla="*/ 988 w 68"/>
                  <a:gd name="T5" fmla="*/ 739 h 66"/>
                  <a:gd name="T6" fmla="*/ 50 w 68"/>
                  <a:gd name="T7" fmla="*/ 435 h 66"/>
                  <a:gd name="T8" fmla="*/ 438 w 68"/>
                  <a:gd name="T9" fmla="*/ 760 h 66"/>
                  <a:gd name="T10" fmla="*/ 720 w 68"/>
                  <a:gd name="T11" fmla="*/ 1251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66">
                    <a:moveTo>
                      <a:pt x="68" y="7"/>
                    </a:moveTo>
                    <a:cubicBezTo>
                      <a:pt x="57" y="23"/>
                      <a:pt x="26" y="0"/>
                      <a:pt x="22" y="11"/>
                    </a:cubicBezTo>
                    <a:cubicBezTo>
                      <a:pt x="18" y="22"/>
                      <a:pt x="68" y="25"/>
                      <a:pt x="63" y="39"/>
                    </a:cubicBezTo>
                    <a:cubicBezTo>
                      <a:pt x="58" y="53"/>
                      <a:pt x="7" y="14"/>
                      <a:pt x="3" y="23"/>
                    </a:cubicBezTo>
                    <a:cubicBezTo>
                      <a:pt x="0" y="33"/>
                      <a:pt x="22" y="38"/>
                      <a:pt x="28" y="40"/>
                    </a:cubicBezTo>
                    <a:cubicBezTo>
                      <a:pt x="40" y="44"/>
                      <a:pt x="56" y="52"/>
                      <a:pt x="46" y="6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8" name="Freeform 297">
                <a:extLst>
                  <a:ext uri="{FF2B5EF4-FFF2-40B4-BE49-F238E27FC236}">
                    <a16:creationId xmlns:a16="http://schemas.microsoft.com/office/drawing/2014/main" id="{7F9B5CAC-CF3B-4C28-869A-12050FD1D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2827"/>
                <a:ext cx="70" cy="82"/>
              </a:xfrm>
              <a:custGeom>
                <a:avLst/>
                <a:gdLst>
                  <a:gd name="T0" fmla="*/ 438 w 28"/>
                  <a:gd name="T1" fmla="*/ 574 h 31"/>
                  <a:gd name="T2" fmla="*/ 0 w 2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1">
                    <a:moveTo>
                      <a:pt x="28" y="31"/>
                    </a:moveTo>
                    <a:cubicBezTo>
                      <a:pt x="6" y="29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9" name="Freeform 298">
                <a:extLst>
                  <a:ext uri="{FF2B5EF4-FFF2-40B4-BE49-F238E27FC236}">
                    <a16:creationId xmlns:a16="http://schemas.microsoft.com/office/drawing/2014/main" id="{78C39BDE-7F1E-4A12-9FC1-3A36043D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2859"/>
                <a:ext cx="180" cy="165"/>
              </a:xfrm>
              <a:custGeom>
                <a:avLst/>
                <a:gdLst>
                  <a:gd name="T0" fmla="*/ 613 w 72"/>
                  <a:gd name="T1" fmla="*/ 1168 h 62"/>
                  <a:gd name="T2" fmla="*/ 33 w 72"/>
                  <a:gd name="T3" fmla="*/ 0 h 62"/>
                  <a:gd name="T4" fmla="*/ 1125 w 72"/>
                  <a:gd name="T5" fmla="*/ 772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62">
                    <a:moveTo>
                      <a:pt x="39" y="62"/>
                    </a:moveTo>
                    <a:cubicBezTo>
                      <a:pt x="31" y="52"/>
                      <a:pt x="0" y="15"/>
                      <a:pt x="2" y="0"/>
                    </a:cubicBezTo>
                    <a:cubicBezTo>
                      <a:pt x="17" y="12"/>
                      <a:pt x="60" y="35"/>
                      <a:pt x="72" y="4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0" name="Freeform 299">
                <a:extLst>
                  <a:ext uri="{FF2B5EF4-FFF2-40B4-BE49-F238E27FC236}">
                    <a16:creationId xmlns:a16="http://schemas.microsoft.com/office/drawing/2014/main" id="{C68B82A0-2940-4F81-80D2-CD1D22E95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3035"/>
                <a:ext cx="13" cy="32"/>
              </a:xfrm>
              <a:custGeom>
                <a:avLst/>
                <a:gdLst>
                  <a:gd name="T0" fmla="*/ 34 w 5"/>
                  <a:gd name="T1" fmla="*/ 227 h 12"/>
                  <a:gd name="T2" fmla="*/ 88 w 5"/>
                  <a:gd name="T3" fmla="*/ 3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2">
                    <a:moveTo>
                      <a:pt x="2" y="12"/>
                    </a:moveTo>
                    <a:cubicBezTo>
                      <a:pt x="0" y="7"/>
                      <a:pt x="2" y="0"/>
                      <a:pt x="5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1" name="Freeform 300">
                <a:extLst>
                  <a:ext uri="{FF2B5EF4-FFF2-40B4-BE49-F238E27FC236}">
                    <a16:creationId xmlns:a16="http://schemas.microsoft.com/office/drawing/2014/main" id="{5B71C4D3-DDF4-49AD-B5AE-AF46F50A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2533"/>
                <a:ext cx="515" cy="552"/>
              </a:xfrm>
              <a:custGeom>
                <a:avLst/>
                <a:gdLst>
                  <a:gd name="T0" fmla="*/ 3220 w 206"/>
                  <a:gd name="T1" fmla="*/ 1912 h 207"/>
                  <a:gd name="T2" fmla="*/ 2375 w 206"/>
                  <a:gd name="T3" fmla="*/ 1173 h 207"/>
                  <a:gd name="T4" fmla="*/ 2563 w 206"/>
                  <a:gd name="T5" fmla="*/ 376 h 207"/>
                  <a:gd name="T6" fmla="*/ 2283 w 206"/>
                  <a:gd name="T7" fmla="*/ 0 h 207"/>
                  <a:gd name="T8" fmla="*/ 1970 w 206"/>
                  <a:gd name="T9" fmla="*/ 264 h 207"/>
                  <a:gd name="T10" fmla="*/ 1783 w 206"/>
                  <a:gd name="T11" fmla="*/ 376 h 207"/>
                  <a:gd name="T12" fmla="*/ 1083 w 206"/>
                  <a:gd name="T13" fmla="*/ 1480 h 207"/>
                  <a:gd name="T14" fmla="*/ 988 w 206"/>
                  <a:gd name="T15" fmla="*/ 1685 h 207"/>
                  <a:gd name="T16" fmla="*/ 0 w 206"/>
                  <a:gd name="T17" fmla="*/ 2808 h 207"/>
                  <a:gd name="T18" fmla="*/ 0 w 206"/>
                  <a:gd name="T19" fmla="*/ 2824 h 207"/>
                  <a:gd name="T20" fmla="*/ 2125 w 206"/>
                  <a:gd name="T21" fmla="*/ 3379 h 207"/>
                  <a:gd name="T22" fmla="*/ 2625 w 206"/>
                  <a:gd name="T23" fmla="*/ 3925 h 2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6" h="207">
                    <a:moveTo>
                      <a:pt x="206" y="101"/>
                    </a:moveTo>
                    <a:cubicBezTo>
                      <a:pt x="206" y="101"/>
                      <a:pt x="171" y="93"/>
                      <a:pt x="152" y="62"/>
                    </a:cubicBezTo>
                    <a:cubicBezTo>
                      <a:pt x="142" y="45"/>
                      <a:pt x="158" y="32"/>
                      <a:pt x="164" y="20"/>
                    </a:cubicBezTo>
                    <a:cubicBezTo>
                      <a:pt x="158" y="14"/>
                      <a:pt x="152" y="7"/>
                      <a:pt x="146" y="0"/>
                    </a:cubicBezTo>
                    <a:cubicBezTo>
                      <a:pt x="136" y="7"/>
                      <a:pt x="127" y="14"/>
                      <a:pt x="126" y="14"/>
                    </a:cubicBezTo>
                    <a:cubicBezTo>
                      <a:pt x="122" y="16"/>
                      <a:pt x="118" y="18"/>
                      <a:pt x="114" y="20"/>
                    </a:cubicBezTo>
                    <a:cubicBezTo>
                      <a:pt x="90" y="34"/>
                      <a:pt x="80" y="54"/>
                      <a:pt x="69" y="78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57" y="101"/>
                      <a:pt x="26" y="147"/>
                      <a:pt x="0" y="148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6" y="156"/>
                      <a:pt x="72" y="153"/>
                      <a:pt x="136" y="178"/>
                    </a:cubicBezTo>
                    <a:cubicBezTo>
                      <a:pt x="154" y="183"/>
                      <a:pt x="168" y="207"/>
                      <a:pt x="168" y="20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2" name="Freeform 301">
                <a:extLst>
                  <a:ext uri="{FF2B5EF4-FFF2-40B4-BE49-F238E27FC236}">
                    <a16:creationId xmlns:a16="http://schemas.microsoft.com/office/drawing/2014/main" id="{33BDA196-63EC-47F6-9A5B-BC7F5B5F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523"/>
                <a:ext cx="390" cy="405"/>
              </a:xfrm>
              <a:custGeom>
                <a:avLst/>
                <a:gdLst>
                  <a:gd name="T0" fmla="*/ 2375 w 156"/>
                  <a:gd name="T1" fmla="*/ 0 h 152"/>
                  <a:gd name="T2" fmla="*/ 2375 w 156"/>
                  <a:gd name="T3" fmla="*/ 0 h 152"/>
                  <a:gd name="T4" fmla="*/ 2375 w 156"/>
                  <a:gd name="T5" fmla="*/ 21 h 152"/>
                  <a:gd name="T6" fmla="*/ 2375 w 156"/>
                  <a:gd name="T7" fmla="*/ 21 h 152"/>
                  <a:gd name="T8" fmla="*/ 2083 w 156"/>
                  <a:gd name="T9" fmla="*/ 248 h 152"/>
                  <a:gd name="T10" fmla="*/ 1875 w 156"/>
                  <a:gd name="T11" fmla="*/ 341 h 152"/>
                  <a:gd name="T12" fmla="*/ 1125 w 156"/>
                  <a:gd name="T13" fmla="*/ 1492 h 152"/>
                  <a:gd name="T14" fmla="*/ 1050 w 156"/>
                  <a:gd name="T15" fmla="*/ 1703 h 152"/>
                  <a:gd name="T16" fmla="*/ 113 w 156"/>
                  <a:gd name="T17" fmla="*/ 2760 h 152"/>
                  <a:gd name="T18" fmla="*/ 0 w 156"/>
                  <a:gd name="T19" fmla="*/ 2739 h 152"/>
                  <a:gd name="T20" fmla="*/ 113 w 156"/>
                  <a:gd name="T21" fmla="*/ 2875 h 152"/>
                  <a:gd name="T22" fmla="*/ 113 w 156"/>
                  <a:gd name="T23" fmla="*/ 2875 h 152"/>
                  <a:gd name="T24" fmla="*/ 1125 w 156"/>
                  <a:gd name="T25" fmla="*/ 1761 h 152"/>
                  <a:gd name="T26" fmla="*/ 1220 w 156"/>
                  <a:gd name="T27" fmla="*/ 1548 h 152"/>
                  <a:gd name="T28" fmla="*/ 1925 w 156"/>
                  <a:gd name="T29" fmla="*/ 456 h 152"/>
                  <a:gd name="T30" fmla="*/ 2113 w 156"/>
                  <a:gd name="T31" fmla="*/ 341 h 152"/>
                  <a:gd name="T32" fmla="*/ 2438 w 156"/>
                  <a:gd name="T33" fmla="*/ 93 h 152"/>
                  <a:gd name="T34" fmla="*/ 2375 w 156"/>
                  <a:gd name="T35" fmla="*/ 0 h 1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6" h="152">
                    <a:moveTo>
                      <a:pt x="152" y="0"/>
                    </a:move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48" y="3"/>
                      <a:pt x="137" y="11"/>
                      <a:pt x="133" y="13"/>
                    </a:cubicBezTo>
                    <a:cubicBezTo>
                      <a:pt x="129" y="14"/>
                      <a:pt x="124" y="16"/>
                      <a:pt x="120" y="18"/>
                    </a:cubicBezTo>
                    <a:cubicBezTo>
                      <a:pt x="94" y="33"/>
                      <a:pt x="84" y="56"/>
                      <a:pt x="72" y="79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0" y="104"/>
                      <a:pt x="29" y="146"/>
                      <a:pt x="7" y="146"/>
                    </a:cubicBezTo>
                    <a:cubicBezTo>
                      <a:pt x="5" y="146"/>
                      <a:pt x="2" y="146"/>
                      <a:pt x="0" y="145"/>
                    </a:cubicBezTo>
                    <a:cubicBezTo>
                      <a:pt x="2" y="147"/>
                      <a:pt x="5" y="150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34" y="152"/>
                      <a:pt x="66" y="105"/>
                      <a:pt x="72" y="93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89" y="58"/>
                      <a:pt x="99" y="38"/>
                      <a:pt x="123" y="24"/>
                    </a:cubicBezTo>
                    <a:cubicBezTo>
                      <a:pt x="127" y="22"/>
                      <a:pt x="131" y="20"/>
                      <a:pt x="135" y="18"/>
                    </a:cubicBezTo>
                    <a:cubicBezTo>
                      <a:pt x="140" y="16"/>
                      <a:pt x="150" y="10"/>
                      <a:pt x="156" y="5"/>
                    </a:cubicBezTo>
                    <a:cubicBezTo>
                      <a:pt x="155" y="4"/>
                      <a:pt x="153" y="2"/>
                      <a:pt x="1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3" name="Freeform 302">
                <a:extLst>
                  <a:ext uri="{FF2B5EF4-FFF2-40B4-BE49-F238E27FC236}">
                    <a16:creationId xmlns:a16="http://schemas.microsoft.com/office/drawing/2014/main" id="{AD87E668-FC28-4642-9EBF-C4B6C5803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787"/>
                <a:ext cx="2" cy="72"/>
              </a:xfrm>
              <a:custGeom>
                <a:avLst/>
                <a:gdLst>
                  <a:gd name="T0" fmla="*/ 0 w 1"/>
                  <a:gd name="T1" fmla="*/ 0 h 27"/>
                  <a:gd name="T2" fmla="*/ 8 w 1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7">
                    <a:moveTo>
                      <a:pt x="0" y="0"/>
                    </a:moveTo>
                    <a:cubicBezTo>
                      <a:pt x="0" y="13"/>
                      <a:pt x="0" y="17"/>
                      <a:pt x="1" y="2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4" name="Freeform 303">
                <a:extLst>
                  <a:ext uri="{FF2B5EF4-FFF2-40B4-BE49-F238E27FC236}">
                    <a16:creationId xmlns:a16="http://schemas.microsoft.com/office/drawing/2014/main" id="{8055D411-14DE-4D82-BAA1-151B0E28B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2909"/>
                <a:ext cx="118" cy="38"/>
              </a:xfrm>
              <a:custGeom>
                <a:avLst/>
                <a:gdLst>
                  <a:gd name="T0" fmla="*/ 0 w 47"/>
                  <a:gd name="T1" fmla="*/ 0 h 14"/>
                  <a:gd name="T2" fmla="*/ 743 w 47"/>
                  <a:gd name="T3" fmla="*/ 258 h 14"/>
                  <a:gd name="T4" fmla="*/ 0 w 47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4">
                    <a:moveTo>
                      <a:pt x="0" y="0"/>
                    </a:moveTo>
                    <a:cubicBezTo>
                      <a:pt x="20" y="13"/>
                      <a:pt x="26" y="14"/>
                      <a:pt x="47" y="13"/>
                    </a:cubicBezTo>
                    <a:cubicBezTo>
                      <a:pt x="34" y="9"/>
                      <a:pt x="7" y="5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5" name="Freeform 304">
                <a:extLst>
                  <a:ext uri="{FF2B5EF4-FFF2-40B4-BE49-F238E27FC236}">
                    <a16:creationId xmlns:a16="http://schemas.microsoft.com/office/drawing/2014/main" id="{20928784-B02E-4631-BC0E-696C839F6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808"/>
                <a:ext cx="118" cy="101"/>
              </a:xfrm>
              <a:custGeom>
                <a:avLst/>
                <a:gdLst>
                  <a:gd name="T0" fmla="*/ 0 w 47"/>
                  <a:gd name="T1" fmla="*/ 0 h 38"/>
                  <a:gd name="T2" fmla="*/ 743 w 47"/>
                  <a:gd name="T3" fmla="*/ 712 h 38"/>
                  <a:gd name="T4" fmla="*/ 0 w 47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8">
                    <a:moveTo>
                      <a:pt x="0" y="0"/>
                    </a:moveTo>
                    <a:cubicBezTo>
                      <a:pt x="6" y="13"/>
                      <a:pt x="47" y="38"/>
                      <a:pt x="47" y="38"/>
                    </a:cubicBezTo>
                    <a:cubicBezTo>
                      <a:pt x="36" y="27"/>
                      <a:pt x="7" y="7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6" name="Freeform 305">
                <a:extLst>
                  <a:ext uri="{FF2B5EF4-FFF2-40B4-BE49-F238E27FC236}">
                    <a16:creationId xmlns:a16="http://schemas.microsoft.com/office/drawing/2014/main" id="{2201785E-BB1A-4309-BE7A-A66BA4BC8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2608"/>
                <a:ext cx="72" cy="211"/>
              </a:xfrm>
              <a:custGeom>
                <a:avLst/>
                <a:gdLst>
                  <a:gd name="T0" fmla="*/ 184 w 29"/>
                  <a:gd name="T1" fmla="*/ 77 h 79"/>
                  <a:gd name="T2" fmla="*/ 444 w 29"/>
                  <a:gd name="T3" fmla="*/ 1506 h 79"/>
                  <a:gd name="T4" fmla="*/ 184 w 29"/>
                  <a:gd name="T5" fmla="*/ 77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79">
                    <a:moveTo>
                      <a:pt x="12" y="4"/>
                    </a:moveTo>
                    <a:cubicBezTo>
                      <a:pt x="0" y="9"/>
                      <a:pt x="19" y="59"/>
                      <a:pt x="29" y="79"/>
                    </a:cubicBezTo>
                    <a:cubicBezTo>
                      <a:pt x="27" y="66"/>
                      <a:pt x="23" y="0"/>
                      <a:pt x="12" y="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7" name="Freeform 306">
                <a:extLst>
                  <a:ext uri="{FF2B5EF4-FFF2-40B4-BE49-F238E27FC236}">
                    <a16:creationId xmlns:a16="http://schemas.microsoft.com/office/drawing/2014/main" id="{1FA21721-8BEA-4ADA-ABCA-9AD897F4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931"/>
                <a:ext cx="65" cy="88"/>
              </a:xfrm>
              <a:custGeom>
                <a:avLst/>
                <a:gdLst>
                  <a:gd name="T0" fmla="*/ 0 w 26"/>
                  <a:gd name="T1" fmla="*/ 0 h 33"/>
                  <a:gd name="T2" fmla="*/ 408 w 26"/>
                  <a:gd name="T3" fmla="*/ 627 h 33"/>
                  <a:gd name="T4" fmla="*/ 0 w 26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15" y="11"/>
                      <a:pt x="26" y="33"/>
                      <a:pt x="26" y="33"/>
                    </a:cubicBezTo>
                    <a:cubicBezTo>
                      <a:pt x="22" y="26"/>
                      <a:pt x="7" y="13"/>
                      <a:pt x="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8" name="Freeform 307">
                <a:extLst>
                  <a:ext uri="{FF2B5EF4-FFF2-40B4-BE49-F238E27FC236}">
                    <a16:creationId xmlns:a16="http://schemas.microsoft.com/office/drawing/2014/main" id="{71DC62B3-B4B9-4FF0-B071-57FCA7F22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691"/>
                <a:ext cx="72" cy="133"/>
              </a:xfrm>
              <a:custGeom>
                <a:avLst/>
                <a:gdLst>
                  <a:gd name="T0" fmla="*/ 444 w 29"/>
                  <a:gd name="T1" fmla="*/ 942 h 50"/>
                  <a:gd name="T2" fmla="*/ 104 w 29"/>
                  <a:gd name="T3" fmla="*/ 114 h 50"/>
                  <a:gd name="T4" fmla="*/ 444 w 29"/>
                  <a:gd name="T5" fmla="*/ 942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50">
                    <a:moveTo>
                      <a:pt x="29" y="50"/>
                    </a:moveTo>
                    <a:cubicBezTo>
                      <a:pt x="23" y="42"/>
                      <a:pt x="15" y="0"/>
                      <a:pt x="7" y="6"/>
                    </a:cubicBezTo>
                    <a:cubicBezTo>
                      <a:pt x="0" y="11"/>
                      <a:pt x="21" y="37"/>
                      <a:pt x="29" y="5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9" name="Freeform 308">
                <a:extLst>
                  <a:ext uri="{FF2B5EF4-FFF2-40B4-BE49-F238E27FC236}">
                    <a16:creationId xmlns:a16="http://schemas.microsoft.com/office/drawing/2014/main" id="{75B20DEB-917C-41A0-9636-D9721B7E3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755"/>
                <a:ext cx="112" cy="90"/>
              </a:xfrm>
              <a:custGeom>
                <a:avLst/>
                <a:gdLst>
                  <a:gd name="T0" fmla="*/ 694 w 45"/>
                  <a:gd name="T1" fmla="*/ 630 h 34"/>
                  <a:gd name="T2" fmla="*/ 105 w 45"/>
                  <a:gd name="T3" fmla="*/ 111 h 34"/>
                  <a:gd name="T4" fmla="*/ 694 w 45"/>
                  <a:gd name="T5" fmla="*/ 63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cubicBezTo>
                      <a:pt x="32" y="26"/>
                      <a:pt x="15" y="0"/>
                      <a:pt x="7" y="6"/>
                    </a:cubicBezTo>
                    <a:cubicBezTo>
                      <a:pt x="0" y="12"/>
                      <a:pt x="36" y="32"/>
                      <a:pt x="45" y="3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0" name="Freeform 309">
                <a:extLst>
                  <a:ext uri="{FF2B5EF4-FFF2-40B4-BE49-F238E27FC236}">
                    <a16:creationId xmlns:a16="http://schemas.microsoft.com/office/drawing/2014/main" id="{77A9DAC8-CA07-4EC1-BBD2-AC3E7D977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848"/>
                <a:ext cx="112" cy="61"/>
              </a:xfrm>
              <a:custGeom>
                <a:avLst/>
                <a:gdLst>
                  <a:gd name="T0" fmla="*/ 694 w 45"/>
                  <a:gd name="T1" fmla="*/ 430 h 23"/>
                  <a:gd name="T2" fmla="*/ 0 w 45"/>
                  <a:gd name="T3" fmla="*/ 77 h 23"/>
                  <a:gd name="T4" fmla="*/ 694 w 45"/>
                  <a:gd name="T5" fmla="*/ 43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3">
                    <a:moveTo>
                      <a:pt x="45" y="23"/>
                    </a:moveTo>
                    <a:cubicBezTo>
                      <a:pt x="35" y="23"/>
                      <a:pt x="11" y="0"/>
                      <a:pt x="0" y="4"/>
                    </a:cubicBezTo>
                    <a:cubicBezTo>
                      <a:pt x="8" y="14"/>
                      <a:pt x="34" y="23"/>
                      <a:pt x="45" y="2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1" name="Freeform 310">
                <a:extLst>
                  <a:ext uri="{FF2B5EF4-FFF2-40B4-BE49-F238E27FC236}">
                    <a16:creationId xmlns:a16="http://schemas.microsoft.com/office/drawing/2014/main" id="{70977773-9A5E-4FFB-ABA6-17D6E534E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448"/>
                <a:ext cx="122" cy="69"/>
              </a:xfrm>
              <a:custGeom>
                <a:avLst/>
                <a:gdLst>
                  <a:gd name="T0" fmla="*/ 757 w 49"/>
                  <a:gd name="T1" fmla="*/ 486 h 26"/>
                  <a:gd name="T2" fmla="*/ 75 w 49"/>
                  <a:gd name="T3" fmla="*/ 149 h 26"/>
                  <a:gd name="T4" fmla="*/ 744 w 49"/>
                  <a:gd name="T5" fmla="*/ 48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26">
                    <a:moveTo>
                      <a:pt x="49" y="26"/>
                    </a:moveTo>
                    <a:cubicBezTo>
                      <a:pt x="35" y="22"/>
                      <a:pt x="11" y="0"/>
                      <a:pt x="5" y="8"/>
                    </a:cubicBezTo>
                    <a:cubicBezTo>
                      <a:pt x="0" y="15"/>
                      <a:pt x="39" y="26"/>
                      <a:pt x="48" y="2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2" name="Freeform 311">
                <a:extLst>
                  <a:ext uri="{FF2B5EF4-FFF2-40B4-BE49-F238E27FC236}">
                    <a16:creationId xmlns:a16="http://schemas.microsoft.com/office/drawing/2014/main" id="{4EB16563-5E7F-47E5-974F-1248D5C7A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504"/>
                <a:ext cx="145" cy="75"/>
              </a:xfrm>
              <a:custGeom>
                <a:avLst/>
                <a:gdLst>
                  <a:gd name="T0" fmla="*/ 908 w 58"/>
                  <a:gd name="T1" fmla="*/ 504 h 28"/>
                  <a:gd name="T2" fmla="*/ 20 w 58"/>
                  <a:gd name="T3" fmla="*/ 273 h 28"/>
                  <a:gd name="T4" fmla="*/ 908 w 58"/>
                  <a:gd name="T5" fmla="*/ 504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8">
                    <a:moveTo>
                      <a:pt x="58" y="26"/>
                    </a:moveTo>
                    <a:cubicBezTo>
                      <a:pt x="48" y="27"/>
                      <a:pt x="1" y="0"/>
                      <a:pt x="1" y="14"/>
                    </a:cubicBezTo>
                    <a:cubicBezTo>
                      <a:pt x="0" y="28"/>
                      <a:pt x="47" y="28"/>
                      <a:pt x="58" y="2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3" name="Freeform 312">
                <a:extLst>
                  <a:ext uri="{FF2B5EF4-FFF2-40B4-BE49-F238E27FC236}">
                    <a16:creationId xmlns:a16="http://schemas.microsoft.com/office/drawing/2014/main" id="{E40059D8-CFDB-473B-ADF7-5203066D0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717"/>
                <a:ext cx="20" cy="35"/>
              </a:xfrm>
              <a:custGeom>
                <a:avLst/>
                <a:gdLst>
                  <a:gd name="T0" fmla="*/ 125 w 8"/>
                  <a:gd name="T1" fmla="*/ 253 h 13"/>
                  <a:gd name="T2" fmla="*/ 50 w 8"/>
                  <a:gd name="T3" fmla="*/ 59 h 13"/>
                  <a:gd name="T4" fmla="*/ 125 w 8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8" y="13"/>
                    </a:moveTo>
                    <a:cubicBezTo>
                      <a:pt x="2" y="10"/>
                      <a:pt x="0" y="5"/>
                      <a:pt x="3" y="3"/>
                    </a:cubicBezTo>
                    <a:cubicBezTo>
                      <a:pt x="6" y="0"/>
                      <a:pt x="6" y="8"/>
                      <a:pt x="8" y="1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4" name="Freeform 313">
                <a:extLst>
                  <a:ext uri="{FF2B5EF4-FFF2-40B4-BE49-F238E27FC236}">
                    <a16:creationId xmlns:a16="http://schemas.microsoft.com/office/drawing/2014/main" id="{68FBC4D2-71FE-41EA-8EF2-18900F626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2637"/>
                <a:ext cx="28" cy="43"/>
              </a:xfrm>
              <a:custGeom>
                <a:avLst/>
                <a:gdLst>
                  <a:gd name="T0" fmla="*/ 97 w 11"/>
                  <a:gd name="T1" fmla="*/ 59 h 16"/>
                  <a:gd name="T2" fmla="*/ 117 w 11"/>
                  <a:gd name="T3" fmla="*/ 253 h 16"/>
                  <a:gd name="T4" fmla="*/ 97 w 11"/>
                  <a:gd name="T5" fmla="*/ 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6" y="3"/>
                    </a:moveTo>
                    <a:cubicBezTo>
                      <a:pt x="0" y="6"/>
                      <a:pt x="4" y="10"/>
                      <a:pt x="7" y="13"/>
                    </a:cubicBezTo>
                    <a:cubicBezTo>
                      <a:pt x="11" y="16"/>
                      <a:pt x="11" y="0"/>
                      <a:pt x="6" y="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5" name="Freeform 314">
                <a:extLst>
                  <a:ext uri="{FF2B5EF4-FFF2-40B4-BE49-F238E27FC236}">
                    <a16:creationId xmlns:a16="http://schemas.microsoft.com/office/drawing/2014/main" id="{C7CA8BAF-AA09-4BB1-84F6-80E4580C8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803"/>
                <a:ext cx="35" cy="24"/>
              </a:xfrm>
              <a:custGeom>
                <a:avLst/>
                <a:gdLst>
                  <a:gd name="T0" fmla="*/ 220 w 14"/>
                  <a:gd name="T1" fmla="*/ 93 h 9"/>
                  <a:gd name="T2" fmla="*/ 20 w 14"/>
                  <a:gd name="T3" fmla="*/ 93 h 9"/>
                  <a:gd name="T4" fmla="*/ 220 w 14"/>
                  <a:gd name="T5" fmla="*/ 9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8" y="2"/>
                      <a:pt x="2" y="0"/>
                      <a:pt x="1" y="5"/>
                    </a:cubicBezTo>
                    <a:cubicBezTo>
                      <a:pt x="0" y="9"/>
                      <a:pt x="10" y="6"/>
                      <a:pt x="14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6" name="Freeform 315">
                <a:extLst>
                  <a:ext uri="{FF2B5EF4-FFF2-40B4-BE49-F238E27FC236}">
                    <a16:creationId xmlns:a16="http://schemas.microsoft.com/office/drawing/2014/main" id="{25B195AD-EAFE-4102-A99A-0952E0EE5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" y="2856"/>
                <a:ext cx="40" cy="27"/>
              </a:xfrm>
              <a:custGeom>
                <a:avLst/>
                <a:gdLst>
                  <a:gd name="T0" fmla="*/ 20 w 16"/>
                  <a:gd name="T1" fmla="*/ 103 h 10"/>
                  <a:gd name="T2" fmla="*/ 250 w 16"/>
                  <a:gd name="T3" fmla="*/ 159 h 10"/>
                  <a:gd name="T4" fmla="*/ 20 w 16"/>
                  <a:gd name="T5" fmla="*/ 10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" y="5"/>
                    </a:moveTo>
                    <a:cubicBezTo>
                      <a:pt x="2" y="2"/>
                      <a:pt x="7" y="0"/>
                      <a:pt x="16" y="8"/>
                    </a:cubicBezTo>
                    <a:cubicBezTo>
                      <a:pt x="10" y="10"/>
                      <a:pt x="0" y="9"/>
                      <a:pt x="1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7" name="Freeform 316">
                <a:extLst>
                  <a:ext uri="{FF2B5EF4-FFF2-40B4-BE49-F238E27FC236}">
                    <a16:creationId xmlns:a16="http://schemas.microsoft.com/office/drawing/2014/main" id="{1BCA0731-1526-4584-AA30-53C70345E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659"/>
                <a:ext cx="27" cy="26"/>
              </a:xfrm>
              <a:custGeom>
                <a:avLst/>
                <a:gdLst>
                  <a:gd name="T0" fmla="*/ 162 w 11"/>
                  <a:gd name="T1" fmla="*/ 156 h 10"/>
                  <a:gd name="T2" fmla="*/ 12 w 11"/>
                  <a:gd name="T3" fmla="*/ 68 h 10"/>
                  <a:gd name="T4" fmla="*/ 162 w 11"/>
                  <a:gd name="T5" fmla="*/ 1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9"/>
                    </a:moveTo>
                    <a:cubicBezTo>
                      <a:pt x="5" y="10"/>
                      <a:pt x="0" y="7"/>
                      <a:pt x="1" y="4"/>
                    </a:cubicBezTo>
                    <a:cubicBezTo>
                      <a:pt x="2" y="0"/>
                      <a:pt x="6" y="6"/>
                      <a:pt x="11" y="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8" name="Freeform 317">
                <a:extLst>
                  <a:ext uri="{FF2B5EF4-FFF2-40B4-BE49-F238E27FC236}">
                    <a16:creationId xmlns:a16="http://schemas.microsoft.com/office/drawing/2014/main" id="{EF659733-A6DC-42B9-83D6-76F56F792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416"/>
                <a:ext cx="35" cy="24"/>
              </a:xfrm>
              <a:custGeom>
                <a:avLst/>
                <a:gdLst>
                  <a:gd name="T0" fmla="*/ 220 w 14"/>
                  <a:gd name="T1" fmla="*/ 93 h 9"/>
                  <a:gd name="T2" fmla="*/ 20 w 14"/>
                  <a:gd name="T3" fmla="*/ 77 h 9"/>
                  <a:gd name="T4" fmla="*/ 220 w 14"/>
                  <a:gd name="T5" fmla="*/ 9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cubicBezTo>
                      <a:pt x="8" y="1"/>
                      <a:pt x="2" y="0"/>
                      <a:pt x="1" y="4"/>
                    </a:cubicBezTo>
                    <a:cubicBezTo>
                      <a:pt x="0" y="9"/>
                      <a:pt x="10" y="5"/>
                      <a:pt x="14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9" name="Freeform 318">
                <a:extLst>
                  <a:ext uri="{FF2B5EF4-FFF2-40B4-BE49-F238E27FC236}">
                    <a16:creationId xmlns:a16="http://schemas.microsoft.com/office/drawing/2014/main" id="{545BA940-DB34-4730-8FC1-203D95D9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469"/>
                <a:ext cx="40" cy="27"/>
              </a:xfrm>
              <a:custGeom>
                <a:avLst/>
                <a:gdLst>
                  <a:gd name="T0" fmla="*/ 20 w 16"/>
                  <a:gd name="T1" fmla="*/ 103 h 10"/>
                  <a:gd name="T2" fmla="*/ 250 w 16"/>
                  <a:gd name="T3" fmla="*/ 159 h 10"/>
                  <a:gd name="T4" fmla="*/ 20 w 16"/>
                  <a:gd name="T5" fmla="*/ 10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" y="5"/>
                    </a:moveTo>
                    <a:cubicBezTo>
                      <a:pt x="2" y="1"/>
                      <a:pt x="7" y="0"/>
                      <a:pt x="16" y="8"/>
                    </a:cubicBezTo>
                    <a:cubicBezTo>
                      <a:pt x="10" y="10"/>
                      <a:pt x="0" y="9"/>
                      <a:pt x="1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0" name="Freeform 319">
                <a:extLst>
                  <a:ext uri="{FF2B5EF4-FFF2-40B4-BE49-F238E27FC236}">
                    <a16:creationId xmlns:a16="http://schemas.microsoft.com/office/drawing/2014/main" id="{0EF7CA4A-DEF5-4C20-B879-C367F2AFD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840"/>
                <a:ext cx="40" cy="64"/>
              </a:xfrm>
              <a:custGeom>
                <a:avLst/>
                <a:gdLst>
                  <a:gd name="T0" fmla="*/ 250 w 16"/>
                  <a:gd name="T1" fmla="*/ 456 h 24"/>
                  <a:gd name="T2" fmla="*/ 63 w 16"/>
                  <a:gd name="T3" fmla="*/ 35 h 24"/>
                  <a:gd name="T4" fmla="*/ 250 w 16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16" y="24"/>
                    </a:moveTo>
                    <a:cubicBezTo>
                      <a:pt x="8" y="18"/>
                      <a:pt x="0" y="4"/>
                      <a:pt x="4" y="2"/>
                    </a:cubicBezTo>
                    <a:cubicBezTo>
                      <a:pt x="7" y="0"/>
                      <a:pt x="13" y="17"/>
                      <a:pt x="16" y="2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1" name="Freeform 320">
                <a:extLst>
                  <a:ext uri="{FF2B5EF4-FFF2-40B4-BE49-F238E27FC236}">
                    <a16:creationId xmlns:a16="http://schemas.microsoft.com/office/drawing/2014/main" id="{C8C4F2F4-54F6-4B7F-931C-D7299811E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2944"/>
                <a:ext cx="25" cy="21"/>
              </a:xfrm>
              <a:custGeom>
                <a:avLst/>
                <a:gdLst>
                  <a:gd name="T0" fmla="*/ 20 w 10"/>
                  <a:gd name="T1" fmla="*/ 34 h 8"/>
                  <a:gd name="T2" fmla="*/ 158 w 10"/>
                  <a:gd name="T3" fmla="*/ 144 h 8"/>
                  <a:gd name="T4" fmla="*/ 20 w 10"/>
                  <a:gd name="T5" fmla="*/ 3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1" y="2"/>
                    </a:moveTo>
                    <a:cubicBezTo>
                      <a:pt x="0" y="6"/>
                      <a:pt x="6" y="6"/>
                      <a:pt x="10" y="8"/>
                    </a:cubicBezTo>
                    <a:cubicBezTo>
                      <a:pt x="6" y="3"/>
                      <a:pt x="3" y="0"/>
                      <a:pt x="1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2" name="Freeform 321">
                <a:extLst>
                  <a:ext uri="{FF2B5EF4-FFF2-40B4-BE49-F238E27FC236}">
                    <a16:creationId xmlns:a16="http://schemas.microsoft.com/office/drawing/2014/main" id="{D71C05D7-F05B-4843-826A-24C700AC6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771"/>
                <a:ext cx="20" cy="26"/>
              </a:xfrm>
              <a:custGeom>
                <a:avLst/>
                <a:gdLst>
                  <a:gd name="T0" fmla="*/ 125 w 8"/>
                  <a:gd name="T1" fmla="*/ 177 h 10"/>
                  <a:gd name="T2" fmla="*/ 33 w 8"/>
                  <a:gd name="T3" fmla="*/ 21 h 10"/>
                  <a:gd name="T4" fmla="*/ 125 w 8"/>
                  <a:gd name="T5" fmla="*/ 17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cubicBezTo>
                      <a:pt x="2" y="9"/>
                      <a:pt x="0" y="2"/>
                      <a:pt x="2" y="1"/>
                    </a:cubicBezTo>
                    <a:cubicBezTo>
                      <a:pt x="4" y="0"/>
                      <a:pt x="5" y="5"/>
                      <a:pt x="8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3" name="Freeform 322">
                <a:extLst>
                  <a:ext uri="{FF2B5EF4-FFF2-40B4-BE49-F238E27FC236}">
                    <a16:creationId xmlns:a16="http://schemas.microsoft.com/office/drawing/2014/main" id="{225BA8D2-2BC6-4BE5-8634-B16BE77AF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704"/>
                <a:ext cx="25" cy="53"/>
              </a:xfrm>
              <a:custGeom>
                <a:avLst/>
                <a:gdLst>
                  <a:gd name="T0" fmla="*/ 95 w 10"/>
                  <a:gd name="T1" fmla="*/ 21 h 20"/>
                  <a:gd name="T2" fmla="*/ 95 w 10"/>
                  <a:gd name="T3" fmla="*/ 260 h 20"/>
                  <a:gd name="T4" fmla="*/ 95 w 10"/>
                  <a:gd name="T5" fmla="*/ 2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0">
                    <a:moveTo>
                      <a:pt x="6" y="1"/>
                    </a:moveTo>
                    <a:cubicBezTo>
                      <a:pt x="0" y="3"/>
                      <a:pt x="4" y="7"/>
                      <a:pt x="6" y="14"/>
                    </a:cubicBezTo>
                    <a:cubicBezTo>
                      <a:pt x="9" y="20"/>
                      <a:pt x="10" y="0"/>
                      <a:pt x="6" y="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4" name="Freeform 323">
                <a:extLst>
                  <a:ext uri="{FF2B5EF4-FFF2-40B4-BE49-F238E27FC236}">
                    <a16:creationId xmlns:a16="http://schemas.microsoft.com/office/drawing/2014/main" id="{F503BCBA-E1B7-4209-BD5C-A1B05D64D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859"/>
                <a:ext cx="107" cy="152"/>
              </a:xfrm>
              <a:custGeom>
                <a:avLst/>
                <a:gdLst>
                  <a:gd name="T0" fmla="*/ 154 w 43"/>
                  <a:gd name="T1" fmla="*/ 77 h 57"/>
                  <a:gd name="T2" fmla="*/ 0 w 43"/>
                  <a:gd name="T3" fmla="*/ 397 h 57"/>
                  <a:gd name="T4" fmla="*/ 0 w 43"/>
                  <a:gd name="T5" fmla="*/ 419 h 57"/>
                  <a:gd name="T6" fmla="*/ 105 w 43"/>
                  <a:gd name="T7" fmla="*/ 363 h 57"/>
                  <a:gd name="T8" fmla="*/ 403 w 43"/>
                  <a:gd name="T9" fmla="*/ 1080 h 57"/>
                  <a:gd name="T10" fmla="*/ 662 w 43"/>
                  <a:gd name="T11" fmla="*/ 205 h 57"/>
                  <a:gd name="T12" fmla="*/ 662 w 43"/>
                  <a:gd name="T13" fmla="*/ 0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10" y="4"/>
                    </a:moveTo>
                    <a:cubicBezTo>
                      <a:pt x="8" y="9"/>
                      <a:pt x="5" y="14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1"/>
                      <a:pt x="3" y="19"/>
                      <a:pt x="7" y="19"/>
                    </a:cubicBezTo>
                    <a:cubicBezTo>
                      <a:pt x="28" y="19"/>
                      <a:pt x="30" y="40"/>
                      <a:pt x="26" y="57"/>
                    </a:cubicBezTo>
                    <a:cubicBezTo>
                      <a:pt x="32" y="47"/>
                      <a:pt x="41" y="28"/>
                      <a:pt x="43" y="11"/>
                    </a:cubicBezTo>
                    <a:cubicBezTo>
                      <a:pt x="43" y="7"/>
                      <a:pt x="43" y="3"/>
                      <a:pt x="4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5" name="Freeform 324">
                <a:extLst>
                  <a:ext uri="{FF2B5EF4-FFF2-40B4-BE49-F238E27FC236}">
                    <a16:creationId xmlns:a16="http://schemas.microsoft.com/office/drawing/2014/main" id="{ED888C28-817B-4907-B185-0DE329502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285"/>
                <a:ext cx="603" cy="587"/>
              </a:xfrm>
              <a:custGeom>
                <a:avLst/>
                <a:gdLst>
                  <a:gd name="T0" fmla="*/ 3213 w 241"/>
                  <a:gd name="T1" fmla="*/ 4066 h 220"/>
                  <a:gd name="T2" fmla="*/ 3776 w 241"/>
                  <a:gd name="T3" fmla="*/ 1745 h 220"/>
                  <a:gd name="T4" fmla="*/ 3600 w 241"/>
                  <a:gd name="T5" fmla="*/ 1558 h 220"/>
                  <a:gd name="T6" fmla="*/ 2472 w 241"/>
                  <a:gd name="T7" fmla="*/ 683 h 220"/>
                  <a:gd name="T8" fmla="*/ 833 w 241"/>
                  <a:gd name="T9" fmla="*/ 56 h 220"/>
                  <a:gd name="T10" fmla="*/ 833 w 241"/>
                  <a:gd name="T11" fmla="*/ 35 h 220"/>
                  <a:gd name="T12" fmla="*/ 833 w 241"/>
                  <a:gd name="T13" fmla="*/ 56 h 220"/>
                  <a:gd name="T14" fmla="*/ 0 w 241"/>
                  <a:gd name="T15" fmla="*/ 1596 h 220"/>
                  <a:gd name="T16" fmla="*/ 938 w 241"/>
                  <a:gd name="T17" fmla="*/ 1900 h 220"/>
                  <a:gd name="T18" fmla="*/ 1754 w 241"/>
                  <a:gd name="T19" fmla="*/ 2927 h 220"/>
                  <a:gd name="T20" fmla="*/ 2692 w 241"/>
                  <a:gd name="T21" fmla="*/ 4178 h 2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220">
                    <a:moveTo>
                      <a:pt x="205" y="214"/>
                    </a:moveTo>
                    <a:cubicBezTo>
                      <a:pt x="205" y="214"/>
                      <a:pt x="235" y="149"/>
                      <a:pt x="241" y="92"/>
                    </a:cubicBezTo>
                    <a:cubicBezTo>
                      <a:pt x="237" y="89"/>
                      <a:pt x="233" y="86"/>
                      <a:pt x="230" y="82"/>
                    </a:cubicBezTo>
                    <a:cubicBezTo>
                      <a:pt x="220" y="72"/>
                      <a:pt x="182" y="40"/>
                      <a:pt x="158" y="36"/>
                    </a:cubicBezTo>
                    <a:cubicBezTo>
                      <a:pt x="130" y="31"/>
                      <a:pt x="59" y="11"/>
                      <a:pt x="53" y="3"/>
                    </a:cubicBezTo>
                    <a:cubicBezTo>
                      <a:pt x="53" y="3"/>
                      <a:pt x="53" y="4"/>
                      <a:pt x="53" y="2"/>
                    </a:cubicBezTo>
                    <a:cubicBezTo>
                      <a:pt x="52" y="0"/>
                      <a:pt x="52" y="2"/>
                      <a:pt x="53" y="3"/>
                    </a:cubicBezTo>
                    <a:cubicBezTo>
                      <a:pt x="62" y="38"/>
                      <a:pt x="29" y="73"/>
                      <a:pt x="0" y="84"/>
                    </a:cubicBezTo>
                    <a:cubicBezTo>
                      <a:pt x="15" y="86"/>
                      <a:pt x="32" y="89"/>
                      <a:pt x="60" y="100"/>
                    </a:cubicBezTo>
                    <a:cubicBezTo>
                      <a:pt x="80" y="108"/>
                      <a:pt x="94" y="140"/>
                      <a:pt x="112" y="154"/>
                    </a:cubicBezTo>
                    <a:cubicBezTo>
                      <a:pt x="139" y="175"/>
                      <a:pt x="176" y="185"/>
                      <a:pt x="172" y="22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6" name="Freeform 325">
                <a:extLst>
                  <a:ext uri="{FF2B5EF4-FFF2-40B4-BE49-F238E27FC236}">
                    <a16:creationId xmlns:a16="http://schemas.microsoft.com/office/drawing/2014/main" id="{03995DF4-1612-4DF5-8095-F75130D1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688"/>
                <a:ext cx="142" cy="253"/>
              </a:xfrm>
              <a:custGeom>
                <a:avLst/>
                <a:gdLst>
                  <a:gd name="T0" fmla="*/ 775 w 57"/>
                  <a:gd name="T1" fmla="*/ 1795 h 95"/>
                  <a:gd name="T2" fmla="*/ 0 w 57"/>
                  <a:gd name="T3" fmla="*/ 1433 h 95"/>
                  <a:gd name="T4" fmla="*/ 12 w 57"/>
                  <a:gd name="T5" fmla="*/ 1419 h 95"/>
                  <a:gd name="T6" fmla="*/ 12 w 57"/>
                  <a:gd name="T7" fmla="*/ 1190 h 95"/>
                  <a:gd name="T8" fmla="*/ 30 w 57"/>
                  <a:gd name="T9" fmla="*/ 1190 h 95"/>
                  <a:gd name="T10" fmla="*/ 384 w 57"/>
                  <a:gd name="T11" fmla="*/ 0 h 95"/>
                  <a:gd name="T12" fmla="*/ 837 w 57"/>
                  <a:gd name="T13" fmla="*/ 1305 h 95"/>
                  <a:gd name="T14" fmla="*/ 882 w 57"/>
                  <a:gd name="T15" fmla="*/ 1419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95">
                    <a:moveTo>
                      <a:pt x="50" y="95"/>
                    </a:moveTo>
                    <a:cubicBezTo>
                      <a:pt x="50" y="95"/>
                      <a:pt x="17" y="76"/>
                      <a:pt x="0" y="76"/>
                    </a:cubicBezTo>
                    <a:cubicBezTo>
                      <a:pt x="0" y="75"/>
                      <a:pt x="0" y="75"/>
                      <a:pt x="1" y="75"/>
                    </a:cubicBezTo>
                    <a:cubicBezTo>
                      <a:pt x="1" y="70"/>
                      <a:pt x="1" y="66"/>
                      <a:pt x="1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15" y="35"/>
                      <a:pt x="25" y="0"/>
                    </a:cubicBezTo>
                    <a:cubicBezTo>
                      <a:pt x="33" y="36"/>
                      <a:pt x="49" y="61"/>
                      <a:pt x="54" y="69"/>
                    </a:cubicBezTo>
                    <a:cubicBezTo>
                      <a:pt x="55" y="71"/>
                      <a:pt x="57" y="75"/>
                      <a:pt x="57" y="7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7" name="Freeform 326">
                <a:extLst>
                  <a:ext uri="{FF2B5EF4-FFF2-40B4-BE49-F238E27FC236}">
                    <a16:creationId xmlns:a16="http://schemas.microsoft.com/office/drawing/2014/main" id="{074D1863-3FE8-4C98-8D10-894A36167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3064"/>
                <a:ext cx="93" cy="101"/>
              </a:xfrm>
              <a:custGeom>
                <a:avLst/>
                <a:gdLst>
                  <a:gd name="T0" fmla="*/ 588 w 37"/>
                  <a:gd name="T1" fmla="*/ 678 h 38"/>
                  <a:gd name="T2" fmla="*/ 63 w 37"/>
                  <a:gd name="T3" fmla="*/ 114 h 38"/>
                  <a:gd name="T4" fmla="*/ 347 w 37"/>
                  <a:gd name="T5" fmla="*/ 678 h 38"/>
                  <a:gd name="T6" fmla="*/ 588 w 37"/>
                  <a:gd name="T7" fmla="*/ 67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8">
                    <a:moveTo>
                      <a:pt x="37" y="36"/>
                    </a:moveTo>
                    <a:cubicBezTo>
                      <a:pt x="29" y="22"/>
                      <a:pt x="14" y="0"/>
                      <a:pt x="4" y="6"/>
                    </a:cubicBezTo>
                    <a:cubicBezTo>
                      <a:pt x="0" y="12"/>
                      <a:pt x="20" y="27"/>
                      <a:pt x="22" y="36"/>
                    </a:cubicBezTo>
                    <a:cubicBezTo>
                      <a:pt x="27" y="37"/>
                      <a:pt x="33" y="38"/>
                      <a:pt x="37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8" name="Freeform 327">
                <a:extLst>
                  <a:ext uri="{FF2B5EF4-FFF2-40B4-BE49-F238E27FC236}">
                    <a16:creationId xmlns:a16="http://schemas.microsoft.com/office/drawing/2014/main" id="{A6A1DD93-79CF-4C5F-8097-F6E2E986E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2605"/>
                <a:ext cx="212" cy="219"/>
              </a:xfrm>
              <a:custGeom>
                <a:avLst/>
                <a:gdLst>
                  <a:gd name="T0" fmla="*/ 62 w 85"/>
                  <a:gd name="T1" fmla="*/ 1127 h 82"/>
                  <a:gd name="T2" fmla="*/ 499 w 85"/>
                  <a:gd name="T3" fmla="*/ 1391 h 82"/>
                  <a:gd name="T4" fmla="*/ 915 w 85"/>
                  <a:gd name="T5" fmla="*/ 1528 h 82"/>
                  <a:gd name="T6" fmla="*/ 621 w 85"/>
                  <a:gd name="T7" fmla="*/ 1183 h 82"/>
                  <a:gd name="T8" fmla="*/ 1287 w 85"/>
                  <a:gd name="T9" fmla="*/ 1562 h 82"/>
                  <a:gd name="T10" fmla="*/ 1319 w 85"/>
                  <a:gd name="T11" fmla="*/ 1528 h 82"/>
                  <a:gd name="T12" fmla="*/ 853 w 85"/>
                  <a:gd name="T13" fmla="*/ 913 h 82"/>
                  <a:gd name="T14" fmla="*/ 0 w 85"/>
                  <a:gd name="T15" fmla="*/ 0 h 82"/>
                  <a:gd name="T16" fmla="*/ 62 w 85"/>
                  <a:gd name="T17" fmla="*/ 1127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2">
                    <a:moveTo>
                      <a:pt x="4" y="59"/>
                    </a:moveTo>
                    <a:cubicBezTo>
                      <a:pt x="16" y="68"/>
                      <a:pt x="28" y="72"/>
                      <a:pt x="32" y="73"/>
                    </a:cubicBezTo>
                    <a:cubicBezTo>
                      <a:pt x="40" y="74"/>
                      <a:pt x="50" y="77"/>
                      <a:pt x="59" y="80"/>
                    </a:cubicBezTo>
                    <a:cubicBezTo>
                      <a:pt x="51" y="71"/>
                      <a:pt x="37" y="63"/>
                      <a:pt x="40" y="62"/>
                    </a:cubicBezTo>
                    <a:cubicBezTo>
                      <a:pt x="43" y="61"/>
                      <a:pt x="68" y="81"/>
                      <a:pt x="83" y="82"/>
                    </a:cubicBezTo>
                    <a:cubicBezTo>
                      <a:pt x="84" y="81"/>
                      <a:pt x="84" y="81"/>
                      <a:pt x="85" y="80"/>
                    </a:cubicBezTo>
                    <a:cubicBezTo>
                      <a:pt x="76" y="69"/>
                      <a:pt x="68" y="58"/>
                      <a:pt x="55" y="48"/>
                    </a:cubicBezTo>
                    <a:cubicBezTo>
                      <a:pt x="43" y="39"/>
                      <a:pt x="23" y="23"/>
                      <a:pt x="0" y="0"/>
                    </a:cubicBezTo>
                    <a:cubicBezTo>
                      <a:pt x="5" y="10"/>
                      <a:pt x="6" y="35"/>
                      <a:pt x="4" y="5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950" name="Freeform 329">
              <a:extLst>
                <a:ext uri="{FF2B5EF4-FFF2-40B4-BE49-F238E27FC236}">
                  <a16:creationId xmlns:a16="http://schemas.microsoft.com/office/drawing/2014/main" id="{A68D36BE-38EE-4A9E-8624-9A84AB4C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829"/>
              <a:ext cx="83" cy="83"/>
            </a:xfrm>
            <a:custGeom>
              <a:avLst/>
              <a:gdLst>
                <a:gd name="T0" fmla="*/ 0 w 33"/>
                <a:gd name="T1" fmla="*/ 0 h 31"/>
                <a:gd name="T2" fmla="*/ 443 w 33"/>
                <a:gd name="T3" fmla="*/ 573 h 31"/>
                <a:gd name="T4" fmla="*/ 443 w 33"/>
                <a:gd name="T5" fmla="*/ 594 h 31"/>
                <a:gd name="T6" fmla="*/ 506 w 33"/>
                <a:gd name="T7" fmla="*/ 594 h 31"/>
                <a:gd name="T8" fmla="*/ 526 w 33"/>
                <a:gd name="T9" fmla="*/ 329 h 31"/>
                <a:gd name="T10" fmla="*/ 0 w 33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1">
                  <a:moveTo>
                    <a:pt x="0" y="0"/>
                  </a:moveTo>
                  <a:cubicBezTo>
                    <a:pt x="1" y="5"/>
                    <a:pt x="8" y="29"/>
                    <a:pt x="28" y="30"/>
                  </a:cubicBezTo>
                  <a:cubicBezTo>
                    <a:pt x="28" y="30"/>
                    <a:pt x="28" y="30"/>
                    <a:pt x="28" y="31"/>
                  </a:cubicBezTo>
                  <a:cubicBezTo>
                    <a:pt x="29" y="31"/>
                    <a:pt x="31" y="31"/>
                    <a:pt x="32" y="31"/>
                  </a:cubicBezTo>
                  <a:cubicBezTo>
                    <a:pt x="32" y="26"/>
                    <a:pt x="32" y="21"/>
                    <a:pt x="33" y="17"/>
                  </a:cubicBezTo>
                  <a:cubicBezTo>
                    <a:pt x="23" y="11"/>
                    <a:pt x="8" y="6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1" name="Freeform 330">
              <a:extLst>
                <a:ext uri="{FF2B5EF4-FFF2-40B4-BE49-F238E27FC236}">
                  <a16:creationId xmlns:a16="http://schemas.microsoft.com/office/drawing/2014/main" id="{9C07F2F4-5046-4515-8AB3-67E39F81C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699"/>
              <a:ext cx="120" cy="88"/>
            </a:xfrm>
            <a:custGeom>
              <a:avLst/>
              <a:gdLst>
                <a:gd name="T0" fmla="*/ 750 w 48"/>
                <a:gd name="T1" fmla="*/ 627 h 33"/>
                <a:gd name="T2" fmla="*/ 500 w 48"/>
                <a:gd name="T3" fmla="*/ 341 h 33"/>
                <a:gd name="T4" fmla="*/ 0 w 48"/>
                <a:gd name="T5" fmla="*/ 77 h 33"/>
                <a:gd name="T6" fmla="*/ 738 w 48"/>
                <a:gd name="T7" fmla="*/ 605 h 33"/>
                <a:gd name="T8" fmla="*/ 750 w 48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3">
                  <a:moveTo>
                    <a:pt x="48" y="33"/>
                  </a:moveTo>
                  <a:cubicBezTo>
                    <a:pt x="43" y="28"/>
                    <a:pt x="38" y="23"/>
                    <a:pt x="32" y="18"/>
                  </a:cubicBezTo>
                  <a:cubicBezTo>
                    <a:pt x="17" y="9"/>
                    <a:pt x="0" y="0"/>
                    <a:pt x="0" y="4"/>
                  </a:cubicBezTo>
                  <a:cubicBezTo>
                    <a:pt x="0" y="8"/>
                    <a:pt x="37" y="23"/>
                    <a:pt x="47" y="32"/>
                  </a:cubicBezTo>
                  <a:cubicBezTo>
                    <a:pt x="47" y="33"/>
                    <a:pt x="47" y="33"/>
                    <a:pt x="48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331">
              <a:extLst>
                <a:ext uri="{FF2B5EF4-FFF2-40B4-BE49-F238E27FC236}">
                  <a16:creationId xmlns:a16="http://schemas.microsoft.com/office/drawing/2014/main" id="{95C31F27-0B01-4D50-B7DB-7CE08564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885"/>
              <a:ext cx="255" cy="200"/>
            </a:xfrm>
            <a:custGeom>
              <a:avLst/>
              <a:gdLst>
                <a:gd name="T0" fmla="*/ 1595 w 102"/>
                <a:gd name="T1" fmla="*/ 1173 h 75"/>
                <a:gd name="T2" fmla="*/ 1375 w 102"/>
                <a:gd name="T3" fmla="*/ 853 h 75"/>
                <a:gd name="T4" fmla="*/ 1020 w 102"/>
                <a:gd name="T5" fmla="*/ 605 h 75"/>
                <a:gd name="T6" fmla="*/ 988 w 102"/>
                <a:gd name="T7" fmla="*/ 589 h 75"/>
                <a:gd name="T8" fmla="*/ 125 w 102"/>
                <a:gd name="T9" fmla="*/ 0 h 75"/>
                <a:gd name="T10" fmla="*/ 0 w 102"/>
                <a:gd name="T11" fmla="*/ 205 h 75"/>
                <a:gd name="T12" fmla="*/ 458 w 102"/>
                <a:gd name="T13" fmla="*/ 968 h 75"/>
                <a:gd name="T14" fmla="*/ 458 w 102"/>
                <a:gd name="T15" fmla="*/ 968 h 75"/>
                <a:gd name="T16" fmla="*/ 1583 w 102"/>
                <a:gd name="T17" fmla="*/ 1195 h 75"/>
                <a:gd name="T18" fmla="*/ 1595 w 102"/>
                <a:gd name="T19" fmla="*/ 1173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75">
                  <a:moveTo>
                    <a:pt x="102" y="62"/>
                  </a:moveTo>
                  <a:cubicBezTo>
                    <a:pt x="100" y="55"/>
                    <a:pt x="94" y="49"/>
                    <a:pt x="88" y="45"/>
                  </a:cubicBezTo>
                  <a:cubicBezTo>
                    <a:pt x="83" y="42"/>
                    <a:pt x="73" y="37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53" y="26"/>
                    <a:pt x="27" y="12"/>
                    <a:pt x="8" y="0"/>
                  </a:cubicBezTo>
                  <a:cubicBezTo>
                    <a:pt x="6" y="5"/>
                    <a:pt x="3" y="8"/>
                    <a:pt x="0" y="11"/>
                  </a:cubicBezTo>
                  <a:cubicBezTo>
                    <a:pt x="9" y="26"/>
                    <a:pt x="24" y="45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48" y="56"/>
                    <a:pt x="85" y="75"/>
                    <a:pt x="101" y="63"/>
                  </a:cubicBezTo>
                  <a:cubicBezTo>
                    <a:pt x="101" y="63"/>
                    <a:pt x="102" y="62"/>
                    <a:pt x="102" y="6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332">
              <a:extLst>
                <a:ext uri="{FF2B5EF4-FFF2-40B4-BE49-F238E27FC236}">
                  <a16:creationId xmlns:a16="http://schemas.microsoft.com/office/drawing/2014/main" id="{90BD9EA3-1CB7-45E8-9799-D3567713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696"/>
              <a:ext cx="150" cy="160"/>
            </a:xfrm>
            <a:custGeom>
              <a:avLst/>
              <a:gdLst>
                <a:gd name="T0" fmla="*/ 0 w 60"/>
                <a:gd name="T1" fmla="*/ 0 h 60"/>
                <a:gd name="T2" fmla="*/ 938 w 60"/>
                <a:gd name="T3" fmla="*/ 1139 h 60"/>
                <a:gd name="T4" fmla="*/ 0 w 60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60">
                  <a:moveTo>
                    <a:pt x="0" y="0"/>
                  </a:moveTo>
                  <a:cubicBezTo>
                    <a:pt x="20" y="30"/>
                    <a:pt x="44" y="52"/>
                    <a:pt x="60" y="60"/>
                  </a:cubicBezTo>
                  <a:cubicBezTo>
                    <a:pt x="60" y="29"/>
                    <a:pt x="26" y="2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333">
              <a:extLst>
                <a:ext uri="{FF2B5EF4-FFF2-40B4-BE49-F238E27FC236}">
                  <a16:creationId xmlns:a16="http://schemas.microsoft.com/office/drawing/2014/main" id="{0F46B1F6-A79E-4904-BE68-8739090BE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885"/>
              <a:ext cx="243" cy="392"/>
            </a:xfrm>
            <a:custGeom>
              <a:avLst/>
              <a:gdLst>
                <a:gd name="T0" fmla="*/ 646 w 97"/>
                <a:gd name="T1" fmla="*/ 397 h 147"/>
                <a:gd name="T2" fmla="*/ 1085 w 97"/>
                <a:gd name="T3" fmla="*/ 1763 h 147"/>
                <a:gd name="T4" fmla="*/ 125 w 97"/>
                <a:gd name="T5" fmla="*/ 819 h 147"/>
                <a:gd name="T6" fmla="*/ 564 w 97"/>
                <a:gd name="T7" fmla="*/ 2312 h 147"/>
                <a:gd name="T8" fmla="*/ 238 w 97"/>
                <a:gd name="T9" fmla="*/ 1856 h 147"/>
                <a:gd name="T10" fmla="*/ 158 w 97"/>
                <a:gd name="T11" fmla="*/ 2675 h 147"/>
                <a:gd name="T12" fmla="*/ 188 w 97"/>
                <a:gd name="T13" fmla="*/ 2696 h 147"/>
                <a:gd name="T14" fmla="*/ 208 w 97"/>
                <a:gd name="T15" fmla="*/ 2696 h 147"/>
                <a:gd name="T16" fmla="*/ 238 w 97"/>
                <a:gd name="T17" fmla="*/ 2731 h 147"/>
                <a:gd name="T18" fmla="*/ 251 w 97"/>
                <a:gd name="T19" fmla="*/ 2731 h 147"/>
                <a:gd name="T20" fmla="*/ 301 w 97"/>
                <a:gd name="T21" fmla="*/ 2752 h 147"/>
                <a:gd name="T22" fmla="*/ 301 w 97"/>
                <a:gd name="T23" fmla="*/ 2752 h 147"/>
                <a:gd name="T24" fmla="*/ 346 w 97"/>
                <a:gd name="T25" fmla="*/ 2765 h 147"/>
                <a:gd name="T26" fmla="*/ 363 w 97"/>
                <a:gd name="T27" fmla="*/ 2765 h 147"/>
                <a:gd name="T28" fmla="*/ 408 w 97"/>
                <a:gd name="T29" fmla="*/ 2787 h 147"/>
                <a:gd name="T30" fmla="*/ 426 w 97"/>
                <a:gd name="T31" fmla="*/ 2787 h 147"/>
                <a:gd name="T32" fmla="*/ 471 w 97"/>
                <a:gd name="T33" fmla="*/ 2787 h 147"/>
                <a:gd name="T34" fmla="*/ 489 w 97"/>
                <a:gd name="T35" fmla="*/ 2787 h 147"/>
                <a:gd name="T36" fmla="*/ 551 w 97"/>
                <a:gd name="T37" fmla="*/ 2787 h 147"/>
                <a:gd name="T38" fmla="*/ 564 w 97"/>
                <a:gd name="T39" fmla="*/ 2787 h 147"/>
                <a:gd name="T40" fmla="*/ 646 w 97"/>
                <a:gd name="T41" fmla="*/ 2787 h 147"/>
                <a:gd name="T42" fmla="*/ 1380 w 97"/>
                <a:gd name="T43" fmla="*/ 1344 h 147"/>
                <a:gd name="T44" fmla="*/ 1506 w 97"/>
                <a:gd name="T45" fmla="*/ 661 h 147"/>
                <a:gd name="T46" fmla="*/ 1380 w 97"/>
                <a:gd name="T47" fmla="*/ 171 h 147"/>
                <a:gd name="T48" fmla="*/ 1368 w 97"/>
                <a:gd name="T49" fmla="*/ 21 h 147"/>
                <a:gd name="T50" fmla="*/ 1160 w 97"/>
                <a:gd name="T51" fmla="*/ 149 h 147"/>
                <a:gd name="T52" fmla="*/ 1243 w 97"/>
                <a:gd name="T53" fmla="*/ 627 h 147"/>
                <a:gd name="T54" fmla="*/ 742 w 97"/>
                <a:gd name="T55" fmla="*/ 21 h 14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7" h="147">
                  <a:moveTo>
                    <a:pt x="41" y="21"/>
                  </a:moveTo>
                  <a:cubicBezTo>
                    <a:pt x="53" y="45"/>
                    <a:pt x="76" y="77"/>
                    <a:pt x="69" y="93"/>
                  </a:cubicBezTo>
                  <a:cubicBezTo>
                    <a:pt x="59" y="117"/>
                    <a:pt x="16" y="26"/>
                    <a:pt x="8" y="43"/>
                  </a:cubicBezTo>
                  <a:cubicBezTo>
                    <a:pt x="0" y="61"/>
                    <a:pt x="49" y="99"/>
                    <a:pt x="36" y="122"/>
                  </a:cubicBezTo>
                  <a:cubicBezTo>
                    <a:pt x="23" y="145"/>
                    <a:pt x="21" y="93"/>
                    <a:pt x="15" y="98"/>
                  </a:cubicBezTo>
                  <a:cubicBezTo>
                    <a:pt x="8" y="103"/>
                    <a:pt x="21" y="129"/>
                    <a:pt x="10" y="141"/>
                  </a:cubicBezTo>
                  <a:cubicBezTo>
                    <a:pt x="10" y="141"/>
                    <a:pt x="11" y="142"/>
                    <a:pt x="12" y="142"/>
                  </a:cubicBezTo>
                  <a:cubicBezTo>
                    <a:pt x="12" y="142"/>
                    <a:pt x="13" y="142"/>
                    <a:pt x="13" y="142"/>
                  </a:cubicBezTo>
                  <a:cubicBezTo>
                    <a:pt x="14" y="143"/>
                    <a:pt x="14" y="143"/>
                    <a:pt x="15" y="144"/>
                  </a:cubicBezTo>
                  <a:cubicBezTo>
                    <a:pt x="15" y="144"/>
                    <a:pt x="16" y="144"/>
                    <a:pt x="16" y="144"/>
                  </a:cubicBezTo>
                  <a:cubicBezTo>
                    <a:pt x="17" y="144"/>
                    <a:pt x="18" y="145"/>
                    <a:pt x="19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20" y="145"/>
                    <a:pt x="21" y="146"/>
                    <a:pt x="22" y="146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4" y="146"/>
                    <a:pt x="25" y="147"/>
                    <a:pt x="26" y="147"/>
                  </a:cubicBezTo>
                  <a:cubicBezTo>
                    <a:pt x="26" y="147"/>
                    <a:pt x="26" y="147"/>
                    <a:pt x="27" y="147"/>
                  </a:cubicBezTo>
                  <a:cubicBezTo>
                    <a:pt x="28" y="147"/>
                    <a:pt x="29" y="147"/>
                    <a:pt x="30" y="147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4" y="147"/>
                    <a:pt x="35" y="147"/>
                  </a:cubicBezTo>
                  <a:cubicBezTo>
                    <a:pt x="35" y="147"/>
                    <a:pt x="36" y="147"/>
                    <a:pt x="36" y="147"/>
                  </a:cubicBezTo>
                  <a:cubicBezTo>
                    <a:pt x="37" y="147"/>
                    <a:pt x="39" y="147"/>
                    <a:pt x="41" y="147"/>
                  </a:cubicBezTo>
                  <a:cubicBezTo>
                    <a:pt x="83" y="143"/>
                    <a:pt x="86" y="107"/>
                    <a:pt x="88" y="71"/>
                  </a:cubicBezTo>
                  <a:cubicBezTo>
                    <a:pt x="89" y="59"/>
                    <a:pt x="96" y="46"/>
                    <a:pt x="96" y="35"/>
                  </a:cubicBezTo>
                  <a:cubicBezTo>
                    <a:pt x="97" y="22"/>
                    <a:pt x="90" y="20"/>
                    <a:pt x="88" y="9"/>
                  </a:cubicBezTo>
                  <a:cubicBezTo>
                    <a:pt x="87" y="6"/>
                    <a:pt x="87" y="4"/>
                    <a:pt x="87" y="1"/>
                  </a:cubicBezTo>
                  <a:cubicBezTo>
                    <a:pt x="80" y="0"/>
                    <a:pt x="76" y="1"/>
                    <a:pt x="74" y="8"/>
                  </a:cubicBezTo>
                  <a:cubicBezTo>
                    <a:pt x="72" y="17"/>
                    <a:pt x="88" y="23"/>
                    <a:pt x="79" y="33"/>
                  </a:cubicBezTo>
                  <a:cubicBezTo>
                    <a:pt x="73" y="40"/>
                    <a:pt x="58" y="15"/>
                    <a:pt x="47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334">
              <a:extLst>
                <a:ext uri="{FF2B5EF4-FFF2-40B4-BE49-F238E27FC236}">
                  <a16:creationId xmlns:a16="http://schemas.microsoft.com/office/drawing/2014/main" id="{BAA167F7-931D-49A0-B3E9-F4290AD91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656"/>
              <a:ext cx="173" cy="325"/>
            </a:xfrm>
            <a:custGeom>
              <a:avLst/>
              <a:gdLst>
                <a:gd name="T0" fmla="*/ 346 w 69"/>
                <a:gd name="T1" fmla="*/ 703 h 122"/>
                <a:gd name="T2" fmla="*/ 692 w 69"/>
                <a:gd name="T3" fmla="*/ 1172 h 122"/>
                <a:gd name="T4" fmla="*/ 176 w 69"/>
                <a:gd name="T5" fmla="*/ 908 h 122"/>
                <a:gd name="T6" fmla="*/ 659 w 69"/>
                <a:gd name="T7" fmla="*/ 1532 h 122"/>
                <a:gd name="T8" fmla="*/ 659 w 69"/>
                <a:gd name="T9" fmla="*/ 2102 h 122"/>
                <a:gd name="T10" fmla="*/ 868 w 69"/>
                <a:gd name="T11" fmla="*/ 2248 h 122"/>
                <a:gd name="T12" fmla="*/ 785 w 69"/>
                <a:gd name="T13" fmla="*/ 1774 h 122"/>
                <a:gd name="T14" fmla="*/ 993 w 69"/>
                <a:gd name="T15" fmla="*/ 1646 h 122"/>
                <a:gd name="T16" fmla="*/ 993 w 69"/>
                <a:gd name="T17" fmla="*/ 661 h 122"/>
                <a:gd name="T18" fmla="*/ 504 w 69"/>
                <a:gd name="T19" fmla="*/ 0 h 122"/>
                <a:gd name="T20" fmla="*/ 491 w 69"/>
                <a:gd name="T21" fmla="*/ 56 h 122"/>
                <a:gd name="T22" fmla="*/ 554 w 69"/>
                <a:gd name="T23" fmla="*/ 285 h 122"/>
                <a:gd name="T24" fmla="*/ 534 w 69"/>
                <a:gd name="T25" fmla="*/ 567 h 122"/>
                <a:gd name="T26" fmla="*/ 83 w 69"/>
                <a:gd name="T27" fmla="*/ 264 h 122"/>
                <a:gd name="T28" fmla="*/ 346 w 69"/>
                <a:gd name="T29" fmla="*/ 703 h 1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9" h="122">
                  <a:moveTo>
                    <a:pt x="22" y="37"/>
                  </a:moveTo>
                  <a:cubicBezTo>
                    <a:pt x="30" y="43"/>
                    <a:pt x="49" y="55"/>
                    <a:pt x="44" y="62"/>
                  </a:cubicBezTo>
                  <a:cubicBezTo>
                    <a:pt x="43" y="64"/>
                    <a:pt x="17" y="34"/>
                    <a:pt x="11" y="48"/>
                  </a:cubicBezTo>
                  <a:cubicBezTo>
                    <a:pt x="7" y="57"/>
                    <a:pt x="37" y="68"/>
                    <a:pt x="42" y="81"/>
                  </a:cubicBezTo>
                  <a:cubicBezTo>
                    <a:pt x="46" y="89"/>
                    <a:pt x="44" y="103"/>
                    <a:pt x="42" y="111"/>
                  </a:cubicBezTo>
                  <a:cubicBezTo>
                    <a:pt x="47" y="118"/>
                    <a:pt x="52" y="122"/>
                    <a:pt x="55" y="119"/>
                  </a:cubicBezTo>
                  <a:cubicBezTo>
                    <a:pt x="64" y="109"/>
                    <a:pt x="48" y="103"/>
                    <a:pt x="50" y="94"/>
                  </a:cubicBezTo>
                  <a:cubicBezTo>
                    <a:pt x="52" y="87"/>
                    <a:pt x="56" y="86"/>
                    <a:pt x="63" y="87"/>
                  </a:cubicBezTo>
                  <a:cubicBezTo>
                    <a:pt x="62" y="69"/>
                    <a:pt x="69" y="51"/>
                    <a:pt x="63" y="35"/>
                  </a:cubicBezTo>
                  <a:cubicBezTo>
                    <a:pt x="57" y="19"/>
                    <a:pt x="44" y="10"/>
                    <a:pt x="32" y="0"/>
                  </a:cubicBezTo>
                  <a:cubicBezTo>
                    <a:pt x="31" y="1"/>
                    <a:pt x="31" y="2"/>
                    <a:pt x="31" y="3"/>
                  </a:cubicBezTo>
                  <a:cubicBezTo>
                    <a:pt x="27" y="5"/>
                    <a:pt x="32" y="11"/>
                    <a:pt x="35" y="15"/>
                  </a:cubicBezTo>
                  <a:cubicBezTo>
                    <a:pt x="41" y="22"/>
                    <a:pt x="49" y="34"/>
                    <a:pt x="34" y="30"/>
                  </a:cubicBezTo>
                  <a:cubicBezTo>
                    <a:pt x="25" y="27"/>
                    <a:pt x="9" y="6"/>
                    <a:pt x="5" y="14"/>
                  </a:cubicBezTo>
                  <a:cubicBezTo>
                    <a:pt x="0" y="22"/>
                    <a:pt x="19" y="34"/>
                    <a:pt x="22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335">
              <a:extLst>
                <a:ext uri="{FF2B5EF4-FFF2-40B4-BE49-F238E27FC236}">
                  <a16:creationId xmlns:a16="http://schemas.microsoft.com/office/drawing/2014/main" id="{610B8264-E4E6-4414-B8A0-1CD201E07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3027"/>
              <a:ext cx="97" cy="154"/>
            </a:xfrm>
            <a:custGeom>
              <a:avLst/>
              <a:gdLst>
                <a:gd name="T0" fmla="*/ 0 w 39"/>
                <a:gd name="T1" fmla="*/ 0 h 58"/>
                <a:gd name="T2" fmla="*/ 599 w 39"/>
                <a:gd name="T3" fmla="*/ 108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8">
                  <a:moveTo>
                    <a:pt x="0" y="0"/>
                  </a:moveTo>
                  <a:cubicBezTo>
                    <a:pt x="10" y="10"/>
                    <a:pt x="36" y="46"/>
                    <a:pt x="39" y="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336">
              <a:extLst>
                <a:ext uri="{FF2B5EF4-FFF2-40B4-BE49-F238E27FC236}">
                  <a16:creationId xmlns:a16="http://schemas.microsoft.com/office/drawing/2014/main" id="{6273F765-5012-47D4-A8D0-C6E1A1D5A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931"/>
              <a:ext cx="65" cy="117"/>
            </a:xfrm>
            <a:custGeom>
              <a:avLst/>
              <a:gdLst>
                <a:gd name="T0" fmla="*/ 0 w 26"/>
                <a:gd name="T1" fmla="*/ 340 h 44"/>
                <a:gd name="T2" fmla="*/ 333 w 26"/>
                <a:gd name="T3" fmla="*/ 750 h 44"/>
                <a:gd name="T4" fmla="*/ 113 w 26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4">
                  <a:moveTo>
                    <a:pt x="0" y="18"/>
                  </a:moveTo>
                  <a:cubicBezTo>
                    <a:pt x="6" y="30"/>
                    <a:pt x="16" y="44"/>
                    <a:pt x="21" y="40"/>
                  </a:cubicBezTo>
                  <a:cubicBezTo>
                    <a:pt x="26" y="36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337">
              <a:extLst>
                <a:ext uri="{FF2B5EF4-FFF2-40B4-BE49-F238E27FC236}">
                  <a16:creationId xmlns:a16="http://schemas.microsoft.com/office/drawing/2014/main" id="{5F552692-8FE5-4AF9-85F4-8FFABA824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904"/>
              <a:ext cx="100" cy="120"/>
            </a:xfrm>
            <a:custGeom>
              <a:avLst/>
              <a:gdLst>
                <a:gd name="T0" fmla="*/ 0 w 40"/>
                <a:gd name="T1" fmla="*/ 0 h 45"/>
                <a:gd name="T2" fmla="*/ 533 w 40"/>
                <a:gd name="T3" fmla="*/ 832 h 45"/>
                <a:gd name="T4" fmla="*/ 300 w 40"/>
                <a:gd name="T5" fmla="*/ 17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5">
                  <a:moveTo>
                    <a:pt x="0" y="0"/>
                  </a:moveTo>
                  <a:cubicBezTo>
                    <a:pt x="7" y="13"/>
                    <a:pt x="28" y="45"/>
                    <a:pt x="34" y="44"/>
                  </a:cubicBezTo>
                  <a:cubicBezTo>
                    <a:pt x="40" y="42"/>
                    <a:pt x="23" y="12"/>
                    <a:pt x="19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338">
              <a:extLst>
                <a:ext uri="{FF2B5EF4-FFF2-40B4-BE49-F238E27FC236}">
                  <a16:creationId xmlns:a16="http://schemas.microsoft.com/office/drawing/2014/main" id="{49555EAB-1A3B-45BF-876F-A137B4F6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00"/>
              <a:ext cx="60" cy="80"/>
            </a:xfrm>
            <a:custGeom>
              <a:avLst/>
              <a:gdLst>
                <a:gd name="T0" fmla="*/ 0 w 24"/>
                <a:gd name="T1" fmla="*/ 264 h 30"/>
                <a:gd name="T2" fmla="*/ 345 w 24"/>
                <a:gd name="T3" fmla="*/ 491 h 30"/>
                <a:gd name="T4" fmla="*/ 50 w 2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0">
                  <a:moveTo>
                    <a:pt x="0" y="14"/>
                  </a:moveTo>
                  <a:cubicBezTo>
                    <a:pt x="8" y="25"/>
                    <a:pt x="19" y="30"/>
                    <a:pt x="22" y="26"/>
                  </a:cubicBezTo>
                  <a:cubicBezTo>
                    <a:pt x="24" y="22"/>
                    <a:pt x="3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339">
              <a:extLst>
                <a:ext uri="{FF2B5EF4-FFF2-40B4-BE49-F238E27FC236}">
                  <a16:creationId xmlns:a16="http://schemas.microsoft.com/office/drawing/2014/main" id="{6B9A8DD6-4FE6-406F-8F4F-E388FECE5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92"/>
              <a:ext cx="138" cy="117"/>
            </a:xfrm>
            <a:custGeom>
              <a:avLst/>
              <a:gdLst>
                <a:gd name="T0" fmla="*/ 63 w 55"/>
                <a:gd name="T1" fmla="*/ 136 h 44"/>
                <a:gd name="T2" fmla="*/ 868 w 55"/>
                <a:gd name="T3" fmla="*/ 827 h 44"/>
                <a:gd name="T4" fmla="*/ 63 w 55"/>
                <a:gd name="T5" fmla="*/ 13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4">
                  <a:moveTo>
                    <a:pt x="4" y="7"/>
                  </a:moveTo>
                  <a:cubicBezTo>
                    <a:pt x="0" y="14"/>
                    <a:pt x="30" y="36"/>
                    <a:pt x="55" y="44"/>
                  </a:cubicBezTo>
                  <a:cubicBezTo>
                    <a:pt x="46" y="31"/>
                    <a:pt x="9" y="0"/>
                    <a:pt x="4" y="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340">
              <a:extLst>
                <a:ext uri="{FF2B5EF4-FFF2-40B4-BE49-F238E27FC236}">
                  <a16:creationId xmlns:a16="http://schemas.microsoft.com/office/drawing/2014/main" id="{F64C2684-F02C-4414-963F-F022BC2C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557"/>
              <a:ext cx="115" cy="115"/>
            </a:xfrm>
            <a:custGeom>
              <a:avLst/>
              <a:gdLst>
                <a:gd name="T0" fmla="*/ 720 w 46"/>
                <a:gd name="T1" fmla="*/ 824 h 43"/>
                <a:gd name="T2" fmla="*/ 20 w 46"/>
                <a:gd name="T3" fmla="*/ 251 h 43"/>
                <a:gd name="T4" fmla="*/ 720 w 46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3">
                  <a:moveTo>
                    <a:pt x="46" y="43"/>
                  </a:moveTo>
                  <a:cubicBezTo>
                    <a:pt x="33" y="31"/>
                    <a:pt x="1" y="0"/>
                    <a:pt x="1" y="13"/>
                  </a:cubicBezTo>
                  <a:cubicBezTo>
                    <a:pt x="0" y="26"/>
                    <a:pt x="39" y="42"/>
                    <a:pt x="46" y="43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341">
              <a:extLst>
                <a:ext uri="{FF2B5EF4-FFF2-40B4-BE49-F238E27FC236}">
                  <a16:creationId xmlns:a16="http://schemas.microsoft.com/office/drawing/2014/main" id="{7A77D0AE-F4F3-4628-841A-AB068D7CE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429"/>
              <a:ext cx="78" cy="110"/>
            </a:xfrm>
            <a:custGeom>
              <a:avLst/>
              <a:gdLst>
                <a:gd name="T0" fmla="*/ 33 w 31"/>
                <a:gd name="T1" fmla="*/ 215 h 41"/>
                <a:gd name="T2" fmla="*/ 493 w 31"/>
                <a:gd name="T3" fmla="*/ 791 h 41"/>
                <a:gd name="T4" fmla="*/ 33 w 31"/>
                <a:gd name="T5" fmla="*/ 21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1">
                  <a:moveTo>
                    <a:pt x="2" y="11"/>
                  </a:moveTo>
                  <a:cubicBezTo>
                    <a:pt x="0" y="18"/>
                    <a:pt x="22" y="36"/>
                    <a:pt x="31" y="41"/>
                  </a:cubicBezTo>
                  <a:cubicBezTo>
                    <a:pt x="25" y="26"/>
                    <a:pt x="7" y="0"/>
                    <a:pt x="2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342">
              <a:extLst>
                <a:ext uri="{FF2B5EF4-FFF2-40B4-BE49-F238E27FC236}">
                  <a16:creationId xmlns:a16="http://schemas.microsoft.com/office/drawing/2014/main" id="{C8AD8970-C068-4F99-B48D-2D2EDF5CA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563"/>
              <a:ext cx="97" cy="117"/>
            </a:xfrm>
            <a:custGeom>
              <a:avLst/>
              <a:gdLst>
                <a:gd name="T0" fmla="*/ 0 w 39"/>
                <a:gd name="T1" fmla="*/ 0 h 44"/>
                <a:gd name="T2" fmla="*/ 599 w 39"/>
                <a:gd name="T3" fmla="*/ 827 h 44"/>
                <a:gd name="T4" fmla="*/ 0 w 39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4">
                  <a:moveTo>
                    <a:pt x="0" y="0"/>
                  </a:moveTo>
                  <a:cubicBezTo>
                    <a:pt x="14" y="26"/>
                    <a:pt x="33" y="41"/>
                    <a:pt x="39" y="44"/>
                  </a:cubicBezTo>
                  <a:cubicBezTo>
                    <a:pt x="33" y="29"/>
                    <a:pt x="9" y="4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343">
              <a:extLst>
                <a:ext uri="{FF2B5EF4-FFF2-40B4-BE49-F238E27FC236}">
                  <a16:creationId xmlns:a16="http://schemas.microsoft.com/office/drawing/2014/main" id="{F04B6AFA-7DF8-47D5-8B8B-3FF95C065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15"/>
              <a:ext cx="115" cy="16"/>
            </a:xfrm>
            <a:custGeom>
              <a:avLst/>
              <a:gdLst>
                <a:gd name="T0" fmla="*/ 0 w 46"/>
                <a:gd name="T1" fmla="*/ 21 h 6"/>
                <a:gd name="T2" fmla="*/ 720 w 46"/>
                <a:gd name="T3" fmla="*/ 93 h 6"/>
                <a:gd name="T4" fmla="*/ 0 w 4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">
                  <a:moveTo>
                    <a:pt x="0" y="1"/>
                  </a:moveTo>
                  <a:cubicBezTo>
                    <a:pt x="10" y="5"/>
                    <a:pt x="40" y="6"/>
                    <a:pt x="46" y="5"/>
                  </a:cubicBezTo>
                  <a:cubicBezTo>
                    <a:pt x="33" y="1"/>
                    <a:pt x="8" y="0"/>
                    <a:pt x="0" y="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344">
              <a:extLst>
                <a:ext uri="{FF2B5EF4-FFF2-40B4-BE49-F238E27FC236}">
                  <a16:creationId xmlns:a16="http://schemas.microsoft.com/office/drawing/2014/main" id="{D40B6FAB-567F-43F6-ADEA-18FA35CB0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371"/>
              <a:ext cx="45" cy="58"/>
            </a:xfrm>
            <a:custGeom>
              <a:avLst/>
              <a:gdLst>
                <a:gd name="T0" fmla="*/ 63 w 18"/>
                <a:gd name="T1" fmla="*/ 111 h 22"/>
                <a:gd name="T2" fmla="*/ 238 w 18"/>
                <a:gd name="T3" fmla="*/ 369 h 22"/>
                <a:gd name="T4" fmla="*/ 63 w 18"/>
                <a:gd name="T5" fmla="*/ 11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4" y="6"/>
                  </a:moveTo>
                  <a:cubicBezTo>
                    <a:pt x="0" y="8"/>
                    <a:pt x="12" y="18"/>
                    <a:pt x="15" y="20"/>
                  </a:cubicBezTo>
                  <a:cubicBezTo>
                    <a:pt x="18" y="22"/>
                    <a:pt x="14" y="0"/>
                    <a:pt x="4" y="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345">
              <a:extLst>
                <a:ext uri="{FF2B5EF4-FFF2-40B4-BE49-F238E27FC236}">
                  <a16:creationId xmlns:a16="http://schemas.microsoft.com/office/drawing/2014/main" id="{F86FC6C1-0BA2-4CC3-A151-3B1803AF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451"/>
              <a:ext cx="68" cy="90"/>
            </a:xfrm>
            <a:custGeom>
              <a:avLst/>
              <a:gdLst>
                <a:gd name="T0" fmla="*/ 431 w 27"/>
                <a:gd name="T1" fmla="*/ 630 h 34"/>
                <a:gd name="T2" fmla="*/ 63 w 27"/>
                <a:gd name="T3" fmla="*/ 77 h 34"/>
                <a:gd name="T4" fmla="*/ 431 w 27"/>
                <a:gd name="T5" fmla="*/ 63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4">
                  <a:moveTo>
                    <a:pt x="27" y="34"/>
                  </a:moveTo>
                  <a:cubicBezTo>
                    <a:pt x="15" y="29"/>
                    <a:pt x="0" y="8"/>
                    <a:pt x="4" y="4"/>
                  </a:cubicBezTo>
                  <a:cubicBezTo>
                    <a:pt x="9" y="0"/>
                    <a:pt x="24" y="26"/>
                    <a:pt x="27" y="3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346">
              <a:extLst>
                <a:ext uri="{FF2B5EF4-FFF2-40B4-BE49-F238E27FC236}">
                  <a16:creationId xmlns:a16="http://schemas.microsoft.com/office/drawing/2014/main" id="{A5C6FDFE-59F3-4828-8FC5-31BEE6AFC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2776"/>
              <a:ext cx="42" cy="72"/>
            </a:xfrm>
            <a:custGeom>
              <a:avLst/>
              <a:gdLst>
                <a:gd name="T0" fmla="*/ 0 w 17"/>
                <a:gd name="T1" fmla="*/ 205 h 27"/>
                <a:gd name="T2" fmla="*/ 257 w 17"/>
                <a:gd name="T3" fmla="*/ 512 h 27"/>
                <a:gd name="T4" fmla="*/ 62 w 17"/>
                <a:gd name="T5" fmla="*/ 0 h 27"/>
                <a:gd name="T6" fmla="*/ 0 w 17"/>
                <a:gd name="T7" fmla="*/ 20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7">
                  <a:moveTo>
                    <a:pt x="0" y="11"/>
                  </a:moveTo>
                  <a:cubicBezTo>
                    <a:pt x="5" y="17"/>
                    <a:pt x="13" y="25"/>
                    <a:pt x="17" y="27"/>
                  </a:cubicBezTo>
                  <a:cubicBezTo>
                    <a:pt x="16" y="24"/>
                    <a:pt x="8" y="9"/>
                    <a:pt x="4" y="0"/>
                  </a:cubicBezTo>
                  <a:cubicBezTo>
                    <a:pt x="2" y="4"/>
                    <a:pt x="1" y="8"/>
                    <a:pt x="0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347">
              <a:extLst>
                <a:ext uri="{FF2B5EF4-FFF2-40B4-BE49-F238E27FC236}">
                  <a16:creationId xmlns:a16="http://schemas.microsoft.com/office/drawing/2014/main" id="{CE33BE3F-F37B-4F5D-A92C-F90E14D39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760"/>
              <a:ext cx="22" cy="48"/>
            </a:xfrm>
            <a:custGeom>
              <a:avLst/>
              <a:gdLst>
                <a:gd name="T0" fmla="*/ 42 w 9"/>
                <a:gd name="T1" fmla="*/ 77 h 18"/>
                <a:gd name="T2" fmla="*/ 132 w 9"/>
                <a:gd name="T3" fmla="*/ 341 h 18"/>
                <a:gd name="T4" fmla="*/ 42 w 9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3" y="4"/>
                  </a:moveTo>
                  <a:cubicBezTo>
                    <a:pt x="0" y="8"/>
                    <a:pt x="9" y="18"/>
                    <a:pt x="9" y="18"/>
                  </a:cubicBezTo>
                  <a:cubicBezTo>
                    <a:pt x="9" y="18"/>
                    <a:pt x="9" y="0"/>
                    <a:pt x="3" y="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348">
              <a:extLst>
                <a:ext uri="{FF2B5EF4-FFF2-40B4-BE49-F238E27FC236}">
                  <a16:creationId xmlns:a16="http://schemas.microsoft.com/office/drawing/2014/main" id="{56FF977C-67AD-4F54-B92E-E8B9900A3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845"/>
              <a:ext cx="35" cy="35"/>
            </a:xfrm>
            <a:custGeom>
              <a:avLst/>
              <a:gdLst>
                <a:gd name="T0" fmla="*/ 33 w 14"/>
                <a:gd name="T1" fmla="*/ 94 h 13"/>
                <a:gd name="T2" fmla="*/ 220 w 14"/>
                <a:gd name="T3" fmla="*/ 253 h 13"/>
                <a:gd name="T4" fmla="*/ 33 w 14"/>
                <a:gd name="T5" fmla="*/ 9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2" y="5"/>
                  </a:moveTo>
                  <a:cubicBezTo>
                    <a:pt x="0" y="10"/>
                    <a:pt x="11" y="12"/>
                    <a:pt x="14" y="13"/>
                  </a:cubicBezTo>
                  <a:cubicBezTo>
                    <a:pt x="9" y="5"/>
                    <a:pt x="4" y="0"/>
                    <a:pt x="2" y="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349">
              <a:extLst>
                <a:ext uri="{FF2B5EF4-FFF2-40B4-BE49-F238E27FC236}">
                  <a16:creationId xmlns:a16="http://schemas.microsoft.com/office/drawing/2014/main" id="{4CCC1C56-B760-494E-A00E-32DB4EF3D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747"/>
              <a:ext cx="55" cy="69"/>
            </a:xfrm>
            <a:custGeom>
              <a:avLst/>
              <a:gdLst>
                <a:gd name="T0" fmla="*/ 345 w 22"/>
                <a:gd name="T1" fmla="*/ 486 h 26"/>
                <a:gd name="T2" fmla="*/ 188 w 22"/>
                <a:gd name="T3" fmla="*/ 170 h 26"/>
                <a:gd name="T4" fmla="*/ 0 w 22"/>
                <a:gd name="T5" fmla="*/ 0 h 26"/>
                <a:gd name="T6" fmla="*/ 0 w 22"/>
                <a:gd name="T7" fmla="*/ 0 h 26"/>
                <a:gd name="T8" fmla="*/ 345 w 22"/>
                <a:gd name="T9" fmla="*/ 48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22" y="26"/>
                  </a:moveTo>
                  <a:cubicBezTo>
                    <a:pt x="20" y="23"/>
                    <a:pt x="12" y="13"/>
                    <a:pt x="12" y="9"/>
                  </a:cubicBezTo>
                  <a:cubicBezTo>
                    <a:pt x="8" y="6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0"/>
                    <a:pt x="18" y="24"/>
                    <a:pt x="22" y="2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350">
              <a:extLst>
                <a:ext uri="{FF2B5EF4-FFF2-40B4-BE49-F238E27FC236}">
                  <a16:creationId xmlns:a16="http://schemas.microsoft.com/office/drawing/2014/main" id="{D0D94EA9-2404-44C1-803C-7BF876FD2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555"/>
              <a:ext cx="110" cy="61"/>
            </a:xfrm>
            <a:custGeom>
              <a:avLst/>
              <a:gdLst>
                <a:gd name="T0" fmla="*/ 0 w 44"/>
                <a:gd name="T1" fmla="*/ 0 h 23"/>
                <a:gd name="T2" fmla="*/ 688 w 44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3">
                  <a:moveTo>
                    <a:pt x="0" y="0"/>
                  </a:moveTo>
                  <a:cubicBezTo>
                    <a:pt x="12" y="7"/>
                    <a:pt x="36" y="14"/>
                    <a:pt x="44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Freeform 351">
              <a:extLst>
                <a:ext uri="{FF2B5EF4-FFF2-40B4-BE49-F238E27FC236}">
                  <a16:creationId xmlns:a16="http://schemas.microsoft.com/office/drawing/2014/main" id="{23005ECB-1033-45A8-8C26-C9F8A8A04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584"/>
              <a:ext cx="15" cy="96"/>
            </a:xfrm>
            <a:custGeom>
              <a:avLst/>
              <a:gdLst>
                <a:gd name="T0" fmla="*/ 95 w 6"/>
                <a:gd name="T1" fmla="*/ 0 h 36"/>
                <a:gd name="T2" fmla="*/ 83 w 6"/>
                <a:gd name="T3" fmla="*/ 6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6">
                  <a:moveTo>
                    <a:pt x="6" y="0"/>
                  </a:moveTo>
                  <a:cubicBezTo>
                    <a:pt x="1" y="10"/>
                    <a:pt x="0" y="23"/>
                    <a:pt x="5" y="3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3" name="Freeform 352">
              <a:extLst>
                <a:ext uri="{FF2B5EF4-FFF2-40B4-BE49-F238E27FC236}">
                  <a16:creationId xmlns:a16="http://schemas.microsoft.com/office/drawing/2014/main" id="{77411818-AE76-4EF2-8EB3-221DF3FBB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629"/>
              <a:ext cx="615" cy="387"/>
            </a:xfrm>
            <a:custGeom>
              <a:avLst/>
              <a:gdLst>
                <a:gd name="T0" fmla="*/ 3270 w 246"/>
                <a:gd name="T1" fmla="*/ 77 h 145"/>
                <a:gd name="T2" fmla="*/ 3050 w 246"/>
                <a:gd name="T3" fmla="*/ 35 h 145"/>
                <a:gd name="T4" fmla="*/ 1783 w 246"/>
                <a:gd name="T5" fmla="*/ 56 h 145"/>
                <a:gd name="T6" fmla="*/ 1095 w 246"/>
                <a:gd name="T7" fmla="*/ 93 h 145"/>
                <a:gd name="T8" fmla="*/ 1083 w 246"/>
                <a:gd name="T9" fmla="*/ 93 h 145"/>
                <a:gd name="T10" fmla="*/ 563 w 246"/>
                <a:gd name="T11" fmla="*/ 0 h 145"/>
                <a:gd name="T12" fmla="*/ 550 w 246"/>
                <a:gd name="T13" fmla="*/ 0 h 145"/>
                <a:gd name="T14" fmla="*/ 83 w 246"/>
                <a:gd name="T15" fmla="*/ 819 h 145"/>
                <a:gd name="T16" fmla="*/ 95 w 246"/>
                <a:gd name="T17" fmla="*/ 2437 h 145"/>
                <a:gd name="T18" fmla="*/ 113 w 246"/>
                <a:gd name="T19" fmla="*/ 2437 h 145"/>
                <a:gd name="T20" fmla="*/ 395 w 246"/>
                <a:gd name="T21" fmla="*/ 2701 h 145"/>
                <a:gd name="T22" fmla="*/ 738 w 246"/>
                <a:gd name="T23" fmla="*/ 2680 h 145"/>
                <a:gd name="T24" fmla="*/ 3113 w 246"/>
                <a:gd name="T25" fmla="*/ 2394 h 145"/>
                <a:gd name="T26" fmla="*/ 3270 w 246"/>
                <a:gd name="T27" fmla="*/ 77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145">
                  <a:moveTo>
                    <a:pt x="209" y="4"/>
                  </a:moveTo>
                  <a:cubicBezTo>
                    <a:pt x="195" y="2"/>
                    <a:pt x="195" y="2"/>
                    <a:pt x="195" y="2"/>
                  </a:cubicBezTo>
                  <a:cubicBezTo>
                    <a:pt x="166" y="2"/>
                    <a:pt x="137" y="1"/>
                    <a:pt x="114" y="3"/>
                  </a:cubicBezTo>
                  <a:cubicBezTo>
                    <a:pt x="96" y="4"/>
                    <a:pt x="82" y="5"/>
                    <a:pt x="70" y="5"/>
                  </a:cubicBezTo>
                  <a:cubicBezTo>
                    <a:pt x="70" y="5"/>
                    <a:pt x="70" y="5"/>
                    <a:pt x="69" y="5"/>
                  </a:cubicBezTo>
                  <a:cubicBezTo>
                    <a:pt x="54" y="5"/>
                    <a:pt x="43" y="3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5"/>
                    <a:pt x="10" y="19"/>
                    <a:pt x="5" y="43"/>
                  </a:cubicBezTo>
                  <a:cubicBezTo>
                    <a:pt x="0" y="66"/>
                    <a:pt x="1" y="97"/>
                    <a:pt x="6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9" y="145"/>
                    <a:pt x="24" y="142"/>
                    <a:pt x="25" y="142"/>
                  </a:cubicBezTo>
                  <a:cubicBezTo>
                    <a:pt x="31" y="143"/>
                    <a:pt x="38" y="142"/>
                    <a:pt x="47" y="141"/>
                  </a:cubicBezTo>
                  <a:cubicBezTo>
                    <a:pt x="68" y="138"/>
                    <a:pt x="153" y="124"/>
                    <a:pt x="199" y="126"/>
                  </a:cubicBezTo>
                  <a:cubicBezTo>
                    <a:pt x="246" y="127"/>
                    <a:pt x="232" y="9"/>
                    <a:pt x="209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353">
              <a:extLst>
                <a:ext uri="{FF2B5EF4-FFF2-40B4-BE49-F238E27FC236}">
                  <a16:creationId xmlns:a16="http://schemas.microsoft.com/office/drawing/2014/main" id="{C2CA6329-1773-464C-9E03-14FD9DC22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440"/>
              <a:ext cx="1556" cy="1144"/>
            </a:xfrm>
            <a:custGeom>
              <a:avLst/>
              <a:gdLst>
                <a:gd name="T0" fmla="*/ 8893 w 622"/>
                <a:gd name="T1" fmla="*/ 2995 h 429"/>
                <a:gd name="T2" fmla="*/ 7702 w 622"/>
                <a:gd name="T3" fmla="*/ 0 h 429"/>
                <a:gd name="T4" fmla="*/ 7465 w 622"/>
                <a:gd name="T5" fmla="*/ 205 h 429"/>
                <a:gd name="T6" fmla="*/ 7465 w 622"/>
                <a:gd name="T7" fmla="*/ 227 h 429"/>
                <a:gd name="T8" fmla="*/ 8548 w 622"/>
                <a:gd name="T9" fmla="*/ 3093 h 429"/>
                <a:gd name="T10" fmla="*/ 8110 w 622"/>
                <a:gd name="T11" fmla="*/ 7133 h 429"/>
                <a:gd name="T12" fmla="*/ 4838 w 622"/>
                <a:gd name="T13" fmla="*/ 7091 h 429"/>
                <a:gd name="T14" fmla="*/ 563 w 622"/>
                <a:gd name="T15" fmla="*/ 5384 h 429"/>
                <a:gd name="T16" fmla="*/ 345 w 622"/>
                <a:gd name="T17" fmla="*/ 5155 h 429"/>
                <a:gd name="T18" fmla="*/ 345 w 622"/>
                <a:gd name="T19" fmla="*/ 5176 h 429"/>
                <a:gd name="T20" fmla="*/ 270 w 622"/>
                <a:gd name="T21" fmla="*/ 5667 h 429"/>
                <a:gd name="T22" fmla="*/ 0 w 622"/>
                <a:gd name="T23" fmla="*/ 5939 h 429"/>
                <a:gd name="T24" fmla="*/ 988 w 622"/>
                <a:gd name="T25" fmla="*/ 6827 h 429"/>
                <a:gd name="T26" fmla="*/ 1458 w 622"/>
                <a:gd name="T27" fmla="*/ 7053 h 429"/>
                <a:gd name="T28" fmla="*/ 4350 w 622"/>
                <a:gd name="T29" fmla="*/ 7587 h 429"/>
                <a:gd name="T30" fmla="*/ 8110 w 622"/>
                <a:gd name="T31" fmla="*/ 7624 h 429"/>
                <a:gd name="T32" fmla="*/ 8893 w 622"/>
                <a:gd name="T33" fmla="*/ 2995 h 4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2" h="429">
                  <a:moveTo>
                    <a:pt x="568" y="158"/>
                  </a:moveTo>
                  <a:cubicBezTo>
                    <a:pt x="539" y="71"/>
                    <a:pt x="498" y="9"/>
                    <a:pt x="492" y="0"/>
                  </a:cubicBezTo>
                  <a:cubicBezTo>
                    <a:pt x="488" y="5"/>
                    <a:pt x="483" y="10"/>
                    <a:pt x="477" y="11"/>
                  </a:cubicBezTo>
                  <a:cubicBezTo>
                    <a:pt x="477" y="12"/>
                    <a:pt x="477" y="12"/>
                    <a:pt x="477" y="12"/>
                  </a:cubicBezTo>
                  <a:cubicBezTo>
                    <a:pt x="481" y="26"/>
                    <a:pt x="530" y="117"/>
                    <a:pt x="546" y="163"/>
                  </a:cubicBezTo>
                  <a:cubicBezTo>
                    <a:pt x="578" y="254"/>
                    <a:pt x="545" y="350"/>
                    <a:pt x="518" y="376"/>
                  </a:cubicBezTo>
                  <a:cubicBezTo>
                    <a:pt x="490" y="402"/>
                    <a:pt x="455" y="410"/>
                    <a:pt x="309" y="374"/>
                  </a:cubicBezTo>
                  <a:cubicBezTo>
                    <a:pt x="228" y="354"/>
                    <a:pt x="84" y="322"/>
                    <a:pt x="36" y="284"/>
                  </a:cubicBezTo>
                  <a:cubicBezTo>
                    <a:pt x="31" y="280"/>
                    <a:pt x="26" y="276"/>
                    <a:pt x="22" y="272"/>
                  </a:cubicBezTo>
                  <a:cubicBezTo>
                    <a:pt x="22" y="272"/>
                    <a:pt x="22" y="273"/>
                    <a:pt x="22" y="273"/>
                  </a:cubicBezTo>
                  <a:cubicBezTo>
                    <a:pt x="22" y="273"/>
                    <a:pt x="27" y="279"/>
                    <a:pt x="17" y="299"/>
                  </a:cubicBezTo>
                  <a:cubicBezTo>
                    <a:pt x="9" y="310"/>
                    <a:pt x="0" y="313"/>
                    <a:pt x="0" y="313"/>
                  </a:cubicBezTo>
                  <a:cubicBezTo>
                    <a:pt x="21" y="335"/>
                    <a:pt x="43" y="351"/>
                    <a:pt x="63" y="360"/>
                  </a:cubicBezTo>
                  <a:cubicBezTo>
                    <a:pt x="72" y="364"/>
                    <a:pt x="82" y="368"/>
                    <a:pt x="93" y="372"/>
                  </a:cubicBezTo>
                  <a:cubicBezTo>
                    <a:pt x="123" y="381"/>
                    <a:pt x="216" y="389"/>
                    <a:pt x="278" y="400"/>
                  </a:cubicBezTo>
                  <a:cubicBezTo>
                    <a:pt x="351" y="413"/>
                    <a:pt x="461" y="429"/>
                    <a:pt x="518" y="402"/>
                  </a:cubicBezTo>
                  <a:cubicBezTo>
                    <a:pt x="560" y="382"/>
                    <a:pt x="622" y="313"/>
                    <a:pt x="568" y="15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354">
              <a:extLst>
                <a:ext uri="{FF2B5EF4-FFF2-40B4-BE49-F238E27FC236}">
                  <a16:creationId xmlns:a16="http://schemas.microsoft.com/office/drawing/2014/main" id="{705743ED-D6CA-4E15-88BF-3D87D09A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347"/>
              <a:ext cx="63" cy="61"/>
            </a:xfrm>
            <a:custGeom>
              <a:avLst/>
              <a:gdLst>
                <a:gd name="T0" fmla="*/ 50 w 25"/>
                <a:gd name="T1" fmla="*/ 90 h 23"/>
                <a:gd name="T2" fmla="*/ 272 w 25"/>
                <a:gd name="T3" fmla="*/ 77 h 23"/>
                <a:gd name="T4" fmla="*/ 350 w 25"/>
                <a:gd name="T5" fmla="*/ 337 h 23"/>
                <a:gd name="T6" fmla="*/ 113 w 25"/>
                <a:gd name="T7" fmla="*/ 353 h 23"/>
                <a:gd name="T8" fmla="*/ 50 w 25"/>
                <a:gd name="T9" fmla="*/ 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3" y="5"/>
                  </a:moveTo>
                  <a:cubicBezTo>
                    <a:pt x="5" y="1"/>
                    <a:pt x="12" y="0"/>
                    <a:pt x="17" y="4"/>
                  </a:cubicBezTo>
                  <a:cubicBezTo>
                    <a:pt x="23" y="8"/>
                    <a:pt x="25" y="14"/>
                    <a:pt x="22" y="18"/>
                  </a:cubicBezTo>
                  <a:cubicBezTo>
                    <a:pt x="19" y="22"/>
                    <a:pt x="12" y="23"/>
                    <a:pt x="7" y="19"/>
                  </a:cubicBezTo>
                  <a:cubicBezTo>
                    <a:pt x="2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Freeform 355">
              <a:extLst>
                <a:ext uri="{FF2B5EF4-FFF2-40B4-BE49-F238E27FC236}">
                  <a16:creationId xmlns:a16="http://schemas.microsoft.com/office/drawing/2014/main" id="{56E89E4F-2EC3-47AD-B67C-F0D06D9D3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269"/>
              <a:ext cx="80" cy="120"/>
            </a:xfrm>
            <a:custGeom>
              <a:avLst/>
              <a:gdLst>
                <a:gd name="T0" fmla="*/ 113 w 32"/>
                <a:gd name="T1" fmla="*/ 0 h 45"/>
                <a:gd name="T2" fmla="*/ 0 w 32"/>
                <a:gd name="T3" fmla="*/ 648 h 45"/>
                <a:gd name="T4" fmla="*/ 0 w 32"/>
                <a:gd name="T5" fmla="*/ 661 h 45"/>
                <a:gd name="T6" fmla="*/ 20 w 32"/>
                <a:gd name="T7" fmla="*/ 648 h 45"/>
                <a:gd name="T8" fmla="*/ 238 w 32"/>
                <a:gd name="T9" fmla="*/ 627 h 45"/>
                <a:gd name="T10" fmla="*/ 333 w 32"/>
                <a:gd name="T11" fmla="*/ 832 h 45"/>
                <a:gd name="T12" fmla="*/ 333 w 32"/>
                <a:gd name="T13" fmla="*/ 853 h 45"/>
                <a:gd name="T14" fmla="*/ 500 w 32"/>
                <a:gd name="T15" fmla="*/ 363 h 45"/>
                <a:gd name="T16" fmla="*/ 113 w 32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45">
                  <a:moveTo>
                    <a:pt x="7" y="0"/>
                  </a:moveTo>
                  <a:cubicBezTo>
                    <a:pt x="10" y="12"/>
                    <a:pt x="3" y="30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3" y="30"/>
                    <a:pt x="10" y="29"/>
                    <a:pt x="15" y="33"/>
                  </a:cubicBezTo>
                  <a:cubicBezTo>
                    <a:pt x="19" y="36"/>
                    <a:pt x="22" y="41"/>
                    <a:pt x="21" y="44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21" y="45"/>
                    <a:pt x="23" y="25"/>
                    <a:pt x="32" y="19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Freeform 356">
              <a:extLst>
                <a:ext uri="{FF2B5EF4-FFF2-40B4-BE49-F238E27FC236}">
                  <a16:creationId xmlns:a16="http://schemas.microsoft.com/office/drawing/2014/main" id="{4F433D52-2BE4-4A20-8799-D05C9AE6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360"/>
              <a:ext cx="35" cy="35"/>
            </a:xfrm>
            <a:custGeom>
              <a:avLst/>
              <a:gdLst>
                <a:gd name="T0" fmla="*/ 33 w 14"/>
                <a:gd name="T1" fmla="*/ 59 h 13"/>
                <a:gd name="T2" fmla="*/ 158 w 14"/>
                <a:gd name="T3" fmla="*/ 35 h 13"/>
                <a:gd name="T4" fmla="*/ 208 w 14"/>
                <a:gd name="T5" fmla="*/ 197 h 13"/>
                <a:gd name="T6" fmla="*/ 63 w 14"/>
                <a:gd name="T7" fmla="*/ 218 h 13"/>
                <a:gd name="T8" fmla="*/ 33 w 14"/>
                <a:gd name="T9" fmla="*/ 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2" y="3"/>
                  </a:moveTo>
                  <a:cubicBezTo>
                    <a:pt x="3" y="0"/>
                    <a:pt x="7" y="0"/>
                    <a:pt x="10" y="2"/>
                  </a:cubicBezTo>
                  <a:cubicBezTo>
                    <a:pt x="13" y="4"/>
                    <a:pt x="14" y="8"/>
                    <a:pt x="13" y="10"/>
                  </a:cubicBezTo>
                  <a:cubicBezTo>
                    <a:pt x="11" y="13"/>
                    <a:pt x="7" y="13"/>
                    <a:pt x="4" y="11"/>
                  </a:cubicBezTo>
                  <a:cubicBezTo>
                    <a:pt x="1" y="9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C80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Freeform 357">
              <a:extLst>
                <a:ext uri="{FF2B5EF4-FFF2-40B4-BE49-F238E27FC236}">
                  <a16:creationId xmlns:a16="http://schemas.microsoft.com/office/drawing/2014/main" id="{6C22732F-8FC5-493D-84F2-A4F8250C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155"/>
              <a:ext cx="48" cy="64"/>
            </a:xfrm>
            <a:custGeom>
              <a:avLst/>
              <a:gdLst>
                <a:gd name="T0" fmla="*/ 159 w 19"/>
                <a:gd name="T1" fmla="*/ 0 h 24"/>
                <a:gd name="T2" fmla="*/ 0 w 19"/>
                <a:gd name="T3" fmla="*/ 205 h 24"/>
                <a:gd name="T4" fmla="*/ 129 w 19"/>
                <a:gd name="T5" fmla="*/ 456 h 24"/>
                <a:gd name="T6" fmla="*/ 288 w 19"/>
                <a:gd name="T7" fmla="*/ 248 h 24"/>
                <a:gd name="T8" fmla="*/ 159 w 19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10" y="0"/>
                  </a:moveTo>
                  <a:cubicBezTo>
                    <a:pt x="5" y="0"/>
                    <a:pt x="1" y="5"/>
                    <a:pt x="0" y="11"/>
                  </a:cubicBezTo>
                  <a:cubicBezTo>
                    <a:pt x="0" y="18"/>
                    <a:pt x="3" y="23"/>
                    <a:pt x="8" y="24"/>
                  </a:cubicBezTo>
                  <a:cubicBezTo>
                    <a:pt x="13" y="24"/>
                    <a:pt x="18" y="19"/>
                    <a:pt x="18" y="13"/>
                  </a:cubicBezTo>
                  <a:cubicBezTo>
                    <a:pt x="19" y="6"/>
                    <a:pt x="15" y="1"/>
                    <a:pt x="10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9" name="Freeform 358">
              <a:extLst>
                <a:ext uri="{FF2B5EF4-FFF2-40B4-BE49-F238E27FC236}">
                  <a16:creationId xmlns:a16="http://schemas.microsoft.com/office/drawing/2014/main" id="{9F280CB8-6057-4506-9F4E-68D53938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112"/>
              <a:ext cx="80" cy="104"/>
            </a:xfrm>
            <a:custGeom>
              <a:avLst/>
              <a:gdLst>
                <a:gd name="T0" fmla="*/ 20 w 32"/>
                <a:gd name="T1" fmla="*/ 0 h 39"/>
                <a:gd name="T2" fmla="*/ 488 w 32"/>
                <a:gd name="T3" fmla="*/ 307 h 39"/>
                <a:gd name="T4" fmla="*/ 500 w 32"/>
                <a:gd name="T5" fmla="*/ 320 h 39"/>
                <a:gd name="T6" fmla="*/ 488 w 32"/>
                <a:gd name="T7" fmla="*/ 307 h 39"/>
                <a:gd name="T8" fmla="*/ 333 w 32"/>
                <a:gd name="T9" fmla="*/ 512 h 39"/>
                <a:gd name="T10" fmla="*/ 425 w 32"/>
                <a:gd name="T11" fmla="*/ 739 h 39"/>
                <a:gd name="T12" fmla="*/ 425 w 32"/>
                <a:gd name="T13" fmla="*/ 739 h 39"/>
                <a:gd name="T14" fmla="*/ 0 w 32"/>
                <a:gd name="T15" fmla="*/ 589 h 39"/>
                <a:gd name="T16" fmla="*/ 20 w 32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9">
                  <a:moveTo>
                    <a:pt x="1" y="0"/>
                  </a:moveTo>
                  <a:cubicBezTo>
                    <a:pt x="8" y="10"/>
                    <a:pt x="26" y="16"/>
                    <a:pt x="31" y="16"/>
                  </a:cubicBezTo>
                  <a:cubicBezTo>
                    <a:pt x="32" y="16"/>
                    <a:pt x="32" y="16"/>
                    <a:pt x="32" y="17"/>
                  </a:cubicBezTo>
                  <a:cubicBezTo>
                    <a:pt x="32" y="17"/>
                    <a:pt x="31" y="16"/>
                    <a:pt x="31" y="16"/>
                  </a:cubicBezTo>
                  <a:cubicBezTo>
                    <a:pt x="26" y="16"/>
                    <a:pt x="22" y="21"/>
                    <a:pt x="21" y="27"/>
                  </a:cubicBezTo>
                  <a:cubicBezTo>
                    <a:pt x="21" y="32"/>
                    <a:pt x="23" y="37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10" y="29"/>
                    <a:pt x="0" y="3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8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0" name="Freeform 359">
              <a:extLst>
                <a:ext uri="{FF2B5EF4-FFF2-40B4-BE49-F238E27FC236}">
                  <a16:creationId xmlns:a16="http://schemas.microsoft.com/office/drawing/2014/main" id="{C9197501-7EEE-4005-AF9A-6F2A4190B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168"/>
              <a:ext cx="25" cy="37"/>
            </a:xfrm>
            <a:custGeom>
              <a:avLst/>
              <a:gdLst>
                <a:gd name="T0" fmla="*/ 95 w 10"/>
                <a:gd name="T1" fmla="*/ 0 h 14"/>
                <a:gd name="T2" fmla="*/ 0 w 10"/>
                <a:gd name="T3" fmla="*/ 132 h 14"/>
                <a:gd name="T4" fmla="*/ 83 w 10"/>
                <a:gd name="T5" fmla="*/ 259 h 14"/>
                <a:gd name="T6" fmla="*/ 158 w 10"/>
                <a:gd name="T7" fmla="*/ 132 h 14"/>
                <a:gd name="T8" fmla="*/ 95 w 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7" y="14"/>
                    <a:pt x="10" y="11"/>
                    <a:pt x="10" y="7"/>
                  </a:cubicBezTo>
                  <a:cubicBezTo>
                    <a:pt x="10" y="4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C80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1" name="Freeform 360">
              <a:extLst>
                <a:ext uri="{FF2B5EF4-FFF2-40B4-BE49-F238E27FC236}">
                  <a16:creationId xmlns:a16="http://schemas.microsoft.com/office/drawing/2014/main" id="{A8ADDA9F-2689-4A52-A53E-1575DD9EF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347"/>
              <a:ext cx="63" cy="61"/>
            </a:xfrm>
            <a:custGeom>
              <a:avLst/>
              <a:gdLst>
                <a:gd name="T0" fmla="*/ 50 w 25"/>
                <a:gd name="T1" fmla="*/ 90 h 23"/>
                <a:gd name="T2" fmla="*/ 272 w 25"/>
                <a:gd name="T3" fmla="*/ 77 h 23"/>
                <a:gd name="T4" fmla="*/ 350 w 25"/>
                <a:gd name="T5" fmla="*/ 337 h 23"/>
                <a:gd name="T6" fmla="*/ 113 w 25"/>
                <a:gd name="T7" fmla="*/ 353 h 23"/>
                <a:gd name="T8" fmla="*/ 50 w 25"/>
                <a:gd name="T9" fmla="*/ 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3" y="5"/>
                  </a:moveTo>
                  <a:cubicBezTo>
                    <a:pt x="5" y="1"/>
                    <a:pt x="12" y="0"/>
                    <a:pt x="17" y="4"/>
                  </a:cubicBezTo>
                  <a:cubicBezTo>
                    <a:pt x="23" y="8"/>
                    <a:pt x="25" y="14"/>
                    <a:pt x="22" y="18"/>
                  </a:cubicBezTo>
                  <a:cubicBezTo>
                    <a:pt x="19" y="22"/>
                    <a:pt x="12" y="23"/>
                    <a:pt x="7" y="19"/>
                  </a:cubicBezTo>
                  <a:cubicBezTo>
                    <a:pt x="2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361">
              <a:extLst>
                <a:ext uri="{FF2B5EF4-FFF2-40B4-BE49-F238E27FC236}">
                  <a16:creationId xmlns:a16="http://schemas.microsoft.com/office/drawing/2014/main" id="{915AEEE2-4FB2-4BAB-9DD4-E30E079B7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269"/>
              <a:ext cx="80" cy="120"/>
            </a:xfrm>
            <a:custGeom>
              <a:avLst/>
              <a:gdLst>
                <a:gd name="T0" fmla="*/ 113 w 32"/>
                <a:gd name="T1" fmla="*/ 0 h 45"/>
                <a:gd name="T2" fmla="*/ 0 w 32"/>
                <a:gd name="T3" fmla="*/ 648 h 45"/>
                <a:gd name="T4" fmla="*/ 0 w 32"/>
                <a:gd name="T5" fmla="*/ 661 h 45"/>
                <a:gd name="T6" fmla="*/ 20 w 32"/>
                <a:gd name="T7" fmla="*/ 648 h 45"/>
                <a:gd name="T8" fmla="*/ 238 w 32"/>
                <a:gd name="T9" fmla="*/ 627 h 45"/>
                <a:gd name="T10" fmla="*/ 333 w 32"/>
                <a:gd name="T11" fmla="*/ 832 h 45"/>
                <a:gd name="T12" fmla="*/ 333 w 32"/>
                <a:gd name="T13" fmla="*/ 853 h 45"/>
                <a:gd name="T14" fmla="*/ 500 w 32"/>
                <a:gd name="T15" fmla="*/ 3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5">
                  <a:moveTo>
                    <a:pt x="7" y="0"/>
                  </a:moveTo>
                  <a:cubicBezTo>
                    <a:pt x="10" y="12"/>
                    <a:pt x="3" y="30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3" y="30"/>
                    <a:pt x="10" y="29"/>
                    <a:pt x="15" y="33"/>
                  </a:cubicBezTo>
                  <a:cubicBezTo>
                    <a:pt x="19" y="36"/>
                    <a:pt x="22" y="41"/>
                    <a:pt x="21" y="44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21" y="45"/>
                    <a:pt x="23" y="25"/>
                    <a:pt x="32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362">
              <a:extLst>
                <a:ext uri="{FF2B5EF4-FFF2-40B4-BE49-F238E27FC236}">
                  <a16:creationId xmlns:a16="http://schemas.microsoft.com/office/drawing/2014/main" id="{A6986FF7-D528-4D80-AA0D-17AC2A642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2360"/>
              <a:ext cx="35" cy="35"/>
            </a:xfrm>
            <a:custGeom>
              <a:avLst/>
              <a:gdLst>
                <a:gd name="T0" fmla="*/ 33 w 14"/>
                <a:gd name="T1" fmla="*/ 59 h 13"/>
                <a:gd name="T2" fmla="*/ 158 w 14"/>
                <a:gd name="T3" fmla="*/ 35 h 13"/>
                <a:gd name="T4" fmla="*/ 208 w 14"/>
                <a:gd name="T5" fmla="*/ 197 h 13"/>
                <a:gd name="T6" fmla="*/ 63 w 14"/>
                <a:gd name="T7" fmla="*/ 218 h 13"/>
                <a:gd name="T8" fmla="*/ 33 w 14"/>
                <a:gd name="T9" fmla="*/ 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2" y="3"/>
                  </a:moveTo>
                  <a:cubicBezTo>
                    <a:pt x="3" y="0"/>
                    <a:pt x="7" y="0"/>
                    <a:pt x="10" y="2"/>
                  </a:cubicBezTo>
                  <a:cubicBezTo>
                    <a:pt x="13" y="4"/>
                    <a:pt x="14" y="8"/>
                    <a:pt x="13" y="10"/>
                  </a:cubicBezTo>
                  <a:cubicBezTo>
                    <a:pt x="11" y="13"/>
                    <a:pt x="7" y="13"/>
                    <a:pt x="4" y="11"/>
                  </a:cubicBezTo>
                  <a:cubicBezTo>
                    <a:pt x="1" y="9"/>
                    <a:pt x="0" y="5"/>
                    <a:pt x="2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363">
              <a:extLst>
                <a:ext uri="{FF2B5EF4-FFF2-40B4-BE49-F238E27FC236}">
                  <a16:creationId xmlns:a16="http://schemas.microsoft.com/office/drawing/2014/main" id="{267C2808-B793-4F0F-ACCB-1898BF4B2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2155"/>
              <a:ext cx="48" cy="64"/>
            </a:xfrm>
            <a:custGeom>
              <a:avLst/>
              <a:gdLst>
                <a:gd name="T0" fmla="*/ 159 w 19"/>
                <a:gd name="T1" fmla="*/ 0 h 24"/>
                <a:gd name="T2" fmla="*/ 0 w 19"/>
                <a:gd name="T3" fmla="*/ 205 h 24"/>
                <a:gd name="T4" fmla="*/ 129 w 19"/>
                <a:gd name="T5" fmla="*/ 456 h 24"/>
                <a:gd name="T6" fmla="*/ 288 w 19"/>
                <a:gd name="T7" fmla="*/ 248 h 24"/>
                <a:gd name="T8" fmla="*/ 159 w 19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10" y="0"/>
                  </a:moveTo>
                  <a:cubicBezTo>
                    <a:pt x="5" y="0"/>
                    <a:pt x="1" y="5"/>
                    <a:pt x="0" y="11"/>
                  </a:cubicBezTo>
                  <a:cubicBezTo>
                    <a:pt x="0" y="18"/>
                    <a:pt x="3" y="23"/>
                    <a:pt x="8" y="24"/>
                  </a:cubicBezTo>
                  <a:cubicBezTo>
                    <a:pt x="13" y="24"/>
                    <a:pt x="18" y="19"/>
                    <a:pt x="18" y="13"/>
                  </a:cubicBezTo>
                  <a:cubicBezTo>
                    <a:pt x="19" y="6"/>
                    <a:pt x="15" y="1"/>
                    <a:pt x="1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364">
              <a:extLst>
                <a:ext uri="{FF2B5EF4-FFF2-40B4-BE49-F238E27FC236}">
                  <a16:creationId xmlns:a16="http://schemas.microsoft.com/office/drawing/2014/main" id="{216C9738-5540-470E-AAB2-79BABB937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112"/>
              <a:ext cx="80" cy="104"/>
            </a:xfrm>
            <a:custGeom>
              <a:avLst/>
              <a:gdLst>
                <a:gd name="T0" fmla="*/ 20 w 32"/>
                <a:gd name="T1" fmla="*/ 0 h 39"/>
                <a:gd name="T2" fmla="*/ 488 w 32"/>
                <a:gd name="T3" fmla="*/ 307 h 39"/>
                <a:gd name="T4" fmla="*/ 500 w 32"/>
                <a:gd name="T5" fmla="*/ 320 h 39"/>
                <a:gd name="T6" fmla="*/ 488 w 32"/>
                <a:gd name="T7" fmla="*/ 307 h 39"/>
                <a:gd name="T8" fmla="*/ 333 w 32"/>
                <a:gd name="T9" fmla="*/ 512 h 39"/>
                <a:gd name="T10" fmla="*/ 425 w 32"/>
                <a:gd name="T11" fmla="*/ 739 h 39"/>
                <a:gd name="T12" fmla="*/ 425 w 32"/>
                <a:gd name="T13" fmla="*/ 739 h 39"/>
                <a:gd name="T14" fmla="*/ 0 w 32"/>
                <a:gd name="T15" fmla="*/ 589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9">
                  <a:moveTo>
                    <a:pt x="1" y="0"/>
                  </a:moveTo>
                  <a:cubicBezTo>
                    <a:pt x="8" y="10"/>
                    <a:pt x="26" y="16"/>
                    <a:pt x="31" y="16"/>
                  </a:cubicBezTo>
                  <a:cubicBezTo>
                    <a:pt x="32" y="16"/>
                    <a:pt x="32" y="16"/>
                    <a:pt x="32" y="17"/>
                  </a:cubicBezTo>
                  <a:cubicBezTo>
                    <a:pt x="32" y="17"/>
                    <a:pt x="31" y="16"/>
                    <a:pt x="31" y="16"/>
                  </a:cubicBezTo>
                  <a:cubicBezTo>
                    <a:pt x="26" y="16"/>
                    <a:pt x="22" y="21"/>
                    <a:pt x="21" y="27"/>
                  </a:cubicBezTo>
                  <a:cubicBezTo>
                    <a:pt x="21" y="32"/>
                    <a:pt x="23" y="37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10" y="29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365">
              <a:extLst>
                <a:ext uri="{FF2B5EF4-FFF2-40B4-BE49-F238E27FC236}">
                  <a16:creationId xmlns:a16="http://schemas.microsoft.com/office/drawing/2014/main" id="{88A7DBFE-FFC4-43A5-BA1B-EC111BBC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168"/>
              <a:ext cx="25" cy="37"/>
            </a:xfrm>
            <a:custGeom>
              <a:avLst/>
              <a:gdLst>
                <a:gd name="T0" fmla="*/ 95 w 10"/>
                <a:gd name="T1" fmla="*/ 0 h 14"/>
                <a:gd name="T2" fmla="*/ 0 w 10"/>
                <a:gd name="T3" fmla="*/ 132 h 14"/>
                <a:gd name="T4" fmla="*/ 83 w 10"/>
                <a:gd name="T5" fmla="*/ 259 h 14"/>
                <a:gd name="T6" fmla="*/ 158 w 10"/>
                <a:gd name="T7" fmla="*/ 132 h 14"/>
                <a:gd name="T8" fmla="*/ 95 w 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4">
                  <a:moveTo>
                    <a:pt x="6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2" y="13"/>
                    <a:pt x="5" y="14"/>
                  </a:cubicBezTo>
                  <a:cubicBezTo>
                    <a:pt x="7" y="14"/>
                    <a:pt x="10" y="11"/>
                    <a:pt x="10" y="7"/>
                  </a:cubicBezTo>
                  <a:cubicBezTo>
                    <a:pt x="10" y="4"/>
                    <a:pt x="8" y="1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366">
              <a:extLst>
                <a:ext uri="{FF2B5EF4-FFF2-40B4-BE49-F238E27FC236}">
                  <a16:creationId xmlns:a16="http://schemas.microsoft.com/office/drawing/2014/main" id="{9406AB60-60E6-42FE-BCB2-F809C4F1E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941"/>
              <a:ext cx="35" cy="48"/>
            </a:xfrm>
            <a:custGeom>
              <a:avLst/>
              <a:gdLst>
                <a:gd name="T0" fmla="*/ 63 w 14"/>
                <a:gd name="T1" fmla="*/ 320 h 18"/>
                <a:gd name="T2" fmla="*/ 175 w 14"/>
                <a:gd name="T3" fmla="*/ 307 h 18"/>
                <a:gd name="T4" fmla="*/ 0 w 14"/>
                <a:gd name="T5" fmla="*/ 171 h 18"/>
                <a:gd name="T6" fmla="*/ 220 w 14"/>
                <a:gd name="T7" fmla="*/ 136 h 18"/>
                <a:gd name="T8" fmla="*/ 50 w 1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4" y="17"/>
                  </a:moveTo>
                  <a:cubicBezTo>
                    <a:pt x="6" y="18"/>
                    <a:pt x="9" y="18"/>
                    <a:pt x="11" y="16"/>
                  </a:cubicBezTo>
                  <a:cubicBezTo>
                    <a:pt x="8" y="12"/>
                    <a:pt x="2" y="14"/>
                    <a:pt x="0" y="9"/>
                  </a:cubicBezTo>
                  <a:cubicBezTo>
                    <a:pt x="3" y="7"/>
                    <a:pt x="10" y="8"/>
                    <a:pt x="14" y="7"/>
                  </a:cubicBezTo>
                  <a:cubicBezTo>
                    <a:pt x="11" y="4"/>
                    <a:pt x="4" y="3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DB899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367">
              <a:extLst>
                <a:ext uri="{FF2B5EF4-FFF2-40B4-BE49-F238E27FC236}">
                  <a16:creationId xmlns:a16="http://schemas.microsoft.com/office/drawing/2014/main" id="{2DDACC88-0591-495F-AD6D-112E7657D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589"/>
              <a:ext cx="45" cy="32"/>
            </a:xfrm>
            <a:custGeom>
              <a:avLst/>
              <a:gdLst>
                <a:gd name="T0" fmla="*/ 208 w 18"/>
                <a:gd name="T1" fmla="*/ 227 h 12"/>
                <a:gd name="T2" fmla="*/ 283 w 18"/>
                <a:gd name="T3" fmla="*/ 77 h 12"/>
                <a:gd name="T4" fmla="*/ 113 w 18"/>
                <a:gd name="T5" fmla="*/ 149 h 12"/>
                <a:gd name="T6" fmla="*/ 188 w 18"/>
                <a:gd name="T7" fmla="*/ 56 h 12"/>
                <a:gd name="T8" fmla="*/ 0 w 18"/>
                <a:gd name="T9" fmla="*/ 14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3" y="12"/>
                  </a:moveTo>
                  <a:cubicBezTo>
                    <a:pt x="16" y="10"/>
                    <a:pt x="17" y="7"/>
                    <a:pt x="18" y="4"/>
                  </a:cubicBezTo>
                  <a:cubicBezTo>
                    <a:pt x="14" y="3"/>
                    <a:pt x="10" y="5"/>
                    <a:pt x="7" y="8"/>
                  </a:cubicBezTo>
                  <a:cubicBezTo>
                    <a:pt x="9" y="7"/>
                    <a:pt x="11" y="5"/>
                    <a:pt x="12" y="3"/>
                  </a:cubicBezTo>
                  <a:cubicBezTo>
                    <a:pt x="8" y="0"/>
                    <a:pt x="2" y="4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368">
              <a:extLst>
                <a:ext uri="{FF2B5EF4-FFF2-40B4-BE49-F238E27FC236}">
                  <a16:creationId xmlns:a16="http://schemas.microsoft.com/office/drawing/2014/main" id="{9AB2E931-ECDE-419A-94B4-81C30701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789"/>
              <a:ext cx="33" cy="40"/>
            </a:xfrm>
            <a:custGeom>
              <a:avLst/>
              <a:gdLst>
                <a:gd name="T0" fmla="*/ 160 w 13"/>
                <a:gd name="T1" fmla="*/ 56 h 15"/>
                <a:gd name="T2" fmla="*/ 51 w 13"/>
                <a:gd name="T3" fmla="*/ 56 h 15"/>
                <a:gd name="T4" fmla="*/ 147 w 13"/>
                <a:gd name="T5" fmla="*/ 136 h 15"/>
                <a:gd name="T6" fmla="*/ 0 w 13"/>
                <a:gd name="T7" fmla="*/ 19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10" y="3"/>
                  </a:moveTo>
                  <a:cubicBezTo>
                    <a:pt x="9" y="1"/>
                    <a:pt x="4" y="0"/>
                    <a:pt x="3" y="3"/>
                  </a:cubicBezTo>
                  <a:cubicBezTo>
                    <a:pt x="2" y="8"/>
                    <a:pt x="7" y="5"/>
                    <a:pt x="9" y="7"/>
                  </a:cubicBezTo>
                  <a:cubicBezTo>
                    <a:pt x="13" y="13"/>
                    <a:pt x="2" y="15"/>
                    <a:pt x="0" y="10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369">
              <a:extLst>
                <a:ext uri="{FF2B5EF4-FFF2-40B4-BE49-F238E27FC236}">
                  <a16:creationId xmlns:a16="http://schemas.microsoft.com/office/drawing/2014/main" id="{F2D9B638-16FE-4295-A229-55F99495E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589"/>
              <a:ext cx="35" cy="40"/>
            </a:xfrm>
            <a:custGeom>
              <a:avLst/>
              <a:gdLst>
                <a:gd name="T0" fmla="*/ 220 w 14"/>
                <a:gd name="T1" fmla="*/ 56 h 15"/>
                <a:gd name="T2" fmla="*/ 95 w 14"/>
                <a:gd name="T3" fmla="*/ 56 h 15"/>
                <a:gd name="T4" fmla="*/ 158 w 14"/>
                <a:gd name="T5" fmla="*/ 115 h 15"/>
                <a:gd name="T6" fmla="*/ 175 w 14"/>
                <a:gd name="T7" fmla="*/ 205 h 15"/>
                <a:gd name="T8" fmla="*/ 0 w 14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3"/>
                  </a:moveTo>
                  <a:cubicBezTo>
                    <a:pt x="13" y="2"/>
                    <a:pt x="6" y="0"/>
                    <a:pt x="6" y="3"/>
                  </a:cubicBezTo>
                  <a:cubicBezTo>
                    <a:pt x="6" y="7"/>
                    <a:pt x="9" y="5"/>
                    <a:pt x="10" y="6"/>
                  </a:cubicBezTo>
                  <a:cubicBezTo>
                    <a:pt x="12" y="9"/>
                    <a:pt x="14" y="7"/>
                    <a:pt x="11" y="11"/>
                  </a:cubicBezTo>
                  <a:cubicBezTo>
                    <a:pt x="9" y="14"/>
                    <a:pt x="2" y="15"/>
                    <a:pt x="0" y="12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370">
              <a:extLst>
                <a:ext uri="{FF2B5EF4-FFF2-40B4-BE49-F238E27FC236}">
                  <a16:creationId xmlns:a16="http://schemas.microsoft.com/office/drawing/2014/main" id="{2F26814D-408D-4082-9BFA-C34CFDEB2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912"/>
              <a:ext cx="35" cy="19"/>
            </a:xfrm>
            <a:custGeom>
              <a:avLst/>
              <a:gdLst>
                <a:gd name="T0" fmla="*/ 145 w 14"/>
                <a:gd name="T1" fmla="*/ 38 h 7"/>
                <a:gd name="T2" fmla="*/ 20 w 14"/>
                <a:gd name="T3" fmla="*/ 60 h 7"/>
                <a:gd name="T4" fmla="*/ 220 w 14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9" y="2"/>
                  </a:moveTo>
                  <a:cubicBezTo>
                    <a:pt x="7" y="1"/>
                    <a:pt x="0" y="0"/>
                    <a:pt x="1" y="3"/>
                  </a:cubicBezTo>
                  <a:cubicBezTo>
                    <a:pt x="1" y="7"/>
                    <a:pt x="12" y="5"/>
                    <a:pt x="14" y="4"/>
                  </a:cubicBezTo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Freeform 371">
              <a:extLst>
                <a:ext uri="{FF2B5EF4-FFF2-40B4-BE49-F238E27FC236}">
                  <a16:creationId xmlns:a16="http://schemas.microsoft.com/office/drawing/2014/main" id="{91EB2766-264F-4C3A-BE88-DE81BD1D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512"/>
              <a:ext cx="52" cy="51"/>
            </a:xfrm>
            <a:custGeom>
              <a:avLst/>
              <a:gdLst>
                <a:gd name="T0" fmla="*/ 183 w 21"/>
                <a:gd name="T1" fmla="*/ 137 h 19"/>
                <a:gd name="T2" fmla="*/ 287 w 21"/>
                <a:gd name="T3" fmla="*/ 137 h 19"/>
                <a:gd name="T4" fmla="*/ 228 w 21"/>
                <a:gd name="T5" fmla="*/ 193 h 19"/>
                <a:gd name="T6" fmla="*/ 0 w 21"/>
                <a:gd name="T7" fmla="*/ 36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12" y="7"/>
                  </a:moveTo>
                  <a:cubicBezTo>
                    <a:pt x="14" y="6"/>
                    <a:pt x="21" y="0"/>
                    <a:pt x="19" y="7"/>
                  </a:cubicBezTo>
                  <a:cubicBezTo>
                    <a:pt x="19" y="8"/>
                    <a:pt x="16" y="9"/>
                    <a:pt x="15" y="10"/>
                  </a:cubicBezTo>
                  <a:cubicBezTo>
                    <a:pt x="11" y="14"/>
                    <a:pt x="4" y="18"/>
                    <a:pt x="0" y="19"/>
                  </a:cubicBezTo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Freeform 372">
              <a:extLst>
                <a:ext uri="{FF2B5EF4-FFF2-40B4-BE49-F238E27FC236}">
                  <a16:creationId xmlns:a16="http://schemas.microsoft.com/office/drawing/2014/main" id="{ADC148B1-311E-4936-9A3C-8DC1F5DF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2533"/>
              <a:ext cx="78" cy="43"/>
            </a:xfrm>
            <a:custGeom>
              <a:avLst/>
              <a:gdLst>
                <a:gd name="T0" fmla="*/ 0 w 31"/>
                <a:gd name="T1" fmla="*/ 231 h 16"/>
                <a:gd name="T2" fmla="*/ 493 w 31"/>
                <a:gd name="T3" fmla="*/ 312 h 16"/>
                <a:gd name="T4" fmla="*/ 413 w 31"/>
                <a:gd name="T5" fmla="*/ 116 h 16"/>
                <a:gd name="T6" fmla="*/ 304 w 31"/>
                <a:gd name="T7" fmla="*/ 0 h 16"/>
                <a:gd name="T8" fmla="*/ 242 w 31"/>
                <a:gd name="T9" fmla="*/ 22 h 16"/>
                <a:gd name="T10" fmla="*/ 96 w 31"/>
                <a:gd name="T11" fmla="*/ 8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6">
                  <a:moveTo>
                    <a:pt x="0" y="12"/>
                  </a:moveTo>
                  <a:cubicBezTo>
                    <a:pt x="9" y="5"/>
                    <a:pt x="22" y="10"/>
                    <a:pt x="31" y="16"/>
                  </a:cubicBezTo>
                  <a:cubicBezTo>
                    <a:pt x="30" y="13"/>
                    <a:pt x="28" y="9"/>
                    <a:pt x="26" y="6"/>
                  </a:cubicBezTo>
                  <a:cubicBezTo>
                    <a:pt x="24" y="3"/>
                    <a:pt x="22" y="0"/>
                    <a:pt x="19" y="0"/>
                  </a:cubicBezTo>
                  <a:cubicBezTo>
                    <a:pt x="17" y="0"/>
                    <a:pt x="16" y="0"/>
                    <a:pt x="15" y="1"/>
                  </a:cubicBezTo>
                  <a:cubicBezTo>
                    <a:pt x="12" y="2"/>
                    <a:pt x="9" y="2"/>
                    <a:pt x="6" y="4"/>
                  </a:cubicBezTo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373">
              <a:extLst>
                <a:ext uri="{FF2B5EF4-FFF2-40B4-BE49-F238E27FC236}">
                  <a16:creationId xmlns:a16="http://schemas.microsoft.com/office/drawing/2014/main" id="{E288D175-167B-410B-B39F-D5E4B889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2555"/>
              <a:ext cx="78" cy="21"/>
            </a:xfrm>
            <a:custGeom>
              <a:avLst/>
              <a:gdLst>
                <a:gd name="T0" fmla="*/ 0 w 31"/>
                <a:gd name="T1" fmla="*/ 76 h 8"/>
                <a:gd name="T2" fmla="*/ 493 w 3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0" y="4"/>
                  </a:moveTo>
                  <a:cubicBezTo>
                    <a:pt x="11" y="0"/>
                    <a:pt x="22" y="2"/>
                    <a:pt x="3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374">
              <a:extLst>
                <a:ext uri="{FF2B5EF4-FFF2-40B4-BE49-F238E27FC236}">
                  <a16:creationId xmlns:a16="http://schemas.microsoft.com/office/drawing/2014/main" id="{607A1148-D73E-45EF-9243-69D226B79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475"/>
              <a:ext cx="60" cy="74"/>
            </a:xfrm>
            <a:custGeom>
              <a:avLst/>
              <a:gdLst>
                <a:gd name="T0" fmla="*/ 0 w 24"/>
                <a:gd name="T1" fmla="*/ 0 h 28"/>
                <a:gd name="T2" fmla="*/ 50 w 24"/>
                <a:gd name="T3" fmla="*/ 497 h 28"/>
                <a:gd name="T4" fmla="*/ 333 w 24"/>
                <a:gd name="T5" fmla="*/ 481 h 28"/>
                <a:gd name="T6" fmla="*/ 363 w 24"/>
                <a:gd name="T7" fmla="*/ 315 h 28"/>
                <a:gd name="T8" fmla="*/ 145 w 24"/>
                <a:gd name="T9" fmla="*/ 7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8">
                  <a:moveTo>
                    <a:pt x="0" y="0"/>
                  </a:moveTo>
                  <a:cubicBezTo>
                    <a:pt x="8" y="10"/>
                    <a:pt x="13" y="20"/>
                    <a:pt x="3" y="27"/>
                  </a:cubicBezTo>
                  <a:cubicBezTo>
                    <a:pt x="10" y="28"/>
                    <a:pt x="21" y="26"/>
                    <a:pt x="21" y="26"/>
                  </a:cubicBezTo>
                  <a:cubicBezTo>
                    <a:pt x="21" y="26"/>
                    <a:pt x="24" y="19"/>
                    <a:pt x="23" y="17"/>
                  </a:cubicBezTo>
                  <a:cubicBezTo>
                    <a:pt x="22" y="16"/>
                    <a:pt x="11" y="5"/>
                    <a:pt x="9" y="4"/>
                  </a:cubicBezTo>
                </a:path>
              </a:pathLst>
            </a:custGeom>
            <a:solidFill>
              <a:srgbClr val="F3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375">
              <a:extLst>
                <a:ext uri="{FF2B5EF4-FFF2-40B4-BE49-F238E27FC236}">
                  <a16:creationId xmlns:a16="http://schemas.microsoft.com/office/drawing/2014/main" id="{1015B0F0-3A38-4067-9740-18526D3F5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475"/>
              <a:ext cx="33" cy="72"/>
            </a:xfrm>
            <a:custGeom>
              <a:avLst/>
              <a:gdLst>
                <a:gd name="T0" fmla="*/ 0 w 13"/>
                <a:gd name="T1" fmla="*/ 0 h 27"/>
                <a:gd name="T2" fmla="*/ 51 w 13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cubicBezTo>
                    <a:pt x="8" y="10"/>
                    <a:pt x="13" y="20"/>
                    <a:pt x="3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376">
              <a:extLst>
                <a:ext uri="{FF2B5EF4-FFF2-40B4-BE49-F238E27FC236}">
                  <a16:creationId xmlns:a16="http://schemas.microsoft.com/office/drawing/2014/main" id="{EDBD7D89-CB52-44A7-831C-039494C3C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952"/>
              <a:ext cx="120" cy="64"/>
            </a:xfrm>
            <a:custGeom>
              <a:avLst/>
              <a:gdLst>
                <a:gd name="T0" fmla="*/ 0 w 48"/>
                <a:gd name="T1" fmla="*/ 0 h 24"/>
                <a:gd name="T2" fmla="*/ 750 w 48"/>
                <a:gd name="T3" fmla="*/ 456 h 24"/>
                <a:gd name="T4" fmla="*/ 0 w 4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4">
                  <a:moveTo>
                    <a:pt x="0" y="0"/>
                  </a:moveTo>
                  <a:cubicBezTo>
                    <a:pt x="4" y="11"/>
                    <a:pt x="40" y="23"/>
                    <a:pt x="48" y="24"/>
                  </a:cubicBezTo>
                  <a:cubicBezTo>
                    <a:pt x="42" y="19"/>
                    <a:pt x="7" y="3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377">
              <a:extLst>
                <a:ext uri="{FF2B5EF4-FFF2-40B4-BE49-F238E27FC236}">
                  <a16:creationId xmlns:a16="http://schemas.microsoft.com/office/drawing/2014/main" id="{A4B74D1D-4C94-4125-8687-F3780186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016"/>
              <a:ext cx="37" cy="21"/>
            </a:xfrm>
            <a:custGeom>
              <a:avLst/>
              <a:gdLst>
                <a:gd name="T0" fmla="*/ 224 w 15"/>
                <a:gd name="T1" fmla="*/ 123 h 8"/>
                <a:gd name="T2" fmla="*/ 12 w 15"/>
                <a:gd name="T3" fmla="*/ 34 h 8"/>
                <a:gd name="T4" fmla="*/ 224 w 1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5" y="7"/>
                  </a:moveTo>
                  <a:cubicBezTo>
                    <a:pt x="8" y="8"/>
                    <a:pt x="0" y="5"/>
                    <a:pt x="1" y="2"/>
                  </a:cubicBezTo>
                  <a:cubicBezTo>
                    <a:pt x="3" y="0"/>
                    <a:pt x="15" y="7"/>
                    <a:pt x="15" y="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699" name="Group 628">
            <a:extLst>
              <a:ext uri="{FF2B5EF4-FFF2-40B4-BE49-F238E27FC236}">
                <a16:creationId xmlns:a16="http://schemas.microsoft.com/office/drawing/2014/main" id="{7D6FBFED-C3B7-4404-84F9-5344CF6A6A86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589088"/>
            <a:ext cx="2901950" cy="4000500"/>
            <a:chOff x="3347" y="1192"/>
            <a:chExt cx="1828" cy="2520"/>
          </a:xfrm>
        </p:grpSpPr>
        <p:grpSp>
          <p:nvGrpSpPr>
            <p:cNvPr id="29700" name="Group 579">
              <a:extLst>
                <a:ext uri="{FF2B5EF4-FFF2-40B4-BE49-F238E27FC236}">
                  <a16:creationId xmlns:a16="http://schemas.microsoft.com/office/drawing/2014/main" id="{54DBBC42-6F7F-4E4D-ADA7-3D249A716E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7" y="1192"/>
              <a:ext cx="1828" cy="2520"/>
              <a:chOff x="3347" y="1192"/>
              <a:chExt cx="1828" cy="2520"/>
            </a:xfrm>
          </p:grpSpPr>
          <p:sp>
            <p:nvSpPr>
              <p:cNvPr id="29749" name="Freeform 379">
                <a:extLst>
                  <a:ext uri="{FF2B5EF4-FFF2-40B4-BE49-F238E27FC236}">
                    <a16:creationId xmlns:a16="http://schemas.microsoft.com/office/drawing/2014/main" id="{AF31B09D-9B75-461F-83BB-8130E1D4D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2027"/>
                <a:ext cx="635" cy="658"/>
              </a:xfrm>
              <a:custGeom>
                <a:avLst/>
                <a:gdLst>
                  <a:gd name="T0" fmla="*/ 1050 w 254"/>
                  <a:gd name="T1" fmla="*/ 35 h 247"/>
                  <a:gd name="T2" fmla="*/ 470 w 254"/>
                  <a:gd name="T3" fmla="*/ 376 h 247"/>
                  <a:gd name="T4" fmla="*/ 95 w 254"/>
                  <a:gd name="T5" fmla="*/ 1044 h 247"/>
                  <a:gd name="T6" fmla="*/ 145 w 254"/>
                  <a:gd name="T7" fmla="*/ 2059 h 247"/>
                  <a:gd name="T8" fmla="*/ 770 w 254"/>
                  <a:gd name="T9" fmla="*/ 3498 h 247"/>
                  <a:gd name="T10" fmla="*/ 1658 w 254"/>
                  <a:gd name="T11" fmla="*/ 3855 h 247"/>
                  <a:gd name="T12" fmla="*/ 1970 w 254"/>
                  <a:gd name="T13" fmla="*/ 3911 h 247"/>
                  <a:gd name="T14" fmla="*/ 2470 w 254"/>
                  <a:gd name="T15" fmla="*/ 4124 h 247"/>
                  <a:gd name="T16" fmla="*/ 2658 w 254"/>
                  <a:gd name="T17" fmla="*/ 4294 h 247"/>
                  <a:gd name="T18" fmla="*/ 2833 w 254"/>
                  <a:gd name="T19" fmla="*/ 4350 h 247"/>
                  <a:gd name="T20" fmla="*/ 3125 w 254"/>
                  <a:gd name="T21" fmla="*/ 4534 h 247"/>
                  <a:gd name="T22" fmla="*/ 3533 w 254"/>
                  <a:gd name="T23" fmla="*/ 3570 h 247"/>
                  <a:gd name="T24" fmla="*/ 3938 w 254"/>
                  <a:gd name="T25" fmla="*/ 2840 h 247"/>
                  <a:gd name="T26" fmla="*/ 3958 w 254"/>
                  <a:gd name="T27" fmla="*/ 2499 h 247"/>
                  <a:gd name="T28" fmla="*/ 3658 w 254"/>
                  <a:gd name="T29" fmla="*/ 2102 h 247"/>
                  <a:gd name="T30" fmla="*/ 3345 w 254"/>
                  <a:gd name="T31" fmla="*/ 1702 h 247"/>
                  <a:gd name="T32" fmla="*/ 3458 w 254"/>
                  <a:gd name="T33" fmla="*/ 1489 h 247"/>
                  <a:gd name="T34" fmla="*/ 3563 w 254"/>
                  <a:gd name="T35" fmla="*/ 453 h 247"/>
                  <a:gd name="T36" fmla="*/ 2833 w 254"/>
                  <a:gd name="T37" fmla="*/ 115 h 2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54" h="247">
                    <a:moveTo>
                      <a:pt x="67" y="2"/>
                    </a:moveTo>
                    <a:cubicBezTo>
                      <a:pt x="54" y="5"/>
                      <a:pt x="40" y="11"/>
                      <a:pt x="30" y="20"/>
                    </a:cubicBezTo>
                    <a:cubicBezTo>
                      <a:pt x="20" y="28"/>
                      <a:pt x="10" y="43"/>
                      <a:pt x="6" y="55"/>
                    </a:cubicBezTo>
                    <a:cubicBezTo>
                      <a:pt x="0" y="71"/>
                      <a:pt x="8" y="92"/>
                      <a:pt x="9" y="109"/>
                    </a:cubicBezTo>
                    <a:cubicBezTo>
                      <a:pt x="12" y="140"/>
                      <a:pt x="24" y="166"/>
                      <a:pt x="49" y="185"/>
                    </a:cubicBezTo>
                    <a:cubicBezTo>
                      <a:pt x="65" y="196"/>
                      <a:pt x="88" y="200"/>
                      <a:pt x="106" y="204"/>
                    </a:cubicBezTo>
                    <a:cubicBezTo>
                      <a:pt x="114" y="206"/>
                      <a:pt x="119" y="205"/>
                      <a:pt x="126" y="207"/>
                    </a:cubicBezTo>
                    <a:cubicBezTo>
                      <a:pt x="137" y="211"/>
                      <a:pt x="149" y="213"/>
                      <a:pt x="158" y="218"/>
                    </a:cubicBezTo>
                    <a:cubicBezTo>
                      <a:pt x="163" y="220"/>
                      <a:pt x="166" y="225"/>
                      <a:pt x="170" y="227"/>
                    </a:cubicBezTo>
                    <a:cubicBezTo>
                      <a:pt x="174" y="229"/>
                      <a:pt x="177" y="229"/>
                      <a:pt x="181" y="230"/>
                    </a:cubicBezTo>
                    <a:cubicBezTo>
                      <a:pt x="188" y="233"/>
                      <a:pt x="192" y="238"/>
                      <a:pt x="200" y="240"/>
                    </a:cubicBezTo>
                    <a:cubicBezTo>
                      <a:pt x="224" y="247"/>
                      <a:pt x="218" y="202"/>
                      <a:pt x="226" y="189"/>
                    </a:cubicBezTo>
                    <a:cubicBezTo>
                      <a:pt x="234" y="176"/>
                      <a:pt x="248" y="166"/>
                      <a:pt x="252" y="150"/>
                    </a:cubicBezTo>
                    <a:cubicBezTo>
                      <a:pt x="253" y="146"/>
                      <a:pt x="254" y="136"/>
                      <a:pt x="253" y="132"/>
                    </a:cubicBezTo>
                    <a:cubicBezTo>
                      <a:pt x="251" y="124"/>
                      <a:pt x="240" y="118"/>
                      <a:pt x="234" y="111"/>
                    </a:cubicBezTo>
                    <a:cubicBezTo>
                      <a:pt x="228" y="104"/>
                      <a:pt x="221" y="97"/>
                      <a:pt x="214" y="90"/>
                    </a:cubicBezTo>
                    <a:cubicBezTo>
                      <a:pt x="206" y="80"/>
                      <a:pt x="213" y="84"/>
                      <a:pt x="221" y="79"/>
                    </a:cubicBezTo>
                    <a:cubicBezTo>
                      <a:pt x="235" y="71"/>
                      <a:pt x="233" y="37"/>
                      <a:pt x="228" y="24"/>
                    </a:cubicBezTo>
                    <a:cubicBezTo>
                      <a:pt x="219" y="5"/>
                      <a:pt x="200" y="0"/>
                      <a:pt x="181" y="6"/>
                    </a:cubicBezTo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Freeform 380">
                <a:extLst>
                  <a:ext uri="{FF2B5EF4-FFF2-40B4-BE49-F238E27FC236}">
                    <a16:creationId xmlns:a16="http://schemas.microsoft.com/office/drawing/2014/main" id="{9FAA87C6-852A-407B-93CD-2F7901E0D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285"/>
                <a:ext cx="153" cy="203"/>
              </a:xfrm>
              <a:custGeom>
                <a:avLst/>
                <a:gdLst>
                  <a:gd name="T0" fmla="*/ 334 w 61"/>
                  <a:gd name="T1" fmla="*/ 115 h 76"/>
                  <a:gd name="T2" fmla="*/ 208 w 61"/>
                  <a:gd name="T3" fmla="*/ 935 h 76"/>
                  <a:gd name="T4" fmla="*/ 900 w 61"/>
                  <a:gd name="T5" fmla="*/ 1028 h 76"/>
                  <a:gd name="T6" fmla="*/ 334 w 61"/>
                  <a:gd name="T7" fmla="*/ 115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6">
                    <a:moveTo>
                      <a:pt x="21" y="6"/>
                    </a:moveTo>
                    <a:cubicBezTo>
                      <a:pt x="0" y="0"/>
                      <a:pt x="2" y="35"/>
                      <a:pt x="13" y="49"/>
                    </a:cubicBezTo>
                    <a:cubicBezTo>
                      <a:pt x="26" y="66"/>
                      <a:pt x="44" y="76"/>
                      <a:pt x="57" y="54"/>
                    </a:cubicBezTo>
                    <a:cubicBezTo>
                      <a:pt x="61" y="45"/>
                      <a:pt x="38" y="11"/>
                      <a:pt x="21" y="6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Freeform 381">
                <a:extLst>
                  <a:ext uri="{FF2B5EF4-FFF2-40B4-BE49-F238E27FC236}">
                    <a16:creationId xmlns:a16="http://schemas.microsoft.com/office/drawing/2014/main" id="{D9DABCA7-17B0-4501-A5DD-86E4835B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435"/>
                <a:ext cx="810" cy="1149"/>
              </a:xfrm>
              <a:custGeom>
                <a:avLst/>
                <a:gdLst>
                  <a:gd name="T0" fmla="*/ 3720 w 324"/>
                  <a:gd name="T1" fmla="*/ 0 h 431"/>
                  <a:gd name="T2" fmla="*/ 3375 w 324"/>
                  <a:gd name="T3" fmla="*/ 341 h 431"/>
                  <a:gd name="T4" fmla="*/ 3188 w 324"/>
                  <a:gd name="T5" fmla="*/ 717 h 431"/>
                  <a:gd name="T6" fmla="*/ 3145 w 324"/>
                  <a:gd name="T7" fmla="*/ 1216 h 431"/>
                  <a:gd name="T8" fmla="*/ 2875 w 324"/>
                  <a:gd name="T9" fmla="*/ 1626 h 431"/>
                  <a:gd name="T10" fmla="*/ 2645 w 324"/>
                  <a:gd name="T11" fmla="*/ 1570 h 431"/>
                  <a:gd name="T12" fmla="*/ 2395 w 324"/>
                  <a:gd name="T13" fmla="*/ 1613 h 431"/>
                  <a:gd name="T14" fmla="*/ 1833 w 324"/>
                  <a:gd name="T15" fmla="*/ 1458 h 431"/>
                  <a:gd name="T16" fmla="*/ 1595 w 324"/>
                  <a:gd name="T17" fmla="*/ 1480 h 431"/>
                  <a:gd name="T18" fmla="*/ 1313 w 324"/>
                  <a:gd name="T19" fmla="*/ 1458 h 431"/>
                  <a:gd name="T20" fmla="*/ 1050 w 324"/>
                  <a:gd name="T21" fmla="*/ 1400 h 431"/>
                  <a:gd name="T22" fmla="*/ 675 w 324"/>
                  <a:gd name="T23" fmla="*/ 2026 h 431"/>
                  <a:gd name="T24" fmla="*/ 238 w 324"/>
                  <a:gd name="T25" fmla="*/ 2410 h 431"/>
                  <a:gd name="T26" fmla="*/ 0 w 324"/>
                  <a:gd name="T27" fmla="*/ 2559 h 431"/>
                  <a:gd name="T28" fmla="*/ 675 w 324"/>
                  <a:gd name="T29" fmla="*/ 3524 h 431"/>
                  <a:gd name="T30" fmla="*/ 1895 w 324"/>
                  <a:gd name="T31" fmla="*/ 5777 h 431"/>
                  <a:gd name="T32" fmla="*/ 2488 w 324"/>
                  <a:gd name="T33" fmla="*/ 7051 h 431"/>
                  <a:gd name="T34" fmla="*/ 2708 w 324"/>
                  <a:gd name="T35" fmla="*/ 7449 h 431"/>
                  <a:gd name="T36" fmla="*/ 3158 w 324"/>
                  <a:gd name="T37" fmla="*/ 7803 h 431"/>
                  <a:gd name="T38" fmla="*/ 4500 w 324"/>
                  <a:gd name="T39" fmla="*/ 7483 h 431"/>
                  <a:gd name="T40" fmla="*/ 4720 w 324"/>
                  <a:gd name="T41" fmla="*/ 7163 h 431"/>
                  <a:gd name="T42" fmla="*/ 4958 w 324"/>
                  <a:gd name="T43" fmla="*/ 6518 h 431"/>
                  <a:gd name="T44" fmla="*/ 5050 w 324"/>
                  <a:gd name="T45" fmla="*/ 5174 h 431"/>
                  <a:gd name="T46" fmla="*/ 4970 w 324"/>
                  <a:gd name="T47" fmla="*/ 3887 h 431"/>
                  <a:gd name="T48" fmla="*/ 4845 w 324"/>
                  <a:gd name="T49" fmla="*/ 2978 h 431"/>
                  <a:gd name="T50" fmla="*/ 4300 w 324"/>
                  <a:gd name="T51" fmla="*/ 1458 h 431"/>
                  <a:gd name="T52" fmla="*/ 4083 w 324"/>
                  <a:gd name="T53" fmla="*/ 1002 h 431"/>
                  <a:gd name="T54" fmla="*/ 4033 w 324"/>
                  <a:gd name="T55" fmla="*/ 682 h 4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4" h="431">
                    <a:moveTo>
                      <a:pt x="238" y="0"/>
                    </a:moveTo>
                    <a:cubicBezTo>
                      <a:pt x="230" y="5"/>
                      <a:pt x="223" y="11"/>
                      <a:pt x="216" y="18"/>
                    </a:cubicBezTo>
                    <a:cubicBezTo>
                      <a:pt x="211" y="24"/>
                      <a:pt x="206" y="30"/>
                      <a:pt x="204" y="38"/>
                    </a:cubicBezTo>
                    <a:cubicBezTo>
                      <a:pt x="202" y="46"/>
                      <a:pt x="203" y="55"/>
                      <a:pt x="201" y="64"/>
                    </a:cubicBezTo>
                    <a:cubicBezTo>
                      <a:pt x="198" y="73"/>
                      <a:pt x="193" y="87"/>
                      <a:pt x="184" y="86"/>
                    </a:cubicBezTo>
                    <a:cubicBezTo>
                      <a:pt x="179" y="85"/>
                      <a:pt x="175" y="82"/>
                      <a:pt x="169" y="83"/>
                    </a:cubicBezTo>
                    <a:cubicBezTo>
                      <a:pt x="164" y="83"/>
                      <a:pt x="158" y="85"/>
                      <a:pt x="153" y="85"/>
                    </a:cubicBezTo>
                    <a:cubicBezTo>
                      <a:pt x="140" y="84"/>
                      <a:pt x="131" y="76"/>
                      <a:pt x="117" y="77"/>
                    </a:cubicBezTo>
                    <a:cubicBezTo>
                      <a:pt x="112" y="77"/>
                      <a:pt x="107" y="78"/>
                      <a:pt x="102" y="78"/>
                    </a:cubicBezTo>
                    <a:cubicBezTo>
                      <a:pt x="96" y="77"/>
                      <a:pt x="90" y="77"/>
                      <a:pt x="84" y="77"/>
                    </a:cubicBezTo>
                    <a:cubicBezTo>
                      <a:pt x="80" y="77"/>
                      <a:pt x="70" y="73"/>
                      <a:pt x="67" y="74"/>
                    </a:cubicBezTo>
                    <a:cubicBezTo>
                      <a:pt x="57" y="78"/>
                      <a:pt x="51" y="100"/>
                      <a:pt x="43" y="107"/>
                    </a:cubicBezTo>
                    <a:cubicBezTo>
                      <a:pt x="35" y="114"/>
                      <a:pt x="24" y="122"/>
                      <a:pt x="15" y="127"/>
                    </a:cubicBezTo>
                    <a:cubicBezTo>
                      <a:pt x="10" y="130"/>
                      <a:pt x="4" y="131"/>
                      <a:pt x="0" y="135"/>
                    </a:cubicBezTo>
                    <a:cubicBezTo>
                      <a:pt x="17" y="150"/>
                      <a:pt x="29" y="167"/>
                      <a:pt x="43" y="186"/>
                    </a:cubicBezTo>
                    <a:cubicBezTo>
                      <a:pt x="70" y="225"/>
                      <a:pt x="94" y="266"/>
                      <a:pt x="121" y="305"/>
                    </a:cubicBezTo>
                    <a:cubicBezTo>
                      <a:pt x="136" y="326"/>
                      <a:pt x="145" y="350"/>
                      <a:pt x="159" y="372"/>
                    </a:cubicBezTo>
                    <a:cubicBezTo>
                      <a:pt x="163" y="379"/>
                      <a:pt x="168" y="386"/>
                      <a:pt x="173" y="393"/>
                    </a:cubicBezTo>
                    <a:cubicBezTo>
                      <a:pt x="180" y="402"/>
                      <a:pt x="191" y="407"/>
                      <a:pt x="202" y="412"/>
                    </a:cubicBezTo>
                    <a:cubicBezTo>
                      <a:pt x="234" y="431"/>
                      <a:pt x="267" y="426"/>
                      <a:pt x="288" y="395"/>
                    </a:cubicBezTo>
                    <a:cubicBezTo>
                      <a:pt x="292" y="388"/>
                      <a:pt x="298" y="384"/>
                      <a:pt x="302" y="378"/>
                    </a:cubicBezTo>
                    <a:cubicBezTo>
                      <a:pt x="310" y="368"/>
                      <a:pt x="314" y="355"/>
                      <a:pt x="317" y="344"/>
                    </a:cubicBezTo>
                    <a:cubicBezTo>
                      <a:pt x="324" y="322"/>
                      <a:pt x="323" y="295"/>
                      <a:pt x="323" y="273"/>
                    </a:cubicBezTo>
                    <a:cubicBezTo>
                      <a:pt x="323" y="250"/>
                      <a:pt x="321" y="228"/>
                      <a:pt x="318" y="205"/>
                    </a:cubicBezTo>
                    <a:cubicBezTo>
                      <a:pt x="316" y="189"/>
                      <a:pt x="315" y="173"/>
                      <a:pt x="310" y="157"/>
                    </a:cubicBezTo>
                    <a:cubicBezTo>
                      <a:pt x="301" y="129"/>
                      <a:pt x="288" y="103"/>
                      <a:pt x="275" y="77"/>
                    </a:cubicBezTo>
                    <a:cubicBezTo>
                      <a:pt x="271" y="69"/>
                      <a:pt x="266" y="61"/>
                      <a:pt x="261" y="53"/>
                    </a:cubicBezTo>
                    <a:cubicBezTo>
                      <a:pt x="257" y="46"/>
                      <a:pt x="259" y="43"/>
                      <a:pt x="258" y="36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Freeform 382">
                <a:extLst>
                  <a:ext uri="{FF2B5EF4-FFF2-40B4-BE49-F238E27FC236}">
                    <a16:creationId xmlns:a16="http://schemas.microsoft.com/office/drawing/2014/main" id="{FDC683A0-46F0-4DD7-ABC3-B59E58B3F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693"/>
                <a:ext cx="158" cy="283"/>
              </a:xfrm>
              <a:custGeom>
                <a:avLst/>
                <a:gdLst>
                  <a:gd name="T0" fmla="*/ 50 w 63"/>
                  <a:gd name="T1" fmla="*/ 892 h 106"/>
                  <a:gd name="T2" fmla="*/ 208 w 63"/>
                  <a:gd name="T3" fmla="*/ 1105 h 106"/>
                  <a:gd name="T4" fmla="*/ 238 w 63"/>
                  <a:gd name="T5" fmla="*/ 1370 h 106"/>
                  <a:gd name="T6" fmla="*/ 145 w 63"/>
                  <a:gd name="T7" fmla="*/ 1524 h 106"/>
                  <a:gd name="T8" fmla="*/ 271 w 63"/>
                  <a:gd name="T9" fmla="*/ 1674 h 106"/>
                  <a:gd name="T10" fmla="*/ 647 w 63"/>
                  <a:gd name="T11" fmla="*/ 1882 h 106"/>
                  <a:gd name="T12" fmla="*/ 993 w 63"/>
                  <a:gd name="T13" fmla="*/ 1904 h 106"/>
                  <a:gd name="T14" fmla="*/ 818 w 63"/>
                  <a:gd name="T15" fmla="*/ 1618 h 106"/>
                  <a:gd name="T16" fmla="*/ 913 w 63"/>
                  <a:gd name="T17" fmla="*/ 1391 h 106"/>
                  <a:gd name="T18" fmla="*/ 943 w 63"/>
                  <a:gd name="T19" fmla="*/ 876 h 106"/>
                  <a:gd name="T20" fmla="*/ 805 w 63"/>
                  <a:gd name="T21" fmla="*/ 422 h 106"/>
                  <a:gd name="T22" fmla="*/ 692 w 63"/>
                  <a:gd name="T23" fmla="*/ 227 h 106"/>
                  <a:gd name="T24" fmla="*/ 692 w 63"/>
                  <a:gd name="T25" fmla="*/ 0 h 106"/>
                  <a:gd name="T26" fmla="*/ 597 w 63"/>
                  <a:gd name="T27" fmla="*/ 248 h 106"/>
                  <a:gd name="T28" fmla="*/ 554 w 63"/>
                  <a:gd name="T29" fmla="*/ 534 h 106"/>
                  <a:gd name="T30" fmla="*/ 251 w 63"/>
                  <a:gd name="T31" fmla="*/ 478 h 106"/>
                  <a:gd name="T32" fmla="*/ 95 w 63"/>
                  <a:gd name="T33" fmla="*/ 854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3" h="106">
                    <a:moveTo>
                      <a:pt x="3" y="47"/>
                    </a:moveTo>
                    <a:cubicBezTo>
                      <a:pt x="7" y="51"/>
                      <a:pt x="11" y="52"/>
                      <a:pt x="13" y="58"/>
                    </a:cubicBezTo>
                    <a:cubicBezTo>
                      <a:pt x="15" y="62"/>
                      <a:pt x="17" y="68"/>
                      <a:pt x="15" y="72"/>
                    </a:cubicBezTo>
                    <a:cubicBezTo>
                      <a:pt x="14" y="77"/>
                      <a:pt x="10" y="77"/>
                      <a:pt x="9" y="80"/>
                    </a:cubicBezTo>
                    <a:cubicBezTo>
                      <a:pt x="8" y="84"/>
                      <a:pt x="14" y="86"/>
                      <a:pt x="17" y="88"/>
                    </a:cubicBezTo>
                    <a:cubicBezTo>
                      <a:pt x="24" y="93"/>
                      <a:pt x="32" y="96"/>
                      <a:pt x="41" y="99"/>
                    </a:cubicBezTo>
                    <a:cubicBezTo>
                      <a:pt x="45" y="101"/>
                      <a:pt x="60" y="106"/>
                      <a:pt x="63" y="100"/>
                    </a:cubicBezTo>
                    <a:cubicBezTo>
                      <a:pt x="60" y="97"/>
                      <a:pt x="52" y="89"/>
                      <a:pt x="52" y="85"/>
                    </a:cubicBezTo>
                    <a:cubicBezTo>
                      <a:pt x="51" y="81"/>
                      <a:pt x="57" y="76"/>
                      <a:pt x="58" y="73"/>
                    </a:cubicBezTo>
                    <a:cubicBezTo>
                      <a:pt x="63" y="63"/>
                      <a:pt x="60" y="56"/>
                      <a:pt x="60" y="46"/>
                    </a:cubicBezTo>
                    <a:cubicBezTo>
                      <a:pt x="61" y="36"/>
                      <a:pt x="56" y="29"/>
                      <a:pt x="51" y="22"/>
                    </a:cubicBezTo>
                    <a:cubicBezTo>
                      <a:pt x="49" y="19"/>
                      <a:pt x="46" y="15"/>
                      <a:pt x="44" y="12"/>
                    </a:cubicBezTo>
                    <a:cubicBezTo>
                      <a:pt x="42" y="7"/>
                      <a:pt x="45" y="4"/>
                      <a:pt x="44" y="0"/>
                    </a:cubicBezTo>
                    <a:cubicBezTo>
                      <a:pt x="42" y="4"/>
                      <a:pt x="39" y="8"/>
                      <a:pt x="38" y="13"/>
                    </a:cubicBezTo>
                    <a:cubicBezTo>
                      <a:pt x="38" y="19"/>
                      <a:pt x="42" y="25"/>
                      <a:pt x="35" y="28"/>
                    </a:cubicBezTo>
                    <a:cubicBezTo>
                      <a:pt x="29" y="30"/>
                      <a:pt x="21" y="26"/>
                      <a:pt x="16" y="25"/>
                    </a:cubicBezTo>
                    <a:cubicBezTo>
                      <a:pt x="3" y="25"/>
                      <a:pt x="0" y="33"/>
                      <a:pt x="6" y="45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Freeform 383">
                <a:extLst>
                  <a:ext uri="{FF2B5EF4-FFF2-40B4-BE49-F238E27FC236}">
                    <a16:creationId xmlns:a16="http://schemas.microsoft.com/office/drawing/2014/main" id="{827315DB-ECCD-4961-9682-193A6B413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3032"/>
                <a:ext cx="75" cy="179"/>
              </a:xfrm>
              <a:custGeom>
                <a:avLst/>
                <a:gdLst>
                  <a:gd name="T0" fmla="*/ 113 w 30"/>
                  <a:gd name="T1" fmla="*/ 136 h 67"/>
                  <a:gd name="T2" fmla="*/ 63 w 30"/>
                  <a:gd name="T3" fmla="*/ 363 h 67"/>
                  <a:gd name="T4" fmla="*/ 238 w 30"/>
                  <a:gd name="T5" fmla="*/ 628 h 67"/>
                  <a:gd name="T6" fmla="*/ 188 w 30"/>
                  <a:gd name="T7" fmla="*/ 914 h 67"/>
                  <a:gd name="T8" fmla="*/ 95 w 30"/>
                  <a:gd name="T9" fmla="*/ 1013 h 67"/>
                  <a:gd name="T10" fmla="*/ 345 w 30"/>
                  <a:gd name="T11" fmla="*/ 1184 h 67"/>
                  <a:gd name="T12" fmla="*/ 458 w 30"/>
                  <a:gd name="T13" fmla="*/ 593 h 67"/>
                  <a:gd name="T14" fmla="*/ 270 w 30"/>
                  <a:gd name="T15" fmla="*/ 150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67">
                    <a:moveTo>
                      <a:pt x="7" y="7"/>
                    </a:moveTo>
                    <a:cubicBezTo>
                      <a:pt x="0" y="0"/>
                      <a:pt x="1" y="16"/>
                      <a:pt x="4" y="19"/>
                    </a:cubicBezTo>
                    <a:cubicBezTo>
                      <a:pt x="8" y="23"/>
                      <a:pt x="16" y="28"/>
                      <a:pt x="15" y="33"/>
                    </a:cubicBezTo>
                    <a:cubicBezTo>
                      <a:pt x="8" y="34"/>
                      <a:pt x="13" y="44"/>
                      <a:pt x="12" y="48"/>
                    </a:cubicBezTo>
                    <a:cubicBezTo>
                      <a:pt x="8" y="46"/>
                      <a:pt x="6" y="50"/>
                      <a:pt x="6" y="53"/>
                    </a:cubicBezTo>
                    <a:cubicBezTo>
                      <a:pt x="5" y="61"/>
                      <a:pt x="15" y="67"/>
                      <a:pt x="22" y="62"/>
                    </a:cubicBezTo>
                    <a:cubicBezTo>
                      <a:pt x="30" y="55"/>
                      <a:pt x="29" y="40"/>
                      <a:pt x="29" y="31"/>
                    </a:cubicBezTo>
                    <a:cubicBezTo>
                      <a:pt x="29" y="21"/>
                      <a:pt x="23" y="15"/>
                      <a:pt x="17" y="8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4" name="Freeform 384">
                <a:extLst>
                  <a:ext uri="{FF2B5EF4-FFF2-40B4-BE49-F238E27FC236}">
                    <a16:creationId xmlns:a16="http://schemas.microsoft.com/office/drawing/2014/main" id="{C46324CB-AB8D-4634-8D50-C728D19D7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021"/>
                <a:ext cx="148" cy="320"/>
              </a:xfrm>
              <a:custGeom>
                <a:avLst/>
                <a:gdLst>
                  <a:gd name="T0" fmla="*/ 584 w 59"/>
                  <a:gd name="T1" fmla="*/ 1195 h 120"/>
                  <a:gd name="T2" fmla="*/ 271 w 59"/>
                  <a:gd name="T3" fmla="*/ 1344 h 120"/>
                  <a:gd name="T4" fmla="*/ 33 w 59"/>
                  <a:gd name="T5" fmla="*/ 1536 h 120"/>
                  <a:gd name="T6" fmla="*/ 125 w 59"/>
                  <a:gd name="T7" fmla="*/ 1912 h 120"/>
                  <a:gd name="T8" fmla="*/ 364 w 59"/>
                  <a:gd name="T9" fmla="*/ 2219 h 120"/>
                  <a:gd name="T10" fmla="*/ 567 w 59"/>
                  <a:gd name="T11" fmla="*/ 2253 h 120"/>
                  <a:gd name="T12" fmla="*/ 647 w 59"/>
                  <a:gd name="T13" fmla="*/ 2125 h 120"/>
                  <a:gd name="T14" fmla="*/ 722 w 59"/>
                  <a:gd name="T15" fmla="*/ 1955 h 120"/>
                  <a:gd name="T16" fmla="*/ 692 w 59"/>
                  <a:gd name="T17" fmla="*/ 1741 h 120"/>
                  <a:gd name="T18" fmla="*/ 743 w 59"/>
                  <a:gd name="T19" fmla="*/ 1515 h 120"/>
                  <a:gd name="T20" fmla="*/ 931 w 59"/>
                  <a:gd name="T21" fmla="*/ 1139 h 120"/>
                  <a:gd name="T22" fmla="*/ 850 w 59"/>
                  <a:gd name="T23" fmla="*/ 739 h 120"/>
                  <a:gd name="T24" fmla="*/ 775 w 59"/>
                  <a:gd name="T25" fmla="*/ 456 h 120"/>
                  <a:gd name="T26" fmla="*/ 554 w 59"/>
                  <a:gd name="T27" fmla="*/ 0 h 120"/>
                  <a:gd name="T28" fmla="*/ 722 w 59"/>
                  <a:gd name="T29" fmla="*/ 704 h 120"/>
                  <a:gd name="T30" fmla="*/ 647 w 59"/>
                  <a:gd name="T31" fmla="*/ 1045 h 120"/>
                  <a:gd name="T32" fmla="*/ 492 w 59"/>
                  <a:gd name="T33" fmla="*/ 968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" h="120">
                    <a:moveTo>
                      <a:pt x="37" y="63"/>
                    </a:moveTo>
                    <a:cubicBezTo>
                      <a:pt x="33" y="68"/>
                      <a:pt x="23" y="70"/>
                      <a:pt x="17" y="71"/>
                    </a:cubicBezTo>
                    <a:cubicBezTo>
                      <a:pt x="10" y="73"/>
                      <a:pt x="4" y="73"/>
                      <a:pt x="2" y="81"/>
                    </a:cubicBezTo>
                    <a:cubicBezTo>
                      <a:pt x="0" y="88"/>
                      <a:pt x="3" y="95"/>
                      <a:pt x="8" y="101"/>
                    </a:cubicBezTo>
                    <a:cubicBezTo>
                      <a:pt x="13" y="106"/>
                      <a:pt x="17" y="114"/>
                      <a:pt x="23" y="117"/>
                    </a:cubicBezTo>
                    <a:cubicBezTo>
                      <a:pt x="26" y="119"/>
                      <a:pt x="32" y="120"/>
                      <a:pt x="36" y="119"/>
                    </a:cubicBezTo>
                    <a:cubicBezTo>
                      <a:pt x="40" y="118"/>
                      <a:pt x="39" y="116"/>
                      <a:pt x="41" y="112"/>
                    </a:cubicBezTo>
                    <a:cubicBezTo>
                      <a:pt x="43" y="109"/>
                      <a:pt x="45" y="106"/>
                      <a:pt x="46" y="103"/>
                    </a:cubicBezTo>
                    <a:cubicBezTo>
                      <a:pt x="47" y="98"/>
                      <a:pt x="45" y="96"/>
                      <a:pt x="44" y="92"/>
                    </a:cubicBezTo>
                    <a:cubicBezTo>
                      <a:pt x="43" y="88"/>
                      <a:pt x="44" y="84"/>
                      <a:pt x="47" y="80"/>
                    </a:cubicBezTo>
                    <a:cubicBezTo>
                      <a:pt x="52" y="73"/>
                      <a:pt x="58" y="69"/>
                      <a:pt x="59" y="60"/>
                    </a:cubicBezTo>
                    <a:cubicBezTo>
                      <a:pt x="59" y="52"/>
                      <a:pt x="58" y="45"/>
                      <a:pt x="54" y="39"/>
                    </a:cubicBezTo>
                    <a:cubicBezTo>
                      <a:pt x="50" y="34"/>
                      <a:pt x="50" y="30"/>
                      <a:pt x="49" y="24"/>
                    </a:cubicBezTo>
                    <a:cubicBezTo>
                      <a:pt x="48" y="15"/>
                      <a:pt x="43" y="5"/>
                      <a:pt x="35" y="0"/>
                    </a:cubicBezTo>
                    <a:cubicBezTo>
                      <a:pt x="40" y="11"/>
                      <a:pt x="45" y="25"/>
                      <a:pt x="46" y="37"/>
                    </a:cubicBezTo>
                    <a:cubicBezTo>
                      <a:pt x="47" y="43"/>
                      <a:pt x="47" y="52"/>
                      <a:pt x="41" y="55"/>
                    </a:cubicBezTo>
                    <a:cubicBezTo>
                      <a:pt x="36" y="59"/>
                      <a:pt x="35" y="53"/>
                      <a:pt x="31" y="5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5" name="Freeform 385">
                <a:extLst>
                  <a:ext uri="{FF2B5EF4-FFF2-40B4-BE49-F238E27FC236}">
                    <a16:creationId xmlns:a16="http://schemas.microsoft.com/office/drawing/2014/main" id="{3AD9CF6F-3545-407A-B7BF-F49C53BD3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923"/>
                <a:ext cx="483" cy="552"/>
              </a:xfrm>
              <a:custGeom>
                <a:avLst/>
                <a:gdLst>
                  <a:gd name="T0" fmla="*/ 125 w 193"/>
                  <a:gd name="T1" fmla="*/ 477 h 207"/>
                  <a:gd name="T2" fmla="*/ 145 w 193"/>
                  <a:gd name="T3" fmla="*/ 477 h 207"/>
                  <a:gd name="T4" fmla="*/ 583 w 193"/>
                  <a:gd name="T5" fmla="*/ 1459 h 207"/>
                  <a:gd name="T6" fmla="*/ 989 w 193"/>
                  <a:gd name="T7" fmla="*/ 2219 h 207"/>
                  <a:gd name="T8" fmla="*/ 1334 w 193"/>
                  <a:gd name="T9" fmla="*/ 2979 h 207"/>
                  <a:gd name="T10" fmla="*/ 1709 w 193"/>
                  <a:gd name="T11" fmla="*/ 3243 h 207"/>
                  <a:gd name="T12" fmla="*/ 2210 w 193"/>
                  <a:gd name="T13" fmla="*/ 3811 h 207"/>
                  <a:gd name="T14" fmla="*/ 2805 w 193"/>
                  <a:gd name="T15" fmla="*/ 3299 h 207"/>
                  <a:gd name="T16" fmla="*/ 2993 w 193"/>
                  <a:gd name="T17" fmla="*/ 2901 h 207"/>
                  <a:gd name="T18" fmla="*/ 2976 w 193"/>
                  <a:gd name="T19" fmla="*/ 2141 h 207"/>
                  <a:gd name="T20" fmla="*/ 2901 w 193"/>
                  <a:gd name="T21" fmla="*/ 1992 h 207"/>
                  <a:gd name="T22" fmla="*/ 2650 w 193"/>
                  <a:gd name="T23" fmla="*/ 1536 h 207"/>
                  <a:gd name="T24" fmla="*/ 2222 w 193"/>
                  <a:gd name="T25" fmla="*/ 1059 h 207"/>
                  <a:gd name="T26" fmla="*/ 1942 w 193"/>
                  <a:gd name="T27" fmla="*/ 589 h 207"/>
                  <a:gd name="T28" fmla="*/ 1554 w 193"/>
                  <a:gd name="T29" fmla="*/ 627 h 207"/>
                  <a:gd name="T30" fmla="*/ 1742 w 193"/>
                  <a:gd name="T31" fmla="*/ 853 h 207"/>
                  <a:gd name="T32" fmla="*/ 1867 w 193"/>
                  <a:gd name="T33" fmla="*/ 1629 h 207"/>
                  <a:gd name="T34" fmla="*/ 1897 w 193"/>
                  <a:gd name="T35" fmla="*/ 1877 h 207"/>
                  <a:gd name="T36" fmla="*/ 1754 w 193"/>
                  <a:gd name="T37" fmla="*/ 2163 h 207"/>
                  <a:gd name="T38" fmla="*/ 1772 w 193"/>
                  <a:gd name="T39" fmla="*/ 2595 h 207"/>
                  <a:gd name="T40" fmla="*/ 1334 w 193"/>
                  <a:gd name="T41" fmla="*/ 2696 h 207"/>
                  <a:gd name="T42" fmla="*/ 1209 w 193"/>
                  <a:gd name="T43" fmla="*/ 2312 h 207"/>
                  <a:gd name="T44" fmla="*/ 1366 w 193"/>
                  <a:gd name="T45" fmla="*/ 2104 h 207"/>
                  <a:gd name="T46" fmla="*/ 1617 w 193"/>
                  <a:gd name="T47" fmla="*/ 1672 h 207"/>
                  <a:gd name="T48" fmla="*/ 1504 w 193"/>
                  <a:gd name="T49" fmla="*/ 1387 h 207"/>
                  <a:gd name="T50" fmla="*/ 1396 w 193"/>
                  <a:gd name="T51" fmla="*/ 1059 h 207"/>
                  <a:gd name="T52" fmla="*/ 1254 w 193"/>
                  <a:gd name="T53" fmla="*/ 968 h 207"/>
                  <a:gd name="T54" fmla="*/ 971 w 193"/>
                  <a:gd name="T55" fmla="*/ 875 h 207"/>
                  <a:gd name="T56" fmla="*/ 1176 w 193"/>
                  <a:gd name="T57" fmla="*/ 1251 h 207"/>
                  <a:gd name="T58" fmla="*/ 1254 w 193"/>
                  <a:gd name="T59" fmla="*/ 1741 h 207"/>
                  <a:gd name="T60" fmla="*/ 846 w 193"/>
                  <a:gd name="T61" fmla="*/ 1400 h 207"/>
                  <a:gd name="T62" fmla="*/ 676 w 193"/>
                  <a:gd name="T63" fmla="*/ 1024 h 207"/>
                  <a:gd name="T64" fmla="*/ 533 w 193"/>
                  <a:gd name="T65" fmla="*/ 547 h 207"/>
                  <a:gd name="T66" fmla="*/ 33 w 193"/>
                  <a:gd name="T67" fmla="*/ 0 h 207"/>
                  <a:gd name="T68" fmla="*/ 125 w 193"/>
                  <a:gd name="T69" fmla="*/ 419 h 207"/>
                  <a:gd name="T70" fmla="*/ 125 w 193"/>
                  <a:gd name="T71" fmla="*/ 477 h 20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3" h="207">
                    <a:moveTo>
                      <a:pt x="8" y="25"/>
                    </a:moveTo>
                    <a:cubicBezTo>
                      <a:pt x="8" y="25"/>
                      <a:pt x="8" y="25"/>
                      <a:pt x="9" y="25"/>
                    </a:cubicBezTo>
                    <a:cubicBezTo>
                      <a:pt x="19" y="34"/>
                      <a:pt x="34" y="72"/>
                      <a:pt x="37" y="77"/>
                    </a:cubicBezTo>
                    <a:cubicBezTo>
                      <a:pt x="40" y="82"/>
                      <a:pt x="60" y="113"/>
                      <a:pt x="63" y="117"/>
                    </a:cubicBezTo>
                    <a:cubicBezTo>
                      <a:pt x="69" y="128"/>
                      <a:pt x="77" y="148"/>
                      <a:pt x="85" y="157"/>
                    </a:cubicBezTo>
                    <a:cubicBezTo>
                      <a:pt x="92" y="165"/>
                      <a:pt x="100" y="162"/>
                      <a:pt x="109" y="171"/>
                    </a:cubicBezTo>
                    <a:cubicBezTo>
                      <a:pt x="118" y="180"/>
                      <a:pt x="126" y="199"/>
                      <a:pt x="141" y="201"/>
                    </a:cubicBezTo>
                    <a:cubicBezTo>
                      <a:pt x="167" y="206"/>
                      <a:pt x="168" y="207"/>
                      <a:pt x="179" y="174"/>
                    </a:cubicBezTo>
                    <a:cubicBezTo>
                      <a:pt x="181" y="167"/>
                      <a:pt x="189" y="160"/>
                      <a:pt x="191" y="153"/>
                    </a:cubicBezTo>
                    <a:cubicBezTo>
                      <a:pt x="193" y="140"/>
                      <a:pt x="189" y="125"/>
                      <a:pt x="190" y="113"/>
                    </a:cubicBezTo>
                    <a:cubicBezTo>
                      <a:pt x="188" y="110"/>
                      <a:pt x="187" y="107"/>
                      <a:pt x="185" y="105"/>
                    </a:cubicBezTo>
                    <a:cubicBezTo>
                      <a:pt x="180" y="96"/>
                      <a:pt x="175" y="88"/>
                      <a:pt x="169" y="81"/>
                    </a:cubicBezTo>
                    <a:cubicBezTo>
                      <a:pt x="161" y="71"/>
                      <a:pt x="150" y="65"/>
                      <a:pt x="142" y="56"/>
                    </a:cubicBezTo>
                    <a:cubicBezTo>
                      <a:pt x="135" y="49"/>
                      <a:pt x="130" y="39"/>
                      <a:pt x="124" y="31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105" y="35"/>
                      <a:pt x="108" y="42"/>
                      <a:pt x="111" y="45"/>
                    </a:cubicBezTo>
                    <a:cubicBezTo>
                      <a:pt x="121" y="57"/>
                      <a:pt x="119" y="73"/>
                      <a:pt x="119" y="86"/>
                    </a:cubicBezTo>
                    <a:cubicBezTo>
                      <a:pt x="119" y="91"/>
                      <a:pt x="120" y="95"/>
                      <a:pt x="121" y="99"/>
                    </a:cubicBezTo>
                    <a:cubicBezTo>
                      <a:pt x="121" y="110"/>
                      <a:pt x="116" y="106"/>
                      <a:pt x="112" y="114"/>
                    </a:cubicBezTo>
                    <a:cubicBezTo>
                      <a:pt x="110" y="120"/>
                      <a:pt x="115" y="131"/>
                      <a:pt x="113" y="137"/>
                    </a:cubicBezTo>
                    <a:cubicBezTo>
                      <a:pt x="109" y="150"/>
                      <a:pt x="96" y="154"/>
                      <a:pt x="85" y="142"/>
                    </a:cubicBezTo>
                    <a:cubicBezTo>
                      <a:pt x="83" y="138"/>
                      <a:pt x="76" y="126"/>
                      <a:pt x="77" y="122"/>
                    </a:cubicBezTo>
                    <a:cubicBezTo>
                      <a:pt x="77" y="114"/>
                      <a:pt x="81" y="114"/>
                      <a:pt x="87" y="111"/>
                    </a:cubicBezTo>
                    <a:cubicBezTo>
                      <a:pt x="100" y="105"/>
                      <a:pt x="112" y="101"/>
                      <a:pt x="103" y="88"/>
                    </a:cubicBezTo>
                    <a:cubicBezTo>
                      <a:pt x="99" y="82"/>
                      <a:pt x="98" y="80"/>
                      <a:pt x="96" y="73"/>
                    </a:cubicBezTo>
                    <a:cubicBezTo>
                      <a:pt x="94" y="66"/>
                      <a:pt x="90" y="62"/>
                      <a:pt x="89" y="56"/>
                    </a:cubicBezTo>
                    <a:cubicBezTo>
                      <a:pt x="87" y="44"/>
                      <a:pt x="89" y="50"/>
                      <a:pt x="80" y="51"/>
                    </a:cubicBezTo>
                    <a:cubicBezTo>
                      <a:pt x="73" y="51"/>
                      <a:pt x="68" y="46"/>
                      <a:pt x="62" y="46"/>
                    </a:cubicBezTo>
                    <a:cubicBezTo>
                      <a:pt x="62" y="51"/>
                      <a:pt x="72" y="60"/>
                      <a:pt x="75" y="66"/>
                    </a:cubicBezTo>
                    <a:cubicBezTo>
                      <a:pt x="78" y="74"/>
                      <a:pt x="83" y="83"/>
                      <a:pt x="80" y="92"/>
                    </a:cubicBezTo>
                    <a:cubicBezTo>
                      <a:pt x="72" y="116"/>
                      <a:pt x="57" y="84"/>
                      <a:pt x="54" y="74"/>
                    </a:cubicBezTo>
                    <a:cubicBezTo>
                      <a:pt x="51" y="64"/>
                      <a:pt x="48" y="61"/>
                      <a:pt x="43" y="54"/>
                    </a:cubicBezTo>
                    <a:cubicBezTo>
                      <a:pt x="37" y="46"/>
                      <a:pt x="38" y="37"/>
                      <a:pt x="34" y="29"/>
                    </a:cubicBezTo>
                    <a:cubicBezTo>
                      <a:pt x="28" y="16"/>
                      <a:pt x="10" y="13"/>
                      <a:pt x="2" y="0"/>
                    </a:cubicBezTo>
                    <a:cubicBezTo>
                      <a:pt x="0" y="7"/>
                      <a:pt x="5" y="15"/>
                      <a:pt x="8" y="22"/>
                    </a:cubicBezTo>
                    <a:cubicBezTo>
                      <a:pt x="8" y="23"/>
                      <a:pt x="8" y="24"/>
                      <a:pt x="8" y="25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6" name="Freeform 386">
                <a:extLst>
                  <a:ext uri="{FF2B5EF4-FFF2-40B4-BE49-F238E27FC236}">
                    <a16:creationId xmlns:a16="http://schemas.microsoft.com/office/drawing/2014/main" id="{01A10599-F963-4F00-8B42-E8D8724B5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2253"/>
                <a:ext cx="1460" cy="1358"/>
              </a:xfrm>
              <a:custGeom>
                <a:avLst/>
                <a:gdLst>
                  <a:gd name="T0" fmla="*/ 3845 w 584"/>
                  <a:gd name="T1" fmla="*/ 1062 h 509"/>
                  <a:gd name="T2" fmla="*/ 2988 w 584"/>
                  <a:gd name="T3" fmla="*/ 56 h 509"/>
                  <a:gd name="T4" fmla="*/ 1395 w 584"/>
                  <a:gd name="T5" fmla="*/ 227 h 509"/>
                  <a:gd name="T6" fmla="*/ 750 w 584"/>
                  <a:gd name="T7" fmla="*/ 4826 h 509"/>
                  <a:gd name="T8" fmla="*/ 1500 w 584"/>
                  <a:gd name="T9" fmla="*/ 6035 h 509"/>
                  <a:gd name="T10" fmla="*/ 2738 w 584"/>
                  <a:gd name="T11" fmla="*/ 6969 h 509"/>
                  <a:gd name="T12" fmla="*/ 4833 w 584"/>
                  <a:gd name="T13" fmla="*/ 8436 h 509"/>
                  <a:gd name="T14" fmla="*/ 7645 w 584"/>
                  <a:gd name="T15" fmla="*/ 9474 h 509"/>
                  <a:gd name="T16" fmla="*/ 8770 w 584"/>
                  <a:gd name="T17" fmla="*/ 9461 h 509"/>
                  <a:gd name="T18" fmla="*/ 8783 w 584"/>
                  <a:gd name="T19" fmla="*/ 8436 h 509"/>
                  <a:gd name="T20" fmla="*/ 6908 w 584"/>
                  <a:gd name="T21" fmla="*/ 5715 h 509"/>
                  <a:gd name="T22" fmla="*/ 5583 w 584"/>
                  <a:gd name="T23" fmla="*/ 3930 h 509"/>
                  <a:gd name="T24" fmla="*/ 5208 w 584"/>
                  <a:gd name="T25" fmla="*/ 3017 h 509"/>
                  <a:gd name="T26" fmla="*/ 4270 w 584"/>
                  <a:gd name="T27" fmla="*/ 1502 h 50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4" h="509">
                    <a:moveTo>
                      <a:pt x="246" y="56"/>
                    </a:moveTo>
                    <a:cubicBezTo>
                      <a:pt x="242" y="29"/>
                      <a:pt x="218" y="6"/>
                      <a:pt x="191" y="3"/>
                    </a:cubicBezTo>
                    <a:cubicBezTo>
                      <a:pt x="160" y="0"/>
                      <a:pt x="119" y="1"/>
                      <a:pt x="89" y="12"/>
                    </a:cubicBezTo>
                    <a:cubicBezTo>
                      <a:pt x="0" y="47"/>
                      <a:pt x="17" y="186"/>
                      <a:pt x="48" y="254"/>
                    </a:cubicBezTo>
                    <a:cubicBezTo>
                      <a:pt x="60" y="277"/>
                      <a:pt x="74" y="303"/>
                      <a:pt x="96" y="318"/>
                    </a:cubicBezTo>
                    <a:cubicBezTo>
                      <a:pt x="121" y="336"/>
                      <a:pt x="150" y="349"/>
                      <a:pt x="175" y="367"/>
                    </a:cubicBezTo>
                    <a:cubicBezTo>
                      <a:pt x="218" y="398"/>
                      <a:pt x="260" y="423"/>
                      <a:pt x="309" y="444"/>
                    </a:cubicBezTo>
                    <a:cubicBezTo>
                      <a:pt x="367" y="469"/>
                      <a:pt x="425" y="493"/>
                      <a:pt x="489" y="499"/>
                    </a:cubicBezTo>
                    <a:cubicBezTo>
                      <a:pt x="512" y="501"/>
                      <a:pt x="540" y="509"/>
                      <a:pt x="561" y="498"/>
                    </a:cubicBezTo>
                    <a:cubicBezTo>
                      <a:pt x="584" y="486"/>
                      <a:pt x="575" y="461"/>
                      <a:pt x="562" y="444"/>
                    </a:cubicBezTo>
                    <a:cubicBezTo>
                      <a:pt x="523" y="395"/>
                      <a:pt x="484" y="347"/>
                      <a:pt x="442" y="301"/>
                    </a:cubicBezTo>
                    <a:cubicBezTo>
                      <a:pt x="419" y="276"/>
                      <a:pt x="375" y="236"/>
                      <a:pt x="357" y="207"/>
                    </a:cubicBezTo>
                    <a:cubicBezTo>
                      <a:pt x="343" y="187"/>
                      <a:pt x="347" y="179"/>
                      <a:pt x="333" y="159"/>
                    </a:cubicBezTo>
                    <a:cubicBezTo>
                      <a:pt x="317" y="137"/>
                      <a:pt x="300" y="89"/>
                      <a:pt x="273" y="79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7" name="Freeform 387">
                <a:extLst>
                  <a:ext uri="{FF2B5EF4-FFF2-40B4-BE49-F238E27FC236}">
                    <a16:creationId xmlns:a16="http://schemas.microsoft.com/office/drawing/2014/main" id="{C23C6B50-E561-4913-B5CA-F4A73FB4B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997"/>
                <a:ext cx="423" cy="171"/>
              </a:xfrm>
              <a:custGeom>
                <a:avLst/>
                <a:gdLst>
                  <a:gd name="T0" fmla="*/ 2588 w 169"/>
                  <a:gd name="T1" fmla="*/ 879 h 64"/>
                  <a:gd name="T2" fmla="*/ 2556 w 169"/>
                  <a:gd name="T3" fmla="*/ 858 h 64"/>
                  <a:gd name="T4" fmla="*/ 1429 w 169"/>
                  <a:gd name="T5" fmla="*/ 192 h 64"/>
                  <a:gd name="T6" fmla="*/ 0 w 169"/>
                  <a:gd name="T7" fmla="*/ 230 h 64"/>
                  <a:gd name="T8" fmla="*/ 63 w 169"/>
                  <a:gd name="T9" fmla="*/ 321 h 64"/>
                  <a:gd name="T10" fmla="*/ 50 w 169"/>
                  <a:gd name="T11" fmla="*/ 342 h 64"/>
                  <a:gd name="T12" fmla="*/ 83 w 169"/>
                  <a:gd name="T13" fmla="*/ 321 h 64"/>
                  <a:gd name="T14" fmla="*/ 1084 w 169"/>
                  <a:gd name="T15" fmla="*/ 858 h 64"/>
                  <a:gd name="T16" fmla="*/ 1584 w 169"/>
                  <a:gd name="T17" fmla="*/ 1221 h 64"/>
                  <a:gd name="T18" fmla="*/ 2463 w 169"/>
                  <a:gd name="T19" fmla="*/ 1050 h 64"/>
                  <a:gd name="T20" fmla="*/ 2588 w 169"/>
                  <a:gd name="T21" fmla="*/ 879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9" h="64">
                    <a:moveTo>
                      <a:pt x="165" y="46"/>
                    </a:moveTo>
                    <a:cubicBezTo>
                      <a:pt x="164" y="46"/>
                      <a:pt x="163" y="45"/>
                      <a:pt x="163" y="45"/>
                    </a:cubicBezTo>
                    <a:cubicBezTo>
                      <a:pt x="138" y="17"/>
                      <a:pt x="115" y="0"/>
                      <a:pt x="91" y="10"/>
                    </a:cubicBezTo>
                    <a:cubicBezTo>
                      <a:pt x="67" y="19"/>
                      <a:pt x="24" y="21"/>
                      <a:pt x="0" y="12"/>
                    </a:cubicBezTo>
                    <a:cubicBezTo>
                      <a:pt x="1" y="14"/>
                      <a:pt x="3" y="15"/>
                      <a:pt x="4" y="17"/>
                    </a:cubicBezTo>
                    <a:cubicBezTo>
                      <a:pt x="4" y="17"/>
                      <a:pt x="4" y="17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27" y="49"/>
                      <a:pt x="48" y="27"/>
                      <a:pt x="69" y="45"/>
                    </a:cubicBezTo>
                    <a:cubicBezTo>
                      <a:pt x="81" y="57"/>
                      <a:pt x="89" y="52"/>
                      <a:pt x="101" y="64"/>
                    </a:cubicBezTo>
                    <a:cubicBezTo>
                      <a:pt x="117" y="47"/>
                      <a:pt x="140" y="47"/>
                      <a:pt x="157" y="55"/>
                    </a:cubicBezTo>
                    <a:cubicBezTo>
                      <a:pt x="169" y="60"/>
                      <a:pt x="167" y="51"/>
                      <a:pt x="165" y="46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8" name="Freeform 388">
                <a:extLst>
                  <a:ext uri="{FF2B5EF4-FFF2-40B4-BE49-F238E27FC236}">
                    <a16:creationId xmlns:a16="http://schemas.microsoft.com/office/drawing/2014/main" id="{93FC59FB-D30E-4E43-BEC5-ECDFB4BBDA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2" y="2648"/>
                <a:ext cx="178" cy="149"/>
              </a:xfrm>
              <a:custGeom>
                <a:avLst/>
                <a:gdLst>
                  <a:gd name="T0" fmla="*/ 301 w 71"/>
                  <a:gd name="T1" fmla="*/ 341 h 56"/>
                  <a:gd name="T2" fmla="*/ 63 w 71"/>
                  <a:gd name="T3" fmla="*/ 1019 h 56"/>
                  <a:gd name="T4" fmla="*/ 0 w 71"/>
                  <a:gd name="T5" fmla="*/ 1019 h 56"/>
                  <a:gd name="T6" fmla="*/ 0 w 71"/>
                  <a:gd name="T7" fmla="*/ 1019 h 56"/>
                  <a:gd name="T8" fmla="*/ 504 w 71"/>
                  <a:gd name="T9" fmla="*/ 0 h 56"/>
                  <a:gd name="T10" fmla="*/ 301 w 71"/>
                  <a:gd name="T11" fmla="*/ 341 h 56"/>
                  <a:gd name="T12" fmla="*/ 755 w 71"/>
                  <a:gd name="T13" fmla="*/ 282 h 56"/>
                  <a:gd name="T14" fmla="*/ 504 w 71"/>
                  <a:gd name="T15" fmla="*/ 0 h 56"/>
                  <a:gd name="T16" fmla="*/ 1118 w 71"/>
                  <a:gd name="T17" fmla="*/ 963 h 56"/>
                  <a:gd name="T18" fmla="*/ 755 w 71"/>
                  <a:gd name="T19" fmla="*/ 282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56">
                    <a:moveTo>
                      <a:pt x="19" y="18"/>
                    </a:moveTo>
                    <a:cubicBezTo>
                      <a:pt x="19" y="18"/>
                      <a:pt x="27" y="51"/>
                      <a:pt x="4" y="54"/>
                    </a:cubicBezTo>
                    <a:cubicBezTo>
                      <a:pt x="2" y="54"/>
                      <a:pt x="1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7" y="56"/>
                      <a:pt x="35" y="50"/>
                      <a:pt x="32" y="0"/>
                    </a:cubicBezTo>
                    <a:cubicBezTo>
                      <a:pt x="31" y="7"/>
                      <a:pt x="19" y="18"/>
                      <a:pt x="19" y="18"/>
                    </a:cubicBezTo>
                    <a:close/>
                    <a:moveTo>
                      <a:pt x="48" y="15"/>
                    </a:moveTo>
                    <a:cubicBezTo>
                      <a:pt x="48" y="15"/>
                      <a:pt x="35" y="7"/>
                      <a:pt x="32" y="0"/>
                    </a:cubicBezTo>
                    <a:cubicBezTo>
                      <a:pt x="34" y="19"/>
                      <a:pt x="39" y="55"/>
                      <a:pt x="71" y="51"/>
                    </a:cubicBezTo>
                    <a:cubicBezTo>
                      <a:pt x="47" y="52"/>
                      <a:pt x="48" y="15"/>
                      <a:pt x="48" y="15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9" name="Freeform 389">
                <a:extLst>
                  <a:ext uri="{FF2B5EF4-FFF2-40B4-BE49-F238E27FC236}">
                    <a16:creationId xmlns:a16="http://schemas.microsoft.com/office/drawing/2014/main" id="{A49F6DF3-5715-4785-8199-595DD8D39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2253"/>
                <a:ext cx="628" cy="774"/>
              </a:xfrm>
              <a:custGeom>
                <a:avLst/>
                <a:gdLst>
                  <a:gd name="T0" fmla="*/ 3525 w 251"/>
                  <a:gd name="T1" fmla="*/ 3235 h 290"/>
                  <a:gd name="T2" fmla="*/ 3901 w 251"/>
                  <a:gd name="T3" fmla="*/ 2036 h 290"/>
                  <a:gd name="T4" fmla="*/ 3851 w 251"/>
                  <a:gd name="T5" fmla="*/ 1084 h 290"/>
                  <a:gd name="T6" fmla="*/ 3851 w 251"/>
                  <a:gd name="T7" fmla="*/ 1062 h 290"/>
                  <a:gd name="T8" fmla="*/ 3838 w 251"/>
                  <a:gd name="T9" fmla="*/ 1025 h 290"/>
                  <a:gd name="T10" fmla="*/ 3663 w 251"/>
                  <a:gd name="T11" fmla="*/ 606 h 290"/>
                  <a:gd name="T12" fmla="*/ 3413 w 251"/>
                  <a:gd name="T13" fmla="*/ 264 h 290"/>
                  <a:gd name="T14" fmla="*/ 2992 w 251"/>
                  <a:gd name="T15" fmla="*/ 56 h 290"/>
                  <a:gd name="T16" fmla="*/ 1396 w 251"/>
                  <a:gd name="T17" fmla="*/ 227 h 290"/>
                  <a:gd name="T18" fmla="*/ 751 w 251"/>
                  <a:gd name="T19" fmla="*/ 4831 h 290"/>
                  <a:gd name="T20" fmla="*/ 908 w 251"/>
                  <a:gd name="T21" fmla="*/ 5172 h 290"/>
                  <a:gd name="T22" fmla="*/ 926 w 251"/>
                  <a:gd name="T23" fmla="*/ 5135 h 290"/>
                  <a:gd name="T24" fmla="*/ 2555 w 251"/>
                  <a:gd name="T25" fmla="*/ 4601 h 290"/>
                  <a:gd name="T26" fmla="*/ 3085 w 251"/>
                  <a:gd name="T27" fmla="*/ 3705 h 290"/>
                  <a:gd name="T28" fmla="*/ 3525 w 251"/>
                  <a:gd name="T29" fmla="*/ 3235 h 2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1" h="290">
                    <a:moveTo>
                      <a:pt x="225" y="170"/>
                    </a:moveTo>
                    <a:cubicBezTo>
                      <a:pt x="241" y="154"/>
                      <a:pt x="247" y="129"/>
                      <a:pt x="249" y="107"/>
                    </a:cubicBezTo>
                    <a:cubicBezTo>
                      <a:pt x="251" y="86"/>
                      <a:pt x="251" y="72"/>
                      <a:pt x="246" y="57"/>
                    </a:cubicBezTo>
                    <a:cubicBezTo>
                      <a:pt x="246" y="56"/>
                      <a:pt x="246" y="56"/>
                      <a:pt x="246" y="56"/>
                    </a:cubicBezTo>
                    <a:cubicBezTo>
                      <a:pt x="246" y="56"/>
                      <a:pt x="246" y="55"/>
                      <a:pt x="245" y="54"/>
                    </a:cubicBezTo>
                    <a:cubicBezTo>
                      <a:pt x="243" y="47"/>
                      <a:pt x="239" y="40"/>
                      <a:pt x="234" y="32"/>
                    </a:cubicBezTo>
                    <a:cubicBezTo>
                      <a:pt x="229" y="25"/>
                      <a:pt x="224" y="19"/>
                      <a:pt x="218" y="14"/>
                    </a:cubicBezTo>
                    <a:cubicBezTo>
                      <a:pt x="210" y="8"/>
                      <a:pt x="201" y="4"/>
                      <a:pt x="191" y="3"/>
                    </a:cubicBezTo>
                    <a:cubicBezTo>
                      <a:pt x="160" y="0"/>
                      <a:pt x="119" y="1"/>
                      <a:pt x="89" y="12"/>
                    </a:cubicBezTo>
                    <a:cubicBezTo>
                      <a:pt x="0" y="47"/>
                      <a:pt x="17" y="186"/>
                      <a:pt x="48" y="254"/>
                    </a:cubicBezTo>
                    <a:cubicBezTo>
                      <a:pt x="51" y="260"/>
                      <a:pt x="54" y="266"/>
                      <a:pt x="58" y="272"/>
                    </a:cubicBezTo>
                    <a:cubicBezTo>
                      <a:pt x="59" y="270"/>
                      <a:pt x="59" y="270"/>
                      <a:pt x="59" y="270"/>
                    </a:cubicBezTo>
                    <a:cubicBezTo>
                      <a:pt x="84" y="290"/>
                      <a:pt x="144" y="259"/>
                      <a:pt x="163" y="242"/>
                    </a:cubicBezTo>
                    <a:cubicBezTo>
                      <a:pt x="177" y="229"/>
                      <a:pt x="186" y="210"/>
                      <a:pt x="197" y="195"/>
                    </a:cubicBezTo>
                    <a:cubicBezTo>
                      <a:pt x="205" y="184"/>
                      <a:pt x="215" y="179"/>
                      <a:pt x="225" y="170"/>
                    </a:cubicBezTo>
                    <a:close/>
                  </a:path>
                </a:pathLst>
              </a:custGeom>
              <a:solidFill>
                <a:srgbClr val="AB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390">
                <a:extLst>
                  <a:ext uri="{FF2B5EF4-FFF2-40B4-BE49-F238E27FC236}">
                    <a16:creationId xmlns:a16="http://schemas.microsoft.com/office/drawing/2014/main" id="{27A6B3D3-D6F6-43C2-B592-0D8780F3C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253"/>
                <a:ext cx="373" cy="176"/>
              </a:xfrm>
              <a:custGeom>
                <a:avLst/>
                <a:gdLst>
                  <a:gd name="T0" fmla="*/ 2055 w 149"/>
                  <a:gd name="T1" fmla="*/ 512 h 66"/>
                  <a:gd name="T2" fmla="*/ 2338 w 149"/>
                  <a:gd name="T3" fmla="*/ 192 h 66"/>
                  <a:gd name="T4" fmla="*/ 1993 w 149"/>
                  <a:gd name="T5" fmla="*/ 56 h 66"/>
                  <a:gd name="T6" fmla="*/ 396 w 149"/>
                  <a:gd name="T7" fmla="*/ 227 h 66"/>
                  <a:gd name="T8" fmla="*/ 113 w 149"/>
                  <a:gd name="T9" fmla="*/ 419 h 66"/>
                  <a:gd name="T10" fmla="*/ 0 w 149"/>
                  <a:gd name="T11" fmla="*/ 627 h 66"/>
                  <a:gd name="T12" fmla="*/ 2055 w 149"/>
                  <a:gd name="T13" fmla="*/ 512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66">
                    <a:moveTo>
                      <a:pt x="131" y="27"/>
                    </a:moveTo>
                    <a:cubicBezTo>
                      <a:pt x="134" y="24"/>
                      <a:pt x="146" y="13"/>
                      <a:pt x="149" y="10"/>
                    </a:cubicBezTo>
                    <a:cubicBezTo>
                      <a:pt x="142" y="6"/>
                      <a:pt x="135" y="4"/>
                      <a:pt x="127" y="3"/>
                    </a:cubicBezTo>
                    <a:cubicBezTo>
                      <a:pt x="96" y="0"/>
                      <a:pt x="55" y="1"/>
                      <a:pt x="25" y="12"/>
                    </a:cubicBezTo>
                    <a:cubicBezTo>
                      <a:pt x="19" y="15"/>
                      <a:pt x="13" y="18"/>
                      <a:pt x="7" y="22"/>
                    </a:cubicBezTo>
                    <a:cubicBezTo>
                      <a:pt x="5" y="25"/>
                      <a:pt x="2" y="29"/>
                      <a:pt x="0" y="33"/>
                    </a:cubicBezTo>
                    <a:cubicBezTo>
                      <a:pt x="26" y="66"/>
                      <a:pt x="104" y="51"/>
                      <a:pt x="131" y="27"/>
                    </a:cubicBezTo>
                    <a:close/>
                  </a:path>
                </a:pathLst>
              </a:custGeom>
              <a:solidFill>
                <a:srgbClr val="8F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Freeform 391">
                <a:extLst>
                  <a:ext uri="{FF2B5EF4-FFF2-40B4-BE49-F238E27FC236}">
                    <a16:creationId xmlns:a16="http://schemas.microsoft.com/office/drawing/2014/main" id="{6E439C20-802A-4489-B0F5-E77077267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192"/>
                <a:ext cx="818" cy="1168"/>
              </a:xfrm>
              <a:custGeom>
                <a:avLst/>
                <a:gdLst>
                  <a:gd name="T0" fmla="*/ 1176 w 327"/>
                  <a:gd name="T1" fmla="*/ 6109 h 438"/>
                  <a:gd name="T2" fmla="*/ 1208 w 327"/>
                  <a:gd name="T3" fmla="*/ 5995 h 438"/>
                  <a:gd name="T4" fmla="*/ 1251 w 327"/>
                  <a:gd name="T5" fmla="*/ 5859 h 438"/>
                  <a:gd name="T6" fmla="*/ 1283 w 327"/>
                  <a:gd name="T7" fmla="*/ 5725 h 438"/>
                  <a:gd name="T8" fmla="*/ 1333 w 327"/>
                  <a:gd name="T9" fmla="*/ 5597 h 438"/>
                  <a:gd name="T10" fmla="*/ 1376 w 327"/>
                  <a:gd name="T11" fmla="*/ 5440 h 438"/>
                  <a:gd name="T12" fmla="*/ 1438 w 327"/>
                  <a:gd name="T13" fmla="*/ 5291 h 438"/>
                  <a:gd name="T14" fmla="*/ 1501 w 327"/>
                  <a:gd name="T15" fmla="*/ 5141 h 438"/>
                  <a:gd name="T16" fmla="*/ 1563 w 327"/>
                  <a:gd name="T17" fmla="*/ 4984 h 438"/>
                  <a:gd name="T18" fmla="*/ 1626 w 327"/>
                  <a:gd name="T19" fmla="*/ 4835 h 438"/>
                  <a:gd name="T20" fmla="*/ 1709 w 327"/>
                  <a:gd name="T21" fmla="*/ 4685 h 438"/>
                  <a:gd name="T22" fmla="*/ 1784 w 327"/>
                  <a:gd name="T23" fmla="*/ 4531 h 438"/>
                  <a:gd name="T24" fmla="*/ 1864 w 327"/>
                  <a:gd name="T25" fmla="*/ 4381 h 438"/>
                  <a:gd name="T26" fmla="*/ 1939 w 327"/>
                  <a:gd name="T27" fmla="*/ 4232 h 438"/>
                  <a:gd name="T28" fmla="*/ 2034 w 327"/>
                  <a:gd name="T29" fmla="*/ 4096 h 438"/>
                  <a:gd name="T30" fmla="*/ 2096 w 327"/>
                  <a:gd name="T31" fmla="*/ 4003 h 438"/>
                  <a:gd name="T32" fmla="*/ 3117 w 327"/>
                  <a:gd name="T33" fmla="*/ 3208 h 438"/>
                  <a:gd name="T34" fmla="*/ 3305 w 327"/>
                  <a:gd name="T35" fmla="*/ 3208 h 438"/>
                  <a:gd name="T36" fmla="*/ 3430 w 327"/>
                  <a:gd name="T37" fmla="*/ 3187 h 438"/>
                  <a:gd name="T38" fmla="*/ 3555 w 327"/>
                  <a:gd name="T39" fmla="*/ 3187 h 438"/>
                  <a:gd name="T40" fmla="*/ 3680 w 327"/>
                  <a:gd name="T41" fmla="*/ 3187 h 438"/>
                  <a:gd name="T42" fmla="*/ 3960 w 327"/>
                  <a:gd name="T43" fmla="*/ 3149 h 438"/>
                  <a:gd name="T44" fmla="*/ 4118 w 327"/>
                  <a:gd name="T45" fmla="*/ 3149 h 438"/>
                  <a:gd name="T46" fmla="*/ 4255 w 327"/>
                  <a:gd name="T47" fmla="*/ 3149 h 438"/>
                  <a:gd name="T48" fmla="*/ 4430 w 327"/>
                  <a:gd name="T49" fmla="*/ 3149 h 438"/>
                  <a:gd name="T50" fmla="*/ 4588 w 327"/>
                  <a:gd name="T51" fmla="*/ 3149 h 438"/>
                  <a:gd name="T52" fmla="*/ 4743 w 327"/>
                  <a:gd name="T53" fmla="*/ 3149 h 438"/>
                  <a:gd name="T54" fmla="*/ 4913 w 327"/>
                  <a:gd name="T55" fmla="*/ 3149 h 438"/>
                  <a:gd name="T56" fmla="*/ 4022 w 327"/>
                  <a:gd name="T57" fmla="*/ 1344 h 438"/>
                  <a:gd name="T58" fmla="*/ 3785 w 327"/>
                  <a:gd name="T59" fmla="*/ 661 h 438"/>
                  <a:gd name="T60" fmla="*/ 3067 w 327"/>
                  <a:gd name="T61" fmla="*/ 739 h 438"/>
                  <a:gd name="T62" fmla="*/ 2522 w 327"/>
                  <a:gd name="T63" fmla="*/ 192 h 438"/>
                  <a:gd name="T64" fmla="*/ 1939 w 327"/>
                  <a:gd name="T65" fmla="*/ 491 h 438"/>
                  <a:gd name="T66" fmla="*/ 1283 w 327"/>
                  <a:gd name="T67" fmla="*/ 1272 h 438"/>
                  <a:gd name="T68" fmla="*/ 33 w 327"/>
                  <a:gd name="T69" fmla="*/ 4301 h 438"/>
                  <a:gd name="T70" fmla="*/ 720 w 327"/>
                  <a:gd name="T71" fmla="*/ 8307 h 4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7" h="438">
                    <a:moveTo>
                      <a:pt x="73" y="328"/>
                    </a:moveTo>
                    <a:cubicBezTo>
                      <a:pt x="74" y="326"/>
                      <a:pt x="74" y="324"/>
                      <a:pt x="75" y="322"/>
                    </a:cubicBezTo>
                    <a:cubicBezTo>
                      <a:pt x="75" y="321"/>
                      <a:pt x="76" y="321"/>
                      <a:pt x="76" y="320"/>
                    </a:cubicBezTo>
                    <a:cubicBezTo>
                      <a:pt x="76" y="319"/>
                      <a:pt x="77" y="317"/>
                      <a:pt x="77" y="316"/>
                    </a:cubicBezTo>
                    <a:cubicBezTo>
                      <a:pt x="78" y="315"/>
                      <a:pt x="78" y="314"/>
                      <a:pt x="78" y="313"/>
                    </a:cubicBezTo>
                    <a:cubicBezTo>
                      <a:pt x="79" y="312"/>
                      <a:pt x="79" y="310"/>
                      <a:pt x="80" y="309"/>
                    </a:cubicBezTo>
                    <a:cubicBezTo>
                      <a:pt x="80" y="308"/>
                      <a:pt x="80" y="307"/>
                      <a:pt x="81" y="306"/>
                    </a:cubicBezTo>
                    <a:cubicBezTo>
                      <a:pt x="81" y="305"/>
                      <a:pt x="82" y="303"/>
                      <a:pt x="82" y="302"/>
                    </a:cubicBezTo>
                    <a:cubicBezTo>
                      <a:pt x="83" y="301"/>
                      <a:pt x="83" y="300"/>
                      <a:pt x="84" y="299"/>
                    </a:cubicBezTo>
                    <a:cubicBezTo>
                      <a:pt x="84" y="297"/>
                      <a:pt x="85" y="296"/>
                      <a:pt x="85" y="295"/>
                    </a:cubicBezTo>
                    <a:cubicBezTo>
                      <a:pt x="86" y="293"/>
                      <a:pt x="86" y="292"/>
                      <a:pt x="87" y="291"/>
                    </a:cubicBezTo>
                    <a:cubicBezTo>
                      <a:pt x="87" y="290"/>
                      <a:pt x="88" y="288"/>
                      <a:pt x="88" y="287"/>
                    </a:cubicBezTo>
                    <a:cubicBezTo>
                      <a:pt x="89" y="286"/>
                      <a:pt x="89" y="285"/>
                      <a:pt x="90" y="283"/>
                    </a:cubicBezTo>
                    <a:cubicBezTo>
                      <a:pt x="91" y="282"/>
                      <a:pt x="91" y="280"/>
                      <a:pt x="92" y="279"/>
                    </a:cubicBezTo>
                    <a:cubicBezTo>
                      <a:pt x="92" y="278"/>
                      <a:pt x="93" y="277"/>
                      <a:pt x="94" y="275"/>
                    </a:cubicBezTo>
                    <a:cubicBezTo>
                      <a:pt x="94" y="274"/>
                      <a:pt x="95" y="272"/>
                      <a:pt x="96" y="271"/>
                    </a:cubicBezTo>
                    <a:cubicBezTo>
                      <a:pt x="96" y="270"/>
                      <a:pt x="97" y="269"/>
                      <a:pt x="97" y="267"/>
                    </a:cubicBezTo>
                    <a:cubicBezTo>
                      <a:pt x="98" y="266"/>
                      <a:pt x="99" y="264"/>
                      <a:pt x="100" y="263"/>
                    </a:cubicBezTo>
                    <a:cubicBezTo>
                      <a:pt x="100" y="262"/>
                      <a:pt x="101" y="260"/>
                      <a:pt x="102" y="259"/>
                    </a:cubicBezTo>
                    <a:cubicBezTo>
                      <a:pt x="102" y="258"/>
                      <a:pt x="103" y="256"/>
                      <a:pt x="104" y="255"/>
                    </a:cubicBezTo>
                    <a:cubicBezTo>
                      <a:pt x="105" y="254"/>
                      <a:pt x="105" y="252"/>
                      <a:pt x="106" y="251"/>
                    </a:cubicBezTo>
                    <a:cubicBezTo>
                      <a:pt x="107" y="250"/>
                      <a:pt x="108" y="248"/>
                      <a:pt x="109" y="247"/>
                    </a:cubicBezTo>
                    <a:cubicBezTo>
                      <a:pt x="109" y="245"/>
                      <a:pt x="110" y="244"/>
                      <a:pt x="111" y="243"/>
                    </a:cubicBezTo>
                    <a:cubicBezTo>
                      <a:pt x="112" y="242"/>
                      <a:pt x="113" y="240"/>
                      <a:pt x="114" y="239"/>
                    </a:cubicBezTo>
                    <a:cubicBezTo>
                      <a:pt x="114" y="237"/>
                      <a:pt x="115" y="236"/>
                      <a:pt x="116" y="235"/>
                    </a:cubicBezTo>
                    <a:cubicBezTo>
                      <a:pt x="117" y="234"/>
                      <a:pt x="118" y="232"/>
                      <a:pt x="119" y="231"/>
                    </a:cubicBezTo>
                    <a:cubicBezTo>
                      <a:pt x="120" y="230"/>
                      <a:pt x="120" y="228"/>
                      <a:pt x="121" y="227"/>
                    </a:cubicBezTo>
                    <a:cubicBezTo>
                      <a:pt x="122" y="226"/>
                      <a:pt x="123" y="224"/>
                      <a:pt x="124" y="223"/>
                    </a:cubicBezTo>
                    <a:cubicBezTo>
                      <a:pt x="125" y="222"/>
                      <a:pt x="126" y="221"/>
                      <a:pt x="127" y="220"/>
                    </a:cubicBezTo>
                    <a:cubicBezTo>
                      <a:pt x="128" y="218"/>
                      <a:pt x="129" y="217"/>
                      <a:pt x="130" y="216"/>
                    </a:cubicBezTo>
                    <a:cubicBezTo>
                      <a:pt x="131" y="215"/>
                      <a:pt x="132" y="214"/>
                      <a:pt x="133" y="212"/>
                    </a:cubicBezTo>
                    <a:cubicBezTo>
                      <a:pt x="133" y="212"/>
                      <a:pt x="134" y="211"/>
                      <a:pt x="134" y="211"/>
                    </a:cubicBezTo>
                    <a:cubicBezTo>
                      <a:pt x="134" y="210"/>
                      <a:pt x="134" y="209"/>
                      <a:pt x="134" y="209"/>
                    </a:cubicBezTo>
                    <a:cubicBezTo>
                      <a:pt x="134" y="208"/>
                      <a:pt x="159" y="175"/>
                      <a:pt x="199" y="169"/>
                    </a:cubicBezTo>
                    <a:cubicBezTo>
                      <a:pt x="204" y="169"/>
                      <a:pt x="207" y="169"/>
                      <a:pt x="211" y="169"/>
                    </a:cubicBezTo>
                    <a:cubicBezTo>
                      <a:pt x="211" y="169"/>
                      <a:pt x="211" y="169"/>
                      <a:pt x="211" y="169"/>
                    </a:cubicBezTo>
                    <a:cubicBezTo>
                      <a:pt x="213" y="169"/>
                      <a:pt x="215" y="169"/>
                      <a:pt x="217" y="169"/>
                    </a:cubicBezTo>
                    <a:cubicBezTo>
                      <a:pt x="218" y="169"/>
                      <a:pt x="218" y="169"/>
                      <a:pt x="219" y="168"/>
                    </a:cubicBezTo>
                    <a:cubicBezTo>
                      <a:pt x="221" y="168"/>
                      <a:pt x="223" y="168"/>
                      <a:pt x="225" y="168"/>
                    </a:cubicBezTo>
                    <a:cubicBezTo>
                      <a:pt x="225" y="168"/>
                      <a:pt x="226" y="168"/>
                      <a:pt x="227" y="168"/>
                    </a:cubicBezTo>
                    <a:cubicBezTo>
                      <a:pt x="229" y="168"/>
                      <a:pt x="231" y="168"/>
                      <a:pt x="233" y="168"/>
                    </a:cubicBezTo>
                    <a:cubicBezTo>
                      <a:pt x="234" y="168"/>
                      <a:pt x="234" y="168"/>
                      <a:pt x="235" y="168"/>
                    </a:cubicBezTo>
                    <a:cubicBezTo>
                      <a:pt x="238" y="167"/>
                      <a:pt x="241" y="167"/>
                      <a:pt x="244" y="167"/>
                    </a:cubicBezTo>
                    <a:cubicBezTo>
                      <a:pt x="247" y="167"/>
                      <a:pt x="250" y="167"/>
                      <a:pt x="253" y="166"/>
                    </a:cubicBezTo>
                    <a:cubicBezTo>
                      <a:pt x="254" y="166"/>
                      <a:pt x="256" y="166"/>
                      <a:pt x="257" y="166"/>
                    </a:cubicBezTo>
                    <a:cubicBezTo>
                      <a:pt x="259" y="166"/>
                      <a:pt x="261" y="166"/>
                      <a:pt x="263" y="166"/>
                    </a:cubicBezTo>
                    <a:cubicBezTo>
                      <a:pt x="264" y="166"/>
                      <a:pt x="266" y="166"/>
                      <a:pt x="268" y="166"/>
                    </a:cubicBezTo>
                    <a:cubicBezTo>
                      <a:pt x="269" y="166"/>
                      <a:pt x="271" y="166"/>
                      <a:pt x="272" y="166"/>
                    </a:cubicBezTo>
                    <a:cubicBezTo>
                      <a:pt x="275" y="166"/>
                      <a:pt x="277" y="166"/>
                      <a:pt x="279" y="166"/>
                    </a:cubicBezTo>
                    <a:cubicBezTo>
                      <a:pt x="280" y="166"/>
                      <a:pt x="281" y="166"/>
                      <a:pt x="283" y="166"/>
                    </a:cubicBezTo>
                    <a:cubicBezTo>
                      <a:pt x="285" y="166"/>
                      <a:pt x="287" y="166"/>
                      <a:pt x="290" y="166"/>
                    </a:cubicBezTo>
                    <a:cubicBezTo>
                      <a:pt x="291" y="166"/>
                      <a:pt x="292" y="166"/>
                      <a:pt x="293" y="166"/>
                    </a:cubicBezTo>
                    <a:cubicBezTo>
                      <a:pt x="296" y="166"/>
                      <a:pt x="299" y="166"/>
                      <a:pt x="301" y="166"/>
                    </a:cubicBezTo>
                    <a:cubicBezTo>
                      <a:pt x="302" y="166"/>
                      <a:pt x="303" y="166"/>
                      <a:pt x="303" y="166"/>
                    </a:cubicBezTo>
                    <a:cubicBezTo>
                      <a:pt x="307" y="166"/>
                      <a:pt x="310" y="166"/>
                      <a:pt x="313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8" y="166"/>
                      <a:pt x="322" y="166"/>
                      <a:pt x="327" y="166"/>
                    </a:cubicBezTo>
                    <a:cubicBezTo>
                      <a:pt x="315" y="126"/>
                      <a:pt x="293" y="92"/>
                      <a:pt x="257" y="71"/>
                    </a:cubicBezTo>
                    <a:cubicBezTo>
                      <a:pt x="253" y="68"/>
                      <a:pt x="240" y="59"/>
                      <a:pt x="239" y="57"/>
                    </a:cubicBezTo>
                    <a:cubicBezTo>
                      <a:pt x="238" y="54"/>
                      <a:pt x="236" y="48"/>
                      <a:pt x="242" y="35"/>
                    </a:cubicBezTo>
                    <a:cubicBezTo>
                      <a:pt x="247" y="19"/>
                      <a:pt x="219" y="3"/>
                      <a:pt x="208" y="21"/>
                    </a:cubicBezTo>
                    <a:cubicBezTo>
                      <a:pt x="205" y="25"/>
                      <a:pt x="203" y="28"/>
                      <a:pt x="196" y="39"/>
                    </a:cubicBezTo>
                    <a:cubicBezTo>
                      <a:pt x="196" y="39"/>
                      <a:pt x="197" y="16"/>
                      <a:pt x="193" y="12"/>
                    </a:cubicBezTo>
                    <a:cubicBezTo>
                      <a:pt x="184" y="0"/>
                      <a:pt x="166" y="4"/>
                      <a:pt x="161" y="10"/>
                    </a:cubicBezTo>
                    <a:cubicBezTo>
                      <a:pt x="155" y="17"/>
                      <a:pt x="159" y="47"/>
                      <a:pt x="134" y="49"/>
                    </a:cubicBezTo>
                    <a:cubicBezTo>
                      <a:pt x="122" y="48"/>
                      <a:pt x="123" y="35"/>
                      <a:pt x="124" y="26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5" y="56"/>
                      <a:pt x="82" y="67"/>
                    </a:cubicBezTo>
                    <a:cubicBezTo>
                      <a:pt x="81" y="69"/>
                      <a:pt x="77" y="75"/>
                      <a:pt x="75" y="76"/>
                    </a:cubicBezTo>
                    <a:cubicBezTo>
                      <a:pt x="8" y="129"/>
                      <a:pt x="2" y="166"/>
                      <a:pt x="2" y="227"/>
                    </a:cubicBezTo>
                    <a:cubicBezTo>
                      <a:pt x="2" y="252"/>
                      <a:pt x="0" y="302"/>
                      <a:pt x="12" y="349"/>
                    </a:cubicBezTo>
                    <a:cubicBezTo>
                      <a:pt x="15" y="365"/>
                      <a:pt x="30" y="404"/>
                      <a:pt x="46" y="438"/>
                    </a:cubicBezTo>
                    <a:cubicBezTo>
                      <a:pt x="53" y="394"/>
                      <a:pt x="65" y="353"/>
                      <a:pt x="73" y="328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2" name="Freeform 392">
                <a:extLst>
                  <a:ext uri="{FF2B5EF4-FFF2-40B4-BE49-F238E27FC236}">
                    <a16:creationId xmlns:a16="http://schemas.microsoft.com/office/drawing/2014/main" id="{DFD15813-5562-45A7-812D-8A299232A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3" name="Oval 393">
                <a:extLst>
                  <a:ext uri="{FF2B5EF4-FFF2-40B4-BE49-F238E27FC236}">
                    <a16:creationId xmlns:a16="http://schemas.microsoft.com/office/drawing/2014/main" id="{69E5A361-7664-4A61-842B-F1858A63B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5" y="1459"/>
                <a:ext cx="287" cy="72"/>
              </a:xfrm>
              <a:prstGeom prst="ellipse">
                <a:avLst/>
              </a:pr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64" name="Freeform 394">
                <a:extLst>
                  <a:ext uri="{FF2B5EF4-FFF2-40B4-BE49-F238E27FC236}">
                    <a16:creationId xmlns:a16="http://schemas.microsoft.com/office/drawing/2014/main" id="{4433C1E4-E25A-4F12-A356-76D18F6F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093"/>
                <a:ext cx="125" cy="110"/>
              </a:xfrm>
              <a:custGeom>
                <a:avLst/>
                <a:gdLst>
                  <a:gd name="T0" fmla="*/ 175 w 50"/>
                  <a:gd name="T1" fmla="*/ 21 h 41"/>
                  <a:gd name="T2" fmla="*/ 238 w 50"/>
                  <a:gd name="T3" fmla="*/ 770 h 41"/>
                  <a:gd name="T4" fmla="*/ 533 w 50"/>
                  <a:gd name="T5" fmla="*/ 791 h 41"/>
                  <a:gd name="T6" fmla="*/ 563 w 50"/>
                  <a:gd name="T7" fmla="*/ 676 h 41"/>
                  <a:gd name="T8" fmla="*/ 563 w 50"/>
                  <a:gd name="T9" fmla="*/ 698 h 41"/>
                  <a:gd name="T10" fmla="*/ 783 w 50"/>
                  <a:gd name="T11" fmla="*/ 0 h 41"/>
                  <a:gd name="T12" fmla="*/ 175 w 50"/>
                  <a:gd name="T13" fmla="*/ 2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1">
                    <a:moveTo>
                      <a:pt x="11" y="1"/>
                    </a:moveTo>
                    <a:cubicBezTo>
                      <a:pt x="1" y="7"/>
                      <a:pt x="0" y="37"/>
                      <a:pt x="15" y="40"/>
                    </a:cubicBezTo>
                    <a:cubicBezTo>
                      <a:pt x="22" y="41"/>
                      <a:pt x="18" y="41"/>
                      <a:pt x="34" y="41"/>
                    </a:cubicBezTo>
                    <a:cubicBezTo>
                      <a:pt x="34" y="39"/>
                      <a:pt x="35" y="37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41" y="24"/>
                      <a:pt x="46" y="12"/>
                      <a:pt x="50" y="0"/>
                    </a:cubicBezTo>
                    <a:cubicBezTo>
                      <a:pt x="26" y="0"/>
                      <a:pt x="22" y="0"/>
                      <a:pt x="11" y="1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5" name="Oval 395">
                <a:extLst>
                  <a:ext uri="{FF2B5EF4-FFF2-40B4-BE49-F238E27FC236}">
                    <a16:creationId xmlns:a16="http://schemas.microsoft.com/office/drawing/2014/main" id="{38D4D642-86EE-4EB0-9E09-DCA7909D6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5" y="1477"/>
                <a:ext cx="187" cy="35"/>
              </a:xfrm>
              <a:prstGeom prst="ellipse">
                <a:avLst/>
              </a:pr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66" name="Freeform 396">
                <a:extLst>
                  <a:ext uri="{FF2B5EF4-FFF2-40B4-BE49-F238E27FC236}">
                    <a16:creationId xmlns:a16="http://schemas.microsoft.com/office/drawing/2014/main" id="{8AB48619-5343-4889-A408-A156FE863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429"/>
                <a:ext cx="1505" cy="1283"/>
              </a:xfrm>
              <a:custGeom>
                <a:avLst/>
                <a:gdLst>
                  <a:gd name="T0" fmla="*/ 7313 w 602"/>
                  <a:gd name="T1" fmla="*/ 0 h 481"/>
                  <a:gd name="T2" fmla="*/ 8333 w 602"/>
                  <a:gd name="T3" fmla="*/ 1174 h 481"/>
                  <a:gd name="T4" fmla="*/ 9113 w 602"/>
                  <a:gd name="T5" fmla="*/ 2867 h 481"/>
                  <a:gd name="T6" fmla="*/ 9250 w 602"/>
                  <a:gd name="T7" fmla="*/ 5657 h 481"/>
                  <a:gd name="T8" fmla="*/ 8688 w 602"/>
                  <a:gd name="T9" fmla="*/ 8594 h 481"/>
                  <a:gd name="T10" fmla="*/ 6250 w 602"/>
                  <a:gd name="T11" fmla="*/ 8922 h 481"/>
                  <a:gd name="T12" fmla="*/ 0 w 602"/>
                  <a:gd name="T13" fmla="*/ 6020 h 481"/>
                  <a:gd name="T14" fmla="*/ 250 w 602"/>
                  <a:gd name="T15" fmla="*/ 5748 h 481"/>
                  <a:gd name="T16" fmla="*/ 345 w 602"/>
                  <a:gd name="T17" fmla="*/ 5257 h 481"/>
                  <a:gd name="T18" fmla="*/ 345 w 602"/>
                  <a:gd name="T19" fmla="*/ 5236 h 481"/>
                  <a:gd name="T20" fmla="*/ 550 w 602"/>
                  <a:gd name="T21" fmla="*/ 5465 h 481"/>
                  <a:gd name="T22" fmla="*/ 4033 w 602"/>
                  <a:gd name="T23" fmla="*/ 8239 h 481"/>
                  <a:gd name="T24" fmla="*/ 8583 w 602"/>
                  <a:gd name="T25" fmla="*/ 8125 h 481"/>
                  <a:gd name="T26" fmla="*/ 8813 w 602"/>
                  <a:gd name="T27" fmla="*/ 5543 h 481"/>
                  <a:gd name="T28" fmla="*/ 8783 w 602"/>
                  <a:gd name="T29" fmla="*/ 2982 h 481"/>
                  <a:gd name="T30" fmla="*/ 7438 w 602"/>
                  <a:gd name="T31" fmla="*/ 307 h 4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2" h="481">
                    <a:moveTo>
                      <a:pt x="468" y="0"/>
                    </a:moveTo>
                    <a:cubicBezTo>
                      <a:pt x="480" y="5"/>
                      <a:pt x="509" y="31"/>
                      <a:pt x="533" y="62"/>
                    </a:cubicBezTo>
                    <a:cubicBezTo>
                      <a:pt x="551" y="87"/>
                      <a:pt x="570" y="111"/>
                      <a:pt x="583" y="151"/>
                    </a:cubicBezTo>
                    <a:cubicBezTo>
                      <a:pt x="602" y="204"/>
                      <a:pt x="593" y="254"/>
                      <a:pt x="592" y="298"/>
                    </a:cubicBezTo>
                    <a:cubicBezTo>
                      <a:pt x="591" y="381"/>
                      <a:pt x="588" y="425"/>
                      <a:pt x="556" y="453"/>
                    </a:cubicBezTo>
                    <a:cubicBezTo>
                      <a:pt x="524" y="481"/>
                      <a:pt x="456" y="474"/>
                      <a:pt x="400" y="470"/>
                    </a:cubicBezTo>
                    <a:cubicBezTo>
                      <a:pt x="362" y="467"/>
                      <a:pt x="148" y="472"/>
                      <a:pt x="0" y="317"/>
                    </a:cubicBezTo>
                    <a:cubicBezTo>
                      <a:pt x="0" y="317"/>
                      <a:pt x="8" y="314"/>
                      <a:pt x="16" y="303"/>
                    </a:cubicBezTo>
                    <a:cubicBezTo>
                      <a:pt x="26" y="283"/>
                      <a:pt x="22" y="277"/>
                      <a:pt x="22" y="277"/>
                    </a:cubicBezTo>
                    <a:cubicBezTo>
                      <a:pt x="22" y="277"/>
                      <a:pt x="22" y="276"/>
                      <a:pt x="22" y="276"/>
                    </a:cubicBezTo>
                    <a:cubicBezTo>
                      <a:pt x="26" y="280"/>
                      <a:pt x="33" y="283"/>
                      <a:pt x="35" y="288"/>
                    </a:cubicBezTo>
                    <a:cubicBezTo>
                      <a:pt x="62" y="338"/>
                      <a:pt x="177" y="414"/>
                      <a:pt x="258" y="434"/>
                    </a:cubicBezTo>
                    <a:cubicBezTo>
                      <a:pt x="404" y="470"/>
                      <a:pt x="522" y="454"/>
                      <a:pt x="549" y="428"/>
                    </a:cubicBezTo>
                    <a:cubicBezTo>
                      <a:pt x="565" y="413"/>
                      <a:pt x="562" y="355"/>
                      <a:pt x="564" y="292"/>
                    </a:cubicBezTo>
                    <a:cubicBezTo>
                      <a:pt x="565" y="245"/>
                      <a:pt x="576" y="195"/>
                      <a:pt x="562" y="157"/>
                    </a:cubicBezTo>
                    <a:cubicBezTo>
                      <a:pt x="546" y="111"/>
                      <a:pt x="480" y="29"/>
                      <a:pt x="476" y="16"/>
                    </a:cubicBezTo>
                  </a:path>
                </a:pathLst>
              </a:custGeom>
              <a:solidFill>
                <a:srgbClr val="F9D4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7" name="Freeform 397">
                <a:extLst>
                  <a:ext uri="{FF2B5EF4-FFF2-40B4-BE49-F238E27FC236}">
                    <a16:creationId xmlns:a16="http://schemas.microsoft.com/office/drawing/2014/main" id="{DFF5C222-D6A5-4AE5-A8AC-79D20BC8B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141"/>
                <a:ext cx="328" cy="355"/>
              </a:xfrm>
              <a:custGeom>
                <a:avLst/>
                <a:gdLst>
                  <a:gd name="T0" fmla="*/ 2056 w 131"/>
                  <a:gd name="T1" fmla="*/ 2130 h 133"/>
                  <a:gd name="T2" fmla="*/ 896 w 131"/>
                  <a:gd name="T3" fmla="*/ 948 h 133"/>
                  <a:gd name="T4" fmla="*/ 0 w 131"/>
                  <a:gd name="T5" fmla="*/ 0 h 133"/>
                  <a:gd name="T6" fmla="*/ 113 w 131"/>
                  <a:gd name="T7" fmla="*/ 1140 h 133"/>
                  <a:gd name="T8" fmla="*/ 145 w 131"/>
                  <a:gd name="T9" fmla="*/ 2245 h 133"/>
                  <a:gd name="T10" fmla="*/ 145 w 131"/>
                  <a:gd name="T11" fmla="*/ 2245 h 133"/>
                  <a:gd name="T12" fmla="*/ 145 w 131"/>
                  <a:gd name="T13" fmla="*/ 2266 h 133"/>
                  <a:gd name="T14" fmla="*/ 1097 w 131"/>
                  <a:gd name="T15" fmla="*/ 2530 h 133"/>
                  <a:gd name="T16" fmla="*/ 2056 w 131"/>
                  <a:gd name="T17" fmla="*/ 2266 h 133"/>
                  <a:gd name="T18" fmla="*/ 2038 w 131"/>
                  <a:gd name="T19" fmla="*/ 2245 h 133"/>
                  <a:gd name="T20" fmla="*/ 2056 w 131"/>
                  <a:gd name="T21" fmla="*/ 2245 h 133"/>
                  <a:gd name="T22" fmla="*/ 2056 w 131"/>
                  <a:gd name="T23" fmla="*/ 213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133">
                    <a:moveTo>
                      <a:pt x="131" y="112"/>
                    </a:moveTo>
                    <a:cubicBezTo>
                      <a:pt x="105" y="95"/>
                      <a:pt x="80" y="74"/>
                      <a:pt x="57" y="50"/>
                    </a:cubicBezTo>
                    <a:cubicBezTo>
                      <a:pt x="35" y="56"/>
                      <a:pt x="16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73"/>
                      <a:pt x="8" y="79"/>
                      <a:pt x="9" y="118"/>
                    </a:cubicBezTo>
                    <a:cubicBezTo>
                      <a:pt x="9" y="118"/>
                      <a:pt x="9" y="118"/>
                      <a:pt x="9" y="118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4" y="133"/>
                      <a:pt x="131" y="127"/>
                      <a:pt x="131" y="119"/>
                    </a:cubicBezTo>
                    <a:cubicBezTo>
                      <a:pt x="131" y="119"/>
                      <a:pt x="131" y="119"/>
                      <a:pt x="130" y="118"/>
                    </a:cubicBezTo>
                    <a:cubicBezTo>
                      <a:pt x="131" y="118"/>
                      <a:pt x="131" y="118"/>
                      <a:pt x="131" y="118"/>
                    </a:cubicBezTo>
                    <a:lnTo>
                      <a:pt x="131" y="112"/>
                    </a:ln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8" name="Freeform 398">
                <a:extLst>
                  <a:ext uri="{FF2B5EF4-FFF2-40B4-BE49-F238E27FC236}">
                    <a16:creationId xmlns:a16="http://schemas.microsoft.com/office/drawing/2014/main" id="{C4B01293-34B5-4F99-B787-0A4BB366A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632"/>
                <a:ext cx="850" cy="1165"/>
              </a:xfrm>
              <a:custGeom>
                <a:avLst/>
                <a:gdLst>
                  <a:gd name="T0" fmla="*/ 4738 w 340"/>
                  <a:gd name="T1" fmla="*/ 56 h 437"/>
                  <a:gd name="T2" fmla="*/ 4520 w 340"/>
                  <a:gd name="T3" fmla="*/ 21 h 437"/>
                  <a:gd name="T4" fmla="*/ 3250 w 340"/>
                  <a:gd name="T5" fmla="*/ 35 h 437"/>
                  <a:gd name="T6" fmla="*/ 2738 w 340"/>
                  <a:gd name="T7" fmla="*/ 77 h 437"/>
                  <a:gd name="T8" fmla="*/ 2738 w 340"/>
                  <a:gd name="T9" fmla="*/ 77 h 437"/>
                  <a:gd name="T10" fmla="*/ 2625 w 340"/>
                  <a:gd name="T11" fmla="*/ 93 h 437"/>
                  <a:gd name="T12" fmla="*/ 2595 w 340"/>
                  <a:gd name="T13" fmla="*/ 93 h 437"/>
                  <a:gd name="T14" fmla="*/ 2520 w 340"/>
                  <a:gd name="T15" fmla="*/ 115 h 437"/>
                  <a:gd name="T16" fmla="*/ 2488 w 340"/>
                  <a:gd name="T17" fmla="*/ 115 h 437"/>
                  <a:gd name="T18" fmla="*/ 2408 w 340"/>
                  <a:gd name="T19" fmla="*/ 149 h 437"/>
                  <a:gd name="T20" fmla="*/ 2395 w 340"/>
                  <a:gd name="T21" fmla="*/ 149 h 437"/>
                  <a:gd name="T22" fmla="*/ 2300 w 340"/>
                  <a:gd name="T23" fmla="*/ 192 h 437"/>
                  <a:gd name="T24" fmla="*/ 2270 w 340"/>
                  <a:gd name="T25" fmla="*/ 205 h 437"/>
                  <a:gd name="T26" fmla="*/ 2208 w 340"/>
                  <a:gd name="T27" fmla="*/ 227 h 437"/>
                  <a:gd name="T28" fmla="*/ 2158 w 340"/>
                  <a:gd name="T29" fmla="*/ 264 h 437"/>
                  <a:gd name="T30" fmla="*/ 2113 w 340"/>
                  <a:gd name="T31" fmla="*/ 285 h 437"/>
                  <a:gd name="T32" fmla="*/ 2083 w 340"/>
                  <a:gd name="T33" fmla="*/ 320 h 437"/>
                  <a:gd name="T34" fmla="*/ 2020 w 340"/>
                  <a:gd name="T35" fmla="*/ 363 h 437"/>
                  <a:gd name="T36" fmla="*/ 1958 w 340"/>
                  <a:gd name="T37" fmla="*/ 419 h 437"/>
                  <a:gd name="T38" fmla="*/ 1925 w 340"/>
                  <a:gd name="T39" fmla="*/ 435 h 437"/>
                  <a:gd name="T40" fmla="*/ 1863 w 340"/>
                  <a:gd name="T41" fmla="*/ 491 h 437"/>
                  <a:gd name="T42" fmla="*/ 1845 w 340"/>
                  <a:gd name="T43" fmla="*/ 512 h 437"/>
                  <a:gd name="T44" fmla="*/ 1783 w 340"/>
                  <a:gd name="T45" fmla="*/ 568 h 437"/>
                  <a:gd name="T46" fmla="*/ 1783 w 340"/>
                  <a:gd name="T47" fmla="*/ 568 h 437"/>
                  <a:gd name="T48" fmla="*/ 1595 w 340"/>
                  <a:gd name="T49" fmla="*/ 776 h 437"/>
                  <a:gd name="T50" fmla="*/ 1595 w 340"/>
                  <a:gd name="T51" fmla="*/ 797 h 437"/>
                  <a:gd name="T52" fmla="*/ 583 w 340"/>
                  <a:gd name="T53" fmla="*/ 3092 h 437"/>
                  <a:gd name="T54" fmla="*/ 83 w 340"/>
                  <a:gd name="T55" fmla="*/ 6745 h 437"/>
                  <a:gd name="T56" fmla="*/ 625 w 340"/>
                  <a:gd name="T57" fmla="*/ 8243 h 437"/>
                  <a:gd name="T58" fmla="*/ 863 w 340"/>
                  <a:gd name="T59" fmla="*/ 7563 h 437"/>
                  <a:gd name="T60" fmla="*/ 1063 w 340"/>
                  <a:gd name="T61" fmla="*/ 7222 h 437"/>
                  <a:gd name="T62" fmla="*/ 1313 w 340"/>
                  <a:gd name="T63" fmla="*/ 7505 h 437"/>
                  <a:gd name="T64" fmla="*/ 1675 w 340"/>
                  <a:gd name="T65" fmla="*/ 8187 h 437"/>
                  <a:gd name="T66" fmla="*/ 1988 w 340"/>
                  <a:gd name="T67" fmla="*/ 7334 h 437"/>
                  <a:gd name="T68" fmla="*/ 2000 w 340"/>
                  <a:gd name="T69" fmla="*/ 4945 h 437"/>
                  <a:gd name="T70" fmla="*/ 3408 w 340"/>
                  <a:gd name="T71" fmla="*/ 2466 h 437"/>
                  <a:gd name="T72" fmla="*/ 4583 w 340"/>
                  <a:gd name="T73" fmla="*/ 2367 h 437"/>
                  <a:gd name="T74" fmla="*/ 4738 w 340"/>
                  <a:gd name="T75" fmla="*/ 56 h 4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0" h="437">
                    <a:moveTo>
                      <a:pt x="303" y="3"/>
                    </a:moveTo>
                    <a:cubicBezTo>
                      <a:pt x="289" y="1"/>
                      <a:pt x="289" y="1"/>
                      <a:pt x="289" y="1"/>
                    </a:cubicBezTo>
                    <a:cubicBezTo>
                      <a:pt x="260" y="1"/>
                      <a:pt x="231" y="0"/>
                      <a:pt x="208" y="2"/>
                    </a:cubicBezTo>
                    <a:cubicBezTo>
                      <a:pt x="195" y="3"/>
                      <a:pt x="184" y="4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72" y="4"/>
                      <a:pt x="170" y="4"/>
                      <a:pt x="168" y="5"/>
                    </a:cubicBezTo>
                    <a:cubicBezTo>
                      <a:pt x="167" y="5"/>
                      <a:pt x="166" y="5"/>
                      <a:pt x="166" y="5"/>
                    </a:cubicBezTo>
                    <a:cubicBezTo>
                      <a:pt x="164" y="5"/>
                      <a:pt x="163" y="6"/>
                      <a:pt x="161" y="6"/>
                    </a:cubicBezTo>
                    <a:cubicBezTo>
                      <a:pt x="160" y="6"/>
                      <a:pt x="160" y="6"/>
                      <a:pt x="159" y="6"/>
                    </a:cubicBezTo>
                    <a:cubicBezTo>
                      <a:pt x="157" y="7"/>
                      <a:pt x="156" y="7"/>
                      <a:pt x="154" y="8"/>
                    </a:cubicBezTo>
                    <a:cubicBezTo>
                      <a:pt x="154" y="8"/>
                      <a:pt x="153" y="8"/>
                      <a:pt x="153" y="8"/>
                    </a:cubicBezTo>
                    <a:cubicBezTo>
                      <a:pt x="151" y="9"/>
                      <a:pt x="149" y="9"/>
                      <a:pt x="147" y="10"/>
                    </a:cubicBezTo>
                    <a:cubicBezTo>
                      <a:pt x="146" y="10"/>
                      <a:pt x="145" y="11"/>
                      <a:pt x="145" y="11"/>
                    </a:cubicBezTo>
                    <a:cubicBezTo>
                      <a:pt x="143" y="11"/>
                      <a:pt x="142" y="12"/>
                      <a:pt x="141" y="12"/>
                    </a:cubicBezTo>
                    <a:cubicBezTo>
                      <a:pt x="140" y="13"/>
                      <a:pt x="139" y="13"/>
                      <a:pt x="138" y="14"/>
                    </a:cubicBezTo>
                    <a:cubicBezTo>
                      <a:pt x="137" y="14"/>
                      <a:pt x="136" y="15"/>
                      <a:pt x="135" y="15"/>
                    </a:cubicBezTo>
                    <a:cubicBezTo>
                      <a:pt x="134" y="16"/>
                      <a:pt x="133" y="16"/>
                      <a:pt x="133" y="17"/>
                    </a:cubicBezTo>
                    <a:cubicBezTo>
                      <a:pt x="132" y="17"/>
                      <a:pt x="131" y="18"/>
                      <a:pt x="129" y="19"/>
                    </a:cubicBezTo>
                    <a:cubicBezTo>
                      <a:pt x="128" y="20"/>
                      <a:pt x="126" y="21"/>
                      <a:pt x="125" y="22"/>
                    </a:cubicBezTo>
                    <a:cubicBezTo>
                      <a:pt x="124" y="22"/>
                      <a:pt x="123" y="23"/>
                      <a:pt x="123" y="23"/>
                    </a:cubicBezTo>
                    <a:cubicBezTo>
                      <a:pt x="122" y="24"/>
                      <a:pt x="120" y="25"/>
                      <a:pt x="119" y="26"/>
                    </a:cubicBezTo>
                    <a:cubicBezTo>
                      <a:pt x="119" y="26"/>
                      <a:pt x="118" y="26"/>
                      <a:pt x="118" y="27"/>
                    </a:cubicBezTo>
                    <a:cubicBezTo>
                      <a:pt x="117" y="28"/>
                      <a:pt x="116" y="29"/>
                      <a:pt x="114" y="30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0" y="34"/>
                      <a:pt x="106" y="37"/>
                      <a:pt x="102" y="41"/>
                    </a:cubicBezTo>
                    <a:cubicBezTo>
                      <a:pt x="102" y="41"/>
                      <a:pt x="102" y="42"/>
                      <a:pt x="102" y="42"/>
                    </a:cubicBezTo>
                    <a:cubicBezTo>
                      <a:pt x="67" y="78"/>
                      <a:pt x="47" y="133"/>
                      <a:pt x="37" y="163"/>
                    </a:cubicBezTo>
                    <a:cubicBezTo>
                      <a:pt x="24" y="204"/>
                      <a:pt x="0" y="289"/>
                      <a:pt x="5" y="356"/>
                    </a:cubicBezTo>
                    <a:cubicBezTo>
                      <a:pt x="9" y="414"/>
                      <a:pt x="17" y="437"/>
                      <a:pt x="40" y="435"/>
                    </a:cubicBezTo>
                    <a:cubicBezTo>
                      <a:pt x="63" y="432"/>
                      <a:pt x="55" y="399"/>
                      <a:pt x="55" y="399"/>
                    </a:cubicBezTo>
                    <a:cubicBezTo>
                      <a:pt x="55" y="399"/>
                      <a:pt x="67" y="388"/>
                      <a:pt x="68" y="381"/>
                    </a:cubicBezTo>
                    <a:cubicBezTo>
                      <a:pt x="71" y="388"/>
                      <a:pt x="84" y="396"/>
                      <a:pt x="84" y="396"/>
                    </a:cubicBezTo>
                    <a:cubicBezTo>
                      <a:pt x="84" y="396"/>
                      <a:pt x="83" y="433"/>
                      <a:pt x="107" y="432"/>
                    </a:cubicBezTo>
                    <a:cubicBezTo>
                      <a:pt x="131" y="431"/>
                      <a:pt x="135" y="409"/>
                      <a:pt x="127" y="387"/>
                    </a:cubicBezTo>
                    <a:cubicBezTo>
                      <a:pt x="120" y="363"/>
                      <a:pt x="121" y="305"/>
                      <a:pt x="128" y="261"/>
                    </a:cubicBezTo>
                    <a:cubicBezTo>
                      <a:pt x="138" y="194"/>
                      <a:pt x="168" y="139"/>
                      <a:pt x="218" y="130"/>
                    </a:cubicBezTo>
                    <a:cubicBezTo>
                      <a:pt x="245" y="127"/>
                      <a:pt x="273" y="124"/>
                      <a:pt x="293" y="125"/>
                    </a:cubicBezTo>
                    <a:cubicBezTo>
                      <a:pt x="340" y="126"/>
                      <a:pt x="326" y="8"/>
                      <a:pt x="303" y="3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9" name="Freeform 399">
                <a:extLst>
                  <a:ext uri="{FF2B5EF4-FFF2-40B4-BE49-F238E27FC236}">
                    <a16:creationId xmlns:a16="http://schemas.microsoft.com/office/drawing/2014/main" id="{86C99529-4D87-43F2-BA3C-F50D8DD29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771"/>
                <a:ext cx="288" cy="589"/>
              </a:xfrm>
              <a:custGeom>
                <a:avLst/>
                <a:gdLst>
                  <a:gd name="T0" fmla="*/ 1680 w 115"/>
                  <a:gd name="T1" fmla="*/ 568 h 221"/>
                  <a:gd name="T2" fmla="*/ 1713 w 115"/>
                  <a:gd name="T3" fmla="*/ 490 h 221"/>
                  <a:gd name="T4" fmla="*/ 1756 w 115"/>
                  <a:gd name="T5" fmla="*/ 418 h 221"/>
                  <a:gd name="T6" fmla="*/ 1788 w 115"/>
                  <a:gd name="T7" fmla="*/ 341 h 221"/>
                  <a:gd name="T8" fmla="*/ 1806 w 115"/>
                  <a:gd name="T9" fmla="*/ 306 h 221"/>
                  <a:gd name="T10" fmla="*/ 1443 w 115"/>
                  <a:gd name="T11" fmla="*/ 93 h 221"/>
                  <a:gd name="T12" fmla="*/ 551 w 115"/>
                  <a:gd name="T13" fmla="*/ 362 h 221"/>
                  <a:gd name="T14" fmla="*/ 95 w 115"/>
                  <a:gd name="T15" fmla="*/ 2196 h 221"/>
                  <a:gd name="T16" fmla="*/ 95 w 115"/>
                  <a:gd name="T17" fmla="*/ 2196 h 221"/>
                  <a:gd name="T18" fmla="*/ 158 w 115"/>
                  <a:gd name="T19" fmla="*/ 2500 h 221"/>
                  <a:gd name="T20" fmla="*/ 689 w 115"/>
                  <a:gd name="T21" fmla="*/ 4184 h 221"/>
                  <a:gd name="T22" fmla="*/ 1117 w 115"/>
                  <a:gd name="T23" fmla="*/ 2103 h 221"/>
                  <a:gd name="T24" fmla="*/ 1147 w 115"/>
                  <a:gd name="T25" fmla="*/ 1988 h 221"/>
                  <a:gd name="T26" fmla="*/ 1160 w 115"/>
                  <a:gd name="T27" fmla="*/ 1954 h 221"/>
                  <a:gd name="T28" fmla="*/ 1180 w 115"/>
                  <a:gd name="T29" fmla="*/ 1876 h 221"/>
                  <a:gd name="T30" fmla="*/ 1192 w 115"/>
                  <a:gd name="T31" fmla="*/ 1818 h 221"/>
                  <a:gd name="T32" fmla="*/ 1222 w 115"/>
                  <a:gd name="T33" fmla="*/ 1740 h 221"/>
                  <a:gd name="T34" fmla="*/ 1242 w 115"/>
                  <a:gd name="T35" fmla="*/ 1684 h 221"/>
                  <a:gd name="T36" fmla="*/ 1255 w 115"/>
                  <a:gd name="T37" fmla="*/ 1612 h 221"/>
                  <a:gd name="T38" fmla="*/ 1285 w 115"/>
                  <a:gd name="T39" fmla="*/ 1556 h 221"/>
                  <a:gd name="T40" fmla="*/ 1305 w 115"/>
                  <a:gd name="T41" fmla="*/ 1476 h 221"/>
                  <a:gd name="T42" fmla="*/ 1335 w 115"/>
                  <a:gd name="T43" fmla="*/ 1399 h 221"/>
                  <a:gd name="T44" fmla="*/ 1347 w 115"/>
                  <a:gd name="T45" fmla="*/ 1327 h 221"/>
                  <a:gd name="T46" fmla="*/ 1380 w 115"/>
                  <a:gd name="T47" fmla="*/ 1250 h 221"/>
                  <a:gd name="T48" fmla="*/ 1410 w 115"/>
                  <a:gd name="T49" fmla="*/ 1173 h 221"/>
                  <a:gd name="T50" fmla="*/ 1443 w 115"/>
                  <a:gd name="T51" fmla="*/ 1101 h 221"/>
                  <a:gd name="T52" fmla="*/ 1475 w 115"/>
                  <a:gd name="T53" fmla="*/ 1023 h 221"/>
                  <a:gd name="T54" fmla="*/ 1493 w 115"/>
                  <a:gd name="T55" fmla="*/ 943 h 221"/>
                  <a:gd name="T56" fmla="*/ 1538 w 115"/>
                  <a:gd name="T57" fmla="*/ 874 h 221"/>
                  <a:gd name="T58" fmla="*/ 1568 w 115"/>
                  <a:gd name="T59" fmla="*/ 794 h 221"/>
                  <a:gd name="T60" fmla="*/ 1600 w 115"/>
                  <a:gd name="T61" fmla="*/ 717 h 221"/>
                  <a:gd name="T62" fmla="*/ 1630 w 115"/>
                  <a:gd name="T63" fmla="*/ 648 h 221"/>
                  <a:gd name="T64" fmla="*/ 1680 w 115"/>
                  <a:gd name="T65" fmla="*/ 568 h 2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5" h="221">
                    <a:moveTo>
                      <a:pt x="107" y="30"/>
                    </a:moveTo>
                    <a:cubicBezTo>
                      <a:pt x="107" y="28"/>
                      <a:pt x="108" y="27"/>
                      <a:pt x="109" y="26"/>
                    </a:cubicBezTo>
                    <a:cubicBezTo>
                      <a:pt x="110" y="25"/>
                      <a:pt x="111" y="23"/>
                      <a:pt x="112" y="22"/>
                    </a:cubicBezTo>
                    <a:cubicBezTo>
                      <a:pt x="112" y="20"/>
                      <a:pt x="113" y="19"/>
                      <a:pt x="114" y="18"/>
                    </a:cubicBezTo>
                    <a:cubicBezTo>
                      <a:pt x="114" y="17"/>
                      <a:pt x="115" y="17"/>
                      <a:pt x="115" y="16"/>
                    </a:cubicBezTo>
                    <a:cubicBezTo>
                      <a:pt x="109" y="11"/>
                      <a:pt x="101" y="7"/>
                      <a:pt x="92" y="5"/>
                    </a:cubicBezTo>
                    <a:cubicBezTo>
                      <a:pt x="72" y="0"/>
                      <a:pt x="50" y="6"/>
                      <a:pt x="35" y="19"/>
                    </a:cubicBezTo>
                    <a:cubicBezTo>
                      <a:pt x="10" y="41"/>
                      <a:pt x="0" y="80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7" y="121"/>
                      <a:pt x="8" y="126"/>
                      <a:pt x="10" y="132"/>
                    </a:cubicBezTo>
                    <a:cubicBezTo>
                      <a:pt x="13" y="148"/>
                      <a:pt x="28" y="187"/>
                      <a:pt x="44" y="221"/>
                    </a:cubicBezTo>
                    <a:cubicBezTo>
                      <a:pt x="51" y="177"/>
                      <a:pt x="63" y="136"/>
                      <a:pt x="71" y="111"/>
                    </a:cubicBezTo>
                    <a:cubicBezTo>
                      <a:pt x="72" y="109"/>
                      <a:pt x="72" y="107"/>
                      <a:pt x="73" y="105"/>
                    </a:cubicBezTo>
                    <a:cubicBezTo>
                      <a:pt x="73" y="104"/>
                      <a:pt x="74" y="104"/>
                      <a:pt x="74" y="103"/>
                    </a:cubicBezTo>
                    <a:cubicBezTo>
                      <a:pt x="74" y="102"/>
                      <a:pt x="75" y="100"/>
                      <a:pt x="75" y="99"/>
                    </a:cubicBezTo>
                    <a:cubicBezTo>
                      <a:pt x="76" y="98"/>
                      <a:pt x="76" y="97"/>
                      <a:pt x="76" y="96"/>
                    </a:cubicBezTo>
                    <a:cubicBezTo>
                      <a:pt x="77" y="95"/>
                      <a:pt x="77" y="93"/>
                      <a:pt x="78" y="92"/>
                    </a:cubicBezTo>
                    <a:cubicBezTo>
                      <a:pt x="78" y="91"/>
                      <a:pt x="78" y="90"/>
                      <a:pt x="79" y="89"/>
                    </a:cubicBezTo>
                    <a:cubicBezTo>
                      <a:pt x="79" y="88"/>
                      <a:pt x="80" y="86"/>
                      <a:pt x="80" y="85"/>
                    </a:cubicBezTo>
                    <a:cubicBezTo>
                      <a:pt x="81" y="84"/>
                      <a:pt x="81" y="83"/>
                      <a:pt x="82" y="82"/>
                    </a:cubicBezTo>
                    <a:cubicBezTo>
                      <a:pt x="82" y="80"/>
                      <a:pt x="83" y="79"/>
                      <a:pt x="83" y="78"/>
                    </a:cubicBezTo>
                    <a:cubicBezTo>
                      <a:pt x="84" y="76"/>
                      <a:pt x="84" y="75"/>
                      <a:pt x="85" y="74"/>
                    </a:cubicBezTo>
                    <a:cubicBezTo>
                      <a:pt x="85" y="73"/>
                      <a:pt x="86" y="71"/>
                      <a:pt x="86" y="70"/>
                    </a:cubicBezTo>
                    <a:cubicBezTo>
                      <a:pt x="87" y="69"/>
                      <a:pt x="87" y="68"/>
                      <a:pt x="88" y="66"/>
                    </a:cubicBezTo>
                    <a:cubicBezTo>
                      <a:pt x="89" y="65"/>
                      <a:pt x="89" y="63"/>
                      <a:pt x="90" y="62"/>
                    </a:cubicBezTo>
                    <a:cubicBezTo>
                      <a:pt x="90" y="61"/>
                      <a:pt x="91" y="60"/>
                      <a:pt x="92" y="58"/>
                    </a:cubicBezTo>
                    <a:cubicBezTo>
                      <a:pt x="92" y="57"/>
                      <a:pt x="93" y="55"/>
                      <a:pt x="94" y="54"/>
                    </a:cubicBezTo>
                    <a:cubicBezTo>
                      <a:pt x="94" y="53"/>
                      <a:pt x="95" y="52"/>
                      <a:pt x="95" y="50"/>
                    </a:cubicBezTo>
                    <a:cubicBezTo>
                      <a:pt x="96" y="49"/>
                      <a:pt x="97" y="47"/>
                      <a:pt x="98" y="46"/>
                    </a:cubicBezTo>
                    <a:cubicBezTo>
                      <a:pt x="98" y="45"/>
                      <a:pt x="99" y="43"/>
                      <a:pt x="100" y="42"/>
                    </a:cubicBezTo>
                    <a:cubicBezTo>
                      <a:pt x="100" y="41"/>
                      <a:pt x="101" y="39"/>
                      <a:pt x="102" y="38"/>
                    </a:cubicBezTo>
                    <a:cubicBezTo>
                      <a:pt x="103" y="37"/>
                      <a:pt x="103" y="35"/>
                      <a:pt x="104" y="34"/>
                    </a:cubicBezTo>
                    <a:cubicBezTo>
                      <a:pt x="105" y="33"/>
                      <a:pt x="106" y="31"/>
                      <a:pt x="107" y="30"/>
                    </a:cubicBezTo>
                    <a:close/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0" name="Freeform 400">
                <a:extLst>
                  <a:ext uri="{FF2B5EF4-FFF2-40B4-BE49-F238E27FC236}">
                    <a16:creationId xmlns:a16="http://schemas.microsoft.com/office/drawing/2014/main" id="{7649910A-0465-4A1F-9305-A1B482658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792"/>
                <a:ext cx="265" cy="536"/>
              </a:xfrm>
              <a:custGeom>
                <a:avLst/>
                <a:gdLst>
                  <a:gd name="T0" fmla="*/ 1033 w 106"/>
                  <a:gd name="T1" fmla="*/ 1955 h 201"/>
                  <a:gd name="T2" fmla="*/ 1658 w 106"/>
                  <a:gd name="T3" fmla="*/ 285 h 201"/>
                  <a:gd name="T4" fmla="*/ 1333 w 106"/>
                  <a:gd name="T5" fmla="*/ 77 h 201"/>
                  <a:gd name="T6" fmla="*/ 583 w 106"/>
                  <a:gd name="T7" fmla="*/ 285 h 201"/>
                  <a:gd name="T8" fmla="*/ 283 w 106"/>
                  <a:gd name="T9" fmla="*/ 2595 h 201"/>
                  <a:gd name="T10" fmla="*/ 645 w 106"/>
                  <a:gd name="T11" fmla="*/ 3811 h 201"/>
                  <a:gd name="T12" fmla="*/ 1033 w 106"/>
                  <a:gd name="T13" fmla="*/ 1955 h 2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01">
                    <a:moveTo>
                      <a:pt x="66" y="103"/>
                    </a:moveTo>
                    <a:cubicBezTo>
                      <a:pt x="73" y="81"/>
                      <a:pt x="86" y="46"/>
                      <a:pt x="106" y="15"/>
                    </a:cubicBezTo>
                    <a:cubicBezTo>
                      <a:pt x="100" y="9"/>
                      <a:pt x="92" y="5"/>
                      <a:pt x="85" y="4"/>
                    </a:cubicBezTo>
                    <a:cubicBezTo>
                      <a:pt x="68" y="0"/>
                      <a:pt x="49" y="4"/>
                      <a:pt x="37" y="15"/>
                    </a:cubicBezTo>
                    <a:cubicBezTo>
                      <a:pt x="8" y="40"/>
                      <a:pt x="0" y="99"/>
                      <a:pt x="18" y="137"/>
                    </a:cubicBezTo>
                    <a:cubicBezTo>
                      <a:pt x="24" y="154"/>
                      <a:pt x="32" y="178"/>
                      <a:pt x="41" y="201"/>
                    </a:cubicBezTo>
                    <a:cubicBezTo>
                      <a:pt x="48" y="162"/>
                      <a:pt x="59" y="126"/>
                      <a:pt x="66" y="103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1" name="Freeform 401">
                <a:extLst>
                  <a:ext uri="{FF2B5EF4-FFF2-40B4-BE49-F238E27FC236}">
                    <a16:creationId xmlns:a16="http://schemas.microsoft.com/office/drawing/2014/main" id="{BBA30D86-D7E7-4B0A-BDB8-39F57677A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1493"/>
                <a:ext cx="455" cy="838"/>
              </a:xfrm>
              <a:custGeom>
                <a:avLst/>
                <a:gdLst>
                  <a:gd name="T0" fmla="*/ 0 w 182"/>
                  <a:gd name="T1" fmla="*/ 5967 h 314"/>
                  <a:gd name="T2" fmla="*/ 1533 w 182"/>
                  <a:gd name="T3" fmla="*/ 5135 h 314"/>
                  <a:gd name="T4" fmla="*/ 2845 w 182"/>
                  <a:gd name="T5" fmla="*/ 5343 h 314"/>
                  <a:gd name="T6" fmla="*/ 2833 w 182"/>
                  <a:gd name="T7" fmla="*/ 5263 h 314"/>
                  <a:gd name="T8" fmla="*/ 2813 w 182"/>
                  <a:gd name="T9" fmla="*/ 5250 h 314"/>
                  <a:gd name="T10" fmla="*/ 2783 w 182"/>
                  <a:gd name="T11" fmla="*/ 5151 h 314"/>
                  <a:gd name="T12" fmla="*/ 2783 w 182"/>
                  <a:gd name="T13" fmla="*/ 5135 h 314"/>
                  <a:gd name="T14" fmla="*/ 2720 w 182"/>
                  <a:gd name="T15" fmla="*/ 4921 h 314"/>
                  <a:gd name="T16" fmla="*/ 2708 w 182"/>
                  <a:gd name="T17" fmla="*/ 4908 h 314"/>
                  <a:gd name="T18" fmla="*/ 2688 w 182"/>
                  <a:gd name="T19" fmla="*/ 4828 h 314"/>
                  <a:gd name="T20" fmla="*/ 2688 w 182"/>
                  <a:gd name="T21" fmla="*/ 4806 h 314"/>
                  <a:gd name="T22" fmla="*/ 2658 w 182"/>
                  <a:gd name="T23" fmla="*/ 4716 h 314"/>
                  <a:gd name="T24" fmla="*/ 2658 w 182"/>
                  <a:gd name="T25" fmla="*/ 4716 h 314"/>
                  <a:gd name="T26" fmla="*/ 2645 w 182"/>
                  <a:gd name="T27" fmla="*/ 4636 h 314"/>
                  <a:gd name="T28" fmla="*/ 2645 w 182"/>
                  <a:gd name="T29" fmla="*/ 4622 h 314"/>
                  <a:gd name="T30" fmla="*/ 2625 w 182"/>
                  <a:gd name="T31" fmla="*/ 4566 h 314"/>
                  <a:gd name="T32" fmla="*/ 2625 w 182"/>
                  <a:gd name="T33" fmla="*/ 4545 h 314"/>
                  <a:gd name="T34" fmla="*/ 2613 w 182"/>
                  <a:gd name="T35" fmla="*/ 4486 h 314"/>
                  <a:gd name="T36" fmla="*/ 2583 w 182"/>
                  <a:gd name="T37" fmla="*/ 4315 h 314"/>
                  <a:gd name="T38" fmla="*/ 2563 w 182"/>
                  <a:gd name="T39" fmla="*/ 4259 h 314"/>
                  <a:gd name="T40" fmla="*/ 2550 w 182"/>
                  <a:gd name="T41" fmla="*/ 4161 h 314"/>
                  <a:gd name="T42" fmla="*/ 2533 w 182"/>
                  <a:gd name="T43" fmla="*/ 4089 h 314"/>
                  <a:gd name="T44" fmla="*/ 2533 w 182"/>
                  <a:gd name="T45" fmla="*/ 3990 h 314"/>
                  <a:gd name="T46" fmla="*/ 2520 w 182"/>
                  <a:gd name="T47" fmla="*/ 3931 h 314"/>
                  <a:gd name="T48" fmla="*/ 2500 w 182"/>
                  <a:gd name="T49" fmla="*/ 3816 h 314"/>
                  <a:gd name="T50" fmla="*/ 2500 w 182"/>
                  <a:gd name="T51" fmla="*/ 3760 h 314"/>
                  <a:gd name="T52" fmla="*/ 2488 w 182"/>
                  <a:gd name="T53" fmla="*/ 3667 h 314"/>
                  <a:gd name="T54" fmla="*/ 2488 w 182"/>
                  <a:gd name="T55" fmla="*/ 3611 h 314"/>
                  <a:gd name="T56" fmla="*/ 2488 w 182"/>
                  <a:gd name="T57" fmla="*/ 3517 h 314"/>
                  <a:gd name="T58" fmla="*/ 2470 w 182"/>
                  <a:gd name="T59" fmla="*/ 3440 h 314"/>
                  <a:gd name="T60" fmla="*/ 2470 w 182"/>
                  <a:gd name="T61" fmla="*/ 3347 h 314"/>
                  <a:gd name="T62" fmla="*/ 2470 w 182"/>
                  <a:gd name="T63" fmla="*/ 3291 h 314"/>
                  <a:gd name="T64" fmla="*/ 2470 w 182"/>
                  <a:gd name="T65" fmla="*/ 3192 h 314"/>
                  <a:gd name="T66" fmla="*/ 2470 w 182"/>
                  <a:gd name="T67" fmla="*/ 3133 h 314"/>
                  <a:gd name="T68" fmla="*/ 2458 w 182"/>
                  <a:gd name="T69" fmla="*/ 3042 h 314"/>
                  <a:gd name="T70" fmla="*/ 2458 w 182"/>
                  <a:gd name="T71" fmla="*/ 3005 h 314"/>
                  <a:gd name="T72" fmla="*/ 2458 w 182"/>
                  <a:gd name="T73" fmla="*/ 2893 h 314"/>
                  <a:gd name="T74" fmla="*/ 2458 w 182"/>
                  <a:gd name="T75" fmla="*/ 2872 h 314"/>
                  <a:gd name="T76" fmla="*/ 2458 w 182"/>
                  <a:gd name="T77" fmla="*/ 2736 h 314"/>
                  <a:gd name="T78" fmla="*/ 2458 w 182"/>
                  <a:gd name="T79" fmla="*/ 2736 h 314"/>
                  <a:gd name="T80" fmla="*/ 2458 w 182"/>
                  <a:gd name="T81" fmla="*/ 2300 h 314"/>
                  <a:gd name="T82" fmla="*/ 2458 w 182"/>
                  <a:gd name="T83" fmla="*/ 2279 h 314"/>
                  <a:gd name="T84" fmla="*/ 2425 w 182"/>
                  <a:gd name="T85" fmla="*/ 649 h 314"/>
                  <a:gd name="T86" fmla="*/ 2408 w 182"/>
                  <a:gd name="T87" fmla="*/ 56 h 314"/>
                  <a:gd name="T88" fmla="*/ 1533 w 182"/>
                  <a:gd name="T89" fmla="*/ 264 h 314"/>
                  <a:gd name="T90" fmla="*/ 625 w 182"/>
                  <a:gd name="T91" fmla="*/ 0 h 314"/>
                  <a:gd name="T92" fmla="*/ 625 w 182"/>
                  <a:gd name="T93" fmla="*/ 77 h 314"/>
                  <a:gd name="T94" fmla="*/ 595 w 182"/>
                  <a:gd name="T95" fmla="*/ 592 h 314"/>
                  <a:gd name="T96" fmla="*/ 595 w 182"/>
                  <a:gd name="T97" fmla="*/ 2984 h 314"/>
                  <a:gd name="T98" fmla="*/ 220 w 182"/>
                  <a:gd name="T99" fmla="*/ 4964 h 314"/>
                  <a:gd name="T100" fmla="*/ 0 w 182"/>
                  <a:gd name="T101" fmla="*/ 5967 h 3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82" h="314">
                    <a:moveTo>
                      <a:pt x="0" y="314"/>
                    </a:moveTo>
                    <a:cubicBezTo>
                      <a:pt x="23" y="283"/>
                      <a:pt x="56" y="274"/>
                      <a:pt x="98" y="270"/>
                    </a:cubicBezTo>
                    <a:cubicBezTo>
                      <a:pt x="157" y="264"/>
                      <a:pt x="180" y="280"/>
                      <a:pt x="182" y="281"/>
                    </a:cubicBezTo>
                    <a:cubicBezTo>
                      <a:pt x="182" y="280"/>
                      <a:pt x="181" y="279"/>
                      <a:pt x="181" y="277"/>
                    </a:cubicBezTo>
                    <a:cubicBezTo>
                      <a:pt x="180" y="277"/>
                      <a:pt x="180" y="277"/>
                      <a:pt x="180" y="276"/>
                    </a:cubicBezTo>
                    <a:cubicBezTo>
                      <a:pt x="179" y="275"/>
                      <a:pt x="179" y="273"/>
                      <a:pt x="178" y="271"/>
                    </a:cubicBezTo>
                    <a:cubicBezTo>
                      <a:pt x="178" y="271"/>
                      <a:pt x="178" y="271"/>
                      <a:pt x="178" y="270"/>
                    </a:cubicBezTo>
                    <a:cubicBezTo>
                      <a:pt x="176" y="266"/>
                      <a:pt x="175" y="263"/>
                      <a:pt x="174" y="259"/>
                    </a:cubicBezTo>
                    <a:cubicBezTo>
                      <a:pt x="174" y="259"/>
                      <a:pt x="173" y="258"/>
                      <a:pt x="173" y="258"/>
                    </a:cubicBezTo>
                    <a:cubicBezTo>
                      <a:pt x="173" y="257"/>
                      <a:pt x="172" y="255"/>
                      <a:pt x="172" y="254"/>
                    </a:cubicBezTo>
                    <a:cubicBezTo>
                      <a:pt x="172" y="254"/>
                      <a:pt x="172" y="253"/>
                      <a:pt x="172" y="253"/>
                    </a:cubicBezTo>
                    <a:cubicBezTo>
                      <a:pt x="171" y="251"/>
                      <a:pt x="171" y="250"/>
                      <a:pt x="170" y="248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7"/>
                      <a:pt x="169" y="245"/>
                      <a:pt x="169" y="244"/>
                    </a:cubicBezTo>
                    <a:cubicBezTo>
                      <a:pt x="169" y="243"/>
                      <a:pt x="169" y="243"/>
                      <a:pt x="169" y="243"/>
                    </a:cubicBezTo>
                    <a:cubicBezTo>
                      <a:pt x="168" y="242"/>
                      <a:pt x="168" y="241"/>
                      <a:pt x="168" y="240"/>
                    </a:cubicBezTo>
                    <a:cubicBezTo>
                      <a:pt x="168" y="240"/>
                      <a:pt x="168" y="239"/>
                      <a:pt x="168" y="239"/>
                    </a:cubicBezTo>
                    <a:cubicBezTo>
                      <a:pt x="167" y="238"/>
                      <a:pt x="167" y="237"/>
                      <a:pt x="167" y="236"/>
                    </a:cubicBezTo>
                    <a:cubicBezTo>
                      <a:pt x="166" y="233"/>
                      <a:pt x="165" y="230"/>
                      <a:pt x="165" y="227"/>
                    </a:cubicBezTo>
                    <a:cubicBezTo>
                      <a:pt x="165" y="226"/>
                      <a:pt x="164" y="225"/>
                      <a:pt x="164" y="224"/>
                    </a:cubicBezTo>
                    <a:cubicBezTo>
                      <a:pt x="164" y="222"/>
                      <a:pt x="163" y="220"/>
                      <a:pt x="163" y="219"/>
                    </a:cubicBezTo>
                    <a:cubicBezTo>
                      <a:pt x="163" y="217"/>
                      <a:pt x="163" y="216"/>
                      <a:pt x="162" y="215"/>
                    </a:cubicBezTo>
                    <a:cubicBezTo>
                      <a:pt x="162" y="213"/>
                      <a:pt x="162" y="212"/>
                      <a:pt x="162" y="210"/>
                    </a:cubicBezTo>
                    <a:cubicBezTo>
                      <a:pt x="161" y="209"/>
                      <a:pt x="161" y="208"/>
                      <a:pt x="161" y="207"/>
                    </a:cubicBezTo>
                    <a:cubicBezTo>
                      <a:pt x="161" y="205"/>
                      <a:pt x="161" y="203"/>
                      <a:pt x="160" y="201"/>
                    </a:cubicBezTo>
                    <a:cubicBezTo>
                      <a:pt x="160" y="200"/>
                      <a:pt x="160" y="199"/>
                      <a:pt x="160" y="198"/>
                    </a:cubicBezTo>
                    <a:cubicBezTo>
                      <a:pt x="160" y="196"/>
                      <a:pt x="160" y="195"/>
                      <a:pt x="159" y="193"/>
                    </a:cubicBezTo>
                    <a:cubicBezTo>
                      <a:pt x="159" y="192"/>
                      <a:pt x="159" y="191"/>
                      <a:pt x="159" y="190"/>
                    </a:cubicBezTo>
                    <a:cubicBezTo>
                      <a:pt x="159" y="188"/>
                      <a:pt x="159" y="186"/>
                      <a:pt x="159" y="185"/>
                    </a:cubicBezTo>
                    <a:cubicBezTo>
                      <a:pt x="159" y="184"/>
                      <a:pt x="158" y="182"/>
                      <a:pt x="158" y="181"/>
                    </a:cubicBezTo>
                    <a:cubicBezTo>
                      <a:pt x="158" y="180"/>
                      <a:pt x="158" y="178"/>
                      <a:pt x="158" y="176"/>
                    </a:cubicBezTo>
                    <a:cubicBezTo>
                      <a:pt x="158" y="175"/>
                      <a:pt x="158" y="174"/>
                      <a:pt x="158" y="173"/>
                    </a:cubicBezTo>
                    <a:cubicBezTo>
                      <a:pt x="158" y="172"/>
                      <a:pt x="158" y="170"/>
                      <a:pt x="158" y="168"/>
                    </a:cubicBezTo>
                    <a:cubicBezTo>
                      <a:pt x="158" y="167"/>
                      <a:pt x="158" y="166"/>
                      <a:pt x="158" y="165"/>
                    </a:cubicBezTo>
                    <a:cubicBezTo>
                      <a:pt x="157" y="164"/>
                      <a:pt x="157" y="162"/>
                      <a:pt x="157" y="160"/>
                    </a:cubicBezTo>
                    <a:cubicBezTo>
                      <a:pt x="157" y="159"/>
                      <a:pt x="157" y="159"/>
                      <a:pt x="157" y="158"/>
                    </a:cubicBezTo>
                    <a:cubicBezTo>
                      <a:pt x="157" y="156"/>
                      <a:pt x="157" y="154"/>
                      <a:pt x="157" y="152"/>
                    </a:cubicBezTo>
                    <a:cubicBezTo>
                      <a:pt x="157" y="152"/>
                      <a:pt x="157" y="151"/>
                      <a:pt x="157" y="151"/>
                    </a:cubicBezTo>
                    <a:cubicBezTo>
                      <a:pt x="157" y="148"/>
                      <a:pt x="157" y="146"/>
                      <a:pt x="157" y="144"/>
                    </a:cubicBezTo>
                    <a:cubicBezTo>
                      <a:pt x="157" y="144"/>
                      <a:pt x="157" y="144"/>
                      <a:pt x="157" y="144"/>
                    </a:cubicBezTo>
                    <a:cubicBezTo>
                      <a:pt x="157" y="135"/>
                      <a:pt x="157" y="127"/>
                      <a:pt x="157" y="121"/>
                    </a:cubicBezTo>
                    <a:cubicBezTo>
                      <a:pt x="157" y="121"/>
                      <a:pt x="157" y="120"/>
                      <a:pt x="157" y="120"/>
                    </a:cubicBezTo>
                    <a:cubicBezTo>
                      <a:pt x="156" y="90"/>
                      <a:pt x="156" y="59"/>
                      <a:pt x="155" y="34"/>
                    </a:cubicBezTo>
                    <a:cubicBezTo>
                      <a:pt x="155" y="14"/>
                      <a:pt x="154" y="10"/>
                      <a:pt x="154" y="3"/>
                    </a:cubicBezTo>
                    <a:cubicBezTo>
                      <a:pt x="150" y="9"/>
                      <a:pt x="126" y="14"/>
                      <a:pt x="98" y="14"/>
                    </a:cubicBezTo>
                    <a:cubicBezTo>
                      <a:pt x="66" y="14"/>
                      <a:pt x="40" y="8"/>
                      <a:pt x="40" y="0"/>
                    </a:cubicBezTo>
                    <a:cubicBezTo>
                      <a:pt x="40" y="0"/>
                      <a:pt x="40" y="2"/>
                      <a:pt x="40" y="4"/>
                    </a:cubicBezTo>
                    <a:cubicBezTo>
                      <a:pt x="39" y="13"/>
                      <a:pt x="38" y="15"/>
                      <a:pt x="38" y="31"/>
                    </a:cubicBezTo>
                    <a:cubicBezTo>
                      <a:pt x="37" y="68"/>
                      <a:pt x="37" y="117"/>
                      <a:pt x="38" y="157"/>
                    </a:cubicBezTo>
                    <a:cubicBezTo>
                      <a:pt x="39" y="186"/>
                      <a:pt x="31" y="222"/>
                      <a:pt x="14" y="261"/>
                    </a:cubicBezTo>
                    <a:cubicBezTo>
                      <a:pt x="11" y="269"/>
                      <a:pt x="3" y="288"/>
                      <a:pt x="0" y="314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2" name="Freeform 402">
                <a:extLst>
                  <a:ext uri="{FF2B5EF4-FFF2-40B4-BE49-F238E27FC236}">
                    <a16:creationId xmlns:a16="http://schemas.microsoft.com/office/drawing/2014/main" id="{3C15FDEA-8DDB-40A0-B885-4B4D7E147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848"/>
                <a:ext cx="280" cy="240"/>
              </a:xfrm>
              <a:custGeom>
                <a:avLst/>
                <a:gdLst>
                  <a:gd name="T0" fmla="*/ 95 w 112"/>
                  <a:gd name="T1" fmla="*/ 456 h 90"/>
                  <a:gd name="T2" fmla="*/ 613 w 112"/>
                  <a:gd name="T3" fmla="*/ 136 h 90"/>
                  <a:gd name="T4" fmla="*/ 1533 w 112"/>
                  <a:gd name="T5" fmla="*/ 832 h 90"/>
                  <a:gd name="T6" fmla="*/ 1470 w 112"/>
                  <a:gd name="T7" fmla="*/ 1629 h 90"/>
                  <a:gd name="T8" fmla="*/ 1550 w 112"/>
                  <a:gd name="T9" fmla="*/ 1707 h 90"/>
                  <a:gd name="T10" fmla="*/ 1625 w 112"/>
                  <a:gd name="T11" fmla="*/ 776 h 90"/>
                  <a:gd name="T12" fmla="*/ 613 w 112"/>
                  <a:gd name="T13" fmla="*/ 21 h 90"/>
                  <a:gd name="T14" fmla="*/ 0 w 112"/>
                  <a:gd name="T15" fmla="*/ 419 h 90"/>
                  <a:gd name="T16" fmla="*/ 95 w 112"/>
                  <a:gd name="T17" fmla="*/ 456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90">
                    <a:moveTo>
                      <a:pt x="6" y="24"/>
                    </a:moveTo>
                    <a:cubicBezTo>
                      <a:pt x="14" y="9"/>
                      <a:pt x="28" y="6"/>
                      <a:pt x="39" y="7"/>
                    </a:cubicBezTo>
                    <a:cubicBezTo>
                      <a:pt x="62" y="7"/>
                      <a:pt x="88" y="24"/>
                      <a:pt x="98" y="44"/>
                    </a:cubicBezTo>
                    <a:cubicBezTo>
                      <a:pt x="103" y="54"/>
                      <a:pt x="106" y="70"/>
                      <a:pt x="94" y="86"/>
                    </a:cubicBezTo>
                    <a:cubicBezTo>
                      <a:pt x="99" y="90"/>
                      <a:pt x="99" y="90"/>
                      <a:pt x="99" y="90"/>
                    </a:cubicBezTo>
                    <a:cubicBezTo>
                      <a:pt x="110" y="75"/>
                      <a:pt x="112" y="58"/>
                      <a:pt x="104" y="41"/>
                    </a:cubicBezTo>
                    <a:cubicBezTo>
                      <a:pt x="92" y="19"/>
                      <a:pt x="64" y="1"/>
                      <a:pt x="39" y="1"/>
                    </a:cubicBezTo>
                    <a:cubicBezTo>
                      <a:pt x="22" y="0"/>
                      <a:pt x="8" y="8"/>
                      <a:pt x="0" y="22"/>
                    </a:cubicBez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D6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3" name="Freeform 403">
                <a:extLst>
                  <a:ext uri="{FF2B5EF4-FFF2-40B4-BE49-F238E27FC236}">
                    <a16:creationId xmlns:a16="http://schemas.microsoft.com/office/drawing/2014/main" id="{64CE8DD8-FF2D-4154-865B-16D6F7520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904"/>
                <a:ext cx="413" cy="893"/>
              </a:xfrm>
              <a:custGeom>
                <a:avLst/>
                <a:gdLst>
                  <a:gd name="T0" fmla="*/ 2588 w 165"/>
                  <a:gd name="T1" fmla="*/ 1194 h 335"/>
                  <a:gd name="T2" fmla="*/ 959 w 165"/>
                  <a:gd name="T3" fmla="*/ 0 h 335"/>
                  <a:gd name="T4" fmla="*/ 583 w 165"/>
                  <a:gd name="T5" fmla="*/ 1160 h 335"/>
                  <a:gd name="T6" fmla="*/ 83 w 165"/>
                  <a:gd name="T7" fmla="*/ 4812 h 335"/>
                  <a:gd name="T8" fmla="*/ 626 w 165"/>
                  <a:gd name="T9" fmla="*/ 6310 h 335"/>
                  <a:gd name="T10" fmla="*/ 864 w 165"/>
                  <a:gd name="T11" fmla="*/ 5627 h 335"/>
                  <a:gd name="T12" fmla="*/ 1066 w 165"/>
                  <a:gd name="T13" fmla="*/ 5286 h 335"/>
                  <a:gd name="T14" fmla="*/ 1317 w 165"/>
                  <a:gd name="T15" fmla="*/ 5571 h 335"/>
                  <a:gd name="T16" fmla="*/ 1680 w 165"/>
                  <a:gd name="T17" fmla="*/ 6254 h 335"/>
                  <a:gd name="T18" fmla="*/ 1992 w 165"/>
                  <a:gd name="T19" fmla="*/ 5401 h 335"/>
                  <a:gd name="T20" fmla="*/ 2005 w 165"/>
                  <a:gd name="T21" fmla="*/ 3012 h 335"/>
                  <a:gd name="T22" fmla="*/ 2588 w 165"/>
                  <a:gd name="T23" fmla="*/ 1194 h 3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5" h="335">
                    <a:moveTo>
                      <a:pt x="165" y="63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50" y="23"/>
                      <a:pt x="42" y="45"/>
                      <a:pt x="37" y="61"/>
                    </a:cubicBezTo>
                    <a:cubicBezTo>
                      <a:pt x="24" y="102"/>
                      <a:pt x="0" y="187"/>
                      <a:pt x="5" y="254"/>
                    </a:cubicBezTo>
                    <a:cubicBezTo>
                      <a:pt x="9" y="312"/>
                      <a:pt x="17" y="335"/>
                      <a:pt x="40" y="333"/>
                    </a:cubicBezTo>
                    <a:cubicBezTo>
                      <a:pt x="63" y="330"/>
                      <a:pt x="55" y="297"/>
                      <a:pt x="55" y="297"/>
                    </a:cubicBezTo>
                    <a:cubicBezTo>
                      <a:pt x="55" y="297"/>
                      <a:pt x="67" y="286"/>
                      <a:pt x="68" y="279"/>
                    </a:cubicBezTo>
                    <a:cubicBezTo>
                      <a:pt x="71" y="286"/>
                      <a:pt x="84" y="294"/>
                      <a:pt x="84" y="294"/>
                    </a:cubicBezTo>
                    <a:cubicBezTo>
                      <a:pt x="84" y="294"/>
                      <a:pt x="83" y="331"/>
                      <a:pt x="107" y="330"/>
                    </a:cubicBezTo>
                    <a:cubicBezTo>
                      <a:pt x="131" y="329"/>
                      <a:pt x="135" y="307"/>
                      <a:pt x="127" y="285"/>
                    </a:cubicBezTo>
                    <a:cubicBezTo>
                      <a:pt x="120" y="261"/>
                      <a:pt x="121" y="203"/>
                      <a:pt x="128" y="159"/>
                    </a:cubicBezTo>
                    <a:cubicBezTo>
                      <a:pt x="133" y="121"/>
                      <a:pt x="146" y="87"/>
                      <a:pt x="165" y="63"/>
                    </a:cubicBezTo>
                    <a:close/>
                  </a:path>
                </a:pathLst>
              </a:custGeom>
              <a:solidFill>
                <a:srgbClr val="E8F0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4" name="Freeform 404">
                <a:extLst>
                  <a:ext uri="{FF2B5EF4-FFF2-40B4-BE49-F238E27FC236}">
                    <a16:creationId xmlns:a16="http://schemas.microsoft.com/office/drawing/2014/main" id="{A839D080-5B50-41D8-99B8-E849BD2C0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864"/>
                <a:ext cx="403" cy="912"/>
              </a:xfrm>
              <a:custGeom>
                <a:avLst/>
                <a:gdLst>
                  <a:gd name="T0" fmla="*/ 1817 w 161"/>
                  <a:gd name="T1" fmla="*/ 3299 h 342"/>
                  <a:gd name="T2" fmla="*/ 2350 w 161"/>
                  <a:gd name="T3" fmla="*/ 1515 h 342"/>
                  <a:gd name="T4" fmla="*/ 2400 w 161"/>
                  <a:gd name="T5" fmla="*/ 717 h 342"/>
                  <a:gd name="T6" fmla="*/ 1472 w 161"/>
                  <a:gd name="T7" fmla="*/ 21 h 342"/>
                  <a:gd name="T8" fmla="*/ 959 w 161"/>
                  <a:gd name="T9" fmla="*/ 341 h 342"/>
                  <a:gd name="T10" fmla="*/ 959 w 161"/>
                  <a:gd name="T11" fmla="*/ 341 h 342"/>
                  <a:gd name="T12" fmla="*/ 583 w 161"/>
                  <a:gd name="T13" fmla="*/ 1480 h 342"/>
                  <a:gd name="T14" fmla="*/ 83 w 161"/>
                  <a:gd name="T15" fmla="*/ 5099 h 342"/>
                  <a:gd name="T16" fmla="*/ 345 w 161"/>
                  <a:gd name="T17" fmla="*/ 6429 h 342"/>
                  <a:gd name="T18" fmla="*/ 521 w 161"/>
                  <a:gd name="T19" fmla="*/ 6485 h 342"/>
                  <a:gd name="T20" fmla="*/ 646 w 161"/>
                  <a:gd name="T21" fmla="*/ 6408 h 342"/>
                  <a:gd name="T22" fmla="*/ 676 w 161"/>
                  <a:gd name="T23" fmla="*/ 5939 h 342"/>
                  <a:gd name="T24" fmla="*/ 708 w 161"/>
                  <a:gd name="T25" fmla="*/ 5824 h 342"/>
                  <a:gd name="T26" fmla="*/ 876 w 161"/>
                  <a:gd name="T27" fmla="*/ 5555 h 342"/>
                  <a:gd name="T28" fmla="*/ 959 w 161"/>
                  <a:gd name="T29" fmla="*/ 5461 h 342"/>
                  <a:gd name="T30" fmla="*/ 1054 w 161"/>
                  <a:gd name="T31" fmla="*/ 5539 h 342"/>
                  <a:gd name="T32" fmla="*/ 1272 w 161"/>
                  <a:gd name="T33" fmla="*/ 5768 h 342"/>
                  <a:gd name="T34" fmla="*/ 1317 w 161"/>
                  <a:gd name="T35" fmla="*/ 5859 h 342"/>
                  <a:gd name="T36" fmla="*/ 1429 w 161"/>
                  <a:gd name="T37" fmla="*/ 6371 h 342"/>
                  <a:gd name="T38" fmla="*/ 1567 w 161"/>
                  <a:gd name="T39" fmla="*/ 6429 h 342"/>
                  <a:gd name="T40" fmla="*/ 1805 w 161"/>
                  <a:gd name="T41" fmla="*/ 6293 h 342"/>
                  <a:gd name="T42" fmla="*/ 1805 w 161"/>
                  <a:gd name="T43" fmla="*/ 5709 h 342"/>
                  <a:gd name="T44" fmla="*/ 1817 w 161"/>
                  <a:gd name="T45" fmla="*/ 3299 h 34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1" h="342">
                    <a:moveTo>
                      <a:pt x="116" y="174"/>
                    </a:moveTo>
                    <a:cubicBezTo>
                      <a:pt x="122" y="135"/>
                      <a:pt x="133" y="103"/>
                      <a:pt x="150" y="80"/>
                    </a:cubicBezTo>
                    <a:cubicBezTo>
                      <a:pt x="161" y="63"/>
                      <a:pt x="158" y="48"/>
                      <a:pt x="153" y="38"/>
                    </a:cubicBezTo>
                    <a:cubicBezTo>
                      <a:pt x="143" y="18"/>
                      <a:pt x="117" y="1"/>
                      <a:pt x="94" y="1"/>
                    </a:cubicBezTo>
                    <a:cubicBezTo>
                      <a:pt x="83" y="0"/>
                      <a:pt x="69" y="3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0" y="39"/>
                      <a:pt x="43" y="60"/>
                      <a:pt x="37" y="78"/>
                    </a:cubicBezTo>
                    <a:cubicBezTo>
                      <a:pt x="26" y="113"/>
                      <a:pt x="0" y="201"/>
                      <a:pt x="5" y="269"/>
                    </a:cubicBezTo>
                    <a:cubicBezTo>
                      <a:pt x="7" y="296"/>
                      <a:pt x="10" y="329"/>
                      <a:pt x="22" y="339"/>
                    </a:cubicBezTo>
                    <a:cubicBezTo>
                      <a:pt x="25" y="341"/>
                      <a:pt x="28" y="342"/>
                      <a:pt x="33" y="342"/>
                    </a:cubicBezTo>
                    <a:cubicBezTo>
                      <a:pt x="37" y="341"/>
                      <a:pt x="39" y="340"/>
                      <a:pt x="41" y="338"/>
                    </a:cubicBezTo>
                    <a:cubicBezTo>
                      <a:pt x="45" y="331"/>
                      <a:pt x="44" y="318"/>
                      <a:pt x="43" y="313"/>
                    </a:cubicBezTo>
                    <a:cubicBezTo>
                      <a:pt x="42" y="311"/>
                      <a:pt x="43" y="309"/>
                      <a:pt x="45" y="307"/>
                    </a:cubicBezTo>
                    <a:cubicBezTo>
                      <a:pt x="49" y="303"/>
                      <a:pt x="55" y="296"/>
                      <a:pt x="56" y="293"/>
                    </a:cubicBezTo>
                    <a:cubicBezTo>
                      <a:pt x="56" y="291"/>
                      <a:pt x="59" y="289"/>
                      <a:pt x="61" y="288"/>
                    </a:cubicBezTo>
                    <a:cubicBezTo>
                      <a:pt x="64" y="288"/>
                      <a:pt x="66" y="290"/>
                      <a:pt x="67" y="292"/>
                    </a:cubicBezTo>
                    <a:cubicBezTo>
                      <a:pt x="69" y="295"/>
                      <a:pt x="75" y="301"/>
                      <a:pt x="81" y="304"/>
                    </a:cubicBezTo>
                    <a:cubicBezTo>
                      <a:pt x="83" y="305"/>
                      <a:pt x="84" y="307"/>
                      <a:pt x="84" y="309"/>
                    </a:cubicBezTo>
                    <a:cubicBezTo>
                      <a:pt x="84" y="315"/>
                      <a:pt x="85" y="330"/>
                      <a:pt x="91" y="336"/>
                    </a:cubicBezTo>
                    <a:cubicBezTo>
                      <a:pt x="94" y="338"/>
                      <a:pt x="96" y="339"/>
                      <a:pt x="100" y="339"/>
                    </a:cubicBezTo>
                    <a:cubicBezTo>
                      <a:pt x="107" y="339"/>
                      <a:pt x="112" y="336"/>
                      <a:pt x="115" y="332"/>
                    </a:cubicBezTo>
                    <a:cubicBezTo>
                      <a:pt x="119" y="326"/>
                      <a:pt x="119" y="315"/>
                      <a:pt x="115" y="301"/>
                    </a:cubicBezTo>
                    <a:cubicBezTo>
                      <a:pt x="107" y="275"/>
                      <a:pt x="110" y="214"/>
                      <a:pt x="116" y="174"/>
                    </a:cubicBezTo>
                    <a:close/>
                  </a:path>
                </a:pathLst>
              </a:cu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5" name="Freeform 405">
                <a:extLst>
                  <a:ext uri="{FF2B5EF4-FFF2-40B4-BE49-F238E27FC236}">
                    <a16:creationId xmlns:a16="http://schemas.microsoft.com/office/drawing/2014/main" id="{3D945CB1-CAAB-4789-9673-E94755E96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213"/>
                <a:ext cx="307" cy="552"/>
              </a:xfrm>
              <a:custGeom>
                <a:avLst/>
                <a:gdLst>
                  <a:gd name="T0" fmla="*/ 978 w 123"/>
                  <a:gd name="T1" fmla="*/ 1728 h 207"/>
                  <a:gd name="T2" fmla="*/ 916 w 123"/>
                  <a:gd name="T3" fmla="*/ 1672 h 207"/>
                  <a:gd name="T4" fmla="*/ 167 w 123"/>
                  <a:gd name="T5" fmla="*/ 0 h 207"/>
                  <a:gd name="T6" fmla="*/ 92 w 123"/>
                  <a:gd name="T7" fmla="*/ 307 h 207"/>
                  <a:gd name="T8" fmla="*/ 854 w 123"/>
                  <a:gd name="T9" fmla="*/ 1741 h 207"/>
                  <a:gd name="T10" fmla="*/ 916 w 123"/>
                  <a:gd name="T11" fmla="*/ 1821 h 207"/>
                  <a:gd name="T12" fmla="*/ 1662 w 123"/>
                  <a:gd name="T13" fmla="*/ 3016 h 207"/>
                  <a:gd name="T14" fmla="*/ 1508 w 123"/>
                  <a:gd name="T15" fmla="*/ 3243 h 207"/>
                  <a:gd name="T16" fmla="*/ 1290 w 123"/>
                  <a:gd name="T17" fmla="*/ 3016 h 207"/>
                  <a:gd name="T18" fmla="*/ 1258 w 123"/>
                  <a:gd name="T19" fmla="*/ 2995 h 207"/>
                  <a:gd name="T20" fmla="*/ 1228 w 123"/>
                  <a:gd name="T21" fmla="*/ 2995 h 207"/>
                  <a:gd name="T22" fmla="*/ 904 w 123"/>
                  <a:gd name="T23" fmla="*/ 2901 h 207"/>
                  <a:gd name="T24" fmla="*/ 841 w 123"/>
                  <a:gd name="T25" fmla="*/ 2901 h 207"/>
                  <a:gd name="T26" fmla="*/ 821 w 123"/>
                  <a:gd name="T27" fmla="*/ 2957 h 207"/>
                  <a:gd name="T28" fmla="*/ 716 w 123"/>
                  <a:gd name="T29" fmla="*/ 3336 h 207"/>
                  <a:gd name="T30" fmla="*/ 512 w 123"/>
                  <a:gd name="T31" fmla="*/ 3435 h 207"/>
                  <a:gd name="T32" fmla="*/ 467 w 123"/>
                  <a:gd name="T33" fmla="*/ 3469 h 207"/>
                  <a:gd name="T34" fmla="*/ 262 w 123"/>
                  <a:gd name="T35" fmla="*/ 3776 h 207"/>
                  <a:gd name="T36" fmla="*/ 30 w 123"/>
                  <a:gd name="T37" fmla="*/ 3755 h 207"/>
                  <a:gd name="T38" fmla="*/ 0 w 123"/>
                  <a:gd name="T39" fmla="*/ 3869 h 207"/>
                  <a:gd name="T40" fmla="*/ 292 w 123"/>
                  <a:gd name="T41" fmla="*/ 3891 h 207"/>
                  <a:gd name="T42" fmla="*/ 529 w 123"/>
                  <a:gd name="T43" fmla="*/ 3549 h 207"/>
                  <a:gd name="T44" fmla="*/ 791 w 123"/>
                  <a:gd name="T45" fmla="*/ 3413 h 207"/>
                  <a:gd name="T46" fmla="*/ 933 w 123"/>
                  <a:gd name="T47" fmla="*/ 3093 h 207"/>
                  <a:gd name="T48" fmla="*/ 933 w 123"/>
                  <a:gd name="T49" fmla="*/ 3051 h 207"/>
                  <a:gd name="T50" fmla="*/ 1245 w 123"/>
                  <a:gd name="T51" fmla="*/ 3107 h 207"/>
                  <a:gd name="T52" fmla="*/ 1528 w 123"/>
                  <a:gd name="T53" fmla="*/ 3357 h 207"/>
                  <a:gd name="T54" fmla="*/ 1757 w 123"/>
                  <a:gd name="T55" fmla="*/ 3051 h 207"/>
                  <a:gd name="T56" fmla="*/ 978 w 123"/>
                  <a:gd name="T57" fmla="*/ 1728 h 20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23" h="207">
                    <a:moveTo>
                      <a:pt x="63" y="91"/>
                    </a:moveTo>
                    <a:cubicBezTo>
                      <a:pt x="59" y="88"/>
                      <a:pt x="59" y="88"/>
                      <a:pt x="59" y="88"/>
                    </a:cubicBezTo>
                    <a:cubicBezTo>
                      <a:pt x="31" y="64"/>
                      <a:pt x="13" y="41"/>
                      <a:pt x="11" y="0"/>
                    </a:cubicBezTo>
                    <a:cubicBezTo>
                      <a:pt x="9" y="5"/>
                      <a:pt x="8" y="10"/>
                      <a:pt x="6" y="16"/>
                    </a:cubicBezTo>
                    <a:cubicBezTo>
                      <a:pt x="12" y="49"/>
                      <a:pt x="29" y="71"/>
                      <a:pt x="55" y="92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77" y="111"/>
                      <a:pt x="116" y="130"/>
                      <a:pt x="107" y="159"/>
                    </a:cubicBezTo>
                    <a:cubicBezTo>
                      <a:pt x="105" y="166"/>
                      <a:pt x="102" y="170"/>
                      <a:pt x="97" y="171"/>
                    </a:cubicBezTo>
                    <a:cubicBezTo>
                      <a:pt x="91" y="172"/>
                      <a:pt x="87" y="165"/>
                      <a:pt x="83" y="159"/>
                    </a:cubicBezTo>
                    <a:cubicBezTo>
                      <a:pt x="82" y="158"/>
                      <a:pt x="82" y="158"/>
                      <a:pt x="81" y="158"/>
                    </a:cubicBezTo>
                    <a:cubicBezTo>
                      <a:pt x="80" y="157"/>
                      <a:pt x="79" y="158"/>
                      <a:pt x="79" y="158"/>
                    </a:cubicBezTo>
                    <a:cubicBezTo>
                      <a:pt x="75" y="161"/>
                      <a:pt x="64" y="157"/>
                      <a:pt x="58" y="153"/>
                    </a:cubicBezTo>
                    <a:cubicBezTo>
                      <a:pt x="57" y="153"/>
                      <a:pt x="55" y="153"/>
                      <a:pt x="54" y="153"/>
                    </a:cubicBezTo>
                    <a:cubicBezTo>
                      <a:pt x="54" y="154"/>
                      <a:pt x="53" y="155"/>
                      <a:pt x="53" y="156"/>
                    </a:cubicBezTo>
                    <a:cubicBezTo>
                      <a:pt x="55" y="164"/>
                      <a:pt x="49" y="173"/>
                      <a:pt x="46" y="176"/>
                    </a:cubicBezTo>
                    <a:cubicBezTo>
                      <a:pt x="43" y="180"/>
                      <a:pt x="39" y="181"/>
                      <a:pt x="33" y="181"/>
                    </a:cubicBezTo>
                    <a:cubicBezTo>
                      <a:pt x="31" y="181"/>
                      <a:pt x="30" y="182"/>
                      <a:pt x="30" y="183"/>
                    </a:cubicBezTo>
                    <a:cubicBezTo>
                      <a:pt x="27" y="189"/>
                      <a:pt x="23" y="198"/>
                      <a:pt x="17" y="199"/>
                    </a:cubicBezTo>
                    <a:cubicBezTo>
                      <a:pt x="14" y="200"/>
                      <a:pt x="6" y="200"/>
                      <a:pt x="2" y="198"/>
                    </a:cubicBezTo>
                    <a:cubicBezTo>
                      <a:pt x="1" y="200"/>
                      <a:pt x="1" y="202"/>
                      <a:pt x="0" y="204"/>
                    </a:cubicBezTo>
                    <a:cubicBezTo>
                      <a:pt x="5" y="206"/>
                      <a:pt x="15" y="207"/>
                      <a:pt x="19" y="205"/>
                    </a:cubicBezTo>
                    <a:cubicBezTo>
                      <a:pt x="32" y="201"/>
                      <a:pt x="32" y="193"/>
                      <a:pt x="34" y="187"/>
                    </a:cubicBezTo>
                    <a:cubicBezTo>
                      <a:pt x="42" y="187"/>
                      <a:pt x="47" y="184"/>
                      <a:pt x="51" y="180"/>
                    </a:cubicBezTo>
                    <a:cubicBezTo>
                      <a:pt x="53" y="177"/>
                      <a:pt x="60" y="169"/>
                      <a:pt x="60" y="163"/>
                    </a:cubicBezTo>
                    <a:cubicBezTo>
                      <a:pt x="60" y="163"/>
                      <a:pt x="60" y="162"/>
                      <a:pt x="60" y="161"/>
                    </a:cubicBezTo>
                    <a:cubicBezTo>
                      <a:pt x="66" y="163"/>
                      <a:pt x="74" y="166"/>
                      <a:pt x="80" y="164"/>
                    </a:cubicBezTo>
                    <a:cubicBezTo>
                      <a:pt x="86" y="171"/>
                      <a:pt x="90" y="178"/>
                      <a:pt x="98" y="177"/>
                    </a:cubicBezTo>
                    <a:cubicBezTo>
                      <a:pt x="105" y="176"/>
                      <a:pt x="110" y="170"/>
                      <a:pt x="113" y="161"/>
                    </a:cubicBezTo>
                    <a:cubicBezTo>
                      <a:pt x="123" y="128"/>
                      <a:pt x="82" y="107"/>
                      <a:pt x="63" y="91"/>
                    </a:cubicBezTo>
                    <a:close/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6" name="Freeform 406">
                <a:extLst>
                  <a:ext uri="{FF2B5EF4-FFF2-40B4-BE49-F238E27FC236}">
                    <a16:creationId xmlns:a16="http://schemas.microsoft.com/office/drawing/2014/main" id="{C83940D5-591A-4A69-B655-F638E39B3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256"/>
                <a:ext cx="308" cy="491"/>
              </a:xfrm>
              <a:custGeom>
                <a:avLst/>
                <a:gdLst>
                  <a:gd name="T0" fmla="*/ 1034 w 123"/>
                  <a:gd name="T1" fmla="*/ 1516 h 184"/>
                  <a:gd name="T2" fmla="*/ 972 w 123"/>
                  <a:gd name="T3" fmla="*/ 1446 h 184"/>
                  <a:gd name="T4" fmla="*/ 208 w 123"/>
                  <a:gd name="T5" fmla="*/ 0 h 184"/>
                  <a:gd name="T6" fmla="*/ 208 w 123"/>
                  <a:gd name="T7" fmla="*/ 0 h 184"/>
                  <a:gd name="T8" fmla="*/ 125 w 123"/>
                  <a:gd name="T9" fmla="*/ 512 h 184"/>
                  <a:gd name="T10" fmla="*/ 113 w 123"/>
                  <a:gd name="T11" fmla="*/ 2906 h 184"/>
                  <a:gd name="T12" fmla="*/ 145 w 123"/>
                  <a:gd name="T13" fmla="*/ 3461 h 184"/>
                  <a:gd name="T14" fmla="*/ 145 w 123"/>
                  <a:gd name="T15" fmla="*/ 3461 h 184"/>
                  <a:gd name="T16" fmla="*/ 376 w 123"/>
                  <a:gd name="T17" fmla="*/ 3474 h 184"/>
                  <a:gd name="T18" fmla="*/ 583 w 123"/>
                  <a:gd name="T19" fmla="*/ 3175 h 184"/>
                  <a:gd name="T20" fmla="*/ 626 w 123"/>
                  <a:gd name="T21" fmla="*/ 3133 h 184"/>
                  <a:gd name="T22" fmla="*/ 834 w 123"/>
                  <a:gd name="T23" fmla="*/ 3039 h 184"/>
                  <a:gd name="T24" fmla="*/ 942 w 123"/>
                  <a:gd name="T25" fmla="*/ 2663 h 184"/>
                  <a:gd name="T26" fmla="*/ 959 w 123"/>
                  <a:gd name="T27" fmla="*/ 2607 h 184"/>
                  <a:gd name="T28" fmla="*/ 1022 w 123"/>
                  <a:gd name="T29" fmla="*/ 2607 h 184"/>
                  <a:gd name="T30" fmla="*/ 1347 w 123"/>
                  <a:gd name="T31" fmla="*/ 2698 h 184"/>
                  <a:gd name="T32" fmla="*/ 1380 w 123"/>
                  <a:gd name="T33" fmla="*/ 2698 h 184"/>
                  <a:gd name="T34" fmla="*/ 1410 w 123"/>
                  <a:gd name="T35" fmla="*/ 2719 h 184"/>
                  <a:gd name="T36" fmla="*/ 1630 w 123"/>
                  <a:gd name="T37" fmla="*/ 2949 h 184"/>
                  <a:gd name="T38" fmla="*/ 1788 w 123"/>
                  <a:gd name="T39" fmla="*/ 2719 h 184"/>
                  <a:gd name="T40" fmla="*/ 1034 w 123"/>
                  <a:gd name="T41" fmla="*/ 1516 h 1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3" h="184">
                    <a:moveTo>
                      <a:pt x="66" y="80"/>
                    </a:moveTo>
                    <a:cubicBezTo>
                      <a:pt x="62" y="76"/>
                      <a:pt x="62" y="76"/>
                      <a:pt x="62" y="76"/>
                    </a:cubicBezTo>
                    <a:cubicBezTo>
                      <a:pt x="36" y="55"/>
                      <a:pt x="19" y="3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9"/>
                      <a:pt x="9" y="18"/>
                      <a:pt x="8" y="27"/>
                    </a:cubicBezTo>
                    <a:cubicBezTo>
                      <a:pt x="1" y="71"/>
                      <a:pt x="0" y="129"/>
                      <a:pt x="7" y="153"/>
                    </a:cubicBezTo>
                    <a:cubicBezTo>
                      <a:pt x="10" y="163"/>
                      <a:pt x="11" y="174"/>
                      <a:pt x="9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13" y="184"/>
                      <a:pt x="22" y="184"/>
                      <a:pt x="24" y="183"/>
                    </a:cubicBezTo>
                    <a:cubicBezTo>
                      <a:pt x="31" y="181"/>
                      <a:pt x="34" y="173"/>
                      <a:pt x="37" y="167"/>
                    </a:cubicBezTo>
                    <a:cubicBezTo>
                      <a:pt x="37" y="166"/>
                      <a:pt x="38" y="165"/>
                      <a:pt x="40" y="165"/>
                    </a:cubicBezTo>
                    <a:cubicBezTo>
                      <a:pt x="46" y="165"/>
                      <a:pt x="50" y="164"/>
                      <a:pt x="53" y="160"/>
                    </a:cubicBezTo>
                    <a:cubicBezTo>
                      <a:pt x="56" y="157"/>
                      <a:pt x="62" y="148"/>
                      <a:pt x="60" y="140"/>
                    </a:cubicBezTo>
                    <a:cubicBezTo>
                      <a:pt x="60" y="139"/>
                      <a:pt x="61" y="138"/>
                      <a:pt x="61" y="137"/>
                    </a:cubicBezTo>
                    <a:cubicBezTo>
                      <a:pt x="62" y="137"/>
                      <a:pt x="64" y="137"/>
                      <a:pt x="65" y="137"/>
                    </a:cubicBezTo>
                    <a:cubicBezTo>
                      <a:pt x="71" y="141"/>
                      <a:pt x="82" y="145"/>
                      <a:pt x="86" y="142"/>
                    </a:cubicBezTo>
                    <a:cubicBezTo>
                      <a:pt x="86" y="142"/>
                      <a:pt x="87" y="141"/>
                      <a:pt x="88" y="142"/>
                    </a:cubicBezTo>
                    <a:cubicBezTo>
                      <a:pt x="89" y="142"/>
                      <a:pt x="89" y="142"/>
                      <a:pt x="90" y="143"/>
                    </a:cubicBezTo>
                    <a:cubicBezTo>
                      <a:pt x="94" y="149"/>
                      <a:pt x="98" y="156"/>
                      <a:pt x="104" y="155"/>
                    </a:cubicBezTo>
                    <a:cubicBezTo>
                      <a:pt x="109" y="154"/>
                      <a:pt x="112" y="150"/>
                      <a:pt x="114" y="143"/>
                    </a:cubicBezTo>
                    <a:cubicBezTo>
                      <a:pt x="123" y="114"/>
                      <a:pt x="84" y="95"/>
                      <a:pt x="66" y="80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7" name="Freeform 407">
                <a:extLst>
                  <a:ext uri="{FF2B5EF4-FFF2-40B4-BE49-F238E27FC236}">
                    <a16:creationId xmlns:a16="http://schemas.microsoft.com/office/drawing/2014/main" id="{3351A5A8-EC62-47C7-91B8-9B7820E6C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645"/>
                <a:ext cx="203" cy="184"/>
              </a:xfrm>
              <a:custGeom>
                <a:avLst/>
                <a:gdLst>
                  <a:gd name="T0" fmla="*/ 1025 w 81"/>
                  <a:gd name="T1" fmla="*/ 0 h 69"/>
                  <a:gd name="T2" fmla="*/ 1025 w 81"/>
                  <a:gd name="T3" fmla="*/ 0 h 69"/>
                  <a:gd name="T4" fmla="*/ 1025 w 81"/>
                  <a:gd name="T5" fmla="*/ 21 h 69"/>
                  <a:gd name="T6" fmla="*/ 880 w 81"/>
                  <a:gd name="T7" fmla="*/ 341 h 69"/>
                  <a:gd name="T8" fmla="*/ 617 w 81"/>
                  <a:gd name="T9" fmla="*/ 477 h 69"/>
                  <a:gd name="T10" fmla="*/ 376 w 81"/>
                  <a:gd name="T11" fmla="*/ 819 h 69"/>
                  <a:gd name="T12" fmla="*/ 83 w 81"/>
                  <a:gd name="T13" fmla="*/ 797 h 69"/>
                  <a:gd name="T14" fmla="*/ 83 w 81"/>
                  <a:gd name="T15" fmla="*/ 760 h 69"/>
                  <a:gd name="T16" fmla="*/ 0 w 81"/>
                  <a:gd name="T17" fmla="*/ 888 h 69"/>
                  <a:gd name="T18" fmla="*/ 942 w 81"/>
                  <a:gd name="T19" fmla="*/ 968 h 69"/>
                  <a:gd name="T20" fmla="*/ 1025 w 81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69">
                    <a:moveTo>
                      <a:pt x="65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1"/>
                      <a:pt x="65" y="1"/>
                    </a:cubicBezTo>
                    <a:cubicBezTo>
                      <a:pt x="65" y="7"/>
                      <a:pt x="58" y="15"/>
                      <a:pt x="56" y="18"/>
                    </a:cubicBezTo>
                    <a:cubicBezTo>
                      <a:pt x="52" y="22"/>
                      <a:pt x="47" y="25"/>
                      <a:pt x="39" y="25"/>
                    </a:cubicBezTo>
                    <a:cubicBezTo>
                      <a:pt x="37" y="31"/>
                      <a:pt x="37" y="39"/>
                      <a:pt x="24" y="43"/>
                    </a:cubicBezTo>
                    <a:cubicBezTo>
                      <a:pt x="20" y="45"/>
                      <a:pt x="10" y="44"/>
                      <a:pt x="5" y="42"/>
                    </a:cubicBezTo>
                    <a:cubicBezTo>
                      <a:pt x="5" y="41"/>
                      <a:pt x="5" y="41"/>
                      <a:pt x="5" y="40"/>
                    </a:cubicBezTo>
                    <a:cubicBezTo>
                      <a:pt x="4" y="43"/>
                      <a:pt x="2" y="45"/>
                      <a:pt x="0" y="47"/>
                    </a:cubicBezTo>
                    <a:cubicBezTo>
                      <a:pt x="2" y="57"/>
                      <a:pt x="39" y="69"/>
                      <a:pt x="60" y="51"/>
                    </a:cubicBezTo>
                    <a:cubicBezTo>
                      <a:pt x="75" y="39"/>
                      <a:pt x="81" y="19"/>
                      <a:pt x="65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8" name="Freeform 408">
                <a:extLst>
                  <a:ext uri="{FF2B5EF4-FFF2-40B4-BE49-F238E27FC236}">
                    <a16:creationId xmlns:a16="http://schemas.microsoft.com/office/drawing/2014/main" id="{5268484B-9089-4027-89CC-141DA4A1A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155"/>
                <a:ext cx="100" cy="154"/>
              </a:xfrm>
              <a:custGeom>
                <a:avLst/>
                <a:gdLst>
                  <a:gd name="T0" fmla="*/ 63 w 40"/>
                  <a:gd name="T1" fmla="*/ 204 h 58"/>
                  <a:gd name="T2" fmla="*/ 563 w 40"/>
                  <a:gd name="T3" fmla="*/ 465 h 58"/>
                  <a:gd name="T4" fmla="*/ 333 w 40"/>
                  <a:gd name="T5" fmla="*/ 21 h 58"/>
                  <a:gd name="T6" fmla="*/ 63 w 40"/>
                  <a:gd name="T7" fmla="*/ 204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4" y="11"/>
                    </a:moveTo>
                    <a:cubicBezTo>
                      <a:pt x="0" y="36"/>
                      <a:pt x="40" y="58"/>
                      <a:pt x="36" y="25"/>
                    </a:cubicBezTo>
                    <a:cubicBezTo>
                      <a:pt x="35" y="15"/>
                      <a:pt x="32" y="4"/>
                      <a:pt x="21" y="1"/>
                    </a:cubicBezTo>
                    <a:cubicBezTo>
                      <a:pt x="15" y="0"/>
                      <a:pt x="5" y="2"/>
                      <a:pt x="4" y="11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9" name="Freeform 409">
                <a:extLst>
                  <a:ext uri="{FF2B5EF4-FFF2-40B4-BE49-F238E27FC236}">
                    <a16:creationId xmlns:a16="http://schemas.microsoft.com/office/drawing/2014/main" id="{256BE5A4-42E8-4042-89CB-4460539F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219"/>
                <a:ext cx="178" cy="189"/>
              </a:xfrm>
              <a:custGeom>
                <a:avLst/>
                <a:gdLst>
                  <a:gd name="T0" fmla="*/ 742 w 71"/>
                  <a:gd name="T1" fmla="*/ 93 h 71"/>
                  <a:gd name="T2" fmla="*/ 409 w 71"/>
                  <a:gd name="T3" fmla="*/ 77 h 71"/>
                  <a:gd name="T4" fmla="*/ 238 w 71"/>
                  <a:gd name="T5" fmla="*/ 226 h 71"/>
                  <a:gd name="T6" fmla="*/ 145 w 71"/>
                  <a:gd name="T7" fmla="*/ 261 h 71"/>
                  <a:gd name="T8" fmla="*/ 0 w 71"/>
                  <a:gd name="T9" fmla="*/ 341 h 71"/>
                  <a:gd name="T10" fmla="*/ 50 w 71"/>
                  <a:gd name="T11" fmla="*/ 397 h 71"/>
                  <a:gd name="T12" fmla="*/ 158 w 71"/>
                  <a:gd name="T13" fmla="*/ 490 h 71"/>
                  <a:gd name="T14" fmla="*/ 772 w 71"/>
                  <a:gd name="T15" fmla="*/ 1339 h 71"/>
                  <a:gd name="T16" fmla="*/ 1118 w 71"/>
                  <a:gd name="T17" fmla="*/ 998 h 71"/>
                  <a:gd name="T18" fmla="*/ 742 w 71"/>
                  <a:gd name="T19" fmla="*/ 93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1">
                    <a:moveTo>
                      <a:pt x="47" y="5"/>
                    </a:moveTo>
                    <a:cubicBezTo>
                      <a:pt x="47" y="5"/>
                      <a:pt x="41" y="0"/>
                      <a:pt x="26" y="4"/>
                    </a:cubicBezTo>
                    <a:cubicBezTo>
                      <a:pt x="22" y="9"/>
                      <a:pt x="18" y="10"/>
                      <a:pt x="15" y="12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0" y="16"/>
                      <a:pt x="0" y="18"/>
                    </a:cubicBezTo>
                    <a:cubicBezTo>
                      <a:pt x="0" y="18"/>
                      <a:pt x="1" y="19"/>
                      <a:pt x="3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32"/>
                      <a:pt x="34" y="43"/>
                      <a:pt x="49" y="71"/>
                    </a:cubicBezTo>
                    <a:cubicBezTo>
                      <a:pt x="56" y="69"/>
                      <a:pt x="71" y="63"/>
                      <a:pt x="71" y="53"/>
                    </a:cubicBezTo>
                    <a:cubicBezTo>
                      <a:pt x="71" y="41"/>
                      <a:pt x="60" y="9"/>
                      <a:pt x="47" y="5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0" name="Freeform 410">
                <a:extLst>
                  <a:ext uri="{FF2B5EF4-FFF2-40B4-BE49-F238E27FC236}">
                    <a16:creationId xmlns:a16="http://schemas.microsoft.com/office/drawing/2014/main" id="{7342AB8A-2859-4254-B828-A655A3888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984"/>
                <a:ext cx="372" cy="85"/>
              </a:xfrm>
              <a:custGeom>
                <a:avLst/>
                <a:gdLst>
                  <a:gd name="T0" fmla="*/ 387 w 149"/>
                  <a:gd name="T1" fmla="*/ 170 h 32"/>
                  <a:gd name="T2" fmla="*/ 0 w 149"/>
                  <a:gd name="T3" fmla="*/ 600 h 32"/>
                  <a:gd name="T4" fmla="*/ 62 w 149"/>
                  <a:gd name="T5" fmla="*/ 507 h 32"/>
                  <a:gd name="T6" fmla="*/ 1975 w 149"/>
                  <a:gd name="T7" fmla="*/ 409 h 32"/>
                  <a:gd name="T8" fmla="*/ 2287 w 149"/>
                  <a:gd name="T9" fmla="*/ 319 h 32"/>
                  <a:gd name="T10" fmla="*/ 2319 w 149"/>
                  <a:gd name="T11" fmla="*/ 319 h 32"/>
                  <a:gd name="T12" fmla="*/ 2319 w 149"/>
                  <a:gd name="T13" fmla="*/ 319 h 32"/>
                  <a:gd name="T14" fmla="*/ 387 w 149"/>
                  <a:gd name="T15" fmla="*/ 17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" h="32">
                    <a:moveTo>
                      <a:pt x="25" y="9"/>
                    </a:moveTo>
                    <a:cubicBezTo>
                      <a:pt x="16" y="15"/>
                      <a:pt x="8" y="23"/>
                      <a:pt x="0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38" y="17"/>
                      <a:pt x="109" y="21"/>
                      <a:pt x="127" y="22"/>
                    </a:cubicBezTo>
                    <a:cubicBezTo>
                      <a:pt x="131" y="18"/>
                      <a:pt x="139" y="15"/>
                      <a:pt x="147" y="17"/>
                    </a:cubicBezTo>
                    <a:cubicBezTo>
                      <a:pt x="148" y="17"/>
                      <a:pt x="148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25" y="9"/>
                      <a:pt x="56" y="0"/>
                      <a:pt x="25" y="9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1" name="Freeform 411">
                <a:extLst>
                  <a:ext uri="{FF2B5EF4-FFF2-40B4-BE49-F238E27FC236}">
                    <a16:creationId xmlns:a16="http://schemas.microsoft.com/office/drawing/2014/main" id="{4AF57607-56F5-47BD-B8FB-AB1899B1F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197"/>
                <a:ext cx="563" cy="1094"/>
              </a:xfrm>
              <a:custGeom>
                <a:avLst/>
                <a:gdLst>
                  <a:gd name="T0" fmla="*/ 1491 w 225"/>
                  <a:gd name="T1" fmla="*/ 627 h 410"/>
                  <a:gd name="T2" fmla="*/ 3526 w 225"/>
                  <a:gd name="T3" fmla="*/ 491 h 410"/>
                  <a:gd name="T4" fmla="*/ 3463 w 225"/>
                  <a:gd name="T5" fmla="*/ 320 h 410"/>
                  <a:gd name="T6" fmla="*/ 2147 w 225"/>
                  <a:gd name="T7" fmla="*/ 115 h 410"/>
                  <a:gd name="T8" fmla="*/ 520 w 225"/>
                  <a:gd name="T9" fmla="*/ 1139 h 410"/>
                  <a:gd name="T10" fmla="*/ 95 w 225"/>
                  <a:gd name="T11" fmla="*/ 3175 h 410"/>
                  <a:gd name="T12" fmla="*/ 1126 w 225"/>
                  <a:gd name="T13" fmla="*/ 6687 h 410"/>
                  <a:gd name="T14" fmla="*/ 1126 w 225"/>
                  <a:gd name="T15" fmla="*/ 6729 h 410"/>
                  <a:gd name="T16" fmla="*/ 2022 w 225"/>
                  <a:gd name="T17" fmla="*/ 7674 h 410"/>
                  <a:gd name="T18" fmla="*/ 2272 w 225"/>
                  <a:gd name="T19" fmla="*/ 7413 h 410"/>
                  <a:gd name="T20" fmla="*/ 2367 w 225"/>
                  <a:gd name="T21" fmla="*/ 6914 h 410"/>
                  <a:gd name="T22" fmla="*/ 488 w 225"/>
                  <a:gd name="T23" fmla="*/ 3325 h 410"/>
                  <a:gd name="T24" fmla="*/ 1491 w 225"/>
                  <a:gd name="T25" fmla="*/ 627 h 4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5" h="410">
                    <a:moveTo>
                      <a:pt x="95" y="33"/>
                    </a:moveTo>
                    <a:cubicBezTo>
                      <a:pt x="127" y="17"/>
                      <a:pt x="197" y="14"/>
                      <a:pt x="225" y="26"/>
                    </a:cubicBezTo>
                    <a:cubicBezTo>
                      <a:pt x="223" y="23"/>
                      <a:pt x="222" y="20"/>
                      <a:pt x="221" y="17"/>
                    </a:cubicBezTo>
                    <a:cubicBezTo>
                      <a:pt x="219" y="16"/>
                      <a:pt x="196" y="0"/>
                      <a:pt x="137" y="6"/>
                    </a:cubicBezTo>
                    <a:cubicBezTo>
                      <a:pt x="91" y="10"/>
                      <a:pt x="56" y="21"/>
                      <a:pt x="33" y="60"/>
                    </a:cubicBezTo>
                    <a:cubicBezTo>
                      <a:pt x="17" y="87"/>
                      <a:pt x="10" y="113"/>
                      <a:pt x="6" y="167"/>
                    </a:cubicBezTo>
                    <a:cubicBezTo>
                      <a:pt x="0" y="247"/>
                      <a:pt x="50" y="301"/>
                      <a:pt x="72" y="352"/>
                    </a:cubicBezTo>
                    <a:cubicBezTo>
                      <a:pt x="72" y="354"/>
                      <a:pt x="72" y="354"/>
                      <a:pt x="72" y="354"/>
                    </a:cubicBezTo>
                    <a:cubicBezTo>
                      <a:pt x="88" y="389"/>
                      <a:pt x="107" y="410"/>
                      <a:pt x="129" y="404"/>
                    </a:cubicBezTo>
                    <a:cubicBezTo>
                      <a:pt x="129" y="404"/>
                      <a:pt x="137" y="401"/>
                      <a:pt x="145" y="390"/>
                    </a:cubicBezTo>
                    <a:cubicBezTo>
                      <a:pt x="155" y="370"/>
                      <a:pt x="151" y="364"/>
                      <a:pt x="151" y="364"/>
                    </a:cubicBezTo>
                    <a:cubicBezTo>
                      <a:pt x="97" y="333"/>
                      <a:pt x="36" y="249"/>
                      <a:pt x="31" y="175"/>
                    </a:cubicBezTo>
                    <a:cubicBezTo>
                      <a:pt x="29" y="91"/>
                      <a:pt x="49" y="55"/>
                      <a:pt x="95" y="33"/>
                    </a:cubicBezTo>
                    <a:close/>
                  </a:path>
                </a:pathLst>
              </a:custGeom>
              <a:solidFill>
                <a:srgbClr val="C39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2" name="Freeform 412">
                <a:extLst>
                  <a:ext uri="{FF2B5EF4-FFF2-40B4-BE49-F238E27FC236}">
                    <a16:creationId xmlns:a16="http://schemas.microsoft.com/office/drawing/2014/main" id="{F22BE475-BDA8-45B1-B119-9C7FBC9BA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221"/>
                <a:ext cx="117" cy="120"/>
              </a:xfrm>
              <a:custGeom>
                <a:avLst/>
                <a:gdLst>
                  <a:gd name="T0" fmla="*/ 291 w 47"/>
                  <a:gd name="T1" fmla="*/ 819 h 45"/>
                  <a:gd name="T2" fmla="*/ 540 w 47"/>
                  <a:gd name="T3" fmla="*/ 853 h 45"/>
                  <a:gd name="T4" fmla="*/ 587 w 47"/>
                  <a:gd name="T5" fmla="*/ 797 h 45"/>
                  <a:gd name="T6" fmla="*/ 724 w 47"/>
                  <a:gd name="T7" fmla="*/ 21 h 45"/>
                  <a:gd name="T8" fmla="*/ 249 w 47"/>
                  <a:gd name="T9" fmla="*/ 35 h 45"/>
                  <a:gd name="T10" fmla="*/ 291 w 47"/>
                  <a:gd name="T11" fmla="*/ 81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5">
                    <a:moveTo>
                      <a:pt x="19" y="43"/>
                    </a:moveTo>
                    <a:cubicBezTo>
                      <a:pt x="28" y="45"/>
                      <a:pt x="22" y="45"/>
                      <a:pt x="35" y="45"/>
                    </a:cubicBezTo>
                    <a:cubicBezTo>
                      <a:pt x="36" y="44"/>
                      <a:pt x="37" y="43"/>
                      <a:pt x="38" y="42"/>
                    </a:cubicBezTo>
                    <a:cubicBezTo>
                      <a:pt x="40" y="25"/>
                      <a:pt x="43" y="12"/>
                      <a:pt x="47" y="1"/>
                    </a:cubicBezTo>
                    <a:cubicBezTo>
                      <a:pt x="27" y="0"/>
                      <a:pt x="24" y="1"/>
                      <a:pt x="16" y="2"/>
                    </a:cubicBezTo>
                    <a:cubicBezTo>
                      <a:pt x="8" y="3"/>
                      <a:pt x="0" y="39"/>
                      <a:pt x="19" y="43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3" name="Freeform 413">
                <a:extLst>
                  <a:ext uri="{FF2B5EF4-FFF2-40B4-BE49-F238E27FC236}">
                    <a16:creationId xmlns:a16="http://schemas.microsoft.com/office/drawing/2014/main" id="{1857D096-026B-4F9F-817D-00CB3BFD3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235"/>
                <a:ext cx="600" cy="885"/>
              </a:xfrm>
              <a:custGeom>
                <a:avLst/>
                <a:gdLst>
                  <a:gd name="T0" fmla="*/ 3720 w 240"/>
                  <a:gd name="T1" fmla="*/ 6195 h 332"/>
                  <a:gd name="T2" fmla="*/ 2500 w 240"/>
                  <a:gd name="T3" fmla="*/ 5494 h 332"/>
                  <a:gd name="T4" fmla="*/ 1095 w 240"/>
                  <a:gd name="T5" fmla="*/ 5529 h 332"/>
                  <a:gd name="T6" fmla="*/ 845 w 240"/>
                  <a:gd name="T7" fmla="*/ 5243 h 332"/>
                  <a:gd name="T8" fmla="*/ 113 w 240"/>
                  <a:gd name="T9" fmla="*/ 3034 h 332"/>
                  <a:gd name="T10" fmla="*/ 1063 w 240"/>
                  <a:gd name="T11" fmla="*/ 456 h 332"/>
                  <a:gd name="T12" fmla="*/ 3095 w 240"/>
                  <a:gd name="T13" fmla="*/ 376 h 332"/>
                  <a:gd name="T14" fmla="*/ 3113 w 240"/>
                  <a:gd name="T15" fmla="*/ 376 h 332"/>
                  <a:gd name="T16" fmla="*/ 3063 w 240"/>
                  <a:gd name="T17" fmla="*/ 227 h 332"/>
                  <a:gd name="T18" fmla="*/ 1033 w 240"/>
                  <a:gd name="T19" fmla="*/ 363 h 332"/>
                  <a:gd name="T20" fmla="*/ 33 w 240"/>
                  <a:gd name="T21" fmla="*/ 3050 h 332"/>
                  <a:gd name="T22" fmla="*/ 1125 w 240"/>
                  <a:gd name="T23" fmla="*/ 5856 h 332"/>
                  <a:gd name="T24" fmla="*/ 1175 w 240"/>
                  <a:gd name="T25" fmla="*/ 5742 h 332"/>
                  <a:gd name="T26" fmla="*/ 1113 w 240"/>
                  <a:gd name="T27" fmla="*/ 5643 h 332"/>
                  <a:gd name="T28" fmla="*/ 2533 w 240"/>
                  <a:gd name="T29" fmla="*/ 5606 h 332"/>
                  <a:gd name="T30" fmla="*/ 3658 w 240"/>
                  <a:gd name="T31" fmla="*/ 6267 h 332"/>
                  <a:gd name="T32" fmla="*/ 3720 w 240"/>
                  <a:gd name="T33" fmla="*/ 6267 h 332"/>
                  <a:gd name="T34" fmla="*/ 3720 w 240"/>
                  <a:gd name="T35" fmla="*/ 6195 h 3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0" h="332">
                    <a:moveTo>
                      <a:pt x="238" y="327"/>
                    </a:moveTo>
                    <a:cubicBezTo>
                      <a:pt x="216" y="302"/>
                      <a:pt x="190" y="278"/>
                      <a:pt x="160" y="290"/>
                    </a:cubicBezTo>
                    <a:cubicBezTo>
                      <a:pt x="136" y="299"/>
                      <a:pt x="92" y="301"/>
                      <a:pt x="70" y="292"/>
                    </a:cubicBezTo>
                    <a:cubicBezTo>
                      <a:pt x="61" y="288"/>
                      <a:pt x="57" y="280"/>
                      <a:pt x="54" y="277"/>
                    </a:cubicBezTo>
                    <a:cubicBezTo>
                      <a:pt x="29" y="242"/>
                      <a:pt x="10" y="200"/>
                      <a:pt x="7" y="160"/>
                    </a:cubicBezTo>
                    <a:cubicBezTo>
                      <a:pt x="5" y="72"/>
                      <a:pt x="29" y="43"/>
                      <a:pt x="68" y="24"/>
                    </a:cubicBezTo>
                    <a:cubicBezTo>
                      <a:pt x="97" y="11"/>
                      <a:pt x="176" y="7"/>
                      <a:pt x="198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18"/>
                      <a:pt x="197" y="15"/>
                      <a:pt x="196" y="12"/>
                    </a:cubicBezTo>
                    <a:cubicBezTo>
                      <a:pt x="168" y="0"/>
                      <a:pt x="98" y="3"/>
                      <a:pt x="66" y="19"/>
                    </a:cubicBezTo>
                    <a:cubicBezTo>
                      <a:pt x="20" y="41"/>
                      <a:pt x="0" y="77"/>
                      <a:pt x="2" y="161"/>
                    </a:cubicBezTo>
                    <a:cubicBezTo>
                      <a:pt x="5" y="213"/>
                      <a:pt x="36" y="269"/>
                      <a:pt x="72" y="309"/>
                    </a:cubicBezTo>
                    <a:cubicBezTo>
                      <a:pt x="73" y="309"/>
                      <a:pt x="75" y="303"/>
                      <a:pt x="75" y="303"/>
                    </a:cubicBezTo>
                    <a:cubicBezTo>
                      <a:pt x="74" y="301"/>
                      <a:pt x="72" y="300"/>
                      <a:pt x="71" y="298"/>
                    </a:cubicBezTo>
                    <a:cubicBezTo>
                      <a:pt x="95" y="307"/>
                      <a:pt x="138" y="305"/>
                      <a:pt x="162" y="296"/>
                    </a:cubicBezTo>
                    <a:cubicBezTo>
                      <a:pt x="186" y="286"/>
                      <a:pt x="209" y="303"/>
                      <a:pt x="234" y="331"/>
                    </a:cubicBezTo>
                    <a:cubicBezTo>
                      <a:pt x="235" y="332"/>
                      <a:pt x="237" y="332"/>
                      <a:pt x="238" y="331"/>
                    </a:cubicBezTo>
                    <a:cubicBezTo>
                      <a:pt x="239" y="330"/>
                      <a:pt x="240" y="328"/>
                      <a:pt x="238" y="327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4" name="Freeform 414">
                <a:extLst>
                  <a:ext uri="{FF2B5EF4-FFF2-40B4-BE49-F238E27FC236}">
                    <a16:creationId xmlns:a16="http://schemas.microsoft.com/office/drawing/2014/main" id="{A76D3AE4-D9D7-414A-8890-9EA4775AF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472"/>
                <a:ext cx="1510" cy="1211"/>
              </a:xfrm>
              <a:custGeom>
                <a:avLst/>
                <a:gdLst>
                  <a:gd name="T0" fmla="*/ 9220 w 604"/>
                  <a:gd name="T1" fmla="*/ 2675 h 454"/>
                  <a:gd name="T2" fmla="*/ 7875 w 604"/>
                  <a:gd name="T3" fmla="*/ 0 h 454"/>
                  <a:gd name="T4" fmla="*/ 7938 w 604"/>
                  <a:gd name="T5" fmla="*/ 1216 h 454"/>
                  <a:gd name="T6" fmla="*/ 8000 w 604"/>
                  <a:gd name="T7" fmla="*/ 1822 h 454"/>
                  <a:gd name="T8" fmla="*/ 8300 w 604"/>
                  <a:gd name="T9" fmla="*/ 2278 h 454"/>
                  <a:gd name="T10" fmla="*/ 8470 w 604"/>
                  <a:gd name="T11" fmla="*/ 3414 h 454"/>
                  <a:gd name="T12" fmla="*/ 8125 w 604"/>
                  <a:gd name="T13" fmla="*/ 3665 h 454"/>
                  <a:gd name="T14" fmla="*/ 8645 w 604"/>
                  <a:gd name="T15" fmla="*/ 4631 h 454"/>
                  <a:gd name="T16" fmla="*/ 8613 w 604"/>
                  <a:gd name="T17" fmla="*/ 5295 h 454"/>
                  <a:gd name="T18" fmla="*/ 8625 w 604"/>
                  <a:gd name="T19" fmla="*/ 6111 h 454"/>
                  <a:gd name="T20" fmla="*/ 8438 w 604"/>
                  <a:gd name="T21" fmla="*/ 6511 h 454"/>
                  <a:gd name="T22" fmla="*/ 7845 w 604"/>
                  <a:gd name="T23" fmla="*/ 7023 h 454"/>
                  <a:gd name="T24" fmla="*/ 7345 w 604"/>
                  <a:gd name="T25" fmla="*/ 6452 h 454"/>
                  <a:gd name="T26" fmla="*/ 6970 w 604"/>
                  <a:gd name="T27" fmla="*/ 6191 h 454"/>
                  <a:gd name="T28" fmla="*/ 6625 w 604"/>
                  <a:gd name="T29" fmla="*/ 5428 h 454"/>
                  <a:gd name="T30" fmla="*/ 6220 w 604"/>
                  <a:gd name="T31" fmla="*/ 4668 h 454"/>
                  <a:gd name="T32" fmla="*/ 5783 w 604"/>
                  <a:gd name="T33" fmla="*/ 3678 h 454"/>
                  <a:gd name="T34" fmla="*/ 5188 w 604"/>
                  <a:gd name="T35" fmla="*/ 3110 h 454"/>
                  <a:gd name="T36" fmla="*/ 4708 w 604"/>
                  <a:gd name="T37" fmla="*/ 2769 h 454"/>
                  <a:gd name="T38" fmla="*/ 3938 w 604"/>
                  <a:gd name="T39" fmla="*/ 2198 h 454"/>
                  <a:gd name="T40" fmla="*/ 4283 w 604"/>
                  <a:gd name="T41" fmla="*/ 2753 h 454"/>
                  <a:gd name="T42" fmla="*/ 4500 w 604"/>
                  <a:gd name="T43" fmla="*/ 3073 h 454"/>
                  <a:gd name="T44" fmla="*/ 4613 w 604"/>
                  <a:gd name="T45" fmla="*/ 3550 h 454"/>
                  <a:gd name="T46" fmla="*/ 5033 w 604"/>
                  <a:gd name="T47" fmla="*/ 4062 h 454"/>
                  <a:gd name="T48" fmla="*/ 5220 w 604"/>
                  <a:gd name="T49" fmla="*/ 4975 h 454"/>
                  <a:gd name="T50" fmla="*/ 5658 w 604"/>
                  <a:gd name="T51" fmla="*/ 5578 h 454"/>
                  <a:gd name="T52" fmla="*/ 5738 w 604"/>
                  <a:gd name="T53" fmla="*/ 6055 h 454"/>
                  <a:gd name="T54" fmla="*/ 6125 w 604"/>
                  <a:gd name="T55" fmla="*/ 6418 h 454"/>
                  <a:gd name="T56" fmla="*/ 6175 w 604"/>
                  <a:gd name="T57" fmla="*/ 6874 h 454"/>
                  <a:gd name="T58" fmla="*/ 5595 w 604"/>
                  <a:gd name="T59" fmla="*/ 7058 h 454"/>
                  <a:gd name="T60" fmla="*/ 4845 w 604"/>
                  <a:gd name="T61" fmla="*/ 6759 h 454"/>
                  <a:gd name="T62" fmla="*/ 4095 w 604"/>
                  <a:gd name="T63" fmla="*/ 6567 h 454"/>
                  <a:gd name="T64" fmla="*/ 3550 w 604"/>
                  <a:gd name="T65" fmla="*/ 6247 h 454"/>
                  <a:gd name="T66" fmla="*/ 3175 w 604"/>
                  <a:gd name="T67" fmla="*/ 5906 h 454"/>
                  <a:gd name="T68" fmla="*/ 2658 w 604"/>
                  <a:gd name="T69" fmla="*/ 5578 h 454"/>
                  <a:gd name="T70" fmla="*/ 2283 w 604"/>
                  <a:gd name="T71" fmla="*/ 5279 h 454"/>
                  <a:gd name="T72" fmla="*/ 1563 w 604"/>
                  <a:gd name="T73" fmla="*/ 4953 h 454"/>
                  <a:gd name="T74" fmla="*/ 1063 w 604"/>
                  <a:gd name="T75" fmla="*/ 4596 h 454"/>
                  <a:gd name="T76" fmla="*/ 63 w 604"/>
                  <a:gd name="T77" fmla="*/ 4062 h 454"/>
                  <a:gd name="T78" fmla="*/ 33 w 604"/>
                  <a:gd name="T79" fmla="*/ 4076 h 454"/>
                  <a:gd name="T80" fmla="*/ 0 w 604"/>
                  <a:gd name="T81" fmla="*/ 4177 h 454"/>
                  <a:gd name="T82" fmla="*/ 783 w 604"/>
                  <a:gd name="T83" fmla="*/ 4953 h 454"/>
                  <a:gd name="T84" fmla="*/ 783 w 604"/>
                  <a:gd name="T85" fmla="*/ 4937 h 454"/>
                  <a:gd name="T86" fmla="*/ 988 w 604"/>
                  <a:gd name="T87" fmla="*/ 5167 h 454"/>
                  <a:gd name="T88" fmla="*/ 4470 w 604"/>
                  <a:gd name="T89" fmla="*/ 7933 h 454"/>
                  <a:gd name="T90" fmla="*/ 9020 w 604"/>
                  <a:gd name="T91" fmla="*/ 7818 h 454"/>
                  <a:gd name="T92" fmla="*/ 9250 w 604"/>
                  <a:gd name="T93" fmla="*/ 5279 h 454"/>
                  <a:gd name="T94" fmla="*/ 9220 w 604"/>
                  <a:gd name="T95" fmla="*/ 2675 h 4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604" h="454">
                    <a:moveTo>
                      <a:pt x="590" y="141"/>
                    </a:moveTo>
                    <a:cubicBezTo>
                      <a:pt x="574" y="96"/>
                      <a:pt x="511" y="16"/>
                      <a:pt x="504" y="0"/>
                    </a:cubicBezTo>
                    <a:cubicBezTo>
                      <a:pt x="496" y="21"/>
                      <a:pt x="504" y="43"/>
                      <a:pt x="508" y="64"/>
                    </a:cubicBezTo>
                    <a:cubicBezTo>
                      <a:pt x="509" y="76"/>
                      <a:pt x="507" y="85"/>
                      <a:pt x="512" y="96"/>
                    </a:cubicBezTo>
                    <a:cubicBezTo>
                      <a:pt x="516" y="105"/>
                      <a:pt x="528" y="112"/>
                      <a:pt x="531" y="120"/>
                    </a:cubicBezTo>
                    <a:cubicBezTo>
                      <a:pt x="535" y="133"/>
                      <a:pt x="542" y="161"/>
                      <a:pt x="542" y="180"/>
                    </a:cubicBezTo>
                    <a:cubicBezTo>
                      <a:pt x="543" y="197"/>
                      <a:pt x="526" y="175"/>
                      <a:pt x="520" y="193"/>
                    </a:cubicBezTo>
                    <a:cubicBezTo>
                      <a:pt x="514" y="211"/>
                      <a:pt x="549" y="228"/>
                      <a:pt x="553" y="244"/>
                    </a:cubicBezTo>
                    <a:cubicBezTo>
                      <a:pt x="555" y="252"/>
                      <a:pt x="552" y="270"/>
                      <a:pt x="551" y="279"/>
                    </a:cubicBezTo>
                    <a:cubicBezTo>
                      <a:pt x="549" y="293"/>
                      <a:pt x="554" y="308"/>
                      <a:pt x="552" y="322"/>
                    </a:cubicBezTo>
                    <a:cubicBezTo>
                      <a:pt x="550" y="329"/>
                      <a:pt x="542" y="336"/>
                      <a:pt x="540" y="343"/>
                    </a:cubicBezTo>
                    <a:cubicBezTo>
                      <a:pt x="529" y="376"/>
                      <a:pt x="528" y="375"/>
                      <a:pt x="502" y="370"/>
                    </a:cubicBezTo>
                    <a:cubicBezTo>
                      <a:pt x="487" y="368"/>
                      <a:pt x="479" y="349"/>
                      <a:pt x="470" y="340"/>
                    </a:cubicBezTo>
                    <a:cubicBezTo>
                      <a:pt x="461" y="331"/>
                      <a:pt x="453" y="334"/>
                      <a:pt x="446" y="326"/>
                    </a:cubicBezTo>
                    <a:cubicBezTo>
                      <a:pt x="438" y="317"/>
                      <a:pt x="430" y="297"/>
                      <a:pt x="424" y="286"/>
                    </a:cubicBezTo>
                    <a:cubicBezTo>
                      <a:pt x="421" y="282"/>
                      <a:pt x="401" y="251"/>
                      <a:pt x="398" y="246"/>
                    </a:cubicBezTo>
                    <a:cubicBezTo>
                      <a:pt x="395" y="241"/>
                      <a:pt x="380" y="203"/>
                      <a:pt x="370" y="194"/>
                    </a:cubicBezTo>
                    <a:cubicBezTo>
                      <a:pt x="363" y="188"/>
                      <a:pt x="336" y="168"/>
                      <a:pt x="332" y="164"/>
                    </a:cubicBezTo>
                    <a:cubicBezTo>
                      <a:pt x="325" y="159"/>
                      <a:pt x="310" y="153"/>
                      <a:pt x="301" y="146"/>
                    </a:cubicBezTo>
                    <a:cubicBezTo>
                      <a:pt x="288" y="137"/>
                      <a:pt x="263" y="124"/>
                      <a:pt x="252" y="116"/>
                    </a:cubicBezTo>
                    <a:cubicBezTo>
                      <a:pt x="256" y="123"/>
                      <a:pt x="270" y="136"/>
                      <a:pt x="274" y="145"/>
                    </a:cubicBezTo>
                    <a:cubicBezTo>
                      <a:pt x="276" y="150"/>
                      <a:pt x="285" y="156"/>
                      <a:pt x="288" y="162"/>
                    </a:cubicBezTo>
                    <a:cubicBezTo>
                      <a:pt x="291" y="170"/>
                      <a:pt x="290" y="178"/>
                      <a:pt x="295" y="187"/>
                    </a:cubicBezTo>
                    <a:cubicBezTo>
                      <a:pt x="300" y="197"/>
                      <a:pt x="316" y="204"/>
                      <a:pt x="322" y="214"/>
                    </a:cubicBezTo>
                    <a:cubicBezTo>
                      <a:pt x="331" y="231"/>
                      <a:pt x="329" y="247"/>
                      <a:pt x="334" y="262"/>
                    </a:cubicBezTo>
                    <a:cubicBezTo>
                      <a:pt x="338" y="275"/>
                      <a:pt x="358" y="287"/>
                      <a:pt x="362" y="294"/>
                    </a:cubicBezTo>
                    <a:cubicBezTo>
                      <a:pt x="364" y="298"/>
                      <a:pt x="361" y="309"/>
                      <a:pt x="367" y="319"/>
                    </a:cubicBezTo>
                    <a:cubicBezTo>
                      <a:pt x="372" y="326"/>
                      <a:pt x="387" y="331"/>
                      <a:pt x="392" y="338"/>
                    </a:cubicBezTo>
                    <a:cubicBezTo>
                      <a:pt x="397" y="347"/>
                      <a:pt x="393" y="358"/>
                      <a:pt x="395" y="362"/>
                    </a:cubicBezTo>
                    <a:cubicBezTo>
                      <a:pt x="404" y="376"/>
                      <a:pt x="375" y="380"/>
                      <a:pt x="358" y="372"/>
                    </a:cubicBezTo>
                    <a:cubicBezTo>
                      <a:pt x="342" y="365"/>
                      <a:pt x="326" y="362"/>
                      <a:pt x="310" y="356"/>
                    </a:cubicBezTo>
                    <a:cubicBezTo>
                      <a:pt x="295" y="351"/>
                      <a:pt x="279" y="350"/>
                      <a:pt x="262" y="346"/>
                    </a:cubicBezTo>
                    <a:cubicBezTo>
                      <a:pt x="235" y="339"/>
                      <a:pt x="249" y="342"/>
                      <a:pt x="227" y="329"/>
                    </a:cubicBezTo>
                    <a:cubicBezTo>
                      <a:pt x="222" y="326"/>
                      <a:pt x="213" y="319"/>
                      <a:pt x="203" y="311"/>
                    </a:cubicBezTo>
                    <a:cubicBezTo>
                      <a:pt x="194" y="304"/>
                      <a:pt x="179" y="303"/>
                      <a:pt x="170" y="294"/>
                    </a:cubicBezTo>
                    <a:cubicBezTo>
                      <a:pt x="162" y="287"/>
                      <a:pt x="152" y="284"/>
                      <a:pt x="146" y="278"/>
                    </a:cubicBezTo>
                    <a:cubicBezTo>
                      <a:pt x="128" y="262"/>
                      <a:pt x="108" y="269"/>
                      <a:pt x="100" y="261"/>
                    </a:cubicBezTo>
                    <a:cubicBezTo>
                      <a:pt x="88" y="249"/>
                      <a:pt x="80" y="254"/>
                      <a:pt x="68" y="242"/>
                    </a:cubicBezTo>
                    <a:cubicBezTo>
                      <a:pt x="47" y="224"/>
                      <a:pt x="26" y="246"/>
                      <a:pt x="4" y="214"/>
                    </a:cubicBezTo>
                    <a:cubicBezTo>
                      <a:pt x="2" y="215"/>
                      <a:pt x="2" y="215"/>
                      <a:pt x="2" y="215"/>
                    </a:cubicBezTo>
                    <a:cubicBezTo>
                      <a:pt x="2" y="217"/>
                      <a:pt x="1" y="220"/>
                      <a:pt x="0" y="220"/>
                    </a:cubicBezTo>
                    <a:cubicBezTo>
                      <a:pt x="16" y="237"/>
                      <a:pt x="33" y="251"/>
                      <a:pt x="50" y="261"/>
                    </a:cubicBezTo>
                    <a:cubicBezTo>
                      <a:pt x="50" y="261"/>
                      <a:pt x="50" y="260"/>
                      <a:pt x="50" y="260"/>
                    </a:cubicBezTo>
                    <a:cubicBezTo>
                      <a:pt x="54" y="264"/>
                      <a:pt x="61" y="267"/>
                      <a:pt x="63" y="272"/>
                    </a:cubicBezTo>
                    <a:cubicBezTo>
                      <a:pt x="90" y="322"/>
                      <a:pt x="205" y="398"/>
                      <a:pt x="286" y="418"/>
                    </a:cubicBezTo>
                    <a:cubicBezTo>
                      <a:pt x="432" y="454"/>
                      <a:pt x="550" y="438"/>
                      <a:pt x="577" y="412"/>
                    </a:cubicBezTo>
                    <a:cubicBezTo>
                      <a:pt x="593" y="397"/>
                      <a:pt x="590" y="341"/>
                      <a:pt x="592" y="278"/>
                    </a:cubicBezTo>
                    <a:cubicBezTo>
                      <a:pt x="593" y="231"/>
                      <a:pt x="604" y="180"/>
                      <a:pt x="590" y="141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5" name="Freeform 415">
                <a:extLst>
                  <a:ext uri="{FF2B5EF4-FFF2-40B4-BE49-F238E27FC236}">
                    <a16:creationId xmlns:a16="http://schemas.microsoft.com/office/drawing/2014/main" id="{176650AF-695A-4172-9613-A04AA9D82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824"/>
                <a:ext cx="220" cy="344"/>
              </a:xfrm>
              <a:custGeom>
                <a:avLst/>
                <a:gdLst>
                  <a:gd name="T0" fmla="*/ 345 w 88"/>
                  <a:gd name="T1" fmla="*/ 832 h 129"/>
                  <a:gd name="T2" fmla="*/ 313 w 88"/>
                  <a:gd name="T3" fmla="*/ 1309 h 129"/>
                  <a:gd name="T4" fmla="*/ 750 w 88"/>
                  <a:gd name="T5" fmla="*/ 1309 h 129"/>
                  <a:gd name="T6" fmla="*/ 708 w 88"/>
                  <a:gd name="T7" fmla="*/ 1629 h 129"/>
                  <a:gd name="T8" fmla="*/ 1033 w 88"/>
                  <a:gd name="T9" fmla="*/ 2013 h 129"/>
                  <a:gd name="T10" fmla="*/ 1375 w 88"/>
                  <a:gd name="T11" fmla="*/ 2445 h 129"/>
                  <a:gd name="T12" fmla="*/ 1208 w 88"/>
                  <a:gd name="T13" fmla="*/ 1557 h 129"/>
                  <a:gd name="T14" fmla="*/ 783 w 88"/>
                  <a:gd name="T15" fmla="*/ 1045 h 129"/>
                  <a:gd name="T16" fmla="*/ 675 w 88"/>
                  <a:gd name="T17" fmla="*/ 568 h 129"/>
                  <a:gd name="T18" fmla="*/ 458 w 88"/>
                  <a:gd name="T19" fmla="*/ 248 h 129"/>
                  <a:gd name="T20" fmla="*/ 313 w 88"/>
                  <a:gd name="T21" fmla="*/ 0 h 129"/>
                  <a:gd name="T22" fmla="*/ 113 w 88"/>
                  <a:gd name="T23" fmla="*/ 456 h 129"/>
                  <a:gd name="T24" fmla="*/ 345 w 88"/>
                  <a:gd name="T25" fmla="*/ 832 h 1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8" h="129">
                    <a:moveTo>
                      <a:pt x="22" y="44"/>
                    </a:moveTo>
                    <a:cubicBezTo>
                      <a:pt x="18" y="52"/>
                      <a:pt x="1" y="63"/>
                      <a:pt x="20" y="69"/>
                    </a:cubicBezTo>
                    <a:cubicBezTo>
                      <a:pt x="30" y="73"/>
                      <a:pt x="45" y="60"/>
                      <a:pt x="48" y="69"/>
                    </a:cubicBezTo>
                    <a:cubicBezTo>
                      <a:pt x="49" y="73"/>
                      <a:pt x="44" y="80"/>
                      <a:pt x="45" y="86"/>
                    </a:cubicBezTo>
                    <a:cubicBezTo>
                      <a:pt x="46" y="95"/>
                      <a:pt x="64" y="105"/>
                      <a:pt x="66" y="106"/>
                    </a:cubicBezTo>
                    <a:cubicBezTo>
                      <a:pt x="74" y="112"/>
                      <a:pt x="81" y="123"/>
                      <a:pt x="88" y="129"/>
                    </a:cubicBezTo>
                    <a:cubicBezTo>
                      <a:pt x="84" y="114"/>
                      <a:pt x="86" y="99"/>
                      <a:pt x="77" y="82"/>
                    </a:cubicBezTo>
                    <a:cubicBezTo>
                      <a:pt x="71" y="72"/>
                      <a:pt x="55" y="65"/>
                      <a:pt x="50" y="55"/>
                    </a:cubicBezTo>
                    <a:cubicBezTo>
                      <a:pt x="45" y="46"/>
                      <a:pt x="46" y="38"/>
                      <a:pt x="43" y="30"/>
                    </a:cubicBezTo>
                    <a:cubicBezTo>
                      <a:pt x="40" y="24"/>
                      <a:pt x="31" y="18"/>
                      <a:pt x="29" y="13"/>
                    </a:cubicBezTo>
                    <a:cubicBezTo>
                      <a:pt x="27" y="9"/>
                      <a:pt x="24" y="4"/>
                      <a:pt x="20" y="0"/>
                    </a:cubicBezTo>
                    <a:cubicBezTo>
                      <a:pt x="19" y="11"/>
                      <a:pt x="0" y="12"/>
                      <a:pt x="7" y="24"/>
                    </a:cubicBezTo>
                    <a:cubicBezTo>
                      <a:pt x="12" y="34"/>
                      <a:pt x="31" y="27"/>
                      <a:pt x="22" y="44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6" name="Freeform 416">
                <a:extLst>
                  <a:ext uri="{FF2B5EF4-FFF2-40B4-BE49-F238E27FC236}">
                    <a16:creationId xmlns:a16="http://schemas.microsoft.com/office/drawing/2014/main" id="{D59EC447-9A4E-4092-AB5A-06B6B931A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653"/>
                <a:ext cx="318" cy="272"/>
              </a:xfrm>
              <a:custGeom>
                <a:avLst/>
                <a:gdLst>
                  <a:gd name="T0" fmla="*/ 1963 w 127"/>
                  <a:gd name="T1" fmla="*/ 1672 h 102"/>
                  <a:gd name="T2" fmla="*/ 1943 w 127"/>
                  <a:gd name="T3" fmla="*/ 1557 h 102"/>
                  <a:gd name="T4" fmla="*/ 1585 w 127"/>
                  <a:gd name="T5" fmla="*/ 1672 h 102"/>
                  <a:gd name="T6" fmla="*/ 1380 w 127"/>
                  <a:gd name="T7" fmla="*/ 1763 h 102"/>
                  <a:gd name="T8" fmla="*/ 771 w 127"/>
                  <a:gd name="T9" fmla="*/ 1651 h 102"/>
                  <a:gd name="T10" fmla="*/ 188 w 127"/>
                  <a:gd name="T11" fmla="*/ 363 h 102"/>
                  <a:gd name="T12" fmla="*/ 158 w 127"/>
                  <a:gd name="T13" fmla="*/ 0 h 102"/>
                  <a:gd name="T14" fmla="*/ 125 w 127"/>
                  <a:gd name="T15" fmla="*/ 93 h 102"/>
                  <a:gd name="T16" fmla="*/ 721 w 127"/>
                  <a:gd name="T17" fmla="*/ 1741 h 102"/>
                  <a:gd name="T18" fmla="*/ 1397 w 127"/>
                  <a:gd name="T19" fmla="*/ 1877 h 102"/>
                  <a:gd name="T20" fmla="*/ 1618 w 127"/>
                  <a:gd name="T21" fmla="*/ 1784 h 102"/>
                  <a:gd name="T22" fmla="*/ 1963 w 127"/>
                  <a:gd name="T23" fmla="*/ 1685 h 102"/>
                  <a:gd name="T24" fmla="*/ 1993 w 127"/>
                  <a:gd name="T25" fmla="*/ 1707 h 102"/>
                  <a:gd name="T26" fmla="*/ 1963 w 127"/>
                  <a:gd name="T27" fmla="*/ 1672 h 10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7" h="102">
                    <a:moveTo>
                      <a:pt x="125" y="88"/>
                    </a:moveTo>
                    <a:cubicBezTo>
                      <a:pt x="123" y="85"/>
                      <a:pt x="123" y="84"/>
                      <a:pt x="124" y="82"/>
                    </a:cubicBezTo>
                    <a:cubicBezTo>
                      <a:pt x="118" y="81"/>
                      <a:pt x="109" y="84"/>
                      <a:pt x="101" y="88"/>
                    </a:cubicBezTo>
                    <a:cubicBezTo>
                      <a:pt x="96" y="90"/>
                      <a:pt x="92" y="92"/>
                      <a:pt x="88" y="93"/>
                    </a:cubicBezTo>
                    <a:cubicBezTo>
                      <a:pt x="75" y="96"/>
                      <a:pt x="60" y="94"/>
                      <a:pt x="49" y="87"/>
                    </a:cubicBezTo>
                    <a:cubicBezTo>
                      <a:pt x="29" y="75"/>
                      <a:pt x="13" y="43"/>
                      <a:pt x="12" y="19"/>
                    </a:cubicBezTo>
                    <a:cubicBezTo>
                      <a:pt x="11" y="13"/>
                      <a:pt x="10" y="7"/>
                      <a:pt x="10" y="0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0" y="31"/>
                      <a:pt x="20" y="77"/>
                      <a:pt x="46" y="92"/>
                    </a:cubicBezTo>
                    <a:cubicBezTo>
                      <a:pt x="58" y="99"/>
                      <a:pt x="75" y="102"/>
                      <a:pt x="89" y="99"/>
                    </a:cubicBezTo>
                    <a:cubicBezTo>
                      <a:pt x="94" y="98"/>
                      <a:pt x="98" y="96"/>
                      <a:pt x="103" y="94"/>
                    </a:cubicBezTo>
                    <a:cubicBezTo>
                      <a:pt x="111" y="90"/>
                      <a:pt x="122" y="85"/>
                      <a:pt x="125" y="89"/>
                    </a:cubicBezTo>
                    <a:cubicBezTo>
                      <a:pt x="125" y="90"/>
                      <a:pt x="126" y="90"/>
                      <a:pt x="127" y="90"/>
                    </a:cubicBezTo>
                    <a:cubicBezTo>
                      <a:pt x="126" y="89"/>
                      <a:pt x="125" y="89"/>
                      <a:pt x="125" y="88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7" name="Freeform 417">
                <a:extLst>
                  <a:ext uri="{FF2B5EF4-FFF2-40B4-BE49-F238E27FC236}">
                    <a16:creationId xmlns:a16="http://schemas.microsoft.com/office/drawing/2014/main" id="{88202348-7EAC-4F0D-A4D8-0EEED38826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0" y="2677"/>
                <a:ext cx="827" cy="491"/>
              </a:xfrm>
              <a:custGeom>
                <a:avLst/>
                <a:gdLst>
                  <a:gd name="T0" fmla="*/ 5087 w 331"/>
                  <a:gd name="T1" fmla="*/ 2983 h 184"/>
                  <a:gd name="T2" fmla="*/ 5162 w 331"/>
                  <a:gd name="T3" fmla="*/ 2962 h 184"/>
                  <a:gd name="T4" fmla="*/ 4962 w 331"/>
                  <a:gd name="T5" fmla="*/ 2335 h 184"/>
                  <a:gd name="T6" fmla="*/ 4337 w 331"/>
                  <a:gd name="T7" fmla="*/ 1481 h 184"/>
                  <a:gd name="T8" fmla="*/ 4287 w 331"/>
                  <a:gd name="T9" fmla="*/ 1446 h 184"/>
                  <a:gd name="T10" fmla="*/ 4307 w 331"/>
                  <a:gd name="T11" fmla="*/ 1502 h 184"/>
                  <a:gd name="T12" fmla="*/ 4337 w 331"/>
                  <a:gd name="T13" fmla="*/ 1537 h 184"/>
                  <a:gd name="T14" fmla="*/ 4307 w 331"/>
                  <a:gd name="T15" fmla="*/ 1516 h 184"/>
                  <a:gd name="T16" fmla="*/ 3965 w 331"/>
                  <a:gd name="T17" fmla="*/ 1617 h 184"/>
                  <a:gd name="T18" fmla="*/ 3745 w 331"/>
                  <a:gd name="T19" fmla="*/ 1708 h 184"/>
                  <a:gd name="T20" fmla="*/ 3071 w 331"/>
                  <a:gd name="T21" fmla="*/ 1574 h 184"/>
                  <a:gd name="T22" fmla="*/ 2466 w 331"/>
                  <a:gd name="T23" fmla="*/ 0 h 184"/>
                  <a:gd name="T24" fmla="*/ 1999 w 331"/>
                  <a:gd name="T25" fmla="*/ 171 h 184"/>
                  <a:gd name="T26" fmla="*/ 1467 w 331"/>
                  <a:gd name="T27" fmla="*/ 568 h 184"/>
                  <a:gd name="T28" fmla="*/ 0 w 331"/>
                  <a:gd name="T29" fmla="*/ 1937 h 184"/>
                  <a:gd name="T30" fmla="*/ 92 w 331"/>
                  <a:gd name="T31" fmla="*/ 2108 h 184"/>
                  <a:gd name="T32" fmla="*/ 342 w 331"/>
                  <a:gd name="T33" fmla="*/ 2394 h 184"/>
                  <a:gd name="T34" fmla="*/ 1749 w 331"/>
                  <a:gd name="T35" fmla="*/ 2356 h 184"/>
                  <a:gd name="T36" fmla="*/ 2966 w 331"/>
                  <a:gd name="T37" fmla="*/ 3061 h 184"/>
                  <a:gd name="T38" fmla="*/ 2966 w 331"/>
                  <a:gd name="T39" fmla="*/ 3133 h 184"/>
                  <a:gd name="T40" fmla="*/ 3353 w 331"/>
                  <a:gd name="T41" fmla="*/ 3496 h 184"/>
                  <a:gd name="T42" fmla="*/ 3495 w 331"/>
                  <a:gd name="T43" fmla="*/ 3440 h 184"/>
                  <a:gd name="T44" fmla="*/ 3216 w 331"/>
                  <a:gd name="T45" fmla="*/ 2676 h 184"/>
                  <a:gd name="T46" fmla="*/ 2216 w 331"/>
                  <a:gd name="T47" fmla="*/ 1751 h 184"/>
                  <a:gd name="T48" fmla="*/ 3308 w 331"/>
                  <a:gd name="T49" fmla="*/ 2036 h 184"/>
                  <a:gd name="T50" fmla="*/ 5087 w 331"/>
                  <a:gd name="T51" fmla="*/ 2983 h 184"/>
                  <a:gd name="T52" fmla="*/ 3808 w 331"/>
                  <a:gd name="T53" fmla="*/ 1980 h 184"/>
                  <a:gd name="T54" fmla="*/ 4495 w 331"/>
                  <a:gd name="T55" fmla="*/ 1900 h 184"/>
                  <a:gd name="T56" fmla="*/ 3808 w 331"/>
                  <a:gd name="T57" fmla="*/ 1980 h 184"/>
                  <a:gd name="T58" fmla="*/ 4432 w 331"/>
                  <a:gd name="T59" fmla="*/ 1574 h 184"/>
                  <a:gd name="T60" fmla="*/ 3570 w 331"/>
                  <a:gd name="T61" fmla="*/ 1879 h 184"/>
                  <a:gd name="T62" fmla="*/ 4432 w 331"/>
                  <a:gd name="T63" fmla="*/ 1574 h 184"/>
                  <a:gd name="T64" fmla="*/ 2821 w 331"/>
                  <a:gd name="T65" fmla="*/ 2415 h 184"/>
                  <a:gd name="T66" fmla="*/ 2184 w 331"/>
                  <a:gd name="T67" fmla="*/ 1921 h 184"/>
                  <a:gd name="T68" fmla="*/ 2821 w 331"/>
                  <a:gd name="T69" fmla="*/ 2415 h 184"/>
                  <a:gd name="T70" fmla="*/ 2279 w 331"/>
                  <a:gd name="T71" fmla="*/ 1516 h 184"/>
                  <a:gd name="T72" fmla="*/ 2933 w 331"/>
                  <a:gd name="T73" fmla="*/ 1809 h 184"/>
                  <a:gd name="T74" fmla="*/ 2279 w 331"/>
                  <a:gd name="T75" fmla="*/ 1516 h 184"/>
                  <a:gd name="T76" fmla="*/ 2371 w 331"/>
                  <a:gd name="T77" fmla="*/ 1195 h 184"/>
                  <a:gd name="T78" fmla="*/ 3216 w 331"/>
                  <a:gd name="T79" fmla="*/ 1844 h 184"/>
                  <a:gd name="T80" fmla="*/ 2371 w 331"/>
                  <a:gd name="T81" fmla="*/ 1195 h 1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31" h="184">
                    <a:moveTo>
                      <a:pt x="326" y="157"/>
                    </a:moveTo>
                    <a:cubicBezTo>
                      <a:pt x="327" y="157"/>
                      <a:pt x="330" y="156"/>
                      <a:pt x="331" y="156"/>
                    </a:cubicBezTo>
                    <a:cubicBezTo>
                      <a:pt x="328" y="140"/>
                      <a:pt x="326" y="134"/>
                      <a:pt x="318" y="123"/>
                    </a:cubicBezTo>
                    <a:cubicBezTo>
                      <a:pt x="311" y="112"/>
                      <a:pt x="292" y="80"/>
                      <a:pt x="278" y="78"/>
                    </a:cubicBezTo>
                    <a:cubicBezTo>
                      <a:pt x="275" y="76"/>
                      <a:pt x="275" y="76"/>
                      <a:pt x="275" y="76"/>
                    </a:cubicBezTo>
                    <a:cubicBezTo>
                      <a:pt x="275" y="77"/>
                      <a:pt x="275" y="78"/>
                      <a:pt x="276" y="79"/>
                    </a:cubicBezTo>
                    <a:cubicBezTo>
                      <a:pt x="276" y="80"/>
                      <a:pt x="277" y="80"/>
                      <a:pt x="278" y="81"/>
                    </a:cubicBezTo>
                    <a:cubicBezTo>
                      <a:pt x="277" y="81"/>
                      <a:pt x="276" y="81"/>
                      <a:pt x="276" y="80"/>
                    </a:cubicBezTo>
                    <a:cubicBezTo>
                      <a:pt x="273" y="76"/>
                      <a:pt x="262" y="81"/>
                      <a:pt x="254" y="85"/>
                    </a:cubicBezTo>
                    <a:cubicBezTo>
                      <a:pt x="249" y="87"/>
                      <a:pt x="245" y="89"/>
                      <a:pt x="240" y="90"/>
                    </a:cubicBezTo>
                    <a:cubicBezTo>
                      <a:pt x="226" y="93"/>
                      <a:pt x="209" y="90"/>
                      <a:pt x="197" y="83"/>
                    </a:cubicBezTo>
                    <a:cubicBezTo>
                      <a:pt x="172" y="69"/>
                      <a:pt x="153" y="27"/>
                      <a:pt x="158" y="0"/>
                    </a:cubicBezTo>
                    <a:cubicBezTo>
                      <a:pt x="154" y="3"/>
                      <a:pt x="139" y="4"/>
                      <a:pt x="128" y="9"/>
                    </a:cubicBezTo>
                    <a:cubicBezTo>
                      <a:pt x="113" y="15"/>
                      <a:pt x="100" y="26"/>
                      <a:pt x="94" y="30"/>
                    </a:cubicBezTo>
                    <a:cubicBezTo>
                      <a:pt x="88" y="33"/>
                      <a:pt x="16" y="112"/>
                      <a:pt x="0" y="102"/>
                    </a:cubicBezTo>
                    <a:cubicBezTo>
                      <a:pt x="2" y="105"/>
                      <a:pt x="4" y="108"/>
                      <a:pt x="6" y="111"/>
                    </a:cubicBezTo>
                    <a:cubicBezTo>
                      <a:pt x="9" y="114"/>
                      <a:pt x="13" y="122"/>
                      <a:pt x="22" y="126"/>
                    </a:cubicBezTo>
                    <a:cubicBezTo>
                      <a:pt x="44" y="135"/>
                      <a:pt x="88" y="133"/>
                      <a:pt x="112" y="124"/>
                    </a:cubicBezTo>
                    <a:cubicBezTo>
                      <a:pt x="142" y="112"/>
                      <a:pt x="168" y="136"/>
                      <a:pt x="190" y="161"/>
                    </a:cubicBezTo>
                    <a:cubicBezTo>
                      <a:pt x="192" y="162"/>
                      <a:pt x="191" y="164"/>
                      <a:pt x="190" y="165"/>
                    </a:cubicBezTo>
                    <a:cubicBezTo>
                      <a:pt x="215" y="184"/>
                      <a:pt x="215" y="184"/>
                      <a:pt x="215" y="184"/>
                    </a:cubicBezTo>
                    <a:cubicBezTo>
                      <a:pt x="224" y="181"/>
                      <a:pt x="224" y="181"/>
                      <a:pt x="224" y="181"/>
                    </a:cubicBezTo>
                    <a:cubicBezTo>
                      <a:pt x="206" y="141"/>
                      <a:pt x="206" y="141"/>
                      <a:pt x="206" y="141"/>
                    </a:cubicBezTo>
                    <a:cubicBezTo>
                      <a:pt x="184" y="113"/>
                      <a:pt x="166" y="107"/>
                      <a:pt x="142" y="92"/>
                    </a:cubicBezTo>
                    <a:cubicBezTo>
                      <a:pt x="177" y="105"/>
                      <a:pt x="174" y="100"/>
                      <a:pt x="212" y="107"/>
                    </a:cubicBezTo>
                    <a:cubicBezTo>
                      <a:pt x="245" y="113"/>
                      <a:pt x="302" y="131"/>
                      <a:pt x="326" y="157"/>
                    </a:cubicBezTo>
                    <a:close/>
                    <a:moveTo>
                      <a:pt x="244" y="104"/>
                    </a:moveTo>
                    <a:cubicBezTo>
                      <a:pt x="256" y="103"/>
                      <a:pt x="280" y="100"/>
                      <a:pt x="288" y="100"/>
                    </a:cubicBezTo>
                    <a:cubicBezTo>
                      <a:pt x="273" y="107"/>
                      <a:pt x="254" y="104"/>
                      <a:pt x="244" y="104"/>
                    </a:cubicBezTo>
                    <a:close/>
                    <a:moveTo>
                      <a:pt x="284" y="83"/>
                    </a:moveTo>
                    <a:cubicBezTo>
                      <a:pt x="269" y="92"/>
                      <a:pt x="242" y="99"/>
                      <a:pt x="229" y="99"/>
                    </a:cubicBezTo>
                    <a:cubicBezTo>
                      <a:pt x="242" y="97"/>
                      <a:pt x="266" y="85"/>
                      <a:pt x="284" y="83"/>
                    </a:cubicBezTo>
                    <a:close/>
                    <a:moveTo>
                      <a:pt x="181" y="127"/>
                    </a:moveTo>
                    <a:cubicBezTo>
                      <a:pt x="161" y="124"/>
                      <a:pt x="146" y="105"/>
                      <a:pt x="140" y="101"/>
                    </a:cubicBezTo>
                    <a:cubicBezTo>
                      <a:pt x="150" y="103"/>
                      <a:pt x="174" y="123"/>
                      <a:pt x="181" y="127"/>
                    </a:cubicBezTo>
                    <a:close/>
                    <a:moveTo>
                      <a:pt x="146" y="80"/>
                    </a:moveTo>
                    <a:cubicBezTo>
                      <a:pt x="147" y="78"/>
                      <a:pt x="177" y="89"/>
                      <a:pt x="188" y="95"/>
                    </a:cubicBezTo>
                    <a:cubicBezTo>
                      <a:pt x="164" y="96"/>
                      <a:pt x="146" y="83"/>
                      <a:pt x="146" y="80"/>
                    </a:cubicBezTo>
                    <a:close/>
                    <a:moveTo>
                      <a:pt x="152" y="63"/>
                    </a:moveTo>
                    <a:cubicBezTo>
                      <a:pt x="154" y="59"/>
                      <a:pt x="200" y="93"/>
                      <a:pt x="206" y="97"/>
                    </a:cubicBezTo>
                    <a:cubicBezTo>
                      <a:pt x="193" y="95"/>
                      <a:pt x="149" y="67"/>
                      <a:pt x="152" y="63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8" name="Freeform 418">
                <a:extLst>
                  <a:ext uri="{FF2B5EF4-FFF2-40B4-BE49-F238E27FC236}">
                    <a16:creationId xmlns:a16="http://schemas.microsoft.com/office/drawing/2014/main" id="{DED999C8-ED8F-4D87-A9D5-9DC69A28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955"/>
                <a:ext cx="100" cy="42"/>
              </a:xfrm>
              <a:custGeom>
                <a:avLst/>
                <a:gdLst>
                  <a:gd name="T0" fmla="*/ 208 w 40"/>
                  <a:gd name="T1" fmla="*/ 55 h 16"/>
                  <a:gd name="T2" fmla="*/ 625 w 40"/>
                  <a:gd name="T3" fmla="*/ 76 h 16"/>
                  <a:gd name="T4" fmla="*/ 0 w 40"/>
                  <a:gd name="T5" fmla="*/ 289 h 16"/>
                  <a:gd name="T6" fmla="*/ 208 w 40"/>
                  <a:gd name="T7" fmla="*/ 5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6">
                    <a:moveTo>
                      <a:pt x="13" y="3"/>
                    </a:moveTo>
                    <a:cubicBezTo>
                      <a:pt x="23" y="6"/>
                      <a:pt x="39" y="0"/>
                      <a:pt x="40" y="4"/>
                    </a:cubicBezTo>
                    <a:cubicBezTo>
                      <a:pt x="40" y="8"/>
                      <a:pt x="12" y="16"/>
                      <a:pt x="0" y="16"/>
                    </a:cubicBezTo>
                    <a:cubicBezTo>
                      <a:pt x="9" y="14"/>
                      <a:pt x="28" y="8"/>
                      <a:pt x="13" y="3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9" name="Freeform 419">
                <a:extLst>
                  <a:ext uri="{FF2B5EF4-FFF2-40B4-BE49-F238E27FC236}">
                    <a16:creationId xmlns:a16="http://schemas.microsoft.com/office/drawing/2014/main" id="{699645A8-81D8-4042-8F1C-70BCE0253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904"/>
                <a:ext cx="60" cy="29"/>
              </a:xfrm>
              <a:custGeom>
                <a:avLst/>
                <a:gdLst>
                  <a:gd name="T0" fmla="*/ 250 w 24"/>
                  <a:gd name="T1" fmla="*/ 0 h 11"/>
                  <a:gd name="T2" fmla="*/ 0 w 24"/>
                  <a:gd name="T3" fmla="*/ 182 h 11"/>
                  <a:gd name="T4" fmla="*/ 250 w 24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1">
                    <a:moveTo>
                      <a:pt x="16" y="0"/>
                    </a:moveTo>
                    <a:cubicBezTo>
                      <a:pt x="24" y="11"/>
                      <a:pt x="6" y="11"/>
                      <a:pt x="0" y="10"/>
                    </a:cubicBezTo>
                    <a:cubicBezTo>
                      <a:pt x="4" y="9"/>
                      <a:pt x="15" y="6"/>
                      <a:pt x="16" y="0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0" name="Freeform 420">
                <a:extLst>
                  <a:ext uri="{FF2B5EF4-FFF2-40B4-BE49-F238E27FC236}">
                    <a16:creationId xmlns:a16="http://schemas.microsoft.com/office/drawing/2014/main" id="{C043BCFB-86CB-450E-ABEE-7ADB5A73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720"/>
                <a:ext cx="75" cy="152"/>
              </a:xfrm>
              <a:custGeom>
                <a:avLst/>
                <a:gdLst>
                  <a:gd name="T0" fmla="*/ 175 w 30"/>
                  <a:gd name="T1" fmla="*/ 683 h 57"/>
                  <a:gd name="T2" fmla="*/ 333 w 30"/>
                  <a:gd name="T3" fmla="*/ 376 h 57"/>
                  <a:gd name="T4" fmla="*/ 395 w 30"/>
                  <a:gd name="T5" fmla="*/ 0 h 57"/>
                  <a:gd name="T6" fmla="*/ 438 w 30"/>
                  <a:gd name="T7" fmla="*/ 456 h 57"/>
                  <a:gd name="T8" fmla="*/ 270 w 30"/>
                  <a:gd name="T9" fmla="*/ 661 h 57"/>
                  <a:gd name="T10" fmla="*/ 0 w 30"/>
                  <a:gd name="T11" fmla="*/ 989 h 57"/>
                  <a:gd name="T12" fmla="*/ 175 w 30"/>
                  <a:gd name="T13" fmla="*/ 68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57">
                    <a:moveTo>
                      <a:pt x="11" y="36"/>
                    </a:moveTo>
                    <a:cubicBezTo>
                      <a:pt x="11" y="31"/>
                      <a:pt x="16" y="26"/>
                      <a:pt x="21" y="20"/>
                    </a:cubicBezTo>
                    <a:cubicBezTo>
                      <a:pt x="27" y="14"/>
                      <a:pt x="26" y="7"/>
                      <a:pt x="25" y="0"/>
                    </a:cubicBezTo>
                    <a:cubicBezTo>
                      <a:pt x="25" y="7"/>
                      <a:pt x="30" y="18"/>
                      <a:pt x="28" y="24"/>
                    </a:cubicBezTo>
                    <a:cubicBezTo>
                      <a:pt x="26" y="31"/>
                      <a:pt x="20" y="30"/>
                      <a:pt x="17" y="35"/>
                    </a:cubicBezTo>
                    <a:cubicBezTo>
                      <a:pt x="13" y="42"/>
                      <a:pt x="11" y="57"/>
                      <a:pt x="0" y="52"/>
                    </a:cubicBezTo>
                    <a:cubicBezTo>
                      <a:pt x="4" y="51"/>
                      <a:pt x="10" y="42"/>
                      <a:pt x="11" y="36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1" name="Freeform 421">
                <a:extLst>
                  <a:ext uri="{FF2B5EF4-FFF2-40B4-BE49-F238E27FC236}">
                    <a16:creationId xmlns:a16="http://schemas.microsoft.com/office/drawing/2014/main" id="{2491C5BA-BF88-4E7D-90D4-9095A3D35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461"/>
                <a:ext cx="88" cy="256"/>
              </a:xfrm>
              <a:custGeom>
                <a:avLst/>
                <a:gdLst>
                  <a:gd name="T0" fmla="*/ 556 w 35"/>
                  <a:gd name="T1" fmla="*/ 93 h 96"/>
                  <a:gd name="T2" fmla="*/ 556 w 35"/>
                  <a:gd name="T3" fmla="*/ 93 h 96"/>
                  <a:gd name="T4" fmla="*/ 525 w 35"/>
                  <a:gd name="T5" fmla="*/ 0 h 96"/>
                  <a:gd name="T6" fmla="*/ 176 w 35"/>
                  <a:gd name="T7" fmla="*/ 1024 h 96"/>
                  <a:gd name="T8" fmla="*/ 189 w 35"/>
                  <a:gd name="T9" fmla="*/ 1728 h 96"/>
                  <a:gd name="T10" fmla="*/ 221 w 35"/>
                  <a:gd name="T11" fmla="*/ 1800 h 96"/>
                  <a:gd name="T12" fmla="*/ 284 w 35"/>
                  <a:gd name="T13" fmla="*/ 1763 h 96"/>
                  <a:gd name="T14" fmla="*/ 254 w 35"/>
                  <a:gd name="T15" fmla="*/ 989 h 96"/>
                  <a:gd name="T16" fmla="*/ 556 w 35"/>
                  <a:gd name="T17" fmla="*/ 93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96">
                    <a:moveTo>
                      <a:pt x="35" y="5"/>
                    </a:moveTo>
                    <a:cubicBezTo>
                      <a:pt x="35" y="5"/>
                      <a:pt x="35" y="5"/>
                      <a:pt x="35" y="5"/>
                    </a:cubicBezTo>
                    <a:cubicBezTo>
                      <a:pt x="34" y="3"/>
                      <a:pt x="33" y="1"/>
                      <a:pt x="33" y="0"/>
                    </a:cubicBezTo>
                    <a:cubicBezTo>
                      <a:pt x="0" y="14"/>
                      <a:pt x="3" y="32"/>
                      <a:pt x="11" y="54"/>
                    </a:cubicBezTo>
                    <a:cubicBezTo>
                      <a:pt x="17" y="74"/>
                      <a:pt x="12" y="91"/>
                      <a:pt x="12" y="91"/>
                    </a:cubicBezTo>
                    <a:cubicBezTo>
                      <a:pt x="12" y="93"/>
                      <a:pt x="13" y="95"/>
                      <a:pt x="14" y="95"/>
                    </a:cubicBezTo>
                    <a:cubicBezTo>
                      <a:pt x="16" y="96"/>
                      <a:pt x="18" y="95"/>
                      <a:pt x="18" y="93"/>
                    </a:cubicBezTo>
                    <a:cubicBezTo>
                      <a:pt x="18" y="92"/>
                      <a:pt x="24" y="74"/>
                      <a:pt x="16" y="52"/>
                    </a:cubicBezTo>
                    <a:cubicBezTo>
                      <a:pt x="10" y="34"/>
                      <a:pt x="4" y="19"/>
                      <a:pt x="35" y="5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2" name="Freeform 422">
                <a:extLst>
                  <a:ext uri="{FF2B5EF4-FFF2-40B4-BE49-F238E27FC236}">
                    <a16:creationId xmlns:a16="http://schemas.microsoft.com/office/drawing/2014/main" id="{553C3BEF-9269-43D8-9A3B-9C94FB774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613"/>
                <a:ext cx="175" cy="118"/>
              </a:xfrm>
              <a:custGeom>
                <a:avLst/>
                <a:gdLst>
                  <a:gd name="T0" fmla="*/ 1050 w 70"/>
                  <a:gd name="T1" fmla="*/ 735 h 44"/>
                  <a:gd name="T2" fmla="*/ 20 w 70"/>
                  <a:gd name="T3" fmla="*/ 0 h 44"/>
                  <a:gd name="T4" fmla="*/ 0 w 70"/>
                  <a:gd name="T5" fmla="*/ 193 h 44"/>
                  <a:gd name="T6" fmla="*/ 1050 w 70"/>
                  <a:gd name="T7" fmla="*/ 847 h 44"/>
                  <a:gd name="T8" fmla="*/ 1095 w 70"/>
                  <a:gd name="T9" fmla="*/ 791 h 44"/>
                  <a:gd name="T10" fmla="*/ 1050 w 70"/>
                  <a:gd name="T11" fmla="*/ 73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44">
                    <a:moveTo>
                      <a:pt x="67" y="38"/>
                    </a:moveTo>
                    <a:cubicBezTo>
                      <a:pt x="55" y="38"/>
                      <a:pt x="10" y="21"/>
                      <a:pt x="1" y="0"/>
                    </a:cubicBezTo>
                    <a:cubicBezTo>
                      <a:pt x="1" y="3"/>
                      <a:pt x="1" y="6"/>
                      <a:pt x="0" y="10"/>
                    </a:cubicBezTo>
                    <a:cubicBezTo>
                      <a:pt x="15" y="29"/>
                      <a:pt x="55" y="44"/>
                      <a:pt x="67" y="44"/>
                    </a:cubicBezTo>
                    <a:cubicBezTo>
                      <a:pt x="68" y="44"/>
                      <a:pt x="70" y="43"/>
                      <a:pt x="70" y="41"/>
                    </a:cubicBezTo>
                    <a:cubicBezTo>
                      <a:pt x="70" y="40"/>
                      <a:pt x="68" y="38"/>
                      <a:pt x="67" y="38"/>
                    </a:cubicBezTo>
                    <a:close/>
                  </a:path>
                </a:pathLst>
              </a:custGeom>
              <a:solidFill>
                <a:srgbClr val="F3B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3" name="Freeform 423">
                <a:extLst>
                  <a:ext uri="{FF2B5EF4-FFF2-40B4-BE49-F238E27FC236}">
                    <a16:creationId xmlns:a16="http://schemas.microsoft.com/office/drawing/2014/main" id="{9F6B6E55-A789-4379-9270-5735A118A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880"/>
                <a:ext cx="252" cy="475"/>
              </a:xfrm>
              <a:custGeom>
                <a:avLst/>
                <a:gdLst>
                  <a:gd name="T0" fmla="*/ 966 w 101"/>
                  <a:gd name="T1" fmla="*/ 2052 h 178"/>
                  <a:gd name="T2" fmla="*/ 1432 w 101"/>
                  <a:gd name="T3" fmla="*/ 3325 h 178"/>
                  <a:gd name="T4" fmla="*/ 1445 w 101"/>
                  <a:gd name="T5" fmla="*/ 3384 h 178"/>
                  <a:gd name="T6" fmla="*/ 1524 w 101"/>
                  <a:gd name="T7" fmla="*/ 3213 h 178"/>
                  <a:gd name="T8" fmla="*/ 1507 w 101"/>
                  <a:gd name="T9" fmla="*/ 2394 h 178"/>
                  <a:gd name="T10" fmla="*/ 1537 w 101"/>
                  <a:gd name="T11" fmla="*/ 1729 h 178"/>
                  <a:gd name="T12" fmla="*/ 1028 w 101"/>
                  <a:gd name="T13" fmla="*/ 763 h 178"/>
                  <a:gd name="T14" fmla="*/ 1370 w 101"/>
                  <a:gd name="T15" fmla="*/ 590 h 178"/>
                  <a:gd name="T16" fmla="*/ 230 w 101"/>
                  <a:gd name="T17" fmla="*/ 136 h 178"/>
                  <a:gd name="T18" fmla="*/ 105 w 101"/>
                  <a:gd name="T19" fmla="*/ 398 h 178"/>
                  <a:gd name="T20" fmla="*/ 966 w 101"/>
                  <a:gd name="T21" fmla="*/ 2052 h 1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1" h="178">
                    <a:moveTo>
                      <a:pt x="62" y="108"/>
                    </a:moveTo>
                    <a:cubicBezTo>
                      <a:pt x="78" y="137"/>
                      <a:pt x="91" y="160"/>
                      <a:pt x="92" y="175"/>
                    </a:cubicBezTo>
                    <a:cubicBezTo>
                      <a:pt x="93" y="178"/>
                      <a:pt x="93" y="178"/>
                      <a:pt x="93" y="178"/>
                    </a:cubicBezTo>
                    <a:cubicBezTo>
                      <a:pt x="95" y="175"/>
                      <a:pt x="97" y="172"/>
                      <a:pt x="98" y="169"/>
                    </a:cubicBezTo>
                    <a:cubicBezTo>
                      <a:pt x="100" y="155"/>
                      <a:pt x="95" y="140"/>
                      <a:pt x="97" y="126"/>
                    </a:cubicBezTo>
                    <a:cubicBezTo>
                      <a:pt x="98" y="117"/>
                      <a:pt x="101" y="99"/>
                      <a:pt x="99" y="91"/>
                    </a:cubicBezTo>
                    <a:cubicBezTo>
                      <a:pt x="95" y="75"/>
                      <a:pt x="60" y="58"/>
                      <a:pt x="66" y="40"/>
                    </a:cubicBezTo>
                    <a:cubicBezTo>
                      <a:pt x="71" y="24"/>
                      <a:pt x="85" y="40"/>
                      <a:pt x="88" y="31"/>
                    </a:cubicBezTo>
                    <a:cubicBezTo>
                      <a:pt x="60" y="31"/>
                      <a:pt x="36" y="24"/>
                      <a:pt x="15" y="7"/>
                    </a:cubicBezTo>
                    <a:cubicBezTo>
                      <a:pt x="4" y="0"/>
                      <a:pt x="0" y="11"/>
                      <a:pt x="7" y="21"/>
                    </a:cubicBezTo>
                    <a:cubicBezTo>
                      <a:pt x="14" y="32"/>
                      <a:pt x="46" y="79"/>
                      <a:pt x="62" y="108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4" name="Freeform 424">
                <a:extLst>
                  <a:ext uri="{FF2B5EF4-FFF2-40B4-BE49-F238E27FC236}">
                    <a16:creationId xmlns:a16="http://schemas.microsoft.com/office/drawing/2014/main" id="{13D0B638-BC46-498C-9A7C-EDAA072C51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02" y="2419"/>
                <a:ext cx="423" cy="501"/>
              </a:xfrm>
              <a:custGeom>
                <a:avLst/>
                <a:gdLst>
                  <a:gd name="T0" fmla="*/ 1897 w 169"/>
                  <a:gd name="T1" fmla="*/ 1455 h 188"/>
                  <a:gd name="T2" fmla="*/ 1880 w 169"/>
                  <a:gd name="T3" fmla="*/ 1442 h 188"/>
                  <a:gd name="T4" fmla="*/ 1880 w 169"/>
                  <a:gd name="T5" fmla="*/ 2060 h 188"/>
                  <a:gd name="T6" fmla="*/ 1817 w 169"/>
                  <a:gd name="T7" fmla="*/ 2103 h 188"/>
                  <a:gd name="T8" fmla="*/ 1785 w 169"/>
                  <a:gd name="T9" fmla="*/ 2023 h 188"/>
                  <a:gd name="T10" fmla="*/ 1772 w 169"/>
                  <a:gd name="T11" fmla="*/ 1327 h 188"/>
                  <a:gd name="T12" fmla="*/ 2118 w 169"/>
                  <a:gd name="T13" fmla="*/ 306 h 188"/>
                  <a:gd name="T14" fmla="*/ 1972 w 169"/>
                  <a:gd name="T15" fmla="*/ 0 h 188"/>
                  <a:gd name="T16" fmla="*/ 1597 w 169"/>
                  <a:gd name="T17" fmla="*/ 418 h 188"/>
                  <a:gd name="T18" fmla="*/ 1367 w 169"/>
                  <a:gd name="T19" fmla="*/ 533 h 188"/>
                  <a:gd name="T20" fmla="*/ 1179 w 169"/>
                  <a:gd name="T21" fmla="*/ 682 h 188"/>
                  <a:gd name="T22" fmla="*/ 909 w 169"/>
                  <a:gd name="T23" fmla="*/ 738 h 188"/>
                  <a:gd name="T24" fmla="*/ 521 w 169"/>
                  <a:gd name="T25" fmla="*/ 874 h 188"/>
                  <a:gd name="T26" fmla="*/ 300 w 169"/>
                  <a:gd name="T27" fmla="*/ 930 h 188"/>
                  <a:gd name="T28" fmla="*/ 0 w 169"/>
                  <a:gd name="T29" fmla="*/ 930 h 188"/>
                  <a:gd name="T30" fmla="*/ 0 w 169"/>
                  <a:gd name="T31" fmla="*/ 930 h 188"/>
                  <a:gd name="T32" fmla="*/ 145 w 169"/>
                  <a:gd name="T33" fmla="*/ 1399 h 188"/>
                  <a:gd name="T34" fmla="*/ 145 w 169"/>
                  <a:gd name="T35" fmla="*/ 1386 h 188"/>
                  <a:gd name="T36" fmla="*/ 1179 w 169"/>
                  <a:gd name="T37" fmla="*/ 2103 h 188"/>
                  <a:gd name="T38" fmla="*/ 1221 w 169"/>
                  <a:gd name="T39" fmla="*/ 2159 h 188"/>
                  <a:gd name="T40" fmla="*/ 1209 w 169"/>
                  <a:gd name="T41" fmla="*/ 2193 h 188"/>
                  <a:gd name="T42" fmla="*/ 1367 w 169"/>
                  <a:gd name="T43" fmla="*/ 2614 h 188"/>
                  <a:gd name="T44" fmla="*/ 2463 w 169"/>
                  <a:gd name="T45" fmla="*/ 3558 h 188"/>
                  <a:gd name="T46" fmla="*/ 2651 w 169"/>
                  <a:gd name="T47" fmla="*/ 3217 h 188"/>
                  <a:gd name="T48" fmla="*/ 1897 w 169"/>
                  <a:gd name="T49" fmla="*/ 1455 h 188"/>
                  <a:gd name="T50" fmla="*/ 551 w 169"/>
                  <a:gd name="T51" fmla="*/ 1058 h 188"/>
                  <a:gd name="T52" fmla="*/ 521 w 169"/>
                  <a:gd name="T53" fmla="*/ 943 h 188"/>
                  <a:gd name="T54" fmla="*/ 551 w 169"/>
                  <a:gd name="T55" fmla="*/ 1058 h 188"/>
                  <a:gd name="T56" fmla="*/ 2163 w 169"/>
                  <a:gd name="T57" fmla="*/ 2798 h 188"/>
                  <a:gd name="T58" fmla="*/ 1472 w 169"/>
                  <a:gd name="T59" fmla="*/ 1761 h 188"/>
                  <a:gd name="T60" fmla="*/ 2163 w 169"/>
                  <a:gd name="T61" fmla="*/ 2798 h 188"/>
                  <a:gd name="T62" fmla="*/ 1442 w 169"/>
                  <a:gd name="T63" fmla="*/ 626 h 188"/>
                  <a:gd name="T64" fmla="*/ 1429 w 169"/>
                  <a:gd name="T65" fmla="*/ 704 h 188"/>
                  <a:gd name="T66" fmla="*/ 1442 w 169"/>
                  <a:gd name="T67" fmla="*/ 626 h 188"/>
                  <a:gd name="T68" fmla="*/ 1001 w 169"/>
                  <a:gd name="T69" fmla="*/ 853 h 188"/>
                  <a:gd name="T70" fmla="*/ 876 w 169"/>
                  <a:gd name="T71" fmla="*/ 887 h 188"/>
                  <a:gd name="T72" fmla="*/ 939 w 169"/>
                  <a:gd name="T73" fmla="*/ 815 h 188"/>
                  <a:gd name="T74" fmla="*/ 1001 w 169"/>
                  <a:gd name="T75" fmla="*/ 853 h 188"/>
                  <a:gd name="T76" fmla="*/ 1146 w 169"/>
                  <a:gd name="T77" fmla="*/ 1173 h 188"/>
                  <a:gd name="T78" fmla="*/ 1347 w 169"/>
                  <a:gd name="T79" fmla="*/ 1706 h 188"/>
                  <a:gd name="T80" fmla="*/ 1146 w 169"/>
                  <a:gd name="T81" fmla="*/ 1173 h 188"/>
                  <a:gd name="T82" fmla="*/ 1159 w 169"/>
                  <a:gd name="T83" fmla="*/ 1761 h 188"/>
                  <a:gd name="T84" fmla="*/ 2243 w 169"/>
                  <a:gd name="T85" fmla="*/ 3161 h 188"/>
                  <a:gd name="T86" fmla="*/ 1159 w 169"/>
                  <a:gd name="T87" fmla="*/ 1761 h 188"/>
                  <a:gd name="T88" fmla="*/ 1992 w 169"/>
                  <a:gd name="T89" fmla="*/ 2116 h 188"/>
                  <a:gd name="T90" fmla="*/ 2400 w 169"/>
                  <a:gd name="T91" fmla="*/ 2897 h 188"/>
                  <a:gd name="T92" fmla="*/ 1992 w 169"/>
                  <a:gd name="T93" fmla="*/ 2116 h 1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9" h="188">
                    <a:moveTo>
                      <a:pt x="121" y="77"/>
                    </a:moveTo>
                    <a:cubicBezTo>
                      <a:pt x="121" y="76"/>
                      <a:pt x="120" y="76"/>
                      <a:pt x="120" y="76"/>
                    </a:cubicBezTo>
                    <a:cubicBezTo>
                      <a:pt x="124" y="94"/>
                      <a:pt x="120" y="108"/>
                      <a:pt x="120" y="109"/>
                    </a:cubicBezTo>
                    <a:cubicBezTo>
                      <a:pt x="120" y="111"/>
                      <a:pt x="118" y="112"/>
                      <a:pt x="116" y="111"/>
                    </a:cubicBezTo>
                    <a:cubicBezTo>
                      <a:pt x="115" y="111"/>
                      <a:pt x="114" y="109"/>
                      <a:pt x="114" y="107"/>
                    </a:cubicBezTo>
                    <a:cubicBezTo>
                      <a:pt x="114" y="107"/>
                      <a:pt x="119" y="90"/>
                      <a:pt x="113" y="70"/>
                    </a:cubicBezTo>
                    <a:cubicBezTo>
                      <a:pt x="105" y="48"/>
                      <a:pt x="102" y="30"/>
                      <a:pt x="135" y="16"/>
                    </a:cubicBezTo>
                    <a:cubicBezTo>
                      <a:pt x="132" y="10"/>
                      <a:pt x="129" y="4"/>
                      <a:pt x="126" y="0"/>
                    </a:cubicBezTo>
                    <a:cubicBezTo>
                      <a:pt x="123" y="5"/>
                      <a:pt x="114" y="14"/>
                      <a:pt x="102" y="22"/>
                    </a:cubicBezTo>
                    <a:cubicBezTo>
                      <a:pt x="98" y="24"/>
                      <a:pt x="91" y="26"/>
                      <a:pt x="87" y="28"/>
                    </a:cubicBezTo>
                    <a:cubicBezTo>
                      <a:pt x="82" y="30"/>
                      <a:pt x="80" y="33"/>
                      <a:pt x="75" y="36"/>
                    </a:cubicBezTo>
                    <a:cubicBezTo>
                      <a:pt x="70" y="38"/>
                      <a:pt x="63" y="37"/>
                      <a:pt x="58" y="39"/>
                    </a:cubicBezTo>
                    <a:cubicBezTo>
                      <a:pt x="52" y="41"/>
                      <a:pt x="36" y="45"/>
                      <a:pt x="33" y="46"/>
                    </a:cubicBezTo>
                    <a:cubicBezTo>
                      <a:pt x="29" y="46"/>
                      <a:pt x="23" y="49"/>
                      <a:pt x="19" y="49"/>
                    </a:cubicBezTo>
                    <a:cubicBezTo>
                      <a:pt x="13" y="49"/>
                      <a:pt x="6" y="50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7"/>
                      <a:pt x="10" y="65"/>
                      <a:pt x="9" y="74"/>
                    </a:cubicBezTo>
                    <a:cubicBezTo>
                      <a:pt x="9" y="74"/>
                      <a:pt x="9" y="74"/>
                      <a:pt x="9" y="73"/>
                    </a:cubicBezTo>
                    <a:cubicBezTo>
                      <a:pt x="18" y="94"/>
                      <a:pt x="63" y="111"/>
                      <a:pt x="75" y="111"/>
                    </a:cubicBezTo>
                    <a:cubicBezTo>
                      <a:pt x="76" y="111"/>
                      <a:pt x="78" y="113"/>
                      <a:pt x="78" y="114"/>
                    </a:cubicBezTo>
                    <a:cubicBezTo>
                      <a:pt x="78" y="115"/>
                      <a:pt x="77" y="115"/>
                      <a:pt x="77" y="116"/>
                    </a:cubicBezTo>
                    <a:cubicBezTo>
                      <a:pt x="77" y="120"/>
                      <a:pt x="81" y="128"/>
                      <a:pt x="87" y="138"/>
                    </a:cubicBezTo>
                    <a:cubicBezTo>
                      <a:pt x="104" y="149"/>
                      <a:pt x="132" y="168"/>
                      <a:pt x="157" y="188"/>
                    </a:cubicBezTo>
                    <a:cubicBezTo>
                      <a:pt x="169" y="170"/>
                      <a:pt x="169" y="170"/>
                      <a:pt x="169" y="170"/>
                    </a:cubicBezTo>
                    <a:cubicBezTo>
                      <a:pt x="169" y="170"/>
                      <a:pt x="129" y="111"/>
                      <a:pt x="121" y="77"/>
                    </a:cubicBezTo>
                    <a:close/>
                    <a:moveTo>
                      <a:pt x="35" y="56"/>
                    </a:moveTo>
                    <a:cubicBezTo>
                      <a:pt x="31" y="56"/>
                      <a:pt x="30" y="51"/>
                      <a:pt x="33" y="50"/>
                    </a:cubicBezTo>
                    <a:cubicBezTo>
                      <a:pt x="37" y="50"/>
                      <a:pt x="39" y="57"/>
                      <a:pt x="35" y="56"/>
                    </a:cubicBezTo>
                    <a:close/>
                    <a:moveTo>
                      <a:pt x="138" y="148"/>
                    </a:moveTo>
                    <a:cubicBezTo>
                      <a:pt x="127" y="140"/>
                      <a:pt x="86" y="98"/>
                      <a:pt x="94" y="93"/>
                    </a:cubicBezTo>
                    <a:cubicBezTo>
                      <a:pt x="104" y="89"/>
                      <a:pt x="119" y="130"/>
                      <a:pt x="138" y="148"/>
                    </a:cubicBezTo>
                    <a:close/>
                    <a:moveTo>
                      <a:pt x="92" y="33"/>
                    </a:moveTo>
                    <a:cubicBezTo>
                      <a:pt x="97" y="33"/>
                      <a:pt x="94" y="38"/>
                      <a:pt x="91" y="37"/>
                    </a:cubicBezTo>
                    <a:cubicBezTo>
                      <a:pt x="88" y="37"/>
                      <a:pt x="89" y="36"/>
                      <a:pt x="92" y="33"/>
                    </a:cubicBezTo>
                    <a:close/>
                    <a:moveTo>
                      <a:pt x="64" y="45"/>
                    </a:moveTo>
                    <a:cubicBezTo>
                      <a:pt x="63" y="48"/>
                      <a:pt x="56" y="49"/>
                      <a:pt x="56" y="47"/>
                    </a:cubicBezTo>
                    <a:cubicBezTo>
                      <a:pt x="55" y="45"/>
                      <a:pt x="57" y="44"/>
                      <a:pt x="60" y="43"/>
                    </a:cubicBezTo>
                    <a:cubicBezTo>
                      <a:pt x="63" y="43"/>
                      <a:pt x="66" y="43"/>
                      <a:pt x="64" y="45"/>
                    </a:cubicBezTo>
                    <a:close/>
                    <a:moveTo>
                      <a:pt x="73" y="62"/>
                    </a:moveTo>
                    <a:cubicBezTo>
                      <a:pt x="77" y="58"/>
                      <a:pt x="80" y="83"/>
                      <a:pt x="86" y="90"/>
                    </a:cubicBezTo>
                    <a:cubicBezTo>
                      <a:pt x="78" y="81"/>
                      <a:pt x="69" y="66"/>
                      <a:pt x="73" y="62"/>
                    </a:cubicBezTo>
                    <a:close/>
                    <a:moveTo>
                      <a:pt x="74" y="93"/>
                    </a:moveTo>
                    <a:cubicBezTo>
                      <a:pt x="79" y="89"/>
                      <a:pt x="112" y="144"/>
                      <a:pt x="143" y="167"/>
                    </a:cubicBezTo>
                    <a:cubicBezTo>
                      <a:pt x="113" y="151"/>
                      <a:pt x="67" y="98"/>
                      <a:pt x="74" y="93"/>
                    </a:cubicBezTo>
                    <a:close/>
                    <a:moveTo>
                      <a:pt x="127" y="112"/>
                    </a:moveTo>
                    <a:cubicBezTo>
                      <a:pt x="130" y="110"/>
                      <a:pt x="150" y="150"/>
                      <a:pt x="153" y="153"/>
                    </a:cubicBezTo>
                    <a:cubicBezTo>
                      <a:pt x="143" y="144"/>
                      <a:pt x="126" y="116"/>
                      <a:pt x="127" y="112"/>
                    </a:cubicBezTo>
                    <a:close/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5" name="Freeform 425">
                <a:extLst>
                  <a:ext uri="{FF2B5EF4-FFF2-40B4-BE49-F238E27FC236}">
                    <a16:creationId xmlns:a16="http://schemas.microsoft.com/office/drawing/2014/main" id="{92AE3D90-E89D-4258-960D-AD0A6F9674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47" y="2640"/>
                <a:ext cx="355" cy="352"/>
              </a:xfrm>
              <a:custGeom>
                <a:avLst/>
                <a:gdLst>
                  <a:gd name="T0" fmla="*/ 1550 w 142"/>
                  <a:gd name="T1" fmla="*/ 627 h 132"/>
                  <a:gd name="T2" fmla="*/ 1520 w 142"/>
                  <a:gd name="T3" fmla="*/ 648 h 132"/>
                  <a:gd name="T4" fmla="*/ 470 w 142"/>
                  <a:gd name="T5" fmla="*/ 0 h 132"/>
                  <a:gd name="T6" fmla="*/ 0 w 142"/>
                  <a:gd name="T7" fmla="*/ 363 h 132"/>
                  <a:gd name="T8" fmla="*/ 2113 w 142"/>
                  <a:gd name="T9" fmla="*/ 2504 h 132"/>
                  <a:gd name="T10" fmla="*/ 2220 w 142"/>
                  <a:gd name="T11" fmla="*/ 1992 h 132"/>
                  <a:gd name="T12" fmla="*/ 1550 w 142"/>
                  <a:gd name="T13" fmla="*/ 627 h 132"/>
                  <a:gd name="T14" fmla="*/ 1063 w 142"/>
                  <a:gd name="T15" fmla="*/ 627 h 132"/>
                  <a:gd name="T16" fmla="*/ 1408 w 142"/>
                  <a:gd name="T17" fmla="*/ 968 h 132"/>
                  <a:gd name="T18" fmla="*/ 1063 w 142"/>
                  <a:gd name="T19" fmla="*/ 627 h 132"/>
                  <a:gd name="T20" fmla="*/ 1250 w 142"/>
                  <a:gd name="T21" fmla="*/ 1059 h 132"/>
                  <a:gd name="T22" fmla="*/ 1800 w 142"/>
                  <a:gd name="T23" fmla="*/ 1763 h 132"/>
                  <a:gd name="T24" fmla="*/ 1250 w 142"/>
                  <a:gd name="T25" fmla="*/ 1059 h 132"/>
                  <a:gd name="T26" fmla="*/ 1425 w 142"/>
                  <a:gd name="T27" fmla="*/ 739 h 132"/>
                  <a:gd name="T28" fmla="*/ 1845 w 142"/>
                  <a:gd name="T29" fmla="*/ 1536 h 132"/>
                  <a:gd name="T30" fmla="*/ 1425 w 142"/>
                  <a:gd name="T31" fmla="*/ 739 h 1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2" h="132">
                    <a:moveTo>
                      <a:pt x="99" y="33"/>
                    </a:moveTo>
                    <a:cubicBezTo>
                      <a:pt x="99" y="34"/>
                      <a:pt x="98" y="34"/>
                      <a:pt x="97" y="34"/>
                    </a:cubicBezTo>
                    <a:cubicBezTo>
                      <a:pt x="85" y="34"/>
                      <a:pt x="45" y="19"/>
                      <a:pt x="30" y="0"/>
                    </a:cubicBezTo>
                    <a:cubicBezTo>
                      <a:pt x="25" y="19"/>
                      <a:pt x="12" y="22"/>
                      <a:pt x="0" y="19"/>
                    </a:cubicBezTo>
                    <a:cubicBezTo>
                      <a:pt x="24" y="28"/>
                      <a:pt x="95" y="68"/>
                      <a:pt x="135" y="132"/>
                    </a:cubicBezTo>
                    <a:cubicBezTo>
                      <a:pt x="142" y="105"/>
                      <a:pt x="142" y="105"/>
                      <a:pt x="142" y="105"/>
                    </a:cubicBezTo>
                    <a:cubicBezTo>
                      <a:pt x="132" y="91"/>
                      <a:pt x="98" y="44"/>
                      <a:pt x="99" y="33"/>
                    </a:cubicBezTo>
                    <a:close/>
                    <a:moveTo>
                      <a:pt x="68" y="33"/>
                    </a:moveTo>
                    <a:cubicBezTo>
                      <a:pt x="73" y="31"/>
                      <a:pt x="85" y="45"/>
                      <a:pt x="90" y="51"/>
                    </a:cubicBezTo>
                    <a:cubicBezTo>
                      <a:pt x="83" y="49"/>
                      <a:pt x="62" y="33"/>
                      <a:pt x="68" y="33"/>
                    </a:cubicBezTo>
                    <a:close/>
                    <a:moveTo>
                      <a:pt x="80" y="56"/>
                    </a:moveTo>
                    <a:cubicBezTo>
                      <a:pt x="83" y="51"/>
                      <a:pt x="109" y="86"/>
                      <a:pt x="115" y="93"/>
                    </a:cubicBezTo>
                    <a:cubicBezTo>
                      <a:pt x="106" y="84"/>
                      <a:pt x="79" y="60"/>
                      <a:pt x="80" y="56"/>
                    </a:cubicBezTo>
                    <a:close/>
                    <a:moveTo>
                      <a:pt x="91" y="39"/>
                    </a:moveTo>
                    <a:cubicBezTo>
                      <a:pt x="94" y="37"/>
                      <a:pt x="109" y="68"/>
                      <a:pt x="118" y="81"/>
                    </a:cubicBezTo>
                    <a:cubicBezTo>
                      <a:pt x="105" y="69"/>
                      <a:pt x="86" y="42"/>
                      <a:pt x="91" y="39"/>
                    </a:cubicBez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6" name="Oval 426">
                <a:extLst>
                  <a:ext uri="{FF2B5EF4-FFF2-40B4-BE49-F238E27FC236}">
                    <a16:creationId xmlns:a16="http://schemas.microsoft.com/office/drawing/2014/main" id="{1DE1E91E-4B41-4257-969E-46BCE5DBF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5" y="1477"/>
                <a:ext cx="187" cy="35"/>
              </a:xfrm>
              <a:prstGeom prst="ellipse">
                <a:avLst/>
              </a:pr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797" name="Freeform 427">
                <a:extLst>
                  <a:ext uri="{FF2B5EF4-FFF2-40B4-BE49-F238E27FC236}">
                    <a16:creationId xmlns:a16="http://schemas.microsoft.com/office/drawing/2014/main" id="{6DBECA76-E853-4160-AA16-E9D87F436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477"/>
                <a:ext cx="187" cy="27"/>
              </a:xfrm>
              <a:custGeom>
                <a:avLst/>
                <a:gdLst>
                  <a:gd name="T0" fmla="*/ 92 w 75"/>
                  <a:gd name="T1" fmla="*/ 197 h 10"/>
                  <a:gd name="T2" fmla="*/ 591 w 75"/>
                  <a:gd name="T3" fmla="*/ 138 h 10"/>
                  <a:gd name="T4" fmla="*/ 1070 w 75"/>
                  <a:gd name="T5" fmla="*/ 197 h 10"/>
                  <a:gd name="T6" fmla="*/ 1162 w 75"/>
                  <a:gd name="T7" fmla="*/ 116 h 10"/>
                  <a:gd name="T8" fmla="*/ 591 w 75"/>
                  <a:gd name="T9" fmla="*/ 0 h 10"/>
                  <a:gd name="T10" fmla="*/ 0 w 75"/>
                  <a:gd name="T11" fmla="*/ 116 h 10"/>
                  <a:gd name="T12" fmla="*/ 92 w 75"/>
                  <a:gd name="T13" fmla="*/ 197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0">
                    <a:moveTo>
                      <a:pt x="6" y="10"/>
                    </a:moveTo>
                    <a:cubicBezTo>
                      <a:pt x="13" y="8"/>
                      <a:pt x="24" y="7"/>
                      <a:pt x="38" y="7"/>
                    </a:cubicBezTo>
                    <a:cubicBezTo>
                      <a:pt x="51" y="7"/>
                      <a:pt x="63" y="8"/>
                      <a:pt x="69" y="10"/>
                    </a:cubicBezTo>
                    <a:cubicBezTo>
                      <a:pt x="73" y="9"/>
                      <a:pt x="75" y="8"/>
                      <a:pt x="75" y="6"/>
                    </a:cubicBezTo>
                    <a:cubicBezTo>
                      <a:pt x="75" y="3"/>
                      <a:pt x="58" y="0"/>
                      <a:pt x="38" y="0"/>
                    </a:cubicBezTo>
                    <a:cubicBezTo>
                      <a:pt x="17" y="0"/>
                      <a:pt x="0" y="3"/>
                      <a:pt x="0" y="6"/>
                    </a:cubicBezTo>
                    <a:cubicBezTo>
                      <a:pt x="0" y="8"/>
                      <a:pt x="2" y="9"/>
                      <a:pt x="6" y="10"/>
                    </a:cubicBezTo>
                    <a:close/>
                  </a:path>
                </a:pathLst>
              </a:custGeom>
              <a:solidFill>
                <a:srgbClr val="6F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8" name="Freeform 428">
                <a:extLst>
                  <a:ext uri="{FF2B5EF4-FFF2-40B4-BE49-F238E27FC236}">
                    <a16:creationId xmlns:a16="http://schemas.microsoft.com/office/drawing/2014/main" id="{B9CACF30-0ECD-4930-A6C2-E30F25E6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1360"/>
                <a:ext cx="225" cy="504"/>
              </a:xfrm>
              <a:custGeom>
                <a:avLst/>
                <a:gdLst>
                  <a:gd name="T0" fmla="*/ 1375 w 90"/>
                  <a:gd name="T1" fmla="*/ 192 h 189"/>
                  <a:gd name="T2" fmla="*/ 1345 w 90"/>
                  <a:gd name="T3" fmla="*/ 205 h 189"/>
                  <a:gd name="T4" fmla="*/ 1208 w 90"/>
                  <a:gd name="T5" fmla="*/ 491 h 189"/>
                  <a:gd name="T6" fmla="*/ 63 w 90"/>
                  <a:gd name="T7" fmla="*/ 3584 h 189"/>
                  <a:gd name="T8" fmla="*/ 125 w 90"/>
                  <a:gd name="T9" fmla="*/ 2752 h 189"/>
                  <a:gd name="T10" fmla="*/ 658 w 90"/>
                  <a:gd name="T11" fmla="*/ 1229 h 189"/>
                  <a:gd name="T12" fmla="*/ 1283 w 90"/>
                  <a:gd name="T13" fmla="*/ 477 h 189"/>
                  <a:gd name="T14" fmla="*/ 1375 w 90"/>
                  <a:gd name="T15" fmla="*/ 192 h 1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189">
                    <a:moveTo>
                      <a:pt x="88" y="10"/>
                    </a:moveTo>
                    <a:cubicBezTo>
                      <a:pt x="90" y="0"/>
                      <a:pt x="90" y="2"/>
                      <a:pt x="86" y="11"/>
                    </a:cubicBezTo>
                    <a:cubicBezTo>
                      <a:pt x="84" y="16"/>
                      <a:pt x="81" y="21"/>
                      <a:pt x="77" y="26"/>
                    </a:cubicBezTo>
                    <a:cubicBezTo>
                      <a:pt x="64" y="38"/>
                      <a:pt x="0" y="68"/>
                      <a:pt x="4" y="189"/>
                    </a:cubicBezTo>
                    <a:cubicBezTo>
                      <a:pt x="5" y="175"/>
                      <a:pt x="5" y="159"/>
                      <a:pt x="8" y="145"/>
                    </a:cubicBezTo>
                    <a:cubicBezTo>
                      <a:pt x="14" y="110"/>
                      <a:pt x="28" y="82"/>
                      <a:pt x="42" y="65"/>
                    </a:cubicBezTo>
                    <a:cubicBezTo>
                      <a:pt x="62" y="42"/>
                      <a:pt x="76" y="35"/>
                      <a:pt x="82" y="25"/>
                    </a:cubicBezTo>
                    <a:cubicBezTo>
                      <a:pt x="84" y="21"/>
                      <a:pt x="87" y="15"/>
                      <a:pt x="88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" name="Freeform 429">
                <a:extLst>
                  <a:ext uri="{FF2B5EF4-FFF2-40B4-BE49-F238E27FC236}">
                    <a16:creationId xmlns:a16="http://schemas.microsoft.com/office/drawing/2014/main" id="{B626B327-7BF8-439A-B932-C30719783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600"/>
                <a:ext cx="32" cy="459"/>
              </a:xfrm>
              <a:custGeom>
                <a:avLst/>
                <a:gdLst>
                  <a:gd name="T0" fmla="*/ 91 w 13"/>
                  <a:gd name="T1" fmla="*/ 0 h 172"/>
                  <a:gd name="T2" fmla="*/ 103 w 13"/>
                  <a:gd name="T3" fmla="*/ 2036 h 172"/>
                  <a:gd name="T4" fmla="*/ 0 w 13"/>
                  <a:gd name="T5" fmla="*/ 3269 h 172"/>
                  <a:gd name="T6" fmla="*/ 194 w 13"/>
                  <a:gd name="T7" fmla="*/ 1980 h 172"/>
                  <a:gd name="T8" fmla="*/ 91 w 13"/>
                  <a:gd name="T9" fmla="*/ 0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72">
                    <a:moveTo>
                      <a:pt x="6" y="0"/>
                    </a:moveTo>
                    <a:cubicBezTo>
                      <a:pt x="6" y="23"/>
                      <a:pt x="6" y="76"/>
                      <a:pt x="7" y="107"/>
                    </a:cubicBezTo>
                    <a:cubicBezTo>
                      <a:pt x="8" y="137"/>
                      <a:pt x="4" y="159"/>
                      <a:pt x="0" y="172"/>
                    </a:cubicBezTo>
                    <a:cubicBezTo>
                      <a:pt x="6" y="157"/>
                      <a:pt x="13" y="130"/>
                      <a:pt x="13" y="104"/>
                    </a:cubicBezTo>
                    <a:cubicBezTo>
                      <a:pt x="13" y="78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" name="Freeform 430">
                <a:extLst>
                  <a:ext uri="{FF2B5EF4-FFF2-40B4-BE49-F238E27FC236}">
                    <a16:creationId xmlns:a16="http://schemas.microsoft.com/office/drawing/2014/main" id="{B1FD5F05-712B-46AD-8393-DA05FDD99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592"/>
                <a:ext cx="80" cy="35"/>
              </a:xfrm>
              <a:custGeom>
                <a:avLst/>
                <a:gdLst>
                  <a:gd name="T0" fmla="*/ 113 w 32"/>
                  <a:gd name="T1" fmla="*/ 116 h 13"/>
                  <a:gd name="T2" fmla="*/ 500 w 32"/>
                  <a:gd name="T3" fmla="*/ 159 h 13"/>
                  <a:gd name="T4" fmla="*/ 175 w 32"/>
                  <a:gd name="T5" fmla="*/ 35 h 13"/>
                  <a:gd name="T6" fmla="*/ 0 w 32"/>
                  <a:gd name="T7" fmla="*/ 253 h 13"/>
                  <a:gd name="T8" fmla="*/ 113 w 32"/>
                  <a:gd name="T9" fmla="*/ 11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3">
                    <a:moveTo>
                      <a:pt x="7" y="6"/>
                    </a:moveTo>
                    <a:cubicBezTo>
                      <a:pt x="11" y="4"/>
                      <a:pt x="25" y="7"/>
                      <a:pt x="32" y="8"/>
                    </a:cubicBezTo>
                    <a:cubicBezTo>
                      <a:pt x="32" y="8"/>
                      <a:pt x="19" y="4"/>
                      <a:pt x="11" y="2"/>
                    </a:cubicBezTo>
                    <a:cubicBezTo>
                      <a:pt x="4" y="0"/>
                      <a:pt x="2" y="8"/>
                      <a:pt x="0" y="13"/>
                    </a:cubicBezTo>
                    <a:cubicBezTo>
                      <a:pt x="2" y="10"/>
                      <a:pt x="6" y="7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1" name="Freeform 431">
                <a:extLst>
                  <a:ext uri="{FF2B5EF4-FFF2-40B4-BE49-F238E27FC236}">
                    <a16:creationId xmlns:a16="http://schemas.microsoft.com/office/drawing/2014/main" id="{4D6033D5-6364-4397-92F5-C1BEBD388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715"/>
                <a:ext cx="100" cy="37"/>
              </a:xfrm>
              <a:custGeom>
                <a:avLst/>
                <a:gdLst>
                  <a:gd name="T0" fmla="*/ 95 w 40"/>
                  <a:gd name="T1" fmla="*/ 90 h 14"/>
                  <a:gd name="T2" fmla="*/ 625 w 40"/>
                  <a:gd name="T3" fmla="*/ 0 h 14"/>
                  <a:gd name="T4" fmla="*/ 145 w 40"/>
                  <a:gd name="T5" fmla="*/ 0 h 14"/>
                  <a:gd name="T6" fmla="*/ 0 w 40"/>
                  <a:gd name="T7" fmla="*/ 259 h 14"/>
                  <a:gd name="T8" fmla="*/ 95 w 40"/>
                  <a:gd name="T9" fmla="*/ 9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6" y="5"/>
                    </a:moveTo>
                    <a:cubicBezTo>
                      <a:pt x="9" y="2"/>
                      <a:pt x="33" y="1"/>
                      <a:pt x="40" y="0"/>
                    </a:cubicBezTo>
                    <a:cubicBezTo>
                      <a:pt x="40" y="0"/>
                      <a:pt x="16" y="0"/>
                      <a:pt x="9" y="0"/>
                    </a:cubicBezTo>
                    <a:cubicBezTo>
                      <a:pt x="1" y="0"/>
                      <a:pt x="1" y="8"/>
                      <a:pt x="0" y="14"/>
                    </a:cubicBezTo>
                    <a:cubicBezTo>
                      <a:pt x="1" y="10"/>
                      <a:pt x="4" y="6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2" name="Freeform 432">
                <a:extLst>
                  <a:ext uri="{FF2B5EF4-FFF2-40B4-BE49-F238E27FC236}">
                    <a16:creationId xmlns:a16="http://schemas.microsoft.com/office/drawing/2014/main" id="{F2BE0181-5237-4265-8676-6F85FCD03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613"/>
                <a:ext cx="147" cy="216"/>
              </a:xfrm>
              <a:custGeom>
                <a:avLst/>
                <a:gdLst>
                  <a:gd name="T0" fmla="*/ 715 w 59"/>
                  <a:gd name="T1" fmla="*/ 0 h 81"/>
                  <a:gd name="T2" fmla="*/ 620 w 59"/>
                  <a:gd name="T3" fmla="*/ 853 h 81"/>
                  <a:gd name="T4" fmla="*/ 0 w 59"/>
                  <a:gd name="T5" fmla="*/ 1309 h 81"/>
                  <a:gd name="T6" fmla="*/ 882 w 59"/>
                  <a:gd name="T7" fmla="*/ 1288 h 81"/>
                  <a:gd name="T8" fmla="*/ 882 w 59"/>
                  <a:gd name="T9" fmla="*/ 533 h 81"/>
                  <a:gd name="T10" fmla="*/ 837 w 59"/>
                  <a:gd name="T11" fmla="*/ 56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81">
                    <a:moveTo>
                      <a:pt x="46" y="0"/>
                    </a:moveTo>
                    <a:cubicBezTo>
                      <a:pt x="49" y="12"/>
                      <a:pt x="47" y="34"/>
                      <a:pt x="40" y="45"/>
                    </a:cubicBezTo>
                    <a:cubicBezTo>
                      <a:pt x="31" y="59"/>
                      <a:pt x="13" y="62"/>
                      <a:pt x="0" y="69"/>
                    </a:cubicBezTo>
                    <a:cubicBezTo>
                      <a:pt x="11" y="73"/>
                      <a:pt x="54" y="81"/>
                      <a:pt x="57" y="68"/>
                    </a:cubicBezTo>
                    <a:cubicBezTo>
                      <a:pt x="59" y="60"/>
                      <a:pt x="57" y="36"/>
                      <a:pt x="57" y="28"/>
                    </a:cubicBezTo>
                    <a:cubicBezTo>
                      <a:pt x="57" y="21"/>
                      <a:pt x="57" y="7"/>
                      <a:pt x="54" y="3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3" name="Freeform 433">
                <a:extLst>
                  <a:ext uri="{FF2B5EF4-FFF2-40B4-BE49-F238E27FC236}">
                    <a16:creationId xmlns:a16="http://schemas.microsoft.com/office/drawing/2014/main" id="{10D24EFC-AAF5-4F39-9232-62B5E4AF3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1459"/>
                <a:ext cx="445" cy="192"/>
              </a:xfrm>
              <a:custGeom>
                <a:avLst/>
                <a:gdLst>
                  <a:gd name="T0" fmla="*/ 520 w 178"/>
                  <a:gd name="T1" fmla="*/ 1101 h 72"/>
                  <a:gd name="T2" fmla="*/ 833 w 178"/>
                  <a:gd name="T3" fmla="*/ 1216 h 72"/>
                  <a:gd name="T4" fmla="*/ 1270 w 178"/>
                  <a:gd name="T5" fmla="*/ 1251 h 72"/>
                  <a:gd name="T6" fmla="*/ 2158 w 178"/>
                  <a:gd name="T7" fmla="*/ 1229 h 72"/>
                  <a:gd name="T8" fmla="*/ 2613 w 178"/>
                  <a:gd name="T9" fmla="*/ 1229 h 72"/>
                  <a:gd name="T10" fmla="*/ 2688 w 178"/>
                  <a:gd name="T11" fmla="*/ 909 h 72"/>
                  <a:gd name="T12" fmla="*/ 2220 w 178"/>
                  <a:gd name="T13" fmla="*/ 0 h 72"/>
                  <a:gd name="T14" fmla="*/ 2250 w 178"/>
                  <a:gd name="T15" fmla="*/ 875 h 72"/>
                  <a:gd name="T16" fmla="*/ 1408 w 178"/>
                  <a:gd name="T17" fmla="*/ 853 h 72"/>
                  <a:gd name="T18" fmla="*/ 550 w 178"/>
                  <a:gd name="T19" fmla="*/ 819 h 72"/>
                  <a:gd name="T20" fmla="*/ 0 w 178"/>
                  <a:gd name="T21" fmla="*/ 1365 h 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8" h="72">
                    <a:moveTo>
                      <a:pt x="33" y="58"/>
                    </a:moveTo>
                    <a:cubicBezTo>
                      <a:pt x="44" y="58"/>
                      <a:pt x="43" y="60"/>
                      <a:pt x="53" y="64"/>
                    </a:cubicBezTo>
                    <a:cubicBezTo>
                      <a:pt x="61" y="69"/>
                      <a:pt x="72" y="66"/>
                      <a:pt x="81" y="66"/>
                    </a:cubicBezTo>
                    <a:cubicBezTo>
                      <a:pt x="100" y="65"/>
                      <a:pt x="119" y="65"/>
                      <a:pt x="138" y="65"/>
                    </a:cubicBezTo>
                    <a:cubicBezTo>
                      <a:pt x="148" y="65"/>
                      <a:pt x="157" y="66"/>
                      <a:pt x="167" y="65"/>
                    </a:cubicBezTo>
                    <a:cubicBezTo>
                      <a:pt x="178" y="64"/>
                      <a:pt x="176" y="58"/>
                      <a:pt x="172" y="48"/>
                    </a:cubicBezTo>
                    <a:cubicBezTo>
                      <a:pt x="166" y="34"/>
                      <a:pt x="155" y="10"/>
                      <a:pt x="142" y="0"/>
                    </a:cubicBezTo>
                    <a:cubicBezTo>
                      <a:pt x="144" y="16"/>
                      <a:pt x="167" y="33"/>
                      <a:pt x="144" y="46"/>
                    </a:cubicBezTo>
                    <a:cubicBezTo>
                      <a:pt x="128" y="56"/>
                      <a:pt x="107" y="49"/>
                      <a:pt x="90" y="45"/>
                    </a:cubicBezTo>
                    <a:cubicBezTo>
                      <a:pt x="72" y="41"/>
                      <a:pt x="52" y="36"/>
                      <a:pt x="35" y="43"/>
                    </a:cubicBezTo>
                    <a:cubicBezTo>
                      <a:pt x="23" y="47"/>
                      <a:pt x="1" y="57"/>
                      <a:pt x="0" y="72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4" name="Freeform 434">
                <a:extLst>
                  <a:ext uri="{FF2B5EF4-FFF2-40B4-BE49-F238E27FC236}">
                    <a16:creationId xmlns:a16="http://schemas.microsoft.com/office/drawing/2014/main" id="{45D30B54-1864-45BB-9190-62AB37506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237"/>
                <a:ext cx="87" cy="96"/>
              </a:xfrm>
              <a:custGeom>
                <a:avLst/>
                <a:gdLst>
                  <a:gd name="T0" fmla="*/ 403 w 35"/>
                  <a:gd name="T1" fmla="*/ 35 h 36"/>
                  <a:gd name="T2" fmla="*/ 445 w 35"/>
                  <a:gd name="T3" fmla="*/ 547 h 36"/>
                  <a:gd name="T4" fmla="*/ 291 w 35"/>
                  <a:gd name="T5" fmla="*/ 627 h 36"/>
                  <a:gd name="T6" fmla="*/ 0 w 35"/>
                  <a:gd name="T7" fmla="*/ 605 h 36"/>
                  <a:gd name="T8" fmla="*/ 321 w 35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26" y="2"/>
                    </a:moveTo>
                    <a:cubicBezTo>
                      <a:pt x="35" y="7"/>
                      <a:pt x="33" y="21"/>
                      <a:pt x="29" y="29"/>
                    </a:cubicBezTo>
                    <a:cubicBezTo>
                      <a:pt x="26" y="36"/>
                      <a:pt x="27" y="34"/>
                      <a:pt x="19" y="33"/>
                    </a:cubicBezTo>
                    <a:cubicBezTo>
                      <a:pt x="12" y="31"/>
                      <a:pt x="7" y="32"/>
                      <a:pt x="0" y="32"/>
                    </a:cubicBezTo>
                    <a:cubicBezTo>
                      <a:pt x="11" y="24"/>
                      <a:pt x="29" y="18"/>
                      <a:pt x="21" y="0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5" name="Freeform 435">
                <a:extLst>
                  <a:ext uri="{FF2B5EF4-FFF2-40B4-BE49-F238E27FC236}">
                    <a16:creationId xmlns:a16="http://schemas.microsoft.com/office/drawing/2014/main" id="{3C00877E-AF20-4BE6-A7C4-9C9A5773D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1211"/>
                <a:ext cx="50" cy="101"/>
              </a:xfrm>
              <a:custGeom>
                <a:avLst/>
                <a:gdLst>
                  <a:gd name="T0" fmla="*/ 0 w 20"/>
                  <a:gd name="T1" fmla="*/ 56 h 38"/>
                  <a:gd name="T2" fmla="*/ 0 w 20"/>
                  <a:gd name="T3" fmla="*/ 712 h 38"/>
                  <a:gd name="T4" fmla="*/ 20 w 20"/>
                  <a:gd name="T5" fmla="*/ 2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8">
                    <a:moveTo>
                      <a:pt x="0" y="3"/>
                    </a:moveTo>
                    <a:cubicBezTo>
                      <a:pt x="20" y="0"/>
                      <a:pt x="18" y="36"/>
                      <a:pt x="0" y="38"/>
                    </a:cubicBezTo>
                    <a:cubicBezTo>
                      <a:pt x="10" y="23"/>
                      <a:pt x="4" y="17"/>
                      <a:pt x="1" y="1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6" name="Freeform 436">
                <a:extLst>
                  <a:ext uri="{FF2B5EF4-FFF2-40B4-BE49-F238E27FC236}">
                    <a16:creationId xmlns:a16="http://schemas.microsoft.com/office/drawing/2014/main" id="{40834B85-182C-4B8F-83DA-B88193187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248"/>
                <a:ext cx="65" cy="88"/>
              </a:xfrm>
              <a:custGeom>
                <a:avLst/>
                <a:gdLst>
                  <a:gd name="T0" fmla="*/ 63 w 26"/>
                  <a:gd name="T1" fmla="*/ 77 h 33"/>
                  <a:gd name="T2" fmla="*/ 408 w 26"/>
                  <a:gd name="T3" fmla="*/ 589 h 33"/>
                  <a:gd name="T4" fmla="*/ 158 w 26"/>
                  <a:gd name="T5" fmla="*/ 568 h 33"/>
                  <a:gd name="T6" fmla="*/ 0 w 26"/>
                  <a:gd name="T7" fmla="*/ 7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3">
                    <a:moveTo>
                      <a:pt x="4" y="4"/>
                    </a:moveTo>
                    <a:cubicBezTo>
                      <a:pt x="17" y="0"/>
                      <a:pt x="14" y="26"/>
                      <a:pt x="26" y="31"/>
                    </a:cubicBezTo>
                    <a:cubicBezTo>
                      <a:pt x="22" y="33"/>
                      <a:pt x="15" y="30"/>
                      <a:pt x="10" y="30"/>
                    </a:cubicBezTo>
                    <a:cubicBezTo>
                      <a:pt x="9" y="17"/>
                      <a:pt x="11" y="12"/>
                      <a:pt x="0" y="4"/>
                    </a:cubicBezTo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7" name="Freeform 437">
                <a:extLst>
                  <a:ext uri="{FF2B5EF4-FFF2-40B4-BE49-F238E27FC236}">
                    <a16:creationId xmlns:a16="http://schemas.microsoft.com/office/drawing/2014/main" id="{D2C96DCB-4E10-4368-81C4-CB788455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2413"/>
                <a:ext cx="360" cy="371"/>
              </a:xfrm>
              <a:custGeom>
                <a:avLst/>
                <a:gdLst>
                  <a:gd name="T0" fmla="*/ 1720 w 144"/>
                  <a:gd name="T1" fmla="*/ 115 h 139"/>
                  <a:gd name="T2" fmla="*/ 238 w 144"/>
                  <a:gd name="T3" fmla="*/ 854 h 139"/>
                  <a:gd name="T4" fmla="*/ 175 w 144"/>
                  <a:gd name="T5" fmla="*/ 2130 h 139"/>
                  <a:gd name="T6" fmla="*/ 925 w 144"/>
                  <a:gd name="T7" fmla="*/ 1938 h 139"/>
                  <a:gd name="T8" fmla="*/ 1613 w 144"/>
                  <a:gd name="T9" fmla="*/ 1311 h 139"/>
                  <a:gd name="T10" fmla="*/ 2125 w 144"/>
                  <a:gd name="T11" fmla="*/ 742 h 139"/>
                  <a:gd name="T12" fmla="*/ 1720 w 144"/>
                  <a:gd name="T13" fmla="*/ 115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" h="139">
                    <a:moveTo>
                      <a:pt x="110" y="6"/>
                    </a:moveTo>
                    <a:cubicBezTo>
                      <a:pt x="74" y="14"/>
                      <a:pt x="29" y="5"/>
                      <a:pt x="15" y="45"/>
                    </a:cubicBezTo>
                    <a:cubicBezTo>
                      <a:pt x="8" y="65"/>
                      <a:pt x="0" y="92"/>
                      <a:pt x="11" y="112"/>
                    </a:cubicBezTo>
                    <a:cubicBezTo>
                      <a:pt x="27" y="139"/>
                      <a:pt x="46" y="119"/>
                      <a:pt x="59" y="102"/>
                    </a:cubicBezTo>
                    <a:cubicBezTo>
                      <a:pt x="71" y="86"/>
                      <a:pt x="84" y="73"/>
                      <a:pt x="103" y="69"/>
                    </a:cubicBezTo>
                    <a:cubicBezTo>
                      <a:pt x="122" y="64"/>
                      <a:pt x="131" y="59"/>
                      <a:pt x="136" y="39"/>
                    </a:cubicBezTo>
                    <a:cubicBezTo>
                      <a:pt x="139" y="26"/>
                      <a:pt x="144" y="0"/>
                      <a:pt x="110" y="6"/>
                    </a:cubicBezTo>
                  </a:path>
                </a:pathLst>
              </a:custGeom>
              <a:solidFill>
                <a:srgbClr val="B91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8" name="Freeform 438">
                <a:extLst>
                  <a:ext uri="{FF2B5EF4-FFF2-40B4-BE49-F238E27FC236}">
                    <a16:creationId xmlns:a16="http://schemas.microsoft.com/office/drawing/2014/main" id="{134A5119-198C-4854-9FD5-BAA6865F2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024"/>
                <a:ext cx="533" cy="456"/>
              </a:xfrm>
              <a:custGeom>
                <a:avLst/>
                <a:gdLst>
                  <a:gd name="T0" fmla="*/ 3338 w 213"/>
                  <a:gd name="T1" fmla="*/ 3165 h 171"/>
                  <a:gd name="T2" fmla="*/ 2535 w 213"/>
                  <a:gd name="T3" fmla="*/ 1877 h 171"/>
                  <a:gd name="T4" fmla="*/ 2430 w 213"/>
                  <a:gd name="T5" fmla="*/ 1784 h 171"/>
                  <a:gd name="T6" fmla="*/ 2380 w 213"/>
                  <a:gd name="T7" fmla="*/ 1728 h 171"/>
                  <a:gd name="T8" fmla="*/ 2522 w 213"/>
                  <a:gd name="T9" fmla="*/ 1651 h 171"/>
                  <a:gd name="T10" fmla="*/ 2617 w 213"/>
                  <a:gd name="T11" fmla="*/ 1613 h 171"/>
                  <a:gd name="T12" fmla="*/ 2880 w 213"/>
                  <a:gd name="T13" fmla="*/ 819 h 171"/>
                  <a:gd name="T14" fmla="*/ 2347 w 213"/>
                  <a:gd name="T15" fmla="*/ 35 h 171"/>
                  <a:gd name="T16" fmla="*/ 2034 w 213"/>
                  <a:gd name="T17" fmla="*/ 136 h 171"/>
                  <a:gd name="T18" fmla="*/ 113 w 213"/>
                  <a:gd name="T19" fmla="*/ 227 h 171"/>
                  <a:gd name="T20" fmla="*/ 0 w 213"/>
                  <a:gd name="T21" fmla="*/ 419 h 171"/>
                  <a:gd name="T22" fmla="*/ 0 w 213"/>
                  <a:gd name="T23" fmla="*/ 419 h 171"/>
                  <a:gd name="T24" fmla="*/ 2067 w 213"/>
                  <a:gd name="T25" fmla="*/ 248 h 171"/>
                  <a:gd name="T26" fmla="*/ 2117 w 213"/>
                  <a:gd name="T27" fmla="*/ 227 h 171"/>
                  <a:gd name="T28" fmla="*/ 2335 w 213"/>
                  <a:gd name="T29" fmla="*/ 149 h 171"/>
                  <a:gd name="T30" fmla="*/ 2788 w 213"/>
                  <a:gd name="T31" fmla="*/ 819 h 171"/>
                  <a:gd name="T32" fmla="*/ 2567 w 213"/>
                  <a:gd name="T33" fmla="*/ 1501 h 171"/>
                  <a:gd name="T34" fmla="*/ 2505 w 213"/>
                  <a:gd name="T35" fmla="*/ 1536 h 171"/>
                  <a:gd name="T36" fmla="*/ 2285 w 213"/>
                  <a:gd name="T37" fmla="*/ 1707 h 171"/>
                  <a:gd name="T38" fmla="*/ 2367 w 213"/>
                  <a:gd name="T39" fmla="*/ 1877 h 171"/>
                  <a:gd name="T40" fmla="*/ 2472 w 213"/>
                  <a:gd name="T41" fmla="*/ 1971 h 171"/>
                  <a:gd name="T42" fmla="*/ 3243 w 213"/>
                  <a:gd name="T43" fmla="*/ 3208 h 171"/>
                  <a:gd name="T44" fmla="*/ 3306 w 213"/>
                  <a:gd name="T45" fmla="*/ 3243 h 171"/>
                  <a:gd name="T46" fmla="*/ 3338 w 213"/>
                  <a:gd name="T47" fmla="*/ 3165 h 1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3" h="171">
                    <a:moveTo>
                      <a:pt x="213" y="167"/>
                    </a:moveTo>
                    <a:cubicBezTo>
                      <a:pt x="192" y="122"/>
                      <a:pt x="174" y="107"/>
                      <a:pt x="162" y="99"/>
                    </a:cubicBezTo>
                    <a:cubicBezTo>
                      <a:pt x="155" y="94"/>
                      <a:pt x="155" y="94"/>
                      <a:pt x="155" y="94"/>
                    </a:cubicBezTo>
                    <a:cubicBezTo>
                      <a:pt x="153" y="92"/>
                      <a:pt x="152" y="91"/>
                      <a:pt x="152" y="91"/>
                    </a:cubicBezTo>
                    <a:cubicBezTo>
                      <a:pt x="152" y="89"/>
                      <a:pt x="159" y="87"/>
                      <a:pt x="161" y="87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74" y="81"/>
                      <a:pt x="187" y="78"/>
                      <a:pt x="184" y="43"/>
                    </a:cubicBezTo>
                    <a:cubicBezTo>
                      <a:pt x="181" y="10"/>
                      <a:pt x="157" y="3"/>
                      <a:pt x="150" y="2"/>
                    </a:cubicBezTo>
                    <a:cubicBezTo>
                      <a:pt x="142" y="0"/>
                      <a:pt x="134" y="3"/>
                      <a:pt x="130" y="7"/>
                    </a:cubicBezTo>
                    <a:cubicBezTo>
                      <a:pt x="112" y="6"/>
                      <a:pt x="41" y="2"/>
                      <a:pt x="7" y="12"/>
                    </a:cubicBezTo>
                    <a:cubicBezTo>
                      <a:pt x="4" y="15"/>
                      <a:pt x="2" y="18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5" y="9"/>
                      <a:pt x="107" y="12"/>
                      <a:pt x="132" y="13"/>
                    </a:cubicBezTo>
                    <a:cubicBezTo>
                      <a:pt x="133" y="14"/>
                      <a:pt x="134" y="13"/>
                      <a:pt x="135" y="12"/>
                    </a:cubicBezTo>
                    <a:cubicBezTo>
                      <a:pt x="136" y="9"/>
                      <a:pt x="142" y="7"/>
                      <a:pt x="149" y="8"/>
                    </a:cubicBezTo>
                    <a:cubicBezTo>
                      <a:pt x="155" y="9"/>
                      <a:pt x="176" y="15"/>
                      <a:pt x="178" y="43"/>
                    </a:cubicBezTo>
                    <a:cubicBezTo>
                      <a:pt x="181" y="75"/>
                      <a:pt x="167" y="78"/>
                      <a:pt x="164" y="79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3"/>
                      <a:pt x="147" y="85"/>
                      <a:pt x="146" y="90"/>
                    </a:cubicBezTo>
                    <a:cubicBezTo>
                      <a:pt x="146" y="94"/>
                      <a:pt x="150" y="98"/>
                      <a:pt x="151" y="99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70" y="111"/>
                      <a:pt x="188" y="126"/>
                      <a:pt x="207" y="169"/>
                    </a:cubicBezTo>
                    <a:cubicBezTo>
                      <a:pt x="208" y="171"/>
                      <a:pt x="210" y="171"/>
                      <a:pt x="211" y="171"/>
                    </a:cubicBezTo>
                    <a:cubicBezTo>
                      <a:pt x="213" y="170"/>
                      <a:pt x="213" y="168"/>
                      <a:pt x="213" y="167"/>
                    </a:cubicBezTo>
                    <a:close/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9" name="Freeform 439">
                <a:extLst>
                  <a:ext uri="{FF2B5EF4-FFF2-40B4-BE49-F238E27FC236}">
                    <a16:creationId xmlns:a16="http://schemas.microsoft.com/office/drawing/2014/main" id="{9165093E-68C8-4ACB-9758-6927C2FF6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619"/>
                <a:ext cx="137" cy="125"/>
              </a:xfrm>
              <a:custGeom>
                <a:avLst/>
                <a:gdLst>
                  <a:gd name="T0" fmla="*/ 849 w 55"/>
                  <a:gd name="T1" fmla="*/ 0 h 47"/>
                  <a:gd name="T2" fmla="*/ 820 w 55"/>
                  <a:gd name="T3" fmla="*/ 170 h 47"/>
                  <a:gd name="T4" fmla="*/ 590 w 55"/>
                  <a:gd name="T5" fmla="*/ 468 h 47"/>
                  <a:gd name="T6" fmla="*/ 311 w 55"/>
                  <a:gd name="T7" fmla="*/ 226 h 47"/>
                  <a:gd name="T8" fmla="*/ 0 w 55"/>
                  <a:gd name="T9" fmla="*/ 170 h 47"/>
                  <a:gd name="T10" fmla="*/ 0 w 55"/>
                  <a:gd name="T11" fmla="*/ 170 h 47"/>
                  <a:gd name="T12" fmla="*/ 849 w 55"/>
                  <a:gd name="T13" fmla="*/ 21 h 47"/>
                  <a:gd name="T14" fmla="*/ 849 w 55"/>
                  <a:gd name="T15" fmla="*/ 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7">
                    <a:moveTo>
                      <a:pt x="55" y="0"/>
                    </a:moveTo>
                    <a:cubicBezTo>
                      <a:pt x="54" y="3"/>
                      <a:pt x="54" y="6"/>
                      <a:pt x="53" y="9"/>
                    </a:cubicBezTo>
                    <a:cubicBezTo>
                      <a:pt x="50" y="18"/>
                      <a:pt x="45" y="24"/>
                      <a:pt x="38" y="25"/>
                    </a:cubicBezTo>
                    <a:cubicBezTo>
                      <a:pt x="30" y="26"/>
                      <a:pt x="26" y="19"/>
                      <a:pt x="20" y="12"/>
                    </a:cubicBezTo>
                    <a:cubicBezTo>
                      <a:pt x="14" y="14"/>
                      <a:pt x="6" y="11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8" y="24"/>
                      <a:pt x="48" y="47"/>
                      <a:pt x="55" y="1"/>
                    </a:cubicBezTo>
                    <a:cubicBezTo>
                      <a:pt x="55" y="1"/>
                      <a:pt x="55" y="1"/>
                      <a:pt x="55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0" name="Freeform 440">
                <a:extLst>
                  <a:ext uri="{FF2B5EF4-FFF2-40B4-BE49-F238E27FC236}">
                    <a16:creationId xmlns:a16="http://schemas.microsoft.com/office/drawing/2014/main" id="{68D0A4E8-4E13-4584-93E8-4B46EF0EE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701"/>
                <a:ext cx="85" cy="286"/>
              </a:xfrm>
              <a:custGeom>
                <a:avLst/>
                <a:gdLst>
                  <a:gd name="T0" fmla="*/ 125 w 34"/>
                  <a:gd name="T1" fmla="*/ 973 h 107"/>
                  <a:gd name="T2" fmla="*/ 63 w 34"/>
                  <a:gd name="T3" fmla="*/ 1371 h 107"/>
                  <a:gd name="T4" fmla="*/ 125 w 34"/>
                  <a:gd name="T5" fmla="*/ 1721 h 107"/>
                  <a:gd name="T6" fmla="*/ 250 w 34"/>
                  <a:gd name="T7" fmla="*/ 1908 h 107"/>
                  <a:gd name="T8" fmla="*/ 520 w 34"/>
                  <a:gd name="T9" fmla="*/ 1794 h 107"/>
                  <a:gd name="T10" fmla="*/ 345 w 34"/>
                  <a:gd name="T11" fmla="*/ 650 h 107"/>
                  <a:gd name="T12" fmla="*/ 50 w 34"/>
                  <a:gd name="T13" fmla="*/ 192 h 107"/>
                  <a:gd name="T14" fmla="*/ 0 w 34"/>
                  <a:gd name="T15" fmla="*/ 0 h 107"/>
                  <a:gd name="T16" fmla="*/ 145 w 34"/>
                  <a:gd name="T17" fmla="*/ 593 h 107"/>
                  <a:gd name="T18" fmla="*/ 125 w 34"/>
                  <a:gd name="T19" fmla="*/ 973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107">
                    <a:moveTo>
                      <a:pt x="8" y="51"/>
                    </a:moveTo>
                    <a:cubicBezTo>
                      <a:pt x="5" y="60"/>
                      <a:pt x="3" y="63"/>
                      <a:pt x="4" y="72"/>
                    </a:cubicBezTo>
                    <a:cubicBezTo>
                      <a:pt x="5" y="82"/>
                      <a:pt x="3" y="82"/>
                      <a:pt x="8" y="90"/>
                    </a:cubicBezTo>
                    <a:cubicBezTo>
                      <a:pt x="10" y="93"/>
                      <a:pt x="13" y="97"/>
                      <a:pt x="16" y="100"/>
                    </a:cubicBezTo>
                    <a:cubicBezTo>
                      <a:pt x="23" y="97"/>
                      <a:pt x="34" y="107"/>
                      <a:pt x="33" y="94"/>
                    </a:cubicBezTo>
                    <a:cubicBezTo>
                      <a:pt x="33" y="75"/>
                      <a:pt x="26" y="47"/>
                      <a:pt x="22" y="34"/>
                    </a:cubicBezTo>
                    <a:cubicBezTo>
                      <a:pt x="19" y="26"/>
                      <a:pt x="7" y="19"/>
                      <a:pt x="3" y="10"/>
                    </a:cubicBezTo>
                    <a:cubicBezTo>
                      <a:pt x="2" y="7"/>
                      <a:pt x="1" y="3"/>
                      <a:pt x="0" y="0"/>
                    </a:cubicBezTo>
                    <a:cubicBezTo>
                      <a:pt x="2" y="14"/>
                      <a:pt x="4" y="21"/>
                      <a:pt x="9" y="31"/>
                    </a:cubicBezTo>
                    <a:cubicBezTo>
                      <a:pt x="15" y="43"/>
                      <a:pt x="11" y="42"/>
                      <a:pt x="8" y="51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1" name="Freeform 441">
                <a:extLst>
                  <a:ext uri="{FF2B5EF4-FFF2-40B4-BE49-F238E27FC236}">
                    <a16:creationId xmlns:a16="http://schemas.microsoft.com/office/drawing/2014/main" id="{1B33C25A-BCCD-4916-8D1E-C4121375B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984"/>
                <a:ext cx="208" cy="232"/>
              </a:xfrm>
              <a:custGeom>
                <a:avLst/>
                <a:gdLst>
                  <a:gd name="T0" fmla="*/ 835 w 83"/>
                  <a:gd name="T1" fmla="*/ 1421 h 87"/>
                  <a:gd name="T2" fmla="*/ 1100 w 83"/>
                  <a:gd name="T3" fmla="*/ 1229 h 87"/>
                  <a:gd name="T4" fmla="*/ 1288 w 83"/>
                  <a:gd name="T5" fmla="*/ 1443 h 87"/>
                  <a:gd name="T6" fmla="*/ 1306 w 83"/>
                  <a:gd name="T7" fmla="*/ 1443 h 87"/>
                  <a:gd name="T8" fmla="*/ 363 w 83"/>
                  <a:gd name="T9" fmla="*/ 307 h 87"/>
                  <a:gd name="T10" fmla="*/ 867 w 83"/>
                  <a:gd name="T11" fmla="*/ 1059 h 87"/>
                  <a:gd name="T12" fmla="*/ 251 w 83"/>
                  <a:gd name="T13" fmla="*/ 776 h 87"/>
                  <a:gd name="T14" fmla="*/ 188 w 83"/>
                  <a:gd name="T15" fmla="*/ 1101 h 87"/>
                  <a:gd name="T16" fmla="*/ 847 w 83"/>
                  <a:gd name="T17" fmla="*/ 1651 h 87"/>
                  <a:gd name="T18" fmla="*/ 835 w 83"/>
                  <a:gd name="T19" fmla="*/ 1421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3" h="87">
                    <a:moveTo>
                      <a:pt x="53" y="75"/>
                    </a:moveTo>
                    <a:cubicBezTo>
                      <a:pt x="54" y="66"/>
                      <a:pt x="64" y="64"/>
                      <a:pt x="70" y="65"/>
                    </a:cubicBezTo>
                    <a:cubicBezTo>
                      <a:pt x="77" y="67"/>
                      <a:pt x="80" y="71"/>
                      <a:pt x="82" y="76"/>
                    </a:cubicBezTo>
                    <a:cubicBezTo>
                      <a:pt x="83" y="76"/>
                      <a:pt x="83" y="76"/>
                      <a:pt x="83" y="76"/>
                    </a:cubicBezTo>
                    <a:cubicBezTo>
                      <a:pt x="73" y="34"/>
                      <a:pt x="0" y="0"/>
                      <a:pt x="23" y="16"/>
                    </a:cubicBezTo>
                    <a:cubicBezTo>
                      <a:pt x="45" y="32"/>
                      <a:pt x="61" y="58"/>
                      <a:pt x="55" y="56"/>
                    </a:cubicBezTo>
                    <a:cubicBezTo>
                      <a:pt x="48" y="53"/>
                      <a:pt x="28" y="44"/>
                      <a:pt x="16" y="41"/>
                    </a:cubicBezTo>
                    <a:cubicBezTo>
                      <a:pt x="4" y="38"/>
                      <a:pt x="1" y="54"/>
                      <a:pt x="12" y="58"/>
                    </a:cubicBezTo>
                    <a:cubicBezTo>
                      <a:pt x="20" y="62"/>
                      <a:pt x="40" y="74"/>
                      <a:pt x="54" y="87"/>
                    </a:cubicBezTo>
                    <a:cubicBezTo>
                      <a:pt x="53" y="83"/>
                      <a:pt x="52" y="79"/>
                      <a:pt x="53" y="75"/>
                    </a:cubicBezTo>
                    <a:close/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2" name="Freeform 442">
                <a:extLst>
                  <a:ext uri="{FF2B5EF4-FFF2-40B4-BE49-F238E27FC236}">
                    <a16:creationId xmlns:a16="http://schemas.microsoft.com/office/drawing/2014/main" id="{3E102910-EEA9-41C5-9093-ADD0791EC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099"/>
                <a:ext cx="385" cy="370"/>
              </a:xfrm>
              <a:custGeom>
                <a:avLst/>
                <a:gdLst>
                  <a:gd name="T0" fmla="*/ 2083 w 154"/>
                  <a:gd name="T1" fmla="*/ 0 h 139"/>
                  <a:gd name="T2" fmla="*/ 188 w 154"/>
                  <a:gd name="T3" fmla="*/ 532 h 139"/>
                  <a:gd name="T4" fmla="*/ 158 w 154"/>
                  <a:gd name="T5" fmla="*/ 1339 h 139"/>
                  <a:gd name="T6" fmla="*/ 783 w 154"/>
                  <a:gd name="T7" fmla="*/ 2148 h 139"/>
                  <a:gd name="T8" fmla="*/ 1500 w 154"/>
                  <a:gd name="T9" fmla="*/ 2622 h 139"/>
                  <a:gd name="T10" fmla="*/ 1688 w 154"/>
                  <a:gd name="T11" fmla="*/ 1586 h 139"/>
                  <a:gd name="T12" fmla="*/ 2238 w 154"/>
                  <a:gd name="T13" fmla="*/ 908 h 139"/>
                  <a:gd name="T14" fmla="*/ 2113 w 154"/>
                  <a:gd name="T15" fmla="*/ 21 h 1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4" h="139">
                    <a:moveTo>
                      <a:pt x="133" y="0"/>
                    </a:moveTo>
                    <a:cubicBezTo>
                      <a:pt x="97" y="12"/>
                      <a:pt x="42" y="0"/>
                      <a:pt x="12" y="28"/>
                    </a:cubicBezTo>
                    <a:cubicBezTo>
                      <a:pt x="0" y="39"/>
                      <a:pt x="1" y="58"/>
                      <a:pt x="10" y="71"/>
                    </a:cubicBezTo>
                    <a:cubicBezTo>
                      <a:pt x="20" y="85"/>
                      <a:pt x="37" y="104"/>
                      <a:pt x="50" y="114"/>
                    </a:cubicBezTo>
                    <a:cubicBezTo>
                      <a:pt x="61" y="122"/>
                      <a:pt x="82" y="138"/>
                      <a:pt x="96" y="139"/>
                    </a:cubicBezTo>
                    <a:cubicBezTo>
                      <a:pt x="124" y="139"/>
                      <a:pt x="107" y="100"/>
                      <a:pt x="108" y="84"/>
                    </a:cubicBezTo>
                    <a:cubicBezTo>
                      <a:pt x="111" y="61"/>
                      <a:pt x="130" y="63"/>
                      <a:pt x="143" y="48"/>
                    </a:cubicBezTo>
                    <a:cubicBezTo>
                      <a:pt x="154" y="35"/>
                      <a:pt x="154" y="7"/>
                      <a:pt x="135" y="1"/>
                    </a:cubicBezTo>
                  </a:path>
                </a:pathLst>
              </a:custGeom>
              <a:solidFill>
                <a:srgbClr val="B91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443">
                <a:extLst>
                  <a:ext uri="{FF2B5EF4-FFF2-40B4-BE49-F238E27FC236}">
                    <a16:creationId xmlns:a16="http://schemas.microsoft.com/office/drawing/2014/main" id="{A491976E-AB74-4DB3-970C-429548E27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824"/>
                <a:ext cx="35" cy="96"/>
              </a:xfrm>
              <a:custGeom>
                <a:avLst/>
                <a:gdLst>
                  <a:gd name="T0" fmla="*/ 50 w 14"/>
                  <a:gd name="T1" fmla="*/ 533 h 36"/>
                  <a:gd name="T2" fmla="*/ 113 w 14"/>
                  <a:gd name="T3" fmla="*/ 683 h 36"/>
                  <a:gd name="T4" fmla="*/ 188 w 14"/>
                  <a:gd name="T5" fmla="*/ 435 h 36"/>
                  <a:gd name="T6" fmla="*/ 220 w 14"/>
                  <a:gd name="T7" fmla="*/ 248 h 36"/>
                  <a:gd name="T8" fmla="*/ 208 w 14"/>
                  <a:gd name="T9" fmla="*/ 93 h 36"/>
                  <a:gd name="T10" fmla="*/ 83 w 14"/>
                  <a:gd name="T11" fmla="*/ 77 h 36"/>
                  <a:gd name="T12" fmla="*/ 20 w 14"/>
                  <a:gd name="T13" fmla="*/ 24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36">
                    <a:moveTo>
                      <a:pt x="3" y="28"/>
                    </a:moveTo>
                    <a:cubicBezTo>
                      <a:pt x="5" y="31"/>
                      <a:pt x="6" y="33"/>
                      <a:pt x="7" y="36"/>
                    </a:cubicBezTo>
                    <a:cubicBezTo>
                      <a:pt x="8" y="31"/>
                      <a:pt x="4" y="22"/>
                      <a:pt x="12" y="23"/>
                    </a:cubicBezTo>
                    <a:cubicBezTo>
                      <a:pt x="7" y="20"/>
                      <a:pt x="8" y="14"/>
                      <a:pt x="14" y="13"/>
                    </a:cubicBezTo>
                    <a:cubicBezTo>
                      <a:pt x="12" y="10"/>
                      <a:pt x="11" y="7"/>
                      <a:pt x="13" y="5"/>
                    </a:cubicBezTo>
                    <a:cubicBezTo>
                      <a:pt x="11" y="0"/>
                      <a:pt x="8" y="1"/>
                      <a:pt x="5" y="4"/>
                    </a:cubicBezTo>
                    <a:cubicBezTo>
                      <a:pt x="3" y="6"/>
                      <a:pt x="0" y="13"/>
                      <a:pt x="1" y="13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444">
                <a:extLst>
                  <a:ext uri="{FF2B5EF4-FFF2-40B4-BE49-F238E27FC236}">
                    <a16:creationId xmlns:a16="http://schemas.microsoft.com/office/drawing/2014/main" id="{B97E0FF9-C3DD-4214-8DB2-6AF189864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2917"/>
                <a:ext cx="53" cy="86"/>
              </a:xfrm>
              <a:custGeom>
                <a:avLst/>
                <a:gdLst>
                  <a:gd name="T0" fmla="*/ 63 w 21"/>
                  <a:gd name="T1" fmla="*/ 449 h 32"/>
                  <a:gd name="T2" fmla="*/ 0 w 21"/>
                  <a:gd name="T3" fmla="*/ 218 h 32"/>
                  <a:gd name="T4" fmla="*/ 50 w 21"/>
                  <a:gd name="T5" fmla="*/ 116 h 32"/>
                  <a:gd name="T6" fmla="*/ 63 w 21"/>
                  <a:gd name="T7" fmla="*/ 35 h 32"/>
                  <a:gd name="T8" fmla="*/ 179 w 21"/>
                  <a:gd name="T9" fmla="*/ 35 h 32"/>
                  <a:gd name="T10" fmla="*/ 305 w 21"/>
                  <a:gd name="T11" fmla="*/ 218 h 32"/>
                  <a:gd name="T12" fmla="*/ 222 w 21"/>
                  <a:gd name="T13" fmla="*/ 564 h 32"/>
                  <a:gd name="T14" fmla="*/ 146 w 21"/>
                  <a:gd name="T15" fmla="*/ 599 h 32"/>
                  <a:gd name="T16" fmla="*/ 114 w 21"/>
                  <a:gd name="T17" fmla="*/ 564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32">
                    <a:moveTo>
                      <a:pt x="4" y="23"/>
                    </a:moveTo>
                    <a:cubicBezTo>
                      <a:pt x="2" y="20"/>
                      <a:pt x="1" y="15"/>
                      <a:pt x="0" y="11"/>
                    </a:cubicBezTo>
                    <a:cubicBezTo>
                      <a:pt x="4" y="14"/>
                      <a:pt x="5" y="8"/>
                      <a:pt x="3" y="6"/>
                    </a:cubicBezTo>
                    <a:cubicBezTo>
                      <a:pt x="6" y="8"/>
                      <a:pt x="7" y="4"/>
                      <a:pt x="4" y="2"/>
                    </a:cubicBezTo>
                    <a:cubicBezTo>
                      <a:pt x="7" y="3"/>
                      <a:pt x="8" y="0"/>
                      <a:pt x="11" y="2"/>
                    </a:cubicBezTo>
                    <a:cubicBezTo>
                      <a:pt x="14" y="4"/>
                      <a:pt x="19" y="7"/>
                      <a:pt x="19" y="11"/>
                    </a:cubicBezTo>
                    <a:cubicBezTo>
                      <a:pt x="21" y="16"/>
                      <a:pt x="17" y="25"/>
                      <a:pt x="14" y="29"/>
                    </a:cubicBezTo>
                    <a:cubicBezTo>
                      <a:pt x="12" y="31"/>
                      <a:pt x="12" y="32"/>
                      <a:pt x="9" y="31"/>
                    </a:cubicBezTo>
                    <a:cubicBezTo>
                      <a:pt x="8" y="31"/>
                      <a:pt x="6" y="31"/>
                      <a:pt x="7" y="29"/>
                    </a:cubicBezTo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445">
                <a:extLst>
                  <a:ext uri="{FF2B5EF4-FFF2-40B4-BE49-F238E27FC236}">
                    <a16:creationId xmlns:a16="http://schemas.microsoft.com/office/drawing/2014/main" id="{7F8B6116-1D20-41F5-A080-F02950560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864"/>
                <a:ext cx="170" cy="237"/>
              </a:xfrm>
              <a:custGeom>
                <a:avLst/>
                <a:gdLst>
                  <a:gd name="T0" fmla="*/ 33 w 68"/>
                  <a:gd name="T1" fmla="*/ 93 h 89"/>
                  <a:gd name="T2" fmla="*/ 0 w 68"/>
                  <a:gd name="T3" fmla="*/ 192 h 89"/>
                  <a:gd name="T4" fmla="*/ 113 w 68"/>
                  <a:gd name="T5" fmla="*/ 285 h 89"/>
                  <a:gd name="T6" fmla="*/ 250 w 68"/>
                  <a:gd name="T7" fmla="*/ 341 h 89"/>
                  <a:gd name="T8" fmla="*/ 188 w 68"/>
                  <a:gd name="T9" fmla="*/ 703 h 89"/>
                  <a:gd name="T10" fmla="*/ 250 w 68"/>
                  <a:gd name="T11" fmla="*/ 682 h 89"/>
                  <a:gd name="T12" fmla="*/ 208 w 68"/>
                  <a:gd name="T13" fmla="*/ 815 h 89"/>
                  <a:gd name="T14" fmla="*/ 283 w 68"/>
                  <a:gd name="T15" fmla="*/ 908 h 89"/>
                  <a:gd name="T16" fmla="*/ 395 w 68"/>
                  <a:gd name="T17" fmla="*/ 999 h 89"/>
                  <a:gd name="T18" fmla="*/ 613 w 68"/>
                  <a:gd name="T19" fmla="*/ 964 h 89"/>
                  <a:gd name="T20" fmla="*/ 675 w 68"/>
                  <a:gd name="T21" fmla="*/ 1190 h 89"/>
                  <a:gd name="T22" fmla="*/ 720 w 68"/>
                  <a:gd name="T23" fmla="*/ 1361 h 89"/>
                  <a:gd name="T24" fmla="*/ 750 w 68"/>
                  <a:gd name="T25" fmla="*/ 1489 h 89"/>
                  <a:gd name="T26" fmla="*/ 800 w 68"/>
                  <a:gd name="T27" fmla="*/ 1624 h 89"/>
                  <a:gd name="T28" fmla="*/ 875 w 68"/>
                  <a:gd name="T29" fmla="*/ 1646 h 89"/>
                  <a:gd name="T30" fmla="*/ 988 w 68"/>
                  <a:gd name="T31" fmla="*/ 1646 h 89"/>
                  <a:gd name="T32" fmla="*/ 925 w 68"/>
                  <a:gd name="T33" fmla="*/ 1305 h 89"/>
                  <a:gd name="T34" fmla="*/ 813 w 68"/>
                  <a:gd name="T35" fmla="*/ 1057 h 89"/>
                  <a:gd name="T36" fmla="*/ 675 w 68"/>
                  <a:gd name="T37" fmla="*/ 865 h 89"/>
                  <a:gd name="T38" fmla="*/ 533 w 68"/>
                  <a:gd name="T39" fmla="*/ 589 h 89"/>
                  <a:gd name="T40" fmla="*/ 363 w 68"/>
                  <a:gd name="T41" fmla="*/ 248 h 89"/>
                  <a:gd name="T42" fmla="*/ 188 w 68"/>
                  <a:gd name="T43" fmla="*/ 0 h 8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8" h="89">
                    <a:moveTo>
                      <a:pt x="2" y="5"/>
                    </a:moveTo>
                    <a:cubicBezTo>
                      <a:pt x="1" y="6"/>
                      <a:pt x="1" y="8"/>
                      <a:pt x="0" y="10"/>
                    </a:cubicBezTo>
                    <a:cubicBezTo>
                      <a:pt x="3" y="11"/>
                      <a:pt x="4" y="14"/>
                      <a:pt x="7" y="15"/>
                    </a:cubicBezTo>
                    <a:cubicBezTo>
                      <a:pt x="10" y="17"/>
                      <a:pt x="14" y="16"/>
                      <a:pt x="16" y="18"/>
                    </a:cubicBezTo>
                    <a:cubicBezTo>
                      <a:pt x="23" y="23"/>
                      <a:pt x="14" y="33"/>
                      <a:pt x="12" y="37"/>
                    </a:cubicBezTo>
                    <a:cubicBezTo>
                      <a:pt x="13" y="36"/>
                      <a:pt x="14" y="36"/>
                      <a:pt x="16" y="36"/>
                    </a:cubicBezTo>
                    <a:cubicBezTo>
                      <a:pt x="17" y="39"/>
                      <a:pt x="15" y="41"/>
                      <a:pt x="13" y="43"/>
                    </a:cubicBezTo>
                    <a:cubicBezTo>
                      <a:pt x="16" y="44"/>
                      <a:pt x="19" y="44"/>
                      <a:pt x="18" y="48"/>
                    </a:cubicBezTo>
                    <a:cubicBezTo>
                      <a:pt x="23" y="48"/>
                      <a:pt x="27" y="46"/>
                      <a:pt x="25" y="53"/>
                    </a:cubicBezTo>
                    <a:cubicBezTo>
                      <a:pt x="29" y="52"/>
                      <a:pt x="35" y="50"/>
                      <a:pt x="39" y="51"/>
                    </a:cubicBezTo>
                    <a:cubicBezTo>
                      <a:pt x="44" y="53"/>
                      <a:pt x="45" y="60"/>
                      <a:pt x="43" y="63"/>
                    </a:cubicBezTo>
                    <a:cubicBezTo>
                      <a:pt x="48" y="63"/>
                      <a:pt x="48" y="68"/>
                      <a:pt x="46" y="72"/>
                    </a:cubicBezTo>
                    <a:cubicBezTo>
                      <a:pt x="49" y="73"/>
                      <a:pt x="50" y="76"/>
                      <a:pt x="48" y="79"/>
                    </a:cubicBezTo>
                    <a:cubicBezTo>
                      <a:pt x="51" y="80"/>
                      <a:pt x="53" y="83"/>
                      <a:pt x="51" y="86"/>
                    </a:cubicBezTo>
                    <a:cubicBezTo>
                      <a:pt x="53" y="87"/>
                      <a:pt x="54" y="86"/>
                      <a:pt x="56" y="87"/>
                    </a:cubicBezTo>
                    <a:cubicBezTo>
                      <a:pt x="60" y="88"/>
                      <a:pt x="61" y="89"/>
                      <a:pt x="63" y="87"/>
                    </a:cubicBezTo>
                    <a:cubicBezTo>
                      <a:pt x="68" y="81"/>
                      <a:pt x="63" y="74"/>
                      <a:pt x="59" y="69"/>
                    </a:cubicBezTo>
                    <a:cubicBezTo>
                      <a:pt x="56" y="65"/>
                      <a:pt x="54" y="61"/>
                      <a:pt x="52" y="56"/>
                    </a:cubicBezTo>
                    <a:cubicBezTo>
                      <a:pt x="50" y="52"/>
                      <a:pt x="46" y="49"/>
                      <a:pt x="43" y="46"/>
                    </a:cubicBezTo>
                    <a:cubicBezTo>
                      <a:pt x="39" y="42"/>
                      <a:pt x="37" y="37"/>
                      <a:pt x="34" y="31"/>
                    </a:cubicBezTo>
                    <a:cubicBezTo>
                      <a:pt x="32" y="25"/>
                      <a:pt x="28" y="19"/>
                      <a:pt x="23" y="13"/>
                    </a:cubicBezTo>
                    <a:cubicBezTo>
                      <a:pt x="21" y="9"/>
                      <a:pt x="16" y="2"/>
                      <a:pt x="12" y="0"/>
                    </a:cubicBezTo>
                  </a:path>
                </a:pathLst>
              </a:custGeom>
              <a:solidFill>
                <a:srgbClr val="DB8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446">
                <a:extLst>
                  <a:ext uri="{FF2B5EF4-FFF2-40B4-BE49-F238E27FC236}">
                    <a16:creationId xmlns:a16="http://schemas.microsoft.com/office/drawing/2014/main" id="{F21F04EE-0E3B-4D0D-9125-4454C754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3072"/>
                <a:ext cx="48" cy="61"/>
              </a:xfrm>
              <a:custGeom>
                <a:avLst/>
                <a:gdLst>
                  <a:gd name="T0" fmla="*/ 129 w 19"/>
                  <a:gd name="T1" fmla="*/ 395 h 23"/>
                  <a:gd name="T2" fmla="*/ 255 w 19"/>
                  <a:gd name="T3" fmla="*/ 430 h 23"/>
                  <a:gd name="T4" fmla="*/ 255 w 19"/>
                  <a:gd name="T5" fmla="*/ 294 h 23"/>
                  <a:gd name="T6" fmla="*/ 306 w 19"/>
                  <a:gd name="T7" fmla="*/ 191 h 23"/>
                  <a:gd name="T8" fmla="*/ 0 w 19"/>
                  <a:gd name="T9" fmla="*/ 5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8" y="21"/>
                    </a:moveTo>
                    <a:cubicBezTo>
                      <a:pt x="9" y="23"/>
                      <a:pt x="14" y="23"/>
                      <a:pt x="16" y="23"/>
                    </a:cubicBezTo>
                    <a:cubicBezTo>
                      <a:pt x="15" y="21"/>
                      <a:pt x="9" y="14"/>
                      <a:pt x="16" y="16"/>
                    </a:cubicBezTo>
                    <a:cubicBezTo>
                      <a:pt x="12" y="14"/>
                      <a:pt x="16" y="10"/>
                      <a:pt x="19" y="10"/>
                    </a:cubicBezTo>
                    <a:cubicBezTo>
                      <a:pt x="16" y="3"/>
                      <a:pt x="7" y="0"/>
                      <a:pt x="0" y="3"/>
                    </a:cubicBezTo>
                  </a:path>
                </a:pathLst>
              </a:custGeom>
              <a:solidFill>
                <a:srgbClr val="CA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447">
                <a:extLst>
                  <a:ext uri="{FF2B5EF4-FFF2-40B4-BE49-F238E27FC236}">
                    <a16:creationId xmlns:a16="http://schemas.microsoft.com/office/drawing/2014/main" id="{5565966E-2FD6-4854-B165-0FFDF70A1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3011"/>
                <a:ext cx="55" cy="40"/>
              </a:xfrm>
              <a:custGeom>
                <a:avLst/>
                <a:gdLst>
                  <a:gd name="T0" fmla="*/ 333 w 22"/>
                  <a:gd name="T1" fmla="*/ 171 h 15"/>
                  <a:gd name="T2" fmla="*/ 345 w 22"/>
                  <a:gd name="T3" fmla="*/ 248 h 15"/>
                  <a:gd name="T4" fmla="*/ 283 w 22"/>
                  <a:gd name="T5" fmla="*/ 227 h 15"/>
                  <a:gd name="T6" fmla="*/ 300 w 22"/>
                  <a:gd name="T7" fmla="*/ 264 h 15"/>
                  <a:gd name="T8" fmla="*/ 50 w 22"/>
                  <a:gd name="T9" fmla="*/ 192 h 15"/>
                  <a:gd name="T10" fmla="*/ 33 w 22"/>
                  <a:gd name="T11" fmla="*/ 77 h 15"/>
                  <a:gd name="T12" fmla="*/ 113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21" y="9"/>
                    </a:moveTo>
                    <a:cubicBezTo>
                      <a:pt x="21" y="10"/>
                      <a:pt x="21" y="12"/>
                      <a:pt x="22" y="13"/>
                    </a:cubicBezTo>
                    <a:cubicBezTo>
                      <a:pt x="21" y="13"/>
                      <a:pt x="19" y="13"/>
                      <a:pt x="18" y="12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3" y="15"/>
                      <a:pt x="7" y="15"/>
                      <a:pt x="3" y="10"/>
                    </a:cubicBezTo>
                    <a:cubicBezTo>
                      <a:pt x="1" y="8"/>
                      <a:pt x="0" y="6"/>
                      <a:pt x="2" y="4"/>
                    </a:cubicBezTo>
                    <a:cubicBezTo>
                      <a:pt x="3" y="3"/>
                      <a:pt x="6" y="0"/>
                      <a:pt x="7" y="0"/>
                    </a:cubicBezTo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448">
                <a:extLst>
                  <a:ext uri="{FF2B5EF4-FFF2-40B4-BE49-F238E27FC236}">
                    <a16:creationId xmlns:a16="http://schemas.microsoft.com/office/drawing/2014/main" id="{543188AD-57CC-451E-97EE-53FBB744D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565"/>
                <a:ext cx="265" cy="259"/>
              </a:xfrm>
              <a:custGeom>
                <a:avLst/>
                <a:gdLst>
                  <a:gd name="T0" fmla="*/ 1145 w 106"/>
                  <a:gd name="T1" fmla="*/ 0 h 97"/>
                  <a:gd name="T2" fmla="*/ 113 w 106"/>
                  <a:gd name="T3" fmla="*/ 1696 h 97"/>
                  <a:gd name="T4" fmla="*/ 0 w 106"/>
                  <a:gd name="T5" fmla="*/ 1848 h 97"/>
                  <a:gd name="T6" fmla="*/ 33 w 106"/>
                  <a:gd name="T7" fmla="*/ 1810 h 97"/>
                  <a:gd name="T8" fmla="*/ 83 w 106"/>
                  <a:gd name="T9" fmla="*/ 1733 h 97"/>
                  <a:gd name="T10" fmla="*/ 113 w 106"/>
                  <a:gd name="T11" fmla="*/ 1653 h 97"/>
                  <a:gd name="T12" fmla="*/ 158 w 106"/>
                  <a:gd name="T13" fmla="*/ 1583 h 97"/>
                  <a:gd name="T14" fmla="*/ 208 w 106"/>
                  <a:gd name="T15" fmla="*/ 1525 h 97"/>
                  <a:gd name="T16" fmla="*/ 250 w 106"/>
                  <a:gd name="T17" fmla="*/ 1447 h 97"/>
                  <a:gd name="T18" fmla="*/ 300 w 106"/>
                  <a:gd name="T19" fmla="*/ 1370 h 97"/>
                  <a:gd name="T20" fmla="*/ 313 w 106"/>
                  <a:gd name="T21" fmla="*/ 1354 h 97"/>
                  <a:gd name="T22" fmla="*/ 313 w 106"/>
                  <a:gd name="T23" fmla="*/ 1311 h 97"/>
                  <a:gd name="T24" fmla="*/ 1333 w 106"/>
                  <a:gd name="T25" fmla="*/ 550 h 97"/>
                  <a:gd name="T26" fmla="*/ 1520 w 106"/>
                  <a:gd name="T27" fmla="*/ 550 h 97"/>
                  <a:gd name="T28" fmla="*/ 1520 w 106"/>
                  <a:gd name="T29" fmla="*/ 550 h 97"/>
                  <a:gd name="T30" fmla="*/ 1613 w 106"/>
                  <a:gd name="T31" fmla="*/ 550 h 97"/>
                  <a:gd name="T32" fmla="*/ 1645 w 106"/>
                  <a:gd name="T33" fmla="*/ 534 h 97"/>
                  <a:gd name="T34" fmla="*/ 1658 w 106"/>
                  <a:gd name="T35" fmla="*/ 534 h 97"/>
                  <a:gd name="T36" fmla="*/ 1145 w 106"/>
                  <a:gd name="T37" fmla="*/ 0 h 9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6" h="97">
                    <a:moveTo>
                      <a:pt x="73" y="0"/>
                    </a:moveTo>
                    <a:cubicBezTo>
                      <a:pt x="34" y="7"/>
                      <a:pt x="5" y="46"/>
                      <a:pt x="7" y="89"/>
                    </a:cubicBezTo>
                    <a:cubicBezTo>
                      <a:pt x="7" y="91"/>
                      <a:pt x="0" y="96"/>
                      <a:pt x="0" y="97"/>
                    </a:cubicBezTo>
                    <a:cubicBezTo>
                      <a:pt x="1" y="97"/>
                      <a:pt x="1" y="96"/>
                      <a:pt x="2" y="95"/>
                    </a:cubicBezTo>
                    <a:cubicBezTo>
                      <a:pt x="3" y="94"/>
                      <a:pt x="4" y="92"/>
                      <a:pt x="5" y="91"/>
                    </a:cubicBezTo>
                    <a:cubicBezTo>
                      <a:pt x="6" y="90"/>
                      <a:pt x="6" y="88"/>
                      <a:pt x="7" y="87"/>
                    </a:cubicBezTo>
                    <a:cubicBezTo>
                      <a:pt x="8" y="86"/>
                      <a:pt x="9" y="84"/>
                      <a:pt x="10" y="83"/>
                    </a:cubicBezTo>
                    <a:cubicBezTo>
                      <a:pt x="11" y="82"/>
                      <a:pt x="12" y="81"/>
                      <a:pt x="13" y="80"/>
                    </a:cubicBezTo>
                    <a:cubicBezTo>
                      <a:pt x="14" y="78"/>
                      <a:pt x="15" y="77"/>
                      <a:pt x="16" y="76"/>
                    </a:cubicBezTo>
                    <a:cubicBezTo>
                      <a:pt x="17" y="75"/>
                      <a:pt x="18" y="74"/>
                      <a:pt x="19" y="72"/>
                    </a:cubicBezTo>
                    <a:cubicBezTo>
                      <a:pt x="19" y="72"/>
                      <a:pt x="20" y="71"/>
                      <a:pt x="20" y="71"/>
                    </a:cubicBezTo>
                    <a:cubicBezTo>
                      <a:pt x="20" y="70"/>
                      <a:pt x="20" y="69"/>
                      <a:pt x="20" y="69"/>
                    </a:cubicBezTo>
                    <a:cubicBezTo>
                      <a:pt x="20" y="68"/>
                      <a:pt x="45" y="35"/>
                      <a:pt x="85" y="29"/>
                    </a:cubicBezTo>
                    <a:cubicBezTo>
                      <a:pt x="90" y="29"/>
                      <a:pt x="93" y="29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9" y="29"/>
                      <a:pt x="101" y="29"/>
                      <a:pt x="103" y="29"/>
                    </a:cubicBezTo>
                    <a:cubicBezTo>
                      <a:pt x="104" y="29"/>
                      <a:pt x="104" y="29"/>
                      <a:pt x="105" y="28"/>
                    </a:cubicBezTo>
                    <a:cubicBezTo>
                      <a:pt x="105" y="28"/>
                      <a:pt x="105" y="28"/>
                      <a:pt x="106" y="28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449">
                <a:extLst>
                  <a:ext uri="{FF2B5EF4-FFF2-40B4-BE49-F238E27FC236}">
                    <a16:creationId xmlns:a16="http://schemas.microsoft.com/office/drawing/2014/main" id="{5CD8C0A1-39C7-408E-9F9C-BA95ADDB0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1549"/>
                <a:ext cx="358" cy="691"/>
              </a:xfrm>
              <a:custGeom>
                <a:avLst/>
                <a:gdLst>
                  <a:gd name="T0" fmla="*/ 1868 w 143"/>
                  <a:gd name="T1" fmla="*/ 0 h 259"/>
                  <a:gd name="T2" fmla="*/ 1900 w 143"/>
                  <a:gd name="T3" fmla="*/ 2241 h 259"/>
                  <a:gd name="T4" fmla="*/ 2005 w 143"/>
                  <a:gd name="T5" fmla="*/ 3802 h 259"/>
                  <a:gd name="T6" fmla="*/ 2243 w 143"/>
                  <a:gd name="T7" fmla="*/ 4784 h 259"/>
                  <a:gd name="T8" fmla="*/ 0 w 143"/>
                  <a:gd name="T9" fmla="*/ 4920 h 259"/>
                  <a:gd name="T10" fmla="*/ 1334 w 143"/>
                  <a:gd name="T11" fmla="*/ 4042 h 259"/>
                  <a:gd name="T12" fmla="*/ 1868 w 143"/>
                  <a:gd name="T13" fmla="*/ 0 h 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259">
                    <a:moveTo>
                      <a:pt x="119" y="0"/>
                    </a:moveTo>
                    <a:cubicBezTo>
                      <a:pt x="119" y="36"/>
                      <a:pt x="121" y="82"/>
                      <a:pt x="121" y="118"/>
                    </a:cubicBezTo>
                    <a:cubicBezTo>
                      <a:pt x="121" y="154"/>
                      <a:pt x="122" y="168"/>
                      <a:pt x="128" y="200"/>
                    </a:cubicBezTo>
                    <a:cubicBezTo>
                      <a:pt x="134" y="233"/>
                      <a:pt x="143" y="252"/>
                      <a:pt x="143" y="252"/>
                    </a:cubicBezTo>
                    <a:cubicBezTo>
                      <a:pt x="117" y="234"/>
                      <a:pt x="32" y="240"/>
                      <a:pt x="0" y="259"/>
                    </a:cubicBezTo>
                    <a:cubicBezTo>
                      <a:pt x="15" y="242"/>
                      <a:pt x="70" y="226"/>
                      <a:pt x="85" y="213"/>
                    </a:cubicBezTo>
                    <a:cubicBezTo>
                      <a:pt x="112" y="189"/>
                      <a:pt x="113" y="71"/>
                      <a:pt x="119" y="0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450">
                <a:extLst>
                  <a:ext uri="{FF2B5EF4-FFF2-40B4-BE49-F238E27FC236}">
                    <a16:creationId xmlns:a16="http://schemas.microsoft.com/office/drawing/2014/main" id="{0C6DA9A3-7DA7-437D-9D85-5F8B3E7F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789"/>
                <a:ext cx="440" cy="227"/>
              </a:xfrm>
              <a:custGeom>
                <a:avLst/>
                <a:gdLst>
                  <a:gd name="T0" fmla="*/ 0 w 176"/>
                  <a:gd name="T1" fmla="*/ 534 h 85"/>
                  <a:gd name="T2" fmla="*/ 550 w 176"/>
                  <a:gd name="T3" fmla="*/ 1618 h 85"/>
                  <a:gd name="T4" fmla="*/ 2208 w 176"/>
                  <a:gd name="T5" fmla="*/ 1140 h 85"/>
                  <a:gd name="T6" fmla="*/ 2750 w 176"/>
                  <a:gd name="T7" fmla="*/ 0 h 85"/>
                  <a:gd name="T8" fmla="*/ 1645 w 176"/>
                  <a:gd name="T9" fmla="*/ 777 h 85"/>
                  <a:gd name="T10" fmla="*/ 0 w 176"/>
                  <a:gd name="T11" fmla="*/ 534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6" h="85">
                    <a:moveTo>
                      <a:pt x="0" y="28"/>
                    </a:moveTo>
                    <a:cubicBezTo>
                      <a:pt x="17" y="38"/>
                      <a:pt x="41" y="64"/>
                      <a:pt x="35" y="85"/>
                    </a:cubicBezTo>
                    <a:cubicBezTo>
                      <a:pt x="52" y="64"/>
                      <a:pt x="89" y="61"/>
                      <a:pt x="141" y="60"/>
                    </a:cubicBezTo>
                    <a:cubicBezTo>
                      <a:pt x="160" y="59"/>
                      <a:pt x="176" y="53"/>
                      <a:pt x="176" y="0"/>
                    </a:cubicBezTo>
                    <a:cubicBezTo>
                      <a:pt x="174" y="22"/>
                      <a:pt x="126" y="39"/>
                      <a:pt x="105" y="41"/>
                    </a:cubicBezTo>
                    <a:cubicBezTo>
                      <a:pt x="49" y="50"/>
                      <a:pt x="24" y="26"/>
                      <a:pt x="0" y="28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451">
                <a:extLst>
                  <a:ext uri="{FF2B5EF4-FFF2-40B4-BE49-F238E27FC236}">
                    <a16:creationId xmlns:a16="http://schemas.microsoft.com/office/drawing/2014/main" id="{68D6C18A-8522-4EFF-906D-AF04C5F4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651"/>
                <a:ext cx="382" cy="165"/>
              </a:xfrm>
              <a:custGeom>
                <a:avLst/>
                <a:gdLst>
                  <a:gd name="T0" fmla="*/ 2382 w 153"/>
                  <a:gd name="T1" fmla="*/ 0 h 62"/>
                  <a:gd name="T2" fmla="*/ 1121 w 153"/>
                  <a:gd name="T3" fmla="*/ 136 h 62"/>
                  <a:gd name="T4" fmla="*/ 0 w 153"/>
                  <a:gd name="T5" fmla="*/ 1168 h 62"/>
                  <a:gd name="T6" fmla="*/ 2382 w 15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3" h="62">
                    <a:moveTo>
                      <a:pt x="153" y="0"/>
                    </a:moveTo>
                    <a:cubicBezTo>
                      <a:pt x="118" y="0"/>
                      <a:pt x="91" y="1"/>
                      <a:pt x="72" y="7"/>
                    </a:cubicBezTo>
                    <a:cubicBezTo>
                      <a:pt x="30" y="19"/>
                      <a:pt x="10" y="46"/>
                      <a:pt x="0" y="62"/>
                    </a:cubicBezTo>
                    <a:cubicBezTo>
                      <a:pt x="21" y="41"/>
                      <a:pt x="42" y="6"/>
                      <a:pt x="1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452">
                <a:extLst>
                  <a:ext uri="{FF2B5EF4-FFF2-40B4-BE49-F238E27FC236}">
                    <a16:creationId xmlns:a16="http://schemas.microsoft.com/office/drawing/2014/main" id="{69DA93EF-91A9-444B-BC59-990B9BB3F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3021"/>
                <a:ext cx="197" cy="251"/>
              </a:xfrm>
              <a:custGeom>
                <a:avLst/>
                <a:gdLst>
                  <a:gd name="T0" fmla="*/ 0 w 79"/>
                  <a:gd name="T1" fmla="*/ 363 h 94"/>
                  <a:gd name="T2" fmla="*/ 354 w 79"/>
                  <a:gd name="T3" fmla="*/ 1242 h 94"/>
                  <a:gd name="T4" fmla="*/ 683 w 79"/>
                  <a:gd name="T5" fmla="*/ 1677 h 94"/>
                  <a:gd name="T6" fmla="*/ 1070 w 79"/>
                  <a:gd name="T7" fmla="*/ 1562 h 94"/>
                  <a:gd name="T8" fmla="*/ 1224 w 79"/>
                  <a:gd name="T9" fmla="*/ 1183 h 94"/>
                  <a:gd name="T10" fmla="*/ 1007 w 79"/>
                  <a:gd name="T11" fmla="*/ 913 h 94"/>
                  <a:gd name="T12" fmla="*/ 229 w 79"/>
                  <a:gd name="T13" fmla="*/ 0 h 94"/>
                  <a:gd name="T14" fmla="*/ 559 w 79"/>
                  <a:gd name="T15" fmla="*/ 662 h 94"/>
                  <a:gd name="T16" fmla="*/ 758 w 79"/>
                  <a:gd name="T17" fmla="*/ 1162 h 94"/>
                  <a:gd name="T18" fmla="*/ 633 w 79"/>
                  <a:gd name="T19" fmla="*/ 1311 h 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9" h="94">
                    <a:moveTo>
                      <a:pt x="0" y="19"/>
                    </a:moveTo>
                    <a:cubicBezTo>
                      <a:pt x="11" y="34"/>
                      <a:pt x="13" y="50"/>
                      <a:pt x="23" y="65"/>
                    </a:cubicBezTo>
                    <a:cubicBezTo>
                      <a:pt x="27" y="72"/>
                      <a:pt x="37" y="83"/>
                      <a:pt x="44" y="88"/>
                    </a:cubicBezTo>
                    <a:cubicBezTo>
                      <a:pt x="52" y="94"/>
                      <a:pt x="62" y="89"/>
                      <a:pt x="69" y="82"/>
                    </a:cubicBezTo>
                    <a:cubicBezTo>
                      <a:pt x="73" y="77"/>
                      <a:pt x="79" y="69"/>
                      <a:pt x="79" y="62"/>
                    </a:cubicBezTo>
                    <a:cubicBezTo>
                      <a:pt x="79" y="53"/>
                      <a:pt x="70" y="52"/>
                      <a:pt x="65" y="48"/>
                    </a:cubicBezTo>
                    <a:cubicBezTo>
                      <a:pt x="47" y="34"/>
                      <a:pt x="28" y="19"/>
                      <a:pt x="15" y="0"/>
                    </a:cubicBezTo>
                    <a:cubicBezTo>
                      <a:pt x="16" y="11"/>
                      <a:pt x="30" y="26"/>
                      <a:pt x="36" y="35"/>
                    </a:cubicBezTo>
                    <a:cubicBezTo>
                      <a:pt x="41" y="42"/>
                      <a:pt x="50" y="51"/>
                      <a:pt x="49" y="61"/>
                    </a:cubicBezTo>
                    <a:cubicBezTo>
                      <a:pt x="49" y="65"/>
                      <a:pt x="46" y="71"/>
                      <a:pt x="41" y="69"/>
                    </a:cubicBezTo>
                  </a:path>
                </a:pathLst>
              </a:custGeom>
              <a:solidFill>
                <a:srgbClr val="B785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453">
                <a:extLst>
                  <a:ext uri="{FF2B5EF4-FFF2-40B4-BE49-F238E27FC236}">
                    <a16:creationId xmlns:a16="http://schemas.microsoft.com/office/drawing/2014/main" id="{DCCBE424-2ED1-40A9-B4A9-EABFB36E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3280"/>
                <a:ext cx="240" cy="211"/>
              </a:xfrm>
              <a:custGeom>
                <a:avLst/>
                <a:gdLst>
                  <a:gd name="T0" fmla="*/ 0 w 96"/>
                  <a:gd name="T1" fmla="*/ 1370 h 79"/>
                  <a:gd name="T2" fmla="*/ 1488 w 96"/>
                  <a:gd name="T3" fmla="*/ 1311 h 79"/>
                  <a:gd name="T4" fmla="*/ 1458 w 96"/>
                  <a:gd name="T5" fmla="*/ 1140 h 79"/>
                  <a:gd name="T6" fmla="*/ 738 w 96"/>
                  <a:gd name="T7" fmla="*/ 478 h 79"/>
                  <a:gd name="T8" fmla="*/ 363 w 96"/>
                  <a:gd name="T9" fmla="*/ 35 h 79"/>
                  <a:gd name="T10" fmla="*/ 188 w 96"/>
                  <a:gd name="T11" fmla="*/ 21 h 79"/>
                  <a:gd name="T12" fmla="*/ 33 w 96"/>
                  <a:gd name="T13" fmla="*/ 1333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79">
                    <a:moveTo>
                      <a:pt x="0" y="72"/>
                    </a:moveTo>
                    <a:cubicBezTo>
                      <a:pt x="21" y="79"/>
                      <a:pt x="73" y="75"/>
                      <a:pt x="95" y="69"/>
                    </a:cubicBezTo>
                    <a:cubicBezTo>
                      <a:pt x="95" y="67"/>
                      <a:pt x="96" y="62"/>
                      <a:pt x="93" y="60"/>
                    </a:cubicBezTo>
                    <a:cubicBezTo>
                      <a:pt x="88" y="56"/>
                      <a:pt x="50" y="28"/>
                      <a:pt x="47" y="25"/>
                    </a:cubicBezTo>
                    <a:cubicBezTo>
                      <a:pt x="40" y="18"/>
                      <a:pt x="30" y="6"/>
                      <a:pt x="23" y="2"/>
                    </a:cubicBezTo>
                    <a:cubicBezTo>
                      <a:pt x="18" y="0"/>
                      <a:pt x="16" y="6"/>
                      <a:pt x="12" y="1"/>
                    </a:cubicBezTo>
                    <a:cubicBezTo>
                      <a:pt x="26" y="16"/>
                      <a:pt x="46" y="63"/>
                      <a:pt x="2" y="7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454">
                <a:extLst>
                  <a:ext uri="{FF2B5EF4-FFF2-40B4-BE49-F238E27FC236}">
                    <a16:creationId xmlns:a16="http://schemas.microsoft.com/office/drawing/2014/main" id="{336939AA-6877-40BA-B582-B8607DC88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3200"/>
                <a:ext cx="132" cy="155"/>
              </a:xfrm>
              <a:custGeom>
                <a:avLst/>
                <a:gdLst>
                  <a:gd name="T0" fmla="*/ 12 w 53"/>
                  <a:gd name="T1" fmla="*/ 21 h 58"/>
                  <a:gd name="T2" fmla="*/ 154 w 53"/>
                  <a:gd name="T3" fmla="*/ 251 h 58"/>
                  <a:gd name="T4" fmla="*/ 311 w 53"/>
                  <a:gd name="T5" fmla="*/ 422 h 58"/>
                  <a:gd name="T6" fmla="*/ 682 w 53"/>
                  <a:gd name="T7" fmla="*/ 628 h 58"/>
                  <a:gd name="T8" fmla="*/ 819 w 53"/>
                  <a:gd name="T9" fmla="*/ 1106 h 58"/>
                  <a:gd name="T10" fmla="*/ 403 w 53"/>
                  <a:gd name="T11" fmla="*/ 687 h 58"/>
                  <a:gd name="T12" fmla="*/ 0 w 53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58">
                    <a:moveTo>
                      <a:pt x="1" y="1"/>
                    </a:moveTo>
                    <a:cubicBezTo>
                      <a:pt x="4" y="4"/>
                      <a:pt x="7" y="9"/>
                      <a:pt x="10" y="13"/>
                    </a:cubicBezTo>
                    <a:cubicBezTo>
                      <a:pt x="13" y="17"/>
                      <a:pt x="16" y="19"/>
                      <a:pt x="20" y="22"/>
                    </a:cubicBezTo>
                    <a:cubicBezTo>
                      <a:pt x="26" y="27"/>
                      <a:pt x="36" y="36"/>
                      <a:pt x="44" y="33"/>
                    </a:cubicBezTo>
                    <a:cubicBezTo>
                      <a:pt x="47" y="38"/>
                      <a:pt x="50" y="52"/>
                      <a:pt x="53" y="58"/>
                    </a:cubicBezTo>
                    <a:cubicBezTo>
                      <a:pt x="51" y="49"/>
                      <a:pt x="33" y="40"/>
                      <a:pt x="26" y="36"/>
                    </a:cubicBezTo>
                    <a:cubicBezTo>
                      <a:pt x="14" y="28"/>
                      <a:pt x="8" y="12"/>
                      <a:pt x="0" y="0"/>
                    </a:cubicBezTo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455">
                <a:extLst>
                  <a:ext uri="{FF2B5EF4-FFF2-40B4-BE49-F238E27FC236}">
                    <a16:creationId xmlns:a16="http://schemas.microsoft.com/office/drawing/2014/main" id="{E61CCDC2-CE3A-4090-A5F4-49FE86181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3205"/>
                <a:ext cx="222" cy="254"/>
              </a:xfrm>
              <a:custGeom>
                <a:avLst/>
                <a:gdLst>
                  <a:gd name="T0" fmla="*/ 292 w 89"/>
                  <a:gd name="T1" fmla="*/ 0 h 95"/>
                  <a:gd name="T2" fmla="*/ 62 w 89"/>
                  <a:gd name="T3" fmla="*/ 500 h 95"/>
                  <a:gd name="T4" fmla="*/ 1382 w 89"/>
                  <a:gd name="T5" fmla="*/ 1815 h 95"/>
                  <a:gd name="T6" fmla="*/ 324 w 89"/>
                  <a:gd name="T7" fmla="*/ 572 h 95"/>
                  <a:gd name="T8" fmla="*/ 292 w 89"/>
                  <a:gd name="T9" fmla="*/ 0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95">
                    <a:moveTo>
                      <a:pt x="19" y="0"/>
                    </a:moveTo>
                    <a:cubicBezTo>
                      <a:pt x="18" y="10"/>
                      <a:pt x="8" y="22"/>
                      <a:pt x="4" y="26"/>
                    </a:cubicBezTo>
                    <a:cubicBezTo>
                      <a:pt x="0" y="30"/>
                      <a:pt x="55" y="77"/>
                      <a:pt x="89" y="95"/>
                    </a:cubicBezTo>
                    <a:cubicBezTo>
                      <a:pt x="78" y="89"/>
                      <a:pt x="26" y="43"/>
                      <a:pt x="21" y="30"/>
                    </a:cubicBezTo>
                    <a:cubicBezTo>
                      <a:pt x="16" y="18"/>
                      <a:pt x="22" y="6"/>
                      <a:pt x="19" y="0"/>
                    </a:cubicBezTo>
                    <a:close/>
                  </a:path>
                </a:pathLst>
              </a:custGeom>
              <a:solidFill>
                <a:srgbClr val="F6C7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456">
                <a:extLst>
                  <a:ext uri="{FF2B5EF4-FFF2-40B4-BE49-F238E27FC236}">
                    <a16:creationId xmlns:a16="http://schemas.microsoft.com/office/drawing/2014/main" id="{0E99996A-9A58-474B-AFC2-792EC54F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3160"/>
                <a:ext cx="790" cy="472"/>
              </a:xfrm>
              <a:custGeom>
                <a:avLst/>
                <a:gdLst>
                  <a:gd name="T0" fmla="*/ 4938 w 316"/>
                  <a:gd name="T1" fmla="*/ 0 h 177"/>
                  <a:gd name="T2" fmla="*/ 4895 w 316"/>
                  <a:gd name="T3" fmla="*/ 1672 h 177"/>
                  <a:gd name="T4" fmla="*/ 3800 w 316"/>
                  <a:gd name="T5" fmla="*/ 3165 h 177"/>
                  <a:gd name="T6" fmla="*/ 0 w 316"/>
                  <a:gd name="T7" fmla="*/ 2731 h 177"/>
                  <a:gd name="T8" fmla="*/ 3645 w 316"/>
                  <a:gd name="T9" fmla="*/ 2995 h 177"/>
                  <a:gd name="T10" fmla="*/ 4770 w 316"/>
                  <a:gd name="T11" fmla="*/ 1856 h 177"/>
                  <a:gd name="T12" fmla="*/ 4938 w 316"/>
                  <a:gd name="T13" fmla="*/ 0 h 1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6" h="177">
                    <a:moveTo>
                      <a:pt x="316" y="0"/>
                    </a:moveTo>
                    <a:cubicBezTo>
                      <a:pt x="313" y="38"/>
                      <a:pt x="315" y="62"/>
                      <a:pt x="313" y="88"/>
                    </a:cubicBezTo>
                    <a:cubicBezTo>
                      <a:pt x="309" y="139"/>
                      <a:pt x="309" y="154"/>
                      <a:pt x="243" y="167"/>
                    </a:cubicBezTo>
                    <a:cubicBezTo>
                      <a:pt x="194" y="177"/>
                      <a:pt x="113" y="174"/>
                      <a:pt x="0" y="144"/>
                    </a:cubicBezTo>
                    <a:cubicBezTo>
                      <a:pt x="73" y="155"/>
                      <a:pt x="171" y="171"/>
                      <a:pt x="233" y="158"/>
                    </a:cubicBezTo>
                    <a:cubicBezTo>
                      <a:pt x="296" y="144"/>
                      <a:pt x="300" y="135"/>
                      <a:pt x="305" y="98"/>
                    </a:cubicBezTo>
                    <a:cubicBezTo>
                      <a:pt x="311" y="60"/>
                      <a:pt x="312" y="7"/>
                      <a:pt x="316" y="0"/>
                    </a:cubicBezTo>
                    <a:close/>
                  </a:path>
                </a:pathLst>
              </a:custGeom>
              <a:solidFill>
                <a:srgbClr val="EC7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457">
                <a:extLst>
                  <a:ext uri="{FF2B5EF4-FFF2-40B4-BE49-F238E27FC236}">
                    <a16:creationId xmlns:a16="http://schemas.microsoft.com/office/drawing/2014/main" id="{E47AF38F-5B39-4B02-A9B0-AB1E92175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989"/>
                <a:ext cx="107" cy="448"/>
              </a:xfrm>
              <a:custGeom>
                <a:avLst/>
                <a:gdLst>
                  <a:gd name="T0" fmla="*/ 403 w 43"/>
                  <a:gd name="T1" fmla="*/ 477 h 168"/>
                  <a:gd name="T2" fmla="*/ 662 w 43"/>
                  <a:gd name="T3" fmla="*/ 968 h 168"/>
                  <a:gd name="T4" fmla="*/ 632 w 43"/>
                  <a:gd name="T5" fmla="*/ 1971 h 168"/>
                  <a:gd name="T6" fmla="*/ 537 w 43"/>
                  <a:gd name="T7" fmla="*/ 2675 h 168"/>
                  <a:gd name="T8" fmla="*/ 291 w 43"/>
                  <a:gd name="T9" fmla="*/ 3187 h 168"/>
                  <a:gd name="T10" fmla="*/ 495 w 43"/>
                  <a:gd name="T11" fmla="*/ 2616 h 168"/>
                  <a:gd name="T12" fmla="*/ 537 w 43"/>
                  <a:gd name="T13" fmla="*/ 2013 h 168"/>
                  <a:gd name="T14" fmla="*/ 587 w 43"/>
                  <a:gd name="T15" fmla="*/ 1216 h 168"/>
                  <a:gd name="T16" fmla="*/ 383 w 43"/>
                  <a:gd name="T17" fmla="*/ 589 h 168"/>
                  <a:gd name="T18" fmla="*/ 62 w 43"/>
                  <a:gd name="T19" fmla="*/ 0 h 168"/>
                  <a:gd name="T20" fmla="*/ 403 w 43"/>
                  <a:gd name="T21" fmla="*/ 477 h 1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168">
                    <a:moveTo>
                      <a:pt x="26" y="25"/>
                    </a:moveTo>
                    <a:cubicBezTo>
                      <a:pt x="33" y="33"/>
                      <a:pt x="43" y="43"/>
                      <a:pt x="43" y="51"/>
                    </a:cubicBezTo>
                    <a:cubicBezTo>
                      <a:pt x="42" y="60"/>
                      <a:pt x="41" y="84"/>
                      <a:pt x="41" y="104"/>
                    </a:cubicBezTo>
                    <a:cubicBezTo>
                      <a:pt x="40" y="124"/>
                      <a:pt x="43" y="134"/>
                      <a:pt x="35" y="141"/>
                    </a:cubicBezTo>
                    <a:cubicBezTo>
                      <a:pt x="27" y="149"/>
                      <a:pt x="26" y="155"/>
                      <a:pt x="19" y="168"/>
                    </a:cubicBezTo>
                    <a:cubicBezTo>
                      <a:pt x="22" y="160"/>
                      <a:pt x="25" y="146"/>
                      <a:pt x="32" y="138"/>
                    </a:cubicBezTo>
                    <a:cubicBezTo>
                      <a:pt x="39" y="130"/>
                      <a:pt x="36" y="123"/>
                      <a:pt x="35" y="106"/>
                    </a:cubicBezTo>
                    <a:cubicBezTo>
                      <a:pt x="34" y="89"/>
                      <a:pt x="37" y="74"/>
                      <a:pt x="38" y="64"/>
                    </a:cubicBezTo>
                    <a:cubicBezTo>
                      <a:pt x="39" y="53"/>
                      <a:pt x="39" y="46"/>
                      <a:pt x="25" y="31"/>
                    </a:cubicBezTo>
                    <a:cubicBezTo>
                      <a:pt x="10" y="16"/>
                      <a:pt x="0" y="7"/>
                      <a:pt x="4" y="0"/>
                    </a:cubicBezTo>
                    <a:cubicBezTo>
                      <a:pt x="4" y="8"/>
                      <a:pt x="15" y="15"/>
                      <a:pt x="26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458">
                <a:extLst>
                  <a:ext uri="{FF2B5EF4-FFF2-40B4-BE49-F238E27FC236}">
                    <a16:creationId xmlns:a16="http://schemas.microsoft.com/office/drawing/2014/main" id="{01EA40B1-D2CC-41EF-B1B9-591D3F573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920"/>
                <a:ext cx="195" cy="389"/>
              </a:xfrm>
              <a:custGeom>
                <a:avLst/>
                <a:gdLst>
                  <a:gd name="T0" fmla="*/ 0 w 78"/>
                  <a:gd name="T1" fmla="*/ 0 h 146"/>
                  <a:gd name="T2" fmla="*/ 220 w 78"/>
                  <a:gd name="T3" fmla="*/ 512 h 146"/>
                  <a:gd name="T4" fmla="*/ 583 w 78"/>
                  <a:gd name="T5" fmla="*/ 1100 h 146"/>
                  <a:gd name="T6" fmla="*/ 708 w 78"/>
                  <a:gd name="T7" fmla="*/ 1817 h 146"/>
                  <a:gd name="T8" fmla="*/ 1113 w 78"/>
                  <a:gd name="T9" fmla="*/ 2363 h 146"/>
                  <a:gd name="T10" fmla="*/ 1188 w 78"/>
                  <a:gd name="T11" fmla="*/ 2760 h 146"/>
                  <a:gd name="T12" fmla="*/ 1188 w 78"/>
                  <a:gd name="T13" fmla="*/ 2273 h 146"/>
                  <a:gd name="T14" fmla="*/ 750 w 78"/>
                  <a:gd name="T15" fmla="*/ 1681 h 146"/>
                  <a:gd name="T16" fmla="*/ 625 w 78"/>
                  <a:gd name="T17" fmla="*/ 1023 h 146"/>
                  <a:gd name="T18" fmla="*/ 283 w 78"/>
                  <a:gd name="T19" fmla="*/ 456 h 146"/>
                  <a:gd name="T20" fmla="*/ 0 w 78"/>
                  <a:gd name="T21" fmla="*/ 0 h 1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146">
                    <a:moveTo>
                      <a:pt x="0" y="0"/>
                    </a:moveTo>
                    <a:cubicBezTo>
                      <a:pt x="2" y="12"/>
                      <a:pt x="0" y="19"/>
                      <a:pt x="14" y="27"/>
                    </a:cubicBezTo>
                    <a:cubicBezTo>
                      <a:pt x="27" y="35"/>
                      <a:pt x="35" y="42"/>
                      <a:pt x="37" y="58"/>
                    </a:cubicBezTo>
                    <a:cubicBezTo>
                      <a:pt x="39" y="74"/>
                      <a:pt x="41" y="88"/>
                      <a:pt x="45" y="96"/>
                    </a:cubicBezTo>
                    <a:cubicBezTo>
                      <a:pt x="50" y="103"/>
                      <a:pt x="67" y="116"/>
                      <a:pt x="71" y="125"/>
                    </a:cubicBezTo>
                    <a:cubicBezTo>
                      <a:pt x="76" y="133"/>
                      <a:pt x="73" y="139"/>
                      <a:pt x="76" y="146"/>
                    </a:cubicBezTo>
                    <a:cubicBezTo>
                      <a:pt x="75" y="136"/>
                      <a:pt x="78" y="127"/>
                      <a:pt x="76" y="120"/>
                    </a:cubicBezTo>
                    <a:cubicBezTo>
                      <a:pt x="73" y="113"/>
                      <a:pt x="50" y="101"/>
                      <a:pt x="48" y="89"/>
                    </a:cubicBezTo>
                    <a:cubicBezTo>
                      <a:pt x="45" y="77"/>
                      <a:pt x="43" y="69"/>
                      <a:pt x="40" y="54"/>
                    </a:cubicBezTo>
                    <a:cubicBezTo>
                      <a:pt x="36" y="39"/>
                      <a:pt x="28" y="28"/>
                      <a:pt x="18" y="24"/>
                    </a:cubicBezTo>
                    <a:cubicBezTo>
                      <a:pt x="11" y="20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Freeform 459">
                <a:extLst>
                  <a:ext uri="{FF2B5EF4-FFF2-40B4-BE49-F238E27FC236}">
                    <a16:creationId xmlns:a16="http://schemas.microsoft.com/office/drawing/2014/main" id="{8B748BE0-589D-496E-AE7B-02FECF968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3171"/>
                <a:ext cx="47" cy="85"/>
              </a:xfrm>
              <a:custGeom>
                <a:avLst/>
                <a:gdLst>
                  <a:gd name="T0" fmla="*/ 287 w 19"/>
                  <a:gd name="T1" fmla="*/ 600 h 32"/>
                  <a:gd name="T2" fmla="*/ 121 w 19"/>
                  <a:gd name="T3" fmla="*/ 0 h 32"/>
                  <a:gd name="T4" fmla="*/ 287 w 19"/>
                  <a:gd name="T5" fmla="*/ 60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32">
                    <a:moveTo>
                      <a:pt x="19" y="32"/>
                    </a:moveTo>
                    <a:cubicBezTo>
                      <a:pt x="4" y="23"/>
                      <a:pt x="0" y="2"/>
                      <a:pt x="8" y="0"/>
                    </a:cubicBezTo>
                    <a:cubicBezTo>
                      <a:pt x="5" y="5"/>
                      <a:pt x="11" y="27"/>
                      <a:pt x="19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0" name="Freeform 460">
                <a:extLst>
                  <a:ext uri="{FF2B5EF4-FFF2-40B4-BE49-F238E27FC236}">
                    <a16:creationId xmlns:a16="http://schemas.microsoft.com/office/drawing/2014/main" id="{B87C904C-377F-4D46-BB3E-1B1757F21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981"/>
                <a:ext cx="185" cy="315"/>
              </a:xfrm>
              <a:custGeom>
                <a:avLst/>
                <a:gdLst>
                  <a:gd name="T0" fmla="*/ 250 w 74"/>
                  <a:gd name="T1" fmla="*/ 478 h 118"/>
                  <a:gd name="T2" fmla="*/ 708 w 74"/>
                  <a:gd name="T3" fmla="*/ 1524 h 118"/>
                  <a:gd name="T4" fmla="*/ 1158 w 74"/>
                  <a:gd name="T5" fmla="*/ 2245 h 118"/>
                  <a:gd name="T6" fmla="*/ 845 w 74"/>
                  <a:gd name="T7" fmla="*/ 1618 h 118"/>
                  <a:gd name="T8" fmla="*/ 345 w 74"/>
                  <a:gd name="T9" fmla="*/ 550 h 118"/>
                  <a:gd name="T10" fmla="*/ 0 w 74"/>
                  <a:gd name="T11" fmla="*/ 0 h 118"/>
                  <a:gd name="T12" fmla="*/ 250 w 74"/>
                  <a:gd name="T13" fmla="*/ 478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118">
                    <a:moveTo>
                      <a:pt x="16" y="25"/>
                    </a:moveTo>
                    <a:cubicBezTo>
                      <a:pt x="18" y="33"/>
                      <a:pt x="40" y="71"/>
                      <a:pt x="45" y="80"/>
                    </a:cubicBezTo>
                    <a:cubicBezTo>
                      <a:pt x="49" y="89"/>
                      <a:pt x="57" y="91"/>
                      <a:pt x="74" y="118"/>
                    </a:cubicBezTo>
                    <a:cubicBezTo>
                      <a:pt x="74" y="118"/>
                      <a:pt x="66" y="102"/>
                      <a:pt x="54" y="85"/>
                    </a:cubicBezTo>
                    <a:cubicBezTo>
                      <a:pt x="41" y="68"/>
                      <a:pt x="29" y="45"/>
                      <a:pt x="22" y="29"/>
                    </a:cubicBezTo>
                    <a:cubicBezTo>
                      <a:pt x="14" y="13"/>
                      <a:pt x="12" y="7"/>
                      <a:pt x="0" y="0"/>
                    </a:cubicBezTo>
                    <a:cubicBezTo>
                      <a:pt x="8" y="5"/>
                      <a:pt x="12" y="18"/>
                      <a:pt x="16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1" name="Freeform 461">
                <a:extLst>
                  <a:ext uri="{FF2B5EF4-FFF2-40B4-BE49-F238E27FC236}">
                    <a16:creationId xmlns:a16="http://schemas.microsoft.com/office/drawing/2014/main" id="{E2D54470-76E7-46DA-8C12-B24051A5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864"/>
                <a:ext cx="403" cy="912"/>
              </a:xfrm>
              <a:custGeom>
                <a:avLst/>
                <a:gdLst>
                  <a:gd name="T0" fmla="*/ 1472 w 161"/>
                  <a:gd name="T1" fmla="*/ 21 h 342"/>
                  <a:gd name="T2" fmla="*/ 959 w 161"/>
                  <a:gd name="T3" fmla="*/ 341 h 342"/>
                  <a:gd name="T4" fmla="*/ 959 w 161"/>
                  <a:gd name="T5" fmla="*/ 341 h 342"/>
                  <a:gd name="T6" fmla="*/ 583 w 161"/>
                  <a:gd name="T7" fmla="*/ 1480 h 342"/>
                  <a:gd name="T8" fmla="*/ 83 w 161"/>
                  <a:gd name="T9" fmla="*/ 5099 h 342"/>
                  <a:gd name="T10" fmla="*/ 345 w 161"/>
                  <a:gd name="T11" fmla="*/ 6429 h 342"/>
                  <a:gd name="T12" fmla="*/ 521 w 161"/>
                  <a:gd name="T13" fmla="*/ 6485 h 342"/>
                  <a:gd name="T14" fmla="*/ 646 w 161"/>
                  <a:gd name="T15" fmla="*/ 6408 h 342"/>
                  <a:gd name="T16" fmla="*/ 688 w 161"/>
                  <a:gd name="T17" fmla="*/ 6088 h 342"/>
                  <a:gd name="T18" fmla="*/ 363 w 161"/>
                  <a:gd name="T19" fmla="*/ 4813 h 342"/>
                  <a:gd name="T20" fmla="*/ 1722 w 161"/>
                  <a:gd name="T21" fmla="*/ 989 h 342"/>
                  <a:gd name="T22" fmla="*/ 2225 w 161"/>
                  <a:gd name="T23" fmla="*/ 1763 h 342"/>
                  <a:gd name="T24" fmla="*/ 2350 w 161"/>
                  <a:gd name="T25" fmla="*/ 1515 h 342"/>
                  <a:gd name="T26" fmla="*/ 2400 w 161"/>
                  <a:gd name="T27" fmla="*/ 717 h 342"/>
                  <a:gd name="T28" fmla="*/ 1472 w 161"/>
                  <a:gd name="T29" fmla="*/ 21 h 3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1" h="342">
                    <a:moveTo>
                      <a:pt x="94" y="1"/>
                    </a:moveTo>
                    <a:cubicBezTo>
                      <a:pt x="83" y="0"/>
                      <a:pt x="69" y="3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0" y="39"/>
                      <a:pt x="43" y="60"/>
                      <a:pt x="37" y="78"/>
                    </a:cubicBezTo>
                    <a:cubicBezTo>
                      <a:pt x="26" y="113"/>
                      <a:pt x="0" y="201"/>
                      <a:pt x="5" y="269"/>
                    </a:cubicBezTo>
                    <a:cubicBezTo>
                      <a:pt x="7" y="296"/>
                      <a:pt x="10" y="329"/>
                      <a:pt x="22" y="339"/>
                    </a:cubicBezTo>
                    <a:cubicBezTo>
                      <a:pt x="25" y="341"/>
                      <a:pt x="28" y="342"/>
                      <a:pt x="33" y="342"/>
                    </a:cubicBezTo>
                    <a:cubicBezTo>
                      <a:pt x="37" y="341"/>
                      <a:pt x="39" y="340"/>
                      <a:pt x="41" y="338"/>
                    </a:cubicBezTo>
                    <a:cubicBezTo>
                      <a:pt x="44" y="333"/>
                      <a:pt x="44" y="326"/>
                      <a:pt x="44" y="321"/>
                    </a:cubicBezTo>
                    <a:cubicBezTo>
                      <a:pt x="35" y="330"/>
                      <a:pt x="22" y="305"/>
                      <a:pt x="23" y="254"/>
                    </a:cubicBezTo>
                    <a:cubicBezTo>
                      <a:pt x="25" y="194"/>
                      <a:pt x="64" y="35"/>
                      <a:pt x="110" y="52"/>
                    </a:cubicBezTo>
                    <a:cubicBezTo>
                      <a:pt x="135" y="61"/>
                      <a:pt x="143" y="78"/>
                      <a:pt x="142" y="93"/>
                    </a:cubicBezTo>
                    <a:cubicBezTo>
                      <a:pt x="144" y="89"/>
                      <a:pt x="147" y="84"/>
                      <a:pt x="150" y="80"/>
                    </a:cubicBezTo>
                    <a:cubicBezTo>
                      <a:pt x="161" y="63"/>
                      <a:pt x="158" y="48"/>
                      <a:pt x="153" y="38"/>
                    </a:cubicBezTo>
                    <a:cubicBezTo>
                      <a:pt x="143" y="18"/>
                      <a:pt x="117" y="1"/>
                      <a:pt x="94" y="1"/>
                    </a:cubicBezTo>
                    <a:close/>
                  </a:path>
                </a:pathLst>
              </a:custGeom>
              <a:solidFill>
                <a:srgbClr val="37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462">
                <a:extLst>
                  <a:ext uri="{FF2B5EF4-FFF2-40B4-BE49-F238E27FC236}">
                    <a16:creationId xmlns:a16="http://schemas.microsoft.com/office/drawing/2014/main" id="{47F3CB56-92C2-4EB8-B2F3-8CB8A0AD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691"/>
                <a:ext cx="88" cy="77"/>
              </a:xfrm>
              <a:custGeom>
                <a:avLst/>
                <a:gdLst>
                  <a:gd name="T0" fmla="*/ 538 w 35"/>
                  <a:gd name="T1" fmla="*/ 93 h 29"/>
                  <a:gd name="T2" fmla="*/ 272 w 35"/>
                  <a:gd name="T3" fmla="*/ 281 h 29"/>
                  <a:gd name="T4" fmla="*/ 0 w 35"/>
                  <a:gd name="T5" fmla="*/ 0 h 29"/>
                  <a:gd name="T6" fmla="*/ 113 w 35"/>
                  <a:gd name="T7" fmla="*/ 486 h 29"/>
                  <a:gd name="T8" fmla="*/ 254 w 35"/>
                  <a:gd name="T9" fmla="*/ 542 h 29"/>
                  <a:gd name="T10" fmla="*/ 493 w 35"/>
                  <a:gd name="T11" fmla="*/ 409 h 29"/>
                  <a:gd name="T12" fmla="*/ 538 w 35"/>
                  <a:gd name="T13" fmla="*/ 9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9">
                    <a:moveTo>
                      <a:pt x="34" y="5"/>
                    </a:moveTo>
                    <a:cubicBezTo>
                      <a:pt x="31" y="11"/>
                      <a:pt x="24" y="15"/>
                      <a:pt x="17" y="15"/>
                    </a:cubicBezTo>
                    <a:cubicBezTo>
                      <a:pt x="6" y="16"/>
                      <a:pt x="5" y="7"/>
                      <a:pt x="0" y="0"/>
                    </a:cubicBezTo>
                    <a:cubicBezTo>
                      <a:pt x="0" y="6"/>
                      <a:pt x="1" y="20"/>
                      <a:pt x="7" y="26"/>
                    </a:cubicBezTo>
                    <a:cubicBezTo>
                      <a:pt x="10" y="28"/>
                      <a:pt x="12" y="29"/>
                      <a:pt x="16" y="29"/>
                    </a:cubicBezTo>
                    <a:cubicBezTo>
                      <a:pt x="23" y="29"/>
                      <a:pt x="28" y="26"/>
                      <a:pt x="31" y="22"/>
                    </a:cubicBezTo>
                    <a:cubicBezTo>
                      <a:pt x="34" y="18"/>
                      <a:pt x="35" y="12"/>
                      <a:pt x="34" y="5"/>
                    </a:cubicBezTo>
                    <a:close/>
                  </a:path>
                </a:pathLst>
              </a:custGeom>
              <a:solidFill>
                <a:srgbClr val="377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463">
                <a:extLst>
                  <a:ext uri="{FF2B5EF4-FFF2-40B4-BE49-F238E27FC236}">
                    <a16:creationId xmlns:a16="http://schemas.microsoft.com/office/drawing/2014/main" id="{BE606CFA-33F8-4D51-9104-B87D6E8E8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155"/>
                <a:ext cx="87" cy="485"/>
              </a:xfrm>
              <a:custGeom>
                <a:avLst/>
                <a:gdLst>
                  <a:gd name="T0" fmla="*/ 537 w 35"/>
                  <a:gd name="T1" fmla="*/ 0 h 182"/>
                  <a:gd name="T2" fmla="*/ 229 w 35"/>
                  <a:gd name="T3" fmla="*/ 3443 h 182"/>
                  <a:gd name="T4" fmla="*/ 537 w 35"/>
                  <a:gd name="T5" fmla="*/ 0 h 1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82">
                    <a:moveTo>
                      <a:pt x="35" y="0"/>
                    </a:moveTo>
                    <a:cubicBezTo>
                      <a:pt x="22" y="27"/>
                      <a:pt x="4" y="107"/>
                      <a:pt x="15" y="182"/>
                    </a:cubicBezTo>
                    <a:cubicBezTo>
                      <a:pt x="0" y="136"/>
                      <a:pt x="4" y="58"/>
                      <a:pt x="35" y="0"/>
                    </a:cubicBezTo>
                    <a:close/>
                  </a:path>
                </a:pathLst>
              </a:custGeom>
              <a:solidFill>
                <a:srgbClr val="82B3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464">
                <a:extLst>
                  <a:ext uri="{FF2B5EF4-FFF2-40B4-BE49-F238E27FC236}">
                    <a16:creationId xmlns:a16="http://schemas.microsoft.com/office/drawing/2014/main" id="{8E1D5DA3-F8E7-4F8C-B1E0-488E52DC6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256"/>
                <a:ext cx="155" cy="491"/>
              </a:xfrm>
              <a:custGeom>
                <a:avLst/>
                <a:gdLst>
                  <a:gd name="T0" fmla="*/ 708 w 62"/>
                  <a:gd name="T1" fmla="*/ 2450 h 184"/>
                  <a:gd name="T2" fmla="*/ 250 w 62"/>
                  <a:gd name="T3" fmla="*/ 2394 h 184"/>
                  <a:gd name="T4" fmla="*/ 438 w 62"/>
                  <a:gd name="T5" fmla="*/ 1233 h 184"/>
                  <a:gd name="T6" fmla="*/ 625 w 62"/>
                  <a:gd name="T7" fmla="*/ 1046 h 184"/>
                  <a:gd name="T8" fmla="*/ 208 w 62"/>
                  <a:gd name="T9" fmla="*/ 0 h 184"/>
                  <a:gd name="T10" fmla="*/ 125 w 62"/>
                  <a:gd name="T11" fmla="*/ 512 h 184"/>
                  <a:gd name="T12" fmla="*/ 113 w 62"/>
                  <a:gd name="T13" fmla="*/ 2906 h 184"/>
                  <a:gd name="T14" fmla="*/ 145 w 62"/>
                  <a:gd name="T15" fmla="*/ 3461 h 184"/>
                  <a:gd name="T16" fmla="*/ 145 w 62"/>
                  <a:gd name="T17" fmla="*/ 3461 h 184"/>
                  <a:gd name="T18" fmla="*/ 375 w 62"/>
                  <a:gd name="T19" fmla="*/ 3474 h 184"/>
                  <a:gd name="T20" fmla="*/ 583 w 62"/>
                  <a:gd name="T21" fmla="*/ 3175 h 184"/>
                  <a:gd name="T22" fmla="*/ 625 w 62"/>
                  <a:gd name="T23" fmla="*/ 3133 h 184"/>
                  <a:gd name="T24" fmla="*/ 833 w 62"/>
                  <a:gd name="T25" fmla="*/ 3039 h 184"/>
                  <a:gd name="T26" fmla="*/ 938 w 62"/>
                  <a:gd name="T27" fmla="*/ 2663 h 184"/>
                  <a:gd name="T28" fmla="*/ 958 w 62"/>
                  <a:gd name="T29" fmla="*/ 2620 h 184"/>
                  <a:gd name="T30" fmla="*/ 708 w 62"/>
                  <a:gd name="T31" fmla="*/ 2450 h 18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2" h="184">
                    <a:moveTo>
                      <a:pt x="45" y="129"/>
                    </a:moveTo>
                    <a:cubicBezTo>
                      <a:pt x="34" y="127"/>
                      <a:pt x="24" y="136"/>
                      <a:pt x="16" y="126"/>
                    </a:cubicBezTo>
                    <a:cubicBezTo>
                      <a:pt x="8" y="114"/>
                      <a:pt x="17" y="74"/>
                      <a:pt x="28" y="6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26" y="40"/>
                      <a:pt x="17" y="22"/>
                      <a:pt x="13" y="0"/>
                    </a:cubicBezTo>
                    <a:cubicBezTo>
                      <a:pt x="11" y="9"/>
                      <a:pt x="9" y="18"/>
                      <a:pt x="8" y="27"/>
                    </a:cubicBezTo>
                    <a:cubicBezTo>
                      <a:pt x="1" y="71"/>
                      <a:pt x="0" y="129"/>
                      <a:pt x="7" y="153"/>
                    </a:cubicBezTo>
                    <a:cubicBezTo>
                      <a:pt x="10" y="163"/>
                      <a:pt x="11" y="174"/>
                      <a:pt x="9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13" y="184"/>
                      <a:pt x="22" y="184"/>
                      <a:pt x="24" y="183"/>
                    </a:cubicBezTo>
                    <a:cubicBezTo>
                      <a:pt x="31" y="181"/>
                      <a:pt x="34" y="173"/>
                      <a:pt x="37" y="167"/>
                    </a:cubicBezTo>
                    <a:cubicBezTo>
                      <a:pt x="37" y="166"/>
                      <a:pt x="38" y="165"/>
                      <a:pt x="40" y="165"/>
                    </a:cubicBezTo>
                    <a:cubicBezTo>
                      <a:pt x="46" y="165"/>
                      <a:pt x="50" y="164"/>
                      <a:pt x="53" y="160"/>
                    </a:cubicBezTo>
                    <a:cubicBezTo>
                      <a:pt x="56" y="157"/>
                      <a:pt x="62" y="148"/>
                      <a:pt x="60" y="140"/>
                    </a:cubicBezTo>
                    <a:cubicBezTo>
                      <a:pt x="60" y="140"/>
                      <a:pt x="60" y="139"/>
                      <a:pt x="61" y="138"/>
                    </a:cubicBezTo>
                    <a:cubicBezTo>
                      <a:pt x="58" y="133"/>
                      <a:pt x="52" y="130"/>
                      <a:pt x="45" y="129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465">
                <a:extLst>
                  <a:ext uri="{FF2B5EF4-FFF2-40B4-BE49-F238E27FC236}">
                    <a16:creationId xmlns:a16="http://schemas.microsoft.com/office/drawing/2014/main" id="{2C1AB5FB-29CB-4EBF-A237-241BDF048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560"/>
                <a:ext cx="187" cy="112"/>
              </a:xfrm>
              <a:custGeom>
                <a:avLst/>
                <a:gdLst>
                  <a:gd name="T0" fmla="*/ 1100 w 75"/>
                  <a:gd name="T1" fmla="*/ 547 h 42"/>
                  <a:gd name="T2" fmla="*/ 995 w 75"/>
                  <a:gd name="T3" fmla="*/ 0 h 42"/>
                  <a:gd name="T4" fmla="*/ 945 w 75"/>
                  <a:gd name="T5" fmla="*/ 341 h 42"/>
                  <a:gd name="T6" fmla="*/ 621 w 75"/>
                  <a:gd name="T7" fmla="*/ 248 h 42"/>
                  <a:gd name="T8" fmla="*/ 0 w 75"/>
                  <a:gd name="T9" fmla="*/ 419 h 42"/>
                  <a:gd name="T10" fmla="*/ 292 w 75"/>
                  <a:gd name="T11" fmla="*/ 435 h 42"/>
                  <a:gd name="T12" fmla="*/ 342 w 75"/>
                  <a:gd name="T13" fmla="*/ 435 h 42"/>
                  <a:gd name="T14" fmla="*/ 342 w 75"/>
                  <a:gd name="T15" fmla="*/ 435 h 42"/>
                  <a:gd name="T16" fmla="*/ 374 w 75"/>
                  <a:gd name="T17" fmla="*/ 435 h 42"/>
                  <a:gd name="T18" fmla="*/ 466 w 75"/>
                  <a:gd name="T19" fmla="*/ 512 h 42"/>
                  <a:gd name="T20" fmla="*/ 666 w 75"/>
                  <a:gd name="T21" fmla="*/ 533 h 42"/>
                  <a:gd name="T22" fmla="*/ 696 w 75"/>
                  <a:gd name="T23" fmla="*/ 533 h 42"/>
                  <a:gd name="T24" fmla="*/ 728 w 75"/>
                  <a:gd name="T25" fmla="*/ 547 h 42"/>
                  <a:gd name="T26" fmla="*/ 945 w 75"/>
                  <a:gd name="T27" fmla="*/ 776 h 42"/>
                  <a:gd name="T28" fmla="*/ 1100 w 75"/>
                  <a:gd name="T29" fmla="*/ 547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" h="42">
                    <a:moveTo>
                      <a:pt x="71" y="29"/>
                    </a:moveTo>
                    <a:cubicBezTo>
                      <a:pt x="75" y="18"/>
                      <a:pt x="71" y="9"/>
                      <a:pt x="64" y="0"/>
                    </a:cubicBezTo>
                    <a:cubicBezTo>
                      <a:pt x="65" y="6"/>
                      <a:pt x="67" y="13"/>
                      <a:pt x="61" y="18"/>
                    </a:cubicBezTo>
                    <a:cubicBezTo>
                      <a:pt x="54" y="22"/>
                      <a:pt x="46" y="17"/>
                      <a:pt x="40" y="13"/>
                    </a:cubicBezTo>
                    <a:cubicBezTo>
                      <a:pt x="27" y="7"/>
                      <a:pt x="6" y="7"/>
                      <a:pt x="0" y="22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3"/>
                      <a:pt x="21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6" y="25"/>
                      <a:pt x="28" y="26"/>
                      <a:pt x="30" y="27"/>
                    </a:cubicBezTo>
                    <a:cubicBezTo>
                      <a:pt x="35" y="29"/>
                      <a:pt x="40" y="30"/>
                      <a:pt x="43" y="28"/>
                    </a:cubicBezTo>
                    <a:cubicBezTo>
                      <a:pt x="43" y="28"/>
                      <a:pt x="44" y="27"/>
                      <a:pt x="45" y="28"/>
                    </a:cubicBezTo>
                    <a:cubicBezTo>
                      <a:pt x="46" y="28"/>
                      <a:pt x="46" y="28"/>
                      <a:pt x="47" y="29"/>
                    </a:cubicBezTo>
                    <a:cubicBezTo>
                      <a:pt x="51" y="35"/>
                      <a:pt x="55" y="42"/>
                      <a:pt x="61" y="41"/>
                    </a:cubicBezTo>
                    <a:cubicBezTo>
                      <a:pt x="66" y="40"/>
                      <a:pt x="69" y="36"/>
                      <a:pt x="71" y="29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466">
                <a:extLst>
                  <a:ext uri="{FF2B5EF4-FFF2-40B4-BE49-F238E27FC236}">
                    <a16:creationId xmlns:a16="http://schemas.microsoft.com/office/drawing/2014/main" id="{5D983A59-144D-45E5-8751-DDB3DF475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440"/>
                <a:ext cx="150" cy="133"/>
              </a:xfrm>
              <a:custGeom>
                <a:avLst/>
                <a:gdLst>
                  <a:gd name="T0" fmla="*/ 0 w 60"/>
                  <a:gd name="T1" fmla="*/ 0 h 50"/>
                  <a:gd name="T2" fmla="*/ 563 w 60"/>
                  <a:gd name="T3" fmla="*/ 524 h 50"/>
                  <a:gd name="T4" fmla="*/ 938 w 60"/>
                  <a:gd name="T5" fmla="*/ 942 h 50"/>
                  <a:gd name="T6" fmla="*/ 408 w 60"/>
                  <a:gd name="T7" fmla="*/ 567 h 50"/>
                  <a:gd name="T8" fmla="*/ 0 w 60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0">
                    <a:moveTo>
                      <a:pt x="0" y="0"/>
                    </a:moveTo>
                    <a:cubicBezTo>
                      <a:pt x="6" y="12"/>
                      <a:pt x="21" y="19"/>
                      <a:pt x="36" y="28"/>
                    </a:cubicBezTo>
                    <a:cubicBezTo>
                      <a:pt x="50" y="36"/>
                      <a:pt x="60" y="50"/>
                      <a:pt x="60" y="50"/>
                    </a:cubicBezTo>
                    <a:cubicBezTo>
                      <a:pt x="52" y="39"/>
                      <a:pt x="42" y="43"/>
                      <a:pt x="26" y="30"/>
                    </a:cubicBezTo>
                    <a:cubicBezTo>
                      <a:pt x="10" y="16"/>
                      <a:pt x="1" y="6"/>
                      <a:pt x="0" y="0"/>
                    </a:cubicBezTo>
                    <a:close/>
                  </a:path>
                </a:pathLst>
              </a:custGeom>
              <a:solidFill>
                <a:srgbClr val="F8A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467">
                <a:extLst>
                  <a:ext uri="{FF2B5EF4-FFF2-40B4-BE49-F238E27FC236}">
                    <a16:creationId xmlns:a16="http://schemas.microsoft.com/office/drawing/2014/main" id="{22EECADD-5251-4673-AA03-C4E16F9A4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16"/>
                <a:ext cx="110" cy="53"/>
              </a:xfrm>
              <a:custGeom>
                <a:avLst/>
                <a:gdLst>
                  <a:gd name="T0" fmla="*/ 438 w 44"/>
                  <a:gd name="T1" fmla="*/ 239 h 20"/>
                  <a:gd name="T2" fmla="*/ 0 w 44"/>
                  <a:gd name="T3" fmla="*/ 352 h 20"/>
                  <a:gd name="T4" fmla="*/ 688 w 44"/>
                  <a:gd name="T5" fmla="*/ 371 h 20"/>
                  <a:gd name="T6" fmla="*/ 438 w 44"/>
                  <a:gd name="T7" fmla="*/ 23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0">
                    <a:moveTo>
                      <a:pt x="28" y="13"/>
                    </a:moveTo>
                    <a:cubicBezTo>
                      <a:pt x="17" y="13"/>
                      <a:pt x="6" y="17"/>
                      <a:pt x="0" y="19"/>
                    </a:cubicBezTo>
                    <a:cubicBezTo>
                      <a:pt x="12" y="15"/>
                      <a:pt x="29" y="0"/>
                      <a:pt x="44" y="20"/>
                    </a:cubicBezTo>
                    <a:cubicBezTo>
                      <a:pt x="41" y="18"/>
                      <a:pt x="35" y="13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468">
                <a:extLst>
                  <a:ext uri="{FF2B5EF4-FFF2-40B4-BE49-F238E27FC236}">
                    <a16:creationId xmlns:a16="http://schemas.microsoft.com/office/drawing/2014/main" id="{08A4E1A9-95B9-43B0-998D-A1CC3979E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008"/>
                <a:ext cx="208" cy="16"/>
              </a:xfrm>
              <a:custGeom>
                <a:avLst/>
                <a:gdLst>
                  <a:gd name="T0" fmla="*/ 0 w 83"/>
                  <a:gd name="T1" fmla="*/ 56 h 6"/>
                  <a:gd name="T2" fmla="*/ 1306 w 83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3" h="6">
                    <a:moveTo>
                      <a:pt x="0" y="3"/>
                    </a:moveTo>
                    <a:cubicBezTo>
                      <a:pt x="22" y="0"/>
                      <a:pt x="68" y="2"/>
                      <a:pt x="8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469">
                <a:extLst>
                  <a:ext uri="{FF2B5EF4-FFF2-40B4-BE49-F238E27FC236}">
                    <a16:creationId xmlns:a16="http://schemas.microsoft.com/office/drawing/2014/main" id="{828D6254-ABD4-45A7-92EA-D6DEFB670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299"/>
                <a:ext cx="110" cy="98"/>
              </a:xfrm>
              <a:custGeom>
                <a:avLst/>
                <a:gdLst>
                  <a:gd name="T0" fmla="*/ 408 w 44"/>
                  <a:gd name="T1" fmla="*/ 0 h 37"/>
                  <a:gd name="T2" fmla="*/ 250 w 44"/>
                  <a:gd name="T3" fmla="*/ 667 h 37"/>
                  <a:gd name="T4" fmla="*/ 0 w 44"/>
                  <a:gd name="T5" fmla="*/ 170 h 37"/>
                  <a:gd name="T6" fmla="*/ 408 w 44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37">
                    <a:moveTo>
                      <a:pt x="26" y="0"/>
                    </a:moveTo>
                    <a:cubicBezTo>
                      <a:pt x="44" y="33"/>
                      <a:pt x="20" y="37"/>
                      <a:pt x="16" y="36"/>
                    </a:cubicBezTo>
                    <a:cubicBezTo>
                      <a:pt x="13" y="35"/>
                      <a:pt x="12" y="24"/>
                      <a:pt x="0" y="9"/>
                    </a:cubicBezTo>
                    <a:cubicBezTo>
                      <a:pt x="9" y="19"/>
                      <a:pt x="25" y="19"/>
                      <a:pt x="26" y="0"/>
                    </a:cubicBezTo>
                    <a:close/>
                  </a:path>
                </a:pathLst>
              </a:custGeom>
              <a:solidFill>
                <a:srgbClr val="E82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470">
                <a:extLst>
                  <a:ext uri="{FF2B5EF4-FFF2-40B4-BE49-F238E27FC236}">
                    <a16:creationId xmlns:a16="http://schemas.microsoft.com/office/drawing/2014/main" id="{7537DB45-2121-426A-8535-0E57A7752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888"/>
                <a:ext cx="132" cy="312"/>
              </a:xfrm>
              <a:custGeom>
                <a:avLst/>
                <a:gdLst>
                  <a:gd name="T0" fmla="*/ 819 w 53"/>
                  <a:gd name="T1" fmla="*/ 35 h 117"/>
                  <a:gd name="T2" fmla="*/ 819 w 53"/>
                  <a:gd name="T3" fmla="*/ 35 h 117"/>
                  <a:gd name="T4" fmla="*/ 433 w 53"/>
                  <a:gd name="T5" fmla="*/ 661 h 117"/>
                  <a:gd name="T6" fmla="*/ 62 w 53"/>
                  <a:gd name="T7" fmla="*/ 1672 h 117"/>
                  <a:gd name="T8" fmla="*/ 187 w 53"/>
                  <a:gd name="T9" fmla="*/ 2219 h 117"/>
                  <a:gd name="T10" fmla="*/ 403 w 53"/>
                  <a:gd name="T11" fmla="*/ 1272 h 117"/>
                  <a:gd name="T12" fmla="*/ 819 w 53"/>
                  <a:gd name="T13" fmla="*/ 35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7">
                    <a:moveTo>
                      <a:pt x="53" y="2"/>
                    </a:moveTo>
                    <a:cubicBezTo>
                      <a:pt x="53" y="2"/>
                      <a:pt x="53" y="2"/>
                      <a:pt x="53" y="2"/>
                    </a:cubicBezTo>
                    <a:cubicBezTo>
                      <a:pt x="40" y="0"/>
                      <a:pt x="38" y="18"/>
                      <a:pt x="28" y="35"/>
                    </a:cubicBezTo>
                    <a:cubicBezTo>
                      <a:pt x="17" y="53"/>
                      <a:pt x="0" y="69"/>
                      <a:pt x="4" y="88"/>
                    </a:cubicBezTo>
                    <a:cubicBezTo>
                      <a:pt x="7" y="100"/>
                      <a:pt x="9" y="109"/>
                      <a:pt x="12" y="117"/>
                    </a:cubicBezTo>
                    <a:cubicBezTo>
                      <a:pt x="17" y="97"/>
                      <a:pt x="22" y="80"/>
                      <a:pt x="26" y="67"/>
                    </a:cubicBezTo>
                    <a:cubicBezTo>
                      <a:pt x="31" y="50"/>
                      <a:pt x="40" y="26"/>
                      <a:pt x="53" y="2"/>
                    </a:cubicBezTo>
                    <a:close/>
                  </a:path>
                </a:pathLst>
              </a:custGeom>
              <a:solidFill>
                <a:srgbClr val="F4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471">
                <a:extLst>
                  <a:ext uri="{FF2B5EF4-FFF2-40B4-BE49-F238E27FC236}">
                    <a16:creationId xmlns:a16="http://schemas.microsoft.com/office/drawing/2014/main" id="{4A9E15AC-29FC-43C8-908D-B13BE8F8A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1792"/>
                <a:ext cx="245" cy="253"/>
              </a:xfrm>
              <a:custGeom>
                <a:avLst/>
                <a:gdLst>
                  <a:gd name="T0" fmla="*/ 458 w 98"/>
                  <a:gd name="T1" fmla="*/ 285 h 95"/>
                  <a:gd name="T2" fmla="*/ 20 w 98"/>
                  <a:gd name="T3" fmla="*/ 1795 h 95"/>
                  <a:gd name="T4" fmla="*/ 613 w 98"/>
                  <a:gd name="T5" fmla="*/ 511 h 95"/>
                  <a:gd name="T6" fmla="*/ 1488 w 98"/>
                  <a:gd name="T7" fmla="*/ 376 h 95"/>
                  <a:gd name="T8" fmla="*/ 1533 w 98"/>
                  <a:gd name="T9" fmla="*/ 285 h 95"/>
                  <a:gd name="T10" fmla="*/ 1208 w 98"/>
                  <a:gd name="T11" fmla="*/ 77 h 95"/>
                  <a:gd name="T12" fmla="*/ 458 w 98"/>
                  <a:gd name="T13" fmla="*/ 285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95">
                    <a:moveTo>
                      <a:pt x="29" y="15"/>
                    </a:moveTo>
                    <a:cubicBezTo>
                      <a:pt x="10" y="32"/>
                      <a:pt x="0" y="64"/>
                      <a:pt x="1" y="95"/>
                    </a:cubicBezTo>
                    <a:cubicBezTo>
                      <a:pt x="7" y="65"/>
                      <a:pt x="14" y="49"/>
                      <a:pt x="39" y="27"/>
                    </a:cubicBezTo>
                    <a:cubicBezTo>
                      <a:pt x="64" y="5"/>
                      <a:pt x="84" y="11"/>
                      <a:pt x="95" y="20"/>
                    </a:cubicBezTo>
                    <a:cubicBezTo>
                      <a:pt x="96" y="18"/>
                      <a:pt x="97" y="16"/>
                      <a:pt x="98" y="15"/>
                    </a:cubicBezTo>
                    <a:cubicBezTo>
                      <a:pt x="92" y="9"/>
                      <a:pt x="84" y="5"/>
                      <a:pt x="77" y="4"/>
                    </a:cubicBezTo>
                    <a:cubicBezTo>
                      <a:pt x="60" y="0"/>
                      <a:pt x="41" y="4"/>
                      <a:pt x="29" y="15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472">
                <a:extLst>
                  <a:ext uri="{FF2B5EF4-FFF2-40B4-BE49-F238E27FC236}">
                    <a16:creationId xmlns:a16="http://schemas.microsoft.com/office/drawing/2014/main" id="{2394EB00-97D5-4413-9B8D-1F15F3F5F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272"/>
                <a:ext cx="47" cy="128"/>
              </a:xfrm>
              <a:custGeom>
                <a:avLst/>
                <a:gdLst>
                  <a:gd name="T0" fmla="*/ 0 w 19"/>
                  <a:gd name="T1" fmla="*/ 909 h 48"/>
                  <a:gd name="T2" fmla="*/ 287 w 19"/>
                  <a:gd name="T3" fmla="*/ 648 h 48"/>
                  <a:gd name="T4" fmla="*/ 134 w 19"/>
                  <a:gd name="T5" fmla="*/ 0 h 48"/>
                  <a:gd name="T6" fmla="*/ 62 w 19"/>
                  <a:gd name="T7" fmla="*/ 60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8">
                    <a:moveTo>
                      <a:pt x="0" y="48"/>
                    </a:moveTo>
                    <a:cubicBezTo>
                      <a:pt x="4" y="39"/>
                      <a:pt x="11" y="36"/>
                      <a:pt x="19" y="34"/>
                    </a:cubicBezTo>
                    <a:cubicBezTo>
                      <a:pt x="14" y="24"/>
                      <a:pt x="10" y="11"/>
                      <a:pt x="9" y="0"/>
                    </a:cubicBezTo>
                    <a:cubicBezTo>
                      <a:pt x="6" y="11"/>
                      <a:pt x="4" y="21"/>
                      <a:pt x="4" y="32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473">
                <a:extLst>
                  <a:ext uri="{FF2B5EF4-FFF2-40B4-BE49-F238E27FC236}">
                    <a16:creationId xmlns:a16="http://schemas.microsoft.com/office/drawing/2014/main" id="{1085ED8B-30B7-4752-9A42-D4E1A64DF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864"/>
                <a:ext cx="250" cy="184"/>
              </a:xfrm>
              <a:custGeom>
                <a:avLst/>
                <a:gdLst>
                  <a:gd name="T0" fmla="*/ 1458 w 100"/>
                  <a:gd name="T1" fmla="*/ 717 h 69"/>
                  <a:gd name="T2" fmla="*/ 533 w 100"/>
                  <a:gd name="T3" fmla="*/ 21 h 69"/>
                  <a:gd name="T4" fmla="*/ 20 w 100"/>
                  <a:gd name="T5" fmla="*/ 341 h 69"/>
                  <a:gd name="T6" fmla="*/ 20 w 100"/>
                  <a:gd name="T7" fmla="*/ 341 h 69"/>
                  <a:gd name="T8" fmla="*/ 0 w 100"/>
                  <a:gd name="T9" fmla="*/ 363 h 69"/>
                  <a:gd name="T10" fmla="*/ 875 w 100"/>
                  <a:gd name="T11" fmla="*/ 363 h 69"/>
                  <a:gd name="T12" fmla="*/ 1488 w 100"/>
                  <a:gd name="T13" fmla="*/ 1309 h 69"/>
                  <a:gd name="T14" fmla="*/ 1458 w 100"/>
                  <a:gd name="T15" fmla="*/ 717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0" h="69">
                    <a:moveTo>
                      <a:pt x="93" y="38"/>
                    </a:moveTo>
                    <a:cubicBezTo>
                      <a:pt x="83" y="18"/>
                      <a:pt x="57" y="1"/>
                      <a:pt x="34" y="1"/>
                    </a:cubicBezTo>
                    <a:cubicBezTo>
                      <a:pt x="23" y="0"/>
                      <a:pt x="9" y="3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9"/>
                      <a:pt x="0" y="19"/>
                    </a:cubicBezTo>
                    <a:cubicBezTo>
                      <a:pt x="23" y="4"/>
                      <a:pt x="37" y="10"/>
                      <a:pt x="56" y="19"/>
                    </a:cubicBezTo>
                    <a:cubicBezTo>
                      <a:pt x="75" y="27"/>
                      <a:pt x="92" y="49"/>
                      <a:pt x="95" y="69"/>
                    </a:cubicBezTo>
                    <a:cubicBezTo>
                      <a:pt x="100" y="57"/>
                      <a:pt x="97" y="46"/>
                      <a:pt x="93" y="38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474">
                <a:extLst>
                  <a:ext uri="{FF2B5EF4-FFF2-40B4-BE49-F238E27FC236}">
                    <a16:creationId xmlns:a16="http://schemas.microsoft.com/office/drawing/2014/main" id="{64D3F8AC-7415-47C1-9CAB-7BBB17A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728"/>
                <a:ext cx="75" cy="53"/>
              </a:xfrm>
              <a:custGeom>
                <a:avLst/>
                <a:gdLst>
                  <a:gd name="T0" fmla="*/ 0 w 30"/>
                  <a:gd name="T1" fmla="*/ 56 h 20"/>
                  <a:gd name="T2" fmla="*/ 220 w 30"/>
                  <a:gd name="T3" fmla="*/ 204 h 20"/>
                  <a:gd name="T4" fmla="*/ 438 w 30"/>
                  <a:gd name="T5" fmla="*/ 0 h 20"/>
                  <a:gd name="T6" fmla="*/ 158 w 30"/>
                  <a:gd name="T7" fmla="*/ 31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0">
                    <a:moveTo>
                      <a:pt x="0" y="3"/>
                    </a:moveTo>
                    <a:cubicBezTo>
                      <a:pt x="2" y="9"/>
                      <a:pt x="8" y="11"/>
                      <a:pt x="14" y="11"/>
                    </a:cubicBezTo>
                    <a:cubicBezTo>
                      <a:pt x="21" y="11"/>
                      <a:pt x="25" y="6"/>
                      <a:pt x="28" y="0"/>
                    </a:cubicBezTo>
                    <a:cubicBezTo>
                      <a:pt x="30" y="14"/>
                      <a:pt x="21" y="20"/>
                      <a:pt x="10" y="17"/>
                    </a:cubicBezTo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475">
                <a:extLst>
                  <a:ext uri="{FF2B5EF4-FFF2-40B4-BE49-F238E27FC236}">
                    <a16:creationId xmlns:a16="http://schemas.microsoft.com/office/drawing/2014/main" id="{F90EA82E-E86E-421F-8B47-5549DE02E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715"/>
                <a:ext cx="85" cy="66"/>
              </a:xfrm>
              <a:custGeom>
                <a:avLst/>
                <a:gdLst>
                  <a:gd name="T0" fmla="*/ 0 w 34"/>
                  <a:gd name="T1" fmla="*/ 166 h 25"/>
                  <a:gd name="T2" fmla="*/ 333 w 34"/>
                  <a:gd name="T3" fmla="*/ 348 h 25"/>
                  <a:gd name="T4" fmla="*/ 500 w 34"/>
                  <a:gd name="T5" fmla="*/ 77 h 25"/>
                  <a:gd name="T6" fmla="*/ 500 w 34"/>
                  <a:gd name="T7" fmla="*/ 90 h 25"/>
                  <a:gd name="T8" fmla="*/ 0 w 34"/>
                  <a:gd name="T9" fmla="*/ 16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0" y="9"/>
                    </a:moveTo>
                    <a:cubicBezTo>
                      <a:pt x="2" y="17"/>
                      <a:pt x="11" y="23"/>
                      <a:pt x="21" y="19"/>
                    </a:cubicBezTo>
                    <a:cubicBezTo>
                      <a:pt x="32" y="14"/>
                      <a:pt x="32" y="4"/>
                      <a:pt x="32" y="4"/>
                    </a:cubicBezTo>
                    <a:cubicBezTo>
                      <a:pt x="32" y="4"/>
                      <a:pt x="34" y="0"/>
                      <a:pt x="32" y="5"/>
                    </a:cubicBezTo>
                    <a:cubicBezTo>
                      <a:pt x="30" y="10"/>
                      <a:pt x="14" y="25"/>
                      <a:pt x="0" y="9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476">
                <a:extLst>
                  <a:ext uri="{FF2B5EF4-FFF2-40B4-BE49-F238E27FC236}">
                    <a16:creationId xmlns:a16="http://schemas.microsoft.com/office/drawing/2014/main" id="{FAD78253-271F-44E2-882A-81E3F4D27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867"/>
                <a:ext cx="218" cy="325"/>
              </a:xfrm>
              <a:custGeom>
                <a:avLst/>
                <a:gdLst>
                  <a:gd name="T0" fmla="*/ 1368 w 87"/>
                  <a:gd name="T1" fmla="*/ 306 h 122"/>
                  <a:gd name="T2" fmla="*/ 1035 w 87"/>
                  <a:gd name="T3" fmla="*/ 35 h 122"/>
                  <a:gd name="T4" fmla="*/ 817 w 87"/>
                  <a:gd name="T5" fmla="*/ 56 h 122"/>
                  <a:gd name="T6" fmla="*/ 584 w 87"/>
                  <a:gd name="T7" fmla="*/ 320 h 122"/>
                  <a:gd name="T8" fmla="*/ 584 w 87"/>
                  <a:gd name="T9" fmla="*/ 320 h 122"/>
                  <a:gd name="T10" fmla="*/ 208 w 87"/>
                  <a:gd name="T11" fmla="*/ 1455 h 122"/>
                  <a:gd name="T12" fmla="*/ 0 w 87"/>
                  <a:gd name="T13" fmla="*/ 2307 h 122"/>
                  <a:gd name="T14" fmla="*/ 1368 w 87"/>
                  <a:gd name="T15" fmla="*/ 306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122">
                    <a:moveTo>
                      <a:pt x="87" y="16"/>
                    </a:move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1" y="0"/>
                      <a:pt x="52" y="3"/>
                    </a:cubicBezTo>
                    <a:cubicBezTo>
                      <a:pt x="47" y="5"/>
                      <a:pt x="41" y="10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26" y="38"/>
                      <a:pt x="19" y="59"/>
                      <a:pt x="13" y="77"/>
                    </a:cubicBezTo>
                    <a:cubicBezTo>
                      <a:pt x="9" y="87"/>
                      <a:pt x="5" y="103"/>
                      <a:pt x="0" y="122"/>
                    </a:cubicBezTo>
                    <a:cubicBezTo>
                      <a:pt x="18" y="64"/>
                      <a:pt x="46" y="0"/>
                      <a:pt x="87" y="16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477">
                <a:extLst>
                  <a:ext uri="{FF2B5EF4-FFF2-40B4-BE49-F238E27FC236}">
                    <a16:creationId xmlns:a16="http://schemas.microsoft.com/office/drawing/2014/main" id="{690C7694-3B49-40F1-B3B4-71EB69A00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893"/>
                <a:ext cx="110" cy="435"/>
              </a:xfrm>
              <a:custGeom>
                <a:avLst/>
                <a:gdLst>
                  <a:gd name="T0" fmla="*/ 533 w 44"/>
                  <a:gd name="T1" fmla="*/ 0 h 163"/>
                  <a:gd name="T2" fmla="*/ 270 w 44"/>
                  <a:gd name="T3" fmla="*/ 77 h 163"/>
                  <a:gd name="T4" fmla="*/ 175 w 44"/>
                  <a:gd name="T5" fmla="*/ 1559 h 163"/>
                  <a:gd name="T6" fmla="*/ 283 w 44"/>
                  <a:gd name="T7" fmla="*/ 1959 h 163"/>
                  <a:gd name="T8" fmla="*/ 625 w 44"/>
                  <a:gd name="T9" fmla="*/ 3098 h 163"/>
                  <a:gd name="T10" fmla="*/ 688 w 44"/>
                  <a:gd name="T11" fmla="*/ 2778 h 163"/>
                  <a:gd name="T12" fmla="*/ 533 w 44"/>
                  <a:gd name="T13" fmla="*/ 0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163">
                    <a:moveTo>
                      <a:pt x="34" y="0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7" y="27"/>
                      <a:pt x="5" y="57"/>
                      <a:pt x="11" y="82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24" y="120"/>
                      <a:pt x="32" y="142"/>
                      <a:pt x="40" y="163"/>
                    </a:cubicBezTo>
                    <a:cubicBezTo>
                      <a:pt x="41" y="157"/>
                      <a:pt x="42" y="151"/>
                      <a:pt x="44" y="146"/>
                    </a:cubicBezTo>
                    <a:cubicBezTo>
                      <a:pt x="29" y="97"/>
                      <a:pt x="0" y="52"/>
                      <a:pt x="34" y="0"/>
                    </a:cubicBezTo>
                    <a:close/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478">
                <a:extLst>
                  <a:ext uri="{FF2B5EF4-FFF2-40B4-BE49-F238E27FC236}">
                    <a16:creationId xmlns:a16="http://schemas.microsoft.com/office/drawing/2014/main" id="{78323F56-65C6-4ABD-8614-CEC624AAA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349"/>
                <a:ext cx="47" cy="198"/>
              </a:xfrm>
              <a:custGeom>
                <a:avLst/>
                <a:gdLst>
                  <a:gd name="T0" fmla="*/ 287 w 19"/>
                  <a:gd name="T1" fmla="*/ 35 h 74"/>
                  <a:gd name="T2" fmla="*/ 121 w 19"/>
                  <a:gd name="T3" fmla="*/ 674 h 74"/>
                  <a:gd name="T4" fmla="*/ 12 w 19"/>
                  <a:gd name="T5" fmla="*/ 1418 h 74"/>
                  <a:gd name="T6" fmla="*/ 153 w 19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74">
                    <a:moveTo>
                      <a:pt x="19" y="2"/>
                    </a:moveTo>
                    <a:cubicBezTo>
                      <a:pt x="12" y="11"/>
                      <a:pt x="9" y="24"/>
                      <a:pt x="8" y="35"/>
                    </a:cubicBezTo>
                    <a:cubicBezTo>
                      <a:pt x="6" y="47"/>
                      <a:pt x="1" y="61"/>
                      <a:pt x="1" y="74"/>
                    </a:cubicBezTo>
                    <a:cubicBezTo>
                      <a:pt x="1" y="50"/>
                      <a:pt x="0" y="23"/>
                      <a:pt x="10" y="0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479">
                <a:extLst>
                  <a:ext uri="{FF2B5EF4-FFF2-40B4-BE49-F238E27FC236}">
                    <a16:creationId xmlns:a16="http://schemas.microsoft.com/office/drawing/2014/main" id="{4366937D-BC10-4CD4-9B8E-C9A12015A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581"/>
                <a:ext cx="150" cy="171"/>
              </a:xfrm>
              <a:custGeom>
                <a:avLst/>
                <a:gdLst>
                  <a:gd name="T0" fmla="*/ 63 w 60"/>
                  <a:gd name="T1" fmla="*/ 572 h 64"/>
                  <a:gd name="T2" fmla="*/ 95 w 60"/>
                  <a:gd name="T3" fmla="*/ 1106 h 64"/>
                  <a:gd name="T4" fmla="*/ 395 w 60"/>
                  <a:gd name="T5" fmla="*/ 1106 h 64"/>
                  <a:gd name="T6" fmla="*/ 583 w 60"/>
                  <a:gd name="T7" fmla="*/ 799 h 64"/>
                  <a:gd name="T8" fmla="*/ 833 w 60"/>
                  <a:gd name="T9" fmla="*/ 708 h 64"/>
                  <a:gd name="T10" fmla="*/ 845 w 60"/>
                  <a:gd name="T11" fmla="*/ 251 h 64"/>
                  <a:gd name="T12" fmla="*/ 738 w 60"/>
                  <a:gd name="T13" fmla="*/ 572 h 64"/>
                  <a:gd name="T14" fmla="*/ 470 w 60"/>
                  <a:gd name="T15" fmla="*/ 628 h 64"/>
                  <a:gd name="T16" fmla="*/ 208 w 60"/>
                  <a:gd name="T17" fmla="*/ 593 h 64"/>
                  <a:gd name="T18" fmla="*/ 20 w 60"/>
                  <a:gd name="T19" fmla="*/ 0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64">
                    <a:moveTo>
                      <a:pt x="4" y="30"/>
                    </a:moveTo>
                    <a:cubicBezTo>
                      <a:pt x="8" y="37"/>
                      <a:pt x="12" y="51"/>
                      <a:pt x="6" y="58"/>
                    </a:cubicBezTo>
                    <a:cubicBezTo>
                      <a:pt x="14" y="64"/>
                      <a:pt x="20" y="63"/>
                      <a:pt x="25" y="58"/>
                    </a:cubicBezTo>
                    <a:cubicBezTo>
                      <a:pt x="29" y="53"/>
                      <a:pt x="32" y="44"/>
                      <a:pt x="37" y="42"/>
                    </a:cubicBezTo>
                    <a:cubicBezTo>
                      <a:pt x="43" y="40"/>
                      <a:pt x="49" y="42"/>
                      <a:pt x="53" y="37"/>
                    </a:cubicBezTo>
                    <a:cubicBezTo>
                      <a:pt x="55" y="33"/>
                      <a:pt x="60" y="15"/>
                      <a:pt x="54" y="13"/>
                    </a:cubicBezTo>
                    <a:cubicBezTo>
                      <a:pt x="54" y="20"/>
                      <a:pt x="53" y="25"/>
                      <a:pt x="47" y="30"/>
                    </a:cubicBezTo>
                    <a:cubicBezTo>
                      <a:pt x="41" y="34"/>
                      <a:pt x="36" y="30"/>
                      <a:pt x="30" y="33"/>
                    </a:cubicBezTo>
                    <a:cubicBezTo>
                      <a:pt x="23" y="36"/>
                      <a:pt x="19" y="40"/>
                      <a:pt x="13" y="31"/>
                    </a:cubicBezTo>
                    <a:cubicBezTo>
                      <a:pt x="6" y="23"/>
                      <a:pt x="0" y="11"/>
                      <a:pt x="1" y="0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480">
                <a:extLst>
                  <a:ext uri="{FF2B5EF4-FFF2-40B4-BE49-F238E27FC236}">
                    <a16:creationId xmlns:a16="http://schemas.microsoft.com/office/drawing/2014/main" id="{60D2E991-0FEE-432B-B85C-BA5214784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595"/>
                <a:ext cx="133" cy="82"/>
              </a:xfrm>
              <a:custGeom>
                <a:avLst/>
                <a:gdLst>
                  <a:gd name="T0" fmla="*/ 442 w 53"/>
                  <a:gd name="T1" fmla="*/ 315 h 31"/>
                  <a:gd name="T2" fmla="*/ 713 w 53"/>
                  <a:gd name="T3" fmla="*/ 426 h 31"/>
                  <a:gd name="T4" fmla="*/ 775 w 53"/>
                  <a:gd name="T5" fmla="*/ 0 h 31"/>
                  <a:gd name="T6" fmla="*/ 442 w 53"/>
                  <a:gd name="T7" fmla="*/ 183 h 31"/>
                  <a:gd name="T8" fmla="*/ 334 w 53"/>
                  <a:gd name="T9" fmla="*/ 132 h 31"/>
                  <a:gd name="T10" fmla="*/ 221 w 53"/>
                  <a:gd name="T11" fmla="*/ 183 h 31"/>
                  <a:gd name="T12" fmla="*/ 0 w 53"/>
                  <a:gd name="T13" fmla="*/ 132 h 31"/>
                  <a:gd name="T14" fmla="*/ 366 w 53"/>
                  <a:gd name="T15" fmla="*/ 259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31">
                    <a:moveTo>
                      <a:pt x="28" y="17"/>
                    </a:moveTo>
                    <a:cubicBezTo>
                      <a:pt x="33" y="24"/>
                      <a:pt x="38" y="31"/>
                      <a:pt x="45" y="23"/>
                    </a:cubicBezTo>
                    <a:cubicBezTo>
                      <a:pt x="50" y="19"/>
                      <a:pt x="53" y="5"/>
                      <a:pt x="49" y="0"/>
                    </a:cubicBezTo>
                    <a:cubicBezTo>
                      <a:pt x="49" y="17"/>
                      <a:pt x="39" y="17"/>
                      <a:pt x="28" y="10"/>
                    </a:cubicBezTo>
                    <a:cubicBezTo>
                      <a:pt x="26" y="9"/>
                      <a:pt x="23" y="7"/>
                      <a:pt x="21" y="7"/>
                    </a:cubicBezTo>
                    <a:cubicBezTo>
                      <a:pt x="18" y="7"/>
                      <a:pt x="17" y="10"/>
                      <a:pt x="14" y="10"/>
                    </a:cubicBezTo>
                    <a:cubicBezTo>
                      <a:pt x="11" y="11"/>
                      <a:pt x="3" y="9"/>
                      <a:pt x="0" y="7"/>
                    </a:cubicBezTo>
                    <a:cubicBezTo>
                      <a:pt x="3" y="15"/>
                      <a:pt x="15" y="18"/>
                      <a:pt x="23" y="14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481">
                <a:extLst>
                  <a:ext uri="{FF2B5EF4-FFF2-40B4-BE49-F238E27FC236}">
                    <a16:creationId xmlns:a16="http://schemas.microsoft.com/office/drawing/2014/main" id="{7856FC7D-7C05-4B07-9CE2-C14F1ECE6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608"/>
                <a:ext cx="82" cy="69"/>
              </a:xfrm>
              <a:custGeom>
                <a:avLst/>
                <a:gdLst>
                  <a:gd name="T0" fmla="*/ 0 w 33"/>
                  <a:gd name="T1" fmla="*/ 56 h 26"/>
                  <a:gd name="T2" fmla="*/ 278 w 33"/>
                  <a:gd name="T3" fmla="*/ 149 h 26"/>
                  <a:gd name="T4" fmla="*/ 340 w 33"/>
                  <a:gd name="T5" fmla="*/ 486 h 26"/>
                  <a:gd name="T6" fmla="*/ 412 w 33"/>
                  <a:gd name="T7" fmla="*/ 56 h 26"/>
                  <a:gd name="T8" fmla="*/ 278 w 33"/>
                  <a:gd name="T9" fmla="*/ 21 h 26"/>
                  <a:gd name="T10" fmla="*/ 12 w 33"/>
                  <a:gd name="T11" fmla="*/ 77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26">
                    <a:moveTo>
                      <a:pt x="0" y="3"/>
                    </a:moveTo>
                    <a:cubicBezTo>
                      <a:pt x="6" y="6"/>
                      <a:pt x="13" y="5"/>
                      <a:pt x="18" y="8"/>
                    </a:cubicBezTo>
                    <a:cubicBezTo>
                      <a:pt x="26" y="13"/>
                      <a:pt x="26" y="20"/>
                      <a:pt x="22" y="26"/>
                    </a:cubicBezTo>
                    <a:cubicBezTo>
                      <a:pt x="27" y="23"/>
                      <a:pt x="33" y="7"/>
                      <a:pt x="27" y="3"/>
                    </a:cubicBezTo>
                    <a:cubicBezTo>
                      <a:pt x="24" y="2"/>
                      <a:pt x="21" y="1"/>
                      <a:pt x="18" y="1"/>
                    </a:cubicBezTo>
                    <a:cubicBezTo>
                      <a:pt x="14" y="0"/>
                      <a:pt x="4" y="0"/>
                      <a:pt x="1" y="4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482">
                <a:extLst>
                  <a:ext uri="{FF2B5EF4-FFF2-40B4-BE49-F238E27FC236}">
                    <a16:creationId xmlns:a16="http://schemas.microsoft.com/office/drawing/2014/main" id="{8339220D-57D8-44E1-BE09-8A6F9FBAC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336"/>
                <a:ext cx="268" cy="107"/>
              </a:xfrm>
              <a:custGeom>
                <a:avLst/>
                <a:gdLst>
                  <a:gd name="T0" fmla="*/ 0 w 107"/>
                  <a:gd name="T1" fmla="*/ 286 h 40"/>
                  <a:gd name="T2" fmla="*/ 1681 w 107"/>
                  <a:gd name="T3" fmla="*/ 0 h 40"/>
                  <a:gd name="T4" fmla="*/ 0 w 107"/>
                  <a:gd name="T5" fmla="*/ 286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40">
                    <a:moveTo>
                      <a:pt x="0" y="15"/>
                    </a:moveTo>
                    <a:cubicBezTo>
                      <a:pt x="28" y="28"/>
                      <a:pt x="72" y="28"/>
                      <a:pt x="107" y="0"/>
                    </a:cubicBezTo>
                    <a:cubicBezTo>
                      <a:pt x="95" y="12"/>
                      <a:pt x="52" y="4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483">
                <a:extLst>
                  <a:ext uri="{FF2B5EF4-FFF2-40B4-BE49-F238E27FC236}">
                    <a16:creationId xmlns:a16="http://schemas.microsoft.com/office/drawing/2014/main" id="{1ED0FACF-758F-4E75-80BC-2F3F52468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339"/>
                <a:ext cx="90" cy="125"/>
              </a:xfrm>
              <a:custGeom>
                <a:avLst/>
                <a:gdLst>
                  <a:gd name="T0" fmla="*/ 50 w 36"/>
                  <a:gd name="T1" fmla="*/ 0 h 47"/>
                  <a:gd name="T2" fmla="*/ 563 w 36"/>
                  <a:gd name="T3" fmla="*/ 862 h 47"/>
                  <a:gd name="T4" fmla="*/ 50 w 36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3" y="0"/>
                    </a:moveTo>
                    <a:cubicBezTo>
                      <a:pt x="1" y="10"/>
                      <a:pt x="8" y="43"/>
                      <a:pt x="36" y="46"/>
                    </a:cubicBezTo>
                    <a:cubicBezTo>
                      <a:pt x="25" y="47"/>
                      <a:pt x="0" y="36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484">
                <a:extLst>
                  <a:ext uri="{FF2B5EF4-FFF2-40B4-BE49-F238E27FC236}">
                    <a16:creationId xmlns:a16="http://schemas.microsoft.com/office/drawing/2014/main" id="{E16A5DB5-4D54-4C8E-8350-60CCD8D3D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3157"/>
                <a:ext cx="470" cy="328"/>
              </a:xfrm>
              <a:custGeom>
                <a:avLst/>
                <a:gdLst>
                  <a:gd name="T0" fmla="*/ 488 w 188"/>
                  <a:gd name="T1" fmla="*/ 1101 h 123"/>
                  <a:gd name="T2" fmla="*/ 175 w 188"/>
                  <a:gd name="T3" fmla="*/ 1365 h 123"/>
                  <a:gd name="T4" fmla="*/ 175 w 188"/>
                  <a:gd name="T5" fmla="*/ 1365 h 123"/>
                  <a:gd name="T6" fmla="*/ 720 w 188"/>
                  <a:gd name="T7" fmla="*/ 1685 h 123"/>
                  <a:gd name="T8" fmla="*/ 1470 w 188"/>
                  <a:gd name="T9" fmla="*/ 1877 h 123"/>
                  <a:gd name="T10" fmla="*/ 2220 w 188"/>
                  <a:gd name="T11" fmla="*/ 2184 h 123"/>
                  <a:gd name="T12" fmla="*/ 2800 w 188"/>
                  <a:gd name="T13" fmla="*/ 1992 h 123"/>
                  <a:gd name="T14" fmla="*/ 2750 w 188"/>
                  <a:gd name="T15" fmla="*/ 1536 h 123"/>
                  <a:gd name="T16" fmla="*/ 2363 w 188"/>
                  <a:gd name="T17" fmla="*/ 1173 h 123"/>
                  <a:gd name="T18" fmla="*/ 2283 w 188"/>
                  <a:gd name="T19" fmla="*/ 704 h 123"/>
                  <a:gd name="T20" fmla="*/ 1925 w 188"/>
                  <a:gd name="T21" fmla="*/ 285 h 123"/>
                  <a:gd name="T22" fmla="*/ 1875 w 188"/>
                  <a:gd name="T23" fmla="*/ 491 h 123"/>
                  <a:gd name="T24" fmla="*/ 2033 w 188"/>
                  <a:gd name="T25" fmla="*/ 1080 h 123"/>
                  <a:gd name="T26" fmla="*/ 1800 w 188"/>
                  <a:gd name="T27" fmla="*/ 1387 h 123"/>
                  <a:gd name="T28" fmla="*/ 1250 w 188"/>
                  <a:gd name="T29" fmla="*/ 1173 h 123"/>
                  <a:gd name="T30" fmla="*/ 958 w 188"/>
                  <a:gd name="T31" fmla="*/ 1059 h 123"/>
                  <a:gd name="T32" fmla="*/ 863 w 188"/>
                  <a:gd name="T33" fmla="*/ 1117 h 123"/>
                  <a:gd name="T34" fmla="*/ 563 w 188"/>
                  <a:gd name="T35" fmla="*/ 435 h 123"/>
                  <a:gd name="T36" fmla="*/ 50 w 188"/>
                  <a:gd name="T37" fmla="*/ 77 h 123"/>
                  <a:gd name="T38" fmla="*/ 250 w 188"/>
                  <a:gd name="T39" fmla="*/ 435 h 123"/>
                  <a:gd name="T40" fmla="*/ 425 w 188"/>
                  <a:gd name="T41" fmla="*/ 776 h 123"/>
                  <a:gd name="T42" fmla="*/ 488 w 188"/>
                  <a:gd name="T43" fmla="*/ 1101 h 1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" h="123">
                    <a:moveTo>
                      <a:pt x="31" y="58"/>
                    </a:moveTo>
                    <a:cubicBezTo>
                      <a:pt x="29" y="66"/>
                      <a:pt x="20" y="71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33" y="85"/>
                      <a:pt x="19" y="82"/>
                      <a:pt x="46" y="89"/>
                    </a:cubicBezTo>
                    <a:cubicBezTo>
                      <a:pt x="63" y="93"/>
                      <a:pt x="79" y="94"/>
                      <a:pt x="94" y="99"/>
                    </a:cubicBezTo>
                    <a:cubicBezTo>
                      <a:pt x="110" y="105"/>
                      <a:pt x="126" y="108"/>
                      <a:pt x="142" y="115"/>
                    </a:cubicBezTo>
                    <a:cubicBezTo>
                      <a:pt x="159" y="123"/>
                      <a:pt x="188" y="119"/>
                      <a:pt x="179" y="105"/>
                    </a:cubicBezTo>
                    <a:cubicBezTo>
                      <a:pt x="177" y="101"/>
                      <a:pt x="181" y="90"/>
                      <a:pt x="176" y="81"/>
                    </a:cubicBezTo>
                    <a:cubicBezTo>
                      <a:pt x="171" y="74"/>
                      <a:pt x="156" y="69"/>
                      <a:pt x="151" y="62"/>
                    </a:cubicBezTo>
                    <a:cubicBezTo>
                      <a:pt x="145" y="52"/>
                      <a:pt x="148" y="41"/>
                      <a:pt x="146" y="37"/>
                    </a:cubicBezTo>
                    <a:cubicBezTo>
                      <a:pt x="143" y="32"/>
                      <a:pt x="131" y="24"/>
                      <a:pt x="123" y="15"/>
                    </a:cubicBezTo>
                    <a:cubicBezTo>
                      <a:pt x="121" y="17"/>
                      <a:pt x="120" y="20"/>
                      <a:pt x="120" y="26"/>
                    </a:cubicBezTo>
                    <a:cubicBezTo>
                      <a:pt x="121" y="37"/>
                      <a:pt x="131" y="45"/>
                      <a:pt x="130" y="57"/>
                    </a:cubicBezTo>
                    <a:cubicBezTo>
                      <a:pt x="129" y="67"/>
                      <a:pt x="124" y="71"/>
                      <a:pt x="115" y="73"/>
                    </a:cubicBezTo>
                    <a:cubicBezTo>
                      <a:pt x="103" y="76"/>
                      <a:pt x="90" y="69"/>
                      <a:pt x="80" y="62"/>
                    </a:cubicBezTo>
                    <a:cubicBezTo>
                      <a:pt x="73" y="58"/>
                      <a:pt x="67" y="56"/>
                      <a:pt x="61" y="56"/>
                    </a:cubicBezTo>
                    <a:cubicBezTo>
                      <a:pt x="59" y="56"/>
                      <a:pt x="55" y="58"/>
                      <a:pt x="55" y="59"/>
                    </a:cubicBezTo>
                    <a:cubicBezTo>
                      <a:pt x="55" y="45"/>
                      <a:pt x="47" y="31"/>
                      <a:pt x="36" y="23"/>
                    </a:cubicBezTo>
                    <a:cubicBezTo>
                      <a:pt x="31" y="19"/>
                      <a:pt x="7" y="0"/>
                      <a:pt x="3" y="4"/>
                    </a:cubicBezTo>
                    <a:cubicBezTo>
                      <a:pt x="0" y="6"/>
                      <a:pt x="9" y="14"/>
                      <a:pt x="16" y="23"/>
                    </a:cubicBezTo>
                    <a:cubicBezTo>
                      <a:pt x="22" y="30"/>
                      <a:pt x="26" y="39"/>
                      <a:pt x="27" y="41"/>
                    </a:cubicBezTo>
                    <a:cubicBezTo>
                      <a:pt x="29" y="46"/>
                      <a:pt x="32" y="53"/>
                      <a:pt x="31" y="58"/>
                    </a:cubicBezTo>
                    <a:close/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485">
                <a:extLst>
                  <a:ext uri="{FF2B5EF4-FFF2-40B4-BE49-F238E27FC236}">
                    <a16:creationId xmlns:a16="http://schemas.microsoft.com/office/drawing/2014/main" id="{0EB386B2-5269-43EC-AF1A-289F3D5B9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3008"/>
                <a:ext cx="210" cy="253"/>
              </a:xfrm>
              <a:custGeom>
                <a:avLst/>
                <a:gdLst>
                  <a:gd name="T0" fmla="*/ 0 w 84"/>
                  <a:gd name="T1" fmla="*/ 0 h 95"/>
                  <a:gd name="T2" fmla="*/ 333 w 84"/>
                  <a:gd name="T3" fmla="*/ 490 h 95"/>
                  <a:gd name="T4" fmla="*/ 533 w 84"/>
                  <a:gd name="T5" fmla="*/ 1020 h 95"/>
                  <a:gd name="T6" fmla="*/ 1313 w 84"/>
                  <a:gd name="T7" fmla="*/ 1795 h 95"/>
                  <a:gd name="T8" fmla="*/ 1270 w 84"/>
                  <a:gd name="T9" fmla="*/ 1646 h 95"/>
                  <a:gd name="T10" fmla="*/ 1188 w 84"/>
                  <a:gd name="T11" fmla="*/ 1569 h 95"/>
                  <a:gd name="T12" fmla="*/ 1238 w 84"/>
                  <a:gd name="T13" fmla="*/ 1489 h 95"/>
                  <a:gd name="T14" fmla="*/ 1220 w 84"/>
                  <a:gd name="T15" fmla="*/ 1228 h 95"/>
                  <a:gd name="T16" fmla="*/ 1050 w 84"/>
                  <a:gd name="T17" fmla="*/ 1475 h 95"/>
                  <a:gd name="T18" fmla="*/ 720 w 84"/>
                  <a:gd name="T19" fmla="*/ 1190 h 95"/>
                  <a:gd name="T20" fmla="*/ 583 w 84"/>
                  <a:gd name="T21" fmla="*/ 682 h 95"/>
                  <a:gd name="T22" fmla="*/ 458 w 84"/>
                  <a:gd name="T23" fmla="*/ 490 h 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95">
                    <a:moveTo>
                      <a:pt x="0" y="0"/>
                    </a:moveTo>
                    <a:cubicBezTo>
                      <a:pt x="6" y="2"/>
                      <a:pt x="17" y="20"/>
                      <a:pt x="21" y="26"/>
                    </a:cubicBezTo>
                    <a:cubicBezTo>
                      <a:pt x="26" y="35"/>
                      <a:pt x="29" y="45"/>
                      <a:pt x="34" y="54"/>
                    </a:cubicBezTo>
                    <a:cubicBezTo>
                      <a:pt x="46" y="77"/>
                      <a:pt x="61" y="86"/>
                      <a:pt x="84" y="95"/>
                    </a:cubicBezTo>
                    <a:cubicBezTo>
                      <a:pt x="82" y="95"/>
                      <a:pt x="80" y="89"/>
                      <a:pt x="81" y="87"/>
                    </a:cubicBezTo>
                    <a:cubicBezTo>
                      <a:pt x="81" y="86"/>
                      <a:pt x="77" y="88"/>
                      <a:pt x="76" y="83"/>
                    </a:cubicBezTo>
                    <a:cubicBezTo>
                      <a:pt x="75" y="79"/>
                      <a:pt x="79" y="81"/>
                      <a:pt x="79" y="79"/>
                    </a:cubicBezTo>
                    <a:cubicBezTo>
                      <a:pt x="79" y="73"/>
                      <a:pt x="76" y="67"/>
                      <a:pt x="78" y="65"/>
                    </a:cubicBezTo>
                    <a:cubicBezTo>
                      <a:pt x="78" y="72"/>
                      <a:pt x="71" y="78"/>
                      <a:pt x="67" y="78"/>
                    </a:cubicBezTo>
                    <a:cubicBezTo>
                      <a:pt x="59" y="78"/>
                      <a:pt x="51" y="73"/>
                      <a:pt x="46" y="63"/>
                    </a:cubicBezTo>
                    <a:cubicBezTo>
                      <a:pt x="44" y="59"/>
                      <a:pt x="41" y="45"/>
                      <a:pt x="37" y="36"/>
                    </a:cubicBezTo>
                    <a:cubicBezTo>
                      <a:pt x="34" y="31"/>
                      <a:pt x="31" y="28"/>
                      <a:pt x="29" y="26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486">
                <a:extLst>
                  <a:ext uri="{FF2B5EF4-FFF2-40B4-BE49-F238E27FC236}">
                    <a16:creationId xmlns:a16="http://schemas.microsoft.com/office/drawing/2014/main" id="{7AF08870-4B9C-4103-A84E-66818ABAE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139"/>
                <a:ext cx="65" cy="173"/>
              </a:xfrm>
              <a:custGeom>
                <a:avLst/>
                <a:gdLst>
                  <a:gd name="T0" fmla="*/ 208 w 26"/>
                  <a:gd name="T1" fmla="*/ 21 h 65"/>
                  <a:gd name="T2" fmla="*/ 50 w 26"/>
                  <a:gd name="T3" fmla="*/ 567 h 65"/>
                  <a:gd name="T4" fmla="*/ 158 w 26"/>
                  <a:gd name="T5" fmla="*/ 865 h 65"/>
                  <a:gd name="T6" fmla="*/ 208 w 26"/>
                  <a:gd name="T7" fmla="*/ 1224 h 65"/>
                  <a:gd name="T8" fmla="*/ 250 w 26"/>
                  <a:gd name="T9" fmla="*/ 695 h 65"/>
                  <a:gd name="T10" fmla="*/ 408 w 26"/>
                  <a:gd name="T11" fmla="*/ 319 h 65"/>
                  <a:gd name="T12" fmla="*/ 238 w 26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65">
                    <a:moveTo>
                      <a:pt x="13" y="1"/>
                    </a:moveTo>
                    <a:cubicBezTo>
                      <a:pt x="8" y="12"/>
                      <a:pt x="0" y="17"/>
                      <a:pt x="3" y="30"/>
                    </a:cubicBezTo>
                    <a:cubicBezTo>
                      <a:pt x="4" y="36"/>
                      <a:pt x="8" y="41"/>
                      <a:pt x="10" y="46"/>
                    </a:cubicBezTo>
                    <a:cubicBezTo>
                      <a:pt x="12" y="52"/>
                      <a:pt x="11" y="58"/>
                      <a:pt x="13" y="65"/>
                    </a:cubicBezTo>
                    <a:cubicBezTo>
                      <a:pt x="12" y="61"/>
                      <a:pt x="21" y="41"/>
                      <a:pt x="16" y="37"/>
                    </a:cubicBezTo>
                    <a:cubicBezTo>
                      <a:pt x="5" y="28"/>
                      <a:pt x="13" y="20"/>
                      <a:pt x="26" y="17"/>
                    </a:cubicBezTo>
                    <a:cubicBezTo>
                      <a:pt x="21" y="11"/>
                      <a:pt x="18" y="7"/>
                      <a:pt x="15" y="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Freeform 487">
                <a:extLst>
                  <a:ext uri="{FF2B5EF4-FFF2-40B4-BE49-F238E27FC236}">
                    <a16:creationId xmlns:a16="http://schemas.microsoft.com/office/drawing/2014/main" id="{6DFBE0FD-B470-46F5-B82A-0578DF948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3059"/>
                <a:ext cx="58" cy="117"/>
              </a:xfrm>
              <a:custGeom>
                <a:avLst/>
                <a:gdLst>
                  <a:gd name="T0" fmla="*/ 96 w 23"/>
                  <a:gd name="T1" fmla="*/ 417 h 44"/>
                  <a:gd name="T2" fmla="*/ 222 w 23"/>
                  <a:gd name="T3" fmla="*/ 303 h 44"/>
                  <a:gd name="T4" fmla="*/ 50 w 23"/>
                  <a:gd name="T5" fmla="*/ 0 h 44"/>
                  <a:gd name="T6" fmla="*/ 338 w 23"/>
                  <a:gd name="T7" fmla="*/ 566 h 44"/>
                  <a:gd name="T8" fmla="*/ 20 w 23"/>
                  <a:gd name="T9" fmla="*/ 46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4">
                    <a:moveTo>
                      <a:pt x="6" y="22"/>
                    </a:moveTo>
                    <a:cubicBezTo>
                      <a:pt x="14" y="28"/>
                      <a:pt x="16" y="23"/>
                      <a:pt x="14" y="16"/>
                    </a:cubicBezTo>
                    <a:cubicBezTo>
                      <a:pt x="13" y="11"/>
                      <a:pt x="6" y="4"/>
                      <a:pt x="3" y="0"/>
                    </a:cubicBezTo>
                    <a:cubicBezTo>
                      <a:pt x="11" y="7"/>
                      <a:pt x="23" y="17"/>
                      <a:pt x="21" y="30"/>
                    </a:cubicBezTo>
                    <a:cubicBezTo>
                      <a:pt x="19" y="44"/>
                      <a:pt x="0" y="34"/>
                      <a:pt x="1" y="25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8" name="Freeform 488">
                <a:extLst>
                  <a:ext uri="{FF2B5EF4-FFF2-40B4-BE49-F238E27FC236}">
                    <a16:creationId xmlns:a16="http://schemas.microsoft.com/office/drawing/2014/main" id="{1448B301-6873-4D5C-AB46-1DFD05BC7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3235"/>
                <a:ext cx="105" cy="112"/>
              </a:xfrm>
              <a:custGeom>
                <a:avLst/>
                <a:gdLst>
                  <a:gd name="T0" fmla="*/ 113 w 42"/>
                  <a:gd name="T1" fmla="*/ 589 h 42"/>
                  <a:gd name="T2" fmla="*/ 113 w 42"/>
                  <a:gd name="T3" fmla="*/ 35 h 42"/>
                  <a:gd name="T4" fmla="*/ 375 w 42"/>
                  <a:gd name="T5" fmla="*/ 285 h 42"/>
                  <a:gd name="T6" fmla="*/ 563 w 42"/>
                  <a:gd name="T7" fmla="*/ 797 h 42"/>
                  <a:gd name="T8" fmla="*/ 345 w 42"/>
                  <a:gd name="T9" fmla="*/ 456 h 42"/>
                  <a:gd name="T10" fmla="*/ 113 w 42"/>
                  <a:gd name="T11" fmla="*/ 589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42">
                    <a:moveTo>
                      <a:pt x="7" y="31"/>
                    </a:moveTo>
                    <a:cubicBezTo>
                      <a:pt x="1" y="14"/>
                      <a:pt x="0" y="0"/>
                      <a:pt x="7" y="2"/>
                    </a:cubicBezTo>
                    <a:cubicBezTo>
                      <a:pt x="14" y="3"/>
                      <a:pt x="17" y="10"/>
                      <a:pt x="24" y="15"/>
                    </a:cubicBezTo>
                    <a:cubicBezTo>
                      <a:pt x="31" y="20"/>
                      <a:pt x="42" y="37"/>
                      <a:pt x="36" y="42"/>
                    </a:cubicBezTo>
                    <a:cubicBezTo>
                      <a:pt x="38" y="38"/>
                      <a:pt x="31" y="29"/>
                      <a:pt x="22" y="24"/>
                    </a:cubicBezTo>
                    <a:cubicBezTo>
                      <a:pt x="14" y="19"/>
                      <a:pt x="5" y="23"/>
                      <a:pt x="7" y="31"/>
                    </a:cubicBezTo>
                    <a:close/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9" name="Freeform 489">
                <a:extLst>
                  <a:ext uri="{FF2B5EF4-FFF2-40B4-BE49-F238E27FC236}">
                    <a16:creationId xmlns:a16="http://schemas.microsoft.com/office/drawing/2014/main" id="{A8429410-2C56-4D98-878F-39505ED66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320"/>
                <a:ext cx="27" cy="40"/>
              </a:xfrm>
              <a:custGeom>
                <a:avLst/>
                <a:gdLst>
                  <a:gd name="T0" fmla="*/ 12 w 11"/>
                  <a:gd name="T1" fmla="*/ 285 h 15"/>
                  <a:gd name="T2" fmla="*/ 12 w 11"/>
                  <a:gd name="T3" fmla="*/ 77 h 15"/>
                  <a:gd name="T4" fmla="*/ 91 w 11"/>
                  <a:gd name="T5" fmla="*/ 56 h 15"/>
                  <a:gd name="T6" fmla="*/ 162 w 11"/>
                  <a:gd name="T7" fmla="*/ 205 h 15"/>
                  <a:gd name="T8" fmla="*/ 71 w 11"/>
                  <a:gd name="T9" fmla="*/ 19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" y="15"/>
                    </a:moveTo>
                    <a:cubicBezTo>
                      <a:pt x="3" y="12"/>
                      <a:pt x="2" y="8"/>
                      <a:pt x="1" y="4"/>
                    </a:cubicBezTo>
                    <a:cubicBezTo>
                      <a:pt x="0" y="0"/>
                      <a:pt x="3" y="0"/>
                      <a:pt x="6" y="3"/>
                    </a:cubicBezTo>
                    <a:cubicBezTo>
                      <a:pt x="8" y="5"/>
                      <a:pt x="8" y="9"/>
                      <a:pt x="11" y="11"/>
                    </a:cubicBezTo>
                    <a:cubicBezTo>
                      <a:pt x="7" y="7"/>
                      <a:pt x="6" y="7"/>
                      <a:pt x="5" y="1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0" name="Freeform 490">
                <a:extLst>
                  <a:ext uri="{FF2B5EF4-FFF2-40B4-BE49-F238E27FC236}">
                    <a16:creationId xmlns:a16="http://schemas.microsoft.com/office/drawing/2014/main" id="{D053D375-35BC-404C-90B5-0BE75410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3104"/>
                <a:ext cx="30" cy="40"/>
              </a:xfrm>
              <a:custGeom>
                <a:avLst/>
                <a:gdLst>
                  <a:gd name="T0" fmla="*/ 125 w 12"/>
                  <a:gd name="T1" fmla="*/ 115 h 15"/>
                  <a:gd name="T2" fmla="*/ 63 w 12"/>
                  <a:gd name="T3" fmla="*/ 0 h 15"/>
                  <a:gd name="T4" fmla="*/ 83 w 12"/>
                  <a:gd name="T5" fmla="*/ 93 h 15"/>
                  <a:gd name="T6" fmla="*/ 50 w 12"/>
                  <a:gd name="T7" fmla="*/ 77 h 15"/>
                  <a:gd name="T8" fmla="*/ 0 w 12"/>
                  <a:gd name="T9" fmla="*/ 136 h 15"/>
                  <a:gd name="T10" fmla="*/ 33 w 12"/>
                  <a:gd name="T11" fmla="*/ 205 h 15"/>
                  <a:gd name="T12" fmla="*/ 63 w 12"/>
                  <a:gd name="T13" fmla="*/ 248 h 15"/>
                  <a:gd name="T14" fmla="*/ 188 w 12"/>
                  <a:gd name="T15" fmla="*/ 285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5">
                    <a:moveTo>
                      <a:pt x="8" y="6"/>
                    </a:moveTo>
                    <a:cubicBezTo>
                      <a:pt x="7" y="4"/>
                      <a:pt x="5" y="2"/>
                      <a:pt x="4" y="0"/>
                    </a:cubicBezTo>
                    <a:cubicBezTo>
                      <a:pt x="4" y="1"/>
                      <a:pt x="5" y="3"/>
                      <a:pt x="5" y="5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4" y="6"/>
                      <a:pt x="2" y="7"/>
                      <a:pt x="0" y="7"/>
                    </a:cubicBezTo>
                    <a:cubicBezTo>
                      <a:pt x="2" y="8"/>
                      <a:pt x="1" y="9"/>
                      <a:pt x="2" y="11"/>
                    </a:cubicBezTo>
                    <a:cubicBezTo>
                      <a:pt x="3" y="12"/>
                      <a:pt x="3" y="12"/>
                      <a:pt x="4" y="13"/>
                    </a:cubicBezTo>
                    <a:cubicBezTo>
                      <a:pt x="7" y="15"/>
                      <a:pt x="8" y="15"/>
                      <a:pt x="12" y="15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491">
                <a:extLst>
                  <a:ext uri="{FF2B5EF4-FFF2-40B4-BE49-F238E27FC236}">
                    <a16:creationId xmlns:a16="http://schemas.microsoft.com/office/drawing/2014/main" id="{45B2EF80-2D96-4F2B-AB24-B743689C5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011"/>
                <a:ext cx="67" cy="82"/>
              </a:xfrm>
              <a:custGeom>
                <a:avLst/>
                <a:gdLst>
                  <a:gd name="T0" fmla="*/ 412 w 27"/>
                  <a:gd name="T1" fmla="*/ 484 h 31"/>
                  <a:gd name="T2" fmla="*/ 350 w 27"/>
                  <a:gd name="T3" fmla="*/ 294 h 31"/>
                  <a:gd name="T4" fmla="*/ 290 w 27"/>
                  <a:gd name="T5" fmla="*/ 238 h 31"/>
                  <a:gd name="T6" fmla="*/ 258 w 27"/>
                  <a:gd name="T7" fmla="*/ 225 h 31"/>
                  <a:gd name="T8" fmla="*/ 228 w 27"/>
                  <a:gd name="T9" fmla="*/ 148 h 31"/>
                  <a:gd name="T10" fmla="*/ 166 w 27"/>
                  <a:gd name="T11" fmla="*/ 111 h 31"/>
                  <a:gd name="T12" fmla="*/ 104 w 27"/>
                  <a:gd name="T13" fmla="*/ 56 h 31"/>
                  <a:gd name="T14" fmla="*/ 0 w 27"/>
                  <a:gd name="T15" fmla="*/ 0 h 31"/>
                  <a:gd name="T16" fmla="*/ 62 w 27"/>
                  <a:gd name="T17" fmla="*/ 90 h 31"/>
                  <a:gd name="T18" fmla="*/ 196 w 27"/>
                  <a:gd name="T19" fmla="*/ 259 h 31"/>
                  <a:gd name="T20" fmla="*/ 308 w 27"/>
                  <a:gd name="T21" fmla="*/ 391 h 31"/>
                  <a:gd name="T22" fmla="*/ 412 w 27"/>
                  <a:gd name="T23" fmla="*/ 574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" h="31">
                    <a:moveTo>
                      <a:pt x="27" y="26"/>
                    </a:moveTo>
                    <a:cubicBezTo>
                      <a:pt x="25" y="24"/>
                      <a:pt x="24" y="19"/>
                      <a:pt x="23" y="16"/>
                    </a:cubicBezTo>
                    <a:cubicBezTo>
                      <a:pt x="21" y="22"/>
                      <a:pt x="21" y="15"/>
                      <a:pt x="19" y="13"/>
                    </a:cubicBezTo>
                    <a:cubicBezTo>
                      <a:pt x="18" y="12"/>
                      <a:pt x="18" y="13"/>
                      <a:pt x="17" y="12"/>
                    </a:cubicBezTo>
                    <a:cubicBezTo>
                      <a:pt x="15" y="11"/>
                      <a:pt x="16" y="10"/>
                      <a:pt x="15" y="8"/>
                    </a:cubicBezTo>
                    <a:cubicBezTo>
                      <a:pt x="14" y="7"/>
                      <a:pt x="13" y="7"/>
                      <a:pt x="11" y="6"/>
                    </a:cubicBezTo>
                    <a:cubicBezTo>
                      <a:pt x="10" y="5"/>
                      <a:pt x="9" y="4"/>
                      <a:pt x="7" y="3"/>
                    </a:cubicBezTo>
                    <a:cubicBezTo>
                      <a:pt x="5" y="2"/>
                      <a:pt x="3" y="2"/>
                      <a:pt x="0" y="0"/>
                    </a:cubicBezTo>
                    <a:cubicBezTo>
                      <a:pt x="0" y="1"/>
                      <a:pt x="3" y="4"/>
                      <a:pt x="4" y="5"/>
                    </a:cubicBezTo>
                    <a:cubicBezTo>
                      <a:pt x="7" y="8"/>
                      <a:pt x="10" y="11"/>
                      <a:pt x="13" y="14"/>
                    </a:cubicBezTo>
                    <a:cubicBezTo>
                      <a:pt x="15" y="17"/>
                      <a:pt x="17" y="19"/>
                      <a:pt x="20" y="21"/>
                    </a:cubicBezTo>
                    <a:cubicBezTo>
                      <a:pt x="22" y="25"/>
                      <a:pt x="24" y="28"/>
                      <a:pt x="27" y="31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492">
                <a:extLst>
                  <a:ext uri="{FF2B5EF4-FFF2-40B4-BE49-F238E27FC236}">
                    <a16:creationId xmlns:a16="http://schemas.microsoft.com/office/drawing/2014/main" id="{95EFD59A-691D-4B7D-AA93-156351145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125"/>
                <a:ext cx="15" cy="96"/>
              </a:xfrm>
              <a:custGeom>
                <a:avLst/>
                <a:gdLst>
                  <a:gd name="T0" fmla="*/ 0 w 6"/>
                  <a:gd name="T1" fmla="*/ 533 h 36"/>
                  <a:gd name="T2" fmla="*/ 33 w 6"/>
                  <a:gd name="T3" fmla="*/ 264 h 36"/>
                  <a:gd name="T4" fmla="*/ 33 w 6"/>
                  <a:gd name="T5" fmla="*/ 0 h 36"/>
                  <a:gd name="T6" fmla="*/ 95 w 6"/>
                  <a:gd name="T7" fmla="*/ 320 h 36"/>
                  <a:gd name="T8" fmla="*/ 83 w 6"/>
                  <a:gd name="T9" fmla="*/ 419 h 36"/>
                  <a:gd name="T10" fmla="*/ 95 w 6"/>
                  <a:gd name="T11" fmla="*/ 456 h 36"/>
                  <a:gd name="T12" fmla="*/ 83 w 6"/>
                  <a:gd name="T13" fmla="*/ 512 h 36"/>
                  <a:gd name="T14" fmla="*/ 95 w 6"/>
                  <a:gd name="T15" fmla="*/ 605 h 36"/>
                  <a:gd name="T16" fmla="*/ 95 w 6"/>
                  <a:gd name="T17" fmla="*/ 683 h 36"/>
                  <a:gd name="T18" fmla="*/ 0 w 6"/>
                  <a:gd name="T19" fmla="*/ 683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36">
                    <a:moveTo>
                      <a:pt x="0" y="28"/>
                    </a:moveTo>
                    <a:cubicBezTo>
                      <a:pt x="3" y="23"/>
                      <a:pt x="2" y="19"/>
                      <a:pt x="2" y="14"/>
                    </a:cubicBezTo>
                    <a:cubicBezTo>
                      <a:pt x="2" y="10"/>
                      <a:pt x="2" y="5"/>
                      <a:pt x="2" y="0"/>
                    </a:cubicBezTo>
                    <a:cubicBezTo>
                      <a:pt x="2" y="5"/>
                      <a:pt x="1" y="14"/>
                      <a:pt x="6" y="17"/>
                    </a:cubicBezTo>
                    <a:cubicBezTo>
                      <a:pt x="4" y="18"/>
                      <a:pt x="4" y="20"/>
                      <a:pt x="5" y="22"/>
                    </a:cubicBezTo>
                    <a:cubicBezTo>
                      <a:pt x="5" y="23"/>
                      <a:pt x="6" y="23"/>
                      <a:pt x="6" y="24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30"/>
                      <a:pt x="6" y="30"/>
                      <a:pt x="6" y="32"/>
                    </a:cubicBezTo>
                    <a:cubicBezTo>
                      <a:pt x="6" y="33"/>
                      <a:pt x="5" y="34"/>
                      <a:pt x="6" y="36"/>
                    </a:cubicBezTo>
                    <a:cubicBezTo>
                      <a:pt x="4" y="33"/>
                      <a:pt x="1" y="34"/>
                      <a:pt x="0" y="36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493">
                <a:extLst>
                  <a:ext uri="{FF2B5EF4-FFF2-40B4-BE49-F238E27FC236}">
                    <a16:creationId xmlns:a16="http://schemas.microsoft.com/office/drawing/2014/main" id="{75FA6CAB-16A7-4A28-9197-A0D8EAAA4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3240"/>
                <a:ext cx="15" cy="21"/>
              </a:xfrm>
              <a:custGeom>
                <a:avLst/>
                <a:gdLst>
                  <a:gd name="T0" fmla="*/ 0 w 6"/>
                  <a:gd name="T1" fmla="*/ 0 h 8"/>
                  <a:gd name="T2" fmla="*/ 95 w 6"/>
                  <a:gd name="T3" fmla="*/ 0 h 8"/>
                  <a:gd name="T4" fmla="*/ 95 w 6"/>
                  <a:gd name="T5" fmla="*/ 89 h 8"/>
                  <a:gd name="T6" fmla="*/ 63 w 6"/>
                  <a:gd name="T7" fmla="*/ 144 h 8"/>
                  <a:gd name="T8" fmla="*/ 0 w 6"/>
                  <a:gd name="T9" fmla="*/ 11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4" y="1"/>
                      <a:pt x="3" y="4"/>
                      <a:pt x="6" y="5"/>
                    </a:cubicBezTo>
                    <a:cubicBezTo>
                      <a:pt x="6" y="6"/>
                      <a:pt x="6" y="7"/>
                      <a:pt x="4" y="8"/>
                    </a:cubicBezTo>
                    <a:cubicBezTo>
                      <a:pt x="3" y="8"/>
                      <a:pt x="2" y="5"/>
                      <a:pt x="0" y="6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494">
                <a:extLst>
                  <a:ext uri="{FF2B5EF4-FFF2-40B4-BE49-F238E27FC236}">
                    <a16:creationId xmlns:a16="http://schemas.microsoft.com/office/drawing/2014/main" id="{7309518E-3BE9-4955-BDE2-9A62C9DE6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240"/>
                <a:ext cx="25" cy="77"/>
              </a:xfrm>
              <a:custGeom>
                <a:avLst/>
                <a:gdLst>
                  <a:gd name="T0" fmla="*/ 63 w 10"/>
                  <a:gd name="T1" fmla="*/ 0 h 29"/>
                  <a:gd name="T2" fmla="*/ 145 w 10"/>
                  <a:gd name="T3" fmla="*/ 35 h 29"/>
                  <a:gd name="T4" fmla="*/ 158 w 10"/>
                  <a:gd name="T5" fmla="*/ 204 h 29"/>
                  <a:gd name="T6" fmla="*/ 113 w 10"/>
                  <a:gd name="T7" fmla="*/ 409 h 29"/>
                  <a:gd name="T8" fmla="*/ 0 w 10"/>
                  <a:gd name="T9" fmla="*/ 542 h 29"/>
                  <a:gd name="T10" fmla="*/ 20 w 10"/>
                  <a:gd name="T11" fmla="*/ 430 h 29"/>
                  <a:gd name="T12" fmla="*/ 20 w 10"/>
                  <a:gd name="T13" fmla="*/ 226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29">
                    <a:moveTo>
                      <a:pt x="4" y="0"/>
                    </a:moveTo>
                    <a:cubicBezTo>
                      <a:pt x="6" y="1"/>
                      <a:pt x="8" y="1"/>
                      <a:pt x="9" y="2"/>
                    </a:cubicBezTo>
                    <a:cubicBezTo>
                      <a:pt x="5" y="4"/>
                      <a:pt x="8" y="9"/>
                      <a:pt x="10" y="11"/>
                    </a:cubicBezTo>
                    <a:cubicBezTo>
                      <a:pt x="4" y="10"/>
                      <a:pt x="7" y="19"/>
                      <a:pt x="7" y="22"/>
                    </a:cubicBezTo>
                    <a:cubicBezTo>
                      <a:pt x="3" y="20"/>
                      <a:pt x="1" y="26"/>
                      <a:pt x="0" y="29"/>
                    </a:cubicBezTo>
                    <a:cubicBezTo>
                      <a:pt x="0" y="27"/>
                      <a:pt x="1" y="25"/>
                      <a:pt x="1" y="23"/>
                    </a:cubicBezTo>
                    <a:cubicBezTo>
                      <a:pt x="1" y="19"/>
                      <a:pt x="1" y="16"/>
                      <a:pt x="1" y="12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495">
                <a:extLst>
                  <a:ext uri="{FF2B5EF4-FFF2-40B4-BE49-F238E27FC236}">
                    <a16:creationId xmlns:a16="http://schemas.microsoft.com/office/drawing/2014/main" id="{FE43A8F6-2065-4EFC-ADF8-C455D1970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115"/>
                <a:ext cx="30" cy="61"/>
              </a:xfrm>
              <a:custGeom>
                <a:avLst/>
                <a:gdLst>
                  <a:gd name="T0" fmla="*/ 33 w 12"/>
                  <a:gd name="T1" fmla="*/ 430 h 23"/>
                  <a:gd name="T2" fmla="*/ 63 w 12"/>
                  <a:gd name="T3" fmla="*/ 353 h 23"/>
                  <a:gd name="T4" fmla="*/ 83 w 12"/>
                  <a:gd name="T5" fmla="*/ 204 h 23"/>
                  <a:gd name="T6" fmla="*/ 20 w 12"/>
                  <a:gd name="T7" fmla="*/ 0 h 23"/>
                  <a:gd name="T8" fmla="*/ 50 w 12"/>
                  <a:gd name="T9" fmla="*/ 34 h 23"/>
                  <a:gd name="T10" fmla="*/ 113 w 12"/>
                  <a:gd name="T11" fmla="*/ 133 h 23"/>
                  <a:gd name="T12" fmla="*/ 188 w 12"/>
                  <a:gd name="T13" fmla="*/ 26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2" y="23"/>
                    </a:moveTo>
                    <a:cubicBezTo>
                      <a:pt x="3" y="21"/>
                      <a:pt x="4" y="21"/>
                      <a:pt x="4" y="19"/>
                    </a:cubicBezTo>
                    <a:cubicBezTo>
                      <a:pt x="5" y="17"/>
                      <a:pt x="5" y="14"/>
                      <a:pt x="5" y="11"/>
                    </a:cubicBezTo>
                    <a:cubicBezTo>
                      <a:pt x="4" y="7"/>
                      <a:pt x="3" y="3"/>
                      <a:pt x="1" y="0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3"/>
                      <a:pt x="6" y="5"/>
                      <a:pt x="7" y="7"/>
                    </a:cubicBezTo>
                    <a:cubicBezTo>
                      <a:pt x="9" y="9"/>
                      <a:pt x="12" y="12"/>
                      <a:pt x="12" y="14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496">
                <a:extLst>
                  <a:ext uri="{FF2B5EF4-FFF2-40B4-BE49-F238E27FC236}">
                    <a16:creationId xmlns:a16="http://schemas.microsoft.com/office/drawing/2014/main" id="{1930B64F-9331-4745-BD88-379A61C51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971"/>
                <a:ext cx="92" cy="157"/>
              </a:xfrm>
              <a:custGeom>
                <a:avLst/>
                <a:gdLst>
                  <a:gd name="T0" fmla="*/ 495 w 37"/>
                  <a:gd name="T1" fmla="*/ 452 h 59"/>
                  <a:gd name="T2" fmla="*/ 462 w 37"/>
                  <a:gd name="T3" fmla="*/ 716 h 59"/>
                  <a:gd name="T4" fmla="*/ 495 w 37"/>
                  <a:gd name="T5" fmla="*/ 849 h 59"/>
                  <a:gd name="T6" fmla="*/ 475 w 37"/>
                  <a:gd name="T7" fmla="*/ 1112 h 59"/>
                  <a:gd name="T8" fmla="*/ 167 w 37"/>
                  <a:gd name="T9" fmla="*/ 431 h 59"/>
                  <a:gd name="T10" fmla="*/ 75 w 37"/>
                  <a:gd name="T11" fmla="*/ 192 h 59"/>
                  <a:gd name="T12" fmla="*/ 12 w 37"/>
                  <a:gd name="T13" fmla="*/ 0 h 59"/>
                  <a:gd name="T14" fmla="*/ 308 w 37"/>
                  <a:gd name="T15" fmla="*/ 149 h 59"/>
                  <a:gd name="T16" fmla="*/ 353 w 37"/>
                  <a:gd name="T17" fmla="*/ 226 h 59"/>
                  <a:gd name="T18" fmla="*/ 462 w 37"/>
                  <a:gd name="T19" fmla="*/ 261 h 59"/>
                  <a:gd name="T20" fmla="*/ 557 w 37"/>
                  <a:gd name="T21" fmla="*/ 474 h 59"/>
                  <a:gd name="T22" fmla="*/ 507 w 37"/>
                  <a:gd name="T23" fmla="*/ 452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" h="59">
                    <a:moveTo>
                      <a:pt x="32" y="24"/>
                    </a:moveTo>
                    <a:cubicBezTo>
                      <a:pt x="26" y="24"/>
                      <a:pt x="29" y="35"/>
                      <a:pt x="30" y="38"/>
                    </a:cubicBezTo>
                    <a:cubicBezTo>
                      <a:pt x="30" y="40"/>
                      <a:pt x="32" y="43"/>
                      <a:pt x="32" y="45"/>
                    </a:cubicBezTo>
                    <a:cubicBezTo>
                      <a:pt x="33" y="50"/>
                      <a:pt x="33" y="55"/>
                      <a:pt x="31" y="59"/>
                    </a:cubicBezTo>
                    <a:cubicBezTo>
                      <a:pt x="26" y="47"/>
                      <a:pt x="15" y="36"/>
                      <a:pt x="11" y="23"/>
                    </a:cubicBezTo>
                    <a:cubicBezTo>
                      <a:pt x="9" y="18"/>
                      <a:pt x="7" y="14"/>
                      <a:pt x="5" y="10"/>
                    </a:cubicBezTo>
                    <a:cubicBezTo>
                      <a:pt x="3" y="7"/>
                      <a:pt x="0" y="4"/>
                      <a:pt x="1" y="0"/>
                    </a:cubicBezTo>
                    <a:cubicBezTo>
                      <a:pt x="7" y="1"/>
                      <a:pt x="15" y="3"/>
                      <a:pt x="20" y="8"/>
                    </a:cubicBezTo>
                    <a:cubicBezTo>
                      <a:pt x="21" y="9"/>
                      <a:pt x="21" y="11"/>
                      <a:pt x="23" y="12"/>
                    </a:cubicBezTo>
                    <a:cubicBezTo>
                      <a:pt x="25" y="13"/>
                      <a:pt x="28" y="13"/>
                      <a:pt x="30" y="14"/>
                    </a:cubicBezTo>
                    <a:cubicBezTo>
                      <a:pt x="34" y="15"/>
                      <a:pt x="37" y="21"/>
                      <a:pt x="36" y="25"/>
                    </a:cubicBezTo>
                    <a:cubicBezTo>
                      <a:pt x="35" y="25"/>
                      <a:pt x="34" y="25"/>
                      <a:pt x="33" y="24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497">
                <a:extLst>
                  <a:ext uri="{FF2B5EF4-FFF2-40B4-BE49-F238E27FC236}">
                    <a16:creationId xmlns:a16="http://schemas.microsoft.com/office/drawing/2014/main" id="{D7D377CD-F435-4C9D-A8FB-DF92B49F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848"/>
                <a:ext cx="78" cy="115"/>
              </a:xfrm>
              <a:custGeom>
                <a:avLst/>
                <a:gdLst>
                  <a:gd name="T0" fmla="*/ 0 w 31"/>
                  <a:gd name="T1" fmla="*/ 0 h 43"/>
                  <a:gd name="T2" fmla="*/ 242 w 31"/>
                  <a:gd name="T3" fmla="*/ 364 h 43"/>
                  <a:gd name="T4" fmla="*/ 335 w 31"/>
                  <a:gd name="T5" fmla="*/ 572 h 43"/>
                  <a:gd name="T6" fmla="*/ 400 w 31"/>
                  <a:gd name="T7" fmla="*/ 687 h 43"/>
                  <a:gd name="T8" fmla="*/ 493 w 31"/>
                  <a:gd name="T9" fmla="*/ 824 h 43"/>
                  <a:gd name="T10" fmla="*/ 430 w 31"/>
                  <a:gd name="T11" fmla="*/ 765 h 43"/>
                  <a:gd name="T12" fmla="*/ 367 w 31"/>
                  <a:gd name="T13" fmla="*/ 730 h 43"/>
                  <a:gd name="T14" fmla="*/ 317 w 31"/>
                  <a:gd name="T15" fmla="*/ 687 h 43"/>
                  <a:gd name="T16" fmla="*/ 272 w 31"/>
                  <a:gd name="T17" fmla="*/ 730 h 43"/>
                  <a:gd name="T18" fmla="*/ 254 w 31"/>
                  <a:gd name="T19" fmla="*/ 572 h 43"/>
                  <a:gd name="T20" fmla="*/ 176 w 31"/>
                  <a:gd name="T21" fmla="*/ 342 h 43"/>
                  <a:gd name="T22" fmla="*/ 83 w 31"/>
                  <a:gd name="T23" fmla="*/ 150 h 43"/>
                  <a:gd name="T24" fmla="*/ 0 w 31"/>
                  <a:gd name="T25" fmla="*/ 35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" h="43">
                    <a:moveTo>
                      <a:pt x="0" y="0"/>
                    </a:moveTo>
                    <a:cubicBezTo>
                      <a:pt x="7" y="4"/>
                      <a:pt x="11" y="13"/>
                      <a:pt x="15" y="19"/>
                    </a:cubicBezTo>
                    <a:cubicBezTo>
                      <a:pt x="18" y="22"/>
                      <a:pt x="19" y="26"/>
                      <a:pt x="21" y="30"/>
                    </a:cubicBezTo>
                    <a:cubicBezTo>
                      <a:pt x="22" y="32"/>
                      <a:pt x="24" y="34"/>
                      <a:pt x="25" y="36"/>
                    </a:cubicBezTo>
                    <a:cubicBezTo>
                      <a:pt x="27" y="38"/>
                      <a:pt x="31" y="41"/>
                      <a:pt x="31" y="43"/>
                    </a:cubicBezTo>
                    <a:cubicBezTo>
                      <a:pt x="29" y="43"/>
                      <a:pt x="28" y="41"/>
                      <a:pt x="27" y="40"/>
                    </a:cubicBezTo>
                    <a:cubicBezTo>
                      <a:pt x="25" y="40"/>
                      <a:pt x="24" y="39"/>
                      <a:pt x="23" y="38"/>
                    </a:cubicBezTo>
                    <a:cubicBezTo>
                      <a:pt x="22" y="38"/>
                      <a:pt x="21" y="36"/>
                      <a:pt x="20" y="36"/>
                    </a:cubicBezTo>
                    <a:cubicBezTo>
                      <a:pt x="18" y="35"/>
                      <a:pt x="18" y="36"/>
                      <a:pt x="17" y="38"/>
                    </a:cubicBezTo>
                    <a:cubicBezTo>
                      <a:pt x="15" y="37"/>
                      <a:pt x="16" y="33"/>
                      <a:pt x="16" y="30"/>
                    </a:cubicBezTo>
                    <a:cubicBezTo>
                      <a:pt x="15" y="26"/>
                      <a:pt x="14" y="21"/>
                      <a:pt x="11" y="18"/>
                    </a:cubicBezTo>
                    <a:cubicBezTo>
                      <a:pt x="8" y="15"/>
                      <a:pt x="7" y="11"/>
                      <a:pt x="5" y="8"/>
                    </a:cubicBezTo>
                    <a:cubicBezTo>
                      <a:pt x="4" y="7"/>
                      <a:pt x="1" y="2"/>
                      <a:pt x="0" y="2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498">
                <a:extLst>
                  <a:ext uri="{FF2B5EF4-FFF2-40B4-BE49-F238E27FC236}">
                    <a16:creationId xmlns:a16="http://schemas.microsoft.com/office/drawing/2014/main" id="{D8ACDFE4-5AEE-4645-8AD2-C5EE84785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933"/>
                <a:ext cx="52" cy="59"/>
              </a:xfrm>
              <a:custGeom>
                <a:avLst/>
                <a:gdLst>
                  <a:gd name="T0" fmla="*/ 134 w 21"/>
                  <a:gd name="T1" fmla="*/ 0 h 22"/>
                  <a:gd name="T2" fmla="*/ 92 w 21"/>
                  <a:gd name="T3" fmla="*/ 94 h 22"/>
                  <a:gd name="T4" fmla="*/ 0 w 21"/>
                  <a:gd name="T5" fmla="*/ 150 h 22"/>
                  <a:gd name="T6" fmla="*/ 74 w 21"/>
                  <a:gd name="T7" fmla="*/ 215 h 22"/>
                  <a:gd name="T8" fmla="*/ 166 w 21"/>
                  <a:gd name="T9" fmla="*/ 308 h 22"/>
                  <a:gd name="T10" fmla="*/ 319 w 21"/>
                  <a:gd name="T11" fmla="*/ 424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9" y="0"/>
                    </a:moveTo>
                    <a:cubicBezTo>
                      <a:pt x="8" y="1"/>
                      <a:pt x="7" y="4"/>
                      <a:pt x="6" y="5"/>
                    </a:cubicBezTo>
                    <a:cubicBezTo>
                      <a:pt x="4" y="7"/>
                      <a:pt x="3" y="7"/>
                      <a:pt x="0" y="8"/>
                    </a:cubicBezTo>
                    <a:cubicBezTo>
                      <a:pt x="1" y="9"/>
                      <a:pt x="4" y="10"/>
                      <a:pt x="5" y="11"/>
                    </a:cubicBezTo>
                    <a:cubicBezTo>
                      <a:pt x="7" y="12"/>
                      <a:pt x="9" y="14"/>
                      <a:pt x="11" y="16"/>
                    </a:cubicBezTo>
                    <a:cubicBezTo>
                      <a:pt x="13" y="18"/>
                      <a:pt x="18" y="19"/>
                      <a:pt x="21" y="22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499">
                <a:extLst>
                  <a:ext uri="{FF2B5EF4-FFF2-40B4-BE49-F238E27FC236}">
                    <a16:creationId xmlns:a16="http://schemas.microsoft.com/office/drawing/2014/main" id="{FF7C57CC-21DE-4FCB-874F-406FBD36D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2904"/>
                <a:ext cx="82" cy="85"/>
              </a:xfrm>
              <a:custGeom>
                <a:avLst/>
                <a:gdLst>
                  <a:gd name="T0" fmla="*/ 30 w 33"/>
                  <a:gd name="T1" fmla="*/ 0 h 32"/>
                  <a:gd name="T2" fmla="*/ 42 w 33"/>
                  <a:gd name="T3" fmla="*/ 114 h 32"/>
                  <a:gd name="T4" fmla="*/ 92 w 33"/>
                  <a:gd name="T5" fmla="*/ 226 h 32"/>
                  <a:gd name="T6" fmla="*/ 246 w 33"/>
                  <a:gd name="T7" fmla="*/ 396 h 32"/>
                  <a:gd name="T8" fmla="*/ 370 w 33"/>
                  <a:gd name="T9" fmla="*/ 396 h 32"/>
                  <a:gd name="T10" fmla="*/ 340 w 33"/>
                  <a:gd name="T11" fmla="*/ 205 h 32"/>
                  <a:gd name="T12" fmla="*/ 494 w 33"/>
                  <a:gd name="T13" fmla="*/ 600 h 32"/>
                  <a:gd name="T14" fmla="*/ 432 w 33"/>
                  <a:gd name="T15" fmla="*/ 579 h 32"/>
                  <a:gd name="T16" fmla="*/ 353 w 33"/>
                  <a:gd name="T17" fmla="*/ 579 h 32"/>
                  <a:gd name="T18" fmla="*/ 199 w 33"/>
                  <a:gd name="T19" fmla="*/ 523 h 32"/>
                  <a:gd name="T20" fmla="*/ 92 w 33"/>
                  <a:gd name="T21" fmla="*/ 375 h 32"/>
                  <a:gd name="T22" fmla="*/ 12 w 33"/>
                  <a:gd name="T23" fmla="*/ 56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" h="32">
                    <a:moveTo>
                      <a:pt x="2" y="0"/>
                    </a:moveTo>
                    <a:cubicBezTo>
                      <a:pt x="1" y="1"/>
                      <a:pt x="3" y="4"/>
                      <a:pt x="3" y="6"/>
                    </a:cubicBezTo>
                    <a:cubicBezTo>
                      <a:pt x="4" y="8"/>
                      <a:pt x="5" y="10"/>
                      <a:pt x="6" y="12"/>
                    </a:cubicBezTo>
                    <a:cubicBezTo>
                      <a:pt x="8" y="15"/>
                      <a:pt x="12" y="19"/>
                      <a:pt x="16" y="21"/>
                    </a:cubicBezTo>
                    <a:cubicBezTo>
                      <a:pt x="18" y="22"/>
                      <a:pt x="23" y="24"/>
                      <a:pt x="24" y="21"/>
                    </a:cubicBezTo>
                    <a:cubicBezTo>
                      <a:pt x="25" y="19"/>
                      <a:pt x="24" y="14"/>
                      <a:pt x="22" y="11"/>
                    </a:cubicBezTo>
                    <a:cubicBezTo>
                      <a:pt x="24" y="18"/>
                      <a:pt x="33" y="24"/>
                      <a:pt x="32" y="32"/>
                    </a:cubicBezTo>
                    <a:cubicBezTo>
                      <a:pt x="30" y="32"/>
                      <a:pt x="29" y="31"/>
                      <a:pt x="28" y="31"/>
                    </a:cubicBezTo>
                    <a:cubicBezTo>
                      <a:pt x="26" y="30"/>
                      <a:pt x="24" y="31"/>
                      <a:pt x="23" y="31"/>
                    </a:cubicBezTo>
                    <a:cubicBezTo>
                      <a:pt x="19" y="31"/>
                      <a:pt x="16" y="30"/>
                      <a:pt x="13" y="28"/>
                    </a:cubicBezTo>
                    <a:cubicBezTo>
                      <a:pt x="9" y="26"/>
                      <a:pt x="8" y="25"/>
                      <a:pt x="6" y="20"/>
                    </a:cubicBezTo>
                    <a:cubicBezTo>
                      <a:pt x="4" y="14"/>
                      <a:pt x="0" y="10"/>
                      <a:pt x="1" y="3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500">
                <a:extLst>
                  <a:ext uri="{FF2B5EF4-FFF2-40B4-BE49-F238E27FC236}">
                    <a16:creationId xmlns:a16="http://schemas.microsoft.com/office/drawing/2014/main" id="{B1BB6C48-7E03-4640-BF46-C3491DEF7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944"/>
                <a:ext cx="53" cy="56"/>
              </a:xfrm>
              <a:custGeom>
                <a:avLst/>
                <a:gdLst>
                  <a:gd name="T0" fmla="*/ 0 w 21"/>
                  <a:gd name="T1" fmla="*/ 0 h 21"/>
                  <a:gd name="T2" fmla="*/ 114 w 21"/>
                  <a:gd name="T3" fmla="*/ 115 h 21"/>
                  <a:gd name="T4" fmla="*/ 179 w 21"/>
                  <a:gd name="T5" fmla="*/ 171 h 21"/>
                  <a:gd name="T6" fmla="*/ 255 w 21"/>
                  <a:gd name="T7" fmla="*/ 248 h 21"/>
                  <a:gd name="T8" fmla="*/ 275 w 21"/>
                  <a:gd name="T9" fmla="*/ 115 h 21"/>
                  <a:gd name="T10" fmla="*/ 318 w 21"/>
                  <a:gd name="T11" fmla="*/ 285 h 21"/>
                  <a:gd name="T12" fmla="*/ 255 w 21"/>
                  <a:gd name="T13" fmla="*/ 397 h 21"/>
                  <a:gd name="T14" fmla="*/ 159 w 21"/>
                  <a:gd name="T15" fmla="*/ 341 h 21"/>
                  <a:gd name="T16" fmla="*/ 126 w 21"/>
                  <a:gd name="T17" fmla="*/ 307 h 21"/>
                  <a:gd name="T18" fmla="*/ 83 w 21"/>
                  <a:gd name="T19" fmla="*/ 264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21">
                    <a:moveTo>
                      <a:pt x="0" y="0"/>
                    </a:moveTo>
                    <a:cubicBezTo>
                      <a:pt x="3" y="2"/>
                      <a:pt x="4" y="4"/>
                      <a:pt x="7" y="6"/>
                    </a:cubicBezTo>
                    <a:cubicBezTo>
                      <a:pt x="10" y="6"/>
                      <a:pt x="10" y="7"/>
                      <a:pt x="11" y="9"/>
                    </a:cubicBezTo>
                    <a:cubicBezTo>
                      <a:pt x="12" y="10"/>
                      <a:pt x="14" y="13"/>
                      <a:pt x="16" y="13"/>
                    </a:cubicBezTo>
                    <a:cubicBezTo>
                      <a:pt x="19" y="12"/>
                      <a:pt x="18" y="8"/>
                      <a:pt x="17" y="6"/>
                    </a:cubicBezTo>
                    <a:cubicBezTo>
                      <a:pt x="18" y="10"/>
                      <a:pt x="21" y="12"/>
                      <a:pt x="20" y="15"/>
                    </a:cubicBezTo>
                    <a:cubicBezTo>
                      <a:pt x="20" y="18"/>
                      <a:pt x="18" y="20"/>
                      <a:pt x="16" y="21"/>
                    </a:cubicBezTo>
                    <a:cubicBezTo>
                      <a:pt x="13" y="21"/>
                      <a:pt x="12" y="20"/>
                      <a:pt x="10" y="18"/>
                    </a:cubicBezTo>
                    <a:cubicBezTo>
                      <a:pt x="10" y="17"/>
                      <a:pt x="9" y="17"/>
                      <a:pt x="8" y="16"/>
                    </a:cubicBezTo>
                    <a:cubicBezTo>
                      <a:pt x="7" y="16"/>
                      <a:pt x="6" y="15"/>
                      <a:pt x="5" y="14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501">
                <a:extLst>
                  <a:ext uri="{FF2B5EF4-FFF2-40B4-BE49-F238E27FC236}">
                    <a16:creationId xmlns:a16="http://schemas.microsoft.com/office/drawing/2014/main" id="{97FE9C19-BFF4-41AE-9303-D0396DE01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955"/>
                <a:ext cx="65" cy="80"/>
              </a:xfrm>
              <a:custGeom>
                <a:avLst/>
                <a:gdLst>
                  <a:gd name="T0" fmla="*/ 125 w 26"/>
                  <a:gd name="T1" fmla="*/ 419 h 30"/>
                  <a:gd name="T2" fmla="*/ 83 w 26"/>
                  <a:gd name="T3" fmla="*/ 376 h 30"/>
                  <a:gd name="T4" fmla="*/ 0 w 26"/>
                  <a:gd name="T5" fmla="*/ 397 h 30"/>
                  <a:gd name="T6" fmla="*/ 83 w 26"/>
                  <a:gd name="T7" fmla="*/ 341 h 30"/>
                  <a:gd name="T8" fmla="*/ 125 w 26"/>
                  <a:gd name="T9" fmla="*/ 227 h 30"/>
                  <a:gd name="T10" fmla="*/ 145 w 26"/>
                  <a:gd name="T11" fmla="*/ 115 h 30"/>
                  <a:gd name="T12" fmla="*/ 125 w 26"/>
                  <a:gd name="T13" fmla="*/ 0 h 30"/>
                  <a:gd name="T14" fmla="*/ 300 w 26"/>
                  <a:gd name="T15" fmla="*/ 264 h 30"/>
                  <a:gd name="T16" fmla="*/ 408 w 26"/>
                  <a:gd name="T17" fmla="*/ 568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0">
                    <a:moveTo>
                      <a:pt x="8" y="22"/>
                    </a:moveTo>
                    <a:cubicBezTo>
                      <a:pt x="7" y="22"/>
                      <a:pt x="6" y="20"/>
                      <a:pt x="5" y="20"/>
                    </a:cubicBezTo>
                    <a:cubicBezTo>
                      <a:pt x="3" y="19"/>
                      <a:pt x="2" y="20"/>
                      <a:pt x="0" y="21"/>
                    </a:cubicBezTo>
                    <a:cubicBezTo>
                      <a:pt x="1" y="19"/>
                      <a:pt x="4" y="19"/>
                      <a:pt x="5" y="18"/>
                    </a:cubicBezTo>
                    <a:cubicBezTo>
                      <a:pt x="8" y="17"/>
                      <a:pt x="7" y="15"/>
                      <a:pt x="8" y="12"/>
                    </a:cubicBezTo>
                    <a:cubicBezTo>
                      <a:pt x="9" y="10"/>
                      <a:pt x="10" y="9"/>
                      <a:pt x="9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13" y="4"/>
                      <a:pt x="15" y="9"/>
                      <a:pt x="19" y="14"/>
                    </a:cubicBezTo>
                    <a:cubicBezTo>
                      <a:pt x="23" y="19"/>
                      <a:pt x="25" y="25"/>
                      <a:pt x="26" y="30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502">
                <a:extLst>
                  <a:ext uri="{FF2B5EF4-FFF2-40B4-BE49-F238E27FC236}">
                    <a16:creationId xmlns:a16="http://schemas.microsoft.com/office/drawing/2014/main" id="{BABB4EC4-3500-44F1-9596-689F89466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3077"/>
                <a:ext cx="47" cy="102"/>
              </a:xfrm>
              <a:custGeom>
                <a:avLst/>
                <a:gdLst>
                  <a:gd name="T0" fmla="*/ 183 w 19"/>
                  <a:gd name="T1" fmla="*/ 462 h 38"/>
                  <a:gd name="T2" fmla="*/ 287 w 19"/>
                  <a:gd name="T3" fmla="*/ 287 h 38"/>
                  <a:gd name="T4" fmla="*/ 215 w 19"/>
                  <a:gd name="T5" fmla="*/ 252 h 38"/>
                  <a:gd name="T6" fmla="*/ 134 w 19"/>
                  <a:gd name="T7" fmla="*/ 150 h 38"/>
                  <a:gd name="T8" fmla="*/ 42 w 19"/>
                  <a:gd name="T9" fmla="*/ 0 h 38"/>
                  <a:gd name="T10" fmla="*/ 0 w 19"/>
                  <a:gd name="T11" fmla="*/ 150 h 38"/>
                  <a:gd name="T12" fmla="*/ 62 w 19"/>
                  <a:gd name="T13" fmla="*/ 446 h 38"/>
                  <a:gd name="T14" fmla="*/ 121 w 19"/>
                  <a:gd name="T15" fmla="*/ 561 h 38"/>
                  <a:gd name="T16" fmla="*/ 153 w 19"/>
                  <a:gd name="T17" fmla="*/ 642 h 38"/>
                  <a:gd name="T18" fmla="*/ 228 w 19"/>
                  <a:gd name="T19" fmla="*/ 714 h 38"/>
                  <a:gd name="T20" fmla="*/ 215 w 19"/>
                  <a:gd name="T21" fmla="*/ 676 h 38"/>
                  <a:gd name="T22" fmla="*/ 195 w 19"/>
                  <a:gd name="T23" fmla="*/ 582 h 38"/>
                  <a:gd name="T24" fmla="*/ 195 w 19"/>
                  <a:gd name="T25" fmla="*/ 446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38">
                    <a:moveTo>
                      <a:pt x="12" y="24"/>
                    </a:moveTo>
                    <a:cubicBezTo>
                      <a:pt x="12" y="21"/>
                      <a:pt x="14" y="13"/>
                      <a:pt x="19" y="15"/>
                    </a:cubicBezTo>
                    <a:cubicBezTo>
                      <a:pt x="17" y="14"/>
                      <a:pt x="15" y="14"/>
                      <a:pt x="14" y="13"/>
                    </a:cubicBezTo>
                    <a:cubicBezTo>
                      <a:pt x="11" y="11"/>
                      <a:pt x="10" y="10"/>
                      <a:pt x="9" y="8"/>
                    </a:cubicBezTo>
                    <a:cubicBezTo>
                      <a:pt x="7" y="5"/>
                      <a:pt x="6" y="2"/>
                      <a:pt x="3" y="0"/>
                    </a:cubicBezTo>
                    <a:cubicBezTo>
                      <a:pt x="2" y="3"/>
                      <a:pt x="0" y="4"/>
                      <a:pt x="0" y="8"/>
                    </a:cubicBezTo>
                    <a:cubicBezTo>
                      <a:pt x="0" y="13"/>
                      <a:pt x="1" y="19"/>
                      <a:pt x="4" y="23"/>
                    </a:cubicBezTo>
                    <a:cubicBezTo>
                      <a:pt x="5" y="26"/>
                      <a:pt x="6" y="27"/>
                      <a:pt x="8" y="29"/>
                    </a:cubicBezTo>
                    <a:cubicBezTo>
                      <a:pt x="9" y="31"/>
                      <a:pt x="9" y="31"/>
                      <a:pt x="10" y="33"/>
                    </a:cubicBezTo>
                    <a:cubicBezTo>
                      <a:pt x="10" y="35"/>
                      <a:pt x="13" y="38"/>
                      <a:pt x="15" y="37"/>
                    </a:cubicBezTo>
                    <a:cubicBezTo>
                      <a:pt x="15" y="36"/>
                      <a:pt x="14" y="36"/>
                      <a:pt x="14" y="35"/>
                    </a:cubicBezTo>
                    <a:cubicBezTo>
                      <a:pt x="14" y="33"/>
                      <a:pt x="13" y="31"/>
                      <a:pt x="13" y="30"/>
                    </a:cubicBezTo>
                    <a:cubicBezTo>
                      <a:pt x="13" y="27"/>
                      <a:pt x="12" y="26"/>
                      <a:pt x="13" y="23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503">
                <a:extLst>
                  <a:ext uri="{FF2B5EF4-FFF2-40B4-BE49-F238E27FC236}">
                    <a16:creationId xmlns:a16="http://schemas.microsoft.com/office/drawing/2014/main" id="{D8336624-FDAC-405E-B550-65DA580F8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3336"/>
                <a:ext cx="52" cy="43"/>
              </a:xfrm>
              <a:custGeom>
                <a:avLst/>
                <a:gdLst>
                  <a:gd name="T0" fmla="*/ 319 w 21"/>
                  <a:gd name="T1" fmla="*/ 81 h 16"/>
                  <a:gd name="T2" fmla="*/ 42 w 21"/>
                  <a:gd name="T3" fmla="*/ 116 h 16"/>
                  <a:gd name="T4" fmla="*/ 104 w 21"/>
                  <a:gd name="T5" fmla="*/ 274 h 16"/>
                  <a:gd name="T6" fmla="*/ 287 w 21"/>
                  <a:gd name="T7" fmla="*/ 253 h 16"/>
                  <a:gd name="T8" fmla="*/ 134 w 21"/>
                  <a:gd name="T9" fmla="*/ 175 h 16"/>
                  <a:gd name="T10" fmla="*/ 245 w 21"/>
                  <a:gd name="T11" fmla="*/ 137 h 16"/>
                  <a:gd name="T12" fmla="*/ 307 w 21"/>
                  <a:gd name="T13" fmla="*/ 8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21" y="4"/>
                    </a:moveTo>
                    <a:cubicBezTo>
                      <a:pt x="15" y="3"/>
                      <a:pt x="7" y="0"/>
                      <a:pt x="3" y="6"/>
                    </a:cubicBezTo>
                    <a:cubicBezTo>
                      <a:pt x="0" y="9"/>
                      <a:pt x="4" y="13"/>
                      <a:pt x="7" y="14"/>
                    </a:cubicBezTo>
                    <a:cubicBezTo>
                      <a:pt x="11" y="16"/>
                      <a:pt x="15" y="14"/>
                      <a:pt x="19" y="13"/>
                    </a:cubicBezTo>
                    <a:cubicBezTo>
                      <a:pt x="16" y="13"/>
                      <a:pt x="8" y="13"/>
                      <a:pt x="9" y="9"/>
                    </a:cubicBezTo>
                    <a:cubicBezTo>
                      <a:pt x="9" y="7"/>
                      <a:pt x="15" y="7"/>
                      <a:pt x="16" y="7"/>
                    </a:cubicBezTo>
                    <a:cubicBezTo>
                      <a:pt x="18" y="6"/>
                      <a:pt x="18" y="5"/>
                      <a:pt x="20" y="4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504">
                <a:extLst>
                  <a:ext uri="{FF2B5EF4-FFF2-40B4-BE49-F238E27FC236}">
                    <a16:creationId xmlns:a16="http://schemas.microsoft.com/office/drawing/2014/main" id="{284FA64A-DF32-4918-9815-257051D8C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3309"/>
                <a:ext cx="182" cy="142"/>
              </a:xfrm>
              <a:custGeom>
                <a:avLst/>
                <a:gdLst>
                  <a:gd name="T0" fmla="*/ 262 w 73"/>
                  <a:gd name="T1" fmla="*/ 504 h 53"/>
                  <a:gd name="T2" fmla="*/ 529 w 73"/>
                  <a:gd name="T3" fmla="*/ 560 h 53"/>
                  <a:gd name="T4" fmla="*/ 745 w 73"/>
                  <a:gd name="T5" fmla="*/ 402 h 53"/>
                  <a:gd name="T6" fmla="*/ 912 w 73"/>
                  <a:gd name="T7" fmla="*/ 0 h 53"/>
                  <a:gd name="T8" fmla="*/ 883 w 73"/>
                  <a:gd name="T9" fmla="*/ 137 h 53"/>
                  <a:gd name="T10" fmla="*/ 962 w 73"/>
                  <a:gd name="T11" fmla="*/ 273 h 53"/>
                  <a:gd name="T12" fmla="*/ 1057 w 73"/>
                  <a:gd name="T13" fmla="*/ 504 h 53"/>
                  <a:gd name="T14" fmla="*/ 840 w 73"/>
                  <a:gd name="T15" fmla="*/ 458 h 53"/>
                  <a:gd name="T16" fmla="*/ 790 w 73"/>
                  <a:gd name="T17" fmla="*/ 689 h 53"/>
                  <a:gd name="T18" fmla="*/ 745 w 73"/>
                  <a:gd name="T19" fmla="*/ 884 h 53"/>
                  <a:gd name="T20" fmla="*/ 621 w 73"/>
                  <a:gd name="T21" fmla="*/ 983 h 53"/>
                  <a:gd name="T22" fmla="*/ 386 w 73"/>
                  <a:gd name="T23" fmla="*/ 884 h 53"/>
                  <a:gd name="T24" fmla="*/ 155 w 73"/>
                  <a:gd name="T25" fmla="*/ 769 h 53"/>
                  <a:gd name="T26" fmla="*/ 0 w 73"/>
                  <a:gd name="T27" fmla="*/ 710 h 53"/>
                  <a:gd name="T28" fmla="*/ 92 w 73"/>
                  <a:gd name="T29" fmla="*/ 573 h 53"/>
                  <a:gd name="T30" fmla="*/ 167 w 73"/>
                  <a:gd name="T31" fmla="*/ 539 h 53"/>
                  <a:gd name="T32" fmla="*/ 217 w 73"/>
                  <a:gd name="T33" fmla="*/ 458 h 53"/>
                  <a:gd name="T34" fmla="*/ 312 w 73"/>
                  <a:gd name="T35" fmla="*/ 482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3" h="53">
                    <a:moveTo>
                      <a:pt x="17" y="26"/>
                    </a:moveTo>
                    <a:cubicBezTo>
                      <a:pt x="23" y="28"/>
                      <a:pt x="28" y="30"/>
                      <a:pt x="34" y="29"/>
                    </a:cubicBezTo>
                    <a:cubicBezTo>
                      <a:pt x="40" y="29"/>
                      <a:pt x="44" y="25"/>
                      <a:pt x="48" y="21"/>
                    </a:cubicBezTo>
                    <a:cubicBezTo>
                      <a:pt x="54" y="14"/>
                      <a:pt x="54" y="6"/>
                      <a:pt x="59" y="0"/>
                    </a:cubicBezTo>
                    <a:cubicBezTo>
                      <a:pt x="58" y="1"/>
                      <a:pt x="57" y="4"/>
                      <a:pt x="57" y="7"/>
                    </a:cubicBezTo>
                    <a:cubicBezTo>
                      <a:pt x="58" y="11"/>
                      <a:pt x="60" y="11"/>
                      <a:pt x="62" y="14"/>
                    </a:cubicBezTo>
                    <a:cubicBezTo>
                      <a:pt x="65" y="16"/>
                      <a:pt x="73" y="24"/>
                      <a:pt x="68" y="26"/>
                    </a:cubicBezTo>
                    <a:cubicBezTo>
                      <a:pt x="65" y="24"/>
                      <a:pt x="57" y="24"/>
                      <a:pt x="54" y="24"/>
                    </a:cubicBezTo>
                    <a:cubicBezTo>
                      <a:pt x="49" y="24"/>
                      <a:pt x="51" y="32"/>
                      <a:pt x="51" y="36"/>
                    </a:cubicBezTo>
                    <a:cubicBezTo>
                      <a:pt x="51" y="40"/>
                      <a:pt x="48" y="41"/>
                      <a:pt x="48" y="46"/>
                    </a:cubicBezTo>
                    <a:cubicBezTo>
                      <a:pt x="47" y="52"/>
                      <a:pt x="46" y="53"/>
                      <a:pt x="40" y="51"/>
                    </a:cubicBezTo>
                    <a:cubicBezTo>
                      <a:pt x="35" y="49"/>
                      <a:pt x="30" y="49"/>
                      <a:pt x="25" y="46"/>
                    </a:cubicBezTo>
                    <a:cubicBezTo>
                      <a:pt x="21" y="44"/>
                      <a:pt x="15" y="42"/>
                      <a:pt x="10" y="40"/>
                    </a:cubicBezTo>
                    <a:cubicBezTo>
                      <a:pt x="8" y="40"/>
                      <a:pt x="1" y="40"/>
                      <a:pt x="0" y="37"/>
                    </a:cubicBezTo>
                    <a:cubicBezTo>
                      <a:pt x="0" y="34"/>
                      <a:pt x="4" y="31"/>
                      <a:pt x="6" y="30"/>
                    </a:cubicBezTo>
                    <a:cubicBezTo>
                      <a:pt x="7" y="29"/>
                      <a:pt x="10" y="29"/>
                      <a:pt x="11" y="28"/>
                    </a:cubicBezTo>
                    <a:cubicBezTo>
                      <a:pt x="12" y="27"/>
                      <a:pt x="13" y="25"/>
                      <a:pt x="14" y="24"/>
                    </a:cubicBezTo>
                    <a:cubicBezTo>
                      <a:pt x="17" y="23"/>
                      <a:pt x="17" y="26"/>
                      <a:pt x="20" y="25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505">
                <a:extLst>
                  <a:ext uri="{FF2B5EF4-FFF2-40B4-BE49-F238E27FC236}">
                    <a16:creationId xmlns:a16="http://schemas.microsoft.com/office/drawing/2014/main" id="{247E347C-0CA7-4763-BC05-7DFB1B4F0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147"/>
                <a:ext cx="25" cy="32"/>
              </a:xfrm>
              <a:custGeom>
                <a:avLst/>
                <a:gdLst>
                  <a:gd name="T0" fmla="*/ 158 w 10"/>
                  <a:gd name="T1" fmla="*/ 192 h 12"/>
                  <a:gd name="T2" fmla="*/ 33 w 10"/>
                  <a:gd name="T3" fmla="*/ 0 h 12"/>
                  <a:gd name="T4" fmla="*/ 0 w 10"/>
                  <a:gd name="T5" fmla="*/ 93 h 12"/>
                  <a:gd name="T6" fmla="*/ 33 w 10"/>
                  <a:gd name="T7" fmla="*/ 22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10"/>
                    </a:moveTo>
                    <a:cubicBezTo>
                      <a:pt x="6" y="11"/>
                      <a:pt x="3" y="2"/>
                      <a:pt x="2" y="0"/>
                    </a:cubicBezTo>
                    <a:cubicBezTo>
                      <a:pt x="2" y="1"/>
                      <a:pt x="2" y="5"/>
                      <a:pt x="0" y="5"/>
                    </a:cubicBezTo>
                    <a:cubicBezTo>
                      <a:pt x="0" y="7"/>
                      <a:pt x="1" y="11"/>
                      <a:pt x="2" y="12"/>
                    </a:cubicBezTo>
                  </a:path>
                </a:pathLst>
              </a:custGeom>
              <a:solidFill>
                <a:srgbClr val="CE5D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506">
                <a:extLst>
                  <a:ext uri="{FF2B5EF4-FFF2-40B4-BE49-F238E27FC236}">
                    <a16:creationId xmlns:a16="http://schemas.microsoft.com/office/drawing/2014/main" id="{3744B871-D897-4A4E-ACAD-D9604F33B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848"/>
                <a:ext cx="128" cy="117"/>
              </a:xfrm>
              <a:custGeom>
                <a:avLst/>
                <a:gdLst>
                  <a:gd name="T0" fmla="*/ 0 w 51"/>
                  <a:gd name="T1" fmla="*/ 0 h 44"/>
                  <a:gd name="T2" fmla="*/ 146 w 51"/>
                  <a:gd name="T3" fmla="*/ 362 h 44"/>
                  <a:gd name="T4" fmla="*/ 251 w 51"/>
                  <a:gd name="T5" fmla="*/ 452 h 44"/>
                  <a:gd name="T6" fmla="*/ 346 w 51"/>
                  <a:gd name="T7" fmla="*/ 545 h 44"/>
                  <a:gd name="T8" fmla="*/ 459 w 51"/>
                  <a:gd name="T9" fmla="*/ 636 h 44"/>
                  <a:gd name="T10" fmla="*/ 585 w 51"/>
                  <a:gd name="T11" fmla="*/ 694 h 44"/>
                  <a:gd name="T12" fmla="*/ 680 w 51"/>
                  <a:gd name="T13" fmla="*/ 806 h 44"/>
                  <a:gd name="T14" fmla="*/ 806 w 51"/>
                  <a:gd name="T15" fmla="*/ 806 h 44"/>
                  <a:gd name="T16" fmla="*/ 663 w 51"/>
                  <a:gd name="T17" fmla="*/ 375 h 44"/>
                  <a:gd name="T18" fmla="*/ 597 w 51"/>
                  <a:gd name="T19" fmla="*/ 545 h 44"/>
                  <a:gd name="T20" fmla="*/ 397 w 51"/>
                  <a:gd name="T21" fmla="*/ 487 h 44"/>
                  <a:gd name="T22" fmla="*/ 188 w 51"/>
                  <a:gd name="T23" fmla="*/ 303 h 44"/>
                  <a:gd name="T24" fmla="*/ 125 w 51"/>
                  <a:gd name="T25" fmla="*/ 170 h 44"/>
                  <a:gd name="T26" fmla="*/ 50 w 51"/>
                  <a:gd name="T27" fmla="*/ 56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1" h="44">
                    <a:moveTo>
                      <a:pt x="0" y="0"/>
                    </a:moveTo>
                    <a:cubicBezTo>
                      <a:pt x="1" y="7"/>
                      <a:pt x="4" y="13"/>
                      <a:pt x="9" y="19"/>
                    </a:cubicBezTo>
                    <a:cubicBezTo>
                      <a:pt x="11" y="21"/>
                      <a:pt x="13" y="22"/>
                      <a:pt x="16" y="24"/>
                    </a:cubicBezTo>
                    <a:cubicBezTo>
                      <a:pt x="18" y="27"/>
                      <a:pt x="19" y="28"/>
                      <a:pt x="22" y="29"/>
                    </a:cubicBezTo>
                    <a:cubicBezTo>
                      <a:pt x="25" y="30"/>
                      <a:pt x="27" y="33"/>
                      <a:pt x="29" y="34"/>
                    </a:cubicBezTo>
                    <a:cubicBezTo>
                      <a:pt x="31" y="36"/>
                      <a:pt x="34" y="36"/>
                      <a:pt x="37" y="37"/>
                    </a:cubicBezTo>
                    <a:cubicBezTo>
                      <a:pt x="40" y="39"/>
                      <a:pt x="41" y="42"/>
                      <a:pt x="43" y="43"/>
                    </a:cubicBezTo>
                    <a:cubicBezTo>
                      <a:pt x="45" y="44"/>
                      <a:pt x="48" y="43"/>
                      <a:pt x="51" y="43"/>
                    </a:cubicBezTo>
                    <a:cubicBezTo>
                      <a:pt x="48" y="34"/>
                      <a:pt x="42" y="29"/>
                      <a:pt x="42" y="20"/>
                    </a:cubicBezTo>
                    <a:cubicBezTo>
                      <a:pt x="41" y="24"/>
                      <a:pt x="43" y="29"/>
                      <a:pt x="38" y="29"/>
                    </a:cubicBezTo>
                    <a:cubicBezTo>
                      <a:pt x="33" y="30"/>
                      <a:pt x="28" y="28"/>
                      <a:pt x="25" y="26"/>
                    </a:cubicBezTo>
                    <a:cubicBezTo>
                      <a:pt x="21" y="22"/>
                      <a:pt x="15" y="21"/>
                      <a:pt x="12" y="16"/>
                    </a:cubicBezTo>
                    <a:cubicBezTo>
                      <a:pt x="10" y="14"/>
                      <a:pt x="9" y="11"/>
                      <a:pt x="8" y="9"/>
                    </a:cubicBezTo>
                    <a:cubicBezTo>
                      <a:pt x="6" y="8"/>
                      <a:pt x="1" y="5"/>
                      <a:pt x="3" y="3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7" name="Freeform 507">
                <a:extLst>
                  <a:ext uri="{FF2B5EF4-FFF2-40B4-BE49-F238E27FC236}">
                    <a16:creationId xmlns:a16="http://schemas.microsoft.com/office/drawing/2014/main" id="{8D29B47D-6197-4FD0-A780-EBF408CCB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05"/>
                <a:ext cx="72" cy="110"/>
              </a:xfrm>
              <a:custGeom>
                <a:avLst/>
                <a:gdLst>
                  <a:gd name="T0" fmla="*/ 12 w 29"/>
                  <a:gd name="T1" fmla="*/ 94 h 41"/>
                  <a:gd name="T2" fmla="*/ 184 w 29"/>
                  <a:gd name="T3" fmla="*/ 483 h 41"/>
                  <a:gd name="T4" fmla="*/ 353 w 29"/>
                  <a:gd name="T5" fmla="*/ 620 h 41"/>
                  <a:gd name="T6" fmla="*/ 290 w 29"/>
                  <a:gd name="T7" fmla="*/ 714 h 41"/>
                  <a:gd name="T8" fmla="*/ 444 w 29"/>
                  <a:gd name="T9" fmla="*/ 641 h 41"/>
                  <a:gd name="T10" fmla="*/ 290 w 29"/>
                  <a:gd name="T11" fmla="*/ 424 h 41"/>
                  <a:gd name="T12" fmla="*/ 12 w 2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1">
                    <a:moveTo>
                      <a:pt x="1" y="5"/>
                    </a:moveTo>
                    <a:cubicBezTo>
                      <a:pt x="0" y="13"/>
                      <a:pt x="6" y="22"/>
                      <a:pt x="12" y="25"/>
                    </a:cubicBezTo>
                    <a:cubicBezTo>
                      <a:pt x="16" y="27"/>
                      <a:pt x="21" y="27"/>
                      <a:pt x="23" y="32"/>
                    </a:cubicBezTo>
                    <a:cubicBezTo>
                      <a:pt x="24" y="34"/>
                      <a:pt x="24" y="41"/>
                      <a:pt x="19" y="37"/>
                    </a:cubicBezTo>
                    <a:cubicBezTo>
                      <a:pt x="25" y="39"/>
                      <a:pt x="28" y="39"/>
                      <a:pt x="29" y="33"/>
                    </a:cubicBezTo>
                    <a:cubicBezTo>
                      <a:pt x="29" y="26"/>
                      <a:pt x="24" y="24"/>
                      <a:pt x="19" y="22"/>
                    </a:cubicBezTo>
                    <a:cubicBezTo>
                      <a:pt x="12" y="19"/>
                      <a:pt x="0" y="8"/>
                      <a:pt x="1" y="0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8" name="Freeform 508">
                <a:extLst>
                  <a:ext uri="{FF2B5EF4-FFF2-40B4-BE49-F238E27FC236}">
                    <a16:creationId xmlns:a16="http://schemas.microsoft.com/office/drawing/2014/main" id="{7346034F-DAC8-4FB1-B3D7-537EFF269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3088"/>
                <a:ext cx="27" cy="61"/>
              </a:xfrm>
              <a:custGeom>
                <a:avLst/>
                <a:gdLst>
                  <a:gd name="T0" fmla="*/ 133 w 11"/>
                  <a:gd name="T1" fmla="*/ 133 h 23"/>
                  <a:gd name="T2" fmla="*/ 61 w 11"/>
                  <a:gd name="T3" fmla="*/ 0 h 23"/>
                  <a:gd name="T4" fmla="*/ 0 w 11"/>
                  <a:gd name="T5" fmla="*/ 111 h 23"/>
                  <a:gd name="T6" fmla="*/ 162 w 11"/>
                  <a:gd name="T7" fmla="*/ 430 h 23"/>
                  <a:gd name="T8" fmla="*/ 103 w 11"/>
                  <a:gd name="T9" fmla="*/ 294 h 23"/>
                  <a:gd name="T10" fmla="*/ 61 w 11"/>
                  <a:gd name="T11" fmla="*/ 191 h 23"/>
                  <a:gd name="T12" fmla="*/ 133 w 11"/>
                  <a:gd name="T13" fmla="*/ 133 h 23"/>
                  <a:gd name="T14" fmla="*/ 133 w 11"/>
                  <a:gd name="T15" fmla="*/ 111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23">
                    <a:moveTo>
                      <a:pt x="9" y="7"/>
                    </a:moveTo>
                    <a:cubicBezTo>
                      <a:pt x="8" y="5"/>
                      <a:pt x="7" y="1"/>
                      <a:pt x="4" y="0"/>
                    </a:cubicBezTo>
                    <a:cubicBezTo>
                      <a:pt x="1" y="0"/>
                      <a:pt x="0" y="3"/>
                      <a:pt x="0" y="6"/>
                    </a:cubicBezTo>
                    <a:cubicBezTo>
                      <a:pt x="1" y="13"/>
                      <a:pt x="9" y="16"/>
                      <a:pt x="11" y="23"/>
                    </a:cubicBezTo>
                    <a:cubicBezTo>
                      <a:pt x="10" y="21"/>
                      <a:pt x="8" y="18"/>
                      <a:pt x="7" y="16"/>
                    </a:cubicBezTo>
                    <a:cubicBezTo>
                      <a:pt x="6" y="14"/>
                      <a:pt x="4" y="12"/>
                      <a:pt x="4" y="10"/>
                    </a:cubicBezTo>
                    <a:cubicBezTo>
                      <a:pt x="3" y="7"/>
                      <a:pt x="6" y="5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</a:path>
                </a:pathLst>
              </a:custGeom>
              <a:solidFill>
                <a:srgbClr val="AD3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9" name="Freeform 509">
                <a:extLst>
                  <a:ext uri="{FF2B5EF4-FFF2-40B4-BE49-F238E27FC236}">
                    <a16:creationId xmlns:a16="http://schemas.microsoft.com/office/drawing/2014/main" id="{AADB07D0-FC86-4C6C-86CC-F8700172F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3141"/>
                <a:ext cx="57" cy="83"/>
              </a:xfrm>
              <a:custGeom>
                <a:avLst/>
                <a:gdLst>
                  <a:gd name="T0" fmla="*/ 349 w 23"/>
                  <a:gd name="T1" fmla="*/ 150 h 31"/>
                  <a:gd name="T2" fmla="*/ 216 w 23"/>
                  <a:gd name="T3" fmla="*/ 479 h 31"/>
                  <a:gd name="T4" fmla="*/ 0 w 23"/>
                  <a:gd name="T5" fmla="*/ 538 h 31"/>
                  <a:gd name="T6" fmla="*/ 228 w 23"/>
                  <a:gd name="T7" fmla="*/ 329 h 31"/>
                  <a:gd name="T8" fmla="*/ 245 w 23"/>
                  <a:gd name="T9" fmla="*/ 171 h 31"/>
                  <a:gd name="T10" fmla="*/ 216 w 23"/>
                  <a:gd name="T11" fmla="*/ 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1">
                    <a:moveTo>
                      <a:pt x="23" y="8"/>
                    </a:moveTo>
                    <a:cubicBezTo>
                      <a:pt x="18" y="9"/>
                      <a:pt x="18" y="22"/>
                      <a:pt x="14" y="25"/>
                    </a:cubicBezTo>
                    <a:cubicBezTo>
                      <a:pt x="10" y="31"/>
                      <a:pt x="5" y="24"/>
                      <a:pt x="0" y="28"/>
                    </a:cubicBezTo>
                    <a:cubicBezTo>
                      <a:pt x="7" y="26"/>
                      <a:pt x="11" y="23"/>
                      <a:pt x="15" y="17"/>
                    </a:cubicBezTo>
                    <a:cubicBezTo>
                      <a:pt x="17" y="13"/>
                      <a:pt x="16" y="13"/>
                      <a:pt x="16" y="9"/>
                    </a:cubicBezTo>
                    <a:cubicBezTo>
                      <a:pt x="15" y="6"/>
                      <a:pt x="13" y="4"/>
                      <a:pt x="14" y="0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Freeform 510">
                <a:extLst>
                  <a:ext uri="{FF2B5EF4-FFF2-40B4-BE49-F238E27FC236}">
                    <a16:creationId xmlns:a16="http://schemas.microsoft.com/office/drawing/2014/main" id="{5FC03D9A-4092-4305-8830-0B28D531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851"/>
                <a:ext cx="63" cy="69"/>
              </a:xfrm>
              <a:custGeom>
                <a:avLst/>
                <a:gdLst>
                  <a:gd name="T0" fmla="*/ 83 w 25"/>
                  <a:gd name="T1" fmla="*/ 226 h 26"/>
                  <a:gd name="T2" fmla="*/ 242 w 25"/>
                  <a:gd name="T3" fmla="*/ 374 h 26"/>
                  <a:gd name="T4" fmla="*/ 401 w 25"/>
                  <a:gd name="T5" fmla="*/ 316 h 26"/>
                  <a:gd name="T6" fmla="*/ 192 w 25"/>
                  <a:gd name="T7" fmla="*/ 226 h 26"/>
                  <a:gd name="T8" fmla="*/ 0 w 25"/>
                  <a:gd name="T9" fmla="*/ 2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5" y="12"/>
                    </a:moveTo>
                    <a:cubicBezTo>
                      <a:pt x="13" y="10"/>
                      <a:pt x="12" y="16"/>
                      <a:pt x="15" y="20"/>
                    </a:cubicBezTo>
                    <a:cubicBezTo>
                      <a:pt x="19" y="26"/>
                      <a:pt x="20" y="18"/>
                      <a:pt x="25" y="17"/>
                    </a:cubicBezTo>
                    <a:cubicBezTo>
                      <a:pt x="21" y="12"/>
                      <a:pt x="16" y="17"/>
                      <a:pt x="12" y="12"/>
                    </a:cubicBezTo>
                    <a:cubicBezTo>
                      <a:pt x="9" y="7"/>
                      <a:pt x="8" y="0"/>
                      <a:pt x="0" y="1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Freeform 511">
                <a:extLst>
                  <a:ext uri="{FF2B5EF4-FFF2-40B4-BE49-F238E27FC236}">
                    <a16:creationId xmlns:a16="http://schemas.microsoft.com/office/drawing/2014/main" id="{89684271-EE44-41ED-AC4E-BBE0541B1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2701"/>
                <a:ext cx="18" cy="46"/>
              </a:xfrm>
              <a:custGeom>
                <a:avLst/>
                <a:gdLst>
                  <a:gd name="T0" fmla="*/ 33 w 7"/>
                  <a:gd name="T1" fmla="*/ 0 h 17"/>
                  <a:gd name="T2" fmla="*/ 118 w 7"/>
                  <a:gd name="T3" fmla="*/ 336 h 17"/>
                  <a:gd name="T4" fmla="*/ 0 w 7"/>
                  <a:gd name="T5" fmla="*/ 6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2" y="0"/>
                    </a:moveTo>
                    <a:cubicBezTo>
                      <a:pt x="3" y="6"/>
                      <a:pt x="7" y="12"/>
                      <a:pt x="7" y="17"/>
                    </a:cubicBezTo>
                    <a:cubicBezTo>
                      <a:pt x="1" y="17"/>
                      <a:pt x="0" y="8"/>
                      <a:pt x="0" y="3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Freeform 512">
                <a:extLst>
                  <a:ext uri="{FF2B5EF4-FFF2-40B4-BE49-F238E27FC236}">
                    <a16:creationId xmlns:a16="http://schemas.microsoft.com/office/drawing/2014/main" id="{F76C89BE-0E38-49A2-BEE8-5B7397305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981"/>
                <a:ext cx="80" cy="67"/>
              </a:xfrm>
              <a:custGeom>
                <a:avLst/>
                <a:gdLst>
                  <a:gd name="T0" fmla="*/ 300 w 32"/>
                  <a:gd name="T1" fmla="*/ 78 h 25"/>
                  <a:gd name="T2" fmla="*/ 50 w 32"/>
                  <a:gd name="T3" fmla="*/ 150 h 25"/>
                  <a:gd name="T4" fmla="*/ 158 w 32"/>
                  <a:gd name="T5" fmla="*/ 252 h 25"/>
                  <a:gd name="T6" fmla="*/ 50 w 32"/>
                  <a:gd name="T7" fmla="*/ 346 h 25"/>
                  <a:gd name="T8" fmla="*/ 125 w 32"/>
                  <a:gd name="T9" fmla="*/ 461 h 25"/>
                  <a:gd name="T10" fmla="*/ 175 w 32"/>
                  <a:gd name="T11" fmla="*/ 330 h 25"/>
                  <a:gd name="T12" fmla="*/ 333 w 32"/>
                  <a:gd name="T13" fmla="*/ 273 h 25"/>
                  <a:gd name="T14" fmla="*/ 345 w 32"/>
                  <a:gd name="T15" fmla="*/ 230 h 25"/>
                  <a:gd name="T16" fmla="*/ 395 w 32"/>
                  <a:gd name="T17" fmla="*/ 230 h 25"/>
                  <a:gd name="T18" fmla="*/ 500 w 32"/>
                  <a:gd name="T19" fmla="*/ 172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25">
                    <a:moveTo>
                      <a:pt x="19" y="4"/>
                    </a:moveTo>
                    <a:cubicBezTo>
                      <a:pt x="24" y="19"/>
                      <a:pt x="4" y="0"/>
                      <a:pt x="3" y="8"/>
                    </a:cubicBezTo>
                    <a:cubicBezTo>
                      <a:pt x="3" y="10"/>
                      <a:pt x="9" y="10"/>
                      <a:pt x="10" y="13"/>
                    </a:cubicBezTo>
                    <a:cubicBezTo>
                      <a:pt x="10" y="18"/>
                      <a:pt x="5" y="15"/>
                      <a:pt x="3" y="18"/>
                    </a:cubicBezTo>
                    <a:cubicBezTo>
                      <a:pt x="0" y="23"/>
                      <a:pt x="3" y="25"/>
                      <a:pt x="8" y="24"/>
                    </a:cubicBezTo>
                    <a:cubicBezTo>
                      <a:pt x="15" y="23"/>
                      <a:pt x="8" y="21"/>
                      <a:pt x="11" y="17"/>
                    </a:cubicBezTo>
                    <a:cubicBezTo>
                      <a:pt x="12" y="15"/>
                      <a:pt x="19" y="15"/>
                      <a:pt x="21" y="14"/>
                    </a:cubicBezTo>
                    <a:cubicBezTo>
                      <a:pt x="21" y="13"/>
                      <a:pt x="21" y="13"/>
                      <a:pt x="22" y="12"/>
                    </a:cubicBezTo>
                    <a:cubicBezTo>
                      <a:pt x="23" y="11"/>
                      <a:pt x="24" y="12"/>
                      <a:pt x="25" y="12"/>
                    </a:cubicBezTo>
                    <a:cubicBezTo>
                      <a:pt x="28" y="11"/>
                      <a:pt x="30" y="12"/>
                      <a:pt x="32" y="9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Freeform 513">
                <a:extLst>
                  <a:ext uri="{FF2B5EF4-FFF2-40B4-BE49-F238E27FC236}">
                    <a16:creationId xmlns:a16="http://schemas.microsoft.com/office/drawing/2014/main" id="{BAF09150-4B8E-4131-BA50-861D8AC59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957"/>
                <a:ext cx="50" cy="59"/>
              </a:xfrm>
              <a:custGeom>
                <a:avLst/>
                <a:gdLst>
                  <a:gd name="T0" fmla="*/ 145 w 20"/>
                  <a:gd name="T1" fmla="*/ 0 h 22"/>
                  <a:gd name="T2" fmla="*/ 313 w 20"/>
                  <a:gd name="T3" fmla="*/ 389 h 22"/>
                  <a:gd name="T4" fmla="*/ 158 w 20"/>
                  <a:gd name="T5" fmla="*/ 287 h 22"/>
                  <a:gd name="T6" fmla="*/ 0 w 20"/>
                  <a:gd name="T7" fmla="*/ 11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9" y="0"/>
                    </a:moveTo>
                    <a:cubicBezTo>
                      <a:pt x="5" y="6"/>
                      <a:pt x="19" y="15"/>
                      <a:pt x="20" y="20"/>
                    </a:cubicBezTo>
                    <a:cubicBezTo>
                      <a:pt x="17" y="22"/>
                      <a:pt x="12" y="18"/>
                      <a:pt x="10" y="15"/>
                    </a:cubicBezTo>
                    <a:cubicBezTo>
                      <a:pt x="8" y="10"/>
                      <a:pt x="9" y="6"/>
                      <a:pt x="0" y="6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Freeform 514">
                <a:extLst>
                  <a:ext uri="{FF2B5EF4-FFF2-40B4-BE49-F238E27FC236}">
                    <a16:creationId xmlns:a16="http://schemas.microsoft.com/office/drawing/2014/main" id="{03FDAECB-B7B7-43E1-969C-29A930A33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37"/>
                <a:ext cx="58" cy="51"/>
              </a:xfrm>
              <a:custGeom>
                <a:avLst/>
                <a:gdLst>
                  <a:gd name="T0" fmla="*/ 368 w 23"/>
                  <a:gd name="T1" fmla="*/ 0 h 19"/>
                  <a:gd name="T2" fmla="*/ 222 w 23"/>
                  <a:gd name="T3" fmla="*/ 172 h 19"/>
                  <a:gd name="T4" fmla="*/ 242 w 23"/>
                  <a:gd name="T5" fmla="*/ 330 h 19"/>
                  <a:gd name="T6" fmla="*/ 0 w 23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23" y="0"/>
                    </a:moveTo>
                    <a:cubicBezTo>
                      <a:pt x="20" y="3"/>
                      <a:pt x="15" y="4"/>
                      <a:pt x="14" y="9"/>
                    </a:cubicBezTo>
                    <a:cubicBezTo>
                      <a:pt x="14" y="12"/>
                      <a:pt x="19" y="15"/>
                      <a:pt x="15" y="17"/>
                    </a:cubicBezTo>
                    <a:cubicBezTo>
                      <a:pt x="8" y="19"/>
                      <a:pt x="7" y="0"/>
                      <a:pt x="0" y="0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Freeform 515">
                <a:extLst>
                  <a:ext uri="{FF2B5EF4-FFF2-40B4-BE49-F238E27FC236}">
                    <a16:creationId xmlns:a16="http://schemas.microsoft.com/office/drawing/2014/main" id="{CC60326E-EF3E-4E30-83F2-687FA7B7F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3195"/>
                <a:ext cx="42" cy="58"/>
              </a:xfrm>
              <a:custGeom>
                <a:avLst/>
                <a:gdLst>
                  <a:gd name="T0" fmla="*/ 166 w 17"/>
                  <a:gd name="T1" fmla="*/ 76 h 22"/>
                  <a:gd name="T2" fmla="*/ 104 w 17"/>
                  <a:gd name="T3" fmla="*/ 200 h 22"/>
                  <a:gd name="T4" fmla="*/ 74 w 17"/>
                  <a:gd name="T5" fmla="*/ 348 h 22"/>
                  <a:gd name="T6" fmla="*/ 183 w 17"/>
                  <a:gd name="T7" fmla="*/ 221 h 22"/>
                  <a:gd name="T8" fmla="*/ 257 w 17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2">
                    <a:moveTo>
                      <a:pt x="11" y="4"/>
                    </a:moveTo>
                    <a:cubicBezTo>
                      <a:pt x="13" y="10"/>
                      <a:pt x="10" y="9"/>
                      <a:pt x="7" y="11"/>
                    </a:cubicBezTo>
                    <a:cubicBezTo>
                      <a:pt x="4" y="13"/>
                      <a:pt x="0" y="16"/>
                      <a:pt x="5" y="19"/>
                    </a:cubicBezTo>
                    <a:cubicBezTo>
                      <a:pt x="10" y="22"/>
                      <a:pt x="11" y="15"/>
                      <a:pt x="12" y="12"/>
                    </a:cubicBezTo>
                    <a:cubicBezTo>
                      <a:pt x="13" y="8"/>
                      <a:pt x="17" y="3"/>
                      <a:pt x="17" y="0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Freeform 516">
                <a:extLst>
                  <a:ext uri="{FF2B5EF4-FFF2-40B4-BE49-F238E27FC236}">
                    <a16:creationId xmlns:a16="http://schemas.microsoft.com/office/drawing/2014/main" id="{FE4B31D0-4999-47C3-9947-9A2802255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3240"/>
                <a:ext cx="30" cy="40"/>
              </a:xfrm>
              <a:custGeom>
                <a:avLst/>
                <a:gdLst>
                  <a:gd name="T0" fmla="*/ 50 w 12"/>
                  <a:gd name="T1" fmla="*/ 0 h 15"/>
                  <a:gd name="T2" fmla="*/ 50 w 12"/>
                  <a:gd name="T3" fmla="*/ 285 h 15"/>
                  <a:gd name="T4" fmla="*/ 188 w 12"/>
                  <a:gd name="T5" fmla="*/ 136 h 15"/>
                  <a:gd name="T6" fmla="*/ 113 w 1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0" y="5"/>
                      <a:pt x="4" y="11"/>
                      <a:pt x="3" y="15"/>
                    </a:cubicBezTo>
                    <a:cubicBezTo>
                      <a:pt x="2" y="8"/>
                      <a:pt x="4" y="2"/>
                      <a:pt x="12" y="7"/>
                    </a:cubicBezTo>
                    <a:cubicBezTo>
                      <a:pt x="12" y="4"/>
                      <a:pt x="8" y="2"/>
                      <a:pt x="7" y="0"/>
                    </a:cubicBezTo>
                  </a:path>
                </a:pathLst>
              </a:custGeom>
              <a:solidFill>
                <a:srgbClr val="690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Freeform 517">
                <a:extLst>
                  <a:ext uri="{FF2B5EF4-FFF2-40B4-BE49-F238E27FC236}">
                    <a16:creationId xmlns:a16="http://schemas.microsoft.com/office/drawing/2014/main" id="{1D51D068-430D-4565-BB4B-39601156B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109"/>
                <a:ext cx="85" cy="38"/>
              </a:xfrm>
              <a:custGeom>
                <a:avLst/>
                <a:gdLst>
                  <a:gd name="T0" fmla="*/ 0 w 34"/>
                  <a:gd name="T1" fmla="*/ 0 h 14"/>
                  <a:gd name="T2" fmla="*/ 533 w 34"/>
                  <a:gd name="T3" fmla="*/ 28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4">
                    <a:moveTo>
                      <a:pt x="0" y="0"/>
                    </a:moveTo>
                    <a:cubicBezTo>
                      <a:pt x="14" y="0"/>
                      <a:pt x="29" y="10"/>
                      <a:pt x="34" y="14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Freeform 518">
                <a:extLst>
                  <a:ext uri="{FF2B5EF4-FFF2-40B4-BE49-F238E27FC236}">
                    <a16:creationId xmlns:a16="http://schemas.microsoft.com/office/drawing/2014/main" id="{7F0E2041-B0EA-4896-B8F4-F1D40B89E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848"/>
                <a:ext cx="38" cy="37"/>
              </a:xfrm>
              <a:custGeom>
                <a:avLst/>
                <a:gdLst>
                  <a:gd name="T0" fmla="*/ 243 w 15"/>
                  <a:gd name="T1" fmla="*/ 0 h 14"/>
                  <a:gd name="T2" fmla="*/ 63 w 15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15" y="0"/>
                    </a:moveTo>
                    <a:cubicBezTo>
                      <a:pt x="12" y="3"/>
                      <a:pt x="0" y="8"/>
                      <a:pt x="4" y="14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Freeform 519">
                <a:extLst>
                  <a:ext uri="{FF2B5EF4-FFF2-40B4-BE49-F238E27FC236}">
                    <a16:creationId xmlns:a16="http://schemas.microsoft.com/office/drawing/2014/main" id="{11E662E3-2052-4809-9981-91B18F7A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2989"/>
                <a:ext cx="160" cy="283"/>
              </a:xfrm>
              <a:custGeom>
                <a:avLst/>
                <a:gdLst>
                  <a:gd name="T0" fmla="*/ 0 w 64"/>
                  <a:gd name="T1" fmla="*/ 0 h 106"/>
                  <a:gd name="T2" fmla="*/ 1000 w 64"/>
                  <a:gd name="T3" fmla="*/ 2018 h 10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06">
                    <a:moveTo>
                      <a:pt x="0" y="0"/>
                    </a:moveTo>
                    <a:cubicBezTo>
                      <a:pt x="14" y="13"/>
                      <a:pt x="59" y="89"/>
                      <a:pt x="64" y="106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Freeform 520">
                <a:extLst>
                  <a:ext uri="{FF2B5EF4-FFF2-40B4-BE49-F238E27FC236}">
                    <a16:creationId xmlns:a16="http://schemas.microsoft.com/office/drawing/2014/main" id="{FDC91F37-2BD2-42A4-9236-5A9619D56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2901"/>
                <a:ext cx="22" cy="59"/>
              </a:xfrm>
              <a:custGeom>
                <a:avLst/>
                <a:gdLst>
                  <a:gd name="T0" fmla="*/ 29 w 9"/>
                  <a:gd name="T1" fmla="*/ 0 h 22"/>
                  <a:gd name="T2" fmla="*/ 132 w 9"/>
                  <a:gd name="T3" fmla="*/ 42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2" y="0"/>
                    </a:moveTo>
                    <a:cubicBezTo>
                      <a:pt x="0" y="7"/>
                      <a:pt x="6" y="19"/>
                      <a:pt x="9" y="22"/>
                    </a:cubicBezTo>
                  </a:path>
                </a:pathLst>
              </a:custGeom>
              <a:solidFill>
                <a:srgbClr val="EDC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Freeform 521">
                <a:extLst>
                  <a:ext uri="{FF2B5EF4-FFF2-40B4-BE49-F238E27FC236}">
                    <a16:creationId xmlns:a16="http://schemas.microsoft.com/office/drawing/2014/main" id="{ADFC2F8F-ECAC-4DC2-A7C5-1450A7902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032"/>
                <a:ext cx="72" cy="227"/>
              </a:xfrm>
              <a:custGeom>
                <a:avLst/>
                <a:gdLst>
                  <a:gd name="T0" fmla="*/ 74 w 29"/>
                  <a:gd name="T1" fmla="*/ 206 h 85"/>
                  <a:gd name="T2" fmla="*/ 340 w 29"/>
                  <a:gd name="T3" fmla="*/ 457 h 85"/>
                  <a:gd name="T4" fmla="*/ 444 w 29"/>
                  <a:gd name="T5" fmla="*/ 799 h 85"/>
                  <a:gd name="T6" fmla="*/ 412 w 29"/>
                  <a:gd name="T7" fmla="*/ 1618 h 85"/>
                  <a:gd name="T8" fmla="*/ 308 w 29"/>
                  <a:gd name="T9" fmla="*/ 777 h 85"/>
                  <a:gd name="T10" fmla="*/ 0 w 29"/>
                  <a:gd name="T11" fmla="*/ 0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85">
                    <a:moveTo>
                      <a:pt x="5" y="11"/>
                    </a:moveTo>
                    <a:cubicBezTo>
                      <a:pt x="9" y="17"/>
                      <a:pt x="17" y="19"/>
                      <a:pt x="22" y="24"/>
                    </a:cubicBezTo>
                    <a:cubicBezTo>
                      <a:pt x="26" y="29"/>
                      <a:pt x="29" y="35"/>
                      <a:pt x="29" y="42"/>
                    </a:cubicBezTo>
                    <a:cubicBezTo>
                      <a:pt x="28" y="57"/>
                      <a:pt x="25" y="71"/>
                      <a:pt x="27" y="85"/>
                    </a:cubicBezTo>
                    <a:cubicBezTo>
                      <a:pt x="21" y="71"/>
                      <a:pt x="21" y="56"/>
                      <a:pt x="20" y="41"/>
                    </a:cubicBezTo>
                    <a:cubicBezTo>
                      <a:pt x="19" y="26"/>
                      <a:pt x="5" y="13"/>
                      <a:pt x="0" y="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Freeform 522">
                <a:extLst>
                  <a:ext uri="{FF2B5EF4-FFF2-40B4-BE49-F238E27FC236}">
                    <a16:creationId xmlns:a16="http://schemas.microsoft.com/office/drawing/2014/main" id="{AA8DD1C0-0449-4DD0-8CAB-DC2F5553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781"/>
                <a:ext cx="50" cy="190"/>
              </a:xfrm>
              <a:custGeom>
                <a:avLst/>
                <a:gdLst>
                  <a:gd name="T0" fmla="*/ 188 w 20"/>
                  <a:gd name="T1" fmla="*/ 343 h 71"/>
                  <a:gd name="T2" fmla="*/ 250 w 20"/>
                  <a:gd name="T3" fmla="*/ 961 h 71"/>
                  <a:gd name="T4" fmla="*/ 95 w 20"/>
                  <a:gd name="T5" fmla="*/ 1303 h 71"/>
                  <a:gd name="T6" fmla="*/ 188 w 20"/>
                  <a:gd name="T7" fmla="*/ 615 h 71"/>
                  <a:gd name="T8" fmla="*/ 0 w 20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2" y="18"/>
                    </a:moveTo>
                    <a:cubicBezTo>
                      <a:pt x="14" y="28"/>
                      <a:pt x="15" y="39"/>
                      <a:pt x="16" y="50"/>
                    </a:cubicBezTo>
                    <a:cubicBezTo>
                      <a:pt x="17" y="59"/>
                      <a:pt x="20" y="71"/>
                      <a:pt x="6" y="68"/>
                    </a:cubicBezTo>
                    <a:cubicBezTo>
                      <a:pt x="14" y="58"/>
                      <a:pt x="15" y="45"/>
                      <a:pt x="12" y="32"/>
                    </a:cubicBezTo>
                    <a:cubicBezTo>
                      <a:pt x="9" y="21"/>
                      <a:pt x="6" y="9"/>
                      <a:pt x="0" y="0"/>
                    </a:cubicBezTo>
                  </a:path>
                </a:pathLst>
              </a:custGeom>
              <a:solidFill>
                <a:srgbClr val="D3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Freeform 523">
                <a:extLst>
                  <a:ext uri="{FF2B5EF4-FFF2-40B4-BE49-F238E27FC236}">
                    <a16:creationId xmlns:a16="http://schemas.microsoft.com/office/drawing/2014/main" id="{640DCC6F-BF59-4574-BEBE-0D53A66FC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285"/>
                <a:ext cx="138" cy="336"/>
              </a:xfrm>
              <a:custGeom>
                <a:avLst/>
                <a:gdLst>
                  <a:gd name="T0" fmla="*/ 868 w 55"/>
                  <a:gd name="T1" fmla="*/ 0 h 126"/>
                  <a:gd name="T2" fmla="*/ 0 w 55"/>
                  <a:gd name="T3" fmla="*/ 2389 h 126"/>
                  <a:gd name="T4" fmla="*/ 868 w 55"/>
                  <a:gd name="T5" fmla="*/ 0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126">
                    <a:moveTo>
                      <a:pt x="55" y="0"/>
                    </a:moveTo>
                    <a:cubicBezTo>
                      <a:pt x="38" y="9"/>
                      <a:pt x="0" y="49"/>
                      <a:pt x="0" y="126"/>
                    </a:cubicBezTo>
                    <a:cubicBezTo>
                      <a:pt x="2" y="110"/>
                      <a:pt x="12" y="36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Freeform 524">
                <a:extLst>
                  <a:ext uri="{FF2B5EF4-FFF2-40B4-BE49-F238E27FC236}">
                    <a16:creationId xmlns:a16="http://schemas.microsoft.com/office/drawing/2014/main" id="{B9A0F370-7C20-447B-95FD-6AA5FE002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232"/>
                <a:ext cx="78" cy="51"/>
              </a:xfrm>
              <a:custGeom>
                <a:avLst/>
                <a:gdLst>
                  <a:gd name="T0" fmla="*/ 146 w 31"/>
                  <a:gd name="T1" fmla="*/ 115 h 19"/>
                  <a:gd name="T2" fmla="*/ 0 w 31"/>
                  <a:gd name="T3" fmla="*/ 368 h 19"/>
                  <a:gd name="T4" fmla="*/ 159 w 31"/>
                  <a:gd name="T5" fmla="*/ 21 h 19"/>
                  <a:gd name="T6" fmla="*/ 493 w 31"/>
                  <a:gd name="T7" fmla="*/ 0 h 19"/>
                  <a:gd name="T8" fmla="*/ 146 w 31"/>
                  <a:gd name="T9" fmla="*/ 11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9" y="6"/>
                    </a:moveTo>
                    <a:cubicBezTo>
                      <a:pt x="5" y="9"/>
                      <a:pt x="2" y="15"/>
                      <a:pt x="0" y="19"/>
                    </a:cubicBezTo>
                    <a:cubicBezTo>
                      <a:pt x="1" y="12"/>
                      <a:pt x="3" y="1"/>
                      <a:pt x="10" y="1"/>
                    </a:cubicBezTo>
                    <a:cubicBezTo>
                      <a:pt x="17" y="1"/>
                      <a:pt x="31" y="0"/>
                      <a:pt x="31" y="0"/>
                    </a:cubicBezTo>
                    <a:cubicBezTo>
                      <a:pt x="25" y="0"/>
                      <a:pt x="16" y="1"/>
                      <a:pt x="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Freeform 525">
                <a:extLst>
                  <a:ext uri="{FF2B5EF4-FFF2-40B4-BE49-F238E27FC236}">
                    <a16:creationId xmlns:a16="http://schemas.microsoft.com/office/drawing/2014/main" id="{FB507443-6CFC-4966-A712-F76D1C165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101"/>
                <a:ext cx="78" cy="51"/>
              </a:xfrm>
              <a:custGeom>
                <a:avLst/>
                <a:gdLst>
                  <a:gd name="T0" fmla="*/ 146 w 31"/>
                  <a:gd name="T1" fmla="*/ 94 h 19"/>
                  <a:gd name="T2" fmla="*/ 0 w 31"/>
                  <a:gd name="T3" fmla="*/ 368 h 19"/>
                  <a:gd name="T4" fmla="*/ 159 w 31"/>
                  <a:gd name="T5" fmla="*/ 21 h 19"/>
                  <a:gd name="T6" fmla="*/ 493 w 31"/>
                  <a:gd name="T7" fmla="*/ 0 h 19"/>
                  <a:gd name="T8" fmla="*/ 146 w 31"/>
                  <a:gd name="T9" fmla="*/ 9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9" y="5"/>
                    </a:moveTo>
                    <a:cubicBezTo>
                      <a:pt x="5" y="8"/>
                      <a:pt x="2" y="14"/>
                      <a:pt x="0" y="19"/>
                    </a:cubicBezTo>
                    <a:cubicBezTo>
                      <a:pt x="0" y="12"/>
                      <a:pt x="3" y="1"/>
                      <a:pt x="10" y="1"/>
                    </a:cubicBezTo>
                    <a:cubicBezTo>
                      <a:pt x="17" y="1"/>
                      <a:pt x="31" y="0"/>
                      <a:pt x="31" y="0"/>
                    </a:cubicBezTo>
                    <a:cubicBezTo>
                      <a:pt x="26" y="0"/>
                      <a:pt x="16" y="0"/>
                      <a:pt x="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Freeform 526">
                <a:extLst>
                  <a:ext uri="{FF2B5EF4-FFF2-40B4-BE49-F238E27FC236}">
                    <a16:creationId xmlns:a16="http://schemas.microsoft.com/office/drawing/2014/main" id="{DB3D04CD-9E44-4070-A592-575E9D288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675"/>
                <a:ext cx="90" cy="106"/>
              </a:xfrm>
              <a:custGeom>
                <a:avLst/>
                <a:gdLst>
                  <a:gd name="T0" fmla="*/ 0 w 36"/>
                  <a:gd name="T1" fmla="*/ 710 h 40"/>
                  <a:gd name="T2" fmla="*/ 125 w 36"/>
                  <a:gd name="T3" fmla="*/ 392 h 40"/>
                  <a:gd name="T4" fmla="*/ 395 w 36"/>
                  <a:gd name="T5" fmla="*/ 352 h 40"/>
                  <a:gd name="T6" fmla="*/ 470 w 36"/>
                  <a:gd name="T7" fmla="*/ 0 h 40"/>
                  <a:gd name="T8" fmla="*/ 533 w 36"/>
                  <a:gd name="T9" fmla="*/ 371 h 40"/>
                  <a:gd name="T10" fmla="*/ 125 w 36"/>
                  <a:gd name="T11" fmla="*/ 74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0">
                    <a:moveTo>
                      <a:pt x="0" y="38"/>
                    </a:moveTo>
                    <a:cubicBezTo>
                      <a:pt x="6" y="34"/>
                      <a:pt x="7" y="27"/>
                      <a:pt x="8" y="21"/>
                    </a:cubicBezTo>
                    <a:cubicBezTo>
                      <a:pt x="12" y="24"/>
                      <a:pt x="21" y="22"/>
                      <a:pt x="25" y="19"/>
                    </a:cubicBezTo>
                    <a:cubicBezTo>
                      <a:pt x="31" y="14"/>
                      <a:pt x="28" y="6"/>
                      <a:pt x="30" y="0"/>
                    </a:cubicBezTo>
                    <a:cubicBezTo>
                      <a:pt x="36" y="4"/>
                      <a:pt x="36" y="13"/>
                      <a:pt x="34" y="20"/>
                    </a:cubicBezTo>
                    <a:cubicBezTo>
                      <a:pt x="31" y="31"/>
                      <a:pt x="19" y="37"/>
                      <a:pt x="8" y="40"/>
                    </a:cubicBezTo>
                  </a:path>
                </a:pathLst>
              </a:custGeom>
              <a:solidFill>
                <a:srgbClr val="C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527">
                <a:extLst>
                  <a:ext uri="{FF2B5EF4-FFF2-40B4-BE49-F238E27FC236}">
                    <a16:creationId xmlns:a16="http://schemas.microsoft.com/office/drawing/2014/main" id="{4615BEFF-EC55-4FDC-A9D0-F4C17D551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640"/>
                <a:ext cx="355" cy="352"/>
              </a:xfrm>
              <a:custGeom>
                <a:avLst/>
                <a:gdLst>
                  <a:gd name="T0" fmla="*/ 2220 w 142"/>
                  <a:gd name="T1" fmla="*/ 1992 h 132"/>
                  <a:gd name="T2" fmla="*/ 1550 w 142"/>
                  <a:gd name="T3" fmla="*/ 627 h 132"/>
                  <a:gd name="T4" fmla="*/ 1520 w 142"/>
                  <a:gd name="T5" fmla="*/ 648 h 132"/>
                  <a:gd name="T6" fmla="*/ 470 w 142"/>
                  <a:gd name="T7" fmla="*/ 0 h 132"/>
                  <a:gd name="T8" fmla="*/ 0 w 142"/>
                  <a:gd name="T9" fmla="*/ 363 h 132"/>
                  <a:gd name="T10" fmla="*/ 2113 w 142"/>
                  <a:gd name="T11" fmla="*/ 2504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32">
                    <a:moveTo>
                      <a:pt x="142" y="105"/>
                    </a:moveTo>
                    <a:cubicBezTo>
                      <a:pt x="132" y="91"/>
                      <a:pt x="98" y="44"/>
                      <a:pt x="99" y="33"/>
                    </a:cubicBezTo>
                    <a:cubicBezTo>
                      <a:pt x="99" y="34"/>
                      <a:pt x="98" y="34"/>
                      <a:pt x="97" y="34"/>
                    </a:cubicBezTo>
                    <a:cubicBezTo>
                      <a:pt x="85" y="34"/>
                      <a:pt x="45" y="19"/>
                      <a:pt x="30" y="0"/>
                    </a:cubicBezTo>
                    <a:cubicBezTo>
                      <a:pt x="25" y="19"/>
                      <a:pt x="12" y="22"/>
                      <a:pt x="0" y="19"/>
                    </a:cubicBezTo>
                    <a:cubicBezTo>
                      <a:pt x="24" y="28"/>
                      <a:pt x="95" y="68"/>
                      <a:pt x="135" y="13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528">
                <a:extLst>
                  <a:ext uri="{FF2B5EF4-FFF2-40B4-BE49-F238E27FC236}">
                    <a16:creationId xmlns:a16="http://schemas.microsoft.com/office/drawing/2014/main" id="{6FA82407-488B-49C4-B239-D23702D3B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529">
                <a:extLst>
                  <a:ext uri="{FF2B5EF4-FFF2-40B4-BE49-F238E27FC236}">
                    <a16:creationId xmlns:a16="http://schemas.microsoft.com/office/drawing/2014/main" id="{0E1B6C66-BE04-4562-AEE6-D9464187B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581"/>
                <a:ext cx="185" cy="232"/>
              </a:xfrm>
              <a:custGeom>
                <a:avLst/>
                <a:gdLst>
                  <a:gd name="T0" fmla="*/ 1145 w 74"/>
                  <a:gd name="T1" fmla="*/ 205 h 87"/>
                  <a:gd name="T2" fmla="*/ 438 w 74"/>
                  <a:gd name="T3" fmla="*/ 0 h 87"/>
                  <a:gd name="T4" fmla="*/ 270 w 74"/>
                  <a:gd name="T5" fmla="*/ 683 h 87"/>
                  <a:gd name="T6" fmla="*/ 833 w 74"/>
                  <a:gd name="T7" fmla="*/ 875 h 87"/>
                  <a:gd name="T8" fmla="*/ 238 w 74"/>
                  <a:gd name="T9" fmla="*/ 888 h 87"/>
                  <a:gd name="T10" fmla="*/ 283 w 74"/>
                  <a:gd name="T11" fmla="*/ 1613 h 87"/>
                  <a:gd name="T12" fmla="*/ 1158 w 74"/>
                  <a:gd name="T13" fmla="*/ 1651 h 87"/>
                  <a:gd name="T14" fmla="*/ 1145 w 74"/>
                  <a:gd name="T15" fmla="*/ 205 h 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87">
                    <a:moveTo>
                      <a:pt x="73" y="11"/>
                    </a:moveTo>
                    <a:cubicBezTo>
                      <a:pt x="53" y="7"/>
                      <a:pt x="35" y="3"/>
                      <a:pt x="28" y="0"/>
                    </a:cubicBezTo>
                    <a:cubicBezTo>
                      <a:pt x="14" y="2"/>
                      <a:pt x="7" y="26"/>
                      <a:pt x="17" y="36"/>
                    </a:cubicBezTo>
                    <a:cubicBezTo>
                      <a:pt x="27" y="39"/>
                      <a:pt x="53" y="46"/>
                      <a:pt x="53" y="46"/>
                    </a:cubicBezTo>
                    <a:cubicBezTo>
                      <a:pt x="39" y="46"/>
                      <a:pt x="22" y="47"/>
                      <a:pt x="15" y="47"/>
                    </a:cubicBezTo>
                    <a:cubicBezTo>
                      <a:pt x="2" y="51"/>
                      <a:pt x="0" y="82"/>
                      <a:pt x="18" y="85"/>
                    </a:cubicBezTo>
                    <a:cubicBezTo>
                      <a:pt x="35" y="86"/>
                      <a:pt x="56" y="87"/>
                      <a:pt x="74" y="87"/>
                    </a:cubicBezTo>
                    <a:cubicBezTo>
                      <a:pt x="73" y="61"/>
                      <a:pt x="73" y="35"/>
                      <a:pt x="73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Oval 530">
                <a:extLst>
                  <a:ext uri="{FF2B5EF4-FFF2-40B4-BE49-F238E27FC236}">
                    <a16:creationId xmlns:a16="http://schemas.microsoft.com/office/drawing/2014/main" id="{AABBDAED-8AE6-4775-90CB-7BBC9116E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5" y="1459"/>
                <a:ext cx="287" cy="72"/>
              </a:xfrm>
              <a:prstGeom prst="ellips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1" name="Freeform 531">
                <a:extLst>
                  <a:ext uri="{FF2B5EF4-FFF2-40B4-BE49-F238E27FC236}">
                    <a16:creationId xmlns:a16="http://schemas.microsoft.com/office/drawing/2014/main" id="{10F1C819-575F-41F8-B0A7-1B0FD329A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293"/>
                <a:ext cx="22" cy="16"/>
              </a:xfrm>
              <a:custGeom>
                <a:avLst/>
                <a:gdLst>
                  <a:gd name="T0" fmla="*/ 0 w 9"/>
                  <a:gd name="T1" fmla="*/ 115 h 6"/>
                  <a:gd name="T2" fmla="*/ 132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6"/>
                      <a:pt x="5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532">
                <a:extLst>
                  <a:ext uri="{FF2B5EF4-FFF2-40B4-BE49-F238E27FC236}">
                    <a16:creationId xmlns:a16="http://schemas.microsoft.com/office/drawing/2014/main" id="{2E37F526-D9F1-4BAC-932B-42388494E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2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533">
                <a:extLst>
                  <a:ext uri="{FF2B5EF4-FFF2-40B4-BE49-F238E27FC236}">
                    <a16:creationId xmlns:a16="http://schemas.microsoft.com/office/drawing/2014/main" id="{132F1E45-3DD7-4D54-80D5-A41B23DF8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093"/>
                <a:ext cx="125" cy="110"/>
              </a:xfrm>
              <a:custGeom>
                <a:avLst/>
                <a:gdLst>
                  <a:gd name="T0" fmla="*/ 175 w 50"/>
                  <a:gd name="T1" fmla="*/ 21 h 41"/>
                  <a:gd name="T2" fmla="*/ 238 w 50"/>
                  <a:gd name="T3" fmla="*/ 770 h 41"/>
                  <a:gd name="T4" fmla="*/ 533 w 50"/>
                  <a:gd name="T5" fmla="*/ 791 h 41"/>
                  <a:gd name="T6" fmla="*/ 563 w 50"/>
                  <a:gd name="T7" fmla="*/ 676 h 41"/>
                  <a:gd name="T8" fmla="*/ 563 w 50"/>
                  <a:gd name="T9" fmla="*/ 698 h 41"/>
                  <a:gd name="T10" fmla="*/ 783 w 50"/>
                  <a:gd name="T11" fmla="*/ 0 h 41"/>
                  <a:gd name="T12" fmla="*/ 175 w 50"/>
                  <a:gd name="T13" fmla="*/ 2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1">
                    <a:moveTo>
                      <a:pt x="11" y="1"/>
                    </a:moveTo>
                    <a:cubicBezTo>
                      <a:pt x="1" y="7"/>
                      <a:pt x="0" y="37"/>
                      <a:pt x="15" y="40"/>
                    </a:cubicBezTo>
                    <a:cubicBezTo>
                      <a:pt x="22" y="41"/>
                      <a:pt x="18" y="41"/>
                      <a:pt x="34" y="41"/>
                    </a:cubicBezTo>
                    <a:cubicBezTo>
                      <a:pt x="34" y="39"/>
                      <a:pt x="35" y="37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41" y="24"/>
                      <a:pt x="46" y="12"/>
                      <a:pt x="50" y="0"/>
                    </a:cubicBezTo>
                    <a:cubicBezTo>
                      <a:pt x="26" y="0"/>
                      <a:pt x="22" y="0"/>
                      <a:pt x="11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Oval 534">
                <a:extLst>
                  <a:ext uri="{FF2B5EF4-FFF2-40B4-BE49-F238E27FC236}">
                    <a16:creationId xmlns:a16="http://schemas.microsoft.com/office/drawing/2014/main" id="{1A7CEAFD-0FC6-4C12-8583-A56A4B857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5" y="1477"/>
                <a:ext cx="187" cy="35"/>
              </a:xfrm>
              <a:prstGeom prst="ellips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905" name="Freeform 535">
                <a:extLst>
                  <a:ext uri="{FF2B5EF4-FFF2-40B4-BE49-F238E27FC236}">
                    <a16:creationId xmlns:a16="http://schemas.microsoft.com/office/drawing/2014/main" id="{3E052A4F-C5E0-4CCF-9BC6-7E745B114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432"/>
                <a:ext cx="1505" cy="1280"/>
              </a:xfrm>
              <a:custGeom>
                <a:avLst/>
                <a:gdLst>
                  <a:gd name="T0" fmla="*/ 7333 w 602"/>
                  <a:gd name="T1" fmla="*/ 0 h 480"/>
                  <a:gd name="T2" fmla="*/ 8333 w 602"/>
                  <a:gd name="T3" fmla="*/ 1160 h 480"/>
                  <a:gd name="T4" fmla="*/ 9113 w 602"/>
                  <a:gd name="T5" fmla="*/ 2845 h 480"/>
                  <a:gd name="T6" fmla="*/ 9250 w 602"/>
                  <a:gd name="T7" fmla="*/ 5632 h 480"/>
                  <a:gd name="T8" fmla="*/ 8688 w 602"/>
                  <a:gd name="T9" fmla="*/ 8568 h 480"/>
                  <a:gd name="T10" fmla="*/ 6250 w 602"/>
                  <a:gd name="T11" fmla="*/ 8896 h 480"/>
                  <a:gd name="T12" fmla="*/ 0 w 602"/>
                  <a:gd name="T13" fmla="*/ 5995 h 480"/>
                  <a:gd name="T14" fmla="*/ 250 w 602"/>
                  <a:gd name="T15" fmla="*/ 5725 h 480"/>
                  <a:gd name="T16" fmla="*/ 345 w 602"/>
                  <a:gd name="T17" fmla="*/ 5235 h 480"/>
                  <a:gd name="T18" fmla="*/ 345 w 602"/>
                  <a:gd name="T19" fmla="*/ 5213 h 480"/>
                  <a:gd name="T20" fmla="*/ 550 w 602"/>
                  <a:gd name="T21" fmla="*/ 5440 h 480"/>
                  <a:gd name="T22" fmla="*/ 4033 w 602"/>
                  <a:gd name="T23" fmla="*/ 8213 h 480"/>
                  <a:gd name="T24" fmla="*/ 8583 w 602"/>
                  <a:gd name="T25" fmla="*/ 8099 h 480"/>
                  <a:gd name="T26" fmla="*/ 8813 w 602"/>
                  <a:gd name="T27" fmla="*/ 5517 h 480"/>
                  <a:gd name="T28" fmla="*/ 8783 w 602"/>
                  <a:gd name="T29" fmla="*/ 2957 h 480"/>
                  <a:gd name="T30" fmla="*/ 7438 w 602"/>
                  <a:gd name="T31" fmla="*/ 285 h 48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02" h="480">
                    <a:moveTo>
                      <a:pt x="469" y="0"/>
                    </a:moveTo>
                    <a:cubicBezTo>
                      <a:pt x="482" y="7"/>
                      <a:pt x="510" y="32"/>
                      <a:pt x="533" y="61"/>
                    </a:cubicBezTo>
                    <a:cubicBezTo>
                      <a:pt x="551" y="86"/>
                      <a:pt x="570" y="110"/>
                      <a:pt x="583" y="150"/>
                    </a:cubicBezTo>
                    <a:cubicBezTo>
                      <a:pt x="602" y="203"/>
                      <a:pt x="593" y="253"/>
                      <a:pt x="592" y="297"/>
                    </a:cubicBezTo>
                    <a:cubicBezTo>
                      <a:pt x="591" y="380"/>
                      <a:pt x="588" y="424"/>
                      <a:pt x="556" y="452"/>
                    </a:cubicBezTo>
                    <a:cubicBezTo>
                      <a:pt x="524" y="480"/>
                      <a:pt x="456" y="473"/>
                      <a:pt x="400" y="469"/>
                    </a:cubicBezTo>
                    <a:cubicBezTo>
                      <a:pt x="362" y="466"/>
                      <a:pt x="148" y="471"/>
                      <a:pt x="0" y="316"/>
                    </a:cubicBezTo>
                    <a:cubicBezTo>
                      <a:pt x="0" y="316"/>
                      <a:pt x="8" y="313"/>
                      <a:pt x="16" y="302"/>
                    </a:cubicBezTo>
                    <a:cubicBezTo>
                      <a:pt x="26" y="282"/>
                      <a:pt x="22" y="276"/>
                      <a:pt x="22" y="276"/>
                    </a:cubicBezTo>
                    <a:cubicBezTo>
                      <a:pt x="22" y="276"/>
                      <a:pt x="22" y="275"/>
                      <a:pt x="22" y="275"/>
                    </a:cubicBezTo>
                    <a:cubicBezTo>
                      <a:pt x="26" y="279"/>
                      <a:pt x="33" y="282"/>
                      <a:pt x="35" y="287"/>
                    </a:cubicBezTo>
                    <a:cubicBezTo>
                      <a:pt x="62" y="337"/>
                      <a:pt x="177" y="413"/>
                      <a:pt x="258" y="433"/>
                    </a:cubicBezTo>
                    <a:cubicBezTo>
                      <a:pt x="404" y="469"/>
                      <a:pt x="522" y="453"/>
                      <a:pt x="549" y="427"/>
                    </a:cubicBezTo>
                    <a:cubicBezTo>
                      <a:pt x="565" y="412"/>
                      <a:pt x="562" y="354"/>
                      <a:pt x="564" y="291"/>
                    </a:cubicBezTo>
                    <a:cubicBezTo>
                      <a:pt x="565" y="244"/>
                      <a:pt x="576" y="194"/>
                      <a:pt x="562" y="156"/>
                    </a:cubicBezTo>
                    <a:cubicBezTo>
                      <a:pt x="546" y="110"/>
                      <a:pt x="480" y="28"/>
                      <a:pt x="476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536">
                <a:extLst>
                  <a:ext uri="{FF2B5EF4-FFF2-40B4-BE49-F238E27FC236}">
                    <a16:creationId xmlns:a16="http://schemas.microsoft.com/office/drawing/2014/main" id="{A4F907B9-3BAF-4459-82B7-EA18DC273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141"/>
                <a:ext cx="328" cy="355"/>
              </a:xfrm>
              <a:custGeom>
                <a:avLst/>
                <a:gdLst>
                  <a:gd name="T0" fmla="*/ 2056 w 131"/>
                  <a:gd name="T1" fmla="*/ 2130 h 133"/>
                  <a:gd name="T2" fmla="*/ 896 w 131"/>
                  <a:gd name="T3" fmla="*/ 948 h 133"/>
                  <a:gd name="T4" fmla="*/ 0 w 131"/>
                  <a:gd name="T5" fmla="*/ 0 h 133"/>
                  <a:gd name="T6" fmla="*/ 113 w 131"/>
                  <a:gd name="T7" fmla="*/ 1140 h 133"/>
                  <a:gd name="T8" fmla="*/ 145 w 131"/>
                  <a:gd name="T9" fmla="*/ 2245 h 133"/>
                  <a:gd name="T10" fmla="*/ 145 w 131"/>
                  <a:gd name="T11" fmla="*/ 2245 h 133"/>
                  <a:gd name="T12" fmla="*/ 145 w 131"/>
                  <a:gd name="T13" fmla="*/ 2266 h 133"/>
                  <a:gd name="T14" fmla="*/ 1097 w 131"/>
                  <a:gd name="T15" fmla="*/ 2530 h 133"/>
                  <a:gd name="T16" fmla="*/ 2056 w 131"/>
                  <a:gd name="T17" fmla="*/ 2266 h 133"/>
                  <a:gd name="T18" fmla="*/ 2038 w 131"/>
                  <a:gd name="T19" fmla="*/ 2245 h 133"/>
                  <a:gd name="T20" fmla="*/ 2056 w 131"/>
                  <a:gd name="T21" fmla="*/ 2245 h 133"/>
                  <a:gd name="T22" fmla="*/ 2056 w 131"/>
                  <a:gd name="T23" fmla="*/ 213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133">
                    <a:moveTo>
                      <a:pt x="131" y="112"/>
                    </a:moveTo>
                    <a:cubicBezTo>
                      <a:pt x="105" y="95"/>
                      <a:pt x="80" y="74"/>
                      <a:pt x="57" y="50"/>
                    </a:cubicBezTo>
                    <a:cubicBezTo>
                      <a:pt x="35" y="56"/>
                      <a:pt x="16" y="35"/>
                      <a:pt x="0" y="0"/>
                    </a:cubicBezTo>
                    <a:cubicBezTo>
                      <a:pt x="4" y="22"/>
                      <a:pt x="7" y="43"/>
                      <a:pt x="7" y="60"/>
                    </a:cubicBezTo>
                    <a:cubicBezTo>
                      <a:pt x="7" y="73"/>
                      <a:pt x="8" y="79"/>
                      <a:pt x="9" y="118"/>
                    </a:cubicBezTo>
                    <a:cubicBezTo>
                      <a:pt x="9" y="118"/>
                      <a:pt x="9" y="118"/>
                      <a:pt x="9" y="118"/>
                    </a:cubicBezTo>
                    <a:cubicBezTo>
                      <a:pt x="9" y="119"/>
                      <a:pt x="9" y="119"/>
                      <a:pt x="9" y="119"/>
                    </a:cubicBezTo>
                    <a:cubicBezTo>
                      <a:pt x="9" y="127"/>
                      <a:pt x="36" y="133"/>
                      <a:pt x="70" y="133"/>
                    </a:cubicBezTo>
                    <a:cubicBezTo>
                      <a:pt x="104" y="133"/>
                      <a:pt x="131" y="127"/>
                      <a:pt x="131" y="119"/>
                    </a:cubicBezTo>
                    <a:cubicBezTo>
                      <a:pt x="131" y="119"/>
                      <a:pt x="131" y="119"/>
                      <a:pt x="130" y="118"/>
                    </a:cubicBezTo>
                    <a:cubicBezTo>
                      <a:pt x="131" y="118"/>
                      <a:pt x="131" y="118"/>
                      <a:pt x="131" y="118"/>
                    </a:cubicBezTo>
                    <a:lnTo>
                      <a:pt x="131" y="11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537">
                <a:extLst>
                  <a:ext uri="{FF2B5EF4-FFF2-40B4-BE49-F238E27FC236}">
                    <a16:creationId xmlns:a16="http://schemas.microsoft.com/office/drawing/2014/main" id="{952176B6-0F5F-4E29-AAB3-7DF21DB4B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632"/>
                <a:ext cx="850" cy="1165"/>
              </a:xfrm>
              <a:custGeom>
                <a:avLst/>
                <a:gdLst>
                  <a:gd name="T0" fmla="*/ 4738 w 340"/>
                  <a:gd name="T1" fmla="*/ 56 h 437"/>
                  <a:gd name="T2" fmla="*/ 4520 w 340"/>
                  <a:gd name="T3" fmla="*/ 21 h 437"/>
                  <a:gd name="T4" fmla="*/ 3250 w 340"/>
                  <a:gd name="T5" fmla="*/ 35 h 437"/>
                  <a:gd name="T6" fmla="*/ 2738 w 340"/>
                  <a:gd name="T7" fmla="*/ 77 h 437"/>
                  <a:gd name="T8" fmla="*/ 2738 w 340"/>
                  <a:gd name="T9" fmla="*/ 77 h 437"/>
                  <a:gd name="T10" fmla="*/ 2625 w 340"/>
                  <a:gd name="T11" fmla="*/ 93 h 437"/>
                  <a:gd name="T12" fmla="*/ 2595 w 340"/>
                  <a:gd name="T13" fmla="*/ 93 h 437"/>
                  <a:gd name="T14" fmla="*/ 2520 w 340"/>
                  <a:gd name="T15" fmla="*/ 115 h 437"/>
                  <a:gd name="T16" fmla="*/ 2488 w 340"/>
                  <a:gd name="T17" fmla="*/ 115 h 437"/>
                  <a:gd name="T18" fmla="*/ 2408 w 340"/>
                  <a:gd name="T19" fmla="*/ 149 h 437"/>
                  <a:gd name="T20" fmla="*/ 2395 w 340"/>
                  <a:gd name="T21" fmla="*/ 149 h 437"/>
                  <a:gd name="T22" fmla="*/ 2300 w 340"/>
                  <a:gd name="T23" fmla="*/ 192 h 437"/>
                  <a:gd name="T24" fmla="*/ 2270 w 340"/>
                  <a:gd name="T25" fmla="*/ 205 h 437"/>
                  <a:gd name="T26" fmla="*/ 2208 w 340"/>
                  <a:gd name="T27" fmla="*/ 227 h 437"/>
                  <a:gd name="T28" fmla="*/ 2158 w 340"/>
                  <a:gd name="T29" fmla="*/ 264 h 437"/>
                  <a:gd name="T30" fmla="*/ 2113 w 340"/>
                  <a:gd name="T31" fmla="*/ 285 h 437"/>
                  <a:gd name="T32" fmla="*/ 2083 w 340"/>
                  <a:gd name="T33" fmla="*/ 320 h 437"/>
                  <a:gd name="T34" fmla="*/ 2020 w 340"/>
                  <a:gd name="T35" fmla="*/ 363 h 437"/>
                  <a:gd name="T36" fmla="*/ 1958 w 340"/>
                  <a:gd name="T37" fmla="*/ 419 h 437"/>
                  <a:gd name="T38" fmla="*/ 1925 w 340"/>
                  <a:gd name="T39" fmla="*/ 435 h 437"/>
                  <a:gd name="T40" fmla="*/ 1863 w 340"/>
                  <a:gd name="T41" fmla="*/ 491 h 437"/>
                  <a:gd name="T42" fmla="*/ 1845 w 340"/>
                  <a:gd name="T43" fmla="*/ 512 h 437"/>
                  <a:gd name="T44" fmla="*/ 1783 w 340"/>
                  <a:gd name="T45" fmla="*/ 568 h 437"/>
                  <a:gd name="T46" fmla="*/ 1783 w 340"/>
                  <a:gd name="T47" fmla="*/ 568 h 437"/>
                  <a:gd name="T48" fmla="*/ 1595 w 340"/>
                  <a:gd name="T49" fmla="*/ 776 h 437"/>
                  <a:gd name="T50" fmla="*/ 1595 w 340"/>
                  <a:gd name="T51" fmla="*/ 797 h 437"/>
                  <a:gd name="T52" fmla="*/ 583 w 340"/>
                  <a:gd name="T53" fmla="*/ 3092 h 437"/>
                  <a:gd name="T54" fmla="*/ 83 w 340"/>
                  <a:gd name="T55" fmla="*/ 6745 h 437"/>
                  <a:gd name="T56" fmla="*/ 625 w 340"/>
                  <a:gd name="T57" fmla="*/ 8243 h 437"/>
                  <a:gd name="T58" fmla="*/ 863 w 340"/>
                  <a:gd name="T59" fmla="*/ 7563 h 437"/>
                  <a:gd name="T60" fmla="*/ 1063 w 340"/>
                  <a:gd name="T61" fmla="*/ 7222 h 437"/>
                  <a:gd name="T62" fmla="*/ 1313 w 340"/>
                  <a:gd name="T63" fmla="*/ 7505 h 437"/>
                  <a:gd name="T64" fmla="*/ 1675 w 340"/>
                  <a:gd name="T65" fmla="*/ 8187 h 437"/>
                  <a:gd name="T66" fmla="*/ 1988 w 340"/>
                  <a:gd name="T67" fmla="*/ 7334 h 437"/>
                  <a:gd name="T68" fmla="*/ 2000 w 340"/>
                  <a:gd name="T69" fmla="*/ 4945 h 437"/>
                  <a:gd name="T70" fmla="*/ 3408 w 340"/>
                  <a:gd name="T71" fmla="*/ 2466 h 437"/>
                  <a:gd name="T72" fmla="*/ 4583 w 340"/>
                  <a:gd name="T73" fmla="*/ 2367 h 437"/>
                  <a:gd name="T74" fmla="*/ 4738 w 340"/>
                  <a:gd name="T75" fmla="*/ 56 h 4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0" h="437">
                    <a:moveTo>
                      <a:pt x="303" y="3"/>
                    </a:moveTo>
                    <a:cubicBezTo>
                      <a:pt x="289" y="1"/>
                      <a:pt x="289" y="1"/>
                      <a:pt x="289" y="1"/>
                    </a:cubicBezTo>
                    <a:cubicBezTo>
                      <a:pt x="260" y="1"/>
                      <a:pt x="231" y="0"/>
                      <a:pt x="208" y="2"/>
                    </a:cubicBezTo>
                    <a:cubicBezTo>
                      <a:pt x="195" y="3"/>
                      <a:pt x="184" y="4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72" y="4"/>
                      <a:pt x="170" y="4"/>
                      <a:pt x="168" y="5"/>
                    </a:cubicBezTo>
                    <a:cubicBezTo>
                      <a:pt x="167" y="5"/>
                      <a:pt x="166" y="5"/>
                      <a:pt x="166" y="5"/>
                    </a:cubicBezTo>
                    <a:cubicBezTo>
                      <a:pt x="164" y="5"/>
                      <a:pt x="163" y="6"/>
                      <a:pt x="161" y="6"/>
                    </a:cubicBezTo>
                    <a:cubicBezTo>
                      <a:pt x="160" y="6"/>
                      <a:pt x="160" y="6"/>
                      <a:pt x="159" y="6"/>
                    </a:cubicBezTo>
                    <a:cubicBezTo>
                      <a:pt x="157" y="7"/>
                      <a:pt x="156" y="7"/>
                      <a:pt x="154" y="8"/>
                    </a:cubicBezTo>
                    <a:cubicBezTo>
                      <a:pt x="154" y="8"/>
                      <a:pt x="153" y="8"/>
                      <a:pt x="153" y="8"/>
                    </a:cubicBezTo>
                    <a:cubicBezTo>
                      <a:pt x="151" y="9"/>
                      <a:pt x="149" y="9"/>
                      <a:pt x="147" y="10"/>
                    </a:cubicBezTo>
                    <a:cubicBezTo>
                      <a:pt x="146" y="10"/>
                      <a:pt x="145" y="11"/>
                      <a:pt x="145" y="11"/>
                    </a:cubicBezTo>
                    <a:cubicBezTo>
                      <a:pt x="143" y="11"/>
                      <a:pt x="142" y="12"/>
                      <a:pt x="141" y="12"/>
                    </a:cubicBezTo>
                    <a:cubicBezTo>
                      <a:pt x="140" y="13"/>
                      <a:pt x="139" y="13"/>
                      <a:pt x="138" y="14"/>
                    </a:cubicBezTo>
                    <a:cubicBezTo>
                      <a:pt x="137" y="14"/>
                      <a:pt x="136" y="15"/>
                      <a:pt x="135" y="15"/>
                    </a:cubicBezTo>
                    <a:cubicBezTo>
                      <a:pt x="134" y="16"/>
                      <a:pt x="133" y="16"/>
                      <a:pt x="133" y="17"/>
                    </a:cubicBezTo>
                    <a:cubicBezTo>
                      <a:pt x="132" y="17"/>
                      <a:pt x="131" y="18"/>
                      <a:pt x="129" y="19"/>
                    </a:cubicBezTo>
                    <a:cubicBezTo>
                      <a:pt x="128" y="20"/>
                      <a:pt x="126" y="21"/>
                      <a:pt x="125" y="22"/>
                    </a:cubicBezTo>
                    <a:cubicBezTo>
                      <a:pt x="124" y="22"/>
                      <a:pt x="123" y="23"/>
                      <a:pt x="123" y="23"/>
                    </a:cubicBezTo>
                    <a:cubicBezTo>
                      <a:pt x="122" y="24"/>
                      <a:pt x="120" y="25"/>
                      <a:pt x="119" y="26"/>
                    </a:cubicBezTo>
                    <a:cubicBezTo>
                      <a:pt x="119" y="26"/>
                      <a:pt x="118" y="26"/>
                      <a:pt x="118" y="27"/>
                    </a:cubicBezTo>
                    <a:cubicBezTo>
                      <a:pt x="117" y="28"/>
                      <a:pt x="116" y="29"/>
                      <a:pt x="114" y="30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0" y="34"/>
                      <a:pt x="106" y="37"/>
                      <a:pt x="102" y="41"/>
                    </a:cubicBezTo>
                    <a:cubicBezTo>
                      <a:pt x="102" y="41"/>
                      <a:pt x="102" y="42"/>
                      <a:pt x="102" y="42"/>
                    </a:cubicBezTo>
                    <a:cubicBezTo>
                      <a:pt x="67" y="78"/>
                      <a:pt x="47" y="133"/>
                      <a:pt x="37" y="163"/>
                    </a:cubicBezTo>
                    <a:cubicBezTo>
                      <a:pt x="24" y="204"/>
                      <a:pt x="0" y="289"/>
                      <a:pt x="5" y="356"/>
                    </a:cubicBezTo>
                    <a:cubicBezTo>
                      <a:pt x="9" y="414"/>
                      <a:pt x="17" y="437"/>
                      <a:pt x="40" y="435"/>
                    </a:cubicBezTo>
                    <a:cubicBezTo>
                      <a:pt x="63" y="432"/>
                      <a:pt x="55" y="399"/>
                      <a:pt x="55" y="399"/>
                    </a:cubicBezTo>
                    <a:cubicBezTo>
                      <a:pt x="55" y="399"/>
                      <a:pt x="67" y="388"/>
                      <a:pt x="68" y="381"/>
                    </a:cubicBezTo>
                    <a:cubicBezTo>
                      <a:pt x="71" y="388"/>
                      <a:pt x="84" y="396"/>
                      <a:pt x="84" y="396"/>
                    </a:cubicBezTo>
                    <a:cubicBezTo>
                      <a:pt x="84" y="396"/>
                      <a:pt x="83" y="433"/>
                      <a:pt x="107" y="432"/>
                    </a:cubicBezTo>
                    <a:cubicBezTo>
                      <a:pt x="131" y="431"/>
                      <a:pt x="135" y="409"/>
                      <a:pt x="127" y="387"/>
                    </a:cubicBezTo>
                    <a:cubicBezTo>
                      <a:pt x="120" y="363"/>
                      <a:pt x="121" y="305"/>
                      <a:pt x="128" y="261"/>
                    </a:cubicBezTo>
                    <a:cubicBezTo>
                      <a:pt x="138" y="194"/>
                      <a:pt x="168" y="139"/>
                      <a:pt x="218" y="130"/>
                    </a:cubicBezTo>
                    <a:cubicBezTo>
                      <a:pt x="245" y="127"/>
                      <a:pt x="273" y="124"/>
                      <a:pt x="293" y="125"/>
                    </a:cubicBezTo>
                    <a:cubicBezTo>
                      <a:pt x="340" y="126"/>
                      <a:pt x="326" y="8"/>
                      <a:pt x="303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538">
                <a:extLst>
                  <a:ext uri="{FF2B5EF4-FFF2-40B4-BE49-F238E27FC236}">
                    <a16:creationId xmlns:a16="http://schemas.microsoft.com/office/drawing/2014/main" id="{D70D6A2D-EB8E-4947-BD26-A6838CD53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771"/>
                <a:ext cx="288" cy="589"/>
              </a:xfrm>
              <a:custGeom>
                <a:avLst/>
                <a:gdLst>
                  <a:gd name="T0" fmla="*/ 1680 w 115"/>
                  <a:gd name="T1" fmla="*/ 568 h 221"/>
                  <a:gd name="T2" fmla="*/ 1713 w 115"/>
                  <a:gd name="T3" fmla="*/ 490 h 221"/>
                  <a:gd name="T4" fmla="*/ 1756 w 115"/>
                  <a:gd name="T5" fmla="*/ 418 h 221"/>
                  <a:gd name="T6" fmla="*/ 1788 w 115"/>
                  <a:gd name="T7" fmla="*/ 341 h 221"/>
                  <a:gd name="T8" fmla="*/ 1806 w 115"/>
                  <a:gd name="T9" fmla="*/ 306 h 221"/>
                  <a:gd name="T10" fmla="*/ 1443 w 115"/>
                  <a:gd name="T11" fmla="*/ 93 h 221"/>
                  <a:gd name="T12" fmla="*/ 551 w 115"/>
                  <a:gd name="T13" fmla="*/ 362 h 221"/>
                  <a:gd name="T14" fmla="*/ 95 w 115"/>
                  <a:gd name="T15" fmla="*/ 2196 h 221"/>
                  <a:gd name="T16" fmla="*/ 95 w 115"/>
                  <a:gd name="T17" fmla="*/ 2196 h 221"/>
                  <a:gd name="T18" fmla="*/ 158 w 115"/>
                  <a:gd name="T19" fmla="*/ 2500 h 221"/>
                  <a:gd name="T20" fmla="*/ 689 w 115"/>
                  <a:gd name="T21" fmla="*/ 4184 h 221"/>
                  <a:gd name="T22" fmla="*/ 1117 w 115"/>
                  <a:gd name="T23" fmla="*/ 2103 h 221"/>
                  <a:gd name="T24" fmla="*/ 1147 w 115"/>
                  <a:gd name="T25" fmla="*/ 1988 h 221"/>
                  <a:gd name="T26" fmla="*/ 1160 w 115"/>
                  <a:gd name="T27" fmla="*/ 1954 h 221"/>
                  <a:gd name="T28" fmla="*/ 1180 w 115"/>
                  <a:gd name="T29" fmla="*/ 1876 h 221"/>
                  <a:gd name="T30" fmla="*/ 1192 w 115"/>
                  <a:gd name="T31" fmla="*/ 1818 h 221"/>
                  <a:gd name="T32" fmla="*/ 1222 w 115"/>
                  <a:gd name="T33" fmla="*/ 1740 h 221"/>
                  <a:gd name="T34" fmla="*/ 1242 w 115"/>
                  <a:gd name="T35" fmla="*/ 1684 h 221"/>
                  <a:gd name="T36" fmla="*/ 1255 w 115"/>
                  <a:gd name="T37" fmla="*/ 1612 h 221"/>
                  <a:gd name="T38" fmla="*/ 1285 w 115"/>
                  <a:gd name="T39" fmla="*/ 1556 h 221"/>
                  <a:gd name="T40" fmla="*/ 1305 w 115"/>
                  <a:gd name="T41" fmla="*/ 1476 h 221"/>
                  <a:gd name="T42" fmla="*/ 1335 w 115"/>
                  <a:gd name="T43" fmla="*/ 1399 h 221"/>
                  <a:gd name="T44" fmla="*/ 1347 w 115"/>
                  <a:gd name="T45" fmla="*/ 1327 h 221"/>
                  <a:gd name="T46" fmla="*/ 1380 w 115"/>
                  <a:gd name="T47" fmla="*/ 1250 h 221"/>
                  <a:gd name="T48" fmla="*/ 1410 w 115"/>
                  <a:gd name="T49" fmla="*/ 1173 h 221"/>
                  <a:gd name="T50" fmla="*/ 1443 w 115"/>
                  <a:gd name="T51" fmla="*/ 1101 h 221"/>
                  <a:gd name="T52" fmla="*/ 1475 w 115"/>
                  <a:gd name="T53" fmla="*/ 1023 h 221"/>
                  <a:gd name="T54" fmla="*/ 1493 w 115"/>
                  <a:gd name="T55" fmla="*/ 943 h 221"/>
                  <a:gd name="T56" fmla="*/ 1538 w 115"/>
                  <a:gd name="T57" fmla="*/ 874 h 221"/>
                  <a:gd name="T58" fmla="*/ 1568 w 115"/>
                  <a:gd name="T59" fmla="*/ 794 h 221"/>
                  <a:gd name="T60" fmla="*/ 1600 w 115"/>
                  <a:gd name="T61" fmla="*/ 717 h 221"/>
                  <a:gd name="T62" fmla="*/ 1630 w 115"/>
                  <a:gd name="T63" fmla="*/ 648 h 221"/>
                  <a:gd name="T64" fmla="*/ 1680 w 115"/>
                  <a:gd name="T65" fmla="*/ 568 h 2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5" h="221">
                    <a:moveTo>
                      <a:pt x="107" y="30"/>
                    </a:moveTo>
                    <a:cubicBezTo>
                      <a:pt x="107" y="28"/>
                      <a:pt x="108" y="27"/>
                      <a:pt x="109" y="26"/>
                    </a:cubicBezTo>
                    <a:cubicBezTo>
                      <a:pt x="110" y="25"/>
                      <a:pt x="111" y="23"/>
                      <a:pt x="112" y="22"/>
                    </a:cubicBezTo>
                    <a:cubicBezTo>
                      <a:pt x="112" y="20"/>
                      <a:pt x="113" y="19"/>
                      <a:pt x="114" y="18"/>
                    </a:cubicBezTo>
                    <a:cubicBezTo>
                      <a:pt x="114" y="17"/>
                      <a:pt x="115" y="17"/>
                      <a:pt x="115" y="16"/>
                    </a:cubicBezTo>
                    <a:cubicBezTo>
                      <a:pt x="109" y="11"/>
                      <a:pt x="101" y="7"/>
                      <a:pt x="92" y="5"/>
                    </a:cubicBezTo>
                    <a:cubicBezTo>
                      <a:pt x="72" y="0"/>
                      <a:pt x="50" y="6"/>
                      <a:pt x="35" y="19"/>
                    </a:cubicBezTo>
                    <a:cubicBezTo>
                      <a:pt x="10" y="41"/>
                      <a:pt x="0" y="80"/>
                      <a:pt x="6" y="116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7" y="121"/>
                      <a:pt x="8" y="126"/>
                      <a:pt x="10" y="132"/>
                    </a:cubicBezTo>
                    <a:cubicBezTo>
                      <a:pt x="13" y="148"/>
                      <a:pt x="28" y="187"/>
                      <a:pt x="44" y="221"/>
                    </a:cubicBezTo>
                    <a:cubicBezTo>
                      <a:pt x="51" y="177"/>
                      <a:pt x="63" y="136"/>
                      <a:pt x="71" y="111"/>
                    </a:cubicBezTo>
                    <a:cubicBezTo>
                      <a:pt x="72" y="109"/>
                      <a:pt x="72" y="107"/>
                      <a:pt x="73" y="105"/>
                    </a:cubicBezTo>
                    <a:cubicBezTo>
                      <a:pt x="73" y="104"/>
                      <a:pt x="74" y="104"/>
                      <a:pt x="74" y="103"/>
                    </a:cubicBezTo>
                    <a:cubicBezTo>
                      <a:pt x="74" y="102"/>
                      <a:pt x="75" y="100"/>
                      <a:pt x="75" y="99"/>
                    </a:cubicBezTo>
                    <a:cubicBezTo>
                      <a:pt x="76" y="98"/>
                      <a:pt x="76" y="97"/>
                      <a:pt x="76" y="96"/>
                    </a:cubicBezTo>
                    <a:cubicBezTo>
                      <a:pt x="77" y="95"/>
                      <a:pt x="77" y="93"/>
                      <a:pt x="78" y="92"/>
                    </a:cubicBezTo>
                    <a:cubicBezTo>
                      <a:pt x="78" y="91"/>
                      <a:pt x="78" y="90"/>
                      <a:pt x="79" y="89"/>
                    </a:cubicBezTo>
                    <a:cubicBezTo>
                      <a:pt x="79" y="88"/>
                      <a:pt x="80" y="86"/>
                      <a:pt x="80" y="85"/>
                    </a:cubicBezTo>
                    <a:cubicBezTo>
                      <a:pt x="81" y="84"/>
                      <a:pt x="81" y="83"/>
                      <a:pt x="82" y="82"/>
                    </a:cubicBezTo>
                    <a:cubicBezTo>
                      <a:pt x="82" y="80"/>
                      <a:pt x="83" y="79"/>
                      <a:pt x="83" y="78"/>
                    </a:cubicBezTo>
                    <a:cubicBezTo>
                      <a:pt x="84" y="76"/>
                      <a:pt x="84" y="75"/>
                      <a:pt x="85" y="74"/>
                    </a:cubicBezTo>
                    <a:cubicBezTo>
                      <a:pt x="85" y="73"/>
                      <a:pt x="86" y="71"/>
                      <a:pt x="86" y="70"/>
                    </a:cubicBezTo>
                    <a:cubicBezTo>
                      <a:pt x="87" y="69"/>
                      <a:pt x="87" y="68"/>
                      <a:pt x="88" y="66"/>
                    </a:cubicBezTo>
                    <a:cubicBezTo>
                      <a:pt x="89" y="65"/>
                      <a:pt x="89" y="63"/>
                      <a:pt x="90" y="62"/>
                    </a:cubicBezTo>
                    <a:cubicBezTo>
                      <a:pt x="90" y="61"/>
                      <a:pt x="91" y="60"/>
                      <a:pt x="92" y="58"/>
                    </a:cubicBezTo>
                    <a:cubicBezTo>
                      <a:pt x="92" y="57"/>
                      <a:pt x="93" y="55"/>
                      <a:pt x="94" y="54"/>
                    </a:cubicBezTo>
                    <a:cubicBezTo>
                      <a:pt x="94" y="53"/>
                      <a:pt x="95" y="52"/>
                      <a:pt x="95" y="50"/>
                    </a:cubicBezTo>
                    <a:cubicBezTo>
                      <a:pt x="96" y="49"/>
                      <a:pt x="97" y="47"/>
                      <a:pt x="98" y="46"/>
                    </a:cubicBezTo>
                    <a:cubicBezTo>
                      <a:pt x="98" y="45"/>
                      <a:pt x="99" y="43"/>
                      <a:pt x="100" y="42"/>
                    </a:cubicBezTo>
                    <a:cubicBezTo>
                      <a:pt x="100" y="41"/>
                      <a:pt x="101" y="39"/>
                      <a:pt x="102" y="38"/>
                    </a:cubicBezTo>
                    <a:cubicBezTo>
                      <a:pt x="103" y="37"/>
                      <a:pt x="103" y="35"/>
                      <a:pt x="104" y="34"/>
                    </a:cubicBezTo>
                    <a:cubicBezTo>
                      <a:pt x="105" y="33"/>
                      <a:pt x="106" y="31"/>
                      <a:pt x="107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539">
                <a:extLst>
                  <a:ext uri="{FF2B5EF4-FFF2-40B4-BE49-F238E27FC236}">
                    <a16:creationId xmlns:a16="http://schemas.microsoft.com/office/drawing/2014/main" id="{E88B7806-AC86-42CD-AF9C-4C5619FC6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792"/>
                <a:ext cx="265" cy="536"/>
              </a:xfrm>
              <a:custGeom>
                <a:avLst/>
                <a:gdLst>
                  <a:gd name="T0" fmla="*/ 1033 w 106"/>
                  <a:gd name="T1" fmla="*/ 1955 h 201"/>
                  <a:gd name="T2" fmla="*/ 1658 w 106"/>
                  <a:gd name="T3" fmla="*/ 285 h 201"/>
                  <a:gd name="T4" fmla="*/ 1333 w 106"/>
                  <a:gd name="T5" fmla="*/ 77 h 201"/>
                  <a:gd name="T6" fmla="*/ 583 w 106"/>
                  <a:gd name="T7" fmla="*/ 285 h 201"/>
                  <a:gd name="T8" fmla="*/ 283 w 106"/>
                  <a:gd name="T9" fmla="*/ 2595 h 201"/>
                  <a:gd name="T10" fmla="*/ 645 w 106"/>
                  <a:gd name="T11" fmla="*/ 3811 h 201"/>
                  <a:gd name="T12" fmla="*/ 1033 w 106"/>
                  <a:gd name="T13" fmla="*/ 1955 h 2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" h="201">
                    <a:moveTo>
                      <a:pt x="66" y="103"/>
                    </a:moveTo>
                    <a:cubicBezTo>
                      <a:pt x="73" y="81"/>
                      <a:pt x="86" y="46"/>
                      <a:pt x="106" y="15"/>
                    </a:cubicBezTo>
                    <a:cubicBezTo>
                      <a:pt x="100" y="9"/>
                      <a:pt x="92" y="5"/>
                      <a:pt x="85" y="4"/>
                    </a:cubicBezTo>
                    <a:cubicBezTo>
                      <a:pt x="68" y="0"/>
                      <a:pt x="49" y="4"/>
                      <a:pt x="37" y="15"/>
                    </a:cubicBezTo>
                    <a:cubicBezTo>
                      <a:pt x="8" y="40"/>
                      <a:pt x="0" y="99"/>
                      <a:pt x="18" y="137"/>
                    </a:cubicBezTo>
                    <a:cubicBezTo>
                      <a:pt x="24" y="154"/>
                      <a:pt x="32" y="178"/>
                      <a:pt x="41" y="201"/>
                    </a:cubicBezTo>
                    <a:cubicBezTo>
                      <a:pt x="48" y="162"/>
                      <a:pt x="59" y="126"/>
                      <a:pt x="66" y="10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540">
                <a:extLst>
                  <a:ext uri="{FF2B5EF4-FFF2-40B4-BE49-F238E27FC236}">
                    <a16:creationId xmlns:a16="http://schemas.microsoft.com/office/drawing/2014/main" id="{6FF693C9-E5BA-47A6-805C-D826ED420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1493"/>
                <a:ext cx="455" cy="838"/>
              </a:xfrm>
              <a:custGeom>
                <a:avLst/>
                <a:gdLst>
                  <a:gd name="T0" fmla="*/ 0 w 182"/>
                  <a:gd name="T1" fmla="*/ 5967 h 314"/>
                  <a:gd name="T2" fmla="*/ 1533 w 182"/>
                  <a:gd name="T3" fmla="*/ 5135 h 314"/>
                  <a:gd name="T4" fmla="*/ 2845 w 182"/>
                  <a:gd name="T5" fmla="*/ 5343 h 314"/>
                  <a:gd name="T6" fmla="*/ 2833 w 182"/>
                  <a:gd name="T7" fmla="*/ 5263 h 314"/>
                  <a:gd name="T8" fmla="*/ 2813 w 182"/>
                  <a:gd name="T9" fmla="*/ 5250 h 314"/>
                  <a:gd name="T10" fmla="*/ 2783 w 182"/>
                  <a:gd name="T11" fmla="*/ 5151 h 314"/>
                  <a:gd name="T12" fmla="*/ 2783 w 182"/>
                  <a:gd name="T13" fmla="*/ 5135 h 314"/>
                  <a:gd name="T14" fmla="*/ 2720 w 182"/>
                  <a:gd name="T15" fmla="*/ 4921 h 314"/>
                  <a:gd name="T16" fmla="*/ 2708 w 182"/>
                  <a:gd name="T17" fmla="*/ 4908 h 314"/>
                  <a:gd name="T18" fmla="*/ 2688 w 182"/>
                  <a:gd name="T19" fmla="*/ 4828 h 314"/>
                  <a:gd name="T20" fmla="*/ 2688 w 182"/>
                  <a:gd name="T21" fmla="*/ 4806 h 314"/>
                  <a:gd name="T22" fmla="*/ 2658 w 182"/>
                  <a:gd name="T23" fmla="*/ 4716 h 314"/>
                  <a:gd name="T24" fmla="*/ 2658 w 182"/>
                  <a:gd name="T25" fmla="*/ 4716 h 314"/>
                  <a:gd name="T26" fmla="*/ 2645 w 182"/>
                  <a:gd name="T27" fmla="*/ 4636 h 314"/>
                  <a:gd name="T28" fmla="*/ 2645 w 182"/>
                  <a:gd name="T29" fmla="*/ 4622 h 314"/>
                  <a:gd name="T30" fmla="*/ 2625 w 182"/>
                  <a:gd name="T31" fmla="*/ 4566 h 314"/>
                  <a:gd name="T32" fmla="*/ 2625 w 182"/>
                  <a:gd name="T33" fmla="*/ 4545 h 314"/>
                  <a:gd name="T34" fmla="*/ 2613 w 182"/>
                  <a:gd name="T35" fmla="*/ 4486 h 314"/>
                  <a:gd name="T36" fmla="*/ 2583 w 182"/>
                  <a:gd name="T37" fmla="*/ 4315 h 314"/>
                  <a:gd name="T38" fmla="*/ 2563 w 182"/>
                  <a:gd name="T39" fmla="*/ 4259 h 314"/>
                  <a:gd name="T40" fmla="*/ 2550 w 182"/>
                  <a:gd name="T41" fmla="*/ 4161 h 314"/>
                  <a:gd name="T42" fmla="*/ 2533 w 182"/>
                  <a:gd name="T43" fmla="*/ 4089 h 314"/>
                  <a:gd name="T44" fmla="*/ 2533 w 182"/>
                  <a:gd name="T45" fmla="*/ 3990 h 314"/>
                  <a:gd name="T46" fmla="*/ 2520 w 182"/>
                  <a:gd name="T47" fmla="*/ 3931 h 314"/>
                  <a:gd name="T48" fmla="*/ 2500 w 182"/>
                  <a:gd name="T49" fmla="*/ 3816 h 314"/>
                  <a:gd name="T50" fmla="*/ 2500 w 182"/>
                  <a:gd name="T51" fmla="*/ 3760 h 314"/>
                  <a:gd name="T52" fmla="*/ 2488 w 182"/>
                  <a:gd name="T53" fmla="*/ 3667 h 314"/>
                  <a:gd name="T54" fmla="*/ 2488 w 182"/>
                  <a:gd name="T55" fmla="*/ 3611 h 314"/>
                  <a:gd name="T56" fmla="*/ 2488 w 182"/>
                  <a:gd name="T57" fmla="*/ 3517 h 314"/>
                  <a:gd name="T58" fmla="*/ 2470 w 182"/>
                  <a:gd name="T59" fmla="*/ 3440 h 314"/>
                  <a:gd name="T60" fmla="*/ 2470 w 182"/>
                  <a:gd name="T61" fmla="*/ 3347 h 314"/>
                  <a:gd name="T62" fmla="*/ 2470 w 182"/>
                  <a:gd name="T63" fmla="*/ 3291 h 314"/>
                  <a:gd name="T64" fmla="*/ 2470 w 182"/>
                  <a:gd name="T65" fmla="*/ 3192 h 314"/>
                  <a:gd name="T66" fmla="*/ 2470 w 182"/>
                  <a:gd name="T67" fmla="*/ 3133 h 314"/>
                  <a:gd name="T68" fmla="*/ 2458 w 182"/>
                  <a:gd name="T69" fmla="*/ 3042 h 314"/>
                  <a:gd name="T70" fmla="*/ 2458 w 182"/>
                  <a:gd name="T71" fmla="*/ 3005 h 314"/>
                  <a:gd name="T72" fmla="*/ 2458 w 182"/>
                  <a:gd name="T73" fmla="*/ 2893 h 314"/>
                  <a:gd name="T74" fmla="*/ 2458 w 182"/>
                  <a:gd name="T75" fmla="*/ 2872 h 314"/>
                  <a:gd name="T76" fmla="*/ 2458 w 182"/>
                  <a:gd name="T77" fmla="*/ 2736 h 314"/>
                  <a:gd name="T78" fmla="*/ 2458 w 182"/>
                  <a:gd name="T79" fmla="*/ 2736 h 314"/>
                  <a:gd name="T80" fmla="*/ 2458 w 182"/>
                  <a:gd name="T81" fmla="*/ 2300 h 314"/>
                  <a:gd name="T82" fmla="*/ 2458 w 182"/>
                  <a:gd name="T83" fmla="*/ 2279 h 314"/>
                  <a:gd name="T84" fmla="*/ 2425 w 182"/>
                  <a:gd name="T85" fmla="*/ 649 h 314"/>
                  <a:gd name="T86" fmla="*/ 2408 w 182"/>
                  <a:gd name="T87" fmla="*/ 56 h 314"/>
                  <a:gd name="T88" fmla="*/ 1533 w 182"/>
                  <a:gd name="T89" fmla="*/ 264 h 314"/>
                  <a:gd name="T90" fmla="*/ 625 w 182"/>
                  <a:gd name="T91" fmla="*/ 0 h 314"/>
                  <a:gd name="T92" fmla="*/ 625 w 182"/>
                  <a:gd name="T93" fmla="*/ 77 h 314"/>
                  <a:gd name="T94" fmla="*/ 595 w 182"/>
                  <a:gd name="T95" fmla="*/ 592 h 314"/>
                  <a:gd name="T96" fmla="*/ 595 w 182"/>
                  <a:gd name="T97" fmla="*/ 2984 h 314"/>
                  <a:gd name="T98" fmla="*/ 220 w 182"/>
                  <a:gd name="T99" fmla="*/ 4964 h 314"/>
                  <a:gd name="T100" fmla="*/ 0 w 182"/>
                  <a:gd name="T101" fmla="*/ 5967 h 3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82" h="314">
                    <a:moveTo>
                      <a:pt x="0" y="314"/>
                    </a:moveTo>
                    <a:cubicBezTo>
                      <a:pt x="23" y="283"/>
                      <a:pt x="56" y="274"/>
                      <a:pt x="98" y="270"/>
                    </a:cubicBezTo>
                    <a:cubicBezTo>
                      <a:pt x="157" y="264"/>
                      <a:pt x="180" y="280"/>
                      <a:pt x="182" y="281"/>
                    </a:cubicBezTo>
                    <a:cubicBezTo>
                      <a:pt x="182" y="280"/>
                      <a:pt x="181" y="279"/>
                      <a:pt x="181" y="277"/>
                    </a:cubicBezTo>
                    <a:cubicBezTo>
                      <a:pt x="180" y="277"/>
                      <a:pt x="180" y="277"/>
                      <a:pt x="180" y="276"/>
                    </a:cubicBezTo>
                    <a:cubicBezTo>
                      <a:pt x="179" y="275"/>
                      <a:pt x="179" y="273"/>
                      <a:pt x="178" y="271"/>
                    </a:cubicBezTo>
                    <a:cubicBezTo>
                      <a:pt x="178" y="271"/>
                      <a:pt x="178" y="271"/>
                      <a:pt x="178" y="270"/>
                    </a:cubicBezTo>
                    <a:cubicBezTo>
                      <a:pt x="176" y="266"/>
                      <a:pt x="175" y="263"/>
                      <a:pt x="174" y="259"/>
                    </a:cubicBezTo>
                    <a:cubicBezTo>
                      <a:pt x="174" y="259"/>
                      <a:pt x="173" y="258"/>
                      <a:pt x="173" y="258"/>
                    </a:cubicBezTo>
                    <a:cubicBezTo>
                      <a:pt x="173" y="257"/>
                      <a:pt x="172" y="255"/>
                      <a:pt x="172" y="254"/>
                    </a:cubicBezTo>
                    <a:cubicBezTo>
                      <a:pt x="172" y="254"/>
                      <a:pt x="172" y="253"/>
                      <a:pt x="172" y="253"/>
                    </a:cubicBezTo>
                    <a:cubicBezTo>
                      <a:pt x="171" y="251"/>
                      <a:pt x="171" y="250"/>
                      <a:pt x="170" y="248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7"/>
                      <a:pt x="169" y="245"/>
                      <a:pt x="169" y="244"/>
                    </a:cubicBezTo>
                    <a:cubicBezTo>
                      <a:pt x="169" y="243"/>
                      <a:pt x="169" y="243"/>
                      <a:pt x="169" y="243"/>
                    </a:cubicBezTo>
                    <a:cubicBezTo>
                      <a:pt x="168" y="242"/>
                      <a:pt x="168" y="241"/>
                      <a:pt x="168" y="240"/>
                    </a:cubicBezTo>
                    <a:cubicBezTo>
                      <a:pt x="168" y="240"/>
                      <a:pt x="168" y="239"/>
                      <a:pt x="168" y="239"/>
                    </a:cubicBezTo>
                    <a:cubicBezTo>
                      <a:pt x="167" y="238"/>
                      <a:pt x="167" y="237"/>
                      <a:pt x="167" y="236"/>
                    </a:cubicBezTo>
                    <a:cubicBezTo>
                      <a:pt x="166" y="233"/>
                      <a:pt x="165" y="230"/>
                      <a:pt x="165" y="227"/>
                    </a:cubicBezTo>
                    <a:cubicBezTo>
                      <a:pt x="165" y="226"/>
                      <a:pt x="164" y="225"/>
                      <a:pt x="164" y="224"/>
                    </a:cubicBezTo>
                    <a:cubicBezTo>
                      <a:pt x="164" y="222"/>
                      <a:pt x="163" y="220"/>
                      <a:pt x="163" y="219"/>
                    </a:cubicBezTo>
                    <a:cubicBezTo>
                      <a:pt x="163" y="217"/>
                      <a:pt x="163" y="216"/>
                      <a:pt x="162" y="215"/>
                    </a:cubicBezTo>
                    <a:cubicBezTo>
                      <a:pt x="162" y="213"/>
                      <a:pt x="162" y="212"/>
                      <a:pt x="162" y="210"/>
                    </a:cubicBezTo>
                    <a:cubicBezTo>
                      <a:pt x="161" y="209"/>
                      <a:pt x="161" y="208"/>
                      <a:pt x="161" y="207"/>
                    </a:cubicBezTo>
                    <a:cubicBezTo>
                      <a:pt x="161" y="205"/>
                      <a:pt x="161" y="203"/>
                      <a:pt x="160" y="201"/>
                    </a:cubicBezTo>
                    <a:cubicBezTo>
                      <a:pt x="160" y="200"/>
                      <a:pt x="160" y="199"/>
                      <a:pt x="160" y="198"/>
                    </a:cubicBezTo>
                    <a:cubicBezTo>
                      <a:pt x="160" y="196"/>
                      <a:pt x="160" y="195"/>
                      <a:pt x="159" y="193"/>
                    </a:cubicBezTo>
                    <a:cubicBezTo>
                      <a:pt x="159" y="192"/>
                      <a:pt x="159" y="191"/>
                      <a:pt x="159" y="190"/>
                    </a:cubicBezTo>
                    <a:cubicBezTo>
                      <a:pt x="159" y="188"/>
                      <a:pt x="159" y="186"/>
                      <a:pt x="159" y="185"/>
                    </a:cubicBezTo>
                    <a:cubicBezTo>
                      <a:pt x="159" y="184"/>
                      <a:pt x="158" y="182"/>
                      <a:pt x="158" y="181"/>
                    </a:cubicBezTo>
                    <a:cubicBezTo>
                      <a:pt x="158" y="180"/>
                      <a:pt x="158" y="178"/>
                      <a:pt x="158" y="176"/>
                    </a:cubicBezTo>
                    <a:cubicBezTo>
                      <a:pt x="158" y="175"/>
                      <a:pt x="158" y="174"/>
                      <a:pt x="158" y="173"/>
                    </a:cubicBezTo>
                    <a:cubicBezTo>
                      <a:pt x="158" y="172"/>
                      <a:pt x="158" y="170"/>
                      <a:pt x="158" y="168"/>
                    </a:cubicBezTo>
                    <a:cubicBezTo>
                      <a:pt x="158" y="167"/>
                      <a:pt x="158" y="166"/>
                      <a:pt x="158" y="165"/>
                    </a:cubicBezTo>
                    <a:cubicBezTo>
                      <a:pt x="157" y="164"/>
                      <a:pt x="157" y="162"/>
                      <a:pt x="157" y="160"/>
                    </a:cubicBezTo>
                    <a:cubicBezTo>
                      <a:pt x="157" y="159"/>
                      <a:pt x="157" y="159"/>
                      <a:pt x="157" y="158"/>
                    </a:cubicBezTo>
                    <a:cubicBezTo>
                      <a:pt x="157" y="156"/>
                      <a:pt x="157" y="154"/>
                      <a:pt x="157" y="152"/>
                    </a:cubicBezTo>
                    <a:cubicBezTo>
                      <a:pt x="157" y="152"/>
                      <a:pt x="157" y="151"/>
                      <a:pt x="157" y="151"/>
                    </a:cubicBezTo>
                    <a:cubicBezTo>
                      <a:pt x="157" y="148"/>
                      <a:pt x="157" y="146"/>
                      <a:pt x="157" y="144"/>
                    </a:cubicBezTo>
                    <a:cubicBezTo>
                      <a:pt x="157" y="144"/>
                      <a:pt x="157" y="144"/>
                      <a:pt x="157" y="144"/>
                    </a:cubicBezTo>
                    <a:cubicBezTo>
                      <a:pt x="157" y="135"/>
                      <a:pt x="157" y="127"/>
                      <a:pt x="157" y="121"/>
                    </a:cubicBezTo>
                    <a:cubicBezTo>
                      <a:pt x="157" y="121"/>
                      <a:pt x="157" y="120"/>
                      <a:pt x="157" y="120"/>
                    </a:cubicBezTo>
                    <a:cubicBezTo>
                      <a:pt x="156" y="90"/>
                      <a:pt x="156" y="59"/>
                      <a:pt x="155" y="34"/>
                    </a:cubicBezTo>
                    <a:cubicBezTo>
                      <a:pt x="155" y="14"/>
                      <a:pt x="154" y="10"/>
                      <a:pt x="154" y="3"/>
                    </a:cubicBezTo>
                    <a:cubicBezTo>
                      <a:pt x="150" y="9"/>
                      <a:pt x="126" y="14"/>
                      <a:pt x="98" y="14"/>
                    </a:cubicBezTo>
                    <a:cubicBezTo>
                      <a:pt x="66" y="14"/>
                      <a:pt x="40" y="8"/>
                      <a:pt x="40" y="0"/>
                    </a:cubicBezTo>
                    <a:cubicBezTo>
                      <a:pt x="40" y="0"/>
                      <a:pt x="40" y="2"/>
                      <a:pt x="40" y="4"/>
                    </a:cubicBezTo>
                    <a:cubicBezTo>
                      <a:pt x="39" y="13"/>
                      <a:pt x="38" y="15"/>
                      <a:pt x="38" y="31"/>
                    </a:cubicBezTo>
                    <a:cubicBezTo>
                      <a:pt x="37" y="68"/>
                      <a:pt x="37" y="117"/>
                      <a:pt x="38" y="157"/>
                    </a:cubicBezTo>
                    <a:cubicBezTo>
                      <a:pt x="39" y="186"/>
                      <a:pt x="31" y="222"/>
                      <a:pt x="14" y="261"/>
                    </a:cubicBezTo>
                    <a:cubicBezTo>
                      <a:pt x="11" y="269"/>
                      <a:pt x="3" y="288"/>
                      <a:pt x="0" y="3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541">
                <a:extLst>
                  <a:ext uri="{FF2B5EF4-FFF2-40B4-BE49-F238E27FC236}">
                    <a16:creationId xmlns:a16="http://schemas.microsoft.com/office/drawing/2014/main" id="{99C8D170-6290-42EB-9A81-32326E6BFD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2" y="2648"/>
                <a:ext cx="178" cy="149"/>
              </a:xfrm>
              <a:custGeom>
                <a:avLst/>
                <a:gdLst>
                  <a:gd name="T0" fmla="*/ 301 w 71"/>
                  <a:gd name="T1" fmla="*/ 341 h 56"/>
                  <a:gd name="T2" fmla="*/ 63 w 71"/>
                  <a:gd name="T3" fmla="*/ 1019 h 56"/>
                  <a:gd name="T4" fmla="*/ 0 w 71"/>
                  <a:gd name="T5" fmla="*/ 1019 h 56"/>
                  <a:gd name="T6" fmla="*/ 0 w 71"/>
                  <a:gd name="T7" fmla="*/ 1019 h 56"/>
                  <a:gd name="T8" fmla="*/ 504 w 71"/>
                  <a:gd name="T9" fmla="*/ 0 h 56"/>
                  <a:gd name="T10" fmla="*/ 301 w 71"/>
                  <a:gd name="T11" fmla="*/ 341 h 56"/>
                  <a:gd name="T12" fmla="*/ 755 w 71"/>
                  <a:gd name="T13" fmla="*/ 282 h 56"/>
                  <a:gd name="T14" fmla="*/ 504 w 71"/>
                  <a:gd name="T15" fmla="*/ 0 h 56"/>
                  <a:gd name="T16" fmla="*/ 1118 w 71"/>
                  <a:gd name="T17" fmla="*/ 963 h 56"/>
                  <a:gd name="T18" fmla="*/ 755 w 71"/>
                  <a:gd name="T19" fmla="*/ 282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56">
                    <a:moveTo>
                      <a:pt x="19" y="18"/>
                    </a:moveTo>
                    <a:cubicBezTo>
                      <a:pt x="19" y="18"/>
                      <a:pt x="27" y="51"/>
                      <a:pt x="4" y="54"/>
                    </a:cubicBezTo>
                    <a:cubicBezTo>
                      <a:pt x="2" y="54"/>
                      <a:pt x="1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7" y="56"/>
                      <a:pt x="35" y="50"/>
                      <a:pt x="32" y="0"/>
                    </a:cubicBezTo>
                    <a:cubicBezTo>
                      <a:pt x="31" y="7"/>
                      <a:pt x="19" y="18"/>
                      <a:pt x="19" y="18"/>
                    </a:cubicBezTo>
                    <a:close/>
                    <a:moveTo>
                      <a:pt x="48" y="15"/>
                    </a:moveTo>
                    <a:cubicBezTo>
                      <a:pt x="48" y="15"/>
                      <a:pt x="35" y="7"/>
                      <a:pt x="32" y="0"/>
                    </a:cubicBezTo>
                    <a:cubicBezTo>
                      <a:pt x="34" y="19"/>
                      <a:pt x="39" y="55"/>
                      <a:pt x="71" y="51"/>
                    </a:cubicBezTo>
                    <a:cubicBezTo>
                      <a:pt x="47" y="52"/>
                      <a:pt x="48" y="15"/>
                      <a:pt x="48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542">
                <a:extLst>
                  <a:ext uri="{FF2B5EF4-FFF2-40B4-BE49-F238E27FC236}">
                    <a16:creationId xmlns:a16="http://schemas.microsoft.com/office/drawing/2014/main" id="{05F37483-9E48-4C73-A476-A89EC1019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848"/>
                <a:ext cx="280" cy="240"/>
              </a:xfrm>
              <a:custGeom>
                <a:avLst/>
                <a:gdLst>
                  <a:gd name="T0" fmla="*/ 95 w 112"/>
                  <a:gd name="T1" fmla="*/ 456 h 90"/>
                  <a:gd name="T2" fmla="*/ 613 w 112"/>
                  <a:gd name="T3" fmla="*/ 136 h 90"/>
                  <a:gd name="T4" fmla="*/ 1533 w 112"/>
                  <a:gd name="T5" fmla="*/ 832 h 90"/>
                  <a:gd name="T6" fmla="*/ 1470 w 112"/>
                  <a:gd name="T7" fmla="*/ 1629 h 90"/>
                  <a:gd name="T8" fmla="*/ 1550 w 112"/>
                  <a:gd name="T9" fmla="*/ 1707 h 90"/>
                  <a:gd name="T10" fmla="*/ 1625 w 112"/>
                  <a:gd name="T11" fmla="*/ 776 h 90"/>
                  <a:gd name="T12" fmla="*/ 613 w 112"/>
                  <a:gd name="T13" fmla="*/ 21 h 90"/>
                  <a:gd name="T14" fmla="*/ 0 w 112"/>
                  <a:gd name="T15" fmla="*/ 419 h 90"/>
                  <a:gd name="T16" fmla="*/ 95 w 112"/>
                  <a:gd name="T17" fmla="*/ 456 h 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2" h="90">
                    <a:moveTo>
                      <a:pt x="6" y="24"/>
                    </a:moveTo>
                    <a:cubicBezTo>
                      <a:pt x="14" y="9"/>
                      <a:pt x="28" y="6"/>
                      <a:pt x="39" y="7"/>
                    </a:cubicBezTo>
                    <a:cubicBezTo>
                      <a:pt x="62" y="7"/>
                      <a:pt x="88" y="24"/>
                      <a:pt x="98" y="44"/>
                    </a:cubicBezTo>
                    <a:cubicBezTo>
                      <a:pt x="103" y="54"/>
                      <a:pt x="106" y="70"/>
                      <a:pt x="94" y="86"/>
                    </a:cubicBezTo>
                    <a:cubicBezTo>
                      <a:pt x="99" y="90"/>
                      <a:pt x="99" y="90"/>
                      <a:pt x="99" y="90"/>
                    </a:cubicBezTo>
                    <a:cubicBezTo>
                      <a:pt x="110" y="75"/>
                      <a:pt x="112" y="58"/>
                      <a:pt x="104" y="41"/>
                    </a:cubicBezTo>
                    <a:cubicBezTo>
                      <a:pt x="92" y="19"/>
                      <a:pt x="64" y="1"/>
                      <a:pt x="39" y="1"/>
                    </a:cubicBezTo>
                    <a:cubicBezTo>
                      <a:pt x="22" y="0"/>
                      <a:pt x="8" y="8"/>
                      <a:pt x="0" y="22"/>
                    </a:cubicBezTo>
                    <a:lnTo>
                      <a:pt x="6" y="2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543">
                <a:extLst>
                  <a:ext uri="{FF2B5EF4-FFF2-40B4-BE49-F238E27FC236}">
                    <a16:creationId xmlns:a16="http://schemas.microsoft.com/office/drawing/2014/main" id="{78449679-A291-451D-ACD0-F33A36E3B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864"/>
                <a:ext cx="403" cy="912"/>
              </a:xfrm>
              <a:custGeom>
                <a:avLst/>
                <a:gdLst>
                  <a:gd name="T0" fmla="*/ 1817 w 161"/>
                  <a:gd name="T1" fmla="*/ 3299 h 342"/>
                  <a:gd name="T2" fmla="*/ 2350 w 161"/>
                  <a:gd name="T3" fmla="*/ 1515 h 342"/>
                  <a:gd name="T4" fmla="*/ 2400 w 161"/>
                  <a:gd name="T5" fmla="*/ 717 h 342"/>
                  <a:gd name="T6" fmla="*/ 1472 w 161"/>
                  <a:gd name="T7" fmla="*/ 21 h 342"/>
                  <a:gd name="T8" fmla="*/ 959 w 161"/>
                  <a:gd name="T9" fmla="*/ 341 h 342"/>
                  <a:gd name="T10" fmla="*/ 959 w 161"/>
                  <a:gd name="T11" fmla="*/ 341 h 342"/>
                  <a:gd name="T12" fmla="*/ 583 w 161"/>
                  <a:gd name="T13" fmla="*/ 1480 h 342"/>
                  <a:gd name="T14" fmla="*/ 83 w 161"/>
                  <a:gd name="T15" fmla="*/ 5099 h 342"/>
                  <a:gd name="T16" fmla="*/ 345 w 161"/>
                  <a:gd name="T17" fmla="*/ 6429 h 342"/>
                  <a:gd name="T18" fmla="*/ 521 w 161"/>
                  <a:gd name="T19" fmla="*/ 6485 h 342"/>
                  <a:gd name="T20" fmla="*/ 646 w 161"/>
                  <a:gd name="T21" fmla="*/ 6408 h 342"/>
                  <a:gd name="T22" fmla="*/ 676 w 161"/>
                  <a:gd name="T23" fmla="*/ 5939 h 342"/>
                  <a:gd name="T24" fmla="*/ 708 w 161"/>
                  <a:gd name="T25" fmla="*/ 5824 h 342"/>
                  <a:gd name="T26" fmla="*/ 876 w 161"/>
                  <a:gd name="T27" fmla="*/ 5555 h 342"/>
                  <a:gd name="T28" fmla="*/ 959 w 161"/>
                  <a:gd name="T29" fmla="*/ 5461 h 342"/>
                  <a:gd name="T30" fmla="*/ 1054 w 161"/>
                  <a:gd name="T31" fmla="*/ 5539 h 342"/>
                  <a:gd name="T32" fmla="*/ 1272 w 161"/>
                  <a:gd name="T33" fmla="*/ 5768 h 342"/>
                  <a:gd name="T34" fmla="*/ 1317 w 161"/>
                  <a:gd name="T35" fmla="*/ 5859 h 342"/>
                  <a:gd name="T36" fmla="*/ 1429 w 161"/>
                  <a:gd name="T37" fmla="*/ 6371 h 342"/>
                  <a:gd name="T38" fmla="*/ 1567 w 161"/>
                  <a:gd name="T39" fmla="*/ 6429 h 342"/>
                  <a:gd name="T40" fmla="*/ 1805 w 161"/>
                  <a:gd name="T41" fmla="*/ 6293 h 342"/>
                  <a:gd name="T42" fmla="*/ 1805 w 161"/>
                  <a:gd name="T43" fmla="*/ 5709 h 342"/>
                  <a:gd name="T44" fmla="*/ 1817 w 161"/>
                  <a:gd name="T45" fmla="*/ 3299 h 34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61" h="342">
                    <a:moveTo>
                      <a:pt x="116" y="174"/>
                    </a:moveTo>
                    <a:cubicBezTo>
                      <a:pt x="122" y="135"/>
                      <a:pt x="133" y="103"/>
                      <a:pt x="150" y="80"/>
                    </a:cubicBezTo>
                    <a:cubicBezTo>
                      <a:pt x="161" y="63"/>
                      <a:pt x="158" y="48"/>
                      <a:pt x="153" y="38"/>
                    </a:cubicBezTo>
                    <a:cubicBezTo>
                      <a:pt x="143" y="18"/>
                      <a:pt x="117" y="1"/>
                      <a:pt x="94" y="1"/>
                    </a:cubicBezTo>
                    <a:cubicBezTo>
                      <a:pt x="83" y="0"/>
                      <a:pt x="69" y="3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0" y="39"/>
                      <a:pt x="43" y="60"/>
                      <a:pt x="37" y="78"/>
                    </a:cubicBezTo>
                    <a:cubicBezTo>
                      <a:pt x="26" y="113"/>
                      <a:pt x="0" y="201"/>
                      <a:pt x="5" y="269"/>
                    </a:cubicBezTo>
                    <a:cubicBezTo>
                      <a:pt x="7" y="296"/>
                      <a:pt x="10" y="329"/>
                      <a:pt x="22" y="339"/>
                    </a:cubicBezTo>
                    <a:cubicBezTo>
                      <a:pt x="25" y="341"/>
                      <a:pt x="28" y="342"/>
                      <a:pt x="33" y="342"/>
                    </a:cubicBezTo>
                    <a:cubicBezTo>
                      <a:pt x="37" y="341"/>
                      <a:pt x="39" y="340"/>
                      <a:pt x="41" y="338"/>
                    </a:cubicBezTo>
                    <a:cubicBezTo>
                      <a:pt x="45" y="331"/>
                      <a:pt x="44" y="318"/>
                      <a:pt x="43" y="313"/>
                    </a:cubicBezTo>
                    <a:cubicBezTo>
                      <a:pt x="42" y="311"/>
                      <a:pt x="43" y="309"/>
                      <a:pt x="45" y="307"/>
                    </a:cubicBezTo>
                    <a:cubicBezTo>
                      <a:pt x="49" y="303"/>
                      <a:pt x="55" y="296"/>
                      <a:pt x="56" y="293"/>
                    </a:cubicBezTo>
                    <a:cubicBezTo>
                      <a:pt x="56" y="291"/>
                      <a:pt x="59" y="289"/>
                      <a:pt x="61" y="288"/>
                    </a:cubicBezTo>
                    <a:cubicBezTo>
                      <a:pt x="64" y="288"/>
                      <a:pt x="66" y="290"/>
                      <a:pt x="67" y="292"/>
                    </a:cubicBezTo>
                    <a:cubicBezTo>
                      <a:pt x="69" y="295"/>
                      <a:pt x="75" y="301"/>
                      <a:pt x="81" y="304"/>
                    </a:cubicBezTo>
                    <a:cubicBezTo>
                      <a:pt x="83" y="305"/>
                      <a:pt x="84" y="307"/>
                      <a:pt x="84" y="309"/>
                    </a:cubicBezTo>
                    <a:cubicBezTo>
                      <a:pt x="84" y="315"/>
                      <a:pt x="85" y="330"/>
                      <a:pt x="91" y="336"/>
                    </a:cubicBezTo>
                    <a:cubicBezTo>
                      <a:pt x="94" y="338"/>
                      <a:pt x="96" y="339"/>
                      <a:pt x="100" y="339"/>
                    </a:cubicBezTo>
                    <a:cubicBezTo>
                      <a:pt x="107" y="339"/>
                      <a:pt x="112" y="336"/>
                      <a:pt x="115" y="332"/>
                    </a:cubicBezTo>
                    <a:cubicBezTo>
                      <a:pt x="119" y="326"/>
                      <a:pt x="119" y="315"/>
                      <a:pt x="115" y="301"/>
                    </a:cubicBezTo>
                    <a:cubicBezTo>
                      <a:pt x="107" y="275"/>
                      <a:pt x="110" y="214"/>
                      <a:pt x="116" y="17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544">
                <a:extLst>
                  <a:ext uri="{FF2B5EF4-FFF2-40B4-BE49-F238E27FC236}">
                    <a16:creationId xmlns:a16="http://schemas.microsoft.com/office/drawing/2014/main" id="{C6B82D4E-EE33-49B8-AEC4-8EB0BBE9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192"/>
                <a:ext cx="818" cy="1168"/>
              </a:xfrm>
              <a:custGeom>
                <a:avLst/>
                <a:gdLst>
                  <a:gd name="T0" fmla="*/ 1176 w 327"/>
                  <a:gd name="T1" fmla="*/ 6109 h 438"/>
                  <a:gd name="T2" fmla="*/ 1208 w 327"/>
                  <a:gd name="T3" fmla="*/ 5995 h 438"/>
                  <a:gd name="T4" fmla="*/ 1251 w 327"/>
                  <a:gd name="T5" fmla="*/ 5859 h 438"/>
                  <a:gd name="T6" fmla="*/ 1283 w 327"/>
                  <a:gd name="T7" fmla="*/ 5725 h 438"/>
                  <a:gd name="T8" fmla="*/ 1333 w 327"/>
                  <a:gd name="T9" fmla="*/ 5597 h 438"/>
                  <a:gd name="T10" fmla="*/ 1376 w 327"/>
                  <a:gd name="T11" fmla="*/ 5440 h 438"/>
                  <a:gd name="T12" fmla="*/ 1438 w 327"/>
                  <a:gd name="T13" fmla="*/ 5291 h 438"/>
                  <a:gd name="T14" fmla="*/ 1501 w 327"/>
                  <a:gd name="T15" fmla="*/ 5141 h 438"/>
                  <a:gd name="T16" fmla="*/ 1563 w 327"/>
                  <a:gd name="T17" fmla="*/ 4984 h 438"/>
                  <a:gd name="T18" fmla="*/ 1626 w 327"/>
                  <a:gd name="T19" fmla="*/ 4835 h 438"/>
                  <a:gd name="T20" fmla="*/ 1709 w 327"/>
                  <a:gd name="T21" fmla="*/ 4685 h 438"/>
                  <a:gd name="T22" fmla="*/ 1784 w 327"/>
                  <a:gd name="T23" fmla="*/ 4531 h 438"/>
                  <a:gd name="T24" fmla="*/ 1864 w 327"/>
                  <a:gd name="T25" fmla="*/ 4381 h 438"/>
                  <a:gd name="T26" fmla="*/ 1939 w 327"/>
                  <a:gd name="T27" fmla="*/ 4232 h 438"/>
                  <a:gd name="T28" fmla="*/ 2034 w 327"/>
                  <a:gd name="T29" fmla="*/ 4096 h 438"/>
                  <a:gd name="T30" fmla="*/ 2096 w 327"/>
                  <a:gd name="T31" fmla="*/ 4003 h 438"/>
                  <a:gd name="T32" fmla="*/ 3117 w 327"/>
                  <a:gd name="T33" fmla="*/ 3208 h 438"/>
                  <a:gd name="T34" fmla="*/ 3305 w 327"/>
                  <a:gd name="T35" fmla="*/ 3208 h 438"/>
                  <a:gd name="T36" fmla="*/ 3430 w 327"/>
                  <a:gd name="T37" fmla="*/ 3187 h 438"/>
                  <a:gd name="T38" fmla="*/ 3555 w 327"/>
                  <a:gd name="T39" fmla="*/ 3187 h 438"/>
                  <a:gd name="T40" fmla="*/ 3680 w 327"/>
                  <a:gd name="T41" fmla="*/ 3187 h 438"/>
                  <a:gd name="T42" fmla="*/ 3960 w 327"/>
                  <a:gd name="T43" fmla="*/ 3149 h 438"/>
                  <a:gd name="T44" fmla="*/ 4118 w 327"/>
                  <a:gd name="T45" fmla="*/ 3149 h 438"/>
                  <a:gd name="T46" fmla="*/ 4255 w 327"/>
                  <a:gd name="T47" fmla="*/ 3149 h 438"/>
                  <a:gd name="T48" fmla="*/ 4430 w 327"/>
                  <a:gd name="T49" fmla="*/ 3149 h 438"/>
                  <a:gd name="T50" fmla="*/ 4588 w 327"/>
                  <a:gd name="T51" fmla="*/ 3149 h 438"/>
                  <a:gd name="T52" fmla="*/ 4743 w 327"/>
                  <a:gd name="T53" fmla="*/ 3149 h 438"/>
                  <a:gd name="T54" fmla="*/ 4913 w 327"/>
                  <a:gd name="T55" fmla="*/ 3149 h 438"/>
                  <a:gd name="T56" fmla="*/ 4022 w 327"/>
                  <a:gd name="T57" fmla="*/ 1344 h 438"/>
                  <a:gd name="T58" fmla="*/ 3785 w 327"/>
                  <a:gd name="T59" fmla="*/ 661 h 438"/>
                  <a:gd name="T60" fmla="*/ 3067 w 327"/>
                  <a:gd name="T61" fmla="*/ 739 h 438"/>
                  <a:gd name="T62" fmla="*/ 2522 w 327"/>
                  <a:gd name="T63" fmla="*/ 192 h 438"/>
                  <a:gd name="T64" fmla="*/ 1939 w 327"/>
                  <a:gd name="T65" fmla="*/ 491 h 438"/>
                  <a:gd name="T66" fmla="*/ 1283 w 327"/>
                  <a:gd name="T67" fmla="*/ 1272 h 438"/>
                  <a:gd name="T68" fmla="*/ 33 w 327"/>
                  <a:gd name="T69" fmla="*/ 4301 h 438"/>
                  <a:gd name="T70" fmla="*/ 720 w 327"/>
                  <a:gd name="T71" fmla="*/ 8307 h 4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7" h="438">
                    <a:moveTo>
                      <a:pt x="73" y="328"/>
                    </a:moveTo>
                    <a:cubicBezTo>
                      <a:pt x="74" y="326"/>
                      <a:pt x="74" y="324"/>
                      <a:pt x="75" y="322"/>
                    </a:cubicBezTo>
                    <a:cubicBezTo>
                      <a:pt x="75" y="321"/>
                      <a:pt x="76" y="321"/>
                      <a:pt x="76" y="320"/>
                    </a:cubicBezTo>
                    <a:cubicBezTo>
                      <a:pt x="76" y="319"/>
                      <a:pt x="77" y="317"/>
                      <a:pt x="77" y="316"/>
                    </a:cubicBezTo>
                    <a:cubicBezTo>
                      <a:pt x="78" y="315"/>
                      <a:pt x="78" y="314"/>
                      <a:pt x="78" y="313"/>
                    </a:cubicBezTo>
                    <a:cubicBezTo>
                      <a:pt x="79" y="312"/>
                      <a:pt x="79" y="310"/>
                      <a:pt x="80" y="309"/>
                    </a:cubicBezTo>
                    <a:cubicBezTo>
                      <a:pt x="80" y="308"/>
                      <a:pt x="80" y="307"/>
                      <a:pt x="81" y="306"/>
                    </a:cubicBezTo>
                    <a:cubicBezTo>
                      <a:pt x="81" y="305"/>
                      <a:pt x="82" y="303"/>
                      <a:pt x="82" y="302"/>
                    </a:cubicBezTo>
                    <a:cubicBezTo>
                      <a:pt x="83" y="301"/>
                      <a:pt x="83" y="300"/>
                      <a:pt x="84" y="299"/>
                    </a:cubicBezTo>
                    <a:cubicBezTo>
                      <a:pt x="84" y="297"/>
                      <a:pt x="85" y="296"/>
                      <a:pt x="85" y="295"/>
                    </a:cubicBezTo>
                    <a:cubicBezTo>
                      <a:pt x="86" y="293"/>
                      <a:pt x="86" y="292"/>
                      <a:pt x="87" y="291"/>
                    </a:cubicBezTo>
                    <a:cubicBezTo>
                      <a:pt x="87" y="290"/>
                      <a:pt x="88" y="288"/>
                      <a:pt x="88" y="287"/>
                    </a:cubicBezTo>
                    <a:cubicBezTo>
                      <a:pt x="89" y="286"/>
                      <a:pt x="89" y="285"/>
                      <a:pt x="90" y="283"/>
                    </a:cubicBezTo>
                    <a:cubicBezTo>
                      <a:pt x="91" y="282"/>
                      <a:pt x="91" y="280"/>
                      <a:pt x="92" y="279"/>
                    </a:cubicBezTo>
                    <a:cubicBezTo>
                      <a:pt x="92" y="278"/>
                      <a:pt x="93" y="277"/>
                      <a:pt x="94" y="275"/>
                    </a:cubicBezTo>
                    <a:cubicBezTo>
                      <a:pt x="94" y="274"/>
                      <a:pt x="95" y="272"/>
                      <a:pt x="96" y="271"/>
                    </a:cubicBezTo>
                    <a:cubicBezTo>
                      <a:pt x="96" y="270"/>
                      <a:pt x="97" y="269"/>
                      <a:pt x="97" y="267"/>
                    </a:cubicBezTo>
                    <a:cubicBezTo>
                      <a:pt x="98" y="266"/>
                      <a:pt x="99" y="264"/>
                      <a:pt x="100" y="263"/>
                    </a:cubicBezTo>
                    <a:cubicBezTo>
                      <a:pt x="100" y="262"/>
                      <a:pt x="101" y="260"/>
                      <a:pt x="102" y="259"/>
                    </a:cubicBezTo>
                    <a:cubicBezTo>
                      <a:pt x="102" y="258"/>
                      <a:pt x="103" y="256"/>
                      <a:pt x="104" y="255"/>
                    </a:cubicBezTo>
                    <a:cubicBezTo>
                      <a:pt x="105" y="254"/>
                      <a:pt x="105" y="252"/>
                      <a:pt x="106" y="251"/>
                    </a:cubicBezTo>
                    <a:cubicBezTo>
                      <a:pt x="107" y="250"/>
                      <a:pt x="108" y="248"/>
                      <a:pt x="109" y="247"/>
                    </a:cubicBezTo>
                    <a:cubicBezTo>
                      <a:pt x="109" y="245"/>
                      <a:pt x="110" y="244"/>
                      <a:pt x="111" y="243"/>
                    </a:cubicBezTo>
                    <a:cubicBezTo>
                      <a:pt x="112" y="242"/>
                      <a:pt x="113" y="240"/>
                      <a:pt x="114" y="239"/>
                    </a:cubicBezTo>
                    <a:cubicBezTo>
                      <a:pt x="114" y="237"/>
                      <a:pt x="115" y="236"/>
                      <a:pt x="116" y="235"/>
                    </a:cubicBezTo>
                    <a:cubicBezTo>
                      <a:pt x="117" y="234"/>
                      <a:pt x="118" y="232"/>
                      <a:pt x="119" y="231"/>
                    </a:cubicBezTo>
                    <a:cubicBezTo>
                      <a:pt x="120" y="230"/>
                      <a:pt x="120" y="228"/>
                      <a:pt x="121" y="227"/>
                    </a:cubicBezTo>
                    <a:cubicBezTo>
                      <a:pt x="122" y="226"/>
                      <a:pt x="123" y="224"/>
                      <a:pt x="124" y="223"/>
                    </a:cubicBezTo>
                    <a:cubicBezTo>
                      <a:pt x="125" y="222"/>
                      <a:pt x="126" y="221"/>
                      <a:pt x="127" y="220"/>
                    </a:cubicBezTo>
                    <a:cubicBezTo>
                      <a:pt x="128" y="218"/>
                      <a:pt x="129" y="217"/>
                      <a:pt x="130" y="216"/>
                    </a:cubicBezTo>
                    <a:cubicBezTo>
                      <a:pt x="131" y="215"/>
                      <a:pt x="132" y="214"/>
                      <a:pt x="133" y="212"/>
                    </a:cubicBezTo>
                    <a:cubicBezTo>
                      <a:pt x="133" y="212"/>
                      <a:pt x="134" y="211"/>
                      <a:pt x="134" y="211"/>
                    </a:cubicBezTo>
                    <a:cubicBezTo>
                      <a:pt x="134" y="210"/>
                      <a:pt x="134" y="209"/>
                      <a:pt x="134" y="209"/>
                    </a:cubicBezTo>
                    <a:cubicBezTo>
                      <a:pt x="134" y="208"/>
                      <a:pt x="159" y="175"/>
                      <a:pt x="199" y="169"/>
                    </a:cubicBezTo>
                    <a:cubicBezTo>
                      <a:pt x="204" y="169"/>
                      <a:pt x="207" y="169"/>
                      <a:pt x="211" y="169"/>
                    </a:cubicBezTo>
                    <a:cubicBezTo>
                      <a:pt x="211" y="169"/>
                      <a:pt x="211" y="169"/>
                      <a:pt x="211" y="169"/>
                    </a:cubicBezTo>
                    <a:cubicBezTo>
                      <a:pt x="213" y="169"/>
                      <a:pt x="215" y="169"/>
                      <a:pt x="217" y="169"/>
                    </a:cubicBezTo>
                    <a:cubicBezTo>
                      <a:pt x="218" y="169"/>
                      <a:pt x="218" y="169"/>
                      <a:pt x="219" y="168"/>
                    </a:cubicBezTo>
                    <a:cubicBezTo>
                      <a:pt x="221" y="168"/>
                      <a:pt x="223" y="168"/>
                      <a:pt x="225" y="168"/>
                    </a:cubicBezTo>
                    <a:cubicBezTo>
                      <a:pt x="225" y="168"/>
                      <a:pt x="226" y="168"/>
                      <a:pt x="227" y="168"/>
                    </a:cubicBezTo>
                    <a:cubicBezTo>
                      <a:pt x="229" y="168"/>
                      <a:pt x="231" y="168"/>
                      <a:pt x="233" y="168"/>
                    </a:cubicBezTo>
                    <a:cubicBezTo>
                      <a:pt x="234" y="168"/>
                      <a:pt x="234" y="168"/>
                      <a:pt x="235" y="168"/>
                    </a:cubicBezTo>
                    <a:cubicBezTo>
                      <a:pt x="238" y="167"/>
                      <a:pt x="241" y="167"/>
                      <a:pt x="244" y="167"/>
                    </a:cubicBezTo>
                    <a:cubicBezTo>
                      <a:pt x="247" y="167"/>
                      <a:pt x="250" y="167"/>
                      <a:pt x="253" y="166"/>
                    </a:cubicBezTo>
                    <a:cubicBezTo>
                      <a:pt x="254" y="166"/>
                      <a:pt x="256" y="166"/>
                      <a:pt x="257" y="166"/>
                    </a:cubicBezTo>
                    <a:cubicBezTo>
                      <a:pt x="259" y="166"/>
                      <a:pt x="261" y="166"/>
                      <a:pt x="263" y="166"/>
                    </a:cubicBezTo>
                    <a:cubicBezTo>
                      <a:pt x="264" y="166"/>
                      <a:pt x="266" y="166"/>
                      <a:pt x="268" y="166"/>
                    </a:cubicBezTo>
                    <a:cubicBezTo>
                      <a:pt x="269" y="166"/>
                      <a:pt x="271" y="166"/>
                      <a:pt x="272" y="166"/>
                    </a:cubicBezTo>
                    <a:cubicBezTo>
                      <a:pt x="275" y="166"/>
                      <a:pt x="277" y="166"/>
                      <a:pt x="279" y="166"/>
                    </a:cubicBezTo>
                    <a:cubicBezTo>
                      <a:pt x="280" y="166"/>
                      <a:pt x="281" y="166"/>
                      <a:pt x="283" y="166"/>
                    </a:cubicBezTo>
                    <a:cubicBezTo>
                      <a:pt x="285" y="166"/>
                      <a:pt x="287" y="166"/>
                      <a:pt x="290" y="166"/>
                    </a:cubicBezTo>
                    <a:cubicBezTo>
                      <a:pt x="291" y="166"/>
                      <a:pt x="292" y="166"/>
                      <a:pt x="293" y="166"/>
                    </a:cubicBezTo>
                    <a:cubicBezTo>
                      <a:pt x="296" y="166"/>
                      <a:pt x="299" y="166"/>
                      <a:pt x="301" y="166"/>
                    </a:cubicBezTo>
                    <a:cubicBezTo>
                      <a:pt x="302" y="166"/>
                      <a:pt x="303" y="166"/>
                      <a:pt x="303" y="166"/>
                    </a:cubicBezTo>
                    <a:cubicBezTo>
                      <a:pt x="307" y="166"/>
                      <a:pt x="310" y="166"/>
                      <a:pt x="313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8" y="166"/>
                      <a:pt x="322" y="166"/>
                      <a:pt x="327" y="166"/>
                    </a:cubicBezTo>
                    <a:cubicBezTo>
                      <a:pt x="315" y="126"/>
                      <a:pt x="293" y="92"/>
                      <a:pt x="257" y="71"/>
                    </a:cubicBezTo>
                    <a:cubicBezTo>
                      <a:pt x="253" y="68"/>
                      <a:pt x="240" y="59"/>
                      <a:pt x="239" y="57"/>
                    </a:cubicBezTo>
                    <a:cubicBezTo>
                      <a:pt x="238" y="54"/>
                      <a:pt x="236" y="48"/>
                      <a:pt x="242" y="35"/>
                    </a:cubicBezTo>
                    <a:cubicBezTo>
                      <a:pt x="247" y="19"/>
                      <a:pt x="219" y="3"/>
                      <a:pt x="208" y="21"/>
                    </a:cubicBezTo>
                    <a:cubicBezTo>
                      <a:pt x="205" y="25"/>
                      <a:pt x="203" y="28"/>
                      <a:pt x="196" y="39"/>
                    </a:cubicBezTo>
                    <a:cubicBezTo>
                      <a:pt x="196" y="39"/>
                      <a:pt x="197" y="16"/>
                      <a:pt x="193" y="12"/>
                    </a:cubicBezTo>
                    <a:cubicBezTo>
                      <a:pt x="184" y="0"/>
                      <a:pt x="166" y="4"/>
                      <a:pt x="161" y="10"/>
                    </a:cubicBezTo>
                    <a:cubicBezTo>
                      <a:pt x="155" y="17"/>
                      <a:pt x="159" y="47"/>
                      <a:pt x="134" y="49"/>
                    </a:cubicBezTo>
                    <a:cubicBezTo>
                      <a:pt x="122" y="48"/>
                      <a:pt x="123" y="35"/>
                      <a:pt x="124" y="26"/>
                    </a:cubicBezTo>
                    <a:cubicBezTo>
                      <a:pt x="125" y="17"/>
                      <a:pt x="91" y="16"/>
                      <a:pt x="88" y="34"/>
                    </a:cubicBezTo>
                    <a:cubicBezTo>
                      <a:pt x="87" y="45"/>
                      <a:pt x="85" y="56"/>
                      <a:pt x="82" y="67"/>
                    </a:cubicBezTo>
                    <a:cubicBezTo>
                      <a:pt x="81" y="69"/>
                      <a:pt x="77" y="75"/>
                      <a:pt x="75" y="76"/>
                    </a:cubicBezTo>
                    <a:cubicBezTo>
                      <a:pt x="8" y="129"/>
                      <a:pt x="2" y="166"/>
                      <a:pt x="2" y="227"/>
                    </a:cubicBezTo>
                    <a:cubicBezTo>
                      <a:pt x="2" y="252"/>
                      <a:pt x="0" y="302"/>
                      <a:pt x="12" y="349"/>
                    </a:cubicBezTo>
                    <a:cubicBezTo>
                      <a:pt x="15" y="365"/>
                      <a:pt x="30" y="404"/>
                      <a:pt x="46" y="438"/>
                    </a:cubicBezTo>
                    <a:cubicBezTo>
                      <a:pt x="53" y="394"/>
                      <a:pt x="65" y="353"/>
                      <a:pt x="73" y="3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545">
                <a:extLst>
                  <a:ext uri="{FF2B5EF4-FFF2-40B4-BE49-F238E27FC236}">
                    <a16:creationId xmlns:a16="http://schemas.microsoft.com/office/drawing/2014/main" id="{ED688FCD-B020-48B3-97A1-F3F7E4BB8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213"/>
                <a:ext cx="290" cy="552"/>
              </a:xfrm>
              <a:custGeom>
                <a:avLst/>
                <a:gdLst>
                  <a:gd name="T0" fmla="*/ 1783 w 116"/>
                  <a:gd name="T1" fmla="*/ 2867 h 207"/>
                  <a:gd name="T2" fmla="*/ 988 w 116"/>
                  <a:gd name="T3" fmla="*/ 1728 h 207"/>
                  <a:gd name="T4" fmla="*/ 925 w 116"/>
                  <a:gd name="T5" fmla="*/ 1672 h 207"/>
                  <a:gd name="T6" fmla="*/ 175 w 116"/>
                  <a:gd name="T7" fmla="*/ 0 h 207"/>
                  <a:gd name="T8" fmla="*/ 95 w 116"/>
                  <a:gd name="T9" fmla="*/ 307 h 207"/>
                  <a:gd name="T10" fmla="*/ 863 w 116"/>
                  <a:gd name="T11" fmla="*/ 1741 h 207"/>
                  <a:gd name="T12" fmla="*/ 925 w 116"/>
                  <a:gd name="T13" fmla="*/ 1821 h 207"/>
                  <a:gd name="T14" fmla="*/ 1675 w 116"/>
                  <a:gd name="T15" fmla="*/ 3016 h 207"/>
                  <a:gd name="T16" fmla="*/ 1520 w 116"/>
                  <a:gd name="T17" fmla="*/ 3243 h 207"/>
                  <a:gd name="T18" fmla="*/ 1300 w 116"/>
                  <a:gd name="T19" fmla="*/ 3016 h 207"/>
                  <a:gd name="T20" fmla="*/ 1270 w 116"/>
                  <a:gd name="T21" fmla="*/ 2995 h 207"/>
                  <a:gd name="T22" fmla="*/ 1238 w 116"/>
                  <a:gd name="T23" fmla="*/ 2995 h 207"/>
                  <a:gd name="T24" fmla="*/ 908 w 116"/>
                  <a:gd name="T25" fmla="*/ 2901 h 207"/>
                  <a:gd name="T26" fmla="*/ 845 w 116"/>
                  <a:gd name="T27" fmla="*/ 2901 h 207"/>
                  <a:gd name="T28" fmla="*/ 833 w 116"/>
                  <a:gd name="T29" fmla="*/ 2957 h 207"/>
                  <a:gd name="T30" fmla="*/ 720 w 116"/>
                  <a:gd name="T31" fmla="*/ 3336 h 207"/>
                  <a:gd name="T32" fmla="*/ 520 w 116"/>
                  <a:gd name="T33" fmla="*/ 3435 h 207"/>
                  <a:gd name="T34" fmla="*/ 470 w 116"/>
                  <a:gd name="T35" fmla="*/ 3469 h 207"/>
                  <a:gd name="T36" fmla="*/ 270 w 116"/>
                  <a:gd name="T37" fmla="*/ 3776 h 207"/>
                  <a:gd name="T38" fmla="*/ 33 w 116"/>
                  <a:gd name="T39" fmla="*/ 3755 h 207"/>
                  <a:gd name="T40" fmla="*/ 0 w 116"/>
                  <a:gd name="T41" fmla="*/ 3869 h 207"/>
                  <a:gd name="T42" fmla="*/ 300 w 116"/>
                  <a:gd name="T43" fmla="*/ 3891 h 207"/>
                  <a:gd name="T44" fmla="*/ 533 w 116"/>
                  <a:gd name="T45" fmla="*/ 3549 h 207"/>
                  <a:gd name="T46" fmla="*/ 800 w 116"/>
                  <a:gd name="T47" fmla="*/ 3413 h 207"/>
                  <a:gd name="T48" fmla="*/ 938 w 116"/>
                  <a:gd name="T49" fmla="*/ 3093 h 207"/>
                  <a:gd name="T50" fmla="*/ 938 w 116"/>
                  <a:gd name="T51" fmla="*/ 3051 h 207"/>
                  <a:gd name="T52" fmla="*/ 1250 w 116"/>
                  <a:gd name="T53" fmla="*/ 3107 h 207"/>
                  <a:gd name="T54" fmla="*/ 1533 w 116"/>
                  <a:gd name="T55" fmla="*/ 3357 h 207"/>
                  <a:gd name="T56" fmla="*/ 1770 w 116"/>
                  <a:gd name="T57" fmla="*/ 3051 h 20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16" h="207">
                    <a:moveTo>
                      <a:pt x="114" y="151"/>
                    </a:moveTo>
                    <a:cubicBezTo>
                      <a:pt x="115" y="124"/>
                      <a:pt x="80" y="105"/>
                      <a:pt x="63" y="91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31" y="64"/>
                      <a:pt x="13" y="41"/>
                      <a:pt x="11" y="0"/>
                    </a:cubicBezTo>
                    <a:cubicBezTo>
                      <a:pt x="9" y="5"/>
                      <a:pt x="8" y="10"/>
                      <a:pt x="6" y="16"/>
                    </a:cubicBezTo>
                    <a:cubicBezTo>
                      <a:pt x="12" y="49"/>
                      <a:pt x="29" y="71"/>
                      <a:pt x="55" y="92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77" y="111"/>
                      <a:pt x="116" y="130"/>
                      <a:pt x="107" y="159"/>
                    </a:cubicBezTo>
                    <a:cubicBezTo>
                      <a:pt x="105" y="166"/>
                      <a:pt x="102" y="170"/>
                      <a:pt x="97" y="171"/>
                    </a:cubicBezTo>
                    <a:cubicBezTo>
                      <a:pt x="91" y="172"/>
                      <a:pt x="87" y="165"/>
                      <a:pt x="83" y="159"/>
                    </a:cubicBezTo>
                    <a:cubicBezTo>
                      <a:pt x="82" y="158"/>
                      <a:pt x="82" y="158"/>
                      <a:pt x="81" y="158"/>
                    </a:cubicBezTo>
                    <a:cubicBezTo>
                      <a:pt x="80" y="157"/>
                      <a:pt x="79" y="158"/>
                      <a:pt x="79" y="158"/>
                    </a:cubicBezTo>
                    <a:cubicBezTo>
                      <a:pt x="75" y="161"/>
                      <a:pt x="64" y="157"/>
                      <a:pt x="58" y="153"/>
                    </a:cubicBezTo>
                    <a:cubicBezTo>
                      <a:pt x="57" y="153"/>
                      <a:pt x="55" y="153"/>
                      <a:pt x="54" y="153"/>
                    </a:cubicBezTo>
                    <a:cubicBezTo>
                      <a:pt x="54" y="154"/>
                      <a:pt x="53" y="155"/>
                      <a:pt x="53" y="156"/>
                    </a:cubicBezTo>
                    <a:cubicBezTo>
                      <a:pt x="55" y="164"/>
                      <a:pt x="49" y="173"/>
                      <a:pt x="46" y="176"/>
                    </a:cubicBezTo>
                    <a:cubicBezTo>
                      <a:pt x="43" y="180"/>
                      <a:pt x="39" y="181"/>
                      <a:pt x="33" y="181"/>
                    </a:cubicBezTo>
                    <a:cubicBezTo>
                      <a:pt x="31" y="181"/>
                      <a:pt x="30" y="182"/>
                      <a:pt x="30" y="183"/>
                    </a:cubicBezTo>
                    <a:cubicBezTo>
                      <a:pt x="27" y="189"/>
                      <a:pt x="23" y="198"/>
                      <a:pt x="17" y="199"/>
                    </a:cubicBezTo>
                    <a:cubicBezTo>
                      <a:pt x="14" y="200"/>
                      <a:pt x="6" y="200"/>
                      <a:pt x="2" y="198"/>
                    </a:cubicBezTo>
                    <a:cubicBezTo>
                      <a:pt x="1" y="200"/>
                      <a:pt x="1" y="202"/>
                      <a:pt x="0" y="204"/>
                    </a:cubicBezTo>
                    <a:cubicBezTo>
                      <a:pt x="5" y="206"/>
                      <a:pt x="15" y="207"/>
                      <a:pt x="19" y="205"/>
                    </a:cubicBezTo>
                    <a:cubicBezTo>
                      <a:pt x="32" y="201"/>
                      <a:pt x="32" y="193"/>
                      <a:pt x="34" y="187"/>
                    </a:cubicBezTo>
                    <a:cubicBezTo>
                      <a:pt x="42" y="187"/>
                      <a:pt x="47" y="184"/>
                      <a:pt x="51" y="180"/>
                    </a:cubicBezTo>
                    <a:cubicBezTo>
                      <a:pt x="53" y="177"/>
                      <a:pt x="60" y="169"/>
                      <a:pt x="60" y="163"/>
                    </a:cubicBezTo>
                    <a:cubicBezTo>
                      <a:pt x="60" y="163"/>
                      <a:pt x="60" y="162"/>
                      <a:pt x="60" y="161"/>
                    </a:cubicBezTo>
                    <a:cubicBezTo>
                      <a:pt x="66" y="163"/>
                      <a:pt x="74" y="166"/>
                      <a:pt x="80" y="164"/>
                    </a:cubicBezTo>
                    <a:cubicBezTo>
                      <a:pt x="86" y="171"/>
                      <a:pt x="90" y="178"/>
                      <a:pt x="98" y="177"/>
                    </a:cubicBezTo>
                    <a:cubicBezTo>
                      <a:pt x="105" y="176"/>
                      <a:pt x="110" y="170"/>
                      <a:pt x="113" y="16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546">
                <a:extLst>
                  <a:ext uri="{FF2B5EF4-FFF2-40B4-BE49-F238E27FC236}">
                    <a16:creationId xmlns:a16="http://schemas.microsoft.com/office/drawing/2014/main" id="{7CB88C84-DED8-4D5E-ADCB-273F580D8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640"/>
                <a:ext cx="132" cy="96"/>
              </a:xfrm>
              <a:custGeom>
                <a:avLst/>
                <a:gdLst>
                  <a:gd name="T0" fmla="*/ 819 w 53"/>
                  <a:gd name="T1" fmla="*/ 21 h 36"/>
                  <a:gd name="T2" fmla="*/ 819 w 53"/>
                  <a:gd name="T3" fmla="*/ 21 h 36"/>
                  <a:gd name="T4" fmla="*/ 590 w 53"/>
                  <a:gd name="T5" fmla="*/ 320 h 36"/>
                  <a:gd name="T6" fmla="*/ 311 w 53"/>
                  <a:gd name="T7" fmla="*/ 77 h 36"/>
                  <a:gd name="T8" fmla="*/ 0 w 53"/>
                  <a:gd name="T9" fmla="*/ 21 h 36"/>
                  <a:gd name="T10" fmla="*/ 0 w 53"/>
                  <a:gd name="T11" fmla="*/ 21 h 36"/>
                  <a:gd name="T12" fmla="*/ 819 w 5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53" y="1"/>
                    </a:moveTo>
                    <a:cubicBezTo>
                      <a:pt x="53" y="1"/>
                      <a:pt x="53" y="1"/>
                      <a:pt x="53" y="1"/>
                    </a:cubicBezTo>
                    <a:cubicBezTo>
                      <a:pt x="50" y="10"/>
                      <a:pt x="45" y="16"/>
                      <a:pt x="38" y="17"/>
                    </a:cubicBezTo>
                    <a:cubicBezTo>
                      <a:pt x="30" y="18"/>
                      <a:pt x="26" y="11"/>
                      <a:pt x="20" y="4"/>
                    </a:cubicBezTo>
                    <a:cubicBezTo>
                      <a:pt x="14" y="6"/>
                      <a:pt x="6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15"/>
                      <a:pt x="43" y="36"/>
                      <a:pt x="5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547">
                <a:extLst>
                  <a:ext uri="{FF2B5EF4-FFF2-40B4-BE49-F238E27FC236}">
                    <a16:creationId xmlns:a16="http://schemas.microsoft.com/office/drawing/2014/main" id="{4440E53A-360E-4AF5-A648-D54512279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256"/>
                <a:ext cx="308" cy="491"/>
              </a:xfrm>
              <a:custGeom>
                <a:avLst/>
                <a:gdLst>
                  <a:gd name="T0" fmla="*/ 1034 w 123"/>
                  <a:gd name="T1" fmla="*/ 1516 h 184"/>
                  <a:gd name="T2" fmla="*/ 972 w 123"/>
                  <a:gd name="T3" fmla="*/ 1446 h 184"/>
                  <a:gd name="T4" fmla="*/ 208 w 123"/>
                  <a:gd name="T5" fmla="*/ 0 h 184"/>
                  <a:gd name="T6" fmla="*/ 208 w 123"/>
                  <a:gd name="T7" fmla="*/ 0 h 184"/>
                  <a:gd name="T8" fmla="*/ 125 w 123"/>
                  <a:gd name="T9" fmla="*/ 512 h 184"/>
                  <a:gd name="T10" fmla="*/ 113 w 123"/>
                  <a:gd name="T11" fmla="*/ 2906 h 184"/>
                  <a:gd name="T12" fmla="*/ 145 w 123"/>
                  <a:gd name="T13" fmla="*/ 3461 h 184"/>
                  <a:gd name="T14" fmla="*/ 145 w 123"/>
                  <a:gd name="T15" fmla="*/ 3461 h 184"/>
                  <a:gd name="T16" fmla="*/ 376 w 123"/>
                  <a:gd name="T17" fmla="*/ 3474 h 184"/>
                  <a:gd name="T18" fmla="*/ 583 w 123"/>
                  <a:gd name="T19" fmla="*/ 3175 h 184"/>
                  <a:gd name="T20" fmla="*/ 626 w 123"/>
                  <a:gd name="T21" fmla="*/ 3133 h 184"/>
                  <a:gd name="T22" fmla="*/ 834 w 123"/>
                  <a:gd name="T23" fmla="*/ 3039 h 184"/>
                  <a:gd name="T24" fmla="*/ 942 w 123"/>
                  <a:gd name="T25" fmla="*/ 2663 h 184"/>
                  <a:gd name="T26" fmla="*/ 959 w 123"/>
                  <a:gd name="T27" fmla="*/ 2607 h 184"/>
                  <a:gd name="T28" fmla="*/ 1022 w 123"/>
                  <a:gd name="T29" fmla="*/ 2607 h 184"/>
                  <a:gd name="T30" fmla="*/ 1347 w 123"/>
                  <a:gd name="T31" fmla="*/ 2698 h 184"/>
                  <a:gd name="T32" fmla="*/ 1380 w 123"/>
                  <a:gd name="T33" fmla="*/ 2698 h 184"/>
                  <a:gd name="T34" fmla="*/ 1410 w 123"/>
                  <a:gd name="T35" fmla="*/ 2719 h 184"/>
                  <a:gd name="T36" fmla="*/ 1630 w 123"/>
                  <a:gd name="T37" fmla="*/ 2949 h 184"/>
                  <a:gd name="T38" fmla="*/ 1788 w 123"/>
                  <a:gd name="T39" fmla="*/ 2719 h 184"/>
                  <a:gd name="T40" fmla="*/ 1034 w 123"/>
                  <a:gd name="T41" fmla="*/ 1516 h 1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3" h="184">
                    <a:moveTo>
                      <a:pt x="66" y="80"/>
                    </a:moveTo>
                    <a:cubicBezTo>
                      <a:pt x="62" y="76"/>
                      <a:pt x="62" y="76"/>
                      <a:pt x="62" y="76"/>
                    </a:cubicBezTo>
                    <a:cubicBezTo>
                      <a:pt x="36" y="55"/>
                      <a:pt x="19" y="3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9"/>
                      <a:pt x="9" y="18"/>
                      <a:pt x="8" y="27"/>
                    </a:cubicBezTo>
                    <a:cubicBezTo>
                      <a:pt x="1" y="71"/>
                      <a:pt x="0" y="129"/>
                      <a:pt x="7" y="153"/>
                    </a:cubicBezTo>
                    <a:cubicBezTo>
                      <a:pt x="10" y="163"/>
                      <a:pt x="11" y="174"/>
                      <a:pt x="9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13" y="184"/>
                      <a:pt x="22" y="184"/>
                      <a:pt x="24" y="183"/>
                    </a:cubicBezTo>
                    <a:cubicBezTo>
                      <a:pt x="31" y="181"/>
                      <a:pt x="34" y="173"/>
                      <a:pt x="37" y="167"/>
                    </a:cubicBezTo>
                    <a:cubicBezTo>
                      <a:pt x="37" y="166"/>
                      <a:pt x="38" y="165"/>
                      <a:pt x="40" y="165"/>
                    </a:cubicBezTo>
                    <a:cubicBezTo>
                      <a:pt x="46" y="165"/>
                      <a:pt x="50" y="164"/>
                      <a:pt x="53" y="160"/>
                    </a:cubicBezTo>
                    <a:cubicBezTo>
                      <a:pt x="56" y="157"/>
                      <a:pt x="62" y="148"/>
                      <a:pt x="60" y="140"/>
                    </a:cubicBezTo>
                    <a:cubicBezTo>
                      <a:pt x="60" y="139"/>
                      <a:pt x="61" y="138"/>
                      <a:pt x="61" y="137"/>
                    </a:cubicBezTo>
                    <a:cubicBezTo>
                      <a:pt x="62" y="137"/>
                      <a:pt x="64" y="137"/>
                      <a:pt x="65" y="137"/>
                    </a:cubicBezTo>
                    <a:cubicBezTo>
                      <a:pt x="71" y="141"/>
                      <a:pt x="82" y="145"/>
                      <a:pt x="86" y="142"/>
                    </a:cubicBezTo>
                    <a:cubicBezTo>
                      <a:pt x="86" y="142"/>
                      <a:pt x="87" y="141"/>
                      <a:pt x="88" y="142"/>
                    </a:cubicBezTo>
                    <a:cubicBezTo>
                      <a:pt x="89" y="142"/>
                      <a:pt x="89" y="142"/>
                      <a:pt x="90" y="143"/>
                    </a:cubicBezTo>
                    <a:cubicBezTo>
                      <a:pt x="94" y="149"/>
                      <a:pt x="98" y="156"/>
                      <a:pt x="104" y="155"/>
                    </a:cubicBezTo>
                    <a:cubicBezTo>
                      <a:pt x="109" y="154"/>
                      <a:pt x="112" y="150"/>
                      <a:pt x="114" y="143"/>
                    </a:cubicBezTo>
                    <a:cubicBezTo>
                      <a:pt x="123" y="114"/>
                      <a:pt x="84" y="95"/>
                      <a:pt x="66" y="8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548">
                <a:extLst>
                  <a:ext uri="{FF2B5EF4-FFF2-40B4-BE49-F238E27FC236}">
                    <a16:creationId xmlns:a16="http://schemas.microsoft.com/office/drawing/2014/main" id="{362B56D6-BFAA-45A3-9936-CD09318EA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592"/>
                <a:ext cx="77" cy="27"/>
              </a:xfrm>
              <a:custGeom>
                <a:avLst/>
                <a:gdLst>
                  <a:gd name="T0" fmla="*/ 0 w 31"/>
                  <a:gd name="T1" fmla="*/ 116 h 10"/>
                  <a:gd name="T2" fmla="*/ 474 w 31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0">
                    <a:moveTo>
                      <a:pt x="0" y="6"/>
                    </a:moveTo>
                    <a:cubicBezTo>
                      <a:pt x="14" y="0"/>
                      <a:pt x="29" y="4"/>
                      <a:pt x="31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549">
                <a:extLst>
                  <a:ext uri="{FF2B5EF4-FFF2-40B4-BE49-F238E27FC236}">
                    <a16:creationId xmlns:a16="http://schemas.microsoft.com/office/drawing/2014/main" id="{36424EBF-052F-4A9F-8D31-5476E828C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645"/>
                <a:ext cx="203" cy="184"/>
              </a:xfrm>
              <a:custGeom>
                <a:avLst/>
                <a:gdLst>
                  <a:gd name="T0" fmla="*/ 1025 w 81"/>
                  <a:gd name="T1" fmla="*/ 0 h 69"/>
                  <a:gd name="T2" fmla="*/ 1025 w 81"/>
                  <a:gd name="T3" fmla="*/ 0 h 69"/>
                  <a:gd name="T4" fmla="*/ 1025 w 81"/>
                  <a:gd name="T5" fmla="*/ 21 h 69"/>
                  <a:gd name="T6" fmla="*/ 880 w 81"/>
                  <a:gd name="T7" fmla="*/ 341 h 69"/>
                  <a:gd name="T8" fmla="*/ 617 w 81"/>
                  <a:gd name="T9" fmla="*/ 477 h 69"/>
                  <a:gd name="T10" fmla="*/ 376 w 81"/>
                  <a:gd name="T11" fmla="*/ 819 h 69"/>
                  <a:gd name="T12" fmla="*/ 83 w 81"/>
                  <a:gd name="T13" fmla="*/ 797 h 69"/>
                  <a:gd name="T14" fmla="*/ 83 w 81"/>
                  <a:gd name="T15" fmla="*/ 760 h 69"/>
                  <a:gd name="T16" fmla="*/ 0 w 81"/>
                  <a:gd name="T17" fmla="*/ 888 h 69"/>
                  <a:gd name="T18" fmla="*/ 942 w 81"/>
                  <a:gd name="T19" fmla="*/ 968 h 69"/>
                  <a:gd name="T20" fmla="*/ 1025 w 81"/>
                  <a:gd name="T21" fmla="*/ 0 h 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69">
                    <a:moveTo>
                      <a:pt x="65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1"/>
                      <a:pt x="65" y="1"/>
                    </a:cubicBezTo>
                    <a:cubicBezTo>
                      <a:pt x="65" y="7"/>
                      <a:pt x="58" y="15"/>
                      <a:pt x="56" y="18"/>
                    </a:cubicBezTo>
                    <a:cubicBezTo>
                      <a:pt x="52" y="22"/>
                      <a:pt x="47" y="25"/>
                      <a:pt x="39" y="25"/>
                    </a:cubicBezTo>
                    <a:cubicBezTo>
                      <a:pt x="37" y="31"/>
                      <a:pt x="37" y="39"/>
                      <a:pt x="24" y="43"/>
                    </a:cubicBezTo>
                    <a:cubicBezTo>
                      <a:pt x="20" y="45"/>
                      <a:pt x="10" y="44"/>
                      <a:pt x="5" y="42"/>
                    </a:cubicBezTo>
                    <a:cubicBezTo>
                      <a:pt x="5" y="41"/>
                      <a:pt x="5" y="41"/>
                      <a:pt x="5" y="40"/>
                    </a:cubicBezTo>
                    <a:cubicBezTo>
                      <a:pt x="4" y="43"/>
                      <a:pt x="2" y="45"/>
                      <a:pt x="0" y="47"/>
                    </a:cubicBezTo>
                    <a:cubicBezTo>
                      <a:pt x="2" y="57"/>
                      <a:pt x="39" y="69"/>
                      <a:pt x="60" y="51"/>
                    </a:cubicBezTo>
                    <a:cubicBezTo>
                      <a:pt x="75" y="39"/>
                      <a:pt x="81" y="19"/>
                      <a:pt x="65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550">
                <a:extLst>
                  <a:ext uri="{FF2B5EF4-FFF2-40B4-BE49-F238E27FC236}">
                    <a16:creationId xmlns:a16="http://schemas.microsoft.com/office/drawing/2014/main" id="{3BEFCA2C-01B7-4369-917B-D17423F0B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155"/>
                <a:ext cx="100" cy="154"/>
              </a:xfrm>
              <a:custGeom>
                <a:avLst/>
                <a:gdLst>
                  <a:gd name="T0" fmla="*/ 63 w 40"/>
                  <a:gd name="T1" fmla="*/ 204 h 58"/>
                  <a:gd name="T2" fmla="*/ 563 w 40"/>
                  <a:gd name="T3" fmla="*/ 465 h 58"/>
                  <a:gd name="T4" fmla="*/ 333 w 40"/>
                  <a:gd name="T5" fmla="*/ 21 h 58"/>
                  <a:gd name="T6" fmla="*/ 63 w 40"/>
                  <a:gd name="T7" fmla="*/ 204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4" y="11"/>
                    </a:moveTo>
                    <a:cubicBezTo>
                      <a:pt x="0" y="36"/>
                      <a:pt x="40" y="58"/>
                      <a:pt x="36" y="25"/>
                    </a:cubicBezTo>
                    <a:cubicBezTo>
                      <a:pt x="35" y="15"/>
                      <a:pt x="32" y="4"/>
                      <a:pt x="21" y="1"/>
                    </a:cubicBezTo>
                    <a:cubicBezTo>
                      <a:pt x="15" y="0"/>
                      <a:pt x="5" y="2"/>
                      <a:pt x="4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551">
                <a:extLst>
                  <a:ext uri="{FF2B5EF4-FFF2-40B4-BE49-F238E27FC236}">
                    <a16:creationId xmlns:a16="http://schemas.microsoft.com/office/drawing/2014/main" id="{34A8BAC7-1C80-4878-B716-916850213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024"/>
                <a:ext cx="533" cy="456"/>
              </a:xfrm>
              <a:custGeom>
                <a:avLst/>
                <a:gdLst>
                  <a:gd name="T0" fmla="*/ 3243 w 213"/>
                  <a:gd name="T1" fmla="*/ 3208 h 171"/>
                  <a:gd name="T2" fmla="*/ 3306 w 213"/>
                  <a:gd name="T3" fmla="*/ 3243 h 171"/>
                  <a:gd name="T4" fmla="*/ 3338 w 213"/>
                  <a:gd name="T5" fmla="*/ 3165 h 171"/>
                  <a:gd name="T6" fmla="*/ 2535 w 213"/>
                  <a:gd name="T7" fmla="*/ 1877 h 171"/>
                  <a:gd name="T8" fmla="*/ 2430 w 213"/>
                  <a:gd name="T9" fmla="*/ 1784 h 171"/>
                  <a:gd name="T10" fmla="*/ 2380 w 213"/>
                  <a:gd name="T11" fmla="*/ 1728 h 171"/>
                  <a:gd name="T12" fmla="*/ 2522 w 213"/>
                  <a:gd name="T13" fmla="*/ 1651 h 171"/>
                  <a:gd name="T14" fmla="*/ 2617 w 213"/>
                  <a:gd name="T15" fmla="*/ 1613 h 171"/>
                  <a:gd name="T16" fmla="*/ 2880 w 213"/>
                  <a:gd name="T17" fmla="*/ 819 h 171"/>
                  <a:gd name="T18" fmla="*/ 2347 w 213"/>
                  <a:gd name="T19" fmla="*/ 35 h 171"/>
                  <a:gd name="T20" fmla="*/ 2034 w 213"/>
                  <a:gd name="T21" fmla="*/ 136 h 171"/>
                  <a:gd name="T22" fmla="*/ 113 w 213"/>
                  <a:gd name="T23" fmla="*/ 227 h 171"/>
                  <a:gd name="T24" fmla="*/ 0 w 213"/>
                  <a:gd name="T25" fmla="*/ 419 h 171"/>
                  <a:gd name="T26" fmla="*/ 0 w 213"/>
                  <a:gd name="T27" fmla="*/ 419 h 171"/>
                  <a:gd name="T28" fmla="*/ 2067 w 213"/>
                  <a:gd name="T29" fmla="*/ 248 h 171"/>
                  <a:gd name="T30" fmla="*/ 2117 w 213"/>
                  <a:gd name="T31" fmla="*/ 227 h 171"/>
                  <a:gd name="T32" fmla="*/ 2335 w 213"/>
                  <a:gd name="T33" fmla="*/ 149 h 171"/>
                  <a:gd name="T34" fmla="*/ 2788 w 213"/>
                  <a:gd name="T35" fmla="*/ 819 h 171"/>
                  <a:gd name="T36" fmla="*/ 2567 w 213"/>
                  <a:gd name="T37" fmla="*/ 1501 h 171"/>
                  <a:gd name="T38" fmla="*/ 2505 w 213"/>
                  <a:gd name="T39" fmla="*/ 1536 h 171"/>
                  <a:gd name="T40" fmla="*/ 2285 w 213"/>
                  <a:gd name="T41" fmla="*/ 1707 h 171"/>
                  <a:gd name="T42" fmla="*/ 2367 w 213"/>
                  <a:gd name="T43" fmla="*/ 1877 h 171"/>
                  <a:gd name="T44" fmla="*/ 2472 w 213"/>
                  <a:gd name="T45" fmla="*/ 1971 h 171"/>
                  <a:gd name="T46" fmla="*/ 3213 w 213"/>
                  <a:gd name="T47" fmla="*/ 3107 h 1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13" h="171">
                    <a:moveTo>
                      <a:pt x="207" y="169"/>
                    </a:moveTo>
                    <a:cubicBezTo>
                      <a:pt x="208" y="171"/>
                      <a:pt x="210" y="171"/>
                      <a:pt x="211" y="171"/>
                    </a:cubicBezTo>
                    <a:cubicBezTo>
                      <a:pt x="213" y="170"/>
                      <a:pt x="213" y="168"/>
                      <a:pt x="213" y="167"/>
                    </a:cubicBezTo>
                    <a:cubicBezTo>
                      <a:pt x="192" y="122"/>
                      <a:pt x="174" y="107"/>
                      <a:pt x="162" y="99"/>
                    </a:cubicBezTo>
                    <a:cubicBezTo>
                      <a:pt x="155" y="94"/>
                      <a:pt x="155" y="94"/>
                      <a:pt x="155" y="94"/>
                    </a:cubicBezTo>
                    <a:cubicBezTo>
                      <a:pt x="153" y="92"/>
                      <a:pt x="152" y="91"/>
                      <a:pt x="152" y="91"/>
                    </a:cubicBezTo>
                    <a:cubicBezTo>
                      <a:pt x="152" y="89"/>
                      <a:pt x="159" y="87"/>
                      <a:pt x="161" y="87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74" y="81"/>
                      <a:pt x="187" y="78"/>
                      <a:pt x="184" y="43"/>
                    </a:cubicBezTo>
                    <a:cubicBezTo>
                      <a:pt x="181" y="10"/>
                      <a:pt x="157" y="3"/>
                      <a:pt x="150" y="2"/>
                    </a:cubicBezTo>
                    <a:cubicBezTo>
                      <a:pt x="142" y="0"/>
                      <a:pt x="134" y="3"/>
                      <a:pt x="130" y="7"/>
                    </a:cubicBezTo>
                    <a:cubicBezTo>
                      <a:pt x="112" y="6"/>
                      <a:pt x="41" y="2"/>
                      <a:pt x="7" y="12"/>
                    </a:cubicBezTo>
                    <a:cubicBezTo>
                      <a:pt x="4" y="15"/>
                      <a:pt x="2" y="18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5" y="9"/>
                      <a:pt x="107" y="12"/>
                      <a:pt x="132" y="13"/>
                    </a:cubicBezTo>
                    <a:cubicBezTo>
                      <a:pt x="133" y="14"/>
                      <a:pt x="134" y="13"/>
                      <a:pt x="135" y="12"/>
                    </a:cubicBezTo>
                    <a:cubicBezTo>
                      <a:pt x="136" y="9"/>
                      <a:pt x="142" y="7"/>
                      <a:pt x="149" y="8"/>
                    </a:cubicBezTo>
                    <a:cubicBezTo>
                      <a:pt x="155" y="9"/>
                      <a:pt x="176" y="15"/>
                      <a:pt x="178" y="43"/>
                    </a:cubicBezTo>
                    <a:cubicBezTo>
                      <a:pt x="181" y="75"/>
                      <a:pt x="167" y="78"/>
                      <a:pt x="164" y="79"/>
                    </a:cubicBezTo>
                    <a:cubicBezTo>
                      <a:pt x="160" y="81"/>
                      <a:pt x="160" y="81"/>
                      <a:pt x="160" y="81"/>
                    </a:cubicBezTo>
                    <a:cubicBezTo>
                      <a:pt x="154" y="83"/>
                      <a:pt x="147" y="85"/>
                      <a:pt x="146" y="90"/>
                    </a:cubicBezTo>
                    <a:cubicBezTo>
                      <a:pt x="146" y="94"/>
                      <a:pt x="150" y="98"/>
                      <a:pt x="151" y="99"/>
                    </a:cubicBezTo>
                    <a:cubicBezTo>
                      <a:pt x="158" y="104"/>
                      <a:pt x="158" y="104"/>
                      <a:pt x="158" y="104"/>
                    </a:cubicBezTo>
                    <a:cubicBezTo>
                      <a:pt x="169" y="111"/>
                      <a:pt x="186" y="124"/>
                      <a:pt x="205" y="16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552">
                <a:extLst>
                  <a:ext uri="{FF2B5EF4-FFF2-40B4-BE49-F238E27FC236}">
                    <a16:creationId xmlns:a16="http://schemas.microsoft.com/office/drawing/2014/main" id="{676A5566-0F4A-4CD6-9448-C668C14A0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219"/>
                <a:ext cx="178" cy="189"/>
              </a:xfrm>
              <a:custGeom>
                <a:avLst/>
                <a:gdLst>
                  <a:gd name="T0" fmla="*/ 742 w 71"/>
                  <a:gd name="T1" fmla="*/ 93 h 71"/>
                  <a:gd name="T2" fmla="*/ 409 w 71"/>
                  <a:gd name="T3" fmla="*/ 77 h 71"/>
                  <a:gd name="T4" fmla="*/ 238 w 71"/>
                  <a:gd name="T5" fmla="*/ 226 h 71"/>
                  <a:gd name="T6" fmla="*/ 145 w 71"/>
                  <a:gd name="T7" fmla="*/ 261 h 71"/>
                  <a:gd name="T8" fmla="*/ 0 w 71"/>
                  <a:gd name="T9" fmla="*/ 341 h 71"/>
                  <a:gd name="T10" fmla="*/ 50 w 71"/>
                  <a:gd name="T11" fmla="*/ 397 h 71"/>
                  <a:gd name="T12" fmla="*/ 158 w 71"/>
                  <a:gd name="T13" fmla="*/ 490 h 71"/>
                  <a:gd name="T14" fmla="*/ 772 w 71"/>
                  <a:gd name="T15" fmla="*/ 1339 h 71"/>
                  <a:gd name="T16" fmla="*/ 1118 w 71"/>
                  <a:gd name="T17" fmla="*/ 998 h 71"/>
                  <a:gd name="T18" fmla="*/ 742 w 71"/>
                  <a:gd name="T19" fmla="*/ 93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71">
                    <a:moveTo>
                      <a:pt x="47" y="5"/>
                    </a:moveTo>
                    <a:cubicBezTo>
                      <a:pt x="47" y="5"/>
                      <a:pt x="41" y="0"/>
                      <a:pt x="26" y="4"/>
                    </a:cubicBezTo>
                    <a:cubicBezTo>
                      <a:pt x="22" y="9"/>
                      <a:pt x="18" y="10"/>
                      <a:pt x="15" y="12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0" y="16"/>
                      <a:pt x="0" y="18"/>
                    </a:cubicBezTo>
                    <a:cubicBezTo>
                      <a:pt x="0" y="18"/>
                      <a:pt x="1" y="19"/>
                      <a:pt x="3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32"/>
                      <a:pt x="34" y="43"/>
                      <a:pt x="49" y="71"/>
                    </a:cubicBezTo>
                    <a:cubicBezTo>
                      <a:pt x="56" y="69"/>
                      <a:pt x="71" y="63"/>
                      <a:pt x="71" y="53"/>
                    </a:cubicBezTo>
                    <a:cubicBezTo>
                      <a:pt x="71" y="41"/>
                      <a:pt x="60" y="9"/>
                      <a:pt x="47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553">
                <a:extLst>
                  <a:ext uri="{FF2B5EF4-FFF2-40B4-BE49-F238E27FC236}">
                    <a16:creationId xmlns:a16="http://schemas.microsoft.com/office/drawing/2014/main" id="{7D6B0E37-E681-4057-BCD6-EDCB17D51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984"/>
                <a:ext cx="372" cy="85"/>
              </a:xfrm>
              <a:custGeom>
                <a:avLst/>
                <a:gdLst>
                  <a:gd name="T0" fmla="*/ 387 w 149"/>
                  <a:gd name="T1" fmla="*/ 170 h 32"/>
                  <a:gd name="T2" fmla="*/ 0 w 149"/>
                  <a:gd name="T3" fmla="*/ 600 h 32"/>
                  <a:gd name="T4" fmla="*/ 62 w 149"/>
                  <a:gd name="T5" fmla="*/ 507 h 32"/>
                  <a:gd name="T6" fmla="*/ 1975 w 149"/>
                  <a:gd name="T7" fmla="*/ 409 h 32"/>
                  <a:gd name="T8" fmla="*/ 2287 w 149"/>
                  <a:gd name="T9" fmla="*/ 319 h 32"/>
                  <a:gd name="T10" fmla="*/ 2319 w 149"/>
                  <a:gd name="T11" fmla="*/ 319 h 32"/>
                  <a:gd name="T12" fmla="*/ 2319 w 149"/>
                  <a:gd name="T13" fmla="*/ 319 h 32"/>
                  <a:gd name="T14" fmla="*/ 387 w 149"/>
                  <a:gd name="T15" fmla="*/ 17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" h="32">
                    <a:moveTo>
                      <a:pt x="25" y="9"/>
                    </a:moveTo>
                    <a:cubicBezTo>
                      <a:pt x="16" y="15"/>
                      <a:pt x="8" y="23"/>
                      <a:pt x="0" y="32"/>
                    </a:cubicBezTo>
                    <a:cubicBezTo>
                      <a:pt x="2" y="30"/>
                      <a:pt x="3" y="29"/>
                      <a:pt x="4" y="27"/>
                    </a:cubicBezTo>
                    <a:cubicBezTo>
                      <a:pt x="38" y="17"/>
                      <a:pt x="109" y="21"/>
                      <a:pt x="127" y="22"/>
                    </a:cubicBezTo>
                    <a:cubicBezTo>
                      <a:pt x="131" y="18"/>
                      <a:pt x="139" y="15"/>
                      <a:pt x="147" y="17"/>
                    </a:cubicBezTo>
                    <a:cubicBezTo>
                      <a:pt x="148" y="17"/>
                      <a:pt x="148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25" y="9"/>
                      <a:pt x="56" y="0"/>
                      <a:pt x="25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554">
                <a:extLst>
                  <a:ext uri="{FF2B5EF4-FFF2-40B4-BE49-F238E27FC236}">
                    <a16:creationId xmlns:a16="http://schemas.microsoft.com/office/drawing/2014/main" id="{EFE15DE4-E0DD-4FC2-96C5-E4F950D71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2923"/>
                <a:ext cx="460" cy="173"/>
              </a:xfrm>
              <a:custGeom>
                <a:avLst/>
                <a:gdLst>
                  <a:gd name="T0" fmla="*/ 2875 w 184"/>
                  <a:gd name="T1" fmla="*/ 1224 h 65"/>
                  <a:gd name="T2" fmla="*/ 1095 w 184"/>
                  <a:gd name="T3" fmla="*/ 282 h 65"/>
                  <a:gd name="T4" fmla="*/ 0 w 184"/>
                  <a:gd name="T5" fmla="*/ 0 h 65"/>
                  <a:gd name="T6" fmla="*/ 1000 w 184"/>
                  <a:gd name="T7" fmla="*/ 921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4" h="65">
                    <a:moveTo>
                      <a:pt x="184" y="65"/>
                    </a:moveTo>
                    <a:cubicBezTo>
                      <a:pt x="160" y="39"/>
                      <a:pt x="103" y="21"/>
                      <a:pt x="70" y="15"/>
                    </a:cubicBezTo>
                    <a:cubicBezTo>
                      <a:pt x="32" y="8"/>
                      <a:pt x="35" y="13"/>
                      <a:pt x="0" y="0"/>
                    </a:cubicBezTo>
                    <a:cubicBezTo>
                      <a:pt x="24" y="15"/>
                      <a:pt x="42" y="21"/>
                      <a:pt x="64" y="4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555">
                <a:extLst>
                  <a:ext uri="{FF2B5EF4-FFF2-40B4-BE49-F238E27FC236}">
                    <a16:creationId xmlns:a16="http://schemas.microsoft.com/office/drawing/2014/main" id="{B5689A75-9884-4F16-8C31-35CED1CF2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3059"/>
                <a:ext cx="188" cy="157"/>
              </a:xfrm>
              <a:custGeom>
                <a:avLst/>
                <a:gdLst>
                  <a:gd name="T0" fmla="*/ 0 w 75"/>
                  <a:gd name="T1" fmla="*/ 532 h 59"/>
                  <a:gd name="T2" fmla="*/ 63 w 75"/>
                  <a:gd name="T3" fmla="*/ 567 h 59"/>
                  <a:gd name="T4" fmla="*/ 722 w 75"/>
                  <a:gd name="T5" fmla="*/ 1112 h 59"/>
                  <a:gd name="T6" fmla="*/ 709 w 75"/>
                  <a:gd name="T7" fmla="*/ 886 h 59"/>
                  <a:gd name="T8" fmla="*/ 975 w 75"/>
                  <a:gd name="T9" fmla="*/ 695 h 59"/>
                  <a:gd name="T10" fmla="*/ 1163 w 75"/>
                  <a:gd name="T11" fmla="*/ 907 h 59"/>
                  <a:gd name="T12" fmla="*/ 1181 w 75"/>
                  <a:gd name="T13" fmla="*/ 907 h 59"/>
                  <a:gd name="T14" fmla="*/ 584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59">
                    <a:moveTo>
                      <a:pt x="0" y="28"/>
                    </a:moveTo>
                    <a:cubicBezTo>
                      <a:pt x="1" y="29"/>
                      <a:pt x="3" y="30"/>
                      <a:pt x="4" y="30"/>
                    </a:cubicBezTo>
                    <a:cubicBezTo>
                      <a:pt x="12" y="34"/>
                      <a:pt x="32" y="46"/>
                      <a:pt x="46" y="59"/>
                    </a:cubicBezTo>
                    <a:cubicBezTo>
                      <a:pt x="45" y="55"/>
                      <a:pt x="44" y="51"/>
                      <a:pt x="45" y="47"/>
                    </a:cubicBezTo>
                    <a:cubicBezTo>
                      <a:pt x="46" y="38"/>
                      <a:pt x="56" y="36"/>
                      <a:pt x="62" y="37"/>
                    </a:cubicBezTo>
                    <a:cubicBezTo>
                      <a:pt x="69" y="39"/>
                      <a:pt x="72" y="43"/>
                      <a:pt x="74" y="48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0" y="29"/>
                      <a:pt x="53" y="12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556">
                <a:extLst>
                  <a:ext uri="{FF2B5EF4-FFF2-40B4-BE49-F238E27FC236}">
                    <a16:creationId xmlns:a16="http://schemas.microsoft.com/office/drawing/2014/main" id="{178674F7-C5BD-4790-91CB-5D357379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056"/>
                <a:ext cx="77" cy="83"/>
              </a:xfrm>
              <a:custGeom>
                <a:avLst/>
                <a:gdLst>
                  <a:gd name="T0" fmla="*/ 104 w 31"/>
                  <a:gd name="T1" fmla="*/ 0 h 31"/>
                  <a:gd name="T2" fmla="*/ 400 w 31"/>
                  <a:gd name="T3" fmla="*/ 560 h 31"/>
                  <a:gd name="T4" fmla="*/ 0 w 31"/>
                  <a:gd name="T5" fmla="*/ 34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7" y="0"/>
                    </a:moveTo>
                    <a:cubicBezTo>
                      <a:pt x="22" y="15"/>
                      <a:pt x="31" y="31"/>
                      <a:pt x="26" y="29"/>
                    </a:cubicBezTo>
                    <a:cubicBezTo>
                      <a:pt x="21" y="27"/>
                      <a:pt x="11" y="2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Freeform 557">
                <a:extLst>
                  <a:ext uri="{FF2B5EF4-FFF2-40B4-BE49-F238E27FC236}">
                    <a16:creationId xmlns:a16="http://schemas.microsoft.com/office/drawing/2014/main" id="{26CC6E5F-1B67-4928-AACB-7EDBEEBA8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3056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558">
                <a:extLst>
                  <a:ext uri="{FF2B5EF4-FFF2-40B4-BE49-F238E27FC236}">
                    <a16:creationId xmlns:a16="http://schemas.microsoft.com/office/drawing/2014/main" id="{AD2CBA4D-E952-43C0-8810-1E0B09917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316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559">
                <a:extLst>
                  <a:ext uri="{FF2B5EF4-FFF2-40B4-BE49-F238E27FC236}">
                    <a16:creationId xmlns:a16="http://schemas.microsoft.com/office/drawing/2014/main" id="{2FCF3157-4748-4EC4-8B05-6B2CCC92D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197"/>
                <a:ext cx="563" cy="1094"/>
              </a:xfrm>
              <a:custGeom>
                <a:avLst/>
                <a:gdLst>
                  <a:gd name="T0" fmla="*/ 1491 w 225"/>
                  <a:gd name="T1" fmla="*/ 627 h 410"/>
                  <a:gd name="T2" fmla="*/ 3526 w 225"/>
                  <a:gd name="T3" fmla="*/ 491 h 410"/>
                  <a:gd name="T4" fmla="*/ 3463 w 225"/>
                  <a:gd name="T5" fmla="*/ 320 h 410"/>
                  <a:gd name="T6" fmla="*/ 2147 w 225"/>
                  <a:gd name="T7" fmla="*/ 115 h 410"/>
                  <a:gd name="T8" fmla="*/ 520 w 225"/>
                  <a:gd name="T9" fmla="*/ 1139 h 410"/>
                  <a:gd name="T10" fmla="*/ 95 w 225"/>
                  <a:gd name="T11" fmla="*/ 3175 h 410"/>
                  <a:gd name="T12" fmla="*/ 1126 w 225"/>
                  <a:gd name="T13" fmla="*/ 6687 h 410"/>
                  <a:gd name="T14" fmla="*/ 1126 w 225"/>
                  <a:gd name="T15" fmla="*/ 6729 h 410"/>
                  <a:gd name="T16" fmla="*/ 2022 w 225"/>
                  <a:gd name="T17" fmla="*/ 7674 h 410"/>
                  <a:gd name="T18" fmla="*/ 2272 w 225"/>
                  <a:gd name="T19" fmla="*/ 7413 h 410"/>
                  <a:gd name="T20" fmla="*/ 2367 w 225"/>
                  <a:gd name="T21" fmla="*/ 6914 h 410"/>
                  <a:gd name="T22" fmla="*/ 488 w 225"/>
                  <a:gd name="T23" fmla="*/ 3325 h 410"/>
                  <a:gd name="T24" fmla="*/ 1491 w 225"/>
                  <a:gd name="T25" fmla="*/ 627 h 4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5" h="410">
                    <a:moveTo>
                      <a:pt x="95" y="33"/>
                    </a:moveTo>
                    <a:cubicBezTo>
                      <a:pt x="127" y="17"/>
                      <a:pt x="197" y="14"/>
                      <a:pt x="225" y="26"/>
                    </a:cubicBezTo>
                    <a:cubicBezTo>
                      <a:pt x="223" y="23"/>
                      <a:pt x="222" y="20"/>
                      <a:pt x="221" y="17"/>
                    </a:cubicBezTo>
                    <a:cubicBezTo>
                      <a:pt x="219" y="16"/>
                      <a:pt x="196" y="0"/>
                      <a:pt x="137" y="6"/>
                    </a:cubicBezTo>
                    <a:cubicBezTo>
                      <a:pt x="91" y="10"/>
                      <a:pt x="56" y="21"/>
                      <a:pt x="33" y="60"/>
                    </a:cubicBezTo>
                    <a:cubicBezTo>
                      <a:pt x="17" y="87"/>
                      <a:pt x="10" y="113"/>
                      <a:pt x="6" y="167"/>
                    </a:cubicBezTo>
                    <a:cubicBezTo>
                      <a:pt x="0" y="247"/>
                      <a:pt x="50" y="301"/>
                      <a:pt x="72" y="352"/>
                    </a:cubicBezTo>
                    <a:cubicBezTo>
                      <a:pt x="72" y="354"/>
                      <a:pt x="72" y="354"/>
                      <a:pt x="72" y="354"/>
                    </a:cubicBezTo>
                    <a:cubicBezTo>
                      <a:pt x="88" y="389"/>
                      <a:pt x="107" y="410"/>
                      <a:pt x="129" y="404"/>
                    </a:cubicBezTo>
                    <a:cubicBezTo>
                      <a:pt x="129" y="404"/>
                      <a:pt x="137" y="401"/>
                      <a:pt x="145" y="390"/>
                    </a:cubicBezTo>
                    <a:cubicBezTo>
                      <a:pt x="155" y="370"/>
                      <a:pt x="151" y="364"/>
                      <a:pt x="151" y="364"/>
                    </a:cubicBezTo>
                    <a:cubicBezTo>
                      <a:pt x="97" y="333"/>
                      <a:pt x="36" y="249"/>
                      <a:pt x="31" y="175"/>
                    </a:cubicBezTo>
                    <a:cubicBezTo>
                      <a:pt x="29" y="91"/>
                      <a:pt x="49" y="55"/>
                      <a:pt x="95" y="3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560">
                <a:extLst>
                  <a:ext uri="{FF2B5EF4-FFF2-40B4-BE49-F238E27FC236}">
                    <a16:creationId xmlns:a16="http://schemas.microsoft.com/office/drawing/2014/main" id="{74B94750-F52B-4563-98AE-AC47CEDBA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221"/>
                <a:ext cx="117" cy="120"/>
              </a:xfrm>
              <a:custGeom>
                <a:avLst/>
                <a:gdLst>
                  <a:gd name="T0" fmla="*/ 291 w 47"/>
                  <a:gd name="T1" fmla="*/ 819 h 45"/>
                  <a:gd name="T2" fmla="*/ 540 w 47"/>
                  <a:gd name="T3" fmla="*/ 853 h 45"/>
                  <a:gd name="T4" fmla="*/ 587 w 47"/>
                  <a:gd name="T5" fmla="*/ 797 h 45"/>
                  <a:gd name="T6" fmla="*/ 724 w 47"/>
                  <a:gd name="T7" fmla="*/ 21 h 45"/>
                  <a:gd name="T8" fmla="*/ 249 w 47"/>
                  <a:gd name="T9" fmla="*/ 35 h 45"/>
                  <a:gd name="T10" fmla="*/ 291 w 47"/>
                  <a:gd name="T11" fmla="*/ 81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5">
                    <a:moveTo>
                      <a:pt x="19" y="43"/>
                    </a:moveTo>
                    <a:cubicBezTo>
                      <a:pt x="28" y="45"/>
                      <a:pt x="22" y="45"/>
                      <a:pt x="35" y="45"/>
                    </a:cubicBezTo>
                    <a:cubicBezTo>
                      <a:pt x="36" y="44"/>
                      <a:pt x="37" y="43"/>
                      <a:pt x="38" y="42"/>
                    </a:cubicBezTo>
                    <a:cubicBezTo>
                      <a:pt x="40" y="25"/>
                      <a:pt x="43" y="12"/>
                      <a:pt x="47" y="1"/>
                    </a:cubicBezTo>
                    <a:cubicBezTo>
                      <a:pt x="27" y="0"/>
                      <a:pt x="24" y="1"/>
                      <a:pt x="16" y="2"/>
                    </a:cubicBezTo>
                    <a:cubicBezTo>
                      <a:pt x="8" y="3"/>
                      <a:pt x="0" y="39"/>
                      <a:pt x="19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Freeform 561">
                <a:extLst>
                  <a:ext uri="{FF2B5EF4-FFF2-40B4-BE49-F238E27FC236}">
                    <a16:creationId xmlns:a16="http://schemas.microsoft.com/office/drawing/2014/main" id="{22540614-3F12-4BB2-A072-BC3C06D60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000"/>
                <a:ext cx="388" cy="93"/>
              </a:xfrm>
              <a:custGeom>
                <a:avLst/>
                <a:gdLst>
                  <a:gd name="T0" fmla="*/ 63 w 155"/>
                  <a:gd name="T1" fmla="*/ 303 h 35"/>
                  <a:gd name="T2" fmla="*/ 0 w 155"/>
                  <a:gd name="T3" fmla="*/ 205 h 35"/>
                  <a:gd name="T4" fmla="*/ 1429 w 155"/>
                  <a:gd name="T5" fmla="*/ 170 h 35"/>
                  <a:gd name="T6" fmla="*/ 2431 w 155"/>
                  <a:gd name="T7" fmla="*/ 65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" h="35">
                    <a:moveTo>
                      <a:pt x="4" y="16"/>
                    </a:moveTo>
                    <a:cubicBezTo>
                      <a:pt x="3" y="14"/>
                      <a:pt x="1" y="13"/>
                      <a:pt x="0" y="11"/>
                    </a:cubicBezTo>
                    <a:cubicBezTo>
                      <a:pt x="24" y="20"/>
                      <a:pt x="67" y="18"/>
                      <a:pt x="91" y="9"/>
                    </a:cubicBezTo>
                    <a:cubicBezTo>
                      <a:pt x="113" y="0"/>
                      <a:pt x="133" y="13"/>
                      <a:pt x="155" y="3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562">
                <a:extLst>
                  <a:ext uri="{FF2B5EF4-FFF2-40B4-BE49-F238E27FC236}">
                    <a16:creationId xmlns:a16="http://schemas.microsoft.com/office/drawing/2014/main" id="{2FD4E709-67AB-4FA8-B6A8-F8BF27C7C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235"/>
                <a:ext cx="595" cy="872"/>
              </a:xfrm>
              <a:custGeom>
                <a:avLst/>
                <a:gdLst>
                  <a:gd name="T0" fmla="*/ 3720 w 238"/>
                  <a:gd name="T1" fmla="*/ 6200 h 327"/>
                  <a:gd name="T2" fmla="*/ 2500 w 238"/>
                  <a:gd name="T3" fmla="*/ 5496 h 327"/>
                  <a:gd name="T4" fmla="*/ 1095 w 238"/>
                  <a:gd name="T5" fmla="*/ 5539 h 327"/>
                  <a:gd name="T6" fmla="*/ 845 w 238"/>
                  <a:gd name="T7" fmla="*/ 5256 h 327"/>
                  <a:gd name="T8" fmla="*/ 113 w 238"/>
                  <a:gd name="T9" fmla="*/ 3037 h 327"/>
                  <a:gd name="T10" fmla="*/ 1063 w 238"/>
                  <a:gd name="T11" fmla="*/ 456 h 327"/>
                  <a:gd name="T12" fmla="*/ 3095 w 238"/>
                  <a:gd name="T13" fmla="*/ 376 h 327"/>
                  <a:gd name="T14" fmla="*/ 3113 w 238"/>
                  <a:gd name="T15" fmla="*/ 376 h 327"/>
                  <a:gd name="T16" fmla="*/ 3063 w 238"/>
                  <a:gd name="T17" fmla="*/ 227 h 327"/>
                  <a:gd name="T18" fmla="*/ 1033 w 238"/>
                  <a:gd name="T19" fmla="*/ 363 h 327"/>
                  <a:gd name="T20" fmla="*/ 33 w 238"/>
                  <a:gd name="T21" fmla="*/ 3051 h 327"/>
                  <a:gd name="T22" fmla="*/ 1125 w 238"/>
                  <a:gd name="T23" fmla="*/ 5859 h 3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8" h="327">
                    <a:moveTo>
                      <a:pt x="238" y="327"/>
                    </a:moveTo>
                    <a:cubicBezTo>
                      <a:pt x="216" y="302"/>
                      <a:pt x="190" y="278"/>
                      <a:pt x="160" y="290"/>
                    </a:cubicBezTo>
                    <a:cubicBezTo>
                      <a:pt x="136" y="299"/>
                      <a:pt x="92" y="301"/>
                      <a:pt x="70" y="292"/>
                    </a:cubicBezTo>
                    <a:cubicBezTo>
                      <a:pt x="61" y="288"/>
                      <a:pt x="57" y="280"/>
                      <a:pt x="54" y="277"/>
                    </a:cubicBezTo>
                    <a:cubicBezTo>
                      <a:pt x="29" y="242"/>
                      <a:pt x="10" y="200"/>
                      <a:pt x="7" y="160"/>
                    </a:cubicBezTo>
                    <a:cubicBezTo>
                      <a:pt x="5" y="72"/>
                      <a:pt x="29" y="43"/>
                      <a:pt x="68" y="24"/>
                    </a:cubicBezTo>
                    <a:cubicBezTo>
                      <a:pt x="97" y="11"/>
                      <a:pt x="176" y="7"/>
                      <a:pt x="198" y="20"/>
                    </a:cubicBezTo>
                    <a:cubicBezTo>
                      <a:pt x="199" y="20"/>
                      <a:pt x="199" y="20"/>
                      <a:pt x="199" y="20"/>
                    </a:cubicBezTo>
                    <a:cubicBezTo>
                      <a:pt x="198" y="18"/>
                      <a:pt x="197" y="15"/>
                      <a:pt x="196" y="12"/>
                    </a:cubicBezTo>
                    <a:cubicBezTo>
                      <a:pt x="168" y="0"/>
                      <a:pt x="98" y="3"/>
                      <a:pt x="66" y="19"/>
                    </a:cubicBezTo>
                    <a:cubicBezTo>
                      <a:pt x="20" y="41"/>
                      <a:pt x="0" y="77"/>
                      <a:pt x="2" y="161"/>
                    </a:cubicBezTo>
                    <a:cubicBezTo>
                      <a:pt x="5" y="213"/>
                      <a:pt x="36" y="269"/>
                      <a:pt x="72" y="30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563">
                <a:extLst>
                  <a:ext uri="{FF2B5EF4-FFF2-40B4-BE49-F238E27FC236}">
                    <a16:creationId xmlns:a16="http://schemas.microsoft.com/office/drawing/2014/main" id="{1EE53563-F179-4DFA-BC58-8CB8DDC21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3043"/>
                <a:ext cx="365" cy="125"/>
              </a:xfrm>
              <a:custGeom>
                <a:avLst/>
                <a:gdLst>
                  <a:gd name="T0" fmla="*/ 0 w 146"/>
                  <a:gd name="T1" fmla="*/ 0 h 47"/>
                  <a:gd name="T2" fmla="*/ 1000 w 146"/>
                  <a:gd name="T3" fmla="*/ 524 h 47"/>
                  <a:gd name="T4" fmla="*/ 1500 w 146"/>
                  <a:gd name="T5" fmla="*/ 883 h 47"/>
                  <a:gd name="T6" fmla="*/ 2283 w 146"/>
                  <a:gd name="T7" fmla="*/ 678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47">
                    <a:moveTo>
                      <a:pt x="0" y="0"/>
                    </a:moveTo>
                    <a:cubicBezTo>
                      <a:pt x="22" y="32"/>
                      <a:pt x="43" y="10"/>
                      <a:pt x="64" y="28"/>
                    </a:cubicBezTo>
                    <a:cubicBezTo>
                      <a:pt x="76" y="40"/>
                      <a:pt x="84" y="35"/>
                      <a:pt x="96" y="47"/>
                    </a:cubicBezTo>
                    <a:cubicBezTo>
                      <a:pt x="110" y="32"/>
                      <a:pt x="130" y="30"/>
                      <a:pt x="146" y="3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564">
                <a:extLst>
                  <a:ext uri="{FF2B5EF4-FFF2-40B4-BE49-F238E27FC236}">
                    <a16:creationId xmlns:a16="http://schemas.microsoft.com/office/drawing/2014/main" id="{0C30ED08-0FFA-4FC9-9102-20C2A7FCC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000"/>
                <a:ext cx="388" cy="93"/>
              </a:xfrm>
              <a:custGeom>
                <a:avLst/>
                <a:gdLst>
                  <a:gd name="T0" fmla="*/ 2431 w 155"/>
                  <a:gd name="T1" fmla="*/ 656 h 35"/>
                  <a:gd name="T2" fmla="*/ 1429 w 155"/>
                  <a:gd name="T3" fmla="*/ 170 h 35"/>
                  <a:gd name="T4" fmla="*/ 0 w 155"/>
                  <a:gd name="T5" fmla="*/ 205 h 35"/>
                  <a:gd name="T6" fmla="*/ 63 w 155"/>
                  <a:gd name="T7" fmla="*/ 303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" h="35">
                    <a:moveTo>
                      <a:pt x="155" y="35"/>
                    </a:moveTo>
                    <a:cubicBezTo>
                      <a:pt x="133" y="13"/>
                      <a:pt x="112" y="0"/>
                      <a:pt x="91" y="9"/>
                    </a:cubicBezTo>
                    <a:cubicBezTo>
                      <a:pt x="67" y="18"/>
                      <a:pt x="24" y="20"/>
                      <a:pt x="0" y="11"/>
                    </a:cubicBezTo>
                    <a:cubicBezTo>
                      <a:pt x="1" y="13"/>
                      <a:pt x="3" y="14"/>
                      <a:pt x="4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Freeform 565">
                <a:extLst>
                  <a:ext uri="{FF2B5EF4-FFF2-40B4-BE49-F238E27FC236}">
                    <a16:creationId xmlns:a16="http://schemas.microsoft.com/office/drawing/2014/main" id="{2C8740FC-80DE-49F0-898F-65B5A5F7B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891"/>
                <a:ext cx="55" cy="74"/>
              </a:xfrm>
              <a:custGeom>
                <a:avLst/>
                <a:gdLst>
                  <a:gd name="T0" fmla="*/ 0 w 22"/>
                  <a:gd name="T1" fmla="*/ 0 h 28"/>
                  <a:gd name="T2" fmla="*/ 220 w 22"/>
                  <a:gd name="T3" fmla="*/ 349 h 28"/>
                  <a:gd name="T4" fmla="*/ 125 w 22"/>
                  <a:gd name="T5" fmla="*/ 51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cubicBezTo>
                      <a:pt x="6" y="8"/>
                      <a:pt x="22" y="3"/>
                      <a:pt x="14" y="19"/>
                    </a:cubicBezTo>
                    <a:cubicBezTo>
                      <a:pt x="13" y="22"/>
                      <a:pt x="10" y="25"/>
                      <a:pt x="8" y="2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566">
                <a:extLst>
                  <a:ext uri="{FF2B5EF4-FFF2-40B4-BE49-F238E27FC236}">
                    <a16:creationId xmlns:a16="http://schemas.microsoft.com/office/drawing/2014/main" id="{AC788176-6A3E-4B13-99A9-8003B66CC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824"/>
                <a:ext cx="205" cy="344"/>
              </a:xfrm>
              <a:custGeom>
                <a:avLst/>
                <a:gdLst>
                  <a:gd name="T0" fmla="*/ 738 w 82"/>
                  <a:gd name="T1" fmla="*/ 1856 h 129"/>
                  <a:gd name="T2" fmla="*/ 938 w 82"/>
                  <a:gd name="T3" fmla="*/ 2013 h 129"/>
                  <a:gd name="T4" fmla="*/ 1283 w 82"/>
                  <a:gd name="T5" fmla="*/ 2445 h 129"/>
                  <a:gd name="T6" fmla="*/ 1113 w 82"/>
                  <a:gd name="T7" fmla="*/ 1557 h 129"/>
                  <a:gd name="T8" fmla="*/ 688 w 82"/>
                  <a:gd name="T9" fmla="*/ 1045 h 129"/>
                  <a:gd name="T10" fmla="*/ 583 w 82"/>
                  <a:gd name="T11" fmla="*/ 568 h 129"/>
                  <a:gd name="T12" fmla="*/ 363 w 82"/>
                  <a:gd name="T13" fmla="*/ 248 h 129"/>
                  <a:gd name="T14" fmla="*/ 220 w 82"/>
                  <a:gd name="T15" fmla="*/ 0 h 129"/>
                  <a:gd name="T16" fmla="*/ 0 w 82"/>
                  <a:gd name="T17" fmla="*/ 341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129">
                    <a:moveTo>
                      <a:pt x="47" y="98"/>
                    </a:moveTo>
                    <a:cubicBezTo>
                      <a:pt x="53" y="102"/>
                      <a:pt x="59" y="105"/>
                      <a:pt x="60" y="106"/>
                    </a:cubicBezTo>
                    <a:cubicBezTo>
                      <a:pt x="68" y="112"/>
                      <a:pt x="75" y="123"/>
                      <a:pt x="82" y="129"/>
                    </a:cubicBezTo>
                    <a:cubicBezTo>
                      <a:pt x="78" y="114"/>
                      <a:pt x="80" y="99"/>
                      <a:pt x="71" y="82"/>
                    </a:cubicBezTo>
                    <a:cubicBezTo>
                      <a:pt x="65" y="72"/>
                      <a:pt x="49" y="65"/>
                      <a:pt x="44" y="55"/>
                    </a:cubicBezTo>
                    <a:cubicBezTo>
                      <a:pt x="39" y="46"/>
                      <a:pt x="40" y="38"/>
                      <a:pt x="37" y="30"/>
                    </a:cubicBezTo>
                    <a:cubicBezTo>
                      <a:pt x="34" y="24"/>
                      <a:pt x="25" y="18"/>
                      <a:pt x="23" y="13"/>
                    </a:cubicBezTo>
                    <a:cubicBezTo>
                      <a:pt x="21" y="9"/>
                      <a:pt x="18" y="4"/>
                      <a:pt x="14" y="0"/>
                    </a:cubicBezTo>
                    <a:cubicBezTo>
                      <a:pt x="13" y="9"/>
                      <a:pt x="1" y="11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567">
                <a:extLst>
                  <a:ext uri="{FF2B5EF4-FFF2-40B4-BE49-F238E27FC236}">
                    <a16:creationId xmlns:a16="http://schemas.microsoft.com/office/drawing/2014/main" id="{7EA6B6CC-3B22-4FBE-89E7-BE44D3C27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653"/>
                <a:ext cx="318" cy="272"/>
              </a:xfrm>
              <a:custGeom>
                <a:avLst/>
                <a:gdLst>
                  <a:gd name="T0" fmla="*/ 1943 w 127"/>
                  <a:gd name="T1" fmla="*/ 1557 h 102"/>
                  <a:gd name="T2" fmla="*/ 1585 w 127"/>
                  <a:gd name="T3" fmla="*/ 1672 h 102"/>
                  <a:gd name="T4" fmla="*/ 1380 w 127"/>
                  <a:gd name="T5" fmla="*/ 1763 h 102"/>
                  <a:gd name="T6" fmla="*/ 771 w 127"/>
                  <a:gd name="T7" fmla="*/ 1651 h 102"/>
                  <a:gd name="T8" fmla="*/ 188 w 127"/>
                  <a:gd name="T9" fmla="*/ 363 h 102"/>
                  <a:gd name="T10" fmla="*/ 158 w 127"/>
                  <a:gd name="T11" fmla="*/ 0 h 102"/>
                  <a:gd name="T12" fmla="*/ 125 w 127"/>
                  <a:gd name="T13" fmla="*/ 93 h 102"/>
                  <a:gd name="T14" fmla="*/ 721 w 127"/>
                  <a:gd name="T15" fmla="*/ 1741 h 102"/>
                  <a:gd name="T16" fmla="*/ 1397 w 127"/>
                  <a:gd name="T17" fmla="*/ 1877 h 102"/>
                  <a:gd name="T18" fmla="*/ 1618 w 127"/>
                  <a:gd name="T19" fmla="*/ 1784 h 102"/>
                  <a:gd name="T20" fmla="*/ 1963 w 127"/>
                  <a:gd name="T21" fmla="*/ 1685 h 102"/>
                  <a:gd name="T22" fmla="*/ 1993 w 127"/>
                  <a:gd name="T23" fmla="*/ 1707 h 1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7" h="102">
                    <a:moveTo>
                      <a:pt x="124" y="82"/>
                    </a:moveTo>
                    <a:cubicBezTo>
                      <a:pt x="118" y="81"/>
                      <a:pt x="109" y="84"/>
                      <a:pt x="101" y="88"/>
                    </a:cubicBezTo>
                    <a:cubicBezTo>
                      <a:pt x="96" y="90"/>
                      <a:pt x="92" y="92"/>
                      <a:pt x="88" y="93"/>
                    </a:cubicBezTo>
                    <a:cubicBezTo>
                      <a:pt x="75" y="96"/>
                      <a:pt x="60" y="94"/>
                      <a:pt x="49" y="87"/>
                    </a:cubicBezTo>
                    <a:cubicBezTo>
                      <a:pt x="29" y="75"/>
                      <a:pt x="13" y="43"/>
                      <a:pt x="12" y="19"/>
                    </a:cubicBezTo>
                    <a:cubicBezTo>
                      <a:pt x="11" y="13"/>
                      <a:pt x="10" y="7"/>
                      <a:pt x="10" y="0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0" y="31"/>
                      <a:pt x="20" y="77"/>
                      <a:pt x="46" y="92"/>
                    </a:cubicBezTo>
                    <a:cubicBezTo>
                      <a:pt x="58" y="99"/>
                      <a:pt x="75" y="102"/>
                      <a:pt x="89" y="99"/>
                    </a:cubicBezTo>
                    <a:cubicBezTo>
                      <a:pt x="94" y="98"/>
                      <a:pt x="98" y="96"/>
                      <a:pt x="103" y="94"/>
                    </a:cubicBezTo>
                    <a:cubicBezTo>
                      <a:pt x="111" y="90"/>
                      <a:pt x="122" y="85"/>
                      <a:pt x="125" y="89"/>
                    </a:cubicBezTo>
                    <a:cubicBezTo>
                      <a:pt x="125" y="90"/>
                      <a:pt x="126" y="90"/>
                      <a:pt x="127" y="9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568">
                <a:extLst>
                  <a:ext uri="{FF2B5EF4-FFF2-40B4-BE49-F238E27FC236}">
                    <a16:creationId xmlns:a16="http://schemas.microsoft.com/office/drawing/2014/main" id="{EB0E5C73-CD7A-4370-BC47-34139B550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885"/>
                <a:ext cx="105" cy="48"/>
              </a:xfrm>
              <a:custGeom>
                <a:avLst/>
                <a:gdLst>
                  <a:gd name="T0" fmla="*/ 658 w 42"/>
                  <a:gd name="T1" fmla="*/ 320 h 18"/>
                  <a:gd name="T2" fmla="*/ 0 w 42"/>
                  <a:gd name="T3" fmla="*/ 35 h 18"/>
                  <a:gd name="T4" fmla="*/ 658 w 42"/>
                  <a:gd name="T5" fmla="*/ 3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8">
                    <a:moveTo>
                      <a:pt x="42" y="17"/>
                    </a:moveTo>
                    <a:cubicBezTo>
                      <a:pt x="18" y="18"/>
                      <a:pt x="0" y="5"/>
                      <a:pt x="0" y="2"/>
                    </a:cubicBezTo>
                    <a:cubicBezTo>
                      <a:pt x="1" y="0"/>
                      <a:pt x="31" y="11"/>
                      <a:pt x="42" y="1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Freeform 569">
                <a:extLst>
                  <a:ext uri="{FF2B5EF4-FFF2-40B4-BE49-F238E27FC236}">
                    <a16:creationId xmlns:a16="http://schemas.microsoft.com/office/drawing/2014/main" id="{825BA17A-C7BE-450E-9224-A6B6C5B12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835"/>
                <a:ext cx="143" cy="101"/>
              </a:xfrm>
              <a:custGeom>
                <a:avLst/>
                <a:gdLst>
                  <a:gd name="T0" fmla="*/ 901 w 57"/>
                  <a:gd name="T1" fmla="*/ 712 h 38"/>
                  <a:gd name="T2" fmla="*/ 50 w 57"/>
                  <a:gd name="T3" fmla="*/ 77 h 38"/>
                  <a:gd name="T4" fmla="*/ 901 w 57"/>
                  <a:gd name="T5" fmla="*/ 712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38">
                    <a:moveTo>
                      <a:pt x="57" y="38"/>
                    </a:moveTo>
                    <a:cubicBezTo>
                      <a:pt x="44" y="36"/>
                      <a:pt x="0" y="8"/>
                      <a:pt x="3" y="4"/>
                    </a:cubicBezTo>
                    <a:cubicBezTo>
                      <a:pt x="5" y="0"/>
                      <a:pt x="51" y="34"/>
                      <a:pt x="57" y="3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570">
                <a:extLst>
                  <a:ext uri="{FF2B5EF4-FFF2-40B4-BE49-F238E27FC236}">
                    <a16:creationId xmlns:a16="http://schemas.microsoft.com/office/drawing/2014/main" id="{C905DA4F-5A0F-441B-A4CD-5BC001614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947"/>
                <a:ext cx="102" cy="69"/>
              </a:xfrm>
              <a:custGeom>
                <a:avLst/>
                <a:gdLst>
                  <a:gd name="T0" fmla="*/ 0 w 41"/>
                  <a:gd name="T1" fmla="*/ 0 h 26"/>
                  <a:gd name="T2" fmla="*/ 632 w 41"/>
                  <a:gd name="T3" fmla="*/ 486 h 26"/>
                  <a:gd name="T4" fmla="*/ 0 w 41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10" y="2"/>
                      <a:pt x="34" y="22"/>
                      <a:pt x="41" y="26"/>
                    </a:cubicBezTo>
                    <a:cubicBezTo>
                      <a:pt x="21" y="23"/>
                      <a:pt x="6" y="4"/>
                      <a:pt x="0" y="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571">
                <a:extLst>
                  <a:ext uri="{FF2B5EF4-FFF2-40B4-BE49-F238E27FC236}">
                    <a16:creationId xmlns:a16="http://schemas.microsoft.com/office/drawing/2014/main" id="{2099B835-6208-4A24-ADE3-B4FFA7397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904"/>
                <a:ext cx="123" cy="37"/>
              </a:xfrm>
              <a:custGeom>
                <a:avLst/>
                <a:gdLst>
                  <a:gd name="T0" fmla="*/ 0 w 49"/>
                  <a:gd name="T1" fmla="*/ 259 h 14"/>
                  <a:gd name="T2" fmla="*/ 776 w 49"/>
                  <a:gd name="T3" fmla="*/ 0 h 14"/>
                  <a:gd name="T4" fmla="*/ 0 w 49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4">
                    <a:moveTo>
                      <a:pt x="0" y="14"/>
                    </a:moveTo>
                    <a:cubicBezTo>
                      <a:pt x="13" y="12"/>
                      <a:pt x="32" y="3"/>
                      <a:pt x="49" y="0"/>
                    </a:cubicBezTo>
                    <a:cubicBezTo>
                      <a:pt x="34" y="9"/>
                      <a:pt x="13" y="14"/>
                      <a:pt x="0" y="1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572">
                <a:extLst>
                  <a:ext uri="{FF2B5EF4-FFF2-40B4-BE49-F238E27FC236}">
                    <a16:creationId xmlns:a16="http://schemas.microsoft.com/office/drawing/2014/main" id="{B0CB57AE-D34B-4AFF-B257-62960D24D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2944"/>
                <a:ext cx="110" cy="19"/>
              </a:xfrm>
              <a:custGeom>
                <a:avLst/>
                <a:gdLst>
                  <a:gd name="T0" fmla="*/ 0 w 44"/>
                  <a:gd name="T1" fmla="*/ 81 h 7"/>
                  <a:gd name="T2" fmla="*/ 688 w 44"/>
                  <a:gd name="T3" fmla="*/ 0 h 7"/>
                  <a:gd name="T4" fmla="*/ 0 w 44"/>
                  <a:gd name="T5" fmla="*/ 8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7">
                    <a:moveTo>
                      <a:pt x="0" y="4"/>
                    </a:moveTo>
                    <a:cubicBezTo>
                      <a:pt x="12" y="3"/>
                      <a:pt x="36" y="0"/>
                      <a:pt x="44" y="0"/>
                    </a:cubicBezTo>
                    <a:cubicBezTo>
                      <a:pt x="29" y="7"/>
                      <a:pt x="10" y="4"/>
                      <a:pt x="0" y="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Freeform 573">
                <a:extLst>
                  <a:ext uri="{FF2B5EF4-FFF2-40B4-BE49-F238E27FC236}">
                    <a16:creationId xmlns:a16="http://schemas.microsoft.com/office/drawing/2014/main" id="{B7876FEC-C357-47E0-A0B1-E5259A86A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955"/>
                <a:ext cx="100" cy="42"/>
              </a:xfrm>
              <a:custGeom>
                <a:avLst/>
                <a:gdLst>
                  <a:gd name="T0" fmla="*/ 0 w 40"/>
                  <a:gd name="T1" fmla="*/ 289 h 16"/>
                  <a:gd name="T2" fmla="*/ 625 w 40"/>
                  <a:gd name="T3" fmla="*/ 76 h 16"/>
                  <a:gd name="T4" fmla="*/ 208 w 40"/>
                  <a:gd name="T5" fmla="*/ 5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6">
                    <a:moveTo>
                      <a:pt x="0" y="16"/>
                    </a:moveTo>
                    <a:cubicBezTo>
                      <a:pt x="12" y="16"/>
                      <a:pt x="40" y="8"/>
                      <a:pt x="40" y="4"/>
                    </a:cubicBezTo>
                    <a:cubicBezTo>
                      <a:pt x="39" y="0"/>
                      <a:pt x="23" y="6"/>
                      <a:pt x="13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574">
                <a:extLst>
                  <a:ext uri="{FF2B5EF4-FFF2-40B4-BE49-F238E27FC236}">
                    <a16:creationId xmlns:a16="http://schemas.microsoft.com/office/drawing/2014/main" id="{AB1C355B-FC01-4E2C-839F-065ED483C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904"/>
                <a:ext cx="60" cy="29"/>
              </a:xfrm>
              <a:custGeom>
                <a:avLst/>
                <a:gdLst>
                  <a:gd name="T0" fmla="*/ 0 w 24"/>
                  <a:gd name="T1" fmla="*/ 182 h 11"/>
                  <a:gd name="T2" fmla="*/ 250 w 24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1">
                    <a:moveTo>
                      <a:pt x="0" y="10"/>
                    </a:moveTo>
                    <a:cubicBezTo>
                      <a:pt x="6" y="11"/>
                      <a:pt x="24" y="11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575">
                <a:extLst>
                  <a:ext uri="{FF2B5EF4-FFF2-40B4-BE49-F238E27FC236}">
                    <a16:creationId xmlns:a16="http://schemas.microsoft.com/office/drawing/2014/main" id="{F4C2CC31-8465-4164-A086-B6F082E00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720"/>
                <a:ext cx="75" cy="152"/>
              </a:xfrm>
              <a:custGeom>
                <a:avLst/>
                <a:gdLst>
                  <a:gd name="T0" fmla="*/ 0 w 30"/>
                  <a:gd name="T1" fmla="*/ 989 h 57"/>
                  <a:gd name="T2" fmla="*/ 270 w 30"/>
                  <a:gd name="T3" fmla="*/ 661 h 57"/>
                  <a:gd name="T4" fmla="*/ 438 w 30"/>
                  <a:gd name="T5" fmla="*/ 456 h 57"/>
                  <a:gd name="T6" fmla="*/ 395 w 30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7">
                    <a:moveTo>
                      <a:pt x="0" y="52"/>
                    </a:moveTo>
                    <a:cubicBezTo>
                      <a:pt x="11" y="57"/>
                      <a:pt x="13" y="42"/>
                      <a:pt x="17" y="35"/>
                    </a:cubicBezTo>
                    <a:cubicBezTo>
                      <a:pt x="20" y="30"/>
                      <a:pt x="26" y="31"/>
                      <a:pt x="28" y="24"/>
                    </a:cubicBezTo>
                    <a:cubicBezTo>
                      <a:pt x="30" y="18"/>
                      <a:pt x="25" y="7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576">
                <a:extLst>
                  <a:ext uri="{FF2B5EF4-FFF2-40B4-BE49-F238E27FC236}">
                    <a16:creationId xmlns:a16="http://schemas.microsoft.com/office/drawing/2014/main" id="{A77828D7-E1F4-4A49-B4DF-81866CD6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3240"/>
                <a:ext cx="200" cy="139"/>
              </a:xfrm>
              <a:custGeom>
                <a:avLst/>
                <a:gdLst>
                  <a:gd name="T0" fmla="*/ 1000 w 80"/>
                  <a:gd name="T1" fmla="*/ 0 h 52"/>
                  <a:gd name="T2" fmla="*/ 958 w 80"/>
                  <a:gd name="T3" fmla="*/ 786 h 52"/>
                  <a:gd name="T4" fmla="*/ 0 w 80"/>
                  <a:gd name="T5" fmla="*/ 500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52">
                    <a:moveTo>
                      <a:pt x="64" y="0"/>
                    </a:moveTo>
                    <a:cubicBezTo>
                      <a:pt x="70" y="14"/>
                      <a:pt x="80" y="33"/>
                      <a:pt x="61" y="41"/>
                    </a:cubicBezTo>
                    <a:cubicBezTo>
                      <a:pt x="35" y="52"/>
                      <a:pt x="22" y="19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DE92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Freeform 577">
                <a:extLst>
                  <a:ext uri="{FF2B5EF4-FFF2-40B4-BE49-F238E27FC236}">
                    <a16:creationId xmlns:a16="http://schemas.microsoft.com/office/drawing/2014/main" id="{19AE2AAA-67AC-4D49-820E-489667D0C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3320"/>
                <a:ext cx="95" cy="83"/>
              </a:xfrm>
              <a:custGeom>
                <a:avLst/>
                <a:gdLst>
                  <a:gd name="T0" fmla="*/ 0 w 38"/>
                  <a:gd name="T1" fmla="*/ 423 h 31"/>
                  <a:gd name="T2" fmla="*/ 595 w 3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31">
                    <a:moveTo>
                      <a:pt x="0" y="22"/>
                    </a:moveTo>
                    <a:cubicBezTo>
                      <a:pt x="21" y="31"/>
                      <a:pt x="31" y="18"/>
                      <a:pt x="38" y="0"/>
                    </a:cubicBezTo>
                  </a:path>
                </a:pathLst>
              </a:custGeom>
              <a:noFill/>
              <a:ln w="7938" cap="rnd">
                <a:solidFill>
                  <a:srgbClr val="DE92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578">
                <a:extLst>
                  <a:ext uri="{FF2B5EF4-FFF2-40B4-BE49-F238E27FC236}">
                    <a16:creationId xmlns:a16="http://schemas.microsoft.com/office/drawing/2014/main" id="{415C5878-A0D5-456F-A799-E9D0FD4EA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995"/>
                <a:ext cx="225" cy="266"/>
              </a:xfrm>
              <a:custGeom>
                <a:avLst/>
                <a:gdLst>
                  <a:gd name="T0" fmla="*/ 0 w 90"/>
                  <a:gd name="T1" fmla="*/ 0 h 100"/>
                  <a:gd name="T2" fmla="*/ 563 w 90"/>
                  <a:gd name="T3" fmla="*/ 942 h 100"/>
                  <a:gd name="T4" fmla="*/ 1408 w 90"/>
                  <a:gd name="T5" fmla="*/ 188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100">
                    <a:moveTo>
                      <a:pt x="0" y="0"/>
                    </a:moveTo>
                    <a:cubicBezTo>
                      <a:pt x="16" y="15"/>
                      <a:pt x="28" y="29"/>
                      <a:pt x="36" y="50"/>
                    </a:cubicBezTo>
                    <a:cubicBezTo>
                      <a:pt x="45" y="74"/>
                      <a:pt x="63" y="95"/>
                      <a:pt x="90" y="100"/>
                    </a:cubicBezTo>
                  </a:path>
                </a:pathLst>
              </a:custGeom>
              <a:noFill/>
              <a:ln w="7938" cap="rnd">
                <a:solidFill>
                  <a:srgbClr val="DE92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701" name="Freeform 580">
              <a:extLst>
                <a:ext uri="{FF2B5EF4-FFF2-40B4-BE49-F238E27FC236}">
                  <a16:creationId xmlns:a16="http://schemas.microsoft.com/office/drawing/2014/main" id="{B48589A5-8546-410A-A41B-126814C48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3075"/>
              <a:ext cx="130" cy="152"/>
            </a:xfrm>
            <a:custGeom>
              <a:avLst/>
              <a:gdLst>
                <a:gd name="T0" fmla="*/ 0 w 52"/>
                <a:gd name="T1" fmla="*/ 0 h 57"/>
                <a:gd name="T2" fmla="*/ 345 w 52"/>
                <a:gd name="T3" fmla="*/ 832 h 57"/>
                <a:gd name="T4" fmla="*/ 708 w 52"/>
                <a:gd name="T5" fmla="*/ 947 h 57"/>
                <a:gd name="T6" fmla="*/ 738 w 52"/>
                <a:gd name="T7" fmla="*/ 307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57">
                  <a:moveTo>
                    <a:pt x="0" y="0"/>
                  </a:moveTo>
                  <a:cubicBezTo>
                    <a:pt x="13" y="11"/>
                    <a:pt x="12" y="32"/>
                    <a:pt x="22" y="44"/>
                  </a:cubicBezTo>
                  <a:cubicBezTo>
                    <a:pt x="28" y="50"/>
                    <a:pt x="38" y="57"/>
                    <a:pt x="45" y="50"/>
                  </a:cubicBezTo>
                  <a:cubicBezTo>
                    <a:pt x="52" y="43"/>
                    <a:pt x="45" y="25"/>
                    <a:pt x="47" y="16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581">
              <a:extLst>
                <a:ext uri="{FF2B5EF4-FFF2-40B4-BE49-F238E27FC236}">
                  <a16:creationId xmlns:a16="http://schemas.microsoft.com/office/drawing/2014/main" id="{714B68A4-30BE-46B0-A4D9-270FECB73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3168"/>
              <a:ext cx="32" cy="141"/>
            </a:xfrm>
            <a:custGeom>
              <a:avLst/>
              <a:gdLst>
                <a:gd name="T0" fmla="*/ 91 w 13"/>
                <a:gd name="T1" fmla="*/ 0 h 53"/>
                <a:gd name="T2" fmla="*/ 62 w 13"/>
                <a:gd name="T3" fmla="*/ 431 h 53"/>
                <a:gd name="T4" fmla="*/ 182 w 13"/>
                <a:gd name="T5" fmla="*/ 99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3">
                  <a:moveTo>
                    <a:pt x="6" y="0"/>
                  </a:moveTo>
                  <a:cubicBezTo>
                    <a:pt x="0" y="10"/>
                    <a:pt x="0" y="13"/>
                    <a:pt x="4" y="23"/>
                  </a:cubicBezTo>
                  <a:cubicBezTo>
                    <a:pt x="10" y="36"/>
                    <a:pt x="13" y="40"/>
                    <a:pt x="12" y="5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582">
              <a:extLst>
                <a:ext uri="{FF2B5EF4-FFF2-40B4-BE49-F238E27FC236}">
                  <a16:creationId xmlns:a16="http://schemas.microsoft.com/office/drawing/2014/main" id="{64B1F2DA-F7A7-41D3-A408-04AD0F8B3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181"/>
              <a:ext cx="55" cy="59"/>
            </a:xfrm>
            <a:custGeom>
              <a:avLst/>
              <a:gdLst>
                <a:gd name="T0" fmla="*/ 113 w 22"/>
                <a:gd name="T1" fmla="*/ 424 h 22"/>
                <a:gd name="T2" fmla="*/ 95 w 22"/>
                <a:gd name="T3" fmla="*/ 94 h 22"/>
                <a:gd name="T4" fmla="*/ 270 w 22"/>
                <a:gd name="T5" fmla="*/ 3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7" y="22"/>
                  </a:moveTo>
                  <a:cubicBezTo>
                    <a:pt x="0" y="13"/>
                    <a:pt x="1" y="12"/>
                    <a:pt x="6" y="5"/>
                  </a:cubicBezTo>
                  <a:cubicBezTo>
                    <a:pt x="7" y="4"/>
                    <a:pt x="22" y="0"/>
                    <a:pt x="17" y="2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583">
              <a:extLst>
                <a:ext uri="{FF2B5EF4-FFF2-40B4-BE49-F238E27FC236}">
                  <a16:creationId xmlns:a16="http://schemas.microsoft.com/office/drawing/2014/main" id="{296DE0D6-AFA3-41E2-8D20-64D4DEC73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157"/>
              <a:ext cx="137" cy="222"/>
            </a:xfrm>
            <a:custGeom>
              <a:avLst/>
              <a:gdLst>
                <a:gd name="T0" fmla="*/ 0 w 55"/>
                <a:gd name="T1" fmla="*/ 0 h 83"/>
                <a:gd name="T2" fmla="*/ 725 w 55"/>
                <a:gd name="T3" fmla="*/ 845 h 83"/>
                <a:gd name="T4" fmla="*/ 311 w 55"/>
                <a:gd name="T5" fmla="*/ 1589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83">
                  <a:moveTo>
                    <a:pt x="0" y="0"/>
                  </a:moveTo>
                  <a:cubicBezTo>
                    <a:pt x="13" y="12"/>
                    <a:pt x="40" y="28"/>
                    <a:pt x="47" y="44"/>
                  </a:cubicBezTo>
                  <a:cubicBezTo>
                    <a:pt x="55" y="66"/>
                    <a:pt x="37" y="76"/>
                    <a:pt x="20" y="8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584">
              <a:extLst>
                <a:ext uri="{FF2B5EF4-FFF2-40B4-BE49-F238E27FC236}">
                  <a16:creationId xmlns:a16="http://schemas.microsoft.com/office/drawing/2014/main" id="{6CB906B6-71CC-4BA8-9F1F-C9FA45A0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235"/>
              <a:ext cx="57" cy="114"/>
            </a:xfrm>
            <a:custGeom>
              <a:avLst/>
              <a:gdLst>
                <a:gd name="T0" fmla="*/ 104 w 23"/>
                <a:gd name="T1" fmla="*/ 0 h 43"/>
                <a:gd name="T2" fmla="*/ 0 w 23"/>
                <a:gd name="T3" fmla="*/ 80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3">
                  <a:moveTo>
                    <a:pt x="7" y="0"/>
                  </a:moveTo>
                  <a:cubicBezTo>
                    <a:pt x="20" y="22"/>
                    <a:pt x="23" y="33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585">
              <a:extLst>
                <a:ext uri="{FF2B5EF4-FFF2-40B4-BE49-F238E27FC236}">
                  <a16:creationId xmlns:a16="http://schemas.microsoft.com/office/drawing/2014/main" id="{47A186BF-D977-48BA-8F0B-1DD86144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3048"/>
              <a:ext cx="38" cy="85"/>
            </a:xfrm>
            <a:custGeom>
              <a:avLst/>
              <a:gdLst>
                <a:gd name="T0" fmla="*/ 0 w 15"/>
                <a:gd name="T1" fmla="*/ 0 h 32"/>
                <a:gd name="T2" fmla="*/ 243 w 15"/>
                <a:gd name="T3" fmla="*/ 396 h 32"/>
                <a:gd name="T4" fmla="*/ 84 w 15"/>
                <a:gd name="T5" fmla="*/ 46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3" y="7"/>
                    <a:pt x="14" y="13"/>
                    <a:pt x="15" y="21"/>
                  </a:cubicBezTo>
                  <a:cubicBezTo>
                    <a:pt x="15" y="28"/>
                    <a:pt x="11" y="32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586">
              <a:extLst>
                <a:ext uri="{FF2B5EF4-FFF2-40B4-BE49-F238E27FC236}">
                  <a16:creationId xmlns:a16="http://schemas.microsoft.com/office/drawing/2014/main" id="{68525ED7-B909-44AA-98DD-59E2D3E87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39"/>
              <a:ext cx="48" cy="42"/>
            </a:xfrm>
            <a:custGeom>
              <a:avLst/>
              <a:gdLst>
                <a:gd name="T0" fmla="*/ 243 w 19"/>
                <a:gd name="T1" fmla="*/ 21 h 16"/>
                <a:gd name="T2" fmla="*/ 306 w 19"/>
                <a:gd name="T3" fmla="*/ 23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15" y="1"/>
                  </a:moveTo>
                  <a:cubicBezTo>
                    <a:pt x="0" y="0"/>
                    <a:pt x="2" y="16"/>
                    <a:pt x="19" y="1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587">
              <a:extLst>
                <a:ext uri="{FF2B5EF4-FFF2-40B4-BE49-F238E27FC236}">
                  <a16:creationId xmlns:a16="http://schemas.microsoft.com/office/drawing/2014/main" id="{C63046A3-4EFB-4B31-8214-4AE332AA1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461"/>
              <a:ext cx="88" cy="256"/>
            </a:xfrm>
            <a:custGeom>
              <a:avLst/>
              <a:gdLst>
                <a:gd name="T0" fmla="*/ 525 w 35"/>
                <a:gd name="T1" fmla="*/ 0 h 96"/>
                <a:gd name="T2" fmla="*/ 176 w 35"/>
                <a:gd name="T3" fmla="*/ 1024 h 96"/>
                <a:gd name="T4" fmla="*/ 189 w 35"/>
                <a:gd name="T5" fmla="*/ 1728 h 96"/>
                <a:gd name="T6" fmla="*/ 221 w 35"/>
                <a:gd name="T7" fmla="*/ 1800 h 96"/>
                <a:gd name="T8" fmla="*/ 284 w 35"/>
                <a:gd name="T9" fmla="*/ 1763 h 96"/>
                <a:gd name="T10" fmla="*/ 254 w 35"/>
                <a:gd name="T11" fmla="*/ 989 h 96"/>
                <a:gd name="T12" fmla="*/ 556 w 35"/>
                <a:gd name="T13" fmla="*/ 93 h 96"/>
                <a:gd name="T14" fmla="*/ 556 w 35"/>
                <a:gd name="T15" fmla="*/ 93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96">
                  <a:moveTo>
                    <a:pt x="33" y="0"/>
                  </a:moveTo>
                  <a:cubicBezTo>
                    <a:pt x="0" y="14"/>
                    <a:pt x="3" y="32"/>
                    <a:pt x="11" y="54"/>
                  </a:cubicBezTo>
                  <a:cubicBezTo>
                    <a:pt x="17" y="74"/>
                    <a:pt x="12" y="91"/>
                    <a:pt x="12" y="91"/>
                  </a:cubicBezTo>
                  <a:cubicBezTo>
                    <a:pt x="12" y="93"/>
                    <a:pt x="13" y="95"/>
                    <a:pt x="14" y="95"/>
                  </a:cubicBezTo>
                  <a:cubicBezTo>
                    <a:pt x="16" y="96"/>
                    <a:pt x="18" y="95"/>
                    <a:pt x="18" y="93"/>
                  </a:cubicBezTo>
                  <a:cubicBezTo>
                    <a:pt x="18" y="92"/>
                    <a:pt x="24" y="74"/>
                    <a:pt x="16" y="52"/>
                  </a:cubicBezTo>
                  <a:cubicBezTo>
                    <a:pt x="10" y="34"/>
                    <a:pt x="4" y="19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588">
              <a:extLst>
                <a:ext uri="{FF2B5EF4-FFF2-40B4-BE49-F238E27FC236}">
                  <a16:creationId xmlns:a16="http://schemas.microsoft.com/office/drawing/2014/main" id="{3D93DB5D-DDA3-4F27-8420-5D78245D7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613"/>
              <a:ext cx="175" cy="118"/>
            </a:xfrm>
            <a:custGeom>
              <a:avLst/>
              <a:gdLst>
                <a:gd name="T0" fmla="*/ 0 w 70"/>
                <a:gd name="T1" fmla="*/ 193 h 44"/>
                <a:gd name="T2" fmla="*/ 1050 w 70"/>
                <a:gd name="T3" fmla="*/ 847 h 44"/>
                <a:gd name="T4" fmla="*/ 1095 w 70"/>
                <a:gd name="T5" fmla="*/ 791 h 44"/>
                <a:gd name="T6" fmla="*/ 1050 w 70"/>
                <a:gd name="T7" fmla="*/ 735 h 44"/>
                <a:gd name="T8" fmla="*/ 20 w 70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4">
                  <a:moveTo>
                    <a:pt x="0" y="10"/>
                  </a:moveTo>
                  <a:cubicBezTo>
                    <a:pt x="15" y="29"/>
                    <a:pt x="55" y="44"/>
                    <a:pt x="67" y="44"/>
                  </a:cubicBezTo>
                  <a:cubicBezTo>
                    <a:pt x="68" y="44"/>
                    <a:pt x="70" y="43"/>
                    <a:pt x="70" y="41"/>
                  </a:cubicBezTo>
                  <a:cubicBezTo>
                    <a:pt x="70" y="40"/>
                    <a:pt x="68" y="38"/>
                    <a:pt x="67" y="38"/>
                  </a:cubicBezTo>
                  <a:cubicBezTo>
                    <a:pt x="55" y="38"/>
                    <a:pt x="10" y="21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589">
              <a:extLst>
                <a:ext uri="{FF2B5EF4-FFF2-40B4-BE49-F238E27FC236}">
                  <a16:creationId xmlns:a16="http://schemas.microsoft.com/office/drawing/2014/main" id="{C2644CEA-C9A7-4F9D-8457-25D2EBEC1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920"/>
              <a:ext cx="105" cy="40"/>
            </a:xfrm>
            <a:custGeom>
              <a:avLst/>
              <a:gdLst>
                <a:gd name="T0" fmla="*/ 658 w 42"/>
                <a:gd name="T1" fmla="*/ 285 h 15"/>
                <a:gd name="T2" fmla="*/ 0 w 4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5">
                  <a:moveTo>
                    <a:pt x="42" y="15"/>
                  </a:moveTo>
                  <a:cubicBezTo>
                    <a:pt x="27" y="12"/>
                    <a:pt x="13" y="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590">
              <a:extLst>
                <a:ext uri="{FF2B5EF4-FFF2-40B4-BE49-F238E27FC236}">
                  <a16:creationId xmlns:a16="http://schemas.microsoft.com/office/drawing/2014/main" id="{353100F6-BDAF-448C-BA0C-534847E0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944"/>
              <a:ext cx="215" cy="411"/>
            </a:xfrm>
            <a:custGeom>
              <a:avLst/>
              <a:gdLst>
                <a:gd name="T0" fmla="*/ 0 w 86"/>
                <a:gd name="T1" fmla="*/ 171 h 154"/>
                <a:gd name="T2" fmla="*/ 738 w 86"/>
                <a:gd name="T3" fmla="*/ 1596 h 154"/>
                <a:gd name="T4" fmla="*/ 1208 w 86"/>
                <a:gd name="T5" fmla="*/ 2872 h 154"/>
                <a:gd name="T6" fmla="*/ 1220 w 86"/>
                <a:gd name="T7" fmla="*/ 2928 h 154"/>
                <a:gd name="T8" fmla="*/ 1300 w 86"/>
                <a:gd name="T9" fmla="*/ 2757 h 154"/>
                <a:gd name="T10" fmla="*/ 1283 w 86"/>
                <a:gd name="T11" fmla="*/ 1938 h 154"/>
                <a:gd name="T12" fmla="*/ 1313 w 86"/>
                <a:gd name="T13" fmla="*/ 1276 h 154"/>
                <a:gd name="T14" fmla="*/ 800 w 86"/>
                <a:gd name="T15" fmla="*/ 307 h 154"/>
                <a:gd name="T16" fmla="*/ 1145 w 86"/>
                <a:gd name="T17" fmla="*/ 136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154">
                  <a:moveTo>
                    <a:pt x="0" y="9"/>
                  </a:moveTo>
                  <a:cubicBezTo>
                    <a:pt x="12" y="28"/>
                    <a:pt x="34" y="61"/>
                    <a:pt x="47" y="84"/>
                  </a:cubicBezTo>
                  <a:cubicBezTo>
                    <a:pt x="63" y="113"/>
                    <a:pt x="76" y="136"/>
                    <a:pt x="77" y="151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51"/>
                    <a:pt x="82" y="148"/>
                    <a:pt x="83" y="145"/>
                  </a:cubicBezTo>
                  <a:cubicBezTo>
                    <a:pt x="85" y="131"/>
                    <a:pt x="80" y="116"/>
                    <a:pt x="82" y="102"/>
                  </a:cubicBezTo>
                  <a:cubicBezTo>
                    <a:pt x="83" y="93"/>
                    <a:pt x="86" y="75"/>
                    <a:pt x="84" y="67"/>
                  </a:cubicBezTo>
                  <a:cubicBezTo>
                    <a:pt x="80" y="51"/>
                    <a:pt x="45" y="34"/>
                    <a:pt x="51" y="16"/>
                  </a:cubicBezTo>
                  <a:cubicBezTo>
                    <a:pt x="56" y="0"/>
                    <a:pt x="70" y="16"/>
                    <a:pt x="73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591">
              <a:extLst>
                <a:ext uri="{FF2B5EF4-FFF2-40B4-BE49-F238E27FC236}">
                  <a16:creationId xmlns:a16="http://schemas.microsoft.com/office/drawing/2014/main" id="{10EA6B1D-4B01-416F-9F98-AA8BF9327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701"/>
              <a:ext cx="85" cy="286"/>
            </a:xfrm>
            <a:custGeom>
              <a:avLst/>
              <a:gdLst>
                <a:gd name="T0" fmla="*/ 63 w 34"/>
                <a:gd name="T1" fmla="*/ 1486 h 107"/>
                <a:gd name="T2" fmla="*/ 125 w 34"/>
                <a:gd name="T3" fmla="*/ 1721 h 107"/>
                <a:gd name="T4" fmla="*/ 250 w 34"/>
                <a:gd name="T5" fmla="*/ 1908 h 107"/>
                <a:gd name="T6" fmla="*/ 520 w 34"/>
                <a:gd name="T7" fmla="*/ 1794 h 107"/>
                <a:gd name="T8" fmla="*/ 345 w 34"/>
                <a:gd name="T9" fmla="*/ 650 h 107"/>
                <a:gd name="T10" fmla="*/ 50 w 34"/>
                <a:gd name="T11" fmla="*/ 192 h 107"/>
                <a:gd name="T12" fmla="*/ 0 w 34"/>
                <a:gd name="T13" fmla="*/ 0 h 107"/>
                <a:gd name="T14" fmla="*/ 145 w 34"/>
                <a:gd name="T15" fmla="*/ 593 h 107"/>
                <a:gd name="T16" fmla="*/ 145 w 34"/>
                <a:gd name="T17" fmla="*/ 901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07">
                  <a:moveTo>
                    <a:pt x="4" y="78"/>
                  </a:moveTo>
                  <a:cubicBezTo>
                    <a:pt x="4" y="82"/>
                    <a:pt x="4" y="84"/>
                    <a:pt x="8" y="90"/>
                  </a:cubicBezTo>
                  <a:cubicBezTo>
                    <a:pt x="10" y="93"/>
                    <a:pt x="13" y="97"/>
                    <a:pt x="16" y="100"/>
                  </a:cubicBezTo>
                  <a:cubicBezTo>
                    <a:pt x="23" y="97"/>
                    <a:pt x="34" y="107"/>
                    <a:pt x="33" y="94"/>
                  </a:cubicBezTo>
                  <a:cubicBezTo>
                    <a:pt x="33" y="75"/>
                    <a:pt x="26" y="47"/>
                    <a:pt x="22" y="34"/>
                  </a:cubicBezTo>
                  <a:cubicBezTo>
                    <a:pt x="19" y="26"/>
                    <a:pt x="7" y="19"/>
                    <a:pt x="3" y="10"/>
                  </a:cubicBezTo>
                  <a:cubicBezTo>
                    <a:pt x="2" y="7"/>
                    <a:pt x="1" y="3"/>
                    <a:pt x="0" y="0"/>
                  </a:cubicBezTo>
                  <a:cubicBezTo>
                    <a:pt x="2" y="14"/>
                    <a:pt x="4" y="21"/>
                    <a:pt x="9" y="31"/>
                  </a:cubicBezTo>
                  <a:cubicBezTo>
                    <a:pt x="14" y="41"/>
                    <a:pt x="12" y="42"/>
                    <a:pt x="9" y="4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592">
              <a:extLst>
                <a:ext uri="{FF2B5EF4-FFF2-40B4-BE49-F238E27FC236}">
                  <a16:creationId xmlns:a16="http://schemas.microsoft.com/office/drawing/2014/main" id="{D63D7359-5412-413D-AA84-E4C2ED568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552"/>
              <a:ext cx="385" cy="363"/>
            </a:xfrm>
            <a:custGeom>
              <a:avLst/>
              <a:gdLst>
                <a:gd name="T0" fmla="*/ 0 w 154"/>
                <a:gd name="T1" fmla="*/ 0 h 136"/>
                <a:gd name="T2" fmla="*/ 125 w 154"/>
                <a:gd name="T3" fmla="*/ 456 h 136"/>
                <a:gd name="T4" fmla="*/ 125 w 154"/>
                <a:gd name="T5" fmla="*/ 435 h 136"/>
                <a:gd name="T6" fmla="*/ 1158 w 154"/>
                <a:gd name="T7" fmla="*/ 1161 h 136"/>
                <a:gd name="T8" fmla="*/ 1208 w 154"/>
                <a:gd name="T9" fmla="*/ 1217 h 136"/>
                <a:gd name="T10" fmla="*/ 1188 w 154"/>
                <a:gd name="T11" fmla="*/ 1254 h 136"/>
                <a:gd name="T12" fmla="*/ 1345 w 154"/>
                <a:gd name="T13" fmla="*/ 1674 h 136"/>
                <a:gd name="T14" fmla="*/ 2408 w 154"/>
                <a:gd name="T15" fmla="*/ 2586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36">
                  <a:moveTo>
                    <a:pt x="0" y="0"/>
                  </a:moveTo>
                  <a:cubicBezTo>
                    <a:pt x="5" y="7"/>
                    <a:pt x="9" y="15"/>
                    <a:pt x="8" y="24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17" y="44"/>
                    <a:pt x="62" y="61"/>
                    <a:pt x="74" y="61"/>
                  </a:cubicBezTo>
                  <a:cubicBezTo>
                    <a:pt x="75" y="61"/>
                    <a:pt x="77" y="63"/>
                    <a:pt x="77" y="64"/>
                  </a:cubicBezTo>
                  <a:cubicBezTo>
                    <a:pt x="77" y="65"/>
                    <a:pt x="76" y="65"/>
                    <a:pt x="76" y="66"/>
                  </a:cubicBezTo>
                  <a:cubicBezTo>
                    <a:pt x="76" y="70"/>
                    <a:pt x="80" y="78"/>
                    <a:pt x="86" y="88"/>
                  </a:cubicBezTo>
                  <a:cubicBezTo>
                    <a:pt x="102" y="99"/>
                    <a:pt x="129" y="117"/>
                    <a:pt x="154" y="13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593">
              <a:extLst>
                <a:ext uri="{FF2B5EF4-FFF2-40B4-BE49-F238E27FC236}">
                  <a16:creationId xmlns:a16="http://schemas.microsoft.com/office/drawing/2014/main" id="{DC33F8B4-836F-4FC7-AD6E-587B5F396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461"/>
              <a:ext cx="145" cy="374"/>
            </a:xfrm>
            <a:custGeom>
              <a:avLst/>
              <a:gdLst>
                <a:gd name="T0" fmla="*/ 908 w 58"/>
                <a:gd name="T1" fmla="*/ 2669 h 140"/>
                <a:gd name="T2" fmla="*/ 300 w 58"/>
                <a:gd name="T3" fmla="*/ 1162 h 140"/>
                <a:gd name="T4" fmla="*/ 283 w 58"/>
                <a:gd name="T5" fmla="*/ 1141 h 140"/>
                <a:gd name="T6" fmla="*/ 283 w 58"/>
                <a:gd name="T7" fmla="*/ 1771 h 140"/>
                <a:gd name="T8" fmla="*/ 220 w 58"/>
                <a:gd name="T9" fmla="*/ 1814 h 140"/>
                <a:gd name="T10" fmla="*/ 188 w 58"/>
                <a:gd name="T11" fmla="*/ 1734 h 140"/>
                <a:gd name="T12" fmla="*/ 175 w 58"/>
                <a:gd name="T13" fmla="*/ 1029 h 140"/>
                <a:gd name="T14" fmla="*/ 520 w 58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140">
                  <a:moveTo>
                    <a:pt x="58" y="140"/>
                  </a:moveTo>
                  <a:cubicBezTo>
                    <a:pt x="45" y="120"/>
                    <a:pt x="24" y="84"/>
                    <a:pt x="19" y="61"/>
                  </a:cubicBezTo>
                  <a:cubicBezTo>
                    <a:pt x="19" y="60"/>
                    <a:pt x="18" y="60"/>
                    <a:pt x="18" y="60"/>
                  </a:cubicBezTo>
                  <a:cubicBezTo>
                    <a:pt x="22" y="78"/>
                    <a:pt x="18" y="92"/>
                    <a:pt x="18" y="93"/>
                  </a:cubicBezTo>
                  <a:cubicBezTo>
                    <a:pt x="18" y="95"/>
                    <a:pt x="16" y="96"/>
                    <a:pt x="14" y="95"/>
                  </a:cubicBezTo>
                  <a:cubicBezTo>
                    <a:pt x="13" y="95"/>
                    <a:pt x="12" y="93"/>
                    <a:pt x="12" y="91"/>
                  </a:cubicBezTo>
                  <a:cubicBezTo>
                    <a:pt x="12" y="91"/>
                    <a:pt x="17" y="74"/>
                    <a:pt x="11" y="54"/>
                  </a:cubicBezTo>
                  <a:cubicBezTo>
                    <a:pt x="3" y="32"/>
                    <a:pt x="0" y="1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594">
              <a:extLst>
                <a:ext uri="{FF2B5EF4-FFF2-40B4-BE49-F238E27FC236}">
                  <a16:creationId xmlns:a16="http://schemas.microsoft.com/office/drawing/2014/main" id="{A447574C-7D38-44CE-AF8B-BD458964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656"/>
              <a:ext cx="130" cy="157"/>
            </a:xfrm>
            <a:custGeom>
              <a:avLst/>
              <a:gdLst>
                <a:gd name="T0" fmla="*/ 125 w 52"/>
                <a:gd name="T1" fmla="*/ 77 h 59"/>
                <a:gd name="T2" fmla="*/ 813 w 52"/>
                <a:gd name="T3" fmla="*/ 1112 h 59"/>
                <a:gd name="T4" fmla="*/ 125 w 52"/>
                <a:gd name="T5" fmla="*/ 77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9">
                  <a:moveTo>
                    <a:pt x="8" y="4"/>
                  </a:moveTo>
                  <a:cubicBezTo>
                    <a:pt x="0" y="9"/>
                    <a:pt x="41" y="51"/>
                    <a:pt x="52" y="59"/>
                  </a:cubicBezTo>
                  <a:cubicBezTo>
                    <a:pt x="33" y="41"/>
                    <a:pt x="18" y="0"/>
                    <a:pt x="8" y="4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595">
              <a:extLst>
                <a:ext uri="{FF2B5EF4-FFF2-40B4-BE49-F238E27FC236}">
                  <a16:creationId xmlns:a16="http://schemas.microsoft.com/office/drawing/2014/main" id="{FB4F7497-72C4-419F-BA02-142AE975F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656"/>
              <a:ext cx="190" cy="208"/>
            </a:xfrm>
            <a:custGeom>
              <a:avLst/>
              <a:gdLst>
                <a:gd name="T0" fmla="*/ 1188 w 76"/>
                <a:gd name="T1" fmla="*/ 1480 h 78"/>
                <a:gd name="T2" fmla="*/ 113 w 76"/>
                <a:gd name="T3" fmla="*/ 77 h 78"/>
                <a:gd name="T4" fmla="*/ 1188 w 76"/>
                <a:gd name="T5" fmla="*/ 148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78">
                  <a:moveTo>
                    <a:pt x="76" y="78"/>
                  </a:moveTo>
                  <a:cubicBezTo>
                    <a:pt x="46" y="62"/>
                    <a:pt x="0" y="9"/>
                    <a:pt x="7" y="4"/>
                  </a:cubicBezTo>
                  <a:cubicBezTo>
                    <a:pt x="12" y="0"/>
                    <a:pt x="45" y="55"/>
                    <a:pt x="76" y="7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596">
              <a:extLst>
                <a:ext uri="{FF2B5EF4-FFF2-40B4-BE49-F238E27FC236}">
                  <a16:creationId xmlns:a16="http://schemas.microsoft.com/office/drawing/2014/main" id="{3695F4C7-E807-40F4-88D4-F927F3B5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712"/>
              <a:ext cx="68" cy="115"/>
            </a:xfrm>
            <a:custGeom>
              <a:avLst/>
              <a:gdLst>
                <a:gd name="T0" fmla="*/ 20 w 27"/>
                <a:gd name="T1" fmla="*/ 35 h 43"/>
                <a:gd name="T2" fmla="*/ 431 w 27"/>
                <a:gd name="T3" fmla="*/ 824 h 43"/>
                <a:gd name="T4" fmla="*/ 20 w 27"/>
                <a:gd name="T5" fmla="*/ 3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3">
                  <a:moveTo>
                    <a:pt x="1" y="2"/>
                  </a:moveTo>
                  <a:cubicBezTo>
                    <a:pt x="4" y="0"/>
                    <a:pt x="24" y="40"/>
                    <a:pt x="27" y="43"/>
                  </a:cubicBezTo>
                  <a:cubicBezTo>
                    <a:pt x="17" y="34"/>
                    <a:pt x="0" y="6"/>
                    <a:pt x="1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597">
              <a:extLst>
                <a:ext uri="{FF2B5EF4-FFF2-40B4-BE49-F238E27FC236}">
                  <a16:creationId xmlns:a16="http://schemas.microsoft.com/office/drawing/2014/main" id="{B6E2FF56-82B1-43DC-A42D-FE23D340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739"/>
              <a:ext cx="80" cy="117"/>
            </a:xfrm>
            <a:custGeom>
              <a:avLst/>
              <a:gdLst>
                <a:gd name="T0" fmla="*/ 83 w 32"/>
                <a:gd name="T1" fmla="*/ 35 h 44"/>
                <a:gd name="T2" fmla="*/ 500 w 32"/>
                <a:gd name="T3" fmla="*/ 827 h 44"/>
                <a:gd name="T4" fmla="*/ 83 w 32"/>
                <a:gd name="T5" fmla="*/ 3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4">
                  <a:moveTo>
                    <a:pt x="5" y="2"/>
                  </a:moveTo>
                  <a:cubicBezTo>
                    <a:pt x="8" y="0"/>
                    <a:pt x="23" y="31"/>
                    <a:pt x="32" y="44"/>
                  </a:cubicBezTo>
                  <a:cubicBezTo>
                    <a:pt x="19" y="32"/>
                    <a:pt x="0" y="5"/>
                    <a:pt x="5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598">
              <a:extLst>
                <a:ext uri="{FF2B5EF4-FFF2-40B4-BE49-F238E27FC236}">
                  <a16:creationId xmlns:a16="http://schemas.microsoft.com/office/drawing/2014/main" id="{469A2670-E361-4487-819D-D0506F63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776"/>
              <a:ext cx="90" cy="112"/>
            </a:xfrm>
            <a:custGeom>
              <a:avLst/>
              <a:gdLst>
                <a:gd name="T0" fmla="*/ 20 w 36"/>
                <a:gd name="T1" fmla="*/ 93 h 42"/>
                <a:gd name="T2" fmla="*/ 563 w 36"/>
                <a:gd name="T3" fmla="*/ 797 h 42"/>
                <a:gd name="T4" fmla="*/ 20 w 36"/>
                <a:gd name="T5" fmla="*/ 9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2">
                  <a:moveTo>
                    <a:pt x="1" y="5"/>
                  </a:moveTo>
                  <a:cubicBezTo>
                    <a:pt x="4" y="0"/>
                    <a:pt x="30" y="35"/>
                    <a:pt x="36" y="42"/>
                  </a:cubicBezTo>
                  <a:cubicBezTo>
                    <a:pt x="27" y="33"/>
                    <a:pt x="0" y="9"/>
                    <a:pt x="1" y="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599">
              <a:extLst>
                <a:ext uri="{FF2B5EF4-FFF2-40B4-BE49-F238E27FC236}">
                  <a16:creationId xmlns:a16="http://schemas.microsoft.com/office/drawing/2014/main" id="{3EE5AA00-AADB-4C92-BDB2-7E4B73892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573"/>
              <a:ext cx="42" cy="86"/>
            </a:xfrm>
            <a:custGeom>
              <a:avLst/>
              <a:gdLst>
                <a:gd name="T0" fmla="*/ 257 w 17"/>
                <a:gd name="T1" fmla="*/ 621 h 32"/>
                <a:gd name="T2" fmla="*/ 62 w 17"/>
                <a:gd name="T3" fmla="*/ 81 h 32"/>
                <a:gd name="T4" fmla="*/ 257 w 17"/>
                <a:gd name="T5" fmla="*/ 621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2">
                  <a:moveTo>
                    <a:pt x="17" y="32"/>
                  </a:moveTo>
                  <a:cubicBezTo>
                    <a:pt x="11" y="25"/>
                    <a:pt x="8" y="0"/>
                    <a:pt x="4" y="4"/>
                  </a:cubicBezTo>
                  <a:cubicBezTo>
                    <a:pt x="0" y="8"/>
                    <a:pt x="9" y="23"/>
                    <a:pt x="17" y="3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600">
              <a:extLst>
                <a:ext uri="{FF2B5EF4-FFF2-40B4-BE49-F238E27FC236}">
                  <a16:creationId xmlns:a16="http://schemas.microsoft.com/office/drawing/2014/main" id="{45339B2B-F76F-450C-931A-0B0BA63C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723"/>
              <a:ext cx="70" cy="53"/>
            </a:xfrm>
            <a:custGeom>
              <a:avLst/>
              <a:gdLst>
                <a:gd name="T0" fmla="*/ 438 w 28"/>
                <a:gd name="T1" fmla="*/ 371 h 20"/>
                <a:gd name="T2" fmla="*/ 95 w 28"/>
                <a:gd name="T3" fmla="*/ 34 h 20"/>
                <a:gd name="T4" fmla="*/ 438 w 28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0">
                  <a:moveTo>
                    <a:pt x="28" y="20"/>
                  </a:moveTo>
                  <a:cubicBezTo>
                    <a:pt x="23" y="14"/>
                    <a:pt x="11" y="0"/>
                    <a:pt x="6" y="2"/>
                  </a:cubicBezTo>
                  <a:cubicBezTo>
                    <a:pt x="0" y="2"/>
                    <a:pt x="21" y="18"/>
                    <a:pt x="28" y="2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601">
              <a:extLst>
                <a:ext uri="{FF2B5EF4-FFF2-40B4-BE49-F238E27FC236}">
                  <a16:creationId xmlns:a16="http://schemas.microsoft.com/office/drawing/2014/main" id="{8EEBC1E1-EF54-447D-865F-299E49969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899"/>
              <a:ext cx="63" cy="80"/>
            </a:xfrm>
            <a:custGeom>
              <a:avLst/>
              <a:gdLst>
                <a:gd name="T0" fmla="*/ 0 w 25"/>
                <a:gd name="T1" fmla="*/ 0 h 30"/>
                <a:gd name="T2" fmla="*/ 242 w 25"/>
                <a:gd name="T3" fmla="*/ 419 h 30"/>
                <a:gd name="T4" fmla="*/ 305 w 25"/>
                <a:gd name="T5" fmla="*/ 22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0">
                  <a:moveTo>
                    <a:pt x="0" y="0"/>
                  </a:moveTo>
                  <a:cubicBezTo>
                    <a:pt x="2" y="8"/>
                    <a:pt x="9" y="17"/>
                    <a:pt x="15" y="22"/>
                  </a:cubicBezTo>
                  <a:cubicBezTo>
                    <a:pt x="25" y="30"/>
                    <a:pt x="25" y="19"/>
                    <a:pt x="19" y="12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602">
              <a:extLst>
                <a:ext uri="{FF2B5EF4-FFF2-40B4-BE49-F238E27FC236}">
                  <a16:creationId xmlns:a16="http://schemas.microsoft.com/office/drawing/2014/main" id="{17ABDE1A-E4EF-454F-9D38-E70820560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963"/>
              <a:ext cx="60" cy="29"/>
            </a:xfrm>
            <a:custGeom>
              <a:avLst/>
              <a:gdLst>
                <a:gd name="T0" fmla="*/ 0 w 24"/>
                <a:gd name="T1" fmla="*/ 0 h 11"/>
                <a:gd name="T2" fmla="*/ 188 w 24"/>
                <a:gd name="T3" fmla="*/ 166 h 11"/>
                <a:gd name="T4" fmla="*/ 375 w 24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1">
                  <a:moveTo>
                    <a:pt x="0" y="0"/>
                  </a:moveTo>
                  <a:cubicBezTo>
                    <a:pt x="1" y="4"/>
                    <a:pt x="8" y="8"/>
                    <a:pt x="12" y="9"/>
                  </a:cubicBezTo>
                  <a:cubicBezTo>
                    <a:pt x="16" y="11"/>
                    <a:pt x="21" y="7"/>
                    <a:pt x="24" y="11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603">
              <a:extLst>
                <a:ext uri="{FF2B5EF4-FFF2-40B4-BE49-F238E27FC236}">
                  <a16:creationId xmlns:a16="http://schemas.microsoft.com/office/drawing/2014/main" id="{76A25BEC-37E6-40AA-B5BD-961D2DFAD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952"/>
              <a:ext cx="30" cy="24"/>
            </a:xfrm>
            <a:custGeom>
              <a:avLst/>
              <a:gdLst>
                <a:gd name="T0" fmla="*/ 0 w 12"/>
                <a:gd name="T1" fmla="*/ 56 h 9"/>
                <a:gd name="T2" fmla="*/ 83 w 12"/>
                <a:gd name="T3" fmla="*/ 171 h 9"/>
                <a:gd name="T4" fmla="*/ 95 w 1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3"/>
                  </a:moveTo>
                  <a:cubicBezTo>
                    <a:pt x="1" y="5"/>
                    <a:pt x="1" y="9"/>
                    <a:pt x="5" y="9"/>
                  </a:cubicBezTo>
                  <a:cubicBezTo>
                    <a:pt x="12" y="9"/>
                    <a:pt x="7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604">
              <a:extLst>
                <a:ext uri="{FF2B5EF4-FFF2-40B4-BE49-F238E27FC236}">
                  <a16:creationId xmlns:a16="http://schemas.microsoft.com/office/drawing/2014/main" id="{70CFFAA7-3BA0-4FEB-B90C-AFA101BF2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008"/>
              <a:ext cx="78" cy="197"/>
            </a:xfrm>
            <a:custGeom>
              <a:avLst/>
              <a:gdLst>
                <a:gd name="T0" fmla="*/ 0 w 31"/>
                <a:gd name="T1" fmla="*/ 93 h 74"/>
                <a:gd name="T2" fmla="*/ 33 w 31"/>
                <a:gd name="T3" fmla="*/ 21 h 74"/>
                <a:gd name="T4" fmla="*/ 126 w 31"/>
                <a:gd name="T5" fmla="*/ 93 h 74"/>
                <a:gd name="T6" fmla="*/ 304 w 31"/>
                <a:gd name="T7" fmla="*/ 362 h 74"/>
                <a:gd name="T8" fmla="*/ 443 w 31"/>
                <a:gd name="T9" fmla="*/ 1395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4">
                  <a:moveTo>
                    <a:pt x="0" y="5"/>
                  </a:moveTo>
                  <a:cubicBezTo>
                    <a:pt x="0" y="3"/>
                    <a:pt x="0" y="2"/>
                    <a:pt x="2" y="1"/>
                  </a:cubicBezTo>
                  <a:cubicBezTo>
                    <a:pt x="5" y="0"/>
                    <a:pt x="6" y="4"/>
                    <a:pt x="8" y="5"/>
                  </a:cubicBezTo>
                  <a:cubicBezTo>
                    <a:pt x="11" y="10"/>
                    <a:pt x="15" y="14"/>
                    <a:pt x="19" y="19"/>
                  </a:cubicBezTo>
                  <a:cubicBezTo>
                    <a:pt x="31" y="34"/>
                    <a:pt x="17" y="58"/>
                    <a:pt x="28" y="74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605">
              <a:extLst>
                <a:ext uri="{FF2B5EF4-FFF2-40B4-BE49-F238E27FC236}">
                  <a16:creationId xmlns:a16="http://schemas.microsoft.com/office/drawing/2014/main" id="{CF56FA78-307F-4A89-ADE0-0A60B804C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221"/>
              <a:ext cx="92" cy="134"/>
            </a:xfrm>
            <a:custGeom>
              <a:avLst/>
              <a:gdLst>
                <a:gd name="T0" fmla="*/ 75 w 37"/>
                <a:gd name="T1" fmla="*/ 732 h 50"/>
                <a:gd name="T2" fmla="*/ 0 w 37"/>
                <a:gd name="T3" fmla="*/ 230 h 50"/>
                <a:gd name="T4" fmla="*/ 186 w 37"/>
                <a:gd name="T5" fmla="*/ 252 h 50"/>
                <a:gd name="T6" fmla="*/ 475 w 37"/>
                <a:gd name="T7" fmla="*/ 616 h 50"/>
                <a:gd name="T8" fmla="*/ 403 w 37"/>
                <a:gd name="T9" fmla="*/ 88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0">
                  <a:moveTo>
                    <a:pt x="5" y="38"/>
                  </a:moveTo>
                  <a:cubicBezTo>
                    <a:pt x="0" y="32"/>
                    <a:pt x="0" y="19"/>
                    <a:pt x="0" y="12"/>
                  </a:cubicBezTo>
                  <a:cubicBezTo>
                    <a:pt x="1" y="0"/>
                    <a:pt x="7" y="8"/>
                    <a:pt x="12" y="13"/>
                  </a:cubicBezTo>
                  <a:cubicBezTo>
                    <a:pt x="18" y="19"/>
                    <a:pt x="26" y="25"/>
                    <a:pt x="31" y="32"/>
                  </a:cubicBezTo>
                  <a:cubicBezTo>
                    <a:pt x="34" y="37"/>
                    <a:pt x="37" y="50"/>
                    <a:pt x="26" y="46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606">
              <a:extLst>
                <a:ext uri="{FF2B5EF4-FFF2-40B4-BE49-F238E27FC236}">
                  <a16:creationId xmlns:a16="http://schemas.microsoft.com/office/drawing/2014/main" id="{51908055-55E6-436E-9563-38B9E6557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3312"/>
              <a:ext cx="32" cy="53"/>
            </a:xfrm>
            <a:custGeom>
              <a:avLst/>
              <a:gdLst>
                <a:gd name="T0" fmla="*/ 0 w 13"/>
                <a:gd name="T1" fmla="*/ 371 h 20"/>
                <a:gd name="T2" fmla="*/ 0 w 13"/>
                <a:gd name="T3" fmla="*/ 56 h 20"/>
                <a:gd name="T4" fmla="*/ 194 w 13"/>
                <a:gd name="T5" fmla="*/ 31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0" y="20"/>
                  </a:moveTo>
                  <a:cubicBezTo>
                    <a:pt x="3" y="14"/>
                    <a:pt x="1" y="10"/>
                    <a:pt x="0" y="3"/>
                  </a:cubicBezTo>
                  <a:cubicBezTo>
                    <a:pt x="7" y="0"/>
                    <a:pt x="8" y="14"/>
                    <a:pt x="13" y="17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607">
              <a:extLst>
                <a:ext uri="{FF2B5EF4-FFF2-40B4-BE49-F238E27FC236}">
                  <a16:creationId xmlns:a16="http://schemas.microsoft.com/office/drawing/2014/main" id="{CA88F232-0DD6-4555-A1F5-14F0B073F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3029"/>
              <a:ext cx="90" cy="147"/>
            </a:xfrm>
            <a:custGeom>
              <a:avLst/>
              <a:gdLst>
                <a:gd name="T0" fmla="*/ 95 w 36"/>
                <a:gd name="T1" fmla="*/ 363 h 55"/>
                <a:gd name="T2" fmla="*/ 63 w 36"/>
                <a:gd name="T3" fmla="*/ 35 h 55"/>
                <a:gd name="T4" fmla="*/ 300 w 36"/>
                <a:gd name="T5" fmla="*/ 265 h 55"/>
                <a:gd name="T6" fmla="*/ 488 w 36"/>
                <a:gd name="T7" fmla="*/ 628 h 55"/>
                <a:gd name="T8" fmla="*/ 488 w 36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5">
                  <a:moveTo>
                    <a:pt x="6" y="19"/>
                  </a:moveTo>
                  <a:cubicBezTo>
                    <a:pt x="4" y="17"/>
                    <a:pt x="0" y="4"/>
                    <a:pt x="4" y="2"/>
                  </a:cubicBezTo>
                  <a:cubicBezTo>
                    <a:pt x="9" y="0"/>
                    <a:pt x="17" y="11"/>
                    <a:pt x="19" y="14"/>
                  </a:cubicBezTo>
                  <a:cubicBezTo>
                    <a:pt x="23" y="20"/>
                    <a:pt x="28" y="26"/>
                    <a:pt x="31" y="33"/>
                  </a:cubicBezTo>
                  <a:cubicBezTo>
                    <a:pt x="33" y="38"/>
                    <a:pt x="36" y="52"/>
                    <a:pt x="31" y="55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608">
              <a:extLst>
                <a:ext uri="{FF2B5EF4-FFF2-40B4-BE49-F238E27FC236}">
                  <a16:creationId xmlns:a16="http://schemas.microsoft.com/office/drawing/2014/main" id="{CF9DAC2B-0B36-4350-980A-56E727A1A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3115"/>
              <a:ext cx="43" cy="37"/>
            </a:xfrm>
            <a:custGeom>
              <a:avLst/>
              <a:gdLst>
                <a:gd name="T0" fmla="*/ 276 w 17"/>
                <a:gd name="T1" fmla="*/ 132 h 14"/>
                <a:gd name="T2" fmla="*/ 83 w 17"/>
                <a:gd name="T3" fmla="*/ 34 h 14"/>
                <a:gd name="T4" fmla="*/ 51 w 17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17" y="7"/>
                  </a:moveTo>
                  <a:cubicBezTo>
                    <a:pt x="14" y="5"/>
                    <a:pt x="9" y="0"/>
                    <a:pt x="5" y="2"/>
                  </a:cubicBezTo>
                  <a:cubicBezTo>
                    <a:pt x="0" y="4"/>
                    <a:pt x="1" y="10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609">
              <a:extLst>
                <a:ext uri="{FF2B5EF4-FFF2-40B4-BE49-F238E27FC236}">
                  <a16:creationId xmlns:a16="http://schemas.microsoft.com/office/drawing/2014/main" id="{F475B280-FE94-4FDB-A956-E2D79D260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125"/>
              <a:ext cx="10" cy="35"/>
            </a:xfrm>
            <a:custGeom>
              <a:avLst/>
              <a:gdLst>
                <a:gd name="T0" fmla="*/ 63 w 4"/>
                <a:gd name="T1" fmla="*/ 253 h 13"/>
                <a:gd name="T2" fmla="*/ 50 w 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4" y="13"/>
                  </a:moveTo>
                  <a:cubicBezTo>
                    <a:pt x="0" y="11"/>
                    <a:pt x="1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610">
              <a:extLst>
                <a:ext uri="{FF2B5EF4-FFF2-40B4-BE49-F238E27FC236}">
                  <a16:creationId xmlns:a16="http://schemas.microsoft.com/office/drawing/2014/main" id="{3ECBBF19-4B02-4727-820F-697FAEF4B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845"/>
              <a:ext cx="142" cy="147"/>
            </a:xfrm>
            <a:custGeom>
              <a:avLst/>
              <a:gdLst>
                <a:gd name="T0" fmla="*/ 0 w 57"/>
                <a:gd name="T1" fmla="*/ 0 h 55"/>
                <a:gd name="T2" fmla="*/ 137 w 57"/>
                <a:gd name="T3" fmla="*/ 171 h 55"/>
                <a:gd name="T4" fmla="*/ 341 w 57"/>
                <a:gd name="T5" fmla="*/ 572 h 55"/>
                <a:gd name="T6" fmla="*/ 603 w 57"/>
                <a:gd name="T7" fmla="*/ 879 h 55"/>
                <a:gd name="T8" fmla="*/ 882 w 57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5">
                  <a:moveTo>
                    <a:pt x="0" y="0"/>
                  </a:moveTo>
                  <a:cubicBezTo>
                    <a:pt x="2" y="3"/>
                    <a:pt x="6" y="6"/>
                    <a:pt x="9" y="9"/>
                  </a:cubicBezTo>
                  <a:cubicBezTo>
                    <a:pt x="16" y="15"/>
                    <a:pt x="17" y="23"/>
                    <a:pt x="22" y="30"/>
                  </a:cubicBezTo>
                  <a:cubicBezTo>
                    <a:pt x="27" y="36"/>
                    <a:pt x="33" y="42"/>
                    <a:pt x="39" y="46"/>
                  </a:cubicBezTo>
                  <a:cubicBezTo>
                    <a:pt x="44" y="49"/>
                    <a:pt x="53" y="51"/>
                    <a:pt x="57" y="55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611">
              <a:extLst>
                <a:ext uri="{FF2B5EF4-FFF2-40B4-BE49-F238E27FC236}">
                  <a16:creationId xmlns:a16="http://schemas.microsoft.com/office/drawing/2014/main" id="{3CB9A681-53DF-4AA0-9954-6BC8EA643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872"/>
              <a:ext cx="100" cy="88"/>
            </a:xfrm>
            <a:custGeom>
              <a:avLst/>
              <a:gdLst>
                <a:gd name="T0" fmla="*/ 0 w 40"/>
                <a:gd name="T1" fmla="*/ 0 h 33"/>
                <a:gd name="T2" fmla="*/ 208 w 40"/>
                <a:gd name="T3" fmla="*/ 341 h 33"/>
                <a:gd name="T4" fmla="*/ 375 w 40"/>
                <a:gd name="T5" fmla="*/ 456 h 33"/>
                <a:gd name="T6" fmla="*/ 625 w 40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3">
                  <a:moveTo>
                    <a:pt x="0" y="0"/>
                  </a:moveTo>
                  <a:cubicBezTo>
                    <a:pt x="4" y="5"/>
                    <a:pt x="8" y="12"/>
                    <a:pt x="13" y="18"/>
                  </a:cubicBezTo>
                  <a:cubicBezTo>
                    <a:pt x="16" y="21"/>
                    <a:pt x="20" y="22"/>
                    <a:pt x="24" y="24"/>
                  </a:cubicBezTo>
                  <a:cubicBezTo>
                    <a:pt x="30" y="26"/>
                    <a:pt x="34" y="30"/>
                    <a:pt x="40" y="33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612">
              <a:extLst>
                <a:ext uri="{FF2B5EF4-FFF2-40B4-BE49-F238E27FC236}">
                  <a16:creationId xmlns:a16="http://schemas.microsoft.com/office/drawing/2014/main" id="{C7B62D5F-1A29-4D8E-A00E-3B9511C1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813"/>
              <a:ext cx="60" cy="99"/>
            </a:xfrm>
            <a:custGeom>
              <a:avLst/>
              <a:gdLst>
                <a:gd name="T0" fmla="*/ 0 w 24"/>
                <a:gd name="T1" fmla="*/ 0 h 37"/>
                <a:gd name="T2" fmla="*/ 238 w 24"/>
                <a:gd name="T3" fmla="*/ 458 h 37"/>
                <a:gd name="T4" fmla="*/ 363 w 24"/>
                <a:gd name="T5" fmla="*/ 573 h 37"/>
                <a:gd name="T6" fmla="*/ 283 w 24"/>
                <a:gd name="T7" fmla="*/ 674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7">
                  <a:moveTo>
                    <a:pt x="0" y="0"/>
                  </a:moveTo>
                  <a:cubicBezTo>
                    <a:pt x="0" y="11"/>
                    <a:pt x="4" y="20"/>
                    <a:pt x="15" y="24"/>
                  </a:cubicBezTo>
                  <a:cubicBezTo>
                    <a:pt x="19" y="25"/>
                    <a:pt x="22" y="25"/>
                    <a:pt x="23" y="30"/>
                  </a:cubicBezTo>
                  <a:cubicBezTo>
                    <a:pt x="24" y="35"/>
                    <a:pt x="22" y="37"/>
                    <a:pt x="18" y="35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613">
              <a:extLst>
                <a:ext uri="{FF2B5EF4-FFF2-40B4-BE49-F238E27FC236}">
                  <a16:creationId xmlns:a16="http://schemas.microsoft.com/office/drawing/2014/main" id="{B2312711-F1CC-4530-B8BD-3AFF7B19C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040"/>
              <a:ext cx="45" cy="120"/>
            </a:xfrm>
            <a:custGeom>
              <a:avLst/>
              <a:gdLst>
                <a:gd name="T0" fmla="*/ 270 w 18"/>
                <a:gd name="T1" fmla="*/ 853 h 45"/>
                <a:gd name="T2" fmla="*/ 145 w 18"/>
                <a:gd name="T3" fmla="*/ 568 h 45"/>
                <a:gd name="T4" fmla="*/ 20 w 18"/>
                <a:gd name="T5" fmla="*/ 192 h 45"/>
                <a:gd name="T6" fmla="*/ 125 w 18"/>
                <a:gd name="T7" fmla="*/ 56 h 45"/>
                <a:gd name="T8" fmla="*/ 283 w 18"/>
                <a:gd name="T9" fmla="*/ 32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5">
                  <a:moveTo>
                    <a:pt x="17" y="45"/>
                  </a:moveTo>
                  <a:cubicBezTo>
                    <a:pt x="12" y="43"/>
                    <a:pt x="11" y="35"/>
                    <a:pt x="9" y="30"/>
                  </a:cubicBezTo>
                  <a:cubicBezTo>
                    <a:pt x="6" y="24"/>
                    <a:pt x="1" y="17"/>
                    <a:pt x="1" y="10"/>
                  </a:cubicBezTo>
                  <a:cubicBezTo>
                    <a:pt x="0" y="5"/>
                    <a:pt x="3" y="0"/>
                    <a:pt x="8" y="3"/>
                  </a:cubicBezTo>
                  <a:cubicBezTo>
                    <a:pt x="12" y="6"/>
                    <a:pt x="13" y="14"/>
                    <a:pt x="18" y="17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614">
              <a:extLst>
                <a:ext uri="{FF2B5EF4-FFF2-40B4-BE49-F238E27FC236}">
                  <a16:creationId xmlns:a16="http://schemas.microsoft.com/office/drawing/2014/main" id="{22A4964E-B162-4DC3-A73A-71E0705A8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091"/>
              <a:ext cx="17" cy="32"/>
            </a:xfrm>
            <a:custGeom>
              <a:avLst/>
              <a:gdLst>
                <a:gd name="T0" fmla="*/ 87 w 7"/>
                <a:gd name="T1" fmla="*/ 0 h 12"/>
                <a:gd name="T2" fmla="*/ 100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0" y="0"/>
                    <a:pt x="5" y="10"/>
                    <a:pt x="7" y="12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615">
              <a:extLst>
                <a:ext uri="{FF2B5EF4-FFF2-40B4-BE49-F238E27FC236}">
                  <a16:creationId xmlns:a16="http://schemas.microsoft.com/office/drawing/2014/main" id="{EA65E239-81C2-4782-895A-521C259A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235"/>
              <a:ext cx="45" cy="80"/>
            </a:xfrm>
            <a:custGeom>
              <a:avLst/>
              <a:gdLst>
                <a:gd name="T0" fmla="*/ 250 w 18"/>
                <a:gd name="T1" fmla="*/ 0 h 30"/>
                <a:gd name="T2" fmla="*/ 250 w 18"/>
                <a:gd name="T3" fmla="*/ 376 h 30"/>
                <a:gd name="T4" fmla="*/ 0 w 18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0">
                  <a:moveTo>
                    <a:pt x="16" y="0"/>
                  </a:moveTo>
                  <a:cubicBezTo>
                    <a:pt x="16" y="6"/>
                    <a:pt x="18" y="14"/>
                    <a:pt x="16" y="20"/>
                  </a:cubicBezTo>
                  <a:cubicBezTo>
                    <a:pt x="14" y="29"/>
                    <a:pt x="8" y="29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616">
              <a:extLst>
                <a:ext uri="{FF2B5EF4-FFF2-40B4-BE49-F238E27FC236}">
                  <a16:creationId xmlns:a16="http://schemas.microsoft.com/office/drawing/2014/main" id="{E93E5806-3DCB-41F4-BFF8-3C47C4BC9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3221"/>
              <a:ext cx="17" cy="19"/>
            </a:xfrm>
            <a:custGeom>
              <a:avLst/>
              <a:gdLst>
                <a:gd name="T0" fmla="*/ 70 w 7"/>
                <a:gd name="T1" fmla="*/ 0 h 7"/>
                <a:gd name="T2" fmla="*/ 100 w 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0" y="1"/>
                    <a:pt x="2" y="7"/>
                    <a:pt x="7" y="7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617">
              <a:extLst>
                <a:ext uri="{FF2B5EF4-FFF2-40B4-BE49-F238E27FC236}">
                  <a16:creationId xmlns:a16="http://schemas.microsoft.com/office/drawing/2014/main" id="{F0ED3AB5-8635-4FE8-B19B-1032AF4E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363"/>
              <a:ext cx="20" cy="48"/>
            </a:xfrm>
            <a:custGeom>
              <a:avLst/>
              <a:gdLst>
                <a:gd name="T0" fmla="*/ 125 w 8"/>
                <a:gd name="T1" fmla="*/ 77 h 18"/>
                <a:gd name="T2" fmla="*/ 20 w 8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8">
                  <a:moveTo>
                    <a:pt x="8" y="4"/>
                  </a:moveTo>
                  <a:cubicBezTo>
                    <a:pt x="1" y="0"/>
                    <a:pt x="0" y="14"/>
                    <a:pt x="1" y="18"/>
                  </a:cubicBezTo>
                </a:path>
              </a:pathLst>
            </a:custGeom>
            <a:noFill/>
            <a:ln w="7938" cap="rnd">
              <a:solidFill>
                <a:srgbClr val="DE92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618">
              <a:extLst>
                <a:ext uri="{FF2B5EF4-FFF2-40B4-BE49-F238E27FC236}">
                  <a16:creationId xmlns:a16="http://schemas.microsoft.com/office/drawing/2014/main" id="{80A921A9-A982-487A-9D67-A7C0ADC30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715"/>
              <a:ext cx="47" cy="48"/>
            </a:xfrm>
            <a:custGeom>
              <a:avLst/>
              <a:gdLst>
                <a:gd name="T0" fmla="*/ 287 w 19"/>
                <a:gd name="T1" fmla="*/ 56 h 18"/>
                <a:gd name="T2" fmla="*/ 42 w 19"/>
                <a:gd name="T3" fmla="*/ 0 h 18"/>
                <a:gd name="T4" fmla="*/ 0 w 1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19" y="3"/>
                  </a:moveTo>
                  <a:cubicBezTo>
                    <a:pt x="14" y="6"/>
                    <a:pt x="5" y="6"/>
                    <a:pt x="3" y="0"/>
                  </a:cubicBezTo>
                  <a:cubicBezTo>
                    <a:pt x="4" y="1"/>
                    <a:pt x="6" y="8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619">
              <a:extLst>
                <a:ext uri="{FF2B5EF4-FFF2-40B4-BE49-F238E27FC236}">
                  <a16:creationId xmlns:a16="http://schemas.microsoft.com/office/drawing/2014/main" id="{7204AE09-94D3-42EE-93F3-A9D30217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472"/>
              <a:ext cx="1510" cy="1211"/>
            </a:xfrm>
            <a:custGeom>
              <a:avLst/>
              <a:gdLst>
                <a:gd name="T0" fmla="*/ 0 w 604"/>
                <a:gd name="T1" fmla="*/ 4177 h 454"/>
                <a:gd name="T2" fmla="*/ 783 w 604"/>
                <a:gd name="T3" fmla="*/ 4953 h 454"/>
                <a:gd name="T4" fmla="*/ 783 w 604"/>
                <a:gd name="T5" fmla="*/ 4937 h 454"/>
                <a:gd name="T6" fmla="*/ 988 w 604"/>
                <a:gd name="T7" fmla="*/ 5167 h 454"/>
                <a:gd name="T8" fmla="*/ 4470 w 604"/>
                <a:gd name="T9" fmla="*/ 7933 h 454"/>
                <a:gd name="T10" fmla="*/ 9020 w 604"/>
                <a:gd name="T11" fmla="*/ 7818 h 454"/>
                <a:gd name="T12" fmla="*/ 9250 w 604"/>
                <a:gd name="T13" fmla="*/ 5279 h 454"/>
                <a:gd name="T14" fmla="*/ 9220 w 604"/>
                <a:gd name="T15" fmla="*/ 2675 h 454"/>
                <a:gd name="T16" fmla="*/ 7875 w 604"/>
                <a:gd name="T17" fmla="*/ 0 h 454"/>
                <a:gd name="T18" fmla="*/ 7938 w 604"/>
                <a:gd name="T19" fmla="*/ 1216 h 454"/>
                <a:gd name="T20" fmla="*/ 8000 w 604"/>
                <a:gd name="T21" fmla="*/ 1822 h 454"/>
                <a:gd name="T22" fmla="*/ 8300 w 604"/>
                <a:gd name="T23" fmla="*/ 2278 h 454"/>
                <a:gd name="T24" fmla="*/ 8470 w 604"/>
                <a:gd name="T25" fmla="*/ 3414 h 454"/>
                <a:gd name="T26" fmla="*/ 8125 w 604"/>
                <a:gd name="T27" fmla="*/ 3665 h 454"/>
                <a:gd name="T28" fmla="*/ 8645 w 604"/>
                <a:gd name="T29" fmla="*/ 4631 h 454"/>
                <a:gd name="T30" fmla="*/ 8613 w 604"/>
                <a:gd name="T31" fmla="*/ 5295 h 454"/>
                <a:gd name="T32" fmla="*/ 8625 w 604"/>
                <a:gd name="T33" fmla="*/ 6111 h 454"/>
                <a:gd name="T34" fmla="*/ 8438 w 604"/>
                <a:gd name="T35" fmla="*/ 6511 h 454"/>
                <a:gd name="T36" fmla="*/ 7845 w 604"/>
                <a:gd name="T37" fmla="*/ 7023 h 454"/>
                <a:gd name="T38" fmla="*/ 7345 w 604"/>
                <a:gd name="T39" fmla="*/ 6452 h 454"/>
                <a:gd name="T40" fmla="*/ 6970 w 604"/>
                <a:gd name="T41" fmla="*/ 6191 h 454"/>
                <a:gd name="T42" fmla="*/ 6625 w 604"/>
                <a:gd name="T43" fmla="*/ 5428 h 454"/>
                <a:gd name="T44" fmla="*/ 6220 w 604"/>
                <a:gd name="T45" fmla="*/ 4668 h 454"/>
                <a:gd name="T46" fmla="*/ 5783 w 604"/>
                <a:gd name="T47" fmla="*/ 3678 h 454"/>
                <a:gd name="T48" fmla="*/ 5188 w 604"/>
                <a:gd name="T49" fmla="*/ 3110 h 454"/>
                <a:gd name="T50" fmla="*/ 4708 w 604"/>
                <a:gd name="T51" fmla="*/ 2769 h 454"/>
                <a:gd name="T52" fmla="*/ 3938 w 604"/>
                <a:gd name="T53" fmla="*/ 2198 h 454"/>
                <a:gd name="T54" fmla="*/ 4283 w 604"/>
                <a:gd name="T55" fmla="*/ 2753 h 454"/>
                <a:gd name="T56" fmla="*/ 4500 w 604"/>
                <a:gd name="T57" fmla="*/ 3073 h 454"/>
                <a:gd name="T58" fmla="*/ 4613 w 604"/>
                <a:gd name="T59" fmla="*/ 3550 h 454"/>
                <a:gd name="T60" fmla="*/ 5033 w 604"/>
                <a:gd name="T61" fmla="*/ 4062 h 454"/>
                <a:gd name="T62" fmla="*/ 5220 w 604"/>
                <a:gd name="T63" fmla="*/ 4975 h 454"/>
                <a:gd name="T64" fmla="*/ 5658 w 604"/>
                <a:gd name="T65" fmla="*/ 5578 h 454"/>
                <a:gd name="T66" fmla="*/ 5738 w 604"/>
                <a:gd name="T67" fmla="*/ 6055 h 454"/>
                <a:gd name="T68" fmla="*/ 6125 w 604"/>
                <a:gd name="T69" fmla="*/ 6418 h 454"/>
                <a:gd name="T70" fmla="*/ 6175 w 604"/>
                <a:gd name="T71" fmla="*/ 6874 h 454"/>
                <a:gd name="T72" fmla="*/ 5595 w 604"/>
                <a:gd name="T73" fmla="*/ 7058 h 454"/>
                <a:gd name="T74" fmla="*/ 4845 w 604"/>
                <a:gd name="T75" fmla="*/ 6759 h 454"/>
                <a:gd name="T76" fmla="*/ 4095 w 604"/>
                <a:gd name="T77" fmla="*/ 6567 h 454"/>
                <a:gd name="T78" fmla="*/ 3550 w 604"/>
                <a:gd name="T79" fmla="*/ 6247 h 454"/>
                <a:gd name="T80" fmla="*/ 3175 w 604"/>
                <a:gd name="T81" fmla="*/ 5906 h 454"/>
                <a:gd name="T82" fmla="*/ 2658 w 604"/>
                <a:gd name="T83" fmla="*/ 5578 h 454"/>
                <a:gd name="T84" fmla="*/ 2283 w 604"/>
                <a:gd name="T85" fmla="*/ 5279 h 454"/>
                <a:gd name="T86" fmla="*/ 1563 w 604"/>
                <a:gd name="T87" fmla="*/ 4953 h 454"/>
                <a:gd name="T88" fmla="*/ 1063 w 604"/>
                <a:gd name="T89" fmla="*/ 4596 h 454"/>
                <a:gd name="T90" fmla="*/ 63 w 604"/>
                <a:gd name="T91" fmla="*/ 4062 h 4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4" h="454">
                  <a:moveTo>
                    <a:pt x="0" y="220"/>
                  </a:moveTo>
                  <a:cubicBezTo>
                    <a:pt x="16" y="237"/>
                    <a:pt x="33" y="251"/>
                    <a:pt x="50" y="261"/>
                  </a:cubicBezTo>
                  <a:cubicBezTo>
                    <a:pt x="50" y="261"/>
                    <a:pt x="50" y="260"/>
                    <a:pt x="50" y="260"/>
                  </a:cubicBezTo>
                  <a:cubicBezTo>
                    <a:pt x="54" y="264"/>
                    <a:pt x="61" y="267"/>
                    <a:pt x="63" y="272"/>
                  </a:cubicBezTo>
                  <a:cubicBezTo>
                    <a:pt x="90" y="322"/>
                    <a:pt x="205" y="398"/>
                    <a:pt x="286" y="418"/>
                  </a:cubicBezTo>
                  <a:cubicBezTo>
                    <a:pt x="432" y="454"/>
                    <a:pt x="550" y="438"/>
                    <a:pt x="577" y="412"/>
                  </a:cubicBezTo>
                  <a:cubicBezTo>
                    <a:pt x="593" y="397"/>
                    <a:pt x="590" y="341"/>
                    <a:pt x="592" y="278"/>
                  </a:cubicBezTo>
                  <a:cubicBezTo>
                    <a:pt x="593" y="231"/>
                    <a:pt x="604" y="180"/>
                    <a:pt x="590" y="141"/>
                  </a:cubicBezTo>
                  <a:cubicBezTo>
                    <a:pt x="574" y="96"/>
                    <a:pt x="511" y="16"/>
                    <a:pt x="504" y="0"/>
                  </a:cubicBezTo>
                  <a:cubicBezTo>
                    <a:pt x="496" y="21"/>
                    <a:pt x="504" y="43"/>
                    <a:pt x="508" y="64"/>
                  </a:cubicBezTo>
                  <a:cubicBezTo>
                    <a:pt x="509" y="76"/>
                    <a:pt x="507" y="85"/>
                    <a:pt x="512" y="96"/>
                  </a:cubicBezTo>
                  <a:cubicBezTo>
                    <a:pt x="516" y="105"/>
                    <a:pt x="528" y="112"/>
                    <a:pt x="531" y="120"/>
                  </a:cubicBezTo>
                  <a:cubicBezTo>
                    <a:pt x="535" y="133"/>
                    <a:pt x="542" y="161"/>
                    <a:pt x="542" y="180"/>
                  </a:cubicBezTo>
                  <a:cubicBezTo>
                    <a:pt x="543" y="197"/>
                    <a:pt x="526" y="175"/>
                    <a:pt x="520" y="193"/>
                  </a:cubicBezTo>
                  <a:cubicBezTo>
                    <a:pt x="514" y="211"/>
                    <a:pt x="549" y="228"/>
                    <a:pt x="553" y="244"/>
                  </a:cubicBezTo>
                  <a:cubicBezTo>
                    <a:pt x="555" y="252"/>
                    <a:pt x="552" y="270"/>
                    <a:pt x="551" y="279"/>
                  </a:cubicBezTo>
                  <a:cubicBezTo>
                    <a:pt x="549" y="293"/>
                    <a:pt x="554" y="308"/>
                    <a:pt x="552" y="322"/>
                  </a:cubicBezTo>
                  <a:cubicBezTo>
                    <a:pt x="550" y="329"/>
                    <a:pt x="542" y="336"/>
                    <a:pt x="540" y="343"/>
                  </a:cubicBezTo>
                  <a:cubicBezTo>
                    <a:pt x="529" y="376"/>
                    <a:pt x="528" y="375"/>
                    <a:pt x="502" y="370"/>
                  </a:cubicBezTo>
                  <a:cubicBezTo>
                    <a:pt x="487" y="368"/>
                    <a:pt x="479" y="349"/>
                    <a:pt x="470" y="340"/>
                  </a:cubicBezTo>
                  <a:cubicBezTo>
                    <a:pt x="461" y="331"/>
                    <a:pt x="453" y="334"/>
                    <a:pt x="446" y="326"/>
                  </a:cubicBezTo>
                  <a:cubicBezTo>
                    <a:pt x="438" y="317"/>
                    <a:pt x="430" y="297"/>
                    <a:pt x="424" y="286"/>
                  </a:cubicBezTo>
                  <a:cubicBezTo>
                    <a:pt x="421" y="282"/>
                    <a:pt x="401" y="251"/>
                    <a:pt x="398" y="246"/>
                  </a:cubicBezTo>
                  <a:cubicBezTo>
                    <a:pt x="395" y="241"/>
                    <a:pt x="380" y="203"/>
                    <a:pt x="370" y="194"/>
                  </a:cubicBezTo>
                  <a:cubicBezTo>
                    <a:pt x="363" y="188"/>
                    <a:pt x="336" y="168"/>
                    <a:pt x="332" y="164"/>
                  </a:cubicBezTo>
                  <a:cubicBezTo>
                    <a:pt x="325" y="159"/>
                    <a:pt x="310" y="153"/>
                    <a:pt x="301" y="146"/>
                  </a:cubicBezTo>
                  <a:cubicBezTo>
                    <a:pt x="288" y="137"/>
                    <a:pt x="263" y="124"/>
                    <a:pt x="252" y="116"/>
                  </a:cubicBezTo>
                  <a:cubicBezTo>
                    <a:pt x="256" y="123"/>
                    <a:pt x="270" y="136"/>
                    <a:pt x="274" y="145"/>
                  </a:cubicBezTo>
                  <a:cubicBezTo>
                    <a:pt x="276" y="150"/>
                    <a:pt x="285" y="156"/>
                    <a:pt x="288" y="162"/>
                  </a:cubicBezTo>
                  <a:cubicBezTo>
                    <a:pt x="291" y="170"/>
                    <a:pt x="290" y="178"/>
                    <a:pt x="295" y="187"/>
                  </a:cubicBezTo>
                  <a:cubicBezTo>
                    <a:pt x="300" y="197"/>
                    <a:pt x="316" y="204"/>
                    <a:pt x="322" y="214"/>
                  </a:cubicBezTo>
                  <a:cubicBezTo>
                    <a:pt x="331" y="231"/>
                    <a:pt x="329" y="247"/>
                    <a:pt x="334" y="262"/>
                  </a:cubicBezTo>
                  <a:cubicBezTo>
                    <a:pt x="338" y="275"/>
                    <a:pt x="358" y="287"/>
                    <a:pt x="362" y="294"/>
                  </a:cubicBezTo>
                  <a:cubicBezTo>
                    <a:pt x="364" y="298"/>
                    <a:pt x="361" y="309"/>
                    <a:pt x="367" y="319"/>
                  </a:cubicBezTo>
                  <a:cubicBezTo>
                    <a:pt x="372" y="326"/>
                    <a:pt x="387" y="331"/>
                    <a:pt x="392" y="338"/>
                  </a:cubicBezTo>
                  <a:cubicBezTo>
                    <a:pt x="397" y="347"/>
                    <a:pt x="393" y="358"/>
                    <a:pt x="395" y="362"/>
                  </a:cubicBezTo>
                  <a:cubicBezTo>
                    <a:pt x="404" y="376"/>
                    <a:pt x="375" y="380"/>
                    <a:pt x="358" y="372"/>
                  </a:cubicBezTo>
                  <a:cubicBezTo>
                    <a:pt x="342" y="365"/>
                    <a:pt x="326" y="362"/>
                    <a:pt x="310" y="356"/>
                  </a:cubicBezTo>
                  <a:cubicBezTo>
                    <a:pt x="295" y="351"/>
                    <a:pt x="279" y="350"/>
                    <a:pt x="262" y="346"/>
                  </a:cubicBezTo>
                  <a:cubicBezTo>
                    <a:pt x="235" y="339"/>
                    <a:pt x="249" y="342"/>
                    <a:pt x="227" y="329"/>
                  </a:cubicBezTo>
                  <a:cubicBezTo>
                    <a:pt x="222" y="326"/>
                    <a:pt x="213" y="319"/>
                    <a:pt x="203" y="311"/>
                  </a:cubicBezTo>
                  <a:cubicBezTo>
                    <a:pt x="194" y="304"/>
                    <a:pt x="179" y="303"/>
                    <a:pt x="170" y="294"/>
                  </a:cubicBezTo>
                  <a:cubicBezTo>
                    <a:pt x="162" y="287"/>
                    <a:pt x="152" y="284"/>
                    <a:pt x="146" y="278"/>
                  </a:cubicBezTo>
                  <a:cubicBezTo>
                    <a:pt x="128" y="262"/>
                    <a:pt x="108" y="269"/>
                    <a:pt x="100" y="261"/>
                  </a:cubicBezTo>
                  <a:cubicBezTo>
                    <a:pt x="88" y="249"/>
                    <a:pt x="80" y="254"/>
                    <a:pt x="68" y="242"/>
                  </a:cubicBezTo>
                  <a:cubicBezTo>
                    <a:pt x="47" y="224"/>
                    <a:pt x="26" y="246"/>
                    <a:pt x="4" y="2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620">
              <a:extLst>
                <a:ext uri="{FF2B5EF4-FFF2-40B4-BE49-F238E27FC236}">
                  <a16:creationId xmlns:a16="http://schemas.microsoft.com/office/drawing/2014/main" id="{7ED2B790-2818-491B-99A3-CDE292225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723"/>
              <a:ext cx="17" cy="16"/>
            </a:xfrm>
            <a:custGeom>
              <a:avLst/>
              <a:gdLst>
                <a:gd name="T0" fmla="*/ 87 w 7"/>
                <a:gd name="T1" fmla="*/ 0 h 6"/>
                <a:gd name="T2" fmla="*/ 0 w 7"/>
                <a:gd name="T3" fmla="*/ 21 h 6"/>
                <a:gd name="T4" fmla="*/ 100 w 7"/>
                <a:gd name="T5" fmla="*/ 35 h 6"/>
                <a:gd name="T6" fmla="*/ 12 w 7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2" y="4"/>
                    <a:pt x="4" y="2"/>
                    <a:pt x="7" y="2"/>
                  </a:cubicBezTo>
                  <a:cubicBezTo>
                    <a:pt x="7" y="5"/>
                    <a:pt x="4" y="6"/>
                    <a:pt x="1" y="6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621">
              <a:extLst>
                <a:ext uri="{FF2B5EF4-FFF2-40B4-BE49-F238E27FC236}">
                  <a16:creationId xmlns:a16="http://schemas.microsoft.com/office/drawing/2014/main" id="{45973A71-57F6-424A-AB3D-61ACAC4BB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853"/>
              <a:ext cx="5" cy="19"/>
            </a:xfrm>
            <a:custGeom>
              <a:avLst/>
              <a:gdLst>
                <a:gd name="T0" fmla="*/ 33 w 2"/>
                <a:gd name="T1" fmla="*/ 0 h 7"/>
                <a:gd name="T2" fmla="*/ 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622">
              <a:extLst>
                <a:ext uri="{FF2B5EF4-FFF2-40B4-BE49-F238E27FC236}">
                  <a16:creationId xmlns:a16="http://schemas.microsoft.com/office/drawing/2014/main" id="{B07429CA-356F-4E3B-903B-B9B624076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920"/>
              <a:ext cx="10" cy="19"/>
            </a:xfrm>
            <a:custGeom>
              <a:avLst/>
              <a:gdLst>
                <a:gd name="T0" fmla="*/ 0 w 4"/>
                <a:gd name="T1" fmla="*/ 38 h 7"/>
                <a:gd name="T2" fmla="*/ 0 w 4"/>
                <a:gd name="T3" fmla="*/ 141 h 7"/>
                <a:gd name="T4" fmla="*/ 63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4" y="7"/>
                    <a:pt x="3" y="2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623">
              <a:extLst>
                <a:ext uri="{FF2B5EF4-FFF2-40B4-BE49-F238E27FC236}">
                  <a16:creationId xmlns:a16="http://schemas.microsoft.com/office/drawing/2014/main" id="{D8C8DEAD-9149-4D4B-AFE1-58AE6693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955"/>
              <a:ext cx="12" cy="16"/>
            </a:xfrm>
            <a:custGeom>
              <a:avLst/>
              <a:gdLst>
                <a:gd name="T0" fmla="*/ 0 w 5"/>
                <a:gd name="T1" fmla="*/ 93 h 6"/>
                <a:gd name="T2" fmla="*/ 29 w 5"/>
                <a:gd name="T3" fmla="*/ 21 h 6"/>
                <a:gd name="T4" fmla="*/ 58 w 5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cubicBezTo>
                    <a:pt x="1" y="4"/>
                    <a:pt x="1" y="2"/>
                    <a:pt x="2" y="1"/>
                  </a:cubicBezTo>
                  <a:cubicBezTo>
                    <a:pt x="4" y="0"/>
                    <a:pt x="5" y="5"/>
                    <a:pt x="4" y="6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624">
              <a:extLst>
                <a:ext uri="{FF2B5EF4-FFF2-40B4-BE49-F238E27FC236}">
                  <a16:creationId xmlns:a16="http://schemas.microsoft.com/office/drawing/2014/main" id="{3A849C04-97C4-4D01-8FA1-5D3B35699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992"/>
              <a:ext cx="3" cy="11"/>
            </a:xfrm>
            <a:custGeom>
              <a:avLst/>
              <a:gdLst>
                <a:gd name="T0" fmla="*/ 27 w 1"/>
                <a:gd name="T1" fmla="*/ 0 h 4"/>
                <a:gd name="T2" fmla="*/ 0 w 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EBF8F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625">
              <a:extLst>
                <a:ext uri="{FF2B5EF4-FFF2-40B4-BE49-F238E27FC236}">
                  <a16:creationId xmlns:a16="http://schemas.microsoft.com/office/drawing/2014/main" id="{1CB0DDDF-D155-41DD-B121-65297FA7F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552"/>
              <a:ext cx="23" cy="19"/>
            </a:xfrm>
            <a:custGeom>
              <a:avLst/>
              <a:gdLst>
                <a:gd name="T0" fmla="*/ 84 w 9"/>
                <a:gd name="T1" fmla="*/ 117 h 7"/>
                <a:gd name="T2" fmla="*/ 51 w 9"/>
                <a:gd name="T3" fmla="*/ 0 h 7"/>
                <a:gd name="T4" fmla="*/ 84 w 9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6"/>
                  </a:moveTo>
                  <a:cubicBezTo>
                    <a:pt x="1" y="6"/>
                    <a:pt x="0" y="1"/>
                    <a:pt x="3" y="0"/>
                  </a:cubicBezTo>
                  <a:cubicBezTo>
                    <a:pt x="7" y="0"/>
                    <a:pt x="9" y="7"/>
                    <a:pt x="5" y="6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626">
              <a:extLst>
                <a:ext uri="{FF2B5EF4-FFF2-40B4-BE49-F238E27FC236}">
                  <a16:creationId xmlns:a16="http://schemas.microsoft.com/office/drawing/2014/main" id="{C0F8E0DF-6E93-4202-93A1-43423447E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507"/>
              <a:ext cx="23" cy="13"/>
            </a:xfrm>
            <a:custGeom>
              <a:avLst/>
              <a:gdLst>
                <a:gd name="T0" fmla="*/ 66 w 9"/>
                <a:gd name="T1" fmla="*/ 0 h 5"/>
                <a:gd name="T2" fmla="*/ 51 w 9"/>
                <a:gd name="T3" fmla="*/ 68 h 5"/>
                <a:gd name="T4" fmla="*/ 66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cubicBezTo>
                    <a:pt x="9" y="0"/>
                    <a:pt x="6" y="5"/>
                    <a:pt x="3" y="4"/>
                  </a:cubicBezTo>
                  <a:cubicBezTo>
                    <a:pt x="0" y="4"/>
                    <a:pt x="1" y="3"/>
                    <a:pt x="4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627">
              <a:extLst>
                <a:ext uri="{FF2B5EF4-FFF2-40B4-BE49-F238E27FC236}">
                  <a16:creationId xmlns:a16="http://schemas.microsoft.com/office/drawing/2014/main" id="{5890DBC5-360E-4D51-8DA1-01159A278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2533"/>
              <a:ext cx="27" cy="16"/>
            </a:xfrm>
            <a:custGeom>
              <a:avLst/>
              <a:gdLst>
                <a:gd name="T0" fmla="*/ 133 w 11"/>
                <a:gd name="T1" fmla="*/ 35 h 6"/>
                <a:gd name="T2" fmla="*/ 12 w 11"/>
                <a:gd name="T3" fmla="*/ 77 h 6"/>
                <a:gd name="T4" fmla="*/ 71 w 11"/>
                <a:gd name="T5" fmla="*/ 0 h 6"/>
                <a:gd name="T6" fmla="*/ 133 w 11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">
                  <a:moveTo>
                    <a:pt x="9" y="2"/>
                  </a:moveTo>
                  <a:cubicBezTo>
                    <a:pt x="8" y="5"/>
                    <a:pt x="1" y="6"/>
                    <a:pt x="1" y="4"/>
                  </a:cubicBezTo>
                  <a:cubicBezTo>
                    <a:pt x="0" y="2"/>
                    <a:pt x="2" y="1"/>
                    <a:pt x="5" y="0"/>
                  </a:cubicBezTo>
                  <a:cubicBezTo>
                    <a:pt x="8" y="0"/>
                    <a:pt x="11" y="0"/>
                    <a:pt x="9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BF70FE48-212C-4A86-B3C4-9D3BA14FA4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(5)</a:t>
            </a:r>
          </a:p>
        </p:txBody>
      </p:sp>
      <p:grpSp>
        <p:nvGrpSpPr>
          <p:cNvPr id="30722" name="Group 3">
            <a:extLst>
              <a:ext uri="{FF2B5EF4-FFF2-40B4-BE49-F238E27FC236}">
                <a16:creationId xmlns:a16="http://schemas.microsoft.com/office/drawing/2014/main" id="{F8D36A2A-31E2-49D6-97B8-B17C9A67D439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1504950"/>
            <a:ext cx="3525838" cy="4732338"/>
            <a:chOff x="392" y="723"/>
            <a:chExt cx="2505" cy="3362"/>
          </a:xfrm>
        </p:grpSpPr>
        <p:grpSp>
          <p:nvGrpSpPr>
            <p:cNvPr id="30735" name="Group 4">
              <a:extLst>
                <a:ext uri="{FF2B5EF4-FFF2-40B4-BE49-F238E27FC236}">
                  <a16:creationId xmlns:a16="http://schemas.microsoft.com/office/drawing/2014/main" id="{609DAECB-C9F6-4463-880A-1625B0154C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2" y="723"/>
              <a:ext cx="2505" cy="3362"/>
              <a:chOff x="392" y="723"/>
              <a:chExt cx="2505" cy="3362"/>
            </a:xfrm>
          </p:grpSpPr>
          <p:sp>
            <p:nvSpPr>
              <p:cNvPr id="30758" name="Freeform 5">
                <a:extLst>
                  <a:ext uri="{FF2B5EF4-FFF2-40B4-BE49-F238E27FC236}">
                    <a16:creationId xmlns:a16="http://schemas.microsoft.com/office/drawing/2014/main" id="{45B5677A-0576-4BAB-A6B2-3DAC44657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" y="2352"/>
                <a:ext cx="140" cy="589"/>
              </a:xfrm>
              <a:custGeom>
                <a:avLst/>
                <a:gdLst>
                  <a:gd name="T0" fmla="*/ 875 w 56"/>
                  <a:gd name="T1" fmla="*/ 4184 h 221"/>
                  <a:gd name="T2" fmla="*/ 563 w 56"/>
                  <a:gd name="T3" fmla="*/ 0 h 221"/>
                  <a:gd name="T4" fmla="*/ 875 w 56"/>
                  <a:gd name="T5" fmla="*/ 4184 h 2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221">
                    <a:moveTo>
                      <a:pt x="56" y="221"/>
                    </a:moveTo>
                    <a:cubicBezTo>
                      <a:pt x="22" y="166"/>
                      <a:pt x="0" y="90"/>
                      <a:pt x="36" y="0"/>
                    </a:cubicBezTo>
                    <a:cubicBezTo>
                      <a:pt x="56" y="221"/>
                      <a:pt x="56" y="221"/>
                      <a:pt x="56" y="221"/>
                    </a:cubicBezTo>
                  </a:path>
                </a:pathLst>
              </a:custGeom>
              <a:solidFill>
                <a:srgbClr val="CBB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9" name="Freeform 6">
                <a:extLst>
                  <a:ext uri="{FF2B5EF4-FFF2-40B4-BE49-F238E27FC236}">
                    <a16:creationId xmlns:a16="http://schemas.microsoft.com/office/drawing/2014/main" id="{5EE37E95-89E5-4D36-90BC-649F8DD25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1528"/>
                <a:ext cx="1340" cy="2403"/>
              </a:xfrm>
              <a:custGeom>
                <a:avLst/>
                <a:gdLst>
                  <a:gd name="T0" fmla="*/ 0 w 536"/>
                  <a:gd name="T1" fmla="*/ 5542 h 901"/>
                  <a:gd name="T2" fmla="*/ 408 w 536"/>
                  <a:gd name="T3" fmla="*/ 0 h 901"/>
                  <a:gd name="T4" fmla="*/ 3063 w 536"/>
                  <a:gd name="T5" fmla="*/ 21 h 901"/>
                  <a:gd name="T6" fmla="*/ 3645 w 536"/>
                  <a:gd name="T7" fmla="*/ 2824 h 901"/>
                  <a:gd name="T8" fmla="*/ 3470 w 536"/>
                  <a:gd name="T9" fmla="*/ 11610 h 901"/>
                  <a:gd name="T10" fmla="*/ 3033 w 536"/>
                  <a:gd name="T11" fmla="*/ 15535 h 901"/>
                  <a:gd name="T12" fmla="*/ 720 w 536"/>
                  <a:gd name="T13" fmla="*/ 15407 h 901"/>
                  <a:gd name="T14" fmla="*/ 375 w 536"/>
                  <a:gd name="T15" fmla="*/ 10399 h 901"/>
                  <a:gd name="T16" fmla="*/ 375 w 536"/>
                  <a:gd name="T17" fmla="*/ 10399 h 901"/>
                  <a:gd name="T18" fmla="*/ 0 w 536"/>
                  <a:gd name="T19" fmla="*/ 5542 h 9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6" h="901">
                    <a:moveTo>
                      <a:pt x="0" y="292"/>
                    </a:moveTo>
                    <a:cubicBezTo>
                      <a:pt x="50" y="189"/>
                      <a:pt x="26" y="0"/>
                      <a:pt x="26" y="0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7" y="11"/>
                      <a:pt x="173" y="95"/>
                      <a:pt x="233" y="149"/>
                    </a:cubicBezTo>
                    <a:cubicBezTo>
                      <a:pt x="536" y="420"/>
                      <a:pt x="222" y="612"/>
                      <a:pt x="222" y="612"/>
                    </a:cubicBezTo>
                    <a:cubicBezTo>
                      <a:pt x="191" y="639"/>
                      <a:pt x="194" y="819"/>
                      <a:pt x="194" y="819"/>
                    </a:cubicBezTo>
                    <a:cubicBezTo>
                      <a:pt x="111" y="901"/>
                      <a:pt x="46" y="812"/>
                      <a:pt x="46" y="812"/>
                    </a:cubicBezTo>
                    <a:cubicBezTo>
                      <a:pt x="46" y="812"/>
                      <a:pt x="65" y="606"/>
                      <a:pt x="24" y="548"/>
                    </a:cubicBezTo>
                    <a:cubicBezTo>
                      <a:pt x="24" y="548"/>
                      <a:pt x="24" y="548"/>
                      <a:pt x="24" y="548"/>
                    </a:cubicBezTo>
                    <a:cubicBezTo>
                      <a:pt x="0" y="292"/>
                      <a:pt x="0" y="292"/>
                      <a:pt x="0" y="292"/>
                    </a:cubicBezTo>
                  </a:path>
                </a:pathLst>
              </a:custGeom>
              <a:solidFill>
                <a:srgbClr val="B0C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0" name="Oval 7">
                <a:extLst>
                  <a:ext uri="{FF2B5EF4-FFF2-40B4-BE49-F238E27FC236}">
                    <a16:creationId xmlns:a16="http://schemas.microsoft.com/office/drawing/2014/main" id="{4B6C1617-40B3-4ED5-A8F7-5F5E72D22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" y="1440"/>
                <a:ext cx="423" cy="173"/>
              </a:xfrm>
              <a:prstGeom prst="ellipse">
                <a:avLst/>
              </a:prstGeom>
              <a:solidFill>
                <a:srgbClr val="DCE8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761" name="Freeform 8">
                <a:extLst>
                  <a:ext uri="{FF2B5EF4-FFF2-40B4-BE49-F238E27FC236}">
                    <a16:creationId xmlns:a16="http://schemas.microsoft.com/office/drawing/2014/main" id="{EDA6DE67-8CB5-4B53-AF77-6C4D60124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3045"/>
                <a:ext cx="375" cy="624"/>
              </a:xfrm>
              <a:custGeom>
                <a:avLst/>
                <a:gdLst>
                  <a:gd name="T0" fmla="*/ 0 w 150"/>
                  <a:gd name="T1" fmla="*/ 0 h 234"/>
                  <a:gd name="T2" fmla="*/ 238 w 150"/>
                  <a:gd name="T3" fmla="*/ 2275 h 234"/>
                  <a:gd name="T4" fmla="*/ 2333 w 150"/>
                  <a:gd name="T5" fmla="*/ 4437 h 234"/>
                  <a:gd name="T6" fmla="*/ 2345 w 150"/>
                  <a:gd name="T7" fmla="*/ 3869 h 234"/>
                  <a:gd name="T8" fmla="*/ 2083 w 150"/>
                  <a:gd name="T9" fmla="*/ 2709 h 234"/>
                  <a:gd name="T10" fmla="*/ 533 w 150"/>
                  <a:gd name="T11" fmla="*/ 77 h 234"/>
                  <a:gd name="T12" fmla="*/ 0 w 150"/>
                  <a:gd name="T13" fmla="*/ 0 h 2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0" h="234">
                    <a:moveTo>
                      <a:pt x="0" y="0"/>
                    </a:moveTo>
                    <a:cubicBezTo>
                      <a:pt x="0" y="0"/>
                      <a:pt x="19" y="51"/>
                      <a:pt x="15" y="120"/>
                    </a:cubicBezTo>
                    <a:cubicBezTo>
                      <a:pt x="82" y="145"/>
                      <a:pt x="111" y="232"/>
                      <a:pt x="149" y="234"/>
                    </a:cubicBezTo>
                    <a:cubicBezTo>
                      <a:pt x="150" y="204"/>
                      <a:pt x="150" y="204"/>
                      <a:pt x="150" y="204"/>
                    </a:cubicBezTo>
                    <a:cubicBezTo>
                      <a:pt x="133" y="143"/>
                      <a:pt x="133" y="143"/>
                      <a:pt x="133" y="143"/>
                    </a:cubicBezTo>
                    <a:cubicBezTo>
                      <a:pt x="34" y="4"/>
                      <a:pt x="34" y="4"/>
                      <a:pt x="3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2" name="Freeform 9">
                <a:extLst>
                  <a:ext uri="{FF2B5EF4-FFF2-40B4-BE49-F238E27FC236}">
                    <a16:creationId xmlns:a16="http://schemas.microsoft.com/office/drawing/2014/main" id="{06C24C18-4052-4508-B645-61B85EAB3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1781"/>
                <a:ext cx="555" cy="710"/>
              </a:xfrm>
              <a:custGeom>
                <a:avLst/>
                <a:gdLst>
                  <a:gd name="T0" fmla="*/ 113 w 222"/>
                  <a:gd name="T1" fmla="*/ 1332 h 266"/>
                  <a:gd name="T2" fmla="*/ 375 w 222"/>
                  <a:gd name="T3" fmla="*/ 363 h 266"/>
                  <a:gd name="T4" fmla="*/ 988 w 222"/>
                  <a:gd name="T5" fmla="*/ 35 h 266"/>
                  <a:gd name="T6" fmla="*/ 3095 w 222"/>
                  <a:gd name="T7" fmla="*/ 3099 h 266"/>
                  <a:gd name="T8" fmla="*/ 3020 w 222"/>
                  <a:gd name="T9" fmla="*/ 5058 h 266"/>
                  <a:gd name="T10" fmla="*/ 1645 w 222"/>
                  <a:gd name="T11" fmla="*/ 2565 h 266"/>
                  <a:gd name="T12" fmla="*/ 113 w 222"/>
                  <a:gd name="T13" fmla="*/ 1332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2" h="266">
                    <a:moveTo>
                      <a:pt x="7" y="70"/>
                    </a:moveTo>
                    <a:cubicBezTo>
                      <a:pt x="7" y="70"/>
                      <a:pt x="0" y="28"/>
                      <a:pt x="24" y="19"/>
                    </a:cubicBezTo>
                    <a:cubicBezTo>
                      <a:pt x="48" y="10"/>
                      <a:pt x="44" y="0"/>
                      <a:pt x="63" y="2"/>
                    </a:cubicBezTo>
                    <a:cubicBezTo>
                      <a:pt x="81" y="3"/>
                      <a:pt x="174" y="152"/>
                      <a:pt x="198" y="163"/>
                    </a:cubicBezTo>
                    <a:cubicBezTo>
                      <a:pt x="222" y="174"/>
                      <a:pt x="193" y="266"/>
                      <a:pt x="193" y="266"/>
                    </a:cubicBezTo>
                    <a:cubicBezTo>
                      <a:pt x="105" y="135"/>
                      <a:pt x="105" y="135"/>
                      <a:pt x="105" y="135"/>
                    </a:cubicBezTo>
                    <a:lnTo>
                      <a:pt x="7" y="70"/>
                    </a:lnTo>
                    <a:close/>
                  </a:path>
                </a:pathLst>
              </a:custGeom>
              <a:solidFill>
                <a:srgbClr val="CBB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3" name="Oval 10">
                <a:extLst>
                  <a:ext uri="{FF2B5EF4-FFF2-40B4-BE49-F238E27FC236}">
                    <a16:creationId xmlns:a16="http://schemas.microsoft.com/office/drawing/2014/main" id="{C5985C96-9EB3-42B2-9764-CD0172673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1453"/>
                <a:ext cx="317" cy="131"/>
              </a:xfrm>
              <a:prstGeom prst="ellipse">
                <a:avLst/>
              </a:prstGeom>
              <a:solidFill>
                <a:srgbClr val="359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764" name="Freeform 11">
                <a:extLst>
                  <a:ext uri="{FF2B5EF4-FFF2-40B4-BE49-F238E27FC236}">
                    <a16:creationId xmlns:a16="http://schemas.microsoft.com/office/drawing/2014/main" id="{8D34702E-7CC5-49FA-82B5-D287ADCF5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453"/>
                <a:ext cx="317" cy="86"/>
              </a:xfrm>
              <a:custGeom>
                <a:avLst/>
                <a:gdLst>
                  <a:gd name="T0" fmla="*/ 1912 w 127"/>
                  <a:gd name="T1" fmla="*/ 621 h 32"/>
                  <a:gd name="T2" fmla="*/ 1974 w 127"/>
                  <a:gd name="T3" fmla="*/ 470 h 32"/>
                  <a:gd name="T4" fmla="*/ 978 w 127"/>
                  <a:gd name="T5" fmla="*/ 0 h 32"/>
                  <a:gd name="T6" fmla="*/ 0 w 127"/>
                  <a:gd name="T7" fmla="*/ 470 h 32"/>
                  <a:gd name="T8" fmla="*/ 30 w 127"/>
                  <a:gd name="T9" fmla="*/ 586 h 32"/>
                  <a:gd name="T10" fmla="*/ 966 w 127"/>
                  <a:gd name="T11" fmla="*/ 218 h 32"/>
                  <a:gd name="T12" fmla="*/ 1912 w 127"/>
                  <a:gd name="T13" fmla="*/ 621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7" h="32">
                    <a:moveTo>
                      <a:pt x="123" y="32"/>
                    </a:moveTo>
                    <a:cubicBezTo>
                      <a:pt x="125" y="30"/>
                      <a:pt x="127" y="27"/>
                      <a:pt x="127" y="24"/>
                    </a:cubicBezTo>
                    <a:cubicBezTo>
                      <a:pt x="127" y="11"/>
                      <a:pt x="98" y="0"/>
                      <a:pt x="63" y="0"/>
                    </a:cubicBezTo>
                    <a:cubicBezTo>
                      <a:pt x="28" y="0"/>
                      <a:pt x="0" y="11"/>
                      <a:pt x="0" y="24"/>
                    </a:cubicBezTo>
                    <a:cubicBezTo>
                      <a:pt x="0" y="26"/>
                      <a:pt x="0" y="28"/>
                      <a:pt x="2" y="30"/>
                    </a:cubicBezTo>
                    <a:cubicBezTo>
                      <a:pt x="2" y="30"/>
                      <a:pt x="22" y="10"/>
                      <a:pt x="62" y="11"/>
                    </a:cubicBezTo>
                    <a:cubicBezTo>
                      <a:pt x="109" y="12"/>
                      <a:pt x="123" y="32"/>
                      <a:pt x="123" y="32"/>
                    </a:cubicBez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5" name="Freeform 12">
                <a:extLst>
                  <a:ext uri="{FF2B5EF4-FFF2-40B4-BE49-F238E27FC236}">
                    <a16:creationId xmlns:a16="http://schemas.microsoft.com/office/drawing/2014/main" id="{531E5A1A-A8C0-457B-BC6E-DADC47CAE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3203"/>
                <a:ext cx="1960" cy="728"/>
              </a:xfrm>
              <a:custGeom>
                <a:avLst/>
                <a:gdLst>
                  <a:gd name="T0" fmla="*/ 0 w 784"/>
                  <a:gd name="T1" fmla="*/ 0 h 273"/>
                  <a:gd name="T2" fmla="*/ 6188 w 784"/>
                  <a:gd name="T3" fmla="*/ 4856 h 273"/>
                  <a:gd name="T4" fmla="*/ 10250 w 784"/>
                  <a:gd name="T5" fmla="*/ 4245 h 273"/>
                  <a:gd name="T6" fmla="*/ 12250 w 784"/>
                  <a:gd name="T7" fmla="*/ 1592 h 273"/>
                  <a:gd name="T8" fmla="*/ 3750 w 784"/>
                  <a:gd name="T9" fmla="*/ 3107 h 273"/>
                  <a:gd name="T10" fmla="*/ 0 w 784"/>
                  <a:gd name="T11" fmla="*/ 0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4" h="273">
                    <a:moveTo>
                      <a:pt x="0" y="0"/>
                    </a:moveTo>
                    <a:cubicBezTo>
                      <a:pt x="0" y="0"/>
                      <a:pt x="64" y="256"/>
                      <a:pt x="396" y="256"/>
                    </a:cubicBezTo>
                    <a:cubicBezTo>
                      <a:pt x="452" y="256"/>
                      <a:pt x="616" y="224"/>
                      <a:pt x="656" y="224"/>
                    </a:cubicBezTo>
                    <a:cubicBezTo>
                      <a:pt x="696" y="224"/>
                      <a:pt x="784" y="184"/>
                      <a:pt x="784" y="84"/>
                    </a:cubicBezTo>
                    <a:cubicBezTo>
                      <a:pt x="784" y="84"/>
                      <a:pt x="592" y="273"/>
                      <a:pt x="240" y="164"/>
                    </a:cubicBezTo>
                    <a:cubicBezTo>
                      <a:pt x="72" y="1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E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6" name="Freeform 13">
                <a:extLst>
                  <a:ext uri="{FF2B5EF4-FFF2-40B4-BE49-F238E27FC236}">
                    <a16:creationId xmlns:a16="http://schemas.microsoft.com/office/drawing/2014/main" id="{C3EEAD8D-70BB-4099-B452-E7A82DF65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1515"/>
                <a:ext cx="2407" cy="2538"/>
              </a:xfrm>
              <a:custGeom>
                <a:avLst/>
                <a:gdLst>
                  <a:gd name="T0" fmla="*/ 8416 w 963"/>
                  <a:gd name="T1" fmla="*/ 930 h 952"/>
                  <a:gd name="T2" fmla="*/ 8228 w 963"/>
                  <a:gd name="T3" fmla="*/ 248 h 952"/>
                  <a:gd name="T4" fmla="*/ 10058 w 963"/>
                  <a:gd name="T5" fmla="*/ 77 h 952"/>
                  <a:gd name="T6" fmla="*/ 12245 w 963"/>
                  <a:gd name="T7" fmla="*/ 4287 h 952"/>
                  <a:gd name="T8" fmla="*/ 13150 w 963"/>
                  <a:gd name="T9" fmla="*/ 15119 h 952"/>
                  <a:gd name="T10" fmla="*/ 2762 w 963"/>
                  <a:gd name="T11" fmla="*/ 13418 h 952"/>
                  <a:gd name="T12" fmla="*/ 1542 w 963"/>
                  <a:gd name="T13" fmla="*/ 11429 h 952"/>
                  <a:gd name="T14" fmla="*/ 262 w 963"/>
                  <a:gd name="T15" fmla="*/ 7235 h 952"/>
                  <a:gd name="T16" fmla="*/ 700 w 963"/>
                  <a:gd name="T17" fmla="*/ 5017 h 952"/>
                  <a:gd name="T18" fmla="*/ 1417 w 963"/>
                  <a:gd name="T19" fmla="*/ 3844 h 952"/>
                  <a:gd name="T20" fmla="*/ 2574 w 963"/>
                  <a:gd name="T21" fmla="*/ 3242 h 952"/>
                  <a:gd name="T22" fmla="*/ 4292 w 963"/>
                  <a:gd name="T23" fmla="*/ 4343 h 952"/>
                  <a:gd name="T24" fmla="*/ 5104 w 963"/>
                  <a:gd name="T25" fmla="*/ 5551 h 952"/>
                  <a:gd name="T26" fmla="*/ 8416 w 963"/>
                  <a:gd name="T27" fmla="*/ 930 h 9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3" h="952">
                    <a:moveTo>
                      <a:pt x="539" y="49"/>
                    </a:moveTo>
                    <a:cubicBezTo>
                      <a:pt x="538" y="49"/>
                      <a:pt x="527" y="13"/>
                      <a:pt x="527" y="13"/>
                    </a:cubicBezTo>
                    <a:cubicBezTo>
                      <a:pt x="527" y="13"/>
                      <a:pt x="591" y="5"/>
                      <a:pt x="644" y="4"/>
                    </a:cubicBezTo>
                    <a:cubicBezTo>
                      <a:pt x="796" y="0"/>
                      <a:pt x="784" y="226"/>
                      <a:pt x="784" y="226"/>
                    </a:cubicBezTo>
                    <a:cubicBezTo>
                      <a:pt x="881" y="276"/>
                      <a:pt x="963" y="751"/>
                      <a:pt x="842" y="798"/>
                    </a:cubicBezTo>
                    <a:cubicBezTo>
                      <a:pt x="443" y="952"/>
                      <a:pt x="227" y="739"/>
                      <a:pt x="177" y="708"/>
                    </a:cubicBezTo>
                    <a:cubicBezTo>
                      <a:pt x="126" y="677"/>
                      <a:pt x="138" y="627"/>
                      <a:pt x="99" y="603"/>
                    </a:cubicBezTo>
                    <a:cubicBezTo>
                      <a:pt x="0" y="544"/>
                      <a:pt x="29" y="413"/>
                      <a:pt x="17" y="382"/>
                    </a:cubicBezTo>
                    <a:cubicBezTo>
                      <a:pt x="6" y="350"/>
                      <a:pt x="33" y="296"/>
                      <a:pt x="45" y="265"/>
                    </a:cubicBezTo>
                    <a:cubicBezTo>
                      <a:pt x="56" y="234"/>
                      <a:pt x="80" y="234"/>
                      <a:pt x="91" y="203"/>
                    </a:cubicBezTo>
                    <a:cubicBezTo>
                      <a:pt x="103" y="171"/>
                      <a:pt x="138" y="187"/>
                      <a:pt x="165" y="171"/>
                    </a:cubicBezTo>
                    <a:cubicBezTo>
                      <a:pt x="192" y="156"/>
                      <a:pt x="263" y="206"/>
                      <a:pt x="275" y="229"/>
                    </a:cubicBezTo>
                    <a:cubicBezTo>
                      <a:pt x="287" y="253"/>
                      <a:pt x="321" y="286"/>
                      <a:pt x="327" y="293"/>
                    </a:cubicBezTo>
                    <a:cubicBezTo>
                      <a:pt x="465" y="465"/>
                      <a:pt x="539" y="49"/>
                      <a:pt x="539" y="49"/>
                    </a:cubicBezTo>
                    <a:close/>
                  </a:path>
                </a:pathLst>
              </a:custGeom>
              <a:solidFill>
                <a:srgbClr val="7F2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7" name="Freeform 14">
                <a:extLst>
                  <a:ext uri="{FF2B5EF4-FFF2-40B4-BE49-F238E27FC236}">
                    <a16:creationId xmlns:a16="http://schemas.microsoft.com/office/drawing/2014/main" id="{796E7E11-F4B5-4EBB-B3FA-ECA14FC00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904"/>
                <a:ext cx="180" cy="469"/>
              </a:xfrm>
              <a:custGeom>
                <a:avLst/>
                <a:gdLst>
                  <a:gd name="T0" fmla="*/ 250 w 72"/>
                  <a:gd name="T1" fmla="*/ 2193 h 176"/>
                  <a:gd name="T2" fmla="*/ 250 w 72"/>
                  <a:gd name="T3" fmla="*/ 0 h 176"/>
                  <a:gd name="T4" fmla="*/ 1125 w 72"/>
                  <a:gd name="T5" fmla="*/ 3331 h 176"/>
                  <a:gd name="T6" fmla="*/ 250 w 72"/>
                  <a:gd name="T7" fmla="*/ 2193 h 1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176">
                    <a:moveTo>
                      <a:pt x="16" y="116"/>
                    </a:moveTo>
                    <a:cubicBezTo>
                      <a:pt x="16" y="116"/>
                      <a:pt x="0" y="0"/>
                      <a:pt x="16" y="0"/>
                    </a:cubicBezTo>
                    <a:cubicBezTo>
                      <a:pt x="32" y="0"/>
                      <a:pt x="72" y="176"/>
                      <a:pt x="72" y="176"/>
                    </a:cubicBezTo>
                    <a:lnTo>
                      <a:pt x="16" y="116"/>
                    </a:lnTo>
                    <a:close/>
                  </a:path>
                </a:pathLst>
              </a:custGeom>
              <a:solidFill>
                <a:srgbClr val="B65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8" name="Freeform 15">
                <a:extLst>
                  <a:ext uri="{FF2B5EF4-FFF2-40B4-BE49-F238E27FC236}">
                    <a16:creationId xmlns:a16="http://schemas.microsoft.com/office/drawing/2014/main" id="{41BBFDDB-85B3-4673-9F28-29B8AB1A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947"/>
                <a:ext cx="530" cy="501"/>
              </a:xfrm>
              <a:custGeom>
                <a:avLst/>
                <a:gdLst>
                  <a:gd name="T0" fmla="*/ 3250 w 212"/>
                  <a:gd name="T1" fmla="*/ 3558 h 188"/>
                  <a:gd name="T2" fmla="*/ 438 w 212"/>
                  <a:gd name="T3" fmla="*/ 909 h 188"/>
                  <a:gd name="T4" fmla="*/ 2313 w 212"/>
                  <a:gd name="T5" fmla="*/ 1364 h 188"/>
                  <a:gd name="T6" fmla="*/ 3250 w 212"/>
                  <a:gd name="T7" fmla="*/ 3558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2" h="188">
                    <a:moveTo>
                      <a:pt x="208" y="188"/>
                    </a:moveTo>
                    <a:cubicBezTo>
                      <a:pt x="208" y="188"/>
                      <a:pt x="42" y="56"/>
                      <a:pt x="28" y="48"/>
                    </a:cubicBezTo>
                    <a:cubicBezTo>
                      <a:pt x="17" y="42"/>
                      <a:pt x="0" y="0"/>
                      <a:pt x="148" y="72"/>
                    </a:cubicBezTo>
                    <a:cubicBezTo>
                      <a:pt x="148" y="72"/>
                      <a:pt x="212" y="172"/>
                      <a:pt x="208" y="188"/>
                    </a:cubicBezTo>
                    <a:close/>
                  </a:path>
                </a:pathLst>
              </a:custGeom>
              <a:solidFill>
                <a:srgbClr val="B65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9" name="Freeform 16">
                <a:extLst>
                  <a:ext uri="{FF2B5EF4-FFF2-40B4-BE49-F238E27FC236}">
                    <a16:creationId xmlns:a16="http://schemas.microsoft.com/office/drawing/2014/main" id="{9C46A4AB-E646-4B6B-8C4C-21AB818F9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3171"/>
                <a:ext cx="870" cy="576"/>
              </a:xfrm>
              <a:custGeom>
                <a:avLst/>
                <a:gdLst>
                  <a:gd name="T0" fmla="*/ 1250 w 348"/>
                  <a:gd name="T1" fmla="*/ 3789 h 216"/>
                  <a:gd name="T2" fmla="*/ 375 w 348"/>
                  <a:gd name="T3" fmla="*/ 2355 h 216"/>
                  <a:gd name="T4" fmla="*/ 688 w 348"/>
                  <a:gd name="T5" fmla="*/ 1971 h 216"/>
                  <a:gd name="T6" fmla="*/ 2313 w 348"/>
                  <a:gd name="T7" fmla="*/ 2880 h 216"/>
                  <a:gd name="T8" fmla="*/ 3000 w 348"/>
                  <a:gd name="T9" fmla="*/ 2197 h 216"/>
                  <a:gd name="T10" fmla="*/ 2125 w 348"/>
                  <a:gd name="T11" fmla="*/ 307 h 216"/>
                  <a:gd name="T12" fmla="*/ 4375 w 348"/>
                  <a:gd name="T13" fmla="*/ 1821 h 216"/>
                  <a:gd name="T14" fmla="*/ 4063 w 348"/>
                  <a:gd name="T15" fmla="*/ 307 h 216"/>
                  <a:gd name="T16" fmla="*/ 4688 w 348"/>
                  <a:gd name="T17" fmla="*/ 832 h 216"/>
                  <a:gd name="T18" fmla="*/ 5438 w 348"/>
                  <a:gd name="T19" fmla="*/ 2581 h 216"/>
                  <a:gd name="T20" fmla="*/ 5063 w 348"/>
                  <a:gd name="T21" fmla="*/ 3491 h 216"/>
                  <a:gd name="T22" fmla="*/ 4063 w 348"/>
                  <a:gd name="T23" fmla="*/ 4096 h 216"/>
                  <a:gd name="T24" fmla="*/ 1250 w 348"/>
                  <a:gd name="T25" fmla="*/ 3789 h 2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8" h="216">
                    <a:moveTo>
                      <a:pt x="80" y="200"/>
                    </a:moveTo>
                    <a:cubicBezTo>
                      <a:pt x="80" y="200"/>
                      <a:pt x="40" y="144"/>
                      <a:pt x="24" y="124"/>
                    </a:cubicBezTo>
                    <a:cubicBezTo>
                      <a:pt x="8" y="104"/>
                      <a:pt x="0" y="80"/>
                      <a:pt x="44" y="104"/>
                    </a:cubicBezTo>
                    <a:cubicBezTo>
                      <a:pt x="88" y="128"/>
                      <a:pt x="148" y="152"/>
                      <a:pt x="148" y="152"/>
                    </a:cubicBezTo>
                    <a:cubicBezTo>
                      <a:pt x="148" y="152"/>
                      <a:pt x="212" y="164"/>
                      <a:pt x="192" y="116"/>
                    </a:cubicBezTo>
                    <a:cubicBezTo>
                      <a:pt x="172" y="68"/>
                      <a:pt x="96" y="32"/>
                      <a:pt x="136" y="16"/>
                    </a:cubicBezTo>
                    <a:cubicBezTo>
                      <a:pt x="176" y="0"/>
                      <a:pt x="244" y="108"/>
                      <a:pt x="280" y="96"/>
                    </a:cubicBezTo>
                    <a:cubicBezTo>
                      <a:pt x="316" y="84"/>
                      <a:pt x="260" y="16"/>
                      <a:pt x="260" y="16"/>
                    </a:cubicBezTo>
                    <a:cubicBezTo>
                      <a:pt x="300" y="44"/>
                      <a:pt x="300" y="44"/>
                      <a:pt x="300" y="44"/>
                    </a:cubicBezTo>
                    <a:cubicBezTo>
                      <a:pt x="348" y="136"/>
                      <a:pt x="348" y="136"/>
                      <a:pt x="348" y="136"/>
                    </a:cubicBezTo>
                    <a:cubicBezTo>
                      <a:pt x="324" y="184"/>
                      <a:pt x="324" y="184"/>
                      <a:pt x="324" y="184"/>
                    </a:cubicBezTo>
                    <a:cubicBezTo>
                      <a:pt x="260" y="216"/>
                      <a:pt x="260" y="216"/>
                      <a:pt x="260" y="216"/>
                    </a:cubicBezTo>
                    <a:lnTo>
                      <a:pt x="80" y="200"/>
                    </a:lnTo>
                    <a:close/>
                  </a:path>
                </a:pathLst>
              </a:custGeom>
              <a:solidFill>
                <a:srgbClr val="B65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0" name="Freeform 17">
                <a:extLst>
                  <a:ext uri="{FF2B5EF4-FFF2-40B4-BE49-F238E27FC236}">
                    <a16:creationId xmlns:a16="http://schemas.microsoft.com/office/drawing/2014/main" id="{83B79B54-126E-41AD-89BD-EB96A228F5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5" y="2461"/>
                <a:ext cx="1025" cy="1163"/>
              </a:xfrm>
              <a:custGeom>
                <a:avLst/>
                <a:gdLst>
                  <a:gd name="T0" fmla="*/ 2500 w 410"/>
                  <a:gd name="T1" fmla="*/ 1387 h 436"/>
                  <a:gd name="T2" fmla="*/ 0 w 410"/>
                  <a:gd name="T3" fmla="*/ 3414 h 436"/>
                  <a:gd name="T4" fmla="*/ 6363 w 410"/>
                  <a:gd name="T5" fmla="*/ 8274 h 436"/>
                  <a:gd name="T6" fmla="*/ 4125 w 410"/>
                  <a:gd name="T7" fmla="*/ 1024 h 436"/>
                  <a:gd name="T8" fmla="*/ 3783 w 410"/>
                  <a:gd name="T9" fmla="*/ 1515 h 436"/>
                  <a:gd name="T10" fmla="*/ 3625 w 410"/>
                  <a:gd name="T11" fmla="*/ 2526 h 436"/>
                  <a:gd name="T12" fmla="*/ 3333 w 410"/>
                  <a:gd name="T13" fmla="*/ 2278 h 436"/>
                  <a:gd name="T14" fmla="*/ 2783 w 410"/>
                  <a:gd name="T15" fmla="*/ 3094 h 436"/>
                  <a:gd name="T16" fmla="*/ 3125 w 410"/>
                  <a:gd name="T17" fmla="*/ 3166 h 436"/>
                  <a:gd name="T18" fmla="*/ 3438 w 410"/>
                  <a:gd name="T19" fmla="*/ 4724 h 436"/>
                  <a:gd name="T20" fmla="*/ 2783 w 410"/>
                  <a:gd name="T21" fmla="*/ 3094 h 436"/>
                  <a:gd name="T22" fmla="*/ 2750 w 410"/>
                  <a:gd name="T23" fmla="*/ 2996 h 436"/>
                  <a:gd name="T24" fmla="*/ 1583 w 410"/>
                  <a:gd name="T25" fmla="*/ 4745 h 436"/>
                  <a:gd name="T26" fmla="*/ 675 w 410"/>
                  <a:gd name="T27" fmla="*/ 4519 h 436"/>
                  <a:gd name="T28" fmla="*/ 533 w 410"/>
                  <a:gd name="T29" fmla="*/ 4140 h 436"/>
                  <a:gd name="T30" fmla="*/ 1583 w 410"/>
                  <a:gd name="T31" fmla="*/ 4745 h 436"/>
                  <a:gd name="T32" fmla="*/ 1583 w 410"/>
                  <a:gd name="T33" fmla="*/ 3892 h 436"/>
                  <a:gd name="T34" fmla="*/ 2313 w 410"/>
                  <a:gd name="T35" fmla="*/ 4369 h 436"/>
                  <a:gd name="T36" fmla="*/ 2238 w 410"/>
                  <a:gd name="T37" fmla="*/ 4711 h 436"/>
                  <a:gd name="T38" fmla="*/ 3313 w 410"/>
                  <a:gd name="T39" fmla="*/ 5770 h 436"/>
                  <a:gd name="T40" fmla="*/ 2863 w 410"/>
                  <a:gd name="T41" fmla="*/ 5407 h 436"/>
                  <a:gd name="T42" fmla="*/ 2908 w 410"/>
                  <a:gd name="T43" fmla="*/ 5295 h 436"/>
                  <a:gd name="T44" fmla="*/ 3313 w 410"/>
                  <a:gd name="T45" fmla="*/ 5770 h 436"/>
                  <a:gd name="T46" fmla="*/ 3020 w 410"/>
                  <a:gd name="T47" fmla="*/ 4783 h 436"/>
                  <a:gd name="T48" fmla="*/ 3000 w 410"/>
                  <a:gd name="T49" fmla="*/ 4745 h 436"/>
                  <a:gd name="T50" fmla="*/ 3188 w 410"/>
                  <a:gd name="T51" fmla="*/ 4745 h 436"/>
                  <a:gd name="T52" fmla="*/ 3688 w 410"/>
                  <a:gd name="T53" fmla="*/ 5578 h 436"/>
                  <a:gd name="T54" fmla="*/ 4083 w 410"/>
                  <a:gd name="T55" fmla="*/ 6319 h 436"/>
                  <a:gd name="T56" fmla="*/ 4113 w 410"/>
                  <a:gd name="T57" fmla="*/ 6076 h 436"/>
                  <a:gd name="T58" fmla="*/ 4250 w 410"/>
                  <a:gd name="T59" fmla="*/ 5620 h 436"/>
                  <a:gd name="T60" fmla="*/ 3908 w 410"/>
                  <a:gd name="T61" fmla="*/ 4916 h 436"/>
                  <a:gd name="T62" fmla="*/ 3908 w 410"/>
                  <a:gd name="T63" fmla="*/ 4916 h 436"/>
                  <a:gd name="T64" fmla="*/ 3908 w 410"/>
                  <a:gd name="T65" fmla="*/ 4916 h 436"/>
                  <a:gd name="T66" fmla="*/ 4238 w 410"/>
                  <a:gd name="T67" fmla="*/ 5031 h 436"/>
                  <a:gd name="T68" fmla="*/ 4938 w 410"/>
                  <a:gd name="T69" fmla="*/ 6986 h 436"/>
                  <a:gd name="T70" fmla="*/ 4708 w 410"/>
                  <a:gd name="T71" fmla="*/ 6589 h 436"/>
                  <a:gd name="T72" fmla="*/ 4938 w 410"/>
                  <a:gd name="T73" fmla="*/ 6986 h 4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10" h="436">
                    <a:moveTo>
                      <a:pt x="264" y="54"/>
                    </a:moveTo>
                    <a:cubicBezTo>
                      <a:pt x="264" y="54"/>
                      <a:pt x="246" y="0"/>
                      <a:pt x="160" y="73"/>
                    </a:cubicBezTo>
                    <a:cubicBezTo>
                      <a:pt x="112" y="113"/>
                      <a:pt x="71" y="113"/>
                      <a:pt x="71" y="113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90" y="223"/>
                      <a:pt x="407" y="436"/>
                      <a:pt x="407" y="436"/>
                    </a:cubicBezTo>
                    <a:cubicBezTo>
                      <a:pt x="410" y="423"/>
                      <a:pt x="410" y="423"/>
                      <a:pt x="410" y="423"/>
                    </a:cubicBezTo>
                    <a:cubicBezTo>
                      <a:pt x="214" y="271"/>
                      <a:pt x="264" y="54"/>
                      <a:pt x="264" y="54"/>
                    </a:cubicBezTo>
                    <a:close/>
                    <a:moveTo>
                      <a:pt x="221" y="74"/>
                    </a:moveTo>
                    <a:cubicBezTo>
                      <a:pt x="221" y="74"/>
                      <a:pt x="241" y="39"/>
                      <a:pt x="242" y="80"/>
                    </a:cubicBezTo>
                    <a:cubicBezTo>
                      <a:pt x="242" y="91"/>
                      <a:pt x="243" y="102"/>
                      <a:pt x="240" y="113"/>
                    </a:cubicBezTo>
                    <a:cubicBezTo>
                      <a:pt x="238" y="120"/>
                      <a:pt x="234" y="126"/>
                      <a:pt x="232" y="133"/>
                    </a:cubicBezTo>
                    <a:cubicBezTo>
                      <a:pt x="232" y="136"/>
                      <a:pt x="232" y="152"/>
                      <a:pt x="230" y="154"/>
                    </a:cubicBezTo>
                    <a:cubicBezTo>
                      <a:pt x="219" y="159"/>
                      <a:pt x="213" y="124"/>
                      <a:pt x="213" y="120"/>
                    </a:cubicBezTo>
                    <a:cubicBezTo>
                      <a:pt x="211" y="104"/>
                      <a:pt x="214" y="89"/>
                      <a:pt x="221" y="74"/>
                    </a:cubicBezTo>
                    <a:close/>
                    <a:moveTo>
                      <a:pt x="178" y="163"/>
                    </a:moveTo>
                    <a:cubicBezTo>
                      <a:pt x="179" y="157"/>
                      <a:pt x="181" y="150"/>
                      <a:pt x="188" y="153"/>
                    </a:cubicBezTo>
                    <a:cubicBezTo>
                      <a:pt x="193" y="154"/>
                      <a:pt x="198" y="163"/>
                      <a:pt x="200" y="167"/>
                    </a:cubicBezTo>
                    <a:cubicBezTo>
                      <a:pt x="207" y="178"/>
                      <a:pt x="210" y="191"/>
                      <a:pt x="212" y="204"/>
                    </a:cubicBezTo>
                    <a:cubicBezTo>
                      <a:pt x="215" y="217"/>
                      <a:pt x="223" y="235"/>
                      <a:pt x="220" y="249"/>
                    </a:cubicBezTo>
                    <a:cubicBezTo>
                      <a:pt x="204" y="245"/>
                      <a:pt x="195" y="217"/>
                      <a:pt x="190" y="204"/>
                    </a:cubicBezTo>
                    <a:cubicBezTo>
                      <a:pt x="186" y="190"/>
                      <a:pt x="183" y="176"/>
                      <a:pt x="178" y="163"/>
                    </a:cubicBezTo>
                    <a:cubicBezTo>
                      <a:pt x="178" y="164"/>
                      <a:pt x="178" y="166"/>
                      <a:pt x="178" y="167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60"/>
                      <a:pt x="178" y="161"/>
                      <a:pt x="178" y="163"/>
                    </a:cubicBezTo>
                    <a:close/>
                    <a:moveTo>
                      <a:pt x="101" y="250"/>
                    </a:moveTo>
                    <a:cubicBezTo>
                      <a:pt x="93" y="248"/>
                      <a:pt x="84" y="247"/>
                      <a:pt x="75" y="245"/>
                    </a:cubicBezTo>
                    <a:cubicBezTo>
                      <a:pt x="65" y="242"/>
                      <a:pt x="54" y="239"/>
                      <a:pt x="43" y="238"/>
                    </a:cubicBezTo>
                    <a:cubicBezTo>
                      <a:pt x="38" y="238"/>
                      <a:pt x="22" y="240"/>
                      <a:pt x="23" y="231"/>
                    </a:cubicBezTo>
                    <a:cubicBezTo>
                      <a:pt x="23" y="227"/>
                      <a:pt x="31" y="220"/>
                      <a:pt x="34" y="218"/>
                    </a:cubicBezTo>
                    <a:cubicBezTo>
                      <a:pt x="34" y="218"/>
                      <a:pt x="51" y="211"/>
                      <a:pt x="64" y="215"/>
                    </a:cubicBezTo>
                    <a:cubicBezTo>
                      <a:pt x="77" y="219"/>
                      <a:pt x="104" y="235"/>
                      <a:pt x="101" y="250"/>
                    </a:cubicBezTo>
                    <a:close/>
                    <a:moveTo>
                      <a:pt x="99" y="219"/>
                    </a:moveTo>
                    <a:cubicBezTo>
                      <a:pt x="95" y="215"/>
                      <a:pt x="98" y="208"/>
                      <a:pt x="101" y="205"/>
                    </a:cubicBezTo>
                    <a:cubicBezTo>
                      <a:pt x="107" y="200"/>
                      <a:pt x="113" y="203"/>
                      <a:pt x="120" y="205"/>
                    </a:cubicBezTo>
                    <a:cubicBezTo>
                      <a:pt x="132" y="210"/>
                      <a:pt x="140" y="220"/>
                      <a:pt x="148" y="230"/>
                    </a:cubicBezTo>
                    <a:cubicBezTo>
                      <a:pt x="157" y="242"/>
                      <a:pt x="180" y="254"/>
                      <a:pt x="181" y="270"/>
                    </a:cubicBezTo>
                    <a:cubicBezTo>
                      <a:pt x="170" y="271"/>
                      <a:pt x="151" y="254"/>
                      <a:pt x="143" y="248"/>
                    </a:cubicBezTo>
                    <a:cubicBezTo>
                      <a:pt x="127" y="238"/>
                      <a:pt x="99" y="219"/>
                      <a:pt x="99" y="219"/>
                    </a:cubicBezTo>
                    <a:close/>
                    <a:moveTo>
                      <a:pt x="212" y="304"/>
                    </a:moveTo>
                    <a:cubicBezTo>
                      <a:pt x="208" y="304"/>
                      <a:pt x="200" y="295"/>
                      <a:pt x="197" y="293"/>
                    </a:cubicBezTo>
                    <a:cubicBezTo>
                      <a:pt x="193" y="290"/>
                      <a:pt x="188" y="286"/>
                      <a:pt x="183" y="285"/>
                    </a:cubicBezTo>
                    <a:cubicBezTo>
                      <a:pt x="183" y="287"/>
                      <a:pt x="183" y="287"/>
                      <a:pt x="183" y="287"/>
                    </a:cubicBezTo>
                    <a:cubicBezTo>
                      <a:pt x="177" y="284"/>
                      <a:pt x="182" y="279"/>
                      <a:pt x="186" y="279"/>
                    </a:cubicBezTo>
                    <a:cubicBezTo>
                      <a:pt x="193" y="277"/>
                      <a:pt x="202" y="282"/>
                      <a:pt x="206" y="286"/>
                    </a:cubicBezTo>
                    <a:cubicBezTo>
                      <a:pt x="210" y="289"/>
                      <a:pt x="221" y="303"/>
                      <a:pt x="212" y="304"/>
                    </a:cubicBezTo>
                    <a:close/>
                    <a:moveTo>
                      <a:pt x="221" y="290"/>
                    </a:moveTo>
                    <a:cubicBezTo>
                      <a:pt x="210" y="280"/>
                      <a:pt x="203" y="264"/>
                      <a:pt x="193" y="252"/>
                    </a:cubicBezTo>
                    <a:cubicBezTo>
                      <a:pt x="193" y="252"/>
                      <a:pt x="193" y="252"/>
                      <a:pt x="194" y="252"/>
                    </a:cubicBezTo>
                    <a:cubicBezTo>
                      <a:pt x="192" y="250"/>
                      <a:pt x="192" y="250"/>
                      <a:pt x="192" y="250"/>
                    </a:cubicBezTo>
                    <a:cubicBezTo>
                      <a:pt x="192" y="251"/>
                      <a:pt x="193" y="252"/>
                      <a:pt x="193" y="252"/>
                    </a:cubicBezTo>
                    <a:cubicBezTo>
                      <a:pt x="190" y="247"/>
                      <a:pt x="200" y="248"/>
                      <a:pt x="204" y="250"/>
                    </a:cubicBezTo>
                    <a:cubicBezTo>
                      <a:pt x="213" y="256"/>
                      <a:pt x="222" y="267"/>
                      <a:pt x="229" y="276"/>
                    </a:cubicBezTo>
                    <a:cubicBezTo>
                      <a:pt x="232" y="280"/>
                      <a:pt x="240" y="287"/>
                      <a:pt x="236" y="294"/>
                    </a:cubicBezTo>
                    <a:cubicBezTo>
                      <a:pt x="232" y="298"/>
                      <a:pt x="224" y="293"/>
                      <a:pt x="221" y="290"/>
                    </a:cubicBezTo>
                    <a:close/>
                    <a:moveTo>
                      <a:pt x="261" y="333"/>
                    </a:moveTo>
                    <a:cubicBezTo>
                      <a:pt x="253" y="329"/>
                      <a:pt x="241" y="317"/>
                      <a:pt x="237" y="309"/>
                    </a:cubicBezTo>
                    <a:cubicBezTo>
                      <a:pt x="234" y="296"/>
                      <a:pt x="261" y="318"/>
                      <a:pt x="263" y="320"/>
                    </a:cubicBezTo>
                    <a:cubicBezTo>
                      <a:pt x="268" y="327"/>
                      <a:pt x="273" y="339"/>
                      <a:pt x="261" y="333"/>
                    </a:cubicBezTo>
                    <a:close/>
                    <a:moveTo>
                      <a:pt x="272" y="296"/>
                    </a:moveTo>
                    <a:cubicBezTo>
                      <a:pt x="260" y="297"/>
                      <a:pt x="252" y="267"/>
                      <a:pt x="250" y="259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50" y="262"/>
                      <a:pt x="250" y="262"/>
                      <a:pt x="250" y="262"/>
                    </a:cubicBezTo>
                    <a:cubicBezTo>
                      <a:pt x="250" y="261"/>
                      <a:pt x="250" y="260"/>
                      <a:pt x="250" y="259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50" y="259"/>
                      <a:pt x="250" y="259"/>
                      <a:pt x="250" y="259"/>
                    </a:cubicBezTo>
                    <a:cubicBezTo>
                      <a:pt x="251" y="256"/>
                      <a:pt x="253" y="254"/>
                      <a:pt x="257" y="253"/>
                    </a:cubicBezTo>
                    <a:cubicBezTo>
                      <a:pt x="263" y="252"/>
                      <a:pt x="268" y="260"/>
                      <a:pt x="271" y="265"/>
                    </a:cubicBezTo>
                    <a:cubicBezTo>
                      <a:pt x="274" y="271"/>
                      <a:pt x="283" y="294"/>
                      <a:pt x="272" y="296"/>
                    </a:cubicBezTo>
                    <a:close/>
                    <a:moveTo>
                      <a:pt x="316" y="368"/>
                    </a:moveTo>
                    <a:cubicBezTo>
                      <a:pt x="308" y="363"/>
                      <a:pt x="302" y="355"/>
                      <a:pt x="300" y="347"/>
                    </a:cubicBezTo>
                    <a:cubicBezTo>
                      <a:pt x="301" y="347"/>
                      <a:pt x="301" y="347"/>
                      <a:pt x="301" y="347"/>
                    </a:cubicBezTo>
                    <a:cubicBezTo>
                      <a:pt x="309" y="342"/>
                      <a:pt x="321" y="359"/>
                      <a:pt x="324" y="365"/>
                    </a:cubicBezTo>
                    <a:cubicBezTo>
                      <a:pt x="330" y="375"/>
                      <a:pt x="323" y="373"/>
                      <a:pt x="316" y="368"/>
                    </a:cubicBezTo>
                    <a:close/>
                  </a:path>
                </a:pathLst>
              </a:custGeom>
              <a:solidFill>
                <a:srgbClr val="6D97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1" name="Freeform 18">
                <a:extLst>
                  <a:ext uri="{FF2B5EF4-FFF2-40B4-BE49-F238E27FC236}">
                    <a16:creationId xmlns:a16="http://schemas.microsoft.com/office/drawing/2014/main" id="{F4F57296-2222-438C-B7FA-4BBEBF9F11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7" y="2264"/>
                <a:ext cx="360" cy="685"/>
              </a:xfrm>
              <a:custGeom>
                <a:avLst/>
                <a:gdLst>
                  <a:gd name="T0" fmla="*/ 1720 w 144"/>
                  <a:gd name="T1" fmla="*/ 171 h 257"/>
                  <a:gd name="T2" fmla="*/ 875 w 144"/>
                  <a:gd name="T3" fmla="*/ 533 h 257"/>
                  <a:gd name="T4" fmla="*/ 1250 w 144"/>
                  <a:gd name="T5" fmla="*/ 4787 h 257"/>
                  <a:gd name="T6" fmla="*/ 1300 w 144"/>
                  <a:gd name="T7" fmla="*/ 4675 h 257"/>
                  <a:gd name="T8" fmla="*/ 1363 w 144"/>
                  <a:gd name="T9" fmla="*/ 4675 h 257"/>
                  <a:gd name="T10" fmla="*/ 1408 w 144"/>
                  <a:gd name="T11" fmla="*/ 4675 h 257"/>
                  <a:gd name="T12" fmla="*/ 2250 w 144"/>
                  <a:gd name="T13" fmla="*/ 0 h 257"/>
                  <a:gd name="T14" fmla="*/ 1875 w 144"/>
                  <a:gd name="T15" fmla="*/ 490 h 257"/>
                  <a:gd name="T16" fmla="*/ 1970 w 144"/>
                  <a:gd name="T17" fmla="*/ 704 h 257"/>
                  <a:gd name="T18" fmla="*/ 1675 w 144"/>
                  <a:gd name="T19" fmla="*/ 1535 h 257"/>
                  <a:gd name="T20" fmla="*/ 1625 w 144"/>
                  <a:gd name="T21" fmla="*/ 1229 h 257"/>
                  <a:gd name="T22" fmla="*/ 1438 w 144"/>
                  <a:gd name="T23" fmla="*/ 2479 h 257"/>
                  <a:gd name="T24" fmla="*/ 1250 w 144"/>
                  <a:gd name="T25" fmla="*/ 2516 h 257"/>
                  <a:gd name="T26" fmla="*/ 1520 w 144"/>
                  <a:gd name="T27" fmla="*/ 1898 h 257"/>
                  <a:gd name="T28" fmla="*/ 1145 w 144"/>
                  <a:gd name="T29" fmla="*/ 1557 h 257"/>
                  <a:gd name="T30" fmla="*/ 1238 w 144"/>
                  <a:gd name="T31" fmla="*/ 1101 h 257"/>
                  <a:gd name="T32" fmla="*/ 1470 w 144"/>
                  <a:gd name="T33" fmla="*/ 1229 h 257"/>
                  <a:gd name="T34" fmla="*/ 1208 w 144"/>
                  <a:gd name="T35" fmla="*/ 2180 h 257"/>
                  <a:gd name="T36" fmla="*/ 813 w 144"/>
                  <a:gd name="T37" fmla="*/ 1740 h 257"/>
                  <a:gd name="T38" fmla="*/ 688 w 144"/>
                  <a:gd name="T39" fmla="*/ 760 h 257"/>
                  <a:gd name="T40" fmla="*/ 875 w 144"/>
                  <a:gd name="T41" fmla="*/ 944 h 257"/>
                  <a:gd name="T42" fmla="*/ 813 w 144"/>
                  <a:gd name="T43" fmla="*/ 1740 h 257"/>
                  <a:gd name="T44" fmla="*/ 895 w 144"/>
                  <a:gd name="T45" fmla="*/ 1954 h 257"/>
                  <a:gd name="T46" fmla="*/ 1050 w 144"/>
                  <a:gd name="T47" fmla="*/ 2103 h 257"/>
                  <a:gd name="T48" fmla="*/ 1188 w 144"/>
                  <a:gd name="T49" fmla="*/ 3068 h 257"/>
                  <a:gd name="T50" fmla="*/ 895 w 144"/>
                  <a:gd name="T51" fmla="*/ 1988 h 257"/>
                  <a:gd name="T52" fmla="*/ 1188 w 144"/>
                  <a:gd name="T53" fmla="*/ 3787 h 257"/>
                  <a:gd name="T54" fmla="*/ 1208 w 144"/>
                  <a:gd name="T55" fmla="*/ 3297 h 257"/>
                  <a:gd name="T56" fmla="*/ 1283 w 144"/>
                  <a:gd name="T57" fmla="*/ 4185 h 257"/>
                  <a:gd name="T58" fmla="*/ 1283 w 144"/>
                  <a:gd name="T59" fmla="*/ 3865 h 257"/>
                  <a:gd name="T60" fmla="*/ 1283 w 144"/>
                  <a:gd name="T61" fmla="*/ 4185 h 257"/>
                  <a:gd name="T62" fmla="*/ 1333 w 144"/>
                  <a:gd name="T63" fmla="*/ 2935 h 257"/>
                  <a:gd name="T64" fmla="*/ 1345 w 144"/>
                  <a:gd name="T65" fmla="*/ 2956 h 2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4" h="257">
                    <a:moveTo>
                      <a:pt x="144" y="0"/>
                    </a:moveTo>
                    <a:cubicBezTo>
                      <a:pt x="110" y="9"/>
                      <a:pt x="110" y="9"/>
                      <a:pt x="110" y="9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3" y="45"/>
                      <a:pt x="78" y="241"/>
                      <a:pt x="80" y="253"/>
                    </a:cubicBezTo>
                    <a:cubicBezTo>
                      <a:pt x="80" y="253"/>
                      <a:pt x="80" y="254"/>
                      <a:pt x="80" y="254"/>
                    </a:cubicBezTo>
                    <a:cubicBezTo>
                      <a:pt x="83" y="247"/>
                      <a:pt x="83" y="247"/>
                      <a:pt x="83" y="247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7" y="247"/>
                      <a:pt x="87" y="247"/>
                      <a:pt x="87" y="247"/>
                    </a:cubicBezTo>
                    <a:cubicBezTo>
                      <a:pt x="90" y="257"/>
                      <a:pt x="90" y="257"/>
                      <a:pt x="90" y="257"/>
                    </a:cubicBezTo>
                    <a:cubicBezTo>
                      <a:pt x="90" y="247"/>
                      <a:pt x="90" y="247"/>
                      <a:pt x="90" y="247"/>
                    </a:cubicBezTo>
                    <a:cubicBezTo>
                      <a:pt x="94" y="252"/>
                      <a:pt x="94" y="252"/>
                      <a:pt x="94" y="252"/>
                    </a:cubicBezTo>
                    <a:cubicBezTo>
                      <a:pt x="73" y="180"/>
                      <a:pt x="144" y="0"/>
                      <a:pt x="144" y="0"/>
                    </a:cubicBezTo>
                    <a:close/>
                    <a:moveTo>
                      <a:pt x="104" y="65"/>
                    </a:moveTo>
                    <a:cubicBezTo>
                      <a:pt x="107" y="51"/>
                      <a:pt x="114" y="39"/>
                      <a:pt x="120" y="26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5" y="20"/>
                      <a:pt x="127" y="34"/>
                      <a:pt x="126" y="37"/>
                    </a:cubicBezTo>
                    <a:cubicBezTo>
                      <a:pt x="123" y="50"/>
                      <a:pt x="114" y="63"/>
                      <a:pt x="110" y="76"/>
                    </a:cubicBezTo>
                    <a:cubicBezTo>
                      <a:pt x="109" y="77"/>
                      <a:pt x="108" y="79"/>
                      <a:pt x="107" y="81"/>
                    </a:cubicBezTo>
                    <a:cubicBezTo>
                      <a:pt x="105" y="85"/>
                      <a:pt x="103" y="88"/>
                      <a:pt x="101" y="83"/>
                    </a:cubicBezTo>
                    <a:cubicBezTo>
                      <a:pt x="100" y="78"/>
                      <a:pt x="103" y="69"/>
                      <a:pt x="104" y="65"/>
                    </a:cubicBezTo>
                    <a:close/>
                    <a:moveTo>
                      <a:pt x="100" y="107"/>
                    </a:moveTo>
                    <a:cubicBezTo>
                      <a:pt x="99" y="115"/>
                      <a:pt x="95" y="123"/>
                      <a:pt x="92" y="131"/>
                    </a:cubicBezTo>
                    <a:cubicBezTo>
                      <a:pt x="91" y="134"/>
                      <a:pt x="88" y="149"/>
                      <a:pt x="84" y="148"/>
                    </a:cubicBezTo>
                    <a:cubicBezTo>
                      <a:pt x="79" y="147"/>
                      <a:pt x="80" y="136"/>
                      <a:pt x="80" y="133"/>
                    </a:cubicBezTo>
                    <a:cubicBezTo>
                      <a:pt x="82" y="120"/>
                      <a:pt x="89" y="108"/>
                      <a:pt x="97" y="97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102" y="97"/>
                      <a:pt x="101" y="104"/>
                      <a:pt x="100" y="107"/>
                    </a:cubicBezTo>
                    <a:close/>
                    <a:moveTo>
                      <a:pt x="73" y="82"/>
                    </a:moveTo>
                    <a:cubicBezTo>
                      <a:pt x="74" y="74"/>
                      <a:pt x="73" y="58"/>
                      <a:pt x="82" y="53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81" y="54"/>
                      <a:pt x="86" y="47"/>
                      <a:pt x="92" y="50"/>
                    </a:cubicBezTo>
                    <a:cubicBezTo>
                      <a:pt x="97" y="53"/>
                      <a:pt x="95" y="61"/>
                      <a:pt x="94" y="65"/>
                    </a:cubicBezTo>
                    <a:cubicBezTo>
                      <a:pt x="92" y="73"/>
                      <a:pt x="89" y="81"/>
                      <a:pt x="85" y="89"/>
                    </a:cubicBezTo>
                    <a:cubicBezTo>
                      <a:pt x="82" y="97"/>
                      <a:pt x="83" y="107"/>
                      <a:pt x="77" y="115"/>
                    </a:cubicBezTo>
                    <a:cubicBezTo>
                      <a:pt x="67" y="111"/>
                      <a:pt x="71" y="90"/>
                      <a:pt x="73" y="82"/>
                    </a:cubicBezTo>
                    <a:close/>
                    <a:moveTo>
                      <a:pt x="52" y="92"/>
                    </a:moveTo>
                    <a:cubicBezTo>
                      <a:pt x="44" y="87"/>
                      <a:pt x="45" y="74"/>
                      <a:pt x="44" y="66"/>
                    </a:cubicBezTo>
                    <a:cubicBezTo>
                      <a:pt x="43" y="61"/>
                      <a:pt x="35" y="40"/>
                      <a:pt x="44" y="40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9" y="36"/>
                      <a:pt x="54" y="41"/>
                      <a:pt x="56" y="50"/>
                    </a:cubicBezTo>
                    <a:cubicBezTo>
                      <a:pt x="58" y="57"/>
                      <a:pt x="56" y="65"/>
                      <a:pt x="55" y="72"/>
                    </a:cubicBezTo>
                    <a:cubicBezTo>
                      <a:pt x="54" y="78"/>
                      <a:pt x="56" y="87"/>
                      <a:pt x="52" y="92"/>
                    </a:cubicBezTo>
                    <a:close/>
                    <a:moveTo>
                      <a:pt x="57" y="107"/>
                    </a:moveTo>
                    <a:cubicBezTo>
                      <a:pt x="57" y="103"/>
                      <a:pt x="57" y="103"/>
                      <a:pt x="57" y="103"/>
                    </a:cubicBezTo>
                    <a:cubicBezTo>
                      <a:pt x="57" y="104"/>
                      <a:pt x="57" y="105"/>
                      <a:pt x="57" y="105"/>
                    </a:cubicBezTo>
                    <a:cubicBezTo>
                      <a:pt x="58" y="102"/>
                      <a:pt x="66" y="110"/>
                      <a:pt x="67" y="111"/>
                    </a:cubicBezTo>
                    <a:cubicBezTo>
                      <a:pt x="71" y="117"/>
                      <a:pt x="72" y="124"/>
                      <a:pt x="74" y="131"/>
                    </a:cubicBezTo>
                    <a:cubicBezTo>
                      <a:pt x="75" y="140"/>
                      <a:pt x="77" y="152"/>
                      <a:pt x="76" y="162"/>
                    </a:cubicBezTo>
                    <a:cubicBezTo>
                      <a:pt x="67" y="164"/>
                      <a:pt x="63" y="147"/>
                      <a:pt x="62" y="141"/>
                    </a:cubicBezTo>
                    <a:cubicBezTo>
                      <a:pt x="61" y="129"/>
                      <a:pt x="62" y="116"/>
                      <a:pt x="57" y="105"/>
                    </a:cubicBezTo>
                    <a:cubicBezTo>
                      <a:pt x="57" y="105"/>
                      <a:pt x="57" y="106"/>
                      <a:pt x="57" y="107"/>
                    </a:cubicBezTo>
                    <a:close/>
                    <a:moveTo>
                      <a:pt x="76" y="200"/>
                    </a:moveTo>
                    <a:cubicBezTo>
                      <a:pt x="70" y="196"/>
                      <a:pt x="70" y="186"/>
                      <a:pt x="70" y="181"/>
                    </a:cubicBezTo>
                    <a:cubicBezTo>
                      <a:pt x="70" y="177"/>
                      <a:pt x="73" y="170"/>
                      <a:pt x="77" y="174"/>
                    </a:cubicBezTo>
                    <a:cubicBezTo>
                      <a:pt x="83" y="175"/>
                      <a:pt x="78" y="197"/>
                      <a:pt x="76" y="200"/>
                    </a:cubicBezTo>
                    <a:close/>
                    <a:moveTo>
                      <a:pt x="82" y="221"/>
                    </a:moveTo>
                    <a:cubicBezTo>
                      <a:pt x="78" y="219"/>
                      <a:pt x="81" y="206"/>
                      <a:pt x="83" y="202"/>
                    </a:cubicBezTo>
                    <a:cubicBezTo>
                      <a:pt x="82" y="204"/>
                      <a:pt x="82" y="204"/>
                      <a:pt x="82" y="204"/>
                    </a:cubicBezTo>
                    <a:cubicBezTo>
                      <a:pt x="81" y="200"/>
                      <a:pt x="84" y="198"/>
                      <a:pt x="86" y="203"/>
                    </a:cubicBezTo>
                    <a:cubicBezTo>
                      <a:pt x="88" y="207"/>
                      <a:pt x="85" y="219"/>
                      <a:pt x="82" y="221"/>
                    </a:cubicBezTo>
                    <a:close/>
                    <a:moveTo>
                      <a:pt x="86" y="156"/>
                    </a:moveTo>
                    <a:cubicBezTo>
                      <a:pt x="85" y="155"/>
                      <a:pt x="85" y="155"/>
                      <a:pt x="85" y="155"/>
                    </a:cubicBezTo>
                    <a:cubicBezTo>
                      <a:pt x="92" y="149"/>
                      <a:pt x="90" y="166"/>
                      <a:pt x="89" y="169"/>
                    </a:cubicBezTo>
                    <a:cubicBezTo>
                      <a:pt x="83" y="185"/>
                      <a:pt x="82" y="161"/>
                      <a:pt x="86" y="156"/>
                    </a:cubicBezTo>
                    <a:close/>
                  </a:path>
                </a:pathLst>
              </a:custGeom>
              <a:solidFill>
                <a:srgbClr val="6D97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2" name="Freeform 19">
                <a:extLst>
                  <a:ext uri="{FF2B5EF4-FFF2-40B4-BE49-F238E27FC236}">
                    <a16:creationId xmlns:a16="http://schemas.microsoft.com/office/drawing/2014/main" id="{DF1DC7D7-0E37-4272-8FD1-FBBC0700E9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0" y="2528"/>
                <a:ext cx="1007" cy="797"/>
              </a:xfrm>
              <a:custGeom>
                <a:avLst/>
                <a:gdLst>
                  <a:gd name="T0" fmla="*/ 6287 w 403"/>
                  <a:gd name="T1" fmla="*/ 5342 h 299"/>
                  <a:gd name="T2" fmla="*/ 2559 w 403"/>
                  <a:gd name="T3" fmla="*/ 512 h 299"/>
                  <a:gd name="T4" fmla="*/ 480 w 403"/>
                  <a:gd name="T5" fmla="*/ 2841 h 299"/>
                  <a:gd name="T6" fmla="*/ 6099 w 403"/>
                  <a:gd name="T7" fmla="*/ 5662 h 299"/>
                  <a:gd name="T8" fmla="*/ 6149 w 403"/>
                  <a:gd name="T9" fmla="*/ 5584 h 299"/>
                  <a:gd name="T10" fmla="*/ 6224 w 403"/>
                  <a:gd name="T11" fmla="*/ 5435 h 299"/>
                  <a:gd name="T12" fmla="*/ 3591 w 403"/>
                  <a:gd name="T13" fmla="*/ 1514 h 299"/>
                  <a:gd name="T14" fmla="*/ 3791 w 403"/>
                  <a:gd name="T15" fmla="*/ 2423 h 299"/>
                  <a:gd name="T16" fmla="*/ 3308 w 403"/>
                  <a:gd name="T17" fmla="*/ 1136 h 299"/>
                  <a:gd name="T18" fmla="*/ 3591 w 403"/>
                  <a:gd name="T19" fmla="*/ 1514 h 299"/>
                  <a:gd name="T20" fmla="*/ 2311 w 403"/>
                  <a:gd name="T21" fmla="*/ 2671 h 299"/>
                  <a:gd name="T22" fmla="*/ 2291 w 403"/>
                  <a:gd name="T23" fmla="*/ 2466 h 299"/>
                  <a:gd name="T24" fmla="*/ 2916 w 403"/>
                  <a:gd name="T25" fmla="*/ 2650 h 299"/>
                  <a:gd name="T26" fmla="*/ 3403 w 403"/>
                  <a:gd name="T27" fmla="*/ 3729 h 299"/>
                  <a:gd name="T28" fmla="*/ 2979 w 403"/>
                  <a:gd name="T29" fmla="*/ 3217 h 299"/>
                  <a:gd name="T30" fmla="*/ 3403 w 403"/>
                  <a:gd name="T31" fmla="*/ 3729 h 299"/>
                  <a:gd name="T32" fmla="*/ 2696 w 403"/>
                  <a:gd name="T33" fmla="*/ 1818 h 299"/>
                  <a:gd name="T34" fmla="*/ 2854 w 403"/>
                  <a:gd name="T35" fmla="*/ 1647 h 299"/>
                  <a:gd name="T36" fmla="*/ 3591 w 403"/>
                  <a:gd name="T37" fmla="*/ 2708 h 299"/>
                  <a:gd name="T38" fmla="*/ 3133 w 403"/>
                  <a:gd name="T39" fmla="*/ 2650 h 299"/>
                  <a:gd name="T40" fmla="*/ 3841 w 403"/>
                  <a:gd name="T41" fmla="*/ 3809 h 299"/>
                  <a:gd name="T42" fmla="*/ 3716 w 403"/>
                  <a:gd name="T43" fmla="*/ 3217 h 299"/>
                  <a:gd name="T44" fmla="*/ 4415 w 403"/>
                  <a:gd name="T45" fmla="*/ 4300 h 299"/>
                  <a:gd name="T46" fmla="*/ 4058 w 403"/>
                  <a:gd name="T47" fmla="*/ 2991 h 299"/>
                  <a:gd name="T48" fmla="*/ 3996 w 403"/>
                  <a:gd name="T49" fmla="*/ 2594 h 299"/>
                  <a:gd name="T50" fmla="*/ 4433 w 403"/>
                  <a:gd name="T51" fmla="*/ 3409 h 299"/>
                  <a:gd name="T52" fmla="*/ 4570 w 403"/>
                  <a:gd name="T53" fmla="*/ 3694 h 299"/>
                  <a:gd name="T54" fmla="*/ 4558 w 403"/>
                  <a:gd name="T55" fmla="*/ 3822 h 299"/>
                  <a:gd name="T56" fmla="*/ 4570 w 403"/>
                  <a:gd name="T57" fmla="*/ 4449 h 299"/>
                  <a:gd name="T58" fmla="*/ 5337 w 403"/>
                  <a:gd name="T59" fmla="*/ 4790 h 299"/>
                  <a:gd name="T60" fmla="*/ 5525 w 403"/>
                  <a:gd name="T61" fmla="*/ 4945 h 299"/>
                  <a:gd name="T62" fmla="*/ 5525 w 403"/>
                  <a:gd name="T63" fmla="*/ 4945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03" h="299">
                    <a:moveTo>
                      <a:pt x="394" y="282"/>
                    </a:moveTo>
                    <a:cubicBezTo>
                      <a:pt x="403" y="282"/>
                      <a:pt x="403" y="282"/>
                      <a:pt x="403" y="282"/>
                    </a:cubicBezTo>
                    <a:cubicBezTo>
                      <a:pt x="266" y="231"/>
                      <a:pt x="263" y="0"/>
                      <a:pt x="187" y="18"/>
                    </a:cubicBezTo>
                    <a:cubicBezTo>
                      <a:pt x="180" y="20"/>
                      <a:pt x="172" y="23"/>
                      <a:pt x="164" y="27"/>
                    </a:cubicBezTo>
                    <a:cubicBezTo>
                      <a:pt x="140" y="39"/>
                      <a:pt x="161" y="128"/>
                      <a:pt x="137" y="151"/>
                    </a:cubicBezTo>
                    <a:cubicBezTo>
                      <a:pt x="114" y="174"/>
                      <a:pt x="47" y="131"/>
                      <a:pt x="31" y="150"/>
                    </a:cubicBezTo>
                    <a:cubicBezTo>
                      <a:pt x="12" y="174"/>
                      <a:pt x="0" y="191"/>
                      <a:pt x="0" y="191"/>
                    </a:cubicBezTo>
                    <a:cubicBezTo>
                      <a:pt x="80" y="123"/>
                      <a:pt x="391" y="299"/>
                      <a:pt x="391" y="299"/>
                    </a:cubicBezTo>
                    <a:cubicBezTo>
                      <a:pt x="387" y="293"/>
                      <a:pt x="387" y="293"/>
                      <a:pt x="387" y="293"/>
                    </a:cubicBezTo>
                    <a:cubicBezTo>
                      <a:pt x="394" y="295"/>
                      <a:pt x="394" y="295"/>
                      <a:pt x="394" y="295"/>
                    </a:cubicBezTo>
                    <a:cubicBezTo>
                      <a:pt x="392" y="290"/>
                      <a:pt x="392" y="290"/>
                      <a:pt x="392" y="290"/>
                    </a:cubicBezTo>
                    <a:cubicBezTo>
                      <a:pt x="399" y="287"/>
                      <a:pt x="399" y="287"/>
                      <a:pt x="399" y="287"/>
                    </a:cubicBezTo>
                    <a:lnTo>
                      <a:pt x="394" y="282"/>
                    </a:lnTo>
                    <a:close/>
                    <a:moveTo>
                      <a:pt x="230" y="80"/>
                    </a:moveTo>
                    <a:cubicBezTo>
                      <a:pt x="233" y="89"/>
                      <a:pt x="235" y="98"/>
                      <a:pt x="237" y="107"/>
                    </a:cubicBezTo>
                    <a:cubicBezTo>
                      <a:pt x="238" y="111"/>
                      <a:pt x="246" y="124"/>
                      <a:pt x="243" y="128"/>
                    </a:cubicBezTo>
                    <a:cubicBezTo>
                      <a:pt x="236" y="139"/>
                      <a:pt x="221" y="112"/>
                      <a:pt x="220" y="107"/>
                    </a:cubicBezTo>
                    <a:cubicBezTo>
                      <a:pt x="216" y="92"/>
                      <a:pt x="219" y="74"/>
                      <a:pt x="212" y="60"/>
                    </a:cubicBezTo>
                    <a:cubicBezTo>
                      <a:pt x="211" y="60"/>
                      <a:pt x="211" y="60"/>
                      <a:pt x="211" y="60"/>
                    </a:cubicBezTo>
                    <a:cubicBezTo>
                      <a:pt x="219" y="52"/>
                      <a:pt x="228" y="76"/>
                      <a:pt x="230" y="80"/>
                    </a:cubicBezTo>
                    <a:close/>
                    <a:moveTo>
                      <a:pt x="168" y="151"/>
                    </a:moveTo>
                    <a:cubicBezTo>
                      <a:pt x="160" y="150"/>
                      <a:pt x="151" y="150"/>
                      <a:pt x="148" y="141"/>
                    </a:cubicBezTo>
                    <a:cubicBezTo>
                      <a:pt x="147" y="139"/>
                      <a:pt x="148" y="131"/>
                      <a:pt x="148" y="130"/>
                    </a:cubicBezTo>
                    <a:cubicBezTo>
                      <a:pt x="147" y="130"/>
                      <a:pt x="147" y="130"/>
                      <a:pt x="147" y="130"/>
                    </a:cubicBezTo>
                    <a:cubicBezTo>
                      <a:pt x="147" y="124"/>
                      <a:pt x="150" y="117"/>
                      <a:pt x="157" y="117"/>
                    </a:cubicBezTo>
                    <a:cubicBezTo>
                      <a:pt x="168" y="115"/>
                      <a:pt x="181" y="132"/>
                      <a:pt x="187" y="140"/>
                    </a:cubicBezTo>
                    <a:cubicBezTo>
                      <a:pt x="202" y="158"/>
                      <a:pt x="180" y="153"/>
                      <a:pt x="168" y="151"/>
                    </a:cubicBezTo>
                    <a:close/>
                    <a:moveTo>
                      <a:pt x="218" y="197"/>
                    </a:moveTo>
                    <a:cubicBezTo>
                      <a:pt x="206" y="196"/>
                      <a:pt x="172" y="177"/>
                      <a:pt x="193" y="165"/>
                    </a:cubicBezTo>
                    <a:cubicBezTo>
                      <a:pt x="191" y="170"/>
                      <a:pt x="191" y="170"/>
                      <a:pt x="191" y="170"/>
                    </a:cubicBezTo>
                    <a:cubicBezTo>
                      <a:pt x="200" y="172"/>
                      <a:pt x="211" y="177"/>
                      <a:pt x="219" y="182"/>
                    </a:cubicBezTo>
                    <a:cubicBezTo>
                      <a:pt x="228" y="187"/>
                      <a:pt x="233" y="197"/>
                      <a:pt x="218" y="197"/>
                    </a:cubicBezTo>
                    <a:close/>
                    <a:moveTo>
                      <a:pt x="201" y="140"/>
                    </a:moveTo>
                    <a:cubicBezTo>
                      <a:pt x="188" y="131"/>
                      <a:pt x="171" y="113"/>
                      <a:pt x="173" y="96"/>
                    </a:cubicBezTo>
                    <a:cubicBezTo>
                      <a:pt x="174" y="90"/>
                      <a:pt x="177" y="87"/>
                      <a:pt x="183" y="89"/>
                    </a:cubicBezTo>
                    <a:cubicBezTo>
                      <a:pt x="183" y="87"/>
                      <a:pt x="183" y="87"/>
                      <a:pt x="183" y="87"/>
                    </a:cubicBezTo>
                    <a:cubicBezTo>
                      <a:pt x="189" y="97"/>
                      <a:pt x="192" y="106"/>
                      <a:pt x="200" y="114"/>
                    </a:cubicBezTo>
                    <a:cubicBezTo>
                      <a:pt x="209" y="125"/>
                      <a:pt x="220" y="134"/>
                      <a:pt x="230" y="143"/>
                    </a:cubicBezTo>
                    <a:cubicBezTo>
                      <a:pt x="236" y="148"/>
                      <a:pt x="246" y="155"/>
                      <a:pt x="234" y="157"/>
                    </a:cubicBezTo>
                    <a:cubicBezTo>
                      <a:pt x="222" y="158"/>
                      <a:pt x="209" y="147"/>
                      <a:pt x="201" y="140"/>
                    </a:cubicBezTo>
                    <a:close/>
                    <a:moveTo>
                      <a:pt x="283" y="227"/>
                    </a:moveTo>
                    <a:cubicBezTo>
                      <a:pt x="274" y="239"/>
                      <a:pt x="253" y="208"/>
                      <a:pt x="246" y="201"/>
                    </a:cubicBezTo>
                    <a:cubicBezTo>
                      <a:pt x="238" y="192"/>
                      <a:pt x="235" y="185"/>
                      <a:pt x="235" y="172"/>
                    </a:cubicBezTo>
                    <a:cubicBezTo>
                      <a:pt x="238" y="170"/>
                      <a:pt x="238" y="170"/>
                      <a:pt x="238" y="170"/>
                    </a:cubicBezTo>
                    <a:cubicBezTo>
                      <a:pt x="235" y="156"/>
                      <a:pt x="259" y="176"/>
                      <a:pt x="260" y="178"/>
                    </a:cubicBezTo>
                    <a:cubicBezTo>
                      <a:pt x="268" y="185"/>
                      <a:pt x="292" y="215"/>
                      <a:pt x="283" y="227"/>
                    </a:cubicBezTo>
                    <a:close/>
                    <a:moveTo>
                      <a:pt x="276" y="183"/>
                    </a:moveTo>
                    <a:cubicBezTo>
                      <a:pt x="269" y="176"/>
                      <a:pt x="265" y="166"/>
                      <a:pt x="260" y="158"/>
                    </a:cubicBezTo>
                    <a:cubicBezTo>
                      <a:pt x="257" y="152"/>
                      <a:pt x="251" y="150"/>
                      <a:pt x="251" y="150"/>
                    </a:cubicBezTo>
                    <a:cubicBezTo>
                      <a:pt x="246" y="143"/>
                      <a:pt x="249" y="137"/>
                      <a:pt x="256" y="137"/>
                    </a:cubicBezTo>
                    <a:cubicBezTo>
                      <a:pt x="266" y="136"/>
                      <a:pt x="272" y="144"/>
                      <a:pt x="275" y="152"/>
                    </a:cubicBezTo>
                    <a:cubicBezTo>
                      <a:pt x="279" y="160"/>
                      <a:pt x="284" y="171"/>
                      <a:pt x="284" y="180"/>
                    </a:cubicBezTo>
                    <a:cubicBezTo>
                      <a:pt x="284" y="188"/>
                      <a:pt x="281" y="188"/>
                      <a:pt x="276" y="183"/>
                    </a:cubicBezTo>
                    <a:close/>
                    <a:moveTo>
                      <a:pt x="293" y="195"/>
                    </a:moveTo>
                    <a:cubicBezTo>
                      <a:pt x="302" y="194"/>
                      <a:pt x="324" y="216"/>
                      <a:pt x="317" y="223"/>
                    </a:cubicBezTo>
                    <a:cubicBezTo>
                      <a:pt x="309" y="230"/>
                      <a:pt x="297" y="207"/>
                      <a:pt x="292" y="202"/>
                    </a:cubicBezTo>
                    <a:cubicBezTo>
                      <a:pt x="290" y="196"/>
                      <a:pt x="292" y="197"/>
                      <a:pt x="293" y="195"/>
                    </a:cubicBezTo>
                    <a:close/>
                    <a:moveTo>
                      <a:pt x="293" y="235"/>
                    </a:moveTo>
                    <a:cubicBezTo>
                      <a:pt x="300" y="234"/>
                      <a:pt x="305" y="236"/>
                      <a:pt x="312" y="238"/>
                    </a:cubicBezTo>
                    <a:cubicBezTo>
                      <a:pt x="320" y="241"/>
                      <a:pt x="339" y="243"/>
                      <a:pt x="342" y="253"/>
                    </a:cubicBezTo>
                    <a:cubicBezTo>
                      <a:pt x="327" y="259"/>
                      <a:pt x="293" y="238"/>
                      <a:pt x="293" y="235"/>
                    </a:cubicBezTo>
                    <a:close/>
                    <a:moveTo>
                      <a:pt x="354" y="261"/>
                    </a:moveTo>
                    <a:cubicBezTo>
                      <a:pt x="360" y="262"/>
                      <a:pt x="372" y="270"/>
                      <a:pt x="373" y="275"/>
                    </a:cubicBezTo>
                    <a:cubicBezTo>
                      <a:pt x="363" y="276"/>
                      <a:pt x="349" y="261"/>
                      <a:pt x="354" y="261"/>
                    </a:cubicBezTo>
                    <a:close/>
                  </a:path>
                </a:pathLst>
              </a:custGeom>
              <a:solidFill>
                <a:srgbClr val="A0C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3" name="Freeform 20">
                <a:extLst>
                  <a:ext uri="{FF2B5EF4-FFF2-40B4-BE49-F238E27FC236}">
                    <a16:creationId xmlns:a16="http://schemas.microsoft.com/office/drawing/2014/main" id="{A5E41B7D-53B6-417F-98E2-4DA083721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2637"/>
                <a:ext cx="100" cy="203"/>
              </a:xfrm>
              <a:custGeom>
                <a:avLst/>
                <a:gdLst>
                  <a:gd name="T0" fmla="*/ 625 w 40"/>
                  <a:gd name="T1" fmla="*/ 1448 h 76"/>
                  <a:gd name="T2" fmla="*/ 438 w 40"/>
                  <a:gd name="T3" fmla="*/ 0 h 76"/>
                  <a:gd name="T4" fmla="*/ 625 w 40"/>
                  <a:gd name="T5" fmla="*/ 137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76">
                    <a:moveTo>
                      <a:pt x="40" y="76"/>
                    </a:moveTo>
                    <a:cubicBezTo>
                      <a:pt x="40" y="76"/>
                      <a:pt x="0" y="16"/>
                      <a:pt x="28" y="0"/>
                    </a:cubicBezTo>
                    <a:cubicBezTo>
                      <a:pt x="28" y="0"/>
                      <a:pt x="20" y="52"/>
                      <a:pt x="40" y="72"/>
                    </a:cubicBezTo>
                  </a:path>
                </a:pathLst>
              </a:custGeom>
              <a:solidFill>
                <a:srgbClr val="8A5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4" name="Freeform 21">
                <a:extLst>
                  <a:ext uri="{FF2B5EF4-FFF2-40B4-BE49-F238E27FC236}">
                    <a16:creationId xmlns:a16="http://schemas.microsoft.com/office/drawing/2014/main" id="{E68DD1E9-BF0A-430A-B13D-D59A9941D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" y="1517"/>
                <a:ext cx="1928" cy="1494"/>
              </a:xfrm>
              <a:custGeom>
                <a:avLst/>
                <a:gdLst>
                  <a:gd name="T0" fmla="*/ 1688 w 771"/>
                  <a:gd name="T1" fmla="*/ 3644 h 560"/>
                  <a:gd name="T2" fmla="*/ 313 w 771"/>
                  <a:gd name="T3" fmla="*/ 5394 h 560"/>
                  <a:gd name="T4" fmla="*/ 0 w 771"/>
                  <a:gd name="T5" fmla="*/ 6456 h 560"/>
                  <a:gd name="T6" fmla="*/ 0 w 771"/>
                  <a:gd name="T7" fmla="*/ 8049 h 560"/>
                  <a:gd name="T8" fmla="*/ 313 w 771"/>
                  <a:gd name="T9" fmla="*/ 9572 h 560"/>
                  <a:gd name="T10" fmla="*/ 938 w 771"/>
                  <a:gd name="T11" fmla="*/ 10634 h 560"/>
                  <a:gd name="T12" fmla="*/ 4126 w 771"/>
                  <a:gd name="T13" fmla="*/ 10063 h 560"/>
                  <a:gd name="T14" fmla="*/ 4159 w 771"/>
                  <a:gd name="T15" fmla="*/ 9303 h 560"/>
                  <a:gd name="T16" fmla="*/ 5534 w 771"/>
                  <a:gd name="T17" fmla="*/ 6683 h 560"/>
                  <a:gd name="T18" fmla="*/ 7129 w 771"/>
                  <a:gd name="T19" fmla="*/ 4554 h 560"/>
                  <a:gd name="T20" fmla="*/ 7692 w 771"/>
                  <a:gd name="T21" fmla="*/ 3871 h 560"/>
                  <a:gd name="T22" fmla="*/ 8567 w 771"/>
                  <a:gd name="T23" fmla="*/ 5317 h 560"/>
                  <a:gd name="T24" fmla="*/ 10163 w 771"/>
                  <a:gd name="T25" fmla="*/ 6227 h 560"/>
                  <a:gd name="T26" fmla="*/ 11130 w 771"/>
                  <a:gd name="T27" fmla="*/ 4938 h 560"/>
                  <a:gd name="T28" fmla="*/ 11693 w 771"/>
                  <a:gd name="T29" fmla="*/ 3188 h 560"/>
                  <a:gd name="T30" fmla="*/ 11255 w 771"/>
                  <a:gd name="T31" fmla="*/ 1062 h 560"/>
                  <a:gd name="T32" fmla="*/ 10068 w 771"/>
                  <a:gd name="T33" fmla="*/ 376 h 560"/>
                  <a:gd name="T34" fmla="*/ 8130 w 771"/>
                  <a:gd name="T35" fmla="*/ 0 h 560"/>
                  <a:gd name="T36" fmla="*/ 6067 w 771"/>
                  <a:gd name="T37" fmla="*/ 1595 h 560"/>
                  <a:gd name="T38" fmla="*/ 5691 w 771"/>
                  <a:gd name="T39" fmla="*/ 4327 h 560"/>
                  <a:gd name="T40" fmla="*/ 5441 w 771"/>
                  <a:gd name="T41" fmla="*/ 5090 h 560"/>
                  <a:gd name="T42" fmla="*/ 4814 w 771"/>
                  <a:gd name="T43" fmla="*/ 6000 h 560"/>
                  <a:gd name="T44" fmla="*/ 4376 w 771"/>
                  <a:gd name="T45" fmla="*/ 4938 h 560"/>
                  <a:gd name="T46" fmla="*/ 3438 w 771"/>
                  <a:gd name="T47" fmla="*/ 3871 h 560"/>
                  <a:gd name="T48" fmla="*/ 1688 w 771"/>
                  <a:gd name="T49" fmla="*/ 3644 h 5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1" h="560">
                    <a:moveTo>
                      <a:pt x="108" y="192"/>
                    </a:moveTo>
                    <a:cubicBezTo>
                      <a:pt x="20" y="284"/>
                      <a:pt x="20" y="284"/>
                      <a:pt x="20" y="284"/>
                    </a:cubicBezTo>
                    <a:cubicBezTo>
                      <a:pt x="0" y="340"/>
                      <a:pt x="0" y="340"/>
                      <a:pt x="0" y="340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20" y="504"/>
                      <a:pt x="20" y="504"/>
                      <a:pt x="20" y="504"/>
                    </a:cubicBezTo>
                    <a:cubicBezTo>
                      <a:pt x="60" y="560"/>
                      <a:pt x="60" y="560"/>
                      <a:pt x="60" y="560"/>
                    </a:cubicBezTo>
                    <a:cubicBezTo>
                      <a:pt x="60" y="560"/>
                      <a:pt x="199" y="508"/>
                      <a:pt x="264" y="530"/>
                    </a:cubicBezTo>
                    <a:cubicBezTo>
                      <a:pt x="264" y="530"/>
                      <a:pt x="262" y="524"/>
                      <a:pt x="266" y="490"/>
                    </a:cubicBezTo>
                    <a:cubicBezTo>
                      <a:pt x="271" y="454"/>
                      <a:pt x="354" y="352"/>
                      <a:pt x="354" y="352"/>
                    </a:cubicBezTo>
                    <a:cubicBezTo>
                      <a:pt x="456" y="240"/>
                      <a:pt x="456" y="240"/>
                      <a:pt x="456" y="240"/>
                    </a:cubicBezTo>
                    <a:cubicBezTo>
                      <a:pt x="492" y="204"/>
                      <a:pt x="492" y="204"/>
                      <a:pt x="492" y="204"/>
                    </a:cubicBezTo>
                    <a:cubicBezTo>
                      <a:pt x="548" y="280"/>
                      <a:pt x="548" y="280"/>
                      <a:pt x="548" y="280"/>
                    </a:cubicBezTo>
                    <a:cubicBezTo>
                      <a:pt x="548" y="280"/>
                      <a:pt x="630" y="284"/>
                      <a:pt x="650" y="328"/>
                    </a:cubicBezTo>
                    <a:cubicBezTo>
                      <a:pt x="650" y="328"/>
                      <a:pt x="647" y="283"/>
                      <a:pt x="712" y="260"/>
                    </a:cubicBezTo>
                    <a:cubicBezTo>
                      <a:pt x="771" y="239"/>
                      <a:pt x="748" y="168"/>
                      <a:pt x="748" y="168"/>
                    </a:cubicBezTo>
                    <a:cubicBezTo>
                      <a:pt x="720" y="56"/>
                      <a:pt x="720" y="56"/>
                      <a:pt x="720" y="56"/>
                    </a:cubicBezTo>
                    <a:cubicBezTo>
                      <a:pt x="644" y="20"/>
                      <a:pt x="644" y="20"/>
                      <a:pt x="644" y="20"/>
                    </a:cubicBezTo>
                    <a:cubicBezTo>
                      <a:pt x="520" y="0"/>
                      <a:pt x="520" y="0"/>
                      <a:pt x="520" y="0"/>
                    </a:cubicBezTo>
                    <a:cubicBezTo>
                      <a:pt x="388" y="84"/>
                      <a:pt x="388" y="84"/>
                      <a:pt x="388" y="84"/>
                    </a:cubicBezTo>
                    <a:cubicBezTo>
                      <a:pt x="364" y="228"/>
                      <a:pt x="364" y="228"/>
                      <a:pt x="364" y="228"/>
                    </a:cubicBezTo>
                    <a:cubicBezTo>
                      <a:pt x="348" y="268"/>
                      <a:pt x="348" y="268"/>
                      <a:pt x="348" y="268"/>
                    </a:cubicBezTo>
                    <a:cubicBezTo>
                      <a:pt x="308" y="316"/>
                      <a:pt x="308" y="316"/>
                      <a:pt x="308" y="316"/>
                    </a:cubicBezTo>
                    <a:cubicBezTo>
                      <a:pt x="280" y="260"/>
                      <a:pt x="280" y="260"/>
                      <a:pt x="280" y="260"/>
                    </a:cubicBezTo>
                    <a:cubicBezTo>
                      <a:pt x="220" y="204"/>
                      <a:pt x="220" y="204"/>
                      <a:pt x="220" y="204"/>
                    </a:cubicBezTo>
                    <a:lnTo>
                      <a:pt x="108" y="192"/>
                    </a:lnTo>
                    <a:close/>
                  </a:path>
                </a:pathLst>
              </a:custGeom>
              <a:solidFill>
                <a:srgbClr val="B11B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5" name="Oval 22">
                <a:extLst>
                  <a:ext uri="{FF2B5EF4-FFF2-40B4-BE49-F238E27FC236}">
                    <a16:creationId xmlns:a16="http://schemas.microsoft.com/office/drawing/2014/main" id="{F27FF2D1-9491-4E55-9AD3-CEA380B2F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637"/>
                <a:ext cx="340" cy="214"/>
              </a:xfrm>
              <a:prstGeom prst="ellipse">
                <a:avLst/>
              </a:pr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776" name="Freeform 23">
                <a:extLst>
                  <a:ext uri="{FF2B5EF4-FFF2-40B4-BE49-F238E27FC236}">
                    <a16:creationId xmlns:a16="http://schemas.microsoft.com/office/drawing/2014/main" id="{5A012BF8-F325-453A-84E6-9947669E9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" y="2584"/>
                <a:ext cx="280" cy="224"/>
              </a:xfrm>
              <a:custGeom>
                <a:avLst/>
                <a:gdLst>
                  <a:gd name="T0" fmla="*/ 1000 w 112"/>
                  <a:gd name="T1" fmla="*/ 1592 h 84"/>
                  <a:gd name="T2" fmla="*/ 1250 w 112"/>
                  <a:gd name="T3" fmla="*/ 77 h 84"/>
                  <a:gd name="T4" fmla="*/ 1750 w 112"/>
                  <a:gd name="T5" fmla="*/ 0 h 84"/>
                  <a:gd name="T6" fmla="*/ 1063 w 112"/>
                  <a:gd name="T7" fmla="*/ 1216 h 84"/>
                  <a:gd name="T8" fmla="*/ 1000 w 112"/>
                  <a:gd name="T9" fmla="*/ 1592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4">
                    <a:moveTo>
                      <a:pt x="64" y="84"/>
                    </a:moveTo>
                    <a:cubicBezTo>
                      <a:pt x="64" y="84"/>
                      <a:pt x="0" y="42"/>
                      <a:pt x="80" y="4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2" y="0"/>
                      <a:pt x="20" y="12"/>
                      <a:pt x="68" y="64"/>
                    </a:cubicBezTo>
                    <a:lnTo>
                      <a:pt x="64" y="84"/>
                    </a:lnTo>
                    <a:close/>
                  </a:path>
                </a:pathLst>
              </a:cu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7" name="Freeform 24">
                <a:extLst>
                  <a:ext uri="{FF2B5EF4-FFF2-40B4-BE49-F238E27FC236}">
                    <a16:creationId xmlns:a16="http://schemas.microsoft.com/office/drawing/2014/main" id="{04E08B7C-8896-40F2-8E2D-5DEF16306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947"/>
                <a:ext cx="260" cy="618"/>
              </a:xfrm>
              <a:custGeom>
                <a:avLst/>
                <a:gdLst>
                  <a:gd name="T0" fmla="*/ 250 w 104"/>
                  <a:gd name="T1" fmla="*/ 3932 h 232"/>
                  <a:gd name="T2" fmla="*/ 250 w 104"/>
                  <a:gd name="T3" fmla="*/ 3783 h 232"/>
                  <a:gd name="T4" fmla="*/ 125 w 104"/>
                  <a:gd name="T5" fmla="*/ 908 h 232"/>
                  <a:gd name="T6" fmla="*/ 563 w 104"/>
                  <a:gd name="T7" fmla="*/ 986 h 232"/>
                  <a:gd name="T8" fmla="*/ 1625 w 104"/>
                  <a:gd name="T9" fmla="*/ 3178 h 232"/>
                  <a:gd name="T10" fmla="*/ 250 w 104"/>
                  <a:gd name="T11" fmla="*/ 3932 h 2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232">
                    <a:moveTo>
                      <a:pt x="16" y="208"/>
                    </a:moveTo>
                    <a:cubicBezTo>
                      <a:pt x="16" y="208"/>
                      <a:pt x="16" y="205"/>
                      <a:pt x="16" y="200"/>
                    </a:cubicBezTo>
                    <a:cubicBezTo>
                      <a:pt x="16" y="171"/>
                      <a:pt x="15" y="72"/>
                      <a:pt x="8" y="48"/>
                    </a:cubicBezTo>
                    <a:cubicBezTo>
                      <a:pt x="0" y="20"/>
                      <a:pt x="4" y="0"/>
                      <a:pt x="36" y="52"/>
                    </a:cubicBezTo>
                    <a:cubicBezTo>
                      <a:pt x="68" y="104"/>
                      <a:pt x="104" y="168"/>
                      <a:pt x="104" y="168"/>
                    </a:cubicBezTo>
                    <a:cubicBezTo>
                      <a:pt x="104" y="168"/>
                      <a:pt x="64" y="232"/>
                      <a:pt x="16" y="208"/>
                    </a:cubicBezTo>
                    <a:close/>
                  </a:path>
                </a:pathLst>
              </a:custGeom>
              <a:solidFill>
                <a:srgbClr val="B65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8" name="Freeform 25">
                <a:extLst>
                  <a:ext uri="{FF2B5EF4-FFF2-40B4-BE49-F238E27FC236}">
                    <a16:creationId xmlns:a16="http://schemas.microsoft.com/office/drawing/2014/main" id="{57BE848A-BC8B-4730-BAB9-B2263AD3A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2733"/>
                <a:ext cx="440" cy="747"/>
              </a:xfrm>
              <a:custGeom>
                <a:avLst/>
                <a:gdLst>
                  <a:gd name="T0" fmla="*/ 688 w 176"/>
                  <a:gd name="T1" fmla="*/ 4634 h 280"/>
                  <a:gd name="T2" fmla="*/ 313 w 176"/>
                  <a:gd name="T3" fmla="*/ 149 h 280"/>
                  <a:gd name="T4" fmla="*/ 2750 w 176"/>
                  <a:gd name="T5" fmla="*/ 4861 h 280"/>
                  <a:gd name="T6" fmla="*/ 688 w 176"/>
                  <a:gd name="T7" fmla="*/ 4634 h 2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6" h="280">
                    <a:moveTo>
                      <a:pt x="44" y="244"/>
                    </a:moveTo>
                    <a:cubicBezTo>
                      <a:pt x="44" y="244"/>
                      <a:pt x="0" y="16"/>
                      <a:pt x="20" y="8"/>
                    </a:cubicBezTo>
                    <a:cubicBezTo>
                      <a:pt x="40" y="0"/>
                      <a:pt x="88" y="256"/>
                      <a:pt x="176" y="256"/>
                    </a:cubicBezTo>
                    <a:cubicBezTo>
                      <a:pt x="176" y="256"/>
                      <a:pt x="68" y="280"/>
                      <a:pt x="44" y="244"/>
                    </a:cubicBezTo>
                    <a:close/>
                  </a:path>
                </a:pathLst>
              </a:custGeom>
              <a:solidFill>
                <a:srgbClr val="D98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9" name="Freeform 26">
                <a:extLst>
                  <a:ext uri="{FF2B5EF4-FFF2-40B4-BE49-F238E27FC236}">
                    <a16:creationId xmlns:a16="http://schemas.microsoft.com/office/drawing/2014/main" id="{8A2FEAEF-C5EC-4D1B-AA25-8DCFEC5B52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5" y="2517"/>
                <a:ext cx="565" cy="558"/>
              </a:xfrm>
              <a:custGeom>
                <a:avLst/>
                <a:gdLst>
                  <a:gd name="T0" fmla="*/ 3533 w 226"/>
                  <a:gd name="T1" fmla="*/ 3714 h 209"/>
                  <a:gd name="T2" fmla="*/ 970 w 226"/>
                  <a:gd name="T3" fmla="*/ 0 h 209"/>
                  <a:gd name="T4" fmla="*/ 158 w 226"/>
                  <a:gd name="T5" fmla="*/ 606 h 209"/>
                  <a:gd name="T6" fmla="*/ 3375 w 226"/>
                  <a:gd name="T7" fmla="*/ 3978 h 209"/>
                  <a:gd name="T8" fmla="*/ 3408 w 226"/>
                  <a:gd name="T9" fmla="*/ 3919 h 209"/>
                  <a:gd name="T10" fmla="*/ 3458 w 226"/>
                  <a:gd name="T11" fmla="*/ 3842 h 209"/>
                  <a:gd name="T12" fmla="*/ 3520 w 226"/>
                  <a:gd name="T13" fmla="*/ 3727 h 209"/>
                  <a:gd name="T14" fmla="*/ 2020 w 226"/>
                  <a:gd name="T15" fmla="*/ 1012 h 209"/>
                  <a:gd name="T16" fmla="*/ 2083 w 226"/>
                  <a:gd name="T17" fmla="*/ 571 h 209"/>
                  <a:gd name="T18" fmla="*/ 2238 w 226"/>
                  <a:gd name="T19" fmla="*/ 606 h 209"/>
                  <a:gd name="T20" fmla="*/ 2375 w 226"/>
                  <a:gd name="T21" fmla="*/ 1938 h 209"/>
                  <a:gd name="T22" fmla="*/ 2020 w 226"/>
                  <a:gd name="T23" fmla="*/ 1012 h 209"/>
                  <a:gd name="T24" fmla="*/ 1800 w 226"/>
                  <a:gd name="T25" fmla="*/ 606 h 209"/>
                  <a:gd name="T26" fmla="*/ 1925 w 226"/>
                  <a:gd name="T27" fmla="*/ 742 h 209"/>
                  <a:gd name="T28" fmla="*/ 1875 w 226"/>
                  <a:gd name="T29" fmla="*/ 1332 h 209"/>
                  <a:gd name="T30" fmla="*/ 1783 w 226"/>
                  <a:gd name="T31" fmla="*/ 1199 h 209"/>
                  <a:gd name="T32" fmla="*/ 1708 w 226"/>
                  <a:gd name="T33" fmla="*/ 683 h 209"/>
                  <a:gd name="T34" fmla="*/ 988 w 226"/>
                  <a:gd name="T35" fmla="*/ 1639 h 209"/>
                  <a:gd name="T36" fmla="*/ 470 w 226"/>
                  <a:gd name="T37" fmla="*/ 1255 h 209"/>
                  <a:gd name="T38" fmla="*/ 500 w 226"/>
                  <a:gd name="T39" fmla="*/ 1025 h 209"/>
                  <a:gd name="T40" fmla="*/ 1083 w 226"/>
                  <a:gd name="T41" fmla="*/ 1426 h 209"/>
                  <a:gd name="T42" fmla="*/ 1938 w 226"/>
                  <a:gd name="T43" fmla="*/ 2224 h 209"/>
                  <a:gd name="T44" fmla="*/ 1333 w 226"/>
                  <a:gd name="T45" fmla="*/ 1412 h 209"/>
                  <a:gd name="T46" fmla="*/ 1158 w 226"/>
                  <a:gd name="T47" fmla="*/ 513 h 209"/>
                  <a:gd name="T48" fmla="*/ 1363 w 226"/>
                  <a:gd name="T49" fmla="*/ 649 h 209"/>
                  <a:gd name="T50" fmla="*/ 1595 w 226"/>
                  <a:gd name="T51" fmla="*/ 1276 h 209"/>
                  <a:gd name="T52" fmla="*/ 1938 w 226"/>
                  <a:gd name="T53" fmla="*/ 2224 h 209"/>
                  <a:gd name="T54" fmla="*/ 2063 w 226"/>
                  <a:gd name="T55" fmla="*/ 1789 h 209"/>
                  <a:gd name="T56" fmla="*/ 2250 w 226"/>
                  <a:gd name="T57" fmla="*/ 2131 h 209"/>
                  <a:gd name="T58" fmla="*/ 2020 w 226"/>
                  <a:gd name="T59" fmla="*/ 1882 h 209"/>
                  <a:gd name="T60" fmla="*/ 2300 w 226"/>
                  <a:gd name="T61" fmla="*/ 2817 h 209"/>
                  <a:gd name="T62" fmla="*/ 2188 w 226"/>
                  <a:gd name="T63" fmla="*/ 2472 h 209"/>
                  <a:gd name="T64" fmla="*/ 2438 w 226"/>
                  <a:gd name="T65" fmla="*/ 2873 h 209"/>
                  <a:gd name="T66" fmla="*/ 2458 w 226"/>
                  <a:gd name="T67" fmla="*/ 2494 h 209"/>
                  <a:gd name="T68" fmla="*/ 2533 w 226"/>
                  <a:gd name="T69" fmla="*/ 2382 h 209"/>
                  <a:gd name="T70" fmla="*/ 2720 w 226"/>
                  <a:gd name="T71" fmla="*/ 2950 h 209"/>
                  <a:gd name="T72" fmla="*/ 2925 w 226"/>
                  <a:gd name="T73" fmla="*/ 3372 h 209"/>
                  <a:gd name="T74" fmla="*/ 2750 w 226"/>
                  <a:gd name="T75" fmla="*/ 3201 h 209"/>
                  <a:gd name="T76" fmla="*/ 2925 w 226"/>
                  <a:gd name="T77" fmla="*/ 3372 h 20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26" h="209">
                    <a:moveTo>
                      <a:pt x="222" y="194"/>
                    </a:moveTo>
                    <a:cubicBezTo>
                      <a:pt x="226" y="195"/>
                      <a:pt x="226" y="195"/>
                      <a:pt x="226" y="195"/>
                    </a:cubicBezTo>
                    <a:cubicBezTo>
                      <a:pt x="138" y="141"/>
                      <a:pt x="153" y="3"/>
                      <a:pt x="15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45" y="73"/>
                      <a:pt x="216" y="209"/>
                      <a:pt x="216" y="209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8" y="206"/>
                      <a:pt x="218" y="206"/>
                      <a:pt x="218" y="206"/>
                    </a:cubicBezTo>
                    <a:cubicBezTo>
                      <a:pt x="216" y="202"/>
                      <a:pt x="216" y="202"/>
                      <a:pt x="216" y="202"/>
                    </a:cubicBezTo>
                    <a:cubicBezTo>
                      <a:pt x="221" y="202"/>
                      <a:pt x="221" y="202"/>
                      <a:pt x="221" y="202"/>
                    </a:cubicBezTo>
                    <a:cubicBezTo>
                      <a:pt x="221" y="197"/>
                      <a:pt x="221" y="197"/>
                      <a:pt x="221" y="197"/>
                    </a:cubicBezTo>
                    <a:cubicBezTo>
                      <a:pt x="225" y="196"/>
                      <a:pt x="225" y="196"/>
                      <a:pt x="225" y="196"/>
                    </a:cubicBezTo>
                    <a:lnTo>
                      <a:pt x="222" y="194"/>
                    </a:lnTo>
                    <a:close/>
                    <a:moveTo>
                      <a:pt x="129" y="53"/>
                    </a:moveTo>
                    <a:cubicBezTo>
                      <a:pt x="129" y="47"/>
                      <a:pt x="129" y="42"/>
                      <a:pt x="129" y="36"/>
                    </a:cubicBezTo>
                    <a:cubicBezTo>
                      <a:pt x="130" y="33"/>
                      <a:pt x="130" y="30"/>
                      <a:pt x="133" y="30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7" y="30"/>
                      <a:pt x="140" y="26"/>
                      <a:pt x="143" y="32"/>
                    </a:cubicBezTo>
                    <a:cubicBezTo>
                      <a:pt x="147" y="39"/>
                      <a:pt x="145" y="51"/>
                      <a:pt x="145" y="58"/>
                    </a:cubicBezTo>
                    <a:cubicBezTo>
                      <a:pt x="145" y="73"/>
                      <a:pt x="149" y="87"/>
                      <a:pt x="152" y="102"/>
                    </a:cubicBezTo>
                    <a:cubicBezTo>
                      <a:pt x="146" y="104"/>
                      <a:pt x="138" y="84"/>
                      <a:pt x="135" y="79"/>
                    </a:cubicBezTo>
                    <a:cubicBezTo>
                      <a:pt x="131" y="71"/>
                      <a:pt x="128" y="62"/>
                      <a:pt x="129" y="53"/>
                    </a:cubicBezTo>
                    <a:close/>
                    <a:moveTo>
                      <a:pt x="109" y="36"/>
                    </a:moveTo>
                    <a:cubicBezTo>
                      <a:pt x="109" y="33"/>
                      <a:pt x="112" y="32"/>
                      <a:pt x="115" y="32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21" y="28"/>
                      <a:pt x="123" y="36"/>
                      <a:pt x="123" y="39"/>
                    </a:cubicBezTo>
                    <a:cubicBezTo>
                      <a:pt x="123" y="44"/>
                      <a:pt x="121" y="49"/>
                      <a:pt x="121" y="54"/>
                    </a:cubicBezTo>
                    <a:cubicBezTo>
                      <a:pt x="120" y="59"/>
                      <a:pt x="120" y="64"/>
                      <a:pt x="120" y="70"/>
                    </a:cubicBezTo>
                    <a:cubicBezTo>
                      <a:pt x="120" y="73"/>
                      <a:pt x="124" y="86"/>
                      <a:pt x="118" y="84"/>
                    </a:cubicBezTo>
                    <a:cubicBezTo>
                      <a:pt x="113" y="81"/>
                      <a:pt x="114" y="68"/>
                      <a:pt x="114" y="63"/>
                    </a:cubicBezTo>
                    <a:cubicBezTo>
                      <a:pt x="113" y="58"/>
                      <a:pt x="113" y="52"/>
                      <a:pt x="112" y="47"/>
                    </a:cubicBezTo>
                    <a:cubicBezTo>
                      <a:pt x="111" y="44"/>
                      <a:pt x="108" y="40"/>
                      <a:pt x="109" y="36"/>
                    </a:cubicBezTo>
                    <a:close/>
                    <a:moveTo>
                      <a:pt x="74" y="92"/>
                    </a:moveTo>
                    <a:cubicBezTo>
                      <a:pt x="70" y="92"/>
                      <a:pt x="66" y="87"/>
                      <a:pt x="63" y="86"/>
                    </a:cubicBezTo>
                    <a:cubicBezTo>
                      <a:pt x="59" y="84"/>
                      <a:pt x="55" y="81"/>
                      <a:pt x="51" y="78"/>
                    </a:cubicBezTo>
                    <a:cubicBezTo>
                      <a:pt x="45" y="75"/>
                      <a:pt x="34" y="73"/>
                      <a:pt x="30" y="66"/>
                    </a:cubicBezTo>
                    <a:cubicBezTo>
                      <a:pt x="27" y="62"/>
                      <a:pt x="29" y="57"/>
                      <a:pt x="33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4" y="52"/>
                      <a:pt x="41" y="51"/>
                      <a:pt x="44" y="52"/>
                    </a:cubicBezTo>
                    <a:cubicBezTo>
                      <a:pt x="56" y="54"/>
                      <a:pt x="62" y="66"/>
                      <a:pt x="69" y="75"/>
                    </a:cubicBezTo>
                    <a:cubicBezTo>
                      <a:pt x="70" y="78"/>
                      <a:pt x="82" y="93"/>
                      <a:pt x="74" y="92"/>
                    </a:cubicBezTo>
                    <a:close/>
                    <a:moveTo>
                      <a:pt x="124" y="117"/>
                    </a:moveTo>
                    <a:cubicBezTo>
                      <a:pt x="118" y="118"/>
                      <a:pt x="108" y="106"/>
                      <a:pt x="105" y="102"/>
                    </a:cubicBezTo>
                    <a:cubicBezTo>
                      <a:pt x="98" y="93"/>
                      <a:pt x="91" y="83"/>
                      <a:pt x="85" y="74"/>
                    </a:cubicBezTo>
                    <a:cubicBezTo>
                      <a:pt x="74" y="61"/>
                      <a:pt x="62" y="42"/>
                      <a:pt x="74" y="26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7" y="25"/>
                      <a:pt x="79" y="26"/>
                      <a:pt x="81" y="28"/>
                    </a:cubicBezTo>
                    <a:cubicBezTo>
                      <a:pt x="83" y="30"/>
                      <a:pt x="85" y="32"/>
                      <a:pt x="87" y="34"/>
                    </a:cubicBezTo>
                    <a:cubicBezTo>
                      <a:pt x="90" y="35"/>
                      <a:pt x="93" y="37"/>
                      <a:pt x="95" y="39"/>
                    </a:cubicBezTo>
                    <a:cubicBezTo>
                      <a:pt x="101" y="46"/>
                      <a:pt x="101" y="58"/>
                      <a:pt x="102" y="67"/>
                    </a:cubicBezTo>
                    <a:cubicBezTo>
                      <a:pt x="104" y="76"/>
                      <a:pt x="108" y="85"/>
                      <a:pt x="112" y="93"/>
                    </a:cubicBezTo>
                    <a:cubicBezTo>
                      <a:pt x="115" y="100"/>
                      <a:pt x="125" y="110"/>
                      <a:pt x="124" y="117"/>
                    </a:cubicBezTo>
                    <a:close/>
                    <a:moveTo>
                      <a:pt x="129" y="99"/>
                    </a:moveTo>
                    <a:cubicBezTo>
                      <a:pt x="128" y="97"/>
                      <a:pt x="130" y="95"/>
                      <a:pt x="132" y="94"/>
                    </a:cubicBezTo>
                    <a:cubicBezTo>
                      <a:pt x="135" y="94"/>
                      <a:pt x="138" y="97"/>
                      <a:pt x="139" y="99"/>
                    </a:cubicBezTo>
                    <a:cubicBezTo>
                      <a:pt x="142" y="103"/>
                      <a:pt x="143" y="107"/>
                      <a:pt x="144" y="112"/>
                    </a:cubicBezTo>
                    <a:cubicBezTo>
                      <a:pt x="144" y="114"/>
                      <a:pt x="149" y="125"/>
                      <a:pt x="147" y="126"/>
                    </a:cubicBezTo>
                    <a:cubicBezTo>
                      <a:pt x="142" y="131"/>
                      <a:pt x="130" y="101"/>
                      <a:pt x="129" y="99"/>
                    </a:cubicBezTo>
                    <a:close/>
                    <a:moveTo>
                      <a:pt x="156" y="151"/>
                    </a:moveTo>
                    <a:cubicBezTo>
                      <a:pt x="154" y="154"/>
                      <a:pt x="148" y="149"/>
                      <a:pt x="147" y="148"/>
                    </a:cubicBezTo>
                    <a:cubicBezTo>
                      <a:pt x="142" y="145"/>
                      <a:pt x="131" y="137"/>
                      <a:pt x="135" y="130"/>
                    </a:cubicBezTo>
                    <a:cubicBezTo>
                      <a:pt x="135" y="127"/>
                      <a:pt x="139" y="129"/>
                      <a:pt x="140" y="130"/>
                    </a:cubicBezTo>
                    <a:cubicBezTo>
                      <a:pt x="144" y="133"/>
                      <a:pt x="146" y="139"/>
                      <a:pt x="150" y="143"/>
                    </a:cubicBezTo>
                    <a:cubicBezTo>
                      <a:pt x="151" y="144"/>
                      <a:pt x="157" y="149"/>
                      <a:pt x="156" y="151"/>
                    </a:cubicBezTo>
                    <a:close/>
                    <a:moveTo>
                      <a:pt x="163" y="144"/>
                    </a:moveTo>
                    <a:cubicBezTo>
                      <a:pt x="160" y="140"/>
                      <a:pt x="158" y="135"/>
                      <a:pt x="157" y="131"/>
                    </a:cubicBezTo>
                    <a:cubicBezTo>
                      <a:pt x="157" y="129"/>
                      <a:pt x="157" y="126"/>
                      <a:pt x="156" y="125"/>
                    </a:cubicBezTo>
                    <a:cubicBezTo>
                      <a:pt x="155" y="119"/>
                      <a:pt x="161" y="123"/>
                      <a:pt x="162" y="125"/>
                    </a:cubicBezTo>
                    <a:cubicBezTo>
                      <a:pt x="165" y="129"/>
                      <a:pt x="167" y="133"/>
                      <a:pt x="168" y="138"/>
                    </a:cubicBezTo>
                    <a:cubicBezTo>
                      <a:pt x="170" y="144"/>
                      <a:pt x="175" y="150"/>
                      <a:pt x="174" y="155"/>
                    </a:cubicBezTo>
                    <a:cubicBezTo>
                      <a:pt x="170" y="156"/>
                      <a:pt x="164" y="147"/>
                      <a:pt x="163" y="144"/>
                    </a:cubicBezTo>
                    <a:close/>
                    <a:moveTo>
                      <a:pt x="187" y="177"/>
                    </a:moveTo>
                    <a:cubicBezTo>
                      <a:pt x="183" y="177"/>
                      <a:pt x="178" y="170"/>
                      <a:pt x="176" y="167"/>
                    </a:cubicBezTo>
                    <a:cubicBezTo>
                      <a:pt x="176" y="168"/>
                      <a:pt x="176" y="168"/>
                      <a:pt x="176" y="168"/>
                    </a:cubicBezTo>
                    <a:cubicBezTo>
                      <a:pt x="174" y="166"/>
                      <a:pt x="172" y="162"/>
                      <a:pt x="176" y="162"/>
                    </a:cubicBezTo>
                    <a:cubicBezTo>
                      <a:pt x="182" y="161"/>
                      <a:pt x="189" y="171"/>
                      <a:pt x="187" y="177"/>
                    </a:cubicBezTo>
                    <a:close/>
                  </a:path>
                </a:pathLst>
              </a:custGeom>
              <a:solidFill>
                <a:srgbClr val="D4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0" name="Freeform 27">
                <a:extLst>
                  <a:ext uri="{FF2B5EF4-FFF2-40B4-BE49-F238E27FC236}">
                    <a16:creationId xmlns:a16="http://schemas.microsoft.com/office/drawing/2014/main" id="{E7F963B1-3512-45BA-9535-663FAB40E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765"/>
                <a:ext cx="280" cy="907"/>
              </a:xfrm>
              <a:custGeom>
                <a:avLst/>
                <a:gdLst>
                  <a:gd name="T0" fmla="*/ 125 w 112"/>
                  <a:gd name="T1" fmla="*/ 4255 h 340"/>
                  <a:gd name="T2" fmla="*/ 113 w 112"/>
                  <a:gd name="T3" fmla="*/ 854 h 340"/>
                  <a:gd name="T4" fmla="*/ 408 w 112"/>
                  <a:gd name="T5" fmla="*/ 590 h 340"/>
                  <a:gd name="T6" fmla="*/ 1125 w 112"/>
                  <a:gd name="T7" fmla="*/ 1216 h 340"/>
                  <a:gd name="T8" fmla="*/ 125 w 112"/>
                  <a:gd name="T9" fmla="*/ 4255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340">
                    <a:moveTo>
                      <a:pt x="8" y="224"/>
                    </a:moveTo>
                    <a:cubicBezTo>
                      <a:pt x="8" y="224"/>
                      <a:pt x="56" y="238"/>
                      <a:pt x="7" y="45"/>
                    </a:cubicBezTo>
                    <a:cubicBezTo>
                      <a:pt x="0" y="17"/>
                      <a:pt x="13" y="0"/>
                      <a:pt x="26" y="31"/>
                    </a:cubicBezTo>
                    <a:cubicBezTo>
                      <a:pt x="55" y="103"/>
                      <a:pt x="60" y="60"/>
                      <a:pt x="72" y="64"/>
                    </a:cubicBezTo>
                    <a:cubicBezTo>
                      <a:pt x="72" y="64"/>
                      <a:pt x="112" y="340"/>
                      <a:pt x="8" y="224"/>
                    </a:cubicBezTo>
                    <a:close/>
                  </a:path>
                </a:pathLst>
              </a:custGeom>
              <a:solidFill>
                <a:srgbClr val="D98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1" name="Freeform 28">
                <a:extLst>
                  <a:ext uri="{FF2B5EF4-FFF2-40B4-BE49-F238E27FC236}">
                    <a16:creationId xmlns:a16="http://schemas.microsoft.com/office/drawing/2014/main" id="{880BAA93-2B58-4FE8-AE49-5CF718AF7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1992"/>
                <a:ext cx="757" cy="789"/>
              </a:xfrm>
              <a:custGeom>
                <a:avLst/>
                <a:gdLst>
                  <a:gd name="T0" fmla="*/ 342 w 303"/>
                  <a:gd name="T1" fmla="*/ 5606 h 296"/>
                  <a:gd name="T2" fmla="*/ 1824 w 303"/>
                  <a:gd name="T3" fmla="*/ 2479 h 296"/>
                  <a:gd name="T4" fmla="*/ 4724 w 303"/>
                  <a:gd name="T5" fmla="*/ 2636 h 296"/>
                  <a:gd name="T6" fmla="*/ 4619 w 303"/>
                  <a:gd name="T7" fmla="*/ 1741 h 296"/>
                  <a:gd name="T8" fmla="*/ 3715 w 303"/>
                  <a:gd name="T9" fmla="*/ 760 h 296"/>
                  <a:gd name="T10" fmla="*/ 2403 w 303"/>
                  <a:gd name="T11" fmla="*/ 0 h 296"/>
                  <a:gd name="T12" fmla="*/ 917 w 303"/>
                  <a:gd name="T13" fmla="*/ 888 h 296"/>
                  <a:gd name="T14" fmla="*/ 92 w 303"/>
                  <a:gd name="T15" fmla="*/ 2367 h 296"/>
                  <a:gd name="T16" fmla="*/ 0 w 303"/>
                  <a:gd name="T17" fmla="*/ 4036 h 296"/>
                  <a:gd name="T18" fmla="*/ 342 w 303"/>
                  <a:gd name="T19" fmla="*/ 5606 h 2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3" h="296">
                    <a:moveTo>
                      <a:pt x="22" y="296"/>
                    </a:moveTo>
                    <a:cubicBezTo>
                      <a:pt x="22" y="296"/>
                      <a:pt x="26" y="160"/>
                      <a:pt x="117" y="131"/>
                    </a:cubicBezTo>
                    <a:cubicBezTo>
                      <a:pt x="208" y="102"/>
                      <a:pt x="280" y="99"/>
                      <a:pt x="303" y="139"/>
                    </a:cubicBezTo>
                    <a:cubicBezTo>
                      <a:pt x="296" y="92"/>
                      <a:pt x="296" y="92"/>
                      <a:pt x="296" y="92"/>
                    </a:cubicBezTo>
                    <a:cubicBezTo>
                      <a:pt x="238" y="40"/>
                      <a:pt x="238" y="40"/>
                      <a:pt x="238" y="4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0" y="213"/>
                      <a:pt x="0" y="213"/>
                      <a:pt x="0" y="213"/>
                    </a:cubicBezTo>
                    <a:lnTo>
                      <a:pt x="22" y="296"/>
                    </a:lnTo>
                    <a:close/>
                  </a:path>
                </a:pathLst>
              </a:custGeom>
              <a:solidFill>
                <a:srgbClr val="8C2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2" name="Freeform 29">
                <a:extLst>
                  <a:ext uri="{FF2B5EF4-FFF2-40B4-BE49-F238E27FC236}">
                    <a16:creationId xmlns:a16="http://schemas.microsoft.com/office/drawing/2014/main" id="{950A60AD-6031-4EF1-894D-3E9808C8E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3053"/>
                <a:ext cx="1030" cy="694"/>
              </a:xfrm>
              <a:custGeom>
                <a:avLst/>
                <a:gdLst>
                  <a:gd name="T0" fmla="*/ 3063 w 412"/>
                  <a:gd name="T1" fmla="*/ 4567 h 260"/>
                  <a:gd name="T2" fmla="*/ 1188 w 412"/>
                  <a:gd name="T3" fmla="*/ 1062 h 260"/>
                  <a:gd name="T4" fmla="*/ 1313 w 412"/>
                  <a:gd name="T5" fmla="*/ 606 h 260"/>
                  <a:gd name="T6" fmla="*/ 4500 w 412"/>
                  <a:gd name="T7" fmla="*/ 2437 h 260"/>
                  <a:gd name="T8" fmla="*/ 3063 w 412"/>
                  <a:gd name="T9" fmla="*/ 4567 h 2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2" h="260">
                    <a:moveTo>
                      <a:pt x="196" y="240"/>
                    </a:moveTo>
                    <a:cubicBezTo>
                      <a:pt x="196" y="240"/>
                      <a:pt x="244" y="132"/>
                      <a:pt x="76" y="56"/>
                    </a:cubicBezTo>
                    <a:cubicBezTo>
                      <a:pt x="32" y="36"/>
                      <a:pt x="0" y="0"/>
                      <a:pt x="84" y="32"/>
                    </a:cubicBezTo>
                    <a:cubicBezTo>
                      <a:pt x="168" y="64"/>
                      <a:pt x="248" y="136"/>
                      <a:pt x="288" y="128"/>
                    </a:cubicBezTo>
                    <a:cubicBezTo>
                      <a:pt x="288" y="128"/>
                      <a:pt x="412" y="260"/>
                      <a:pt x="196" y="240"/>
                    </a:cubicBezTo>
                    <a:close/>
                  </a:path>
                </a:pathLst>
              </a:custGeom>
              <a:solidFill>
                <a:srgbClr val="D98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3" name="Freeform 30">
                <a:extLst>
                  <a:ext uri="{FF2B5EF4-FFF2-40B4-BE49-F238E27FC236}">
                    <a16:creationId xmlns:a16="http://schemas.microsoft.com/office/drawing/2014/main" id="{F16E57F1-14C0-43A0-8D77-5EEF594FD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17" y="2232"/>
                <a:ext cx="460" cy="816"/>
              </a:xfrm>
              <a:custGeom>
                <a:avLst/>
                <a:gdLst>
                  <a:gd name="T0" fmla="*/ 1813 w 184"/>
                  <a:gd name="T1" fmla="*/ 35 h 306"/>
                  <a:gd name="T2" fmla="*/ 770 w 184"/>
                  <a:gd name="T3" fmla="*/ 1139 h 306"/>
                  <a:gd name="T4" fmla="*/ 2238 w 184"/>
                  <a:gd name="T5" fmla="*/ 5667 h 306"/>
                  <a:gd name="T6" fmla="*/ 2363 w 184"/>
                  <a:gd name="T7" fmla="*/ 5803 h 306"/>
                  <a:gd name="T8" fmla="*/ 2375 w 184"/>
                  <a:gd name="T9" fmla="*/ 5611 h 306"/>
                  <a:gd name="T10" fmla="*/ 2408 w 184"/>
                  <a:gd name="T11" fmla="*/ 5597 h 306"/>
                  <a:gd name="T12" fmla="*/ 2533 w 184"/>
                  <a:gd name="T13" fmla="*/ 568 h 306"/>
                  <a:gd name="T14" fmla="*/ 1113 w 184"/>
                  <a:gd name="T15" fmla="*/ 2027 h 306"/>
                  <a:gd name="T16" fmla="*/ 770 w 184"/>
                  <a:gd name="T17" fmla="*/ 1387 h 306"/>
                  <a:gd name="T18" fmla="*/ 770 w 184"/>
                  <a:gd name="T19" fmla="*/ 1344 h 306"/>
                  <a:gd name="T20" fmla="*/ 1113 w 184"/>
                  <a:gd name="T21" fmla="*/ 1229 h 306"/>
                  <a:gd name="T22" fmla="*/ 1300 w 184"/>
                  <a:gd name="T23" fmla="*/ 2296 h 306"/>
                  <a:gd name="T24" fmla="*/ 1395 w 184"/>
                  <a:gd name="T25" fmla="*/ 2923 h 306"/>
                  <a:gd name="T26" fmla="*/ 1458 w 184"/>
                  <a:gd name="T27" fmla="*/ 2539 h 306"/>
                  <a:gd name="T28" fmla="*/ 1583 w 184"/>
                  <a:gd name="T29" fmla="*/ 2787 h 306"/>
                  <a:gd name="T30" fmla="*/ 1708 w 184"/>
                  <a:gd name="T31" fmla="*/ 3379 h 306"/>
                  <a:gd name="T32" fmla="*/ 1550 w 184"/>
                  <a:gd name="T33" fmla="*/ 2048 h 306"/>
                  <a:gd name="T34" fmla="*/ 1425 w 184"/>
                  <a:gd name="T35" fmla="*/ 739 h 306"/>
                  <a:gd name="T36" fmla="*/ 1658 w 184"/>
                  <a:gd name="T37" fmla="*/ 797 h 306"/>
                  <a:gd name="T38" fmla="*/ 1720 w 184"/>
                  <a:gd name="T39" fmla="*/ 2525 h 306"/>
                  <a:gd name="T40" fmla="*/ 1970 w 184"/>
                  <a:gd name="T41" fmla="*/ 1899 h 306"/>
                  <a:gd name="T42" fmla="*/ 1938 w 184"/>
                  <a:gd name="T43" fmla="*/ 3072 h 306"/>
                  <a:gd name="T44" fmla="*/ 1988 w 184"/>
                  <a:gd name="T45" fmla="*/ 1856 h 306"/>
                  <a:gd name="T46" fmla="*/ 1925 w 184"/>
                  <a:gd name="T47" fmla="*/ 3357 h 306"/>
                  <a:gd name="T48" fmla="*/ 2095 w 184"/>
                  <a:gd name="T49" fmla="*/ 3491 h 306"/>
                  <a:gd name="T50" fmla="*/ 1908 w 184"/>
                  <a:gd name="T51" fmla="*/ 3320 h 306"/>
                  <a:gd name="T52" fmla="*/ 1908 w 184"/>
                  <a:gd name="T53" fmla="*/ 4173 h 306"/>
                  <a:gd name="T54" fmla="*/ 1958 w 184"/>
                  <a:gd name="T55" fmla="*/ 4117 h 306"/>
                  <a:gd name="T56" fmla="*/ 2050 w 184"/>
                  <a:gd name="T57" fmla="*/ 4515 h 306"/>
                  <a:gd name="T58" fmla="*/ 2208 w 184"/>
                  <a:gd name="T59" fmla="*/ 4949 h 306"/>
                  <a:gd name="T60" fmla="*/ 2158 w 184"/>
                  <a:gd name="T61" fmla="*/ 4744 h 306"/>
                  <a:gd name="T62" fmla="*/ 2188 w 184"/>
                  <a:gd name="T63" fmla="*/ 1173 h 306"/>
                  <a:gd name="T64" fmla="*/ 2020 w 184"/>
                  <a:gd name="T65" fmla="*/ 989 h 306"/>
                  <a:gd name="T66" fmla="*/ 2113 w 184"/>
                  <a:gd name="T67" fmla="*/ 776 h 30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4" h="306">
                    <a:moveTo>
                      <a:pt x="162" y="30"/>
                    </a:moveTo>
                    <a:cubicBezTo>
                      <a:pt x="162" y="30"/>
                      <a:pt x="118" y="4"/>
                      <a:pt x="116" y="2"/>
                    </a:cubicBezTo>
                    <a:cubicBezTo>
                      <a:pt x="115" y="0"/>
                      <a:pt x="68" y="18"/>
                      <a:pt x="68" y="18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08" y="156"/>
                      <a:pt x="143" y="299"/>
                    </a:cubicBezTo>
                    <a:cubicBezTo>
                      <a:pt x="143" y="293"/>
                      <a:pt x="143" y="293"/>
                      <a:pt x="143" y="293"/>
                    </a:cubicBezTo>
                    <a:cubicBezTo>
                      <a:pt x="151" y="306"/>
                      <a:pt x="151" y="306"/>
                      <a:pt x="151" y="306"/>
                    </a:cubicBezTo>
                    <a:cubicBezTo>
                      <a:pt x="148" y="292"/>
                      <a:pt x="148" y="292"/>
                      <a:pt x="148" y="292"/>
                    </a:cubicBezTo>
                    <a:cubicBezTo>
                      <a:pt x="152" y="296"/>
                      <a:pt x="152" y="296"/>
                      <a:pt x="152" y="296"/>
                    </a:cubicBezTo>
                    <a:cubicBezTo>
                      <a:pt x="150" y="291"/>
                      <a:pt x="150" y="291"/>
                      <a:pt x="150" y="291"/>
                    </a:cubicBezTo>
                    <a:cubicBezTo>
                      <a:pt x="154" y="295"/>
                      <a:pt x="154" y="295"/>
                      <a:pt x="154" y="295"/>
                    </a:cubicBezTo>
                    <a:cubicBezTo>
                      <a:pt x="154" y="295"/>
                      <a:pt x="104" y="60"/>
                      <a:pt x="184" y="64"/>
                    </a:cubicBezTo>
                    <a:lnTo>
                      <a:pt x="162" y="30"/>
                    </a:lnTo>
                    <a:close/>
                    <a:moveTo>
                      <a:pt x="83" y="121"/>
                    </a:moveTo>
                    <a:cubicBezTo>
                      <a:pt x="78" y="119"/>
                      <a:pt x="75" y="112"/>
                      <a:pt x="71" y="107"/>
                    </a:cubicBezTo>
                    <a:cubicBezTo>
                      <a:pt x="67" y="101"/>
                      <a:pt x="61" y="97"/>
                      <a:pt x="56" y="91"/>
                    </a:cubicBezTo>
                    <a:cubicBezTo>
                      <a:pt x="53" y="88"/>
                      <a:pt x="47" y="78"/>
                      <a:pt x="49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8" y="72"/>
                      <a:pt x="49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4" y="63"/>
                      <a:pt x="62" y="58"/>
                      <a:pt x="71" y="65"/>
                    </a:cubicBezTo>
                    <a:cubicBezTo>
                      <a:pt x="79" y="71"/>
                      <a:pt x="80" y="80"/>
                      <a:pt x="80" y="88"/>
                    </a:cubicBezTo>
                    <a:cubicBezTo>
                      <a:pt x="81" y="97"/>
                      <a:pt x="88" y="114"/>
                      <a:pt x="83" y="121"/>
                    </a:cubicBezTo>
                    <a:close/>
                    <a:moveTo>
                      <a:pt x="109" y="178"/>
                    </a:moveTo>
                    <a:cubicBezTo>
                      <a:pt x="103" y="184"/>
                      <a:pt x="91" y="159"/>
                      <a:pt x="89" y="154"/>
                    </a:cubicBezTo>
                    <a:cubicBezTo>
                      <a:pt x="88" y="150"/>
                      <a:pt x="85" y="141"/>
                      <a:pt x="87" y="136"/>
                    </a:cubicBezTo>
                    <a:cubicBezTo>
                      <a:pt x="88" y="133"/>
                      <a:pt x="91" y="131"/>
                      <a:pt x="93" y="134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5" y="137"/>
                      <a:pt x="98" y="142"/>
                      <a:pt x="101" y="147"/>
                    </a:cubicBezTo>
                    <a:cubicBezTo>
                      <a:pt x="104" y="153"/>
                      <a:pt x="107" y="158"/>
                      <a:pt x="108" y="164"/>
                    </a:cubicBezTo>
                    <a:cubicBezTo>
                      <a:pt x="109" y="166"/>
                      <a:pt x="111" y="177"/>
                      <a:pt x="109" y="178"/>
                    </a:cubicBezTo>
                    <a:close/>
                    <a:moveTo>
                      <a:pt x="110" y="133"/>
                    </a:moveTo>
                    <a:cubicBezTo>
                      <a:pt x="102" y="135"/>
                      <a:pt x="99" y="113"/>
                      <a:pt x="99" y="108"/>
                    </a:cubicBezTo>
                    <a:cubicBezTo>
                      <a:pt x="97" y="95"/>
                      <a:pt x="98" y="81"/>
                      <a:pt x="94" y="67"/>
                    </a:cubicBezTo>
                    <a:cubicBezTo>
                      <a:pt x="92" y="58"/>
                      <a:pt x="91" y="49"/>
                      <a:pt x="91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6" y="35"/>
                      <a:pt x="103" y="38"/>
                      <a:pt x="106" y="42"/>
                    </a:cubicBezTo>
                    <a:cubicBezTo>
                      <a:pt x="116" y="54"/>
                      <a:pt x="109" y="74"/>
                      <a:pt x="109" y="87"/>
                    </a:cubicBezTo>
                    <a:cubicBezTo>
                      <a:pt x="109" y="93"/>
                      <a:pt x="115" y="132"/>
                      <a:pt x="110" y="133"/>
                    </a:cubicBezTo>
                    <a:close/>
                    <a:moveTo>
                      <a:pt x="127" y="98"/>
                    </a:move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40" y="104"/>
                      <a:pt x="130" y="136"/>
                      <a:pt x="130" y="146"/>
                    </a:cubicBezTo>
                    <a:cubicBezTo>
                      <a:pt x="129" y="149"/>
                      <a:pt x="130" y="163"/>
                      <a:pt x="124" y="162"/>
                    </a:cubicBezTo>
                    <a:cubicBezTo>
                      <a:pt x="117" y="162"/>
                      <a:pt x="118" y="145"/>
                      <a:pt x="117" y="142"/>
                    </a:cubicBezTo>
                    <a:cubicBezTo>
                      <a:pt x="117" y="129"/>
                      <a:pt x="117" y="107"/>
                      <a:pt x="127" y="98"/>
                    </a:cubicBezTo>
                    <a:close/>
                    <a:moveTo>
                      <a:pt x="122" y="175"/>
                    </a:moveTo>
                    <a:cubicBezTo>
                      <a:pt x="123" y="177"/>
                      <a:pt x="123" y="177"/>
                      <a:pt x="123" y="177"/>
                    </a:cubicBezTo>
                    <a:cubicBezTo>
                      <a:pt x="122" y="174"/>
                      <a:pt x="125" y="172"/>
                      <a:pt x="128" y="173"/>
                    </a:cubicBezTo>
                    <a:cubicBezTo>
                      <a:pt x="133" y="174"/>
                      <a:pt x="133" y="180"/>
                      <a:pt x="134" y="184"/>
                    </a:cubicBezTo>
                    <a:cubicBezTo>
                      <a:pt x="134" y="189"/>
                      <a:pt x="134" y="210"/>
                      <a:pt x="124" y="204"/>
                    </a:cubicBezTo>
                    <a:cubicBezTo>
                      <a:pt x="117" y="198"/>
                      <a:pt x="120" y="182"/>
                      <a:pt x="122" y="175"/>
                    </a:cubicBezTo>
                    <a:close/>
                    <a:moveTo>
                      <a:pt x="131" y="238"/>
                    </a:moveTo>
                    <a:cubicBezTo>
                      <a:pt x="127" y="236"/>
                      <a:pt x="124" y="225"/>
                      <a:pt x="122" y="220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1" y="220"/>
                      <a:pt x="122" y="218"/>
                      <a:pt x="125" y="217"/>
                    </a:cubicBezTo>
                    <a:cubicBezTo>
                      <a:pt x="130" y="217"/>
                      <a:pt x="132" y="222"/>
                      <a:pt x="134" y="226"/>
                    </a:cubicBezTo>
                    <a:cubicBezTo>
                      <a:pt x="135" y="230"/>
                      <a:pt x="139" y="242"/>
                      <a:pt x="131" y="238"/>
                    </a:cubicBezTo>
                    <a:close/>
                    <a:moveTo>
                      <a:pt x="139" y="245"/>
                    </a:moveTo>
                    <a:cubicBezTo>
                      <a:pt x="142" y="246"/>
                      <a:pt x="144" y="260"/>
                      <a:pt x="141" y="261"/>
                    </a:cubicBezTo>
                    <a:cubicBezTo>
                      <a:pt x="135" y="264"/>
                      <a:pt x="137" y="250"/>
                      <a:pt x="137" y="248"/>
                    </a:cubicBezTo>
                    <a:cubicBezTo>
                      <a:pt x="138" y="250"/>
                      <a:pt x="138" y="250"/>
                      <a:pt x="138" y="250"/>
                    </a:cubicBezTo>
                    <a:cubicBezTo>
                      <a:pt x="137" y="249"/>
                      <a:pt x="138" y="247"/>
                      <a:pt x="139" y="245"/>
                    </a:cubicBezTo>
                    <a:close/>
                    <a:moveTo>
                      <a:pt x="140" y="62"/>
                    </a:moveTo>
                    <a:cubicBezTo>
                      <a:pt x="137" y="67"/>
                      <a:pt x="129" y="88"/>
                      <a:pt x="125" y="75"/>
                    </a:cubicBezTo>
                    <a:cubicBezTo>
                      <a:pt x="123" y="68"/>
                      <a:pt x="127" y="58"/>
                      <a:pt x="129" y="52"/>
                    </a:cubicBezTo>
                    <a:cubicBezTo>
                      <a:pt x="130" y="49"/>
                      <a:pt x="132" y="42"/>
                      <a:pt x="135" y="40"/>
                    </a:cubicBezTo>
                    <a:cubicBezTo>
                      <a:pt x="135" y="41"/>
                      <a:pt x="135" y="41"/>
                      <a:pt x="135" y="41"/>
                    </a:cubicBezTo>
                    <a:cubicBezTo>
                      <a:pt x="144" y="46"/>
                      <a:pt x="145" y="53"/>
                      <a:pt x="140" y="62"/>
                    </a:cubicBezTo>
                    <a:close/>
                  </a:path>
                </a:pathLst>
              </a:custGeom>
              <a:solidFill>
                <a:srgbClr val="A0C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4" name="Freeform 31">
                <a:extLst>
                  <a:ext uri="{FF2B5EF4-FFF2-40B4-BE49-F238E27FC236}">
                    <a16:creationId xmlns:a16="http://schemas.microsoft.com/office/drawing/2014/main" id="{5B4F8EB6-098F-45CD-A7BB-735222AE85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7" y="2227"/>
                <a:ext cx="390" cy="642"/>
              </a:xfrm>
              <a:custGeom>
                <a:avLst/>
                <a:gdLst>
                  <a:gd name="T0" fmla="*/ 2438 w 156"/>
                  <a:gd name="T1" fmla="*/ 285 h 241"/>
                  <a:gd name="T2" fmla="*/ 1425 w 156"/>
                  <a:gd name="T3" fmla="*/ 341 h 241"/>
                  <a:gd name="T4" fmla="*/ 0 w 156"/>
                  <a:gd name="T5" fmla="*/ 1172 h 241"/>
                  <a:gd name="T6" fmla="*/ 1970 w 156"/>
                  <a:gd name="T7" fmla="*/ 4555 h 241"/>
                  <a:gd name="T8" fmla="*/ 1970 w 156"/>
                  <a:gd name="T9" fmla="*/ 4273 h 241"/>
                  <a:gd name="T10" fmla="*/ 2000 w 156"/>
                  <a:gd name="T11" fmla="*/ 4499 h 241"/>
                  <a:gd name="T12" fmla="*/ 2033 w 156"/>
                  <a:gd name="T13" fmla="*/ 4236 h 241"/>
                  <a:gd name="T14" fmla="*/ 2145 w 156"/>
                  <a:gd name="T15" fmla="*/ 4499 h 241"/>
                  <a:gd name="T16" fmla="*/ 2158 w 156"/>
                  <a:gd name="T17" fmla="*/ 4236 h 241"/>
                  <a:gd name="T18" fmla="*/ 2238 w 156"/>
                  <a:gd name="T19" fmla="*/ 4443 h 241"/>
                  <a:gd name="T20" fmla="*/ 2438 w 156"/>
                  <a:gd name="T21" fmla="*/ 285 h 241"/>
                  <a:gd name="T22" fmla="*/ 1033 w 156"/>
                  <a:gd name="T23" fmla="*/ 1873 h 241"/>
                  <a:gd name="T24" fmla="*/ 645 w 156"/>
                  <a:gd name="T25" fmla="*/ 1625 h 241"/>
                  <a:gd name="T26" fmla="*/ 345 w 156"/>
                  <a:gd name="T27" fmla="*/ 1023 h 241"/>
                  <a:gd name="T28" fmla="*/ 345 w 156"/>
                  <a:gd name="T29" fmla="*/ 1100 h 241"/>
                  <a:gd name="T30" fmla="*/ 595 w 156"/>
                  <a:gd name="T31" fmla="*/ 874 h 241"/>
                  <a:gd name="T32" fmla="*/ 863 w 156"/>
                  <a:gd name="T33" fmla="*/ 1135 h 241"/>
                  <a:gd name="T34" fmla="*/ 988 w 156"/>
                  <a:gd name="T35" fmla="*/ 1548 h 241"/>
                  <a:gd name="T36" fmla="*/ 1033 w 156"/>
                  <a:gd name="T37" fmla="*/ 1873 h 241"/>
                  <a:gd name="T38" fmla="*/ 1113 w 156"/>
                  <a:gd name="T39" fmla="*/ 602 h 241"/>
                  <a:gd name="T40" fmla="*/ 1158 w 156"/>
                  <a:gd name="T41" fmla="*/ 645 h 241"/>
                  <a:gd name="T42" fmla="*/ 1395 w 156"/>
                  <a:gd name="T43" fmla="*/ 964 h 241"/>
                  <a:gd name="T44" fmla="*/ 1425 w 156"/>
                  <a:gd name="T45" fmla="*/ 1340 h 241"/>
                  <a:gd name="T46" fmla="*/ 1425 w 156"/>
                  <a:gd name="T47" fmla="*/ 2001 h 241"/>
                  <a:gd name="T48" fmla="*/ 1220 w 156"/>
                  <a:gd name="T49" fmla="*/ 1681 h 241"/>
                  <a:gd name="T50" fmla="*/ 1095 w 156"/>
                  <a:gd name="T51" fmla="*/ 1172 h 241"/>
                  <a:gd name="T52" fmla="*/ 1113 w 156"/>
                  <a:gd name="T53" fmla="*/ 602 h 241"/>
                  <a:gd name="T54" fmla="*/ 1458 w 156"/>
                  <a:gd name="T55" fmla="*/ 2738 h 241"/>
                  <a:gd name="T56" fmla="*/ 1283 w 156"/>
                  <a:gd name="T57" fmla="*/ 2499 h 241"/>
                  <a:gd name="T58" fmla="*/ 1113 w 156"/>
                  <a:gd name="T59" fmla="*/ 2136 h 241"/>
                  <a:gd name="T60" fmla="*/ 1188 w 156"/>
                  <a:gd name="T61" fmla="*/ 2043 h 241"/>
                  <a:gd name="T62" fmla="*/ 1175 w 156"/>
                  <a:gd name="T63" fmla="*/ 2001 h 241"/>
                  <a:gd name="T64" fmla="*/ 1488 w 156"/>
                  <a:gd name="T65" fmla="*/ 2512 h 241"/>
                  <a:gd name="T66" fmla="*/ 1458 w 156"/>
                  <a:gd name="T67" fmla="*/ 2738 h 241"/>
                  <a:gd name="T68" fmla="*/ 1688 w 156"/>
                  <a:gd name="T69" fmla="*/ 3293 h 241"/>
                  <a:gd name="T70" fmla="*/ 1613 w 156"/>
                  <a:gd name="T71" fmla="*/ 2797 h 241"/>
                  <a:gd name="T72" fmla="*/ 1613 w 156"/>
                  <a:gd name="T73" fmla="*/ 2840 h 241"/>
                  <a:gd name="T74" fmla="*/ 1625 w 156"/>
                  <a:gd name="T75" fmla="*/ 2797 h 241"/>
                  <a:gd name="T76" fmla="*/ 1783 w 156"/>
                  <a:gd name="T77" fmla="*/ 3157 h 241"/>
                  <a:gd name="T78" fmla="*/ 1688 w 156"/>
                  <a:gd name="T79" fmla="*/ 3293 h 241"/>
                  <a:gd name="T80" fmla="*/ 1813 w 156"/>
                  <a:gd name="T81" fmla="*/ 2797 h 241"/>
                  <a:gd name="T82" fmla="*/ 1688 w 156"/>
                  <a:gd name="T83" fmla="*/ 2419 h 241"/>
                  <a:gd name="T84" fmla="*/ 1625 w 156"/>
                  <a:gd name="T85" fmla="*/ 1476 h 241"/>
                  <a:gd name="T86" fmla="*/ 1625 w 156"/>
                  <a:gd name="T87" fmla="*/ 1454 h 241"/>
                  <a:gd name="T88" fmla="*/ 1813 w 156"/>
                  <a:gd name="T89" fmla="*/ 1740 h 241"/>
                  <a:gd name="T90" fmla="*/ 1863 w 156"/>
                  <a:gd name="T91" fmla="*/ 2363 h 241"/>
                  <a:gd name="T92" fmla="*/ 1813 w 156"/>
                  <a:gd name="T93" fmla="*/ 2797 h 241"/>
                  <a:gd name="T94" fmla="*/ 1925 w 156"/>
                  <a:gd name="T95" fmla="*/ 4022 h 241"/>
                  <a:gd name="T96" fmla="*/ 1863 w 156"/>
                  <a:gd name="T97" fmla="*/ 3852 h 241"/>
                  <a:gd name="T98" fmla="*/ 1958 w 156"/>
                  <a:gd name="T99" fmla="*/ 3839 h 241"/>
                  <a:gd name="T100" fmla="*/ 1925 w 156"/>
                  <a:gd name="T101" fmla="*/ 4022 h 241"/>
                  <a:gd name="T102" fmla="*/ 2020 w 156"/>
                  <a:gd name="T103" fmla="*/ 3647 h 241"/>
                  <a:gd name="T104" fmla="*/ 1925 w 156"/>
                  <a:gd name="T105" fmla="*/ 3684 h 241"/>
                  <a:gd name="T106" fmla="*/ 1925 w 156"/>
                  <a:gd name="T107" fmla="*/ 3407 h 241"/>
                  <a:gd name="T108" fmla="*/ 1908 w 156"/>
                  <a:gd name="T109" fmla="*/ 3442 h 241"/>
                  <a:gd name="T110" fmla="*/ 1970 w 156"/>
                  <a:gd name="T111" fmla="*/ 3407 h 241"/>
                  <a:gd name="T112" fmla="*/ 2020 w 156"/>
                  <a:gd name="T113" fmla="*/ 3647 h 2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56" h="241">
                    <a:moveTo>
                      <a:pt x="156" y="15"/>
                    </a:moveTo>
                    <a:cubicBezTo>
                      <a:pt x="156" y="15"/>
                      <a:pt x="114" y="25"/>
                      <a:pt x="91" y="18"/>
                    </a:cubicBezTo>
                    <a:cubicBezTo>
                      <a:pt x="34" y="0"/>
                      <a:pt x="0" y="62"/>
                      <a:pt x="0" y="62"/>
                    </a:cubicBezTo>
                    <a:cubicBezTo>
                      <a:pt x="0" y="62"/>
                      <a:pt x="82" y="117"/>
                      <a:pt x="126" y="241"/>
                    </a:cubicBezTo>
                    <a:cubicBezTo>
                      <a:pt x="126" y="226"/>
                      <a:pt x="126" y="226"/>
                      <a:pt x="126" y="226"/>
                    </a:cubicBezTo>
                    <a:cubicBezTo>
                      <a:pt x="128" y="238"/>
                      <a:pt x="128" y="238"/>
                      <a:pt x="128" y="238"/>
                    </a:cubicBezTo>
                    <a:cubicBezTo>
                      <a:pt x="130" y="224"/>
                      <a:pt x="130" y="224"/>
                      <a:pt x="130" y="224"/>
                    </a:cubicBezTo>
                    <a:cubicBezTo>
                      <a:pt x="137" y="238"/>
                      <a:pt x="137" y="238"/>
                      <a:pt x="137" y="238"/>
                    </a:cubicBezTo>
                    <a:cubicBezTo>
                      <a:pt x="138" y="224"/>
                      <a:pt x="138" y="224"/>
                      <a:pt x="138" y="224"/>
                    </a:cubicBezTo>
                    <a:cubicBezTo>
                      <a:pt x="143" y="235"/>
                      <a:pt x="143" y="235"/>
                      <a:pt x="143" y="235"/>
                    </a:cubicBezTo>
                    <a:cubicBezTo>
                      <a:pt x="143" y="235"/>
                      <a:pt x="102" y="45"/>
                      <a:pt x="156" y="15"/>
                    </a:cubicBezTo>
                    <a:close/>
                    <a:moveTo>
                      <a:pt x="66" y="99"/>
                    </a:moveTo>
                    <a:cubicBezTo>
                      <a:pt x="57" y="97"/>
                      <a:pt x="48" y="92"/>
                      <a:pt x="41" y="86"/>
                    </a:cubicBezTo>
                    <a:cubicBezTo>
                      <a:pt x="34" y="79"/>
                      <a:pt x="22" y="65"/>
                      <a:pt x="22" y="54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17" y="50"/>
                      <a:pt x="32" y="46"/>
                      <a:pt x="38" y="46"/>
                    </a:cubicBezTo>
                    <a:cubicBezTo>
                      <a:pt x="46" y="46"/>
                      <a:pt x="51" y="54"/>
                      <a:pt x="55" y="60"/>
                    </a:cubicBezTo>
                    <a:cubicBezTo>
                      <a:pt x="60" y="67"/>
                      <a:pt x="61" y="75"/>
                      <a:pt x="63" y="82"/>
                    </a:cubicBezTo>
                    <a:cubicBezTo>
                      <a:pt x="65" y="87"/>
                      <a:pt x="69" y="94"/>
                      <a:pt x="66" y="99"/>
                    </a:cubicBezTo>
                    <a:close/>
                    <a:moveTo>
                      <a:pt x="71" y="32"/>
                    </a:moveTo>
                    <a:cubicBezTo>
                      <a:pt x="72" y="33"/>
                      <a:pt x="73" y="33"/>
                      <a:pt x="74" y="34"/>
                    </a:cubicBezTo>
                    <a:cubicBezTo>
                      <a:pt x="79" y="40"/>
                      <a:pt x="86" y="43"/>
                      <a:pt x="89" y="51"/>
                    </a:cubicBezTo>
                    <a:cubicBezTo>
                      <a:pt x="91" y="57"/>
                      <a:pt x="91" y="65"/>
                      <a:pt x="91" y="71"/>
                    </a:cubicBezTo>
                    <a:cubicBezTo>
                      <a:pt x="91" y="82"/>
                      <a:pt x="93" y="96"/>
                      <a:pt x="91" y="106"/>
                    </a:cubicBezTo>
                    <a:cubicBezTo>
                      <a:pt x="83" y="106"/>
                      <a:pt x="80" y="94"/>
                      <a:pt x="78" y="89"/>
                    </a:cubicBezTo>
                    <a:cubicBezTo>
                      <a:pt x="75" y="80"/>
                      <a:pt x="73" y="71"/>
                      <a:pt x="70" y="62"/>
                    </a:cubicBezTo>
                    <a:cubicBezTo>
                      <a:pt x="68" y="55"/>
                      <a:pt x="56" y="28"/>
                      <a:pt x="71" y="32"/>
                    </a:cubicBezTo>
                    <a:close/>
                    <a:moveTo>
                      <a:pt x="93" y="145"/>
                    </a:moveTo>
                    <a:cubicBezTo>
                      <a:pt x="88" y="145"/>
                      <a:pt x="84" y="135"/>
                      <a:pt x="82" y="132"/>
                    </a:cubicBezTo>
                    <a:cubicBezTo>
                      <a:pt x="78" y="127"/>
                      <a:pt x="72" y="120"/>
                      <a:pt x="71" y="113"/>
                    </a:cubicBezTo>
                    <a:cubicBezTo>
                      <a:pt x="71" y="110"/>
                      <a:pt x="72" y="105"/>
                      <a:pt x="76" y="108"/>
                    </a:cubicBezTo>
                    <a:cubicBezTo>
                      <a:pt x="75" y="106"/>
                      <a:pt x="75" y="106"/>
                      <a:pt x="75" y="106"/>
                    </a:cubicBezTo>
                    <a:cubicBezTo>
                      <a:pt x="82" y="114"/>
                      <a:pt x="92" y="121"/>
                      <a:pt x="95" y="133"/>
                    </a:cubicBezTo>
                    <a:cubicBezTo>
                      <a:pt x="96" y="136"/>
                      <a:pt x="98" y="146"/>
                      <a:pt x="93" y="145"/>
                    </a:cubicBezTo>
                    <a:close/>
                    <a:moveTo>
                      <a:pt x="108" y="174"/>
                    </a:moveTo>
                    <a:cubicBezTo>
                      <a:pt x="103" y="167"/>
                      <a:pt x="103" y="157"/>
                      <a:pt x="103" y="148"/>
                    </a:cubicBezTo>
                    <a:cubicBezTo>
                      <a:pt x="103" y="150"/>
                      <a:pt x="103" y="150"/>
                      <a:pt x="103" y="150"/>
                    </a:cubicBezTo>
                    <a:cubicBezTo>
                      <a:pt x="103" y="149"/>
                      <a:pt x="103" y="149"/>
                      <a:pt x="104" y="148"/>
                    </a:cubicBezTo>
                    <a:cubicBezTo>
                      <a:pt x="111" y="147"/>
                      <a:pt x="114" y="162"/>
                      <a:pt x="114" y="167"/>
                    </a:cubicBezTo>
                    <a:cubicBezTo>
                      <a:pt x="115" y="174"/>
                      <a:pt x="113" y="183"/>
                      <a:pt x="108" y="174"/>
                    </a:cubicBezTo>
                    <a:close/>
                    <a:moveTo>
                      <a:pt x="116" y="148"/>
                    </a:moveTo>
                    <a:cubicBezTo>
                      <a:pt x="110" y="150"/>
                      <a:pt x="108" y="131"/>
                      <a:pt x="108" y="128"/>
                    </a:cubicBezTo>
                    <a:cubicBezTo>
                      <a:pt x="107" y="123"/>
                      <a:pt x="96" y="81"/>
                      <a:pt x="104" y="78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11" y="79"/>
                      <a:pt x="115" y="85"/>
                      <a:pt x="116" y="92"/>
                    </a:cubicBezTo>
                    <a:cubicBezTo>
                      <a:pt x="116" y="103"/>
                      <a:pt x="118" y="114"/>
                      <a:pt x="119" y="125"/>
                    </a:cubicBezTo>
                    <a:cubicBezTo>
                      <a:pt x="119" y="128"/>
                      <a:pt x="121" y="146"/>
                      <a:pt x="116" y="148"/>
                    </a:cubicBezTo>
                    <a:close/>
                    <a:moveTo>
                      <a:pt x="123" y="213"/>
                    </a:moveTo>
                    <a:cubicBezTo>
                      <a:pt x="122" y="213"/>
                      <a:pt x="120" y="207"/>
                      <a:pt x="119" y="204"/>
                    </a:cubicBezTo>
                    <a:cubicBezTo>
                      <a:pt x="116" y="199"/>
                      <a:pt x="122" y="198"/>
                      <a:pt x="125" y="203"/>
                    </a:cubicBezTo>
                    <a:cubicBezTo>
                      <a:pt x="126" y="205"/>
                      <a:pt x="129" y="215"/>
                      <a:pt x="123" y="213"/>
                    </a:cubicBezTo>
                    <a:close/>
                    <a:moveTo>
                      <a:pt x="129" y="193"/>
                    </a:moveTo>
                    <a:cubicBezTo>
                      <a:pt x="128" y="198"/>
                      <a:pt x="127" y="200"/>
                      <a:pt x="123" y="195"/>
                    </a:cubicBezTo>
                    <a:cubicBezTo>
                      <a:pt x="121" y="191"/>
                      <a:pt x="122" y="184"/>
                      <a:pt x="123" y="180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22" y="178"/>
                      <a:pt x="124" y="179"/>
                      <a:pt x="126" y="180"/>
                    </a:cubicBezTo>
                    <a:cubicBezTo>
                      <a:pt x="129" y="182"/>
                      <a:pt x="129" y="189"/>
                      <a:pt x="129" y="193"/>
                    </a:cubicBezTo>
                    <a:close/>
                  </a:path>
                </a:pathLst>
              </a:custGeom>
              <a:solidFill>
                <a:srgbClr val="D4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5" name="Freeform 32">
                <a:extLst>
                  <a:ext uri="{FF2B5EF4-FFF2-40B4-BE49-F238E27FC236}">
                    <a16:creationId xmlns:a16="http://schemas.microsoft.com/office/drawing/2014/main" id="{F7F0F359-0629-4AE5-B0DF-1D37C90E9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011"/>
                <a:ext cx="410" cy="672"/>
              </a:xfrm>
              <a:custGeom>
                <a:avLst/>
                <a:gdLst>
                  <a:gd name="T0" fmla="*/ 1720 w 164"/>
                  <a:gd name="T1" fmla="*/ 4779 h 252"/>
                  <a:gd name="T2" fmla="*/ 2563 w 164"/>
                  <a:gd name="T3" fmla="*/ 2104 h 252"/>
                  <a:gd name="T4" fmla="*/ 1783 w 164"/>
                  <a:gd name="T5" fmla="*/ 1763 h 252"/>
                  <a:gd name="T6" fmla="*/ 533 w 164"/>
                  <a:gd name="T7" fmla="*/ 0 h 252"/>
                  <a:gd name="T8" fmla="*/ 0 w 164"/>
                  <a:gd name="T9" fmla="*/ 1501 h 252"/>
                  <a:gd name="T10" fmla="*/ 345 w 164"/>
                  <a:gd name="T11" fmla="*/ 3051 h 252"/>
                  <a:gd name="T12" fmla="*/ 1000 w 164"/>
                  <a:gd name="T13" fmla="*/ 4152 h 252"/>
                  <a:gd name="T14" fmla="*/ 1720 w 164"/>
                  <a:gd name="T15" fmla="*/ 4779 h 2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4" h="252">
                    <a:moveTo>
                      <a:pt x="110" y="252"/>
                    </a:moveTo>
                    <a:cubicBezTo>
                      <a:pt x="110" y="252"/>
                      <a:pt x="61" y="103"/>
                      <a:pt x="164" y="111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22" y="161"/>
                      <a:pt x="22" y="161"/>
                      <a:pt x="22" y="161"/>
                    </a:cubicBezTo>
                    <a:cubicBezTo>
                      <a:pt x="64" y="219"/>
                      <a:pt x="64" y="219"/>
                      <a:pt x="64" y="219"/>
                    </a:cubicBezTo>
                    <a:lnTo>
                      <a:pt x="110" y="252"/>
                    </a:lnTo>
                    <a:close/>
                  </a:path>
                </a:pathLst>
              </a:custGeom>
              <a:solidFill>
                <a:srgbClr val="852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6" name="Freeform 33">
                <a:extLst>
                  <a:ext uri="{FF2B5EF4-FFF2-40B4-BE49-F238E27FC236}">
                    <a16:creationId xmlns:a16="http://schemas.microsoft.com/office/drawing/2014/main" id="{49B85746-CBBA-4D6E-8E27-6C0613D1B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243"/>
                <a:ext cx="10" cy="5"/>
              </a:xfrm>
              <a:custGeom>
                <a:avLst/>
                <a:gdLst>
                  <a:gd name="T0" fmla="*/ 0 w 4"/>
                  <a:gd name="T1" fmla="*/ 33 h 2"/>
                  <a:gd name="T2" fmla="*/ 63 w 4"/>
                  <a:gd name="T3" fmla="*/ 0 h 2"/>
                  <a:gd name="T4" fmla="*/ 0 w 4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192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7" name="Freeform 34">
                <a:extLst>
                  <a:ext uri="{FF2B5EF4-FFF2-40B4-BE49-F238E27FC236}">
                    <a16:creationId xmlns:a16="http://schemas.microsoft.com/office/drawing/2014/main" id="{206A27E5-A56B-4A7C-820A-E09EA5AF1C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7" y="2205"/>
                <a:ext cx="520" cy="638"/>
              </a:xfrm>
              <a:custGeom>
                <a:avLst/>
                <a:gdLst>
                  <a:gd name="T0" fmla="*/ 3250 w 208"/>
                  <a:gd name="T1" fmla="*/ 307 h 239"/>
                  <a:gd name="T2" fmla="*/ 2738 w 208"/>
                  <a:gd name="T3" fmla="*/ 721 h 239"/>
                  <a:gd name="T4" fmla="*/ 2520 w 208"/>
                  <a:gd name="T5" fmla="*/ 1297 h 239"/>
                  <a:gd name="T6" fmla="*/ 188 w 208"/>
                  <a:gd name="T7" fmla="*/ 21 h 239"/>
                  <a:gd name="T8" fmla="*/ 2845 w 208"/>
                  <a:gd name="T9" fmla="*/ 4546 h 239"/>
                  <a:gd name="T10" fmla="*/ 2845 w 208"/>
                  <a:gd name="T11" fmla="*/ 4282 h 239"/>
                  <a:gd name="T12" fmla="*/ 2875 w 208"/>
                  <a:gd name="T13" fmla="*/ 4490 h 239"/>
                  <a:gd name="T14" fmla="*/ 2908 w 208"/>
                  <a:gd name="T15" fmla="*/ 4239 h 239"/>
                  <a:gd name="T16" fmla="*/ 3020 w 208"/>
                  <a:gd name="T17" fmla="*/ 4511 h 239"/>
                  <a:gd name="T18" fmla="*/ 3033 w 208"/>
                  <a:gd name="T19" fmla="*/ 4226 h 239"/>
                  <a:gd name="T20" fmla="*/ 3113 w 208"/>
                  <a:gd name="T21" fmla="*/ 4431 h 239"/>
                  <a:gd name="T22" fmla="*/ 3250 w 208"/>
                  <a:gd name="T23" fmla="*/ 307 h 239"/>
                  <a:gd name="T24" fmla="*/ 1708 w 208"/>
                  <a:gd name="T25" fmla="*/ 1789 h 239"/>
                  <a:gd name="T26" fmla="*/ 1313 w 208"/>
                  <a:gd name="T27" fmla="*/ 1297 h 239"/>
                  <a:gd name="T28" fmla="*/ 1175 w 208"/>
                  <a:gd name="T29" fmla="*/ 990 h 239"/>
                  <a:gd name="T30" fmla="*/ 1363 w 208"/>
                  <a:gd name="T31" fmla="*/ 969 h 239"/>
                  <a:gd name="T32" fmla="*/ 1520 w 208"/>
                  <a:gd name="T33" fmla="*/ 990 h 239"/>
                  <a:gd name="T34" fmla="*/ 1708 w 208"/>
                  <a:gd name="T35" fmla="*/ 1789 h 239"/>
                  <a:gd name="T36" fmla="*/ 2125 w 208"/>
                  <a:gd name="T37" fmla="*/ 2643 h 239"/>
                  <a:gd name="T38" fmla="*/ 1970 w 208"/>
                  <a:gd name="T39" fmla="*/ 2266 h 239"/>
                  <a:gd name="T40" fmla="*/ 2033 w 208"/>
                  <a:gd name="T41" fmla="*/ 2245 h 239"/>
                  <a:gd name="T42" fmla="*/ 2000 w 208"/>
                  <a:gd name="T43" fmla="*/ 2210 h 239"/>
                  <a:gd name="T44" fmla="*/ 2220 w 208"/>
                  <a:gd name="T45" fmla="*/ 2608 h 239"/>
                  <a:gd name="T46" fmla="*/ 2125 w 208"/>
                  <a:gd name="T47" fmla="*/ 2643 h 239"/>
                  <a:gd name="T48" fmla="*/ 2238 w 208"/>
                  <a:gd name="T49" fmla="*/ 2224 h 239"/>
                  <a:gd name="T50" fmla="*/ 2083 w 208"/>
                  <a:gd name="T51" fmla="*/ 1938 h 239"/>
                  <a:gd name="T52" fmla="*/ 1895 w 208"/>
                  <a:gd name="T53" fmla="*/ 1583 h 239"/>
                  <a:gd name="T54" fmla="*/ 1875 w 208"/>
                  <a:gd name="T55" fmla="*/ 1332 h 239"/>
                  <a:gd name="T56" fmla="*/ 2033 w 208"/>
                  <a:gd name="T57" fmla="*/ 1311 h 239"/>
                  <a:gd name="T58" fmla="*/ 2250 w 208"/>
                  <a:gd name="T59" fmla="*/ 1447 h 239"/>
                  <a:gd name="T60" fmla="*/ 2250 w 208"/>
                  <a:gd name="T61" fmla="*/ 1789 h 239"/>
                  <a:gd name="T62" fmla="*/ 2238 w 208"/>
                  <a:gd name="T63" fmla="*/ 2224 h 239"/>
                  <a:gd name="T64" fmla="*/ 2470 w 208"/>
                  <a:gd name="T65" fmla="*/ 3214 h 239"/>
                  <a:gd name="T66" fmla="*/ 2375 w 208"/>
                  <a:gd name="T67" fmla="*/ 2758 h 239"/>
                  <a:gd name="T68" fmla="*/ 2375 w 208"/>
                  <a:gd name="T69" fmla="*/ 2758 h 239"/>
                  <a:gd name="T70" fmla="*/ 2375 w 208"/>
                  <a:gd name="T71" fmla="*/ 2792 h 239"/>
                  <a:gd name="T72" fmla="*/ 2375 w 208"/>
                  <a:gd name="T73" fmla="*/ 2758 h 239"/>
                  <a:gd name="T74" fmla="*/ 2375 w 208"/>
                  <a:gd name="T75" fmla="*/ 2736 h 239"/>
                  <a:gd name="T76" fmla="*/ 2375 w 208"/>
                  <a:gd name="T77" fmla="*/ 2758 h 239"/>
                  <a:gd name="T78" fmla="*/ 2395 w 208"/>
                  <a:gd name="T79" fmla="*/ 2701 h 239"/>
                  <a:gd name="T80" fmla="*/ 2583 w 208"/>
                  <a:gd name="T81" fmla="*/ 3121 h 239"/>
                  <a:gd name="T82" fmla="*/ 2470 w 208"/>
                  <a:gd name="T83" fmla="*/ 3214 h 239"/>
                  <a:gd name="T84" fmla="*/ 2500 w 208"/>
                  <a:gd name="T85" fmla="*/ 1882 h 239"/>
                  <a:gd name="T86" fmla="*/ 2533 w 208"/>
                  <a:gd name="T87" fmla="*/ 1583 h 239"/>
                  <a:gd name="T88" fmla="*/ 2720 w 208"/>
                  <a:gd name="T89" fmla="*/ 1391 h 239"/>
                  <a:gd name="T90" fmla="*/ 2720 w 208"/>
                  <a:gd name="T91" fmla="*/ 1903 h 239"/>
                  <a:gd name="T92" fmla="*/ 2708 w 208"/>
                  <a:gd name="T93" fmla="*/ 2643 h 239"/>
                  <a:gd name="T94" fmla="*/ 2613 w 208"/>
                  <a:gd name="T95" fmla="*/ 2814 h 239"/>
                  <a:gd name="T96" fmla="*/ 2500 w 208"/>
                  <a:gd name="T97" fmla="*/ 1882 h 239"/>
                  <a:gd name="T98" fmla="*/ 2750 w 208"/>
                  <a:gd name="T99" fmla="*/ 3841 h 239"/>
                  <a:gd name="T100" fmla="*/ 2625 w 208"/>
                  <a:gd name="T101" fmla="*/ 3556 h 239"/>
                  <a:gd name="T102" fmla="*/ 2645 w 208"/>
                  <a:gd name="T103" fmla="*/ 3598 h 239"/>
                  <a:gd name="T104" fmla="*/ 2658 w 208"/>
                  <a:gd name="T105" fmla="*/ 3521 h 239"/>
                  <a:gd name="T106" fmla="*/ 2800 w 208"/>
                  <a:gd name="T107" fmla="*/ 3769 h 239"/>
                  <a:gd name="T108" fmla="*/ 2750 w 208"/>
                  <a:gd name="T109" fmla="*/ 3841 h 239"/>
                  <a:gd name="T110" fmla="*/ 2770 w 208"/>
                  <a:gd name="T111" fmla="*/ 3542 h 239"/>
                  <a:gd name="T112" fmla="*/ 2738 w 208"/>
                  <a:gd name="T113" fmla="*/ 3235 h 239"/>
                  <a:gd name="T114" fmla="*/ 2720 w 208"/>
                  <a:gd name="T115" fmla="*/ 3291 h 239"/>
                  <a:gd name="T116" fmla="*/ 2770 w 208"/>
                  <a:gd name="T117" fmla="*/ 3542 h 2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8" h="239">
                    <a:moveTo>
                      <a:pt x="208" y="16"/>
                    </a:moveTo>
                    <a:cubicBezTo>
                      <a:pt x="175" y="38"/>
                      <a:pt x="175" y="38"/>
                      <a:pt x="175" y="38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8"/>
                      <a:pt x="96" y="10"/>
                      <a:pt x="12" y="1"/>
                    </a:cubicBezTo>
                    <a:cubicBezTo>
                      <a:pt x="0" y="0"/>
                      <a:pt x="138" y="115"/>
                      <a:pt x="182" y="239"/>
                    </a:cubicBezTo>
                    <a:cubicBezTo>
                      <a:pt x="182" y="225"/>
                      <a:pt x="182" y="225"/>
                      <a:pt x="182" y="225"/>
                    </a:cubicBezTo>
                    <a:cubicBezTo>
                      <a:pt x="184" y="236"/>
                      <a:pt x="184" y="236"/>
                      <a:pt x="184" y="236"/>
                    </a:cubicBezTo>
                    <a:cubicBezTo>
                      <a:pt x="186" y="223"/>
                      <a:pt x="186" y="223"/>
                      <a:pt x="186" y="223"/>
                    </a:cubicBezTo>
                    <a:cubicBezTo>
                      <a:pt x="193" y="237"/>
                      <a:pt x="193" y="237"/>
                      <a:pt x="193" y="237"/>
                    </a:cubicBezTo>
                    <a:cubicBezTo>
                      <a:pt x="194" y="222"/>
                      <a:pt x="194" y="222"/>
                      <a:pt x="194" y="222"/>
                    </a:cubicBezTo>
                    <a:cubicBezTo>
                      <a:pt x="199" y="233"/>
                      <a:pt x="199" y="233"/>
                      <a:pt x="199" y="233"/>
                    </a:cubicBezTo>
                    <a:cubicBezTo>
                      <a:pt x="199" y="233"/>
                      <a:pt x="160" y="53"/>
                      <a:pt x="208" y="16"/>
                    </a:cubicBezTo>
                    <a:close/>
                    <a:moveTo>
                      <a:pt x="109" y="94"/>
                    </a:moveTo>
                    <a:cubicBezTo>
                      <a:pt x="101" y="95"/>
                      <a:pt x="88" y="74"/>
                      <a:pt x="84" y="68"/>
                    </a:cubicBezTo>
                    <a:cubicBezTo>
                      <a:pt x="81" y="65"/>
                      <a:pt x="70" y="56"/>
                      <a:pt x="75" y="52"/>
                    </a:cubicBezTo>
                    <a:cubicBezTo>
                      <a:pt x="77" y="50"/>
                      <a:pt x="84" y="52"/>
                      <a:pt x="87" y="51"/>
                    </a:cubicBezTo>
                    <a:cubicBezTo>
                      <a:pt x="90" y="49"/>
                      <a:pt x="94" y="50"/>
                      <a:pt x="97" y="52"/>
                    </a:cubicBezTo>
                    <a:cubicBezTo>
                      <a:pt x="104" y="62"/>
                      <a:pt x="113" y="81"/>
                      <a:pt x="109" y="94"/>
                    </a:cubicBezTo>
                    <a:close/>
                    <a:moveTo>
                      <a:pt x="136" y="139"/>
                    </a:moveTo>
                    <a:cubicBezTo>
                      <a:pt x="132" y="135"/>
                      <a:pt x="125" y="125"/>
                      <a:pt x="126" y="119"/>
                    </a:cubicBezTo>
                    <a:cubicBezTo>
                      <a:pt x="127" y="117"/>
                      <a:pt x="129" y="117"/>
                      <a:pt x="130" y="118"/>
                    </a:cubicBez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33" y="121"/>
                      <a:pt x="141" y="130"/>
                      <a:pt x="142" y="137"/>
                    </a:cubicBezTo>
                    <a:cubicBezTo>
                      <a:pt x="144" y="143"/>
                      <a:pt x="140" y="142"/>
                      <a:pt x="136" y="139"/>
                    </a:cubicBezTo>
                    <a:close/>
                    <a:moveTo>
                      <a:pt x="143" y="117"/>
                    </a:moveTo>
                    <a:cubicBezTo>
                      <a:pt x="138" y="114"/>
                      <a:pt x="136" y="107"/>
                      <a:pt x="133" y="102"/>
                    </a:cubicBezTo>
                    <a:cubicBezTo>
                      <a:pt x="129" y="95"/>
                      <a:pt x="124" y="90"/>
                      <a:pt x="121" y="83"/>
                    </a:cubicBezTo>
                    <a:cubicBezTo>
                      <a:pt x="120" y="80"/>
                      <a:pt x="118" y="73"/>
                      <a:pt x="120" y="70"/>
                    </a:cubicBezTo>
                    <a:cubicBezTo>
                      <a:pt x="123" y="66"/>
                      <a:pt x="125" y="69"/>
                      <a:pt x="130" y="69"/>
                    </a:cubicBezTo>
                    <a:cubicBezTo>
                      <a:pt x="130" y="69"/>
                      <a:pt x="140" y="68"/>
                      <a:pt x="144" y="76"/>
                    </a:cubicBezTo>
                    <a:cubicBezTo>
                      <a:pt x="147" y="81"/>
                      <a:pt x="145" y="88"/>
                      <a:pt x="144" y="94"/>
                    </a:cubicBezTo>
                    <a:cubicBezTo>
                      <a:pt x="143" y="100"/>
                      <a:pt x="146" y="112"/>
                      <a:pt x="143" y="117"/>
                    </a:cubicBezTo>
                    <a:close/>
                    <a:moveTo>
                      <a:pt x="158" y="169"/>
                    </a:moveTo>
                    <a:cubicBezTo>
                      <a:pt x="153" y="163"/>
                      <a:pt x="152" y="153"/>
                      <a:pt x="152" y="145"/>
                    </a:cubicBezTo>
                    <a:cubicBezTo>
                      <a:pt x="152" y="145"/>
                      <a:pt x="152" y="145"/>
                      <a:pt x="152" y="145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1" y="147"/>
                      <a:pt x="151" y="146"/>
                      <a:pt x="152" y="145"/>
                    </a:cubicBezTo>
                    <a:cubicBezTo>
                      <a:pt x="152" y="144"/>
                      <a:pt x="152" y="144"/>
                      <a:pt x="152" y="144"/>
                    </a:cubicBezTo>
                    <a:cubicBezTo>
                      <a:pt x="152" y="145"/>
                      <a:pt x="152" y="145"/>
                      <a:pt x="152" y="145"/>
                    </a:cubicBezTo>
                    <a:cubicBezTo>
                      <a:pt x="152" y="144"/>
                      <a:pt x="152" y="143"/>
                      <a:pt x="153" y="142"/>
                    </a:cubicBezTo>
                    <a:cubicBezTo>
                      <a:pt x="160" y="143"/>
                      <a:pt x="164" y="158"/>
                      <a:pt x="165" y="164"/>
                    </a:cubicBezTo>
                    <a:cubicBezTo>
                      <a:pt x="166" y="170"/>
                      <a:pt x="163" y="176"/>
                      <a:pt x="158" y="169"/>
                    </a:cubicBezTo>
                    <a:close/>
                    <a:moveTo>
                      <a:pt x="160" y="99"/>
                    </a:moveTo>
                    <a:cubicBezTo>
                      <a:pt x="160" y="95"/>
                      <a:pt x="158" y="87"/>
                      <a:pt x="162" y="83"/>
                    </a:cubicBezTo>
                    <a:cubicBezTo>
                      <a:pt x="164" y="78"/>
                      <a:pt x="169" y="69"/>
                      <a:pt x="174" y="73"/>
                    </a:cubicBezTo>
                    <a:cubicBezTo>
                      <a:pt x="180" y="77"/>
                      <a:pt x="175" y="96"/>
                      <a:pt x="174" y="100"/>
                    </a:cubicBezTo>
                    <a:cubicBezTo>
                      <a:pt x="172" y="113"/>
                      <a:pt x="173" y="126"/>
                      <a:pt x="173" y="139"/>
                    </a:cubicBezTo>
                    <a:cubicBezTo>
                      <a:pt x="173" y="143"/>
                      <a:pt x="174" y="159"/>
                      <a:pt x="167" y="148"/>
                    </a:cubicBezTo>
                    <a:cubicBezTo>
                      <a:pt x="158" y="136"/>
                      <a:pt x="162" y="114"/>
                      <a:pt x="160" y="99"/>
                    </a:cubicBezTo>
                    <a:close/>
                    <a:moveTo>
                      <a:pt x="176" y="202"/>
                    </a:moveTo>
                    <a:cubicBezTo>
                      <a:pt x="171" y="200"/>
                      <a:pt x="170" y="192"/>
                      <a:pt x="168" y="187"/>
                    </a:cubicBezTo>
                    <a:cubicBezTo>
                      <a:pt x="169" y="189"/>
                      <a:pt x="169" y="189"/>
                      <a:pt x="169" y="189"/>
                    </a:cubicBezTo>
                    <a:cubicBezTo>
                      <a:pt x="168" y="188"/>
                      <a:pt x="168" y="186"/>
                      <a:pt x="170" y="185"/>
                    </a:cubicBezTo>
                    <a:cubicBezTo>
                      <a:pt x="173" y="187"/>
                      <a:pt x="178" y="194"/>
                      <a:pt x="179" y="198"/>
                    </a:cubicBezTo>
                    <a:cubicBezTo>
                      <a:pt x="181" y="203"/>
                      <a:pt x="180" y="205"/>
                      <a:pt x="176" y="202"/>
                    </a:cubicBezTo>
                    <a:close/>
                    <a:moveTo>
                      <a:pt x="177" y="186"/>
                    </a:moveTo>
                    <a:cubicBezTo>
                      <a:pt x="174" y="182"/>
                      <a:pt x="175" y="175"/>
                      <a:pt x="175" y="170"/>
                    </a:cubicBezTo>
                    <a:cubicBezTo>
                      <a:pt x="174" y="173"/>
                      <a:pt x="174" y="173"/>
                      <a:pt x="174" y="173"/>
                    </a:cubicBezTo>
                    <a:cubicBezTo>
                      <a:pt x="176" y="158"/>
                      <a:pt x="185" y="182"/>
                      <a:pt x="177" y="186"/>
                    </a:cubicBezTo>
                    <a:close/>
                  </a:path>
                </a:pathLst>
              </a:custGeom>
              <a:solidFill>
                <a:srgbClr val="F1F5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8" name="Freeform 35">
                <a:extLst>
                  <a:ext uri="{FF2B5EF4-FFF2-40B4-BE49-F238E27FC236}">
                    <a16:creationId xmlns:a16="http://schemas.microsoft.com/office/drawing/2014/main" id="{F253464A-8698-4633-937B-18E0FC677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552"/>
                <a:ext cx="667" cy="523"/>
              </a:xfrm>
              <a:custGeom>
                <a:avLst/>
                <a:gdLst>
                  <a:gd name="T0" fmla="*/ 530 w 267"/>
                  <a:gd name="T1" fmla="*/ 3725 h 196"/>
                  <a:gd name="T2" fmla="*/ 1312 w 267"/>
                  <a:gd name="T3" fmla="*/ 2151 h 196"/>
                  <a:gd name="T4" fmla="*/ 2403 w 267"/>
                  <a:gd name="T5" fmla="*/ 1617 h 196"/>
                  <a:gd name="T6" fmla="*/ 4162 w 267"/>
                  <a:gd name="T7" fmla="*/ 3077 h 196"/>
                  <a:gd name="T8" fmla="*/ 4162 w 267"/>
                  <a:gd name="T9" fmla="*/ 1596 h 196"/>
                  <a:gd name="T10" fmla="*/ 3445 w 267"/>
                  <a:gd name="T11" fmla="*/ 547 h 196"/>
                  <a:gd name="T12" fmla="*/ 2353 w 267"/>
                  <a:gd name="T13" fmla="*/ 93 h 196"/>
                  <a:gd name="T14" fmla="*/ 1029 w 267"/>
                  <a:gd name="T15" fmla="*/ 0 h 196"/>
                  <a:gd name="T16" fmla="*/ 0 w 267"/>
                  <a:gd name="T17" fmla="*/ 1446 h 196"/>
                  <a:gd name="T18" fmla="*/ 530 w 267"/>
                  <a:gd name="T19" fmla="*/ 3725 h 1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7" h="196">
                    <a:moveTo>
                      <a:pt x="34" y="196"/>
                    </a:moveTo>
                    <a:cubicBezTo>
                      <a:pt x="34" y="196"/>
                      <a:pt x="48" y="101"/>
                      <a:pt x="84" y="113"/>
                    </a:cubicBezTo>
                    <a:cubicBezTo>
                      <a:pt x="84" y="113"/>
                      <a:pt x="94" y="60"/>
                      <a:pt x="154" y="85"/>
                    </a:cubicBezTo>
                    <a:cubicBezTo>
                      <a:pt x="214" y="111"/>
                      <a:pt x="215" y="165"/>
                      <a:pt x="267" y="162"/>
                    </a:cubicBezTo>
                    <a:cubicBezTo>
                      <a:pt x="267" y="84"/>
                      <a:pt x="267" y="84"/>
                      <a:pt x="267" y="84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153" y="5"/>
                      <a:pt x="151" y="5"/>
                    </a:cubicBezTo>
                    <a:cubicBezTo>
                      <a:pt x="149" y="5"/>
                      <a:pt x="66" y="0"/>
                      <a:pt x="66" y="0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34" y="196"/>
                    </a:lnTo>
                    <a:close/>
                  </a:path>
                </a:pathLst>
              </a:custGeom>
              <a:solidFill>
                <a:srgbClr val="8C2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9" name="Freeform 36">
                <a:extLst>
                  <a:ext uri="{FF2B5EF4-FFF2-40B4-BE49-F238E27FC236}">
                    <a16:creationId xmlns:a16="http://schemas.microsoft.com/office/drawing/2014/main" id="{10F0C92E-2ECC-4176-89CA-6F1546F7B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912"/>
                <a:ext cx="435" cy="480"/>
              </a:xfrm>
              <a:custGeom>
                <a:avLst/>
                <a:gdLst>
                  <a:gd name="T0" fmla="*/ 375 w 174"/>
                  <a:gd name="T1" fmla="*/ 0 h 180"/>
                  <a:gd name="T2" fmla="*/ 1895 w 174"/>
                  <a:gd name="T3" fmla="*/ 2424 h 180"/>
                  <a:gd name="T4" fmla="*/ 2720 w 174"/>
                  <a:gd name="T5" fmla="*/ 3413 h 180"/>
                  <a:gd name="T6" fmla="*/ 1363 w 174"/>
                  <a:gd name="T7" fmla="*/ 2808 h 180"/>
                  <a:gd name="T8" fmla="*/ 0 w 174"/>
                  <a:gd name="T9" fmla="*/ 1443 h 180"/>
                  <a:gd name="T10" fmla="*/ 375 w 174"/>
                  <a:gd name="T11" fmla="*/ 0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4" h="180">
                    <a:moveTo>
                      <a:pt x="24" y="0"/>
                    </a:moveTo>
                    <a:cubicBezTo>
                      <a:pt x="24" y="0"/>
                      <a:pt x="19" y="108"/>
                      <a:pt x="121" y="128"/>
                    </a:cubicBezTo>
                    <a:cubicBezTo>
                      <a:pt x="161" y="136"/>
                      <a:pt x="174" y="168"/>
                      <a:pt x="174" y="180"/>
                    </a:cubicBezTo>
                    <a:cubicBezTo>
                      <a:pt x="174" y="180"/>
                      <a:pt x="132" y="146"/>
                      <a:pt x="87" y="148"/>
                    </a:cubicBezTo>
                    <a:cubicBezTo>
                      <a:pt x="27" y="150"/>
                      <a:pt x="0" y="76"/>
                      <a:pt x="0" y="7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EF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0" name="Freeform 37">
                <a:extLst>
                  <a:ext uri="{FF2B5EF4-FFF2-40B4-BE49-F238E27FC236}">
                    <a16:creationId xmlns:a16="http://schemas.microsoft.com/office/drawing/2014/main" id="{502510BE-2668-41EF-A4F3-F6D0399E2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800"/>
                <a:ext cx="693" cy="605"/>
              </a:xfrm>
              <a:custGeom>
                <a:avLst/>
                <a:gdLst>
                  <a:gd name="T0" fmla="*/ 3272 w 277"/>
                  <a:gd name="T1" fmla="*/ 4296 h 227"/>
                  <a:gd name="T2" fmla="*/ 125 w 277"/>
                  <a:gd name="T3" fmla="*/ 2593 h 227"/>
                  <a:gd name="T4" fmla="*/ 583 w 277"/>
                  <a:gd name="T5" fmla="*/ 1514 h 227"/>
                  <a:gd name="T6" fmla="*/ 1626 w 277"/>
                  <a:gd name="T7" fmla="*/ 1839 h 227"/>
                  <a:gd name="T8" fmla="*/ 813 w 277"/>
                  <a:gd name="T9" fmla="*/ 930 h 227"/>
                  <a:gd name="T10" fmla="*/ 1396 w 277"/>
                  <a:gd name="T11" fmla="*/ 0 h 227"/>
                  <a:gd name="T12" fmla="*/ 4338 w 277"/>
                  <a:gd name="T13" fmla="*/ 1988 h 227"/>
                  <a:gd name="T14" fmla="*/ 3272 w 277"/>
                  <a:gd name="T15" fmla="*/ 4296 h 2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7" h="227">
                    <a:moveTo>
                      <a:pt x="209" y="227"/>
                    </a:moveTo>
                    <a:cubicBezTo>
                      <a:pt x="137" y="182"/>
                      <a:pt x="52" y="153"/>
                      <a:pt x="8" y="137"/>
                    </a:cubicBezTo>
                    <a:cubicBezTo>
                      <a:pt x="8" y="137"/>
                      <a:pt x="0" y="93"/>
                      <a:pt x="37" y="80"/>
                    </a:cubicBezTo>
                    <a:cubicBezTo>
                      <a:pt x="37" y="80"/>
                      <a:pt x="100" y="113"/>
                      <a:pt x="104" y="97"/>
                    </a:cubicBezTo>
                    <a:cubicBezTo>
                      <a:pt x="108" y="81"/>
                      <a:pt x="52" y="49"/>
                      <a:pt x="52" y="49"/>
                    </a:cubicBezTo>
                    <a:cubicBezTo>
                      <a:pt x="52" y="49"/>
                      <a:pt x="52" y="13"/>
                      <a:pt x="89" y="0"/>
                    </a:cubicBezTo>
                    <a:cubicBezTo>
                      <a:pt x="89" y="0"/>
                      <a:pt x="162" y="60"/>
                      <a:pt x="277" y="105"/>
                    </a:cubicBezTo>
                    <a:lnTo>
                      <a:pt x="209" y="227"/>
                    </a:lnTo>
                    <a:close/>
                  </a:path>
                </a:pathLst>
              </a:custGeom>
              <a:solidFill>
                <a:srgbClr val="8FC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1" name="Freeform 38">
                <a:extLst>
                  <a:ext uri="{FF2B5EF4-FFF2-40B4-BE49-F238E27FC236}">
                    <a16:creationId xmlns:a16="http://schemas.microsoft.com/office/drawing/2014/main" id="{FF095FFB-5075-46B0-B4E6-367532BE4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725"/>
                <a:ext cx="1160" cy="1582"/>
              </a:xfrm>
              <a:custGeom>
                <a:avLst/>
                <a:gdLst>
                  <a:gd name="T0" fmla="*/ 3208 w 464"/>
                  <a:gd name="T1" fmla="*/ 11258 h 593"/>
                  <a:gd name="T2" fmla="*/ 583 w 464"/>
                  <a:gd name="T3" fmla="*/ 7766 h 593"/>
                  <a:gd name="T4" fmla="*/ 2395 w 464"/>
                  <a:gd name="T5" fmla="*/ 1459 h 593"/>
                  <a:gd name="T6" fmla="*/ 2333 w 464"/>
                  <a:gd name="T7" fmla="*/ 776 h 593"/>
                  <a:gd name="T8" fmla="*/ 2958 w 464"/>
                  <a:gd name="T9" fmla="*/ 398 h 593"/>
                  <a:gd name="T10" fmla="*/ 3145 w 464"/>
                  <a:gd name="T11" fmla="*/ 1083 h 593"/>
                  <a:gd name="T12" fmla="*/ 3708 w 464"/>
                  <a:gd name="T13" fmla="*/ 1083 h 593"/>
                  <a:gd name="T14" fmla="*/ 4208 w 464"/>
                  <a:gd name="T15" fmla="*/ 21 h 593"/>
                  <a:gd name="T16" fmla="*/ 4645 w 464"/>
                  <a:gd name="T17" fmla="*/ 478 h 593"/>
                  <a:gd name="T18" fmla="*/ 4625 w 464"/>
                  <a:gd name="T19" fmla="*/ 1024 h 593"/>
                  <a:gd name="T20" fmla="*/ 5208 w 464"/>
                  <a:gd name="T21" fmla="*/ 248 h 593"/>
                  <a:gd name="T22" fmla="*/ 5895 w 464"/>
                  <a:gd name="T23" fmla="*/ 1003 h 593"/>
                  <a:gd name="T24" fmla="*/ 5833 w 464"/>
                  <a:gd name="T25" fmla="*/ 1537 h 593"/>
                  <a:gd name="T26" fmla="*/ 7250 w 464"/>
                  <a:gd name="T27" fmla="*/ 5282 h 593"/>
                  <a:gd name="T28" fmla="*/ 5313 w 464"/>
                  <a:gd name="T29" fmla="*/ 7024 h 593"/>
                  <a:gd name="T30" fmla="*/ 4563 w 464"/>
                  <a:gd name="T31" fmla="*/ 3529 h 593"/>
                  <a:gd name="T32" fmla="*/ 2938 w 464"/>
                  <a:gd name="T33" fmla="*/ 7480 h 593"/>
                  <a:gd name="T34" fmla="*/ 3208 w 464"/>
                  <a:gd name="T35" fmla="*/ 11258 h 59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4" h="593">
                    <a:moveTo>
                      <a:pt x="205" y="593"/>
                    </a:moveTo>
                    <a:cubicBezTo>
                      <a:pt x="161" y="581"/>
                      <a:pt x="69" y="497"/>
                      <a:pt x="37" y="409"/>
                    </a:cubicBezTo>
                    <a:cubicBezTo>
                      <a:pt x="0" y="307"/>
                      <a:pt x="33" y="129"/>
                      <a:pt x="153" y="77"/>
                    </a:cubicBezTo>
                    <a:cubicBezTo>
                      <a:pt x="153" y="77"/>
                      <a:pt x="169" y="61"/>
                      <a:pt x="149" y="41"/>
                    </a:cubicBezTo>
                    <a:cubicBezTo>
                      <a:pt x="149" y="41"/>
                      <a:pt x="165" y="17"/>
                      <a:pt x="189" y="21"/>
                    </a:cubicBezTo>
                    <a:cubicBezTo>
                      <a:pt x="189" y="21"/>
                      <a:pt x="201" y="41"/>
                      <a:pt x="201" y="57"/>
                    </a:cubicBezTo>
                    <a:cubicBezTo>
                      <a:pt x="201" y="57"/>
                      <a:pt x="229" y="53"/>
                      <a:pt x="237" y="57"/>
                    </a:cubicBezTo>
                    <a:cubicBezTo>
                      <a:pt x="237" y="57"/>
                      <a:pt x="249" y="5"/>
                      <a:pt x="269" y="1"/>
                    </a:cubicBezTo>
                    <a:cubicBezTo>
                      <a:pt x="276" y="0"/>
                      <a:pt x="294" y="17"/>
                      <a:pt x="297" y="25"/>
                    </a:cubicBezTo>
                    <a:cubicBezTo>
                      <a:pt x="302" y="37"/>
                      <a:pt x="276" y="42"/>
                      <a:pt x="296" y="54"/>
                    </a:cubicBezTo>
                    <a:cubicBezTo>
                      <a:pt x="333" y="13"/>
                      <a:pt x="333" y="13"/>
                      <a:pt x="333" y="13"/>
                    </a:cubicBezTo>
                    <a:cubicBezTo>
                      <a:pt x="333" y="13"/>
                      <a:pt x="373" y="5"/>
                      <a:pt x="377" y="53"/>
                    </a:cubicBezTo>
                    <a:cubicBezTo>
                      <a:pt x="377" y="53"/>
                      <a:pt x="344" y="58"/>
                      <a:pt x="373" y="81"/>
                    </a:cubicBezTo>
                    <a:cubicBezTo>
                      <a:pt x="383" y="88"/>
                      <a:pt x="451" y="133"/>
                      <a:pt x="464" y="278"/>
                    </a:cubicBezTo>
                    <a:cubicBezTo>
                      <a:pt x="396" y="286"/>
                      <a:pt x="340" y="370"/>
                      <a:pt x="340" y="370"/>
                    </a:cubicBezTo>
                    <a:cubicBezTo>
                      <a:pt x="343" y="309"/>
                      <a:pt x="343" y="186"/>
                      <a:pt x="292" y="186"/>
                    </a:cubicBezTo>
                    <a:cubicBezTo>
                      <a:pt x="292" y="186"/>
                      <a:pt x="192" y="242"/>
                      <a:pt x="188" y="394"/>
                    </a:cubicBezTo>
                    <a:cubicBezTo>
                      <a:pt x="186" y="466"/>
                      <a:pt x="205" y="593"/>
                      <a:pt x="205" y="593"/>
                    </a:cubicBezTo>
                    <a:close/>
                  </a:path>
                </a:pathLst>
              </a:custGeom>
              <a:solidFill>
                <a:srgbClr val="E87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2" name="Freeform 39">
                <a:extLst>
                  <a:ext uri="{FF2B5EF4-FFF2-40B4-BE49-F238E27FC236}">
                    <a16:creationId xmlns:a16="http://schemas.microsoft.com/office/drawing/2014/main" id="{351BDF0A-ED00-47BF-8CEB-521FA9F087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2" y="2749"/>
                <a:ext cx="783" cy="720"/>
              </a:xfrm>
              <a:custGeom>
                <a:avLst/>
                <a:gdLst>
                  <a:gd name="T0" fmla="*/ 3272 w 313"/>
                  <a:gd name="T1" fmla="*/ 0 h 270"/>
                  <a:gd name="T2" fmla="*/ 2754 w 313"/>
                  <a:gd name="T3" fmla="*/ 1288 h 270"/>
                  <a:gd name="T4" fmla="*/ 520 w 313"/>
                  <a:gd name="T5" fmla="*/ 2355 h 270"/>
                  <a:gd name="T6" fmla="*/ 4693 w 313"/>
                  <a:gd name="T7" fmla="*/ 5064 h 270"/>
                  <a:gd name="T8" fmla="*/ 4726 w 313"/>
                  <a:gd name="T9" fmla="*/ 4984 h 270"/>
                  <a:gd name="T10" fmla="*/ 4806 w 313"/>
                  <a:gd name="T11" fmla="*/ 4915 h 270"/>
                  <a:gd name="T12" fmla="*/ 4851 w 313"/>
                  <a:gd name="T13" fmla="*/ 4856 h 270"/>
                  <a:gd name="T14" fmla="*/ 3817 w 313"/>
                  <a:gd name="T15" fmla="*/ 3243 h 270"/>
                  <a:gd name="T16" fmla="*/ 3817 w 313"/>
                  <a:gd name="T17" fmla="*/ 3357 h 270"/>
                  <a:gd name="T18" fmla="*/ 3585 w 313"/>
                  <a:gd name="T19" fmla="*/ 2808 h 270"/>
                  <a:gd name="T20" fmla="*/ 3317 w 313"/>
                  <a:gd name="T21" fmla="*/ 2355 h 270"/>
                  <a:gd name="T22" fmla="*/ 3317 w 313"/>
                  <a:gd name="T23" fmla="*/ 2333 h 270"/>
                  <a:gd name="T24" fmla="*/ 3460 w 313"/>
                  <a:gd name="T25" fmla="*/ 2424 h 270"/>
                  <a:gd name="T26" fmla="*/ 3129 w 313"/>
                  <a:gd name="T27" fmla="*/ 832 h 270"/>
                  <a:gd name="T28" fmla="*/ 3380 w 313"/>
                  <a:gd name="T29" fmla="*/ 1784 h 270"/>
                  <a:gd name="T30" fmla="*/ 3192 w 313"/>
                  <a:gd name="T31" fmla="*/ 1685 h 270"/>
                  <a:gd name="T32" fmla="*/ 3129 w 313"/>
                  <a:gd name="T33" fmla="*/ 832 h 270"/>
                  <a:gd name="T34" fmla="*/ 2284 w 313"/>
                  <a:gd name="T35" fmla="*/ 2312 h 270"/>
                  <a:gd name="T36" fmla="*/ 1626 w 313"/>
                  <a:gd name="T37" fmla="*/ 1912 h 270"/>
                  <a:gd name="T38" fmla="*/ 2304 w 313"/>
                  <a:gd name="T39" fmla="*/ 2125 h 270"/>
                  <a:gd name="T40" fmla="*/ 2817 w 313"/>
                  <a:gd name="T41" fmla="*/ 2709 h 270"/>
                  <a:gd name="T42" fmla="*/ 2804 w 313"/>
                  <a:gd name="T43" fmla="*/ 2219 h 270"/>
                  <a:gd name="T44" fmla="*/ 2472 w 313"/>
                  <a:gd name="T45" fmla="*/ 1629 h 270"/>
                  <a:gd name="T46" fmla="*/ 2784 w 313"/>
                  <a:gd name="T47" fmla="*/ 1707 h 270"/>
                  <a:gd name="T48" fmla="*/ 3129 w 313"/>
                  <a:gd name="T49" fmla="*/ 2560 h 270"/>
                  <a:gd name="T50" fmla="*/ 3347 w 313"/>
                  <a:gd name="T51" fmla="*/ 2995 h 270"/>
                  <a:gd name="T52" fmla="*/ 2992 w 313"/>
                  <a:gd name="T53" fmla="*/ 2653 h 270"/>
                  <a:gd name="T54" fmla="*/ 2992 w 313"/>
                  <a:gd name="T55" fmla="*/ 2653 h 270"/>
                  <a:gd name="T56" fmla="*/ 2992 w 313"/>
                  <a:gd name="T57" fmla="*/ 2653 h 270"/>
                  <a:gd name="T58" fmla="*/ 3347 w 313"/>
                  <a:gd name="T59" fmla="*/ 2995 h 270"/>
                  <a:gd name="T60" fmla="*/ 3897 w 313"/>
                  <a:gd name="T61" fmla="*/ 3869 h 270"/>
                  <a:gd name="T62" fmla="*/ 3460 w 313"/>
                  <a:gd name="T63" fmla="*/ 3336 h 270"/>
                  <a:gd name="T64" fmla="*/ 4068 w 313"/>
                  <a:gd name="T65" fmla="*/ 4003 h 2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3" h="270">
                    <a:moveTo>
                      <a:pt x="313" y="256"/>
                    </a:moveTo>
                    <a:cubicBezTo>
                      <a:pt x="254" y="227"/>
                      <a:pt x="209" y="0"/>
                      <a:pt x="209" y="0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76" y="68"/>
                      <a:pt x="176" y="68"/>
                      <a:pt x="176" y="68"/>
                    </a:cubicBezTo>
                    <a:cubicBezTo>
                      <a:pt x="176" y="68"/>
                      <a:pt x="104" y="48"/>
                      <a:pt x="52" y="72"/>
                    </a:cubicBezTo>
                    <a:cubicBezTo>
                      <a:pt x="0" y="96"/>
                      <a:pt x="33" y="124"/>
                      <a:pt x="33" y="124"/>
                    </a:cubicBezTo>
                    <a:cubicBezTo>
                      <a:pt x="123" y="71"/>
                      <a:pt x="301" y="270"/>
                      <a:pt x="301" y="270"/>
                    </a:cubicBezTo>
                    <a:cubicBezTo>
                      <a:pt x="300" y="267"/>
                      <a:pt x="300" y="267"/>
                      <a:pt x="300" y="267"/>
                    </a:cubicBezTo>
                    <a:cubicBezTo>
                      <a:pt x="302" y="268"/>
                      <a:pt x="302" y="268"/>
                      <a:pt x="302" y="268"/>
                    </a:cubicBezTo>
                    <a:cubicBezTo>
                      <a:pt x="302" y="263"/>
                      <a:pt x="302" y="263"/>
                      <a:pt x="302" y="263"/>
                    </a:cubicBezTo>
                    <a:cubicBezTo>
                      <a:pt x="306" y="264"/>
                      <a:pt x="306" y="264"/>
                      <a:pt x="306" y="264"/>
                    </a:cubicBezTo>
                    <a:cubicBezTo>
                      <a:pt x="307" y="259"/>
                      <a:pt x="307" y="259"/>
                      <a:pt x="307" y="259"/>
                    </a:cubicBezTo>
                    <a:cubicBezTo>
                      <a:pt x="311" y="258"/>
                      <a:pt x="311" y="258"/>
                      <a:pt x="311" y="258"/>
                    </a:cubicBezTo>
                    <a:cubicBezTo>
                      <a:pt x="311" y="258"/>
                      <a:pt x="310" y="256"/>
                      <a:pt x="310" y="256"/>
                    </a:cubicBezTo>
                    <a:lnTo>
                      <a:pt x="313" y="256"/>
                    </a:lnTo>
                    <a:close/>
                    <a:moveTo>
                      <a:pt x="244" y="171"/>
                    </a:moveTo>
                    <a:cubicBezTo>
                      <a:pt x="247" y="173"/>
                      <a:pt x="254" y="183"/>
                      <a:pt x="252" y="186"/>
                    </a:cubicBezTo>
                    <a:cubicBezTo>
                      <a:pt x="249" y="191"/>
                      <a:pt x="244" y="177"/>
                      <a:pt x="244" y="177"/>
                    </a:cubicBezTo>
                    <a:cubicBezTo>
                      <a:pt x="243" y="175"/>
                      <a:pt x="243" y="173"/>
                      <a:pt x="244" y="171"/>
                    </a:cubicBezTo>
                    <a:close/>
                    <a:moveTo>
                      <a:pt x="229" y="148"/>
                    </a:moveTo>
                    <a:cubicBezTo>
                      <a:pt x="232" y="153"/>
                      <a:pt x="240" y="162"/>
                      <a:pt x="238" y="168"/>
                    </a:cubicBezTo>
                    <a:cubicBezTo>
                      <a:pt x="228" y="173"/>
                      <a:pt x="215" y="134"/>
                      <a:pt x="212" y="124"/>
                    </a:cubicBezTo>
                    <a:cubicBezTo>
                      <a:pt x="212" y="124"/>
                      <a:pt x="212" y="124"/>
                      <a:pt x="212" y="125"/>
                    </a:cubicBezTo>
                    <a:cubicBezTo>
                      <a:pt x="212" y="123"/>
                      <a:pt x="212" y="123"/>
                      <a:pt x="212" y="123"/>
                    </a:cubicBezTo>
                    <a:cubicBezTo>
                      <a:pt x="212" y="123"/>
                      <a:pt x="212" y="124"/>
                      <a:pt x="212" y="124"/>
                    </a:cubicBezTo>
                    <a:cubicBezTo>
                      <a:pt x="215" y="121"/>
                      <a:pt x="219" y="126"/>
                      <a:pt x="221" y="128"/>
                    </a:cubicBezTo>
                    <a:cubicBezTo>
                      <a:pt x="224" y="134"/>
                      <a:pt x="225" y="141"/>
                      <a:pt x="229" y="148"/>
                    </a:cubicBezTo>
                    <a:close/>
                    <a:moveTo>
                      <a:pt x="200" y="44"/>
                    </a:moveTo>
                    <a:cubicBezTo>
                      <a:pt x="203" y="43"/>
                      <a:pt x="205" y="44"/>
                      <a:pt x="206" y="47"/>
                    </a:cubicBezTo>
                    <a:cubicBezTo>
                      <a:pt x="206" y="47"/>
                      <a:pt x="210" y="79"/>
                      <a:pt x="216" y="94"/>
                    </a:cubicBezTo>
                    <a:cubicBezTo>
                      <a:pt x="218" y="97"/>
                      <a:pt x="223" y="108"/>
                      <a:pt x="214" y="106"/>
                    </a:cubicBezTo>
                    <a:cubicBezTo>
                      <a:pt x="209" y="104"/>
                      <a:pt x="206" y="93"/>
                      <a:pt x="204" y="89"/>
                    </a:cubicBezTo>
                    <a:cubicBezTo>
                      <a:pt x="200" y="78"/>
                      <a:pt x="197" y="66"/>
                      <a:pt x="198" y="54"/>
                    </a:cubicBezTo>
                    <a:cubicBezTo>
                      <a:pt x="198" y="51"/>
                      <a:pt x="197" y="46"/>
                      <a:pt x="200" y="44"/>
                    </a:cubicBezTo>
                    <a:close/>
                    <a:moveTo>
                      <a:pt x="164" y="132"/>
                    </a:moveTo>
                    <a:cubicBezTo>
                      <a:pt x="158" y="128"/>
                      <a:pt x="152" y="124"/>
                      <a:pt x="146" y="122"/>
                    </a:cubicBezTo>
                    <a:cubicBezTo>
                      <a:pt x="137" y="117"/>
                      <a:pt x="128" y="114"/>
                      <a:pt x="118" y="111"/>
                    </a:cubicBezTo>
                    <a:cubicBezTo>
                      <a:pt x="116" y="111"/>
                      <a:pt x="100" y="111"/>
                      <a:pt x="104" y="101"/>
                    </a:cubicBezTo>
                    <a:cubicBezTo>
                      <a:pt x="106" y="96"/>
                      <a:pt x="116" y="98"/>
                      <a:pt x="120" y="99"/>
                    </a:cubicBezTo>
                    <a:cubicBezTo>
                      <a:pt x="130" y="101"/>
                      <a:pt x="138" y="106"/>
                      <a:pt x="147" y="112"/>
                    </a:cubicBezTo>
                    <a:cubicBezTo>
                      <a:pt x="153" y="117"/>
                      <a:pt x="158" y="121"/>
                      <a:pt x="164" y="125"/>
                    </a:cubicBezTo>
                    <a:cubicBezTo>
                      <a:pt x="169" y="129"/>
                      <a:pt x="180" y="137"/>
                      <a:pt x="180" y="143"/>
                    </a:cubicBezTo>
                    <a:cubicBezTo>
                      <a:pt x="174" y="141"/>
                      <a:pt x="169" y="135"/>
                      <a:pt x="164" y="132"/>
                    </a:cubicBezTo>
                    <a:close/>
                    <a:moveTo>
                      <a:pt x="179" y="117"/>
                    </a:moveTo>
                    <a:cubicBezTo>
                      <a:pt x="174" y="110"/>
                      <a:pt x="174" y="100"/>
                      <a:pt x="168" y="94"/>
                    </a:cubicBezTo>
                    <a:cubicBezTo>
                      <a:pt x="165" y="91"/>
                      <a:pt x="161" y="89"/>
                      <a:pt x="158" y="86"/>
                    </a:cubicBezTo>
                    <a:cubicBezTo>
                      <a:pt x="158" y="87"/>
                      <a:pt x="158" y="87"/>
                      <a:pt x="158" y="87"/>
                    </a:cubicBezTo>
                    <a:cubicBezTo>
                      <a:pt x="161" y="78"/>
                      <a:pt x="174" y="86"/>
                      <a:pt x="178" y="90"/>
                    </a:cubicBezTo>
                    <a:cubicBezTo>
                      <a:pt x="185" y="95"/>
                      <a:pt x="188" y="102"/>
                      <a:pt x="191" y="110"/>
                    </a:cubicBezTo>
                    <a:cubicBezTo>
                      <a:pt x="193" y="115"/>
                      <a:pt x="203" y="130"/>
                      <a:pt x="200" y="135"/>
                    </a:cubicBezTo>
                    <a:cubicBezTo>
                      <a:pt x="192" y="133"/>
                      <a:pt x="183" y="124"/>
                      <a:pt x="179" y="117"/>
                    </a:cubicBezTo>
                    <a:close/>
                    <a:moveTo>
                      <a:pt x="214" y="158"/>
                    </a:moveTo>
                    <a:cubicBezTo>
                      <a:pt x="206" y="160"/>
                      <a:pt x="192" y="147"/>
                      <a:pt x="190" y="140"/>
                    </a:cubicBezTo>
                    <a:cubicBezTo>
                      <a:pt x="190" y="140"/>
                      <a:pt x="191" y="140"/>
                      <a:pt x="191" y="140"/>
                    </a:cubicBezTo>
                    <a:cubicBezTo>
                      <a:pt x="191" y="140"/>
                      <a:pt x="191" y="140"/>
                      <a:pt x="191" y="140"/>
                    </a:cubicBezTo>
                    <a:cubicBezTo>
                      <a:pt x="191" y="140"/>
                      <a:pt x="191" y="140"/>
                      <a:pt x="191" y="140"/>
                    </a:cubicBezTo>
                    <a:cubicBezTo>
                      <a:pt x="192" y="140"/>
                      <a:pt x="193" y="140"/>
                      <a:pt x="193" y="140"/>
                    </a:cubicBezTo>
                    <a:cubicBezTo>
                      <a:pt x="191" y="140"/>
                      <a:pt x="191" y="140"/>
                      <a:pt x="191" y="140"/>
                    </a:cubicBezTo>
                    <a:cubicBezTo>
                      <a:pt x="191" y="140"/>
                      <a:pt x="191" y="140"/>
                      <a:pt x="191" y="140"/>
                    </a:cubicBezTo>
                    <a:cubicBezTo>
                      <a:pt x="198" y="141"/>
                      <a:pt x="216" y="149"/>
                      <a:pt x="214" y="158"/>
                    </a:cubicBezTo>
                    <a:close/>
                    <a:moveTo>
                      <a:pt x="260" y="211"/>
                    </a:moveTo>
                    <a:cubicBezTo>
                      <a:pt x="256" y="214"/>
                      <a:pt x="250" y="206"/>
                      <a:pt x="249" y="204"/>
                    </a:cubicBezTo>
                    <a:cubicBezTo>
                      <a:pt x="242" y="197"/>
                      <a:pt x="236" y="189"/>
                      <a:pt x="228" y="183"/>
                    </a:cubicBezTo>
                    <a:cubicBezTo>
                      <a:pt x="226" y="181"/>
                      <a:pt x="219" y="179"/>
                      <a:pt x="221" y="176"/>
                    </a:cubicBezTo>
                    <a:cubicBezTo>
                      <a:pt x="221" y="176"/>
                      <a:pt x="222" y="161"/>
                      <a:pt x="256" y="202"/>
                    </a:cubicBezTo>
                    <a:cubicBezTo>
                      <a:pt x="257" y="203"/>
                      <a:pt x="262" y="208"/>
                      <a:pt x="260" y="211"/>
                    </a:cubicBezTo>
                    <a:close/>
                  </a:path>
                </a:pathLst>
              </a:custGeom>
              <a:solidFill>
                <a:srgbClr val="D4E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3" name="Freeform 40">
                <a:extLst>
                  <a:ext uri="{FF2B5EF4-FFF2-40B4-BE49-F238E27FC236}">
                    <a16:creationId xmlns:a16="http://schemas.microsoft.com/office/drawing/2014/main" id="{77389DAF-DC49-4CA7-B55C-0D95A3619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2445"/>
                <a:ext cx="210" cy="291"/>
              </a:xfrm>
              <a:custGeom>
                <a:avLst/>
                <a:gdLst>
                  <a:gd name="T0" fmla="*/ 833 w 84"/>
                  <a:gd name="T1" fmla="*/ 1140 h 109"/>
                  <a:gd name="T2" fmla="*/ 1083 w 84"/>
                  <a:gd name="T3" fmla="*/ 171 h 109"/>
                  <a:gd name="T4" fmla="*/ 238 w 84"/>
                  <a:gd name="T5" fmla="*/ 721 h 109"/>
                  <a:gd name="T6" fmla="*/ 238 w 84"/>
                  <a:gd name="T7" fmla="*/ 1938 h 109"/>
                  <a:gd name="T8" fmla="*/ 833 w 84"/>
                  <a:gd name="T9" fmla="*/ 114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09">
                    <a:moveTo>
                      <a:pt x="53" y="60"/>
                    </a:moveTo>
                    <a:cubicBezTo>
                      <a:pt x="64" y="33"/>
                      <a:pt x="84" y="22"/>
                      <a:pt x="69" y="9"/>
                    </a:cubicBezTo>
                    <a:cubicBezTo>
                      <a:pt x="59" y="0"/>
                      <a:pt x="31" y="11"/>
                      <a:pt x="15" y="38"/>
                    </a:cubicBezTo>
                    <a:cubicBezTo>
                      <a:pt x="0" y="65"/>
                      <a:pt x="4" y="96"/>
                      <a:pt x="15" y="102"/>
                    </a:cubicBezTo>
                    <a:cubicBezTo>
                      <a:pt x="27" y="109"/>
                      <a:pt x="40" y="94"/>
                      <a:pt x="53" y="60"/>
                    </a:cubicBezTo>
                    <a:close/>
                  </a:path>
                </a:pathLst>
              </a:cu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4" name="Freeform 41">
                <a:extLst>
                  <a:ext uri="{FF2B5EF4-FFF2-40B4-BE49-F238E27FC236}">
                    <a16:creationId xmlns:a16="http://schemas.microsoft.com/office/drawing/2014/main" id="{69DB959F-3EB4-4983-AEB8-683B01C86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" y="2624"/>
                <a:ext cx="717" cy="520"/>
              </a:xfrm>
              <a:custGeom>
                <a:avLst/>
                <a:gdLst>
                  <a:gd name="T0" fmla="*/ 4474 w 287"/>
                  <a:gd name="T1" fmla="*/ 3469 h 195"/>
                  <a:gd name="T2" fmla="*/ 1779 w 287"/>
                  <a:gd name="T3" fmla="*/ 1288 h 195"/>
                  <a:gd name="T4" fmla="*/ 1541 w 287"/>
                  <a:gd name="T5" fmla="*/ 2163 h 195"/>
                  <a:gd name="T6" fmla="*/ 0 w 287"/>
                  <a:gd name="T7" fmla="*/ 2709 h 195"/>
                  <a:gd name="T8" fmla="*/ 4369 w 287"/>
                  <a:gd name="T9" fmla="*/ 3619 h 195"/>
                  <a:gd name="T10" fmla="*/ 4382 w 287"/>
                  <a:gd name="T11" fmla="*/ 3584 h 195"/>
                  <a:gd name="T12" fmla="*/ 4399 w 287"/>
                  <a:gd name="T13" fmla="*/ 3507 h 195"/>
                  <a:gd name="T14" fmla="*/ 4432 w 287"/>
                  <a:gd name="T15" fmla="*/ 3469 h 195"/>
                  <a:gd name="T16" fmla="*/ 3090 w 287"/>
                  <a:gd name="T17" fmla="*/ 2560 h 195"/>
                  <a:gd name="T18" fmla="*/ 2778 w 287"/>
                  <a:gd name="T19" fmla="*/ 2253 h 195"/>
                  <a:gd name="T20" fmla="*/ 3103 w 287"/>
                  <a:gd name="T21" fmla="*/ 2424 h 195"/>
                  <a:gd name="T22" fmla="*/ 2341 w 287"/>
                  <a:gd name="T23" fmla="*/ 968 h 195"/>
                  <a:gd name="T24" fmla="*/ 2716 w 287"/>
                  <a:gd name="T25" fmla="*/ 1728 h 195"/>
                  <a:gd name="T26" fmla="*/ 2696 w 287"/>
                  <a:gd name="T27" fmla="*/ 2027 h 195"/>
                  <a:gd name="T28" fmla="*/ 2258 w 287"/>
                  <a:gd name="T29" fmla="*/ 1045 h 195"/>
                  <a:gd name="T30" fmla="*/ 2071 w 287"/>
                  <a:gd name="T31" fmla="*/ 1400 h 195"/>
                  <a:gd name="T32" fmla="*/ 2416 w 287"/>
                  <a:gd name="T33" fmla="*/ 1971 h 195"/>
                  <a:gd name="T34" fmla="*/ 2383 w 287"/>
                  <a:gd name="T35" fmla="*/ 2048 h 195"/>
                  <a:gd name="T36" fmla="*/ 2059 w 287"/>
                  <a:gd name="T37" fmla="*/ 1571 h 195"/>
                  <a:gd name="T38" fmla="*/ 2009 w 287"/>
                  <a:gd name="T39" fmla="*/ 2219 h 195"/>
                  <a:gd name="T40" fmla="*/ 2041 w 287"/>
                  <a:gd name="T41" fmla="*/ 2219 h 195"/>
                  <a:gd name="T42" fmla="*/ 2353 w 287"/>
                  <a:gd name="T43" fmla="*/ 2312 h 195"/>
                  <a:gd name="T44" fmla="*/ 2383 w 287"/>
                  <a:gd name="T45" fmla="*/ 2424 h 195"/>
                  <a:gd name="T46" fmla="*/ 2041 w 287"/>
                  <a:gd name="T47" fmla="*/ 2240 h 195"/>
                  <a:gd name="T48" fmla="*/ 1292 w 287"/>
                  <a:gd name="T49" fmla="*/ 2653 h 195"/>
                  <a:gd name="T50" fmla="*/ 1074 w 287"/>
                  <a:gd name="T51" fmla="*/ 2539 h 195"/>
                  <a:gd name="T52" fmla="*/ 1417 w 287"/>
                  <a:gd name="T53" fmla="*/ 2424 h 195"/>
                  <a:gd name="T54" fmla="*/ 2183 w 287"/>
                  <a:gd name="T55" fmla="*/ 2616 h 195"/>
                  <a:gd name="T56" fmla="*/ 2683 w 287"/>
                  <a:gd name="T57" fmla="*/ 2752 h 195"/>
                  <a:gd name="T58" fmla="*/ 2383 w 287"/>
                  <a:gd name="T59" fmla="*/ 2581 h 195"/>
                  <a:gd name="T60" fmla="*/ 2666 w 287"/>
                  <a:gd name="T61" fmla="*/ 2675 h 195"/>
                  <a:gd name="T62" fmla="*/ 2883 w 287"/>
                  <a:gd name="T63" fmla="*/ 3016 h 195"/>
                  <a:gd name="T64" fmla="*/ 2853 w 287"/>
                  <a:gd name="T65" fmla="*/ 2880 h 195"/>
                  <a:gd name="T66" fmla="*/ 2945 w 287"/>
                  <a:gd name="T67" fmla="*/ 2616 h 195"/>
                  <a:gd name="T68" fmla="*/ 2945 w 287"/>
                  <a:gd name="T69" fmla="*/ 2616 h 195"/>
                  <a:gd name="T70" fmla="*/ 3103 w 287"/>
                  <a:gd name="T71" fmla="*/ 2957 h 195"/>
                  <a:gd name="T72" fmla="*/ 3008 w 287"/>
                  <a:gd name="T73" fmla="*/ 2845 h 195"/>
                  <a:gd name="T74" fmla="*/ 3528 w 287"/>
                  <a:gd name="T75" fmla="*/ 3072 h 195"/>
                  <a:gd name="T76" fmla="*/ 3540 w 287"/>
                  <a:gd name="T77" fmla="*/ 2845 h 195"/>
                  <a:gd name="T78" fmla="*/ 3415 w 287"/>
                  <a:gd name="T79" fmla="*/ 2696 h 195"/>
                  <a:gd name="T80" fmla="*/ 3682 w 287"/>
                  <a:gd name="T81" fmla="*/ 2957 h 195"/>
                  <a:gd name="T82" fmla="*/ 3662 w 287"/>
                  <a:gd name="T83" fmla="*/ 3165 h 195"/>
                  <a:gd name="T84" fmla="*/ 3662 w 287"/>
                  <a:gd name="T85" fmla="*/ 3165 h 195"/>
                  <a:gd name="T86" fmla="*/ 3850 w 287"/>
                  <a:gd name="T87" fmla="*/ 3016 h 19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7" h="195">
                    <a:moveTo>
                      <a:pt x="284" y="183"/>
                    </a:moveTo>
                    <a:cubicBezTo>
                      <a:pt x="287" y="183"/>
                      <a:pt x="287" y="183"/>
                      <a:pt x="287" y="183"/>
                    </a:cubicBezTo>
                    <a:cubicBezTo>
                      <a:pt x="287" y="183"/>
                      <a:pt x="142" y="81"/>
                      <a:pt x="147" y="0"/>
                    </a:cubicBezTo>
                    <a:cubicBezTo>
                      <a:pt x="147" y="0"/>
                      <a:pt x="115" y="38"/>
                      <a:pt x="114" y="68"/>
                    </a:cubicBezTo>
                    <a:cubicBezTo>
                      <a:pt x="113" y="108"/>
                      <a:pt x="115" y="115"/>
                      <a:pt x="115" y="115"/>
                    </a:cubicBezTo>
                    <a:cubicBezTo>
                      <a:pt x="113" y="115"/>
                      <a:pt x="110" y="113"/>
                      <a:pt x="99" y="114"/>
                    </a:cubicBezTo>
                    <a:cubicBezTo>
                      <a:pt x="77" y="115"/>
                      <a:pt x="37" y="115"/>
                      <a:pt x="37" y="115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3"/>
                      <a:pt x="224" y="162"/>
                      <a:pt x="280" y="195"/>
                    </a:cubicBezTo>
                    <a:cubicBezTo>
                      <a:pt x="280" y="191"/>
                      <a:pt x="280" y="191"/>
                      <a:pt x="280" y="191"/>
                    </a:cubicBezTo>
                    <a:cubicBezTo>
                      <a:pt x="283" y="190"/>
                      <a:pt x="283" y="190"/>
                      <a:pt x="283" y="190"/>
                    </a:cubicBezTo>
                    <a:cubicBezTo>
                      <a:pt x="281" y="189"/>
                      <a:pt x="281" y="189"/>
                      <a:pt x="281" y="189"/>
                    </a:cubicBezTo>
                    <a:cubicBezTo>
                      <a:pt x="284" y="188"/>
                      <a:pt x="284" y="188"/>
                      <a:pt x="284" y="188"/>
                    </a:cubicBezTo>
                    <a:cubicBezTo>
                      <a:pt x="282" y="185"/>
                      <a:pt x="282" y="185"/>
                      <a:pt x="282" y="185"/>
                    </a:cubicBezTo>
                    <a:cubicBezTo>
                      <a:pt x="286" y="185"/>
                      <a:pt x="286" y="185"/>
                      <a:pt x="286" y="185"/>
                    </a:cubicBezTo>
                    <a:lnTo>
                      <a:pt x="284" y="183"/>
                    </a:lnTo>
                    <a:close/>
                    <a:moveTo>
                      <a:pt x="199" y="128"/>
                    </a:moveTo>
                    <a:cubicBezTo>
                      <a:pt x="201" y="130"/>
                      <a:pt x="202" y="136"/>
                      <a:pt x="198" y="135"/>
                    </a:cubicBezTo>
                    <a:cubicBezTo>
                      <a:pt x="193" y="134"/>
                      <a:pt x="188" y="128"/>
                      <a:pt x="185" y="125"/>
                    </a:cubicBezTo>
                    <a:cubicBezTo>
                      <a:pt x="183" y="123"/>
                      <a:pt x="178" y="119"/>
                      <a:pt x="178" y="119"/>
                    </a:cubicBezTo>
                    <a:cubicBezTo>
                      <a:pt x="177" y="112"/>
                      <a:pt x="190" y="119"/>
                      <a:pt x="191" y="120"/>
                    </a:cubicBezTo>
                    <a:cubicBezTo>
                      <a:pt x="194" y="122"/>
                      <a:pt x="197" y="124"/>
                      <a:pt x="199" y="128"/>
                    </a:cubicBezTo>
                    <a:close/>
                    <a:moveTo>
                      <a:pt x="148" y="48"/>
                    </a:moveTo>
                    <a:cubicBezTo>
                      <a:pt x="150" y="48"/>
                      <a:pt x="150" y="49"/>
                      <a:pt x="150" y="51"/>
                    </a:cubicBezTo>
                    <a:cubicBezTo>
                      <a:pt x="150" y="56"/>
                      <a:pt x="156" y="63"/>
                      <a:pt x="158" y="68"/>
                    </a:cubicBezTo>
                    <a:cubicBezTo>
                      <a:pt x="163" y="76"/>
                      <a:pt x="168" y="84"/>
                      <a:pt x="174" y="91"/>
                    </a:cubicBezTo>
                    <a:cubicBezTo>
                      <a:pt x="177" y="94"/>
                      <a:pt x="186" y="102"/>
                      <a:pt x="184" y="107"/>
                    </a:cubicBezTo>
                    <a:cubicBezTo>
                      <a:pt x="182" y="111"/>
                      <a:pt x="176" y="109"/>
                      <a:pt x="173" y="107"/>
                    </a:cubicBezTo>
                    <a:cubicBezTo>
                      <a:pt x="168" y="105"/>
                      <a:pt x="165" y="99"/>
                      <a:pt x="161" y="95"/>
                    </a:cubicBezTo>
                    <a:cubicBezTo>
                      <a:pt x="153" y="84"/>
                      <a:pt x="144" y="69"/>
                      <a:pt x="145" y="55"/>
                    </a:cubicBezTo>
                    <a:cubicBezTo>
                      <a:pt x="145" y="53"/>
                      <a:pt x="145" y="48"/>
                      <a:pt x="148" y="48"/>
                    </a:cubicBezTo>
                    <a:close/>
                    <a:moveTo>
                      <a:pt x="133" y="74"/>
                    </a:moveTo>
                    <a:cubicBezTo>
                      <a:pt x="138" y="68"/>
                      <a:pt x="142" y="88"/>
                      <a:pt x="146" y="94"/>
                    </a:cubicBezTo>
                    <a:cubicBezTo>
                      <a:pt x="149" y="97"/>
                      <a:pt x="152" y="101"/>
                      <a:pt x="155" y="104"/>
                    </a:cubicBezTo>
                    <a:cubicBezTo>
                      <a:pt x="157" y="105"/>
                      <a:pt x="163" y="108"/>
                      <a:pt x="162" y="111"/>
                    </a:cubicBezTo>
                    <a:cubicBezTo>
                      <a:pt x="159" y="112"/>
                      <a:pt x="155" y="109"/>
                      <a:pt x="153" y="108"/>
                    </a:cubicBezTo>
                    <a:cubicBezTo>
                      <a:pt x="149" y="106"/>
                      <a:pt x="145" y="103"/>
                      <a:pt x="141" y="100"/>
                    </a:cubicBezTo>
                    <a:cubicBezTo>
                      <a:pt x="136" y="95"/>
                      <a:pt x="132" y="90"/>
                      <a:pt x="132" y="83"/>
                    </a:cubicBezTo>
                    <a:cubicBezTo>
                      <a:pt x="131" y="81"/>
                      <a:pt x="130" y="76"/>
                      <a:pt x="133" y="74"/>
                    </a:cubicBezTo>
                    <a:close/>
                    <a:moveTo>
                      <a:pt x="129" y="117"/>
                    </a:moveTo>
                    <a:cubicBezTo>
                      <a:pt x="131" y="117"/>
                      <a:pt x="131" y="117"/>
                      <a:pt x="131" y="117"/>
                    </a:cubicBezTo>
                    <a:moveTo>
                      <a:pt x="131" y="117"/>
                    </a:moveTo>
                    <a:cubicBezTo>
                      <a:pt x="131" y="118"/>
                      <a:pt x="131" y="118"/>
                      <a:pt x="131" y="118"/>
                    </a:cubicBezTo>
                    <a:cubicBezTo>
                      <a:pt x="138" y="118"/>
                      <a:pt x="144" y="120"/>
                      <a:pt x="151" y="122"/>
                    </a:cubicBezTo>
                    <a:cubicBezTo>
                      <a:pt x="156" y="123"/>
                      <a:pt x="167" y="125"/>
                      <a:pt x="169" y="131"/>
                    </a:cubicBezTo>
                    <a:cubicBezTo>
                      <a:pt x="165" y="136"/>
                      <a:pt x="157" y="130"/>
                      <a:pt x="153" y="128"/>
                    </a:cubicBezTo>
                    <a:cubicBezTo>
                      <a:pt x="149" y="125"/>
                      <a:pt x="145" y="125"/>
                      <a:pt x="141" y="124"/>
                    </a:cubicBezTo>
                    <a:cubicBezTo>
                      <a:pt x="139" y="123"/>
                      <a:pt x="129" y="121"/>
                      <a:pt x="131" y="118"/>
                    </a:cubicBezTo>
                    <a:moveTo>
                      <a:pt x="129" y="147"/>
                    </a:moveTo>
                    <a:cubicBezTo>
                      <a:pt x="113" y="147"/>
                      <a:pt x="98" y="141"/>
                      <a:pt x="83" y="140"/>
                    </a:cubicBezTo>
                    <a:cubicBezTo>
                      <a:pt x="79" y="140"/>
                      <a:pt x="67" y="141"/>
                      <a:pt x="66" y="136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68" y="134"/>
                      <a:pt x="73" y="133"/>
                      <a:pt x="75" y="132"/>
                    </a:cubicBezTo>
                    <a:cubicBezTo>
                      <a:pt x="80" y="130"/>
                      <a:pt x="85" y="129"/>
                      <a:pt x="91" y="128"/>
                    </a:cubicBezTo>
                    <a:cubicBezTo>
                      <a:pt x="101" y="128"/>
                      <a:pt x="110" y="129"/>
                      <a:pt x="119" y="131"/>
                    </a:cubicBezTo>
                    <a:cubicBezTo>
                      <a:pt x="127" y="132"/>
                      <a:pt x="133" y="134"/>
                      <a:pt x="140" y="138"/>
                    </a:cubicBezTo>
                    <a:cubicBezTo>
                      <a:pt x="150" y="145"/>
                      <a:pt x="134" y="146"/>
                      <a:pt x="129" y="147"/>
                    </a:cubicBezTo>
                    <a:close/>
                    <a:moveTo>
                      <a:pt x="172" y="145"/>
                    </a:moveTo>
                    <a:cubicBezTo>
                      <a:pt x="170" y="146"/>
                      <a:pt x="166" y="144"/>
                      <a:pt x="164" y="143"/>
                    </a:cubicBezTo>
                    <a:cubicBezTo>
                      <a:pt x="161" y="142"/>
                      <a:pt x="152" y="140"/>
                      <a:pt x="153" y="136"/>
                    </a:cubicBezTo>
                    <a:cubicBezTo>
                      <a:pt x="153" y="136"/>
                      <a:pt x="156" y="136"/>
                      <a:pt x="158" y="137"/>
                    </a:cubicBezTo>
                    <a:cubicBezTo>
                      <a:pt x="162" y="138"/>
                      <a:pt x="167" y="138"/>
                      <a:pt x="171" y="141"/>
                    </a:cubicBezTo>
                    <a:cubicBezTo>
                      <a:pt x="172" y="142"/>
                      <a:pt x="174" y="143"/>
                      <a:pt x="172" y="145"/>
                    </a:cubicBezTo>
                    <a:close/>
                    <a:moveTo>
                      <a:pt x="185" y="159"/>
                    </a:moveTo>
                    <a:cubicBezTo>
                      <a:pt x="180" y="159"/>
                      <a:pt x="173" y="152"/>
                      <a:pt x="174" y="151"/>
                    </a:cubicBezTo>
                    <a:cubicBezTo>
                      <a:pt x="175" y="150"/>
                      <a:pt x="182" y="152"/>
                      <a:pt x="183" y="152"/>
                    </a:cubicBezTo>
                    <a:cubicBezTo>
                      <a:pt x="187" y="153"/>
                      <a:pt x="190" y="158"/>
                      <a:pt x="185" y="159"/>
                    </a:cubicBezTo>
                    <a:close/>
                    <a:moveTo>
                      <a:pt x="189" y="138"/>
                    </a:moveTo>
                    <a:cubicBezTo>
                      <a:pt x="188" y="143"/>
                      <a:pt x="179" y="138"/>
                      <a:pt x="181" y="133"/>
                    </a:cubicBezTo>
                    <a:cubicBezTo>
                      <a:pt x="184" y="132"/>
                      <a:pt x="190" y="134"/>
                      <a:pt x="189" y="138"/>
                    </a:cubicBezTo>
                    <a:close/>
                    <a:moveTo>
                      <a:pt x="212" y="160"/>
                    </a:moveTo>
                    <a:cubicBezTo>
                      <a:pt x="207" y="158"/>
                      <a:pt x="203" y="157"/>
                      <a:pt x="199" y="156"/>
                    </a:cubicBezTo>
                    <a:cubicBezTo>
                      <a:pt x="196" y="156"/>
                      <a:pt x="188" y="155"/>
                      <a:pt x="191" y="150"/>
                    </a:cubicBezTo>
                    <a:cubicBezTo>
                      <a:pt x="193" y="150"/>
                      <a:pt x="193" y="150"/>
                      <a:pt x="193" y="150"/>
                    </a:cubicBezTo>
                    <a:cubicBezTo>
                      <a:pt x="201" y="150"/>
                      <a:pt x="208" y="150"/>
                      <a:pt x="216" y="154"/>
                    </a:cubicBezTo>
                    <a:cubicBezTo>
                      <a:pt x="219" y="155"/>
                      <a:pt x="226" y="158"/>
                      <a:pt x="226" y="162"/>
                    </a:cubicBezTo>
                    <a:cubicBezTo>
                      <a:pt x="221" y="164"/>
                      <a:pt x="216" y="161"/>
                      <a:pt x="212" y="160"/>
                    </a:cubicBezTo>
                    <a:close/>
                    <a:moveTo>
                      <a:pt x="227" y="150"/>
                    </a:moveTo>
                    <a:cubicBezTo>
                      <a:pt x="224" y="148"/>
                      <a:pt x="222" y="145"/>
                      <a:pt x="220" y="143"/>
                    </a:cubicBezTo>
                    <a:cubicBezTo>
                      <a:pt x="219" y="143"/>
                      <a:pt x="218" y="142"/>
                      <a:pt x="219" y="142"/>
                    </a:cubicBezTo>
                    <a:cubicBezTo>
                      <a:pt x="220" y="141"/>
                      <a:pt x="222" y="142"/>
                      <a:pt x="223" y="142"/>
                    </a:cubicBezTo>
                    <a:cubicBezTo>
                      <a:pt x="227" y="144"/>
                      <a:pt x="236" y="151"/>
                      <a:pt x="236" y="156"/>
                    </a:cubicBezTo>
                    <a:cubicBezTo>
                      <a:pt x="232" y="157"/>
                      <a:pt x="229" y="152"/>
                      <a:pt x="227" y="150"/>
                    </a:cubicBezTo>
                    <a:close/>
                    <a:moveTo>
                      <a:pt x="235" y="167"/>
                    </a:moveTo>
                    <a:cubicBezTo>
                      <a:pt x="234" y="164"/>
                      <a:pt x="241" y="167"/>
                      <a:pt x="241" y="171"/>
                    </a:cubicBezTo>
                    <a:cubicBezTo>
                      <a:pt x="238" y="171"/>
                      <a:pt x="235" y="167"/>
                      <a:pt x="235" y="167"/>
                    </a:cubicBezTo>
                    <a:close/>
                    <a:moveTo>
                      <a:pt x="246" y="161"/>
                    </a:moveTo>
                    <a:cubicBezTo>
                      <a:pt x="246" y="161"/>
                      <a:pt x="240" y="157"/>
                      <a:pt x="247" y="159"/>
                    </a:cubicBezTo>
                    <a:cubicBezTo>
                      <a:pt x="253" y="162"/>
                      <a:pt x="246" y="162"/>
                      <a:pt x="246" y="161"/>
                    </a:cubicBezTo>
                    <a:close/>
                  </a:path>
                </a:pathLst>
              </a:custGeom>
              <a:solidFill>
                <a:srgbClr val="F1F5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5" name="Freeform 42">
                <a:extLst>
                  <a:ext uri="{FF2B5EF4-FFF2-40B4-BE49-F238E27FC236}">
                    <a16:creationId xmlns:a16="http://schemas.microsoft.com/office/drawing/2014/main" id="{55554C19-80C7-4C5A-AEB5-0BD0ED4B0B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" y="1464"/>
                <a:ext cx="2475" cy="2621"/>
              </a:xfrm>
              <a:custGeom>
                <a:avLst/>
                <a:gdLst>
                  <a:gd name="T0" fmla="*/ 12595 w 990"/>
                  <a:gd name="T1" fmla="*/ 4471 h 983"/>
                  <a:gd name="T2" fmla="*/ 10345 w 990"/>
                  <a:gd name="T3" fmla="*/ 149 h 983"/>
                  <a:gd name="T4" fmla="*/ 8345 w 990"/>
                  <a:gd name="T5" fmla="*/ 605 h 983"/>
                  <a:gd name="T6" fmla="*/ 10970 w 990"/>
                  <a:gd name="T7" fmla="*/ 1514 h 983"/>
                  <a:gd name="T8" fmla="*/ 11658 w 990"/>
                  <a:gd name="T9" fmla="*/ 4927 h 983"/>
                  <a:gd name="T10" fmla="*/ 10720 w 990"/>
                  <a:gd name="T11" fmla="*/ 6596 h 983"/>
                  <a:gd name="T12" fmla="*/ 12033 w 990"/>
                  <a:gd name="T13" fmla="*/ 5994 h 983"/>
                  <a:gd name="T14" fmla="*/ 12845 w 990"/>
                  <a:gd name="T15" fmla="*/ 6975 h 983"/>
                  <a:gd name="T16" fmla="*/ 13283 w 990"/>
                  <a:gd name="T17" fmla="*/ 7812 h 983"/>
                  <a:gd name="T18" fmla="*/ 13533 w 990"/>
                  <a:gd name="T19" fmla="*/ 9327 h 983"/>
                  <a:gd name="T20" fmla="*/ 13408 w 990"/>
                  <a:gd name="T21" fmla="*/ 10764 h 983"/>
                  <a:gd name="T22" fmla="*/ 13595 w 990"/>
                  <a:gd name="T23" fmla="*/ 11751 h 983"/>
                  <a:gd name="T24" fmla="*/ 13533 w 990"/>
                  <a:gd name="T25" fmla="*/ 12582 h 983"/>
                  <a:gd name="T26" fmla="*/ 12095 w 990"/>
                  <a:gd name="T27" fmla="*/ 13572 h 983"/>
                  <a:gd name="T28" fmla="*/ 8220 w 990"/>
                  <a:gd name="T29" fmla="*/ 7428 h 983"/>
                  <a:gd name="T30" fmla="*/ 7908 w 990"/>
                  <a:gd name="T31" fmla="*/ 6562 h 983"/>
                  <a:gd name="T32" fmla="*/ 7688 w 990"/>
                  <a:gd name="T33" fmla="*/ 7279 h 983"/>
                  <a:gd name="T34" fmla="*/ 8345 w 990"/>
                  <a:gd name="T35" fmla="*/ 10159 h 983"/>
                  <a:gd name="T36" fmla="*/ 8595 w 990"/>
                  <a:gd name="T37" fmla="*/ 13345 h 983"/>
                  <a:gd name="T38" fmla="*/ 6470 w 990"/>
                  <a:gd name="T39" fmla="*/ 12740 h 983"/>
                  <a:gd name="T40" fmla="*/ 8158 w 990"/>
                  <a:gd name="T41" fmla="*/ 15163 h 983"/>
                  <a:gd name="T42" fmla="*/ 5658 w 990"/>
                  <a:gd name="T43" fmla="*/ 14630 h 983"/>
                  <a:gd name="T44" fmla="*/ 3470 w 990"/>
                  <a:gd name="T45" fmla="*/ 13265 h 983"/>
                  <a:gd name="T46" fmla="*/ 3095 w 990"/>
                  <a:gd name="T47" fmla="*/ 10991 h 983"/>
                  <a:gd name="T48" fmla="*/ 4688 w 990"/>
                  <a:gd name="T49" fmla="*/ 10423 h 983"/>
                  <a:gd name="T50" fmla="*/ 2345 w 990"/>
                  <a:gd name="T51" fmla="*/ 10465 h 983"/>
                  <a:gd name="T52" fmla="*/ 783 w 990"/>
                  <a:gd name="T53" fmla="*/ 8111 h 983"/>
                  <a:gd name="T54" fmla="*/ 1033 w 990"/>
                  <a:gd name="T55" fmla="*/ 6143 h 983"/>
                  <a:gd name="T56" fmla="*/ 1783 w 990"/>
                  <a:gd name="T57" fmla="*/ 4927 h 983"/>
                  <a:gd name="T58" fmla="*/ 3345 w 990"/>
                  <a:gd name="T59" fmla="*/ 4399 h 983"/>
                  <a:gd name="T60" fmla="*/ 4845 w 990"/>
                  <a:gd name="T61" fmla="*/ 5610 h 983"/>
                  <a:gd name="T62" fmla="*/ 5283 w 990"/>
                  <a:gd name="T63" fmla="*/ 6975 h 983"/>
                  <a:gd name="T64" fmla="*/ 4908 w 990"/>
                  <a:gd name="T65" fmla="*/ 8340 h 983"/>
                  <a:gd name="T66" fmla="*/ 4688 w 990"/>
                  <a:gd name="T67" fmla="*/ 10423 h 983"/>
                  <a:gd name="T68" fmla="*/ 5595 w 990"/>
                  <a:gd name="T69" fmla="*/ 8191 h 983"/>
                  <a:gd name="T70" fmla="*/ 6095 w 990"/>
                  <a:gd name="T71" fmla="*/ 7052 h 983"/>
                  <a:gd name="T72" fmla="*/ 5595 w 990"/>
                  <a:gd name="T73" fmla="*/ 6676 h 983"/>
                  <a:gd name="T74" fmla="*/ 5158 w 990"/>
                  <a:gd name="T75" fmla="*/ 5311 h 983"/>
                  <a:gd name="T76" fmla="*/ 4533 w 990"/>
                  <a:gd name="T77" fmla="*/ 4322 h 983"/>
                  <a:gd name="T78" fmla="*/ 2658 w 990"/>
                  <a:gd name="T79" fmla="*/ 3413 h 983"/>
                  <a:gd name="T80" fmla="*/ 1470 w 990"/>
                  <a:gd name="T81" fmla="*/ 4015 h 983"/>
                  <a:gd name="T82" fmla="*/ 720 w 990"/>
                  <a:gd name="T83" fmla="*/ 5231 h 983"/>
                  <a:gd name="T84" fmla="*/ 188 w 990"/>
                  <a:gd name="T85" fmla="*/ 7508 h 983"/>
                  <a:gd name="T86" fmla="*/ 1595 w 990"/>
                  <a:gd name="T87" fmla="*/ 11830 h 983"/>
                  <a:gd name="T88" fmla="*/ 2845 w 990"/>
                  <a:gd name="T89" fmla="*/ 13878 h 983"/>
                  <a:gd name="T90" fmla="*/ 13533 w 990"/>
                  <a:gd name="T91" fmla="*/ 15619 h 983"/>
                  <a:gd name="T92" fmla="*/ 12595 w 990"/>
                  <a:gd name="T93" fmla="*/ 4471 h 983"/>
                  <a:gd name="T94" fmla="*/ 9625 w 990"/>
                  <a:gd name="T95" fmla="*/ 15393 h 983"/>
                  <a:gd name="T96" fmla="*/ 9250 w 990"/>
                  <a:gd name="T97" fmla="*/ 13798 h 983"/>
                  <a:gd name="T98" fmla="*/ 10625 w 990"/>
                  <a:gd name="T99" fmla="*/ 13265 h 983"/>
                  <a:gd name="T100" fmla="*/ 9625 w 990"/>
                  <a:gd name="T101" fmla="*/ 15393 h 98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90" h="983">
                    <a:moveTo>
                      <a:pt x="806" y="236"/>
                    </a:moveTo>
                    <a:cubicBezTo>
                      <a:pt x="806" y="236"/>
                      <a:pt x="818" y="0"/>
                      <a:pt x="662" y="8"/>
                    </a:cubicBezTo>
                    <a:cubicBezTo>
                      <a:pt x="506" y="16"/>
                      <a:pt x="534" y="32"/>
                      <a:pt x="534" y="32"/>
                    </a:cubicBezTo>
                    <a:cubicBezTo>
                      <a:pt x="534" y="32"/>
                      <a:pt x="630" y="88"/>
                      <a:pt x="702" y="80"/>
                    </a:cubicBezTo>
                    <a:cubicBezTo>
                      <a:pt x="774" y="72"/>
                      <a:pt x="774" y="228"/>
                      <a:pt x="746" y="260"/>
                    </a:cubicBezTo>
                    <a:cubicBezTo>
                      <a:pt x="718" y="292"/>
                      <a:pt x="682" y="296"/>
                      <a:pt x="686" y="348"/>
                    </a:cubicBezTo>
                    <a:cubicBezTo>
                      <a:pt x="686" y="348"/>
                      <a:pt x="734" y="284"/>
                      <a:pt x="770" y="316"/>
                    </a:cubicBezTo>
                    <a:cubicBezTo>
                      <a:pt x="806" y="348"/>
                      <a:pt x="766" y="349"/>
                      <a:pt x="822" y="368"/>
                    </a:cubicBezTo>
                    <a:cubicBezTo>
                      <a:pt x="834" y="372"/>
                      <a:pt x="814" y="392"/>
                      <a:pt x="850" y="412"/>
                    </a:cubicBezTo>
                    <a:cubicBezTo>
                      <a:pt x="886" y="432"/>
                      <a:pt x="846" y="468"/>
                      <a:pt x="866" y="492"/>
                    </a:cubicBezTo>
                    <a:cubicBezTo>
                      <a:pt x="886" y="516"/>
                      <a:pt x="817" y="522"/>
                      <a:pt x="858" y="568"/>
                    </a:cubicBezTo>
                    <a:cubicBezTo>
                      <a:pt x="894" y="608"/>
                      <a:pt x="838" y="604"/>
                      <a:pt x="870" y="620"/>
                    </a:cubicBezTo>
                    <a:cubicBezTo>
                      <a:pt x="885" y="628"/>
                      <a:pt x="854" y="644"/>
                      <a:pt x="866" y="664"/>
                    </a:cubicBezTo>
                    <a:cubicBezTo>
                      <a:pt x="878" y="684"/>
                      <a:pt x="850" y="784"/>
                      <a:pt x="774" y="716"/>
                    </a:cubicBezTo>
                    <a:cubicBezTo>
                      <a:pt x="698" y="648"/>
                      <a:pt x="581" y="398"/>
                      <a:pt x="526" y="392"/>
                    </a:cubicBezTo>
                    <a:cubicBezTo>
                      <a:pt x="515" y="391"/>
                      <a:pt x="515" y="351"/>
                      <a:pt x="506" y="346"/>
                    </a:cubicBezTo>
                    <a:cubicBezTo>
                      <a:pt x="500" y="343"/>
                      <a:pt x="496" y="356"/>
                      <a:pt x="492" y="384"/>
                    </a:cubicBezTo>
                    <a:cubicBezTo>
                      <a:pt x="485" y="428"/>
                      <a:pt x="466" y="484"/>
                      <a:pt x="534" y="536"/>
                    </a:cubicBezTo>
                    <a:cubicBezTo>
                      <a:pt x="602" y="588"/>
                      <a:pt x="618" y="668"/>
                      <a:pt x="550" y="704"/>
                    </a:cubicBezTo>
                    <a:cubicBezTo>
                      <a:pt x="482" y="740"/>
                      <a:pt x="458" y="620"/>
                      <a:pt x="414" y="672"/>
                    </a:cubicBezTo>
                    <a:cubicBezTo>
                      <a:pt x="370" y="724"/>
                      <a:pt x="564" y="723"/>
                      <a:pt x="522" y="800"/>
                    </a:cubicBezTo>
                    <a:cubicBezTo>
                      <a:pt x="494" y="852"/>
                      <a:pt x="455" y="763"/>
                      <a:pt x="362" y="772"/>
                    </a:cubicBezTo>
                    <a:cubicBezTo>
                      <a:pt x="322" y="776"/>
                      <a:pt x="254" y="740"/>
                      <a:pt x="222" y="700"/>
                    </a:cubicBezTo>
                    <a:cubicBezTo>
                      <a:pt x="190" y="660"/>
                      <a:pt x="134" y="616"/>
                      <a:pt x="198" y="580"/>
                    </a:cubicBezTo>
                    <a:cubicBezTo>
                      <a:pt x="238" y="558"/>
                      <a:pt x="275" y="544"/>
                      <a:pt x="300" y="550"/>
                    </a:cubicBezTo>
                    <a:cubicBezTo>
                      <a:pt x="300" y="550"/>
                      <a:pt x="264" y="527"/>
                      <a:pt x="150" y="552"/>
                    </a:cubicBezTo>
                    <a:cubicBezTo>
                      <a:pt x="78" y="568"/>
                      <a:pt x="38" y="476"/>
                      <a:pt x="50" y="428"/>
                    </a:cubicBezTo>
                    <a:cubicBezTo>
                      <a:pt x="62" y="380"/>
                      <a:pt x="42" y="348"/>
                      <a:pt x="66" y="324"/>
                    </a:cubicBezTo>
                    <a:cubicBezTo>
                      <a:pt x="90" y="300"/>
                      <a:pt x="86" y="264"/>
                      <a:pt x="114" y="260"/>
                    </a:cubicBezTo>
                    <a:cubicBezTo>
                      <a:pt x="142" y="256"/>
                      <a:pt x="162" y="204"/>
                      <a:pt x="214" y="232"/>
                    </a:cubicBezTo>
                    <a:cubicBezTo>
                      <a:pt x="266" y="260"/>
                      <a:pt x="278" y="284"/>
                      <a:pt x="310" y="296"/>
                    </a:cubicBezTo>
                    <a:cubicBezTo>
                      <a:pt x="342" y="308"/>
                      <a:pt x="308" y="345"/>
                      <a:pt x="338" y="368"/>
                    </a:cubicBezTo>
                    <a:cubicBezTo>
                      <a:pt x="354" y="380"/>
                      <a:pt x="326" y="420"/>
                      <a:pt x="314" y="440"/>
                    </a:cubicBezTo>
                    <a:cubicBezTo>
                      <a:pt x="302" y="460"/>
                      <a:pt x="284" y="518"/>
                      <a:pt x="300" y="550"/>
                    </a:cubicBezTo>
                    <a:cubicBezTo>
                      <a:pt x="300" y="550"/>
                      <a:pt x="322" y="440"/>
                      <a:pt x="358" y="432"/>
                    </a:cubicBezTo>
                    <a:cubicBezTo>
                      <a:pt x="394" y="424"/>
                      <a:pt x="402" y="408"/>
                      <a:pt x="390" y="372"/>
                    </a:cubicBezTo>
                    <a:cubicBezTo>
                      <a:pt x="378" y="336"/>
                      <a:pt x="358" y="352"/>
                      <a:pt x="358" y="352"/>
                    </a:cubicBezTo>
                    <a:cubicBezTo>
                      <a:pt x="358" y="352"/>
                      <a:pt x="343" y="296"/>
                      <a:pt x="330" y="280"/>
                    </a:cubicBezTo>
                    <a:cubicBezTo>
                      <a:pt x="314" y="260"/>
                      <a:pt x="307" y="262"/>
                      <a:pt x="290" y="228"/>
                    </a:cubicBezTo>
                    <a:cubicBezTo>
                      <a:pt x="278" y="204"/>
                      <a:pt x="198" y="164"/>
                      <a:pt x="170" y="180"/>
                    </a:cubicBezTo>
                    <a:cubicBezTo>
                      <a:pt x="142" y="196"/>
                      <a:pt x="106" y="180"/>
                      <a:pt x="94" y="212"/>
                    </a:cubicBezTo>
                    <a:cubicBezTo>
                      <a:pt x="82" y="244"/>
                      <a:pt x="58" y="244"/>
                      <a:pt x="46" y="276"/>
                    </a:cubicBezTo>
                    <a:cubicBezTo>
                      <a:pt x="34" y="308"/>
                      <a:pt x="0" y="364"/>
                      <a:pt x="12" y="396"/>
                    </a:cubicBezTo>
                    <a:cubicBezTo>
                      <a:pt x="24" y="428"/>
                      <a:pt x="1" y="563"/>
                      <a:pt x="102" y="624"/>
                    </a:cubicBezTo>
                    <a:cubicBezTo>
                      <a:pt x="142" y="648"/>
                      <a:pt x="130" y="700"/>
                      <a:pt x="182" y="732"/>
                    </a:cubicBezTo>
                    <a:cubicBezTo>
                      <a:pt x="234" y="764"/>
                      <a:pt x="456" y="983"/>
                      <a:pt x="866" y="824"/>
                    </a:cubicBezTo>
                    <a:cubicBezTo>
                      <a:pt x="990" y="776"/>
                      <a:pt x="906" y="288"/>
                      <a:pt x="806" y="236"/>
                    </a:cubicBezTo>
                    <a:close/>
                    <a:moveTo>
                      <a:pt x="616" y="812"/>
                    </a:moveTo>
                    <a:cubicBezTo>
                      <a:pt x="616" y="812"/>
                      <a:pt x="552" y="776"/>
                      <a:pt x="592" y="728"/>
                    </a:cubicBezTo>
                    <a:cubicBezTo>
                      <a:pt x="632" y="680"/>
                      <a:pt x="616" y="636"/>
                      <a:pt x="680" y="700"/>
                    </a:cubicBezTo>
                    <a:cubicBezTo>
                      <a:pt x="744" y="764"/>
                      <a:pt x="788" y="840"/>
                      <a:pt x="616" y="812"/>
                    </a:cubicBezTo>
                    <a:close/>
                  </a:path>
                </a:pathLst>
              </a:custGeom>
              <a:solidFill>
                <a:srgbClr val="EEC5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6" name="Freeform 43">
                <a:extLst>
                  <a:ext uri="{FF2B5EF4-FFF2-40B4-BE49-F238E27FC236}">
                    <a16:creationId xmlns:a16="http://schemas.microsoft.com/office/drawing/2014/main" id="{42BED5D5-993A-4B9B-BFC9-0C8DACABE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123"/>
                <a:ext cx="1250" cy="1568"/>
              </a:xfrm>
              <a:custGeom>
                <a:avLst/>
                <a:gdLst>
                  <a:gd name="T0" fmla="*/ 738 w 500"/>
                  <a:gd name="T1" fmla="*/ 4096 h 588"/>
                  <a:gd name="T2" fmla="*/ 0 w 500"/>
                  <a:gd name="T3" fmla="*/ 8341 h 588"/>
                  <a:gd name="T4" fmla="*/ 2188 w 500"/>
                  <a:gd name="T5" fmla="*/ 9784 h 588"/>
                  <a:gd name="T6" fmla="*/ 3020 w 500"/>
                  <a:gd name="T7" fmla="*/ 5667 h 588"/>
                  <a:gd name="T8" fmla="*/ 7333 w 500"/>
                  <a:gd name="T9" fmla="*/ 2709 h 588"/>
                  <a:gd name="T10" fmla="*/ 7458 w 500"/>
                  <a:gd name="T11" fmla="*/ 1728 h 588"/>
                  <a:gd name="T12" fmla="*/ 6708 w 500"/>
                  <a:gd name="T13" fmla="*/ 1421 h 588"/>
                  <a:gd name="T14" fmla="*/ 7438 w 500"/>
                  <a:gd name="T15" fmla="*/ 909 h 588"/>
                  <a:gd name="T16" fmla="*/ 7063 w 500"/>
                  <a:gd name="T17" fmla="*/ 0 h 588"/>
                  <a:gd name="T18" fmla="*/ 2500 w 500"/>
                  <a:gd name="T19" fmla="*/ 683 h 588"/>
                  <a:gd name="T20" fmla="*/ 738 w 500"/>
                  <a:gd name="T21" fmla="*/ 4096 h 5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0" h="588">
                    <a:moveTo>
                      <a:pt x="47" y="216"/>
                    </a:moveTo>
                    <a:cubicBezTo>
                      <a:pt x="52" y="320"/>
                      <a:pt x="0" y="440"/>
                      <a:pt x="0" y="440"/>
                    </a:cubicBezTo>
                    <a:cubicBezTo>
                      <a:pt x="8" y="588"/>
                      <a:pt x="103" y="524"/>
                      <a:pt x="140" y="516"/>
                    </a:cubicBezTo>
                    <a:cubicBezTo>
                      <a:pt x="176" y="508"/>
                      <a:pt x="194" y="351"/>
                      <a:pt x="193" y="299"/>
                    </a:cubicBezTo>
                    <a:cubicBezTo>
                      <a:pt x="192" y="104"/>
                      <a:pt x="469" y="143"/>
                      <a:pt x="469" y="143"/>
                    </a:cubicBezTo>
                    <a:cubicBezTo>
                      <a:pt x="500" y="128"/>
                      <a:pt x="477" y="91"/>
                      <a:pt x="477" y="91"/>
                    </a:cubicBezTo>
                    <a:cubicBezTo>
                      <a:pt x="477" y="91"/>
                      <a:pt x="431" y="99"/>
                      <a:pt x="429" y="75"/>
                    </a:cubicBezTo>
                    <a:cubicBezTo>
                      <a:pt x="428" y="52"/>
                      <a:pt x="476" y="48"/>
                      <a:pt x="476" y="48"/>
                    </a:cubicBezTo>
                    <a:cubicBezTo>
                      <a:pt x="488" y="4"/>
                      <a:pt x="452" y="0"/>
                      <a:pt x="452" y="0"/>
                    </a:cubicBezTo>
                    <a:cubicBezTo>
                      <a:pt x="428" y="20"/>
                      <a:pt x="250" y="55"/>
                      <a:pt x="160" y="36"/>
                    </a:cubicBezTo>
                    <a:cubicBezTo>
                      <a:pt x="130" y="30"/>
                      <a:pt x="40" y="144"/>
                      <a:pt x="47" y="216"/>
                    </a:cubicBezTo>
                    <a:close/>
                  </a:path>
                </a:pathLst>
              </a:custGeom>
              <a:solidFill>
                <a:srgbClr val="B0CF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7" name="Oval 44">
                <a:extLst>
                  <a:ext uri="{FF2B5EF4-FFF2-40B4-BE49-F238E27FC236}">
                    <a16:creationId xmlns:a16="http://schemas.microsoft.com/office/drawing/2014/main" id="{BC6F3EF4-0195-481D-A137-028B93774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2107"/>
                <a:ext cx="430" cy="480"/>
              </a:xfrm>
              <a:prstGeom prst="ellipse">
                <a:avLst/>
              </a:prstGeom>
              <a:solidFill>
                <a:srgbClr val="DCE8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798" name="Freeform 45">
                <a:extLst>
                  <a:ext uri="{FF2B5EF4-FFF2-40B4-BE49-F238E27FC236}">
                    <a16:creationId xmlns:a16="http://schemas.microsoft.com/office/drawing/2014/main" id="{7D9D898F-BC2F-4A7B-AA5D-DD2EEAF8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352"/>
                <a:ext cx="75" cy="165"/>
              </a:xfrm>
              <a:custGeom>
                <a:avLst/>
                <a:gdLst>
                  <a:gd name="T0" fmla="*/ 470 w 30"/>
                  <a:gd name="T1" fmla="*/ 0 h 62"/>
                  <a:gd name="T2" fmla="*/ 250 w 30"/>
                  <a:gd name="T3" fmla="*/ 1168 h 62"/>
                  <a:gd name="T4" fmla="*/ 470 w 30"/>
                  <a:gd name="T5" fmla="*/ 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62">
                    <a:moveTo>
                      <a:pt x="30" y="0"/>
                    </a:moveTo>
                    <a:cubicBezTo>
                      <a:pt x="30" y="0"/>
                      <a:pt x="10" y="30"/>
                      <a:pt x="16" y="62"/>
                    </a:cubicBezTo>
                    <a:cubicBezTo>
                      <a:pt x="16" y="62"/>
                      <a:pt x="0" y="27"/>
                      <a:pt x="30" y="0"/>
                    </a:cubicBezTo>
                    <a:close/>
                  </a:path>
                </a:pathLst>
              </a:custGeom>
              <a:solidFill>
                <a:srgbClr val="D192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9" name="Freeform 46">
                <a:extLst>
                  <a:ext uri="{FF2B5EF4-FFF2-40B4-BE49-F238E27FC236}">
                    <a16:creationId xmlns:a16="http://schemas.microsoft.com/office/drawing/2014/main" id="{53628A6D-BB16-4488-84C3-962B2FAF3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549"/>
                <a:ext cx="270" cy="160"/>
              </a:xfrm>
              <a:custGeom>
                <a:avLst/>
                <a:gdLst>
                  <a:gd name="T0" fmla="*/ 0 w 108"/>
                  <a:gd name="T1" fmla="*/ 717 h 60"/>
                  <a:gd name="T2" fmla="*/ 1688 w 108"/>
                  <a:gd name="T3" fmla="*/ 1139 h 60"/>
                  <a:gd name="T4" fmla="*/ 0 w 108"/>
                  <a:gd name="T5" fmla="*/ 717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60">
                    <a:moveTo>
                      <a:pt x="0" y="38"/>
                    </a:moveTo>
                    <a:cubicBezTo>
                      <a:pt x="0" y="38"/>
                      <a:pt x="67" y="10"/>
                      <a:pt x="108" y="60"/>
                    </a:cubicBezTo>
                    <a:cubicBezTo>
                      <a:pt x="108" y="60"/>
                      <a:pt x="88" y="0"/>
                      <a:pt x="0" y="38"/>
                    </a:cubicBezTo>
                    <a:close/>
                  </a:path>
                </a:pathLst>
              </a:custGeom>
              <a:solidFill>
                <a:srgbClr val="C28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0" name="Freeform 47">
                <a:extLst>
                  <a:ext uri="{FF2B5EF4-FFF2-40B4-BE49-F238E27FC236}">
                    <a16:creationId xmlns:a16="http://schemas.microsoft.com/office/drawing/2014/main" id="{01B2539D-215E-4AA1-8724-E0D06FA3D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2669"/>
                <a:ext cx="280" cy="163"/>
              </a:xfrm>
              <a:custGeom>
                <a:avLst/>
                <a:gdLst>
                  <a:gd name="T0" fmla="*/ 1750 w 112"/>
                  <a:gd name="T1" fmla="*/ 1165 h 61"/>
                  <a:gd name="T2" fmla="*/ 1333 w 112"/>
                  <a:gd name="T3" fmla="*/ 0 h 61"/>
                  <a:gd name="T4" fmla="*/ 1750 w 112"/>
                  <a:gd name="T5" fmla="*/ 1165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61">
                    <a:moveTo>
                      <a:pt x="112" y="61"/>
                    </a:moveTo>
                    <a:cubicBezTo>
                      <a:pt x="112" y="61"/>
                      <a:pt x="0" y="40"/>
                      <a:pt x="85" y="0"/>
                    </a:cubicBezTo>
                    <a:cubicBezTo>
                      <a:pt x="85" y="0"/>
                      <a:pt x="74" y="48"/>
                      <a:pt x="112" y="61"/>
                    </a:cubicBezTo>
                    <a:close/>
                  </a:path>
                </a:pathLst>
              </a:custGeom>
              <a:solidFill>
                <a:srgbClr val="4F1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1" name="Freeform 48">
                <a:extLst>
                  <a:ext uri="{FF2B5EF4-FFF2-40B4-BE49-F238E27FC236}">
                    <a16:creationId xmlns:a16="http://schemas.microsoft.com/office/drawing/2014/main" id="{3461BA63-9F1A-456B-8470-D90AE507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093"/>
                <a:ext cx="255" cy="176"/>
              </a:xfrm>
              <a:custGeom>
                <a:avLst/>
                <a:gdLst>
                  <a:gd name="T0" fmla="*/ 1000 w 102"/>
                  <a:gd name="T1" fmla="*/ 1251 h 66"/>
                  <a:gd name="T2" fmla="*/ 0 w 102"/>
                  <a:gd name="T3" fmla="*/ 285 h 66"/>
                  <a:gd name="T4" fmla="*/ 1000 w 102"/>
                  <a:gd name="T5" fmla="*/ 1139 h 66"/>
                  <a:gd name="T6" fmla="*/ 1595 w 102"/>
                  <a:gd name="T7" fmla="*/ 93 h 66"/>
                  <a:gd name="T8" fmla="*/ 1000 w 102"/>
                  <a:gd name="T9" fmla="*/ 125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66">
                    <a:moveTo>
                      <a:pt x="64" y="66"/>
                    </a:moveTo>
                    <a:cubicBezTo>
                      <a:pt x="64" y="66"/>
                      <a:pt x="49" y="7"/>
                      <a:pt x="0" y="15"/>
                    </a:cubicBezTo>
                    <a:cubicBezTo>
                      <a:pt x="0" y="15"/>
                      <a:pt x="48" y="0"/>
                      <a:pt x="64" y="60"/>
                    </a:cubicBezTo>
                    <a:cubicBezTo>
                      <a:pt x="64" y="60"/>
                      <a:pt x="64" y="4"/>
                      <a:pt x="102" y="5"/>
                    </a:cubicBezTo>
                    <a:cubicBezTo>
                      <a:pt x="102" y="5"/>
                      <a:pt x="73" y="1"/>
                      <a:pt x="64" y="66"/>
                    </a:cubicBezTo>
                    <a:close/>
                  </a:path>
                </a:pathLst>
              </a:cu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2" name="Freeform 49">
                <a:extLst>
                  <a:ext uri="{FF2B5EF4-FFF2-40B4-BE49-F238E27FC236}">
                    <a16:creationId xmlns:a16="http://schemas.microsoft.com/office/drawing/2014/main" id="{145E656A-C29B-4437-B24F-C968AED7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2552"/>
                <a:ext cx="170" cy="333"/>
              </a:xfrm>
              <a:custGeom>
                <a:avLst/>
                <a:gdLst>
                  <a:gd name="T0" fmla="*/ 50 w 68"/>
                  <a:gd name="T1" fmla="*/ 1817 h 125"/>
                  <a:gd name="T2" fmla="*/ 1063 w 68"/>
                  <a:gd name="T3" fmla="*/ 2363 h 125"/>
                  <a:gd name="T4" fmla="*/ 625 w 68"/>
                  <a:gd name="T5" fmla="*/ 0 h 125"/>
                  <a:gd name="T6" fmla="*/ 958 w 68"/>
                  <a:gd name="T7" fmla="*/ 2158 h 125"/>
                  <a:gd name="T8" fmla="*/ 50 w 68"/>
                  <a:gd name="T9" fmla="*/ 1817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25">
                    <a:moveTo>
                      <a:pt x="3" y="96"/>
                    </a:moveTo>
                    <a:cubicBezTo>
                      <a:pt x="3" y="96"/>
                      <a:pt x="32" y="73"/>
                      <a:pt x="68" y="125"/>
                    </a:cubicBezTo>
                    <a:cubicBezTo>
                      <a:pt x="68" y="125"/>
                      <a:pt x="9" y="24"/>
                      <a:pt x="40" y="0"/>
                    </a:cubicBezTo>
                    <a:cubicBezTo>
                      <a:pt x="40" y="0"/>
                      <a:pt x="0" y="12"/>
                      <a:pt x="61" y="114"/>
                    </a:cubicBezTo>
                    <a:cubicBezTo>
                      <a:pt x="61" y="114"/>
                      <a:pt x="27" y="67"/>
                      <a:pt x="3" y="96"/>
                    </a:cubicBezTo>
                    <a:close/>
                  </a:path>
                </a:pathLst>
              </a:custGeom>
              <a:solidFill>
                <a:srgbClr val="5F1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3" name="Oval 50">
                <a:extLst>
                  <a:ext uri="{FF2B5EF4-FFF2-40B4-BE49-F238E27FC236}">
                    <a16:creationId xmlns:a16="http://schemas.microsoft.com/office/drawing/2014/main" id="{151353C9-BF87-4564-B7DB-14F314E3D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157"/>
                <a:ext cx="340" cy="382"/>
              </a:xfrm>
              <a:prstGeom prst="ellipse">
                <a:avLst/>
              </a:pr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804" name="Freeform 51">
                <a:extLst>
                  <a:ext uri="{FF2B5EF4-FFF2-40B4-BE49-F238E27FC236}">
                    <a16:creationId xmlns:a16="http://schemas.microsoft.com/office/drawing/2014/main" id="{1C4F68B9-11CF-49A4-972B-1E7261B53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200"/>
                <a:ext cx="190" cy="235"/>
              </a:xfrm>
              <a:custGeom>
                <a:avLst/>
                <a:gdLst>
                  <a:gd name="T0" fmla="*/ 563 w 76"/>
                  <a:gd name="T1" fmla="*/ 0 h 88"/>
                  <a:gd name="T2" fmla="*/ 0 w 76"/>
                  <a:gd name="T3" fmla="*/ 1370 h 88"/>
                  <a:gd name="T4" fmla="*/ 1188 w 76"/>
                  <a:gd name="T5" fmla="*/ 1677 h 88"/>
                  <a:gd name="T6" fmla="*/ 625 w 76"/>
                  <a:gd name="T7" fmla="*/ 1140 h 88"/>
                  <a:gd name="T8" fmla="*/ 563 w 76"/>
                  <a:gd name="T9" fmla="*/ 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8">
                    <a:moveTo>
                      <a:pt x="36" y="0"/>
                    </a:moveTo>
                    <a:cubicBezTo>
                      <a:pt x="36" y="0"/>
                      <a:pt x="73" y="64"/>
                      <a:pt x="0" y="72"/>
                    </a:cubicBezTo>
                    <a:cubicBezTo>
                      <a:pt x="0" y="72"/>
                      <a:pt x="35" y="67"/>
                      <a:pt x="76" y="88"/>
                    </a:cubicBezTo>
                    <a:cubicBezTo>
                      <a:pt x="56" y="77"/>
                      <a:pt x="33" y="69"/>
                      <a:pt x="40" y="60"/>
                    </a:cubicBezTo>
                    <a:cubicBezTo>
                      <a:pt x="60" y="33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123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5" name="Freeform 52">
                <a:extLst>
                  <a:ext uri="{FF2B5EF4-FFF2-40B4-BE49-F238E27FC236}">
                    <a16:creationId xmlns:a16="http://schemas.microsoft.com/office/drawing/2014/main" id="{A3794B2A-2CC5-4BBD-8261-145B615C2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776"/>
                <a:ext cx="97" cy="51"/>
              </a:xfrm>
              <a:custGeom>
                <a:avLst/>
                <a:gdLst>
                  <a:gd name="T0" fmla="*/ 0 w 39"/>
                  <a:gd name="T1" fmla="*/ 368 h 19"/>
                  <a:gd name="T2" fmla="*/ 599 w 39"/>
                  <a:gd name="T3" fmla="*/ 274 h 19"/>
                  <a:gd name="T4" fmla="*/ 0 w 39"/>
                  <a:gd name="T5" fmla="*/ 36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9">
                    <a:moveTo>
                      <a:pt x="0" y="19"/>
                    </a:moveTo>
                    <a:cubicBezTo>
                      <a:pt x="0" y="19"/>
                      <a:pt x="14" y="0"/>
                      <a:pt x="39" y="14"/>
                    </a:cubicBezTo>
                    <a:cubicBezTo>
                      <a:pt x="39" y="14"/>
                      <a:pt x="15" y="8"/>
                      <a:pt x="0" y="19"/>
                    </a:cubicBezTo>
                    <a:close/>
                  </a:path>
                </a:pathLst>
              </a:custGeom>
              <a:solidFill>
                <a:srgbClr val="DCB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6" name="Freeform 53">
                <a:extLst>
                  <a:ext uri="{FF2B5EF4-FFF2-40B4-BE49-F238E27FC236}">
                    <a16:creationId xmlns:a16="http://schemas.microsoft.com/office/drawing/2014/main" id="{E215B831-6170-4A84-9C47-78D082109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549"/>
                <a:ext cx="50" cy="126"/>
              </a:xfrm>
              <a:custGeom>
                <a:avLst/>
                <a:gdLst>
                  <a:gd name="T0" fmla="*/ 313 w 20"/>
                  <a:gd name="T1" fmla="*/ 0 h 47"/>
                  <a:gd name="T2" fmla="*/ 208 w 20"/>
                  <a:gd name="T3" fmla="*/ 906 h 47"/>
                  <a:gd name="T4" fmla="*/ 313 w 20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7">
                    <a:moveTo>
                      <a:pt x="20" y="0"/>
                    </a:moveTo>
                    <a:cubicBezTo>
                      <a:pt x="20" y="0"/>
                      <a:pt x="0" y="13"/>
                      <a:pt x="13" y="47"/>
                    </a:cubicBezTo>
                    <a:cubicBezTo>
                      <a:pt x="13" y="47"/>
                      <a:pt x="8" y="18"/>
                      <a:pt x="20" y="0"/>
                    </a:cubicBezTo>
                    <a:close/>
                  </a:path>
                </a:pathLst>
              </a:custGeom>
              <a:solidFill>
                <a:srgbClr val="DCB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54">
                <a:extLst>
                  <a:ext uri="{FF2B5EF4-FFF2-40B4-BE49-F238E27FC236}">
                    <a16:creationId xmlns:a16="http://schemas.microsoft.com/office/drawing/2014/main" id="{CE0858DE-1B89-4A71-94AB-D99FDAE11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3235"/>
                <a:ext cx="70" cy="112"/>
              </a:xfrm>
              <a:custGeom>
                <a:avLst/>
                <a:gdLst>
                  <a:gd name="T0" fmla="*/ 438 w 28"/>
                  <a:gd name="T1" fmla="*/ 0 h 42"/>
                  <a:gd name="T2" fmla="*/ 145 w 28"/>
                  <a:gd name="T3" fmla="*/ 533 h 42"/>
                  <a:gd name="T4" fmla="*/ 408 w 28"/>
                  <a:gd name="T5" fmla="*/ 797 h 42"/>
                  <a:gd name="T6" fmla="*/ 220 w 28"/>
                  <a:gd name="T7" fmla="*/ 419 h 42"/>
                  <a:gd name="T8" fmla="*/ 438 w 28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2">
                    <a:moveTo>
                      <a:pt x="28" y="0"/>
                    </a:moveTo>
                    <a:cubicBezTo>
                      <a:pt x="28" y="0"/>
                      <a:pt x="0" y="16"/>
                      <a:pt x="9" y="28"/>
                    </a:cubicBezTo>
                    <a:cubicBezTo>
                      <a:pt x="18" y="40"/>
                      <a:pt x="26" y="42"/>
                      <a:pt x="26" y="42"/>
                    </a:cubicBezTo>
                    <a:cubicBezTo>
                      <a:pt x="26" y="42"/>
                      <a:pt x="7" y="32"/>
                      <a:pt x="14" y="22"/>
                    </a:cubicBezTo>
                    <a:cubicBezTo>
                      <a:pt x="20" y="12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Freeform 55">
                <a:extLst>
                  <a:ext uri="{FF2B5EF4-FFF2-40B4-BE49-F238E27FC236}">
                    <a16:creationId xmlns:a16="http://schemas.microsoft.com/office/drawing/2014/main" id="{09D7C265-B4AD-455C-ABE0-2F76AB937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149"/>
                <a:ext cx="178" cy="158"/>
              </a:xfrm>
              <a:custGeom>
                <a:avLst/>
                <a:gdLst>
                  <a:gd name="T0" fmla="*/ 125 w 71"/>
                  <a:gd name="T1" fmla="*/ 868 h 59"/>
                  <a:gd name="T2" fmla="*/ 1118 w 71"/>
                  <a:gd name="T3" fmla="*/ 1133 h 59"/>
                  <a:gd name="T4" fmla="*/ 301 w 71"/>
                  <a:gd name="T5" fmla="*/ 423 h 59"/>
                  <a:gd name="T6" fmla="*/ 125 w 71"/>
                  <a:gd name="T7" fmla="*/ 868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59">
                    <a:moveTo>
                      <a:pt x="8" y="45"/>
                    </a:moveTo>
                    <a:cubicBezTo>
                      <a:pt x="8" y="45"/>
                      <a:pt x="17" y="0"/>
                      <a:pt x="71" y="59"/>
                    </a:cubicBezTo>
                    <a:cubicBezTo>
                      <a:pt x="71" y="59"/>
                      <a:pt x="37" y="11"/>
                      <a:pt x="19" y="22"/>
                    </a:cubicBezTo>
                    <a:cubicBezTo>
                      <a:pt x="0" y="33"/>
                      <a:pt x="8" y="45"/>
                      <a:pt x="8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9" name="Freeform 56">
                <a:extLst>
                  <a:ext uri="{FF2B5EF4-FFF2-40B4-BE49-F238E27FC236}">
                    <a16:creationId xmlns:a16="http://schemas.microsoft.com/office/drawing/2014/main" id="{4A888194-39F7-4755-BA3F-D44BD463F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987"/>
                <a:ext cx="205" cy="352"/>
              </a:xfrm>
              <a:custGeom>
                <a:avLst/>
                <a:gdLst>
                  <a:gd name="T0" fmla="*/ 895 w 82"/>
                  <a:gd name="T1" fmla="*/ 0 h 132"/>
                  <a:gd name="T2" fmla="*/ 408 w 82"/>
                  <a:gd name="T3" fmla="*/ 1139 h 132"/>
                  <a:gd name="T4" fmla="*/ 1283 w 82"/>
                  <a:gd name="T5" fmla="*/ 2504 h 132"/>
                  <a:gd name="T6" fmla="*/ 145 w 82"/>
                  <a:gd name="T7" fmla="*/ 832 h 132"/>
                  <a:gd name="T8" fmla="*/ 895 w 82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132">
                    <a:moveTo>
                      <a:pt x="57" y="0"/>
                    </a:moveTo>
                    <a:cubicBezTo>
                      <a:pt x="57" y="0"/>
                      <a:pt x="9" y="30"/>
                      <a:pt x="26" y="60"/>
                    </a:cubicBezTo>
                    <a:cubicBezTo>
                      <a:pt x="43" y="90"/>
                      <a:pt x="82" y="132"/>
                      <a:pt x="82" y="132"/>
                    </a:cubicBezTo>
                    <a:cubicBezTo>
                      <a:pt x="82" y="132"/>
                      <a:pt x="0" y="84"/>
                      <a:pt x="9" y="44"/>
                    </a:cubicBezTo>
                    <a:cubicBezTo>
                      <a:pt x="18" y="5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Freeform 57">
                <a:extLst>
                  <a:ext uri="{FF2B5EF4-FFF2-40B4-BE49-F238E27FC236}">
                    <a16:creationId xmlns:a16="http://schemas.microsoft.com/office/drawing/2014/main" id="{0F093FEC-909D-480F-A4AA-F5BADB242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275"/>
                <a:ext cx="285" cy="309"/>
              </a:xfrm>
              <a:custGeom>
                <a:avLst/>
                <a:gdLst>
                  <a:gd name="T0" fmla="*/ 458 w 114"/>
                  <a:gd name="T1" fmla="*/ 474 h 116"/>
                  <a:gd name="T2" fmla="*/ 0 w 114"/>
                  <a:gd name="T3" fmla="*/ 0 h 116"/>
                  <a:gd name="T4" fmla="*/ 438 w 114"/>
                  <a:gd name="T5" fmla="*/ 831 h 116"/>
                  <a:gd name="T6" fmla="*/ 1000 w 114"/>
                  <a:gd name="T7" fmla="*/ 1420 h 116"/>
                  <a:gd name="T8" fmla="*/ 1583 w 114"/>
                  <a:gd name="T9" fmla="*/ 2192 h 116"/>
                  <a:gd name="T10" fmla="*/ 1313 w 114"/>
                  <a:gd name="T11" fmla="*/ 1646 h 116"/>
                  <a:gd name="T12" fmla="*/ 708 w 114"/>
                  <a:gd name="T13" fmla="*/ 943 h 116"/>
                  <a:gd name="T14" fmla="*/ 458 w 114"/>
                  <a:gd name="T15" fmla="*/ 474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116">
                    <a:moveTo>
                      <a:pt x="29" y="25"/>
                    </a:moveTo>
                    <a:cubicBezTo>
                      <a:pt x="17" y="11"/>
                      <a:pt x="0" y="0"/>
                      <a:pt x="0" y="0"/>
                    </a:cubicBezTo>
                    <a:cubicBezTo>
                      <a:pt x="0" y="0"/>
                      <a:pt x="24" y="27"/>
                      <a:pt x="28" y="44"/>
                    </a:cubicBezTo>
                    <a:cubicBezTo>
                      <a:pt x="31" y="61"/>
                      <a:pt x="62" y="51"/>
                      <a:pt x="64" y="75"/>
                    </a:cubicBezTo>
                    <a:cubicBezTo>
                      <a:pt x="67" y="98"/>
                      <a:pt x="96" y="91"/>
                      <a:pt x="101" y="116"/>
                    </a:cubicBezTo>
                    <a:cubicBezTo>
                      <a:pt x="101" y="116"/>
                      <a:pt x="114" y="106"/>
                      <a:pt x="84" y="87"/>
                    </a:cubicBezTo>
                    <a:cubicBezTo>
                      <a:pt x="54" y="67"/>
                      <a:pt x="71" y="54"/>
                      <a:pt x="45" y="50"/>
                    </a:cubicBezTo>
                    <a:cubicBezTo>
                      <a:pt x="36" y="49"/>
                      <a:pt x="37" y="34"/>
                      <a:pt x="2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58">
                <a:extLst>
                  <a:ext uri="{FF2B5EF4-FFF2-40B4-BE49-F238E27FC236}">
                    <a16:creationId xmlns:a16="http://schemas.microsoft.com/office/drawing/2014/main" id="{E3731442-65A0-41E9-B296-FE4F56357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3280"/>
                <a:ext cx="243" cy="301"/>
              </a:xfrm>
              <a:custGeom>
                <a:avLst/>
                <a:gdLst>
                  <a:gd name="T0" fmla="*/ 0 w 97"/>
                  <a:gd name="T1" fmla="*/ 1023 h 113"/>
                  <a:gd name="T2" fmla="*/ 1400 w 97"/>
                  <a:gd name="T3" fmla="*/ 0 h 113"/>
                  <a:gd name="T4" fmla="*/ 0 w 97"/>
                  <a:gd name="T5" fmla="*/ 1023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" h="113">
                    <a:moveTo>
                      <a:pt x="0" y="54"/>
                    </a:moveTo>
                    <a:cubicBezTo>
                      <a:pt x="0" y="54"/>
                      <a:pt x="75" y="97"/>
                      <a:pt x="89" y="0"/>
                    </a:cubicBezTo>
                    <a:cubicBezTo>
                      <a:pt x="89" y="0"/>
                      <a:pt x="97" y="113"/>
                      <a:pt x="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2" name="Freeform 59">
                <a:extLst>
                  <a:ext uri="{FF2B5EF4-FFF2-40B4-BE49-F238E27FC236}">
                    <a16:creationId xmlns:a16="http://schemas.microsoft.com/office/drawing/2014/main" id="{7FFC4D61-D822-4EEE-B7F9-E94D13DF5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555"/>
                <a:ext cx="110" cy="325"/>
              </a:xfrm>
              <a:custGeom>
                <a:avLst/>
                <a:gdLst>
                  <a:gd name="T0" fmla="*/ 675 w 44"/>
                  <a:gd name="T1" fmla="*/ 1569 h 122"/>
                  <a:gd name="T2" fmla="*/ 625 w 44"/>
                  <a:gd name="T3" fmla="*/ 0 h 122"/>
                  <a:gd name="T4" fmla="*/ 283 w 44"/>
                  <a:gd name="T5" fmla="*/ 264 h 122"/>
                  <a:gd name="T6" fmla="*/ 0 w 44"/>
                  <a:gd name="T7" fmla="*/ 2307 h 122"/>
                  <a:gd name="T8" fmla="*/ 345 w 44"/>
                  <a:gd name="T9" fmla="*/ 1873 h 122"/>
                  <a:gd name="T10" fmla="*/ 675 w 44"/>
                  <a:gd name="T11" fmla="*/ 1569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122">
                    <a:moveTo>
                      <a:pt x="43" y="83"/>
                    </a:moveTo>
                    <a:cubicBezTo>
                      <a:pt x="30" y="40"/>
                      <a:pt x="40" y="0"/>
                      <a:pt x="40" y="0"/>
                    </a:cubicBezTo>
                    <a:cubicBezTo>
                      <a:pt x="37" y="10"/>
                      <a:pt x="18" y="14"/>
                      <a:pt x="18" y="14"/>
                    </a:cubicBezTo>
                    <a:cubicBezTo>
                      <a:pt x="21" y="47"/>
                      <a:pt x="11" y="107"/>
                      <a:pt x="0" y="122"/>
                    </a:cubicBezTo>
                    <a:cubicBezTo>
                      <a:pt x="0" y="122"/>
                      <a:pt x="13" y="100"/>
                      <a:pt x="22" y="99"/>
                    </a:cubicBezTo>
                    <a:cubicBezTo>
                      <a:pt x="31" y="97"/>
                      <a:pt x="44" y="89"/>
                      <a:pt x="43" y="83"/>
                    </a:cubicBez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3" name="Freeform 60">
                <a:extLst>
                  <a:ext uri="{FF2B5EF4-FFF2-40B4-BE49-F238E27FC236}">
                    <a16:creationId xmlns:a16="http://schemas.microsoft.com/office/drawing/2014/main" id="{6496BB94-9FF7-4734-A84F-38C4FF76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1621"/>
                <a:ext cx="85" cy="448"/>
              </a:xfrm>
              <a:custGeom>
                <a:avLst/>
                <a:gdLst>
                  <a:gd name="T0" fmla="*/ 113 w 34"/>
                  <a:gd name="T1" fmla="*/ 0 h 168"/>
                  <a:gd name="T2" fmla="*/ 0 w 34"/>
                  <a:gd name="T3" fmla="*/ 3187 h 168"/>
                  <a:gd name="T4" fmla="*/ 113 w 34"/>
                  <a:gd name="T5" fmla="*/ 0 h 1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68">
                    <a:moveTo>
                      <a:pt x="7" y="0"/>
                    </a:moveTo>
                    <a:cubicBezTo>
                      <a:pt x="7" y="0"/>
                      <a:pt x="17" y="122"/>
                      <a:pt x="0" y="168"/>
                    </a:cubicBezTo>
                    <a:cubicBezTo>
                      <a:pt x="0" y="168"/>
                      <a:pt x="34" y="11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4" name="Freeform 61">
                <a:extLst>
                  <a:ext uri="{FF2B5EF4-FFF2-40B4-BE49-F238E27FC236}">
                    <a16:creationId xmlns:a16="http://schemas.microsoft.com/office/drawing/2014/main" id="{E680488C-D7BF-460D-BE6B-D8EE9984E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3520"/>
                <a:ext cx="90" cy="232"/>
              </a:xfrm>
              <a:custGeom>
                <a:avLst/>
                <a:gdLst>
                  <a:gd name="T0" fmla="*/ 50 w 36"/>
                  <a:gd name="T1" fmla="*/ 0 h 87"/>
                  <a:gd name="T2" fmla="*/ 0 w 36"/>
                  <a:gd name="T3" fmla="*/ 1139 h 87"/>
                  <a:gd name="T4" fmla="*/ 563 w 36"/>
                  <a:gd name="T5" fmla="*/ 1651 h 87"/>
                  <a:gd name="T6" fmla="*/ 50 w 36"/>
                  <a:gd name="T7" fmla="*/ 0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7">
                    <a:moveTo>
                      <a:pt x="3" y="0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3" y="81"/>
                      <a:pt x="36" y="87"/>
                    </a:cubicBezTo>
                    <a:cubicBezTo>
                      <a:pt x="36" y="87"/>
                      <a:pt x="0" y="78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5" name="Freeform 62">
                <a:extLst>
                  <a:ext uri="{FF2B5EF4-FFF2-40B4-BE49-F238E27FC236}">
                    <a16:creationId xmlns:a16="http://schemas.microsoft.com/office/drawing/2014/main" id="{67847F0A-828C-4E26-AF88-236DBF9A0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011"/>
                <a:ext cx="257" cy="624"/>
              </a:xfrm>
              <a:custGeom>
                <a:avLst/>
                <a:gdLst>
                  <a:gd name="T0" fmla="*/ 1599 w 103"/>
                  <a:gd name="T1" fmla="*/ 0 h 234"/>
                  <a:gd name="T2" fmla="*/ 200 w 103"/>
                  <a:gd name="T3" fmla="*/ 4437 h 234"/>
                  <a:gd name="T4" fmla="*/ 1599 w 103"/>
                  <a:gd name="T5" fmla="*/ 0 h 2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234">
                    <a:moveTo>
                      <a:pt x="103" y="0"/>
                    </a:moveTo>
                    <a:cubicBezTo>
                      <a:pt x="103" y="0"/>
                      <a:pt x="0" y="61"/>
                      <a:pt x="13" y="234"/>
                    </a:cubicBezTo>
                    <a:cubicBezTo>
                      <a:pt x="13" y="234"/>
                      <a:pt x="16" y="83"/>
                      <a:pt x="1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6" name="Freeform 63">
                <a:extLst>
                  <a:ext uri="{FF2B5EF4-FFF2-40B4-BE49-F238E27FC236}">
                    <a16:creationId xmlns:a16="http://schemas.microsoft.com/office/drawing/2014/main" id="{D9BFA219-1E9D-41E4-B6A5-116AB2D2B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941"/>
                <a:ext cx="1060" cy="1283"/>
              </a:xfrm>
              <a:custGeom>
                <a:avLst/>
                <a:gdLst>
                  <a:gd name="T0" fmla="*/ 5520 w 424"/>
                  <a:gd name="T1" fmla="*/ 0 h 481"/>
                  <a:gd name="T2" fmla="*/ 6625 w 424"/>
                  <a:gd name="T3" fmla="*/ 1971 h 481"/>
                  <a:gd name="T4" fmla="*/ 4333 w 424"/>
                  <a:gd name="T5" fmla="*/ 1971 h 481"/>
                  <a:gd name="T6" fmla="*/ 2563 w 424"/>
                  <a:gd name="T7" fmla="*/ 5316 h 481"/>
                  <a:gd name="T8" fmla="*/ 2033 w 424"/>
                  <a:gd name="T9" fmla="*/ 8978 h 481"/>
                  <a:gd name="T10" fmla="*/ 408 w 424"/>
                  <a:gd name="T11" fmla="*/ 6452 h 481"/>
                  <a:gd name="T12" fmla="*/ 1908 w 424"/>
                  <a:gd name="T13" fmla="*/ 6055 h 481"/>
                  <a:gd name="T14" fmla="*/ 4658 w 424"/>
                  <a:gd name="T15" fmla="*/ 1459 h 481"/>
                  <a:gd name="T16" fmla="*/ 5520 w 424"/>
                  <a:gd name="T17" fmla="*/ 0 h 4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4" h="481">
                    <a:moveTo>
                      <a:pt x="353" y="0"/>
                    </a:moveTo>
                    <a:cubicBezTo>
                      <a:pt x="353" y="0"/>
                      <a:pt x="401" y="30"/>
                      <a:pt x="424" y="104"/>
                    </a:cubicBezTo>
                    <a:cubicBezTo>
                      <a:pt x="424" y="104"/>
                      <a:pt x="331" y="117"/>
                      <a:pt x="277" y="104"/>
                    </a:cubicBezTo>
                    <a:cubicBezTo>
                      <a:pt x="236" y="103"/>
                      <a:pt x="155" y="231"/>
                      <a:pt x="164" y="280"/>
                    </a:cubicBezTo>
                    <a:cubicBezTo>
                      <a:pt x="174" y="330"/>
                      <a:pt x="135" y="464"/>
                      <a:pt x="130" y="473"/>
                    </a:cubicBezTo>
                    <a:cubicBezTo>
                      <a:pt x="125" y="481"/>
                      <a:pt x="48" y="401"/>
                      <a:pt x="26" y="340"/>
                    </a:cubicBezTo>
                    <a:cubicBezTo>
                      <a:pt x="0" y="267"/>
                      <a:pt x="98" y="388"/>
                      <a:pt x="122" y="319"/>
                    </a:cubicBezTo>
                    <a:cubicBezTo>
                      <a:pt x="149" y="243"/>
                      <a:pt x="183" y="98"/>
                      <a:pt x="298" y="77"/>
                    </a:cubicBezTo>
                    <a:cubicBezTo>
                      <a:pt x="415" y="55"/>
                      <a:pt x="386" y="45"/>
                      <a:pt x="353" y="0"/>
                    </a:cubicBezTo>
                    <a:close/>
                  </a:path>
                </a:pathLst>
              </a:custGeom>
              <a:solidFill>
                <a:srgbClr val="D52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7" name="Freeform 64">
                <a:extLst>
                  <a:ext uri="{FF2B5EF4-FFF2-40B4-BE49-F238E27FC236}">
                    <a16:creationId xmlns:a16="http://schemas.microsoft.com/office/drawing/2014/main" id="{0B21F22C-6C8F-4818-9896-D6111E6AC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792"/>
                <a:ext cx="35" cy="93"/>
              </a:xfrm>
              <a:custGeom>
                <a:avLst/>
                <a:gdLst>
                  <a:gd name="T0" fmla="*/ 0 w 14"/>
                  <a:gd name="T1" fmla="*/ 0 h 35"/>
                  <a:gd name="T2" fmla="*/ 125 w 14"/>
                  <a:gd name="T3" fmla="*/ 635 h 35"/>
                  <a:gd name="T4" fmla="*/ 33 w 14"/>
                  <a:gd name="T5" fmla="*/ 656 h 35"/>
                  <a:gd name="T6" fmla="*/ 0 w 14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cubicBezTo>
                      <a:pt x="0" y="0"/>
                      <a:pt x="14" y="25"/>
                      <a:pt x="8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9" y="22"/>
                      <a:pt x="0" y="0"/>
                    </a:cubicBezTo>
                    <a:close/>
                  </a:path>
                </a:pathLst>
              </a:custGeom>
              <a:solidFill>
                <a:srgbClr val="D52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8" name="Freeform 65">
                <a:extLst>
                  <a:ext uri="{FF2B5EF4-FFF2-40B4-BE49-F238E27FC236}">
                    <a16:creationId xmlns:a16="http://schemas.microsoft.com/office/drawing/2014/main" id="{BE908FAB-0813-40A6-BB89-CAAC6D95D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773"/>
                <a:ext cx="55" cy="91"/>
              </a:xfrm>
              <a:custGeom>
                <a:avLst/>
                <a:gdLst>
                  <a:gd name="T0" fmla="*/ 345 w 22"/>
                  <a:gd name="T1" fmla="*/ 171 h 34"/>
                  <a:gd name="T2" fmla="*/ 250 w 22"/>
                  <a:gd name="T3" fmla="*/ 0 h 34"/>
                  <a:gd name="T4" fmla="*/ 158 w 22"/>
                  <a:gd name="T5" fmla="*/ 653 h 34"/>
                  <a:gd name="T6" fmla="*/ 345 w 22"/>
                  <a:gd name="T7" fmla="*/ 171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4">
                    <a:moveTo>
                      <a:pt x="22" y="9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0" y="25"/>
                      <a:pt x="10" y="34"/>
                    </a:cubicBezTo>
                    <a:cubicBezTo>
                      <a:pt x="10" y="34"/>
                      <a:pt x="10" y="11"/>
                      <a:pt x="22" y="9"/>
                    </a:cubicBezTo>
                    <a:close/>
                  </a:path>
                </a:pathLst>
              </a:custGeom>
              <a:solidFill>
                <a:srgbClr val="D52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9" name="Freeform 66">
                <a:extLst>
                  <a:ext uri="{FF2B5EF4-FFF2-40B4-BE49-F238E27FC236}">
                    <a16:creationId xmlns:a16="http://schemas.microsoft.com/office/drawing/2014/main" id="{F8FCC48E-AA1D-425B-B83F-36C5DF022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829"/>
                <a:ext cx="77" cy="80"/>
              </a:xfrm>
              <a:custGeom>
                <a:avLst/>
                <a:gdLst>
                  <a:gd name="T0" fmla="*/ 474 w 31"/>
                  <a:gd name="T1" fmla="*/ 192 h 30"/>
                  <a:gd name="T2" fmla="*/ 432 w 31"/>
                  <a:gd name="T3" fmla="*/ 0 h 30"/>
                  <a:gd name="T4" fmla="*/ 154 w 31"/>
                  <a:gd name="T5" fmla="*/ 568 h 30"/>
                  <a:gd name="T6" fmla="*/ 474 w 31"/>
                  <a:gd name="T7" fmla="*/ 192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31" y="1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0" y="14"/>
                      <a:pt x="10" y="30"/>
                    </a:cubicBezTo>
                    <a:cubicBezTo>
                      <a:pt x="10" y="30"/>
                      <a:pt x="17" y="8"/>
                      <a:pt x="31" y="10"/>
                    </a:cubicBezTo>
                    <a:close/>
                  </a:path>
                </a:pathLst>
              </a:custGeom>
              <a:solidFill>
                <a:srgbClr val="D52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0" name="Freeform 67">
                <a:extLst>
                  <a:ext uri="{FF2B5EF4-FFF2-40B4-BE49-F238E27FC236}">
                    <a16:creationId xmlns:a16="http://schemas.microsoft.com/office/drawing/2014/main" id="{99BDCC06-0F70-4B2D-922D-2D9610137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821"/>
                <a:ext cx="30" cy="75"/>
              </a:xfrm>
              <a:custGeom>
                <a:avLst/>
                <a:gdLst>
                  <a:gd name="T0" fmla="*/ 0 w 12"/>
                  <a:gd name="T1" fmla="*/ 78 h 28"/>
                  <a:gd name="T2" fmla="*/ 145 w 12"/>
                  <a:gd name="T3" fmla="*/ 538 h 28"/>
                  <a:gd name="T4" fmla="*/ 63 w 12"/>
                  <a:gd name="T5" fmla="*/ 0 h 28"/>
                  <a:gd name="T6" fmla="*/ 0 w 12"/>
                  <a:gd name="T7" fmla="*/ 7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8">
                    <a:moveTo>
                      <a:pt x="0" y="4"/>
                    </a:moveTo>
                    <a:cubicBezTo>
                      <a:pt x="0" y="4"/>
                      <a:pt x="12" y="22"/>
                      <a:pt x="9" y="28"/>
                    </a:cubicBezTo>
                    <a:cubicBezTo>
                      <a:pt x="9" y="28"/>
                      <a:pt x="12" y="17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1" name="Freeform 68">
                <a:extLst>
                  <a:ext uri="{FF2B5EF4-FFF2-40B4-BE49-F238E27FC236}">
                    <a16:creationId xmlns:a16="http://schemas.microsoft.com/office/drawing/2014/main" id="{45232D07-C831-4259-ADA4-BCB1E2C4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733"/>
                <a:ext cx="60" cy="62"/>
              </a:xfrm>
              <a:custGeom>
                <a:avLst/>
                <a:gdLst>
                  <a:gd name="T0" fmla="*/ 300 w 24"/>
                  <a:gd name="T1" fmla="*/ 0 h 23"/>
                  <a:gd name="T2" fmla="*/ 0 w 24"/>
                  <a:gd name="T3" fmla="*/ 450 h 23"/>
                  <a:gd name="T4" fmla="*/ 375 w 24"/>
                  <a:gd name="T5" fmla="*/ 59 h 23"/>
                  <a:gd name="T6" fmla="*/ 300 w 24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3">
                    <a:moveTo>
                      <a:pt x="19" y="0"/>
                    </a:moveTo>
                    <a:cubicBezTo>
                      <a:pt x="19" y="0"/>
                      <a:pt x="3" y="8"/>
                      <a:pt x="0" y="23"/>
                    </a:cubicBezTo>
                    <a:cubicBezTo>
                      <a:pt x="0" y="23"/>
                      <a:pt x="14" y="2"/>
                      <a:pt x="24" y="3"/>
                    </a:cubicBezTo>
                    <a:cubicBezTo>
                      <a:pt x="24" y="3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2" name="Freeform 69">
                <a:extLst>
                  <a:ext uri="{FF2B5EF4-FFF2-40B4-BE49-F238E27FC236}">
                    <a16:creationId xmlns:a16="http://schemas.microsoft.com/office/drawing/2014/main" id="{213D6323-C23F-4922-A4F9-B5BA39B48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760"/>
                <a:ext cx="63" cy="53"/>
              </a:xfrm>
              <a:custGeom>
                <a:avLst/>
                <a:gdLst>
                  <a:gd name="T0" fmla="*/ 222 w 25"/>
                  <a:gd name="T1" fmla="*/ 56 h 20"/>
                  <a:gd name="T2" fmla="*/ 0 w 25"/>
                  <a:gd name="T3" fmla="*/ 371 h 20"/>
                  <a:gd name="T4" fmla="*/ 401 w 25"/>
                  <a:gd name="T5" fmla="*/ 34 h 20"/>
                  <a:gd name="T6" fmla="*/ 222 w 25"/>
                  <a:gd name="T7" fmla="*/ 5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14" y="3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6" y="1"/>
                      <a:pt x="25" y="2"/>
                    </a:cubicBezTo>
                    <a:cubicBezTo>
                      <a:pt x="25" y="2"/>
                      <a:pt x="20" y="0"/>
                      <a:pt x="1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3" name="Freeform 70">
                <a:extLst>
                  <a:ext uri="{FF2B5EF4-FFF2-40B4-BE49-F238E27FC236}">
                    <a16:creationId xmlns:a16="http://schemas.microsoft.com/office/drawing/2014/main" id="{2C814ACA-118A-464F-8598-302F1BE9D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133"/>
                <a:ext cx="105" cy="102"/>
              </a:xfrm>
              <a:custGeom>
                <a:avLst/>
                <a:gdLst>
                  <a:gd name="T0" fmla="*/ 0 w 42"/>
                  <a:gd name="T1" fmla="*/ 21 h 38"/>
                  <a:gd name="T2" fmla="*/ 658 w 42"/>
                  <a:gd name="T3" fmla="*/ 735 h 38"/>
                  <a:gd name="T4" fmla="*/ 0 w 42"/>
                  <a:gd name="T5" fmla="*/ 2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1"/>
                    </a:moveTo>
                    <a:cubicBezTo>
                      <a:pt x="0" y="1"/>
                      <a:pt x="31" y="6"/>
                      <a:pt x="42" y="38"/>
                    </a:cubicBezTo>
                    <a:cubicBezTo>
                      <a:pt x="42" y="38"/>
                      <a:pt x="13" y="0"/>
                      <a:pt x="0" y="1"/>
                    </a:cubicBezTo>
                    <a:close/>
                  </a:path>
                </a:pathLst>
              </a:custGeom>
              <a:solidFill>
                <a:srgbClr val="DCB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4" name="Freeform 71">
                <a:extLst>
                  <a:ext uri="{FF2B5EF4-FFF2-40B4-BE49-F238E27FC236}">
                    <a16:creationId xmlns:a16="http://schemas.microsoft.com/office/drawing/2014/main" id="{C5BA0652-0D74-471D-9E00-C557CCBF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091"/>
                <a:ext cx="110" cy="93"/>
              </a:xfrm>
              <a:custGeom>
                <a:avLst/>
                <a:gdLst>
                  <a:gd name="T0" fmla="*/ 0 w 44"/>
                  <a:gd name="T1" fmla="*/ 656 h 35"/>
                  <a:gd name="T2" fmla="*/ 688 w 44"/>
                  <a:gd name="T3" fmla="*/ 170 h 35"/>
                  <a:gd name="T4" fmla="*/ 0 w 44"/>
                  <a:gd name="T5" fmla="*/ 656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0" y="35"/>
                    </a:moveTo>
                    <a:cubicBezTo>
                      <a:pt x="0" y="35"/>
                      <a:pt x="8" y="0"/>
                      <a:pt x="44" y="9"/>
                    </a:cubicBezTo>
                    <a:cubicBezTo>
                      <a:pt x="44" y="9"/>
                      <a:pt x="17" y="7"/>
                      <a:pt x="0" y="35"/>
                    </a:cubicBezTo>
                    <a:close/>
                  </a:path>
                </a:pathLst>
              </a:custGeom>
              <a:solidFill>
                <a:srgbClr val="DCB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Freeform 72">
                <a:extLst>
                  <a:ext uri="{FF2B5EF4-FFF2-40B4-BE49-F238E27FC236}">
                    <a16:creationId xmlns:a16="http://schemas.microsoft.com/office/drawing/2014/main" id="{463131C8-FB37-4973-B5AF-715C45DC0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2853"/>
                <a:ext cx="28" cy="195"/>
              </a:xfrm>
              <a:custGeom>
                <a:avLst/>
                <a:gdLst>
                  <a:gd name="T0" fmla="*/ 181 w 11"/>
                  <a:gd name="T1" fmla="*/ 0 h 73"/>
                  <a:gd name="T2" fmla="*/ 181 w 11"/>
                  <a:gd name="T3" fmla="*/ 1392 h 73"/>
                  <a:gd name="T4" fmla="*/ 181 w 11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cubicBezTo>
                      <a:pt x="11" y="0"/>
                      <a:pt x="0" y="11"/>
                      <a:pt x="11" y="73"/>
                    </a:cubicBezTo>
                    <a:cubicBezTo>
                      <a:pt x="11" y="73"/>
                      <a:pt x="8" y="0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Freeform 73">
                <a:extLst>
                  <a:ext uri="{FF2B5EF4-FFF2-40B4-BE49-F238E27FC236}">
                    <a16:creationId xmlns:a16="http://schemas.microsoft.com/office/drawing/2014/main" id="{6790EA36-BD60-4987-B9E9-6D92B1472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859"/>
                <a:ext cx="37" cy="186"/>
              </a:xfrm>
              <a:custGeom>
                <a:avLst/>
                <a:gdLst>
                  <a:gd name="T0" fmla="*/ 62 w 15"/>
                  <a:gd name="T1" fmla="*/ 0 h 70"/>
                  <a:gd name="T2" fmla="*/ 62 w 15"/>
                  <a:gd name="T3" fmla="*/ 340 h 70"/>
                  <a:gd name="T4" fmla="*/ 224 w 15"/>
                  <a:gd name="T5" fmla="*/ 1313 h 70"/>
                  <a:gd name="T6" fmla="*/ 91 w 15"/>
                  <a:gd name="T7" fmla="*/ 260 h 70"/>
                  <a:gd name="T8" fmla="*/ 62 w 15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70">
                    <a:moveTo>
                      <a:pt x="4" y="0"/>
                    </a:moveTo>
                    <a:cubicBezTo>
                      <a:pt x="4" y="0"/>
                      <a:pt x="0" y="3"/>
                      <a:pt x="4" y="18"/>
                    </a:cubicBezTo>
                    <a:cubicBezTo>
                      <a:pt x="8" y="33"/>
                      <a:pt x="15" y="70"/>
                      <a:pt x="15" y="70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Freeform 74">
                <a:extLst>
                  <a:ext uri="{FF2B5EF4-FFF2-40B4-BE49-F238E27FC236}">
                    <a16:creationId xmlns:a16="http://schemas.microsoft.com/office/drawing/2014/main" id="{5298B813-F633-447C-B925-D0CFF0F90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3056"/>
                <a:ext cx="27" cy="144"/>
              </a:xfrm>
              <a:custGeom>
                <a:avLst/>
                <a:gdLst>
                  <a:gd name="T0" fmla="*/ 0 w 11"/>
                  <a:gd name="T1" fmla="*/ 0 h 54"/>
                  <a:gd name="T2" fmla="*/ 120 w 11"/>
                  <a:gd name="T3" fmla="*/ 1024 h 54"/>
                  <a:gd name="T4" fmla="*/ 0 w 11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4">
                    <a:moveTo>
                      <a:pt x="0" y="0"/>
                    </a:moveTo>
                    <a:cubicBezTo>
                      <a:pt x="0" y="0"/>
                      <a:pt x="11" y="41"/>
                      <a:pt x="8" y="54"/>
                    </a:cubicBezTo>
                    <a:cubicBezTo>
                      <a:pt x="8" y="54"/>
                      <a:pt x="3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75">
                <a:extLst>
                  <a:ext uri="{FF2B5EF4-FFF2-40B4-BE49-F238E27FC236}">
                    <a16:creationId xmlns:a16="http://schemas.microsoft.com/office/drawing/2014/main" id="{D1614A52-5A25-44EB-98F4-57B5EFC6C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131"/>
                <a:ext cx="140" cy="96"/>
              </a:xfrm>
              <a:custGeom>
                <a:avLst/>
                <a:gdLst>
                  <a:gd name="T0" fmla="*/ 20 w 56"/>
                  <a:gd name="T1" fmla="*/ 0 h 36"/>
                  <a:gd name="T2" fmla="*/ 95 w 56"/>
                  <a:gd name="T3" fmla="*/ 192 h 36"/>
                  <a:gd name="T4" fmla="*/ 875 w 56"/>
                  <a:gd name="T5" fmla="*/ 683 h 36"/>
                  <a:gd name="T6" fmla="*/ 188 w 56"/>
                  <a:gd name="T7" fmla="*/ 171 h 36"/>
                  <a:gd name="T8" fmla="*/ 20 w 5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36">
                    <a:moveTo>
                      <a:pt x="1" y="0"/>
                    </a:moveTo>
                    <a:cubicBezTo>
                      <a:pt x="1" y="0"/>
                      <a:pt x="0" y="7"/>
                      <a:pt x="6" y="10"/>
                    </a:cubicBezTo>
                    <a:cubicBezTo>
                      <a:pt x="12" y="14"/>
                      <a:pt x="47" y="31"/>
                      <a:pt x="56" y="36"/>
                    </a:cubicBezTo>
                    <a:cubicBezTo>
                      <a:pt x="56" y="36"/>
                      <a:pt x="16" y="12"/>
                      <a:pt x="12" y="9"/>
                    </a:cubicBezTo>
                    <a:cubicBezTo>
                      <a:pt x="8" y="7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Freeform 76">
                <a:extLst>
                  <a:ext uri="{FF2B5EF4-FFF2-40B4-BE49-F238E27FC236}">
                    <a16:creationId xmlns:a16="http://schemas.microsoft.com/office/drawing/2014/main" id="{05B4C2AD-31DE-4624-BE0D-6F3677834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053"/>
                <a:ext cx="100" cy="83"/>
              </a:xfrm>
              <a:custGeom>
                <a:avLst/>
                <a:gdLst>
                  <a:gd name="T0" fmla="*/ 175 w 40"/>
                  <a:gd name="T1" fmla="*/ 0 h 31"/>
                  <a:gd name="T2" fmla="*/ 625 w 40"/>
                  <a:gd name="T3" fmla="*/ 594 h 31"/>
                  <a:gd name="T4" fmla="*/ 175 w 4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11" y="0"/>
                    </a:moveTo>
                    <a:cubicBezTo>
                      <a:pt x="11" y="0"/>
                      <a:pt x="0" y="7"/>
                      <a:pt x="40" y="31"/>
                    </a:cubicBezTo>
                    <a:cubicBezTo>
                      <a:pt x="40" y="31"/>
                      <a:pt x="10" y="9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0" name="Freeform 77">
                <a:extLst>
                  <a:ext uri="{FF2B5EF4-FFF2-40B4-BE49-F238E27FC236}">
                    <a16:creationId xmlns:a16="http://schemas.microsoft.com/office/drawing/2014/main" id="{B23A8063-EFA8-4150-856F-D4305C9FD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459"/>
                <a:ext cx="32" cy="53"/>
              </a:xfrm>
              <a:custGeom>
                <a:avLst/>
                <a:gdLst>
                  <a:gd name="T0" fmla="*/ 62 w 13"/>
                  <a:gd name="T1" fmla="*/ 0 h 20"/>
                  <a:gd name="T2" fmla="*/ 194 w 13"/>
                  <a:gd name="T3" fmla="*/ 371 h 20"/>
                  <a:gd name="T4" fmla="*/ 62 w 1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cubicBezTo>
                      <a:pt x="4" y="0"/>
                      <a:pt x="0" y="7"/>
                      <a:pt x="13" y="20"/>
                    </a:cubicBezTo>
                    <a:cubicBezTo>
                      <a:pt x="13" y="20"/>
                      <a:pt x="2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1" name="Freeform 78">
                <a:extLst>
                  <a:ext uri="{FF2B5EF4-FFF2-40B4-BE49-F238E27FC236}">
                    <a16:creationId xmlns:a16="http://schemas.microsoft.com/office/drawing/2014/main" id="{48769510-59F6-4928-A145-CC6E5A218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955"/>
                <a:ext cx="25" cy="34"/>
              </a:xfrm>
              <a:custGeom>
                <a:avLst/>
                <a:gdLst>
                  <a:gd name="T0" fmla="*/ 0 w 10"/>
                  <a:gd name="T1" fmla="*/ 0 h 13"/>
                  <a:gd name="T2" fmla="*/ 0 w 10"/>
                  <a:gd name="T3" fmla="*/ 233 h 13"/>
                  <a:gd name="T4" fmla="*/ 0 w 1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cubicBezTo>
                      <a:pt x="0" y="0"/>
                      <a:pt x="6" y="10"/>
                      <a:pt x="0" y="13"/>
                    </a:cubicBezTo>
                    <a:cubicBezTo>
                      <a:pt x="0" y="13"/>
                      <a:pt x="10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79">
                <a:extLst>
                  <a:ext uri="{FF2B5EF4-FFF2-40B4-BE49-F238E27FC236}">
                    <a16:creationId xmlns:a16="http://schemas.microsoft.com/office/drawing/2014/main" id="{3682C5C4-E21B-4DD4-91E7-A51396393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3053"/>
                <a:ext cx="37" cy="22"/>
              </a:xfrm>
              <a:custGeom>
                <a:avLst/>
                <a:gdLst>
                  <a:gd name="T0" fmla="*/ 0 w 15"/>
                  <a:gd name="T1" fmla="*/ 61 h 8"/>
                  <a:gd name="T2" fmla="*/ 133 w 15"/>
                  <a:gd name="T3" fmla="*/ 0 h 8"/>
                  <a:gd name="T4" fmla="*/ 0 w 15"/>
                  <a:gd name="T5" fmla="*/ 6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0" y="3"/>
                    </a:moveTo>
                    <a:cubicBezTo>
                      <a:pt x="0" y="3"/>
                      <a:pt x="11" y="5"/>
                      <a:pt x="9" y="0"/>
                    </a:cubicBezTo>
                    <a:cubicBezTo>
                      <a:pt x="9" y="0"/>
                      <a:pt x="15" y="8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Freeform 80">
                <a:extLst>
                  <a:ext uri="{FF2B5EF4-FFF2-40B4-BE49-F238E27FC236}">
                    <a16:creationId xmlns:a16="http://schemas.microsoft.com/office/drawing/2014/main" id="{73C24877-A046-49A9-84A7-92C761A48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877"/>
                <a:ext cx="40" cy="43"/>
              </a:xfrm>
              <a:custGeom>
                <a:avLst/>
                <a:gdLst>
                  <a:gd name="T0" fmla="*/ 0 w 16"/>
                  <a:gd name="T1" fmla="*/ 0 h 16"/>
                  <a:gd name="T2" fmla="*/ 63 w 16"/>
                  <a:gd name="T3" fmla="*/ 290 h 16"/>
                  <a:gd name="T4" fmla="*/ 0 w 1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0" y="0"/>
                    </a:moveTo>
                    <a:cubicBezTo>
                      <a:pt x="0" y="0"/>
                      <a:pt x="12" y="11"/>
                      <a:pt x="4" y="15"/>
                    </a:cubicBezTo>
                    <a:cubicBezTo>
                      <a:pt x="4" y="15"/>
                      <a:pt x="16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Freeform 81">
                <a:extLst>
                  <a:ext uri="{FF2B5EF4-FFF2-40B4-BE49-F238E27FC236}">
                    <a16:creationId xmlns:a16="http://schemas.microsoft.com/office/drawing/2014/main" id="{902FF638-D9CA-484E-BA51-D8C5CC718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984"/>
                <a:ext cx="40" cy="32"/>
              </a:xfrm>
              <a:custGeom>
                <a:avLst/>
                <a:gdLst>
                  <a:gd name="T0" fmla="*/ 0 w 16"/>
                  <a:gd name="T1" fmla="*/ 0 h 12"/>
                  <a:gd name="T2" fmla="*/ 20 w 16"/>
                  <a:gd name="T3" fmla="*/ 227 h 12"/>
                  <a:gd name="T4" fmla="*/ 0 w 16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0" y="0"/>
                    </a:moveTo>
                    <a:cubicBezTo>
                      <a:pt x="0" y="0"/>
                      <a:pt x="12" y="6"/>
                      <a:pt x="1" y="12"/>
                    </a:cubicBezTo>
                    <a:cubicBezTo>
                      <a:pt x="1" y="12"/>
                      <a:pt x="16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Freeform 82">
                <a:extLst>
                  <a:ext uri="{FF2B5EF4-FFF2-40B4-BE49-F238E27FC236}">
                    <a16:creationId xmlns:a16="http://schemas.microsoft.com/office/drawing/2014/main" id="{92B26B43-B29B-4E78-BD72-6C0CA210B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744"/>
                <a:ext cx="45" cy="91"/>
              </a:xfrm>
              <a:custGeom>
                <a:avLst/>
                <a:gdLst>
                  <a:gd name="T0" fmla="*/ 0 w 18"/>
                  <a:gd name="T1" fmla="*/ 0 h 34"/>
                  <a:gd name="T2" fmla="*/ 250 w 18"/>
                  <a:gd name="T3" fmla="*/ 308 h 34"/>
                  <a:gd name="T4" fmla="*/ 83 w 18"/>
                  <a:gd name="T5" fmla="*/ 265 h 34"/>
                  <a:gd name="T6" fmla="*/ 0 w 18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cubicBezTo>
                      <a:pt x="0" y="0"/>
                      <a:pt x="15" y="30"/>
                      <a:pt x="16" y="16"/>
                    </a:cubicBezTo>
                    <a:cubicBezTo>
                      <a:pt x="16" y="16"/>
                      <a:pt x="18" y="34"/>
                      <a:pt x="5" y="14"/>
                    </a:cubicBezTo>
                    <a:cubicBezTo>
                      <a:pt x="2" y="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6" name="Freeform 83">
                <a:extLst>
                  <a:ext uri="{FF2B5EF4-FFF2-40B4-BE49-F238E27FC236}">
                    <a16:creationId xmlns:a16="http://schemas.microsoft.com/office/drawing/2014/main" id="{109C7DCA-EAFA-4E84-BAD0-E62646F5E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720"/>
                <a:ext cx="33" cy="80"/>
              </a:xfrm>
              <a:custGeom>
                <a:avLst/>
                <a:gdLst>
                  <a:gd name="T0" fmla="*/ 0 w 13"/>
                  <a:gd name="T1" fmla="*/ 93 h 30"/>
                  <a:gd name="T2" fmla="*/ 180 w 13"/>
                  <a:gd name="T3" fmla="*/ 0 h 30"/>
                  <a:gd name="T4" fmla="*/ 0 w 13"/>
                  <a:gd name="T5" fmla="*/ 9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0">
                    <a:moveTo>
                      <a:pt x="0" y="5"/>
                    </a:moveTo>
                    <a:cubicBezTo>
                      <a:pt x="0" y="5"/>
                      <a:pt x="9" y="20"/>
                      <a:pt x="11" y="0"/>
                    </a:cubicBezTo>
                    <a:cubicBezTo>
                      <a:pt x="11" y="0"/>
                      <a:pt x="13" y="3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7" name="Freeform 84">
                <a:extLst>
                  <a:ext uri="{FF2B5EF4-FFF2-40B4-BE49-F238E27FC236}">
                    <a16:creationId xmlns:a16="http://schemas.microsoft.com/office/drawing/2014/main" id="{C118641D-03F2-4D5C-BE0B-3A63AD566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723"/>
                <a:ext cx="57" cy="66"/>
              </a:xfrm>
              <a:custGeom>
                <a:avLst/>
                <a:gdLst>
                  <a:gd name="T0" fmla="*/ 0 w 23"/>
                  <a:gd name="T1" fmla="*/ 280 h 25"/>
                  <a:gd name="T2" fmla="*/ 30 w 23"/>
                  <a:gd name="T3" fmla="*/ 0 h 25"/>
                  <a:gd name="T4" fmla="*/ 0 w 23"/>
                  <a:gd name="T5" fmla="*/ 28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5">
                    <a:moveTo>
                      <a:pt x="0" y="15"/>
                    </a:moveTo>
                    <a:cubicBezTo>
                      <a:pt x="0" y="15"/>
                      <a:pt x="17" y="22"/>
                      <a:pt x="2" y="0"/>
                    </a:cubicBezTo>
                    <a:cubicBezTo>
                      <a:pt x="2" y="0"/>
                      <a:pt x="23" y="25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8" name="Freeform 85">
                <a:extLst>
                  <a:ext uri="{FF2B5EF4-FFF2-40B4-BE49-F238E27FC236}">
                    <a16:creationId xmlns:a16="http://schemas.microsoft.com/office/drawing/2014/main" id="{011A8F62-2D8E-4728-AAE1-E58FAC91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904"/>
                <a:ext cx="45" cy="37"/>
              </a:xfrm>
              <a:custGeom>
                <a:avLst/>
                <a:gdLst>
                  <a:gd name="T0" fmla="*/ 0 w 18"/>
                  <a:gd name="T1" fmla="*/ 111 h 14"/>
                  <a:gd name="T2" fmla="*/ 83 w 18"/>
                  <a:gd name="T3" fmla="*/ 0 h 14"/>
                  <a:gd name="T4" fmla="*/ 0 w 18"/>
                  <a:gd name="T5" fmla="*/ 11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0" y="6"/>
                    </a:moveTo>
                    <a:cubicBezTo>
                      <a:pt x="0" y="6"/>
                      <a:pt x="14" y="13"/>
                      <a:pt x="5" y="0"/>
                    </a:cubicBezTo>
                    <a:cubicBezTo>
                      <a:pt x="5" y="0"/>
                      <a:pt x="18" y="1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9" name="Freeform 86">
                <a:extLst>
                  <a:ext uri="{FF2B5EF4-FFF2-40B4-BE49-F238E27FC236}">
                    <a16:creationId xmlns:a16="http://schemas.microsoft.com/office/drawing/2014/main" id="{FF33AB15-2A9A-40B2-A1F1-007BD0B80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973"/>
                <a:ext cx="37" cy="35"/>
              </a:xfrm>
              <a:custGeom>
                <a:avLst/>
                <a:gdLst>
                  <a:gd name="T0" fmla="*/ 0 w 15"/>
                  <a:gd name="T1" fmla="*/ 94 h 13"/>
                  <a:gd name="T2" fmla="*/ 91 w 15"/>
                  <a:gd name="T3" fmla="*/ 0 h 13"/>
                  <a:gd name="T4" fmla="*/ 0 w 15"/>
                  <a:gd name="T5" fmla="*/ 9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5"/>
                    </a:moveTo>
                    <a:cubicBezTo>
                      <a:pt x="0" y="5"/>
                      <a:pt x="11" y="11"/>
                      <a:pt x="6" y="0"/>
                    </a:cubicBezTo>
                    <a:cubicBezTo>
                      <a:pt x="6" y="0"/>
                      <a:pt x="15" y="1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0" name="Freeform 87">
                <a:extLst>
                  <a:ext uri="{FF2B5EF4-FFF2-40B4-BE49-F238E27FC236}">
                    <a16:creationId xmlns:a16="http://schemas.microsoft.com/office/drawing/2014/main" id="{2D6BF90E-9444-4236-B84B-F47B5C6D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861"/>
                <a:ext cx="35" cy="62"/>
              </a:xfrm>
              <a:custGeom>
                <a:avLst/>
                <a:gdLst>
                  <a:gd name="T0" fmla="*/ 0 w 14"/>
                  <a:gd name="T1" fmla="*/ 81 h 23"/>
                  <a:gd name="T2" fmla="*/ 220 w 14"/>
                  <a:gd name="T3" fmla="*/ 0 h 23"/>
                  <a:gd name="T4" fmla="*/ 0 w 14"/>
                  <a:gd name="T5" fmla="*/ 8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3">
                    <a:moveTo>
                      <a:pt x="0" y="4"/>
                    </a:moveTo>
                    <a:cubicBezTo>
                      <a:pt x="0" y="4"/>
                      <a:pt x="11" y="16"/>
                      <a:pt x="14" y="0"/>
                    </a:cubicBezTo>
                    <a:cubicBezTo>
                      <a:pt x="14" y="0"/>
                      <a:pt x="12" y="2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1" name="Freeform 88">
                <a:extLst>
                  <a:ext uri="{FF2B5EF4-FFF2-40B4-BE49-F238E27FC236}">
                    <a16:creationId xmlns:a16="http://schemas.microsoft.com/office/drawing/2014/main" id="{70B627DA-983A-43ED-9F9B-298525EBE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979"/>
                <a:ext cx="30" cy="69"/>
              </a:xfrm>
              <a:custGeom>
                <a:avLst/>
                <a:gdLst>
                  <a:gd name="T0" fmla="*/ 33 w 12"/>
                  <a:gd name="T1" fmla="*/ 0 h 26"/>
                  <a:gd name="T2" fmla="*/ 0 w 12"/>
                  <a:gd name="T3" fmla="*/ 353 h 26"/>
                  <a:gd name="T4" fmla="*/ 33 w 12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6">
                    <a:moveTo>
                      <a:pt x="2" y="0"/>
                    </a:moveTo>
                    <a:cubicBezTo>
                      <a:pt x="2" y="0"/>
                      <a:pt x="8" y="20"/>
                      <a:pt x="0" y="19"/>
                    </a:cubicBezTo>
                    <a:cubicBezTo>
                      <a:pt x="0" y="19"/>
                      <a:pt x="12" y="26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2" name="Freeform 89">
                <a:extLst>
                  <a:ext uri="{FF2B5EF4-FFF2-40B4-BE49-F238E27FC236}">
                    <a16:creationId xmlns:a16="http://schemas.microsoft.com/office/drawing/2014/main" id="{326EE1E0-3EBA-459E-B39E-9C6046A56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3080"/>
                <a:ext cx="53" cy="83"/>
              </a:xfrm>
              <a:custGeom>
                <a:avLst/>
                <a:gdLst>
                  <a:gd name="T0" fmla="*/ 0 w 21"/>
                  <a:gd name="T1" fmla="*/ 137 h 31"/>
                  <a:gd name="T2" fmla="*/ 179 w 21"/>
                  <a:gd name="T3" fmla="*/ 0 h 31"/>
                  <a:gd name="T4" fmla="*/ 0 w 21"/>
                  <a:gd name="T5" fmla="*/ 13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1">
                    <a:moveTo>
                      <a:pt x="0" y="7"/>
                    </a:moveTo>
                    <a:cubicBezTo>
                      <a:pt x="0" y="7"/>
                      <a:pt x="17" y="25"/>
                      <a:pt x="11" y="0"/>
                    </a:cubicBezTo>
                    <a:cubicBezTo>
                      <a:pt x="11" y="0"/>
                      <a:pt x="21" y="31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3" name="Freeform 90">
                <a:extLst>
                  <a:ext uri="{FF2B5EF4-FFF2-40B4-BE49-F238E27FC236}">
                    <a16:creationId xmlns:a16="http://schemas.microsoft.com/office/drawing/2014/main" id="{A5A5FA90-CACB-43EB-9145-DFD1AD91B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3296"/>
                <a:ext cx="48" cy="69"/>
              </a:xfrm>
              <a:custGeom>
                <a:avLst/>
                <a:gdLst>
                  <a:gd name="T0" fmla="*/ 0 w 19"/>
                  <a:gd name="T1" fmla="*/ 0 h 26"/>
                  <a:gd name="T2" fmla="*/ 210 w 19"/>
                  <a:gd name="T3" fmla="*/ 56 h 26"/>
                  <a:gd name="T4" fmla="*/ 0 w 19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6">
                    <a:moveTo>
                      <a:pt x="0" y="0"/>
                    </a:moveTo>
                    <a:cubicBezTo>
                      <a:pt x="0" y="0"/>
                      <a:pt x="14" y="19"/>
                      <a:pt x="13" y="3"/>
                    </a:cubicBezTo>
                    <a:cubicBezTo>
                      <a:pt x="13" y="3"/>
                      <a:pt x="19" y="2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4" name="Freeform 91">
                <a:extLst>
                  <a:ext uri="{FF2B5EF4-FFF2-40B4-BE49-F238E27FC236}">
                    <a16:creationId xmlns:a16="http://schemas.microsoft.com/office/drawing/2014/main" id="{88410D2F-1D16-4273-86E5-52DDB446C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3123"/>
                <a:ext cx="47" cy="37"/>
              </a:xfrm>
              <a:custGeom>
                <a:avLst/>
                <a:gdLst>
                  <a:gd name="T0" fmla="*/ 0 w 19"/>
                  <a:gd name="T1" fmla="*/ 34 h 14"/>
                  <a:gd name="T2" fmla="*/ 215 w 19"/>
                  <a:gd name="T3" fmla="*/ 0 h 14"/>
                  <a:gd name="T4" fmla="*/ 0 w 19"/>
                  <a:gd name="T5" fmla="*/ 3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0" y="2"/>
                    </a:moveTo>
                    <a:cubicBezTo>
                      <a:pt x="0" y="2"/>
                      <a:pt x="16" y="10"/>
                      <a:pt x="14" y="0"/>
                    </a:cubicBezTo>
                    <a:cubicBezTo>
                      <a:pt x="14" y="0"/>
                      <a:pt x="19" y="1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5" name="Freeform 92">
                <a:extLst>
                  <a:ext uri="{FF2B5EF4-FFF2-40B4-BE49-F238E27FC236}">
                    <a16:creationId xmlns:a16="http://schemas.microsoft.com/office/drawing/2014/main" id="{1B6A92DF-4B5F-47AB-9FBC-226118DDA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208"/>
                <a:ext cx="35" cy="51"/>
              </a:xfrm>
              <a:custGeom>
                <a:avLst/>
                <a:gdLst>
                  <a:gd name="T0" fmla="*/ 0 w 14"/>
                  <a:gd name="T1" fmla="*/ 0 h 19"/>
                  <a:gd name="T2" fmla="*/ 0 w 14"/>
                  <a:gd name="T3" fmla="*/ 330 h 19"/>
                  <a:gd name="T4" fmla="*/ 0 w 1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0" y="0"/>
                    </a:moveTo>
                    <a:cubicBezTo>
                      <a:pt x="0" y="0"/>
                      <a:pt x="8" y="14"/>
                      <a:pt x="0" y="17"/>
                    </a:cubicBezTo>
                    <a:cubicBezTo>
                      <a:pt x="0" y="17"/>
                      <a:pt x="14" y="1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6" name="Freeform 93">
                <a:extLst>
                  <a:ext uri="{FF2B5EF4-FFF2-40B4-BE49-F238E27FC236}">
                    <a16:creationId xmlns:a16="http://schemas.microsoft.com/office/drawing/2014/main" id="{91BB756B-7CA2-44E0-A2D2-D6B8D6988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3440"/>
                <a:ext cx="48" cy="45"/>
              </a:xfrm>
              <a:custGeom>
                <a:avLst/>
                <a:gdLst>
                  <a:gd name="T0" fmla="*/ 0 w 19"/>
                  <a:gd name="T1" fmla="*/ 56 h 17"/>
                  <a:gd name="T2" fmla="*/ 179 w 19"/>
                  <a:gd name="T3" fmla="*/ 0 h 17"/>
                  <a:gd name="T4" fmla="*/ 0 w 19"/>
                  <a:gd name="T5" fmla="*/ 5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0" y="3"/>
                    </a:moveTo>
                    <a:cubicBezTo>
                      <a:pt x="0" y="3"/>
                      <a:pt x="16" y="13"/>
                      <a:pt x="11" y="0"/>
                    </a:cubicBezTo>
                    <a:cubicBezTo>
                      <a:pt x="11" y="0"/>
                      <a:pt x="19" y="17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94">
                <a:extLst>
                  <a:ext uri="{FF2B5EF4-FFF2-40B4-BE49-F238E27FC236}">
                    <a16:creationId xmlns:a16="http://schemas.microsoft.com/office/drawing/2014/main" id="{505B0DEB-4C70-4714-B856-8871E7548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2432"/>
                <a:ext cx="53" cy="93"/>
              </a:xfrm>
              <a:custGeom>
                <a:avLst/>
                <a:gdLst>
                  <a:gd name="T0" fmla="*/ 0 w 21"/>
                  <a:gd name="T1" fmla="*/ 114 h 35"/>
                  <a:gd name="T2" fmla="*/ 209 w 21"/>
                  <a:gd name="T3" fmla="*/ 0 h 35"/>
                  <a:gd name="T4" fmla="*/ 0 w 21"/>
                  <a:gd name="T5" fmla="*/ 114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5">
                    <a:moveTo>
                      <a:pt x="0" y="6"/>
                    </a:moveTo>
                    <a:cubicBezTo>
                      <a:pt x="0" y="6"/>
                      <a:pt x="16" y="25"/>
                      <a:pt x="13" y="0"/>
                    </a:cubicBezTo>
                    <a:cubicBezTo>
                      <a:pt x="13" y="0"/>
                      <a:pt x="21" y="35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95">
                <a:extLst>
                  <a:ext uri="{FF2B5EF4-FFF2-40B4-BE49-F238E27FC236}">
                    <a16:creationId xmlns:a16="http://schemas.microsoft.com/office/drawing/2014/main" id="{6F6CB4D2-95F7-4ED2-9B4C-A9DF4A7F6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531"/>
                <a:ext cx="50" cy="165"/>
              </a:xfrm>
              <a:custGeom>
                <a:avLst/>
                <a:gdLst>
                  <a:gd name="T0" fmla="*/ 0 w 20"/>
                  <a:gd name="T1" fmla="*/ 431 h 62"/>
                  <a:gd name="T2" fmla="*/ 175 w 20"/>
                  <a:gd name="T3" fmla="*/ 0 h 62"/>
                  <a:gd name="T4" fmla="*/ 0 w 20"/>
                  <a:gd name="T5" fmla="*/ 431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2">
                    <a:moveTo>
                      <a:pt x="0" y="23"/>
                    </a:moveTo>
                    <a:cubicBezTo>
                      <a:pt x="0" y="23"/>
                      <a:pt x="15" y="55"/>
                      <a:pt x="11" y="0"/>
                    </a:cubicBezTo>
                    <a:cubicBezTo>
                      <a:pt x="11" y="0"/>
                      <a:pt x="20" y="62"/>
                      <a:pt x="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96">
                <a:extLst>
                  <a:ext uri="{FF2B5EF4-FFF2-40B4-BE49-F238E27FC236}">
                    <a16:creationId xmlns:a16="http://schemas.microsoft.com/office/drawing/2014/main" id="{3E2EA9A9-4568-41A1-8399-BFF7C317F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723"/>
                <a:ext cx="40" cy="77"/>
              </a:xfrm>
              <a:custGeom>
                <a:avLst/>
                <a:gdLst>
                  <a:gd name="T0" fmla="*/ 0 w 16"/>
                  <a:gd name="T1" fmla="*/ 112 h 29"/>
                  <a:gd name="T2" fmla="*/ 145 w 16"/>
                  <a:gd name="T3" fmla="*/ 0 h 29"/>
                  <a:gd name="T4" fmla="*/ 0 w 16"/>
                  <a:gd name="T5" fmla="*/ 11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9">
                    <a:moveTo>
                      <a:pt x="0" y="6"/>
                    </a:moveTo>
                    <a:cubicBezTo>
                      <a:pt x="0" y="6"/>
                      <a:pt x="14" y="23"/>
                      <a:pt x="9" y="0"/>
                    </a:cubicBezTo>
                    <a:cubicBezTo>
                      <a:pt x="9" y="0"/>
                      <a:pt x="16" y="2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97">
                <a:extLst>
                  <a:ext uri="{FF2B5EF4-FFF2-40B4-BE49-F238E27FC236}">
                    <a16:creationId xmlns:a16="http://schemas.microsoft.com/office/drawing/2014/main" id="{70E92AD2-297A-45FD-9018-C928F7DD4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547"/>
                <a:ext cx="40" cy="93"/>
              </a:xfrm>
              <a:custGeom>
                <a:avLst/>
                <a:gdLst>
                  <a:gd name="T0" fmla="*/ 0 w 16"/>
                  <a:gd name="T1" fmla="*/ 0 h 35"/>
                  <a:gd name="T2" fmla="*/ 250 w 16"/>
                  <a:gd name="T3" fmla="*/ 149 h 35"/>
                  <a:gd name="T4" fmla="*/ 0 w 1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cubicBezTo>
                      <a:pt x="0" y="0"/>
                      <a:pt x="14" y="28"/>
                      <a:pt x="16" y="8"/>
                    </a:cubicBezTo>
                    <a:cubicBezTo>
                      <a:pt x="16" y="8"/>
                      <a:pt x="16" y="3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98">
                <a:extLst>
                  <a:ext uri="{FF2B5EF4-FFF2-40B4-BE49-F238E27FC236}">
                    <a16:creationId xmlns:a16="http://schemas.microsoft.com/office/drawing/2014/main" id="{0C8D7EAE-6DE2-436F-AEA0-8A2BA560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432"/>
                <a:ext cx="88" cy="123"/>
              </a:xfrm>
              <a:custGeom>
                <a:avLst/>
                <a:gdLst>
                  <a:gd name="T0" fmla="*/ 0 w 35"/>
                  <a:gd name="T1" fmla="*/ 321 h 46"/>
                  <a:gd name="T2" fmla="*/ 221 w 35"/>
                  <a:gd name="T3" fmla="*/ 0 h 46"/>
                  <a:gd name="T4" fmla="*/ 0 w 35"/>
                  <a:gd name="T5" fmla="*/ 321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46">
                    <a:moveTo>
                      <a:pt x="0" y="17"/>
                    </a:moveTo>
                    <a:cubicBezTo>
                      <a:pt x="0" y="17"/>
                      <a:pt x="31" y="42"/>
                      <a:pt x="14" y="0"/>
                    </a:cubicBezTo>
                    <a:cubicBezTo>
                      <a:pt x="14" y="0"/>
                      <a:pt x="35" y="46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99">
                <a:extLst>
                  <a:ext uri="{FF2B5EF4-FFF2-40B4-BE49-F238E27FC236}">
                    <a16:creationId xmlns:a16="http://schemas.microsoft.com/office/drawing/2014/main" id="{5B4CA2CA-9C5B-4286-83DD-00E1D9130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523"/>
                <a:ext cx="45" cy="144"/>
              </a:xfrm>
              <a:custGeom>
                <a:avLst/>
                <a:gdLst>
                  <a:gd name="T0" fmla="*/ 95 w 18"/>
                  <a:gd name="T1" fmla="*/ 0 h 54"/>
                  <a:gd name="T2" fmla="*/ 0 w 18"/>
                  <a:gd name="T3" fmla="*/ 717 h 54"/>
                  <a:gd name="T4" fmla="*/ 95 w 18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4">
                    <a:moveTo>
                      <a:pt x="6" y="0"/>
                    </a:moveTo>
                    <a:cubicBezTo>
                      <a:pt x="6" y="0"/>
                      <a:pt x="14" y="44"/>
                      <a:pt x="0" y="38"/>
                    </a:cubicBezTo>
                    <a:cubicBezTo>
                      <a:pt x="0" y="38"/>
                      <a:pt x="18" y="54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100">
                <a:extLst>
                  <a:ext uri="{FF2B5EF4-FFF2-40B4-BE49-F238E27FC236}">
                    <a16:creationId xmlns:a16="http://schemas.microsoft.com/office/drawing/2014/main" id="{EAEF4FF4-081B-457D-8E2B-D91BE7162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683"/>
                <a:ext cx="27" cy="64"/>
              </a:xfrm>
              <a:custGeom>
                <a:avLst/>
                <a:gdLst>
                  <a:gd name="T0" fmla="*/ 0 w 11"/>
                  <a:gd name="T1" fmla="*/ 21 h 24"/>
                  <a:gd name="T2" fmla="*/ 162 w 11"/>
                  <a:gd name="T3" fmla="*/ 0 h 24"/>
                  <a:gd name="T4" fmla="*/ 0 w 11"/>
                  <a:gd name="T5" fmla="*/ 2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0" y="1"/>
                    </a:moveTo>
                    <a:cubicBezTo>
                      <a:pt x="0" y="1"/>
                      <a:pt x="8" y="18"/>
                      <a:pt x="11" y="0"/>
                    </a:cubicBezTo>
                    <a:cubicBezTo>
                      <a:pt x="11" y="0"/>
                      <a:pt x="8" y="24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Freeform 101">
                <a:extLst>
                  <a:ext uri="{FF2B5EF4-FFF2-40B4-BE49-F238E27FC236}">
                    <a16:creationId xmlns:a16="http://schemas.microsoft.com/office/drawing/2014/main" id="{5FD6A28C-0399-4498-B0A3-4A827EF55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781"/>
                <a:ext cx="22" cy="43"/>
              </a:xfrm>
              <a:custGeom>
                <a:avLst/>
                <a:gdLst>
                  <a:gd name="T0" fmla="*/ 0 w 9"/>
                  <a:gd name="T1" fmla="*/ 81 h 16"/>
                  <a:gd name="T2" fmla="*/ 103 w 9"/>
                  <a:gd name="T3" fmla="*/ 0 h 16"/>
                  <a:gd name="T4" fmla="*/ 0 w 9"/>
                  <a:gd name="T5" fmla="*/ 8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4"/>
                    </a:moveTo>
                    <a:cubicBezTo>
                      <a:pt x="0" y="4"/>
                      <a:pt x="6" y="13"/>
                      <a:pt x="7" y="0"/>
                    </a:cubicBezTo>
                    <a:cubicBezTo>
                      <a:pt x="7" y="0"/>
                      <a:pt x="9" y="1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102">
                <a:extLst>
                  <a:ext uri="{FF2B5EF4-FFF2-40B4-BE49-F238E27FC236}">
                    <a16:creationId xmlns:a16="http://schemas.microsoft.com/office/drawing/2014/main" id="{065F3228-2FBC-4A77-8950-FA7D4F9A0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664"/>
                <a:ext cx="58" cy="133"/>
              </a:xfrm>
              <a:custGeom>
                <a:avLst/>
                <a:gdLst>
                  <a:gd name="T0" fmla="*/ 0 w 23"/>
                  <a:gd name="T1" fmla="*/ 0 h 50"/>
                  <a:gd name="T2" fmla="*/ 318 w 23"/>
                  <a:gd name="T3" fmla="*/ 149 h 50"/>
                  <a:gd name="T4" fmla="*/ 0 w 23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50">
                    <a:moveTo>
                      <a:pt x="0" y="0"/>
                    </a:moveTo>
                    <a:cubicBezTo>
                      <a:pt x="0" y="0"/>
                      <a:pt x="21" y="38"/>
                      <a:pt x="20" y="8"/>
                    </a:cubicBezTo>
                    <a:cubicBezTo>
                      <a:pt x="20" y="8"/>
                      <a:pt x="23" y="5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103">
                <a:extLst>
                  <a:ext uri="{FF2B5EF4-FFF2-40B4-BE49-F238E27FC236}">
                    <a16:creationId xmlns:a16="http://schemas.microsoft.com/office/drawing/2014/main" id="{34B85685-37F1-4D45-ADA6-E3D529DAD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528"/>
                <a:ext cx="38" cy="75"/>
              </a:xfrm>
              <a:custGeom>
                <a:avLst/>
                <a:gdLst>
                  <a:gd name="T0" fmla="*/ 0 w 15"/>
                  <a:gd name="T1" fmla="*/ 94 h 28"/>
                  <a:gd name="T2" fmla="*/ 180 w 15"/>
                  <a:gd name="T3" fmla="*/ 0 h 28"/>
                  <a:gd name="T4" fmla="*/ 0 w 15"/>
                  <a:gd name="T5" fmla="*/ 94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0" y="5"/>
                    </a:moveTo>
                    <a:cubicBezTo>
                      <a:pt x="0" y="5"/>
                      <a:pt x="11" y="23"/>
                      <a:pt x="11" y="0"/>
                    </a:cubicBezTo>
                    <a:cubicBezTo>
                      <a:pt x="11" y="0"/>
                      <a:pt x="15" y="2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104">
                <a:extLst>
                  <a:ext uri="{FF2B5EF4-FFF2-40B4-BE49-F238E27FC236}">
                    <a16:creationId xmlns:a16="http://schemas.microsoft.com/office/drawing/2014/main" id="{E9419F01-7472-4099-BFFB-5A88C79D8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848"/>
                <a:ext cx="37" cy="56"/>
              </a:xfrm>
              <a:custGeom>
                <a:avLst/>
                <a:gdLst>
                  <a:gd name="T0" fmla="*/ 0 w 15"/>
                  <a:gd name="T1" fmla="*/ 136 h 21"/>
                  <a:gd name="T2" fmla="*/ 121 w 15"/>
                  <a:gd name="T3" fmla="*/ 0 h 21"/>
                  <a:gd name="T4" fmla="*/ 0 w 15"/>
                  <a:gd name="T5" fmla="*/ 13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0" y="7"/>
                    </a:moveTo>
                    <a:cubicBezTo>
                      <a:pt x="0" y="7"/>
                      <a:pt x="11" y="16"/>
                      <a:pt x="8" y="0"/>
                    </a:cubicBezTo>
                    <a:cubicBezTo>
                      <a:pt x="8" y="0"/>
                      <a:pt x="15" y="21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105">
                <a:extLst>
                  <a:ext uri="{FF2B5EF4-FFF2-40B4-BE49-F238E27FC236}">
                    <a16:creationId xmlns:a16="http://schemas.microsoft.com/office/drawing/2014/main" id="{5E94340F-0AF6-4371-A48B-24B867A4A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787"/>
                <a:ext cx="15" cy="45"/>
              </a:xfrm>
              <a:custGeom>
                <a:avLst/>
                <a:gdLst>
                  <a:gd name="T0" fmla="*/ 0 w 6"/>
                  <a:gd name="T1" fmla="*/ 0 h 17"/>
                  <a:gd name="T2" fmla="*/ 95 w 6"/>
                  <a:gd name="T3" fmla="*/ 34 h 17"/>
                  <a:gd name="T4" fmla="*/ 0 w 6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cubicBezTo>
                      <a:pt x="0" y="0"/>
                      <a:pt x="3" y="10"/>
                      <a:pt x="6" y="2"/>
                    </a:cubicBezTo>
                    <a:cubicBezTo>
                      <a:pt x="6" y="2"/>
                      <a:pt x="2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106">
                <a:extLst>
                  <a:ext uri="{FF2B5EF4-FFF2-40B4-BE49-F238E27FC236}">
                    <a16:creationId xmlns:a16="http://schemas.microsoft.com/office/drawing/2014/main" id="{1F6637F7-A7A8-4FF9-9147-11C1BD5D2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661"/>
                <a:ext cx="20" cy="40"/>
              </a:xfrm>
              <a:custGeom>
                <a:avLst/>
                <a:gdLst>
                  <a:gd name="T0" fmla="*/ 20 w 8"/>
                  <a:gd name="T1" fmla="*/ 0 h 15"/>
                  <a:gd name="T2" fmla="*/ 125 w 8"/>
                  <a:gd name="T3" fmla="*/ 248 h 15"/>
                  <a:gd name="T4" fmla="*/ 20 w 8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1" y="0"/>
                      <a:pt x="1" y="10"/>
                      <a:pt x="8" y="13"/>
                    </a:cubicBezTo>
                    <a:cubicBezTo>
                      <a:pt x="8" y="13"/>
                      <a:pt x="0" y="15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107">
                <a:extLst>
                  <a:ext uri="{FF2B5EF4-FFF2-40B4-BE49-F238E27FC236}">
                    <a16:creationId xmlns:a16="http://schemas.microsoft.com/office/drawing/2014/main" id="{0315874C-F7FC-4B8A-B740-7D9CA0EE8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389"/>
                <a:ext cx="477" cy="136"/>
              </a:xfrm>
              <a:custGeom>
                <a:avLst/>
                <a:gdLst>
                  <a:gd name="T0" fmla="*/ 2807 w 191"/>
                  <a:gd name="T1" fmla="*/ 0 h 51"/>
                  <a:gd name="T2" fmla="*/ 2695 w 191"/>
                  <a:gd name="T3" fmla="*/ 717 h 51"/>
                  <a:gd name="T4" fmla="*/ 0 w 191"/>
                  <a:gd name="T5" fmla="*/ 968 h 51"/>
                  <a:gd name="T6" fmla="*/ 1653 w 191"/>
                  <a:gd name="T7" fmla="*/ 456 h 51"/>
                  <a:gd name="T8" fmla="*/ 2807 w 19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51">
                    <a:moveTo>
                      <a:pt x="180" y="0"/>
                    </a:moveTo>
                    <a:cubicBezTo>
                      <a:pt x="180" y="0"/>
                      <a:pt x="191" y="30"/>
                      <a:pt x="173" y="38"/>
                    </a:cubicBezTo>
                    <a:cubicBezTo>
                      <a:pt x="173" y="38"/>
                      <a:pt x="47" y="22"/>
                      <a:pt x="0" y="51"/>
                    </a:cubicBezTo>
                    <a:cubicBezTo>
                      <a:pt x="0" y="51"/>
                      <a:pt x="51" y="24"/>
                      <a:pt x="106" y="24"/>
                    </a:cubicBezTo>
                    <a:cubicBezTo>
                      <a:pt x="161" y="24"/>
                      <a:pt x="177" y="20"/>
                      <a:pt x="180" y="0"/>
                    </a:cubicBez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108">
                <a:extLst>
                  <a:ext uri="{FF2B5EF4-FFF2-40B4-BE49-F238E27FC236}">
                    <a16:creationId xmlns:a16="http://schemas.microsoft.com/office/drawing/2014/main" id="{AF2CA6FB-014D-4F4D-9E9F-E229EAC55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624"/>
                <a:ext cx="223" cy="709"/>
              </a:xfrm>
              <a:custGeom>
                <a:avLst/>
                <a:gdLst>
                  <a:gd name="T0" fmla="*/ 1401 w 89"/>
                  <a:gd name="T1" fmla="*/ 0 h 266"/>
                  <a:gd name="T2" fmla="*/ 754 w 89"/>
                  <a:gd name="T3" fmla="*/ 2180 h 266"/>
                  <a:gd name="T4" fmla="*/ 459 w 89"/>
                  <a:gd name="T5" fmla="*/ 5038 h 266"/>
                  <a:gd name="T6" fmla="*/ 0 w 89"/>
                  <a:gd name="T7" fmla="*/ 3809 h 266"/>
                  <a:gd name="T8" fmla="*/ 679 w 89"/>
                  <a:gd name="T9" fmla="*/ 1647 h 266"/>
                  <a:gd name="T10" fmla="*/ 1401 w 89"/>
                  <a:gd name="T11" fmla="*/ 0 h 2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266">
                    <a:moveTo>
                      <a:pt x="89" y="0"/>
                    </a:moveTo>
                    <a:cubicBezTo>
                      <a:pt x="89" y="0"/>
                      <a:pt x="43" y="49"/>
                      <a:pt x="48" y="115"/>
                    </a:cubicBezTo>
                    <a:cubicBezTo>
                      <a:pt x="52" y="181"/>
                      <a:pt x="32" y="258"/>
                      <a:pt x="29" y="266"/>
                    </a:cubicBezTo>
                    <a:cubicBezTo>
                      <a:pt x="29" y="266"/>
                      <a:pt x="33" y="235"/>
                      <a:pt x="0" y="201"/>
                    </a:cubicBezTo>
                    <a:cubicBezTo>
                      <a:pt x="0" y="200"/>
                      <a:pt x="43" y="200"/>
                      <a:pt x="43" y="87"/>
                    </a:cubicBezTo>
                    <a:cubicBezTo>
                      <a:pt x="43" y="28"/>
                      <a:pt x="89" y="0"/>
                      <a:pt x="89" y="0"/>
                    </a:cubicBezTo>
                    <a:close/>
                  </a:path>
                </a:pathLst>
              </a:custGeom>
              <a:solidFill>
                <a:srgbClr val="89B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109">
                <a:extLst>
                  <a:ext uri="{FF2B5EF4-FFF2-40B4-BE49-F238E27FC236}">
                    <a16:creationId xmlns:a16="http://schemas.microsoft.com/office/drawing/2014/main" id="{1585411F-E807-4E66-B314-A9AFF922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656"/>
                <a:ext cx="80" cy="323"/>
              </a:xfrm>
              <a:custGeom>
                <a:avLst/>
                <a:gdLst>
                  <a:gd name="T0" fmla="*/ 158 w 32"/>
                  <a:gd name="T1" fmla="*/ 0 h 121"/>
                  <a:gd name="T2" fmla="*/ 0 w 32"/>
                  <a:gd name="T3" fmla="*/ 2301 h 121"/>
                  <a:gd name="T4" fmla="*/ 158 w 32"/>
                  <a:gd name="T5" fmla="*/ 0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21">
                    <a:moveTo>
                      <a:pt x="10" y="0"/>
                    </a:moveTo>
                    <a:cubicBezTo>
                      <a:pt x="10" y="0"/>
                      <a:pt x="22" y="68"/>
                      <a:pt x="0" y="121"/>
                    </a:cubicBezTo>
                    <a:cubicBezTo>
                      <a:pt x="0" y="121"/>
                      <a:pt x="32" y="7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110">
                <a:extLst>
                  <a:ext uri="{FF2B5EF4-FFF2-40B4-BE49-F238E27FC236}">
                    <a16:creationId xmlns:a16="http://schemas.microsoft.com/office/drawing/2014/main" id="{EC5D80A8-0491-4941-B9C3-2E5017C3C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224"/>
                <a:ext cx="342" cy="45"/>
              </a:xfrm>
              <a:custGeom>
                <a:avLst/>
                <a:gdLst>
                  <a:gd name="T0" fmla="*/ 167 w 137"/>
                  <a:gd name="T1" fmla="*/ 0 h 17"/>
                  <a:gd name="T2" fmla="*/ 2132 w 137"/>
                  <a:gd name="T3" fmla="*/ 56 h 17"/>
                  <a:gd name="T4" fmla="*/ 0 w 137"/>
                  <a:gd name="T5" fmla="*/ 90 h 17"/>
                  <a:gd name="T6" fmla="*/ 167 w 13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17">
                    <a:moveTo>
                      <a:pt x="11" y="0"/>
                    </a:moveTo>
                    <a:cubicBezTo>
                      <a:pt x="11" y="0"/>
                      <a:pt x="28" y="11"/>
                      <a:pt x="137" y="3"/>
                    </a:cubicBezTo>
                    <a:cubicBezTo>
                      <a:pt x="137" y="3"/>
                      <a:pt x="20" y="17"/>
                      <a:pt x="0" y="5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111">
                <a:extLst>
                  <a:ext uri="{FF2B5EF4-FFF2-40B4-BE49-F238E27FC236}">
                    <a16:creationId xmlns:a16="http://schemas.microsoft.com/office/drawing/2014/main" id="{D7D79E2B-9D3D-43A6-90BC-7D521EFB2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1024"/>
                <a:ext cx="130" cy="61"/>
              </a:xfrm>
              <a:custGeom>
                <a:avLst/>
                <a:gdLst>
                  <a:gd name="T0" fmla="*/ 95 w 52"/>
                  <a:gd name="T1" fmla="*/ 0 h 23"/>
                  <a:gd name="T2" fmla="*/ 0 w 52"/>
                  <a:gd name="T3" fmla="*/ 77 h 23"/>
                  <a:gd name="T4" fmla="*/ 813 w 52"/>
                  <a:gd name="T5" fmla="*/ 430 h 23"/>
                  <a:gd name="T6" fmla="*/ 95 w 52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23">
                    <a:moveTo>
                      <a:pt x="6" y="0"/>
                    </a:moveTo>
                    <a:cubicBezTo>
                      <a:pt x="6" y="0"/>
                      <a:pt x="0" y="1"/>
                      <a:pt x="0" y="4"/>
                    </a:cubicBezTo>
                    <a:cubicBezTo>
                      <a:pt x="0" y="4"/>
                      <a:pt x="28" y="11"/>
                      <a:pt x="52" y="23"/>
                    </a:cubicBezTo>
                    <a:cubicBezTo>
                      <a:pt x="52" y="23"/>
                      <a:pt x="17" y="6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112">
                <a:extLst>
                  <a:ext uri="{FF2B5EF4-FFF2-40B4-BE49-F238E27FC236}">
                    <a16:creationId xmlns:a16="http://schemas.microsoft.com/office/drawing/2014/main" id="{A514669B-5512-4DCF-AD88-EDE4DAC06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805"/>
                <a:ext cx="225" cy="152"/>
              </a:xfrm>
              <a:custGeom>
                <a:avLst/>
                <a:gdLst>
                  <a:gd name="T0" fmla="*/ 50 w 90"/>
                  <a:gd name="T1" fmla="*/ 0 h 57"/>
                  <a:gd name="T2" fmla="*/ 1408 w 90"/>
                  <a:gd name="T3" fmla="*/ 1080 h 57"/>
                  <a:gd name="T4" fmla="*/ 0 w 90"/>
                  <a:gd name="T5" fmla="*/ 35 h 57"/>
                  <a:gd name="T6" fmla="*/ 50 w 90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57">
                    <a:moveTo>
                      <a:pt x="3" y="0"/>
                    </a:moveTo>
                    <a:cubicBezTo>
                      <a:pt x="3" y="0"/>
                      <a:pt x="58" y="42"/>
                      <a:pt x="90" y="57"/>
                    </a:cubicBezTo>
                    <a:cubicBezTo>
                      <a:pt x="90" y="57"/>
                      <a:pt x="13" y="15"/>
                      <a:pt x="0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113">
                <a:extLst>
                  <a:ext uri="{FF2B5EF4-FFF2-40B4-BE49-F238E27FC236}">
                    <a16:creationId xmlns:a16="http://schemas.microsoft.com/office/drawing/2014/main" id="{63D86CE3-D8B0-4C00-AE09-3A0943B3D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141"/>
                <a:ext cx="62" cy="208"/>
              </a:xfrm>
              <a:custGeom>
                <a:avLst/>
                <a:gdLst>
                  <a:gd name="T0" fmla="*/ 382 w 25"/>
                  <a:gd name="T1" fmla="*/ 227 h 78"/>
                  <a:gd name="T2" fmla="*/ 12 w 25"/>
                  <a:gd name="T3" fmla="*/ 341 h 78"/>
                  <a:gd name="T4" fmla="*/ 124 w 25"/>
                  <a:gd name="T5" fmla="*/ 1480 h 78"/>
                  <a:gd name="T6" fmla="*/ 166 w 25"/>
                  <a:gd name="T7" fmla="*/ 627 h 78"/>
                  <a:gd name="T8" fmla="*/ 382 w 25"/>
                  <a:gd name="T9" fmla="*/ 227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78">
                    <a:moveTo>
                      <a:pt x="25" y="12"/>
                    </a:moveTo>
                    <a:cubicBezTo>
                      <a:pt x="25" y="12"/>
                      <a:pt x="3" y="0"/>
                      <a:pt x="1" y="18"/>
                    </a:cubicBezTo>
                    <a:cubicBezTo>
                      <a:pt x="0" y="26"/>
                      <a:pt x="23" y="51"/>
                      <a:pt x="8" y="78"/>
                    </a:cubicBezTo>
                    <a:cubicBezTo>
                      <a:pt x="8" y="78"/>
                      <a:pt x="25" y="64"/>
                      <a:pt x="11" y="33"/>
                    </a:cubicBezTo>
                    <a:cubicBezTo>
                      <a:pt x="3" y="16"/>
                      <a:pt x="3" y="4"/>
                      <a:pt x="2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114">
                <a:extLst>
                  <a:ext uri="{FF2B5EF4-FFF2-40B4-BE49-F238E27FC236}">
                    <a16:creationId xmlns:a16="http://schemas.microsoft.com/office/drawing/2014/main" id="{42F54C7A-B733-44ED-9B78-3E60C3255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405"/>
                <a:ext cx="152" cy="110"/>
              </a:xfrm>
              <a:custGeom>
                <a:avLst/>
                <a:gdLst>
                  <a:gd name="T0" fmla="*/ 434 w 61"/>
                  <a:gd name="T1" fmla="*/ 791 h 41"/>
                  <a:gd name="T2" fmla="*/ 528 w 61"/>
                  <a:gd name="T3" fmla="*/ 252 h 41"/>
                  <a:gd name="T4" fmla="*/ 0 w 61"/>
                  <a:gd name="T5" fmla="*/ 0 h 41"/>
                  <a:gd name="T6" fmla="*/ 571 w 61"/>
                  <a:gd name="T7" fmla="*/ 389 h 41"/>
                  <a:gd name="T8" fmla="*/ 434 w 61"/>
                  <a:gd name="T9" fmla="*/ 79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41">
                    <a:moveTo>
                      <a:pt x="28" y="41"/>
                    </a:moveTo>
                    <a:cubicBezTo>
                      <a:pt x="28" y="41"/>
                      <a:pt x="61" y="29"/>
                      <a:pt x="34" y="13"/>
                    </a:cubicBezTo>
                    <a:cubicBezTo>
                      <a:pt x="14" y="1"/>
                      <a:pt x="0" y="0"/>
                      <a:pt x="0" y="0"/>
                    </a:cubicBezTo>
                    <a:cubicBezTo>
                      <a:pt x="0" y="0"/>
                      <a:pt x="34" y="8"/>
                      <a:pt x="37" y="20"/>
                    </a:cubicBezTo>
                    <a:cubicBezTo>
                      <a:pt x="41" y="32"/>
                      <a:pt x="35" y="36"/>
                      <a:pt x="28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115">
                <a:extLst>
                  <a:ext uri="{FF2B5EF4-FFF2-40B4-BE49-F238E27FC236}">
                    <a16:creationId xmlns:a16="http://schemas.microsoft.com/office/drawing/2014/main" id="{289E4180-6719-4E0C-BFDE-1CD6860DB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291"/>
                <a:ext cx="190" cy="101"/>
              </a:xfrm>
              <a:custGeom>
                <a:avLst/>
                <a:gdLst>
                  <a:gd name="T0" fmla="*/ 220 w 76"/>
                  <a:gd name="T1" fmla="*/ 0 h 38"/>
                  <a:gd name="T2" fmla="*/ 425 w 76"/>
                  <a:gd name="T3" fmla="*/ 678 h 38"/>
                  <a:gd name="T4" fmla="*/ 1188 w 76"/>
                  <a:gd name="T5" fmla="*/ 205 h 38"/>
                  <a:gd name="T6" fmla="*/ 708 w 76"/>
                  <a:gd name="T7" fmla="*/ 566 h 38"/>
                  <a:gd name="T8" fmla="*/ 220 w 7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38">
                    <a:moveTo>
                      <a:pt x="14" y="0"/>
                    </a:moveTo>
                    <a:cubicBezTo>
                      <a:pt x="14" y="0"/>
                      <a:pt x="0" y="38"/>
                      <a:pt x="27" y="36"/>
                    </a:cubicBezTo>
                    <a:cubicBezTo>
                      <a:pt x="53" y="35"/>
                      <a:pt x="72" y="27"/>
                      <a:pt x="76" y="11"/>
                    </a:cubicBezTo>
                    <a:cubicBezTo>
                      <a:pt x="76" y="11"/>
                      <a:pt x="70" y="28"/>
                      <a:pt x="45" y="30"/>
                    </a:cubicBezTo>
                    <a:cubicBezTo>
                      <a:pt x="19" y="32"/>
                      <a:pt x="11" y="38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116">
                <a:extLst>
                  <a:ext uri="{FF2B5EF4-FFF2-40B4-BE49-F238E27FC236}">
                    <a16:creationId xmlns:a16="http://schemas.microsoft.com/office/drawing/2014/main" id="{B7743224-A0BD-4A69-ACBE-B4479352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1811"/>
                <a:ext cx="277" cy="194"/>
              </a:xfrm>
              <a:custGeom>
                <a:avLst/>
                <a:gdLst>
                  <a:gd name="T0" fmla="*/ 1632 w 111"/>
                  <a:gd name="T1" fmla="*/ 340 h 73"/>
                  <a:gd name="T2" fmla="*/ 903 w 111"/>
                  <a:gd name="T3" fmla="*/ 975 h 73"/>
                  <a:gd name="T4" fmla="*/ 92 w 111"/>
                  <a:gd name="T5" fmla="*/ 1124 h 73"/>
                  <a:gd name="T6" fmla="*/ 654 w 111"/>
                  <a:gd name="T7" fmla="*/ 226 h 73"/>
                  <a:gd name="T8" fmla="*/ 1632 w 111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73">
                    <a:moveTo>
                      <a:pt x="105" y="18"/>
                    </a:moveTo>
                    <a:cubicBezTo>
                      <a:pt x="111" y="31"/>
                      <a:pt x="90" y="48"/>
                      <a:pt x="58" y="52"/>
                    </a:cubicBezTo>
                    <a:cubicBezTo>
                      <a:pt x="27" y="56"/>
                      <a:pt x="12" y="73"/>
                      <a:pt x="6" y="60"/>
                    </a:cubicBezTo>
                    <a:cubicBezTo>
                      <a:pt x="0" y="47"/>
                      <a:pt x="14" y="24"/>
                      <a:pt x="42" y="12"/>
                    </a:cubicBezTo>
                    <a:cubicBezTo>
                      <a:pt x="70" y="0"/>
                      <a:pt x="99" y="5"/>
                      <a:pt x="105" y="18"/>
                    </a:cubicBezTo>
                    <a:close/>
                  </a:path>
                </a:pathLst>
              </a:custGeom>
              <a:solidFill>
                <a:srgbClr val="359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117">
                <a:extLst>
                  <a:ext uri="{FF2B5EF4-FFF2-40B4-BE49-F238E27FC236}">
                    <a16:creationId xmlns:a16="http://schemas.microsoft.com/office/drawing/2014/main" id="{CC7E14BA-2514-42AD-81D9-393EAB61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987"/>
                <a:ext cx="107" cy="136"/>
              </a:xfrm>
              <a:custGeom>
                <a:avLst/>
                <a:gdLst>
                  <a:gd name="T0" fmla="*/ 0 w 43"/>
                  <a:gd name="T1" fmla="*/ 0 h 51"/>
                  <a:gd name="T2" fmla="*/ 662 w 43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51">
                    <a:moveTo>
                      <a:pt x="0" y="0"/>
                    </a:moveTo>
                    <a:cubicBezTo>
                      <a:pt x="11" y="18"/>
                      <a:pt x="27" y="35"/>
                      <a:pt x="43" y="51"/>
                    </a:cubicBezTo>
                  </a:path>
                </a:pathLst>
              </a:custGeom>
              <a:noFill/>
              <a:ln w="31750" cap="rnd">
                <a:solidFill>
                  <a:srgbClr val="E95F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118">
                <a:extLst>
                  <a:ext uri="{FF2B5EF4-FFF2-40B4-BE49-F238E27FC236}">
                    <a16:creationId xmlns:a16="http://schemas.microsoft.com/office/drawing/2014/main" id="{4B7B3699-97C7-42B4-ACCD-212F7828D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477"/>
                <a:ext cx="77" cy="398"/>
              </a:xfrm>
              <a:custGeom>
                <a:avLst/>
                <a:gdLst>
                  <a:gd name="T0" fmla="*/ 474 w 31"/>
                  <a:gd name="T1" fmla="*/ 2839 h 149"/>
                  <a:gd name="T2" fmla="*/ 166 w 31"/>
                  <a:gd name="T3" fmla="*/ 0 h 1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49">
                    <a:moveTo>
                      <a:pt x="31" y="149"/>
                    </a:moveTo>
                    <a:cubicBezTo>
                      <a:pt x="11" y="108"/>
                      <a:pt x="0" y="54"/>
                      <a:pt x="11" y="0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119">
                <a:extLst>
                  <a:ext uri="{FF2B5EF4-FFF2-40B4-BE49-F238E27FC236}">
                    <a16:creationId xmlns:a16="http://schemas.microsoft.com/office/drawing/2014/main" id="{FB6EA420-ED95-475B-9035-6785723E4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048"/>
                <a:ext cx="400" cy="883"/>
              </a:xfrm>
              <a:custGeom>
                <a:avLst/>
                <a:gdLst>
                  <a:gd name="T0" fmla="*/ 2500 w 160"/>
                  <a:gd name="T1" fmla="*/ 4007 h 331"/>
                  <a:gd name="T2" fmla="*/ 2500 w 160"/>
                  <a:gd name="T3" fmla="*/ 4711 h 331"/>
                  <a:gd name="T4" fmla="*/ 175 w 160"/>
                  <a:gd name="T5" fmla="*/ 4596 h 331"/>
                  <a:gd name="T6" fmla="*/ 0 w 160"/>
                  <a:gd name="T7" fmla="*/ 0 h 3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0" h="331">
                    <a:moveTo>
                      <a:pt x="160" y="211"/>
                    </a:moveTo>
                    <a:cubicBezTo>
                      <a:pt x="160" y="233"/>
                      <a:pt x="160" y="248"/>
                      <a:pt x="160" y="248"/>
                    </a:cubicBezTo>
                    <a:cubicBezTo>
                      <a:pt x="77" y="331"/>
                      <a:pt x="11" y="242"/>
                      <a:pt x="11" y="242"/>
                    </a:cubicBezTo>
                    <a:cubicBezTo>
                      <a:pt x="11" y="242"/>
                      <a:pt x="28" y="75"/>
                      <a:pt x="0" y="0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120">
                <a:extLst>
                  <a:ext uri="{FF2B5EF4-FFF2-40B4-BE49-F238E27FC236}">
                    <a16:creationId xmlns:a16="http://schemas.microsoft.com/office/drawing/2014/main" id="{F2AA53A5-936E-4192-81A2-B7DE74651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1525"/>
                <a:ext cx="40" cy="264"/>
              </a:xfrm>
              <a:custGeom>
                <a:avLst/>
                <a:gdLst>
                  <a:gd name="T0" fmla="*/ 175 w 16"/>
                  <a:gd name="T1" fmla="*/ 0 h 99"/>
                  <a:gd name="T2" fmla="*/ 250 w 16"/>
                  <a:gd name="T3" fmla="*/ 187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99">
                    <a:moveTo>
                      <a:pt x="11" y="0"/>
                    </a:moveTo>
                    <a:cubicBezTo>
                      <a:pt x="12" y="6"/>
                      <a:pt x="0" y="53"/>
                      <a:pt x="16" y="99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121">
                <a:extLst>
                  <a:ext uri="{FF2B5EF4-FFF2-40B4-BE49-F238E27FC236}">
                    <a16:creationId xmlns:a16="http://schemas.microsoft.com/office/drawing/2014/main" id="{8D972F52-45C2-4B8F-A539-E9198778D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" y="1525"/>
                <a:ext cx="68" cy="656"/>
              </a:xfrm>
              <a:custGeom>
                <a:avLst/>
                <a:gdLst>
                  <a:gd name="T0" fmla="*/ 0 w 27"/>
                  <a:gd name="T1" fmla="*/ 4664 h 246"/>
                  <a:gd name="T2" fmla="*/ 146 w 27"/>
                  <a:gd name="T3" fmla="*/ 0 h 2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46">
                    <a:moveTo>
                      <a:pt x="0" y="246"/>
                    </a:moveTo>
                    <a:cubicBezTo>
                      <a:pt x="27" y="141"/>
                      <a:pt x="9" y="0"/>
                      <a:pt x="9" y="0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Oval 122">
                <a:extLst>
                  <a:ext uri="{FF2B5EF4-FFF2-40B4-BE49-F238E27FC236}">
                    <a16:creationId xmlns:a16="http://schemas.microsoft.com/office/drawing/2014/main" id="{4867524F-2E9A-434C-B707-2B5CA292B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" y="1437"/>
                <a:ext cx="425" cy="174"/>
              </a:xfrm>
              <a:prstGeom prst="ellips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876" name="Freeform 123">
                <a:extLst>
                  <a:ext uri="{FF2B5EF4-FFF2-40B4-BE49-F238E27FC236}">
                    <a16:creationId xmlns:a16="http://schemas.microsoft.com/office/drawing/2014/main" id="{ECEA83E8-8B31-4823-8203-3F6062138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1779"/>
                <a:ext cx="143" cy="152"/>
              </a:xfrm>
              <a:custGeom>
                <a:avLst/>
                <a:gdLst>
                  <a:gd name="T0" fmla="*/ 0 w 57"/>
                  <a:gd name="T1" fmla="*/ 1080 h 57"/>
                  <a:gd name="T2" fmla="*/ 301 w 57"/>
                  <a:gd name="T3" fmla="*/ 363 h 57"/>
                  <a:gd name="T4" fmla="*/ 901 w 57"/>
                  <a:gd name="T5" fmla="*/ 35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7">
                    <a:moveTo>
                      <a:pt x="0" y="57"/>
                    </a:moveTo>
                    <a:cubicBezTo>
                      <a:pt x="1" y="44"/>
                      <a:pt x="3" y="25"/>
                      <a:pt x="19" y="19"/>
                    </a:cubicBezTo>
                    <a:cubicBezTo>
                      <a:pt x="43" y="10"/>
                      <a:pt x="39" y="0"/>
                      <a:pt x="57" y="2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Oval 124">
                <a:extLst>
                  <a:ext uri="{FF2B5EF4-FFF2-40B4-BE49-F238E27FC236}">
                    <a16:creationId xmlns:a16="http://schemas.microsoft.com/office/drawing/2014/main" id="{81513655-92D3-4EFF-964F-B2CBE7628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1451"/>
                <a:ext cx="315" cy="130"/>
              </a:xfrm>
              <a:prstGeom prst="ellipse">
                <a:avLst/>
              </a:prstGeom>
              <a:noFill/>
              <a:ln w="7938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878" name="Freeform 125">
                <a:extLst>
                  <a:ext uri="{FF2B5EF4-FFF2-40B4-BE49-F238E27FC236}">
                    <a16:creationId xmlns:a16="http://schemas.microsoft.com/office/drawing/2014/main" id="{B8B4D115-A9B3-458E-95CF-483C58D7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3259"/>
                <a:ext cx="150" cy="125"/>
              </a:xfrm>
              <a:custGeom>
                <a:avLst/>
                <a:gdLst>
                  <a:gd name="T0" fmla="*/ 938 w 60"/>
                  <a:gd name="T1" fmla="*/ 883 h 47"/>
                  <a:gd name="T2" fmla="*/ 0 w 60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7">
                    <a:moveTo>
                      <a:pt x="60" y="47"/>
                    </a:moveTo>
                    <a:cubicBezTo>
                      <a:pt x="44" y="34"/>
                      <a:pt x="22" y="17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126">
                <a:extLst>
                  <a:ext uri="{FF2B5EF4-FFF2-40B4-BE49-F238E27FC236}">
                    <a16:creationId xmlns:a16="http://schemas.microsoft.com/office/drawing/2014/main" id="{DEC7DD82-A068-404D-94A0-16ADE29D6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3027"/>
                <a:ext cx="108" cy="26"/>
              </a:xfrm>
              <a:custGeom>
                <a:avLst/>
                <a:gdLst>
                  <a:gd name="T0" fmla="*/ 0 w 43"/>
                  <a:gd name="T1" fmla="*/ 0 h 10"/>
                  <a:gd name="T2" fmla="*/ 681 w 43"/>
                  <a:gd name="T3" fmla="*/ 17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0">
                    <a:moveTo>
                      <a:pt x="0" y="0"/>
                    </a:moveTo>
                    <a:cubicBezTo>
                      <a:pt x="8" y="0"/>
                      <a:pt x="22" y="3"/>
                      <a:pt x="43" y="1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127">
                <a:extLst>
                  <a:ext uri="{FF2B5EF4-FFF2-40B4-BE49-F238E27FC236}">
                    <a16:creationId xmlns:a16="http://schemas.microsoft.com/office/drawing/2014/main" id="{2131AB7D-5A0B-4344-AC3B-2C82900F4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3056"/>
                <a:ext cx="13" cy="16"/>
              </a:xfrm>
              <a:custGeom>
                <a:avLst/>
                <a:gdLst>
                  <a:gd name="T0" fmla="*/ 88 w 5"/>
                  <a:gd name="T1" fmla="*/ 115 h 6"/>
                  <a:gd name="T2" fmla="*/ 0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128">
                <a:extLst>
                  <a:ext uri="{FF2B5EF4-FFF2-40B4-BE49-F238E27FC236}">
                    <a16:creationId xmlns:a16="http://schemas.microsoft.com/office/drawing/2014/main" id="{1D413554-1F72-473C-9F02-CD0DB9CC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3072"/>
                <a:ext cx="147" cy="120"/>
              </a:xfrm>
              <a:custGeom>
                <a:avLst/>
                <a:gdLst>
                  <a:gd name="T0" fmla="*/ 912 w 59"/>
                  <a:gd name="T1" fmla="*/ 853 h 45"/>
                  <a:gd name="T2" fmla="*/ 0 w 59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45">
                    <a:moveTo>
                      <a:pt x="59" y="45"/>
                    </a:moveTo>
                    <a:cubicBezTo>
                      <a:pt x="30" y="22"/>
                      <a:pt x="6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129">
                <a:extLst>
                  <a:ext uri="{FF2B5EF4-FFF2-40B4-BE49-F238E27FC236}">
                    <a16:creationId xmlns:a16="http://schemas.microsoft.com/office/drawing/2014/main" id="{8257C004-D4F3-4ABF-A72E-19427294A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3248"/>
                <a:ext cx="5" cy="11"/>
              </a:xfrm>
              <a:custGeom>
                <a:avLst/>
                <a:gdLst>
                  <a:gd name="T0" fmla="*/ 33 w 2"/>
                  <a:gd name="T1" fmla="*/ 83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130">
                <a:extLst>
                  <a:ext uri="{FF2B5EF4-FFF2-40B4-BE49-F238E27FC236}">
                    <a16:creationId xmlns:a16="http://schemas.microsoft.com/office/drawing/2014/main" id="{260C5E6B-EA9B-4F68-B8A2-2024F52C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3317"/>
                <a:ext cx="12" cy="16"/>
              </a:xfrm>
              <a:custGeom>
                <a:avLst/>
                <a:gdLst>
                  <a:gd name="T0" fmla="*/ 70 w 5"/>
                  <a:gd name="T1" fmla="*/ 115 h 6"/>
                  <a:gd name="T2" fmla="*/ 0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2" y="3"/>
                      <a:pt x="3" y="3"/>
                      <a:pt x="0" y="0"/>
                    </a:cubicBezTo>
                  </a:path>
                </a:pathLst>
              </a:custGeom>
              <a:noFill/>
              <a:ln w="15875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131">
                <a:extLst>
                  <a:ext uri="{FF2B5EF4-FFF2-40B4-BE49-F238E27FC236}">
                    <a16:creationId xmlns:a16="http://schemas.microsoft.com/office/drawing/2014/main" id="{CD100A6D-581C-4FC6-A713-E69EC3A80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3421"/>
                <a:ext cx="52" cy="150"/>
              </a:xfrm>
              <a:custGeom>
                <a:avLst/>
                <a:gdLst>
                  <a:gd name="T0" fmla="*/ 42 w 21"/>
                  <a:gd name="T1" fmla="*/ 1077 h 56"/>
                  <a:gd name="T2" fmla="*/ 183 w 21"/>
                  <a:gd name="T3" fmla="*/ 402 h 56"/>
                  <a:gd name="T4" fmla="*/ 0 w 21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56">
                    <a:moveTo>
                      <a:pt x="3" y="56"/>
                    </a:moveTo>
                    <a:cubicBezTo>
                      <a:pt x="14" y="52"/>
                      <a:pt x="21" y="42"/>
                      <a:pt x="12" y="21"/>
                    </a:cubicBezTo>
                    <a:cubicBezTo>
                      <a:pt x="9" y="14"/>
                      <a:pt x="5" y="7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132">
                <a:extLst>
                  <a:ext uri="{FF2B5EF4-FFF2-40B4-BE49-F238E27FC236}">
                    <a16:creationId xmlns:a16="http://schemas.microsoft.com/office/drawing/2014/main" id="{3D99D7D7-0776-4682-8768-61D3B1E1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3424"/>
                <a:ext cx="187" cy="96"/>
              </a:xfrm>
              <a:custGeom>
                <a:avLst/>
                <a:gdLst>
                  <a:gd name="T0" fmla="*/ 0 w 75"/>
                  <a:gd name="T1" fmla="*/ 0 h 36"/>
                  <a:gd name="T2" fmla="*/ 279 w 75"/>
                  <a:gd name="T3" fmla="*/ 149 h 36"/>
                  <a:gd name="T4" fmla="*/ 1162 w 75"/>
                  <a:gd name="T5" fmla="*/ 68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36">
                    <a:moveTo>
                      <a:pt x="0" y="0"/>
                    </a:moveTo>
                    <a:cubicBezTo>
                      <a:pt x="5" y="1"/>
                      <a:pt x="9" y="3"/>
                      <a:pt x="18" y="8"/>
                    </a:cubicBezTo>
                    <a:cubicBezTo>
                      <a:pt x="36" y="18"/>
                      <a:pt x="57" y="28"/>
                      <a:pt x="75" y="36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133">
                <a:extLst>
                  <a:ext uri="{FF2B5EF4-FFF2-40B4-BE49-F238E27FC236}">
                    <a16:creationId xmlns:a16="http://schemas.microsoft.com/office/drawing/2014/main" id="{BAB121E5-DA0B-4D34-8C59-FE7FFFB71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3456"/>
                <a:ext cx="85" cy="128"/>
              </a:xfrm>
              <a:custGeom>
                <a:avLst/>
                <a:gdLst>
                  <a:gd name="T0" fmla="*/ 533 w 34"/>
                  <a:gd name="T1" fmla="*/ 909 h 48"/>
                  <a:gd name="T2" fmla="*/ 158 w 34"/>
                  <a:gd name="T3" fmla="*/ 307 h 48"/>
                  <a:gd name="T4" fmla="*/ 33 w 34"/>
                  <a:gd name="T5" fmla="*/ 77 h 48"/>
                  <a:gd name="T6" fmla="*/ 0 w 34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48">
                    <a:moveTo>
                      <a:pt x="34" y="48"/>
                    </a:moveTo>
                    <a:cubicBezTo>
                      <a:pt x="25" y="36"/>
                      <a:pt x="16" y="24"/>
                      <a:pt x="10" y="16"/>
                    </a:cubicBezTo>
                    <a:cubicBezTo>
                      <a:pt x="7" y="12"/>
                      <a:pt x="5" y="8"/>
                      <a:pt x="2" y="4"/>
                    </a:cubicBezTo>
                    <a:cubicBezTo>
                      <a:pt x="1" y="3"/>
                      <a:pt x="1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134">
                <a:extLst>
                  <a:ext uri="{FF2B5EF4-FFF2-40B4-BE49-F238E27FC236}">
                    <a16:creationId xmlns:a16="http://schemas.microsoft.com/office/drawing/2014/main" id="{8C517BEF-D23C-4655-86F9-E583013EBB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5" y="2613"/>
                <a:ext cx="895" cy="939"/>
              </a:xfrm>
              <a:custGeom>
                <a:avLst/>
                <a:gdLst>
                  <a:gd name="T0" fmla="*/ 3800 w 358"/>
                  <a:gd name="T1" fmla="*/ 5373 h 352"/>
                  <a:gd name="T2" fmla="*/ 5595 w 358"/>
                  <a:gd name="T3" fmla="*/ 6682 h 352"/>
                  <a:gd name="T4" fmla="*/ 0 w 358"/>
                  <a:gd name="T5" fmla="*/ 3644 h 352"/>
                  <a:gd name="T6" fmla="*/ 2863 w 358"/>
                  <a:gd name="T7" fmla="*/ 4746 h 352"/>
                  <a:gd name="T8" fmla="*/ 3908 w 358"/>
                  <a:gd name="T9" fmla="*/ 1046 h 352"/>
                  <a:gd name="T10" fmla="*/ 3958 w 358"/>
                  <a:gd name="T11" fmla="*/ 320 h 352"/>
                  <a:gd name="T12" fmla="*/ 4000 w 358"/>
                  <a:gd name="T13" fmla="*/ 2449 h 352"/>
                  <a:gd name="T14" fmla="*/ 3938 w 358"/>
                  <a:gd name="T15" fmla="*/ 1971 h 352"/>
                  <a:gd name="T16" fmla="*/ 4300 w 358"/>
                  <a:gd name="T17" fmla="*/ 3743 h 352"/>
                  <a:gd name="T18" fmla="*/ 4238 w 358"/>
                  <a:gd name="T19" fmla="*/ 3529 h 352"/>
                  <a:gd name="T20" fmla="*/ 4625 w 358"/>
                  <a:gd name="T21" fmla="*/ 4612 h 352"/>
                  <a:gd name="T22" fmla="*/ 4408 w 358"/>
                  <a:gd name="T23" fmla="*/ 4063 h 352"/>
                  <a:gd name="T24" fmla="*/ 3533 w 358"/>
                  <a:gd name="T25" fmla="*/ 1331 h 352"/>
                  <a:gd name="T26" fmla="*/ 3500 w 358"/>
                  <a:gd name="T27" fmla="*/ 1425 h 352"/>
                  <a:gd name="T28" fmla="*/ 3488 w 358"/>
                  <a:gd name="T29" fmla="*/ 1729 h 352"/>
                  <a:gd name="T30" fmla="*/ 3470 w 358"/>
                  <a:gd name="T31" fmla="*/ 77 h 352"/>
                  <a:gd name="T32" fmla="*/ 3658 w 358"/>
                  <a:gd name="T33" fmla="*/ 419 h 352"/>
                  <a:gd name="T34" fmla="*/ 3238 w 358"/>
                  <a:gd name="T35" fmla="*/ 590 h 352"/>
                  <a:gd name="T36" fmla="*/ 3270 w 358"/>
                  <a:gd name="T37" fmla="*/ 478 h 352"/>
                  <a:gd name="T38" fmla="*/ 3313 w 358"/>
                  <a:gd name="T39" fmla="*/ 3495 h 352"/>
                  <a:gd name="T40" fmla="*/ 3313 w 358"/>
                  <a:gd name="T41" fmla="*/ 3628 h 352"/>
                  <a:gd name="T42" fmla="*/ 3083 w 358"/>
                  <a:gd name="T43" fmla="*/ 3401 h 352"/>
                  <a:gd name="T44" fmla="*/ 1458 w 358"/>
                  <a:gd name="T45" fmla="*/ 3529 h 352"/>
                  <a:gd name="T46" fmla="*/ 1458 w 358"/>
                  <a:gd name="T47" fmla="*/ 3644 h 352"/>
                  <a:gd name="T48" fmla="*/ 1050 w 358"/>
                  <a:gd name="T49" fmla="*/ 3551 h 352"/>
                  <a:gd name="T50" fmla="*/ 533 w 358"/>
                  <a:gd name="T51" fmla="*/ 3415 h 352"/>
                  <a:gd name="T52" fmla="*/ 220 w 358"/>
                  <a:gd name="T53" fmla="*/ 3281 h 352"/>
                  <a:gd name="T54" fmla="*/ 313 w 358"/>
                  <a:gd name="T55" fmla="*/ 3132 h 352"/>
                  <a:gd name="T56" fmla="*/ 2095 w 358"/>
                  <a:gd name="T57" fmla="*/ 3607 h 352"/>
                  <a:gd name="T58" fmla="*/ 1408 w 358"/>
                  <a:gd name="T59" fmla="*/ 3052 h 352"/>
                  <a:gd name="T60" fmla="*/ 1395 w 358"/>
                  <a:gd name="T61" fmla="*/ 2924 h 352"/>
                  <a:gd name="T62" fmla="*/ 2000 w 358"/>
                  <a:gd name="T63" fmla="*/ 3017 h 352"/>
                  <a:gd name="T64" fmla="*/ 2175 w 358"/>
                  <a:gd name="T65" fmla="*/ 3265 h 352"/>
                  <a:gd name="T66" fmla="*/ 2395 w 358"/>
                  <a:gd name="T67" fmla="*/ 3516 h 352"/>
                  <a:gd name="T68" fmla="*/ 3208 w 358"/>
                  <a:gd name="T69" fmla="*/ 4655 h 352"/>
                  <a:gd name="T70" fmla="*/ 3188 w 358"/>
                  <a:gd name="T71" fmla="*/ 4668 h 352"/>
                  <a:gd name="T72" fmla="*/ 2958 w 358"/>
                  <a:gd name="T73" fmla="*/ 4463 h 352"/>
                  <a:gd name="T74" fmla="*/ 2738 w 358"/>
                  <a:gd name="T75" fmla="*/ 4314 h 352"/>
                  <a:gd name="T76" fmla="*/ 3188 w 358"/>
                  <a:gd name="T77" fmla="*/ 3780 h 352"/>
                  <a:gd name="T78" fmla="*/ 3438 w 358"/>
                  <a:gd name="T79" fmla="*/ 4143 h 352"/>
                  <a:gd name="T80" fmla="*/ 3550 w 358"/>
                  <a:gd name="T81" fmla="*/ 4484 h 352"/>
                  <a:gd name="T82" fmla="*/ 3408 w 358"/>
                  <a:gd name="T83" fmla="*/ 4484 h 352"/>
                  <a:gd name="T84" fmla="*/ 3863 w 358"/>
                  <a:gd name="T85" fmla="*/ 5146 h 352"/>
                  <a:gd name="T86" fmla="*/ 3583 w 358"/>
                  <a:gd name="T87" fmla="*/ 4767 h 352"/>
                  <a:gd name="T88" fmla="*/ 3738 w 358"/>
                  <a:gd name="T89" fmla="*/ 4767 h 352"/>
                  <a:gd name="T90" fmla="*/ 3970 w 358"/>
                  <a:gd name="T91" fmla="*/ 4404 h 352"/>
                  <a:gd name="T92" fmla="*/ 3783 w 358"/>
                  <a:gd name="T93" fmla="*/ 3815 h 352"/>
                  <a:gd name="T94" fmla="*/ 3783 w 358"/>
                  <a:gd name="T95" fmla="*/ 3815 h 352"/>
                  <a:gd name="T96" fmla="*/ 3783 w 358"/>
                  <a:gd name="T97" fmla="*/ 3871 h 352"/>
                  <a:gd name="T98" fmla="*/ 3783 w 358"/>
                  <a:gd name="T99" fmla="*/ 3815 h 352"/>
                  <a:gd name="T100" fmla="*/ 3783 w 358"/>
                  <a:gd name="T101" fmla="*/ 3815 h 352"/>
                  <a:gd name="T102" fmla="*/ 3783 w 358"/>
                  <a:gd name="T103" fmla="*/ 3815 h 352"/>
                  <a:gd name="T104" fmla="*/ 3813 w 358"/>
                  <a:gd name="T105" fmla="*/ 3743 h 352"/>
                  <a:gd name="T106" fmla="*/ 4083 w 358"/>
                  <a:gd name="T107" fmla="*/ 3892 h 352"/>
                  <a:gd name="T108" fmla="*/ 4113 w 358"/>
                  <a:gd name="T109" fmla="*/ 3929 h 352"/>
                  <a:gd name="T110" fmla="*/ 4208 w 358"/>
                  <a:gd name="T111" fmla="*/ 4327 h 352"/>
                  <a:gd name="T112" fmla="*/ 4895 w 358"/>
                  <a:gd name="T113" fmla="*/ 5735 h 352"/>
                  <a:gd name="T114" fmla="*/ 4938 w 358"/>
                  <a:gd name="T115" fmla="*/ 5829 h 352"/>
                  <a:gd name="T116" fmla="*/ 4800 w 358"/>
                  <a:gd name="T117" fmla="*/ 5885 h 352"/>
                  <a:gd name="T118" fmla="*/ 4595 w 358"/>
                  <a:gd name="T119" fmla="*/ 5578 h 3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8" h="352">
                    <a:moveTo>
                      <a:pt x="243" y="283"/>
                    </a:moveTo>
                    <a:cubicBezTo>
                      <a:pt x="288" y="308"/>
                      <a:pt x="330" y="334"/>
                      <a:pt x="358" y="352"/>
                    </a:cubicBezTo>
                    <a:moveTo>
                      <a:pt x="0" y="192"/>
                    </a:moveTo>
                    <a:cubicBezTo>
                      <a:pt x="36" y="183"/>
                      <a:pt x="109" y="212"/>
                      <a:pt x="183" y="250"/>
                    </a:cubicBezTo>
                    <a:moveTo>
                      <a:pt x="250" y="55"/>
                    </a:moveTo>
                    <a:cubicBezTo>
                      <a:pt x="250" y="39"/>
                      <a:pt x="251" y="27"/>
                      <a:pt x="253" y="17"/>
                    </a:cubicBezTo>
                    <a:moveTo>
                      <a:pt x="256" y="129"/>
                    </a:moveTo>
                    <a:cubicBezTo>
                      <a:pt x="255" y="121"/>
                      <a:pt x="253" y="112"/>
                      <a:pt x="252" y="104"/>
                    </a:cubicBezTo>
                    <a:moveTo>
                      <a:pt x="275" y="197"/>
                    </a:moveTo>
                    <a:cubicBezTo>
                      <a:pt x="273" y="193"/>
                      <a:pt x="272" y="190"/>
                      <a:pt x="271" y="186"/>
                    </a:cubicBezTo>
                    <a:moveTo>
                      <a:pt x="296" y="243"/>
                    </a:moveTo>
                    <a:cubicBezTo>
                      <a:pt x="291" y="234"/>
                      <a:pt x="286" y="224"/>
                      <a:pt x="282" y="214"/>
                    </a:cubicBezTo>
                    <a:moveTo>
                      <a:pt x="226" y="70"/>
                    </a:moveTo>
                    <a:cubicBezTo>
                      <a:pt x="225" y="72"/>
                      <a:pt x="224" y="73"/>
                      <a:pt x="224" y="75"/>
                    </a:cubicBezTo>
                    <a:cubicBezTo>
                      <a:pt x="223" y="78"/>
                      <a:pt x="224" y="85"/>
                      <a:pt x="223" y="91"/>
                    </a:cubicBezTo>
                    <a:moveTo>
                      <a:pt x="222" y="4"/>
                    </a:moveTo>
                    <a:cubicBezTo>
                      <a:pt x="227" y="0"/>
                      <a:pt x="233" y="1"/>
                      <a:pt x="234" y="22"/>
                    </a:cubicBezTo>
                    <a:moveTo>
                      <a:pt x="207" y="31"/>
                    </a:moveTo>
                    <a:cubicBezTo>
                      <a:pt x="207" y="29"/>
                      <a:pt x="208" y="27"/>
                      <a:pt x="209" y="25"/>
                    </a:cubicBezTo>
                    <a:moveTo>
                      <a:pt x="212" y="184"/>
                    </a:moveTo>
                    <a:cubicBezTo>
                      <a:pt x="212" y="186"/>
                      <a:pt x="212" y="189"/>
                      <a:pt x="212" y="191"/>
                    </a:cubicBezTo>
                    <a:cubicBezTo>
                      <a:pt x="206" y="189"/>
                      <a:pt x="201" y="185"/>
                      <a:pt x="197" y="179"/>
                    </a:cubicBezTo>
                    <a:moveTo>
                      <a:pt x="93" y="186"/>
                    </a:moveTo>
                    <a:cubicBezTo>
                      <a:pt x="93" y="188"/>
                      <a:pt x="94" y="190"/>
                      <a:pt x="93" y="192"/>
                    </a:cubicBezTo>
                    <a:cubicBezTo>
                      <a:pt x="85" y="190"/>
                      <a:pt x="76" y="189"/>
                      <a:pt x="67" y="187"/>
                    </a:cubicBezTo>
                    <a:cubicBezTo>
                      <a:pt x="57" y="184"/>
                      <a:pt x="45" y="181"/>
                      <a:pt x="34" y="180"/>
                    </a:cubicBezTo>
                    <a:cubicBezTo>
                      <a:pt x="29" y="180"/>
                      <a:pt x="14" y="182"/>
                      <a:pt x="14" y="173"/>
                    </a:cubicBezTo>
                    <a:cubicBezTo>
                      <a:pt x="14" y="171"/>
                      <a:pt x="17" y="168"/>
                      <a:pt x="20" y="165"/>
                    </a:cubicBezTo>
                    <a:moveTo>
                      <a:pt x="134" y="190"/>
                    </a:moveTo>
                    <a:cubicBezTo>
                      <a:pt x="118" y="180"/>
                      <a:pt x="90" y="161"/>
                      <a:pt x="90" y="161"/>
                    </a:cubicBezTo>
                    <a:cubicBezTo>
                      <a:pt x="89" y="159"/>
                      <a:pt x="88" y="157"/>
                      <a:pt x="89" y="154"/>
                    </a:cubicBezTo>
                    <a:moveTo>
                      <a:pt x="128" y="159"/>
                    </a:moveTo>
                    <a:cubicBezTo>
                      <a:pt x="132" y="163"/>
                      <a:pt x="136" y="167"/>
                      <a:pt x="139" y="172"/>
                    </a:cubicBezTo>
                    <a:cubicBezTo>
                      <a:pt x="143" y="176"/>
                      <a:pt x="148" y="181"/>
                      <a:pt x="153" y="185"/>
                    </a:cubicBezTo>
                    <a:moveTo>
                      <a:pt x="205" y="245"/>
                    </a:moveTo>
                    <a:cubicBezTo>
                      <a:pt x="205" y="246"/>
                      <a:pt x="204" y="246"/>
                      <a:pt x="204" y="246"/>
                    </a:cubicBezTo>
                    <a:cubicBezTo>
                      <a:pt x="200" y="246"/>
                      <a:pt x="192" y="237"/>
                      <a:pt x="189" y="235"/>
                    </a:cubicBezTo>
                    <a:cubicBezTo>
                      <a:pt x="185" y="232"/>
                      <a:pt x="180" y="228"/>
                      <a:pt x="175" y="227"/>
                    </a:cubicBezTo>
                    <a:moveTo>
                      <a:pt x="204" y="199"/>
                    </a:moveTo>
                    <a:cubicBezTo>
                      <a:pt x="210" y="205"/>
                      <a:pt x="215" y="212"/>
                      <a:pt x="220" y="218"/>
                    </a:cubicBezTo>
                    <a:cubicBezTo>
                      <a:pt x="223" y="222"/>
                      <a:pt x="232" y="230"/>
                      <a:pt x="227" y="236"/>
                    </a:cubicBezTo>
                    <a:cubicBezTo>
                      <a:pt x="225" y="239"/>
                      <a:pt x="222" y="238"/>
                      <a:pt x="218" y="236"/>
                    </a:cubicBezTo>
                    <a:moveTo>
                      <a:pt x="247" y="271"/>
                    </a:moveTo>
                    <a:cubicBezTo>
                      <a:pt x="240" y="266"/>
                      <a:pt x="231" y="256"/>
                      <a:pt x="229" y="251"/>
                    </a:cubicBezTo>
                    <a:cubicBezTo>
                      <a:pt x="227" y="245"/>
                      <a:pt x="233" y="247"/>
                      <a:pt x="239" y="251"/>
                    </a:cubicBezTo>
                    <a:moveTo>
                      <a:pt x="254" y="232"/>
                    </a:moveTo>
                    <a:cubicBezTo>
                      <a:pt x="247" y="223"/>
                      <a:pt x="243" y="207"/>
                      <a:pt x="242" y="201"/>
                    </a:cubicBezTo>
                    <a:cubicBezTo>
                      <a:pt x="242" y="201"/>
                      <a:pt x="242" y="201"/>
                      <a:pt x="242" y="201"/>
                    </a:cubicBezTo>
                    <a:cubicBezTo>
                      <a:pt x="242" y="204"/>
                      <a:pt x="242" y="204"/>
                      <a:pt x="242" y="204"/>
                    </a:cubicBezTo>
                    <a:cubicBezTo>
                      <a:pt x="242" y="203"/>
                      <a:pt x="242" y="202"/>
                      <a:pt x="242" y="201"/>
                    </a:cubicBezTo>
                    <a:cubicBezTo>
                      <a:pt x="242" y="201"/>
                      <a:pt x="242" y="201"/>
                      <a:pt x="242" y="201"/>
                    </a:cubicBezTo>
                    <a:cubicBezTo>
                      <a:pt x="242" y="201"/>
                      <a:pt x="242" y="201"/>
                      <a:pt x="242" y="201"/>
                    </a:cubicBezTo>
                    <a:cubicBezTo>
                      <a:pt x="242" y="200"/>
                      <a:pt x="243" y="198"/>
                      <a:pt x="244" y="197"/>
                    </a:cubicBezTo>
                    <a:moveTo>
                      <a:pt x="261" y="205"/>
                    </a:moveTo>
                    <a:cubicBezTo>
                      <a:pt x="262" y="206"/>
                      <a:pt x="262" y="206"/>
                      <a:pt x="263" y="207"/>
                    </a:cubicBezTo>
                    <a:cubicBezTo>
                      <a:pt x="265" y="211"/>
                      <a:pt x="268" y="220"/>
                      <a:pt x="269" y="228"/>
                    </a:cubicBezTo>
                    <a:moveTo>
                      <a:pt x="313" y="302"/>
                    </a:moveTo>
                    <a:cubicBezTo>
                      <a:pt x="314" y="304"/>
                      <a:pt x="315" y="306"/>
                      <a:pt x="316" y="307"/>
                    </a:cubicBezTo>
                    <a:cubicBezTo>
                      <a:pt x="322" y="317"/>
                      <a:pt x="315" y="315"/>
                      <a:pt x="307" y="310"/>
                    </a:cubicBezTo>
                    <a:cubicBezTo>
                      <a:pt x="301" y="306"/>
                      <a:pt x="296" y="300"/>
                      <a:pt x="294" y="294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135">
                <a:extLst>
                  <a:ext uri="{FF2B5EF4-FFF2-40B4-BE49-F238E27FC236}">
                    <a16:creationId xmlns:a16="http://schemas.microsoft.com/office/drawing/2014/main" id="{4E990B6B-2ABE-432F-BC9D-2065341F7B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5" y="2365"/>
                <a:ext cx="225" cy="584"/>
              </a:xfrm>
              <a:custGeom>
                <a:avLst/>
                <a:gdLst>
                  <a:gd name="T0" fmla="*/ 208 w 90"/>
                  <a:gd name="T1" fmla="*/ 1707 h 219"/>
                  <a:gd name="T2" fmla="*/ 645 w 90"/>
                  <a:gd name="T3" fmla="*/ 4061 h 219"/>
                  <a:gd name="T4" fmla="*/ 645 w 90"/>
                  <a:gd name="T5" fmla="*/ 4075 h 219"/>
                  <a:gd name="T6" fmla="*/ 688 w 90"/>
                  <a:gd name="T7" fmla="*/ 3947 h 219"/>
                  <a:gd name="T8" fmla="*/ 708 w 90"/>
                  <a:gd name="T9" fmla="*/ 4096 h 219"/>
                  <a:gd name="T10" fmla="*/ 738 w 90"/>
                  <a:gd name="T11" fmla="*/ 3960 h 219"/>
                  <a:gd name="T12" fmla="*/ 800 w 90"/>
                  <a:gd name="T13" fmla="*/ 4152 h 219"/>
                  <a:gd name="T14" fmla="*/ 800 w 90"/>
                  <a:gd name="T15" fmla="*/ 3947 h 219"/>
                  <a:gd name="T16" fmla="*/ 845 w 90"/>
                  <a:gd name="T17" fmla="*/ 4061 h 219"/>
                  <a:gd name="T18" fmla="*/ 813 w 90"/>
                  <a:gd name="T19" fmla="*/ 3016 h 219"/>
                  <a:gd name="T20" fmla="*/ 1313 w 90"/>
                  <a:gd name="T21" fmla="*/ 376 h 219"/>
                  <a:gd name="T22" fmla="*/ 1408 w 90"/>
                  <a:gd name="T23" fmla="*/ 77 h 219"/>
                  <a:gd name="T24" fmla="*/ 1095 w 90"/>
                  <a:gd name="T25" fmla="*/ 1309 h 219"/>
                  <a:gd name="T26" fmla="*/ 1145 w 90"/>
                  <a:gd name="T27" fmla="*/ 1059 h 219"/>
                  <a:gd name="T28" fmla="*/ 1095 w 90"/>
                  <a:gd name="T29" fmla="*/ 704 h 219"/>
                  <a:gd name="T30" fmla="*/ 970 w 90"/>
                  <a:gd name="T31" fmla="*/ 832 h 219"/>
                  <a:gd name="T32" fmla="*/ 988 w 90"/>
                  <a:gd name="T33" fmla="*/ 589 h 219"/>
                  <a:gd name="T34" fmla="*/ 1345 w 90"/>
                  <a:gd name="T35" fmla="*/ 0 h 219"/>
                  <a:gd name="T36" fmla="*/ 1283 w 90"/>
                  <a:gd name="T37" fmla="*/ 227 h 219"/>
                  <a:gd name="T38" fmla="*/ 675 w 90"/>
                  <a:gd name="T39" fmla="*/ 1651 h 219"/>
                  <a:gd name="T40" fmla="*/ 783 w 90"/>
                  <a:gd name="T41" fmla="*/ 1331 h 219"/>
                  <a:gd name="T42" fmla="*/ 688 w 90"/>
                  <a:gd name="T43" fmla="*/ 1045 h 219"/>
                  <a:gd name="T44" fmla="*/ 613 w 90"/>
                  <a:gd name="T45" fmla="*/ 1421 h 219"/>
                  <a:gd name="T46" fmla="*/ 83 w 90"/>
                  <a:gd name="T47" fmla="*/ 648 h 219"/>
                  <a:gd name="T48" fmla="*/ 83 w 90"/>
                  <a:gd name="T49" fmla="*/ 512 h 219"/>
                  <a:gd name="T50" fmla="*/ 0 w 90"/>
                  <a:gd name="T51" fmla="*/ 136 h 219"/>
                  <a:gd name="T52" fmla="*/ 270 w 90"/>
                  <a:gd name="T53" fmla="*/ 205 h 219"/>
                  <a:gd name="T54" fmla="*/ 250 w 90"/>
                  <a:gd name="T55" fmla="*/ 627 h 219"/>
                  <a:gd name="T56" fmla="*/ 220 w 90"/>
                  <a:gd name="T57" fmla="*/ 947 h 219"/>
                  <a:gd name="T58" fmla="*/ 533 w 90"/>
                  <a:gd name="T59" fmla="*/ 2333 h 219"/>
                  <a:gd name="T60" fmla="*/ 375 w 90"/>
                  <a:gd name="T61" fmla="*/ 2027 h 219"/>
                  <a:gd name="T62" fmla="*/ 583 w 90"/>
                  <a:gd name="T63" fmla="*/ 3051 h 219"/>
                  <a:gd name="T64" fmla="*/ 488 w 90"/>
                  <a:gd name="T65" fmla="*/ 2696 h 219"/>
                  <a:gd name="T66" fmla="*/ 583 w 90"/>
                  <a:gd name="T67" fmla="*/ 2560 h 219"/>
                  <a:gd name="T68" fmla="*/ 583 w 90"/>
                  <a:gd name="T69" fmla="*/ 3051 h 219"/>
                  <a:gd name="T70" fmla="*/ 675 w 90"/>
                  <a:gd name="T71" fmla="*/ 3469 h 219"/>
                  <a:gd name="T72" fmla="*/ 675 w 90"/>
                  <a:gd name="T73" fmla="*/ 3107 h 219"/>
                  <a:gd name="T74" fmla="*/ 658 w 90"/>
                  <a:gd name="T75" fmla="*/ 3149 h 219"/>
                  <a:gd name="T76" fmla="*/ 738 w 90"/>
                  <a:gd name="T77" fmla="*/ 3107 h 219"/>
                  <a:gd name="T78" fmla="*/ 675 w 90"/>
                  <a:gd name="T79" fmla="*/ 3469 h 219"/>
                  <a:gd name="T80" fmla="*/ 783 w 90"/>
                  <a:gd name="T81" fmla="*/ 2424 h 219"/>
                  <a:gd name="T82" fmla="*/ 783 w 90"/>
                  <a:gd name="T83" fmla="*/ 2467 h 219"/>
                  <a:gd name="T84" fmla="*/ 750 w 90"/>
                  <a:gd name="T85" fmla="*/ 2539 h 2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0" h="219">
                    <a:moveTo>
                      <a:pt x="13" y="90"/>
                    </a:moveTo>
                    <a:cubicBezTo>
                      <a:pt x="29" y="149"/>
                      <a:pt x="40" y="208"/>
                      <a:pt x="41" y="214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4" y="208"/>
                      <a:pt x="44" y="208"/>
                      <a:pt x="44" y="208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51" y="219"/>
                      <a:pt x="51" y="219"/>
                      <a:pt x="51" y="219"/>
                    </a:cubicBezTo>
                    <a:cubicBezTo>
                      <a:pt x="51" y="208"/>
                      <a:pt x="51" y="208"/>
                      <a:pt x="51" y="208"/>
                    </a:cubicBezTo>
                    <a:cubicBezTo>
                      <a:pt x="54" y="214"/>
                      <a:pt x="54" y="214"/>
                      <a:pt x="54" y="214"/>
                    </a:cubicBezTo>
                    <a:cubicBezTo>
                      <a:pt x="50" y="199"/>
                      <a:pt x="50" y="180"/>
                      <a:pt x="52" y="159"/>
                    </a:cubicBezTo>
                    <a:moveTo>
                      <a:pt x="84" y="20"/>
                    </a:moveTo>
                    <a:cubicBezTo>
                      <a:pt x="86" y="14"/>
                      <a:pt x="88" y="9"/>
                      <a:pt x="90" y="4"/>
                    </a:cubicBezTo>
                    <a:moveTo>
                      <a:pt x="70" y="69"/>
                    </a:moveTo>
                    <a:cubicBezTo>
                      <a:pt x="71" y="64"/>
                      <a:pt x="72" y="60"/>
                      <a:pt x="73" y="56"/>
                    </a:cubicBezTo>
                    <a:moveTo>
                      <a:pt x="70" y="37"/>
                    </a:moveTo>
                    <a:cubicBezTo>
                      <a:pt x="69" y="41"/>
                      <a:pt x="64" y="53"/>
                      <a:pt x="62" y="44"/>
                    </a:cubicBezTo>
                    <a:cubicBezTo>
                      <a:pt x="61" y="41"/>
                      <a:pt x="62" y="35"/>
                      <a:pt x="63" y="31"/>
                    </a:cubicBezTo>
                    <a:moveTo>
                      <a:pt x="86" y="0"/>
                    </a:moveTo>
                    <a:cubicBezTo>
                      <a:pt x="85" y="4"/>
                      <a:pt x="84" y="8"/>
                      <a:pt x="82" y="12"/>
                    </a:cubicBezTo>
                    <a:moveTo>
                      <a:pt x="43" y="87"/>
                    </a:moveTo>
                    <a:cubicBezTo>
                      <a:pt x="44" y="81"/>
                      <a:pt x="47" y="76"/>
                      <a:pt x="50" y="70"/>
                    </a:cubicBezTo>
                    <a:moveTo>
                      <a:pt x="44" y="55"/>
                    </a:moveTo>
                    <a:cubicBezTo>
                      <a:pt x="43" y="62"/>
                      <a:pt x="42" y="69"/>
                      <a:pt x="39" y="75"/>
                    </a:cubicBezTo>
                    <a:moveTo>
                      <a:pt x="5" y="34"/>
                    </a:moveTo>
                    <a:cubicBezTo>
                      <a:pt x="5" y="31"/>
                      <a:pt x="5" y="29"/>
                      <a:pt x="5" y="27"/>
                    </a:cubicBezTo>
                    <a:cubicBezTo>
                      <a:pt x="4" y="24"/>
                      <a:pt x="0" y="14"/>
                      <a:pt x="0" y="7"/>
                    </a:cubicBezTo>
                    <a:moveTo>
                      <a:pt x="17" y="11"/>
                    </a:moveTo>
                    <a:cubicBezTo>
                      <a:pt x="18" y="18"/>
                      <a:pt x="16" y="26"/>
                      <a:pt x="16" y="33"/>
                    </a:cubicBezTo>
                    <a:cubicBezTo>
                      <a:pt x="15" y="38"/>
                      <a:pt x="16" y="45"/>
                      <a:pt x="14" y="50"/>
                    </a:cubicBezTo>
                    <a:moveTo>
                      <a:pt x="34" y="123"/>
                    </a:moveTo>
                    <a:cubicBezTo>
                      <a:pt x="29" y="122"/>
                      <a:pt x="25" y="113"/>
                      <a:pt x="24" y="107"/>
                    </a:cubicBezTo>
                    <a:moveTo>
                      <a:pt x="37" y="161"/>
                    </a:moveTo>
                    <a:cubicBezTo>
                      <a:pt x="31" y="158"/>
                      <a:pt x="30" y="148"/>
                      <a:pt x="31" y="142"/>
                    </a:cubicBezTo>
                    <a:cubicBezTo>
                      <a:pt x="31" y="138"/>
                      <a:pt x="33" y="131"/>
                      <a:pt x="37" y="135"/>
                    </a:cubicBezTo>
                    <a:cubicBezTo>
                      <a:pt x="44" y="136"/>
                      <a:pt x="39" y="158"/>
                      <a:pt x="37" y="161"/>
                    </a:cubicBezTo>
                    <a:close/>
                    <a:moveTo>
                      <a:pt x="43" y="183"/>
                    </a:moveTo>
                    <a:cubicBezTo>
                      <a:pt x="38" y="180"/>
                      <a:pt x="42" y="167"/>
                      <a:pt x="43" y="164"/>
                    </a:cubicBezTo>
                    <a:cubicBezTo>
                      <a:pt x="42" y="166"/>
                      <a:pt x="42" y="166"/>
                      <a:pt x="42" y="166"/>
                    </a:cubicBezTo>
                    <a:cubicBezTo>
                      <a:pt x="42" y="161"/>
                      <a:pt x="44" y="159"/>
                      <a:pt x="47" y="164"/>
                    </a:cubicBezTo>
                    <a:cubicBezTo>
                      <a:pt x="48" y="168"/>
                      <a:pt x="46" y="180"/>
                      <a:pt x="43" y="183"/>
                    </a:cubicBezTo>
                    <a:close/>
                    <a:moveTo>
                      <a:pt x="50" y="128"/>
                    </a:moveTo>
                    <a:cubicBezTo>
                      <a:pt x="50" y="129"/>
                      <a:pt x="50" y="130"/>
                      <a:pt x="50" y="130"/>
                    </a:cubicBezTo>
                    <a:cubicBezTo>
                      <a:pt x="49" y="132"/>
                      <a:pt x="49" y="133"/>
                      <a:pt x="48" y="134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136">
                <a:extLst>
                  <a:ext uri="{FF2B5EF4-FFF2-40B4-BE49-F238E27FC236}">
                    <a16:creationId xmlns:a16="http://schemas.microsoft.com/office/drawing/2014/main" id="{76B839D1-3DA1-409B-91B7-0004E32558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70" y="2619"/>
                <a:ext cx="552" cy="704"/>
              </a:xfrm>
              <a:custGeom>
                <a:avLst/>
                <a:gdLst>
                  <a:gd name="T0" fmla="*/ 1279 w 221"/>
                  <a:gd name="T1" fmla="*/ 1101 h 264"/>
                  <a:gd name="T2" fmla="*/ 779 w 221"/>
                  <a:gd name="T3" fmla="*/ 0 h 264"/>
                  <a:gd name="T4" fmla="*/ 2340 w 221"/>
                  <a:gd name="T5" fmla="*/ 3563 h 264"/>
                  <a:gd name="T6" fmla="*/ 1529 w 221"/>
                  <a:gd name="T7" fmla="*/ 1800 h 264"/>
                  <a:gd name="T8" fmla="*/ 405 w 221"/>
                  <a:gd name="T9" fmla="*/ 3336 h 264"/>
                  <a:gd name="T10" fmla="*/ 3349 w 221"/>
                  <a:gd name="T11" fmla="*/ 5005 h 264"/>
                  <a:gd name="T12" fmla="*/ 3287 w 221"/>
                  <a:gd name="T13" fmla="*/ 4893 h 264"/>
                  <a:gd name="T14" fmla="*/ 3399 w 221"/>
                  <a:gd name="T15" fmla="*/ 4928 h 264"/>
                  <a:gd name="T16" fmla="*/ 3349 w 221"/>
                  <a:gd name="T17" fmla="*/ 4835 h 264"/>
                  <a:gd name="T18" fmla="*/ 3444 w 221"/>
                  <a:gd name="T19" fmla="*/ 4800 h 264"/>
                  <a:gd name="T20" fmla="*/ 624 w 221"/>
                  <a:gd name="T21" fmla="*/ 832 h 264"/>
                  <a:gd name="T22" fmla="*/ 562 w 221"/>
                  <a:gd name="T23" fmla="*/ 477 h 264"/>
                  <a:gd name="T24" fmla="*/ 824 w 221"/>
                  <a:gd name="T25" fmla="*/ 875 h 264"/>
                  <a:gd name="T26" fmla="*/ 874 w 221"/>
                  <a:gd name="T27" fmla="*/ 1003 h 264"/>
                  <a:gd name="T28" fmla="*/ 937 w 221"/>
                  <a:gd name="T29" fmla="*/ 1331 h 264"/>
                  <a:gd name="T30" fmla="*/ 937 w 221"/>
                  <a:gd name="T31" fmla="*/ 1365 h 264"/>
                  <a:gd name="T32" fmla="*/ 1042 w 221"/>
                  <a:gd name="T33" fmla="*/ 1763 h 264"/>
                  <a:gd name="T34" fmla="*/ 667 w 221"/>
                  <a:gd name="T35" fmla="*/ 1365 h 264"/>
                  <a:gd name="T36" fmla="*/ 637 w 221"/>
                  <a:gd name="T37" fmla="*/ 1101 h 264"/>
                  <a:gd name="T38" fmla="*/ 749 w 221"/>
                  <a:gd name="T39" fmla="*/ 2880 h 264"/>
                  <a:gd name="T40" fmla="*/ 779 w 221"/>
                  <a:gd name="T41" fmla="*/ 3037 h 264"/>
                  <a:gd name="T42" fmla="*/ 312 w 221"/>
                  <a:gd name="T43" fmla="*/ 1421 h 264"/>
                  <a:gd name="T44" fmla="*/ 355 w 221"/>
                  <a:gd name="T45" fmla="*/ 1501 h 264"/>
                  <a:gd name="T46" fmla="*/ 842 w 221"/>
                  <a:gd name="T47" fmla="*/ 2048 h 264"/>
                  <a:gd name="T48" fmla="*/ 917 w 221"/>
                  <a:gd name="T49" fmla="*/ 2312 h 264"/>
                  <a:gd name="T50" fmla="*/ 450 w 221"/>
                  <a:gd name="T51" fmla="*/ 2069 h 264"/>
                  <a:gd name="T52" fmla="*/ 375 w 221"/>
                  <a:gd name="T53" fmla="*/ 1992 h 264"/>
                  <a:gd name="T54" fmla="*/ 0 w 221"/>
                  <a:gd name="T55" fmla="*/ 1459 h 264"/>
                  <a:gd name="T56" fmla="*/ 1696 w 221"/>
                  <a:gd name="T57" fmla="*/ 3549 h 264"/>
                  <a:gd name="T58" fmla="*/ 1666 w 221"/>
                  <a:gd name="T59" fmla="*/ 3640 h 264"/>
                  <a:gd name="T60" fmla="*/ 1249 w 221"/>
                  <a:gd name="T61" fmla="*/ 3392 h 264"/>
                  <a:gd name="T62" fmla="*/ 1062 w 221"/>
                  <a:gd name="T63" fmla="*/ 3107 h 264"/>
                  <a:gd name="T64" fmla="*/ 967 w 221"/>
                  <a:gd name="T65" fmla="*/ 2936 h 264"/>
                  <a:gd name="T66" fmla="*/ 1559 w 221"/>
                  <a:gd name="T67" fmla="*/ 2808 h 264"/>
                  <a:gd name="T68" fmla="*/ 1311 w 221"/>
                  <a:gd name="T69" fmla="*/ 2333 h 264"/>
                  <a:gd name="T70" fmla="*/ 1154 w 221"/>
                  <a:gd name="T71" fmla="*/ 2184 h 264"/>
                  <a:gd name="T72" fmla="*/ 1249 w 221"/>
                  <a:gd name="T73" fmla="*/ 1933 h 264"/>
                  <a:gd name="T74" fmla="*/ 1541 w 221"/>
                  <a:gd name="T75" fmla="*/ 2219 h 264"/>
                  <a:gd name="T76" fmla="*/ 1683 w 221"/>
                  <a:gd name="T77" fmla="*/ 2752 h 264"/>
                  <a:gd name="T78" fmla="*/ 1559 w 221"/>
                  <a:gd name="T79" fmla="*/ 2808 h 264"/>
                  <a:gd name="T80" fmla="*/ 1916 w 221"/>
                  <a:gd name="T81" fmla="*/ 3357 h 264"/>
                  <a:gd name="T82" fmla="*/ 1808 w 221"/>
                  <a:gd name="T83" fmla="*/ 3165 h 264"/>
                  <a:gd name="T84" fmla="*/ 1821 w 221"/>
                  <a:gd name="T85" fmla="*/ 3037 h 264"/>
                  <a:gd name="T86" fmla="*/ 2215 w 221"/>
                  <a:gd name="T87" fmla="*/ 3507 h 264"/>
                  <a:gd name="T88" fmla="*/ 2528 w 221"/>
                  <a:gd name="T89" fmla="*/ 4152 h 264"/>
                  <a:gd name="T90" fmla="*/ 1821 w 221"/>
                  <a:gd name="T91" fmla="*/ 3789 h 264"/>
                  <a:gd name="T92" fmla="*/ 2058 w 221"/>
                  <a:gd name="T93" fmla="*/ 3832 h 264"/>
                  <a:gd name="T94" fmla="*/ 3037 w 221"/>
                  <a:gd name="T95" fmla="*/ 4472 h 264"/>
                  <a:gd name="T96" fmla="*/ 3025 w 221"/>
                  <a:gd name="T97" fmla="*/ 4573 h 264"/>
                  <a:gd name="T98" fmla="*/ 2775 w 221"/>
                  <a:gd name="T99" fmla="*/ 4301 h 2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21" h="264">
                    <a:moveTo>
                      <a:pt x="82" y="58"/>
                    </a:moveTo>
                    <a:cubicBezTo>
                      <a:pt x="71" y="34"/>
                      <a:pt x="62" y="14"/>
                      <a:pt x="50" y="0"/>
                    </a:cubicBezTo>
                    <a:moveTo>
                      <a:pt x="150" y="188"/>
                    </a:moveTo>
                    <a:cubicBezTo>
                      <a:pt x="128" y="160"/>
                      <a:pt x="112" y="127"/>
                      <a:pt x="98" y="95"/>
                    </a:cubicBezTo>
                    <a:moveTo>
                      <a:pt x="26" y="176"/>
                    </a:moveTo>
                    <a:cubicBezTo>
                      <a:pt x="123" y="212"/>
                      <a:pt x="215" y="264"/>
                      <a:pt x="215" y="264"/>
                    </a:cubicBezTo>
                    <a:cubicBezTo>
                      <a:pt x="211" y="258"/>
                      <a:pt x="211" y="258"/>
                      <a:pt x="211" y="258"/>
                    </a:cubicBezTo>
                    <a:cubicBezTo>
                      <a:pt x="218" y="260"/>
                      <a:pt x="218" y="260"/>
                      <a:pt x="218" y="260"/>
                    </a:cubicBezTo>
                    <a:cubicBezTo>
                      <a:pt x="215" y="255"/>
                      <a:pt x="215" y="255"/>
                      <a:pt x="215" y="255"/>
                    </a:cubicBezTo>
                    <a:cubicBezTo>
                      <a:pt x="221" y="253"/>
                      <a:pt x="221" y="253"/>
                      <a:pt x="221" y="253"/>
                    </a:cubicBezTo>
                    <a:moveTo>
                      <a:pt x="40" y="44"/>
                    </a:moveTo>
                    <a:cubicBezTo>
                      <a:pt x="40" y="38"/>
                      <a:pt x="36" y="25"/>
                      <a:pt x="36" y="25"/>
                    </a:cubicBezTo>
                    <a:cubicBezTo>
                      <a:pt x="42" y="18"/>
                      <a:pt x="52" y="41"/>
                      <a:pt x="53" y="46"/>
                    </a:cubicBezTo>
                    <a:cubicBezTo>
                      <a:pt x="54" y="48"/>
                      <a:pt x="55" y="51"/>
                      <a:pt x="56" y="53"/>
                    </a:cubicBezTo>
                    <a:moveTo>
                      <a:pt x="60" y="70"/>
                    </a:moveTo>
                    <a:cubicBezTo>
                      <a:pt x="60" y="70"/>
                      <a:pt x="60" y="71"/>
                      <a:pt x="60" y="72"/>
                    </a:cubicBezTo>
                    <a:cubicBezTo>
                      <a:pt x="62" y="77"/>
                      <a:pt x="69" y="89"/>
                      <a:pt x="67" y="93"/>
                    </a:cubicBezTo>
                    <a:cubicBezTo>
                      <a:pt x="59" y="104"/>
                      <a:pt x="45" y="77"/>
                      <a:pt x="43" y="72"/>
                    </a:cubicBezTo>
                    <a:cubicBezTo>
                      <a:pt x="42" y="68"/>
                      <a:pt x="42" y="63"/>
                      <a:pt x="41" y="58"/>
                    </a:cubicBezTo>
                    <a:moveTo>
                      <a:pt x="48" y="152"/>
                    </a:moveTo>
                    <a:cubicBezTo>
                      <a:pt x="51" y="155"/>
                      <a:pt x="52" y="158"/>
                      <a:pt x="50" y="160"/>
                    </a:cubicBezTo>
                    <a:moveTo>
                      <a:pt x="20" y="75"/>
                    </a:moveTo>
                    <a:cubicBezTo>
                      <a:pt x="21" y="77"/>
                      <a:pt x="22" y="78"/>
                      <a:pt x="23" y="79"/>
                    </a:cubicBezTo>
                    <a:cubicBezTo>
                      <a:pt x="33" y="90"/>
                      <a:pt x="43" y="99"/>
                      <a:pt x="54" y="108"/>
                    </a:cubicBezTo>
                    <a:cubicBezTo>
                      <a:pt x="59" y="113"/>
                      <a:pt x="69" y="119"/>
                      <a:pt x="59" y="122"/>
                    </a:cubicBezTo>
                    <a:moveTo>
                      <a:pt x="29" y="109"/>
                    </a:moveTo>
                    <a:cubicBezTo>
                      <a:pt x="27" y="108"/>
                      <a:pt x="26" y="106"/>
                      <a:pt x="24" y="105"/>
                    </a:cubicBezTo>
                    <a:cubicBezTo>
                      <a:pt x="16" y="99"/>
                      <a:pt x="5" y="89"/>
                      <a:pt x="0" y="77"/>
                    </a:cubicBezTo>
                    <a:moveTo>
                      <a:pt x="109" y="187"/>
                    </a:moveTo>
                    <a:cubicBezTo>
                      <a:pt x="108" y="189"/>
                      <a:pt x="108" y="191"/>
                      <a:pt x="107" y="192"/>
                    </a:cubicBezTo>
                    <a:cubicBezTo>
                      <a:pt x="101" y="200"/>
                      <a:pt x="89" y="189"/>
                      <a:pt x="80" y="179"/>
                    </a:cubicBezTo>
                    <a:moveTo>
                      <a:pt x="68" y="164"/>
                    </a:moveTo>
                    <a:cubicBezTo>
                      <a:pt x="65" y="161"/>
                      <a:pt x="63" y="158"/>
                      <a:pt x="62" y="155"/>
                    </a:cubicBezTo>
                    <a:moveTo>
                      <a:pt x="100" y="148"/>
                    </a:moveTo>
                    <a:cubicBezTo>
                      <a:pt x="92" y="141"/>
                      <a:pt x="89" y="131"/>
                      <a:pt x="84" y="123"/>
                    </a:cubicBezTo>
                    <a:cubicBezTo>
                      <a:pt x="81" y="117"/>
                      <a:pt x="74" y="115"/>
                      <a:pt x="74" y="115"/>
                    </a:cubicBezTo>
                    <a:cubicBezTo>
                      <a:pt x="70" y="108"/>
                      <a:pt x="73" y="103"/>
                      <a:pt x="80" y="102"/>
                    </a:cubicBezTo>
                    <a:cubicBezTo>
                      <a:pt x="90" y="101"/>
                      <a:pt x="96" y="109"/>
                      <a:pt x="99" y="117"/>
                    </a:cubicBezTo>
                    <a:cubicBezTo>
                      <a:pt x="102" y="125"/>
                      <a:pt x="108" y="136"/>
                      <a:pt x="108" y="145"/>
                    </a:cubicBezTo>
                    <a:cubicBezTo>
                      <a:pt x="108" y="153"/>
                      <a:pt x="105" y="153"/>
                      <a:pt x="100" y="148"/>
                    </a:cubicBezTo>
                    <a:close/>
                    <a:moveTo>
                      <a:pt x="123" y="177"/>
                    </a:moveTo>
                    <a:cubicBezTo>
                      <a:pt x="120" y="173"/>
                      <a:pt x="118" y="169"/>
                      <a:pt x="116" y="167"/>
                    </a:cubicBezTo>
                    <a:cubicBezTo>
                      <a:pt x="114" y="161"/>
                      <a:pt x="116" y="162"/>
                      <a:pt x="117" y="160"/>
                    </a:cubicBezTo>
                    <a:cubicBezTo>
                      <a:pt x="124" y="160"/>
                      <a:pt x="142" y="177"/>
                      <a:pt x="142" y="185"/>
                    </a:cubicBezTo>
                    <a:moveTo>
                      <a:pt x="162" y="219"/>
                    </a:moveTo>
                    <a:cubicBezTo>
                      <a:pt x="146" y="221"/>
                      <a:pt x="116" y="203"/>
                      <a:pt x="117" y="200"/>
                    </a:cubicBezTo>
                    <a:cubicBezTo>
                      <a:pt x="122" y="200"/>
                      <a:pt x="127" y="200"/>
                      <a:pt x="132" y="202"/>
                    </a:cubicBezTo>
                    <a:moveTo>
                      <a:pt x="195" y="236"/>
                    </a:moveTo>
                    <a:cubicBezTo>
                      <a:pt x="200" y="243"/>
                      <a:pt x="194" y="241"/>
                      <a:pt x="194" y="241"/>
                    </a:cubicBezTo>
                    <a:cubicBezTo>
                      <a:pt x="184" y="239"/>
                      <a:pt x="173" y="226"/>
                      <a:pt x="178" y="227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137">
                <a:extLst>
                  <a:ext uri="{FF2B5EF4-FFF2-40B4-BE49-F238E27FC236}">
                    <a16:creationId xmlns:a16="http://schemas.microsoft.com/office/drawing/2014/main" id="{1CD2C2CD-57DB-45F5-9D96-5D82032A9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920"/>
                <a:ext cx="23" cy="56"/>
              </a:xfrm>
              <a:custGeom>
                <a:avLst/>
                <a:gdLst>
                  <a:gd name="T0" fmla="*/ 0 w 9"/>
                  <a:gd name="T1" fmla="*/ 0 h 21"/>
                  <a:gd name="T2" fmla="*/ 151 w 9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1" y="2"/>
                      <a:pt x="5" y="9"/>
                      <a:pt x="9" y="21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138">
                <a:extLst>
                  <a:ext uri="{FF2B5EF4-FFF2-40B4-BE49-F238E27FC236}">
                    <a16:creationId xmlns:a16="http://schemas.microsoft.com/office/drawing/2014/main" id="{BB024FD6-26A3-4C3A-BAAB-903B08B8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933"/>
                <a:ext cx="5" cy="139"/>
              </a:xfrm>
              <a:custGeom>
                <a:avLst/>
                <a:gdLst>
                  <a:gd name="T0" fmla="*/ 33 w 2"/>
                  <a:gd name="T1" fmla="*/ 994 h 52"/>
                  <a:gd name="T2" fmla="*/ 20 w 2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2">
                    <a:moveTo>
                      <a:pt x="2" y="52"/>
                    </a:moveTo>
                    <a:cubicBezTo>
                      <a:pt x="0" y="33"/>
                      <a:pt x="0" y="12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139">
                <a:extLst>
                  <a:ext uri="{FF2B5EF4-FFF2-40B4-BE49-F238E27FC236}">
                    <a16:creationId xmlns:a16="http://schemas.microsoft.com/office/drawing/2014/main" id="{94D150B8-A8C4-472A-84EE-5B43D624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3008"/>
                <a:ext cx="103" cy="163"/>
              </a:xfrm>
              <a:custGeom>
                <a:avLst/>
                <a:gdLst>
                  <a:gd name="T0" fmla="*/ 0 w 41"/>
                  <a:gd name="T1" fmla="*/ 0 h 61"/>
                  <a:gd name="T2" fmla="*/ 334 w 41"/>
                  <a:gd name="T3" fmla="*/ 534 h 61"/>
                  <a:gd name="T4" fmla="*/ 651 w 41"/>
                  <a:gd name="T5" fmla="*/ 1165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61">
                    <a:moveTo>
                      <a:pt x="0" y="0"/>
                    </a:moveTo>
                    <a:cubicBezTo>
                      <a:pt x="5" y="4"/>
                      <a:pt x="12" y="13"/>
                      <a:pt x="21" y="28"/>
                    </a:cubicBezTo>
                    <a:cubicBezTo>
                      <a:pt x="28" y="39"/>
                      <a:pt x="35" y="50"/>
                      <a:pt x="41" y="61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140">
                <a:extLst>
                  <a:ext uri="{FF2B5EF4-FFF2-40B4-BE49-F238E27FC236}">
                    <a16:creationId xmlns:a16="http://schemas.microsoft.com/office/drawing/2014/main" id="{7B91A603-DF42-4BCD-941B-1ECC82C55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3019"/>
                <a:ext cx="23" cy="202"/>
              </a:xfrm>
              <a:custGeom>
                <a:avLst/>
                <a:gdLst>
                  <a:gd name="T0" fmla="*/ 151 w 9"/>
                  <a:gd name="T1" fmla="*/ 1427 h 76"/>
                  <a:gd name="T2" fmla="*/ 51 w 9"/>
                  <a:gd name="T3" fmla="*/ 375 h 76"/>
                  <a:gd name="T4" fmla="*/ 0 w 9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6">
                    <a:moveTo>
                      <a:pt x="9" y="76"/>
                    </a:moveTo>
                    <a:cubicBezTo>
                      <a:pt x="8" y="52"/>
                      <a:pt x="6" y="30"/>
                      <a:pt x="3" y="20"/>
                    </a:cubicBezTo>
                    <a:cubicBezTo>
                      <a:pt x="1" y="12"/>
                      <a:pt x="0" y="5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141">
                <a:extLst>
                  <a:ext uri="{FF2B5EF4-FFF2-40B4-BE49-F238E27FC236}">
                    <a16:creationId xmlns:a16="http://schemas.microsoft.com/office/drawing/2014/main" id="{184885B9-2612-4AD4-911D-5375E4650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776"/>
                <a:ext cx="252" cy="576"/>
              </a:xfrm>
              <a:custGeom>
                <a:avLst/>
                <a:gdLst>
                  <a:gd name="T0" fmla="*/ 0 w 101"/>
                  <a:gd name="T1" fmla="*/ 0 h 216"/>
                  <a:gd name="T2" fmla="*/ 1569 w 101"/>
                  <a:gd name="T3" fmla="*/ 4096 h 2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1" h="216">
                    <a:moveTo>
                      <a:pt x="0" y="0"/>
                    </a:moveTo>
                    <a:cubicBezTo>
                      <a:pt x="19" y="32"/>
                      <a:pt x="50" y="162"/>
                      <a:pt x="101" y="216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142">
                <a:extLst>
                  <a:ext uri="{FF2B5EF4-FFF2-40B4-BE49-F238E27FC236}">
                    <a16:creationId xmlns:a16="http://schemas.microsoft.com/office/drawing/2014/main" id="{2D8DE0FB-095F-46E4-9AC3-8CE8ABAC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824"/>
                <a:ext cx="45" cy="392"/>
              </a:xfrm>
              <a:custGeom>
                <a:avLst/>
                <a:gdLst>
                  <a:gd name="T0" fmla="*/ 283 w 18"/>
                  <a:gd name="T1" fmla="*/ 2787 h 147"/>
                  <a:gd name="T2" fmla="*/ 0 w 18"/>
                  <a:gd name="T3" fmla="*/ 0 h 1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7">
                    <a:moveTo>
                      <a:pt x="18" y="147"/>
                    </a:moveTo>
                    <a:cubicBezTo>
                      <a:pt x="10" y="99"/>
                      <a:pt x="1" y="36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143">
                <a:extLst>
                  <a:ext uri="{FF2B5EF4-FFF2-40B4-BE49-F238E27FC236}">
                    <a16:creationId xmlns:a16="http://schemas.microsoft.com/office/drawing/2014/main" id="{B16BF4F7-3532-4772-9B59-3F9DD81571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65" y="2552"/>
                <a:ext cx="525" cy="520"/>
              </a:xfrm>
              <a:custGeom>
                <a:avLst/>
                <a:gdLst>
                  <a:gd name="T0" fmla="*/ 3125 w 210"/>
                  <a:gd name="T1" fmla="*/ 3699 h 195"/>
                  <a:gd name="T2" fmla="*/ 3158 w 210"/>
                  <a:gd name="T3" fmla="*/ 3640 h 195"/>
                  <a:gd name="T4" fmla="*/ 3208 w 210"/>
                  <a:gd name="T5" fmla="*/ 3563 h 195"/>
                  <a:gd name="T6" fmla="*/ 3270 w 210"/>
                  <a:gd name="T7" fmla="*/ 3469 h 195"/>
                  <a:gd name="T8" fmla="*/ 3283 w 210"/>
                  <a:gd name="T9" fmla="*/ 3435 h 195"/>
                  <a:gd name="T10" fmla="*/ 1750 w 210"/>
                  <a:gd name="T11" fmla="*/ 739 h 195"/>
                  <a:gd name="T12" fmla="*/ 1833 w 210"/>
                  <a:gd name="T13" fmla="*/ 307 h 195"/>
                  <a:gd name="T14" fmla="*/ 1988 w 210"/>
                  <a:gd name="T15" fmla="*/ 341 h 195"/>
                  <a:gd name="T16" fmla="*/ 2113 w 210"/>
                  <a:gd name="T17" fmla="*/ 1672 h 195"/>
                  <a:gd name="T18" fmla="*/ 1750 w 210"/>
                  <a:gd name="T19" fmla="*/ 739 h 195"/>
                  <a:gd name="T20" fmla="*/ 1550 w 210"/>
                  <a:gd name="T21" fmla="*/ 341 h 195"/>
                  <a:gd name="T22" fmla="*/ 1675 w 210"/>
                  <a:gd name="T23" fmla="*/ 491 h 195"/>
                  <a:gd name="T24" fmla="*/ 1625 w 210"/>
                  <a:gd name="T25" fmla="*/ 1059 h 195"/>
                  <a:gd name="T26" fmla="*/ 1520 w 210"/>
                  <a:gd name="T27" fmla="*/ 931 h 195"/>
                  <a:gd name="T28" fmla="*/ 1438 w 210"/>
                  <a:gd name="T29" fmla="*/ 419 h 195"/>
                  <a:gd name="T30" fmla="*/ 738 w 210"/>
                  <a:gd name="T31" fmla="*/ 1365 h 195"/>
                  <a:gd name="T32" fmla="*/ 220 w 210"/>
                  <a:gd name="T33" fmla="*/ 1003 h 195"/>
                  <a:gd name="T34" fmla="*/ 250 w 210"/>
                  <a:gd name="T35" fmla="*/ 760 h 195"/>
                  <a:gd name="T36" fmla="*/ 813 w 210"/>
                  <a:gd name="T37" fmla="*/ 1173 h 195"/>
                  <a:gd name="T38" fmla="*/ 1675 w 210"/>
                  <a:gd name="T39" fmla="*/ 1955 h 195"/>
                  <a:gd name="T40" fmla="*/ 1063 w 210"/>
                  <a:gd name="T41" fmla="*/ 1160 h 195"/>
                  <a:gd name="T42" fmla="*/ 908 w 210"/>
                  <a:gd name="T43" fmla="*/ 248 h 195"/>
                  <a:gd name="T44" fmla="*/ 1113 w 210"/>
                  <a:gd name="T45" fmla="*/ 376 h 195"/>
                  <a:gd name="T46" fmla="*/ 1345 w 210"/>
                  <a:gd name="T47" fmla="*/ 1003 h 195"/>
                  <a:gd name="T48" fmla="*/ 1675 w 210"/>
                  <a:gd name="T49" fmla="*/ 1955 h 195"/>
                  <a:gd name="T50" fmla="*/ 1813 w 210"/>
                  <a:gd name="T51" fmla="*/ 1515 h 195"/>
                  <a:gd name="T52" fmla="*/ 1988 w 210"/>
                  <a:gd name="T53" fmla="*/ 1856 h 195"/>
                  <a:gd name="T54" fmla="*/ 1770 w 210"/>
                  <a:gd name="T55" fmla="*/ 1613 h 195"/>
                  <a:gd name="T56" fmla="*/ 2033 w 210"/>
                  <a:gd name="T57" fmla="*/ 2539 h 195"/>
                  <a:gd name="T58" fmla="*/ 1938 w 210"/>
                  <a:gd name="T59" fmla="*/ 2197 h 195"/>
                  <a:gd name="T60" fmla="*/ 2175 w 210"/>
                  <a:gd name="T61" fmla="*/ 2595 h 195"/>
                  <a:gd name="T62" fmla="*/ 2208 w 210"/>
                  <a:gd name="T63" fmla="*/ 2219 h 195"/>
                  <a:gd name="T64" fmla="*/ 2283 w 210"/>
                  <a:gd name="T65" fmla="*/ 2104 h 195"/>
                  <a:gd name="T66" fmla="*/ 2470 w 210"/>
                  <a:gd name="T67" fmla="*/ 2675 h 195"/>
                  <a:gd name="T68" fmla="*/ 2675 w 210"/>
                  <a:gd name="T69" fmla="*/ 3093 h 195"/>
                  <a:gd name="T70" fmla="*/ 2500 w 210"/>
                  <a:gd name="T71" fmla="*/ 2923 h 195"/>
                  <a:gd name="T72" fmla="*/ 2675 w 210"/>
                  <a:gd name="T73" fmla="*/ 3093 h 19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0" h="195">
                    <a:moveTo>
                      <a:pt x="0" y="60"/>
                    </a:moveTo>
                    <a:cubicBezTo>
                      <a:pt x="61" y="85"/>
                      <a:pt x="200" y="195"/>
                      <a:pt x="200" y="195"/>
                    </a:cubicBezTo>
                    <a:cubicBezTo>
                      <a:pt x="199" y="192"/>
                      <a:pt x="199" y="192"/>
                      <a:pt x="199" y="192"/>
                    </a:cubicBezTo>
                    <a:cubicBezTo>
                      <a:pt x="202" y="192"/>
                      <a:pt x="202" y="192"/>
                      <a:pt x="202" y="192"/>
                    </a:cubicBezTo>
                    <a:cubicBezTo>
                      <a:pt x="199" y="188"/>
                      <a:pt x="199" y="188"/>
                      <a:pt x="199" y="188"/>
                    </a:cubicBezTo>
                    <a:cubicBezTo>
                      <a:pt x="205" y="188"/>
                      <a:pt x="205" y="188"/>
                      <a:pt x="205" y="188"/>
                    </a:cubicBezTo>
                    <a:cubicBezTo>
                      <a:pt x="205" y="184"/>
                      <a:pt x="205" y="184"/>
                      <a:pt x="205" y="184"/>
                    </a:cubicBezTo>
                    <a:cubicBezTo>
                      <a:pt x="209" y="183"/>
                      <a:pt x="209" y="183"/>
                      <a:pt x="209" y="183"/>
                    </a:cubicBezTo>
                    <a:cubicBezTo>
                      <a:pt x="206" y="180"/>
                      <a:pt x="206" y="180"/>
                      <a:pt x="206" y="180"/>
                    </a:cubicBezTo>
                    <a:cubicBezTo>
                      <a:pt x="210" y="181"/>
                      <a:pt x="210" y="181"/>
                      <a:pt x="210" y="181"/>
                    </a:cubicBezTo>
                    <a:cubicBezTo>
                      <a:pt x="137" y="136"/>
                      <a:pt x="135" y="33"/>
                      <a:pt x="136" y="0"/>
                    </a:cubicBezTo>
                    <a:moveTo>
                      <a:pt x="112" y="39"/>
                    </a:moveTo>
                    <a:cubicBezTo>
                      <a:pt x="113" y="33"/>
                      <a:pt x="113" y="28"/>
                      <a:pt x="113" y="22"/>
                    </a:cubicBezTo>
                    <a:cubicBezTo>
                      <a:pt x="113" y="19"/>
                      <a:pt x="114" y="17"/>
                      <a:pt x="117" y="16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21" y="16"/>
                      <a:pt x="124" y="12"/>
                      <a:pt x="127" y="18"/>
                    </a:cubicBezTo>
                    <a:cubicBezTo>
                      <a:pt x="131" y="25"/>
                      <a:pt x="129" y="37"/>
                      <a:pt x="129" y="45"/>
                    </a:cubicBezTo>
                    <a:cubicBezTo>
                      <a:pt x="129" y="60"/>
                      <a:pt x="133" y="73"/>
                      <a:pt x="135" y="88"/>
                    </a:cubicBezTo>
                    <a:cubicBezTo>
                      <a:pt x="130" y="90"/>
                      <a:pt x="121" y="70"/>
                      <a:pt x="119" y="65"/>
                    </a:cubicBezTo>
                    <a:cubicBezTo>
                      <a:pt x="115" y="57"/>
                      <a:pt x="112" y="48"/>
                      <a:pt x="112" y="39"/>
                    </a:cubicBezTo>
                    <a:close/>
                    <a:moveTo>
                      <a:pt x="92" y="22"/>
                    </a:moveTo>
                    <a:cubicBezTo>
                      <a:pt x="93" y="19"/>
                      <a:pt x="96" y="18"/>
                      <a:pt x="99" y="18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5" y="14"/>
                      <a:pt x="107" y="22"/>
                      <a:pt x="107" y="26"/>
                    </a:cubicBezTo>
                    <a:cubicBezTo>
                      <a:pt x="106" y="30"/>
                      <a:pt x="105" y="35"/>
                      <a:pt x="104" y="40"/>
                    </a:cubicBezTo>
                    <a:cubicBezTo>
                      <a:pt x="104" y="45"/>
                      <a:pt x="103" y="51"/>
                      <a:pt x="104" y="56"/>
                    </a:cubicBezTo>
                    <a:cubicBezTo>
                      <a:pt x="104" y="59"/>
                      <a:pt x="107" y="72"/>
                      <a:pt x="102" y="70"/>
                    </a:cubicBezTo>
                    <a:cubicBezTo>
                      <a:pt x="96" y="68"/>
                      <a:pt x="98" y="54"/>
                      <a:pt x="97" y="49"/>
                    </a:cubicBezTo>
                    <a:cubicBezTo>
                      <a:pt x="97" y="44"/>
                      <a:pt x="97" y="39"/>
                      <a:pt x="95" y="33"/>
                    </a:cubicBezTo>
                    <a:cubicBezTo>
                      <a:pt x="94" y="30"/>
                      <a:pt x="92" y="26"/>
                      <a:pt x="92" y="22"/>
                    </a:cubicBezTo>
                    <a:close/>
                    <a:moveTo>
                      <a:pt x="57" y="78"/>
                    </a:moveTo>
                    <a:cubicBezTo>
                      <a:pt x="54" y="78"/>
                      <a:pt x="50" y="74"/>
                      <a:pt x="47" y="72"/>
                    </a:cubicBezTo>
                    <a:cubicBezTo>
                      <a:pt x="43" y="70"/>
                      <a:pt x="39" y="67"/>
                      <a:pt x="35" y="65"/>
                    </a:cubicBezTo>
                    <a:cubicBezTo>
                      <a:pt x="29" y="61"/>
                      <a:pt x="18" y="59"/>
                      <a:pt x="14" y="53"/>
                    </a:cubicBezTo>
                    <a:cubicBezTo>
                      <a:pt x="11" y="48"/>
                      <a:pt x="12" y="43"/>
                      <a:pt x="17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8" y="38"/>
                      <a:pt x="25" y="37"/>
                      <a:pt x="28" y="38"/>
                    </a:cubicBezTo>
                    <a:cubicBezTo>
                      <a:pt x="39" y="40"/>
                      <a:pt x="46" y="52"/>
                      <a:pt x="52" y="62"/>
                    </a:cubicBezTo>
                    <a:cubicBezTo>
                      <a:pt x="54" y="64"/>
                      <a:pt x="66" y="79"/>
                      <a:pt x="57" y="78"/>
                    </a:cubicBezTo>
                    <a:close/>
                    <a:moveTo>
                      <a:pt x="107" y="103"/>
                    </a:moveTo>
                    <a:cubicBezTo>
                      <a:pt x="102" y="105"/>
                      <a:pt x="92" y="92"/>
                      <a:pt x="89" y="88"/>
                    </a:cubicBezTo>
                    <a:cubicBezTo>
                      <a:pt x="81" y="80"/>
                      <a:pt x="75" y="70"/>
                      <a:pt x="68" y="61"/>
                    </a:cubicBezTo>
                    <a:cubicBezTo>
                      <a:pt x="58" y="47"/>
                      <a:pt x="46" y="28"/>
                      <a:pt x="58" y="12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60" y="11"/>
                      <a:pt x="63" y="12"/>
                      <a:pt x="65" y="14"/>
                    </a:cubicBezTo>
                    <a:cubicBezTo>
                      <a:pt x="67" y="16"/>
                      <a:pt x="69" y="18"/>
                      <a:pt x="71" y="20"/>
                    </a:cubicBezTo>
                    <a:cubicBezTo>
                      <a:pt x="73" y="22"/>
                      <a:pt x="76" y="23"/>
                      <a:pt x="78" y="25"/>
                    </a:cubicBezTo>
                    <a:cubicBezTo>
                      <a:pt x="84" y="32"/>
                      <a:pt x="85" y="45"/>
                      <a:pt x="86" y="53"/>
                    </a:cubicBezTo>
                    <a:cubicBezTo>
                      <a:pt x="87" y="62"/>
                      <a:pt x="91" y="71"/>
                      <a:pt x="95" y="79"/>
                    </a:cubicBezTo>
                    <a:cubicBezTo>
                      <a:pt x="99" y="86"/>
                      <a:pt x="109" y="96"/>
                      <a:pt x="107" y="103"/>
                    </a:cubicBezTo>
                    <a:close/>
                    <a:moveTo>
                      <a:pt x="113" y="85"/>
                    </a:moveTo>
                    <a:cubicBezTo>
                      <a:pt x="111" y="83"/>
                      <a:pt x="113" y="81"/>
                      <a:pt x="116" y="80"/>
                    </a:cubicBezTo>
                    <a:cubicBezTo>
                      <a:pt x="119" y="80"/>
                      <a:pt x="121" y="83"/>
                      <a:pt x="123" y="85"/>
                    </a:cubicBezTo>
                    <a:cubicBezTo>
                      <a:pt x="125" y="89"/>
                      <a:pt x="126" y="94"/>
                      <a:pt x="127" y="98"/>
                    </a:cubicBezTo>
                    <a:cubicBezTo>
                      <a:pt x="128" y="100"/>
                      <a:pt x="133" y="111"/>
                      <a:pt x="131" y="112"/>
                    </a:cubicBezTo>
                    <a:cubicBezTo>
                      <a:pt x="125" y="117"/>
                      <a:pt x="114" y="88"/>
                      <a:pt x="113" y="85"/>
                    </a:cubicBezTo>
                    <a:close/>
                    <a:moveTo>
                      <a:pt x="139" y="137"/>
                    </a:moveTo>
                    <a:cubicBezTo>
                      <a:pt x="138" y="140"/>
                      <a:pt x="132" y="135"/>
                      <a:pt x="130" y="134"/>
                    </a:cubicBezTo>
                    <a:cubicBezTo>
                      <a:pt x="126" y="131"/>
                      <a:pt x="115" y="123"/>
                      <a:pt x="119" y="116"/>
                    </a:cubicBezTo>
                    <a:cubicBezTo>
                      <a:pt x="119" y="113"/>
                      <a:pt x="123" y="115"/>
                      <a:pt x="124" y="116"/>
                    </a:cubicBezTo>
                    <a:cubicBezTo>
                      <a:pt x="128" y="119"/>
                      <a:pt x="130" y="125"/>
                      <a:pt x="133" y="129"/>
                    </a:cubicBezTo>
                    <a:cubicBezTo>
                      <a:pt x="134" y="130"/>
                      <a:pt x="140" y="136"/>
                      <a:pt x="139" y="137"/>
                    </a:cubicBezTo>
                    <a:close/>
                    <a:moveTo>
                      <a:pt x="147" y="131"/>
                    </a:moveTo>
                    <a:cubicBezTo>
                      <a:pt x="144" y="126"/>
                      <a:pt x="142" y="122"/>
                      <a:pt x="141" y="117"/>
                    </a:cubicBezTo>
                    <a:cubicBezTo>
                      <a:pt x="141" y="115"/>
                      <a:pt x="141" y="113"/>
                      <a:pt x="140" y="111"/>
                    </a:cubicBezTo>
                    <a:cubicBezTo>
                      <a:pt x="138" y="106"/>
                      <a:pt x="144" y="109"/>
                      <a:pt x="146" y="111"/>
                    </a:cubicBezTo>
                    <a:cubicBezTo>
                      <a:pt x="149" y="115"/>
                      <a:pt x="150" y="120"/>
                      <a:pt x="152" y="124"/>
                    </a:cubicBezTo>
                    <a:cubicBezTo>
                      <a:pt x="153" y="130"/>
                      <a:pt x="158" y="136"/>
                      <a:pt x="158" y="141"/>
                    </a:cubicBezTo>
                    <a:cubicBezTo>
                      <a:pt x="154" y="143"/>
                      <a:pt x="148" y="133"/>
                      <a:pt x="147" y="131"/>
                    </a:cubicBezTo>
                    <a:close/>
                    <a:moveTo>
                      <a:pt x="171" y="163"/>
                    </a:moveTo>
                    <a:cubicBezTo>
                      <a:pt x="166" y="164"/>
                      <a:pt x="162" y="156"/>
                      <a:pt x="160" y="153"/>
                    </a:cubicBezTo>
                    <a:cubicBezTo>
                      <a:pt x="160" y="154"/>
                      <a:pt x="160" y="154"/>
                      <a:pt x="160" y="154"/>
                    </a:cubicBezTo>
                    <a:cubicBezTo>
                      <a:pt x="158" y="152"/>
                      <a:pt x="156" y="148"/>
                      <a:pt x="160" y="148"/>
                    </a:cubicBezTo>
                    <a:cubicBezTo>
                      <a:pt x="166" y="147"/>
                      <a:pt x="173" y="157"/>
                      <a:pt x="171" y="16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144">
                <a:extLst>
                  <a:ext uri="{FF2B5EF4-FFF2-40B4-BE49-F238E27FC236}">
                    <a16:creationId xmlns:a16="http://schemas.microsoft.com/office/drawing/2014/main" id="{C25B2F87-87C5-41D2-A479-14486A217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840"/>
                <a:ext cx="53" cy="104"/>
              </a:xfrm>
              <a:custGeom>
                <a:avLst/>
                <a:gdLst>
                  <a:gd name="T0" fmla="*/ 0 w 21"/>
                  <a:gd name="T1" fmla="*/ 0 h 39"/>
                  <a:gd name="T2" fmla="*/ 338 w 21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9">
                    <a:moveTo>
                      <a:pt x="0" y="0"/>
                    </a:moveTo>
                    <a:cubicBezTo>
                      <a:pt x="8" y="20"/>
                      <a:pt x="16" y="34"/>
                      <a:pt x="21" y="39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145">
                <a:extLst>
                  <a:ext uri="{FF2B5EF4-FFF2-40B4-BE49-F238E27FC236}">
                    <a16:creationId xmlns:a16="http://schemas.microsoft.com/office/drawing/2014/main" id="{F186A3F9-0641-418F-B771-F7703C8FA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843"/>
                <a:ext cx="82" cy="509"/>
              </a:xfrm>
              <a:custGeom>
                <a:avLst/>
                <a:gdLst>
                  <a:gd name="T0" fmla="*/ 199 w 33"/>
                  <a:gd name="T1" fmla="*/ 3614 h 191"/>
                  <a:gd name="T2" fmla="*/ 30 w 33"/>
                  <a:gd name="T3" fmla="*/ 285 h 191"/>
                  <a:gd name="T4" fmla="*/ 0 w 33"/>
                  <a:gd name="T5" fmla="*/ 0 h 1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91">
                    <a:moveTo>
                      <a:pt x="13" y="191"/>
                    </a:moveTo>
                    <a:cubicBezTo>
                      <a:pt x="23" y="180"/>
                      <a:pt x="33" y="139"/>
                      <a:pt x="2" y="15"/>
                    </a:cubicBezTo>
                    <a:cubicBezTo>
                      <a:pt x="1" y="10"/>
                      <a:pt x="0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146">
                <a:extLst>
                  <a:ext uri="{FF2B5EF4-FFF2-40B4-BE49-F238E27FC236}">
                    <a16:creationId xmlns:a16="http://schemas.microsoft.com/office/drawing/2014/main" id="{C06C74DF-5156-46DA-921E-897528EB9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389"/>
                <a:ext cx="75" cy="240"/>
              </a:xfrm>
              <a:custGeom>
                <a:avLst/>
                <a:gdLst>
                  <a:gd name="T0" fmla="*/ 438 w 30"/>
                  <a:gd name="T1" fmla="*/ 1707 h 90"/>
                  <a:gd name="T2" fmla="*/ 0 w 30"/>
                  <a:gd name="T3" fmla="*/ 0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0">
                    <a:moveTo>
                      <a:pt x="28" y="90"/>
                    </a:moveTo>
                    <a:cubicBezTo>
                      <a:pt x="30" y="69"/>
                      <a:pt x="27" y="35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147">
                <a:extLst>
                  <a:ext uri="{FF2B5EF4-FFF2-40B4-BE49-F238E27FC236}">
                    <a16:creationId xmlns:a16="http://schemas.microsoft.com/office/drawing/2014/main" id="{CF666CD3-5182-47C5-90FB-19913DACB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291"/>
                <a:ext cx="215" cy="104"/>
              </a:xfrm>
              <a:custGeom>
                <a:avLst/>
                <a:gdLst>
                  <a:gd name="T0" fmla="*/ 0 w 86"/>
                  <a:gd name="T1" fmla="*/ 0 h 39"/>
                  <a:gd name="T2" fmla="*/ 1345 w 86"/>
                  <a:gd name="T3" fmla="*/ 739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6" h="39">
                    <a:moveTo>
                      <a:pt x="0" y="0"/>
                    </a:moveTo>
                    <a:cubicBezTo>
                      <a:pt x="35" y="21"/>
                      <a:pt x="64" y="38"/>
                      <a:pt x="86" y="39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148">
                <a:extLst>
                  <a:ext uri="{FF2B5EF4-FFF2-40B4-BE49-F238E27FC236}">
                    <a16:creationId xmlns:a16="http://schemas.microsoft.com/office/drawing/2014/main" id="{31CF794D-A5CF-4229-A918-6E035CB0C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104"/>
                <a:ext cx="295" cy="139"/>
              </a:xfrm>
              <a:custGeom>
                <a:avLst/>
                <a:gdLst>
                  <a:gd name="T0" fmla="*/ 0 w 118"/>
                  <a:gd name="T1" fmla="*/ 0 h 52"/>
                  <a:gd name="T2" fmla="*/ 595 w 118"/>
                  <a:gd name="T3" fmla="*/ 230 h 52"/>
                  <a:gd name="T4" fmla="*/ 1845 w 118"/>
                  <a:gd name="T5" fmla="*/ 994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52">
                    <a:moveTo>
                      <a:pt x="0" y="0"/>
                    </a:moveTo>
                    <a:cubicBezTo>
                      <a:pt x="8" y="2"/>
                      <a:pt x="21" y="6"/>
                      <a:pt x="38" y="12"/>
                    </a:cubicBezTo>
                    <a:cubicBezTo>
                      <a:pt x="66" y="23"/>
                      <a:pt x="93" y="37"/>
                      <a:pt x="118" y="52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149">
                <a:extLst>
                  <a:ext uri="{FF2B5EF4-FFF2-40B4-BE49-F238E27FC236}">
                    <a16:creationId xmlns:a16="http://schemas.microsoft.com/office/drawing/2014/main" id="{8DC910A6-4E01-4A1C-876E-7C1C97F09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3133"/>
                <a:ext cx="268" cy="176"/>
              </a:xfrm>
              <a:custGeom>
                <a:avLst/>
                <a:gdLst>
                  <a:gd name="T0" fmla="*/ 1681 w 107"/>
                  <a:gd name="T1" fmla="*/ 1251 h 66"/>
                  <a:gd name="T2" fmla="*/ 614 w 107"/>
                  <a:gd name="T3" fmla="*/ 477 h 66"/>
                  <a:gd name="T4" fmla="*/ 0 w 107"/>
                  <a:gd name="T5" fmla="*/ 0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66">
                    <a:moveTo>
                      <a:pt x="107" y="66"/>
                    </a:moveTo>
                    <a:cubicBezTo>
                      <a:pt x="90" y="53"/>
                      <a:pt x="67" y="38"/>
                      <a:pt x="39" y="25"/>
                    </a:cubicBezTo>
                    <a:cubicBezTo>
                      <a:pt x="23" y="18"/>
                      <a:pt x="8" y="8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150">
                <a:extLst>
                  <a:ext uri="{FF2B5EF4-FFF2-40B4-BE49-F238E27FC236}">
                    <a16:creationId xmlns:a16="http://schemas.microsoft.com/office/drawing/2014/main" id="{7B1905FD-36DE-4D02-B072-251A601E58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35" y="2344"/>
                <a:ext cx="272" cy="701"/>
              </a:xfrm>
              <a:custGeom>
                <a:avLst/>
                <a:gdLst>
                  <a:gd name="T0" fmla="*/ 1694 w 109"/>
                  <a:gd name="T1" fmla="*/ 626 h 263"/>
                  <a:gd name="T2" fmla="*/ 1445 w 109"/>
                  <a:gd name="T3" fmla="*/ 1535 h 263"/>
                  <a:gd name="T4" fmla="*/ 1495 w 109"/>
                  <a:gd name="T5" fmla="*/ 4846 h 263"/>
                  <a:gd name="T6" fmla="*/ 1600 w 109"/>
                  <a:gd name="T7" fmla="*/ 4979 h 263"/>
                  <a:gd name="T8" fmla="*/ 1632 w 109"/>
                  <a:gd name="T9" fmla="*/ 4808 h 263"/>
                  <a:gd name="T10" fmla="*/ 1662 w 109"/>
                  <a:gd name="T11" fmla="*/ 4774 h 263"/>
                  <a:gd name="T12" fmla="*/ 512 w 109"/>
                  <a:gd name="T13" fmla="*/ 832 h 263"/>
                  <a:gd name="T14" fmla="*/ 561 w 109"/>
                  <a:gd name="T15" fmla="*/ 1498 h 263"/>
                  <a:gd name="T16" fmla="*/ 217 w 109"/>
                  <a:gd name="T17" fmla="*/ 1024 h 263"/>
                  <a:gd name="T18" fmla="*/ 12 w 109"/>
                  <a:gd name="T19" fmla="*/ 568 h 263"/>
                  <a:gd name="T20" fmla="*/ 30 w 109"/>
                  <a:gd name="T21" fmla="*/ 533 h 263"/>
                  <a:gd name="T22" fmla="*/ 187 w 109"/>
                  <a:gd name="T23" fmla="*/ 362 h 263"/>
                  <a:gd name="T24" fmla="*/ 654 w 109"/>
                  <a:gd name="T25" fmla="*/ 2103 h 263"/>
                  <a:gd name="T26" fmla="*/ 716 w 109"/>
                  <a:gd name="T27" fmla="*/ 1727 h 263"/>
                  <a:gd name="T28" fmla="*/ 821 w 109"/>
                  <a:gd name="T29" fmla="*/ 1967 h 263"/>
                  <a:gd name="T30" fmla="*/ 966 w 109"/>
                  <a:gd name="T31" fmla="*/ 2559 h 263"/>
                  <a:gd name="T32" fmla="*/ 966 w 109"/>
                  <a:gd name="T33" fmla="*/ 1706 h 263"/>
                  <a:gd name="T34" fmla="*/ 791 w 109"/>
                  <a:gd name="T35" fmla="*/ 1215 h 263"/>
                  <a:gd name="T36" fmla="*/ 966 w 109"/>
                  <a:gd name="T37" fmla="*/ 853 h 263"/>
                  <a:gd name="T38" fmla="*/ 779 w 109"/>
                  <a:gd name="T39" fmla="*/ 888 h 263"/>
                  <a:gd name="T40" fmla="*/ 666 w 109"/>
                  <a:gd name="T41" fmla="*/ 56 h 263"/>
                  <a:gd name="T42" fmla="*/ 1320 w 109"/>
                  <a:gd name="T43" fmla="*/ 1706 h 263"/>
                  <a:gd name="T44" fmla="*/ 1183 w 109"/>
                  <a:gd name="T45" fmla="*/ 2274 h 263"/>
                  <a:gd name="T46" fmla="*/ 1090 w 109"/>
                  <a:gd name="T47" fmla="*/ 1669 h 263"/>
                  <a:gd name="T48" fmla="*/ 1165 w 109"/>
                  <a:gd name="T49" fmla="*/ 2537 h 263"/>
                  <a:gd name="T50" fmla="*/ 1340 w 109"/>
                  <a:gd name="T51" fmla="*/ 2671 h 263"/>
                  <a:gd name="T52" fmla="*/ 1165 w 109"/>
                  <a:gd name="T53" fmla="*/ 2500 h 263"/>
                  <a:gd name="T54" fmla="*/ 1153 w 109"/>
                  <a:gd name="T55" fmla="*/ 3366 h 263"/>
                  <a:gd name="T56" fmla="*/ 1215 w 109"/>
                  <a:gd name="T57" fmla="*/ 3310 h 263"/>
                  <a:gd name="T58" fmla="*/ 1308 w 109"/>
                  <a:gd name="T59" fmla="*/ 3694 h 263"/>
                  <a:gd name="T60" fmla="*/ 1445 w 109"/>
                  <a:gd name="T61" fmla="*/ 4129 h 263"/>
                  <a:gd name="T62" fmla="*/ 1400 w 109"/>
                  <a:gd name="T63" fmla="*/ 3937 h 263"/>
                  <a:gd name="T64" fmla="*/ 1412 w 109"/>
                  <a:gd name="T65" fmla="*/ 434 h 263"/>
                  <a:gd name="T66" fmla="*/ 1278 w 109"/>
                  <a:gd name="T67" fmla="*/ 171 h 2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9" h="263">
                    <a:moveTo>
                      <a:pt x="101" y="47"/>
                    </a:moveTo>
                    <a:cubicBezTo>
                      <a:pt x="103" y="42"/>
                      <a:pt x="106" y="37"/>
                      <a:pt x="109" y="33"/>
                    </a:cubicBezTo>
                    <a:moveTo>
                      <a:pt x="92" y="101"/>
                    </a:moveTo>
                    <a:cubicBezTo>
                      <a:pt x="92" y="94"/>
                      <a:pt x="92" y="88"/>
                      <a:pt x="93" y="81"/>
                    </a:cubicBezTo>
                    <a:moveTo>
                      <a:pt x="27" y="93"/>
                    </a:moveTo>
                    <a:cubicBezTo>
                      <a:pt x="54" y="140"/>
                      <a:pt x="81" y="197"/>
                      <a:pt x="96" y="256"/>
                    </a:cubicBezTo>
                    <a:cubicBezTo>
                      <a:pt x="96" y="250"/>
                      <a:pt x="96" y="250"/>
                      <a:pt x="96" y="250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0" y="249"/>
                      <a:pt x="100" y="249"/>
                      <a:pt x="100" y="249"/>
                    </a:cubicBezTo>
                    <a:cubicBezTo>
                      <a:pt x="105" y="254"/>
                      <a:pt x="105" y="254"/>
                      <a:pt x="105" y="254"/>
                    </a:cubicBezTo>
                    <a:cubicBezTo>
                      <a:pt x="103" y="248"/>
                      <a:pt x="103" y="248"/>
                      <a:pt x="103" y="248"/>
                    </a:cubicBezTo>
                    <a:cubicBezTo>
                      <a:pt x="107" y="252"/>
                      <a:pt x="107" y="252"/>
                      <a:pt x="107" y="252"/>
                    </a:cubicBezTo>
                    <a:cubicBezTo>
                      <a:pt x="107" y="252"/>
                      <a:pt x="92" y="182"/>
                      <a:pt x="91" y="119"/>
                    </a:cubicBezTo>
                    <a:moveTo>
                      <a:pt x="33" y="44"/>
                    </a:moveTo>
                    <a:cubicBezTo>
                      <a:pt x="33" y="45"/>
                      <a:pt x="33" y="45"/>
                      <a:pt x="33" y="46"/>
                    </a:cubicBezTo>
                    <a:cubicBezTo>
                      <a:pt x="34" y="54"/>
                      <a:pt x="41" y="71"/>
                      <a:pt x="36" y="79"/>
                    </a:cubicBezTo>
                    <a:cubicBezTo>
                      <a:pt x="31" y="76"/>
                      <a:pt x="27" y="69"/>
                      <a:pt x="24" y="65"/>
                    </a:cubicBezTo>
                    <a:moveTo>
                      <a:pt x="14" y="54"/>
                    </a:moveTo>
                    <a:cubicBezTo>
                      <a:pt x="12" y="52"/>
                      <a:pt x="10" y="50"/>
                      <a:pt x="8" y="48"/>
                    </a:cubicBezTo>
                    <a:cubicBezTo>
                      <a:pt x="6" y="45"/>
                      <a:pt x="0" y="35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29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5" y="24"/>
                      <a:pt x="8" y="20"/>
                      <a:pt x="12" y="19"/>
                    </a:cubicBezTo>
                    <a:moveTo>
                      <a:pt x="62" y="135"/>
                    </a:moveTo>
                    <a:cubicBezTo>
                      <a:pt x="56" y="141"/>
                      <a:pt x="44" y="116"/>
                      <a:pt x="42" y="111"/>
                    </a:cubicBezTo>
                    <a:cubicBezTo>
                      <a:pt x="40" y="107"/>
                      <a:pt x="37" y="98"/>
                      <a:pt x="40" y="93"/>
                    </a:cubicBezTo>
                    <a:cubicBezTo>
                      <a:pt x="41" y="90"/>
                      <a:pt x="43" y="88"/>
                      <a:pt x="46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7" y="94"/>
                      <a:pt x="51" y="99"/>
                      <a:pt x="53" y="104"/>
                    </a:cubicBezTo>
                    <a:cubicBezTo>
                      <a:pt x="57" y="110"/>
                      <a:pt x="60" y="115"/>
                      <a:pt x="61" y="121"/>
                    </a:cubicBezTo>
                    <a:cubicBezTo>
                      <a:pt x="61" y="123"/>
                      <a:pt x="64" y="134"/>
                      <a:pt x="62" y="135"/>
                    </a:cubicBezTo>
                    <a:close/>
                    <a:moveTo>
                      <a:pt x="64" y="81"/>
                    </a:moveTo>
                    <a:cubicBezTo>
                      <a:pt x="64" y="86"/>
                      <a:pt x="64" y="90"/>
                      <a:pt x="62" y="90"/>
                    </a:cubicBezTo>
                    <a:cubicBezTo>
                      <a:pt x="55" y="93"/>
                      <a:pt x="52" y="70"/>
                      <a:pt x="51" y="66"/>
                    </a:cubicBezTo>
                    <a:cubicBezTo>
                      <a:pt x="51" y="65"/>
                      <a:pt x="51" y="65"/>
                      <a:pt x="51" y="64"/>
                    </a:cubicBezTo>
                    <a:moveTo>
                      <a:pt x="63" y="33"/>
                    </a:moveTo>
                    <a:cubicBezTo>
                      <a:pt x="62" y="37"/>
                      <a:pt x="62" y="41"/>
                      <a:pt x="62" y="45"/>
                    </a:cubicBezTo>
                    <a:cubicBezTo>
                      <a:pt x="62" y="46"/>
                      <a:pt x="62" y="49"/>
                      <a:pt x="62" y="53"/>
                    </a:cubicBezTo>
                    <a:moveTo>
                      <a:pt x="50" y="47"/>
                    </a:moveTo>
                    <a:cubicBezTo>
                      <a:pt x="49" y="40"/>
                      <a:pt x="49" y="32"/>
                      <a:pt x="47" y="24"/>
                    </a:cubicBezTo>
                    <a:cubicBezTo>
                      <a:pt x="45" y="17"/>
                      <a:pt x="44" y="10"/>
                      <a:pt x="43" y="3"/>
                    </a:cubicBezTo>
                    <a:moveTo>
                      <a:pt x="86" y="72"/>
                    </a:moveTo>
                    <a:cubicBezTo>
                      <a:pt x="86" y="77"/>
                      <a:pt x="85" y="84"/>
                      <a:pt x="85" y="90"/>
                    </a:cubicBezTo>
                    <a:moveTo>
                      <a:pt x="82" y="104"/>
                    </a:moveTo>
                    <a:cubicBezTo>
                      <a:pt x="82" y="110"/>
                      <a:pt x="82" y="120"/>
                      <a:pt x="76" y="120"/>
                    </a:cubicBezTo>
                    <a:cubicBezTo>
                      <a:pt x="70" y="119"/>
                      <a:pt x="70" y="102"/>
                      <a:pt x="70" y="99"/>
                    </a:cubicBezTo>
                    <a:cubicBezTo>
                      <a:pt x="70" y="96"/>
                      <a:pt x="70" y="92"/>
                      <a:pt x="70" y="88"/>
                    </a:cubicBezTo>
                    <a:moveTo>
                      <a:pt x="75" y="132"/>
                    </a:moveTo>
                    <a:cubicBezTo>
                      <a:pt x="75" y="134"/>
                      <a:pt x="75" y="134"/>
                      <a:pt x="75" y="134"/>
                    </a:cubicBezTo>
                    <a:cubicBezTo>
                      <a:pt x="75" y="131"/>
                      <a:pt x="78" y="130"/>
                      <a:pt x="81" y="130"/>
                    </a:cubicBezTo>
                    <a:cubicBezTo>
                      <a:pt x="85" y="131"/>
                      <a:pt x="86" y="138"/>
                      <a:pt x="86" y="141"/>
                    </a:cubicBezTo>
                    <a:cubicBezTo>
                      <a:pt x="86" y="146"/>
                      <a:pt x="86" y="168"/>
                      <a:pt x="77" y="161"/>
                    </a:cubicBezTo>
                    <a:cubicBezTo>
                      <a:pt x="70" y="156"/>
                      <a:pt x="73" y="139"/>
                      <a:pt x="75" y="132"/>
                    </a:cubicBezTo>
                    <a:close/>
                    <a:moveTo>
                      <a:pt x="84" y="195"/>
                    </a:moveTo>
                    <a:cubicBezTo>
                      <a:pt x="79" y="193"/>
                      <a:pt x="76" y="182"/>
                      <a:pt x="74" y="178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3" y="177"/>
                      <a:pt x="75" y="175"/>
                      <a:pt x="78" y="175"/>
                    </a:cubicBezTo>
                    <a:cubicBezTo>
                      <a:pt x="83" y="174"/>
                      <a:pt x="85" y="179"/>
                      <a:pt x="86" y="183"/>
                    </a:cubicBezTo>
                    <a:cubicBezTo>
                      <a:pt x="88" y="187"/>
                      <a:pt x="92" y="199"/>
                      <a:pt x="84" y="195"/>
                    </a:cubicBezTo>
                    <a:close/>
                    <a:moveTo>
                      <a:pt x="91" y="202"/>
                    </a:moveTo>
                    <a:cubicBezTo>
                      <a:pt x="95" y="203"/>
                      <a:pt x="97" y="217"/>
                      <a:pt x="93" y="218"/>
                    </a:cubicBezTo>
                    <a:cubicBezTo>
                      <a:pt x="88" y="221"/>
                      <a:pt x="90" y="207"/>
                      <a:pt x="90" y="206"/>
                    </a:cubicBezTo>
                    <a:cubicBezTo>
                      <a:pt x="90" y="208"/>
                      <a:pt x="90" y="208"/>
                      <a:pt x="90" y="208"/>
                    </a:cubicBezTo>
                    <a:cubicBezTo>
                      <a:pt x="90" y="206"/>
                      <a:pt x="90" y="204"/>
                      <a:pt x="91" y="202"/>
                    </a:cubicBezTo>
                    <a:close/>
                    <a:moveTo>
                      <a:pt x="91" y="23"/>
                    </a:moveTo>
                    <a:cubicBezTo>
                      <a:pt x="87" y="30"/>
                      <a:pt x="81" y="43"/>
                      <a:pt x="77" y="32"/>
                    </a:cubicBezTo>
                    <a:cubicBezTo>
                      <a:pt x="75" y="25"/>
                      <a:pt x="80" y="16"/>
                      <a:pt x="82" y="9"/>
                    </a:cubicBezTo>
                    <a:cubicBezTo>
                      <a:pt x="83" y="7"/>
                      <a:pt x="84" y="2"/>
                      <a:pt x="85" y="0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151">
                <a:extLst>
                  <a:ext uri="{FF2B5EF4-FFF2-40B4-BE49-F238E27FC236}">
                    <a16:creationId xmlns:a16="http://schemas.microsoft.com/office/drawing/2014/main" id="{9B3C6005-8258-4B99-B738-B7A6B066FE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7" y="2301"/>
                <a:ext cx="298" cy="566"/>
              </a:xfrm>
              <a:custGeom>
                <a:avLst/>
                <a:gdLst>
                  <a:gd name="T0" fmla="*/ 0 w 119"/>
                  <a:gd name="T1" fmla="*/ 1012 h 212"/>
                  <a:gd name="T2" fmla="*/ 1600 w 119"/>
                  <a:gd name="T3" fmla="*/ 4034 h 212"/>
                  <a:gd name="T4" fmla="*/ 1600 w 119"/>
                  <a:gd name="T5" fmla="*/ 3770 h 212"/>
                  <a:gd name="T6" fmla="*/ 1630 w 119"/>
                  <a:gd name="T7" fmla="*/ 3978 h 212"/>
                  <a:gd name="T8" fmla="*/ 1663 w 119"/>
                  <a:gd name="T9" fmla="*/ 3727 h 212"/>
                  <a:gd name="T10" fmla="*/ 1775 w 119"/>
                  <a:gd name="T11" fmla="*/ 3978 h 212"/>
                  <a:gd name="T12" fmla="*/ 1788 w 119"/>
                  <a:gd name="T13" fmla="*/ 3714 h 212"/>
                  <a:gd name="T14" fmla="*/ 1868 w 119"/>
                  <a:gd name="T15" fmla="*/ 3919 h 212"/>
                  <a:gd name="T16" fmla="*/ 1650 w 119"/>
                  <a:gd name="T17" fmla="*/ 991 h 212"/>
                  <a:gd name="T18" fmla="*/ 63 w 119"/>
                  <a:gd name="T19" fmla="*/ 363 h 212"/>
                  <a:gd name="T20" fmla="*/ 220 w 119"/>
                  <a:gd name="T21" fmla="*/ 320 h 212"/>
                  <a:gd name="T22" fmla="*/ 488 w 119"/>
                  <a:gd name="T23" fmla="*/ 593 h 212"/>
                  <a:gd name="T24" fmla="*/ 614 w 119"/>
                  <a:gd name="T25" fmla="*/ 1012 h 212"/>
                  <a:gd name="T26" fmla="*/ 646 w 119"/>
                  <a:gd name="T27" fmla="*/ 1354 h 212"/>
                  <a:gd name="T28" fmla="*/ 270 w 119"/>
                  <a:gd name="T29" fmla="*/ 1084 h 212"/>
                  <a:gd name="T30" fmla="*/ 20 w 119"/>
                  <a:gd name="T31" fmla="*/ 705 h 212"/>
                  <a:gd name="T32" fmla="*/ 739 w 119"/>
                  <a:gd name="T33" fmla="*/ 77 h 212"/>
                  <a:gd name="T34" fmla="*/ 784 w 119"/>
                  <a:gd name="T35" fmla="*/ 93 h 212"/>
                  <a:gd name="T36" fmla="*/ 1022 w 119"/>
                  <a:gd name="T37" fmla="*/ 422 h 212"/>
                  <a:gd name="T38" fmla="*/ 1034 w 119"/>
                  <a:gd name="T39" fmla="*/ 798 h 212"/>
                  <a:gd name="T40" fmla="*/ 1034 w 119"/>
                  <a:gd name="T41" fmla="*/ 1468 h 212"/>
                  <a:gd name="T42" fmla="*/ 846 w 119"/>
                  <a:gd name="T43" fmla="*/ 1140 h 212"/>
                  <a:gd name="T44" fmla="*/ 721 w 119"/>
                  <a:gd name="T45" fmla="*/ 627 h 212"/>
                  <a:gd name="T46" fmla="*/ 739 w 119"/>
                  <a:gd name="T47" fmla="*/ 77 h 212"/>
                  <a:gd name="T48" fmla="*/ 1067 w 119"/>
                  <a:gd name="T49" fmla="*/ 2224 h 212"/>
                  <a:gd name="T50" fmla="*/ 909 w 119"/>
                  <a:gd name="T51" fmla="*/ 1960 h 212"/>
                  <a:gd name="T52" fmla="*/ 739 w 119"/>
                  <a:gd name="T53" fmla="*/ 1597 h 212"/>
                  <a:gd name="T54" fmla="*/ 816 w 119"/>
                  <a:gd name="T55" fmla="*/ 1524 h 212"/>
                  <a:gd name="T56" fmla="*/ 834 w 119"/>
                  <a:gd name="T57" fmla="*/ 1540 h 212"/>
                  <a:gd name="T58" fmla="*/ 1117 w 119"/>
                  <a:gd name="T59" fmla="*/ 1981 h 212"/>
                  <a:gd name="T60" fmla="*/ 1067 w 119"/>
                  <a:gd name="T61" fmla="*/ 2224 h 212"/>
                  <a:gd name="T62" fmla="*/ 1305 w 119"/>
                  <a:gd name="T63" fmla="*/ 2758 h 212"/>
                  <a:gd name="T64" fmla="*/ 1222 w 119"/>
                  <a:gd name="T65" fmla="*/ 2280 h 212"/>
                  <a:gd name="T66" fmla="*/ 1242 w 119"/>
                  <a:gd name="T67" fmla="*/ 2301 h 212"/>
                  <a:gd name="T68" fmla="*/ 1242 w 119"/>
                  <a:gd name="T69" fmla="*/ 2267 h 212"/>
                  <a:gd name="T70" fmla="*/ 1410 w 119"/>
                  <a:gd name="T71" fmla="*/ 2646 h 212"/>
                  <a:gd name="T72" fmla="*/ 1305 w 119"/>
                  <a:gd name="T73" fmla="*/ 2758 h 212"/>
                  <a:gd name="T74" fmla="*/ 1442 w 119"/>
                  <a:gd name="T75" fmla="*/ 2267 h 212"/>
                  <a:gd name="T76" fmla="*/ 1305 w 119"/>
                  <a:gd name="T77" fmla="*/ 1882 h 212"/>
                  <a:gd name="T78" fmla="*/ 1242 w 119"/>
                  <a:gd name="T79" fmla="*/ 948 h 212"/>
                  <a:gd name="T80" fmla="*/ 1242 w 119"/>
                  <a:gd name="T81" fmla="*/ 934 h 212"/>
                  <a:gd name="T82" fmla="*/ 1430 w 119"/>
                  <a:gd name="T83" fmla="*/ 1199 h 212"/>
                  <a:gd name="T84" fmla="*/ 1493 w 119"/>
                  <a:gd name="T85" fmla="*/ 1823 h 212"/>
                  <a:gd name="T86" fmla="*/ 1442 w 119"/>
                  <a:gd name="T87" fmla="*/ 2267 h 212"/>
                  <a:gd name="T88" fmla="*/ 1555 w 119"/>
                  <a:gd name="T89" fmla="*/ 3521 h 212"/>
                  <a:gd name="T90" fmla="*/ 1493 w 119"/>
                  <a:gd name="T91" fmla="*/ 3329 h 212"/>
                  <a:gd name="T92" fmla="*/ 1568 w 119"/>
                  <a:gd name="T93" fmla="*/ 3313 h 212"/>
                  <a:gd name="T94" fmla="*/ 1555 w 119"/>
                  <a:gd name="T95" fmla="*/ 3521 h 212"/>
                  <a:gd name="T96" fmla="*/ 1630 w 119"/>
                  <a:gd name="T97" fmla="*/ 3121 h 212"/>
                  <a:gd name="T98" fmla="*/ 1555 w 119"/>
                  <a:gd name="T99" fmla="*/ 3158 h 212"/>
                  <a:gd name="T100" fmla="*/ 1538 w 119"/>
                  <a:gd name="T101" fmla="*/ 2873 h 212"/>
                  <a:gd name="T102" fmla="*/ 1538 w 119"/>
                  <a:gd name="T103" fmla="*/ 2907 h 212"/>
                  <a:gd name="T104" fmla="*/ 1588 w 119"/>
                  <a:gd name="T105" fmla="*/ 2873 h 212"/>
                  <a:gd name="T106" fmla="*/ 1630 w 119"/>
                  <a:gd name="T107" fmla="*/ 3121 h 21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19" h="212">
                    <a:moveTo>
                      <a:pt x="0" y="53"/>
                    </a:moveTo>
                    <a:cubicBezTo>
                      <a:pt x="27" y="78"/>
                      <a:pt x="73" y="130"/>
                      <a:pt x="102" y="212"/>
                    </a:cubicBezTo>
                    <a:cubicBezTo>
                      <a:pt x="102" y="198"/>
                      <a:pt x="102" y="198"/>
                      <a:pt x="102" y="198"/>
                    </a:cubicBezTo>
                    <a:cubicBezTo>
                      <a:pt x="104" y="209"/>
                      <a:pt x="104" y="209"/>
                      <a:pt x="104" y="209"/>
                    </a:cubicBezTo>
                    <a:cubicBezTo>
                      <a:pt x="106" y="196"/>
                      <a:pt x="106" y="196"/>
                      <a:pt x="106" y="196"/>
                    </a:cubicBezTo>
                    <a:cubicBezTo>
                      <a:pt x="113" y="209"/>
                      <a:pt x="113" y="209"/>
                      <a:pt x="113" y="209"/>
                    </a:cubicBezTo>
                    <a:cubicBezTo>
                      <a:pt x="114" y="195"/>
                      <a:pt x="114" y="195"/>
                      <a:pt x="114" y="195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9" y="206"/>
                      <a:pt x="100" y="118"/>
                      <a:pt x="105" y="52"/>
                    </a:cubicBezTo>
                    <a:moveTo>
                      <a:pt x="4" y="19"/>
                    </a:moveTo>
                    <a:cubicBezTo>
                      <a:pt x="7" y="18"/>
                      <a:pt x="11" y="17"/>
                      <a:pt x="14" y="17"/>
                    </a:cubicBezTo>
                    <a:cubicBezTo>
                      <a:pt x="21" y="17"/>
                      <a:pt x="27" y="25"/>
                      <a:pt x="31" y="31"/>
                    </a:cubicBezTo>
                    <a:cubicBezTo>
                      <a:pt x="35" y="38"/>
                      <a:pt x="36" y="46"/>
                      <a:pt x="39" y="53"/>
                    </a:cubicBezTo>
                    <a:cubicBezTo>
                      <a:pt x="41" y="58"/>
                      <a:pt x="45" y="65"/>
                      <a:pt x="41" y="71"/>
                    </a:cubicBezTo>
                    <a:cubicBezTo>
                      <a:pt x="32" y="69"/>
                      <a:pt x="24" y="63"/>
                      <a:pt x="17" y="57"/>
                    </a:cubicBezTo>
                    <a:cubicBezTo>
                      <a:pt x="12" y="53"/>
                      <a:pt x="5" y="45"/>
                      <a:pt x="1" y="37"/>
                    </a:cubicBezTo>
                    <a:moveTo>
                      <a:pt x="47" y="4"/>
                    </a:moveTo>
                    <a:cubicBezTo>
                      <a:pt x="48" y="4"/>
                      <a:pt x="49" y="4"/>
                      <a:pt x="50" y="5"/>
                    </a:cubicBezTo>
                    <a:cubicBezTo>
                      <a:pt x="54" y="11"/>
                      <a:pt x="62" y="14"/>
                      <a:pt x="65" y="22"/>
                    </a:cubicBezTo>
                    <a:cubicBezTo>
                      <a:pt x="67" y="28"/>
                      <a:pt x="66" y="36"/>
                      <a:pt x="66" y="42"/>
                    </a:cubicBezTo>
                    <a:cubicBezTo>
                      <a:pt x="66" y="53"/>
                      <a:pt x="69" y="67"/>
                      <a:pt x="66" y="77"/>
                    </a:cubicBezTo>
                    <a:cubicBezTo>
                      <a:pt x="59" y="77"/>
                      <a:pt x="56" y="65"/>
                      <a:pt x="54" y="60"/>
                    </a:cubicBezTo>
                    <a:cubicBezTo>
                      <a:pt x="51" y="51"/>
                      <a:pt x="48" y="42"/>
                      <a:pt x="46" y="33"/>
                    </a:cubicBezTo>
                    <a:cubicBezTo>
                      <a:pt x="43" y="26"/>
                      <a:pt x="31" y="0"/>
                      <a:pt x="47" y="4"/>
                    </a:cubicBezTo>
                    <a:close/>
                    <a:moveTo>
                      <a:pt x="68" y="117"/>
                    </a:moveTo>
                    <a:cubicBezTo>
                      <a:pt x="64" y="116"/>
                      <a:pt x="60" y="106"/>
                      <a:pt x="58" y="103"/>
                    </a:cubicBezTo>
                    <a:cubicBezTo>
                      <a:pt x="54" y="98"/>
                      <a:pt x="47" y="91"/>
                      <a:pt x="47" y="84"/>
                    </a:cubicBezTo>
                    <a:cubicBezTo>
                      <a:pt x="47" y="81"/>
                      <a:pt x="48" y="76"/>
                      <a:pt x="52" y="80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61" y="89"/>
                      <a:pt x="68" y="93"/>
                      <a:pt x="71" y="104"/>
                    </a:cubicBezTo>
                    <a:cubicBezTo>
                      <a:pt x="71" y="107"/>
                      <a:pt x="74" y="117"/>
                      <a:pt x="68" y="117"/>
                    </a:cubicBezTo>
                    <a:close/>
                    <a:moveTo>
                      <a:pt x="83" y="145"/>
                    </a:moveTo>
                    <a:cubicBezTo>
                      <a:pt x="79" y="138"/>
                      <a:pt x="78" y="128"/>
                      <a:pt x="78" y="120"/>
                    </a:cubicBezTo>
                    <a:cubicBezTo>
                      <a:pt x="79" y="121"/>
                      <a:pt x="79" y="121"/>
                      <a:pt x="79" y="121"/>
                    </a:cubicBezTo>
                    <a:cubicBezTo>
                      <a:pt x="79" y="121"/>
                      <a:pt x="79" y="120"/>
                      <a:pt x="79" y="119"/>
                    </a:cubicBezTo>
                    <a:cubicBezTo>
                      <a:pt x="87" y="118"/>
                      <a:pt x="90" y="133"/>
                      <a:pt x="90" y="139"/>
                    </a:cubicBezTo>
                    <a:cubicBezTo>
                      <a:pt x="91" y="145"/>
                      <a:pt x="89" y="155"/>
                      <a:pt x="83" y="145"/>
                    </a:cubicBezTo>
                    <a:close/>
                    <a:moveTo>
                      <a:pt x="92" y="119"/>
                    </a:moveTo>
                    <a:cubicBezTo>
                      <a:pt x="86" y="121"/>
                      <a:pt x="84" y="102"/>
                      <a:pt x="83" y="99"/>
                    </a:cubicBezTo>
                    <a:cubicBezTo>
                      <a:pt x="82" y="94"/>
                      <a:pt x="71" y="52"/>
                      <a:pt x="79" y="50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87" y="50"/>
                      <a:pt x="91" y="56"/>
                      <a:pt x="91" y="63"/>
                    </a:cubicBezTo>
                    <a:cubicBezTo>
                      <a:pt x="92" y="74"/>
                      <a:pt x="94" y="85"/>
                      <a:pt x="95" y="96"/>
                    </a:cubicBezTo>
                    <a:cubicBezTo>
                      <a:pt x="95" y="100"/>
                      <a:pt x="96" y="117"/>
                      <a:pt x="92" y="119"/>
                    </a:cubicBezTo>
                    <a:close/>
                    <a:moveTo>
                      <a:pt x="99" y="185"/>
                    </a:moveTo>
                    <a:cubicBezTo>
                      <a:pt x="98" y="184"/>
                      <a:pt x="96" y="178"/>
                      <a:pt x="95" y="175"/>
                    </a:cubicBezTo>
                    <a:cubicBezTo>
                      <a:pt x="92" y="171"/>
                      <a:pt x="97" y="169"/>
                      <a:pt x="100" y="174"/>
                    </a:cubicBezTo>
                    <a:cubicBezTo>
                      <a:pt x="101" y="177"/>
                      <a:pt x="104" y="186"/>
                      <a:pt x="99" y="185"/>
                    </a:cubicBezTo>
                    <a:close/>
                    <a:moveTo>
                      <a:pt x="104" y="164"/>
                    </a:moveTo>
                    <a:cubicBezTo>
                      <a:pt x="104" y="169"/>
                      <a:pt x="102" y="171"/>
                      <a:pt x="99" y="166"/>
                    </a:cubicBezTo>
                    <a:cubicBezTo>
                      <a:pt x="96" y="162"/>
                      <a:pt x="98" y="156"/>
                      <a:pt x="98" y="151"/>
                    </a:cubicBezTo>
                    <a:cubicBezTo>
                      <a:pt x="98" y="153"/>
                      <a:pt x="98" y="153"/>
                      <a:pt x="98" y="153"/>
                    </a:cubicBezTo>
                    <a:cubicBezTo>
                      <a:pt x="97" y="150"/>
                      <a:pt x="100" y="150"/>
                      <a:pt x="101" y="151"/>
                    </a:cubicBezTo>
                    <a:cubicBezTo>
                      <a:pt x="105" y="153"/>
                      <a:pt x="104" y="161"/>
                      <a:pt x="104" y="164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152">
                <a:extLst>
                  <a:ext uri="{FF2B5EF4-FFF2-40B4-BE49-F238E27FC236}">
                    <a16:creationId xmlns:a16="http://schemas.microsoft.com/office/drawing/2014/main" id="{F586B350-7B2C-4640-A369-9986FD73CF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0" y="2285"/>
                <a:ext cx="405" cy="555"/>
              </a:xfrm>
              <a:custGeom>
                <a:avLst/>
                <a:gdLst>
                  <a:gd name="T0" fmla="*/ 0 w 162"/>
                  <a:gd name="T1" fmla="*/ 0 h 208"/>
                  <a:gd name="T2" fmla="*/ 2270 w 162"/>
                  <a:gd name="T3" fmla="*/ 3952 h 208"/>
                  <a:gd name="T4" fmla="*/ 2250 w 162"/>
                  <a:gd name="T5" fmla="*/ 3688 h 208"/>
                  <a:gd name="T6" fmla="*/ 2300 w 162"/>
                  <a:gd name="T7" fmla="*/ 3896 h 208"/>
                  <a:gd name="T8" fmla="*/ 2333 w 162"/>
                  <a:gd name="T9" fmla="*/ 3645 h 208"/>
                  <a:gd name="T10" fmla="*/ 2438 w 162"/>
                  <a:gd name="T11" fmla="*/ 3917 h 208"/>
                  <a:gd name="T12" fmla="*/ 2438 w 162"/>
                  <a:gd name="T13" fmla="*/ 3632 h 208"/>
                  <a:gd name="T14" fmla="*/ 2533 w 162"/>
                  <a:gd name="T15" fmla="*/ 3837 h 208"/>
                  <a:gd name="T16" fmla="*/ 2425 w 162"/>
                  <a:gd name="T17" fmla="*/ 192 h 208"/>
                  <a:gd name="T18" fmla="*/ 1125 w 162"/>
                  <a:gd name="T19" fmla="*/ 1195 h 208"/>
                  <a:gd name="T20" fmla="*/ 720 w 162"/>
                  <a:gd name="T21" fmla="*/ 704 h 208"/>
                  <a:gd name="T22" fmla="*/ 583 w 162"/>
                  <a:gd name="T23" fmla="*/ 398 h 208"/>
                  <a:gd name="T24" fmla="*/ 783 w 162"/>
                  <a:gd name="T25" fmla="*/ 376 h 208"/>
                  <a:gd name="T26" fmla="*/ 938 w 162"/>
                  <a:gd name="T27" fmla="*/ 398 h 208"/>
                  <a:gd name="T28" fmla="*/ 1125 w 162"/>
                  <a:gd name="T29" fmla="*/ 1195 h 208"/>
                  <a:gd name="T30" fmla="*/ 1550 w 162"/>
                  <a:gd name="T31" fmla="*/ 2049 h 208"/>
                  <a:gd name="T32" fmla="*/ 1395 w 162"/>
                  <a:gd name="T33" fmla="*/ 1673 h 208"/>
                  <a:gd name="T34" fmla="*/ 1458 w 162"/>
                  <a:gd name="T35" fmla="*/ 1673 h 208"/>
                  <a:gd name="T36" fmla="*/ 1425 w 162"/>
                  <a:gd name="T37" fmla="*/ 1630 h 208"/>
                  <a:gd name="T38" fmla="*/ 1645 w 162"/>
                  <a:gd name="T39" fmla="*/ 2015 h 208"/>
                  <a:gd name="T40" fmla="*/ 1550 w 162"/>
                  <a:gd name="T41" fmla="*/ 2049 h 208"/>
                  <a:gd name="T42" fmla="*/ 1645 w 162"/>
                  <a:gd name="T43" fmla="*/ 1630 h 208"/>
                  <a:gd name="T44" fmla="*/ 1500 w 162"/>
                  <a:gd name="T45" fmla="*/ 1345 h 208"/>
                  <a:gd name="T46" fmla="*/ 1313 w 162"/>
                  <a:gd name="T47" fmla="*/ 990 h 208"/>
                  <a:gd name="T48" fmla="*/ 1300 w 162"/>
                  <a:gd name="T49" fmla="*/ 742 h 208"/>
                  <a:gd name="T50" fmla="*/ 1438 w 162"/>
                  <a:gd name="T51" fmla="*/ 742 h 208"/>
                  <a:gd name="T52" fmla="*/ 1675 w 162"/>
                  <a:gd name="T53" fmla="*/ 854 h 208"/>
                  <a:gd name="T54" fmla="*/ 1675 w 162"/>
                  <a:gd name="T55" fmla="*/ 1195 h 208"/>
                  <a:gd name="T56" fmla="*/ 1645 w 162"/>
                  <a:gd name="T57" fmla="*/ 1630 h 208"/>
                  <a:gd name="T58" fmla="*/ 1895 w 162"/>
                  <a:gd name="T59" fmla="*/ 2620 h 208"/>
                  <a:gd name="T60" fmla="*/ 1783 w 162"/>
                  <a:gd name="T61" fmla="*/ 2164 h 208"/>
                  <a:gd name="T62" fmla="*/ 1783 w 162"/>
                  <a:gd name="T63" fmla="*/ 2185 h 208"/>
                  <a:gd name="T64" fmla="*/ 1783 w 162"/>
                  <a:gd name="T65" fmla="*/ 2223 h 208"/>
                  <a:gd name="T66" fmla="*/ 1783 w 162"/>
                  <a:gd name="T67" fmla="*/ 2185 h 208"/>
                  <a:gd name="T68" fmla="*/ 1783 w 162"/>
                  <a:gd name="T69" fmla="*/ 2164 h 208"/>
                  <a:gd name="T70" fmla="*/ 1783 w 162"/>
                  <a:gd name="T71" fmla="*/ 2164 h 208"/>
                  <a:gd name="T72" fmla="*/ 1813 w 162"/>
                  <a:gd name="T73" fmla="*/ 2108 h 208"/>
                  <a:gd name="T74" fmla="*/ 1988 w 162"/>
                  <a:gd name="T75" fmla="*/ 2527 h 208"/>
                  <a:gd name="T76" fmla="*/ 1895 w 162"/>
                  <a:gd name="T77" fmla="*/ 2620 h 208"/>
                  <a:gd name="T78" fmla="*/ 1925 w 162"/>
                  <a:gd name="T79" fmla="*/ 1289 h 208"/>
                  <a:gd name="T80" fmla="*/ 1938 w 162"/>
                  <a:gd name="T81" fmla="*/ 990 h 208"/>
                  <a:gd name="T82" fmla="*/ 2145 w 162"/>
                  <a:gd name="T83" fmla="*/ 798 h 208"/>
                  <a:gd name="T84" fmla="*/ 2145 w 162"/>
                  <a:gd name="T85" fmla="*/ 1331 h 208"/>
                  <a:gd name="T86" fmla="*/ 2125 w 162"/>
                  <a:gd name="T87" fmla="*/ 2049 h 208"/>
                  <a:gd name="T88" fmla="*/ 2033 w 162"/>
                  <a:gd name="T89" fmla="*/ 2223 h 208"/>
                  <a:gd name="T90" fmla="*/ 1925 w 162"/>
                  <a:gd name="T91" fmla="*/ 1289 h 208"/>
                  <a:gd name="T92" fmla="*/ 2158 w 162"/>
                  <a:gd name="T93" fmla="*/ 3269 h 208"/>
                  <a:gd name="T94" fmla="*/ 2050 w 162"/>
                  <a:gd name="T95" fmla="*/ 2983 h 208"/>
                  <a:gd name="T96" fmla="*/ 2050 w 162"/>
                  <a:gd name="T97" fmla="*/ 3004 h 208"/>
                  <a:gd name="T98" fmla="*/ 2083 w 162"/>
                  <a:gd name="T99" fmla="*/ 2927 h 208"/>
                  <a:gd name="T100" fmla="*/ 2220 w 162"/>
                  <a:gd name="T101" fmla="*/ 3175 h 208"/>
                  <a:gd name="T102" fmla="*/ 2158 w 162"/>
                  <a:gd name="T103" fmla="*/ 3269 h 208"/>
                  <a:gd name="T104" fmla="*/ 2188 w 162"/>
                  <a:gd name="T105" fmla="*/ 2948 h 208"/>
                  <a:gd name="T106" fmla="*/ 2145 w 162"/>
                  <a:gd name="T107" fmla="*/ 2642 h 208"/>
                  <a:gd name="T108" fmla="*/ 2125 w 162"/>
                  <a:gd name="T109" fmla="*/ 2719 h 208"/>
                  <a:gd name="T110" fmla="*/ 2188 w 162"/>
                  <a:gd name="T111" fmla="*/ 2948 h 20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2" h="208">
                    <a:moveTo>
                      <a:pt x="0" y="0"/>
                    </a:moveTo>
                    <a:cubicBezTo>
                      <a:pt x="40" y="42"/>
                      <a:pt x="115" y="123"/>
                      <a:pt x="145" y="20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7" y="205"/>
                      <a:pt x="147" y="205"/>
                      <a:pt x="147" y="205"/>
                    </a:cubicBezTo>
                    <a:cubicBezTo>
                      <a:pt x="149" y="192"/>
                      <a:pt x="149" y="192"/>
                      <a:pt x="149" y="192"/>
                    </a:cubicBezTo>
                    <a:cubicBezTo>
                      <a:pt x="156" y="206"/>
                      <a:pt x="156" y="206"/>
                      <a:pt x="156" y="206"/>
                    </a:cubicBezTo>
                    <a:cubicBezTo>
                      <a:pt x="156" y="191"/>
                      <a:pt x="156" y="191"/>
                      <a:pt x="156" y="191"/>
                    </a:cubicBezTo>
                    <a:cubicBezTo>
                      <a:pt x="162" y="202"/>
                      <a:pt x="162" y="202"/>
                      <a:pt x="162" y="202"/>
                    </a:cubicBezTo>
                    <a:cubicBezTo>
                      <a:pt x="162" y="202"/>
                      <a:pt x="133" y="71"/>
                      <a:pt x="155" y="10"/>
                    </a:cubicBezTo>
                    <a:moveTo>
                      <a:pt x="72" y="63"/>
                    </a:moveTo>
                    <a:cubicBezTo>
                      <a:pt x="64" y="64"/>
                      <a:pt x="51" y="43"/>
                      <a:pt x="46" y="37"/>
                    </a:cubicBezTo>
                    <a:cubicBezTo>
                      <a:pt x="44" y="35"/>
                      <a:pt x="33" y="25"/>
                      <a:pt x="37" y="21"/>
                    </a:cubicBezTo>
                    <a:cubicBezTo>
                      <a:pt x="40" y="19"/>
                      <a:pt x="47" y="21"/>
                      <a:pt x="50" y="20"/>
                    </a:cubicBezTo>
                    <a:cubicBezTo>
                      <a:pt x="53" y="18"/>
                      <a:pt x="57" y="19"/>
                      <a:pt x="60" y="21"/>
                    </a:cubicBezTo>
                    <a:cubicBezTo>
                      <a:pt x="67" y="31"/>
                      <a:pt x="76" y="50"/>
                      <a:pt x="72" y="63"/>
                    </a:cubicBezTo>
                    <a:close/>
                    <a:moveTo>
                      <a:pt x="99" y="108"/>
                    </a:moveTo>
                    <a:cubicBezTo>
                      <a:pt x="95" y="104"/>
                      <a:pt x="88" y="94"/>
                      <a:pt x="89" y="88"/>
                    </a:cubicBezTo>
                    <a:cubicBezTo>
                      <a:pt x="90" y="87"/>
                      <a:pt x="91" y="86"/>
                      <a:pt x="93" y="88"/>
                    </a:cubicBezTo>
                    <a:cubicBezTo>
                      <a:pt x="91" y="86"/>
                      <a:pt x="91" y="86"/>
                      <a:pt x="91" y="86"/>
                    </a:cubicBezTo>
                    <a:cubicBezTo>
                      <a:pt x="96" y="91"/>
                      <a:pt x="103" y="99"/>
                      <a:pt x="105" y="106"/>
                    </a:cubicBezTo>
                    <a:cubicBezTo>
                      <a:pt x="106" y="112"/>
                      <a:pt x="103" y="112"/>
                      <a:pt x="99" y="108"/>
                    </a:cubicBezTo>
                    <a:close/>
                    <a:moveTo>
                      <a:pt x="105" y="86"/>
                    </a:moveTo>
                    <a:cubicBezTo>
                      <a:pt x="100" y="83"/>
                      <a:pt x="99" y="76"/>
                      <a:pt x="96" y="71"/>
                    </a:cubicBezTo>
                    <a:cubicBezTo>
                      <a:pt x="92" y="64"/>
                      <a:pt x="86" y="59"/>
                      <a:pt x="84" y="52"/>
                    </a:cubicBezTo>
                    <a:cubicBezTo>
                      <a:pt x="82" y="49"/>
                      <a:pt x="81" y="42"/>
                      <a:pt x="83" y="39"/>
                    </a:cubicBezTo>
                    <a:cubicBezTo>
                      <a:pt x="85" y="35"/>
                      <a:pt x="88" y="38"/>
                      <a:pt x="92" y="39"/>
                    </a:cubicBezTo>
                    <a:cubicBezTo>
                      <a:pt x="92" y="39"/>
                      <a:pt x="103" y="37"/>
                      <a:pt x="107" y="45"/>
                    </a:cubicBezTo>
                    <a:cubicBezTo>
                      <a:pt x="110" y="51"/>
                      <a:pt x="108" y="58"/>
                      <a:pt x="107" y="63"/>
                    </a:cubicBezTo>
                    <a:cubicBezTo>
                      <a:pt x="106" y="69"/>
                      <a:pt x="109" y="81"/>
                      <a:pt x="105" y="86"/>
                    </a:cubicBezTo>
                    <a:close/>
                    <a:moveTo>
                      <a:pt x="121" y="138"/>
                    </a:moveTo>
                    <a:cubicBezTo>
                      <a:pt x="116" y="132"/>
                      <a:pt x="115" y="122"/>
                      <a:pt x="114" y="114"/>
                    </a:cubicBezTo>
                    <a:cubicBezTo>
                      <a:pt x="114" y="114"/>
                      <a:pt x="114" y="114"/>
                      <a:pt x="114" y="115"/>
                    </a:cubicBezTo>
                    <a:cubicBezTo>
                      <a:pt x="114" y="117"/>
                      <a:pt x="114" y="117"/>
                      <a:pt x="114" y="117"/>
                    </a:cubicBezTo>
                    <a:cubicBezTo>
                      <a:pt x="114" y="116"/>
                      <a:pt x="114" y="115"/>
                      <a:pt x="114" y="115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114" y="114"/>
                      <a:pt x="114" y="114"/>
                      <a:pt x="114" y="114"/>
                    </a:cubicBezTo>
                    <a:cubicBezTo>
                      <a:pt x="114" y="113"/>
                      <a:pt x="115" y="112"/>
                      <a:pt x="116" y="111"/>
                    </a:cubicBezTo>
                    <a:cubicBezTo>
                      <a:pt x="123" y="113"/>
                      <a:pt x="126" y="127"/>
                      <a:pt x="127" y="133"/>
                    </a:cubicBezTo>
                    <a:cubicBezTo>
                      <a:pt x="128" y="140"/>
                      <a:pt x="126" y="145"/>
                      <a:pt x="121" y="138"/>
                    </a:cubicBezTo>
                    <a:close/>
                    <a:moveTo>
                      <a:pt x="123" y="68"/>
                    </a:moveTo>
                    <a:cubicBezTo>
                      <a:pt x="123" y="64"/>
                      <a:pt x="121" y="56"/>
                      <a:pt x="124" y="52"/>
                    </a:cubicBezTo>
                    <a:cubicBezTo>
                      <a:pt x="127" y="47"/>
                      <a:pt x="131" y="39"/>
                      <a:pt x="137" y="42"/>
                    </a:cubicBezTo>
                    <a:cubicBezTo>
                      <a:pt x="142" y="46"/>
                      <a:pt x="137" y="65"/>
                      <a:pt x="137" y="70"/>
                    </a:cubicBezTo>
                    <a:cubicBezTo>
                      <a:pt x="135" y="82"/>
                      <a:pt x="136" y="95"/>
                      <a:pt x="136" y="108"/>
                    </a:cubicBezTo>
                    <a:cubicBezTo>
                      <a:pt x="136" y="112"/>
                      <a:pt x="136" y="128"/>
                      <a:pt x="130" y="117"/>
                    </a:cubicBezTo>
                    <a:cubicBezTo>
                      <a:pt x="121" y="105"/>
                      <a:pt x="124" y="83"/>
                      <a:pt x="123" y="68"/>
                    </a:cubicBezTo>
                    <a:close/>
                    <a:moveTo>
                      <a:pt x="138" y="172"/>
                    </a:moveTo>
                    <a:cubicBezTo>
                      <a:pt x="134" y="169"/>
                      <a:pt x="133" y="161"/>
                      <a:pt x="131" y="157"/>
                    </a:cubicBezTo>
                    <a:cubicBezTo>
                      <a:pt x="131" y="158"/>
                      <a:pt x="131" y="158"/>
                      <a:pt x="131" y="158"/>
                    </a:cubicBezTo>
                    <a:cubicBezTo>
                      <a:pt x="131" y="157"/>
                      <a:pt x="131" y="155"/>
                      <a:pt x="133" y="154"/>
                    </a:cubicBezTo>
                    <a:cubicBezTo>
                      <a:pt x="136" y="156"/>
                      <a:pt x="141" y="164"/>
                      <a:pt x="142" y="167"/>
                    </a:cubicBezTo>
                    <a:cubicBezTo>
                      <a:pt x="143" y="172"/>
                      <a:pt x="143" y="174"/>
                      <a:pt x="138" y="172"/>
                    </a:cubicBezTo>
                    <a:close/>
                    <a:moveTo>
                      <a:pt x="140" y="155"/>
                    </a:moveTo>
                    <a:cubicBezTo>
                      <a:pt x="137" y="151"/>
                      <a:pt x="137" y="144"/>
                      <a:pt x="137" y="139"/>
                    </a:cubicBezTo>
                    <a:cubicBezTo>
                      <a:pt x="136" y="143"/>
                      <a:pt x="136" y="143"/>
                      <a:pt x="136" y="143"/>
                    </a:cubicBezTo>
                    <a:cubicBezTo>
                      <a:pt x="138" y="128"/>
                      <a:pt x="148" y="151"/>
                      <a:pt x="140" y="155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153">
                <a:extLst>
                  <a:ext uri="{FF2B5EF4-FFF2-40B4-BE49-F238E27FC236}">
                    <a16:creationId xmlns:a16="http://schemas.microsoft.com/office/drawing/2014/main" id="{BF5E994B-B0E4-4015-B959-747F1EE67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003"/>
                <a:ext cx="383" cy="386"/>
              </a:xfrm>
              <a:custGeom>
                <a:avLst/>
                <a:gdLst>
                  <a:gd name="T0" fmla="*/ 125 w 153"/>
                  <a:gd name="T1" fmla="*/ 0 h 145"/>
                  <a:gd name="T2" fmla="*/ 1585 w 153"/>
                  <a:gd name="T3" fmla="*/ 1773 h 145"/>
                  <a:gd name="T4" fmla="*/ 2401 w 153"/>
                  <a:gd name="T5" fmla="*/ 2737 h 145"/>
                  <a:gd name="T6" fmla="*/ 1066 w 153"/>
                  <a:gd name="T7" fmla="*/ 2148 h 145"/>
                  <a:gd name="T8" fmla="*/ 0 w 153"/>
                  <a:gd name="T9" fmla="*/ 14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45">
                    <a:moveTo>
                      <a:pt x="8" y="0"/>
                    </a:moveTo>
                    <a:cubicBezTo>
                      <a:pt x="15" y="33"/>
                      <a:pt x="37" y="81"/>
                      <a:pt x="101" y="94"/>
                    </a:cubicBezTo>
                    <a:cubicBezTo>
                      <a:pt x="142" y="102"/>
                      <a:pt x="153" y="133"/>
                      <a:pt x="153" y="145"/>
                    </a:cubicBezTo>
                    <a:cubicBezTo>
                      <a:pt x="153" y="145"/>
                      <a:pt x="113" y="112"/>
                      <a:pt x="68" y="114"/>
                    </a:cubicBezTo>
                    <a:cubicBezTo>
                      <a:pt x="36" y="115"/>
                      <a:pt x="14" y="98"/>
                      <a:pt x="0" y="79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154">
                <a:extLst>
                  <a:ext uri="{FF2B5EF4-FFF2-40B4-BE49-F238E27FC236}">
                    <a16:creationId xmlns:a16="http://schemas.microsoft.com/office/drawing/2014/main" id="{A5E422CB-86AE-45C2-A1C3-5762A92314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" y="2747"/>
                <a:ext cx="653" cy="720"/>
              </a:xfrm>
              <a:custGeom>
                <a:avLst/>
                <a:gdLst>
                  <a:gd name="T0" fmla="*/ 2459 w 261"/>
                  <a:gd name="T1" fmla="*/ 0 h 270"/>
                  <a:gd name="T2" fmla="*/ 3900 w 261"/>
                  <a:gd name="T3" fmla="*/ 5120 h 270"/>
                  <a:gd name="T4" fmla="*/ 3913 w 261"/>
                  <a:gd name="T5" fmla="*/ 5099 h 270"/>
                  <a:gd name="T6" fmla="*/ 3976 w 261"/>
                  <a:gd name="T7" fmla="*/ 5005 h 270"/>
                  <a:gd name="T8" fmla="*/ 4056 w 261"/>
                  <a:gd name="T9" fmla="*/ 4915 h 270"/>
                  <a:gd name="T10" fmla="*/ 4088 w 261"/>
                  <a:gd name="T11" fmla="*/ 4856 h 270"/>
                  <a:gd name="T12" fmla="*/ 3005 w 261"/>
                  <a:gd name="T13" fmla="*/ 3243 h 270"/>
                  <a:gd name="T14" fmla="*/ 3005 w 261"/>
                  <a:gd name="T15" fmla="*/ 3357 h 270"/>
                  <a:gd name="T16" fmla="*/ 2755 w 261"/>
                  <a:gd name="T17" fmla="*/ 2808 h 270"/>
                  <a:gd name="T18" fmla="*/ 2504 w 261"/>
                  <a:gd name="T19" fmla="*/ 2355 h 270"/>
                  <a:gd name="T20" fmla="*/ 2504 w 261"/>
                  <a:gd name="T21" fmla="*/ 2333 h 270"/>
                  <a:gd name="T22" fmla="*/ 2630 w 261"/>
                  <a:gd name="T23" fmla="*/ 2445 h 270"/>
                  <a:gd name="T24" fmla="*/ 2472 w 261"/>
                  <a:gd name="T25" fmla="*/ 1400 h 270"/>
                  <a:gd name="T26" fmla="*/ 2272 w 261"/>
                  <a:gd name="T27" fmla="*/ 909 h 270"/>
                  <a:gd name="T28" fmla="*/ 2397 w 261"/>
                  <a:gd name="T29" fmla="*/ 888 h 270"/>
                  <a:gd name="T30" fmla="*/ 2317 w 261"/>
                  <a:gd name="T31" fmla="*/ 1443 h 270"/>
                  <a:gd name="T32" fmla="*/ 1251 w 261"/>
                  <a:gd name="T33" fmla="*/ 1955 h 270"/>
                  <a:gd name="T34" fmla="*/ 1741 w 261"/>
                  <a:gd name="T35" fmla="*/ 2389 h 270"/>
                  <a:gd name="T36" fmla="*/ 1741 w 261"/>
                  <a:gd name="T37" fmla="*/ 2504 h 270"/>
                  <a:gd name="T38" fmla="*/ 1033 w 261"/>
                  <a:gd name="T39" fmla="*/ 2125 h 270"/>
                  <a:gd name="T40" fmla="*/ 1846 w 261"/>
                  <a:gd name="T41" fmla="*/ 1856 h 270"/>
                  <a:gd name="T42" fmla="*/ 1659 w 261"/>
                  <a:gd name="T43" fmla="*/ 1651 h 270"/>
                  <a:gd name="T44" fmla="*/ 1972 w 261"/>
                  <a:gd name="T45" fmla="*/ 1707 h 270"/>
                  <a:gd name="T46" fmla="*/ 2179 w 261"/>
                  <a:gd name="T47" fmla="*/ 2104 h 270"/>
                  <a:gd name="T48" fmla="*/ 1992 w 261"/>
                  <a:gd name="T49" fmla="*/ 2219 h 270"/>
                  <a:gd name="T50" fmla="*/ 2522 w 261"/>
                  <a:gd name="T51" fmla="*/ 2995 h 270"/>
                  <a:gd name="T52" fmla="*/ 2179 w 261"/>
                  <a:gd name="T53" fmla="*/ 2653 h 270"/>
                  <a:gd name="T54" fmla="*/ 2179 w 261"/>
                  <a:gd name="T55" fmla="*/ 2653 h 270"/>
                  <a:gd name="T56" fmla="*/ 2179 w 261"/>
                  <a:gd name="T57" fmla="*/ 2653 h 270"/>
                  <a:gd name="T58" fmla="*/ 2522 w 261"/>
                  <a:gd name="T59" fmla="*/ 2995 h 270"/>
                  <a:gd name="T60" fmla="*/ 3067 w 261"/>
                  <a:gd name="T61" fmla="*/ 3869 h 270"/>
                  <a:gd name="T62" fmla="*/ 2630 w 261"/>
                  <a:gd name="T63" fmla="*/ 3336 h 270"/>
                  <a:gd name="T64" fmla="*/ 3242 w 261"/>
                  <a:gd name="T65" fmla="*/ 4003 h 2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1" h="270">
                    <a:moveTo>
                      <a:pt x="166" y="43"/>
                    </a:moveTo>
                    <a:cubicBezTo>
                      <a:pt x="160" y="18"/>
                      <a:pt x="157" y="0"/>
                      <a:pt x="157" y="0"/>
                    </a:cubicBezTo>
                    <a:moveTo>
                      <a:pt x="0" y="117"/>
                    </a:moveTo>
                    <a:cubicBezTo>
                      <a:pt x="94" y="97"/>
                      <a:pt x="249" y="270"/>
                      <a:pt x="249" y="270"/>
                    </a:cubicBezTo>
                    <a:cubicBezTo>
                      <a:pt x="248" y="267"/>
                      <a:pt x="248" y="267"/>
                      <a:pt x="248" y="267"/>
                    </a:cubicBezTo>
                    <a:cubicBezTo>
                      <a:pt x="250" y="269"/>
                      <a:pt x="250" y="269"/>
                      <a:pt x="250" y="269"/>
                    </a:cubicBezTo>
                    <a:cubicBezTo>
                      <a:pt x="250" y="264"/>
                      <a:pt x="250" y="264"/>
                      <a:pt x="250" y="264"/>
                    </a:cubicBezTo>
                    <a:cubicBezTo>
                      <a:pt x="254" y="264"/>
                      <a:pt x="254" y="264"/>
                      <a:pt x="254" y="264"/>
                    </a:cubicBezTo>
                    <a:cubicBezTo>
                      <a:pt x="254" y="259"/>
                      <a:pt x="254" y="259"/>
                      <a:pt x="254" y="259"/>
                    </a:cubicBezTo>
                    <a:cubicBezTo>
                      <a:pt x="259" y="259"/>
                      <a:pt x="259" y="259"/>
                      <a:pt x="259" y="259"/>
                    </a:cubicBezTo>
                    <a:cubicBezTo>
                      <a:pt x="259" y="259"/>
                      <a:pt x="258" y="257"/>
                      <a:pt x="258" y="257"/>
                    </a:cubicBezTo>
                    <a:cubicBezTo>
                      <a:pt x="261" y="256"/>
                      <a:pt x="261" y="256"/>
                      <a:pt x="261" y="256"/>
                    </a:cubicBezTo>
                    <a:cubicBezTo>
                      <a:pt x="231" y="242"/>
                      <a:pt x="206" y="179"/>
                      <a:pt x="187" y="119"/>
                    </a:cubicBezTo>
                    <a:moveTo>
                      <a:pt x="192" y="171"/>
                    </a:moveTo>
                    <a:cubicBezTo>
                      <a:pt x="195" y="173"/>
                      <a:pt x="202" y="183"/>
                      <a:pt x="200" y="186"/>
                    </a:cubicBezTo>
                    <a:cubicBezTo>
                      <a:pt x="197" y="191"/>
                      <a:pt x="192" y="177"/>
                      <a:pt x="192" y="177"/>
                    </a:cubicBezTo>
                    <a:cubicBezTo>
                      <a:pt x="191" y="175"/>
                      <a:pt x="190" y="173"/>
                      <a:pt x="192" y="171"/>
                    </a:cubicBezTo>
                    <a:close/>
                    <a:moveTo>
                      <a:pt x="176" y="148"/>
                    </a:moveTo>
                    <a:cubicBezTo>
                      <a:pt x="179" y="153"/>
                      <a:pt x="187" y="162"/>
                      <a:pt x="186" y="168"/>
                    </a:cubicBezTo>
                    <a:cubicBezTo>
                      <a:pt x="176" y="173"/>
                      <a:pt x="163" y="134"/>
                      <a:pt x="160" y="124"/>
                    </a:cubicBezTo>
                    <a:cubicBezTo>
                      <a:pt x="160" y="124"/>
                      <a:pt x="160" y="125"/>
                      <a:pt x="160" y="125"/>
                    </a:cubicBezTo>
                    <a:cubicBezTo>
                      <a:pt x="160" y="123"/>
                      <a:pt x="160" y="123"/>
                      <a:pt x="160" y="123"/>
                    </a:cubicBezTo>
                    <a:cubicBezTo>
                      <a:pt x="160" y="124"/>
                      <a:pt x="160" y="124"/>
                      <a:pt x="160" y="124"/>
                    </a:cubicBezTo>
                    <a:cubicBezTo>
                      <a:pt x="162" y="121"/>
                      <a:pt x="167" y="126"/>
                      <a:pt x="168" y="129"/>
                    </a:cubicBezTo>
                    <a:cubicBezTo>
                      <a:pt x="172" y="134"/>
                      <a:pt x="173" y="142"/>
                      <a:pt x="176" y="148"/>
                    </a:cubicBezTo>
                    <a:close/>
                    <a:moveTo>
                      <a:pt x="158" y="74"/>
                    </a:moveTo>
                    <a:cubicBezTo>
                      <a:pt x="159" y="76"/>
                      <a:pt x="159" y="78"/>
                      <a:pt x="160" y="80"/>
                    </a:cubicBezTo>
                    <a:moveTo>
                      <a:pt x="145" y="48"/>
                    </a:moveTo>
                    <a:cubicBezTo>
                      <a:pt x="146" y="47"/>
                      <a:pt x="146" y="46"/>
                      <a:pt x="148" y="45"/>
                    </a:cubicBezTo>
                    <a:cubicBezTo>
                      <a:pt x="151" y="43"/>
                      <a:pt x="153" y="44"/>
                      <a:pt x="153" y="47"/>
                    </a:cubicBezTo>
                    <a:cubicBezTo>
                      <a:pt x="153" y="47"/>
                      <a:pt x="154" y="51"/>
                      <a:pt x="155" y="56"/>
                    </a:cubicBezTo>
                    <a:moveTo>
                      <a:pt x="148" y="76"/>
                    </a:moveTo>
                    <a:cubicBezTo>
                      <a:pt x="147" y="75"/>
                      <a:pt x="147" y="73"/>
                      <a:pt x="147" y="71"/>
                    </a:cubicBezTo>
                    <a:moveTo>
                      <a:pt x="80" y="103"/>
                    </a:moveTo>
                    <a:cubicBezTo>
                      <a:pt x="85" y="106"/>
                      <a:pt x="90" y="109"/>
                      <a:pt x="95" y="113"/>
                    </a:cubicBezTo>
                    <a:cubicBezTo>
                      <a:pt x="100" y="117"/>
                      <a:pt x="105" y="122"/>
                      <a:pt x="111" y="126"/>
                    </a:cubicBezTo>
                    <a:cubicBezTo>
                      <a:pt x="116" y="129"/>
                      <a:pt x="128" y="137"/>
                      <a:pt x="128" y="143"/>
                    </a:cubicBezTo>
                    <a:cubicBezTo>
                      <a:pt x="122" y="142"/>
                      <a:pt x="117" y="135"/>
                      <a:pt x="111" y="132"/>
                    </a:cubicBezTo>
                    <a:cubicBezTo>
                      <a:pt x="106" y="128"/>
                      <a:pt x="100" y="125"/>
                      <a:pt x="94" y="122"/>
                    </a:cubicBezTo>
                    <a:cubicBezTo>
                      <a:pt x="85" y="117"/>
                      <a:pt x="75" y="114"/>
                      <a:pt x="66" y="112"/>
                    </a:cubicBezTo>
                    <a:cubicBezTo>
                      <a:pt x="63" y="111"/>
                      <a:pt x="48" y="111"/>
                      <a:pt x="52" y="101"/>
                    </a:cubicBezTo>
                    <a:moveTo>
                      <a:pt x="118" y="98"/>
                    </a:moveTo>
                    <a:cubicBezTo>
                      <a:pt x="117" y="96"/>
                      <a:pt x="116" y="95"/>
                      <a:pt x="115" y="94"/>
                    </a:cubicBezTo>
                    <a:cubicBezTo>
                      <a:pt x="113" y="91"/>
                      <a:pt x="109" y="89"/>
                      <a:pt x="106" y="87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8" y="78"/>
                      <a:pt x="122" y="86"/>
                      <a:pt x="126" y="90"/>
                    </a:cubicBezTo>
                    <a:cubicBezTo>
                      <a:pt x="129" y="92"/>
                      <a:pt x="132" y="96"/>
                      <a:pt x="134" y="99"/>
                    </a:cubicBezTo>
                    <a:moveTo>
                      <a:pt x="139" y="111"/>
                    </a:moveTo>
                    <a:cubicBezTo>
                      <a:pt x="142" y="117"/>
                      <a:pt x="151" y="130"/>
                      <a:pt x="148" y="136"/>
                    </a:cubicBezTo>
                    <a:cubicBezTo>
                      <a:pt x="140" y="133"/>
                      <a:pt x="131" y="124"/>
                      <a:pt x="127" y="117"/>
                    </a:cubicBezTo>
                    <a:cubicBezTo>
                      <a:pt x="125" y="115"/>
                      <a:pt x="124" y="112"/>
                      <a:pt x="123" y="109"/>
                    </a:cubicBezTo>
                    <a:moveTo>
                      <a:pt x="161" y="158"/>
                    </a:moveTo>
                    <a:cubicBezTo>
                      <a:pt x="154" y="160"/>
                      <a:pt x="140" y="147"/>
                      <a:pt x="138" y="141"/>
                    </a:cubicBezTo>
                    <a:cubicBezTo>
                      <a:pt x="138" y="140"/>
                      <a:pt x="138" y="140"/>
                      <a:pt x="139" y="140"/>
                    </a:cubicBezTo>
                    <a:cubicBezTo>
                      <a:pt x="139" y="140"/>
                      <a:pt x="139" y="140"/>
                      <a:pt x="138" y="140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40" y="140"/>
                      <a:pt x="140" y="140"/>
                      <a:pt x="141" y="140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39" y="140"/>
                      <a:pt x="139" y="140"/>
                      <a:pt x="139" y="140"/>
                    </a:cubicBezTo>
                    <a:cubicBezTo>
                      <a:pt x="146" y="141"/>
                      <a:pt x="163" y="149"/>
                      <a:pt x="161" y="158"/>
                    </a:cubicBezTo>
                    <a:close/>
                    <a:moveTo>
                      <a:pt x="207" y="211"/>
                    </a:moveTo>
                    <a:cubicBezTo>
                      <a:pt x="204" y="215"/>
                      <a:pt x="198" y="206"/>
                      <a:pt x="196" y="204"/>
                    </a:cubicBezTo>
                    <a:cubicBezTo>
                      <a:pt x="190" y="198"/>
                      <a:pt x="183" y="189"/>
                      <a:pt x="176" y="183"/>
                    </a:cubicBezTo>
                    <a:cubicBezTo>
                      <a:pt x="174" y="181"/>
                      <a:pt x="167" y="180"/>
                      <a:pt x="168" y="176"/>
                    </a:cubicBezTo>
                    <a:cubicBezTo>
                      <a:pt x="168" y="176"/>
                      <a:pt x="170" y="162"/>
                      <a:pt x="203" y="202"/>
                    </a:cubicBezTo>
                    <a:cubicBezTo>
                      <a:pt x="205" y="204"/>
                      <a:pt x="210" y="208"/>
                      <a:pt x="207" y="21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155">
                <a:extLst>
                  <a:ext uri="{FF2B5EF4-FFF2-40B4-BE49-F238E27FC236}">
                    <a16:creationId xmlns:a16="http://schemas.microsoft.com/office/drawing/2014/main" id="{13EDD87A-81FA-4C05-A1EB-B295C79D28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5" y="2675"/>
                <a:ext cx="677" cy="466"/>
              </a:xfrm>
              <a:custGeom>
                <a:avLst/>
                <a:gdLst>
                  <a:gd name="T0" fmla="*/ 4119 w 271"/>
                  <a:gd name="T1" fmla="*/ 3305 h 175"/>
                  <a:gd name="T2" fmla="*/ 4149 w 271"/>
                  <a:gd name="T3" fmla="*/ 3227 h 175"/>
                  <a:gd name="T4" fmla="*/ 4182 w 271"/>
                  <a:gd name="T5" fmla="*/ 3169 h 175"/>
                  <a:gd name="T6" fmla="*/ 4212 w 271"/>
                  <a:gd name="T7" fmla="*/ 3113 h 175"/>
                  <a:gd name="T8" fmla="*/ 4224 w 271"/>
                  <a:gd name="T9" fmla="*/ 3078 h 175"/>
                  <a:gd name="T10" fmla="*/ 2853 w 271"/>
                  <a:gd name="T11" fmla="*/ 2042 h 175"/>
                  <a:gd name="T12" fmla="*/ 2621 w 271"/>
                  <a:gd name="T13" fmla="*/ 1986 h 175"/>
                  <a:gd name="T14" fmla="*/ 2715 w 271"/>
                  <a:gd name="T15" fmla="*/ 1885 h 175"/>
                  <a:gd name="T16" fmla="*/ 2041 w 271"/>
                  <a:gd name="T17" fmla="*/ 533 h 175"/>
                  <a:gd name="T18" fmla="*/ 2216 w 271"/>
                  <a:gd name="T19" fmla="*/ 908 h 175"/>
                  <a:gd name="T20" fmla="*/ 2621 w 271"/>
                  <a:gd name="T21" fmla="*/ 1646 h 175"/>
                  <a:gd name="T22" fmla="*/ 2258 w 271"/>
                  <a:gd name="T23" fmla="*/ 1419 h 175"/>
                  <a:gd name="T24" fmla="*/ 2041 w 271"/>
                  <a:gd name="T25" fmla="*/ 533 h 175"/>
                  <a:gd name="T26" fmla="*/ 2029 w 271"/>
                  <a:gd name="T27" fmla="*/ 1398 h 175"/>
                  <a:gd name="T28" fmla="*/ 2278 w 271"/>
                  <a:gd name="T29" fmla="*/ 1715 h 175"/>
                  <a:gd name="T30" fmla="*/ 1946 w 271"/>
                  <a:gd name="T31" fmla="*/ 1510 h 175"/>
                  <a:gd name="T32" fmla="*/ 1809 w 271"/>
                  <a:gd name="T33" fmla="*/ 1020 h 175"/>
                  <a:gd name="T34" fmla="*/ 1791 w 271"/>
                  <a:gd name="T35" fmla="*/ 1851 h 175"/>
                  <a:gd name="T36" fmla="*/ 2383 w 271"/>
                  <a:gd name="T37" fmla="*/ 2098 h 175"/>
                  <a:gd name="T38" fmla="*/ 1946 w 271"/>
                  <a:gd name="T39" fmla="*/ 1965 h 175"/>
                  <a:gd name="T40" fmla="*/ 1759 w 271"/>
                  <a:gd name="T41" fmla="*/ 1851 h 175"/>
                  <a:gd name="T42" fmla="*/ 1759 w 271"/>
                  <a:gd name="T43" fmla="*/ 2397 h 175"/>
                  <a:gd name="T44" fmla="*/ 779 w 271"/>
                  <a:gd name="T45" fmla="*/ 2192 h 175"/>
                  <a:gd name="T46" fmla="*/ 904 w 271"/>
                  <a:gd name="T47" fmla="*/ 2114 h 175"/>
                  <a:gd name="T48" fmla="*/ 1604 w 271"/>
                  <a:gd name="T49" fmla="*/ 2098 h 175"/>
                  <a:gd name="T50" fmla="*/ 1759 w 271"/>
                  <a:gd name="T51" fmla="*/ 2397 h 175"/>
                  <a:gd name="T52" fmla="*/ 2291 w 271"/>
                  <a:gd name="T53" fmla="*/ 2341 h 175"/>
                  <a:gd name="T54" fmla="*/ 2216 w 271"/>
                  <a:gd name="T55" fmla="*/ 2213 h 175"/>
                  <a:gd name="T56" fmla="*/ 2433 w 271"/>
                  <a:gd name="T57" fmla="*/ 2362 h 175"/>
                  <a:gd name="T58" fmla="*/ 2466 w 271"/>
                  <a:gd name="T59" fmla="*/ 2474 h 175"/>
                  <a:gd name="T60" fmla="*/ 2621 w 271"/>
                  <a:gd name="T61" fmla="*/ 2623 h 175"/>
                  <a:gd name="T62" fmla="*/ 2571 w 271"/>
                  <a:gd name="T63" fmla="*/ 2157 h 175"/>
                  <a:gd name="T64" fmla="*/ 3215 w 271"/>
                  <a:gd name="T65" fmla="*/ 2703 h 175"/>
                  <a:gd name="T66" fmla="*/ 2840 w 271"/>
                  <a:gd name="T67" fmla="*/ 2567 h 175"/>
                  <a:gd name="T68" fmla="*/ 2745 w 271"/>
                  <a:gd name="T69" fmla="*/ 2452 h 175"/>
                  <a:gd name="T70" fmla="*/ 3258 w 271"/>
                  <a:gd name="T71" fmla="*/ 2681 h 175"/>
                  <a:gd name="T72" fmla="*/ 3278 w 271"/>
                  <a:gd name="T73" fmla="*/ 2452 h 175"/>
                  <a:gd name="T74" fmla="*/ 3165 w 271"/>
                  <a:gd name="T75" fmla="*/ 2303 h 175"/>
                  <a:gd name="T76" fmla="*/ 3412 w 271"/>
                  <a:gd name="T77" fmla="*/ 2567 h 175"/>
                  <a:gd name="T78" fmla="*/ 3400 w 271"/>
                  <a:gd name="T79" fmla="*/ 2772 h 175"/>
                  <a:gd name="T80" fmla="*/ 3400 w 271"/>
                  <a:gd name="T81" fmla="*/ 2772 h 175"/>
                  <a:gd name="T82" fmla="*/ 3587 w 271"/>
                  <a:gd name="T83" fmla="*/ 2623 h 1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1" h="175">
                    <a:moveTo>
                      <a:pt x="0" y="125"/>
                    </a:moveTo>
                    <a:cubicBezTo>
                      <a:pt x="52" y="130"/>
                      <a:pt x="217" y="147"/>
                      <a:pt x="264" y="175"/>
                    </a:cubicBezTo>
                    <a:cubicBezTo>
                      <a:pt x="264" y="171"/>
                      <a:pt x="264" y="171"/>
                      <a:pt x="264" y="171"/>
                    </a:cubicBezTo>
                    <a:cubicBezTo>
                      <a:pt x="266" y="171"/>
                      <a:pt x="266" y="171"/>
                      <a:pt x="266" y="171"/>
                    </a:cubicBezTo>
                    <a:cubicBezTo>
                      <a:pt x="265" y="169"/>
                      <a:pt x="265" y="169"/>
                      <a:pt x="265" y="169"/>
                    </a:cubicBezTo>
                    <a:cubicBezTo>
                      <a:pt x="268" y="168"/>
                      <a:pt x="268" y="168"/>
                      <a:pt x="268" y="168"/>
                    </a:cubicBezTo>
                    <a:cubicBezTo>
                      <a:pt x="266" y="165"/>
                      <a:pt x="266" y="165"/>
                      <a:pt x="266" y="165"/>
                    </a:cubicBezTo>
                    <a:cubicBezTo>
                      <a:pt x="270" y="165"/>
                      <a:pt x="270" y="165"/>
                      <a:pt x="270" y="165"/>
                    </a:cubicBezTo>
                    <a:cubicBezTo>
                      <a:pt x="268" y="163"/>
                      <a:pt x="268" y="163"/>
                      <a:pt x="268" y="163"/>
                    </a:cubicBezTo>
                    <a:cubicBezTo>
                      <a:pt x="271" y="163"/>
                      <a:pt x="271" y="163"/>
                      <a:pt x="271" y="163"/>
                    </a:cubicBezTo>
                    <a:cubicBezTo>
                      <a:pt x="271" y="163"/>
                      <a:pt x="148" y="77"/>
                      <a:pt x="132" y="0"/>
                    </a:cubicBezTo>
                    <a:moveTo>
                      <a:pt x="183" y="108"/>
                    </a:moveTo>
                    <a:cubicBezTo>
                      <a:pt x="185" y="110"/>
                      <a:pt x="186" y="116"/>
                      <a:pt x="181" y="115"/>
                    </a:cubicBezTo>
                    <a:cubicBezTo>
                      <a:pt x="177" y="115"/>
                      <a:pt x="171" y="108"/>
                      <a:pt x="168" y="105"/>
                    </a:cubicBezTo>
                    <a:cubicBezTo>
                      <a:pt x="167" y="104"/>
                      <a:pt x="162" y="99"/>
                      <a:pt x="162" y="99"/>
                    </a:cubicBezTo>
                    <a:cubicBezTo>
                      <a:pt x="161" y="92"/>
                      <a:pt x="173" y="99"/>
                      <a:pt x="174" y="100"/>
                    </a:cubicBezTo>
                    <a:cubicBezTo>
                      <a:pt x="178" y="102"/>
                      <a:pt x="181" y="105"/>
                      <a:pt x="183" y="108"/>
                    </a:cubicBezTo>
                    <a:close/>
                    <a:moveTo>
                      <a:pt x="131" y="28"/>
                    </a:moveTo>
                    <a:cubicBezTo>
                      <a:pt x="134" y="28"/>
                      <a:pt x="134" y="29"/>
                      <a:pt x="134" y="31"/>
                    </a:cubicBezTo>
                    <a:cubicBezTo>
                      <a:pt x="134" y="37"/>
                      <a:pt x="139" y="44"/>
                      <a:pt x="142" y="48"/>
                    </a:cubicBezTo>
                    <a:cubicBezTo>
                      <a:pt x="147" y="56"/>
                      <a:pt x="152" y="64"/>
                      <a:pt x="158" y="71"/>
                    </a:cubicBezTo>
                    <a:cubicBezTo>
                      <a:pt x="160" y="74"/>
                      <a:pt x="170" y="82"/>
                      <a:pt x="168" y="87"/>
                    </a:cubicBezTo>
                    <a:cubicBezTo>
                      <a:pt x="166" y="91"/>
                      <a:pt x="160" y="89"/>
                      <a:pt x="157" y="88"/>
                    </a:cubicBezTo>
                    <a:cubicBezTo>
                      <a:pt x="152" y="85"/>
                      <a:pt x="148" y="80"/>
                      <a:pt x="145" y="75"/>
                    </a:cubicBezTo>
                    <a:cubicBezTo>
                      <a:pt x="136" y="64"/>
                      <a:pt x="128" y="49"/>
                      <a:pt x="128" y="35"/>
                    </a:cubicBezTo>
                    <a:cubicBezTo>
                      <a:pt x="129" y="33"/>
                      <a:pt x="129" y="29"/>
                      <a:pt x="131" y="28"/>
                    </a:cubicBezTo>
                    <a:close/>
                    <a:moveTo>
                      <a:pt x="116" y="54"/>
                    </a:moveTo>
                    <a:cubicBezTo>
                      <a:pt x="122" y="49"/>
                      <a:pt x="126" y="68"/>
                      <a:pt x="130" y="74"/>
                    </a:cubicBezTo>
                    <a:cubicBezTo>
                      <a:pt x="133" y="77"/>
                      <a:pt x="136" y="81"/>
                      <a:pt x="139" y="84"/>
                    </a:cubicBezTo>
                    <a:cubicBezTo>
                      <a:pt x="141" y="85"/>
                      <a:pt x="146" y="88"/>
                      <a:pt x="146" y="91"/>
                    </a:cubicBezTo>
                    <a:cubicBezTo>
                      <a:pt x="143" y="92"/>
                      <a:pt x="139" y="90"/>
                      <a:pt x="136" y="88"/>
                    </a:cubicBezTo>
                    <a:cubicBezTo>
                      <a:pt x="132" y="86"/>
                      <a:pt x="128" y="83"/>
                      <a:pt x="125" y="80"/>
                    </a:cubicBezTo>
                    <a:cubicBezTo>
                      <a:pt x="120" y="75"/>
                      <a:pt x="116" y="71"/>
                      <a:pt x="115" y="63"/>
                    </a:cubicBezTo>
                    <a:cubicBezTo>
                      <a:pt x="115" y="61"/>
                      <a:pt x="114" y="56"/>
                      <a:pt x="116" y="54"/>
                    </a:cubicBezTo>
                    <a:close/>
                    <a:moveTo>
                      <a:pt x="115" y="98"/>
                    </a:moveTo>
                    <a:cubicBezTo>
                      <a:pt x="115" y="98"/>
                      <a:pt x="115" y="98"/>
                      <a:pt x="115" y="98"/>
                    </a:cubicBezTo>
                    <a:cubicBezTo>
                      <a:pt x="122" y="98"/>
                      <a:pt x="128" y="100"/>
                      <a:pt x="134" y="102"/>
                    </a:cubicBezTo>
                    <a:cubicBezTo>
                      <a:pt x="140" y="104"/>
                      <a:pt x="151" y="105"/>
                      <a:pt x="153" y="111"/>
                    </a:cubicBezTo>
                    <a:cubicBezTo>
                      <a:pt x="149" y="116"/>
                      <a:pt x="141" y="110"/>
                      <a:pt x="137" y="108"/>
                    </a:cubicBezTo>
                    <a:cubicBezTo>
                      <a:pt x="133" y="106"/>
                      <a:pt x="129" y="105"/>
                      <a:pt x="125" y="104"/>
                    </a:cubicBezTo>
                    <a:cubicBezTo>
                      <a:pt x="123" y="103"/>
                      <a:pt x="113" y="102"/>
                      <a:pt x="115" y="98"/>
                    </a:cubicBezTo>
                    <a:cubicBezTo>
                      <a:pt x="114" y="98"/>
                      <a:pt x="113" y="98"/>
                      <a:pt x="113" y="98"/>
                    </a:cubicBezTo>
                    <a:lnTo>
                      <a:pt x="115" y="98"/>
                    </a:lnTo>
                    <a:close/>
                    <a:moveTo>
                      <a:pt x="113" y="127"/>
                    </a:moveTo>
                    <a:cubicBezTo>
                      <a:pt x="97" y="127"/>
                      <a:pt x="82" y="122"/>
                      <a:pt x="66" y="120"/>
                    </a:cubicBezTo>
                    <a:cubicBezTo>
                      <a:pt x="63" y="120"/>
                      <a:pt x="51" y="121"/>
                      <a:pt x="50" y="116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4"/>
                      <a:pt x="57" y="113"/>
                      <a:pt x="58" y="112"/>
                    </a:cubicBezTo>
                    <a:cubicBezTo>
                      <a:pt x="64" y="111"/>
                      <a:pt x="69" y="109"/>
                      <a:pt x="75" y="108"/>
                    </a:cubicBezTo>
                    <a:cubicBezTo>
                      <a:pt x="85" y="108"/>
                      <a:pt x="93" y="109"/>
                      <a:pt x="103" y="111"/>
                    </a:cubicBezTo>
                    <a:cubicBezTo>
                      <a:pt x="110" y="112"/>
                      <a:pt x="117" y="114"/>
                      <a:pt x="123" y="118"/>
                    </a:cubicBezTo>
                    <a:cubicBezTo>
                      <a:pt x="133" y="125"/>
                      <a:pt x="118" y="127"/>
                      <a:pt x="113" y="127"/>
                    </a:cubicBezTo>
                    <a:close/>
                    <a:moveTo>
                      <a:pt x="156" y="125"/>
                    </a:moveTo>
                    <a:cubicBezTo>
                      <a:pt x="153" y="127"/>
                      <a:pt x="149" y="125"/>
                      <a:pt x="147" y="124"/>
                    </a:cubicBezTo>
                    <a:cubicBezTo>
                      <a:pt x="145" y="123"/>
                      <a:pt x="136" y="120"/>
                      <a:pt x="137" y="116"/>
                    </a:cubicBezTo>
                    <a:cubicBezTo>
                      <a:pt x="137" y="116"/>
                      <a:pt x="140" y="116"/>
                      <a:pt x="142" y="117"/>
                    </a:cubicBezTo>
                    <a:cubicBezTo>
                      <a:pt x="146" y="118"/>
                      <a:pt x="151" y="118"/>
                      <a:pt x="154" y="121"/>
                    </a:cubicBezTo>
                    <a:cubicBezTo>
                      <a:pt x="156" y="122"/>
                      <a:pt x="157" y="123"/>
                      <a:pt x="156" y="125"/>
                    </a:cubicBezTo>
                    <a:close/>
                    <a:moveTo>
                      <a:pt x="168" y="139"/>
                    </a:moveTo>
                    <a:cubicBezTo>
                      <a:pt x="164" y="139"/>
                      <a:pt x="157" y="132"/>
                      <a:pt x="158" y="131"/>
                    </a:cubicBezTo>
                    <a:cubicBezTo>
                      <a:pt x="159" y="130"/>
                      <a:pt x="166" y="132"/>
                      <a:pt x="167" y="133"/>
                    </a:cubicBezTo>
                    <a:cubicBezTo>
                      <a:pt x="171" y="134"/>
                      <a:pt x="174" y="139"/>
                      <a:pt x="168" y="139"/>
                    </a:cubicBezTo>
                    <a:close/>
                    <a:moveTo>
                      <a:pt x="173" y="118"/>
                    </a:moveTo>
                    <a:cubicBezTo>
                      <a:pt x="171" y="123"/>
                      <a:pt x="163" y="118"/>
                      <a:pt x="165" y="114"/>
                    </a:cubicBezTo>
                    <a:cubicBezTo>
                      <a:pt x="168" y="112"/>
                      <a:pt x="174" y="114"/>
                      <a:pt x="173" y="118"/>
                    </a:cubicBezTo>
                    <a:close/>
                    <a:moveTo>
                      <a:pt x="206" y="143"/>
                    </a:moveTo>
                    <a:cubicBezTo>
                      <a:pt x="202" y="143"/>
                      <a:pt x="199" y="141"/>
                      <a:pt x="195" y="140"/>
                    </a:cubicBezTo>
                    <a:cubicBezTo>
                      <a:pt x="191" y="139"/>
                      <a:pt x="187" y="137"/>
                      <a:pt x="182" y="136"/>
                    </a:cubicBezTo>
                    <a:cubicBezTo>
                      <a:pt x="180" y="136"/>
                      <a:pt x="172" y="135"/>
                      <a:pt x="175" y="131"/>
                    </a:cubicBezTo>
                    <a:cubicBezTo>
                      <a:pt x="176" y="130"/>
                      <a:pt x="176" y="130"/>
                      <a:pt x="176" y="130"/>
                    </a:cubicBezTo>
                    <a:cubicBezTo>
                      <a:pt x="184" y="130"/>
                      <a:pt x="192" y="131"/>
                      <a:pt x="199" y="134"/>
                    </a:cubicBezTo>
                    <a:cubicBezTo>
                      <a:pt x="202" y="136"/>
                      <a:pt x="209" y="138"/>
                      <a:pt x="209" y="142"/>
                    </a:cubicBezTo>
                    <a:cubicBezTo>
                      <a:pt x="208" y="143"/>
                      <a:pt x="207" y="143"/>
                      <a:pt x="206" y="143"/>
                    </a:cubicBezTo>
                    <a:moveTo>
                      <a:pt x="210" y="130"/>
                    </a:moveTo>
                    <a:cubicBezTo>
                      <a:pt x="208" y="128"/>
                      <a:pt x="206" y="126"/>
                      <a:pt x="204" y="123"/>
                    </a:cubicBezTo>
                    <a:cubicBezTo>
                      <a:pt x="203" y="123"/>
                      <a:pt x="202" y="123"/>
                      <a:pt x="203" y="122"/>
                    </a:cubicBezTo>
                    <a:cubicBezTo>
                      <a:pt x="204" y="121"/>
                      <a:pt x="206" y="122"/>
                      <a:pt x="207" y="122"/>
                    </a:cubicBezTo>
                    <a:cubicBezTo>
                      <a:pt x="211" y="124"/>
                      <a:pt x="220" y="131"/>
                      <a:pt x="219" y="136"/>
                    </a:cubicBezTo>
                    <a:cubicBezTo>
                      <a:pt x="216" y="137"/>
                      <a:pt x="212" y="132"/>
                      <a:pt x="210" y="130"/>
                    </a:cubicBezTo>
                    <a:close/>
                    <a:moveTo>
                      <a:pt x="218" y="147"/>
                    </a:moveTo>
                    <a:cubicBezTo>
                      <a:pt x="218" y="144"/>
                      <a:pt x="225" y="147"/>
                      <a:pt x="224" y="151"/>
                    </a:cubicBezTo>
                    <a:cubicBezTo>
                      <a:pt x="222" y="151"/>
                      <a:pt x="218" y="147"/>
                      <a:pt x="218" y="147"/>
                    </a:cubicBezTo>
                    <a:close/>
                    <a:moveTo>
                      <a:pt x="230" y="142"/>
                    </a:moveTo>
                    <a:cubicBezTo>
                      <a:pt x="230" y="142"/>
                      <a:pt x="223" y="137"/>
                      <a:pt x="230" y="139"/>
                    </a:cubicBezTo>
                    <a:cubicBezTo>
                      <a:pt x="237" y="143"/>
                      <a:pt x="230" y="142"/>
                      <a:pt x="230" y="14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156">
                <a:extLst>
                  <a:ext uri="{FF2B5EF4-FFF2-40B4-BE49-F238E27FC236}">
                    <a16:creationId xmlns:a16="http://schemas.microsoft.com/office/drawing/2014/main" id="{FD208FEA-C0E5-4112-A515-3B960CFA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3205"/>
                <a:ext cx="1935" cy="878"/>
              </a:xfrm>
              <a:custGeom>
                <a:avLst/>
                <a:gdLst>
                  <a:gd name="T0" fmla="*/ 11533 w 774"/>
                  <a:gd name="T1" fmla="*/ 3234 h 329"/>
                  <a:gd name="T2" fmla="*/ 845 w 774"/>
                  <a:gd name="T3" fmla="*/ 1481 h 329"/>
                  <a:gd name="T4" fmla="*/ 0 w 774"/>
                  <a:gd name="T5" fmla="*/ 0 h 329"/>
                  <a:gd name="T6" fmla="*/ 6175 w 774"/>
                  <a:gd name="T7" fmla="*/ 4828 h 329"/>
                  <a:gd name="T8" fmla="*/ 10238 w 774"/>
                  <a:gd name="T9" fmla="*/ 4217 h 329"/>
                  <a:gd name="T10" fmla="*/ 12095 w 774"/>
                  <a:gd name="T11" fmla="*/ 2565 h 329"/>
                  <a:gd name="T12" fmla="*/ 11533 w 774"/>
                  <a:gd name="T13" fmla="*/ 3234 h 3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4" h="329">
                    <a:moveTo>
                      <a:pt x="738" y="170"/>
                    </a:moveTo>
                    <a:cubicBezTo>
                      <a:pt x="327" y="329"/>
                      <a:pt x="106" y="110"/>
                      <a:pt x="54" y="78"/>
                    </a:cubicBezTo>
                    <a:cubicBezTo>
                      <a:pt x="18" y="56"/>
                      <a:pt x="13" y="25"/>
                      <a:pt x="0" y="0"/>
                    </a:cubicBezTo>
                    <a:cubicBezTo>
                      <a:pt x="7" y="24"/>
                      <a:pt x="80" y="254"/>
                      <a:pt x="395" y="254"/>
                    </a:cubicBezTo>
                    <a:cubicBezTo>
                      <a:pt x="451" y="254"/>
                      <a:pt x="615" y="222"/>
                      <a:pt x="655" y="222"/>
                    </a:cubicBezTo>
                    <a:cubicBezTo>
                      <a:pt x="688" y="222"/>
                      <a:pt x="750" y="197"/>
                      <a:pt x="774" y="135"/>
                    </a:cubicBezTo>
                    <a:cubicBezTo>
                      <a:pt x="765" y="152"/>
                      <a:pt x="753" y="164"/>
                      <a:pt x="738" y="170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157">
                <a:extLst>
                  <a:ext uri="{FF2B5EF4-FFF2-40B4-BE49-F238E27FC236}">
                    <a16:creationId xmlns:a16="http://schemas.microsoft.com/office/drawing/2014/main" id="{DAFE049E-7B1B-4499-B4E9-2097C708C0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" y="1504"/>
                <a:ext cx="2425" cy="2232"/>
              </a:xfrm>
              <a:custGeom>
                <a:avLst/>
                <a:gdLst>
                  <a:gd name="T0" fmla="*/ 5395 w 970"/>
                  <a:gd name="T1" fmla="*/ 5632 h 837"/>
                  <a:gd name="T2" fmla="*/ 5158 w 970"/>
                  <a:gd name="T3" fmla="*/ 5027 h 837"/>
                  <a:gd name="T4" fmla="*/ 4533 w 970"/>
                  <a:gd name="T5" fmla="*/ 4040 h 837"/>
                  <a:gd name="T6" fmla="*/ 2658 w 970"/>
                  <a:gd name="T7" fmla="*/ 3128 h 837"/>
                  <a:gd name="T8" fmla="*/ 1470 w 970"/>
                  <a:gd name="T9" fmla="*/ 3733 h 837"/>
                  <a:gd name="T10" fmla="*/ 720 w 970"/>
                  <a:gd name="T11" fmla="*/ 4949 h 837"/>
                  <a:gd name="T12" fmla="*/ 188 w 970"/>
                  <a:gd name="T13" fmla="*/ 7224 h 837"/>
                  <a:gd name="T14" fmla="*/ 1595 w 970"/>
                  <a:gd name="T15" fmla="*/ 11549 h 837"/>
                  <a:gd name="T16" fmla="*/ 2000 w 970"/>
                  <a:gd name="T17" fmla="*/ 12117 h 837"/>
                  <a:gd name="T18" fmla="*/ 2000 w 970"/>
                  <a:gd name="T19" fmla="*/ 12083 h 837"/>
                  <a:gd name="T20" fmla="*/ 7658 w 970"/>
                  <a:gd name="T21" fmla="*/ 7224 h 837"/>
                  <a:gd name="T22" fmla="*/ 8345 w 970"/>
                  <a:gd name="T23" fmla="*/ 9877 h 837"/>
                  <a:gd name="T24" fmla="*/ 8595 w 970"/>
                  <a:gd name="T25" fmla="*/ 13064 h 837"/>
                  <a:gd name="T26" fmla="*/ 6470 w 970"/>
                  <a:gd name="T27" fmla="*/ 12459 h 837"/>
                  <a:gd name="T28" fmla="*/ 8158 w 970"/>
                  <a:gd name="T29" fmla="*/ 14883 h 837"/>
                  <a:gd name="T30" fmla="*/ 5658 w 970"/>
                  <a:gd name="T31" fmla="*/ 14357 h 837"/>
                  <a:gd name="T32" fmla="*/ 3470 w 970"/>
                  <a:gd name="T33" fmla="*/ 12992 h 837"/>
                  <a:gd name="T34" fmla="*/ 3095 w 970"/>
                  <a:gd name="T35" fmla="*/ 10717 h 837"/>
                  <a:gd name="T36" fmla="*/ 4688 w 970"/>
                  <a:gd name="T37" fmla="*/ 10147 h 837"/>
                  <a:gd name="T38" fmla="*/ 2345 w 970"/>
                  <a:gd name="T39" fmla="*/ 10184 h 837"/>
                  <a:gd name="T40" fmla="*/ 783 w 970"/>
                  <a:gd name="T41" fmla="*/ 7829 h 837"/>
                  <a:gd name="T42" fmla="*/ 1033 w 970"/>
                  <a:gd name="T43" fmla="*/ 5859 h 837"/>
                  <a:gd name="T44" fmla="*/ 1783 w 970"/>
                  <a:gd name="T45" fmla="*/ 4643 h 837"/>
                  <a:gd name="T46" fmla="*/ 3345 w 970"/>
                  <a:gd name="T47" fmla="*/ 4117 h 837"/>
                  <a:gd name="T48" fmla="*/ 4845 w 970"/>
                  <a:gd name="T49" fmla="*/ 5325 h 837"/>
                  <a:gd name="T50" fmla="*/ 5283 w 970"/>
                  <a:gd name="T51" fmla="*/ 6691 h 837"/>
                  <a:gd name="T52" fmla="*/ 4908 w 970"/>
                  <a:gd name="T53" fmla="*/ 8056 h 837"/>
                  <a:gd name="T54" fmla="*/ 4688 w 970"/>
                  <a:gd name="T55" fmla="*/ 10147 h 837"/>
                  <a:gd name="T56" fmla="*/ 5595 w 970"/>
                  <a:gd name="T57" fmla="*/ 7907 h 837"/>
                  <a:gd name="T58" fmla="*/ 6125 w 970"/>
                  <a:gd name="T59" fmla="*/ 7544 h 837"/>
                  <a:gd name="T60" fmla="*/ 9220 w 970"/>
                  <a:gd name="T61" fmla="*/ 832 h 837"/>
                  <a:gd name="T62" fmla="*/ 10970 w 970"/>
                  <a:gd name="T63" fmla="*/ 1229 h 837"/>
                  <a:gd name="T64" fmla="*/ 11658 w 970"/>
                  <a:gd name="T65" fmla="*/ 4643 h 837"/>
                  <a:gd name="T66" fmla="*/ 10738 w 970"/>
                  <a:gd name="T67" fmla="*/ 6280 h 837"/>
                  <a:gd name="T68" fmla="*/ 12033 w 970"/>
                  <a:gd name="T69" fmla="*/ 5709 h 837"/>
                  <a:gd name="T70" fmla="*/ 12845 w 970"/>
                  <a:gd name="T71" fmla="*/ 6691 h 837"/>
                  <a:gd name="T72" fmla="*/ 13283 w 970"/>
                  <a:gd name="T73" fmla="*/ 7531 h 837"/>
                  <a:gd name="T74" fmla="*/ 13533 w 970"/>
                  <a:gd name="T75" fmla="*/ 9045 h 837"/>
                  <a:gd name="T76" fmla="*/ 13408 w 970"/>
                  <a:gd name="T77" fmla="*/ 10488 h 837"/>
                  <a:gd name="T78" fmla="*/ 13595 w 970"/>
                  <a:gd name="T79" fmla="*/ 11469 h 837"/>
                  <a:gd name="T80" fmla="*/ 13533 w 970"/>
                  <a:gd name="T81" fmla="*/ 12309 h 837"/>
                  <a:gd name="T82" fmla="*/ 12095 w 970"/>
                  <a:gd name="T83" fmla="*/ 13291 h 837"/>
                  <a:gd name="T84" fmla="*/ 8220 w 970"/>
                  <a:gd name="T85" fmla="*/ 7147 h 837"/>
                  <a:gd name="T86" fmla="*/ 8000 w 970"/>
                  <a:gd name="T87" fmla="*/ 6507 h 837"/>
                  <a:gd name="T88" fmla="*/ 14095 w 970"/>
                  <a:gd name="T89" fmla="*/ 14677 h 837"/>
                  <a:gd name="T90" fmla="*/ 12595 w 970"/>
                  <a:gd name="T91" fmla="*/ 4189 h 837"/>
                  <a:gd name="T92" fmla="*/ 11113 w 970"/>
                  <a:gd name="T93" fmla="*/ 0 h 837"/>
                  <a:gd name="T94" fmla="*/ 9625 w 970"/>
                  <a:gd name="T95" fmla="*/ 15112 h 837"/>
                  <a:gd name="T96" fmla="*/ 9250 w 970"/>
                  <a:gd name="T97" fmla="*/ 13517 h 837"/>
                  <a:gd name="T98" fmla="*/ 10625 w 970"/>
                  <a:gd name="T99" fmla="*/ 12992 h 837"/>
                  <a:gd name="T100" fmla="*/ 9625 w 970"/>
                  <a:gd name="T101" fmla="*/ 15112 h 8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70" h="837">
                    <a:moveTo>
                      <a:pt x="345" y="297"/>
                    </a:moveTo>
                    <a:cubicBezTo>
                      <a:pt x="341" y="284"/>
                      <a:pt x="335" y="271"/>
                      <a:pt x="330" y="265"/>
                    </a:cubicBezTo>
                    <a:cubicBezTo>
                      <a:pt x="314" y="245"/>
                      <a:pt x="307" y="247"/>
                      <a:pt x="290" y="213"/>
                    </a:cubicBezTo>
                    <a:cubicBezTo>
                      <a:pt x="278" y="189"/>
                      <a:pt x="198" y="149"/>
                      <a:pt x="170" y="165"/>
                    </a:cubicBezTo>
                    <a:cubicBezTo>
                      <a:pt x="142" y="181"/>
                      <a:pt x="106" y="165"/>
                      <a:pt x="94" y="197"/>
                    </a:cubicBezTo>
                    <a:cubicBezTo>
                      <a:pt x="82" y="229"/>
                      <a:pt x="58" y="229"/>
                      <a:pt x="46" y="261"/>
                    </a:cubicBezTo>
                    <a:cubicBezTo>
                      <a:pt x="34" y="293"/>
                      <a:pt x="0" y="349"/>
                      <a:pt x="12" y="381"/>
                    </a:cubicBezTo>
                    <a:cubicBezTo>
                      <a:pt x="24" y="413"/>
                      <a:pt x="1" y="548"/>
                      <a:pt x="102" y="609"/>
                    </a:cubicBezTo>
                    <a:cubicBezTo>
                      <a:pt x="115" y="617"/>
                      <a:pt x="122" y="627"/>
                      <a:pt x="128" y="639"/>
                    </a:cubicBezTo>
                    <a:cubicBezTo>
                      <a:pt x="128" y="638"/>
                      <a:pt x="128" y="637"/>
                      <a:pt x="128" y="637"/>
                    </a:cubicBezTo>
                    <a:moveTo>
                      <a:pt x="490" y="381"/>
                    </a:moveTo>
                    <a:cubicBezTo>
                      <a:pt x="482" y="423"/>
                      <a:pt x="472" y="474"/>
                      <a:pt x="534" y="521"/>
                    </a:cubicBezTo>
                    <a:cubicBezTo>
                      <a:pt x="602" y="573"/>
                      <a:pt x="618" y="653"/>
                      <a:pt x="550" y="689"/>
                    </a:cubicBezTo>
                    <a:cubicBezTo>
                      <a:pt x="482" y="725"/>
                      <a:pt x="458" y="605"/>
                      <a:pt x="414" y="657"/>
                    </a:cubicBezTo>
                    <a:cubicBezTo>
                      <a:pt x="370" y="709"/>
                      <a:pt x="564" y="708"/>
                      <a:pt x="522" y="785"/>
                    </a:cubicBezTo>
                    <a:cubicBezTo>
                      <a:pt x="494" y="837"/>
                      <a:pt x="455" y="748"/>
                      <a:pt x="362" y="757"/>
                    </a:cubicBezTo>
                    <a:cubicBezTo>
                      <a:pt x="322" y="761"/>
                      <a:pt x="254" y="725"/>
                      <a:pt x="222" y="685"/>
                    </a:cubicBezTo>
                    <a:cubicBezTo>
                      <a:pt x="190" y="645"/>
                      <a:pt x="134" y="601"/>
                      <a:pt x="198" y="565"/>
                    </a:cubicBezTo>
                    <a:cubicBezTo>
                      <a:pt x="238" y="543"/>
                      <a:pt x="275" y="529"/>
                      <a:pt x="300" y="535"/>
                    </a:cubicBezTo>
                    <a:cubicBezTo>
                      <a:pt x="300" y="535"/>
                      <a:pt x="264" y="512"/>
                      <a:pt x="150" y="537"/>
                    </a:cubicBezTo>
                    <a:cubicBezTo>
                      <a:pt x="78" y="553"/>
                      <a:pt x="38" y="461"/>
                      <a:pt x="50" y="413"/>
                    </a:cubicBezTo>
                    <a:cubicBezTo>
                      <a:pt x="62" y="365"/>
                      <a:pt x="42" y="333"/>
                      <a:pt x="66" y="309"/>
                    </a:cubicBezTo>
                    <a:cubicBezTo>
                      <a:pt x="90" y="285"/>
                      <a:pt x="86" y="249"/>
                      <a:pt x="114" y="245"/>
                    </a:cubicBezTo>
                    <a:cubicBezTo>
                      <a:pt x="142" y="241"/>
                      <a:pt x="162" y="189"/>
                      <a:pt x="214" y="217"/>
                    </a:cubicBezTo>
                    <a:cubicBezTo>
                      <a:pt x="266" y="245"/>
                      <a:pt x="278" y="269"/>
                      <a:pt x="310" y="281"/>
                    </a:cubicBezTo>
                    <a:cubicBezTo>
                      <a:pt x="342" y="293"/>
                      <a:pt x="308" y="330"/>
                      <a:pt x="338" y="353"/>
                    </a:cubicBezTo>
                    <a:cubicBezTo>
                      <a:pt x="354" y="365"/>
                      <a:pt x="326" y="405"/>
                      <a:pt x="314" y="425"/>
                    </a:cubicBezTo>
                    <a:cubicBezTo>
                      <a:pt x="302" y="445"/>
                      <a:pt x="284" y="503"/>
                      <a:pt x="300" y="535"/>
                    </a:cubicBezTo>
                    <a:cubicBezTo>
                      <a:pt x="300" y="535"/>
                      <a:pt x="322" y="425"/>
                      <a:pt x="358" y="417"/>
                    </a:cubicBezTo>
                    <a:cubicBezTo>
                      <a:pt x="376" y="413"/>
                      <a:pt x="387" y="407"/>
                      <a:pt x="392" y="398"/>
                    </a:cubicBezTo>
                    <a:moveTo>
                      <a:pt x="590" y="44"/>
                    </a:moveTo>
                    <a:cubicBezTo>
                      <a:pt x="623" y="57"/>
                      <a:pt x="666" y="69"/>
                      <a:pt x="702" y="65"/>
                    </a:cubicBezTo>
                    <a:cubicBezTo>
                      <a:pt x="774" y="57"/>
                      <a:pt x="774" y="213"/>
                      <a:pt x="746" y="245"/>
                    </a:cubicBezTo>
                    <a:cubicBezTo>
                      <a:pt x="718" y="277"/>
                      <a:pt x="681" y="282"/>
                      <a:pt x="687" y="331"/>
                    </a:cubicBezTo>
                    <a:cubicBezTo>
                      <a:pt x="687" y="331"/>
                      <a:pt x="734" y="269"/>
                      <a:pt x="770" y="301"/>
                    </a:cubicBezTo>
                    <a:cubicBezTo>
                      <a:pt x="806" y="333"/>
                      <a:pt x="766" y="334"/>
                      <a:pt x="822" y="353"/>
                    </a:cubicBezTo>
                    <a:cubicBezTo>
                      <a:pt x="834" y="357"/>
                      <a:pt x="814" y="377"/>
                      <a:pt x="850" y="397"/>
                    </a:cubicBezTo>
                    <a:cubicBezTo>
                      <a:pt x="886" y="417"/>
                      <a:pt x="846" y="453"/>
                      <a:pt x="866" y="477"/>
                    </a:cubicBezTo>
                    <a:cubicBezTo>
                      <a:pt x="886" y="501"/>
                      <a:pt x="817" y="507"/>
                      <a:pt x="858" y="553"/>
                    </a:cubicBezTo>
                    <a:cubicBezTo>
                      <a:pt x="894" y="593"/>
                      <a:pt x="838" y="589"/>
                      <a:pt x="870" y="605"/>
                    </a:cubicBezTo>
                    <a:cubicBezTo>
                      <a:pt x="885" y="613"/>
                      <a:pt x="854" y="629"/>
                      <a:pt x="866" y="649"/>
                    </a:cubicBezTo>
                    <a:cubicBezTo>
                      <a:pt x="878" y="669"/>
                      <a:pt x="850" y="769"/>
                      <a:pt x="774" y="701"/>
                    </a:cubicBezTo>
                    <a:cubicBezTo>
                      <a:pt x="698" y="633"/>
                      <a:pt x="581" y="383"/>
                      <a:pt x="526" y="377"/>
                    </a:cubicBezTo>
                    <a:cubicBezTo>
                      <a:pt x="518" y="376"/>
                      <a:pt x="516" y="357"/>
                      <a:pt x="512" y="343"/>
                    </a:cubicBezTo>
                    <a:moveTo>
                      <a:pt x="902" y="774"/>
                    </a:moveTo>
                    <a:cubicBezTo>
                      <a:pt x="970" y="650"/>
                      <a:pt x="894" y="267"/>
                      <a:pt x="806" y="221"/>
                    </a:cubicBezTo>
                    <a:cubicBezTo>
                      <a:pt x="806" y="221"/>
                      <a:pt x="816" y="38"/>
                      <a:pt x="711" y="0"/>
                    </a:cubicBezTo>
                    <a:moveTo>
                      <a:pt x="616" y="797"/>
                    </a:moveTo>
                    <a:cubicBezTo>
                      <a:pt x="616" y="797"/>
                      <a:pt x="552" y="761"/>
                      <a:pt x="592" y="713"/>
                    </a:cubicBezTo>
                    <a:cubicBezTo>
                      <a:pt x="632" y="665"/>
                      <a:pt x="616" y="621"/>
                      <a:pt x="680" y="685"/>
                    </a:cubicBezTo>
                    <a:cubicBezTo>
                      <a:pt x="744" y="749"/>
                      <a:pt x="788" y="825"/>
                      <a:pt x="616" y="797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158">
                <a:extLst>
                  <a:ext uri="{FF2B5EF4-FFF2-40B4-BE49-F238E27FC236}">
                    <a16:creationId xmlns:a16="http://schemas.microsoft.com/office/drawing/2014/main" id="{6AABF721-427D-4C25-B65E-365A0447C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200"/>
                <a:ext cx="1937" cy="883"/>
              </a:xfrm>
              <a:custGeom>
                <a:avLst/>
                <a:gdLst>
                  <a:gd name="T0" fmla="*/ 0 w 775"/>
                  <a:gd name="T1" fmla="*/ 0 h 331"/>
                  <a:gd name="T2" fmla="*/ 12 w 775"/>
                  <a:gd name="T3" fmla="*/ 35 h 331"/>
                  <a:gd name="T4" fmla="*/ 855 w 775"/>
                  <a:gd name="T5" fmla="*/ 1515 h 331"/>
                  <a:gd name="T6" fmla="*/ 11537 w 775"/>
                  <a:gd name="T7" fmla="*/ 3265 h 331"/>
                  <a:gd name="T8" fmla="*/ 12099 w 775"/>
                  <a:gd name="T9" fmla="*/ 2598 h 3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5" h="331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4" y="27"/>
                      <a:pt x="19" y="58"/>
                      <a:pt x="55" y="80"/>
                    </a:cubicBezTo>
                    <a:cubicBezTo>
                      <a:pt x="107" y="112"/>
                      <a:pt x="328" y="331"/>
                      <a:pt x="739" y="172"/>
                    </a:cubicBezTo>
                    <a:cubicBezTo>
                      <a:pt x="754" y="166"/>
                      <a:pt x="766" y="154"/>
                      <a:pt x="775" y="137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159">
                <a:extLst>
                  <a:ext uri="{FF2B5EF4-FFF2-40B4-BE49-F238E27FC236}">
                    <a16:creationId xmlns:a16="http://schemas.microsoft.com/office/drawing/2014/main" id="{FEA1ED13-300F-4667-BD34-03D58120E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797"/>
                <a:ext cx="580" cy="539"/>
              </a:xfrm>
              <a:custGeom>
                <a:avLst/>
                <a:gdLst>
                  <a:gd name="T0" fmla="*/ 3625 w 232"/>
                  <a:gd name="T1" fmla="*/ 1617 h 202"/>
                  <a:gd name="T2" fmla="*/ 1408 w 232"/>
                  <a:gd name="T3" fmla="*/ 0 h 202"/>
                  <a:gd name="T4" fmla="*/ 813 w 232"/>
                  <a:gd name="T5" fmla="*/ 934 h 202"/>
                  <a:gd name="T6" fmla="*/ 1625 w 232"/>
                  <a:gd name="T7" fmla="*/ 1844 h 202"/>
                  <a:gd name="T8" fmla="*/ 595 w 232"/>
                  <a:gd name="T9" fmla="*/ 1516 h 202"/>
                  <a:gd name="T10" fmla="*/ 125 w 232"/>
                  <a:gd name="T11" fmla="*/ 2607 h 202"/>
                  <a:gd name="T12" fmla="*/ 2595 w 232"/>
                  <a:gd name="T13" fmla="*/ 3837 h 202"/>
                  <a:gd name="T14" fmla="*/ 3625 w 232"/>
                  <a:gd name="T15" fmla="*/ 1617 h 2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2" h="202">
                    <a:moveTo>
                      <a:pt x="232" y="85"/>
                    </a:moveTo>
                    <a:cubicBezTo>
                      <a:pt x="143" y="44"/>
                      <a:pt x="90" y="0"/>
                      <a:pt x="90" y="0"/>
                    </a:cubicBezTo>
                    <a:cubicBezTo>
                      <a:pt x="52" y="13"/>
                      <a:pt x="52" y="49"/>
                      <a:pt x="52" y="49"/>
                    </a:cubicBezTo>
                    <a:cubicBezTo>
                      <a:pt x="52" y="49"/>
                      <a:pt x="108" y="81"/>
                      <a:pt x="104" y="97"/>
                    </a:cubicBezTo>
                    <a:cubicBezTo>
                      <a:pt x="100" y="113"/>
                      <a:pt x="38" y="80"/>
                      <a:pt x="38" y="80"/>
                    </a:cubicBezTo>
                    <a:cubicBezTo>
                      <a:pt x="0" y="93"/>
                      <a:pt x="8" y="137"/>
                      <a:pt x="8" y="137"/>
                    </a:cubicBezTo>
                    <a:cubicBezTo>
                      <a:pt x="44" y="150"/>
                      <a:pt x="106" y="172"/>
                      <a:pt x="166" y="202"/>
                    </a:cubicBezTo>
                    <a:cubicBezTo>
                      <a:pt x="178" y="158"/>
                      <a:pt x="200" y="116"/>
                      <a:pt x="232" y="8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160">
                <a:extLst>
                  <a:ext uri="{FF2B5EF4-FFF2-40B4-BE49-F238E27FC236}">
                    <a16:creationId xmlns:a16="http://schemas.microsoft.com/office/drawing/2014/main" id="{2B9E2AE8-56B8-42E3-A74E-E39F72FEF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723"/>
                <a:ext cx="1070" cy="1488"/>
              </a:xfrm>
              <a:custGeom>
                <a:avLst/>
                <a:gdLst>
                  <a:gd name="T0" fmla="*/ 270 w 428"/>
                  <a:gd name="T1" fmla="*/ 4360 h 558"/>
                  <a:gd name="T2" fmla="*/ 300 w 428"/>
                  <a:gd name="T3" fmla="*/ 7757 h 558"/>
                  <a:gd name="T4" fmla="*/ 2050 w 428"/>
                  <a:gd name="T5" fmla="*/ 10581 h 558"/>
                  <a:gd name="T6" fmla="*/ 2595 w 428"/>
                  <a:gd name="T7" fmla="*/ 6920 h 558"/>
                  <a:gd name="T8" fmla="*/ 4363 w 428"/>
                  <a:gd name="T9" fmla="*/ 3507 h 558"/>
                  <a:gd name="T10" fmla="*/ 6688 w 428"/>
                  <a:gd name="T11" fmla="*/ 3507 h 558"/>
                  <a:gd name="T12" fmla="*/ 5563 w 428"/>
                  <a:gd name="T13" fmla="*/ 1536 h 558"/>
                  <a:gd name="T14" fmla="*/ 5625 w 428"/>
                  <a:gd name="T15" fmla="*/ 1003 h 558"/>
                  <a:gd name="T16" fmla="*/ 4938 w 428"/>
                  <a:gd name="T17" fmla="*/ 248 h 558"/>
                  <a:gd name="T18" fmla="*/ 4363 w 428"/>
                  <a:gd name="T19" fmla="*/ 1045 h 558"/>
                  <a:gd name="T20" fmla="*/ 4375 w 428"/>
                  <a:gd name="T21" fmla="*/ 477 h 558"/>
                  <a:gd name="T22" fmla="*/ 3938 w 428"/>
                  <a:gd name="T23" fmla="*/ 21 h 558"/>
                  <a:gd name="T24" fmla="*/ 3438 w 428"/>
                  <a:gd name="T25" fmla="*/ 1080 h 558"/>
                  <a:gd name="T26" fmla="*/ 2875 w 428"/>
                  <a:gd name="T27" fmla="*/ 1080 h 558"/>
                  <a:gd name="T28" fmla="*/ 2688 w 428"/>
                  <a:gd name="T29" fmla="*/ 397 h 558"/>
                  <a:gd name="T30" fmla="*/ 2063 w 428"/>
                  <a:gd name="T31" fmla="*/ 776 h 558"/>
                  <a:gd name="T32" fmla="*/ 2125 w 428"/>
                  <a:gd name="T33" fmla="*/ 1459 h 558"/>
                  <a:gd name="T34" fmla="*/ 1300 w 428"/>
                  <a:gd name="T35" fmla="*/ 2141 h 5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28" h="558">
                    <a:moveTo>
                      <a:pt x="17" y="230"/>
                    </a:moveTo>
                    <a:cubicBezTo>
                      <a:pt x="0" y="292"/>
                      <a:pt x="1" y="360"/>
                      <a:pt x="19" y="409"/>
                    </a:cubicBezTo>
                    <a:cubicBezTo>
                      <a:pt x="41" y="468"/>
                      <a:pt x="88" y="523"/>
                      <a:pt x="131" y="558"/>
                    </a:cubicBezTo>
                    <a:cubicBezTo>
                      <a:pt x="146" y="516"/>
                      <a:pt x="179" y="414"/>
                      <a:pt x="166" y="365"/>
                    </a:cubicBezTo>
                    <a:cubicBezTo>
                      <a:pt x="159" y="293"/>
                      <a:pt x="250" y="179"/>
                      <a:pt x="279" y="185"/>
                    </a:cubicBezTo>
                    <a:cubicBezTo>
                      <a:pt x="319" y="194"/>
                      <a:pt x="375" y="192"/>
                      <a:pt x="428" y="185"/>
                    </a:cubicBezTo>
                    <a:cubicBezTo>
                      <a:pt x="402" y="113"/>
                      <a:pt x="363" y="87"/>
                      <a:pt x="356" y="81"/>
                    </a:cubicBezTo>
                    <a:cubicBezTo>
                      <a:pt x="327" y="59"/>
                      <a:pt x="360" y="53"/>
                      <a:pt x="360" y="53"/>
                    </a:cubicBezTo>
                    <a:cubicBezTo>
                      <a:pt x="356" y="5"/>
                      <a:pt x="316" y="13"/>
                      <a:pt x="316" y="13"/>
                    </a:cubicBezTo>
                    <a:cubicBezTo>
                      <a:pt x="279" y="55"/>
                      <a:pt x="279" y="55"/>
                      <a:pt x="279" y="55"/>
                    </a:cubicBezTo>
                    <a:cubicBezTo>
                      <a:pt x="259" y="43"/>
                      <a:pt x="284" y="37"/>
                      <a:pt x="280" y="25"/>
                    </a:cubicBezTo>
                    <a:cubicBezTo>
                      <a:pt x="277" y="17"/>
                      <a:pt x="259" y="0"/>
                      <a:pt x="252" y="1"/>
                    </a:cubicBezTo>
                    <a:cubicBezTo>
                      <a:pt x="232" y="5"/>
                      <a:pt x="220" y="57"/>
                      <a:pt x="220" y="57"/>
                    </a:cubicBezTo>
                    <a:cubicBezTo>
                      <a:pt x="212" y="53"/>
                      <a:pt x="184" y="57"/>
                      <a:pt x="184" y="57"/>
                    </a:cubicBezTo>
                    <a:cubicBezTo>
                      <a:pt x="184" y="41"/>
                      <a:pt x="172" y="21"/>
                      <a:pt x="172" y="21"/>
                    </a:cubicBezTo>
                    <a:cubicBezTo>
                      <a:pt x="148" y="17"/>
                      <a:pt x="132" y="41"/>
                      <a:pt x="132" y="41"/>
                    </a:cubicBezTo>
                    <a:cubicBezTo>
                      <a:pt x="152" y="61"/>
                      <a:pt x="136" y="77"/>
                      <a:pt x="136" y="77"/>
                    </a:cubicBezTo>
                    <a:cubicBezTo>
                      <a:pt x="116" y="86"/>
                      <a:pt x="98" y="98"/>
                      <a:pt x="83" y="113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161">
                <a:extLst>
                  <a:ext uri="{FF2B5EF4-FFF2-40B4-BE49-F238E27FC236}">
                    <a16:creationId xmlns:a16="http://schemas.microsoft.com/office/drawing/2014/main" id="{6833A7F5-FD63-4BD1-ADD8-CC71A6E96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120"/>
                <a:ext cx="838" cy="1291"/>
              </a:xfrm>
              <a:custGeom>
                <a:avLst/>
                <a:gdLst>
                  <a:gd name="T0" fmla="*/ 2254 w 335"/>
                  <a:gd name="T1" fmla="*/ 683 h 484"/>
                  <a:gd name="T2" fmla="*/ 4493 w 335"/>
                  <a:gd name="T3" fmla="*/ 0 h 484"/>
                  <a:gd name="T4" fmla="*/ 4868 w 335"/>
                  <a:gd name="T5" fmla="*/ 910 h 484"/>
                  <a:gd name="T6" fmla="*/ 4147 w 335"/>
                  <a:gd name="T7" fmla="*/ 1422 h 484"/>
                  <a:gd name="T8" fmla="*/ 4900 w 335"/>
                  <a:gd name="T9" fmla="*/ 1728 h 484"/>
                  <a:gd name="T10" fmla="*/ 4775 w 335"/>
                  <a:gd name="T11" fmla="*/ 2710 h 484"/>
                  <a:gd name="T12" fmla="*/ 458 w 335"/>
                  <a:gd name="T13" fmla="*/ 5679 h 484"/>
                  <a:gd name="T14" fmla="*/ 63 w 335"/>
                  <a:gd name="T15" fmla="*/ 8978 h 484"/>
                  <a:gd name="T16" fmla="*/ 0 w 335"/>
                  <a:gd name="T17" fmla="*/ 9186 h 4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5" h="484">
                    <a:moveTo>
                      <a:pt x="144" y="36"/>
                    </a:moveTo>
                    <a:cubicBezTo>
                      <a:pt x="212" y="28"/>
                      <a:pt x="274" y="12"/>
                      <a:pt x="287" y="0"/>
                    </a:cubicBezTo>
                    <a:cubicBezTo>
                      <a:pt x="287" y="0"/>
                      <a:pt x="323" y="4"/>
                      <a:pt x="311" y="48"/>
                    </a:cubicBezTo>
                    <a:cubicBezTo>
                      <a:pt x="311" y="48"/>
                      <a:pt x="263" y="52"/>
                      <a:pt x="265" y="75"/>
                    </a:cubicBezTo>
                    <a:cubicBezTo>
                      <a:pt x="267" y="99"/>
                      <a:pt x="313" y="91"/>
                      <a:pt x="313" y="91"/>
                    </a:cubicBezTo>
                    <a:cubicBezTo>
                      <a:pt x="313" y="91"/>
                      <a:pt x="335" y="128"/>
                      <a:pt x="305" y="143"/>
                    </a:cubicBezTo>
                    <a:cubicBezTo>
                      <a:pt x="305" y="143"/>
                      <a:pt x="27" y="104"/>
                      <a:pt x="29" y="299"/>
                    </a:cubicBezTo>
                    <a:cubicBezTo>
                      <a:pt x="29" y="335"/>
                      <a:pt x="21" y="421"/>
                      <a:pt x="4" y="473"/>
                    </a:cubicBezTo>
                    <a:cubicBezTo>
                      <a:pt x="0" y="484"/>
                      <a:pt x="0" y="484"/>
                      <a:pt x="0" y="484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Line 162">
                <a:extLst>
                  <a:ext uri="{FF2B5EF4-FFF2-40B4-BE49-F238E27FC236}">
                    <a16:creationId xmlns:a16="http://schemas.microsoft.com/office/drawing/2014/main" id="{60074062-823B-48D1-BA77-64B122606A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0" y="2293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Line 163">
                <a:extLst>
                  <a:ext uri="{FF2B5EF4-FFF2-40B4-BE49-F238E27FC236}">
                    <a16:creationId xmlns:a16="http://schemas.microsoft.com/office/drawing/2014/main" id="{ACB9847E-85E2-4C03-97DC-62305C4B2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0" y="2213"/>
                <a:ext cx="1" cy="1"/>
              </a:xfrm>
              <a:prstGeom prst="lin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Oval 164">
                <a:extLst>
                  <a:ext uri="{FF2B5EF4-FFF2-40B4-BE49-F238E27FC236}">
                    <a16:creationId xmlns:a16="http://schemas.microsoft.com/office/drawing/2014/main" id="{C033DB7C-FEFB-4896-9065-9D7171D1C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2" y="2107"/>
                <a:ext cx="428" cy="477"/>
              </a:xfrm>
              <a:prstGeom prst="ellips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918" name="Oval 165">
                <a:extLst>
                  <a:ext uri="{FF2B5EF4-FFF2-40B4-BE49-F238E27FC236}">
                    <a16:creationId xmlns:a16="http://schemas.microsoft.com/office/drawing/2014/main" id="{49E45C0D-B04F-4722-99A8-712595ED4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155"/>
                <a:ext cx="340" cy="381"/>
              </a:xfrm>
              <a:prstGeom prst="ellipse">
                <a:avLst/>
              </a:prstGeom>
              <a:noFill/>
              <a:ln w="11113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0919" name="Line 166">
                <a:extLst>
                  <a:ext uri="{FF2B5EF4-FFF2-40B4-BE49-F238E27FC236}">
                    <a16:creationId xmlns:a16="http://schemas.microsoft.com/office/drawing/2014/main" id="{F45C5950-C379-4635-A8B8-6FF2327239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2" y="2296"/>
                <a:ext cx="1" cy="1"/>
              </a:xfrm>
              <a:prstGeom prst="line">
                <a:avLst/>
              </a:prstGeom>
              <a:noFill/>
              <a:ln w="15875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Line 167">
                <a:extLst>
                  <a:ext uri="{FF2B5EF4-FFF2-40B4-BE49-F238E27FC236}">
                    <a16:creationId xmlns:a16="http://schemas.microsoft.com/office/drawing/2014/main" id="{772BECEB-4682-4557-BAEB-DC0C16343F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0" y="2216"/>
                <a:ext cx="1" cy="1"/>
              </a:xfrm>
              <a:prstGeom prst="line">
                <a:avLst/>
              </a:prstGeom>
              <a:noFill/>
              <a:ln w="15875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168">
                <a:extLst>
                  <a:ext uri="{FF2B5EF4-FFF2-40B4-BE49-F238E27FC236}">
                    <a16:creationId xmlns:a16="http://schemas.microsoft.com/office/drawing/2014/main" id="{BE1B24F1-3FA0-4C72-A253-8C12DCAC1E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" y="1501"/>
                <a:ext cx="2425" cy="2064"/>
              </a:xfrm>
              <a:custGeom>
                <a:avLst/>
                <a:gdLst>
                  <a:gd name="T0" fmla="*/ 5408 w 970"/>
                  <a:gd name="T1" fmla="*/ 5632 h 774"/>
                  <a:gd name="T2" fmla="*/ 5175 w 970"/>
                  <a:gd name="T3" fmla="*/ 5027 h 774"/>
                  <a:gd name="T4" fmla="*/ 4550 w 970"/>
                  <a:gd name="T5" fmla="*/ 4040 h 774"/>
                  <a:gd name="T6" fmla="*/ 2675 w 970"/>
                  <a:gd name="T7" fmla="*/ 3128 h 774"/>
                  <a:gd name="T8" fmla="*/ 1488 w 970"/>
                  <a:gd name="T9" fmla="*/ 3733 h 774"/>
                  <a:gd name="T10" fmla="*/ 738 w 970"/>
                  <a:gd name="T11" fmla="*/ 4949 h 774"/>
                  <a:gd name="T12" fmla="*/ 188 w 970"/>
                  <a:gd name="T13" fmla="*/ 7224 h 774"/>
                  <a:gd name="T14" fmla="*/ 1613 w 970"/>
                  <a:gd name="T15" fmla="*/ 11549 h 774"/>
                  <a:gd name="T16" fmla="*/ 2020 w 970"/>
                  <a:gd name="T17" fmla="*/ 12117 h 774"/>
                  <a:gd name="T18" fmla="*/ 2000 w 970"/>
                  <a:gd name="T19" fmla="*/ 12083 h 774"/>
                  <a:gd name="T20" fmla="*/ 14113 w 970"/>
                  <a:gd name="T21" fmla="*/ 14677 h 774"/>
                  <a:gd name="T22" fmla="*/ 12613 w 970"/>
                  <a:gd name="T23" fmla="*/ 4189 h 774"/>
                  <a:gd name="T24" fmla="*/ 11113 w 970"/>
                  <a:gd name="T25" fmla="*/ 0 h 7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0" h="774">
                    <a:moveTo>
                      <a:pt x="346" y="297"/>
                    </a:moveTo>
                    <a:cubicBezTo>
                      <a:pt x="341" y="284"/>
                      <a:pt x="336" y="272"/>
                      <a:pt x="331" y="265"/>
                    </a:cubicBezTo>
                    <a:cubicBezTo>
                      <a:pt x="315" y="246"/>
                      <a:pt x="308" y="247"/>
                      <a:pt x="291" y="213"/>
                    </a:cubicBezTo>
                    <a:cubicBezTo>
                      <a:pt x="279" y="189"/>
                      <a:pt x="199" y="149"/>
                      <a:pt x="171" y="165"/>
                    </a:cubicBezTo>
                    <a:cubicBezTo>
                      <a:pt x="143" y="181"/>
                      <a:pt x="107" y="165"/>
                      <a:pt x="95" y="197"/>
                    </a:cubicBezTo>
                    <a:cubicBezTo>
                      <a:pt x="83" y="229"/>
                      <a:pt x="59" y="229"/>
                      <a:pt x="47" y="261"/>
                    </a:cubicBezTo>
                    <a:cubicBezTo>
                      <a:pt x="35" y="293"/>
                      <a:pt x="0" y="349"/>
                      <a:pt x="12" y="381"/>
                    </a:cubicBezTo>
                    <a:cubicBezTo>
                      <a:pt x="24" y="413"/>
                      <a:pt x="2" y="548"/>
                      <a:pt x="103" y="609"/>
                    </a:cubicBezTo>
                    <a:cubicBezTo>
                      <a:pt x="116" y="617"/>
                      <a:pt x="123" y="627"/>
                      <a:pt x="129" y="639"/>
                    </a:cubicBezTo>
                    <a:cubicBezTo>
                      <a:pt x="129" y="638"/>
                      <a:pt x="128" y="637"/>
                      <a:pt x="128" y="637"/>
                    </a:cubicBezTo>
                    <a:moveTo>
                      <a:pt x="903" y="774"/>
                    </a:moveTo>
                    <a:cubicBezTo>
                      <a:pt x="970" y="650"/>
                      <a:pt x="895" y="267"/>
                      <a:pt x="807" y="221"/>
                    </a:cubicBezTo>
                    <a:cubicBezTo>
                      <a:pt x="807" y="221"/>
                      <a:pt x="816" y="38"/>
                      <a:pt x="711" y="0"/>
                    </a:cubicBezTo>
                  </a:path>
                </a:pathLst>
              </a:custGeom>
              <a:noFill/>
              <a:ln w="11113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Line 169">
                <a:extLst>
                  <a:ext uri="{FF2B5EF4-FFF2-40B4-BE49-F238E27FC236}">
                    <a16:creationId xmlns:a16="http://schemas.microsoft.com/office/drawing/2014/main" id="{F8766071-0973-4B90-8554-129E85B1EA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137" y="2480"/>
                <a:ext cx="33" cy="56"/>
              </a:xfrm>
              <a:prstGeom prst="line">
                <a:avLst/>
              </a:prstGeom>
              <a:noFill/>
              <a:ln w="7938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Line 170">
                <a:extLst>
                  <a:ext uri="{FF2B5EF4-FFF2-40B4-BE49-F238E27FC236}">
                    <a16:creationId xmlns:a16="http://schemas.microsoft.com/office/drawing/2014/main" id="{12616C1C-6D0A-42C0-AD6E-179CB2FD8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080" y="2389"/>
                <a:ext cx="22" cy="35"/>
              </a:xfrm>
              <a:prstGeom prst="line">
                <a:avLst/>
              </a:prstGeom>
              <a:noFill/>
              <a:ln w="7938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171">
                <a:extLst>
                  <a:ext uri="{FF2B5EF4-FFF2-40B4-BE49-F238E27FC236}">
                    <a16:creationId xmlns:a16="http://schemas.microsoft.com/office/drawing/2014/main" id="{6FF6CB77-7627-4C9A-85A8-8327DA431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557"/>
                <a:ext cx="120" cy="126"/>
              </a:xfrm>
              <a:custGeom>
                <a:avLst/>
                <a:gdLst>
                  <a:gd name="T0" fmla="*/ 0 w 48"/>
                  <a:gd name="T1" fmla="*/ 0 h 47"/>
                  <a:gd name="T2" fmla="*/ 750 w 48"/>
                  <a:gd name="T3" fmla="*/ 906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7">
                    <a:moveTo>
                      <a:pt x="0" y="0"/>
                    </a:moveTo>
                    <a:cubicBezTo>
                      <a:pt x="33" y="9"/>
                      <a:pt x="41" y="13"/>
                      <a:pt x="48" y="47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172">
                <a:extLst>
                  <a:ext uri="{FF2B5EF4-FFF2-40B4-BE49-F238E27FC236}">
                    <a16:creationId xmlns:a16="http://schemas.microsoft.com/office/drawing/2014/main" id="{C5A3973E-4448-406F-A951-57985291C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1864"/>
                <a:ext cx="230" cy="109"/>
              </a:xfrm>
              <a:custGeom>
                <a:avLst/>
                <a:gdLst>
                  <a:gd name="T0" fmla="*/ 0 w 92"/>
                  <a:gd name="T1" fmla="*/ 0 h 41"/>
                  <a:gd name="T2" fmla="*/ 1438 w 92"/>
                  <a:gd name="T3" fmla="*/ 77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41">
                    <a:moveTo>
                      <a:pt x="0" y="0"/>
                    </a:moveTo>
                    <a:cubicBezTo>
                      <a:pt x="19" y="4"/>
                      <a:pt x="51" y="15"/>
                      <a:pt x="92" y="41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173">
                <a:extLst>
                  <a:ext uri="{FF2B5EF4-FFF2-40B4-BE49-F238E27FC236}">
                    <a16:creationId xmlns:a16="http://schemas.microsoft.com/office/drawing/2014/main" id="{27ECCEE6-AE80-4577-B143-0C76E21C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888"/>
                <a:ext cx="390" cy="709"/>
              </a:xfrm>
              <a:custGeom>
                <a:avLst/>
                <a:gdLst>
                  <a:gd name="T0" fmla="*/ 158 w 156"/>
                  <a:gd name="T1" fmla="*/ 0 h 266"/>
                  <a:gd name="T2" fmla="*/ 988 w 156"/>
                  <a:gd name="T3" fmla="*/ 1535 h 266"/>
                  <a:gd name="T4" fmla="*/ 2063 w 156"/>
                  <a:gd name="T5" fmla="*/ 2649 h 266"/>
                  <a:gd name="T6" fmla="*/ 2438 w 156"/>
                  <a:gd name="T7" fmla="*/ 5038 h 2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266">
                    <a:moveTo>
                      <a:pt x="10" y="0"/>
                    </a:moveTo>
                    <a:cubicBezTo>
                      <a:pt x="0" y="40"/>
                      <a:pt x="28" y="69"/>
                      <a:pt x="63" y="81"/>
                    </a:cubicBezTo>
                    <a:cubicBezTo>
                      <a:pt x="99" y="93"/>
                      <a:pt x="120" y="103"/>
                      <a:pt x="132" y="140"/>
                    </a:cubicBezTo>
                    <a:cubicBezTo>
                      <a:pt x="148" y="183"/>
                      <a:pt x="133" y="226"/>
                      <a:pt x="156" y="266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174">
                <a:extLst>
                  <a:ext uri="{FF2B5EF4-FFF2-40B4-BE49-F238E27FC236}">
                    <a16:creationId xmlns:a16="http://schemas.microsoft.com/office/drawing/2014/main" id="{38FEA531-3BF9-45E9-992C-EC61F7C54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" y="1920"/>
                <a:ext cx="428" cy="709"/>
              </a:xfrm>
              <a:custGeom>
                <a:avLst/>
                <a:gdLst>
                  <a:gd name="T0" fmla="*/ 20 w 171"/>
                  <a:gd name="T1" fmla="*/ 0 h 266"/>
                  <a:gd name="T2" fmla="*/ 113 w 171"/>
                  <a:gd name="T3" fmla="*/ 1967 h 266"/>
                  <a:gd name="T4" fmla="*/ 658 w 171"/>
                  <a:gd name="T5" fmla="*/ 4014 h 266"/>
                  <a:gd name="T6" fmla="*/ 2681 w 171"/>
                  <a:gd name="T7" fmla="*/ 5038 h 2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1" h="266">
                    <a:moveTo>
                      <a:pt x="1" y="0"/>
                    </a:moveTo>
                    <a:cubicBezTo>
                      <a:pt x="8" y="39"/>
                      <a:pt x="15" y="64"/>
                      <a:pt x="7" y="104"/>
                    </a:cubicBezTo>
                    <a:cubicBezTo>
                      <a:pt x="0" y="142"/>
                      <a:pt x="2" y="192"/>
                      <a:pt x="42" y="212"/>
                    </a:cubicBezTo>
                    <a:cubicBezTo>
                      <a:pt x="67" y="225"/>
                      <a:pt x="162" y="258"/>
                      <a:pt x="171" y="266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175">
                <a:extLst>
                  <a:ext uri="{FF2B5EF4-FFF2-40B4-BE49-F238E27FC236}">
                    <a16:creationId xmlns:a16="http://schemas.microsoft.com/office/drawing/2014/main" id="{1E2EB339-5461-4F0E-A4BF-45031943E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1883"/>
                <a:ext cx="325" cy="626"/>
              </a:xfrm>
              <a:custGeom>
                <a:avLst/>
                <a:gdLst>
                  <a:gd name="T0" fmla="*/ 0 w 130"/>
                  <a:gd name="T1" fmla="*/ 0 h 235"/>
                  <a:gd name="T2" fmla="*/ 1158 w 130"/>
                  <a:gd name="T3" fmla="*/ 930 h 235"/>
                  <a:gd name="T4" fmla="*/ 1770 w 130"/>
                  <a:gd name="T5" fmla="*/ 2342 h 235"/>
                  <a:gd name="T6" fmla="*/ 2033 w 130"/>
                  <a:gd name="T7" fmla="*/ 444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0" h="235">
                    <a:moveTo>
                      <a:pt x="0" y="0"/>
                    </a:moveTo>
                    <a:cubicBezTo>
                      <a:pt x="25" y="4"/>
                      <a:pt x="57" y="32"/>
                      <a:pt x="74" y="49"/>
                    </a:cubicBezTo>
                    <a:cubicBezTo>
                      <a:pt x="94" y="69"/>
                      <a:pt x="109" y="96"/>
                      <a:pt x="113" y="124"/>
                    </a:cubicBezTo>
                    <a:cubicBezTo>
                      <a:pt x="118" y="154"/>
                      <a:pt x="103" y="212"/>
                      <a:pt x="130" y="235"/>
                    </a:cubicBezTo>
                  </a:path>
                </a:pathLst>
              </a:custGeom>
              <a:noFill/>
              <a:ln w="31750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176">
                <a:extLst>
                  <a:ext uri="{FF2B5EF4-FFF2-40B4-BE49-F238E27FC236}">
                    <a16:creationId xmlns:a16="http://schemas.microsoft.com/office/drawing/2014/main" id="{E3D2B194-D96B-425B-AAC4-89174DC42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1672"/>
                <a:ext cx="190" cy="312"/>
              </a:xfrm>
              <a:custGeom>
                <a:avLst/>
                <a:gdLst>
                  <a:gd name="T0" fmla="*/ 20 w 76"/>
                  <a:gd name="T1" fmla="*/ 0 h 117"/>
                  <a:gd name="T2" fmla="*/ 238 w 76"/>
                  <a:gd name="T3" fmla="*/ 477 h 117"/>
                  <a:gd name="T4" fmla="*/ 738 w 76"/>
                  <a:gd name="T5" fmla="*/ 797 h 117"/>
                  <a:gd name="T6" fmla="*/ 813 w 76"/>
                  <a:gd name="T7" fmla="*/ 1195 h 117"/>
                  <a:gd name="T8" fmla="*/ 1033 w 76"/>
                  <a:gd name="T9" fmla="*/ 1536 h 117"/>
                  <a:gd name="T10" fmla="*/ 1145 w 76"/>
                  <a:gd name="T11" fmla="*/ 2219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17">
                    <a:moveTo>
                      <a:pt x="1" y="0"/>
                    </a:moveTo>
                    <a:cubicBezTo>
                      <a:pt x="0" y="10"/>
                      <a:pt x="7" y="19"/>
                      <a:pt x="15" y="25"/>
                    </a:cubicBezTo>
                    <a:cubicBezTo>
                      <a:pt x="25" y="32"/>
                      <a:pt x="40" y="29"/>
                      <a:pt x="47" y="42"/>
                    </a:cubicBezTo>
                    <a:cubicBezTo>
                      <a:pt x="50" y="48"/>
                      <a:pt x="50" y="56"/>
                      <a:pt x="52" y="63"/>
                    </a:cubicBezTo>
                    <a:cubicBezTo>
                      <a:pt x="55" y="70"/>
                      <a:pt x="62" y="74"/>
                      <a:pt x="66" y="81"/>
                    </a:cubicBezTo>
                    <a:cubicBezTo>
                      <a:pt x="76" y="92"/>
                      <a:pt x="72" y="104"/>
                      <a:pt x="73" y="117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177">
                <a:extLst>
                  <a:ext uri="{FF2B5EF4-FFF2-40B4-BE49-F238E27FC236}">
                    <a16:creationId xmlns:a16="http://schemas.microsoft.com/office/drawing/2014/main" id="{14D251DA-6256-473D-BD14-AFFFD0E71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1755"/>
                <a:ext cx="65" cy="234"/>
              </a:xfrm>
              <a:custGeom>
                <a:avLst/>
                <a:gdLst>
                  <a:gd name="T0" fmla="*/ 250 w 26"/>
                  <a:gd name="T1" fmla="*/ 0 h 88"/>
                  <a:gd name="T2" fmla="*/ 395 w 26"/>
                  <a:gd name="T3" fmla="*/ 303 h 88"/>
                  <a:gd name="T4" fmla="*/ 238 w 26"/>
                  <a:gd name="T5" fmla="*/ 792 h 88"/>
                  <a:gd name="T6" fmla="*/ 0 w 26"/>
                  <a:gd name="T7" fmla="*/ 1654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88">
                    <a:moveTo>
                      <a:pt x="16" y="0"/>
                    </a:moveTo>
                    <a:cubicBezTo>
                      <a:pt x="21" y="4"/>
                      <a:pt x="25" y="11"/>
                      <a:pt x="25" y="16"/>
                    </a:cubicBezTo>
                    <a:cubicBezTo>
                      <a:pt x="26" y="26"/>
                      <a:pt x="22" y="35"/>
                      <a:pt x="15" y="42"/>
                    </a:cubicBezTo>
                    <a:cubicBezTo>
                      <a:pt x="3" y="57"/>
                      <a:pt x="0" y="69"/>
                      <a:pt x="0" y="88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178">
                <a:extLst>
                  <a:ext uri="{FF2B5EF4-FFF2-40B4-BE49-F238E27FC236}">
                    <a16:creationId xmlns:a16="http://schemas.microsoft.com/office/drawing/2014/main" id="{B6849D05-3A80-46BD-8C4C-2FC661306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96"/>
                <a:ext cx="182" cy="277"/>
              </a:xfrm>
              <a:custGeom>
                <a:avLst/>
                <a:gdLst>
                  <a:gd name="T0" fmla="*/ 1057 w 73"/>
                  <a:gd name="T1" fmla="*/ 0 h 104"/>
                  <a:gd name="T2" fmla="*/ 449 w 73"/>
                  <a:gd name="T3" fmla="*/ 623 h 104"/>
                  <a:gd name="T4" fmla="*/ 92 w 73"/>
                  <a:gd name="T5" fmla="*/ 1148 h 104"/>
                  <a:gd name="T6" fmla="*/ 0 w 73"/>
                  <a:gd name="T7" fmla="*/ 1966 h 10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104">
                    <a:moveTo>
                      <a:pt x="68" y="0"/>
                    </a:moveTo>
                    <a:cubicBezTo>
                      <a:pt x="73" y="27"/>
                      <a:pt x="47" y="27"/>
                      <a:pt x="29" y="33"/>
                    </a:cubicBezTo>
                    <a:cubicBezTo>
                      <a:pt x="15" y="39"/>
                      <a:pt x="7" y="46"/>
                      <a:pt x="6" y="61"/>
                    </a:cubicBezTo>
                    <a:cubicBezTo>
                      <a:pt x="4" y="76"/>
                      <a:pt x="9" y="91"/>
                      <a:pt x="0" y="104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179">
                <a:extLst>
                  <a:ext uri="{FF2B5EF4-FFF2-40B4-BE49-F238E27FC236}">
                    <a16:creationId xmlns:a16="http://schemas.microsoft.com/office/drawing/2014/main" id="{414BAB6D-A49B-4DD3-9F5E-87E99D12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768"/>
                <a:ext cx="72" cy="157"/>
              </a:xfrm>
              <a:custGeom>
                <a:avLst/>
                <a:gdLst>
                  <a:gd name="T0" fmla="*/ 444 w 29"/>
                  <a:gd name="T1" fmla="*/ 0 h 59"/>
                  <a:gd name="T2" fmla="*/ 0 w 29"/>
                  <a:gd name="T3" fmla="*/ 546 h 59"/>
                  <a:gd name="T4" fmla="*/ 154 w 29"/>
                  <a:gd name="T5" fmla="*/ 1112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59">
                    <a:moveTo>
                      <a:pt x="29" y="0"/>
                    </a:moveTo>
                    <a:cubicBezTo>
                      <a:pt x="18" y="4"/>
                      <a:pt x="0" y="17"/>
                      <a:pt x="0" y="29"/>
                    </a:cubicBezTo>
                    <a:cubicBezTo>
                      <a:pt x="0" y="40"/>
                      <a:pt x="14" y="47"/>
                      <a:pt x="10" y="59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180">
                <a:extLst>
                  <a:ext uri="{FF2B5EF4-FFF2-40B4-BE49-F238E27FC236}">
                    <a16:creationId xmlns:a16="http://schemas.microsoft.com/office/drawing/2014/main" id="{072066EE-BCAA-4567-8545-084FF1DD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1811"/>
                <a:ext cx="125" cy="93"/>
              </a:xfrm>
              <a:custGeom>
                <a:avLst/>
                <a:gdLst>
                  <a:gd name="T0" fmla="*/ 783 w 50"/>
                  <a:gd name="T1" fmla="*/ 0 h 35"/>
                  <a:gd name="T2" fmla="*/ 333 w 50"/>
                  <a:gd name="T3" fmla="*/ 170 h 35"/>
                  <a:gd name="T4" fmla="*/ 0 w 50"/>
                  <a:gd name="T5" fmla="*/ 656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5">
                    <a:moveTo>
                      <a:pt x="50" y="0"/>
                    </a:moveTo>
                    <a:cubicBezTo>
                      <a:pt x="43" y="8"/>
                      <a:pt x="31" y="7"/>
                      <a:pt x="21" y="9"/>
                    </a:cubicBezTo>
                    <a:cubicBezTo>
                      <a:pt x="7" y="12"/>
                      <a:pt x="0" y="22"/>
                      <a:pt x="0" y="35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181">
                <a:extLst>
                  <a:ext uri="{FF2B5EF4-FFF2-40B4-BE49-F238E27FC236}">
                    <a16:creationId xmlns:a16="http://schemas.microsoft.com/office/drawing/2014/main" id="{E77D2775-9E0B-4E0C-BCA9-A0C0B369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557"/>
                <a:ext cx="127" cy="227"/>
              </a:xfrm>
              <a:custGeom>
                <a:avLst/>
                <a:gdLst>
                  <a:gd name="T0" fmla="*/ 0 w 51"/>
                  <a:gd name="T1" fmla="*/ 0 h 85"/>
                  <a:gd name="T2" fmla="*/ 341 w 51"/>
                  <a:gd name="T3" fmla="*/ 286 h 85"/>
                  <a:gd name="T4" fmla="*/ 433 w 51"/>
                  <a:gd name="T5" fmla="*/ 935 h 85"/>
                  <a:gd name="T6" fmla="*/ 558 w 51"/>
                  <a:gd name="T7" fmla="*/ 1370 h 85"/>
                  <a:gd name="T8" fmla="*/ 787 w 51"/>
                  <a:gd name="T9" fmla="*/ 1618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85">
                    <a:moveTo>
                      <a:pt x="0" y="0"/>
                    </a:moveTo>
                    <a:cubicBezTo>
                      <a:pt x="7" y="4"/>
                      <a:pt x="17" y="8"/>
                      <a:pt x="22" y="15"/>
                    </a:cubicBezTo>
                    <a:cubicBezTo>
                      <a:pt x="29" y="24"/>
                      <a:pt x="28" y="38"/>
                      <a:pt x="28" y="49"/>
                    </a:cubicBezTo>
                    <a:cubicBezTo>
                      <a:pt x="27" y="58"/>
                      <a:pt x="27" y="66"/>
                      <a:pt x="36" y="72"/>
                    </a:cubicBezTo>
                    <a:cubicBezTo>
                      <a:pt x="42" y="77"/>
                      <a:pt x="47" y="78"/>
                      <a:pt x="51" y="85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182">
                <a:extLst>
                  <a:ext uri="{FF2B5EF4-FFF2-40B4-BE49-F238E27FC236}">
                    <a16:creationId xmlns:a16="http://schemas.microsoft.com/office/drawing/2014/main" id="{9F93152D-B9B7-4129-8596-C62FA65E1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659"/>
                <a:ext cx="40" cy="101"/>
              </a:xfrm>
              <a:custGeom>
                <a:avLst/>
                <a:gdLst>
                  <a:gd name="T0" fmla="*/ 250 w 16"/>
                  <a:gd name="T1" fmla="*/ 0 h 38"/>
                  <a:gd name="T2" fmla="*/ 125 w 16"/>
                  <a:gd name="T3" fmla="*/ 375 h 38"/>
                  <a:gd name="T4" fmla="*/ 0 w 16"/>
                  <a:gd name="T5" fmla="*/ 712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8">
                    <a:moveTo>
                      <a:pt x="16" y="0"/>
                    </a:moveTo>
                    <a:cubicBezTo>
                      <a:pt x="16" y="9"/>
                      <a:pt x="14" y="13"/>
                      <a:pt x="8" y="20"/>
                    </a:cubicBezTo>
                    <a:cubicBezTo>
                      <a:pt x="4" y="26"/>
                      <a:pt x="0" y="31"/>
                      <a:pt x="0" y="38"/>
                    </a:cubicBezTo>
                  </a:path>
                </a:pathLst>
              </a:custGeom>
              <a:noFill/>
              <a:ln w="15875" cap="rnd">
                <a:solidFill>
                  <a:srgbClr val="222F7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183">
                <a:extLst>
                  <a:ext uri="{FF2B5EF4-FFF2-40B4-BE49-F238E27FC236}">
                    <a16:creationId xmlns:a16="http://schemas.microsoft.com/office/drawing/2014/main" id="{5E659730-3AA1-4649-AADA-146B18731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792"/>
                <a:ext cx="275" cy="197"/>
              </a:xfrm>
              <a:custGeom>
                <a:avLst/>
                <a:gdLst>
                  <a:gd name="T0" fmla="*/ 1625 w 110"/>
                  <a:gd name="T1" fmla="*/ 362 h 74"/>
                  <a:gd name="T2" fmla="*/ 895 w 110"/>
                  <a:gd name="T3" fmla="*/ 977 h 74"/>
                  <a:gd name="T4" fmla="*/ 83 w 110"/>
                  <a:gd name="T5" fmla="*/ 1134 h 74"/>
                  <a:gd name="T6" fmla="*/ 645 w 110"/>
                  <a:gd name="T7" fmla="*/ 226 h 74"/>
                  <a:gd name="T8" fmla="*/ 1625 w 110"/>
                  <a:gd name="T9" fmla="*/ 362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74">
                    <a:moveTo>
                      <a:pt x="104" y="19"/>
                    </a:moveTo>
                    <a:cubicBezTo>
                      <a:pt x="110" y="32"/>
                      <a:pt x="89" y="48"/>
                      <a:pt x="57" y="52"/>
                    </a:cubicBezTo>
                    <a:cubicBezTo>
                      <a:pt x="26" y="56"/>
                      <a:pt x="11" y="74"/>
                      <a:pt x="5" y="60"/>
                    </a:cubicBezTo>
                    <a:cubicBezTo>
                      <a:pt x="0" y="47"/>
                      <a:pt x="13" y="25"/>
                      <a:pt x="41" y="12"/>
                    </a:cubicBezTo>
                    <a:cubicBezTo>
                      <a:pt x="70" y="0"/>
                      <a:pt x="99" y="6"/>
                      <a:pt x="104" y="19"/>
                    </a:cubicBezTo>
                    <a:close/>
                  </a:path>
                </a:pathLst>
              </a:custGeom>
              <a:solidFill>
                <a:srgbClr val="7A2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184">
                <a:extLst>
                  <a:ext uri="{FF2B5EF4-FFF2-40B4-BE49-F238E27FC236}">
                    <a16:creationId xmlns:a16="http://schemas.microsoft.com/office/drawing/2014/main" id="{51AD5845-4325-48A0-8C45-6B792A863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816"/>
                <a:ext cx="140" cy="131"/>
              </a:xfrm>
              <a:custGeom>
                <a:avLst/>
                <a:gdLst>
                  <a:gd name="T0" fmla="*/ 395 w 56"/>
                  <a:gd name="T1" fmla="*/ 0 h 49"/>
                  <a:gd name="T2" fmla="*/ 438 w 56"/>
                  <a:gd name="T3" fmla="*/ 559 h 49"/>
                  <a:gd name="T4" fmla="*/ 395 w 56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49">
                    <a:moveTo>
                      <a:pt x="25" y="0"/>
                    </a:moveTo>
                    <a:cubicBezTo>
                      <a:pt x="25" y="0"/>
                      <a:pt x="56" y="10"/>
                      <a:pt x="28" y="29"/>
                    </a:cubicBezTo>
                    <a:cubicBezTo>
                      <a:pt x="0" y="49"/>
                      <a:pt x="42" y="10"/>
                      <a:pt x="25" y="0"/>
                    </a:cubicBezTo>
                    <a:close/>
                  </a:path>
                </a:pathLst>
              </a:custGeom>
              <a:solidFill>
                <a:srgbClr val="582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185">
                <a:extLst>
                  <a:ext uri="{FF2B5EF4-FFF2-40B4-BE49-F238E27FC236}">
                    <a16:creationId xmlns:a16="http://schemas.microsoft.com/office/drawing/2014/main" id="{9C29F38B-72A7-41DA-833B-28D35C95A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1835"/>
                <a:ext cx="95" cy="104"/>
              </a:xfrm>
              <a:custGeom>
                <a:avLst/>
                <a:gdLst>
                  <a:gd name="T0" fmla="*/ 595 w 38"/>
                  <a:gd name="T1" fmla="*/ 0 h 39"/>
                  <a:gd name="T2" fmla="*/ 0 w 38"/>
                  <a:gd name="T3" fmla="*/ 739 h 39"/>
                  <a:gd name="T4" fmla="*/ 595 w 38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9">
                    <a:moveTo>
                      <a:pt x="38" y="0"/>
                    </a:moveTo>
                    <a:cubicBezTo>
                      <a:pt x="38" y="0"/>
                      <a:pt x="3" y="10"/>
                      <a:pt x="0" y="39"/>
                    </a:cubicBezTo>
                    <a:cubicBezTo>
                      <a:pt x="0" y="39"/>
                      <a:pt x="16" y="1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186">
                <a:extLst>
                  <a:ext uri="{FF2B5EF4-FFF2-40B4-BE49-F238E27FC236}">
                    <a16:creationId xmlns:a16="http://schemas.microsoft.com/office/drawing/2014/main" id="{4BEECA2B-282A-4326-BEF4-57366C39E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224"/>
                <a:ext cx="168" cy="485"/>
              </a:xfrm>
              <a:custGeom>
                <a:avLst/>
                <a:gdLst>
                  <a:gd name="T0" fmla="*/ 722 w 67"/>
                  <a:gd name="T1" fmla="*/ 0 h 182"/>
                  <a:gd name="T2" fmla="*/ 913 w 67"/>
                  <a:gd name="T3" fmla="*/ 1420 h 182"/>
                  <a:gd name="T4" fmla="*/ 396 w 67"/>
                  <a:gd name="T5" fmla="*/ 2457 h 182"/>
                  <a:gd name="T6" fmla="*/ 0 w 67"/>
                  <a:gd name="T7" fmla="*/ 3443 h 1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82">
                    <a:moveTo>
                      <a:pt x="46" y="0"/>
                    </a:moveTo>
                    <a:cubicBezTo>
                      <a:pt x="55" y="25"/>
                      <a:pt x="67" y="48"/>
                      <a:pt x="58" y="75"/>
                    </a:cubicBezTo>
                    <a:cubicBezTo>
                      <a:pt x="50" y="97"/>
                      <a:pt x="31" y="108"/>
                      <a:pt x="25" y="130"/>
                    </a:cubicBezTo>
                    <a:cubicBezTo>
                      <a:pt x="20" y="149"/>
                      <a:pt x="28" y="182"/>
                      <a:pt x="0" y="182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187">
                <a:extLst>
                  <a:ext uri="{FF2B5EF4-FFF2-40B4-BE49-F238E27FC236}">
                    <a16:creationId xmlns:a16="http://schemas.microsoft.com/office/drawing/2014/main" id="{C5B5A38F-3F30-49C1-960D-47D21042A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3299"/>
                <a:ext cx="65" cy="221"/>
              </a:xfrm>
              <a:custGeom>
                <a:avLst/>
                <a:gdLst>
                  <a:gd name="T0" fmla="*/ 270 w 26"/>
                  <a:gd name="T1" fmla="*/ 1566 h 83"/>
                  <a:gd name="T2" fmla="*/ 113 w 26"/>
                  <a:gd name="T3" fmla="*/ 759 h 83"/>
                  <a:gd name="T4" fmla="*/ 0 w 26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3">
                    <a:moveTo>
                      <a:pt x="17" y="83"/>
                    </a:moveTo>
                    <a:cubicBezTo>
                      <a:pt x="26" y="67"/>
                      <a:pt x="13" y="53"/>
                      <a:pt x="7" y="40"/>
                    </a:cubicBezTo>
                    <a:cubicBezTo>
                      <a:pt x="1" y="27"/>
                      <a:pt x="8" y="1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188">
                <a:extLst>
                  <a:ext uri="{FF2B5EF4-FFF2-40B4-BE49-F238E27FC236}">
                    <a16:creationId xmlns:a16="http://schemas.microsoft.com/office/drawing/2014/main" id="{A1F38237-847D-4862-B6FB-5D88AFDE7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440"/>
                <a:ext cx="93" cy="157"/>
              </a:xfrm>
              <a:custGeom>
                <a:avLst/>
                <a:gdLst>
                  <a:gd name="T0" fmla="*/ 588 w 37"/>
                  <a:gd name="T1" fmla="*/ 1112 h 59"/>
                  <a:gd name="T2" fmla="*/ 317 w 37"/>
                  <a:gd name="T3" fmla="*/ 362 h 59"/>
                  <a:gd name="T4" fmla="*/ 50 w 37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9">
                    <a:moveTo>
                      <a:pt x="37" y="59"/>
                    </a:moveTo>
                    <a:cubicBezTo>
                      <a:pt x="30" y="48"/>
                      <a:pt x="30" y="28"/>
                      <a:pt x="20" y="19"/>
                    </a:cubicBezTo>
                    <a:cubicBezTo>
                      <a:pt x="14" y="12"/>
                      <a:pt x="0" y="14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189">
                <a:extLst>
                  <a:ext uri="{FF2B5EF4-FFF2-40B4-BE49-F238E27FC236}">
                    <a16:creationId xmlns:a16="http://schemas.microsoft.com/office/drawing/2014/main" id="{E1AA88C1-C10C-4B15-8BB6-9007264F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3507"/>
                <a:ext cx="125" cy="45"/>
              </a:xfrm>
              <a:custGeom>
                <a:avLst/>
                <a:gdLst>
                  <a:gd name="T0" fmla="*/ 0 w 50"/>
                  <a:gd name="T1" fmla="*/ 315 h 17"/>
                  <a:gd name="T2" fmla="*/ 520 w 50"/>
                  <a:gd name="T3" fmla="*/ 259 h 17"/>
                  <a:gd name="T4" fmla="*/ 783 w 50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7">
                    <a:moveTo>
                      <a:pt x="0" y="17"/>
                    </a:moveTo>
                    <a:cubicBezTo>
                      <a:pt x="10" y="4"/>
                      <a:pt x="21" y="13"/>
                      <a:pt x="33" y="14"/>
                    </a:cubicBezTo>
                    <a:cubicBezTo>
                      <a:pt x="46" y="14"/>
                      <a:pt x="43" y="9"/>
                      <a:pt x="50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190">
                <a:extLst>
                  <a:ext uri="{FF2B5EF4-FFF2-40B4-BE49-F238E27FC236}">
                    <a16:creationId xmlns:a16="http://schemas.microsoft.com/office/drawing/2014/main" id="{EAB35016-B487-4C90-A8D7-0A0772507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3168"/>
                <a:ext cx="462" cy="267"/>
              </a:xfrm>
              <a:custGeom>
                <a:avLst/>
                <a:gdLst>
                  <a:gd name="T0" fmla="*/ 2882 w 185"/>
                  <a:gd name="T1" fmla="*/ 0 h 100"/>
                  <a:gd name="T2" fmla="*/ 2662 w 185"/>
                  <a:gd name="T3" fmla="*/ 777 h 100"/>
                  <a:gd name="T4" fmla="*/ 1683 w 185"/>
                  <a:gd name="T5" fmla="*/ 1904 h 100"/>
                  <a:gd name="T6" fmla="*/ 887 w 185"/>
                  <a:gd name="T7" fmla="*/ 1447 h 100"/>
                  <a:gd name="T8" fmla="*/ 0 w 185"/>
                  <a:gd name="T9" fmla="*/ 876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5" h="100">
                    <a:moveTo>
                      <a:pt x="185" y="0"/>
                    </a:moveTo>
                    <a:cubicBezTo>
                      <a:pt x="183" y="14"/>
                      <a:pt x="179" y="28"/>
                      <a:pt x="171" y="41"/>
                    </a:cubicBezTo>
                    <a:cubicBezTo>
                      <a:pt x="158" y="67"/>
                      <a:pt x="138" y="98"/>
                      <a:pt x="108" y="100"/>
                    </a:cubicBezTo>
                    <a:cubicBezTo>
                      <a:pt x="88" y="100"/>
                      <a:pt x="72" y="87"/>
                      <a:pt x="57" y="76"/>
                    </a:cubicBezTo>
                    <a:cubicBezTo>
                      <a:pt x="37" y="61"/>
                      <a:pt x="24" y="51"/>
                      <a:pt x="0" y="46"/>
                    </a:cubicBezTo>
                  </a:path>
                </a:pathLst>
              </a:custGeom>
              <a:noFill/>
              <a:ln w="4762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191">
                <a:extLst>
                  <a:ext uri="{FF2B5EF4-FFF2-40B4-BE49-F238E27FC236}">
                    <a16:creationId xmlns:a16="http://schemas.microsoft.com/office/drawing/2014/main" id="{3EA395B1-ECD8-4740-9B4D-AF24295F2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589"/>
                <a:ext cx="300" cy="579"/>
              </a:xfrm>
              <a:custGeom>
                <a:avLst/>
                <a:gdLst>
                  <a:gd name="T0" fmla="*/ 0 w 120"/>
                  <a:gd name="T1" fmla="*/ 0 h 217"/>
                  <a:gd name="T2" fmla="*/ 113 w 120"/>
                  <a:gd name="T3" fmla="*/ 149 h 217"/>
                  <a:gd name="T4" fmla="*/ 1345 w 120"/>
                  <a:gd name="T5" fmla="*/ 2548 h 217"/>
                  <a:gd name="T6" fmla="*/ 1800 w 120"/>
                  <a:gd name="T7" fmla="*/ 4122 h 2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217">
                    <a:moveTo>
                      <a:pt x="0" y="0"/>
                    </a:moveTo>
                    <a:cubicBezTo>
                      <a:pt x="2" y="2"/>
                      <a:pt x="5" y="5"/>
                      <a:pt x="7" y="8"/>
                    </a:cubicBezTo>
                    <a:cubicBezTo>
                      <a:pt x="38" y="48"/>
                      <a:pt x="49" y="97"/>
                      <a:pt x="86" y="134"/>
                    </a:cubicBezTo>
                    <a:cubicBezTo>
                      <a:pt x="111" y="160"/>
                      <a:pt x="120" y="188"/>
                      <a:pt x="115" y="217"/>
                    </a:cubicBezTo>
                  </a:path>
                </a:pathLst>
              </a:custGeom>
              <a:noFill/>
              <a:ln w="47625" cap="rnd">
                <a:solidFill>
                  <a:srgbClr val="E95F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192">
                <a:extLst>
                  <a:ext uri="{FF2B5EF4-FFF2-40B4-BE49-F238E27FC236}">
                    <a16:creationId xmlns:a16="http://schemas.microsoft.com/office/drawing/2014/main" id="{BEE34044-0ECA-4C54-A6F6-CC36BCAC6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520"/>
                <a:ext cx="473" cy="115"/>
              </a:xfrm>
              <a:custGeom>
                <a:avLst/>
                <a:gdLst>
                  <a:gd name="T0" fmla="*/ 0 w 189"/>
                  <a:gd name="T1" fmla="*/ 321 h 43"/>
                  <a:gd name="T2" fmla="*/ 2055 w 189"/>
                  <a:gd name="T3" fmla="*/ 615 h 43"/>
                  <a:gd name="T4" fmla="*/ 2963 w 189"/>
                  <a:gd name="T5" fmla="*/ 50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9" h="43">
                    <a:moveTo>
                      <a:pt x="0" y="17"/>
                    </a:moveTo>
                    <a:cubicBezTo>
                      <a:pt x="72" y="0"/>
                      <a:pt x="83" y="43"/>
                      <a:pt x="131" y="32"/>
                    </a:cubicBezTo>
                    <a:cubicBezTo>
                      <a:pt x="156" y="27"/>
                      <a:pt x="171" y="11"/>
                      <a:pt x="189" y="26"/>
                    </a:cubicBezTo>
                  </a:path>
                </a:pathLst>
              </a:custGeom>
              <a:noFill/>
              <a:ln w="47625" cap="rnd">
                <a:solidFill>
                  <a:srgbClr val="FBD161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193">
                <a:extLst>
                  <a:ext uri="{FF2B5EF4-FFF2-40B4-BE49-F238E27FC236}">
                    <a16:creationId xmlns:a16="http://schemas.microsoft.com/office/drawing/2014/main" id="{F5BFE7A0-2377-4A12-B493-93A36BCA6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613"/>
                <a:ext cx="642" cy="960"/>
              </a:xfrm>
              <a:custGeom>
                <a:avLst/>
                <a:gdLst>
                  <a:gd name="T0" fmla="*/ 0 w 257"/>
                  <a:gd name="T1" fmla="*/ 2616 h 360"/>
                  <a:gd name="T2" fmla="*/ 450 w 257"/>
                  <a:gd name="T3" fmla="*/ 3677 h 360"/>
                  <a:gd name="T4" fmla="*/ 1499 w 257"/>
                  <a:gd name="T5" fmla="*/ 5461 h 360"/>
                  <a:gd name="T6" fmla="*/ 2528 w 257"/>
                  <a:gd name="T7" fmla="*/ 6541 h 360"/>
                  <a:gd name="T8" fmla="*/ 3932 w 257"/>
                  <a:gd name="T9" fmla="*/ 4211 h 360"/>
                  <a:gd name="T10" fmla="*/ 3745 w 257"/>
                  <a:gd name="T11" fmla="*/ 2867 h 360"/>
                  <a:gd name="T12" fmla="*/ 3587 w 257"/>
                  <a:gd name="T13" fmla="*/ 1877 h 360"/>
                  <a:gd name="T14" fmla="*/ 3725 w 257"/>
                  <a:gd name="T15" fmla="*/ 760 h 360"/>
                  <a:gd name="T16" fmla="*/ 3600 w 257"/>
                  <a:gd name="T17" fmla="*/ 0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7" h="360">
                    <a:moveTo>
                      <a:pt x="0" y="138"/>
                    </a:moveTo>
                    <a:cubicBezTo>
                      <a:pt x="10" y="157"/>
                      <a:pt x="19" y="176"/>
                      <a:pt x="29" y="194"/>
                    </a:cubicBezTo>
                    <a:cubicBezTo>
                      <a:pt x="48" y="228"/>
                      <a:pt x="71" y="259"/>
                      <a:pt x="96" y="288"/>
                    </a:cubicBezTo>
                    <a:cubicBezTo>
                      <a:pt x="113" y="309"/>
                      <a:pt x="134" y="338"/>
                      <a:pt x="162" y="345"/>
                    </a:cubicBezTo>
                    <a:cubicBezTo>
                      <a:pt x="229" y="360"/>
                      <a:pt x="257" y="273"/>
                      <a:pt x="252" y="222"/>
                    </a:cubicBezTo>
                    <a:cubicBezTo>
                      <a:pt x="249" y="199"/>
                      <a:pt x="248" y="173"/>
                      <a:pt x="240" y="151"/>
                    </a:cubicBezTo>
                    <a:cubicBezTo>
                      <a:pt x="234" y="131"/>
                      <a:pt x="224" y="120"/>
                      <a:pt x="230" y="99"/>
                    </a:cubicBezTo>
                    <a:cubicBezTo>
                      <a:pt x="236" y="78"/>
                      <a:pt x="244" y="62"/>
                      <a:pt x="239" y="40"/>
                    </a:cubicBezTo>
                    <a:cubicBezTo>
                      <a:pt x="237" y="28"/>
                      <a:pt x="237" y="11"/>
                      <a:pt x="231" y="0"/>
                    </a:cubicBezTo>
                  </a:path>
                </a:pathLst>
              </a:custGeom>
              <a:noFill/>
              <a:ln w="31750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194">
                <a:extLst>
                  <a:ext uri="{FF2B5EF4-FFF2-40B4-BE49-F238E27FC236}">
                    <a16:creationId xmlns:a16="http://schemas.microsoft.com/office/drawing/2014/main" id="{C688B61A-DC24-4416-8205-30007ACFC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611"/>
                <a:ext cx="360" cy="370"/>
              </a:xfrm>
              <a:custGeom>
                <a:avLst/>
                <a:gdLst>
                  <a:gd name="T0" fmla="*/ 0 w 144"/>
                  <a:gd name="T1" fmla="*/ 0 h 139"/>
                  <a:gd name="T2" fmla="*/ 500 w 144"/>
                  <a:gd name="T3" fmla="*/ 341 h 139"/>
                  <a:gd name="T4" fmla="*/ 1145 w 144"/>
                  <a:gd name="T5" fmla="*/ 793 h 139"/>
                  <a:gd name="T6" fmla="*/ 2250 w 144"/>
                  <a:gd name="T7" fmla="*/ 2622 h 1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4" h="139">
                    <a:moveTo>
                      <a:pt x="0" y="0"/>
                    </a:moveTo>
                    <a:cubicBezTo>
                      <a:pt x="6" y="11"/>
                      <a:pt x="22" y="12"/>
                      <a:pt x="32" y="18"/>
                    </a:cubicBezTo>
                    <a:cubicBezTo>
                      <a:pt x="46" y="26"/>
                      <a:pt x="61" y="32"/>
                      <a:pt x="73" y="42"/>
                    </a:cubicBezTo>
                    <a:cubicBezTo>
                      <a:pt x="103" y="67"/>
                      <a:pt x="125" y="103"/>
                      <a:pt x="144" y="139"/>
                    </a:cubicBezTo>
                  </a:path>
                </a:pathLst>
              </a:custGeom>
              <a:noFill/>
              <a:ln w="31750" cap="rnd">
                <a:solidFill>
                  <a:srgbClr val="E95F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195">
                <a:extLst>
                  <a:ext uri="{FF2B5EF4-FFF2-40B4-BE49-F238E27FC236}">
                    <a16:creationId xmlns:a16="http://schemas.microsoft.com/office/drawing/2014/main" id="{E8993BF9-E403-46DA-84A6-CCDBAF6DB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3123"/>
                <a:ext cx="1192" cy="656"/>
              </a:xfrm>
              <a:custGeom>
                <a:avLst/>
                <a:gdLst>
                  <a:gd name="T0" fmla="*/ 5478 w 477"/>
                  <a:gd name="T1" fmla="*/ 0 h 246"/>
                  <a:gd name="T2" fmla="*/ 5995 w 477"/>
                  <a:gd name="T3" fmla="*/ 648 h 246"/>
                  <a:gd name="T4" fmla="*/ 7025 w 477"/>
                  <a:gd name="T5" fmla="*/ 2027 h 246"/>
                  <a:gd name="T6" fmla="*/ 6995 w 477"/>
                  <a:gd name="T7" fmla="*/ 4075 h 246"/>
                  <a:gd name="T8" fmla="*/ 4995 w 477"/>
                  <a:gd name="T9" fmla="*/ 4173 h 246"/>
                  <a:gd name="T10" fmla="*/ 4278 w 477"/>
                  <a:gd name="T11" fmla="*/ 4288 h 246"/>
                  <a:gd name="T12" fmla="*/ 3259 w 477"/>
                  <a:gd name="T13" fmla="*/ 4152 h 246"/>
                  <a:gd name="T14" fmla="*/ 2511 w 477"/>
                  <a:gd name="T15" fmla="*/ 4003 h 246"/>
                  <a:gd name="T16" fmla="*/ 1687 w 477"/>
                  <a:gd name="T17" fmla="*/ 3528 h 246"/>
                  <a:gd name="T18" fmla="*/ 980 w 477"/>
                  <a:gd name="T19" fmla="*/ 3379 h 246"/>
                  <a:gd name="T20" fmla="*/ 575 w 477"/>
                  <a:gd name="T21" fmla="*/ 3413 h 246"/>
                  <a:gd name="T22" fmla="*/ 0 w 477"/>
                  <a:gd name="T23" fmla="*/ 3093 h 2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7" h="246">
                    <a:moveTo>
                      <a:pt x="351" y="0"/>
                    </a:moveTo>
                    <a:cubicBezTo>
                      <a:pt x="362" y="11"/>
                      <a:pt x="374" y="23"/>
                      <a:pt x="384" y="34"/>
                    </a:cubicBezTo>
                    <a:cubicBezTo>
                      <a:pt x="405" y="59"/>
                      <a:pt x="429" y="81"/>
                      <a:pt x="450" y="107"/>
                    </a:cubicBezTo>
                    <a:cubicBezTo>
                      <a:pt x="473" y="136"/>
                      <a:pt x="477" y="189"/>
                      <a:pt x="448" y="215"/>
                    </a:cubicBezTo>
                    <a:cubicBezTo>
                      <a:pt x="414" y="246"/>
                      <a:pt x="360" y="218"/>
                      <a:pt x="320" y="220"/>
                    </a:cubicBezTo>
                    <a:cubicBezTo>
                      <a:pt x="304" y="221"/>
                      <a:pt x="289" y="223"/>
                      <a:pt x="274" y="226"/>
                    </a:cubicBezTo>
                    <a:cubicBezTo>
                      <a:pt x="253" y="229"/>
                      <a:pt x="231" y="223"/>
                      <a:pt x="209" y="219"/>
                    </a:cubicBezTo>
                    <a:cubicBezTo>
                      <a:pt x="192" y="217"/>
                      <a:pt x="176" y="217"/>
                      <a:pt x="161" y="211"/>
                    </a:cubicBezTo>
                    <a:cubicBezTo>
                      <a:pt x="142" y="204"/>
                      <a:pt x="126" y="192"/>
                      <a:pt x="108" y="186"/>
                    </a:cubicBezTo>
                    <a:cubicBezTo>
                      <a:pt x="92" y="181"/>
                      <a:pt x="79" y="178"/>
                      <a:pt x="63" y="178"/>
                    </a:cubicBezTo>
                    <a:cubicBezTo>
                      <a:pt x="54" y="178"/>
                      <a:pt x="46" y="180"/>
                      <a:pt x="37" y="180"/>
                    </a:cubicBezTo>
                    <a:cubicBezTo>
                      <a:pt x="20" y="181"/>
                      <a:pt x="13" y="174"/>
                      <a:pt x="0" y="163"/>
                    </a:cubicBezTo>
                  </a:path>
                </a:pathLst>
              </a:custGeom>
              <a:noFill/>
              <a:ln w="31750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196">
                <a:extLst>
                  <a:ext uri="{FF2B5EF4-FFF2-40B4-BE49-F238E27FC236}">
                    <a16:creationId xmlns:a16="http://schemas.microsoft.com/office/drawing/2014/main" id="{33C2F767-35D1-4497-BFF5-32952E045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325"/>
                <a:ext cx="220" cy="395"/>
              </a:xfrm>
              <a:custGeom>
                <a:avLst/>
                <a:gdLst>
                  <a:gd name="T0" fmla="*/ 1375 w 88"/>
                  <a:gd name="T1" fmla="*/ 0 h 148"/>
                  <a:gd name="T2" fmla="*/ 875 w 88"/>
                  <a:gd name="T3" fmla="*/ 1882 h 148"/>
                  <a:gd name="T4" fmla="*/ 0 w 88"/>
                  <a:gd name="T5" fmla="*/ 2736 h 1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48">
                    <a:moveTo>
                      <a:pt x="88" y="0"/>
                    </a:moveTo>
                    <a:cubicBezTo>
                      <a:pt x="69" y="33"/>
                      <a:pt x="66" y="64"/>
                      <a:pt x="56" y="99"/>
                    </a:cubicBezTo>
                    <a:cubicBezTo>
                      <a:pt x="47" y="130"/>
                      <a:pt x="12" y="148"/>
                      <a:pt x="0" y="144"/>
                    </a:cubicBezTo>
                  </a:path>
                </a:pathLst>
              </a:custGeom>
              <a:noFill/>
              <a:ln w="31750" cap="flat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197">
                <a:extLst>
                  <a:ext uri="{FF2B5EF4-FFF2-40B4-BE49-F238E27FC236}">
                    <a16:creationId xmlns:a16="http://schemas.microsoft.com/office/drawing/2014/main" id="{F1B8772B-AA9C-4169-9446-E90158582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3283"/>
                <a:ext cx="138" cy="320"/>
              </a:xfrm>
              <a:custGeom>
                <a:avLst/>
                <a:gdLst>
                  <a:gd name="T0" fmla="*/ 442 w 55"/>
                  <a:gd name="T1" fmla="*/ 2275 h 120"/>
                  <a:gd name="T2" fmla="*/ 743 w 55"/>
                  <a:gd name="T3" fmla="*/ 1195 h 120"/>
                  <a:gd name="T4" fmla="*/ 534 w 55"/>
                  <a:gd name="T5" fmla="*/ 0 h 1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120">
                    <a:moveTo>
                      <a:pt x="28" y="120"/>
                    </a:moveTo>
                    <a:cubicBezTo>
                      <a:pt x="0" y="109"/>
                      <a:pt x="43" y="74"/>
                      <a:pt x="47" y="63"/>
                    </a:cubicBezTo>
                    <a:cubicBezTo>
                      <a:pt x="55" y="41"/>
                      <a:pt x="32" y="18"/>
                      <a:pt x="34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198">
                <a:extLst>
                  <a:ext uri="{FF2B5EF4-FFF2-40B4-BE49-F238E27FC236}">
                    <a16:creationId xmlns:a16="http://schemas.microsoft.com/office/drawing/2014/main" id="{D9571ED7-1B56-413A-8BC7-5135CCC06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3301"/>
                <a:ext cx="127" cy="195"/>
              </a:xfrm>
              <a:custGeom>
                <a:avLst/>
                <a:gdLst>
                  <a:gd name="T0" fmla="*/ 496 w 51"/>
                  <a:gd name="T1" fmla="*/ 1392 h 73"/>
                  <a:gd name="T2" fmla="*/ 12 w 51"/>
                  <a:gd name="T3" fmla="*/ 0 h 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73">
                    <a:moveTo>
                      <a:pt x="32" y="73"/>
                    </a:moveTo>
                    <a:cubicBezTo>
                      <a:pt x="51" y="46"/>
                      <a:pt x="0" y="22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199">
                <a:extLst>
                  <a:ext uri="{FF2B5EF4-FFF2-40B4-BE49-F238E27FC236}">
                    <a16:creationId xmlns:a16="http://schemas.microsoft.com/office/drawing/2014/main" id="{7609FA91-6FF3-48F4-A9A8-AC4F0ED9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389"/>
                <a:ext cx="67" cy="64"/>
              </a:xfrm>
              <a:custGeom>
                <a:avLst/>
                <a:gdLst>
                  <a:gd name="T0" fmla="*/ 0 w 27"/>
                  <a:gd name="T1" fmla="*/ 456 h 24"/>
                  <a:gd name="T2" fmla="*/ 412 w 27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4">
                    <a:moveTo>
                      <a:pt x="0" y="24"/>
                    </a:moveTo>
                    <a:cubicBezTo>
                      <a:pt x="6" y="13"/>
                      <a:pt x="23" y="12"/>
                      <a:pt x="27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200">
                <a:extLst>
                  <a:ext uri="{FF2B5EF4-FFF2-40B4-BE49-F238E27FC236}">
                    <a16:creationId xmlns:a16="http://schemas.microsoft.com/office/drawing/2014/main" id="{FE8B6BF1-77F8-4162-904B-9D5FDF7CA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3291"/>
                <a:ext cx="117" cy="309"/>
              </a:xfrm>
              <a:custGeom>
                <a:avLst/>
                <a:gdLst>
                  <a:gd name="T0" fmla="*/ 662 w 47"/>
                  <a:gd name="T1" fmla="*/ 2192 h 116"/>
                  <a:gd name="T2" fmla="*/ 199 w 47"/>
                  <a:gd name="T3" fmla="*/ 0 h 1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16">
                    <a:moveTo>
                      <a:pt x="43" y="116"/>
                    </a:moveTo>
                    <a:cubicBezTo>
                      <a:pt x="0" y="90"/>
                      <a:pt x="47" y="27"/>
                      <a:pt x="13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201">
                <a:extLst>
                  <a:ext uri="{FF2B5EF4-FFF2-40B4-BE49-F238E27FC236}">
                    <a16:creationId xmlns:a16="http://schemas.microsoft.com/office/drawing/2014/main" id="{B60DE25F-6635-4662-BA30-D27D58840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3283"/>
                <a:ext cx="68" cy="176"/>
              </a:xfrm>
              <a:custGeom>
                <a:avLst/>
                <a:gdLst>
                  <a:gd name="T0" fmla="*/ 0 w 27"/>
                  <a:gd name="T1" fmla="*/ 1251 h 66"/>
                  <a:gd name="T2" fmla="*/ 222 w 27"/>
                  <a:gd name="T3" fmla="*/ 533 h 66"/>
                  <a:gd name="T4" fmla="*/ 431 w 27"/>
                  <a:gd name="T5" fmla="*/ 0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66">
                    <a:moveTo>
                      <a:pt x="0" y="66"/>
                    </a:moveTo>
                    <a:cubicBezTo>
                      <a:pt x="2" y="51"/>
                      <a:pt x="5" y="40"/>
                      <a:pt x="14" y="28"/>
                    </a:cubicBezTo>
                    <a:cubicBezTo>
                      <a:pt x="20" y="20"/>
                      <a:pt x="27" y="11"/>
                      <a:pt x="27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202">
                <a:extLst>
                  <a:ext uri="{FF2B5EF4-FFF2-40B4-BE49-F238E27FC236}">
                    <a16:creationId xmlns:a16="http://schemas.microsoft.com/office/drawing/2014/main" id="{325D35B3-FB04-405A-9A24-BDA470A4C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379"/>
                <a:ext cx="175" cy="186"/>
              </a:xfrm>
              <a:custGeom>
                <a:avLst/>
                <a:gdLst>
                  <a:gd name="T0" fmla="*/ 1095 w 70"/>
                  <a:gd name="T1" fmla="*/ 1313 h 70"/>
                  <a:gd name="T2" fmla="*/ 738 w 70"/>
                  <a:gd name="T3" fmla="*/ 601 h 70"/>
                  <a:gd name="T4" fmla="*/ 0 w 70"/>
                  <a:gd name="T5" fmla="*/ 0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70">
                    <a:moveTo>
                      <a:pt x="70" y="70"/>
                    </a:moveTo>
                    <a:cubicBezTo>
                      <a:pt x="59" y="59"/>
                      <a:pt x="57" y="46"/>
                      <a:pt x="47" y="32"/>
                    </a:cubicBezTo>
                    <a:cubicBezTo>
                      <a:pt x="35" y="16"/>
                      <a:pt x="5" y="2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203">
                <a:extLst>
                  <a:ext uri="{FF2B5EF4-FFF2-40B4-BE49-F238E27FC236}">
                    <a16:creationId xmlns:a16="http://schemas.microsoft.com/office/drawing/2014/main" id="{61B1156E-8A59-40CB-AE38-89F03D260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3456"/>
                <a:ext cx="110" cy="37"/>
              </a:xfrm>
              <a:custGeom>
                <a:avLst/>
                <a:gdLst>
                  <a:gd name="T0" fmla="*/ 688 w 44"/>
                  <a:gd name="T1" fmla="*/ 182 h 14"/>
                  <a:gd name="T2" fmla="*/ 0 w 44"/>
                  <a:gd name="T3" fmla="*/ 56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4">
                    <a:moveTo>
                      <a:pt x="44" y="10"/>
                    </a:moveTo>
                    <a:cubicBezTo>
                      <a:pt x="31" y="0"/>
                      <a:pt x="11" y="14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204">
                <a:extLst>
                  <a:ext uri="{FF2B5EF4-FFF2-40B4-BE49-F238E27FC236}">
                    <a16:creationId xmlns:a16="http://schemas.microsoft.com/office/drawing/2014/main" id="{1B24C782-0273-4133-BBA3-AD0D53575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187"/>
                <a:ext cx="200" cy="120"/>
              </a:xfrm>
              <a:custGeom>
                <a:avLst/>
                <a:gdLst>
                  <a:gd name="T0" fmla="*/ 1250 w 80"/>
                  <a:gd name="T1" fmla="*/ 853 h 45"/>
                  <a:gd name="T2" fmla="*/ 895 w 80"/>
                  <a:gd name="T3" fmla="*/ 760 h 45"/>
                  <a:gd name="T4" fmla="*/ 550 w 80"/>
                  <a:gd name="T5" fmla="*/ 760 h 45"/>
                  <a:gd name="T6" fmla="*/ 363 w 80"/>
                  <a:gd name="T7" fmla="*/ 341 h 45"/>
                  <a:gd name="T8" fmla="*/ 0 w 80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5">
                    <a:moveTo>
                      <a:pt x="80" y="45"/>
                    </a:moveTo>
                    <a:cubicBezTo>
                      <a:pt x="72" y="44"/>
                      <a:pt x="64" y="42"/>
                      <a:pt x="57" y="40"/>
                    </a:cubicBezTo>
                    <a:cubicBezTo>
                      <a:pt x="48" y="37"/>
                      <a:pt x="43" y="43"/>
                      <a:pt x="35" y="40"/>
                    </a:cubicBezTo>
                    <a:cubicBezTo>
                      <a:pt x="26" y="35"/>
                      <a:pt x="28" y="25"/>
                      <a:pt x="23" y="18"/>
                    </a:cubicBezTo>
                    <a:cubicBezTo>
                      <a:pt x="17" y="10"/>
                      <a:pt x="3" y="9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B234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36" name="Freeform 205">
              <a:extLst>
                <a:ext uri="{FF2B5EF4-FFF2-40B4-BE49-F238E27FC236}">
                  <a16:creationId xmlns:a16="http://schemas.microsoft.com/office/drawing/2014/main" id="{743ECBB8-D345-4FC6-85C3-6873AED28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080"/>
              <a:ext cx="70" cy="160"/>
            </a:xfrm>
            <a:custGeom>
              <a:avLst/>
              <a:gdLst>
                <a:gd name="T0" fmla="*/ 250 w 28"/>
                <a:gd name="T1" fmla="*/ 1139 h 60"/>
                <a:gd name="T2" fmla="*/ 208 w 28"/>
                <a:gd name="T3" fmla="*/ 0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0">
                  <a:moveTo>
                    <a:pt x="16" y="60"/>
                  </a:moveTo>
                  <a:cubicBezTo>
                    <a:pt x="0" y="41"/>
                    <a:pt x="28" y="19"/>
                    <a:pt x="13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06">
              <a:extLst>
                <a:ext uri="{FF2B5EF4-FFF2-40B4-BE49-F238E27FC236}">
                  <a16:creationId xmlns:a16="http://schemas.microsoft.com/office/drawing/2014/main" id="{59EAB167-E219-41D0-B6CD-6E21D5866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3120"/>
              <a:ext cx="63" cy="53"/>
            </a:xfrm>
            <a:custGeom>
              <a:avLst/>
              <a:gdLst>
                <a:gd name="T0" fmla="*/ 0 w 25"/>
                <a:gd name="T1" fmla="*/ 371 h 20"/>
                <a:gd name="T2" fmla="*/ 401 w 25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0" y="20"/>
                  </a:moveTo>
                  <a:cubicBezTo>
                    <a:pt x="1" y="9"/>
                    <a:pt x="20" y="10"/>
                    <a:pt x="25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07">
              <a:extLst>
                <a:ext uri="{FF2B5EF4-FFF2-40B4-BE49-F238E27FC236}">
                  <a16:creationId xmlns:a16="http://schemas.microsoft.com/office/drawing/2014/main" id="{719AFDF8-B319-4EF3-A1EA-DD9D24170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2293"/>
              <a:ext cx="140" cy="342"/>
            </a:xfrm>
            <a:custGeom>
              <a:avLst/>
              <a:gdLst>
                <a:gd name="T0" fmla="*/ 875 w 56"/>
                <a:gd name="T1" fmla="*/ 2442 h 128"/>
                <a:gd name="T2" fmla="*/ 688 w 56"/>
                <a:gd name="T3" fmla="*/ 1905 h 128"/>
                <a:gd name="T4" fmla="*/ 550 w 56"/>
                <a:gd name="T5" fmla="*/ 1165 h 128"/>
                <a:gd name="T6" fmla="*/ 220 w 56"/>
                <a:gd name="T7" fmla="*/ 671 h 128"/>
                <a:gd name="T8" fmla="*/ 0 w 56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28">
                  <a:moveTo>
                    <a:pt x="56" y="128"/>
                  </a:moveTo>
                  <a:cubicBezTo>
                    <a:pt x="55" y="117"/>
                    <a:pt x="47" y="110"/>
                    <a:pt x="44" y="100"/>
                  </a:cubicBezTo>
                  <a:cubicBezTo>
                    <a:pt x="40" y="86"/>
                    <a:pt x="44" y="73"/>
                    <a:pt x="35" y="61"/>
                  </a:cubicBezTo>
                  <a:cubicBezTo>
                    <a:pt x="28" y="52"/>
                    <a:pt x="18" y="46"/>
                    <a:pt x="14" y="35"/>
                  </a:cubicBezTo>
                  <a:cubicBezTo>
                    <a:pt x="8" y="22"/>
                    <a:pt x="9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08">
              <a:extLst>
                <a:ext uri="{FF2B5EF4-FFF2-40B4-BE49-F238E27FC236}">
                  <a16:creationId xmlns:a16="http://schemas.microsoft.com/office/drawing/2014/main" id="{F06B4C70-255A-4B5C-8EA1-6E91914E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317"/>
              <a:ext cx="30" cy="155"/>
            </a:xfrm>
            <a:custGeom>
              <a:avLst/>
              <a:gdLst>
                <a:gd name="T0" fmla="*/ 188 w 12"/>
                <a:gd name="T1" fmla="*/ 1106 h 58"/>
                <a:gd name="T2" fmla="*/ 113 w 12"/>
                <a:gd name="T3" fmla="*/ 628 h 58"/>
                <a:gd name="T4" fmla="*/ 0 w 12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8">
                  <a:moveTo>
                    <a:pt x="12" y="58"/>
                  </a:moveTo>
                  <a:cubicBezTo>
                    <a:pt x="7" y="51"/>
                    <a:pt x="7" y="40"/>
                    <a:pt x="7" y="33"/>
                  </a:cubicBezTo>
                  <a:cubicBezTo>
                    <a:pt x="8" y="19"/>
                    <a:pt x="10" y="1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09">
              <a:extLst>
                <a:ext uri="{FF2B5EF4-FFF2-40B4-BE49-F238E27FC236}">
                  <a16:creationId xmlns:a16="http://schemas.microsoft.com/office/drawing/2014/main" id="{C61FDAE8-051E-4580-8590-EE55B496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315"/>
              <a:ext cx="118" cy="88"/>
            </a:xfrm>
            <a:custGeom>
              <a:avLst/>
              <a:gdLst>
                <a:gd name="T0" fmla="*/ 743 w 47"/>
                <a:gd name="T1" fmla="*/ 627 h 33"/>
                <a:gd name="T2" fmla="*/ 316 w 47"/>
                <a:gd name="T3" fmla="*/ 397 h 33"/>
                <a:gd name="T4" fmla="*/ 0 w 47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3">
                  <a:moveTo>
                    <a:pt x="47" y="33"/>
                  </a:moveTo>
                  <a:cubicBezTo>
                    <a:pt x="39" y="25"/>
                    <a:pt x="31" y="24"/>
                    <a:pt x="20" y="21"/>
                  </a:cubicBezTo>
                  <a:cubicBezTo>
                    <a:pt x="11" y="18"/>
                    <a:pt x="0" y="1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10">
              <a:extLst>
                <a:ext uri="{FF2B5EF4-FFF2-40B4-BE49-F238E27FC236}">
                  <a16:creationId xmlns:a16="http://schemas.microsoft.com/office/drawing/2014/main" id="{F7924578-1793-4143-A200-CB496BD3D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24"/>
              <a:ext cx="200" cy="416"/>
            </a:xfrm>
            <a:custGeom>
              <a:avLst/>
              <a:gdLst>
                <a:gd name="T0" fmla="*/ 1238 w 80"/>
                <a:gd name="T1" fmla="*/ 2957 h 156"/>
                <a:gd name="T2" fmla="*/ 925 w 80"/>
                <a:gd name="T3" fmla="*/ 2184 h 156"/>
                <a:gd name="T4" fmla="*/ 395 w 80"/>
                <a:gd name="T5" fmla="*/ 1571 h 156"/>
                <a:gd name="T6" fmla="*/ 188 w 80"/>
                <a:gd name="T7" fmla="*/ 776 h 156"/>
                <a:gd name="T8" fmla="*/ 0 w 80"/>
                <a:gd name="T9" fmla="*/ 0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56">
                  <a:moveTo>
                    <a:pt x="79" y="156"/>
                  </a:moveTo>
                  <a:cubicBezTo>
                    <a:pt x="80" y="142"/>
                    <a:pt x="70" y="124"/>
                    <a:pt x="59" y="115"/>
                  </a:cubicBezTo>
                  <a:cubicBezTo>
                    <a:pt x="46" y="104"/>
                    <a:pt x="32" y="100"/>
                    <a:pt x="25" y="83"/>
                  </a:cubicBezTo>
                  <a:cubicBezTo>
                    <a:pt x="19" y="69"/>
                    <a:pt x="18" y="55"/>
                    <a:pt x="12" y="41"/>
                  </a:cubicBezTo>
                  <a:cubicBezTo>
                    <a:pt x="7" y="28"/>
                    <a:pt x="4" y="1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11">
              <a:extLst>
                <a:ext uri="{FF2B5EF4-FFF2-40B4-BE49-F238E27FC236}">
                  <a16:creationId xmlns:a16="http://schemas.microsoft.com/office/drawing/2014/main" id="{791F0212-CF59-4553-8853-B9719CA2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952"/>
              <a:ext cx="45" cy="139"/>
            </a:xfrm>
            <a:custGeom>
              <a:avLst/>
              <a:gdLst>
                <a:gd name="T0" fmla="*/ 283 w 18"/>
                <a:gd name="T1" fmla="*/ 994 h 52"/>
                <a:gd name="T2" fmla="*/ 0 w 18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2">
                  <a:moveTo>
                    <a:pt x="18" y="52"/>
                  </a:moveTo>
                  <a:cubicBezTo>
                    <a:pt x="10" y="37"/>
                    <a:pt x="8" y="1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12">
              <a:extLst>
                <a:ext uri="{FF2B5EF4-FFF2-40B4-BE49-F238E27FC236}">
                  <a16:creationId xmlns:a16="http://schemas.microsoft.com/office/drawing/2014/main" id="{0493A47B-F0B1-49E9-88B4-595A0FE2A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3125"/>
              <a:ext cx="115" cy="64"/>
            </a:xfrm>
            <a:custGeom>
              <a:avLst/>
              <a:gdLst>
                <a:gd name="T0" fmla="*/ 720 w 46"/>
                <a:gd name="T1" fmla="*/ 227 h 24"/>
                <a:gd name="T2" fmla="*/ 0 w 4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4">
                  <a:moveTo>
                    <a:pt x="46" y="12"/>
                  </a:moveTo>
                  <a:cubicBezTo>
                    <a:pt x="35" y="0"/>
                    <a:pt x="7" y="2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13">
              <a:extLst>
                <a:ext uri="{FF2B5EF4-FFF2-40B4-BE49-F238E27FC236}">
                  <a16:creationId xmlns:a16="http://schemas.microsoft.com/office/drawing/2014/main" id="{47C84A90-0180-4272-94A8-18AB9AAFF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944"/>
              <a:ext cx="112" cy="547"/>
            </a:xfrm>
            <a:custGeom>
              <a:avLst/>
              <a:gdLst>
                <a:gd name="T0" fmla="*/ 694 w 45"/>
                <a:gd name="T1" fmla="*/ 3896 h 205"/>
                <a:gd name="T2" fmla="*/ 600 w 45"/>
                <a:gd name="T3" fmla="*/ 2756 h 205"/>
                <a:gd name="T4" fmla="*/ 465 w 45"/>
                <a:gd name="T5" fmla="*/ 1673 h 205"/>
                <a:gd name="T6" fmla="*/ 167 w 45"/>
                <a:gd name="T7" fmla="*/ 891 h 205"/>
                <a:gd name="T8" fmla="*/ 137 w 45"/>
                <a:gd name="T9" fmla="*/ 456 h 205"/>
                <a:gd name="T10" fmla="*/ 0 w 45"/>
                <a:gd name="T11" fmla="*/ 0 h 2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05">
                  <a:moveTo>
                    <a:pt x="45" y="205"/>
                  </a:moveTo>
                  <a:cubicBezTo>
                    <a:pt x="31" y="188"/>
                    <a:pt x="36" y="164"/>
                    <a:pt x="39" y="145"/>
                  </a:cubicBezTo>
                  <a:cubicBezTo>
                    <a:pt x="43" y="125"/>
                    <a:pt x="39" y="106"/>
                    <a:pt x="30" y="88"/>
                  </a:cubicBezTo>
                  <a:cubicBezTo>
                    <a:pt x="24" y="74"/>
                    <a:pt x="14" y="62"/>
                    <a:pt x="11" y="47"/>
                  </a:cubicBezTo>
                  <a:cubicBezTo>
                    <a:pt x="9" y="39"/>
                    <a:pt x="9" y="32"/>
                    <a:pt x="9" y="24"/>
                  </a:cubicBezTo>
                  <a:cubicBezTo>
                    <a:pt x="8" y="14"/>
                    <a:pt x="3" y="8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214">
              <a:extLst>
                <a:ext uri="{FF2B5EF4-FFF2-40B4-BE49-F238E27FC236}">
                  <a16:creationId xmlns:a16="http://schemas.microsoft.com/office/drawing/2014/main" id="{568A4DDD-0733-4791-9C93-A70BEDA70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3120"/>
              <a:ext cx="103" cy="200"/>
            </a:xfrm>
            <a:custGeom>
              <a:avLst/>
              <a:gdLst>
                <a:gd name="T0" fmla="*/ 618 w 41"/>
                <a:gd name="T1" fmla="*/ 1421 h 75"/>
                <a:gd name="T2" fmla="*/ 304 w 41"/>
                <a:gd name="T3" fmla="*/ 797 h 75"/>
                <a:gd name="T4" fmla="*/ 20 w 41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75">
                  <a:moveTo>
                    <a:pt x="39" y="75"/>
                  </a:moveTo>
                  <a:cubicBezTo>
                    <a:pt x="41" y="63"/>
                    <a:pt x="28" y="50"/>
                    <a:pt x="19" y="42"/>
                  </a:cubicBezTo>
                  <a:cubicBezTo>
                    <a:pt x="7" y="32"/>
                    <a:pt x="0" y="16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215">
              <a:extLst>
                <a:ext uri="{FF2B5EF4-FFF2-40B4-BE49-F238E27FC236}">
                  <a16:creationId xmlns:a16="http://schemas.microsoft.com/office/drawing/2014/main" id="{6EC9BCEC-2932-4747-B98F-439A716DE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3296"/>
              <a:ext cx="82" cy="120"/>
            </a:xfrm>
            <a:custGeom>
              <a:avLst/>
              <a:gdLst>
                <a:gd name="T0" fmla="*/ 12 w 33"/>
                <a:gd name="T1" fmla="*/ 853 h 45"/>
                <a:gd name="T2" fmla="*/ 462 w 3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5">
                  <a:moveTo>
                    <a:pt x="1" y="45"/>
                  </a:moveTo>
                  <a:cubicBezTo>
                    <a:pt x="0" y="28"/>
                    <a:pt x="33" y="18"/>
                    <a:pt x="30" y="0"/>
                  </a:cubicBezTo>
                </a:path>
              </a:pathLst>
            </a:custGeom>
            <a:noFill/>
            <a:ln w="15875" cap="rnd">
              <a:solidFill>
                <a:srgbClr val="AB23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16">
              <a:extLst>
                <a:ext uri="{FF2B5EF4-FFF2-40B4-BE49-F238E27FC236}">
                  <a16:creationId xmlns:a16="http://schemas.microsoft.com/office/drawing/2014/main" id="{A20547DB-BE80-4763-972E-F00CB33D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419"/>
              <a:ext cx="210" cy="290"/>
            </a:xfrm>
            <a:custGeom>
              <a:avLst/>
              <a:gdLst>
                <a:gd name="T0" fmla="*/ 833 w 84"/>
                <a:gd name="T1" fmla="*/ 1133 h 109"/>
                <a:gd name="T2" fmla="*/ 1063 w 84"/>
                <a:gd name="T3" fmla="*/ 170 h 109"/>
                <a:gd name="T4" fmla="*/ 238 w 84"/>
                <a:gd name="T5" fmla="*/ 716 h 109"/>
                <a:gd name="T6" fmla="*/ 238 w 84"/>
                <a:gd name="T7" fmla="*/ 1940 h 109"/>
                <a:gd name="T8" fmla="*/ 833 w 84"/>
                <a:gd name="T9" fmla="*/ 1133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09">
                  <a:moveTo>
                    <a:pt x="53" y="60"/>
                  </a:moveTo>
                  <a:cubicBezTo>
                    <a:pt x="64" y="34"/>
                    <a:pt x="84" y="22"/>
                    <a:pt x="68" y="9"/>
                  </a:cubicBezTo>
                  <a:cubicBezTo>
                    <a:pt x="59" y="0"/>
                    <a:pt x="30" y="11"/>
                    <a:pt x="15" y="38"/>
                  </a:cubicBezTo>
                  <a:cubicBezTo>
                    <a:pt x="0" y="65"/>
                    <a:pt x="3" y="96"/>
                    <a:pt x="15" y="103"/>
                  </a:cubicBezTo>
                  <a:cubicBezTo>
                    <a:pt x="26" y="109"/>
                    <a:pt x="39" y="94"/>
                    <a:pt x="53" y="60"/>
                  </a:cubicBezTo>
                  <a:close/>
                </a:path>
              </a:pathLst>
            </a:custGeom>
            <a:solidFill>
              <a:srgbClr val="007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17">
              <a:extLst>
                <a:ext uri="{FF2B5EF4-FFF2-40B4-BE49-F238E27FC236}">
                  <a16:creationId xmlns:a16="http://schemas.microsoft.com/office/drawing/2014/main" id="{DA0E5BCD-69A3-4863-AA17-B7984D1A1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429"/>
              <a:ext cx="80" cy="120"/>
            </a:xfrm>
            <a:custGeom>
              <a:avLst/>
              <a:gdLst>
                <a:gd name="T0" fmla="*/ 0 w 32"/>
                <a:gd name="T1" fmla="*/ 149 h 45"/>
                <a:gd name="T2" fmla="*/ 375 w 32"/>
                <a:gd name="T3" fmla="*/ 192 h 45"/>
                <a:gd name="T4" fmla="*/ 175 w 32"/>
                <a:gd name="T5" fmla="*/ 853 h 45"/>
                <a:gd name="T6" fmla="*/ 0 w 32"/>
                <a:gd name="T7" fmla="*/ 149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5">
                  <a:moveTo>
                    <a:pt x="0" y="8"/>
                  </a:moveTo>
                  <a:cubicBezTo>
                    <a:pt x="0" y="8"/>
                    <a:pt x="17" y="0"/>
                    <a:pt x="24" y="10"/>
                  </a:cubicBezTo>
                  <a:cubicBezTo>
                    <a:pt x="32" y="19"/>
                    <a:pt x="16" y="34"/>
                    <a:pt x="11" y="45"/>
                  </a:cubicBezTo>
                  <a:cubicBezTo>
                    <a:pt x="11" y="45"/>
                    <a:pt x="23" y="7"/>
                    <a:pt x="0" y="8"/>
                  </a:cubicBezTo>
                  <a:close/>
                </a:path>
              </a:pathLst>
            </a:custGeom>
            <a:solidFill>
              <a:srgbClr val="004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18">
              <a:extLst>
                <a:ext uri="{FF2B5EF4-FFF2-40B4-BE49-F238E27FC236}">
                  <a16:creationId xmlns:a16="http://schemas.microsoft.com/office/drawing/2014/main" id="{8FA06552-925D-47FE-87BF-587FD0E46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504"/>
              <a:ext cx="68" cy="168"/>
            </a:xfrm>
            <a:custGeom>
              <a:avLst/>
              <a:gdLst>
                <a:gd name="T0" fmla="*/ 431 w 27"/>
                <a:gd name="T1" fmla="*/ 0 h 63"/>
                <a:gd name="T2" fmla="*/ 254 w 27"/>
                <a:gd name="T3" fmla="*/ 1195 h 63"/>
                <a:gd name="T4" fmla="*/ 431 w 27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3">
                  <a:moveTo>
                    <a:pt x="27" y="0"/>
                  </a:moveTo>
                  <a:cubicBezTo>
                    <a:pt x="27" y="0"/>
                    <a:pt x="0" y="33"/>
                    <a:pt x="16" y="63"/>
                  </a:cubicBezTo>
                  <a:cubicBezTo>
                    <a:pt x="16" y="63"/>
                    <a:pt x="11" y="3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19">
              <a:extLst>
                <a:ext uri="{FF2B5EF4-FFF2-40B4-BE49-F238E27FC236}">
                  <a16:creationId xmlns:a16="http://schemas.microsoft.com/office/drawing/2014/main" id="{00D2138B-16B2-4FCB-ACE0-AAC82F043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2011"/>
              <a:ext cx="57" cy="42"/>
            </a:xfrm>
            <a:custGeom>
              <a:avLst/>
              <a:gdLst>
                <a:gd name="T0" fmla="*/ 0 w 23"/>
                <a:gd name="T1" fmla="*/ 0 h 16"/>
                <a:gd name="T2" fmla="*/ 349 w 23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9" y="2"/>
                    <a:pt x="15" y="11"/>
                    <a:pt x="23" y="16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20">
              <a:extLst>
                <a:ext uri="{FF2B5EF4-FFF2-40B4-BE49-F238E27FC236}">
                  <a16:creationId xmlns:a16="http://schemas.microsoft.com/office/drawing/2014/main" id="{B11169E9-88F6-43EC-B383-0943E9288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037"/>
              <a:ext cx="70" cy="38"/>
            </a:xfrm>
            <a:custGeom>
              <a:avLst/>
              <a:gdLst>
                <a:gd name="T0" fmla="*/ 0 w 28"/>
                <a:gd name="T1" fmla="*/ 280 h 14"/>
                <a:gd name="T2" fmla="*/ 270 w 28"/>
                <a:gd name="T3" fmla="*/ 176 h 14"/>
                <a:gd name="T4" fmla="*/ 438 w 2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4">
                  <a:moveTo>
                    <a:pt x="0" y="14"/>
                  </a:moveTo>
                  <a:cubicBezTo>
                    <a:pt x="7" y="13"/>
                    <a:pt x="11" y="13"/>
                    <a:pt x="17" y="9"/>
                  </a:cubicBezTo>
                  <a:cubicBezTo>
                    <a:pt x="21" y="6"/>
                    <a:pt x="25" y="4"/>
                    <a:pt x="28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21">
              <a:extLst>
                <a:ext uri="{FF2B5EF4-FFF2-40B4-BE49-F238E27FC236}">
                  <a16:creationId xmlns:a16="http://schemas.microsoft.com/office/drawing/2014/main" id="{A7D6F8A3-3006-418B-B65A-B4F835628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915"/>
              <a:ext cx="52" cy="69"/>
            </a:xfrm>
            <a:custGeom>
              <a:avLst/>
              <a:gdLst>
                <a:gd name="T0" fmla="*/ 0 w 21"/>
                <a:gd name="T1" fmla="*/ 486 h 26"/>
                <a:gd name="T2" fmla="*/ 319 w 21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0" y="26"/>
                  </a:moveTo>
                  <a:cubicBezTo>
                    <a:pt x="8" y="20"/>
                    <a:pt x="17" y="9"/>
                    <a:pt x="21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22">
              <a:extLst>
                <a:ext uri="{FF2B5EF4-FFF2-40B4-BE49-F238E27FC236}">
                  <a16:creationId xmlns:a16="http://schemas.microsoft.com/office/drawing/2014/main" id="{E0186E93-09BF-42A2-8DE4-8C28810FF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795"/>
              <a:ext cx="47" cy="69"/>
            </a:xfrm>
            <a:custGeom>
              <a:avLst/>
              <a:gdLst>
                <a:gd name="T0" fmla="*/ 0 w 19"/>
                <a:gd name="T1" fmla="*/ 486 h 26"/>
                <a:gd name="T2" fmla="*/ 287 w 1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6">
                  <a:moveTo>
                    <a:pt x="0" y="26"/>
                  </a:moveTo>
                  <a:cubicBezTo>
                    <a:pt x="8" y="19"/>
                    <a:pt x="12" y="7"/>
                    <a:pt x="19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23">
              <a:extLst>
                <a:ext uri="{FF2B5EF4-FFF2-40B4-BE49-F238E27FC236}">
                  <a16:creationId xmlns:a16="http://schemas.microsoft.com/office/drawing/2014/main" id="{C81A21A6-F280-4F26-9F16-B735B3EFA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661"/>
              <a:ext cx="60" cy="75"/>
            </a:xfrm>
            <a:custGeom>
              <a:avLst/>
              <a:gdLst>
                <a:gd name="T0" fmla="*/ 0 w 24"/>
                <a:gd name="T1" fmla="*/ 538 h 28"/>
                <a:gd name="T2" fmla="*/ 375 w 24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8">
                  <a:moveTo>
                    <a:pt x="0" y="28"/>
                  </a:moveTo>
                  <a:cubicBezTo>
                    <a:pt x="6" y="18"/>
                    <a:pt x="15" y="8"/>
                    <a:pt x="24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24">
              <a:extLst>
                <a:ext uri="{FF2B5EF4-FFF2-40B4-BE49-F238E27FC236}">
                  <a16:creationId xmlns:a16="http://schemas.microsoft.com/office/drawing/2014/main" id="{5DD6A35D-49B7-4C32-8992-5F3F47A97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576"/>
              <a:ext cx="55" cy="48"/>
            </a:xfrm>
            <a:custGeom>
              <a:avLst/>
              <a:gdLst>
                <a:gd name="T0" fmla="*/ 0 w 22"/>
                <a:gd name="T1" fmla="*/ 341 h 18"/>
                <a:gd name="T2" fmla="*/ 345 w 2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8">
                  <a:moveTo>
                    <a:pt x="0" y="18"/>
                  </a:moveTo>
                  <a:cubicBezTo>
                    <a:pt x="6" y="12"/>
                    <a:pt x="14" y="3"/>
                    <a:pt x="22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25">
              <a:extLst>
                <a:ext uri="{FF2B5EF4-FFF2-40B4-BE49-F238E27FC236}">
                  <a16:creationId xmlns:a16="http://schemas.microsoft.com/office/drawing/2014/main" id="{C3B19F1C-AA60-4D27-9365-214B775C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28"/>
              <a:ext cx="70" cy="21"/>
            </a:xfrm>
            <a:custGeom>
              <a:avLst/>
              <a:gdLst>
                <a:gd name="T0" fmla="*/ 0 w 28"/>
                <a:gd name="T1" fmla="*/ 144 h 8"/>
                <a:gd name="T2" fmla="*/ 438 w 2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8">
                  <a:moveTo>
                    <a:pt x="0" y="8"/>
                  </a:moveTo>
                  <a:cubicBezTo>
                    <a:pt x="7" y="1"/>
                    <a:pt x="20" y="4"/>
                    <a:pt x="28" y="0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26">
              <a:extLst>
                <a:ext uri="{FF2B5EF4-FFF2-40B4-BE49-F238E27FC236}">
                  <a16:creationId xmlns:a16="http://schemas.microsoft.com/office/drawing/2014/main" id="{B7C2C427-33BB-4EAB-8FAA-1FBAB1C59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525"/>
              <a:ext cx="83" cy="16"/>
            </a:xfrm>
            <a:custGeom>
              <a:avLst/>
              <a:gdLst>
                <a:gd name="T0" fmla="*/ 0 w 33"/>
                <a:gd name="T1" fmla="*/ 0 h 6"/>
                <a:gd name="T2" fmla="*/ 526 w 3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6">
                  <a:moveTo>
                    <a:pt x="0" y="0"/>
                  </a:moveTo>
                  <a:cubicBezTo>
                    <a:pt x="10" y="0"/>
                    <a:pt x="23" y="3"/>
                    <a:pt x="33" y="6"/>
                  </a:cubicBezTo>
                </a:path>
              </a:pathLst>
            </a:custGeom>
            <a:noFill/>
            <a:ln w="31750" cap="rnd">
              <a:solidFill>
                <a:srgbClr val="222F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0723" name="Line 227">
            <a:extLst>
              <a:ext uri="{FF2B5EF4-FFF2-40B4-BE49-F238E27FC236}">
                <a16:creationId xmlns:a16="http://schemas.microsoft.com/office/drawing/2014/main" id="{A0321A0C-AA84-43BF-823A-9082C8E2C7A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44938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4" name="Line 228">
            <a:extLst>
              <a:ext uri="{FF2B5EF4-FFF2-40B4-BE49-F238E27FC236}">
                <a16:creationId xmlns:a16="http://schemas.microsoft.com/office/drawing/2014/main" id="{B8F0AB82-14F2-4E4B-9645-F1FDC4BA4EA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44938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70" name="Text Box 229">
            <a:extLst>
              <a:ext uri="{FF2B5EF4-FFF2-40B4-BE49-F238E27FC236}">
                <a16:creationId xmlns:a16="http://schemas.microsoft.com/office/drawing/2014/main" id="{B97A24AD-E8D8-4D73-872E-A5C29134F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0" y="2960688"/>
            <a:ext cx="76676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SA node</a:t>
            </a:r>
          </a:p>
        </p:txBody>
      </p:sp>
      <p:sp>
        <p:nvSpPr>
          <p:cNvPr id="11271" name="Line 230">
            <a:extLst>
              <a:ext uri="{FF2B5EF4-FFF2-40B4-BE49-F238E27FC236}">
                <a16:creationId xmlns:a16="http://schemas.microsoft.com/office/drawing/2014/main" id="{0873277A-2826-4C6A-9945-BD0B7A9A6C62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3113088"/>
            <a:ext cx="8382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2" name="Line 231">
            <a:extLst>
              <a:ext uri="{FF2B5EF4-FFF2-40B4-BE49-F238E27FC236}">
                <a16:creationId xmlns:a16="http://schemas.microsoft.com/office/drawing/2014/main" id="{6ED66AC7-8A2C-4E29-93D3-91F5C15B13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2400" y="4103688"/>
            <a:ext cx="13716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3" name="Text Box 232">
            <a:extLst>
              <a:ext uri="{FF2B5EF4-FFF2-40B4-BE49-F238E27FC236}">
                <a16:creationId xmlns:a16="http://schemas.microsoft.com/office/drawing/2014/main" id="{6C281E2E-BFBE-4FBC-B74D-5D9666E49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7550" y="3951288"/>
            <a:ext cx="76676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AV node</a:t>
            </a:r>
          </a:p>
        </p:txBody>
      </p:sp>
      <p:sp>
        <p:nvSpPr>
          <p:cNvPr id="11274" name="Line 233">
            <a:extLst>
              <a:ext uri="{FF2B5EF4-FFF2-40B4-BE49-F238E27FC236}">
                <a16:creationId xmlns:a16="http://schemas.microsoft.com/office/drawing/2014/main" id="{A4AFD35C-9B9C-4FCF-AF27-9FBBE7E62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3600" y="4103688"/>
            <a:ext cx="20574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5" name="Text Box 234">
            <a:extLst>
              <a:ext uri="{FF2B5EF4-FFF2-40B4-BE49-F238E27FC236}">
                <a16:creationId xmlns:a16="http://schemas.microsoft.com/office/drawing/2014/main" id="{88A1D957-7149-4A21-ACE3-664F39B74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42263" y="3960813"/>
            <a:ext cx="12969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Common bundle</a:t>
            </a:r>
          </a:p>
        </p:txBody>
      </p:sp>
      <p:sp>
        <p:nvSpPr>
          <p:cNvPr id="11276" name="Text Box 235">
            <a:extLst>
              <a:ext uri="{FF2B5EF4-FFF2-40B4-BE49-F238E27FC236}">
                <a16:creationId xmlns:a16="http://schemas.microsoft.com/office/drawing/2014/main" id="{7D2D1661-2B5E-4408-922C-4F6D72647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4013" y="4427538"/>
            <a:ext cx="13223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Bundle branches</a:t>
            </a:r>
          </a:p>
        </p:txBody>
      </p:sp>
      <p:sp>
        <p:nvSpPr>
          <p:cNvPr id="11277" name="Line 236">
            <a:extLst>
              <a:ext uri="{FF2B5EF4-FFF2-40B4-BE49-F238E27FC236}">
                <a16:creationId xmlns:a16="http://schemas.microsoft.com/office/drawing/2014/main" id="{B8A59483-323E-4F6B-871F-1BC271096F6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05575" y="4560888"/>
            <a:ext cx="15240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8" name="Line 237">
            <a:extLst>
              <a:ext uri="{FF2B5EF4-FFF2-40B4-BE49-F238E27FC236}">
                <a16:creationId xmlns:a16="http://schemas.microsoft.com/office/drawing/2014/main" id="{ECCB8CE5-CF10-48FC-8623-29064D02C259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9975" y="5246688"/>
            <a:ext cx="609600" cy="0"/>
          </a:xfrm>
          <a:prstGeom prst="line">
            <a:avLst/>
          </a:prstGeom>
          <a:noFill/>
          <a:ln w="9525">
            <a:solidFill>
              <a:srgbClr val="0070C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279" name="Text Box 238">
            <a:extLst>
              <a:ext uri="{FF2B5EF4-FFF2-40B4-BE49-F238E27FC236}">
                <a16:creationId xmlns:a16="http://schemas.microsoft.com/office/drawing/2014/main" id="{CD72CE72-206C-4C2E-B8BB-8F1956B55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8775" y="5114925"/>
            <a:ext cx="11461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Purkinje fibers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1B0BCC14-AFD7-422F-9613-B0C721D2C9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(6)</a:t>
            </a:r>
          </a:p>
        </p:txBody>
      </p:sp>
      <p:sp>
        <p:nvSpPr>
          <p:cNvPr id="31746" name="Line 3">
            <a:extLst>
              <a:ext uri="{FF2B5EF4-FFF2-40B4-BE49-F238E27FC236}">
                <a16:creationId xmlns:a16="http://schemas.microsoft.com/office/drawing/2014/main" id="{126008C6-05A4-494E-98F7-25EF66CAE52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23983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47" name="Line 4">
            <a:extLst>
              <a:ext uri="{FF2B5EF4-FFF2-40B4-BE49-F238E27FC236}">
                <a16:creationId xmlns:a16="http://schemas.microsoft.com/office/drawing/2014/main" id="{F8F04F4A-E63F-4F44-A7A9-24EDBF4AB61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23983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1748" name="Group 5">
            <a:extLst>
              <a:ext uri="{FF2B5EF4-FFF2-40B4-BE49-F238E27FC236}">
                <a16:creationId xmlns:a16="http://schemas.microsoft.com/office/drawing/2014/main" id="{D085DCA3-E853-453F-BC42-390CD629253F}"/>
              </a:ext>
            </a:extLst>
          </p:cNvPr>
          <p:cNvGrpSpPr>
            <a:grpSpLocks/>
          </p:cNvGrpSpPr>
          <p:nvPr/>
        </p:nvGrpSpPr>
        <p:grpSpPr bwMode="auto">
          <a:xfrm>
            <a:off x="4191000" y="1441450"/>
            <a:ext cx="3282950" cy="4724400"/>
            <a:chOff x="2248" y="1562"/>
            <a:chExt cx="1214" cy="1747"/>
          </a:xfrm>
        </p:grpSpPr>
        <p:grpSp>
          <p:nvGrpSpPr>
            <p:cNvPr id="31749" name="Group 6">
              <a:extLst>
                <a:ext uri="{FF2B5EF4-FFF2-40B4-BE49-F238E27FC236}">
                  <a16:creationId xmlns:a16="http://schemas.microsoft.com/office/drawing/2014/main" id="{FAA50FD2-2C5A-4314-9037-2D4E7C7A4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8" y="1562"/>
              <a:ext cx="1214" cy="1747"/>
              <a:chOff x="2248" y="1562"/>
              <a:chExt cx="1214" cy="1747"/>
            </a:xfrm>
          </p:grpSpPr>
          <p:sp>
            <p:nvSpPr>
              <p:cNvPr id="31756" name="Freeform 7">
                <a:extLst>
                  <a:ext uri="{FF2B5EF4-FFF2-40B4-BE49-F238E27FC236}">
                    <a16:creationId xmlns:a16="http://schemas.microsoft.com/office/drawing/2014/main" id="{E66CE7CB-3E16-4163-A447-FB0B9D9EA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569"/>
                <a:ext cx="1214" cy="1707"/>
              </a:xfrm>
              <a:custGeom>
                <a:avLst/>
                <a:gdLst>
                  <a:gd name="T0" fmla="*/ 248 w 816"/>
                  <a:gd name="T1" fmla="*/ 974 h 1076"/>
                  <a:gd name="T2" fmla="*/ 586 w 816"/>
                  <a:gd name="T3" fmla="*/ 934 h 1076"/>
                  <a:gd name="T4" fmla="*/ 626 w 816"/>
                  <a:gd name="T5" fmla="*/ 1193 h 1076"/>
                  <a:gd name="T6" fmla="*/ 695 w 816"/>
                  <a:gd name="T7" fmla="*/ 1318 h 1076"/>
                  <a:gd name="T8" fmla="*/ 655 w 816"/>
                  <a:gd name="T9" fmla="*/ 846 h 1076"/>
                  <a:gd name="T10" fmla="*/ 527 w 816"/>
                  <a:gd name="T11" fmla="*/ 768 h 1076"/>
                  <a:gd name="T12" fmla="*/ 562 w 816"/>
                  <a:gd name="T13" fmla="*/ 695 h 1076"/>
                  <a:gd name="T14" fmla="*/ 672 w 816"/>
                  <a:gd name="T15" fmla="*/ 622 h 1076"/>
                  <a:gd name="T16" fmla="*/ 684 w 816"/>
                  <a:gd name="T17" fmla="*/ 451 h 1076"/>
                  <a:gd name="T18" fmla="*/ 708 w 816"/>
                  <a:gd name="T19" fmla="*/ 408 h 1076"/>
                  <a:gd name="T20" fmla="*/ 811 w 816"/>
                  <a:gd name="T21" fmla="*/ 476 h 1076"/>
                  <a:gd name="T22" fmla="*/ 912 w 816"/>
                  <a:gd name="T23" fmla="*/ 352 h 1076"/>
                  <a:gd name="T24" fmla="*/ 916 w 816"/>
                  <a:gd name="T25" fmla="*/ 143 h 1076"/>
                  <a:gd name="T26" fmla="*/ 1034 w 816"/>
                  <a:gd name="T27" fmla="*/ 56 h 1076"/>
                  <a:gd name="T28" fmla="*/ 1076 w 816"/>
                  <a:gd name="T29" fmla="*/ 155 h 1076"/>
                  <a:gd name="T30" fmla="*/ 1153 w 816"/>
                  <a:gd name="T31" fmla="*/ 205 h 1076"/>
                  <a:gd name="T32" fmla="*/ 1324 w 816"/>
                  <a:gd name="T33" fmla="*/ 130 h 1076"/>
                  <a:gd name="T34" fmla="*/ 1437 w 816"/>
                  <a:gd name="T35" fmla="*/ 0 h 1076"/>
                  <a:gd name="T36" fmla="*/ 1532 w 816"/>
                  <a:gd name="T37" fmla="*/ 81 h 1076"/>
                  <a:gd name="T38" fmla="*/ 1458 w 816"/>
                  <a:gd name="T39" fmla="*/ 198 h 1076"/>
                  <a:gd name="T40" fmla="*/ 1532 w 816"/>
                  <a:gd name="T41" fmla="*/ 219 h 1076"/>
                  <a:gd name="T42" fmla="*/ 1639 w 816"/>
                  <a:gd name="T43" fmla="*/ 100 h 1076"/>
                  <a:gd name="T44" fmla="*/ 1742 w 816"/>
                  <a:gd name="T45" fmla="*/ 198 h 1076"/>
                  <a:gd name="T46" fmla="*/ 1635 w 816"/>
                  <a:gd name="T47" fmla="*/ 352 h 1076"/>
                  <a:gd name="T48" fmla="*/ 1764 w 816"/>
                  <a:gd name="T49" fmla="*/ 557 h 1076"/>
                  <a:gd name="T50" fmla="*/ 1886 w 816"/>
                  <a:gd name="T51" fmla="*/ 478 h 1076"/>
                  <a:gd name="T52" fmla="*/ 1919 w 816"/>
                  <a:gd name="T53" fmla="*/ 536 h 1076"/>
                  <a:gd name="T54" fmla="*/ 1886 w 816"/>
                  <a:gd name="T55" fmla="*/ 768 h 1076"/>
                  <a:gd name="T56" fmla="*/ 2011 w 816"/>
                  <a:gd name="T57" fmla="*/ 892 h 1076"/>
                  <a:gd name="T58" fmla="*/ 2034 w 816"/>
                  <a:gd name="T59" fmla="*/ 961 h 1076"/>
                  <a:gd name="T60" fmla="*/ 1977 w 816"/>
                  <a:gd name="T61" fmla="*/ 995 h 1076"/>
                  <a:gd name="T62" fmla="*/ 2254 w 816"/>
                  <a:gd name="T63" fmla="*/ 1674 h 1076"/>
                  <a:gd name="T64" fmla="*/ 2297 w 816"/>
                  <a:gd name="T65" fmla="*/ 1913 h 1076"/>
                  <a:gd name="T66" fmla="*/ 2641 w 816"/>
                  <a:gd name="T67" fmla="*/ 3009 h 1076"/>
                  <a:gd name="T68" fmla="*/ 2120 w 816"/>
                  <a:gd name="T69" fmla="*/ 4236 h 1076"/>
                  <a:gd name="T70" fmla="*/ 748 w 816"/>
                  <a:gd name="T71" fmla="*/ 3853 h 1076"/>
                  <a:gd name="T72" fmla="*/ 748 w 816"/>
                  <a:gd name="T73" fmla="*/ 4009 h 1076"/>
                  <a:gd name="T74" fmla="*/ 350 w 816"/>
                  <a:gd name="T75" fmla="*/ 4009 h 1076"/>
                  <a:gd name="T76" fmla="*/ 257 w 816"/>
                  <a:gd name="T77" fmla="*/ 2914 h 1076"/>
                  <a:gd name="T78" fmla="*/ 33 w 816"/>
                  <a:gd name="T79" fmla="*/ 2288 h 1076"/>
                  <a:gd name="T80" fmla="*/ 195 w 816"/>
                  <a:gd name="T81" fmla="*/ 1574 h 1076"/>
                  <a:gd name="T82" fmla="*/ 248 w 816"/>
                  <a:gd name="T83" fmla="*/ 974 h 10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6" h="1076">
                    <a:moveTo>
                      <a:pt x="75" y="244"/>
                    </a:moveTo>
                    <a:cubicBezTo>
                      <a:pt x="178" y="234"/>
                      <a:pt x="178" y="234"/>
                      <a:pt x="178" y="234"/>
                    </a:cubicBezTo>
                    <a:cubicBezTo>
                      <a:pt x="178" y="234"/>
                      <a:pt x="178" y="281"/>
                      <a:pt x="190" y="299"/>
                    </a:cubicBezTo>
                    <a:cubicBezTo>
                      <a:pt x="202" y="318"/>
                      <a:pt x="211" y="330"/>
                      <a:pt x="211" y="330"/>
                    </a:cubicBezTo>
                    <a:cubicBezTo>
                      <a:pt x="211" y="330"/>
                      <a:pt x="188" y="272"/>
                      <a:pt x="199" y="212"/>
                    </a:cubicBezTo>
                    <a:cubicBezTo>
                      <a:pt x="160" y="192"/>
                      <a:pt x="160" y="192"/>
                      <a:pt x="160" y="192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1" y="174"/>
                      <a:pt x="191" y="178"/>
                      <a:pt x="204" y="156"/>
                    </a:cubicBezTo>
                    <a:cubicBezTo>
                      <a:pt x="218" y="135"/>
                      <a:pt x="208" y="113"/>
                      <a:pt x="208" y="113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19"/>
                      <a:pt x="268" y="96"/>
                      <a:pt x="277" y="88"/>
                    </a:cubicBezTo>
                    <a:cubicBezTo>
                      <a:pt x="287" y="80"/>
                      <a:pt x="295" y="58"/>
                      <a:pt x="278" y="36"/>
                    </a:cubicBezTo>
                    <a:cubicBezTo>
                      <a:pt x="314" y="14"/>
                      <a:pt x="314" y="14"/>
                      <a:pt x="314" y="14"/>
                    </a:cubicBezTo>
                    <a:cubicBezTo>
                      <a:pt x="314" y="14"/>
                      <a:pt x="323" y="27"/>
                      <a:pt x="327" y="39"/>
                    </a:cubicBezTo>
                    <a:cubicBezTo>
                      <a:pt x="330" y="50"/>
                      <a:pt x="329" y="57"/>
                      <a:pt x="350" y="51"/>
                    </a:cubicBezTo>
                    <a:cubicBezTo>
                      <a:pt x="371" y="45"/>
                      <a:pt x="392" y="48"/>
                      <a:pt x="402" y="33"/>
                    </a:cubicBezTo>
                    <a:cubicBezTo>
                      <a:pt x="412" y="17"/>
                      <a:pt x="429" y="4"/>
                      <a:pt x="436" y="0"/>
                    </a:cubicBezTo>
                    <a:cubicBezTo>
                      <a:pt x="465" y="20"/>
                      <a:pt x="465" y="20"/>
                      <a:pt x="465" y="20"/>
                    </a:cubicBezTo>
                    <a:cubicBezTo>
                      <a:pt x="465" y="20"/>
                      <a:pt x="434" y="38"/>
                      <a:pt x="443" y="50"/>
                    </a:cubicBezTo>
                    <a:cubicBezTo>
                      <a:pt x="451" y="62"/>
                      <a:pt x="459" y="64"/>
                      <a:pt x="465" y="55"/>
                    </a:cubicBezTo>
                    <a:cubicBezTo>
                      <a:pt x="472" y="46"/>
                      <a:pt x="485" y="29"/>
                      <a:pt x="498" y="25"/>
                    </a:cubicBezTo>
                    <a:cubicBezTo>
                      <a:pt x="529" y="50"/>
                      <a:pt x="529" y="50"/>
                      <a:pt x="529" y="50"/>
                    </a:cubicBezTo>
                    <a:cubicBezTo>
                      <a:pt x="529" y="50"/>
                      <a:pt x="484" y="73"/>
                      <a:pt x="497" y="88"/>
                    </a:cubicBezTo>
                    <a:cubicBezTo>
                      <a:pt x="510" y="104"/>
                      <a:pt x="529" y="116"/>
                      <a:pt x="536" y="139"/>
                    </a:cubicBezTo>
                    <a:cubicBezTo>
                      <a:pt x="536" y="139"/>
                      <a:pt x="563" y="130"/>
                      <a:pt x="573" y="120"/>
                    </a:cubicBezTo>
                    <a:cubicBezTo>
                      <a:pt x="583" y="134"/>
                      <a:pt x="583" y="134"/>
                      <a:pt x="583" y="134"/>
                    </a:cubicBezTo>
                    <a:cubicBezTo>
                      <a:pt x="583" y="134"/>
                      <a:pt x="558" y="162"/>
                      <a:pt x="573" y="192"/>
                    </a:cubicBezTo>
                    <a:cubicBezTo>
                      <a:pt x="589" y="222"/>
                      <a:pt x="611" y="223"/>
                      <a:pt x="611" y="223"/>
                    </a:cubicBezTo>
                    <a:cubicBezTo>
                      <a:pt x="618" y="241"/>
                      <a:pt x="618" y="241"/>
                      <a:pt x="618" y="241"/>
                    </a:cubicBezTo>
                    <a:cubicBezTo>
                      <a:pt x="600" y="249"/>
                      <a:pt x="600" y="249"/>
                      <a:pt x="600" y="249"/>
                    </a:cubicBezTo>
                    <a:cubicBezTo>
                      <a:pt x="600" y="249"/>
                      <a:pt x="684" y="284"/>
                      <a:pt x="684" y="419"/>
                    </a:cubicBezTo>
                    <a:cubicBezTo>
                      <a:pt x="684" y="446"/>
                      <a:pt x="670" y="454"/>
                      <a:pt x="698" y="479"/>
                    </a:cubicBezTo>
                    <a:cubicBezTo>
                      <a:pt x="725" y="504"/>
                      <a:pt x="787" y="569"/>
                      <a:pt x="802" y="754"/>
                    </a:cubicBezTo>
                    <a:cubicBezTo>
                      <a:pt x="816" y="940"/>
                      <a:pt x="800" y="1046"/>
                      <a:pt x="644" y="1061"/>
                    </a:cubicBezTo>
                    <a:cubicBezTo>
                      <a:pt x="488" y="1076"/>
                      <a:pt x="326" y="1045"/>
                      <a:pt x="227" y="965"/>
                    </a:cubicBezTo>
                    <a:cubicBezTo>
                      <a:pt x="227" y="1004"/>
                      <a:pt x="227" y="1004"/>
                      <a:pt x="227" y="1004"/>
                    </a:cubicBezTo>
                    <a:cubicBezTo>
                      <a:pt x="227" y="1004"/>
                      <a:pt x="167" y="1048"/>
                      <a:pt x="106" y="1004"/>
                    </a:cubicBezTo>
                    <a:cubicBezTo>
                      <a:pt x="106" y="1004"/>
                      <a:pt x="120" y="786"/>
                      <a:pt x="78" y="730"/>
                    </a:cubicBezTo>
                    <a:cubicBezTo>
                      <a:pt x="78" y="730"/>
                      <a:pt x="19" y="693"/>
                      <a:pt x="10" y="573"/>
                    </a:cubicBezTo>
                    <a:cubicBezTo>
                      <a:pt x="0" y="453"/>
                      <a:pt x="36" y="433"/>
                      <a:pt x="59" y="394"/>
                    </a:cubicBezTo>
                    <a:cubicBezTo>
                      <a:pt x="82" y="356"/>
                      <a:pt x="89" y="314"/>
                      <a:pt x="75" y="244"/>
                    </a:cubicBezTo>
                    <a:close/>
                  </a:path>
                </a:pathLst>
              </a:custGeom>
              <a:solidFill>
                <a:srgbClr val="F2A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7" name="Freeform 8">
                <a:extLst>
                  <a:ext uri="{FF2B5EF4-FFF2-40B4-BE49-F238E27FC236}">
                    <a16:creationId xmlns:a16="http://schemas.microsoft.com/office/drawing/2014/main" id="{24EF1D11-6C7C-46AB-AA04-8894895EE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569"/>
                <a:ext cx="1214" cy="1707"/>
              </a:xfrm>
              <a:custGeom>
                <a:avLst/>
                <a:gdLst>
                  <a:gd name="T0" fmla="*/ 248 w 816"/>
                  <a:gd name="T1" fmla="*/ 974 h 1076"/>
                  <a:gd name="T2" fmla="*/ 586 w 816"/>
                  <a:gd name="T3" fmla="*/ 934 h 1076"/>
                  <a:gd name="T4" fmla="*/ 626 w 816"/>
                  <a:gd name="T5" fmla="*/ 1193 h 1076"/>
                  <a:gd name="T6" fmla="*/ 695 w 816"/>
                  <a:gd name="T7" fmla="*/ 1318 h 1076"/>
                  <a:gd name="T8" fmla="*/ 655 w 816"/>
                  <a:gd name="T9" fmla="*/ 846 h 1076"/>
                  <a:gd name="T10" fmla="*/ 527 w 816"/>
                  <a:gd name="T11" fmla="*/ 768 h 1076"/>
                  <a:gd name="T12" fmla="*/ 562 w 816"/>
                  <a:gd name="T13" fmla="*/ 695 h 1076"/>
                  <a:gd name="T14" fmla="*/ 672 w 816"/>
                  <a:gd name="T15" fmla="*/ 622 h 1076"/>
                  <a:gd name="T16" fmla="*/ 684 w 816"/>
                  <a:gd name="T17" fmla="*/ 451 h 1076"/>
                  <a:gd name="T18" fmla="*/ 708 w 816"/>
                  <a:gd name="T19" fmla="*/ 408 h 1076"/>
                  <a:gd name="T20" fmla="*/ 811 w 816"/>
                  <a:gd name="T21" fmla="*/ 476 h 1076"/>
                  <a:gd name="T22" fmla="*/ 912 w 816"/>
                  <a:gd name="T23" fmla="*/ 352 h 1076"/>
                  <a:gd name="T24" fmla="*/ 916 w 816"/>
                  <a:gd name="T25" fmla="*/ 143 h 1076"/>
                  <a:gd name="T26" fmla="*/ 1034 w 816"/>
                  <a:gd name="T27" fmla="*/ 56 h 1076"/>
                  <a:gd name="T28" fmla="*/ 1076 w 816"/>
                  <a:gd name="T29" fmla="*/ 155 h 1076"/>
                  <a:gd name="T30" fmla="*/ 1153 w 816"/>
                  <a:gd name="T31" fmla="*/ 205 h 1076"/>
                  <a:gd name="T32" fmla="*/ 1324 w 816"/>
                  <a:gd name="T33" fmla="*/ 130 h 1076"/>
                  <a:gd name="T34" fmla="*/ 1437 w 816"/>
                  <a:gd name="T35" fmla="*/ 0 h 1076"/>
                  <a:gd name="T36" fmla="*/ 1532 w 816"/>
                  <a:gd name="T37" fmla="*/ 81 h 1076"/>
                  <a:gd name="T38" fmla="*/ 1458 w 816"/>
                  <a:gd name="T39" fmla="*/ 198 h 1076"/>
                  <a:gd name="T40" fmla="*/ 1532 w 816"/>
                  <a:gd name="T41" fmla="*/ 219 h 1076"/>
                  <a:gd name="T42" fmla="*/ 1639 w 816"/>
                  <a:gd name="T43" fmla="*/ 100 h 1076"/>
                  <a:gd name="T44" fmla="*/ 1742 w 816"/>
                  <a:gd name="T45" fmla="*/ 198 h 1076"/>
                  <a:gd name="T46" fmla="*/ 1635 w 816"/>
                  <a:gd name="T47" fmla="*/ 352 h 1076"/>
                  <a:gd name="T48" fmla="*/ 1764 w 816"/>
                  <a:gd name="T49" fmla="*/ 557 h 1076"/>
                  <a:gd name="T50" fmla="*/ 1886 w 816"/>
                  <a:gd name="T51" fmla="*/ 478 h 1076"/>
                  <a:gd name="T52" fmla="*/ 1919 w 816"/>
                  <a:gd name="T53" fmla="*/ 536 h 1076"/>
                  <a:gd name="T54" fmla="*/ 1886 w 816"/>
                  <a:gd name="T55" fmla="*/ 768 h 1076"/>
                  <a:gd name="T56" fmla="*/ 2011 w 816"/>
                  <a:gd name="T57" fmla="*/ 892 h 1076"/>
                  <a:gd name="T58" fmla="*/ 2034 w 816"/>
                  <a:gd name="T59" fmla="*/ 961 h 1076"/>
                  <a:gd name="T60" fmla="*/ 1977 w 816"/>
                  <a:gd name="T61" fmla="*/ 995 h 1076"/>
                  <a:gd name="T62" fmla="*/ 2254 w 816"/>
                  <a:gd name="T63" fmla="*/ 1674 h 1076"/>
                  <a:gd name="T64" fmla="*/ 2297 w 816"/>
                  <a:gd name="T65" fmla="*/ 1913 h 1076"/>
                  <a:gd name="T66" fmla="*/ 2641 w 816"/>
                  <a:gd name="T67" fmla="*/ 3009 h 1076"/>
                  <a:gd name="T68" fmla="*/ 2120 w 816"/>
                  <a:gd name="T69" fmla="*/ 4236 h 1076"/>
                  <a:gd name="T70" fmla="*/ 748 w 816"/>
                  <a:gd name="T71" fmla="*/ 3853 h 1076"/>
                  <a:gd name="T72" fmla="*/ 748 w 816"/>
                  <a:gd name="T73" fmla="*/ 4009 h 1076"/>
                  <a:gd name="T74" fmla="*/ 350 w 816"/>
                  <a:gd name="T75" fmla="*/ 4009 h 1076"/>
                  <a:gd name="T76" fmla="*/ 257 w 816"/>
                  <a:gd name="T77" fmla="*/ 2914 h 1076"/>
                  <a:gd name="T78" fmla="*/ 33 w 816"/>
                  <a:gd name="T79" fmla="*/ 2288 h 1076"/>
                  <a:gd name="T80" fmla="*/ 195 w 816"/>
                  <a:gd name="T81" fmla="*/ 1574 h 1076"/>
                  <a:gd name="T82" fmla="*/ 248 w 816"/>
                  <a:gd name="T83" fmla="*/ 974 h 10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6" h="1076">
                    <a:moveTo>
                      <a:pt x="75" y="244"/>
                    </a:moveTo>
                    <a:cubicBezTo>
                      <a:pt x="178" y="234"/>
                      <a:pt x="178" y="234"/>
                      <a:pt x="178" y="234"/>
                    </a:cubicBezTo>
                    <a:cubicBezTo>
                      <a:pt x="178" y="234"/>
                      <a:pt x="178" y="281"/>
                      <a:pt x="190" y="299"/>
                    </a:cubicBezTo>
                    <a:cubicBezTo>
                      <a:pt x="202" y="318"/>
                      <a:pt x="211" y="330"/>
                      <a:pt x="211" y="330"/>
                    </a:cubicBezTo>
                    <a:cubicBezTo>
                      <a:pt x="211" y="330"/>
                      <a:pt x="188" y="272"/>
                      <a:pt x="199" y="212"/>
                    </a:cubicBezTo>
                    <a:cubicBezTo>
                      <a:pt x="160" y="192"/>
                      <a:pt x="160" y="192"/>
                      <a:pt x="160" y="192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1" y="174"/>
                      <a:pt x="191" y="178"/>
                      <a:pt x="204" y="156"/>
                    </a:cubicBezTo>
                    <a:cubicBezTo>
                      <a:pt x="218" y="135"/>
                      <a:pt x="208" y="113"/>
                      <a:pt x="208" y="113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19"/>
                      <a:pt x="268" y="96"/>
                      <a:pt x="277" y="88"/>
                    </a:cubicBezTo>
                    <a:cubicBezTo>
                      <a:pt x="287" y="80"/>
                      <a:pt x="295" y="58"/>
                      <a:pt x="278" y="36"/>
                    </a:cubicBezTo>
                    <a:cubicBezTo>
                      <a:pt x="314" y="14"/>
                      <a:pt x="314" y="14"/>
                      <a:pt x="314" y="14"/>
                    </a:cubicBezTo>
                    <a:cubicBezTo>
                      <a:pt x="314" y="14"/>
                      <a:pt x="323" y="27"/>
                      <a:pt x="327" y="39"/>
                    </a:cubicBezTo>
                    <a:cubicBezTo>
                      <a:pt x="330" y="50"/>
                      <a:pt x="329" y="57"/>
                      <a:pt x="350" y="51"/>
                    </a:cubicBezTo>
                    <a:cubicBezTo>
                      <a:pt x="371" y="45"/>
                      <a:pt x="392" y="48"/>
                      <a:pt x="402" y="33"/>
                    </a:cubicBezTo>
                    <a:cubicBezTo>
                      <a:pt x="412" y="17"/>
                      <a:pt x="429" y="4"/>
                      <a:pt x="436" y="0"/>
                    </a:cubicBezTo>
                    <a:cubicBezTo>
                      <a:pt x="465" y="20"/>
                      <a:pt x="465" y="20"/>
                      <a:pt x="465" y="20"/>
                    </a:cubicBezTo>
                    <a:cubicBezTo>
                      <a:pt x="465" y="20"/>
                      <a:pt x="434" y="38"/>
                      <a:pt x="443" y="50"/>
                    </a:cubicBezTo>
                    <a:cubicBezTo>
                      <a:pt x="451" y="62"/>
                      <a:pt x="459" y="64"/>
                      <a:pt x="465" y="55"/>
                    </a:cubicBezTo>
                    <a:cubicBezTo>
                      <a:pt x="472" y="46"/>
                      <a:pt x="485" y="29"/>
                      <a:pt x="498" y="25"/>
                    </a:cubicBezTo>
                    <a:cubicBezTo>
                      <a:pt x="529" y="50"/>
                      <a:pt x="529" y="50"/>
                      <a:pt x="529" y="50"/>
                    </a:cubicBezTo>
                    <a:cubicBezTo>
                      <a:pt x="529" y="50"/>
                      <a:pt x="484" y="73"/>
                      <a:pt x="497" y="88"/>
                    </a:cubicBezTo>
                    <a:cubicBezTo>
                      <a:pt x="510" y="104"/>
                      <a:pt x="529" y="116"/>
                      <a:pt x="536" y="139"/>
                    </a:cubicBezTo>
                    <a:cubicBezTo>
                      <a:pt x="536" y="139"/>
                      <a:pt x="563" y="130"/>
                      <a:pt x="573" y="120"/>
                    </a:cubicBezTo>
                    <a:cubicBezTo>
                      <a:pt x="583" y="134"/>
                      <a:pt x="583" y="134"/>
                      <a:pt x="583" y="134"/>
                    </a:cubicBezTo>
                    <a:cubicBezTo>
                      <a:pt x="583" y="134"/>
                      <a:pt x="558" y="162"/>
                      <a:pt x="573" y="192"/>
                    </a:cubicBezTo>
                    <a:cubicBezTo>
                      <a:pt x="589" y="222"/>
                      <a:pt x="611" y="223"/>
                      <a:pt x="611" y="223"/>
                    </a:cubicBezTo>
                    <a:cubicBezTo>
                      <a:pt x="618" y="241"/>
                      <a:pt x="618" y="241"/>
                      <a:pt x="618" y="241"/>
                    </a:cubicBezTo>
                    <a:cubicBezTo>
                      <a:pt x="600" y="249"/>
                      <a:pt x="600" y="249"/>
                      <a:pt x="600" y="249"/>
                    </a:cubicBezTo>
                    <a:cubicBezTo>
                      <a:pt x="600" y="249"/>
                      <a:pt x="684" y="284"/>
                      <a:pt x="684" y="419"/>
                    </a:cubicBezTo>
                    <a:cubicBezTo>
                      <a:pt x="684" y="446"/>
                      <a:pt x="670" y="454"/>
                      <a:pt x="698" y="479"/>
                    </a:cubicBezTo>
                    <a:cubicBezTo>
                      <a:pt x="725" y="504"/>
                      <a:pt x="787" y="569"/>
                      <a:pt x="802" y="754"/>
                    </a:cubicBezTo>
                    <a:cubicBezTo>
                      <a:pt x="816" y="940"/>
                      <a:pt x="800" y="1046"/>
                      <a:pt x="644" y="1061"/>
                    </a:cubicBezTo>
                    <a:cubicBezTo>
                      <a:pt x="488" y="1076"/>
                      <a:pt x="326" y="1045"/>
                      <a:pt x="227" y="965"/>
                    </a:cubicBezTo>
                    <a:cubicBezTo>
                      <a:pt x="227" y="1004"/>
                      <a:pt x="227" y="1004"/>
                      <a:pt x="227" y="1004"/>
                    </a:cubicBezTo>
                    <a:cubicBezTo>
                      <a:pt x="227" y="1004"/>
                      <a:pt x="167" y="1048"/>
                      <a:pt x="106" y="1004"/>
                    </a:cubicBezTo>
                    <a:cubicBezTo>
                      <a:pt x="106" y="1004"/>
                      <a:pt x="120" y="786"/>
                      <a:pt x="78" y="730"/>
                    </a:cubicBezTo>
                    <a:cubicBezTo>
                      <a:pt x="78" y="730"/>
                      <a:pt x="19" y="693"/>
                      <a:pt x="10" y="573"/>
                    </a:cubicBezTo>
                    <a:cubicBezTo>
                      <a:pt x="0" y="453"/>
                      <a:pt x="36" y="433"/>
                      <a:pt x="59" y="394"/>
                    </a:cubicBezTo>
                    <a:cubicBezTo>
                      <a:pt x="82" y="356"/>
                      <a:pt x="89" y="314"/>
                      <a:pt x="75" y="24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8" name="Freeform 9">
                <a:extLst>
                  <a:ext uri="{FF2B5EF4-FFF2-40B4-BE49-F238E27FC236}">
                    <a16:creationId xmlns:a16="http://schemas.microsoft.com/office/drawing/2014/main" id="{63FD1E44-B4D7-45B2-89F0-08A30199F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758"/>
                <a:ext cx="72" cy="150"/>
              </a:xfrm>
              <a:custGeom>
                <a:avLst/>
                <a:gdLst>
                  <a:gd name="T0" fmla="*/ 0 w 48"/>
                  <a:gd name="T1" fmla="*/ 374 h 95"/>
                  <a:gd name="T2" fmla="*/ 162 w 48"/>
                  <a:gd name="T3" fmla="*/ 0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95">
                    <a:moveTo>
                      <a:pt x="0" y="95"/>
                    </a:moveTo>
                    <a:cubicBezTo>
                      <a:pt x="0" y="95"/>
                      <a:pt x="12" y="41"/>
                      <a:pt x="48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9" name="Freeform 10">
                <a:extLst>
                  <a:ext uri="{FF2B5EF4-FFF2-40B4-BE49-F238E27FC236}">
                    <a16:creationId xmlns:a16="http://schemas.microsoft.com/office/drawing/2014/main" id="{3442F852-ECA4-4E4A-B834-108B6684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27"/>
                <a:ext cx="287" cy="671"/>
              </a:xfrm>
              <a:custGeom>
                <a:avLst/>
                <a:gdLst>
                  <a:gd name="T0" fmla="*/ 635 w 193"/>
                  <a:gd name="T1" fmla="*/ 0 h 423"/>
                  <a:gd name="T2" fmla="*/ 106 w 193"/>
                  <a:gd name="T3" fmla="*/ 527 h 423"/>
                  <a:gd name="T4" fmla="*/ 1 w 193"/>
                  <a:gd name="T5" fmla="*/ 1656 h 423"/>
                  <a:gd name="T6" fmla="*/ 15 w 193"/>
                  <a:gd name="T7" fmla="*/ 1675 h 423"/>
                  <a:gd name="T8" fmla="*/ 42 w 193"/>
                  <a:gd name="T9" fmla="*/ 1674 h 423"/>
                  <a:gd name="T10" fmla="*/ 144 w 193"/>
                  <a:gd name="T11" fmla="*/ 544 h 423"/>
                  <a:gd name="T12" fmla="*/ 601 w 193"/>
                  <a:gd name="T13" fmla="*/ 90 h 4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3" h="423">
                    <a:moveTo>
                      <a:pt x="193" y="0"/>
                    </a:moveTo>
                    <a:cubicBezTo>
                      <a:pt x="193" y="0"/>
                      <a:pt x="51" y="52"/>
                      <a:pt x="32" y="132"/>
                    </a:cubicBezTo>
                    <a:cubicBezTo>
                      <a:pt x="13" y="212"/>
                      <a:pt x="51" y="312"/>
                      <a:pt x="1" y="415"/>
                    </a:cubicBezTo>
                    <a:cubicBezTo>
                      <a:pt x="1" y="415"/>
                      <a:pt x="0" y="418"/>
                      <a:pt x="5" y="420"/>
                    </a:cubicBezTo>
                    <a:cubicBezTo>
                      <a:pt x="9" y="423"/>
                      <a:pt x="13" y="419"/>
                      <a:pt x="13" y="419"/>
                    </a:cubicBezTo>
                    <a:cubicBezTo>
                      <a:pt x="62" y="316"/>
                      <a:pt x="25" y="216"/>
                      <a:pt x="44" y="136"/>
                    </a:cubicBezTo>
                    <a:cubicBezTo>
                      <a:pt x="62" y="56"/>
                      <a:pt x="183" y="23"/>
                      <a:pt x="183" y="2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0" name="Freeform 11">
                <a:extLst>
                  <a:ext uri="{FF2B5EF4-FFF2-40B4-BE49-F238E27FC236}">
                    <a16:creationId xmlns:a16="http://schemas.microsoft.com/office/drawing/2014/main" id="{DFFF97DE-E287-4502-A840-EF853C72A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781"/>
                <a:ext cx="320" cy="86"/>
              </a:xfrm>
              <a:custGeom>
                <a:avLst/>
                <a:gdLst>
                  <a:gd name="T0" fmla="*/ 0 w 215"/>
                  <a:gd name="T1" fmla="*/ 177 h 54"/>
                  <a:gd name="T2" fmla="*/ 708 w 215"/>
                  <a:gd name="T3" fmla="*/ 0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5" h="54">
                    <a:moveTo>
                      <a:pt x="0" y="44"/>
                    </a:moveTo>
                    <a:cubicBezTo>
                      <a:pt x="63" y="54"/>
                      <a:pt x="138" y="48"/>
                      <a:pt x="215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1" name="Freeform 12">
                <a:extLst>
                  <a:ext uri="{FF2B5EF4-FFF2-40B4-BE49-F238E27FC236}">
                    <a16:creationId xmlns:a16="http://schemas.microsoft.com/office/drawing/2014/main" id="{A907D935-6B5B-4B86-AC22-2EF21507C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748"/>
                <a:ext cx="42" cy="29"/>
              </a:xfrm>
              <a:custGeom>
                <a:avLst/>
                <a:gdLst>
                  <a:gd name="T0" fmla="*/ 0 w 28"/>
                  <a:gd name="T1" fmla="*/ 0 h 18"/>
                  <a:gd name="T2" fmla="*/ 95 w 28"/>
                  <a:gd name="T3" fmla="*/ 7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0" y="0"/>
                      <a:pt x="10" y="7"/>
                      <a:pt x="28" y="1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2" name="Freeform 13">
                <a:extLst>
                  <a:ext uri="{FF2B5EF4-FFF2-40B4-BE49-F238E27FC236}">
                    <a16:creationId xmlns:a16="http://schemas.microsoft.com/office/drawing/2014/main" id="{C7BFE63B-FAC0-48BC-9EDF-DD7A81249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845"/>
                <a:ext cx="52" cy="25"/>
              </a:xfrm>
              <a:custGeom>
                <a:avLst/>
                <a:gdLst>
                  <a:gd name="T0" fmla="*/ 114 w 35"/>
                  <a:gd name="T1" fmla="*/ 61 h 16"/>
                  <a:gd name="T2" fmla="*/ 0 w 3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cubicBezTo>
                      <a:pt x="14" y="5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3" name="Freeform 14">
                <a:extLst>
                  <a:ext uri="{FF2B5EF4-FFF2-40B4-BE49-F238E27FC236}">
                    <a16:creationId xmlns:a16="http://schemas.microsoft.com/office/drawing/2014/main" id="{2A744480-17FF-42B2-8E22-1CDB8CE03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040"/>
                <a:ext cx="87" cy="476"/>
              </a:xfrm>
              <a:custGeom>
                <a:avLst/>
                <a:gdLst>
                  <a:gd name="T0" fmla="*/ 45 w 58"/>
                  <a:gd name="T1" fmla="*/ 300 h 300"/>
                  <a:gd name="T2" fmla="*/ 0 w 58"/>
                  <a:gd name="T3" fmla="*/ 1163 h 300"/>
                  <a:gd name="T4" fmla="*/ 0 w 58"/>
                  <a:gd name="T5" fmla="*/ 1163 h 300"/>
                  <a:gd name="T6" fmla="*/ 21 w 58"/>
                  <a:gd name="T7" fmla="*/ 1190 h 300"/>
                  <a:gd name="T8" fmla="*/ 53 w 58"/>
                  <a:gd name="T9" fmla="*/ 1136 h 300"/>
                  <a:gd name="T10" fmla="*/ 8 w 58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00">
                    <a:moveTo>
                      <a:pt x="13" y="75"/>
                    </a:moveTo>
                    <a:cubicBezTo>
                      <a:pt x="26" y="129"/>
                      <a:pt x="26" y="199"/>
                      <a:pt x="0" y="291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291"/>
                      <a:pt x="0" y="296"/>
                      <a:pt x="6" y="298"/>
                    </a:cubicBezTo>
                    <a:cubicBezTo>
                      <a:pt x="12" y="300"/>
                      <a:pt x="15" y="284"/>
                      <a:pt x="15" y="284"/>
                    </a:cubicBezTo>
                    <a:cubicBezTo>
                      <a:pt x="58" y="154"/>
                      <a:pt x="39" y="63"/>
                      <a:pt x="2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4" name="Freeform 15">
                <a:extLst>
                  <a:ext uri="{FF2B5EF4-FFF2-40B4-BE49-F238E27FC236}">
                    <a16:creationId xmlns:a16="http://schemas.microsoft.com/office/drawing/2014/main" id="{BE0496C0-7CDB-4E17-9E53-61B1D8BAE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789"/>
                <a:ext cx="382" cy="370"/>
              </a:xfrm>
              <a:custGeom>
                <a:avLst/>
                <a:gdLst>
                  <a:gd name="T0" fmla="*/ 169 w 257"/>
                  <a:gd name="T1" fmla="*/ 934 h 233"/>
                  <a:gd name="T2" fmla="*/ 367 w 257"/>
                  <a:gd name="T3" fmla="*/ 94 h 233"/>
                  <a:gd name="T4" fmla="*/ 844 w 257"/>
                  <a:gd name="T5" fmla="*/ 0 h 2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7" h="233">
                    <a:moveTo>
                      <a:pt x="52" y="233"/>
                    </a:moveTo>
                    <a:cubicBezTo>
                      <a:pt x="52" y="233"/>
                      <a:pt x="0" y="86"/>
                      <a:pt x="112" y="23"/>
                    </a:cubicBezTo>
                    <a:cubicBezTo>
                      <a:pt x="184" y="29"/>
                      <a:pt x="257" y="0"/>
                      <a:pt x="257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5" name="Freeform 16">
                <a:extLst>
                  <a:ext uri="{FF2B5EF4-FFF2-40B4-BE49-F238E27FC236}">
                    <a16:creationId xmlns:a16="http://schemas.microsoft.com/office/drawing/2014/main" id="{9864C152-63B6-4761-A221-E1991AF7D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511"/>
                <a:ext cx="152" cy="90"/>
              </a:xfrm>
              <a:custGeom>
                <a:avLst/>
                <a:gdLst>
                  <a:gd name="T0" fmla="*/ 0 w 102"/>
                  <a:gd name="T1" fmla="*/ 0 h 57"/>
                  <a:gd name="T2" fmla="*/ 203 w 102"/>
                  <a:gd name="T3" fmla="*/ 22 h 57"/>
                  <a:gd name="T4" fmla="*/ 338 w 102"/>
                  <a:gd name="T5" fmla="*/ 21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57">
                    <a:moveTo>
                      <a:pt x="0" y="0"/>
                    </a:moveTo>
                    <a:cubicBezTo>
                      <a:pt x="0" y="0"/>
                      <a:pt x="18" y="45"/>
                      <a:pt x="61" y="6"/>
                    </a:cubicBezTo>
                    <a:cubicBezTo>
                      <a:pt x="61" y="6"/>
                      <a:pt x="66" y="57"/>
                      <a:pt x="102" y="5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6" name="Freeform 17">
                <a:extLst>
                  <a:ext uri="{FF2B5EF4-FFF2-40B4-BE49-F238E27FC236}">
                    <a16:creationId xmlns:a16="http://schemas.microsoft.com/office/drawing/2014/main" id="{03AA3C9C-D6D5-4DEB-AC74-FF8D78B95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586"/>
                <a:ext cx="64" cy="48"/>
              </a:xfrm>
              <a:custGeom>
                <a:avLst/>
                <a:gdLst>
                  <a:gd name="T0" fmla="*/ 135 w 43"/>
                  <a:gd name="T1" fmla="*/ 16 h 30"/>
                  <a:gd name="T2" fmla="*/ 82 w 43"/>
                  <a:gd name="T3" fmla="*/ 90 h 30"/>
                  <a:gd name="T4" fmla="*/ 6 w 43"/>
                  <a:gd name="T5" fmla="*/ 107 h 30"/>
                  <a:gd name="T6" fmla="*/ 55 w 43"/>
                  <a:gd name="T7" fmla="*/ 34 h 30"/>
                  <a:gd name="T8" fmla="*/ 135 w 43"/>
                  <a:gd name="T9" fmla="*/ 1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0">
                    <a:moveTo>
                      <a:pt x="41" y="4"/>
                    </a:moveTo>
                    <a:cubicBezTo>
                      <a:pt x="43" y="8"/>
                      <a:pt x="36" y="16"/>
                      <a:pt x="25" y="22"/>
                    </a:cubicBezTo>
                    <a:cubicBezTo>
                      <a:pt x="14" y="28"/>
                      <a:pt x="4" y="30"/>
                      <a:pt x="2" y="26"/>
                    </a:cubicBezTo>
                    <a:cubicBezTo>
                      <a:pt x="0" y="21"/>
                      <a:pt x="7" y="13"/>
                      <a:pt x="17" y="8"/>
                    </a:cubicBezTo>
                    <a:cubicBezTo>
                      <a:pt x="28" y="2"/>
                      <a:pt x="39" y="0"/>
                      <a:pt x="41" y="4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7" name="Freeform 18">
                <a:extLst>
                  <a:ext uri="{FF2B5EF4-FFF2-40B4-BE49-F238E27FC236}">
                    <a16:creationId xmlns:a16="http://schemas.microsoft.com/office/drawing/2014/main" id="{EBD30114-B3E6-4309-AD86-CFF9E431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94"/>
                <a:ext cx="47" cy="30"/>
              </a:xfrm>
              <a:custGeom>
                <a:avLst/>
                <a:gdLst>
                  <a:gd name="T0" fmla="*/ 100 w 32"/>
                  <a:gd name="T1" fmla="*/ 8 h 19"/>
                  <a:gd name="T2" fmla="*/ 56 w 32"/>
                  <a:gd name="T3" fmla="*/ 52 h 19"/>
                  <a:gd name="T4" fmla="*/ 6 w 32"/>
                  <a:gd name="T5" fmla="*/ 68 h 19"/>
                  <a:gd name="T6" fmla="*/ 46 w 32"/>
                  <a:gd name="T7" fmla="*/ 22 h 19"/>
                  <a:gd name="T8" fmla="*/ 100 w 32"/>
                  <a:gd name="T9" fmla="*/ 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31" y="2"/>
                    </a:moveTo>
                    <a:cubicBezTo>
                      <a:pt x="32" y="4"/>
                      <a:pt x="26" y="9"/>
                      <a:pt x="18" y="13"/>
                    </a:cubicBezTo>
                    <a:cubicBezTo>
                      <a:pt x="10" y="17"/>
                      <a:pt x="3" y="19"/>
                      <a:pt x="2" y="17"/>
                    </a:cubicBezTo>
                    <a:cubicBezTo>
                      <a:pt x="0" y="15"/>
                      <a:pt x="6" y="10"/>
                      <a:pt x="14" y="6"/>
                    </a:cubicBezTo>
                    <a:cubicBezTo>
                      <a:pt x="23" y="1"/>
                      <a:pt x="30" y="0"/>
                      <a:pt x="31" y="2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8" name="Freeform 19">
                <a:extLst>
                  <a:ext uri="{FF2B5EF4-FFF2-40B4-BE49-F238E27FC236}">
                    <a16:creationId xmlns:a16="http://schemas.microsoft.com/office/drawing/2014/main" id="{37E47F74-BAC9-4891-B4BD-150DB9A8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562"/>
                <a:ext cx="54" cy="46"/>
              </a:xfrm>
              <a:custGeom>
                <a:avLst/>
                <a:gdLst>
                  <a:gd name="T0" fmla="*/ 116 w 36"/>
                  <a:gd name="T1" fmla="*/ 100 h 29"/>
                  <a:gd name="T2" fmla="*/ 45 w 36"/>
                  <a:gd name="T3" fmla="*/ 89 h 29"/>
                  <a:gd name="T4" fmla="*/ 12 w 36"/>
                  <a:gd name="T5" fmla="*/ 16 h 29"/>
                  <a:gd name="T6" fmla="*/ 80 w 36"/>
                  <a:gd name="T7" fmla="*/ 27 h 29"/>
                  <a:gd name="T8" fmla="*/ 116 w 36"/>
                  <a:gd name="T9" fmla="*/ 10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34" y="25"/>
                    </a:moveTo>
                    <a:cubicBezTo>
                      <a:pt x="31" y="29"/>
                      <a:pt x="22" y="28"/>
                      <a:pt x="13" y="22"/>
                    </a:cubicBezTo>
                    <a:cubicBezTo>
                      <a:pt x="5" y="16"/>
                      <a:pt x="0" y="9"/>
                      <a:pt x="3" y="4"/>
                    </a:cubicBezTo>
                    <a:cubicBezTo>
                      <a:pt x="5" y="0"/>
                      <a:pt x="15" y="1"/>
                      <a:pt x="23" y="7"/>
                    </a:cubicBezTo>
                    <a:cubicBezTo>
                      <a:pt x="32" y="12"/>
                      <a:pt x="36" y="20"/>
                      <a:pt x="34" y="25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9" name="Freeform 20">
                <a:extLst>
                  <a:ext uri="{FF2B5EF4-FFF2-40B4-BE49-F238E27FC236}">
                    <a16:creationId xmlns:a16="http://schemas.microsoft.com/office/drawing/2014/main" id="{EE77A677-6F4F-4D64-A6A1-E375AEAD0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570"/>
                <a:ext cx="36" cy="29"/>
              </a:xfrm>
              <a:custGeom>
                <a:avLst/>
                <a:gdLst>
                  <a:gd name="T0" fmla="*/ 75 w 24"/>
                  <a:gd name="T1" fmla="*/ 68 h 18"/>
                  <a:gd name="T2" fmla="*/ 32 w 24"/>
                  <a:gd name="T3" fmla="*/ 55 h 18"/>
                  <a:gd name="T4" fmla="*/ 5 w 24"/>
                  <a:gd name="T5" fmla="*/ 8 h 18"/>
                  <a:gd name="T6" fmla="*/ 48 w 24"/>
                  <a:gd name="T7" fmla="*/ 21 h 18"/>
                  <a:gd name="T8" fmla="*/ 75 w 24"/>
                  <a:gd name="T9" fmla="*/ 6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2" y="16"/>
                    </a:moveTo>
                    <a:cubicBezTo>
                      <a:pt x="21" y="18"/>
                      <a:pt x="15" y="17"/>
                      <a:pt x="9" y="13"/>
                    </a:cubicBezTo>
                    <a:cubicBezTo>
                      <a:pt x="4" y="9"/>
                      <a:pt x="0" y="5"/>
                      <a:pt x="1" y="2"/>
                    </a:cubicBezTo>
                    <a:cubicBezTo>
                      <a:pt x="3" y="0"/>
                      <a:pt x="9" y="2"/>
                      <a:pt x="14" y="5"/>
                    </a:cubicBezTo>
                    <a:cubicBezTo>
                      <a:pt x="20" y="9"/>
                      <a:pt x="24" y="14"/>
                      <a:pt x="22" y="16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0" name="Freeform 21">
                <a:extLst>
                  <a:ext uri="{FF2B5EF4-FFF2-40B4-BE49-F238E27FC236}">
                    <a16:creationId xmlns:a16="http://schemas.microsoft.com/office/drawing/2014/main" id="{DF3F7F2F-9D67-42E4-896B-B3AE35B3D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604"/>
                <a:ext cx="60" cy="49"/>
              </a:xfrm>
              <a:custGeom>
                <a:avLst/>
                <a:gdLst>
                  <a:gd name="T0" fmla="*/ 126 w 40"/>
                  <a:gd name="T1" fmla="*/ 107 h 31"/>
                  <a:gd name="T2" fmla="*/ 53 w 40"/>
                  <a:gd name="T3" fmla="*/ 87 h 31"/>
                  <a:gd name="T4" fmla="*/ 8 w 40"/>
                  <a:gd name="T5" fmla="*/ 13 h 31"/>
                  <a:gd name="T6" fmla="*/ 81 w 40"/>
                  <a:gd name="T7" fmla="*/ 35 h 31"/>
                  <a:gd name="T8" fmla="*/ 126 w 40"/>
                  <a:gd name="T9" fmla="*/ 10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1">
                    <a:moveTo>
                      <a:pt x="37" y="27"/>
                    </a:moveTo>
                    <a:cubicBezTo>
                      <a:pt x="35" y="31"/>
                      <a:pt x="25" y="28"/>
                      <a:pt x="15" y="22"/>
                    </a:cubicBezTo>
                    <a:cubicBezTo>
                      <a:pt x="6" y="15"/>
                      <a:pt x="0" y="7"/>
                      <a:pt x="2" y="3"/>
                    </a:cubicBezTo>
                    <a:cubicBezTo>
                      <a:pt x="5" y="0"/>
                      <a:pt x="15" y="2"/>
                      <a:pt x="24" y="9"/>
                    </a:cubicBezTo>
                    <a:cubicBezTo>
                      <a:pt x="34" y="15"/>
                      <a:pt x="40" y="24"/>
                      <a:pt x="37" y="27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1" name="Freeform 22">
                <a:extLst>
                  <a:ext uri="{FF2B5EF4-FFF2-40B4-BE49-F238E27FC236}">
                    <a16:creationId xmlns:a16="http://schemas.microsoft.com/office/drawing/2014/main" id="{E4055DD8-55B3-409E-A8D0-6476E3FEB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612"/>
                <a:ext cx="34" cy="30"/>
              </a:xfrm>
              <a:custGeom>
                <a:avLst/>
                <a:gdLst>
                  <a:gd name="T0" fmla="*/ 72 w 23"/>
                  <a:gd name="T1" fmla="*/ 68 h 19"/>
                  <a:gd name="T2" fmla="*/ 28 w 23"/>
                  <a:gd name="T3" fmla="*/ 52 h 19"/>
                  <a:gd name="T4" fmla="*/ 1 w 23"/>
                  <a:gd name="T5" fmla="*/ 8 h 19"/>
                  <a:gd name="T6" fmla="*/ 46 w 23"/>
                  <a:gd name="T7" fmla="*/ 22 h 19"/>
                  <a:gd name="T8" fmla="*/ 72 w 23"/>
                  <a:gd name="T9" fmla="*/ 6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22" y="17"/>
                    </a:moveTo>
                    <a:cubicBezTo>
                      <a:pt x="21" y="19"/>
                      <a:pt x="15" y="17"/>
                      <a:pt x="9" y="13"/>
                    </a:cubicBezTo>
                    <a:cubicBezTo>
                      <a:pt x="4" y="9"/>
                      <a:pt x="0" y="4"/>
                      <a:pt x="1" y="2"/>
                    </a:cubicBezTo>
                    <a:cubicBezTo>
                      <a:pt x="3" y="0"/>
                      <a:pt x="8" y="2"/>
                      <a:pt x="14" y="6"/>
                    </a:cubicBezTo>
                    <a:cubicBezTo>
                      <a:pt x="20" y="10"/>
                      <a:pt x="23" y="15"/>
                      <a:pt x="22" y="17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2" name="Freeform 23">
                <a:extLst>
                  <a:ext uri="{FF2B5EF4-FFF2-40B4-BE49-F238E27FC236}">
                    <a16:creationId xmlns:a16="http://schemas.microsoft.com/office/drawing/2014/main" id="{71D976D1-0832-4120-B66A-95525FAEC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586"/>
                <a:ext cx="65" cy="46"/>
              </a:xfrm>
              <a:custGeom>
                <a:avLst/>
                <a:gdLst>
                  <a:gd name="T0" fmla="*/ 136 w 44"/>
                  <a:gd name="T1" fmla="*/ 16 h 29"/>
                  <a:gd name="T2" fmla="*/ 83 w 44"/>
                  <a:gd name="T3" fmla="*/ 89 h 29"/>
                  <a:gd name="T4" fmla="*/ 9 w 44"/>
                  <a:gd name="T5" fmla="*/ 100 h 29"/>
                  <a:gd name="T6" fmla="*/ 59 w 44"/>
                  <a:gd name="T7" fmla="*/ 33 h 29"/>
                  <a:gd name="T8" fmla="*/ 136 w 44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29">
                    <a:moveTo>
                      <a:pt x="42" y="4"/>
                    </a:moveTo>
                    <a:cubicBezTo>
                      <a:pt x="44" y="8"/>
                      <a:pt x="37" y="16"/>
                      <a:pt x="26" y="22"/>
                    </a:cubicBezTo>
                    <a:cubicBezTo>
                      <a:pt x="15" y="28"/>
                      <a:pt x="5" y="29"/>
                      <a:pt x="3" y="25"/>
                    </a:cubicBezTo>
                    <a:cubicBezTo>
                      <a:pt x="0" y="21"/>
                      <a:pt x="7" y="13"/>
                      <a:pt x="18" y="8"/>
                    </a:cubicBezTo>
                    <a:cubicBezTo>
                      <a:pt x="29" y="2"/>
                      <a:pt x="40" y="0"/>
                      <a:pt x="42" y="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3" name="Freeform 24">
                <a:extLst>
                  <a:ext uri="{FF2B5EF4-FFF2-40B4-BE49-F238E27FC236}">
                    <a16:creationId xmlns:a16="http://schemas.microsoft.com/office/drawing/2014/main" id="{CB84138E-4EC8-448F-A15D-AE5EC0742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562"/>
                <a:ext cx="54" cy="46"/>
              </a:xfrm>
              <a:custGeom>
                <a:avLst/>
                <a:gdLst>
                  <a:gd name="T0" fmla="*/ 113 w 36"/>
                  <a:gd name="T1" fmla="*/ 95 h 29"/>
                  <a:gd name="T2" fmla="*/ 45 w 36"/>
                  <a:gd name="T3" fmla="*/ 89 h 29"/>
                  <a:gd name="T4" fmla="*/ 12 w 36"/>
                  <a:gd name="T5" fmla="*/ 16 h 29"/>
                  <a:gd name="T6" fmla="*/ 80 w 36"/>
                  <a:gd name="T7" fmla="*/ 27 h 29"/>
                  <a:gd name="T8" fmla="*/ 113 w 36"/>
                  <a:gd name="T9" fmla="*/ 9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33" y="24"/>
                    </a:moveTo>
                    <a:cubicBezTo>
                      <a:pt x="31" y="29"/>
                      <a:pt x="21" y="28"/>
                      <a:pt x="13" y="22"/>
                    </a:cubicBezTo>
                    <a:cubicBezTo>
                      <a:pt x="4" y="16"/>
                      <a:pt x="0" y="8"/>
                      <a:pt x="3" y="4"/>
                    </a:cubicBezTo>
                    <a:cubicBezTo>
                      <a:pt x="5" y="0"/>
                      <a:pt x="14" y="1"/>
                      <a:pt x="23" y="7"/>
                    </a:cubicBezTo>
                    <a:cubicBezTo>
                      <a:pt x="31" y="12"/>
                      <a:pt x="36" y="20"/>
                      <a:pt x="33" y="2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4" name="Freeform 25">
                <a:extLst>
                  <a:ext uri="{FF2B5EF4-FFF2-40B4-BE49-F238E27FC236}">
                    <a16:creationId xmlns:a16="http://schemas.microsoft.com/office/drawing/2014/main" id="{D6908569-854D-424C-9CE5-74656C8BA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602"/>
                <a:ext cx="60" cy="51"/>
              </a:xfrm>
              <a:custGeom>
                <a:avLst/>
                <a:gdLst>
                  <a:gd name="T0" fmla="*/ 126 w 40"/>
                  <a:gd name="T1" fmla="*/ 115 h 32"/>
                  <a:gd name="T2" fmla="*/ 53 w 40"/>
                  <a:gd name="T3" fmla="*/ 94 h 32"/>
                  <a:gd name="T4" fmla="*/ 8 w 40"/>
                  <a:gd name="T5" fmla="*/ 16 h 32"/>
                  <a:gd name="T6" fmla="*/ 81 w 40"/>
                  <a:gd name="T7" fmla="*/ 41 h 32"/>
                  <a:gd name="T8" fmla="*/ 126 w 40"/>
                  <a:gd name="T9" fmla="*/ 11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2">
                    <a:moveTo>
                      <a:pt x="37" y="28"/>
                    </a:moveTo>
                    <a:cubicBezTo>
                      <a:pt x="35" y="32"/>
                      <a:pt x="25" y="29"/>
                      <a:pt x="15" y="23"/>
                    </a:cubicBezTo>
                    <a:cubicBezTo>
                      <a:pt x="6" y="16"/>
                      <a:pt x="0" y="8"/>
                      <a:pt x="2" y="4"/>
                    </a:cubicBezTo>
                    <a:cubicBezTo>
                      <a:pt x="5" y="0"/>
                      <a:pt x="15" y="3"/>
                      <a:pt x="24" y="10"/>
                    </a:cubicBezTo>
                    <a:cubicBezTo>
                      <a:pt x="34" y="16"/>
                      <a:pt x="40" y="25"/>
                      <a:pt x="37" y="2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5" name="Freeform 26">
                <a:extLst>
                  <a:ext uri="{FF2B5EF4-FFF2-40B4-BE49-F238E27FC236}">
                    <a16:creationId xmlns:a16="http://schemas.microsoft.com/office/drawing/2014/main" id="{CF3EEDF0-DF7C-4D32-BE74-72BF6B182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722"/>
                <a:ext cx="230" cy="379"/>
              </a:xfrm>
              <a:custGeom>
                <a:avLst/>
                <a:gdLst>
                  <a:gd name="T0" fmla="*/ 0 w 155"/>
                  <a:gd name="T1" fmla="*/ 0 h 239"/>
                  <a:gd name="T2" fmla="*/ 128 w 155"/>
                  <a:gd name="T3" fmla="*/ 90 h 239"/>
                  <a:gd name="T4" fmla="*/ 506 w 155"/>
                  <a:gd name="T5" fmla="*/ 953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5" h="239">
                    <a:moveTo>
                      <a:pt x="0" y="0"/>
                    </a:moveTo>
                    <a:cubicBezTo>
                      <a:pt x="0" y="0"/>
                      <a:pt x="17" y="13"/>
                      <a:pt x="39" y="23"/>
                    </a:cubicBezTo>
                    <a:cubicBezTo>
                      <a:pt x="39" y="23"/>
                      <a:pt x="39" y="140"/>
                      <a:pt x="155" y="239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6" name="Freeform 27">
                <a:extLst>
                  <a:ext uri="{FF2B5EF4-FFF2-40B4-BE49-F238E27FC236}">
                    <a16:creationId xmlns:a16="http://schemas.microsoft.com/office/drawing/2014/main" id="{6E92F4FA-6C02-4487-BE77-E6689105C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240"/>
                <a:ext cx="843" cy="969"/>
              </a:xfrm>
              <a:custGeom>
                <a:avLst/>
                <a:gdLst>
                  <a:gd name="T0" fmla="*/ 1289 w 567"/>
                  <a:gd name="T1" fmla="*/ 885 h 611"/>
                  <a:gd name="T2" fmla="*/ 1493 w 567"/>
                  <a:gd name="T3" fmla="*/ 1584 h 611"/>
                  <a:gd name="T4" fmla="*/ 1795 w 567"/>
                  <a:gd name="T5" fmla="*/ 2190 h 611"/>
                  <a:gd name="T6" fmla="*/ 971 w 567"/>
                  <a:gd name="T7" fmla="*/ 2184 h 611"/>
                  <a:gd name="T8" fmla="*/ 464 w 567"/>
                  <a:gd name="T9" fmla="*/ 1300 h 611"/>
                  <a:gd name="T10" fmla="*/ 763 w 567"/>
                  <a:gd name="T11" fmla="*/ 1180 h 611"/>
                  <a:gd name="T12" fmla="*/ 137 w 567"/>
                  <a:gd name="T13" fmla="*/ 885 h 611"/>
                  <a:gd name="T14" fmla="*/ 312 w 567"/>
                  <a:gd name="T15" fmla="*/ 60 h 611"/>
                  <a:gd name="T16" fmla="*/ 572 w 567"/>
                  <a:gd name="T17" fmla="*/ 27 h 611"/>
                  <a:gd name="T18" fmla="*/ 877 w 567"/>
                  <a:gd name="T19" fmla="*/ 587 h 611"/>
                  <a:gd name="T20" fmla="*/ 809 w 567"/>
                  <a:gd name="T21" fmla="*/ 1137 h 611"/>
                  <a:gd name="T22" fmla="*/ 940 w 567"/>
                  <a:gd name="T23" fmla="*/ 717 h 6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7" h="611">
                    <a:moveTo>
                      <a:pt x="392" y="222"/>
                    </a:moveTo>
                    <a:cubicBezTo>
                      <a:pt x="389" y="246"/>
                      <a:pt x="437" y="327"/>
                      <a:pt x="454" y="397"/>
                    </a:cubicBezTo>
                    <a:cubicBezTo>
                      <a:pt x="471" y="466"/>
                      <a:pt x="567" y="486"/>
                      <a:pt x="546" y="549"/>
                    </a:cubicBezTo>
                    <a:cubicBezTo>
                      <a:pt x="525" y="611"/>
                      <a:pt x="452" y="607"/>
                      <a:pt x="295" y="547"/>
                    </a:cubicBezTo>
                    <a:cubicBezTo>
                      <a:pt x="138" y="486"/>
                      <a:pt x="143" y="388"/>
                      <a:pt x="141" y="326"/>
                    </a:cubicBezTo>
                    <a:cubicBezTo>
                      <a:pt x="139" y="265"/>
                      <a:pt x="232" y="296"/>
                      <a:pt x="232" y="296"/>
                    </a:cubicBezTo>
                    <a:cubicBezTo>
                      <a:pt x="143" y="210"/>
                      <a:pt x="84" y="319"/>
                      <a:pt x="42" y="222"/>
                    </a:cubicBezTo>
                    <a:cubicBezTo>
                      <a:pt x="0" y="126"/>
                      <a:pt x="30" y="36"/>
                      <a:pt x="95" y="15"/>
                    </a:cubicBezTo>
                    <a:cubicBezTo>
                      <a:pt x="95" y="15"/>
                      <a:pt x="137" y="0"/>
                      <a:pt x="174" y="7"/>
                    </a:cubicBezTo>
                    <a:cubicBezTo>
                      <a:pt x="211" y="14"/>
                      <a:pt x="297" y="85"/>
                      <a:pt x="267" y="147"/>
                    </a:cubicBezTo>
                    <a:cubicBezTo>
                      <a:pt x="237" y="208"/>
                      <a:pt x="217" y="232"/>
                      <a:pt x="246" y="285"/>
                    </a:cubicBezTo>
                    <a:cubicBezTo>
                      <a:pt x="246" y="285"/>
                      <a:pt x="252" y="194"/>
                      <a:pt x="286" y="180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7" name="Freeform 28">
                <a:extLst>
                  <a:ext uri="{FF2B5EF4-FFF2-40B4-BE49-F238E27FC236}">
                    <a16:creationId xmlns:a16="http://schemas.microsoft.com/office/drawing/2014/main" id="{91096C67-B8CE-4C34-9EE6-A93BD91EE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311"/>
                <a:ext cx="119" cy="146"/>
              </a:xfrm>
              <a:custGeom>
                <a:avLst/>
                <a:gdLst>
                  <a:gd name="T0" fmla="*/ 0 w 80"/>
                  <a:gd name="T1" fmla="*/ 0 h 92"/>
                  <a:gd name="T2" fmla="*/ 263 w 80"/>
                  <a:gd name="T3" fmla="*/ 368 h 92"/>
                  <a:gd name="T4" fmla="*/ 1 w 80"/>
                  <a:gd name="T5" fmla="*/ 216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92">
                    <a:moveTo>
                      <a:pt x="0" y="0"/>
                    </a:moveTo>
                    <a:cubicBezTo>
                      <a:pt x="0" y="0"/>
                      <a:pt x="73" y="12"/>
                      <a:pt x="80" y="92"/>
                    </a:cubicBezTo>
                    <a:cubicBezTo>
                      <a:pt x="80" y="92"/>
                      <a:pt x="19" y="11"/>
                      <a:pt x="1" y="54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8" name="Freeform 29">
                <a:extLst>
                  <a:ext uri="{FF2B5EF4-FFF2-40B4-BE49-F238E27FC236}">
                    <a16:creationId xmlns:a16="http://schemas.microsoft.com/office/drawing/2014/main" id="{6CB26A14-EB3A-4CFE-B466-63342B1C0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991"/>
                <a:ext cx="479" cy="1078"/>
              </a:xfrm>
              <a:custGeom>
                <a:avLst/>
                <a:gdLst>
                  <a:gd name="T0" fmla="*/ 363 w 322"/>
                  <a:gd name="T1" fmla="*/ 0 h 680"/>
                  <a:gd name="T2" fmla="*/ 620 w 322"/>
                  <a:gd name="T3" fmla="*/ 334 h 680"/>
                  <a:gd name="T4" fmla="*/ 536 w 322"/>
                  <a:gd name="T5" fmla="*/ 742 h 680"/>
                  <a:gd name="T6" fmla="*/ 317 w 322"/>
                  <a:gd name="T7" fmla="*/ 1172 h 680"/>
                  <a:gd name="T8" fmla="*/ 622 w 322"/>
                  <a:gd name="T9" fmla="*/ 870 h 680"/>
                  <a:gd name="T10" fmla="*/ 985 w 322"/>
                  <a:gd name="T11" fmla="*/ 1709 h 680"/>
                  <a:gd name="T12" fmla="*/ 879 w 322"/>
                  <a:gd name="T13" fmla="*/ 2654 h 680"/>
                  <a:gd name="T14" fmla="*/ 344 w 322"/>
                  <a:gd name="T15" fmla="*/ 1928 h 680"/>
                  <a:gd name="T16" fmla="*/ 13 w 322"/>
                  <a:gd name="T17" fmla="*/ 1254 h 6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" h="680">
                    <a:moveTo>
                      <a:pt x="110" y="0"/>
                    </a:moveTo>
                    <a:cubicBezTo>
                      <a:pt x="110" y="0"/>
                      <a:pt x="174" y="21"/>
                      <a:pt x="188" y="84"/>
                    </a:cubicBezTo>
                    <a:cubicBezTo>
                      <a:pt x="202" y="148"/>
                      <a:pt x="198" y="159"/>
                      <a:pt x="163" y="186"/>
                    </a:cubicBezTo>
                    <a:cubicBezTo>
                      <a:pt x="128" y="213"/>
                      <a:pt x="89" y="234"/>
                      <a:pt x="96" y="294"/>
                    </a:cubicBezTo>
                    <a:cubicBezTo>
                      <a:pt x="96" y="294"/>
                      <a:pt x="131" y="207"/>
                      <a:pt x="189" y="218"/>
                    </a:cubicBezTo>
                    <a:cubicBezTo>
                      <a:pt x="248" y="229"/>
                      <a:pt x="278" y="318"/>
                      <a:pt x="299" y="429"/>
                    </a:cubicBezTo>
                    <a:cubicBezTo>
                      <a:pt x="320" y="540"/>
                      <a:pt x="322" y="653"/>
                      <a:pt x="267" y="666"/>
                    </a:cubicBezTo>
                    <a:cubicBezTo>
                      <a:pt x="211" y="680"/>
                      <a:pt x="128" y="536"/>
                      <a:pt x="104" y="484"/>
                    </a:cubicBezTo>
                    <a:cubicBezTo>
                      <a:pt x="79" y="433"/>
                      <a:pt x="0" y="354"/>
                      <a:pt x="4" y="315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9" name="Freeform 30">
                <a:extLst>
                  <a:ext uri="{FF2B5EF4-FFF2-40B4-BE49-F238E27FC236}">
                    <a16:creationId xmlns:a16="http://schemas.microsoft.com/office/drawing/2014/main" id="{D19873F1-BE74-46C3-A93C-8259210DB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083"/>
                <a:ext cx="189" cy="247"/>
              </a:xfrm>
              <a:custGeom>
                <a:avLst/>
                <a:gdLst>
                  <a:gd name="T0" fmla="*/ 0 w 127"/>
                  <a:gd name="T1" fmla="*/ 0 h 156"/>
                  <a:gd name="T2" fmla="*/ 418 w 127"/>
                  <a:gd name="T3" fmla="*/ 619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7" h="156">
                    <a:moveTo>
                      <a:pt x="0" y="0"/>
                    </a:moveTo>
                    <a:cubicBezTo>
                      <a:pt x="0" y="0"/>
                      <a:pt x="33" y="105"/>
                      <a:pt x="127" y="156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0" name="Freeform 31">
                <a:extLst>
                  <a:ext uri="{FF2B5EF4-FFF2-40B4-BE49-F238E27FC236}">
                    <a16:creationId xmlns:a16="http://schemas.microsoft.com/office/drawing/2014/main" id="{F1208CCC-59B5-452E-83A1-6AB61A894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133"/>
                <a:ext cx="331" cy="246"/>
              </a:xfrm>
              <a:custGeom>
                <a:avLst/>
                <a:gdLst>
                  <a:gd name="T0" fmla="*/ 0 w 222"/>
                  <a:gd name="T1" fmla="*/ 619 h 155"/>
                  <a:gd name="T2" fmla="*/ 391 w 222"/>
                  <a:gd name="T3" fmla="*/ 68 h 155"/>
                  <a:gd name="T4" fmla="*/ 737 w 222"/>
                  <a:gd name="T5" fmla="*/ 73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2" h="155">
                    <a:moveTo>
                      <a:pt x="0" y="155"/>
                    </a:moveTo>
                    <a:cubicBezTo>
                      <a:pt x="0" y="155"/>
                      <a:pt x="26" y="39"/>
                      <a:pt x="118" y="17"/>
                    </a:cubicBezTo>
                    <a:cubicBezTo>
                      <a:pt x="189" y="0"/>
                      <a:pt x="222" y="18"/>
                      <a:pt x="222" y="18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1" name="Oval 32">
                <a:extLst>
                  <a:ext uri="{FF2B5EF4-FFF2-40B4-BE49-F238E27FC236}">
                    <a16:creationId xmlns:a16="http://schemas.microsoft.com/office/drawing/2014/main" id="{727733B0-39AF-4FB9-916C-179EA54D7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6" y="2532"/>
                <a:ext cx="122" cy="65"/>
              </a:xfrm>
              <a:prstGeom prst="ellipse">
                <a:avLst/>
              </a:pr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782" name="Freeform 33">
                <a:extLst>
                  <a:ext uri="{FF2B5EF4-FFF2-40B4-BE49-F238E27FC236}">
                    <a16:creationId xmlns:a16="http://schemas.microsoft.com/office/drawing/2014/main" id="{F4555254-8437-4C10-9965-34BAE4F39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927"/>
                <a:ext cx="153" cy="42"/>
              </a:xfrm>
              <a:custGeom>
                <a:avLst/>
                <a:gdLst>
                  <a:gd name="T0" fmla="*/ 337 w 103"/>
                  <a:gd name="T1" fmla="*/ 34 h 26"/>
                  <a:gd name="T2" fmla="*/ 174 w 103"/>
                  <a:gd name="T3" fmla="*/ 97 h 26"/>
                  <a:gd name="T4" fmla="*/ 0 w 103"/>
                  <a:gd name="T5" fmla="*/ 76 h 26"/>
                  <a:gd name="T6" fmla="*/ 163 w 103"/>
                  <a:gd name="T7" fmla="*/ 8 h 26"/>
                  <a:gd name="T8" fmla="*/ 337 w 103"/>
                  <a:gd name="T9" fmla="*/ 3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26">
                    <a:moveTo>
                      <a:pt x="103" y="8"/>
                    </a:moveTo>
                    <a:cubicBezTo>
                      <a:pt x="103" y="13"/>
                      <a:pt x="81" y="20"/>
                      <a:pt x="53" y="23"/>
                    </a:cubicBezTo>
                    <a:cubicBezTo>
                      <a:pt x="24" y="26"/>
                      <a:pt x="1" y="24"/>
                      <a:pt x="0" y="18"/>
                    </a:cubicBezTo>
                    <a:cubicBezTo>
                      <a:pt x="0" y="12"/>
                      <a:pt x="22" y="5"/>
                      <a:pt x="50" y="2"/>
                    </a:cubicBezTo>
                    <a:cubicBezTo>
                      <a:pt x="79" y="0"/>
                      <a:pt x="102" y="2"/>
                      <a:pt x="103" y="8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3" name="Freeform 34">
                <a:extLst>
                  <a:ext uri="{FF2B5EF4-FFF2-40B4-BE49-F238E27FC236}">
                    <a16:creationId xmlns:a16="http://schemas.microsoft.com/office/drawing/2014/main" id="{AFF05B83-5D0A-4463-9F2E-5328597AC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927"/>
                <a:ext cx="154" cy="42"/>
              </a:xfrm>
              <a:custGeom>
                <a:avLst/>
                <a:gdLst>
                  <a:gd name="T0" fmla="*/ 336 w 104"/>
                  <a:gd name="T1" fmla="*/ 34 h 26"/>
                  <a:gd name="T2" fmla="*/ 172 w 104"/>
                  <a:gd name="T3" fmla="*/ 97 h 26"/>
                  <a:gd name="T4" fmla="*/ 1 w 104"/>
                  <a:gd name="T5" fmla="*/ 76 h 26"/>
                  <a:gd name="T6" fmla="*/ 167 w 104"/>
                  <a:gd name="T7" fmla="*/ 8 h 26"/>
                  <a:gd name="T8" fmla="*/ 336 w 104"/>
                  <a:gd name="T9" fmla="*/ 3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26">
                    <a:moveTo>
                      <a:pt x="103" y="8"/>
                    </a:moveTo>
                    <a:cubicBezTo>
                      <a:pt x="104" y="13"/>
                      <a:pt x="81" y="20"/>
                      <a:pt x="53" y="23"/>
                    </a:cubicBezTo>
                    <a:cubicBezTo>
                      <a:pt x="25" y="26"/>
                      <a:pt x="2" y="24"/>
                      <a:pt x="1" y="18"/>
                    </a:cubicBezTo>
                    <a:cubicBezTo>
                      <a:pt x="0" y="12"/>
                      <a:pt x="23" y="5"/>
                      <a:pt x="51" y="2"/>
                    </a:cubicBezTo>
                    <a:cubicBezTo>
                      <a:pt x="79" y="0"/>
                      <a:pt x="103" y="2"/>
                      <a:pt x="103" y="8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4" name="Freeform 35">
                <a:extLst>
                  <a:ext uri="{FF2B5EF4-FFF2-40B4-BE49-F238E27FC236}">
                    <a16:creationId xmlns:a16="http://schemas.microsoft.com/office/drawing/2014/main" id="{901B40D3-F124-4818-A729-D0F7C7CA3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935"/>
                <a:ext cx="107" cy="24"/>
              </a:xfrm>
              <a:custGeom>
                <a:avLst/>
                <a:gdLst>
                  <a:gd name="T0" fmla="*/ 236 w 72"/>
                  <a:gd name="T1" fmla="*/ 16 h 15"/>
                  <a:gd name="T2" fmla="*/ 122 w 72"/>
                  <a:gd name="T3" fmla="*/ 54 h 15"/>
                  <a:gd name="T4" fmla="*/ 1 w 72"/>
                  <a:gd name="T5" fmla="*/ 48 h 15"/>
                  <a:gd name="T6" fmla="*/ 119 w 72"/>
                  <a:gd name="T7" fmla="*/ 8 h 15"/>
                  <a:gd name="T8" fmla="*/ 236 w 72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5">
                    <a:moveTo>
                      <a:pt x="72" y="4"/>
                    </a:moveTo>
                    <a:cubicBezTo>
                      <a:pt x="72" y="7"/>
                      <a:pt x="57" y="11"/>
                      <a:pt x="37" y="13"/>
                    </a:cubicBezTo>
                    <a:cubicBezTo>
                      <a:pt x="17" y="15"/>
                      <a:pt x="1" y="15"/>
                      <a:pt x="1" y="12"/>
                    </a:cubicBezTo>
                    <a:cubicBezTo>
                      <a:pt x="0" y="9"/>
                      <a:pt x="16" y="5"/>
                      <a:pt x="36" y="2"/>
                    </a:cubicBezTo>
                    <a:cubicBezTo>
                      <a:pt x="55" y="0"/>
                      <a:pt x="72" y="1"/>
                      <a:pt x="72" y="4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5" name="Freeform 36">
                <a:extLst>
                  <a:ext uri="{FF2B5EF4-FFF2-40B4-BE49-F238E27FC236}">
                    <a16:creationId xmlns:a16="http://schemas.microsoft.com/office/drawing/2014/main" id="{34ADE633-7CD8-4701-8383-408B56B09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729"/>
                <a:ext cx="227" cy="487"/>
              </a:xfrm>
              <a:custGeom>
                <a:avLst/>
                <a:gdLst>
                  <a:gd name="T0" fmla="*/ 500 w 153"/>
                  <a:gd name="T1" fmla="*/ 0 h 307"/>
                  <a:gd name="T2" fmla="*/ 464 w 153"/>
                  <a:gd name="T3" fmla="*/ 1226 h 307"/>
                  <a:gd name="T4" fmla="*/ 500 w 153"/>
                  <a:gd name="T5" fmla="*/ 0 h 3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3" h="307">
                    <a:moveTo>
                      <a:pt x="153" y="0"/>
                    </a:moveTo>
                    <a:cubicBezTo>
                      <a:pt x="153" y="0"/>
                      <a:pt x="0" y="119"/>
                      <a:pt x="142" y="307"/>
                    </a:cubicBezTo>
                    <a:cubicBezTo>
                      <a:pt x="142" y="307"/>
                      <a:pt x="35" y="141"/>
                      <a:pt x="153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6" name="Freeform 37">
                <a:extLst>
                  <a:ext uri="{FF2B5EF4-FFF2-40B4-BE49-F238E27FC236}">
                    <a16:creationId xmlns:a16="http://schemas.microsoft.com/office/drawing/2014/main" id="{EF18AD2F-610D-4651-ABF3-FCA2BBB24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586"/>
                <a:ext cx="84" cy="72"/>
              </a:xfrm>
              <a:custGeom>
                <a:avLst/>
                <a:gdLst>
                  <a:gd name="T0" fmla="*/ 183 w 57"/>
                  <a:gd name="T1" fmla="*/ 0 h 45"/>
                  <a:gd name="T2" fmla="*/ 109 w 57"/>
                  <a:gd name="T3" fmla="*/ 98 h 45"/>
                  <a:gd name="T4" fmla="*/ 0 w 57"/>
                  <a:gd name="T5" fmla="*/ 170 h 45"/>
                  <a:gd name="T6" fmla="*/ 115 w 57"/>
                  <a:gd name="T7" fmla="*/ 118 h 45"/>
                  <a:gd name="T8" fmla="*/ 183 w 57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5">
                    <a:moveTo>
                      <a:pt x="57" y="0"/>
                    </a:moveTo>
                    <a:cubicBezTo>
                      <a:pt x="57" y="0"/>
                      <a:pt x="42" y="7"/>
                      <a:pt x="34" y="24"/>
                    </a:cubicBezTo>
                    <a:cubicBezTo>
                      <a:pt x="25" y="41"/>
                      <a:pt x="0" y="41"/>
                      <a:pt x="0" y="41"/>
                    </a:cubicBezTo>
                    <a:cubicBezTo>
                      <a:pt x="0" y="41"/>
                      <a:pt x="26" y="45"/>
                      <a:pt x="36" y="29"/>
                    </a:cubicBezTo>
                    <a:cubicBezTo>
                      <a:pt x="46" y="13"/>
                      <a:pt x="49" y="3"/>
                      <a:pt x="57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7" name="Freeform 38">
                <a:extLst>
                  <a:ext uri="{FF2B5EF4-FFF2-40B4-BE49-F238E27FC236}">
                    <a16:creationId xmlns:a16="http://schemas.microsoft.com/office/drawing/2014/main" id="{43BE8E22-7156-4D79-967B-B8E11EAD4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621"/>
                <a:ext cx="74" cy="76"/>
              </a:xfrm>
              <a:custGeom>
                <a:avLst/>
                <a:gdLst>
                  <a:gd name="T0" fmla="*/ 163 w 50"/>
                  <a:gd name="T1" fmla="*/ 0 h 48"/>
                  <a:gd name="T2" fmla="*/ 78 w 50"/>
                  <a:gd name="T3" fmla="*/ 111 h 48"/>
                  <a:gd name="T4" fmla="*/ 0 w 50"/>
                  <a:gd name="T5" fmla="*/ 138 h 48"/>
                  <a:gd name="T6" fmla="*/ 87 w 50"/>
                  <a:gd name="T7" fmla="*/ 128 h 48"/>
                  <a:gd name="T8" fmla="*/ 163 w 5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8">
                    <a:moveTo>
                      <a:pt x="50" y="0"/>
                    </a:moveTo>
                    <a:cubicBezTo>
                      <a:pt x="50" y="0"/>
                      <a:pt x="29" y="19"/>
                      <a:pt x="24" y="28"/>
                    </a:cubicBezTo>
                    <a:cubicBezTo>
                      <a:pt x="20" y="37"/>
                      <a:pt x="6" y="37"/>
                      <a:pt x="0" y="35"/>
                    </a:cubicBezTo>
                    <a:cubicBezTo>
                      <a:pt x="0" y="35"/>
                      <a:pt x="16" y="48"/>
                      <a:pt x="27" y="32"/>
                    </a:cubicBezTo>
                    <a:cubicBezTo>
                      <a:pt x="39" y="16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8" name="Freeform 39">
                <a:extLst>
                  <a:ext uri="{FF2B5EF4-FFF2-40B4-BE49-F238E27FC236}">
                    <a16:creationId xmlns:a16="http://schemas.microsoft.com/office/drawing/2014/main" id="{CEC858D4-D4FB-4A24-84C4-C1DE234A8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664"/>
                <a:ext cx="34" cy="14"/>
              </a:xfrm>
              <a:custGeom>
                <a:avLst/>
                <a:gdLst>
                  <a:gd name="T0" fmla="*/ 74 w 23"/>
                  <a:gd name="T1" fmla="*/ 0 h 9"/>
                  <a:gd name="T2" fmla="*/ 0 w 23"/>
                  <a:gd name="T3" fmla="*/ 1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cubicBezTo>
                      <a:pt x="23" y="0"/>
                      <a:pt x="12" y="9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9" name="Freeform 40">
                <a:extLst>
                  <a:ext uri="{FF2B5EF4-FFF2-40B4-BE49-F238E27FC236}">
                    <a16:creationId xmlns:a16="http://schemas.microsoft.com/office/drawing/2014/main" id="{F7D0F5BF-868A-4142-9B35-FE6A18D75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013"/>
                <a:ext cx="294" cy="293"/>
              </a:xfrm>
              <a:custGeom>
                <a:avLst/>
                <a:gdLst>
                  <a:gd name="T0" fmla="*/ 0 w 198"/>
                  <a:gd name="T1" fmla="*/ 735 h 185"/>
                  <a:gd name="T2" fmla="*/ 649 w 198"/>
                  <a:gd name="T3" fmla="*/ 341 h 185"/>
                  <a:gd name="T4" fmla="*/ 0 w 198"/>
                  <a:gd name="T5" fmla="*/ 735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8" h="185">
                    <a:moveTo>
                      <a:pt x="0" y="185"/>
                    </a:moveTo>
                    <a:cubicBezTo>
                      <a:pt x="0" y="185"/>
                      <a:pt x="45" y="51"/>
                      <a:pt x="198" y="86"/>
                    </a:cubicBezTo>
                    <a:cubicBezTo>
                      <a:pt x="198" y="86"/>
                      <a:pt x="81" y="0"/>
                      <a:pt x="0" y="185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0" name="Freeform 41">
                <a:extLst>
                  <a:ext uri="{FF2B5EF4-FFF2-40B4-BE49-F238E27FC236}">
                    <a16:creationId xmlns:a16="http://schemas.microsoft.com/office/drawing/2014/main" id="{C7DEF5B6-8A0C-491F-A290-5DF023B32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238"/>
                <a:ext cx="365" cy="225"/>
              </a:xfrm>
              <a:custGeom>
                <a:avLst/>
                <a:gdLst>
                  <a:gd name="T0" fmla="*/ 0 w 245"/>
                  <a:gd name="T1" fmla="*/ 318 h 142"/>
                  <a:gd name="T2" fmla="*/ 398 w 245"/>
                  <a:gd name="T3" fmla="*/ 43 h 142"/>
                  <a:gd name="T4" fmla="*/ 751 w 245"/>
                  <a:gd name="T5" fmla="*/ 566 h 142"/>
                  <a:gd name="T6" fmla="*/ 407 w 245"/>
                  <a:gd name="T7" fmla="*/ 231 h 142"/>
                  <a:gd name="T8" fmla="*/ 0 w 245"/>
                  <a:gd name="T9" fmla="*/ 318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142">
                    <a:moveTo>
                      <a:pt x="0" y="80"/>
                    </a:moveTo>
                    <a:cubicBezTo>
                      <a:pt x="0" y="80"/>
                      <a:pt x="37" y="0"/>
                      <a:pt x="120" y="11"/>
                    </a:cubicBezTo>
                    <a:cubicBezTo>
                      <a:pt x="202" y="21"/>
                      <a:pt x="245" y="103"/>
                      <a:pt x="227" y="142"/>
                    </a:cubicBezTo>
                    <a:cubicBezTo>
                      <a:pt x="227" y="142"/>
                      <a:pt x="207" y="67"/>
                      <a:pt x="123" y="58"/>
                    </a:cubicBezTo>
                    <a:cubicBezTo>
                      <a:pt x="39" y="49"/>
                      <a:pt x="0" y="80"/>
                      <a:pt x="0" y="8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1" name="Oval 42">
                <a:extLst>
                  <a:ext uri="{FF2B5EF4-FFF2-40B4-BE49-F238E27FC236}">
                    <a16:creationId xmlns:a16="http://schemas.microsoft.com/office/drawing/2014/main" id="{3677C73E-A12C-45D5-81C1-CB4979A8A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527"/>
                <a:ext cx="173" cy="74"/>
              </a:xfrm>
              <a:prstGeom prst="ellips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1792" name="Freeform 43">
                <a:extLst>
                  <a:ext uri="{FF2B5EF4-FFF2-40B4-BE49-F238E27FC236}">
                    <a16:creationId xmlns:a16="http://schemas.microsoft.com/office/drawing/2014/main" id="{A1095BA0-3078-4BC9-98A5-5A3017F3D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2538"/>
                <a:ext cx="68" cy="59"/>
              </a:xfrm>
              <a:custGeom>
                <a:avLst/>
                <a:gdLst>
                  <a:gd name="T0" fmla="*/ 95 w 46"/>
                  <a:gd name="T1" fmla="*/ 0 h 37"/>
                  <a:gd name="T2" fmla="*/ 1 w 46"/>
                  <a:gd name="T3" fmla="*/ 65 h 37"/>
                  <a:gd name="T4" fmla="*/ 149 w 46"/>
                  <a:gd name="T5" fmla="*/ 150 h 37"/>
                  <a:gd name="T6" fmla="*/ 33 w 46"/>
                  <a:gd name="T7" fmla="*/ 69 h 37"/>
                  <a:gd name="T8" fmla="*/ 95 w 46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9" y="0"/>
                    </a:moveTo>
                    <a:cubicBezTo>
                      <a:pt x="29" y="0"/>
                      <a:pt x="3" y="7"/>
                      <a:pt x="1" y="16"/>
                    </a:cubicBezTo>
                    <a:cubicBezTo>
                      <a:pt x="0" y="24"/>
                      <a:pt x="22" y="35"/>
                      <a:pt x="46" y="37"/>
                    </a:cubicBezTo>
                    <a:cubicBezTo>
                      <a:pt x="46" y="37"/>
                      <a:pt x="10" y="25"/>
                      <a:pt x="10" y="17"/>
                    </a:cubicBezTo>
                    <a:cubicBezTo>
                      <a:pt x="9" y="9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3" name="Freeform 44">
                <a:extLst>
                  <a:ext uri="{FF2B5EF4-FFF2-40B4-BE49-F238E27FC236}">
                    <a16:creationId xmlns:a16="http://schemas.microsoft.com/office/drawing/2014/main" id="{A57739CA-9574-46F4-A065-FC5D0E9E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769"/>
                <a:ext cx="268" cy="103"/>
              </a:xfrm>
              <a:custGeom>
                <a:avLst/>
                <a:gdLst>
                  <a:gd name="T0" fmla="*/ 0 w 180"/>
                  <a:gd name="T1" fmla="*/ 158 h 65"/>
                  <a:gd name="T2" fmla="*/ 594 w 180"/>
                  <a:gd name="T3" fmla="*/ 0 h 65"/>
                  <a:gd name="T4" fmla="*/ 0 w 180"/>
                  <a:gd name="T5" fmla="*/ 15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65">
                    <a:moveTo>
                      <a:pt x="0" y="40"/>
                    </a:moveTo>
                    <a:cubicBezTo>
                      <a:pt x="0" y="40"/>
                      <a:pt x="104" y="52"/>
                      <a:pt x="180" y="0"/>
                    </a:cubicBezTo>
                    <a:cubicBezTo>
                      <a:pt x="180" y="0"/>
                      <a:pt x="102" y="65"/>
                      <a:pt x="0" y="4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4" name="Freeform 45">
                <a:extLst>
                  <a:ext uri="{FF2B5EF4-FFF2-40B4-BE49-F238E27FC236}">
                    <a16:creationId xmlns:a16="http://schemas.microsoft.com/office/drawing/2014/main" id="{790F0C24-DAA0-46D1-AB02-B4A4C45B9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68"/>
                <a:ext cx="91" cy="430"/>
              </a:xfrm>
              <a:custGeom>
                <a:avLst/>
                <a:gdLst>
                  <a:gd name="T0" fmla="*/ 0 w 61"/>
                  <a:gd name="T1" fmla="*/ 0 h 271"/>
                  <a:gd name="T2" fmla="*/ 6 w 61"/>
                  <a:gd name="T3" fmla="*/ 1082 h 271"/>
                  <a:gd name="T4" fmla="*/ 0 w 61"/>
                  <a:gd name="T5" fmla="*/ 0 h 2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71">
                    <a:moveTo>
                      <a:pt x="0" y="0"/>
                    </a:moveTo>
                    <a:cubicBezTo>
                      <a:pt x="0" y="0"/>
                      <a:pt x="61" y="105"/>
                      <a:pt x="2" y="271"/>
                    </a:cubicBezTo>
                    <a:cubicBezTo>
                      <a:pt x="2" y="271"/>
                      <a:pt x="47" y="137"/>
                      <a:pt x="0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5" name="Freeform 46">
                <a:extLst>
                  <a:ext uri="{FF2B5EF4-FFF2-40B4-BE49-F238E27FC236}">
                    <a16:creationId xmlns:a16="http://schemas.microsoft.com/office/drawing/2014/main" id="{2E7CA327-BB8D-4566-83CC-4601BD2F7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937"/>
                <a:ext cx="235" cy="238"/>
              </a:xfrm>
              <a:custGeom>
                <a:avLst/>
                <a:gdLst>
                  <a:gd name="T0" fmla="*/ 521 w 158"/>
                  <a:gd name="T1" fmla="*/ 0 h 150"/>
                  <a:gd name="T2" fmla="*/ 0 w 158"/>
                  <a:gd name="T3" fmla="*/ 600 h 150"/>
                  <a:gd name="T4" fmla="*/ 521 w 158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8" h="150">
                    <a:moveTo>
                      <a:pt x="158" y="0"/>
                    </a:moveTo>
                    <a:cubicBezTo>
                      <a:pt x="158" y="0"/>
                      <a:pt x="12" y="46"/>
                      <a:pt x="0" y="150"/>
                    </a:cubicBezTo>
                    <a:cubicBezTo>
                      <a:pt x="0" y="150"/>
                      <a:pt x="0" y="66"/>
                      <a:pt x="158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6" name="Freeform 47">
                <a:extLst>
                  <a:ext uri="{FF2B5EF4-FFF2-40B4-BE49-F238E27FC236}">
                    <a16:creationId xmlns:a16="http://schemas.microsoft.com/office/drawing/2014/main" id="{9B12F807-2727-476C-9F63-78837C8A8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557"/>
                <a:ext cx="122" cy="147"/>
              </a:xfrm>
              <a:custGeom>
                <a:avLst/>
                <a:gdLst>
                  <a:gd name="T0" fmla="*/ 0 w 82"/>
                  <a:gd name="T1" fmla="*/ 224 h 93"/>
                  <a:gd name="T2" fmla="*/ 155 w 82"/>
                  <a:gd name="T3" fmla="*/ 258 h 93"/>
                  <a:gd name="T4" fmla="*/ 271 w 82"/>
                  <a:gd name="T5" fmla="*/ 367 h 93"/>
                  <a:gd name="T6" fmla="*/ 210 w 82"/>
                  <a:gd name="T7" fmla="*/ 190 h 93"/>
                  <a:gd name="T8" fmla="*/ 210 w 82"/>
                  <a:gd name="T9" fmla="*/ 95 h 93"/>
                  <a:gd name="T10" fmla="*/ 231 w 82"/>
                  <a:gd name="T11" fmla="*/ 0 h 93"/>
                  <a:gd name="T12" fmla="*/ 183 w 82"/>
                  <a:gd name="T13" fmla="*/ 115 h 93"/>
                  <a:gd name="T14" fmla="*/ 158 w 82"/>
                  <a:gd name="T15" fmla="*/ 210 h 93"/>
                  <a:gd name="T16" fmla="*/ 76 w 82"/>
                  <a:gd name="T17" fmla="*/ 210 h 93"/>
                  <a:gd name="T18" fmla="*/ 0 w 82"/>
                  <a:gd name="T19" fmla="*/ 224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93">
                    <a:moveTo>
                      <a:pt x="0" y="57"/>
                    </a:moveTo>
                    <a:cubicBezTo>
                      <a:pt x="13" y="50"/>
                      <a:pt x="36" y="59"/>
                      <a:pt x="47" y="65"/>
                    </a:cubicBezTo>
                    <a:cubicBezTo>
                      <a:pt x="60" y="73"/>
                      <a:pt x="74" y="80"/>
                      <a:pt x="82" y="93"/>
                    </a:cubicBezTo>
                    <a:cubicBezTo>
                      <a:pt x="75" y="80"/>
                      <a:pt x="66" y="63"/>
                      <a:pt x="64" y="48"/>
                    </a:cubicBezTo>
                    <a:cubicBezTo>
                      <a:pt x="63" y="40"/>
                      <a:pt x="62" y="32"/>
                      <a:pt x="64" y="24"/>
                    </a:cubicBezTo>
                    <a:cubicBezTo>
                      <a:pt x="65" y="17"/>
                      <a:pt x="66" y="6"/>
                      <a:pt x="70" y="0"/>
                    </a:cubicBezTo>
                    <a:cubicBezTo>
                      <a:pt x="64" y="9"/>
                      <a:pt x="59" y="19"/>
                      <a:pt x="56" y="29"/>
                    </a:cubicBezTo>
                    <a:cubicBezTo>
                      <a:pt x="54" y="37"/>
                      <a:pt x="58" y="50"/>
                      <a:pt x="48" y="53"/>
                    </a:cubicBezTo>
                    <a:cubicBezTo>
                      <a:pt x="40" y="56"/>
                      <a:pt x="31" y="53"/>
                      <a:pt x="23" y="53"/>
                    </a:cubicBezTo>
                    <a:cubicBezTo>
                      <a:pt x="15" y="54"/>
                      <a:pt x="7" y="55"/>
                      <a:pt x="0" y="57"/>
                    </a:cubicBezTo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7" name="Freeform 48">
                <a:extLst>
                  <a:ext uri="{FF2B5EF4-FFF2-40B4-BE49-F238E27FC236}">
                    <a16:creationId xmlns:a16="http://schemas.microsoft.com/office/drawing/2014/main" id="{1AAD85DD-8D19-43E8-B03E-D68D17CDA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533"/>
                <a:ext cx="286" cy="306"/>
              </a:xfrm>
              <a:custGeom>
                <a:avLst/>
                <a:gdLst>
                  <a:gd name="T0" fmla="*/ 0 w 192"/>
                  <a:gd name="T1" fmla="*/ 352 h 193"/>
                  <a:gd name="T2" fmla="*/ 109 w 192"/>
                  <a:gd name="T3" fmla="*/ 0 h 193"/>
                  <a:gd name="T4" fmla="*/ 289 w 192"/>
                  <a:gd name="T5" fmla="*/ 0 h 193"/>
                  <a:gd name="T6" fmla="*/ 445 w 192"/>
                  <a:gd name="T7" fmla="*/ 184 h 193"/>
                  <a:gd name="T8" fmla="*/ 521 w 192"/>
                  <a:gd name="T9" fmla="*/ 434 h 193"/>
                  <a:gd name="T10" fmla="*/ 635 w 192"/>
                  <a:gd name="T11" fmla="*/ 769 h 193"/>
                  <a:gd name="T12" fmla="*/ 471 w 192"/>
                  <a:gd name="T13" fmla="*/ 422 h 193"/>
                  <a:gd name="T14" fmla="*/ 86 w 192"/>
                  <a:gd name="T15" fmla="*/ 189 h 193"/>
                  <a:gd name="T16" fmla="*/ 0 w 192"/>
                  <a:gd name="T17" fmla="*/ 352 h 1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0" y="88"/>
                    </a:moveTo>
                    <a:cubicBezTo>
                      <a:pt x="0" y="88"/>
                      <a:pt x="2" y="20"/>
                      <a:pt x="33" y="0"/>
                    </a:cubicBezTo>
                    <a:cubicBezTo>
                      <a:pt x="33" y="0"/>
                      <a:pt x="62" y="31"/>
                      <a:pt x="87" y="0"/>
                    </a:cubicBezTo>
                    <a:cubicBezTo>
                      <a:pt x="87" y="0"/>
                      <a:pt x="86" y="45"/>
                      <a:pt x="135" y="46"/>
                    </a:cubicBezTo>
                    <a:cubicBezTo>
                      <a:pt x="135" y="46"/>
                      <a:pt x="143" y="82"/>
                      <a:pt x="158" y="109"/>
                    </a:cubicBezTo>
                    <a:cubicBezTo>
                      <a:pt x="173" y="135"/>
                      <a:pt x="187" y="172"/>
                      <a:pt x="192" y="193"/>
                    </a:cubicBezTo>
                    <a:cubicBezTo>
                      <a:pt x="192" y="193"/>
                      <a:pt x="156" y="123"/>
                      <a:pt x="142" y="106"/>
                    </a:cubicBezTo>
                    <a:cubicBezTo>
                      <a:pt x="128" y="90"/>
                      <a:pt x="46" y="15"/>
                      <a:pt x="26" y="47"/>
                    </a:cubicBezTo>
                    <a:cubicBezTo>
                      <a:pt x="7" y="79"/>
                      <a:pt x="0" y="88"/>
                      <a:pt x="0" y="88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8" name="Freeform 49">
                <a:extLst>
                  <a:ext uri="{FF2B5EF4-FFF2-40B4-BE49-F238E27FC236}">
                    <a16:creationId xmlns:a16="http://schemas.microsoft.com/office/drawing/2014/main" id="{55DA0671-67DE-42C5-9CF5-6CB9EFC46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337"/>
                <a:ext cx="397" cy="242"/>
              </a:xfrm>
              <a:custGeom>
                <a:avLst/>
                <a:gdLst>
                  <a:gd name="T0" fmla="*/ 88 w 267"/>
                  <a:gd name="T1" fmla="*/ 606 h 153"/>
                  <a:gd name="T2" fmla="*/ 0 w 267"/>
                  <a:gd name="T3" fmla="*/ 383 h 153"/>
                  <a:gd name="T4" fmla="*/ 15 w 267"/>
                  <a:gd name="T5" fmla="*/ 158 h 153"/>
                  <a:gd name="T6" fmla="*/ 259 w 267"/>
                  <a:gd name="T7" fmla="*/ 326 h 153"/>
                  <a:gd name="T8" fmla="*/ 309 w 267"/>
                  <a:gd name="T9" fmla="*/ 305 h 153"/>
                  <a:gd name="T10" fmla="*/ 586 w 267"/>
                  <a:gd name="T11" fmla="*/ 14 h 153"/>
                  <a:gd name="T12" fmla="*/ 877 w 267"/>
                  <a:gd name="T13" fmla="*/ 506 h 153"/>
                  <a:gd name="T14" fmla="*/ 601 w 267"/>
                  <a:gd name="T15" fmla="*/ 270 h 153"/>
                  <a:gd name="T16" fmla="*/ 174 w 267"/>
                  <a:gd name="T17" fmla="*/ 468 h 153"/>
                  <a:gd name="T18" fmla="*/ 88 w 267"/>
                  <a:gd name="T19" fmla="*/ 606 h 1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7" h="153">
                    <a:moveTo>
                      <a:pt x="27" y="153"/>
                    </a:moveTo>
                    <a:cubicBezTo>
                      <a:pt x="27" y="153"/>
                      <a:pt x="1" y="126"/>
                      <a:pt x="0" y="97"/>
                    </a:cubicBezTo>
                    <a:cubicBezTo>
                      <a:pt x="0" y="97"/>
                      <a:pt x="6" y="53"/>
                      <a:pt x="5" y="40"/>
                    </a:cubicBezTo>
                    <a:cubicBezTo>
                      <a:pt x="5" y="40"/>
                      <a:pt x="15" y="3"/>
                      <a:pt x="79" y="82"/>
                    </a:cubicBezTo>
                    <a:cubicBezTo>
                      <a:pt x="79" y="82"/>
                      <a:pt x="88" y="89"/>
                      <a:pt x="94" y="77"/>
                    </a:cubicBezTo>
                    <a:cubicBezTo>
                      <a:pt x="100" y="64"/>
                      <a:pt x="132" y="0"/>
                      <a:pt x="178" y="4"/>
                    </a:cubicBezTo>
                    <a:cubicBezTo>
                      <a:pt x="225" y="8"/>
                      <a:pt x="260" y="105"/>
                      <a:pt x="267" y="128"/>
                    </a:cubicBezTo>
                    <a:cubicBezTo>
                      <a:pt x="267" y="128"/>
                      <a:pt x="219" y="19"/>
                      <a:pt x="183" y="68"/>
                    </a:cubicBezTo>
                    <a:cubicBezTo>
                      <a:pt x="148" y="117"/>
                      <a:pt x="79" y="135"/>
                      <a:pt x="53" y="118"/>
                    </a:cubicBezTo>
                    <a:cubicBezTo>
                      <a:pt x="27" y="101"/>
                      <a:pt x="27" y="153"/>
                      <a:pt x="27" y="153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9" name="Freeform 50">
                <a:extLst>
                  <a:ext uri="{FF2B5EF4-FFF2-40B4-BE49-F238E27FC236}">
                    <a16:creationId xmlns:a16="http://schemas.microsoft.com/office/drawing/2014/main" id="{C8AF6023-7752-4FC8-AEDC-83E1AA469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904"/>
                <a:ext cx="570" cy="270"/>
              </a:xfrm>
              <a:custGeom>
                <a:avLst/>
                <a:gdLst>
                  <a:gd name="T0" fmla="*/ 1262 w 383"/>
                  <a:gd name="T1" fmla="*/ 530 h 170"/>
                  <a:gd name="T2" fmla="*/ 1048 w 383"/>
                  <a:gd name="T3" fmla="*/ 677 h 170"/>
                  <a:gd name="T4" fmla="*/ 0 w 383"/>
                  <a:gd name="T5" fmla="*/ 0 h 170"/>
                  <a:gd name="T6" fmla="*/ 939 w 383"/>
                  <a:gd name="T7" fmla="*/ 550 h 170"/>
                  <a:gd name="T8" fmla="*/ 1262 w 383"/>
                  <a:gd name="T9" fmla="*/ 53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170">
                    <a:moveTo>
                      <a:pt x="383" y="132"/>
                    </a:moveTo>
                    <a:cubicBezTo>
                      <a:pt x="383" y="132"/>
                      <a:pt x="369" y="168"/>
                      <a:pt x="318" y="169"/>
                    </a:cubicBezTo>
                    <a:cubicBezTo>
                      <a:pt x="267" y="170"/>
                      <a:pt x="47" y="125"/>
                      <a:pt x="0" y="0"/>
                    </a:cubicBezTo>
                    <a:cubicBezTo>
                      <a:pt x="0" y="0"/>
                      <a:pt x="110" y="127"/>
                      <a:pt x="285" y="137"/>
                    </a:cubicBezTo>
                    <a:cubicBezTo>
                      <a:pt x="358" y="141"/>
                      <a:pt x="383" y="132"/>
                      <a:pt x="383" y="132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0" name="Freeform 51">
                <a:extLst>
                  <a:ext uri="{FF2B5EF4-FFF2-40B4-BE49-F238E27FC236}">
                    <a16:creationId xmlns:a16="http://schemas.microsoft.com/office/drawing/2014/main" id="{CD378344-F2AF-48BD-A365-560682EB7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763"/>
                <a:ext cx="233" cy="373"/>
              </a:xfrm>
              <a:custGeom>
                <a:avLst/>
                <a:gdLst>
                  <a:gd name="T0" fmla="*/ 0 w 156"/>
                  <a:gd name="T1" fmla="*/ 313 h 235"/>
                  <a:gd name="T2" fmla="*/ 366 w 156"/>
                  <a:gd name="T3" fmla="*/ 695 h 235"/>
                  <a:gd name="T4" fmla="*/ 484 w 156"/>
                  <a:gd name="T5" fmla="*/ 0 h 235"/>
                  <a:gd name="T6" fmla="*/ 0 w 156"/>
                  <a:gd name="T7" fmla="*/ 31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235">
                    <a:moveTo>
                      <a:pt x="0" y="78"/>
                    </a:moveTo>
                    <a:cubicBezTo>
                      <a:pt x="0" y="78"/>
                      <a:pt x="64" y="185"/>
                      <a:pt x="110" y="174"/>
                    </a:cubicBezTo>
                    <a:cubicBezTo>
                      <a:pt x="156" y="163"/>
                      <a:pt x="156" y="33"/>
                      <a:pt x="145" y="0"/>
                    </a:cubicBezTo>
                    <a:cubicBezTo>
                      <a:pt x="145" y="0"/>
                      <a:pt x="152" y="235"/>
                      <a:pt x="0" y="78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1" name="Freeform 52">
                <a:extLst>
                  <a:ext uri="{FF2B5EF4-FFF2-40B4-BE49-F238E27FC236}">
                    <a16:creationId xmlns:a16="http://schemas.microsoft.com/office/drawing/2014/main" id="{1405C3B2-39FF-4FE5-B61A-C0666689C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859"/>
                <a:ext cx="177" cy="267"/>
              </a:xfrm>
              <a:custGeom>
                <a:avLst/>
                <a:gdLst>
                  <a:gd name="T0" fmla="*/ 176 w 119"/>
                  <a:gd name="T1" fmla="*/ 0 h 168"/>
                  <a:gd name="T2" fmla="*/ 27 w 119"/>
                  <a:gd name="T3" fmla="*/ 445 h 168"/>
                  <a:gd name="T4" fmla="*/ 115 w 119"/>
                  <a:gd name="T5" fmla="*/ 674 h 168"/>
                  <a:gd name="T6" fmla="*/ 391 w 119"/>
                  <a:gd name="T7" fmla="*/ 21 h 168"/>
                  <a:gd name="T8" fmla="*/ 176 w 119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8">
                    <a:moveTo>
                      <a:pt x="53" y="0"/>
                    </a:moveTo>
                    <a:cubicBezTo>
                      <a:pt x="53" y="0"/>
                      <a:pt x="0" y="48"/>
                      <a:pt x="8" y="111"/>
                    </a:cubicBezTo>
                    <a:cubicBezTo>
                      <a:pt x="8" y="111"/>
                      <a:pt x="31" y="147"/>
                      <a:pt x="35" y="168"/>
                    </a:cubicBezTo>
                    <a:cubicBezTo>
                      <a:pt x="35" y="168"/>
                      <a:pt x="8" y="25"/>
                      <a:pt x="119" y="5"/>
                    </a:cubicBezTo>
                    <a:cubicBezTo>
                      <a:pt x="119" y="5"/>
                      <a:pt x="61" y="4"/>
                      <a:pt x="53" y="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2" name="Freeform 53">
                <a:extLst>
                  <a:ext uri="{FF2B5EF4-FFF2-40B4-BE49-F238E27FC236}">
                    <a16:creationId xmlns:a16="http://schemas.microsoft.com/office/drawing/2014/main" id="{E0DD32BC-C463-4B34-BD1C-0435DFE64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924"/>
                <a:ext cx="296" cy="662"/>
              </a:xfrm>
              <a:custGeom>
                <a:avLst/>
                <a:gdLst>
                  <a:gd name="T0" fmla="*/ 654 w 199"/>
                  <a:gd name="T1" fmla="*/ 0 h 417"/>
                  <a:gd name="T2" fmla="*/ 168 w 199"/>
                  <a:gd name="T3" fmla="*/ 437 h 417"/>
                  <a:gd name="T4" fmla="*/ 62 w 199"/>
                  <a:gd name="T5" fmla="*/ 1635 h 417"/>
                  <a:gd name="T6" fmla="*/ 49 w 199"/>
                  <a:gd name="T7" fmla="*/ 1668 h 417"/>
                  <a:gd name="T8" fmla="*/ 0 w 199"/>
                  <a:gd name="T9" fmla="*/ 1595 h 417"/>
                  <a:gd name="T10" fmla="*/ 95 w 199"/>
                  <a:gd name="T11" fmla="*/ 683 h 417"/>
                  <a:gd name="T12" fmla="*/ 654 w 199"/>
                  <a:gd name="T13" fmla="*/ 0 h 4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417">
                    <a:moveTo>
                      <a:pt x="199" y="0"/>
                    </a:moveTo>
                    <a:cubicBezTo>
                      <a:pt x="199" y="0"/>
                      <a:pt x="76" y="45"/>
                      <a:pt x="51" y="109"/>
                    </a:cubicBezTo>
                    <a:cubicBezTo>
                      <a:pt x="26" y="172"/>
                      <a:pt x="61" y="305"/>
                      <a:pt x="19" y="409"/>
                    </a:cubicBezTo>
                    <a:cubicBezTo>
                      <a:pt x="19" y="409"/>
                      <a:pt x="15" y="413"/>
                      <a:pt x="15" y="417"/>
                    </a:cubicBezTo>
                    <a:cubicBezTo>
                      <a:pt x="15" y="417"/>
                      <a:pt x="4" y="415"/>
                      <a:pt x="0" y="399"/>
                    </a:cubicBezTo>
                    <a:cubicBezTo>
                      <a:pt x="0" y="399"/>
                      <a:pt x="26" y="293"/>
                      <a:pt x="29" y="171"/>
                    </a:cubicBezTo>
                    <a:cubicBezTo>
                      <a:pt x="33" y="50"/>
                      <a:pt x="97" y="21"/>
                      <a:pt x="199" y="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3" name="Freeform 54">
                <a:extLst>
                  <a:ext uri="{FF2B5EF4-FFF2-40B4-BE49-F238E27FC236}">
                    <a16:creationId xmlns:a16="http://schemas.microsoft.com/office/drawing/2014/main" id="{0F81976F-247A-4537-97F3-72F4D28F7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51"/>
                <a:ext cx="49" cy="38"/>
              </a:xfrm>
              <a:custGeom>
                <a:avLst/>
                <a:gdLst>
                  <a:gd name="T0" fmla="*/ 0 w 49"/>
                  <a:gd name="T1" fmla="*/ 11 h 38"/>
                  <a:gd name="T2" fmla="*/ 5 w 49"/>
                  <a:gd name="T3" fmla="*/ 0 h 38"/>
                  <a:gd name="T4" fmla="*/ 49 w 49"/>
                  <a:gd name="T5" fmla="*/ 22 h 38"/>
                  <a:gd name="T6" fmla="*/ 43 w 49"/>
                  <a:gd name="T7" fmla="*/ 38 h 38"/>
                  <a:gd name="T8" fmla="*/ 0 w 49"/>
                  <a:gd name="T9" fmla="*/ 13 h 38"/>
                  <a:gd name="T10" fmla="*/ 0 w 49"/>
                  <a:gd name="T11" fmla="*/ 1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8">
                    <a:moveTo>
                      <a:pt x="0" y="11"/>
                    </a:moveTo>
                    <a:lnTo>
                      <a:pt x="5" y="0"/>
                    </a:lnTo>
                    <a:lnTo>
                      <a:pt x="49" y="22"/>
                    </a:lnTo>
                    <a:lnTo>
                      <a:pt x="43" y="38"/>
                    </a:lnTo>
                    <a:lnTo>
                      <a:pt x="0" y="1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4" name="Freeform 55">
                <a:extLst>
                  <a:ext uri="{FF2B5EF4-FFF2-40B4-BE49-F238E27FC236}">
                    <a16:creationId xmlns:a16="http://schemas.microsoft.com/office/drawing/2014/main" id="{05FDC9F4-279A-4E0C-B83F-6C22CD290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51"/>
                <a:ext cx="49" cy="38"/>
              </a:xfrm>
              <a:custGeom>
                <a:avLst/>
                <a:gdLst>
                  <a:gd name="T0" fmla="*/ 0 w 49"/>
                  <a:gd name="T1" fmla="*/ 11 h 38"/>
                  <a:gd name="T2" fmla="*/ 5 w 49"/>
                  <a:gd name="T3" fmla="*/ 0 h 38"/>
                  <a:gd name="T4" fmla="*/ 49 w 49"/>
                  <a:gd name="T5" fmla="*/ 22 h 38"/>
                  <a:gd name="T6" fmla="*/ 43 w 49"/>
                  <a:gd name="T7" fmla="*/ 38 h 38"/>
                  <a:gd name="T8" fmla="*/ 0 w 49"/>
                  <a:gd name="T9" fmla="*/ 13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0" y="11"/>
                    </a:moveTo>
                    <a:lnTo>
                      <a:pt x="5" y="0"/>
                    </a:lnTo>
                    <a:lnTo>
                      <a:pt x="49" y="22"/>
                    </a:lnTo>
                    <a:lnTo>
                      <a:pt x="43" y="38"/>
                    </a:lnTo>
                    <a:lnTo>
                      <a:pt x="0" y="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5" name="Freeform 56">
                <a:extLst>
                  <a:ext uri="{FF2B5EF4-FFF2-40B4-BE49-F238E27FC236}">
                    <a16:creationId xmlns:a16="http://schemas.microsoft.com/office/drawing/2014/main" id="{39EF2AC9-4D98-47D4-B092-29FB2CDC1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1737"/>
                <a:ext cx="36" cy="32"/>
              </a:xfrm>
              <a:custGeom>
                <a:avLst/>
                <a:gdLst>
                  <a:gd name="T0" fmla="*/ 6 w 36"/>
                  <a:gd name="T1" fmla="*/ 0 h 32"/>
                  <a:gd name="T2" fmla="*/ 0 w 36"/>
                  <a:gd name="T3" fmla="*/ 9 h 32"/>
                  <a:gd name="T4" fmla="*/ 36 w 36"/>
                  <a:gd name="T5" fmla="*/ 32 h 32"/>
                  <a:gd name="T6" fmla="*/ 6 w 3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6" y="0"/>
                    </a:moveTo>
                    <a:lnTo>
                      <a:pt x="0" y="9"/>
                    </a:lnTo>
                    <a:lnTo>
                      <a:pt x="36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6" name="Freeform 57">
                <a:extLst>
                  <a:ext uri="{FF2B5EF4-FFF2-40B4-BE49-F238E27FC236}">
                    <a16:creationId xmlns:a16="http://schemas.microsoft.com/office/drawing/2014/main" id="{594DEFF7-7A06-4C8F-93DE-2A5A32699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67"/>
                <a:ext cx="201" cy="583"/>
              </a:xfrm>
              <a:custGeom>
                <a:avLst/>
                <a:gdLst>
                  <a:gd name="T0" fmla="*/ 445 w 135"/>
                  <a:gd name="T1" fmla="*/ 0 h 368"/>
                  <a:gd name="T2" fmla="*/ 122 w 135"/>
                  <a:gd name="T3" fmla="*/ 292 h 368"/>
                  <a:gd name="T4" fmla="*/ 73 w 135"/>
                  <a:gd name="T5" fmla="*/ 1001 h 368"/>
                  <a:gd name="T6" fmla="*/ 371 w 135"/>
                  <a:gd name="T7" fmla="*/ 1464 h 368"/>
                  <a:gd name="T8" fmla="*/ 82 w 135"/>
                  <a:gd name="T9" fmla="*/ 989 h 368"/>
                  <a:gd name="T10" fmla="*/ 100 w 135"/>
                  <a:gd name="T11" fmla="*/ 390 h 368"/>
                  <a:gd name="T12" fmla="*/ 445 w 135"/>
                  <a:gd name="T13" fmla="*/ 0 h 3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368">
                    <a:moveTo>
                      <a:pt x="135" y="0"/>
                    </a:moveTo>
                    <a:cubicBezTo>
                      <a:pt x="135" y="0"/>
                      <a:pt x="65" y="12"/>
                      <a:pt x="37" y="73"/>
                    </a:cubicBezTo>
                    <a:cubicBezTo>
                      <a:pt x="8" y="135"/>
                      <a:pt x="2" y="168"/>
                      <a:pt x="22" y="252"/>
                    </a:cubicBezTo>
                    <a:cubicBezTo>
                      <a:pt x="42" y="336"/>
                      <a:pt x="112" y="368"/>
                      <a:pt x="112" y="368"/>
                    </a:cubicBezTo>
                    <a:cubicBezTo>
                      <a:pt x="112" y="368"/>
                      <a:pt x="38" y="323"/>
                      <a:pt x="25" y="249"/>
                    </a:cubicBezTo>
                    <a:cubicBezTo>
                      <a:pt x="18" y="211"/>
                      <a:pt x="0" y="174"/>
                      <a:pt x="30" y="98"/>
                    </a:cubicBezTo>
                    <a:cubicBezTo>
                      <a:pt x="59" y="23"/>
                      <a:pt x="83" y="20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7" name="Freeform 58">
                <a:extLst>
                  <a:ext uri="{FF2B5EF4-FFF2-40B4-BE49-F238E27FC236}">
                    <a16:creationId xmlns:a16="http://schemas.microsoft.com/office/drawing/2014/main" id="{DE7D9912-7CDB-4D2B-8D88-681F55530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838"/>
                <a:ext cx="901" cy="471"/>
              </a:xfrm>
              <a:custGeom>
                <a:avLst/>
                <a:gdLst>
                  <a:gd name="T0" fmla="*/ 0 w 606"/>
                  <a:gd name="T1" fmla="*/ 0 h 297"/>
                  <a:gd name="T2" fmla="*/ 758 w 606"/>
                  <a:gd name="T3" fmla="*/ 910 h 297"/>
                  <a:gd name="T4" fmla="*/ 1992 w 606"/>
                  <a:gd name="T5" fmla="*/ 918 h 297"/>
                  <a:gd name="T6" fmla="*/ 778 w 606"/>
                  <a:gd name="T7" fmla="*/ 906 h 297"/>
                  <a:gd name="T8" fmla="*/ 0 w 606"/>
                  <a:gd name="T9" fmla="*/ 0 h 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297">
                    <a:moveTo>
                      <a:pt x="0" y="0"/>
                    </a:moveTo>
                    <a:cubicBezTo>
                      <a:pt x="0" y="0"/>
                      <a:pt x="28" y="159"/>
                      <a:pt x="231" y="228"/>
                    </a:cubicBezTo>
                    <a:cubicBezTo>
                      <a:pt x="434" y="297"/>
                      <a:pt x="606" y="230"/>
                      <a:pt x="606" y="230"/>
                    </a:cubicBezTo>
                    <a:cubicBezTo>
                      <a:pt x="606" y="230"/>
                      <a:pt x="467" y="296"/>
                      <a:pt x="237" y="227"/>
                    </a:cubicBezTo>
                    <a:cubicBezTo>
                      <a:pt x="195" y="214"/>
                      <a:pt x="46" y="15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8" name="Freeform 59">
                <a:extLst>
                  <a:ext uri="{FF2B5EF4-FFF2-40B4-BE49-F238E27FC236}">
                    <a16:creationId xmlns:a16="http://schemas.microsoft.com/office/drawing/2014/main" id="{3A9BDE1D-5FD4-4965-91BF-EBF0A1B95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32"/>
                <a:ext cx="265" cy="599"/>
              </a:xfrm>
              <a:custGeom>
                <a:avLst/>
                <a:gdLst>
                  <a:gd name="T0" fmla="*/ 54 w 178"/>
                  <a:gd name="T1" fmla="*/ 0 h 378"/>
                  <a:gd name="T2" fmla="*/ 9 w 178"/>
                  <a:gd name="T3" fmla="*/ 190 h 378"/>
                  <a:gd name="T4" fmla="*/ 141 w 178"/>
                  <a:gd name="T5" fmla="*/ 597 h 378"/>
                  <a:gd name="T6" fmla="*/ 210 w 178"/>
                  <a:gd name="T7" fmla="*/ 856 h 378"/>
                  <a:gd name="T8" fmla="*/ 366 w 178"/>
                  <a:gd name="T9" fmla="*/ 1108 h 378"/>
                  <a:gd name="T10" fmla="*/ 499 w 178"/>
                  <a:gd name="T11" fmla="*/ 1504 h 378"/>
                  <a:gd name="T12" fmla="*/ 493 w 178"/>
                  <a:gd name="T13" fmla="*/ 1220 h 378"/>
                  <a:gd name="T14" fmla="*/ 231 w 178"/>
                  <a:gd name="T15" fmla="*/ 867 h 378"/>
                  <a:gd name="T16" fmla="*/ 27 w 178"/>
                  <a:gd name="T17" fmla="*/ 196 h 378"/>
                  <a:gd name="T18" fmla="*/ 54 w 178"/>
                  <a:gd name="T19" fmla="*/ 0 h 3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8" h="378">
                    <a:moveTo>
                      <a:pt x="16" y="0"/>
                    </a:moveTo>
                    <a:cubicBezTo>
                      <a:pt x="16" y="0"/>
                      <a:pt x="0" y="37"/>
                      <a:pt x="3" y="48"/>
                    </a:cubicBezTo>
                    <a:cubicBezTo>
                      <a:pt x="5" y="60"/>
                      <a:pt x="34" y="127"/>
                      <a:pt x="43" y="150"/>
                    </a:cubicBezTo>
                    <a:cubicBezTo>
                      <a:pt x="52" y="173"/>
                      <a:pt x="59" y="203"/>
                      <a:pt x="64" y="215"/>
                    </a:cubicBezTo>
                    <a:cubicBezTo>
                      <a:pt x="68" y="226"/>
                      <a:pt x="75" y="253"/>
                      <a:pt x="111" y="278"/>
                    </a:cubicBezTo>
                    <a:cubicBezTo>
                      <a:pt x="147" y="302"/>
                      <a:pt x="168" y="339"/>
                      <a:pt x="151" y="378"/>
                    </a:cubicBezTo>
                    <a:cubicBezTo>
                      <a:pt x="151" y="378"/>
                      <a:pt x="178" y="341"/>
                      <a:pt x="149" y="307"/>
                    </a:cubicBezTo>
                    <a:cubicBezTo>
                      <a:pt x="120" y="274"/>
                      <a:pt x="83" y="259"/>
                      <a:pt x="70" y="218"/>
                    </a:cubicBezTo>
                    <a:cubicBezTo>
                      <a:pt x="58" y="178"/>
                      <a:pt x="6" y="60"/>
                      <a:pt x="8" y="49"/>
                    </a:cubicBezTo>
                    <a:cubicBezTo>
                      <a:pt x="10" y="39"/>
                      <a:pt x="4" y="4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9" name="Freeform 60">
                <a:extLst>
                  <a:ext uri="{FF2B5EF4-FFF2-40B4-BE49-F238E27FC236}">
                    <a16:creationId xmlns:a16="http://schemas.microsoft.com/office/drawing/2014/main" id="{7B87FFDB-8C0E-4685-B954-E76AB0B21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660"/>
                <a:ext cx="119" cy="68"/>
              </a:xfrm>
              <a:custGeom>
                <a:avLst/>
                <a:gdLst>
                  <a:gd name="T0" fmla="*/ 263 w 80"/>
                  <a:gd name="T1" fmla="*/ 100 h 43"/>
                  <a:gd name="T2" fmla="*/ 0 w 80"/>
                  <a:gd name="T3" fmla="*/ 171 h 43"/>
                  <a:gd name="T4" fmla="*/ 263 w 80"/>
                  <a:gd name="T5" fmla="*/ 10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43">
                    <a:moveTo>
                      <a:pt x="80" y="25"/>
                    </a:moveTo>
                    <a:cubicBezTo>
                      <a:pt x="80" y="25"/>
                      <a:pt x="10" y="3"/>
                      <a:pt x="0" y="43"/>
                    </a:cubicBezTo>
                    <a:cubicBezTo>
                      <a:pt x="0" y="43"/>
                      <a:pt x="2" y="0"/>
                      <a:pt x="80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0" name="Freeform 61">
                <a:extLst>
                  <a:ext uri="{FF2B5EF4-FFF2-40B4-BE49-F238E27FC236}">
                    <a16:creationId xmlns:a16="http://schemas.microsoft.com/office/drawing/2014/main" id="{A5B9FD5C-22FE-4C95-A16B-458D477F2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520"/>
                <a:ext cx="65" cy="151"/>
              </a:xfrm>
              <a:custGeom>
                <a:avLst/>
                <a:gdLst>
                  <a:gd name="T0" fmla="*/ 142 w 44"/>
                  <a:gd name="T1" fmla="*/ 0 h 95"/>
                  <a:gd name="T2" fmla="*/ 27 w 44"/>
                  <a:gd name="T3" fmla="*/ 381 h 95"/>
                  <a:gd name="T4" fmla="*/ 142 w 44"/>
                  <a:gd name="T5" fmla="*/ 0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95">
                    <a:moveTo>
                      <a:pt x="44" y="0"/>
                    </a:moveTo>
                    <a:cubicBezTo>
                      <a:pt x="44" y="0"/>
                      <a:pt x="3" y="42"/>
                      <a:pt x="8" y="95"/>
                    </a:cubicBezTo>
                    <a:cubicBezTo>
                      <a:pt x="8" y="95"/>
                      <a:pt x="0" y="37"/>
                      <a:pt x="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1" name="Freeform 62">
                <a:extLst>
                  <a:ext uri="{FF2B5EF4-FFF2-40B4-BE49-F238E27FC236}">
                    <a16:creationId xmlns:a16="http://schemas.microsoft.com/office/drawing/2014/main" id="{23EB75CD-DA85-4120-B6DA-5CBD173F9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343"/>
                <a:ext cx="98" cy="95"/>
              </a:xfrm>
              <a:custGeom>
                <a:avLst/>
                <a:gdLst>
                  <a:gd name="T0" fmla="*/ 0 w 66"/>
                  <a:gd name="T1" fmla="*/ 68 h 60"/>
                  <a:gd name="T2" fmla="*/ 217 w 66"/>
                  <a:gd name="T3" fmla="*/ 238 h 60"/>
                  <a:gd name="T4" fmla="*/ 0 w 66"/>
                  <a:gd name="T5" fmla="*/ 6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60">
                    <a:moveTo>
                      <a:pt x="0" y="17"/>
                    </a:moveTo>
                    <a:cubicBezTo>
                      <a:pt x="0" y="17"/>
                      <a:pt x="18" y="5"/>
                      <a:pt x="66" y="60"/>
                    </a:cubicBezTo>
                    <a:cubicBezTo>
                      <a:pt x="66" y="60"/>
                      <a:pt x="23" y="0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2" name="Freeform 63">
                <a:extLst>
                  <a:ext uri="{FF2B5EF4-FFF2-40B4-BE49-F238E27FC236}">
                    <a16:creationId xmlns:a16="http://schemas.microsoft.com/office/drawing/2014/main" id="{325A54F6-BE94-4AAF-A40D-1C1EEA085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298"/>
                <a:ext cx="147" cy="135"/>
              </a:xfrm>
              <a:custGeom>
                <a:avLst/>
                <a:gdLst>
                  <a:gd name="T0" fmla="*/ 0 w 99"/>
                  <a:gd name="T1" fmla="*/ 340 h 85"/>
                  <a:gd name="T2" fmla="*/ 324 w 99"/>
                  <a:gd name="T3" fmla="*/ 83 h 85"/>
                  <a:gd name="T4" fmla="*/ 0 w 99"/>
                  <a:gd name="T5" fmla="*/ 34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85">
                    <a:moveTo>
                      <a:pt x="0" y="85"/>
                    </a:moveTo>
                    <a:cubicBezTo>
                      <a:pt x="0" y="85"/>
                      <a:pt x="31" y="7"/>
                      <a:pt x="99" y="21"/>
                    </a:cubicBezTo>
                    <a:cubicBezTo>
                      <a:pt x="99" y="21"/>
                      <a:pt x="33" y="0"/>
                      <a:pt x="0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3" name="Freeform 64">
                <a:extLst>
                  <a:ext uri="{FF2B5EF4-FFF2-40B4-BE49-F238E27FC236}">
                    <a16:creationId xmlns:a16="http://schemas.microsoft.com/office/drawing/2014/main" id="{CA1792C5-D648-48CC-8780-9F6739B4C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811"/>
                <a:ext cx="278" cy="292"/>
              </a:xfrm>
              <a:custGeom>
                <a:avLst/>
                <a:gdLst>
                  <a:gd name="T0" fmla="*/ 0 w 187"/>
                  <a:gd name="T1" fmla="*/ 205 h 184"/>
                  <a:gd name="T2" fmla="*/ 407 w 187"/>
                  <a:gd name="T3" fmla="*/ 625 h 184"/>
                  <a:gd name="T4" fmla="*/ 566 w 187"/>
                  <a:gd name="T5" fmla="*/ 0 h 184"/>
                  <a:gd name="T6" fmla="*/ 413 w 187"/>
                  <a:gd name="T7" fmla="*/ 660 h 184"/>
                  <a:gd name="T8" fmla="*/ 0 w 187"/>
                  <a:gd name="T9" fmla="*/ 205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184">
                    <a:moveTo>
                      <a:pt x="0" y="51"/>
                    </a:moveTo>
                    <a:cubicBezTo>
                      <a:pt x="0" y="51"/>
                      <a:pt x="66" y="168"/>
                      <a:pt x="124" y="156"/>
                    </a:cubicBezTo>
                    <a:cubicBezTo>
                      <a:pt x="182" y="145"/>
                      <a:pt x="172" y="0"/>
                      <a:pt x="172" y="0"/>
                    </a:cubicBezTo>
                    <a:cubicBezTo>
                      <a:pt x="172" y="0"/>
                      <a:pt x="187" y="145"/>
                      <a:pt x="126" y="165"/>
                    </a:cubicBezTo>
                    <a:cubicBezTo>
                      <a:pt x="65" y="184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4" name="Freeform 65">
                <a:extLst>
                  <a:ext uri="{FF2B5EF4-FFF2-40B4-BE49-F238E27FC236}">
                    <a16:creationId xmlns:a16="http://schemas.microsoft.com/office/drawing/2014/main" id="{64D26CA2-9D40-4929-8ACC-4F281563E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999"/>
                <a:ext cx="267" cy="209"/>
              </a:xfrm>
              <a:custGeom>
                <a:avLst/>
                <a:gdLst>
                  <a:gd name="T0" fmla="*/ 19 w 179"/>
                  <a:gd name="T1" fmla="*/ 524 h 132"/>
                  <a:gd name="T2" fmla="*/ 345 w 179"/>
                  <a:gd name="T3" fmla="*/ 0 h 132"/>
                  <a:gd name="T4" fmla="*/ 594 w 179"/>
                  <a:gd name="T5" fmla="*/ 382 h 132"/>
                  <a:gd name="T6" fmla="*/ 276 w 179"/>
                  <a:gd name="T7" fmla="*/ 263 h 132"/>
                  <a:gd name="T8" fmla="*/ 19 w 179"/>
                  <a:gd name="T9" fmla="*/ 524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132">
                    <a:moveTo>
                      <a:pt x="6" y="132"/>
                    </a:moveTo>
                    <a:cubicBezTo>
                      <a:pt x="6" y="132"/>
                      <a:pt x="0" y="35"/>
                      <a:pt x="104" y="0"/>
                    </a:cubicBezTo>
                    <a:cubicBezTo>
                      <a:pt x="104" y="0"/>
                      <a:pt x="168" y="19"/>
                      <a:pt x="179" y="96"/>
                    </a:cubicBezTo>
                    <a:cubicBezTo>
                      <a:pt x="179" y="96"/>
                      <a:pt x="158" y="36"/>
                      <a:pt x="83" y="66"/>
                    </a:cubicBezTo>
                    <a:cubicBezTo>
                      <a:pt x="7" y="96"/>
                      <a:pt x="6" y="132"/>
                      <a:pt x="6" y="132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5" name="Freeform 66">
                <a:extLst>
                  <a:ext uri="{FF2B5EF4-FFF2-40B4-BE49-F238E27FC236}">
                    <a16:creationId xmlns:a16="http://schemas.microsoft.com/office/drawing/2014/main" id="{CE007DD4-9CF9-4D0C-B84A-5D14381EB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83"/>
                <a:ext cx="232" cy="325"/>
              </a:xfrm>
              <a:custGeom>
                <a:avLst/>
                <a:gdLst>
                  <a:gd name="T0" fmla="*/ 421 w 156"/>
                  <a:gd name="T1" fmla="*/ 95 h 205"/>
                  <a:gd name="T2" fmla="*/ 317 w 156"/>
                  <a:gd name="T3" fmla="*/ 108 h 205"/>
                  <a:gd name="T4" fmla="*/ 109 w 156"/>
                  <a:gd name="T5" fmla="*/ 816 h 205"/>
                  <a:gd name="T6" fmla="*/ 323 w 156"/>
                  <a:gd name="T7" fmla="*/ 27 h 205"/>
                  <a:gd name="T8" fmla="*/ 421 w 156"/>
                  <a:gd name="T9" fmla="*/ 95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05">
                    <a:moveTo>
                      <a:pt x="128" y="24"/>
                    </a:moveTo>
                    <a:cubicBezTo>
                      <a:pt x="128" y="24"/>
                      <a:pt x="112" y="15"/>
                      <a:pt x="96" y="27"/>
                    </a:cubicBezTo>
                    <a:cubicBezTo>
                      <a:pt x="80" y="40"/>
                      <a:pt x="13" y="77"/>
                      <a:pt x="33" y="205"/>
                    </a:cubicBezTo>
                    <a:cubicBezTo>
                      <a:pt x="33" y="205"/>
                      <a:pt x="0" y="20"/>
                      <a:pt x="98" y="7"/>
                    </a:cubicBezTo>
                    <a:cubicBezTo>
                      <a:pt x="156" y="0"/>
                      <a:pt x="128" y="24"/>
                      <a:pt x="128" y="24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6" name="Freeform 67">
                <a:extLst>
                  <a:ext uri="{FF2B5EF4-FFF2-40B4-BE49-F238E27FC236}">
                    <a16:creationId xmlns:a16="http://schemas.microsoft.com/office/drawing/2014/main" id="{9A55E091-F639-4CF2-91CC-440CCDE9C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76"/>
                <a:ext cx="266" cy="154"/>
              </a:xfrm>
              <a:custGeom>
                <a:avLst/>
                <a:gdLst>
                  <a:gd name="T0" fmla="*/ 0 w 179"/>
                  <a:gd name="T1" fmla="*/ 346 h 97"/>
                  <a:gd name="T2" fmla="*/ 587 w 179"/>
                  <a:gd name="T3" fmla="*/ 387 h 97"/>
                  <a:gd name="T4" fmla="*/ 0 w 179"/>
                  <a:gd name="T5" fmla="*/ 346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9" h="97">
                    <a:moveTo>
                      <a:pt x="0" y="86"/>
                    </a:moveTo>
                    <a:cubicBezTo>
                      <a:pt x="0" y="86"/>
                      <a:pt x="88" y="0"/>
                      <a:pt x="179" y="97"/>
                    </a:cubicBezTo>
                    <a:cubicBezTo>
                      <a:pt x="179" y="97"/>
                      <a:pt x="98" y="9"/>
                      <a:pt x="0" y="86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7" name="Freeform 68">
                <a:extLst>
                  <a:ext uri="{FF2B5EF4-FFF2-40B4-BE49-F238E27FC236}">
                    <a16:creationId xmlns:a16="http://schemas.microsoft.com/office/drawing/2014/main" id="{C7FBEB19-6B71-4E3B-B6E7-E7880348A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003"/>
                <a:ext cx="141" cy="181"/>
              </a:xfrm>
              <a:custGeom>
                <a:avLst/>
                <a:gdLst>
                  <a:gd name="T0" fmla="*/ 310 w 95"/>
                  <a:gd name="T1" fmla="*/ 0 h 114"/>
                  <a:gd name="T2" fmla="*/ 0 w 95"/>
                  <a:gd name="T3" fmla="*/ 456 h 114"/>
                  <a:gd name="T4" fmla="*/ 310 w 95"/>
                  <a:gd name="T5" fmla="*/ 0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14">
                    <a:moveTo>
                      <a:pt x="95" y="0"/>
                    </a:moveTo>
                    <a:cubicBezTo>
                      <a:pt x="95" y="0"/>
                      <a:pt x="14" y="20"/>
                      <a:pt x="0" y="114"/>
                    </a:cubicBezTo>
                    <a:cubicBezTo>
                      <a:pt x="0" y="114"/>
                      <a:pt x="16" y="28"/>
                      <a:pt x="95" y="0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50" name="Freeform 69">
              <a:extLst>
                <a:ext uri="{FF2B5EF4-FFF2-40B4-BE49-F238E27FC236}">
                  <a16:creationId xmlns:a16="http://schemas.microsoft.com/office/drawing/2014/main" id="{BCAC4F84-9679-46AE-9A74-E7350BE31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74"/>
              <a:ext cx="199" cy="545"/>
            </a:xfrm>
            <a:custGeom>
              <a:avLst/>
              <a:gdLst>
                <a:gd name="T0" fmla="*/ 432 w 135"/>
                <a:gd name="T1" fmla="*/ 0 h 368"/>
                <a:gd name="T2" fmla="*/ 119 w 135"/>
                <a:gd name="T3" fmla="*/ 237 h 368"/>
                <a:gd name="T4" fmla="*/ 69 w 135"/>
                <a:gd name="T5" fmla="*/ 818 h 368"/>
                <a:gd name="T6" fmla="*/ 358 w 135"/>
                <a:gd name="T7" fmla="*/ 1195 h 368"/>
                <a:gd name="T8" fmla="*/ 81 w 135"/>
                <a:gd name="T9" fmla="*/ 809 h 368"/>
                <a:gd name="T10" fmla="*/ 96 w 135"/>
                <a:gd name="T11" fmla="*/ 318 h 368"/>
                <a:gd name="T12" fmla="*/ 432 w 135"/>
                <a:gd name="T13" fmla="*/ 0 h 3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68">
                  <a:moveTo>
                    <a:pt x="135" y="0"/>
                  </a:moveTo>
                  <a:cubicBezTo>
                    <a:pt x="135" y="0"/>
                    <a:pt x="65" y="12"/>
                    <a:pt x="37" y="73"/>
                  </a:cubicBezTo>
                  <a:cubicBezTo>
                    <a:pt x="8" y="135"/>
                    <a:pt x="2" y="168"/>
                    <a:pt x="22" y="252"/>
                  </a:cubicBezTo>
                  <a:cubicBezTo>
                    <a:pt x="42" y="336"/>
                    <a:pt x="112" y="368"/>
                    <a:pt x="112" y="368"/>
                  </a:cubicBezTo>
                  <a:cubicBezTo>
                    <a:pt x="112" y="368"/>
                    <a:pt x="38" y="323"/>
                    <a:pt x="25" y="249"/>
                  </a:cubicBezTo>
                  <a:cubicBezTo>
                    <a:pt x="18" y="211"/>
                    <a:pt x="0" y="174"/>
                    <a:pt x="30" y="98"/>
                  </a:cubicBezTo>
                  <a:cubicBezTo>
                    <a:pt x="59" y="23"/>
                    <a:pt x="83" y="20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Freeform 70">
              <a:extLst>
                <a:ext uri="{FF2B5EF4-FFF2-40B4-BE49-F238E27FC236}">
                  <a16:creationId xmlns:a16="http://schemas.microsoft.com/office/drawing/2014/main" id="{D499E1A0-4179-4613-B4F1-9A9D5F140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01"/>
              <a:ext cx="897" cy="440"/>
            </a:xfrm>
            <a:custGeom>
              <a:avLst/>
              <a:gdLst>
                <a:gd name="T0" fmla="*/ 0 w 606"/>
                <a:gd name="T1" fmla="*/ 0 h 297"/>
                <a:gd name="T2" fmla="*/ 749 w 606"/>
                <a:gd name="T3" fmla="*/ 742 h 297"/>
                <a:gd name="T4" fmla="*/ 1966 w 606"/>
                <a:gd name="T5" fmla="*/ 748 h 297"/>
                <a:gd name="T6" fmla="*/ 770 w 606"/>
                <a:gd name="T7" fmla="*/ 738 h 297"/>
                <a:gd name="T8" fmla="*/ 0 w 606"/>
                <a:gd name="T9" fmla="*/ 0 h 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" h="297">
                  <a:moveTo>
                    <a:pt x="0" y="0"/>
                  </a:moveTo>
                  <a:cubicBezTo>
                    <a:pt x="0" y="0"/>
                    <a:pt x="28" y="159"/>
                    <a:pt x="231" y="228"/>
                  </a:cubicBezTo>
                  <a:cubicBezTo>
                    <a:pt x="434" y="297"/>
                    <a:pt x="606" y="230"/>
                    <a:pt x="606" y="230"/>
                  </a:cubicBezTo>
                  <a:cubicBezTo>
                    <a:pt x="606" y="230"/>
                    <a:pt x="467" y="296"/>
                    <a:pt x="237" y="227"/>
                  </a:cubicBezTo>
                  <a:cubicBezTo>
                    <a:pt x="195" y="214"/>
                    <a:pt x="46" y="15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71">
              <a:extLst>
                <a:ext uri="{FF2B5EF4-FFF2-40B4-BE49-F238E27FC236}">
                  <a16:creationId xmlns:a16="http://schemas.microsoft.com/office/drawing/2014/main" id="{95310171-07A0-42A8-B1DC-17809AD11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515"/>
              <a:ext cx="264" cy="560"/>
            </a:xfrm>
            <a:custGeom>
              <a:avLst/>
              <a:gdLst>
                <a:gd name="T0" fmla="*/ 53 w 178"/>
                <a:gd name="T1" fmla="*/ 0 h 378"/>
                <a:gd name="T2" fmla="*/ 9 w 178"/>
                <a:gd name="T3" fmla="*/ 156 h 378"/>
                <a:gd name="T4" fmla="*/ 141 w 178"/>
                <a:gd name="T5" fmla="*/ 487 h 378"/>
                <a:gd name="T6" fmla="*/ 209 w 178"/>
                <a:gd name="T7" fmla="*/ 701 h 378"/>
                <a:gd name="T8" fmla="*/ 363 w 178"/>
                <a:gd name="T9" fmla="*/ 904 h 378"/>
                <a:gd name="T10" fmla="*/ 492 w 178"/>
                <a:gd name="T11" fmla="*/ 1230 h 378"/>
                <a:gd name="T12" fmla="*/ 486 w 178"/>
                <a:gd name="T13" fmla="*/ 999 h 378"/>
                <a:gd name="T14" fmla="*/ 228 w 178"/>
                <a:gd name="T15" fmla="*/ 710 h 378"/>
                <a:gd name="T16" fmla="*/ 27 w 178"/>
                <a:gd name="T17" fmla="*/ 160 h 378"/>
                <a:gd name="T18" fmla="*/ 53 w 178"/>
                <a:gd name="T19" fmla="*/ 0 h 3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8" h="378">
                  <a:moveTo>
                    <a:pt x="16" y="0"/>
                  </a:moveTo>
                  <a:cubicBezTo>
                    <a:pt x="16" y="0"/>
                    <a:pt x="0" y="37"/>
                    <a:pt x="3" y="48"/>
                  </a:cubicBezTo>
                  <a:cubicBezTo>
                    <a:pt x="5" y="60"/>
                    <a:pt x="34" y="127"/>
                    <a:pt x="43" y="150"/>
                  </a:cubicBezTo>
                  <a:cubicBezTo>
                    <a:pt x="52" y="173"/>
                    <a:pt x="59" y="203"/>
                    <a:pt x="64" y="215"/>
                  </a:cubicBezTo>
                  <a:cubicBezTo>
                    <a:pt x="68" y="226"/>
                    <a:pt x="75" y="253"/>
                    <a:pt x="111" y="278"/>
                  </a:cubicBezTo>
                  <a:cubicBezTo>
                    <a:pt x="147" y="302"/>
                    <a:pt x="168" y="339"/>
                    <a:pt x="151" y="378"/>
                  </a:cubicBezTo>
                  <a:cubicBezTo>
                    <a:pt x="151" y="378"/>
                    <a:pt x="178" y="341"/>
                    <a:pt x="149" y="307"/>
                  </a:cubicBezTo>
                  <a:cubicBezTo>
                    <a:pt x="120" y="274"/>
                    <a:pt x="83" y="259"/>
                    <a:pt x="70" y="218"/>
                  </a:cubicBezTo>
                  <a:cubicBezTo>
                    <a:pt x="58" y="178"/>
                    <a:pt x="6" y="60"/>
                    <a:pt x="8" y="49"/>
                  </a:cubicBezTo>
                  <a:cubicBezTo>
                    <a:pt x="10" y="39"/>
                    <a:pt x="4" y="41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72">
              <a:extLst>
                <a:ext uri="{FF2B5EF4-FFF2-40B4-BE49-F238E27FC236}">
                  <a16:creationId xmlns:a16="http://schemas.microsoft.com/office/drawing/2014/main" id="{92E189FC-D612-403F-9606-A54824458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635"/>
              <a:ext cx="118" cy="63"/>
            </a:xfrm>
            <a:custGeom>
              <a:avLst/>
              <a:gdLst>
                <a:gd name="T0" fmla="*/ 257 w 80"/>
                <a:gd name="T1" fmla="*/ 79 h 43"/>
                <a:gd name="T2" fmla="*/ 0 w 80"/>
                <a:gd name="T3" fmla="*/ 135 h 43"/>
                <a:gd name="T4" fmla="*/ 257 w 80"/>
                <a:gd name="T5" fmla="*/ 79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43">
                  <a:moveTo>
                    <a:pt x="80" y="25"/>
                  </a:moveTo>
                  <a:cubicBezTo>
                    <a:pt x="80" y="25"/>
                    <a:pt x="10" y="3"/>
                    <a:pt x="0" y="43"/>
                  </a:cubicBezTo>
                  <a:cubicBezTo>
                    <a:pt x="0" y="43"/>
                    <a:pt x="2" y="0"/>
                    <a:pt x="8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73">
              <a:extLst>
                <a:ext uri="{FF2B5EF4-FFF2-40B4-BE49-F238E27FC236}">
                  <a16:creationId xmlns:a16="http://schemas.microsoft.com/office/drawing/2014/main" id="{E69F5EE1-8B2E-40F4-B8F7-2DF4A03A9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504"/>
              <a:ext cx="65" cy="141"/>
            </a:xfrm>
            <a:custGeom>
              <a:avLst/>
              <a:gdLst>
                <a:gd name="T0" fmla="*/ 142 w 44"/>
                <a:gd name="T1" fmla="*/ 0 h 95"/>
                <a:gd name="T2" fmla="*/ 27 w 44"/>
                <a:gd name="T3" fmla="*/ 310 h 95"/>
                <a:gd name="T4" fmla="*/ 142 w 44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95">
                  <a:moveTo>
                    <a:pt x="44" y="0"/>
                  </a:moveTo>
                  <a:cubicBezTo>
                    <a:pt x="44" y="0"/>
                    <a:pt x="3" y="42"/>
                    <a:pt x="8" y="95"/>
                  </a:cubicBezTo>
                  <a:cubicBezTo>
                    <a:pt x="8" y="95"/>
                    <a:pt x="0" y="37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74">
              <a:extLst>
                <a:ext uri="{FF2B5EF4-FFF2-40B4-BE49-F238E27FC236}">
                  <a16:creationId xmlns:a16="http://schemas.microsoft.com/office/drawing/2014/main" id="{1854275F-2067-4E33-89F0-0D0438312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338"/>
              <a:ext cx="97" cy="89"/>
            </a:xfrm>
            <a:custGeom>
              <a:avLst/>
              <a:gdLst>
                <a:gd name="T0" fmla="*/ 0 w 66"/>
                <a:gd name="T1" fmla="*/ 55 h 60"/>
                <a:gd name="T2" fmla="*/ 210 w 66"/>
                <a:gd name="T3" fmla="*/ 196 h 60"/>
                <a:gd name="T4" fmla="*/ 0 w 66"/>
                <a:gd name="T5" fmla="*/ 5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0">
                  <a:moveTo>
                    <a:pt x="0" y="17"/>
                  </a:moveTo>
                  <a:cubicBezTo>
                    <a:pt x="0" y="17"/>
                    <a:pt x="18" y="5"/>
                    <a:pt x="66" y="60"/>
                  </a:cubicBezTo>
                  <a:cubicBezTo>
                    <a:pt x="66" y="60"/>
                    <a:pt x="23" y="0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15C8BFA6-11B9-494A-9F01-C3943CFCF4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Heart vascularization</a:t>
            </a:r>
          </a:p>
        </p:txBody>
      </p:sp>
      <p:sp>
        <p:nvSpPr>
          <p:cNvPr id="32770" name="Line 3">
            <a:extLst>
              <a:ext uri="{FF2B5EF4-FFF2-40B4-BE49-F238E27FC236}">
                <a16:creationId xmlns:a16="http://schemas.microsoft.com/office/drawing/2014/main" id="{C8B139B7-5A67-49DF-9AA5-6D86A54F7908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23983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1" name="Line 4">
            <a:extLst>
              <a:ext uri="{FF2B5EF4-FFF2-40B4-BE49-F238E27FC236}">
                <a16:creationId xmlns:a16="http://schemas.microsoft.com/office/drawing/2014/main" id="{D0EAC926-A49F-4E42-902F-8119394EE51B}"/>
              </a:ext>
            </a:extLst>
          </p:cNvPr>
          <p:cNvSpPr>
            <a:spLocks noChangeShapeType="1"/>
          </p:cNvSpPr>
          <p:nvPr/>
        </p:nvSpPr>
        <p:spPr bwMode="auto">
          <a:xfrm>
            <a:off x="6308725" y="1239838"/>
            <a:ext cx="1588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2772" name="Group 5">
            <a:extLst>
              <a:ext uri="{FF2B5EF4-FFF2-40B4-BE49-F238E27FC236}">
                <a16:creationId xmlns:a16="http://schemas.microsoft.com/office/drawing/2014/main" id="{8577911F-A4B2-4D3A-909A-707B8ED2EBB4}"/>
              </a:ext>
            </a:extLst>
          </p:cNvPr>
          <p:cNvGrpSpPr>
            <a:grpSpLocks/>
          </p:cNvGrpSpPr>
          <p:nvPr/>
        </p:nvGrpSpPr>
        <p:grpSpPr bwMode="auto">
          <a:xfrm>
            <a:off x="3865563" y="1473200"/>
            <a:ext cx="4559300" cy="4619625"/>
            <a:chOff x="1475" y="816"/>
            <a:chExt cx="2872" cy="2910"/>
          </a:xfrm>
        </p:grpSpPr>
        <p:sp>
          <p:nvSpPr>
            <p:cNvPr id="32773" name="Freeform 6">
              <a:extLst>
                <a:ext uri="{FF2B5EF4-FFF2-40B4-BE49-F238E27FC236}">
                  <a16:creationId xmlns:a16="http://schemas.microsoft.com/office/drawing/2014/main" id="{4976D7C3-A6BD-47C8-9906-86DC475E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92"/>
              <a:ext cx="445" cy="650"/>
            </a:xfrm>
            <a:custGeom>
              <a:avLst/>
              <a:gdLst>
                <a:gd name="T0" fmla="*/ 0 w 165"/>
                <a:gd name="T1" fmla="*/ 0 h 241"/>
                <a:gd name="T2" fmla="*/ 450 w 165"/>
                <a:gd name="T3" fmla="*/ 3746 h 241"/>
                <a:gd name="T4" fmla="*/ 3236 w 165"/>
                <a:gd name="T5" fmla="*/ 3549 h 241"/>
                <a:gd name="T6" fmla="*/ 3215 w 165"/>
                <a:gd name="T7" fmla="*/ 1527 h 241"/>
                <a:gd name="T8" fmla="*/ 0 w 165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241">
                  <a:moveTo>
                    <a:pt x="0" y="0"/>
                  </a:moveTo>
                  <a:cubicBezTo>
                    <a:pt x="0" y="0"/>
                    <a:pt x="28" y="134"/>
                    <a:pt x="23" y="191"/>
                  </a:cubicBezTo>
                  <a:cubicBezTo>
                    <a:pt x="23" y="191"/>
                    <a:pt x="113" y="241"/>
                    <a:pt x="165" y="181"/>
                  </a:cubicBezTo>
                  <a:cubicBezTo>
                    <a:pt x="165" y="181"/>
                    <a:pt x="157" y="134"/>
                    <a:pt x="164" y="78"/>
                  </a:cubicBezTo>
                  <a:cubicBezTo>
                    <a:pt x="164" y="78"/>
                    <a:pt x="49" y="3"/>
                    <a:pt x="0" y="0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7">
              <a:extLst>
                <a:ext uri="{FF2B5EF4-FFF2-40B4-BE49-F238E27FC236}">
                  <a16:creationId xmlns:a16="http://schemas.microsoft.com/office/drawing/2014/main" id="{D36A1465-F6E2-4281-BB73-30EA4AED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90"/>
              <a:ext cx="445" cy="652"/>
            </a:xfrm>
            <a:custGeom>
              <a:avLst/>
              <a:gdLst>
                <a:gd name="T0" fmla="*/ 0 w 165"/>
                <a:gd name="T1" fmla="*/ 0 h 242"/>
                <a:gd name="T2" fmla="*/ 450 w 165"/>
                <a:gd name="T3" fmla="*/ 3753 h 242"/>
                <a:gd name="T4" fmla="*/ 3236 w 165"/>
                <a:gd name="T5" fmla="*/ 3543 h 242"/>
                <a:gd name="T6" fmla="*/ 3215 w 165"/>
                <a:gd name="T7" fmla="*/ 1525 h 242"/>
                <a:gd name="T8" fmla="*/ 0 w 165"/>
                <a:gd name="T9" fmla="*/ 0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242">
                  <a:moveTo>
                    <a:pt x="0" y="0"/>
                  </a:moveTo>
                  <a:cubicBezTo>
                    <a:pt x="0" y="0"/>
                    <a:pt x="28" y="135"/>
                    <a:pt x="23" y="192"/>
                  </a:cubicBezTo>
                  <a:cubicBezTo>
                    <a:pt x="23" y="192"/>
                    <a:pt x="113" y="242"/>
                    <a:pt x="165" y="181"/>
                  </a:cubicBezTo>
                  <a:cubicBezTo>
                    <a:pt x="165" y="181"/>
                    <a:pt x="157" y="135"/>
                    <a:pt x="164" y="78"/>
                  </a:cubicBezTo>
                  <a:cubicBezTo>
                    <a:pt x="164" y="78"/>
                    <a:pt x="49" y="3"/>
                    <a:pt x="0" y="0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8">
              <a:extLst>
                <a:ext uri="{FF2B5EF4-FFF2-40B4-BE49-F238E27FC236}">
                  <a16:creationId xmlns:a16="http://schemas.microsoft.com/office/drawing/2014/main" id="{41FC11DB-6A50-4C67-A7F7-A3282C901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35"/>
              <a:ext cx="95" cy="480"/>
            </a:xfrm>
            <a:custGeom>
              <a:avLst/>
              <a:gdLst>
                <a:gd name="T0" fmla="*/ 399 w 35"/>
                <a:gd name="T1" fmla="*/ 3411 h 178"/>
                <a:gd name="T2" fmla="*/ 0 w 35"/>
                <a:gd name="T3" fmla="*/ 0 h 178"/>
                <a:gd name="T4" fmla="*/ 537 w 35"/>
                <a:gd name="T5" fmla="*/ 291 h 178"/>
                <a:gd name="T6" fmla="*/ 559 w 35"/>
                <a:gd name="T7" fmla="*/ 3489 h 178"/>
                <a:gd name="T8" fmla="*/ 399 w 35"/>
                <a:gd name="T9" fmla="*/ 341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78">
                  <a:moveTo>
                    <a:pt x="20" y="174"/>
                  </a:moveTo>
                  <a:cubicBezTo>
                    <a:pt x="20" y="174"/>
                    <a:pt x="27" y="150"/>
                    <a:pt x="0" y="0"/>
                  </a:cubicBezTo>
                  <a:cubicBezTo>
                    <a:pt x="0" y="0"/>
                    <a:pt x="20" y="11"/>
                    <a:pt x="27" y="15"/>
                  </a:cubicBezTo>
                  <a:cubicBezTo>
                    <a:pt x="35" y="19"/>
                    <a:pt x="21" y="166"/>
                    <a:pt x="28" y="178"/>
                  </a:cubicBezTo>
                  <a:cubicBezTo>
                    <a:pt x="28" y="178"/>
                    <a:pt x="22" y="175"/>
                    <a:pt x="20" y="174"/>
                  </a:cubicBezTo>
                  <a:close/>
                </a:path>
              </a:pathLst>
            </a:custGeom>
            <a:solidFill>
              <a:srgbClr val="DD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9">
              <a:extLst>
                <a:ext uri="{FF2B5EF4-FFF2-40B4-BE49-F238E27FC236}">
                  <a16:creationId xmlns:a16="http://schemas.microsoft.com/office/drawing/2014/main" id="{89BAB84E-9912-4B5A-86BD-FF4906375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3057"/>
              <a:ext cx="49" cy="356"/>
            </a:xfrm>
            <a:custGeom>
              <a:avLst/>
              <a:gdLst>
                <a:gd name="T0" fmla="*/ 0 w 18"/>
                <a:gd name="T1" fmla="*/ 0 h 132"/>
                <a:gd name="T2" fmla="*/ 362 w 18"/>
                <a:gd name="T3" fmla="*/ 2589 h 132"/>
                <a:gd name="T4" fmla="*/ 0 w 18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2">
                  <a:moveTo>
                    <a:pt x="0" y="0"/>
                  </a:moveTo>
                  <a:cubicBezTo>
                    <a:pt x="0" y="0"/>
                    <a:pt x="16" y="100"/>
                    <a:pt x="18" y="132"/>
                  </a:cubicBezTo>
                  <a:cubicBezTo>
                    <a:pt x="18" y="132"/>
                    <a:pt x="9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10">
              <a:extLst>
                <a:ext uri="{FF2B5EF4-FFF2-40B4-BE49-F238E27FC236}">
                  <a16:creationId xmlns:a16="http://schemas.microsoft.com/office/drawing/2014/main" id="{6A57AD28-E72C-41A3-BBD5-A4141696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625"/>
              <a:ext cx="2583" cy="2101"/>
            </a:xfrm>
            <a:custGeom>
              <a:avLst/>
              <a:gdLst>
                <a:gd name="T0" fmla="*/ 12527 w 958"/>
                <a:gd name="T1" fmla="*/ 1389 h 779"/>
                <a:gd name="T2" fmla="*/ 15840 w 958"/>
                <a:gd name="T3" fmla="*/ 6254 h 779"/>
                <a:gd name="T4" fmla="*/ 15840 w 958"/>
                <a:gd name="T5" fmla="*/ 13793 h 779"/>
                <a:gd name="T6" fmla="*/ 11820 w 958"/>
                <a:gd name="T7" fmla="*/ 14774 h 779"/>
                <a:gd name="T8" fmla="*/ 1642 w 958"/>
                <a:gd name="T9" fmla="*/ 10082 h 779"/>
                <a:gd name="T10" fmla="*/ 5662 w 958"/>
                <a:gd name="T11" fmla="*/ 1491 h 779"/>
                <a:gd name="T12" fmla="*/ 12527 w 958"/>
                <a:gd name="T13" fmla="*/ 1389 h 7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8" h="779">
                  <a:moveTo>
                    <a:pt x="639" y="71"/>
                  </a:moveTo>
                  <a:cubicBezTo>
                    <a:pt x="639" y="71"/>
                    <a:pt x="774" y="131"/>
                    <a:pt x="808" y="319"/>
                  </a:cubicBezTo>
                  <a:cubicBezTo>
                    <a:pt x="842" y="507"/>
                    <a:pt x="958" y="609"/>
                    <a:pt x="808" y="703"/>
                  </a:cubicBezTo>
                  <a:cubicBezTo>
                    <a:pt x="706" y="767"/>
                    <a:pt x="705" y="779"/>
                    <a:pt x="603" y="753"/>
                  </a:cubicBezTo>
                  <a:cubicBezTo>
                    <a:pt x="520" y="733"/>
                    <a:pt x="168" y="693"/>
                    <a:pt x="84" y="514"/>
                  </a:cubicBezTo>
                  <a:cubicBezTo>
                    <a:pt x="0" y="335"/>
                    <a:pt x="144" y="145"/>
                    <a:pt x="289" y="76"/>
                  </a:cubicBezTo>
                  <a:cubicBezTo>
                    <a:pt x="448" y="0"/>
                    <a:pt x="639" y="71"/>
                    <a:pt x="639" y="71"/>
                  </a:cubicBezTo>
                  <a:close/>
                </a:path>
              </a:pathLst>
            </a:custGeom>
            <a:solidFill>
              <a:srgbClr val="EFE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11">
              <a:extLst>
                <a:ext uri="{FF2B5EF4-FFF2-40B4-BE49-F238E27FC236}">
                  <a16:creationId xmlns:a16="http://schemas.microsoft.com/office/drawing/2014/main" id="{4DCF80B1-767B-42FE-81FD-6224B6602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838"/>
              <a:ext cx="2308" cy="1888"/>
            </a:xfrm>
            <a:custGeom>
              <a:avLst/>
              <a:gdLst>
                <a:gd name="T0" fmla="*/ 10804 w 856"/>
                <a:gd name="T1" fmla="*/ 0 h 700"/>
                <a:gd name="T2" fmla="*/ 13843 w 856"/>
                <a:gd name="T3" fmla="*/ 4707 h 700"/>
                <a:gd name="T4" fmla="*/ 13843 w 856"/>
                <a:gd name="T5" fmla="*/ 12242 h 700"/>
                <a:gd name="T6" fmla="*/ 9822 w 856"/>
                <a:gd name="T7" fmla="*/ 13246 h 700"/>
                <a:gd name="T8" fmla="*/ 0 w 856"/>
                <a:gd name="T9" fmla="*/ 9143 h 7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6" h="700">
                  <a:moveTo>
                    <a:pt x="551" y="0"/>
                  </a:moveTo>
                  <a:cubicBezTo>
                    <a:pt x="586" y="21"/>
                    <a:pt x="679" y="90"/>
                    <a:pt x="706" y="240"/>
                  </a:cubicBezTo>
                  <a:cubicBezTo>
                    <a:pt x="740" y="428"/>
                    <a:pt x="856" y="530"/>
                    <a:pt x="706" y="624"/>
                  </a:cubicBezTo>
                  <a:cubicBezTo>
                    <a:pt x="604" y="689"/>
                    <a:pt x="603" y="700"/>
                    <a:pt x="501" y="675"/>
                  </a:cubicBezTo>
                  <a:cubicBezTo>
                    <a:pt x="423" y="656"/>
                    <a:pt x="107" y="619"/>
                    <a:pt x="0" y="466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12">
              <a:extLst>
                <a:ext uri="{FF2B5EF4-FFF2-40B4-BE49-F238E27FC236}">
                  <a16:creationId xmlns:a16="http://schemas.microsoft.com/office/drawing/2014/main" id="{E7F26A23-0123-46B4-966E-30FD3456BC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" y="2307"/>
              <a:ext cx="1715" cy="861"/>
            </a:xfrm>
            <a:custGeom>
              <a:avLst/>
              <a:gdLst>
                <a:gd name="T0" fmla="*/ 9408 w 636"/>
                <a:gd name="T1" fmla="*/ 5565 h 319"/>
                <a:gd name="T2" fmla="*/ 12215 w 636"/>
                <a:gd name="T3" fmla="*/ 4780 h 319"/>
                <a:gd name="T4" fmla="*/ 11371 w 636"/>
                <a:gd name="T5" fmla="*/ 3854 h 319"/>
                <a:gd name="T6" fmla="*/ 10449 w 636"/>
                <a:gd name="T7" fmla="*/ 3379 h 319"/>
                <a:gd name="T8" fmla="*/ 7097 w 636"/>
                <a:gd name="T9" fmla="*/ 1609 h 319"/>
                <a:gd name="T10" fmla="*/ 6784 w 636"/>
                <a:gd name="T11" fmla="*/ 1077 h 319"/>
                <a:gd name="T12" fmla="*/ 7882 w 636"/>
                <a:gd name="T13" fmla="*/ 313 h 319"/>
                <a:gd name="T14" fmla="*/ 7076 w 636"/>
                <a:gd name="T15" fmla="*/ 510 h 319"/>
                <a:gd name="T16" fmla="*/ 6334 w 636"/>
                <a:gd name="T17" fmla="*/ 1201 h 319"/>
                <a:gd name="T18" fmla="*/ 5722 w 636"/>
                <a:gd name="T19" fmla="*/ 1260 h 319"/>
                <a:gd name="T20" fmla="*/ 3883 w 636"/>
                <a:gd name="T21" fmla="*/ 1668 h 319"/>
                <a:gd name="T22" fmla="*/ 2508 w 636"/>
                <a:gd name="T23" fmla="*/ 2869 h 319"/>
                <a:gd name="T24" fmla="*/ 0 w 636"/>
                <a:gd name="T25" fmla="*/ 4051 h 319"/>
                <a:gd name="T26" fmla="*/ 866 w 636"/>
                <a:gd name="T27" fmla="*/ 4189 h 319"/>
                <a:gd name="T28" fmla="*/ 1904 w 636"/>
                <a:gd name="T29" fmla="*/ 4467 h 319"/>
                <a:gd name="T30" fmla="*/ 2589 w 636"/>
                <a:gd name="T31" fmla="*/ 4931 h 319"/>
                <a:gd name="T32" fmla="*/ 3155 w 636"/>
                <a:gd name="T33" fmla="*/ 5171 h 319"/>
                <a:gd name="T34" fmla="*/ 3177 w 636"/>
                <a:gd name="T35" fmla="*/ 5128 h 319"/>
                <a:gd name="T36" fmla="*/ 2610 w 636"/>
                <a:gd name="T37" fmla="*/ 4896 h 319"/>
                <a:gd name="T38" fmla="*/ 2001 w 636"/>
                <a:gd name="T39" fmla="*/ 4502 h 319"/>
                <a:gd name="T40" fmla="*/ 2764 w 636"/>
                <a:gd name="T41" fmla="*/ 4524 h 319"/>
                <a:gd name="T42" fmla="*/ 4471 w 636"/>
                <a:gd name="T43" fmla="*/ 4815 h 319"/>
                <a:gd name="T44" fmla="*/ 2807 w 636"/>
                <a:gd name="T45" fmla="*/ 4443 h 319"/>
                <a:gd name="T46" fmla="*/ 1375 w 636"/>
                <a:gd name="T47" fmla="*/ 4130 h 319"/>
                <a:gd name="T48" fmla="*/ 1235 w 636"/>
                <a:gd name="T49" fmla="*/ 4030 h 319"/>
                <a:gd name="T50" fmla="*/ 2807 w 636"/>
                <a:gd name="T51" fmla="*/ 3182 h 319"/>
                <a:gd name="T52" fmla="*/ 4428 w 636"/>
                <a:gd name="T53" fmla="*/ 3263 h 319"/>
                <a:gd name="T54" fmla="*/ 4428 w 636"/>
                <a:gd name="T55" fmla="*/ 3182 h 319"/>
                <a:gd name="T56" fmla="*/ 3665 w 636"/>
                <a:gd name="T57" fmla="*/ 3066 h 319"/>
                <a:gd name="T58" fmla="*/ 2958 w 636"/>
                <a:gd name="T59" fmla="*/ 3126 h 319"/>
                <a:gd name="T60" fmla="*/ 3198 w 636"/>
                <a:gd name="T61" fmla="*/ 2594 h 319"/>
                <a:gd name="T62" fmla="*/ 4565 w 636"/>
                <a:gd name="T63" fmla="*/ 1733 h 319"/>
                <a:gd name="T64" fmla="*/ 6240 w 636"/>
                <a:gd name="T65" fmla="*/ 3323 h 319"/>
                <a:gd name="T66" fmla="*/ 6240 w 636"/>
                <a:gd name="T67" fmla="*/ 3182 h 319"/>
                <a:gd name="T68" fmla="*/ 5293 w 636"/>
                <a:gd name="T69" fmla="*/ 1865 h 319"/>
                <a:gd name="T70" fmla="*/ 5628 w 636"/>
                <a:gd name="T71" fmla="*/ 1574 h 319"/>
                <a:gd name="T72" fmla="*/ 7548 w 636"/>
                <a:gd name="T73" fmla="*/ 2046 h 319"/>
                <a:gd name="T74" fmla="*/ 8195 w 636"/>
                <a:gd name="T75" fmla="*/ 3957 h 319"/>
                <a:gd name="T76" fmla="*/ 9314 w 636"/>
                <a:gd name="T77" fmla="*/ 5290 h 319"/>
                <a:gd name="T78" fmla="*/ 8610 w 636"/>
                <a:gd name="T79" fmla="*/ 4270 h 319"/>
                <a:gd name="T80" fmla="*/ 7963 w 636"/>
                <a:gd name="T81" fmla="*/ 2259 h 319"/>
                <a:gd name="T82" fmla="*/ 10565 w 636"/>
                <a:gd name="T83" fmla="*/ 3692 h 319"/>
                <a:gd name="T84" fmla="*/ 11118 w 636"/>
                <a:gd name="T85" fmla="*/ 4931 h 319"/>
                <a:gd name="T86" fmla="*/ 11568 w 636"/>
                <a:gd name="T87" fmla="*/ 6273 h 319"/>
                <a:gd name="T88" fmla="*/ 11199 w 636"/>
                <a:gd name="T89" fmla="*/ 4073 h 319"/>
                <a:gd name="T90" fmla="*/ 11730 w 636"/>
                <a:gd name="T91" fmla="*/ 4540 h 319"/>
                <a:gd name="T92" fmla="*/ 12472 w 636"/>
                <a:gd name="T93" fmla="*/ 5231 h 31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36" h="319">
                  <a:moveTo>
                    <a:pt x="475" y="269"/>
                  </a:moveTo>
                  <a:cubicBezTo>
                    <a:pt x="476" y="273"/>
                    <a:pt x="478" y="278"/>
                    <a:pt x="480" y="283"/>
                  </a:cubicBezTo>
                  <a:cubicBezTo>
                    <a:pt x="478" y="278"/>
                    <a:pt x="476" y="273"/>
                    <a:pt x="475" y="269"/>
                  </a:cubicBezTo>
                  <a:close/>
                  <a:moveTo>
                    <a:pt x="623" y="243"/>
                  </a:moveTo>
                  <a:cubicBezTo>
                    <a:pt x="616" y="234"/>
                    <a:pt x="605" y="229"/>
                    <a:pt x="598" y="221"/>
                  </a:cubicBezTo>
                  <a:cubicBezTo>
                    <a:pt x="591" y="213"/>
                    <a:pt x="587" y="203"/>
                    <a:pt x="580" y="196"/>
                  </a:cubicBezTo>
                  <a:cubicBezTo>
                    <a:pt x="573" y="191"/>
                    <a:pt x="567" y="190"/>
                    <a:pt x="560" y="188"/>
                  </a:cubicBezTo>
                  <a:cubicBezTo>
                    <a:pt x="553" y="182"/>
                    <a:pt x="542" y="177"/>
                    <a:pt x="533" y="172"/>
                  </a:cubicBezTo>
                  <a:cubicBezTo>
                    <a:pt x="500" y="155"/>
                    <a:pt x="487" y="121"/>
                    <a:pt x="447" y="116"/>
                  </a:cubicBezTo>
                  <a:cubicBezTo>
                    <a:pt x="415" y="111"/>
                    <a:pt x="392" y="93"/>
                    <a:pt x="362" y="82"/>
                  </a:cubicBezTo>
                  <a:cubicBezTo>
                    <a:pt x="351" y="77"/>
                    <a:pt x="339" y="73"/>
                    <a:pt x="327" y="70"/>
                  </a:cubicBezTo>
                  <a:cubicBezTo>
                    <a:pt x="333" y="65"/>
                    <a:pt x="340" y="60"/>
                    <a:pt x="346" y="55"/>
                  </a:cubicBezTo>
                  <a:cubicBezTo>
                    <a:pt x="356" y="47"/>
                    <a:pt x="362" y="37"/>
                    <a:pt x="372" y="29"/>
                  </a:cubicBezTo>
                  <a:cubicBezTo>
                    <a:pt x="382" y="20"/>
                    <a:pt x="391" y="20"/>
                    <a:pt x="402" y="16"/>
                  </a:cubicBezTo>
                  <a:cubicBezTo>
                    <a:pt x="415" y="12"/>
                    <a:pt x="430" y="7"/>
                    <a:pt x="441" y="0"/>
                  </a:cubicBezTo>
                  <a:cubicBezTo>
                    <a:pt x="416" y="13"/>
                    <a:pt x="384" y="7"/>
                    <a:pt x="361" y="26"/>
                  </a:cubicBezTo>
                  <a:cubicBezTo>
                    <a:pt x="354" y="32"/>
                    <a:pt x="350" y="41"/>
                    <a:pt x="343" y="48"/>
                  </a:cubicBezTo>
                  <a:cubicBezTo>
                    <a:pt x="337" y="53"/>
                    <a:pt x="329" y="57"/>
                    <a:pt x="323" y="61"/>
                  </a:cubicBezTo>
                  <a:cubicBezTo>
                    <a:pt x="312" y="66"/>
                    <a:pt x="303" y="65"/>
                    <a:pt x="292" y="64"/>
                  </a:cubicBezTo>
                  <a:cubicBezTo>
                    <a:pt x="292" y="64"/>
                    <a:pt x="292" y="64"/>
                    <a:pt x="292" y="64"/>
                  </a:cubicBezTo>
                  <a:cubicBezTo>
                    <a:pt x="288" y="64"/>
                    <a:pt x="285" y="64"/>
                    <a:pt x="281" y="64"/>
                  </a:cubicBezTo>
                  <a:cubicBezTo>
                    <a:pt x="252" y="67"/>
                    <a:pt x="223" y="69"/>
                    <a:pt x="198" y="85"/>
                  </a:cubicBezTo>
                  <a:cubicBezTo>
                    <a:pt x="184" y="95"/>
                    <a:pt x="170" y="103"/>
                    <a:pt x="157" y="116"/>
                  </a:cubicBezTo>
                  <a:cubicBezTo>
                    <a:pt x="148" y="126"/>
                    <a:pt x="139" y="136"/>
                    <a:pt x="128" y="146"/>
                  </a:cubicBezTo>
                  <a:cubicBezTo>
                    <a:pt x="106" y="163"/>
                    <a:pt x="82" y="178"/>
                    <a:pt x="57" y="189"/>
                  </a:cubicBezTo>
                  <a:cubicBezTo>
                    <a:pt x="39" y="196"/>
                    <a:pt x="19" y="206"/>
                    <a:pt x="0" y="206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19" y="222"/>
                    <a:pt x="32" y="218"/>
                    <a:pt x="44" y="213"/>
                  </a:cubicBezTo>
                  <a:cubicBezTo>
                    <a:pt x="51" y="215"/>
                    <a:pt x="61" y="212"/>
                    <a:pt x="69" y="214"/>
                  </a:cubicBezTo>
                  <a:cubicBezTo>
                    <a:pt x="79" y="217"/>
                    <a:pt x="87" y="224"/>
                    <a:pt x="97" y="227"/>
                  </a:cubicBezTo>
                  <a:cubicBezTo>
                    <a:pt x="103" y="232"/>
                    <a:pt x="106" y="238"/>
                    <a:pt x="110" y="243"/>
                  </a:cubicBezTo>
                  <a:cubicBezTo>
                    <a:pt x="115" y="251"/>
                    <a:pt x="123" y="250"/>
                    <a:pt x="132" y="251"/>
                  </a:cubicBezTo>
                  <a:cubicBezTo>
                    <a:pt x="136" y="252"/>
                    <a:pt x="140" y="251"/>
                    <a:pt x="145" y="252"/>
                  </a:cubicBezTo>
                  <a:cubicBezTo>
                    <a:pt x="151" y="255"/>
                    <a:pt x="155" y="260"/>
                    <a:pt x="161" y="263"/>
                  </a:cubicBezTo>
                  <a:cubicBezTo>
                    <a:pt x="171" y="270"/>
                    <a:pt x="179" y="274"/>
                    <a:pt x="191" y="274"/>
                  </a:cubicBezTo>
                  <a:cubicBezTo>
                    <a:pt x="179" y="274"/>
                    <a:pt x="172" y="268"/>
                    <a:pt x="162" y="261"/>
                  </a:cubicBezTo>
                  <a:cubicBezTo>
                    <a:pt x="157" y="258"/>
                    <a:pt x="152" y="253"/>
                    <a:pt x="146" y="250"/>
                  </a:cubicBezTo>
                  <a:cubicBezTo>
                    <a:pt x="142" y="249"/>
                    <a:pt x="138" y="250"/>
                    <a:pt x="133" y="249"/>
                  </a:cubicBezTo>
                  <a:cubicBezTo>
                    <a:pt x="124" y="248"/>
                    <a:pt x="116" y="249"/>
                    <a:pt x="111" y="241"/>
                  </a:cubicBezTo>
                  <a:cubicBezTo>
                    <a:pt x="108" y="237"/>
                    <a:pt x="106" y="233"/>
                    <a:pt x="102" y="229"/>
                  </a:cubicBezTo>
                  <a:cubicBezTo>
                    <a:pt x="103" y="229"/>
                    <a:pt x="105" y="230"/>
                    <a:pt x="106" y="230"/>
                  </a:cubicBezTo>
                  <a:cubicBezTo>
                    <a:pt x="117" y="231"/>
                    <a:pt x="130" y="229"/>
                    <a:pt x="141" y="230"/>
                  </a:cubicBezTo>
                  <a:cubicBezTo>
                    <a:pt x="155" y="230"/>
                    <a:pt x="167" y="233"/>
                    <a:pt x="180" y="239"/>
                  </a:cubicBezTo>
                  <a:cubicBezTo>
                    <a:pt x="196" y="247"/>
                    <a:pt x="211" y="245"/>
                    <a:pt x="228" y="245"/>
                  </a:cubicBezTo>
                  <a:cubicBezTo>
                    <a:pt x="211" y="245"/>
                    <a:pt x="197" y="243"/>
                    <a:pt x="181" y="235"/>
                  </a:cubicBezTo>
                  <a:cubicBezTo>
                    <a:pt x="169" y="229"/>
                    <a:pt x="157" y="226"/>
                    <a:pt x="143" y="226"/>
                  </a:cubicBezTo>
                  <a:cubicBezTo>
                    <a:pt x="131" y="225"/>
                    <a:pt x="119" y="227"/>
                    <a:pt x="107" y="226"/>
                  </a:cubicBezTo>
                  <a:cubicBezTo>
                    <a:pt x="93" y="224"/>
                    <a:pt x="84" y="213"/>
                    <a:pt x="70" y="210"/>
                  </a:cubicBezTo>
                  <a:cubicBezTo>
                    <a:pt x="65" y="209"/>
                    <a:pt x="57" y="210"/>
                    <a:pt x="51" y="210"/>
                  </a:cubicBezTo>
                  <a:cubicBezTo>
                    <a:pt x="55" y="208"/>
                    <a:pt x="59" y="206"/>
                    <a:pt x="63" y="205"/>
                  </a:cubicBezTo>
                  <a:cubicBezTo>
                    <a:pt x="85" y="195"/>
                    <a:pt x="106" y="182"/>
                    <a:pt x="125" y="168"/>
                  </a:cubicBezTo>
                  <a:cubicBezTo>
                    <a:pt x="131" y="165"/>
                    <a:pt x="137" y="163"/>
                    <a:pt x="143" y="162"/>
                  </a:cubicBezTo>
                  <a:cubicBezTo>
                    <a:pt x="157" y="160"/>
                    <a:pt x="172" y="161"/>
                    <a:pt x="186" y="160"/>
                  </a:cubicBezTo>
                  <a:cubicBezTo>
                    <a:pt x="201" y="158"/>
                    <a:pt x="211" y="167"/>
                    <a:pt x="226" y="166"/>
                  </a:cubicBezTo>
                  <a:cubicBezTo>
                    <a:pt x="233" y="166"/>
                    <a:pt x="241" y="163"/>
                    <a:pt x="249" y="162"/>
                  </a:cubicBezTo>
                  <a:cubicBezTo>
                    <a:pt x="241" y="162"/>
                    <a:pt x="234" y="161"/>
                    <a:pt x="226" y="162"/>
                  </a:cubicBezTo>
                  <a:cubicBezTo>
                    <a:pt x="219" y="162"/>
                    <a:pt x="213" y="161"/>
                    <a:pt x="206" y="159"/>
                  </a:cubicBezTo>
                  <a:cubicBezTo>
                    <a:pt x="200" y="157"/>
                    <a:pt x="194" y="156"/>
                    <a:pt x="187" y="156"/>
                  </a:cubicBezTo>
                  <a:cubicBezTo>
                    <a:pt x="181" y="157"/>
                    <a:pt x="175" y="158"/>
                    <a:pt x="169" y="158"/>
                  </a:cubicBezTo>
                  <a:cubicBezTo>
                    <a:pt x="164" y="158"/>
                    <a:pt x="158" y="158"/>
                    <a:pt x="151" y="159"/>
                  </a:cubicBezTo>
                  <a:cubicBezTo>
                    <a:pt x="146" y="159"/>
                    <a:pt x="140" y="159"/>
                    <a:pt x="135" y="160"/>
                  </a:cubicBezTo>
                  <a:cubicBezTo>
                    <a:pt x="145" y="151"/>
                    <a:pt x="154" y="141"/>
                    <a:pt x="163" y="132"/>
                  </a:cubicBezTo>
                  <a:cubicBezTo>
                    <a:pt x="176" y="119"/>
                    <a:pt x="190" y="111"/>
                    <a:pt x="204" y="101"/>
                  </a:cubicBezTo>
                  <a:cubicBezTo>
                    <a:pt x="213" y="95"/>
                    <a:pt x="223" y="91"/>
                    <a:pt x="233" y="88"/>
                  </a:cubicBezTo>
                  <a:cubicBezTo>
                    <a:pt x="259" y="91"/>
                    <a:pt x="271" y="107"/>
                    <a:pt x="287" y="130"/>
                  </a:cubicBezTo>
                  <a:cubicBezTo>
                    <a:pt x="297" y="143"/>
                    <a:pt x="305" y="160"/>
                    <a:pt x="318" y="169"/>
                  </a:cubicBezTo>
                  <a:cubicBezTo>
                    <a:pt x="328" y="176"/>
                    <a:pt x="340" y="179"/>
                    <a:pt x="351" y="181"/>
                  </a:cubicBezTo>
                  <a:cubicBezTo>
                    <a:pt x="338" y="176"/>
                    <a:pt x="328" y="172"/>
                    <a:pt x="318" y="162"/>
                  </a:cubicBezTo>
                  <a:cubicBezTo>
                    <a:pt x="307" y="151"/>
                    <a:pt x="299" y="138"/>
                    <a:pt x="292" y="125"/>
                  </a:cubicBezTo>
                  <a:cubicBezTo>
                    <a:pt x="286" y="114"/>
                    <a:pt x="278" y="105"/>
                    <a:pt x="270" y="95"/>
                  </a:cubicBezTo>
                  <a:cubicBezTo>
                    <a:pt x="268" y="93"/>
                    <a:pt x="261" y="88"/>
                    <a:pt x="254" y="84"/>
                  </a:cubicBezTo>
                  <a:cubicBezTo>
                    <a:pt x="265" y="82"/>
                    <a:pt x="276" y="81"/>
                    <a:pt x="287" y="80"/>
                  </a:cubicBezTo>
                  <a:cubicBezTo>
                    <a:pt x="314" y="78"/>
                    <a:pt x="343" y="88"/>
                    <a:pt x="368" y="97"/>
                  </a:cubicBezTo>
                  <a:cubicBezTo>
                    <a:pt x="374" y="99"/>
                    <a:pt x="379" y="102"/>
                    <a:pt x="385" y="104"/>
                  </a:cubicBezTo>
                  <a:cubicBezTo>
                    <a:pt x="395" y="113"/>
                    <a:pt x="403" y="124"/>
                    <a:pt x="408" y="139"/>
                  </a:cubicBezTo>
                  <a:cubicBezTo>
                    <a:pt x="414" y="159"/>
                    <a:pt x="411" y="181"/>
                    <a:pt x="418" y="201"/>
                  </a:cubicBezTo>
                  <a:cubicBezTo>
                    <a:pt x="425" y="219"/>
                    <a:pt x="440" y="229"/>
                    <a:pt x="454" y="241"/>
                  </a:cubicBezTo>
                  <a:cubicBezTo>
                    <a:pt x="465" y="250"/>
                    <a:pt x="470" y="258"/>
                    <a:pt x="475" y="269"/>
                  </a:cubicBezTo>
                  <a:cubicBezTo>
                    <a:pt x="470" y="256"/>
                    <a:pt x="467" y="244"/>
                    <a:pt x="456" y="233"/>
                  </a:cubicBezTo>
                  <a:cubicBezTo>
                    <a:pt x="451" y="227"/>
                    <a:pt x="444" y="222"/>
                    <a:pt x="439" y="217"/>
                  </a:cubicBezTo>
                  <a:cubicBezTo>
                    <a:pt x="433" y="210"/>
                    <a:pt x="428" y="201"/>
                    <a:pt x="424" y="193"/>
                  </a:cubicBezTo>
                  <a:cubicBezTo>
                    <a:pt x="413" y="169"/>
                    <a:pt x="418" y="138"/>
                    <a:pt x="406" y="115"/>
                  </a:cubicBezTo>
                  <a:cubicBezTo>
                    <a:pt x="421" y="122"/>
                    <a:pt x="435" y="129"/>
                    <a:pt x="453" y="131"/>
                  </a:cubicBezTo>
                  <a:cubicBezTo>
                    <a:pt x="493" y="137"/>
                    <a:pt x="506" y="171"/>
                    <a:pt x="539" y="188"/>
                  </a:cubicBezTo>
                  <a:cubicBezTo>
                    <a:pt x="555" y="197"/>
                    <a:pt x="564" y="205"/>
                    <a:pt x="566" y="224"/>
                  </a:cubicBezTo>
                  <a:cubicBezTo>
                    <a:pt x="567" y="233"/>
                    <a:pt x="565" y="243"/>
                    <a:pt x="567" y="251"/>
                  </a:cubicBezTo>
                  <a:cubicBezTo>
                    <a:pt x="570" y="261"/>
                    <a:pt x="577" y="264"/>
                    <a:pt x="583" y="270"/>
                  </a:cubicBezTo>
                  <a:cubicBezTo>
                    <a:pt x="596" y="285"/>
                    <a:pt x="594" y="302"/>
                    <a:pt x="590" y="319"/>
                  </a:cubicBezTo>
                  <a:cubicBezTo>
                    <a:pt x="607" y="294"/>
                    <a:pt x="590" y="269"/>
                    <a:pt x="577" y="255"/>
                  </a:cubicBezTo>
                  <a:cubicBezTo>
                    <a:pt x="571" y="248"/>
                    <a:pt x="572" y="216"/>
                    <a:pt x="571" y="207"/>
                  </a:cubicBezTo>
                  <a:cubicBezTo>
                    <a:pt x="571" y="203"/>
                    <a:pt x="570" y="200"/>
                    <a:pt x="568" y="197"/>
                  </a:cubicBezTo>
                  <a:cubicBezTo>
                    <a:pt x="579" y="205"/>
                    <a:pt x="591" y="224"/>
                    <a:pt x="598" y="231"/>
                  </a:cubicBezTo>
                  <a:cubicBezTo>
                    <a:pt x="604" y="237"/>
                    <a:pt x="612" y="240"/>
                    <a:pt x="619" y="246"/>
                  </a:cubicBezTo>
                  <a:cubicBezTo>
                    <a:pt x="627" y="251"/>
                    <a:pt x="630" y="258"/>
                    <a:pt x="636" y="266"/>
                  </a:cubicBezTo>
                  <a:cubicBezTo>
                    <a:pt x="632" y="257"/>
                    <a:pt x="629" y="249"/>
                    <a:pt x="623" y="243"/>
                  </a:cubicBezTo>
                  <a:close/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13">
              <a:extLst>
                <a:ext uri="{FF2B5EF4-FFF2-40B4-BE49-F238E27FC236}">
                  <a16:creationId xmlns:a16="http://schemas.microsoft.com/office/drawing/2014/main" id="{A8623F1B-7F97-43A9-91B4-FBD0B96F0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124"/>
              <a:ext cx="100" cy="507"/>
            </a:xfrm>
            <a:custGeom>
              <a:avLst/>
              <a:gdLst>
                <a:gd name="T0" fmla="*/ 651 w 37"/>
                <a:gd name="T1" fmla="*/ 669 h 188"/>
                <a:gd name="T2" fmla="*/ 673 w 37"/>
                <a:gd name="T3" fmla="*/ 1157 h 188"/>
                <a:gd name="T4" fmla="*/ 257 w 37"/>
                <a:gd name="T5" fmla="*/ 1783 h 188"/>
                <a:gd name="T6" fmla="*/ 395 w 37"/>
                <a:gd name="T7" fmla="*/ 2705 h 188"/>
                <a:gd name="T8" fmla="*/ 554 w 37"/>
                <a:gd name="T9" fmla="*/ 3687 h 188"/>
                <a:gd name="T10" fmla="*/ 430 w 37"/>
                <a:gd name="T11" fmla="*/ 3018 h 188"/>
                <a:gd name="T12" fmla="*/ 197 w 37"/>
                <a:gd name="T13" fmla="*/ 2627 h 188"/>
                <a:gd name="T14" fmla="*/ 116 w 37"/>
                <a:gd name="T15" fmla="*/ 1688 h 188"/>
                <a:gd name="T16" fmla="*/ 554 w 37"/>
                <a:gd name="T17" fmla="*/ 728 h 188"/>
                <a:gd name="T18" fmla="*/ 257 w 37"/>
                <a:gd name="T19" fmla="*/ 0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188">
                  <a:moveTo>
                    <a:pt x="33" y="34"/>
                  </a:moveTo>
                  <a:cubicBezTo>
                    <a:pt x="37" y="46"/>
                    <a:pt x="34" y="56"/>
                    <a:pt x="34" y="59"/>
                  </a:cubicBezTo>
                  <a:cubicBezTo>
                    <a:pt x="33" y="72"/>
                    <a:pt x="18" y="79"/>
                    <a:pt x="13" y="91"/>
                  </a:cubicBezTo>
                  <a:cubicBezTo>
                    <a:pt x="7" y="108"/>
                    <a:pt x="12" y="124"/>
                    <a:pt x="20" y="138"/>
                  </a:cubicBezTo>
                  <a:cubicBezTo>
                    <a:pt x="29" y="154"/>
                    <a:pt x="31" y="170"/>
                    <a:pt x="28" y="188"/>
                  </a:cubicBezTo>
                  <a:cubicBezTo>
                    <a:pt x="28" y="176"/>
                    <a:pt x="27" y="165"/>
                    <a:pt x="22" y="154"/>
                  </a:cubicBezTo>
                  <a:cubicBezTo>
                    <a:pt x="19" y="147"/>
                    <a:pt x="14" y="142"/>
                    <a:pt x="10" y="134"/>
                  </a:cubicBezTo>
                  <a:cubicBezTo>
                    <a:pt x="3" y="120"/>
                    <a:pt x="0" y="102"/>
                    <a:pt x="6" y="86"/>
                  </a:cubicBezTo>
                  <a:cubicBezTo>
                    <a:pt x="12" y="69"/>
                    <a:pt x="27" y="56"/>
                    <a:pt x="28" y="37"/>
                  </a:cubicBezTo>
                  <a:cubicBezTo>
                    <a:pt x="29" y="22"/>
                    <a:pt x="14" y="15"/>
                    <a:pt x="13" y="0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14">
              <a:extLst>
                <a:ext uri="{FF2B5EF4-FFF2-40B4-BE49-F238E27FC236}">
                  <a16:creationId xmlns:a16="http://schemas.microsoft.com/office/drawing/2014/main" id="{71D8C321-0153-4B3B-B20B-473F1FAC6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3192"/>
              <a:ext cx="480" cy="159"/>
            </a:xfrm>
            <a:custGeom>
              <a:avLst/>
              <a:gdLst>
                <a:gd name="T0" fmla="*/ 197 w 178"/>
                <a:gd name="T1" fmla="*/ 1153 h 59"/>
                <a:gd name="T2" fmla="*/ 588 w 178"/>
                <a:gd name="T3" fmla="*/ 922 h 59"/>
                <a:gd name="T4" fmla="*/ 866 w 178"/>
                <a:gd name="T5" fmla="*/ 625 h 59"/>
                <a:gd name="T6" fmla="*/ 1375 w 178"/>
                <a:gd name="T7" fmla="*/ 488 h 59"/>
                <a:gd name="T8" fmla="*/ 1977 w 178"/>
                <a:gd name="T9" fmla="*/ 415 h 59"/>
                <a:gd name="T10" fmla="*/ 2567 w 178"/>
                <a:gd name="T11" fmla="*/ 159 h 59"/>
                <a:gd name="T12" fmla="*/ 3133 w 178"/>
                <a:gd name="T13" fmla="*/ 59 h 59"/>
                <a:gd name="T14" fmla="*/ 3489 w 178"/>
                <a:gd name="T15" fmla="*/ 159 h 59"/>
                <a:gd name="T16" fmla="*/ 2821 w 178"/>
                <a:gd name="T17" fmla="*/ 22 h 59"/>
                <a:gd name="T18" fmla="*/ 2233 w 178"/>
                <a:gd name="T19" fmla="*/ 197 h 59"/>
                <a:gd name="T20" fmla="*/ 1586 w 178"/>
                <a:gd name="T21" fmla="*/ 356 h 59"/>
                <a:gd name="T22" fmla="*/ 938 w 178"/>
                <a:gd name="T23" fmla="*/ 369 h 59"/>
                <a:gd name="T24" fmla="*/ 510 w 178"/>
                <a:gd name="T25" fmla="*/ 741 h 59"/>
                <a:gd name="T26" fmla="*/ 232 w 178"/>
                <a:gd name="T27" fmla="*/ 922 h 59"/>
                <a:gd name="T28" fmla="*/ 0 w 178"/>
                <a:gd name="T29" fmla="*/ 994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8" h="59">
                  <a:moveTo>
                    <a:pt x="10" y="59"/>
                  </a:moveTo>
                  <a:cubicBezTo>
                    <a:pt x="15" y="58"/>
                    <a:pt x="24" y="51"/>
                    <a:pt x="30" y="47"/>
                  </a:cubicBezTo>
                  <a:cubicBezTo>
                    <a:pt x="35" y="43"/>
                    <a:pt x="39" y="37"/>
                    <a:pt x="44" y="32"/>
                  </a:cubicBezTo>
                  <a:cubicBezTo>
                    <a:pt x="52" y="26"/>
                    <a:pt x="60" y="25"/>
                    <a:pt x="70" y="25"/>
                  </a:cubicBezTo>
                  <a:cubicBezTo>
                    <a:pt x="82" y="25"/>
                    <a:pt x="90" y="25"/>
                    <a:pt x="101" y="21"/>
                  </a:cubicBezTo>
                  <a:cubicBezTo>
                    <a:pt x="112" y="17"/>
                    <a:pt x="121" y="12"/>
                    <a:pt x="131" y="8"/>
                  </a:cubicBezTo>
                  <a:cubicBezTo>
                    <a:pt x="141" y="4"/>
                    <a:pt x="149" y="2"/>
                    <a:pt x="160" y="3"/>
                  </a:cubicBezTo>
                  <a:cubicBezTo>
                    <a:pt x="165" y="3"/>
                    <a:pt x="175" y="5"/>
                    <a:pt x="178" y="8"/>
                  </a:cubicBezTo>
                  <a:cubicBezTo>
                    <a:pt x="170" y="1"/>
                    <a:pt x="155" y="0"/>
                    <a:pt x="144" y="1"/>
                  </a:cubicBezTo>
                  <a:cubicBezTo>
                    <a:pt x="133" y="2"/>
                    <a:pt x="125" y="7"/>
                    <a:pt x="114" y="10"/>
                  </a:cubicBezTo>
                  <a:cubicBezTo>
                    <a:pt x="103" y="13"/>
                    <a:pt x="92" y="16"/>
                    <a:pt x="81" y="18"/>
                  </a:cubicBezTo>
                  <a:cubicBezTo>
                    <a:pt x="70" y="21"/>
                    <a:pt x="58" y="17"/>
                    <a:pt x="48" y="19"/>
                  </a:cubicBezTo>
                  <a:cubicBezTo>
                    <a:pt x="39" y="22"/>
                    <a:pt x="33" y="33"/>
                    <a:pt x="26" y="38"/>
                  </a:cubicBezTo>
                  <a:cubicBezTo>
                    <a:pt x="21" y="41"/>
                    <a:pt x="17" y="44"/>
                    <a:pt x="12" y="47"/>
                  </a:cubicBezTo>
                  <a:cubicBezTo>
                    <a:pt x="8" y="50"/>
                    <a:pt x="4" y="50"/>
                    <a:pt x="0" y="51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15">
              <a:extLst>
                <a:ext uri="{FF2B5EF4-FFF2-40B4-BE49-F238E27FC236}">
                  <a16:creationId xmlns:a16="http://schemas.microsoft.com/office/drawing/2014/main" id="{FE32D7C2-4EAD-4DF1-9B96-116C1886A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979"/>
              <a:ext cx="283" cy="86"/>
            </a:xfrm>
            <a:custGeom>
              <a:avLst/>
              <a:gdLst>
                <a:gd name="T0" fmla="*/ 2056 w 105"/>
                <a:gd name="T1" fmla="*/ 196 h 32"/>
                <a:gd name="T2" fmla="*/ 938 w 105"/>
                <a:gd name="T3" fmla="*/ 427 h 32"/>
                <a:gd name="T4" fmla="*/ 450 w 105"/>
                <a:gd name="T5" fmla="*/ 175 h 32"/>
                <a:gd name="T6" fmla="*/ 0 w 105"/>
                <a:gd name="T7" fmla="*/ 59 h 32"/>
                <a:gd name="T8" fmla="*/ 566 w 105"/>
                <a:gd name="T9" fmla="*/ 116 h 32"/>
                <a:gd name="T10" fmla="*/ 1038 w 105"/>
                <a:gd name="T11" fmla="*/ 368 h 32"/>
                <a:gd name="T12" fmla="*/ 1962 w 105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32">
                  <a:moveTo>
                    <a:pt x="105" y="10"/>
                  </a:moveTo>
                  <a:cubicBezTo>
                    <a:pt x="87" y="23"/>
                    <a:pt x="72" y="32"/>
                    <a:pt x="48" y="22"/>
                  </a:cubicBezTo>
                  <a:cubicBezTo>
                    <a:pt x="39" y="18"/>
                    <a:pt x="33" y="11"/>
                    <a:pt x="23" y="9"/>
                  </a:cubicBezTo>
                  <a:cubicBezTo>
                    <a:pt x="15" y="7"/>
                    <a:pt x="6" y="9"/>
                    <a:pt x="0" y="3"/>
                  </a:cubicBezTo>
                  <a:cubicBezTo>
                    <a:pt x="8" y="7"/>
                    <a:pt x="20" y="4"/>
                    <a:pt x="29" y="6"/>
                  </a:cubicBezTo>
                  <a:cubicBezTo>
                    <a:pt x="39" y="8"/>
                    <a:pt x="44" y="15"/>
                    <a:pt x="53" y="19"/>
                  </a:cubicBezTo>
                  <a:cubicBezTo>
                    <a:pt x="69" y="24"/>
                    <a:pt x="98" y="20"/>
                    <a:pt x="100" y="0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6">
              <a:extLst>
                <a:ext uri="{FF2B5EF4-FFF2-40B4-BE49-F238E27FC236}">
                  <a16:creationId xmlns:a16="http://schemas.microsoft.com/office/drawing/2014/main" id="{9979CB48-B3A7-4E2A-8CBD-282159006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3343"/>
              <a:ext cx="256" cy="159"/>
            </a:xfrm>
            <a:custGeom>
              <a:avLst/>
              <a:gdLst>
                <a:gd name="T0" fmla="*/ 1859 w 95"/>
                <a:gd name="T1" fmla="*/ 938 h 59"/>
                <a:gd name="T2" fmla="*/ 1097 w 95"/>
                <a:gd name="T3" fmla="*/ 531 h 59"/>
                <a:gd name="T4" fmla="*/ 0 w 95"/>
                <a:gd name="T5" fmla="*/ 232 h 59"/>
                <a:gd name="T6" fmla="*/ 1097 w 95"/>
                <a:gd name="T7" fmla="*/ 625 h 59"/>
                <a:gd name="T8" fmla="*/ 1700 w 95"/>
                <a:gd name="T9" fmla="*/ 105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9">
                  <a:moveTo>
                    <a:pt x="95" y="48"/>
                  </a:moveTo>
                  <a:cubicBezTo>
                    <a:pt x="69" y="59"/>
                    <a:pt x="71" y="46"/>
                    <a:pt x="56" y="27"/>
                  </a:cubicBezTo>
                  <a:cubicBezTo>
                    <a:pt x="44" y="12"/>
                    <a:pt x="24" y="0"/>
                    <a:pt x="0" y="12"/>
                  </a:cubicBezTo>
                  <a:cubicBezTo>
                    <a:pt x="24" y="5"/>
                    <a:pt x="40" y="14"/>
                    <a:pt x="56" y="32"/>
                  </a:cubicBezTo>
                  <a:cubicBezTo>
                    <a:pt x="69" y="46"/>
                    <a:pt x="65" y="59"/>
                    <a:pt x="87" y="54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7">
              <a:extLst>
                <a:ext uri="{FF2B5EF4-FFF2-40B4-BE49-F238E27FC236}">
                  <a16:creationId xmlns:a16="http://schemas.microsoft.com/office/drawing/2014/main" id="{E69EF872-482B-4E18-9F81-46005EAC3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2" y="3203"/>
              <a:ext cx="299" cy="482"/>
            </a:xfrm>
            <a:custGeom>
              <a:avLst/>
              <a:gdLst>
                <a:gd name="T0" fmla="*/ 935 w 111"/>
                <a:gd name="T1" fmla="*/ 0 h 179"/>
                <a:gd name="T2" fmla="*/ 981 w 111"/>
                <a:gd name="T3" fmla="*/ 35 h 179"/>
                <a:gd name="T4" fmla="*/ 935 w 111"/>
                <a:gd name="T5" fmla="*/ 0 h 179"/>
                <a:gd name="T6" fmla="*/ 2112 w 111"/>
                <a:gd name="T7" fmla="*/ 159 h 179"/>
                <a:gd name="T8" fmla="*/ 1719 w 111"/>
                <a:gd name="T9" fmla="*/ 1233 h 179"/>
                <a:gd name="T10" fmla="*/ 1290 w 111"/>
                <a:gd name="T11" fmla="*/ 1443 h 179"/>
                <a:gd name="T12" fmla="*/ 981 w 111"/>
                <a:gd name="T13" fmla="*/ 1740 h 179"/>
                <a:gd name="T14" fmla="*/ 1118 w 111"/>
                <a:gd name="T15" fmla="*/ 1427 h 179"/>
                <a:gd name="T16" fmla="*/ 1247 w 111"/>
                <a:gd name="T17" fmla="*/ 741 h 179"/>
                <a:gd name="T18" fmla="*/ 981 w 111"/>
                <a:gd name="T19" fmla="*/ 35 h 179"/>
                <a:gd name="T20" fmla="*/ 1191 w 111"/>
                <a:gd name="T21" fmla="*/ 856 h 179"/>
                <a:gd name="T22" fmla="*/ 819 w 111"/>
                <a:gd name="T23" fmla="*/ 1696 h 179"/>
                <a:gd name="T24" fmla="*/ 878 w 111"/>
                <a:gd name="T25" fmla="*/ 2537 h 179"/>
                <a:gd name="T26" fmla="*/ 509 w 111"/>
                <a:gd name="T27" fmla="*/ 3204 h 179"/>
                <a:gd name="T28" fmla="*/ 0 w 111"/>
                <a:gd name="T29" fmla="*/ 3320 h 179"/>
                <a:gd name="T30" fmla="*/ 391 w 111"/>
                <a:gd name="T31" fmla="*/ 3474 h 179"/>
                <a:gd name="T32" fmla="*/ 935 w 111"/>
                <a:gd name="T33" fmla="*/ 2892 h 179"/>
                <a:gd name="T34" fmla="*/ 1053 w 111"/>
                <a:gd name="T35" fmla="*/ 2458 h 179"/>
                <a:gd name="T36" fmla="*/ 959 w 111"/>
                <a:gd name="T37" fmla="*/ 2090 h 179"/>
                <a:gd name="T38" fmla="*/ 1212 w 111"/>
                <a:gd name="T39" fmla="*/ 1696 h 179"/>
                <a:gd name="T40" fmla="*/ 1859 w 111"/>
                <a:gd name="T41" fmla="*/ 1212 h 179"/>
                <a:gd name="T42" fmla="*/ 2147 w 111"/>
                <a:gd name="T43" fmla="*/ 544 h 179"/>
                <a:gd name="T44" fmla="*/ 2112 w 111"/>
                <a:gd name="T45" fmla="*/ 159 h 17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1" h="179">
                  <a:moveTo>
                    <a:pt x="48" y="0"/>
                  </a:moveTo>
                  <a:cubicBezTo>
                    <a:pt x="49" y="0"/>
                    <a:pt x="50" y="1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lose/>
                  <a:moveTo>
                    <a:pt x="108" y="8"/>
                  </a:moveTo>
                  <a:cubicBezTo>
                    <a:pt x="106" y="29"/>
                    <a:pt x="106" y="51"/>
                    <a:pt x="88" y="63"/>
                  </a:cubicBezTo>
                  <a:cubicBezTo>
                    <a:pt x="82" y="68"/>
                    <a:pt x="73" y="70"/>
                    <a:pt x="66" y="74"/>
                  </a:cubicBezTo>
                  <a:cubicBezTo>
                    <a:pt x="60" y="78"/>
                    <a:pt x="54" y="83"/>
                    <a:pt x="50" y="89"/>
                  </a:cubicBezTo>
                  <a:cubicBezTo>
                    <a:pt x="52" y="84"/>
                    <a:pt x="54" y="79"/>
                    <a:pt x="57" y="73"/>
                  </a:cubicBezTo>
                  <a:cubicBezTo>
                    <a:pt x="60" y="62"/>
                    <a:pt x="64" y="49"/>
                    <a:pt x="64" y="38"/>
                  </a:cubicBezTo>
                  <a:cubicBezTo>
                    <a:pt x="63" y="27"/>
                    <a:pt x="59" y="11"/>
                    <a:pt x="50" y="2"/>
                  </a:cubicBezTo>
                  <a:cubicBezTo>
                    <a:pt x="59" y="12"/>
                    <a:pt x="62" y="34"/>
                    <a:pt x="61" y="44"/>
                  </a:cubicBezTo>
                  <a:cubicBezTo>
                    <a:pt x="58" y="60"/>
                    <a:pt x="47" y="72"/>
                    <a:pt x="42" y="87"/>
                  </a:cubicBezTo>
                  <a:cubicBezTo>
                    <a:pt x="36" y="103"/>
                    <a:pt x="45" y="115"/>
                    <a:pt x="45" y="130"/>
                  </a:cubicBezTo>
                  <a:cubicBezTo>
                    <a:pt x="45" y="143"/>
                    <a:pt x="37" y="156"/>
                    <a:pt x="26" y="164"/>
                  </a:cubicBezTo>
                  <a:cubicBezTo>
                    <a:pt x="19" y="169"/>
                    <a:pt x="9" y="170"/>
                    <a:pt x="0" y="170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31" y="179"/>
                    <a:pt x="44" y="156"/>
                    <a:pt x="48" y="148"/>
                  </a:cubicBezTo>
                  <a:cubicBezTo>
                    <a:pt x="51" y="141"/>
                    <a:pt x="54" y="134"/>
                    <a:pt x="54" y="126"/>
                  </a:cubicBezTo>
                  <a:cubicBezTo>
                    <a:pt x="53" y="119"/>
                    <a:pt x="50" y="113"/>
                    <a:pt x="49" y="107"/>
                  </a:cubicBezTo>
                  <a:cubicBezTo>
                    <a:pt x="51" y="99"/>
                    <a:pt x="59" y="91"/>
                    <a:pt x="62" y="87"/>
                  </a:cubicBezTo>
                  <a:cubicBezTo>
                    <a:pt x="72" y="77"/>
                    <a:pt x="86" y="72"/>
                    <a:pt x="95" y="62"/>
                  </a:cubicBezTo>
                  <a:cubicBezTo>
                    <a:pt x="104" y="52"/>
                    <a:pt x="108" y="41"/>
                    <a:pt x="110" y="28"/>
                  </a:cubicBezTo>
                  <a:cubicBezTo>
                    <a:pt x="111" y="20"/>
                    <a:pt x="109" y="16"/>
                    <a:pt x="108" y="8"/>
                  </a:cubicBezTo>
                  <a:close/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8">
              <a:extLst>
                <a:ext uri="{FF2B5EF4-FFF2-40B4-BE49-F238E27FC236}">
                  <a16:creationId xmlns:a16="http://schemas.microsoft.com/office/drawing/2014/main" id="{0453AD1C-5A25-415C-A00F-76B92AAF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3111"/>
              <a:ext cx="240" cy="261"/>
            </a:xfrm>
            <a:custGeom>
              <a:avLst/>
              <a:gdLst>
                <a:gd name="T0" fmla="*/ 0 w 89"/>
                <a:gd name="T1" fmla="*/ 0 h 97"/>
                <a:gd name="T2" fmla="*/ 1723 w 89"/>
                <a:gd name="T3" fmla="*/ 1520 h 97"/>
                <a:gd name="T4" fmla="*/ 1745 w 89"/>
                <a:gd name="T5" fmla="*/ 1889 h 97"/>
                <a:gd name="T6" fmla="*/ 0 w 89"/>
                <a:gd name="T7" fmla="*/ 0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0"/>
                    <a:pt x="45" y="58"/>
                    <a:pt x="88" y="78"/>
                  </a:cubicBezTo>
                  <a:cubicBezTo>
                    <a:pt x="89" y="97"/>
                    <a:pt x="89" y="97"/>
                    <a:pt x="89" y="97"/>
                  </a:cubicBezTo>
                  <a:cubicBezTo>
                    <a:pt x="89" y="97"/>
                    <a:pt x="9" y="35"/>
                    <a:pt x="0" y="0"/>
                  </a:cubicBezTo>
                  <a:close/>
                </a:path>
              </a:pathLst>
            </a:custGeom>
            <a:solidFill>
              <a:srgbClr val="89B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9">
              <a:extLst>
                <a:ext uri="{FF2B5EF4-FFF2-40B4-BE49-F238E27FC236}">
                  <a16:creationId xmlns:a16="http://schemas.microsoft.com/office/drawing/2014/main" id="{C689E29B-3DAB-4E5F-B0B9-2EA1A1180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957"/>
              <a:ext cx="718" cy="1739"/>
            </a:xfrm>
            <a:custGeom>
              <a:avLst/>
              <a:gdLst>
                <a:gd name="T0" fmla="*/ 2732 w 266"/>
                <a:gd name="T1" fmla="*/ 5584 h 645"/>
                <a:gd name="T2" fmla="*/ 3379 w 266"/>
                <a:gd name="T3" fmla="*/ 6471 h 645"/>
                <a:gd name="T4" fmla="*/ 3760 w 266"/>
                <a:gd name="T5" fmla="*/ 7625 h 645"/>
                <a:gd name="T6" fmla="*/ 5231 w 266"/>
                <a:gd name="T7" fmla="*/ 9428 h 645"/>
                <a:gd name="T8" fmla="*/ 3876 w 266"/>
                <a:gd name="T9" fmla="*/ 7452 h 645"/>
                <a:gd name="T10" fmla="*/ 3498 w 266"/>
                <a:gd name="T11" fmla="*/ 6287 h 645"/>
                <a:gd name="T12" fmla="*/ 2834 w 266"/>
                <a:gd name="T13" fmla="*/ 5408 h 645"/>
                <a:gd name="T14" fmla="*/ 2710 w 266"/>
                <a:gd name="T15" fmla="*/ 4449 h 645"/>
                <a:gd name="T16" fmla="*/ 2907 w 266"/>
                <a:gd name="T17" fmla="*/ 2529 h 645"/>
                <a:gd name="T18" fmla="*/ 3460 w 266"/>
                <a:gd name="T19" fmla="*/ 822 h 645"/>
                <a:gd name="T20" fmla="*/ 4365 w 266"/>
                <a:gd name="T21" fmla="*/ 415 h 645"/>
                <a:gd name="T22" fmla="*/ 4502 w 266"/>
                <a:gd name="T23" fmla="*/ 609 h 645"/>
                <a:gd name="T24" fmla="*/ 4408 w 266"/>
                <a:gd name="T25" fmla="*/ 138 h 645"/>
                <a:gd name="T26" fmla="*/ 4030 w 266"/>
                <a:gd name="T27" fmla="*/ 59 h 645"/>
                <a:gd name="T28" fmla="*/ 2929 w 266"/>
                <a:gd name="T29" fmla="*/ 669 h 645"/>
                <a:gd name="T30" fmla="*/ 2456 w 266"/>
                <a:gd name="T31" fmla="*/ 2370 h 645"/>
                <a:gd name="T32" fmla="*/ 2324 w 266"/>
                <a:gd name="T33" fmla="*/ 4290 h 645"/>
                <a:gd name="T34" fmla="*/ 2105 w 266"/>
                <a:gd name="T35" fmla="*/ 6368 h 645"/>
                <a:gd name="T36" fmla="*/ 2397 w 266"/>
                <a:gd name="T37" fmla="*/ 7509 h 645"/>
                <a:gd name="T38" fmla="*/ 2259 w 266"/>
                <a:gd name="T39" fmla="*/ 8366 h 645"/>
                <a:gd name="T40" fmla="*/ 1806 w 266"/>
                <a:gd name="T41" fmla="*/ 8935 h 645"/>
                <a:gd name="T42" fmla="*/ 1180 w 266"/>
                <a:gd name="T43" fmla="*/ 9232 h 645"/>
                <a:gd name="T44" fmla="*/ 823 w 266"/>
                <a:gd name="T45" fmla="*/ 9703 h 645"/>
                <a:gd name="T46" fmla="*/ 429 w 266"/>
                <a:gd name="T47" fmla="*/ 10722 h 645"/>
                <a:gd name="T48" fmla="*/ 0 w 266"/>
                <a:gd name="T49" fmla="*/ 11232 h 645"/>
                <a:gd name="T50" fmla="*/ 489 w 266"/>
                <a:gd name="T51" fmla="*/ 10873 h 645"/>
                <a:gd name="T52" fmla="*/ 883 w 266"/>
                <a:gd name="T53" fmla="*/ 9857 h 645"/>
                <a:gd name="T54" fmla="*/ 1261 w 266"/>
                <a:gd name="T55" fmla="*/ 9385 h 645"/>
                <a:gd name="T56" fmla="*/ 1865 w 266"/>
                <a:gd name="T57" fmla="*/ 9094 h 645"/>
                <a:gd name="T58" fmla="*/ 2143 w 266"/>
                <a:gd name="T59" fmla="*/ 8803 h 645"/>
                <a:gd name="T60" fmla="*/ 1908 w 266"/>
                <a:gd name="T61" fmla="*/ 10445 h 645"/>
                <a:gd name="T62" fmla="*/ 2556 w 266"/>
                <a:gd name="T63" fmla="*/ 12467 h 645"/>
                <a:gd name="T64" fmla="*/ 2710 w 266"/>
                <a:gd name="T65" fmla="*/ 12642 h 645"/>
                <a:gd name="T66" fmla="*/ 2221 w 266"/>
                <a:gd name="T67" fmla="*/ 10607 h 645"/>
                <a:gd name="T68" fmla="*/ 2637 w 266"/>
                <a:gd name="T69" fmla="*/ 8760 h 645"/>
                <a:gd name="T70" fmla="*/ 2710 w 266"/>
                <a:gd name="T71" fmla="*/ 8447 h 645"/>
                <a:gd name="T72" fmla="*/ 3301 w 266"/>
                <a:gd name="T73" fmla="*/ 9509 h 645"/>
                <a:gd name="T74" fmla="*/ 3323 w 266"/>
                <a:gd name="T75" fmla="*/ 9523 h 645"/>
                <a:gd name="T76" fmla="*/ 3031 w 266"/>
                <a:gd name="T77" fmla="*/ 10642 h 645"/>
                <a:gd name="T78" fmla="*/ 2988 w 266"/>
                <a:gd name="T79" fmla="*/ 11876 h 645"/>
                <a:gd name="T80" fmla="*/ 3185 w 266"/>
                <a:gd name="T81" fmla="*/ 10701 h 645"/>
                <a:gd name="T82" fmla="*/ 3482 w 266"/>
                <a:gd name="T83" fmla="*/ 9682 h 645"/>
                <a:gd name="T84" fmla="*/ 4305 w 266"/>
                <a:gd name="T85" fmla="*/ 10585 h 645"/>
                <a:gd name="T86" fmla="*/ 4386 w 266"/>
                <a:gd name="T87" fmla="*/ 12030 h 645"/>
                <a:gd name="T88" fmla="*/ 4446 w 266"/>
                <a:gd name="T89" fmla="*/ 10504 h 645"/>
                <a:gd name="T90" fmla="*/ 3425 w 266"/>
                <a:gd name="T91" fmla="*/ 9428 h 645"/>
                <a:gd name="T92" fmla="*/ 2775 w 266"/>
                <a:gd name="T93" fmla="*/ 8091 h 645"/>
                <a:gd name="T94" fmla="*/ 2813 w 266"/>
                <a:gd name="T95" fmla="*/ 7625 h 645"/>
                <a:gd name="T96" fmla="*/ 2500 w 266"/>
                <a:gd name="T97" fmla="*/ 6484 h 645"/>
                <a:gd name="T98" fmla="*/ 2616 w 266"/>
                <a:gd name="T99" fmla="*/ 4667 h 645"/>
                <a:gd name="T100" fmla="*/ 2732 w 266"/>
                <a:gd name="T101" fmla="*/ 5584 h 6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6" h="645">
                  <a:moveTo>
                    <a:pt x="139" y="285"/>
                  </a:moveTo>
                  <a:cubicBezTo>
                    <a:pt x="145" y="304"/>
                    <a:pt x="158" y="317"/>
                    <a:pt x="172" y="330"/>
                  </a:cubicBezTo>
                  <a:cubicBezTo>
                    <a:pt x="189" y="348"/>
                    <a:pt x="190" y="366"/>
                    <a:pt x="191" y="389"/>
                  </a:cubicBezTo>
                  <a:cubicBezTo>
                    <a:pt x="194" y="437"/>
                    <a:pt x="259" y="435"/>
                    <a:pt x="266" y="481"/>
                  </a:cubicBezTo>
                  <a:cubicBezTo>
                    <a:pt x="259" y="435"/>
                    <a:pt x="199" y="427"/>
                    <a:pt x="197" y="380"/>
                  </a:cubicBezTo>
                  <a:cubicBezTo>
                    <a:pt x="196" y="356"/>
                    <a:pt x="195" y="338"/>
                    <a:pt x="178" y="321"/>
                  </a:cubicBezTo>
                  <a:cubicBezTo>
                    <a:pt x="164" y="307"/>
                    <a:pt x="151" y="295"/>
                    <a:pt x="144" y="276"/>
                  </a:cubicBezTo>
                  <a:cubicBezTo>
                    <a:pt x="139" y="260"/>
                    <a:pt x="139" y="243"/>
                    <a:pt x="138" y="227"/>
                  </a:cubicBezTo>
                  <a:cubicBezTo>
                    <a:pt x="154" y="198"/>
                    <a:pt x="154" y="160"/>
                    <a:pt x="148" y="129"/>
                  </a:cubicBezTo>
                  <a:cubicBezTo>
                    <a:pt x="142" y="97"/>
                    <a:pt x="153" y="66"/>
                    <a:pt x="176" y="42"/>
                  </a:cubicBezTo>
                  <a:cubicBezTo>
                    <a:pt x="188" y="29"/>
                    <a:pt x="194" y="36"/>
                    <a:pt x="222" y="21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29" y="31"/>
                    <a:pt x="230" y="14"/>
                    <a:pt x="224" y="7"/>
                  </a:cubicBezTo>
                  <a:cubicBezTo>
                    <a:pt x="217" y="0"/>
                    <a:pt x="205" y="3"/>
                    <a:pt x="205" y="3"/>
                  </a:cubicBezTo>
                  <a:cubicBezTo>
                    <a:pt x="184" y="14"/>
                    <a:pt x="167" y="15"/>
                    <a:pt x="149" y="34"/>
                  </a:cubicBezTo>
                  <a:cubicBezTo>
                    <a:pt x="126" y="58"/>
                    <a:pt x="119" y="89"/>
                    <a:pt x="125" y="121"/>
                  </a:cubicBezTo>
                  <a:cubicBezTo>
                    <a:pt x="131" y="152"/>
                    <a:pt x="133" y="190"/>
                    <a:pt x="118" y="219"/>
                  </a:cubicBezTo>
                  <a:cubicBezTo>
                    <a:pt x="98" y="255"/>
                    <a:pt x="94" y="284"/>
                    <a:pt x="107" y="325"/>
                  </a:cubicBezTo>
                  <a:cubicBezTo>
                    <a:pt x="114" y="346"/>
                    <a:pt x="122" y="361"/>
                    <a:pt x="122" y="383"/>
                  </a:cubicBezTo>
                  <a:cubicBezTo>
                    <a:pt x="122" y="399"/>
                    <a:pt x="119" y="413"/>
                    <a:pt x="115" y="427"/>
                  </a:cubicBezTo>
                  <a:cubicBezTo>
                    <a:pt x="108" y="439"/>
                    <a:pt x="100" y="450"/>
                    <a:pt x="92" y="456"/>
                  </a:cubicBezTo>
                  <a:cubicBezTo>
                    <a:pt x="82" y="464"/>
                    <a:pt x="70" y="464"/>
                    <a:pt x="60" y="471"/>
                  </a:cubicBezTo>
                  <a:cubicBezTo>
                    <a:pt x="53" y="476"/>
                    <a:pt x="45" y="487"/>
                    <a:pt x="42" y="495"/>
                  </a:cubicBezTo>
                  <a:cubicBezTo>
                    <a:pt x="34" y="513"/>
                    <a:pt x="37" y="531"/>
                    <a:pt x="22" y="547"/>
                  </a:cubicBezTo>
                  <a:cubicBezTo>
                    <a:pt x="13" y="557"/>
                    <a:pt x="4" y="559"/>
                    <a:pt x="0" y="573"/>
                  </a:cubicBezTo>
                  <a:cubicBezTo>
                    <a:pt x="4" y="559"/>
                    <a:pt x="16" y="565"/>
                    <a:pt x="25" y="555"/>
                  </a:cubicBezTo>
                  <a:cubicBezTo>
                    <a:pt x="41" y="540"/>
                    <a:pt x="37" y="521"/>
                    <a:pt x="45" y="503"/>
                  </a:cubicBezTo>
                  <a:cubicBezTo>
                    <a:pt x="49" y="495"/>
                    <a:pt x="56" y="484"/>
                    <a:pt x="64" y="479"/>
                  </a:cubicBezTo>
                  <a:cubicBezTo>
                    <a:pt x="73" y="472"/>
                    <a:pt x="85" y="472"/>
                    <a:pt x="95" y="464"/>
                  </a:cubicBezTo>
                  <a:cubicBezTo>
                    <a:pt x="100" y="460"/>
                    <a:pt x="105" y="455"/>
                    <a:pt x="109" y="449"/>
                  </a:cubicBezTo>
                  <a:cubicBezTo>
                    <a:pt x="103" y="477"/>
                    <a:pt x="99" y="503"/>
                    <a:pt x="97" y="533"/>
                  </a:cubicBezTo>
                  <a:cubicBezTo>
                    <a:pt x="95" y="571"/>
                    <a:pt x="106" y="607"/>
                    <a:pt x="130" y="636"/>
                  </a:cubicBezTo>
                  <a:cubicBezTo>
                    <a:pt x="132" y="639"/>
                    <a:pt x="134" y="642"/>
                    <a:pt x="138" y="645"/>
                  </a:cubicBezTo>
                  <a:cubicBezTo>
                    <a:pt x="115" y="616"/>
                    <a:pt x="111" y="579"/>
                    <a:pt x="113" y="541"/>
                  </a:cubicBezTo>
                  <a:cubicBezTo>
                    <a:pt x="115" y="507"/>
                    <a:pt x="126" y="480"/>
                    <a:pt x="134" y="447"/>
                  </a:cubicBezTo>
                  <a:cubicBezTo>
                    <a:pt x="135" y="442"/>
                    <a:pt x="136" y="436"/>
                    <a:pt x="138" y="431"/>
                  </a:cubicBezTo>
                  <a:cubicBezTo>
                    <a:pt x="144" y="451"/>
                    <a:pt x="154" y="471"/>
                    <a:pt x="168" y="485"/>
                  </a:cubicBezTo>
                  <a:cubicBezTo>
                    <a:pt x="168" y="485"/>
                    <a:pt x="168" y="486"/>
                    <a:pt x="169" y="486"/>
                  </a:cubicBezTo>
                  <a:cubicBezTo>
                    <a:pt x="176" y="509"/>
                    <a:pt x="165" y="523"/>
                    <a:pt x="154" y="543"/>
                  </a:cubicBezTo>
                  <a:cubicBezTo>
                    <a:pt x="144" y="563"/>
                    <a:pt x="141" y="586"/>
                    <a:pt x="152" y="606"/>
                  </a:cubicBezTo>
                  <a:cubicBezTo>
                    <a:pt x="141" y="586"/>
                    <a:pt x="151" y="565"/>
                    <a:pt x="162" y="546"/>
                  </a:cubicBezTo>
                  <a:cubicBezTo>
                    <a:pt x="172" y="527"/>
                    <a:pt x="181" y="513"/>
                    <a:pt x="177" y="494"/>
                  </a:cubicBezTo>
                  <a:cubicBezTo>
                    <a:pt x="194" y="507"/>
                    <a:pt x="212" y="519"/>
                    <a:pt x="219" y="540"/>
                  </a:cubicBezTo>
                  <a:cubicBezTo>
                    <a:pt x="227" y="562"/>
                    <a:pt x="234" y="593"/>
                    <a:pt x="223" y="614"/>
                  </a:cubicBezTo>
                  <a:cubicBezTo>
                    <a:pt x="234" y="593"/>
                    <a:pt x="234" y="558"/>
                    <a:pt x="226" y="536"/>
                  </a:cubicBezTo>
                  <a:cubicBezTo>
                    <a:pt x="217" y="511"/>
                    <a:pt x="193" y="499"/>
                    <a:pt x="174" y="481"/>
                  </a:cubicBezTo>
                  <a:cubicBezTo>
                    <a:pt x="158" y="465"/>
                    <a:pt x="147" y="438"/>
                    <a:pt x="141" y="413"/>
                  </a:cubicBezTo>
                  <a:cubicBezTo>
                    <a:pt x="142" y="405"/>
                    <a:pt x="143" y="397"/>
                    <a:pt x="143" y="389"/>
                  </a:cubicBezTo>
                  <a:cubicBezTo>
                    <a:pt x="143" y="367"/>
                    <a:pt x="133" y="351"/>
                    <a:pt x="127" y="331"/>
                  </a:cubicBezTo>
                  <a:cubicBezTo>
                    <a:pt x="115" y="294"/>
                    <a:pt x="118" y="269"/>
                    <a:pt x="133" y="238"/>
                  </a:cubicBezTo>
                  <a:cubicBezTo>
                    <a:pt x="133" y="254"/>
                    <a:pt x="134" y="270"/>
                    <a:pt x="139" y="285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20">
              <a:extLst>
                <a:ext uri="{FF2B5EF4-FFF2-40B4-BE49-F238E27FC236}">
                  <a16:creationId xmlns:a16="http://schemas.microsoft.com/office/drawing/2014/main" id="{0A9B8C5D-25F9-4E53-86AC-4F36E642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957"/>
              <a:ext cx="718" cy="1739"/>
            </a:xfrm>
            <a:custGeom>
              <a:avLst/>
              <a:gdLst>
                <a:gd name="T0" fmla="*/ 2732 w 266"/>
                <a:gd name="T1" fmla="*/ 5584 h 645"/>
                <a:gd name="T2" fmla="*/ 3379 w 266"/>
                <a:gd name="T3" fmla="*/ 6471 h 645"/>
                <a:gd name="T4" fmla="*/ 3760 w 266"/>
                <a:gd name="T5" fmla="*/ 7625 h 645"/>
                <a:gd name="T6" fmla="*/ 5231 w 266"/>
                <a:gd name="T7" fmla="*/ 9428 h 645"/>
                <a:gd name="T8" fmla="*/ 3876 w 266"/>
                <a:gd name="T9" fmla="*/ 7452 h 645"/>
                <a:gd name="T10" fmla="*/ 3498 w 266"/>
                <a:gd name="T11" fmla="*/ 6287 h 645"/>
                <a:gd name="T12" fmla="*/ 2834 w 266"/>
                <a:gd name="T13" fmla="*/ 5408 h 645"/>
                <a:gd name="T14" fmla="*/ 2710 w 266"/>
                <a:gd name="T15" fmla="*/ 4449 h 645"/>
                <a:gd name="T16" fmla="*/ 2907 w 266"/>
                <a:gd name="T17" fmla="*/ 2529 h 645"/>
                <a:gd name="T18" fmla="*/ 3460 w 266"/>
                <a:gd name="T19" fmla="*/ 822 h 645"/>
                <a:gd name="T20" fmla="*/ 4365 w 266"/>
                <a:gd name="T21" fmla="*/ 415 h 645"/>
                <a:gd name="T22" fmla="*/ 4502 w 266"/>
                <a:gd name="T23" fmla="*/ 609 h 645"/>
                <a:gd name="T24" fmla="*/ 4408 w 266"/>
                <a:gd name="T25" fmla="*/ 138 h 645"/>
                <a:gd name="T26" fmla="*/ 4030 w 266"/>
                <a:gd name="T27" fmla="*/ 59 h 645"/>
                <a:gd name="T28" fmla="*/ 2929 w 266"/>
                <a:gd name="T29" fmla="*/ 669 h 645"/>
                <a:gd name="T30" fmla="*/ 2456 w 266"/>
                <a:gd name="T31" fmla="*/ 2370 h 645"/>
                <a:gd name="T32" fmla="*/ 2324 w 266"/>
                <a:gd name="T33" fmla="*/ 4290 h 645"/>
                <a:gd name="T34" fmla="*/ 2105 w 266"/>
                <a:gd name="T35" fmla="*/ 6368 h 645"/>
                <a:gd name="T36" fmla="*/ 2397 w 266"/>
                <a:gd name="T37" fmla="*/ 7509 h 645"/>
                <a:gd name="T38" fmla="*/ 2259 w 266"/>
                <a:gd name="T39" fmla="*/ 8366 h 645"/>
                <a:gd name="T40" fmla="*/ 1806 w 266"/>
                <a:gd name="T41" fmla="*/ 8935 h 645"/>
                <a:gd name="T42" fmla="*/ 1180 w 266"/>
                <a:gd name="T43" fmla="*/ 9232 h 645"/>
                <a:gd name="T44" fmla="*/ 823 w 266"/>
                <a:gd name="T45" fmla="*/ 9703 h 645"/>
                <a:gd name="T46" fmla="*/ 429 w 266"/>
                <a:gd name="T47" fmla="*/ 10722 h 645"/>
                <a:gd name="T48" fmla="*/ 0 w 266"/>
                <a:gd name="T49" fmla="*/ 11232 h 645"/>
                <a:gd name="T50" fmla="*/ 489 w 266"/>
                <a:gd name="T51" fmla="*/ 10873 h 645"/>
                <a:gd name="T52" fmla="*/ 883 w 266"/>
                <a:gd name="T53" fmla="*/ 9857 h 645"/>
                <a:gd name="T54" fmla="*/ 1261 w 266"/>
                <a:gd name="T55" fmla="*/ 9385 h 645"/>
                <a:gd name="T56" fmla="*/ 1865 w 266"/>
                <a:gd name="T57" fmla="*/ 9094 h 645"/>
                <a:gd name="T58" fmla="*/ 2143 w 266"/>
                <a:gd name="T59" fmla="*/ 8803 h 645"/>
                <a:gd name="T60" fmla="*/ 1908 w 266"/>
                <a:gd name="T61" fmla="*/ 10445 h 645"/>
                <a:gd name="T62" fmla="*/ 2556 w 266"/>
                <a:gd name="T63" fmla="*/ 12467 h 645"/>
                <a:gd name="T64" fmla="*/ 2710 w 266"/>
                <a:gd name="T65" fmla="*/ 12642 h 645"/>
                <a:gd name="T66" fmla="*/ 2221 w 266"/>
                <a:gd name="T67" fmla="*/ 10607 h 645"/>
                <a:gd name="T68" fmla="*/ 2637 w 266"/>
                <a:gd name="T69" fmla="*/ 8760 h 645"/>
                <a:gd name="T70" fmla="*/ 2710 w 266"/>
                <a:gd name="T71" fmla="*/ 8447 h 645"/>
                <a:gd name="T72" fmla="*/ 3301 w 266"/>
                <a:gd name="T73" fmla="*/ 9509 h 645"/>
                <a:gd name="T74" fmla="*/ 3323 w 266"/>
                <a:gd name="T75" fmla="*/ 9523 h 645"/>
                <a:gd name="T76" fmla="*/ 3031 w 266"/>
                <a:gd name="T77" fmla="*/ 10642 h 645"/>
                <a:gd name="T78" fmla="*/ 2988 w 266"/>
                <a:gd name="T79" fmla="*/ 11876 h 645"/>
                <a:gd name="T80" fmla="*/ 3185 w 266"/>
                <a:gd name="T81" fmla="*/ 10701 h 645"/>
                <a:gd name="T82" fmla="*/ 3482 w 266"/>
                <a:gd name="T83" fmla="*/ 9682 h 645"/>
                <a:gd name="T84" fmla="*/ 4305 w 266"/>
                <a:gd name="T85" fmla="*/ 10585 h 645"/>
                <a:gd name="T86" fmla="*/ 4386 w 266"/>
                <a:gd name="T87" fmla="*/ 12030 h 645"/>
                <a:gd name="T88" fmla="*/ 4446 w 266"/>
                <a:gd name="T89" fmla="*/ 10504 h 645"/>
                <a:gd name="T90" fmla="*/ 3425 w 266"/>
                <a:gd name="T91" fmla="*/ 9428 h 645"/>
                <a:gd name="T92" fmla="*/ 2775 w 266"/>
                <a:gd name="T93" fmla="*/ 8091 h 645"/>
                <a:gd name="T94" fmla="*/ 2813 w 266"/>
                <a:gd name="T95" fmla="*/ 7625 h 645"/>
                <a:gd name="T96" fmla="*/ 2500 w 266"/>
                <a:gd name="T97" fmla="*/ 6484 h 645"/>
                <a:gd name="T98" fmla="*/ 2616 w 266"/>
                <a:gd name="T99" fmla="*/ 4667 h 645"/>
                <a:gd name="T100" fmla="*/ 2732 w 266"/>
                <a:gd name="T101" fmla="*/ 5584 h 6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6" h="645">
                  <a:moveTo>
                    <a:pt x="139" y="285"/>
                  </a:moveTo>
                  <a:cubicBezTo>
                    <a:pt x="145" y="304"/>
                    <a:pt x="158" y="317"/>
                    <a:pt x="172" y="330"/>
                  </a:cubicBezTo>
                  <a:cubicBezTo>
                    <a:pt x="189" y="348"/>
                    <a:pt x="190" y="366"/>
                    <a:pt x="191" y="389"/>
                  </a:cubicBezTo>
                  <a:cubicBezTo>
                    <a:pt x="194" y="437"/>
                    <a:pt x="259" y="435"/>
                    <a:pt x="266" y="481"/>
                  </a:cubicBezTo>
                  <a:cubicBezTo>
                    <a:pt x="259" y="435"/>
                    <a:pt x="199" y="427"/>
                    <a:pt x="197" y="380"/>
                  </a:cubicBezTo>
                  <a:cubicBezTo>
                    <a:pt x="196" y="356"/>
                    <a:pt x="195" y="338"/>
                    <a:pt x="178" y="321"/>
                  </a:cubicBezTo>
                  <a:cubicBezTo>
                    <a:pt x="164" y="307"/>
                    <a:pt x="151" y="295"/>
                    <a:pt x="144" y="276"/>
                  </a:cubicBezTo>
                  <a:cubicBezTo>
                    <a:pt x="139" y="260"/>
                    <a:pt x="139" y="243"/>
                    <a:pt x="138" y="227"/>
                  </a:cubicBezTo>
                  <a:cubicBezTo>
                    <a:pt x="154" y="198"/>
                    <a:pt x="154" y="160"/>
                    <a:pt x="148" y="129"/>
                  </a:cubicBezTo>
                  <a:cubicBezTo>
                    <a:pt x="142" y="97"/>
                    <a:pt x="153" y="66"/>
                    <a:pt x="176" y="42"/>
                  </a:cubicBezTo>
                  <a:cubicBezTo>
                    <a:pt x="188" y="29"/>
                    <a:pt x="194" y="36"/>
                    <a:pt x="222" y="21"/>
                  </a:cubicBezTo>
                  <a:cubicBezTo>
                    <a:pt x="229" y="31"/>
                    <a:pt x="229" y="31"/>
                    <a:pt x="229" y="31"/>
                  </a:cubicBezTo>
                  <a:cubicBezTo>
                    <a:pt x="229" y="31"/>
                    <a:pt x="230" y="14"/>
                    <a:pt x="224" y="7"/>
                  </a:cubicBezTo>
                  <a:cubicBezTo>
                    <a:pt x="217" y="0"/>
                    <a:pt x="205" y="3"/>
                    <a:pt x="205" y="3"/>
                  </a:cubicBezTo>
                  <a:cubicBezTo>
                    <a:pt x="184" y="14"/>
                    <a:pt x="167" y="15"/>
                    <a:pt x="149" y="34"/>
                  </a:cubicBezTo>
                  <a:cubicBezTo>
                    <a:pt x="126" y="58"/>
                    <a:pt x="119" y="89"/>
                    <a:pt x="125" y="121"/>
                  </a:cubicBezTo>
                  <a:cubicBezTo>
                    <a:pt x="131" y="152"/>
                    <a:pt x="133" y="190"/>
                    <a:pt x="118" y="219"/>
                  </a:cubicBezTo>
                  <a:cubicBezTo>
                    <a:pt x="98" y="255"/>
                    <a:pt x="94" y="284"/>
                    <a:pt x="107" y="325"/>
                  </a:cubicBezTo>
                  <a:cubicBezTo>
                    <a:pt x="114" y="346"/>
                    <a:pt x="122" y="361"/>
                    <a:pt x="122" y="383"/>
                  </a:cubicBezTo>
                  <a:cubicBezTo>
                    <a:pt x="122" y="399"/>
                    <a:pt x="119" y="413"/>
                    <a:pt x="115" y="427"/>
                  </a:cubicBezTo>
                  <a:cubicBezTo>
                    <a:pt x="108" y="439"/>
                    <a:pt x="100" y="450"/>
                    <a:pt x="92" y="456"/>
                  </a:cubicBezTo>
                  <a:cubicBezTo>
                    <a:pt x="82" y="464"/>
                    <a:pt x="70" y="464"/>
                    <a:pt x="60" y="471"/>
                  </a:cubicBezTo>
                  <a:cubicBezTo>
                    <a:pt x="53" y="476"/>
                    <a:pt x="45" y="487"/>
                    <a:pt x="42" y="495"/>
                  </a:cubicBezTo>
                  <a:cubicBezTo>
                    <a:pt x="34" y="513"/>
                    <a:pt x="37" y="531"/>
                    <a:pt x="22" y="547"/>
                  </a:cubicBezTo>
                  <a:cubicBezTo>
                    <a:pt x="13" y="557"/>
                    <a:pt x="4" y="559"/>
                    <a:pt x="0" y="573"/>
                  </a:cubicBezTo>
                  <a:cubicBezTo>
                    <a:pt x="4" y="559"/>
                    <a:pt x="16" y="565"/>
                    <a:pt x="25" y="555"/>
                  </a:cubicBezTo>
                  <a:cubicBezTo>
                    <a:pt x="41" y="540"/>
                    <a:pt x="37" y="521"/>
                    <a:pt x="45" y="503"/>
                  </a:cubicBezTo>
                  <a:cubicBezTo>
                    <a:pt x="49" y="495"/>
                    <a:pt x="56" y="484"/>
                    <a:pt x="64" y="479"/>
                  </a:cubicBezTo>
                  <a:cubicBezTo>
                    <a:pt x="73" y="472"/>
                    <a:pt x="85" y="472"/>
                    <a:pt x="95" y="464"/>
                  </a:cubicBezTo>
                  <a:cubicBezTo>
                    <a:pt x="100" y="460"/>
                    <a:pt x="105" y="455"/>
                    <a:pt x="109" y="449"/>
                  </a:cubicBezTo>
                  <a:cubicBezTo>
                    <a:pt x="103" y="477"/>
                    <a:pt x="99" y="503"/>
                    <a:pt x="97" y="533"/>
                  </a:cubicBezTo>
                  <a:cubicBezTo>
                    <a:pt x="95" y="571"/>
                    <a:pt x="106" y="607"/>
                    <a:pt x="130" y="636"/>
                  </a:cubicBezTo>
                  <a:cubicBezTo>
                    <a:pt x="132" y="639"/>
                    <a:pt x="134" y="642"/>
                    <a:pt x="138" y="645"/>
                  </a:cubicBezTo>
                  <a:cubicBezTo>
                    <a:pt x="115" y="616"/>
                    <a:pt x="111" y="579"/>
                    <a:pt x="113" y="541"/>
                  </a:cubicBezTo>
                  <a:cubicBezTo>
                    <a:pt x="115" y="507"/>
                    <a:pt x="126" y="480"/>
                    <a:pt x="134" y="447"/>
                  </a:cubicBezTo>
                  <a:cubicBezTo>
                    <a:pt x="135" y="442"/>
                    <a:pt x="136" y="436"/>
                    <a:pt x="138" y="431"/>
                  </a:cubicBezTo>
                  <a:cubicBezTo>
                    <a:pt x="144" y="451"/>
                    <a:pt x="154" y="471"/>
                    <a:pt x="168" y="485"/>
                  </a:cubicBezTo>
                  <a:cubicBezTo>
                    <a:pt x="168" y="485"/>
                    <a:pt x="168" y="486"/>
                    <a:pt x="169" y="486"/>
                  </a:cubicBezTo>
                  <a:cubicBezTo>
                    <a:pt x="176" y="509"/>
                    <a:pt x="165" y="523"/>
                    <a:pt x="154" y="543"/>
                  </a:cubicBezTo>
                  <a:cubicBezTo>
                    <a:pt x="144" y="563"/>
                    <a:pt x="141" y="586"/>
                    <a:pt x="152" y="606"/>
                  </a:cubicBezTo>
                  <a:cubicBezTo>
                    <a:pt x="141" y="586"/>
                    <a:pt x="151" y="565"/>
                    <a:pt x="162" y="546"/>
                  </a:cubicBezTo>
                  <a:cubicBezTo>
                    <a:pt x="172" y="527"/>
                    <a:pt x="181" y="513"/>
                    <a:pt x="177" y="494"/>
                  </a:cubicBezTo>
                  <a:cubicBezTo>
                    <a:pt x="194" y="507"/>
                    <a:pt x="212" y="519"/>
                    <a:pt x="219" y="540"/>
                  </a:cubicBezTo>
                  <a:cubicBezTo>
                    <a:pt x="227" y="562"/>
                    <a:pt x="234" y="593"/>
                    <a:pt x="223" y="614"/>
                  </a:cubicBezTo>
                  <a:cubicBezTo>
                    <a:pt x="234" y="593"/>
                    <a:pt x="234" y="558"/>
                    <a:pt x="226" y="536"/>
                  </a:cubicBezTo>
                  <a:cubicBezTo>
                    <a:pt x="217" y="511"/>
                    <a:pt x="193" y="499"/>
                    <a:pt x="174" y="481"/>
                  </a:cubicBezTo>
                  <a:cubicBezTo>
                    <a:pt x="158" y="465"/>
                    <a:pt x="147" y="438"/>
                    <a:pt x="141" y="413"/>
                  </a:cubicBezTo>
                  <a:cubicBezTo>
                    <a:pt x="142" y="405"/>
                    <a:pt x="143" y="397"/>
                    <a:pt x="143" y="389"/>
                  </a:cubicBezTo>
                  <a:cubicBezTo>
                    <a:pt x="143" y="367"/>
                    <a:pt x="133" y="351"/>
                    <a:pt x="127" y="331"/>
                  </a:cubicBezTo>
                  <a:cubicBezTo>
                    <a:pt x="115" y="294"/>
                    <a:pt x="118" y="269"/>
                    <a:pt x="133" y="238"/>
                  </a:cubicBezTo>
                  <a:cubicBezTo>
                    <a:pt x="133" y="254"/>
                    <a:pt x="134" y="270"/>
                    <a:pt x="139" y="285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21">
              <a:extLst>
                <a:ext uri="{FF2B5EF4-FFF2-40B4-BE49-F238E27FC236}">
                  <a16:creationId xmlns:a16="http://schemas.microsoft.com/office/drawing/2014/main" id="{B7F93BE5-A4B5-4958-BCF4-2478A0E3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320"/>
              <a:ext cx="1229" cy="669"/>
            </a:xfrm>
            <a:custGeom>
              <a:avLst/>
              <a:gdLst>
                <a:gd name="T0" fmla="*/ 393 w 456"/>
                <a:gd name="T1" fmla="*/ 1136 h 248"/>
                <a:gd name="T2" fmla="*/ 5622 w 456"/>
                <a:gd name="T3" fmla="*/ 1004 h 248"/>
                <a:gd name="T4" fmla="*/ 7679 w 456"/>
                <a:gd name="T5" fmla="*/ 4613 h 248"/>
                <a:gd name="T6" fmla="*/ 6326 w 456"/>
                <a:gd name="T7" fmla="*/ 3849 h 248"/>
                <a:gd name="T8" fmla="*/ 5660 w 456"/>
                <a:gd name="T9" fmla="*/ 3909 h 248"/>
                <a:gd name="T10" fmla="*/ 4838 w 456"/>
                <a:gd name="T11" fmla="*/ 3493 h 248"/>
                <a:gd name="T12" fmla="*/ 3719 w 456"/>
                <a:gd name="T13" fmla="*/ 2868 h 248"/>
                <a:gd name="T14" fmla="*/ 0 w 456"/>
                <a:gd name="T15" fmla="*/ 3434 h 248"/>
                <a:gd name="T16" fmla="*/ 393 w 456"/>
                <a:gd name="T17" fmla="*/ 1136 h 2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6" h="248">
                  <a:moveTo>
                    <a:pt x="20" y="58"/>
                  </a:moveTo>
                  <a:cubicBezTo>
                    <a:pt x="20" y="58"/>
                    <a:pt x="147" y="0"/>
                    <a:pt x="287" y="51"/>
                  </a:cubicBezTo>
                  <a:cubicBezTo>
                    <a:pt x="384" y="87"/>
                    <a:pt x="456" y="248"/>
                    <a:pt x="392" y="235"/>
                  </a:cubicBezTo>
                  <a:cubicBezTo>
                    <a:pt x="328" y="222"/>
                    <a:pt x="336" y="207"/>
                    <a:pt x="323" y="196"/>
                  </a:cubicBezTo>
                  <a:cubicBezTo>
                    <a:pt x="309" y="186"/>
                    <a:pt x="317" y="207"/>
                    <a:pt x="289" y="199"/>
                  </a:cubicBezTo>
                  <a:cubicBezTo>
                    <a:pt x="261" y="191"/>
                    <a:pt x="261" y="186"/>
                    <a:pt x="247" y="178"/>
                  </a:cubicBezTo>
                  <a:cubicBezTo>
                    <a:pt x="232" y="170"/>
                    <a:pt x="203" y="170"/>
                    <a:pt x="190" y="146"/>
                  </a:cubicBezTo>
                  <a:cubicBezTo>
                    <a:pt x="0" y="175"/>
                    <a:pt x="0" y="175"/>
                    <a:pt x="0" y="175"/>
                  </a:cubicBezTo>
                  <a:lnTo>
                    <a:pt x="20" y="58"/>
                  </a:lnTo>
                  <a:close/>
                </a:path>
              </a:pathLst>
            </a:custGeom>
            <a:solidFill>
              <a:srgbClr val="CBB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22">
              <a:extLst>
                <a:ext uri="{FF2B5EF4-FFF2-40B4-BE49-F238E27FC236}">
                  <a16:creationId xmlns:a16="http://schemas.microsoft.com/office/drawing/2014/main" id="{C54140F3-3E45-4266-90F9-4BC4BE29E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1042"/>
              <a:ext cx="450" cy="761"/>
            </a:xfrm>
            <a:custGeom>
              <a:avLst/>
              <a:gdLst>
                <a:gd name="T0" fmla="*/ 0 w 167"/>
                <a:gd name="T1" fmla="*/ 0 h 282"/>
                <a:gd name="T2" fmla="*/ 137 w 167"/>
                <a:gd name="T3" fmla="*/ 4596 h 282"/>
                <a:gd name="T4" fmla="*/ 3128 w 167"/>
                <a:gd name="T5" fmla="*/ 3554 h 282"/>
                <a:gd name="T6" fmla="*/ 3269 w 167"/>
                <a:gd name="T7" fmla="*/ 0 h 282"/>
                <a:gd name="T8" fmla="*/ 0 w 167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282">
                  <a:moveTo>
                    <a:pt x="0" y="0"/>
                  </a:moveTo>
                  <a:cubicBezTo>
                    <a:pt x="0" y="0"/>
                    <a:pt x="10" y="202"/>
                    <a:pt x="7" y="234"/>
                  </a:cubicBezTo>
                  <a:cubicBezTo>
                    <a:pt x="7" y="234"/>
                    <a:pt x="77" y="282"/>
                    <a:pt x="160" y="181"/>
                  </a:cubicBezTo>
                  <a:cubicBezTo>
                    <a:pt x="167" y="0"/>
                    <a:pt x="167" y="0"/>
                    <a:pt x="16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23">
              <a:extLst>
                <a:ext uri="{FF2B5EF4-FFF2-40B4-BE49-F238E27FC236}">
                  <a16:creationId xmlns:a16="http://schemas.microsoft.com/office/drawing/2014/main" id="{DDB858D3-9E3E-46A2-9A24-DBAD0F368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859"/>
              <a:ext cx="707" cy="1116"/>
            </a:xfrm>
            <a:custGeom>
              <a:avLst/>
              <a:gdLst>
                <a:gd name="T0" fmla="*/ 5149 w 262"/>
                <a:gd name="T1" fmla="*/ 2035 h 414"/>
                <a:gd name="T2" fmla="*/ 4660 w 262"/>
                <a:gd name="T3" fmla="*/ 6780 h 414"/>
                <a:gd name="T4" fmla="*/ 1398 w 262"/>
                <a:gd name="T5" fmla="*/ 7114 h 414"/>
                <a:gd name="T6" fmla="*/ 2105 w 262"/>
                <a:gd name="T7" fmla="*/ 0 h 4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2" h="414">
                  <a:moveTo>
                    <a:pt x="262" y="104"/>
                  </a:moveTo>
                  <a:cubicBezTo>
                    <a:pt x="195" y="178"/>
                    <a:pt x="237" y="346"/>
                    <a:pt x="237" y="346"/>
                  </a:cubicBezTo>
                  <a:cubicBezTo>
                    <a:pt x="237" y="346"/>
                    <a:pt x="172" y="414"/>
                    <a:pt x="71" y="363"/>
                  </a:cubicBezTo>
                  <a:cubicBezTo>
                    <a:pt x="71" y="363"/>
                    <a:pt x="0" y="124"/>
                    <a:pt x="107" y="0"/>
                  </a:cubicBezTo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24">
              <a:extLst>
                <a:ext uri="{FF2B5EF4-FFF2-40B4-BE49-F238E27FC236}">
                  <a16:creationId xmlns:a16="http://schemas.microsoft.com/office/drawing/2014/main" id="{577CD4D7-F2BA-4F9D-822C-8596033D2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862"/>
              <a:ext cx="707" cy="1119"/>
            </a:xfrm>
            <a:custGeom>
              <a:avLst/>
              <a:gdLst>
                <a:gd name="T0" fmla="*/ 5149 w 262"/>
                <a:gd name="T1" fmla="*/ 2022 h 415"/>
                <a:gd name="T2" fmla="*/ 4660 w 262"/>
                <a:gd name="T3" fmla="*/ 6806 h 415"/>
                <a:gd name="T4" fmla="*/ 1376 w 262"/>
                <a:gd name="T5" fmla="*/ 7132 h 415"/>
                <a:gd name="T6" fmla="*/ 2083 w 262"/>
                <a:gd name="T7" fmla="*/ 0 h 4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2" h="415">
                  <a:moveTo>
                    <a:pt x="262" y="103"/>
                  </a:moveTo>
                  <a:cubicBezTo>
                    <a:pt x="195" y="177"/>
                    <a:pt x="237" y="347"/>
                    <a:pt x="237" y="347"/>
                  </a:cubicBezTo>
                  <a:cubicBezTo>
                    <a:pt x="237" y="347"/>
                    <a:pt x="171" y="415"/>
                    <a:pt x="70" y="364"/>
                  </a:cubicBezTo>
                  <a:cubicBezTo>
                    <a:pt x="70" y="364"/>
                    <a:pt x="0" y="125"/>
                    <a:pt x="106" y="0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25">
              <a:extLst>
                <a:ext uri="{FF2B5EF4-FFF2-40B4-BE49-F238E27FC236}">
                  <a16:creationId xmlns:a16="http://schemas.microsoft.com/office/drawing/2014/main" id="{339B2A7A-E619-4B51-98F8-AACCA585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431"/>
              <a:ext cx="1014" cy="1688"/>
            </a:xfrm>
            <a:custGeom>
              <a:avLst/>
              <a:gdLst>
                <a:gd name="T0" fmla="*/ 5216 w 376"/>
                <a:gd name="T1" fmla="*/ 1157 h 626"/>
                <a:gd name="T2" fmla="*/ 7098 w 376"/>
                <a:gd name="T3" fmla="*/ 2036 h 626"/>
                <a:gd name="T4" fmla="*/ 6888 w 376"/>
                <a:gd name="T5" fmla="*/ 3883 h 626"/>
                <a:gd name="T6" fmla="*/ 6103 w 376"/>
                <a:gd name="T7" fmla="*/ 5018 h 626"/>
                <a:gd name="T8" fmla="*/ 4668 w 376"/>
                <a:gd name="T9" fmla="*/ 6900 h 626"/>
                <a:gd name="T10" fmla="*/ 4043 w 376"/>
                <a:gd name="T11" fmla="*/ 11962 h 626"/>
                <a:gd name="T12" fmla="*/ 3571 w 376"/>
                <a:gd name="T13" fmla="*/ 12018 h 626"/>
                <a:gd name="T14" fmla="*/ 2748 w 376"/>
                <a:gd name="T15" fmla="*/ 11589 h 626"/>
                <a:gd name="T16" fmla="*/ 2414 w 376"/>
                <a:gd name="T17" fmla="*/ 10745 h 626"/>
                <a:gd name="T18" fmla="*/ 1629 w 376"/>
                <a:gd name="T19" fmla="*/ 3780 h 626"/>
                <a:gd name="T20" fmla="*/ 2058 w 376"/>
                <a:gd name="T21" fmla="*/ 2254 h 626"/>
                <a:gd name="T22" fmla="*/ 2473 w 376"/>
                <a:gd name="T23" fmla="*/ 1710 h 626"/>
                <a:gd name="T24" fmla="*/ 3781 w 376"/>
                <a:gd name="T25" fmla="*/ 1513 h 626"/>
                <a:gd name="T26" fmla="*/ 5019 w 376"/>
                <a:gd name="T27" fmla="*/ 253 h 626"/>
                <a:gd name="T28" fmla="*/ 5216 w 376"/>
                <a:gd name="T29" fmla="*/ 1157 h 6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6" h="626">
                  <a:moveTo>
                    <a:pt x="266" y="59"/>
                  </a:moveTo>
                  <a:cubicBezTo>
                    <a:pt x="266" y="59"/>
                    <a:pt x="322" y="0"/>
                    <a:pt x="362" y="104"/>
                  </a:cubicBezTo>
                  <a:cubicBezTo>
                    <a:pt x="370" y="125"/>
                    <a:pt x="376" y="163"/>
                    <a:pt x="351" y="198"/>
                  </a:cubicBezTo>
                  <a:cubicBezTo>
                    <a:pt x="325" y="233"/>
                    <a:pt x="342" y="238"/>
                    <a:pt x="311" y="256"/>
                  </a:cubicBezTo>
                  <a:cubicBezTo>
                    <a:pt x="280" y="275"/>
                    <a:pt x="282" y="328"/>
                    <a:pt x="238" y="352"/>
                  </a:cubicBezTo>
                  <a:cubicBezTo>
                    <a:pt x="195" y="376"/>
                    <a:pt x="121" y="440"/>
                    <a:pt x="206" y="610"/>
                  </a:cubicBezTo>
                  <a:cubicBezTo>
                    <a:pt x="212" y="621"/>
                    <a:pt x="209" y="626"/>
                    <a:pt x="182" y="613"/>
                  </a:cubicBezTo>
                  <a:cubicBezTo>
                    <a:pt x="156" y="600"/>
                    <a:pt x="140" y="591"/>
                    <a:pt x="140" y="591"/>
                  </a:cubicBezTo>
                  <a:cubicBezTo>
                    <a:pt x="140" y="591"/>
                    <a:pt x="138" y="570"/>
                    <a:pt x="123" y="548"/>
                  </a:cubicBezTo>
                  <a:cubicBezTo>
                    <a:pt x="108" y="526"/>
                    <a:pt x="0" y="376"/>
                    <a:pt x="83" y="193"/>
                  </a:cubicBezTo>
                  <a:cubicBezTo>
                    <a:pt x="101" y="153"/>
                    <a:pt x="112" y="125"/>
                    <a:pt x="105" y="115"/>
                  </a:cubicBezTo>
                  <a:cubicBezTo>
                    <a:pt x="98" y="105"/>
                    <a:pt x="95" y="78"/>
                    <a:pt x="126" y="87"/>
                  </a:cubicBezTo>
                  <a:cubicBezTo>
                    <a:pt x="157" y="95"/>
                    <a:pt x="161" y="106"/>
                    <a:pt x="193" y="77"/>
                  </a:cubicBezTo>
                  <a:cubicBezTo>
                    <a:pt x="226" y="47"/>
                    <a:pt x="239" y="62"/>
                    <a:pt x="256" y="13"/>
                  </a:cubicBezTo>
                  <a:cubicBezTo>
                    <a:pt x="256" y="13"/>
                    <a:pt x="263" y="51"/>
                    <a:pt x="266" y="59"/>
                  </a:cubicBezTo>
                  <a:close/>
                </a:path>
              </a:pathLst>
            </a:custGeom>
            <a:solidFill>
              <a:srgbClr val="CBB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Oval 26">
              <a:extLst>
                <a:ext uri="{FF2B5EF4-FFF2-40B4-BE49-F238E27FC236}">
                  <a16:creationId xmlns:a16="http://schemas.microsoft.com/office/drawing/2014/main" id="{244317C3-4494-4492-966B-03F62BD2A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988"/>
              <a:ext cx="450" cy="108"/>
            </a:xfrm>
            <a:prstGeom prst="ellipse">
              <a:avLst/>
            </a:prstGeom>
            <a:solidFill>
              <a:srgbClr val="DD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4" name="Oval 27">
              <a:extLst>
                <a:ext uri="{FF2B5EF4-FFF2-40B4-BE49-F238E27FC236}">
                  <a16:creationId xmlns:a16="http://schemas.microsoft.com/office/drawing/2014/main" id="{4E5463D9-6F3B-42CC-83E3-79EAFD128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" y="1010"/>
              <a:ext cx="383" cy="65"/>
            </a:xfrm>
            <a:prstGeom prst="ellipse">
              <a:avLst/>
            </a:prstGeom>
            <a:solidFill>
              <a:srgbClr val="2D9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5" name="Freeform 28">
              <a:extLst>
                <a:ext uri="{FF2B5EF4-FFF2-40B4-BE49-F238E27FC236}">
                  <a16:creationId xmlns:a16="http://schemas.microsoft.com/office/drawing/2014/main" id="{26DEAE44-113B-4A13-B83D-179411F3E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002"/>
              <a:ext cx="383" cy="54"/>
            </a:xfrm>
            <a:custGeom>
              <a:avLst/>
              <a:gdLst>
                <a:gd name="T0" fmla="*/ 2649 w 142"/>
                <a:gd name="T1" fmla="*/ 394 h 20"/>
                <a:gd name="T2" fmla="*/ 2786 w 142"/>
                <a:gd name="T3" fmla="*/ 300 h 20"/>
                <a:gd name="T4" fmla="*/ 1397 w 142"/>
                <a:gd name="T5" fmla="*/ 81 h 20"/>
                <a:gd name="T6" fmla="*/ 0 w 142"/>
                <a:gd name="T7" fmla="*/ 300 h 20"/>
                <a:gd name="T8" fmla="*/ 138 w 142"/>
                <a:gd name="T9" fmla="*/ 394 h 20"/>
                <a:gd name="T10" fmla="*/ 2649 w 142"/>
                <a:gd name="T11" fmla="*/ 394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20">
                  <a:moveTo>
                    <a:pt x="135" y="20"/>
                  </a:moveTo>
                  <a:cubicBezTo>
                    <a:pt x="140" y="19"/>
                    <a:pt x="142" y="17"/>
                    <a:pt x="142" y="15"/>
                  </a:cubicBezTo>
                  <a:cubicBezTo>
                    <a:pt x="142" y="9"/>
                    <a:pt x="110" y="4"/>
                    <a:pt x="71" y="4"/>
                  </a:cubicBezTo>
                  <a:cubicBezTo>
                    <a:pt x="32" y="4"/>
                    <a:pt x="0" y="9"/>
                    <a:pt x="0" y="15"/>
                  </a:cubicBezTo>
                  <a:cubicBezTo>
                    <a:pt x="0" y="17"/>
                    <a:pt x="3" y="19"/>
                    <a:pt x="7" y="20"/>
                  </a:cubicBezTo>
                  <a:cubicBezTo>
                    <a:pt x="7" y="20"/>
                    <a:pt x="75" y="0"/>
                    <a:pt x="135" y="20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Line 29">
              <a:extLst>
                <a:ext uri="{FF2B5EF4-FFF2-40B4-BE49-F238E27FC236}">
                  <a16:creationId xmlns:a16="http://schemas.microsoft.com/office/drawing/2014/main" id="{4316D00C-811E-4DC3-A1A5-A481066284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2" y="1042"/>
              <a:ext cx="3" cy="79"/>
            </a:xfrm>
            <a:prstGeom prst="line">
              <a:avLst/>
            </a:prstGeom>
            <a:noFill/>
            <a:ln w="12700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30">
              <a:extLst>
                <a:ext uri="{FF2B5EF4-FFF2-40B4-BE49-F238E27FC236}">
                  <a16:creationId xmlns:a16="http://schemas.microsoft.com/office/drawing/2014/main" id="{5F433B32-D7EE-4367-9928-46AB5BC24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1042"/>
              <a:ext cx="24" cy="621"/>
            </a:xfrm>
            <a:custGeom>
              <a:avLst/>
              <a:gdLst>
                <a:gd name="T0" fmla="*/ 0 w 9"/>
                <a:gd name="T1" fmla="*/ 0 h 230"/>
                <a:gd name="T2" fmla="*/ 136 w 9"/>
                <a:gd name="T3" fmla="*/ 4528 h 2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30">
                  <a:moveTo>
                    <a:pt x="0" y="0"/>
                  </a:moveTo>
                  <a:cubicBezTo>
                    <a:pt x="0" y="0"/>
                    <a:pt x="9" y="186"/>
                    <a:pt x="7" y="230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Oval 31">
              <a:extLst>
                <a:ext uri="{FF2B5EF4-FFF2-40B4-BE49-F238E27FC236}">
                  <a16:creationId xmlns:a16="http://schemas.microsoft.com/office/drawing/2014/main" id="{A6D10360-0BE8-4639-863A-A8B98E453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991"/>
              <a:ext cx="450" cy="105"/>
            </a:xfrm>
            <a:prstGeom prst="ellipse">
              <a:avLst/>
            </a:prstGeom>
            <a:noFill/>
            <a:ln w="12700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99" name="Oval 32">
              <a:extLst>
                <a:ext uri="{FF2B5EF4-FFF2-40B4-BE49-F238E27FC236}">
                  <a16:creationId xmlns:a16="http://schemas.microsoft.com/office/drawing/2014/main" id="{EF4CAC94-F5E0-417A-8B35-723942791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" y="1013"/>
              <a:ext cx="383" cy="62"/>
            </a:xfrm>
            <a:prstGeom prst="ellipse">
              <a:avLst/>
            </a:prstGeom>
            <a:noFill/>
            <a:ln w="7938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00" name="Freeform 33">
              <a:extLst>
                <a:ext uri="{FF2B5EF4-FFF2-40B4-BE49-F238E27FC236}">
                  <a16:creationId xmlns:a16="http://schemas.microsoft.com/office/drawing/2014/main" id="{9BDD45A8-39E7-4B0A-A6E0-D660CE14E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582"/>
              <a:ext cx="234" cy="331"/>
            </a:xfrm>
            <a:custGeom>
              <a:avLst/>
              <a:gdLst>
                <a:gd name="T0" fmla="*/ 1692 w 87"/>
                <a:gd name="T1" fmla="*/ 0 h 123"/>
                <a:gd name="T2" fmla="*/ 1533 w 87"/>
                <a:gd name="T3" fmla="*/ 334 h 123"/>
                <a:gd name="T4" fmla="*/ 1288 w 87"/>
                <a:gd name="T5" fmla="*/ 783 h 123"/>
                <a:gd name="T6" fmla="*/ 680 w 87"/>
                <a:gd name="T7" fmla="*/ 1418 h 123"/>
                <a:gd name="T8" fmla="*/ 527 w 87"/>
                <a:gd name="T9" fmla="*/ 1854 h 123"/>
                <a:gd name="T10" fmla="*/ 218 w 87"/>
                <a:gd name="T11" fmla="*/ 1948 h 123"/>
                <a:gd name="T12" fmla="*/ 59 w 87"/>
                <a:gd name="T13" fmla="*/ 2398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23">
                  <a:moveTo>
                    <a:pt x="87" y="0"/>
                  </a:moveTo>
                  <a:cubicBezTo>
                    <a:pt x="85" y="6"/>
                    <a:pt x="81" y="11"/>
                    <a:pt x="79" y="17"/>
                  </a:cubicBezTo>
                  <a:cubicBezTo>
                    <a:pt x="75" y="25"/>
                    <a:pt x="74" y="35"/>
                    <a:pt x="66" y="40"/>
                  </a:cubicBezTo>
                  <a:cubicBezTo>
                    <a:pt x="54" y="49"/>
                    <a:pt x="34" y="53"/>
                    <a:pt x="35" y="73"/>
                  </a:cubicBezTo>
                  <a:cubicBezTo>
                    <a:pt x="36" y="84"/>
                    <a:pt x="39" y="88"/>
                    <a:pt x="27" y="95"/>
                  </a:cubicBezTo>
                  <a:cubicBezTo>
                    <a:pt x="22" y="98"/>
                    <a:pt x="17" y="98"/>
                    <a:pt x="11" y="100"/>
                  </a:cubicBezTo>
                  <a:cubicBezTo>
                    <a:pt x="3" y="105"/>
                    <a:pt x="0" y="115"/>
                    <a:pt x="3" y="123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34">
              <a:extLst>
                <a:ext uri="{FF2B5EF4-FFF2-40B4-BE49-F238E27FC236}">
                  <a16:creationId xmlns:a16="http://schemas.microsoft.com/office/drawing/2014/main" id="{B8817D9B-4452-4135-9C74-E9D7C308C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846"/>
              <a:ext cx="65" cy="57"/>
            </a:xfrm>
            <a:custGeom>
              <a:avLst/>
              <a:gdLst>
                <a:gd name="T0" fmla="*/ 339 w 24"/>
                <a:gd name="T1" fmla="*/ 399 h 21"/>
                <a:gd name="T2" fmla="*/ 81 w 24"/>
                <a:gd name="T3" fmla="*/ 176 h 21"/>
                <a:gd name="T4" fmla="*/ 477 w 24"/>
                <a:gd name="T5" fmla="*/ 22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17" y="20"/>
                  </a:moveTo>
                  <a:cubicBezTo>
                    <a:pt x="11" y="21"/>
                    <a:pt x="0" y="17"/>
                    <a:pt x="4" y="9"/>
                  </a:cubicBezTo>
                  <a:cubicBezTo>
                    <a:pt x="8" y="0"/>
                    <a:pt x="20" y="7"/>
                    <a:pt x="24" y="11"/>
                  </a:cubicBezTo>
                </a:path>
              </a:pathLst>
            </a:custGeom>
            <a:noFill/>
            <a:ln w="33338" cap="flat">
              <a:solidFill>
                <a:srgbClr val="CBB1C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35">
              <a:extLst>
                <a:ext uri="{FF2B5EF4-FFF2-40B4-BE49-F238E27FC236}">
                  <a16:creationId xmlns:a16="http://schemas.microsoft.com/office/drawing/2014/main" id="{D037783E-91D3-4E03-B152-C96E6ECD8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816"/>
              <a:ext cx="54" cy="49"/>
            </a:xfrm>
            <a:custGeom>
              <a:avLst/>
              <a:gdLst>
                <a:gd name="T0" fmla="*/ 159 w 20"/>
                <a:gd name="T1" fmla="*/ 340 h 18"/>
                <a:gd name="T2" fmla="*/ 103 w 20"/>
                <a:gd name="T3" fmla="*/ 60 h 18"/>
                <a:gd name="T4" fmla="*/ 394 w 20"/>
                <a:gd name="T5" fmla="*/ 3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8">
                  <a:moveTo>
                    <a:pt x="8" y="17"/>
                  </a:moveTo>
                  <a:cubicBezTo>
                    <a:pt x="5" y="15"/>
                    <a:pt x="0" y="6"/>
                    <a:pt x="5" y="3"/>
                  </a:cubicBezTo>
                  <a:cubicBezTo>
                    <a:pt x="11" y="0"/>
                    <a:pt x="17" y="15"/>
                    <a:pt x="20" y="18"/>
                  </a:cubicBezTo>
                </a:path>
              </a:pathLst>
            </a:custGeom>
            <a:noFill/>
            <a:ln w="17463" cap="flat">
              <a:solidFill>
                <a:srgbClr val="CBB1C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36">
              <a:extLst>
                <a:ext uri="{FF2B5EF4-FFF2-40B4-BE49-F238E27FC236}">
                  <a16:creationId xmlns:a16="http://schemas.microsoft.com/office/drawing/2014/main" id="{9E2E941D-CB20-42EC-A11B-763A6B905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256"/>
              <a:ext cx="380" cy="240"/>
            </a:xfrm>
            <a:custGeom>
              <a:avLst/>
              <a:gdLst>
                <a:gd name="T0" fmla="*/ 2703 w 141"/>
                <a:gd name="T1" fmla="*/ 626 h 89"/>
                <a:gd name="T2" fmla="*/ 1779 w 141"/>
                <a:gd name="T3" fmla="*/ 806 h 89"/>
                <a:gd name="T4" fmla="*/ 544 w 141"/>
                <a:gd name="T5" fmla="*/ 313 h 89"/>
                <a:gd name="T6" fmla="*/ 137 w 141"/>
                <a:gd name="T7" fmla="*/ 59 h 89"/>
                <a:gd name="T8" fmla="*/ 232 w 141"/>
                <a:gd name="T9" fmla="*/ 531 h 89"/>
                <a:gd name="T10" fmla="*/ 625 w 141"/>
                <a:gd name="T11" fmla="*/ 938 h 89"/>
                <a:gd name="T12" fmla="*/ 981 w 141"/>
                <a:gd name="T13" fmla="*/ 1354 h 89"/>
                <a:gd name="T14" fmla="*/ 1628 w 141"/>
                <a:gd name="T15" fmla="*/ 1650 h 89"/>
                <a:gd name="T16" fmla="*/ 2194 w 141"/>
                <a:gd name="T17" fmla="*/ 1076 h 89"/>
                <a:gd name="T18" fmla="*/ 2760 w 141"/>
                <a:gd name="T19" fmla="*/ 669 h 89"/>
                <a:gd name="T20" fmla="*/ 2703 w 141"/>
                <a:gd name="T21" fmla="*/ 626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89">
                  <a:moveTo>
                    <a:pt x="138" y="32"/>
                  </a:moveTo>
                  <a:cubicBezTo>
                    <a:pt x="123" y="34"/>
                    <a:pt x="107" y="40"/>
                    <a:pt x="91" y="41"/>
                  </a:cubicBezTo>
                  <a:cubicBezTo>
                    <a:pt x="65" y="44"/>
                    <a:pt x="47" y="32"/>
                    <a:pt x="28" y="16"/>
                  </a:cubicBezTo>
                  <a:cubicBezTo>
                    <a:pt x="25" y="12"/>
                    <a:pt x="13" y="0"/>
                    <a:pt x="7" y="3"/>
                  </a:cubicBezTo>
                  <a:cubicBezTo>
                    <a:pt x="0" y="7"/>
                    <a:pt x="9" y="23"/>
                    <a:pt x="12" y="27"/>
                  </a:cubicBezTo>
                  <a:cubicBezTo>
                    <a:pt x="17" y="35"/>
                    <a:pt x="26" y="40"/>
                    <a:pt x="32" y="48"/>
                  </a:cubicBezTo>
                  <a:cubicBezTo>
                    <a:pt x="39" y="54"/>
                    <a:pt x="43" y="63"/>
                    <a:pt x="50" y="69"/>
                  </a:cubicBezTo>
                  <a:cubicBezTo>
                    <a:pt x="58" y="77"/>
                    <a:pt x="73" y="89"/>
                    <a:pt x="83" y="84"/>
                  </a:cubicBezTo>
                  <a:cubicBezTo>
                    <a:pt x="92" y="80"/>
                    <a:pt x="104" y="61"/>
                    <a:pt x="112" y="55"/>
                  </a:cubicBezTo>
                  <a:cubicBezTo>
                    <a:pt x="121" y="49"/>
                    <a:pt x="139" y="45"/>
                    <a:pt x="141" y="34"/>
                  </a:cubicBezTo>
                  <a:cubicBezTo>
                    <a:pt x="140" y="34"/>
                    <a:pt x="139" y="33"/>
                    <a:pt x="138" y="32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37">
              <a:extLst>
                <a:ext uri="{FF2B5EF4-FFF2-40B4-BE49-F238E27FC236}">
                  <a16:creationId xmlns:a16="http://schemas.microsoft.com/office/drawing/2014/main" id="{6F6F1D1A-2EC9-460B-837F-FCE2226B4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669"/>
              <a:ext cx="143" cy="172"/>
            </a:xfrm>
            <a:custGeom>
              <a:avLst/>
              <a:gdLst>
                <a:gd name="T0" fmla="*/ 961 w 53"/>
                <a:gd name="T1" fmla="*/ 873 h 64"/>
                <a:gd name="T2" fmla="*/ 553 w 53"/>
                <a:gd name="T3" fmla="*/ 390 h 64"/>
                <a:gd name="T4" fmla="*/ 59 w 53"/>
                <a:gd name="T5" fmla="*/ 59 h 64"/>
                <a:gd name="T6" fmla="*/ 488 w 53"/>
                <a:gd name="T7" fmla="*/ 758 h 64"/>
                <a:gd name="T8" fmla="*/ 1004 w 53"/>
                <a:gd name="T9" fmla="*/ 1220 h 64"/>
                <a:gd name="T10" fmla="*/ 961 w 53"/>
                <a:gd name="T11" fmla="*/ 873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4">
                  <a:moveTo>
                    <a:pt x="49" y="45"/>
                  </a:moveTo>
                  <a:cubicBezTo>
                    <a:pt x="45" y="32"/>
                    <a:pt x="37" y="28"/>
                    <a:pt x="28" y="20"/>
                  </a:cubicBezTo>
                  <a:cubicBezTo>
                    <a:pt x="21" y="13"/>
                    <a:pt x="15" y="0"/>
                    <a:pt x="3" y="3"/>
                  </a:cubicBezTo>
                  <a:cubicBezTo>
                    <a:pt x="0" y="18"/>
                    <a:pt x="17" y="29"/>
                    <a:pt x="25" y="39"/>
                  </a:cubicBezTo>
                  <a:cubicBezTo>
                    <a:pt x="30" y="46"/>
                    <a:pt x="41" y="64"/>
                    <a:pt x="51" y="63"/>
                  </a:cubicBezTo>
                  <a:cubicBezTo>
                    <a:pt x="53" y="57"/>
                    <a:pt x="49" y="50"/>
                    <a:pt x="49" y="45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38">
              <a:extLst>
                <a:ext uri="{FF2B5EF4-FFF2-40B4-BE49-F238E27FC236}">
                  <a16:creationId xmlns:a16="http://schemas.microsoft.com/office/drawing/2014/main" id="{39FE18DE-6895-495A-92FC-2230C2497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487"/>
              <a:ext cx="140" cy="262"/>
            </a:xfrm>
            <a:custGeom>
              <a:avLst/>
              <a:gdLst>
                <a:gd name="T0" fmla="*/ 878 w 52"/>
                <a:gd name="T1" fmla="*/ 0 h 97"/>
                <a:gd name="T2" fmla="*/ 934 w 52"/>
                <a:gd name="T3" fmla="*/ 394 h 97"/>
                <a:gd name="T4" fmla="*/ 1015 w 52"/>
                <a:gd name="T5" fmla="*/ 708 h 97"/>
                <a:gd name="T6" fmla="*/ 899 w 52"/>
                <a:gd name="T7" fmla="*/ 1007 h 97"/>
                <a:gd name="T8" fmla="*/ 797 w 52"/>
                <a:gd name="T9" fmla="*/ 1299 h 97"/>
                <a:gd name="T10" fmla="*/ 312 w 52"/>
                <a:gd name="T11" fmla="*/ 1634 h 97"/>
                <a:gd name="T12" fmla="*/ 22 w 52"/>
                <a:gd name="T13" fmla="*/ 1737 h 97"/>
                <a:gd name="T14" fmla="*/ 35 w 52"/>
                <a:gd name="T15" fmla="*/ 1540 h 97"/>
                <a:gd name="T16" fmla="*/ 35 w 52"/>
                <a:gd name="T17" fmla="*/ 1299 h 97"/>
                <a:gd name="T18" fmla="*/ 197 w 52"/>
                <a:gd name="T19" fmla="*/ 824 h 97"/>
                <a:gd name="T20" fmla="*/ 530 w 52"/>
                <a:gd name="T21" fmla="*/ 554 h 97"/>
                <a:gd name="T22" fmla="*/ 762 w 52"/>
                <a:gd name="T23" fmla="*/ 300 h 97"/>
                <a:gd name="T24" fmla="*/ 856 w 52"/>
                <a:gd name="T25" fmla="*/ 0 h 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97">
                  <a:moveTo>
                    <a:pt x="45" y="0"/>
                  </a:moveTo>
                  <a:cubicBezTo>
                    <a:pt x="45" y="7"/>
                    <a:pt x="47" y="14"/>
                    <a:pt x="48" y="20"/>
                  </a:cubicBezTo>
                  <a:cubicBezTo>
                    <a:pt x="48" y="26"/>
                    <a:pt x="52" y="31"/>
                    <a:pt x="52" y="36"/>
                  </a:cubicBezTo>
                  <a:cubicBezTo>
                    <a:pt x="51" y="41"/>
                    <a:pt x="47" y="46"/>
                    <a:pt x="46" y="51"/>
                  </a:cubicBezTo>
                  <a:cubicBezTo>
                    <a:pt x="44" y="55"/>
                    <a:pt x="43" y="61"/>
                    <a:pt x="41" y="66"/>
                  </a:cubicBezTo>
                  <a:cubicBezTo>
                    <a:pt x="36" y="75"/>
                    <a:pt x="24" y="76"/>
                    <a:pt x="16" y="83"/>
                  </a:cubicBezTo>
                  <a:cubicBezTo>
                    <a:pt x="11" y="86"/>
                    <a:pt x="5" y="97"/>
                    <a:pt x="1" y="88"/>
                  </a:cubicBezTo>
                  <a:cubicBezTo>
                    <a:pt x="0" y="85"/>
                    <a:pt x="2" y="82"/>
                    <a:pt x="2" y="78"/>
                  </a:cubicBezTo>
                  <a:cubicBezTo>
                    <a:pt x="3" y="74"/>
                    <a:pt x="2" y="70"/>
                    <a:pt x="2" y="66"/>
                  </a:cubicBezTo>
                  <a:cubicBezTo>
                    <a:pt x="2" y="56"/>
                    <a:pt x="2" y="49"/>
                    <a:pt x="10" y="42"/>
                  </a:cubicBezTo>
                  <a:cubicBezTo>
                    <a:pt x="16" y="37"/>
                    <a:pt x="21" y="33"/>
                    <a:pt x="27" y="28"/>
                  </a:cubicBezTo>
                  <a:cubicBezTo>
                    <a:pt x="32" y="24"/>
                    <a:pt x="36" y="20"/>
                    <a:pt x="39" y="15"/>
                  </a:cubicBezTo>
                  <a:cubicBezTo>
                    <a:pt x="41" y="10"/>
                    <a:pt x="42" y="5"/>
                    <a:pt x="44" y="0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39">
              <a:extLst>
                <a:ext uri="{FF2B5EF4-FFF2-40B4-BE49-F238E27FC236}">
                  <a16:creationId xmlns:a16="http://schemas.microsoft.com/office/drawing/2014/main" id="{A446BC5F-C1E0-4EB0-88E5-C82F50F6C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657"/>
              <a:ext cx="159" cy="46"/>
            </a:xfrm>
            <a:custGeom>
              <a:avLst/>
              <a:gdLst>
                <a:gd name="T0" fmla="*/ 35 w 59"/>
                <a:gd name="T1" fmla="*/ 300 h 17"/>
                <a:gd name="T2" fmla="*/ 369 w 59"/>
                <a:gd name="T3" fmla="*/ 103 h 17"/>
                <a:gd name="T4" fmla="*/ 1153 w 59"/>
                <a:gd name="T5" fmla="*/ 279 h 17"/>
                <a:gd name="T6" fmla="*/ 488 w 59"/>
                <a:gd name="T7" fmla="*/ 198 h 17"/>
                <a:gd name="T8" fmla="*/ 35 w 59"/>
                <a:gd name="T9" fmla="*/ 30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7">
                  <a:moveTo>
                    <a:pt x="2" y="15"/>
                  </a:moveTo>
                  <a:cubicBezTo>
                    <a:pt x="2" y="15"/>
                    <a:pt x="0" y="0"/>
                    <a:pt x="19" y="5"/>
                  </a:cubicBezTo>
                  <a:cubicBezTo>
                    <a:pt x="38" y="11"/>
                    <a:pt x="53" y="16"/>
                    <a:pt x="59" y="14"/>
                  </a:cubicBezTo>
                  <a:cubicBezTo>
                    <a:pt x="59" y="14"/>
                    <a:pt x="42" y="17"/>
                    <a:pt x="25" y="10"/>
                  </a:cubicBezTo>
                  <a:cubicBezTo>
                    <a:pt x="8" y="4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40">
              <a:extLst>
                <a:ext uri="{FF2B5EF4-FFF2-40B4-BE49-F238E27FC236}">
                  <a16:creationId xmlns:a16="http://schemas.microsoft.com/office/drawing/2014/main" id="{122338AB-FA34-4C6A-8066-B5DB446F4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994"/>
              <a:ext cx="404" cy="359"/>
            </a:xfrm>
            <a:custGeom>
              <a:avLst/>
              <a:gdLst>
                <a:gd name="T0" fmla="*/ 291 w 150"/>
                <a:gd name="T1" fmla="*/ 1908 h 133"/>
                <a:gd name="T2" fmla="*/ 1718 w 150"/>
                <a:gd name="T3" fmla="*/ 2478 h 133"/>
                <a:gd name="T4" fmla="*/ 2518 w 150"/>
                <a:gd name="T5" fmla="*/ 2338 h 133"/>
                <a:gd name="T6" fmla="*/ 2874 w 150"/>
                <a:gd name="T7" fmla="*/ 1655 h 133"/>
                <a:gd name="T8" fmla="*/ 2639 w 150"/>
                <a:gd name="T9" fmla="*/ 1320 h 133"/>
                <a:gd name="T10" fmla="*/ 2386 w 150"/>
                <a:gd name="T11" fmla="*/ 866 h 133"/>
                <a:gd name="T12" fmla="*/ 1524 w 150"/>
                <a:gd name="T13" fmla="*/ 138 h 133"/>
                <a:gd name="T14" fmla="*/ 1546 w 150"/>
                <a:gd name="T15" fmla="*/ 1101 h 133"/>
                <a:gd name="T16" fmla="*/ 819 w 150"/>
                <a:gd name="T17" fmla="*/ 1320 h 133"/>
                <a:gd name="T18" fmla="*/ 347 w 150"/>
                <a:gd name="T19" fmla="*/ 1946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0" h="133">
                  <a:moveTo>
                    <a:pt x="15" y="97"/>
                  </a:moveTo>
                  <a:cubicBezTo>
                    <a:pt x="37" y="115"/>
                    <a:pt x="59" y="133"/>
                    <a:pt x="88" y="126"/>
                  </a:cubicBezTo>
                  <a:cubicBezTo>
                    <a:pt x="101" y="122"/>
                    <a:pt x="116" y="122"/>
                    <a:pt x="129" y="119"/>
                  </a:cubicBezTo>
                  <a:cubicBezTo>
                    <a:pt x="142" y="116"/>
                    <a:pt x="150" y="98"/>
                    <a:pt x="147" y="84"/>
                  </a:cubicBezTo>
                  <a:cubicBezTo>
                    <a:pt x="145" y="77"/>
                    <a:pt x="140" y="73"/>
                    <a:pt x="135" y="67"/>
                  </a:cubicBezTo>
                  <a:cubicBezTo>
                    <a:pt x="129" y="60"/>
                    <a:pt x="126" y="52"/>
                    <a:pt x="122" y="44"/>
                  </a:cubicBezTo>
                  <a:cubicBezTo>
                    <a:pt x="116" y="35"/>
                    <a:pt x="92" y="0"/>
                    <a:pt x="78" y="7"/>
                  </a:cubicBezTo>
                  <a:cubicBezTo>
                    <a:pt x="66" y="13"/>
                    <a:pt x="83" y="45"/>
                    <a:pt x="79" y="56"/>
                  </a:cubicBezTo>
                  <a:cubicBezTo>
                    <a:pt x="74" y="71"/>
                    <a:pt x="56" y="67"/>
                    <a:pt x="42" y="67"/>
                  </a:cubicBezTo>
                  <a:cubicBezTo>
                    <a:pt x="24" y="68"/>
                    <a:pt x="0" y="80"/>
                    <a:pt x="18" y="99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41">
              <a:extLst>
                <a:ext uri="{FF2B5EF4-FFF2-40B4-BE49-F238E27FC236}">
                  <a16:creationId xmlns:a16="http://schemas.microsoft.com/office/drawing/2014/main" id="{C5B05FD3-3750-4453-8C49-ABC4ADC4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353"/>
              <a:ext cx="140" cy="348"/>
            </a:xfrm>
            <a:custGeom>
              <a:avLst/>
              <a:gdLst>
                <a:gd name="T0" fmla="*/ 116 w 52"/>
                <a:gd name="T1" fmla="*/ 1864 h 129"/>
                <a:gd name="T2" fmla="*/ 899 w 52"/>
                <a:gd name="T3" fmla="*/ 2474 h 129"/>
                <a:gd name="T4" fmla="*/ 878 w 52"/>
                <a:gd name="T5" fmla="*/ 1805 h 129"/>
                <a:gd name="T6" fmla="*/ 934 w 52"/>
                <a:gd name="T7" fmla="*/ 1217 h 129"/>
                <a:gd name="T8" fmla="*/ 59 w 52"/>
                <a:gd name="T9" fmla="*/ 488 h 129"/>
                <a:gd name="T10" fmla="*/ 275 w 52"/>
                <a:gd name="T11" fmla="*/ 1397 h 129"/>
                <a:gd name="T12" fmla="*/ 81 w 52"/>
                <a:gd name="T13" fmla="*/ 1651 h 129"/>
                <a:gd name="T14" fmla="*/ 137 w 52"/>
                <a:gd name="T15" fmla="*/ 1907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29">
                  <a:moveTo>
                    <a:pt x="6" y="95"/>
                  </a:moveTo>
                  <a:cubicBezTo>
                    <a:pt x="12" y="103"/>
                    <a:pt x="34" y="129"/>
                    <a:pt x="46" y="126"/>
                  </a:cubicBezTo>
                  <a:cubicBezTo>
                    <a:pt x="47" y="115"/>
                    <a:pt x="43" y="103"/>
                    <a:pt x="45" y="92"/>
                  </a:cubicBezTo>
                  <a:cubicBezTo>
                    <a:pt x="47" y="80"/>
                    <a:pt x="52" y="75"/>
                    <a:pt x="48" y="62"/>
                  </a:cubicBezTo>
                  <a:cubicBezTo>
                    <a:pt x="45" y="53"/>
                    <a:pt x="6" y="0"/>
                    <a:pt x="3" y="25"/>
                  </a:cubicBezTo>
                  <a:cubicBezTo>
                    <a:pt x="0" y="40"/>
                    <a:pt x="23" y="53"/>
                    <a:pt x="14" y="71"/>
                  </a:cubicBezTo>
                  <a:cubicBezTo>
                    <a:pt x="11" y="76"/>
                    <a:pt x="5" y="76"/>
                    <a:pt x="4" y="84"/>
                  </a:cubicBezTo>
                  <a:cubicBezTo>
                    <a:pt x="2" y="89"/>
                    <a:pt x="3" y="94"/>
                    <a:pt x="7" y="97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42">
              <a:extLst>
                <a:ext uri="{FF2B5EF4-FFF2-40B4-BE49-F238E27FC236}">
                  <a16:creationId xmlns:a16="http://schemas.microsoft.com/office/drawing/2014/main" id="{AFAD5723-AABA-4A0E-8AEA-88E1C035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2032"/>
              <a:ext cx="116" cy="170"/>
            </a:xfrm>
            <a:custGeom>
              <a:avLst/>
              <a:gdLst>
                <a:gd name="T0" fmla="*/ 35 w 43"/>
                <a:gd name="T1" fmla="*/ 356 h 63"/>
                <a:gd name="T2" fmla="*/ 22 w 43"/>
                <a:gd name="T3" fmla="*/ 59 h 63"/>
                <a:gd name="T4" fmla="*/ 807 w 43"/>
                <a:gd name="T5" fmla="*/ 904 h 63"/>
                <a:gd name="T6" fmla="*/ 429 w 43"/>
                <a:gd name="T7" fmla="*/ 1077 h 63"/>
                <a:gd name="T8" fmla="*/ 116 w 43"/>
                <a:gd name="T9" fmla="*/ 510 h 63"/>
                <a:gd name="T10" fmla="*/ 0 w 43"/>
                <a:gd name="T11" fmla="*/ 335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63">
                  <a:moveTo>
                    <a:pt x="2" y="18"/>
                  </a:moveTo>
                  <a:cubicBezTo>
                    <a:pt x="0" y="13"/>
                    <a:pt x="0" y="8"/>
                    <a:pt x="1" y="3"/>
                  </a:cubicBezTo>
                  <a:cubicBezTo>
                    <a:pt x="17" y="0"/>
                    <a:pt x="39" y="32"/>
                    <a:pt x="41" y="46"/>
                  </a:cubicBezTo>
                  <a:cubicBezTo>
                    <a:pt x="43" y="59"/>
                    <a:pt x="32" y="63"/>
                    <a:pt x="22" y="55"/>
                  </a:cubicBezTo>
                  <a:cubicBezTo>
                    <a:pt x="17" y="50"/>
                    <a:pt x="7" y="33"/>
                    <a:pt x="6" y="26"/>
                  </a:cubicBezTo>
                  <a:cubicBezTo>
                    <a:pt x="1" y="24"/>
                    <a:pt x="1" y="21"/>
                    <a:pt x="0" y="17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43">
              <a:extLst>
                <a:ext uri="{FF2B5EF4-FFF2-40B4-BE49-F238E27FC236}">
                  <a16:creationId xmlns:a16="http://schemas.microsoft.com/office/drawing/2014/main" id="{EF2DDFD7-32D3-4A14-8DDB-32AC1B969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2407"/>
              <a:ext cx="76" cy="100"/>
            </a:xfrm>
            <a:custGeom>
              <a:avLst/>
              <a:gdLst>
                <a:gd name="T0" fmla="*/ 22 w 28"/>
                <a:gd name="T1" fmla="*/ 232 h 37"/>
                <a:gd name="T2" fmla="*/ 559 w 28"/>
                <a:gd name="T3" fmla="*/ 730 h 37"/>
                <a:gd name="T4" fmla="*/ 0 w 28"/>
                <a:gd name="T5" fmla="*/ 23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7">
                  <a:moveTo>
                    <a:pt x="1" y="12"/>
                  </a:moveTo>
                  <a:cubicBezTo>
                    <a:pt x="13" y="0"/>
                    <a:pt x="28" y="27"/>
                    <a:pt x="28" y="37"/>
                  </a:cubicBezTo>
                  <a:cubicBezTo>
                    <a:pt x="19" y="37"/>
                    <a:pt x="3" y="20"/>
                    <a:pt x="0" y="12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44">
              <a:extLst>
                <a:ext uri="{FF2B5EF4-FFF2-40B4-BE49-F238E27FC236}">
                  <a16:creationId xmlns:a16="http://schemas.microsoft.com/office/drawing/2014/main" id="{CCD7F267-F7B1-4129-A645-B8E3C2A2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765"/>
              <a:ext cx="585" cy="335"/>
            </a:xfrm>
            <a:custGeom>
              <a:avLst/>
              <a:gdLst>
                <a:gd name="T0" fmla="*/ 35 w 217"/>
                <a:gd name="T1" fmla="*/ 1262 h 124"/>
                <a:gd name="T2" fmla="*/ 1135 w 217"/>
                <a:gd name="T3" fmla="*/ 1891 h 124"/>
                <a:gd name="T4" fmla="*/ 3386 w 217"/>
                <a:gd name="T5" fmla="*/ 824 h 124"/>
                <a:gd name="T6" fmla="*/ 4251 w 217"/>
                <a:gd name="T7" fmla="*/ 81 h 124"/>
                <a:gd name="T8" fmla="*/ 3408 w 217"/>
                <a:gd name="T9" fmla="*/ 1183 h 124"/>
                <a:gd name="T10" fmla="*/ 981 w 217"/>
                <a:gd name="T11" fmla="*/ 2145 h 124"/>
                <a:gd name="T12" fmla="*/ 35 w 217"/>
                <a:gd name="T13" fmla="*/ 126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124">
                  <a:moveTo>
                    <a:pt x="2" y="64"/>
                  </a:moveTo>
                  <a:cubicBezTo>
                    <a:pt x="2" y="64"/>
                    <a:pt x="2" y="86"/>
                    <a:pt x="58" y="96"/>
                  </a:cubicBezTo>
                  <a:cubicBezTo>
                    <a:pt x="113" y="107"/>
                    <a:pt x="161" y="61"/>
                    <a:pt x="173" y="42"/>
                  </a:cubicBezTo>
                  <a:cubicBezTo>
                    <a:pt x="185" y="23"/>
                    <a:pt x="205" y="0"/>
                    <a:pt x="217" y="4"/>
                  </a:cubicBezTo>
                  <a:cubicBezTo>
                    <a:pt x="217" y="4"/>
                    <a:pt x="189" y="16"/>
                    <a:pt x="174" y="60"/>
                  </a:cubicBezTo>
                  <a:cubicBezTo>
                    <a:pt x="158" y="104"/>
                    <a:pt x="81" y="124"/>
                    <a:pt x="50" y="109"/>
                  </a:cubicBezTo>
                  <a:cubicBezTo>
                    <a:pt x="19" y="95"/>
                    <a:pt x="0" y="84"/>
                    <a:pt x="2" y="64"/>
                  </a:cubicBezTo>
                  <a:close/>
                </a:path>
              </a:pathLst>
            </a:custGeom>
            <a:solidFill>
              <a:srgbClr val="F3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45">
              <a:extLst>
                <a:ext uri="{FF2B5EF4-FFF2-40B4-BE49-F238E27FC236}">
                  <a16:creationId xmlns:a16="http://schemas.microsoft.com/office/drawing/2014/main" id="{213747B8-29C4-49A6-8213-8DB3C889D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959"/>
              <a:ext cx="307" cy="151"/>
            </a:xfrm>
            <a:custGeom>
              <a:avLst/>
              <a:gdLst>
                <a:gd name="T0" fmla="*/ 0 w 114"/>
                <a:gd name="T1" fmla="*/ 394 h 56"/>
                <a:gd name="T2" fmla="*/ 2227 w 114"/>
                <a:gd name="T3" fmla="*/ 0 h 56"/>
                <a:gd name="T4" fmla="*/ 0 w 114"/>
                <a:gd name="T5" fmla="*/ 394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56">
                  <a:moveTo>
                    <a:pt x="0" y="20"/>
                  </a:moveTo>
                  <a:cubicBezTo>
                    <a:pt x="0" y="20"/>
                    <a:pt x="70" y="46"/>
                    <a:pt x="114" y="0"/>
                  </a:cubicBezTo>
                  <a:cubicBezTo>
                    <a:pt x="114" y="0"/>
                    <a:pt x="81" y="56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46">
              <a:extLst>
                <a:ext uri="{FF2B5EF4-FFF2-40B4-BE49-F238E27FC236}">
                  <a16:creationId xmlns:a16="http://schemas.microsoft.com/office/drawing/2014/main" id="{F28233C0-241A-4636-B27A-873C24967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949"/>
              <a:ext cx="234" cy="329"/>
            </a:xfrm>
            <a:custGeom>
              <a:avLst/>
              <a:gdLst>
                <a:gd name="T0" fmla="*/ 0 w 87"/>
                <a:gd name="T1" fmla="*/ 0 h 122"/>
                <a:gd name="T2" fmla="*/ 1692 w 87"/>
                <a:gd name="T3" fmla="*/ 2392 h 122"/>
                <a:gd name="T4" fmla="*/ 0 w 87"/>
                <a:gd name="T5" fmla="*/ 0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22">
                  <a:moveTo>
                    <a:pt x="0" y="0"/>
                  </a:moveTo>
                  <a:cubicBezTo>
                    <a:pt x="0" y="0"/>
                    <a:pt x="4" y="70"/>
                    <a:pt x="87" y="122"/>
                  </a:cubicBezTo>
                  <a:cubicBezTo>
                    <a:pt x="87" y="122"/>
                    <a:pt x="18" y="7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47">
              <a:extLst>
                <a:ext uri="{FF2B5EF4-FFF2-40B4-BE49-F238E27FC236}">
                  <a16:creationId xmlns:a16="http://schemas.microsoft.com/office/drawing/2014/main" id="{390E77BD-D7AD-4AEA-84EE-5DBDB77D7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907"/>
              <a:ext cx="232" cy="621"/>
            </a:xfrm>
            <a:custGeom>
              <a:avLst/>
              <a:gdLst>
                <a:gd name="T0" fmla="*/ 844 w 86"/>
                <a:gd name="T1" fmla="*/ 4528 h 230"/>
                <a:gd name="T2" fmla="*/ 1689 w 86"/>
                <a:gd name="T3" fmla="*/ 0 h 230"/>
                <a:gd name="T4" fmla="*/ 844 w 86"/>
                <a:gd name="T5" fmla="*/ 4528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230">
                  <a:moveTo>
                    <a:pt x="43" y="230"/>
                  </a:moveTo>
                  <a:cubicBezTo>
                    <a:pt x="43" y="230"/>
                    <a:pt x="0" y="96"/>
                    <a:pt x="86" y="0"/>
                  </a:cubicBezTo>
                  <a:cubicBezTo>
                    <a:pt x="86" y="0"/>
                    <a:pt x="26" y="94"/>
                    <a:pt x="43" y="230"/>
                  </a:cubicBezTo>
                  <a:close/>
                </a:path>
              </a:pathLst>
            </a:custGeom>
            <a:solidFill>
              <a:srgbClr val="EC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48">
              <a:extLst>
                <a:ext uri="{FF2B5EF4-FFF2-40B4-BE49-F238E27FC236}">
                  <a16:creationId xmlns:a16="http://schemas.microsoft.com/office/drawing/2014/main" id="{94444191-99B5-4017-B709-E461D6DA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996"/>
              <a:ext cx="119" cy="454"/>
            </a:xfrm>
            <a:custGeom>
              <a:avLst/>
              <a:gdLst>
                <a:gd name="T0" fmla="*/ 871 w 44"/>
                <a:gd name="T1" fmla="*/ 0 h 168"/>
                <a:gd name="T2" fmla="*/ 335 w 44"/>
                <a:gd name="T3" fmla="*/ 3316 h 168"/>
                <a:gd name="T4" fmla="*/ 871 w 44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168">
                  <a:moveTo>
                    <a:pt x="44" y="0"/>
                  </a:moveTo>
                  <a:cubicBezTo>
                    <a:pt x="44" y="0"/>
                    <a:pt x="0" y="65"/>
                    <a:pt x="17" y="168"/>
                  </a:cubicBezTo>
                  <a:cubicBezTo>
                    <a:pt x="17" y="168"/>
                    <a:pt x="5" y="75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49">
              <a:extLst>
                <a:ext uri="{FF2B5EF4-FFF2-40B4-BE49-F238E27FC236}">
                  <a16:creationId xmlns:a16="http://schemas.microsoft.com/office/drawing/2014/main" id="{C9211E86-3CC5-4E4E-9B83-98B5297F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655"/>
              <a:ext cx="580" cy="382"/>
            </a:xfrm>
            <a:custGeom>
              <a:avLst/>
              <a:gdLst>
                <a:gd name="T0" fmla="*/ 4222 w 215"/>
                <a:gd name="T1" fmla="*/ 724 h 142"/>
                <a:gd name="T2" fmla="*/ 3669 w 215"/>
                <a:gd name="T3" fmla="*/ 955 h 142"/>
                <a:gd name="T4" fmla="*/ 1921 w 215"/>
                <a:gd name="T5" fmla="*/ 2418 h 142"/>
                <a:gd name="T6" fmla="*/ 35 w 215"/>
                <a:gd name="T7" fmla="*/ 2004 h 142"/>
                <a:gd name="T8" fmla="*/ 116 w 215"/>
                <a:gd name="T9" fmla="*/ 1302 h 142"/>
                <a:gd name="T10" fmla="*/ 3340 w 215"/>
                <a:gd name="T11" fmla="*/ 0 h 142"/>
                <a:gd name="T12" fmla="*/ 4222 w 215"/>
                <a:gd name="T13" fmla="*/ 724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142">
                  <a:moveTo>
                    <a:pt x="215" y="37"/>
                  </a:moveTo>
                  <a:cubicBezTo>
                    <a:pt x="215" y="37"/>
                    <a:pt x="194" y="37"/>
                    <a:pt x="187" y="49"/>
                  </a:cubicBezTo>
                  <a:cubicBezTo>
                    <a:pt x="180" y="61"/>
                    <a:pt x="148" y="105"/>
                    <a:pt x="98" y="124"/>
                  </a:cubicBezTo>
                  <a:cubicBezTo>
                    <a:pt x="47" y="142"/>
                    <a:pt x="0" y="118"/>
                    <a:pt x="2" y="103"/>
                  </a:cubicBezTo>
                  <a:cubicBezTo>
                    <a:pt x="3" y="92"/>
                    <a:pt x="8" y="82"/>
                    <a:pt x="6" y="67"/>
                  </a:cubicBezTo>
                  <a:cubicBezTo>
                    <a:pt x="3" y="52"/>
                    <a:pt x="25" y="86"/>
                    <a:pt x="170" y="0"/>
                  </a:cubicBezTo>
                  <a:cubicBezTo>
                    <a:pt x="170" y="0"/>
                    <a:pt x="191" y="1"/>
                    <a:pt x="215" y="37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50">
              <a:extLst>
                <a:ext uri="{FF2B5EF4-FFF2-40B4-BE49-F238E27FC236}">
                  <a16:creationId xmlns:a16="http://schemas.microsoft.com/office/drawing/2014/main" id="{43429D80-B716-439B-B788-F17AA6FCA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652"/>
              <a:ext cx="580" cy="385"/>
            </a:xfrm>
            <a:custGeom>
              <a:avLst/>
              <a:gdLst>
                <a:gd name="T0" fmla="*/ 4222 w 215"/>
                <a:gd name="T1" fmla="*/ 740 h 143"/>
                <a:gd name="T2" fmla="*/ 3669 w 215"/>
                <a:gd name="T3" fmla="*/ 977 h 143"/>
                <a:gd name="T4" fmla="*/ 1921 w 215"/>
                <a:gd name="T5" fmla="*/ 2442 h 143"/>
                <a:gd name="T6" fmla="*/ 35 w 215"/>
                <a:gd name="T7" fmla="*/ 2030 h 143"/>
                <a:gd name="T8" fmla="*/ 116 w 215"/>
                <a:gd name="T9" fmla="*/ 1327 h 143"/>
                <a:gd name="T10" fmla="*/ 3261 w 215"/>
                <a:gd name="T11" fmla="*/ 0 h 143"/>
                <a:gd name="T12" fmla="*/ 4222 w 215"/>
                <a:gd name="T13" fmla="*/ 74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5" h="143">
                  <a:moveTo>
                    <a:pt x="215" y="38"/>
                  </a:moveTo>
                  <a:cubicBezTo>
                    <a:pt x="215" y="38"/>
                    <a:pt x="194" y="38"/>
                    <a:pt x="187" y="50"/>
                  </a:cubicBezTo>
                  <a:cubicBezTo>
                    <a:pt x="180" y="62"/>
                    <a:pt x="148" y="106"/>
                    <a:pt x="98" y="125"/>
                  </a:cubicBezTo>
                  <a:cubicBezTo>
                    <a:pt x="47" y="143"/>
                    <a:pt x="0" y="119"/>
                    <a:pt x="2" y="104"/>
                  </a:cubicBezTo>
                  <a:cubicBezTo>
                    <a:pt x="3" y="93"/>
                    <a:pt x="8" y="83"/>
                    <a:pt x="6" y="68"/>
                  </a:cubicBezTo>
                  <a:cubicBezTo>
                    <a:pt x="3" y="53"/>
                    <a:pt x="21" y="86"/>
                    <a:pt x="166" y="0"/>
                  </a:cubicBezTo>
                  <a:cubicBezTo>
                    <a:pt x="166" y="0"/>
                    <a:pt x="191" y="2"/>
                    <a:pt x="215" y="38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51">
              <a:extLst>
                <a:ext uri="{FF2B5EF4-FFF2-40B4-BE49-F238E27FC236}">
                  <a16:creationId xmlns:a16="http://schemas.microsoft.com/office/drawing/2014/main" id="{5C8875E7-88FE-44C9-BD73-537CB7EE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361"/>
              <a:ext cx="116" cy="218"/>
            </a:xfrm>
            <a:custGeom>
              <a:avLst/>
              <a:gdLst>
                <a:gd name="T0" fmla="*/ 728 w 43"/>
                <a:gd name="T1" fmla="*/ 0 h 81"/>
                <a:gd name="T2" fmla="*/ 807 w 43"/>
                <a:gd name="T3" fmla="*/ 702 h 81"/>
                <a:gd name="T4" fmla="*/ 685 w 43"/>
                <a:gd name="T5" fmla="*/ 1093 h 81"/>
                <a:gd name="T6" fmla="*/ 197 w 43"/>
                <a:gd name="T7" fmla="*/ 1521 h 81"/>
                <a:gd name="T8" fmla="*/ 728 w 43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1">
                  <a:moveTo>
                    <a:pt x="37" y="0"/>
                  </a:moveTo>
                  <a:cubicBezTo>
                    <a:pt x="37" y="0"/>
                    <a:pt x="40" y="29"/>
                    <a:pt x="41" y="36"/>
                  </a:cubicBezTo>
                  <a:cubicBezTo>
                    <a:pt x="42" y="41"/>
                    <a:pt x="37" y="49"/>
                    <a:pt x="35" y="56"/>
                  </a:cubicBezTo>
                  <a:cubicBezTo>
                    <a:pt x="32" y="63"/>
                    <a:pt x="19" y="75"/>
                    <a:pt x="10" y="78"/>
                  </a:cubicBezTo>
                  <a:cubicBezTo>
                    <a:pt x="0" y="81"/>
                    <a:pt x="43" y="49"/>
                    <a:pt x="37" y="0"/>
                  </a:cubicBezTo>
                  <a:close/>
                </a:path>
              </a:pathLst>
            </a:custGeom>
            <a:solidFill>
              <a:srgbClr val="89B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52">
              <a:extLst>
                <a:ext uri="{FF2B5EF4-FFF2-40B4-BE49-F238E27FC236}">
                  <a16:creationId xmlns:a16="http://schemas.microsoft.com/office/drawing/2014/main" id="{21AEEB16-14A5-4AA3-88C6-A3836D73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075"/>
              <a:ext cx="67" cy="561"/>
            </a:xfrm>
            <a:custGeom>
              <a:avLst/>
              <a:gdLst>
                <a:gd name="T0" fmla="*/ 0 w 25"/>
                <a:gd name="T1" fmla="*/ 0 h 208"/>
                <a:gd name="T2" fmla="*/ 150 w 25"/>
                <a:gd name="T3" fmla="*/ 4081 h 208"/>
                <a:gd name="T4" fmla="*/ 482 w 25"/>
                <a:gd name="T5" fmla="*/ 159 h 208"/>
                <a:gd name="T6" fmla="*/ 0 w 25"/>
                <a:gd name="T7" fmla="*/ 0 h 2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08">
                  <a:moveTo>
                    <a:pt x="0" y="0"/>
                  </a:moveTo>
                  <a:cubicBezTo>
                    <a:pt x="0" y="0"/>
                    <a:pt x="10" y="193"/>
                    <a:pt x="8" y="208"/>
                  </a:cubicBezTo>
                  <a:cubicBezTo>
                    <a:pt x="8" y="208"/>
                    <a:pt x="5" y="8"/>
                    <a:pt x="25" y="8"/>
                  </a:cubicBezTo>
                  <a:cubicBezTo>
                    <a:pt x="25" y="8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DD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53">
              <a:extLst>
                <a:ext uri="{FF2B5EF4-FFF2-40B4-BE49-F238E27FC236}">
                  <a16:creationId xmlns:a16="http://schemas.microsoft.com/office/drawing/2014/main" id="{F778FC62-EDD9-4AE7-8CFC-C6EE1859F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104"/>
              <a:ext cx="16" cy="340"/>
            </a:xfrm>
            <a:custGeom>
              <a:avLst/>
              <a:gdLst>
                <a:gd name="T0" fmla="*/ 0 w 6"/>
                <a:gd name="T1" fmla="*/ 0 h 126"/>
                <a:gd name="T2" fmla="*/ 93 w 6"/>
                <a:gd name="T3" fmla="*/ 2474 h 126"/>
                <a:gd name="T4" fmla="*/ 0 w 6"/>
                <a:gd name="T5" fmla="*/ 0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6">
                  <a:moveTo>
                    <a:pt x="0" y="0"/>
                  </a:move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54">
              <a:extLst>
                <a:ext uri="{FF2B5EF4-FFF2-40B4-BE49-F238E27FC236}">
                  <a16:creationId xmlns:a16="http://schemas.microsoft.com/office/drawing/2014/main" id="{57D12CFF-1C6F-44E3-A7D2-7B6ED099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068"/>
              <a:ext cx="108" cy="56"/>
            </a:xfrm>
            <a:custGeom>
              <a:avLst/>
              <a:gdLst>
                <a:gd name="T0" fmla="*/ 451 w 40"/>
                <a:gd name="T1" fmla="*/ 0 h 21"/>
                <a:gd name="T2" fmla="*/ 0 w 40"/>
                <a:gd name="T3" fmla="*/ 0 h 21"/>
                <a:gd name="T4" fmla="*/ 451 w 4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1">
                  <a:moveTo>
                    <a:pt x="23" y="0"/>
                  </a:moveTo>
                  <a:cubicBezTo>
                    <a:pt x="23" y="0"/>
                    <a:pt x="40" y="21"/>
                    <a:pt x="0" y="0"/>
                  </a:cubicBezTo>
                  <a:cubicBezTo>
                    <a:pt x="0" y="0"/>
                    <a:pt x="34" y="15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55">
              <a:extLst>
                <a:ext uri="{FF2B5EF4-FFF2-40B4-BE49-F238E27FC236}">
                  <a16:creationId xmlns:a16="http://schemas.microsoft.com/office/drawing/2014/main" id="{38C893AB-6871-477A-9DDC-BB9577A08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946"/>
              <a:ext cx="229" cy="248"/>
            </a:xfrm>
            <a:custGeom>
              <a:avLst/>
              <a:gdLst>
                <a:gd name="T0" fmla="*/ 0 w 85"/>
                <a:gd name="T1" fmla="*/ 429 h 92"/>
                <a:gd name="T2" fmla="*/ 531 w 85"/>
                <a:gd name="T3" fmla="*/ 981 h 92"/>
                <a:gd name="T4" fmla="*/ 725 w 85"/>
                <a:gd name="T5" fmla="*/ 1445 h 92"/>
                <a:gd name="T6" fmla="*/ 994 w 85"/>
                <a:gd name="T7" fmla="*/ 1766 h 92"/>
                <a:gd name="T8" fmla="*/ 1293 w 85"/>
                <a:gd name="T9" fmla="*/ 1315 h 92"/>
                <a:gd name="T10" fmla="*/ 1487 w 85"/>
                <a:gd name="T11" fmla="*/ 879 h 92"/>
                <a:gd name="T12" fmla="*/ 797 w 85"/>
                <a:gd name="T13" fmla="*/ 682 h 92"/>
                <a:gd name="T14" fmla="*/ 0 w 85"/>
                <a:gd name="T15" fmla="*/ 415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92">
                  <a:moveTo>
                    <a:pt x="0" y="22"/>
                  </a:moveTo>
                  <a:cubicBezTo>
                    <a:pt x="7" y="32"/>
                    <a:pt x="19" y="40"/>
                    <a:pt x="27" y="50"/>
                  </a:cubicBezTo>
                  <a:cubicBezTo>
                    <a:pt x="32" y="57"/>
                    <a:pt x="33" y="66"/>
                    <a:pt x="37" y="74"/>
                  </a:cubicBezTo>
                  <a:cubicBezTo>
                    <a:pt x="39" y="78"/>
                    <a:pt x="44" y="92"/>
                    <a:pt x="51" y="90"/>
                  </a:cubicBezTo>
                  <a:cubicBezTo>
                    <a:pt x="54" y="89"/>
                    <a:pt x="62" y="70"/>
                    <a:pt x="66" y="67"/>
                  </a:cubicBezTo>
                  <a:cubicBezTo>
                    <a:pt x="72" y="61"/>
                    <a:pt x="85" y="55"/>
                    <a:pt x="76" y="45"/>
                  </a:cubicBezTo>
                  <a:cubicBezTo>
                    <a:pt x="68" y="37"/>
                    <a:pt x="51" y="39"/>
                    <a:pt x="41" y="35"/>
                  </a:cubicBezTo>
                  <a:cubicBezTo>
                    <a:pt x="36" y="32"/>
                    <a:pt x="1" y="0"/>
                    <a:pt x="0" y="21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6">
              <a:extLst>
                <a:ext uri="{FF2B5EF4-FFF2-40B4-BE49-F238E27FC236}">
                  <a16:creationId xmlns:a16="http://schemas.microsoft.com/office/drawing/2014/main" id="{24DC101F-90DF-48A1-A0A8-70D18A816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557"/>
              <a:ext cx="329" cy="499"/>
            </a:xfrm>
            <a:custGeom>
              <a:avLst/>
              <a:gdLst>
                <a:gd name="T0" fmla="*/ 1942 w 122"/>
                <a:gd name="T1" fmla="*/ 510 h 185"/>
                <a:gd name="T2" fmla="*/ 728 w 122"/>
                <a:gd name="T3" fmla="*/ 844 h 185"/>
                <a:gd name="T4" fmla="*/ 394 w 122"/>
                <a:gd name="T5" fmla="*/ 2670 h 185"/>
                <a:gd name="T6" fmla="*/ 1882 w 122"/>
                <a:gd name="T7" fmla="*/ 3064 h 185"/>
                <a:gd name="T8" fmla="*/ 2298 w 122"/>
                <a:gd name="T9" fmla="*/ 1332 h 185"/>
                <a:gd name="T10" fmla="*/ 1963 w 122"/>
                <a:gd name="T11" fmla="*/ 488 h 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185">
                  <a:moveTo>
                    <a:pt x="99" y="26"/>
                  </a:moveTo>
                  <a:cubicBezTo>
                    <a:pt x="82" y="0"/>
                    <a:pt x="46" y="22"/>
                    <a:pt x="37" y="43"/>
                  </a:cubicBezTo>
                  <a:cubicBezTo>
                    <a:pt x="24" y="76"/>
                    <a:pt x="0" y="99"/>
                    <a:pt x="20" y="136"/>
                  </a:cubicBezTo>
                  <a:cubicBezTo>
                    <a:pt x="35" y="162"/>
                    <a:pt x="74" y="185"/>
                    <a:pt x="96" y="156"/>
                  </a:cubicBezTo>
                  <a:cubicBezTo>
                    <a:pt x="113" y="133"/>
                    <a:pt x="122" y="96"/>
                    <a:pt x="117" y="68"/>
                  </a:cubicBezTo>
                  <a:cubicBezTo>
                    <a:pt x="114" y="53"/>
                    <a:pt x="109" y="37"/>
                    <a:pt x="100" y="25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7">
              <a:extLst>
                <a:ext uri="{FF2B5EF4-FFF2-40B4-BE49-F238E27FC236}">
                  <a16:creationId xmlns:a16="http://schemas.microsoft.com/office/drawing/2014/main" id="{13A44DC3-ABB8-4F75-A485-295385AE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617"/>
              <a:ext cx="135" cy="226"/>
            </a:xfrm>
            <a:custGeom>
              <a:avLst/>
              <a:gdLst>
                <a:gd name="T0" fmla="*/ 335 w 50"/>
                <a:gd name="T1" fmla="*/ 81 h 84"/>
                <a:gd name="T2" fmla="*/ 38 w 50"/>
                <a:gd name="T3" fmla="*/ 449 h 84"/>
                <a:gd name="T4" fmla="*/ 335 w 50"/>
                <a:gd name="T5" fmla="*/ 912 h 84"/>
                <a:gd name="T6" fmla="*/ 532 w 50"/>
                <a:gd name="T7" fmla="*/ 1499 h 84"/>
                <a:gd name="T8" fmla="*/ 867 w 50"/>
                <a:gd name="T9" fmla="*/ 1267 h 84"/>
                <a:gd name="T10" fmla="*/ 767 w 50"/>
                <a:gd name="T11" fmla="*/ 390 h 84"/>
                <a:gd name="T12" fmla="*/ 335 w 50"/>
                <a:gd name="T13" fmla="*/ 59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84">
                  <a:moveTo>
                    <a:pt x="17" y="4"/>
                  </a:moveTo>
                  <a:cubicBezTo>
                    <a:pt x="8" y="4"/>
                    <a:pt x="3" y="15"/>
                    <a:pt x="2" y="23"/>
                  </a:cubicBezTo>
                  <a:cubicBezTo>
                    <a:pt x="0" y="38"/>
                    <a:pt x="9" y="38"/>
                    <a:pt x="17" y="47"/>
                  </a:cubicBezTo>
                  <a:cubicBezTo>
                    <a:pt x="24" y="55"/>
                    <a:pt x="20" y="71"/>
                    <a:pt x="27" y="77"/>
                  </a:cubicBezTo>
                  <a:cubicBezTo>
                    <a:pt x="34" y="84"/>
                    <a:pt x="41" y="71"/>
                    <a:pt x="44" y="65"/>
                  </a:cubicBezTo>
                  <a:cubicBezTo>
                    <a:pt x="50" y="49"/>
                    <a:pt x="47" y="34"/>
                    <a:pt x="39" y="20"/>
                  </a:cubicBezTo>
                  <a:cubicBezTo>
                    <a:pt x="34" y="13"/>
                    <a:pt x="26" y="0"/>
                    <a:pt x="17" y="3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8">
              <a:extLst>
                <a:ext uri="{FF2B5EF4-FFF2-40B4-BE49-F238E27FC236}">
                  <a16:creationId xmlns:a16="http://schemas.microsoft.com/office/drawing/2014/main" id="{35880747-94AB-45FF-B5B8-81237D840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816"/>
              <a:ext cx="477" cy="358"/>
            </a:xfrm>
            <a:custGeom>
              <a:avLst/>
              <a:gdLst>
                <a:gd name="T0" fmla="*/ 3269 w 177"/>
                <a:gd name="T1" fmla="*/ 2283 h 133"/>
                <a:gd name="T2" fmla="*/ 1372 w 177"/>
                <a:gd name="T3" fmla="*/ 1868 h 133"/>
                <a:gd name="T4" fmla="*/ 197 w 177"/>
                <a:gd name="T5" fmla="*/ 312 h 133"/>
                <a:gd name="T6" fmla="*/ 2091 w 177"/>
                <a:gd name="T7" fmla="*/ 724 h 133"/>
                <a:gd name="T8" fmla="*/ 3269 w 177"/>
                <a:gd name="T9" fmla="*/ 228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33">
                  <a:moveTo>
                    <a:pt x="167" y="117"/>
                  </a:moveTo>
                  <a:cubicBezTo>
                    <a:pt x="157" y="133"/>
                    <a:pt x="113" y="124"/>
                    <a:pt x="70" y="96"/>
                  </a:cubicBezTo>
                  <a:cubicBezTo>
                    <a:pt x="27" y="68"/>
                    <a:pt x="0" y="32"/>
                    <a:pt x="10" y="16"/>
                  </a:cubicBezTo>
                  <a:cubicBezTo>
                    <a:pt x="21" y="0"/>
                    <a:pt x="64" y="10"/>
                    <a:pt x="107" y="37"/>
                  </a:cubicBezTo>
                  <a:cubicBezTo>
                    <a:pt x="151" y="65"/>
                    <a:pt x="177" y="101"/>
                    <a:pt x="167" y="117"/>
                  </a:cubicBezTo>
                  <a:close/>
                </a:path>
              </a:pathLst>
            </a:custGeom>
            <a:solidFill>
              <a:srgbClr val="EA8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9">
              <a:extLst>
                <a:ext uri="{FF2B5EF4-FFF2-40B4-BE49-F238E27FC236}">
                  <a16:creationId xmlns:a16="http://schemas.microsoft.com/office/drawing/2014/main" id="{D1634B32-6917-4106-8786-A50CFFC8D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859"/>
              <a:ext cx="353" cy="264"/>
            </a:xfrm>
            <a:custGeom>
              <a:avLst/>
              <a:gdLst>
                <a:gd name="T0" fmla="*/ 2404 w 131"/>
                <a:gd name="T1" fmla="*/ 1684 h 98"/>
                <a:gd name="T2" fmla="*/ 994 w 131"/>
                <a:gd name="T3" fmla="*/ 1387 h 98"/>
                <a:gd name="T4" fmla="*/ 137 w 131"/>
                <a:gd name="T5" fmla="*/ 232 h 98"/>
                <a:gd name="T6" fmla="*/ 1547 w 131"/>
                <a:gd name="T7" fmla="*/ 544 h 98"/>
                <a:gd name="T8" fmla="*/ 2404 w 131"/>
                <a:gd name="T9" fmla="*/ 168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98">
                  <a:moveTo>
                    <a:pt x="123" y="86"/>
                  </a:moveTo>
                  <a:cubicBezTo>
                    <a:pt x="115" y="98"/>
                    <a:pt x="83" y="91"/>
                    <a:pt x="51" y="71"/>
                  </a:cubicBezTo>
                  <a:cubicBezTo>
                    <a:pt x="19" y="50"/>
                    <a:pt x="0" y="24"/>
                    <a:pt x="7" y="12"/>
                  </a:cubicBezTo>
                  <a:cubicBezTo>
                    <a:pt x="15" y="0"/>
                    <a:pt x="47" y="7"/>
                    <a:pt x="79" y="28"/>
                  </a:cubicBezTo>
                  <a:cubicBezTo>
                    <a:pt x="111" y="48"/>
                    <a:pt x="131" y="74"/>
                    <a:pt x="123" y="86"/>
                  </a:cubicBezTo>
                  <a:close/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60">
              <a:extLst>
                <a:ext uri="{FF2B5EF4-FFF2-40B4-BE49-F238E27FC236}">
                  <a16:creationId xmlns:a16="http://schemas.microsoft.com/office/drawing/2014/main" id="{1DA6DAEE-6E71-495B-99D8-9F6803450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816"/>
              <a:ext cx="477" cy="358"/>
            </a:xfrm>
            <a:custGeom>
              <a:avLst/>
              <a:gdLst>
                <a:gd name="T0" fmla="*/ 3269 w 177"/>
                <a:gd name="T1" fmla="*/ 2283 h 133"/>
                <a:gd name="T2" fmla="*/ 1372 w 177"/>
                <a:gd name="T3" fmla="*/ 1868 h 133"/>
                <a:gd name="T4" fmla="*/ 197 w 177"/>
                <a:gd name="T5" fmla="*/ 312 h 133"/>
                <a:gd name="T6" fmla="*/ 2091 w 177"/>
                <a:gd name="T7" fmla="*/ 724 h 133"/>
                <a:gd name="T8" fmla="*/ 3269 w 177"/>
                <a:gd name="T9" fmla="*/ 228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133">
                  <a:moveTo>
                    <a:pt x="167" y="117"/>
                  </a:moveTo>
                  <a:cubicBezTo>
                    <a:pt x="157" y="133"/>
                    <a:pt x="113" y="124"/>
                    <a:pt x="70" y="96"/>
                  </a:cubicBezTo>
                  <a:cubicBezTo>
                    <a:pt x="27" y="68"/>
                    <a:pt x="0" y="32"/>
                    <a:pt x="10" y="16"/>
                  </a:cubicBezTo>
                  <a:cubicBezTo>
                    <a:pt x="21" y="0"/>
                    <a:pt x="64" y="10"/>
                    <a:pt x="107" y="37"/>
                  </a:cubicBezTo>
                  <a:cubicBezTo>
                    <a:pt x="151" y="65"/>
                    <a:pt x="177" y="101"/>
                    <a:pt x="167" y="117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61">
              <a:extLst>
                <a:ext uri="{FF2B5EF4-FFF2-40B4-BE49-F238E27FC236}">
                  <a16:creationId xmlns:a16="http://schemas.microsoft.com/office/drawing/2014/main" id="{2C691DDD-B2F0-48E1-A0A8-3C140CA9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889"/>
              <a:ext cx="310" cy="226"/>
            </a:xfrm>
            <a:custGeom>
              <a:avLst/>
              <a:gdLst>
                <a:gd name="T0" fmla="*/ 1315 w 115"/>
                <a:gd name="T1" fmla="*/ 471 h 84"/>
                <a:gd name="T2" fmla="*/ 59 w 115"/>
                <a:gd name="T3" fmla="*/ 81 h 84"/>
                <a:gd name="T4" fmla="*/ 938 w 115"/>
                <a:gd name="T5" fmla="*/ 1152 h 84"/>
                <a:gd name="T6" fmla="*/ 2216 w 115"/>
                <a:gd name="T7" fmla="*/ 1555 h 84"/>
                <a:gd name="T8" fmla="*/ 1315 w 115"/>
                <a:gd name="T9" fmla="*/ 47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84">
                  <a:moveTo>
                    <a:pt x="67" y="24"/>
                  </a:moveTo>
                  <a:cubicBezTo>
                    <a:pt x="42" y="8"/>
                    <a:pt x="16" y="0"/>
                    <a:pt x="3" y="4"/>
                  </a:cubicBezTo>
                  <a:cubicBezTo>
                    <a:pt x="0" y="17"/>
                    <a:pt x="19" y="40"/>
                    <a:pt x="48" y="59"/>
                  </a:cubicBezTo>
                  <a:cubicBezTo>
                    <a:pt x="74" y="76"/>
                    <a:pt x="100" y="84"/>
                    <a:pt x="113" y="80"/>
                  </a:cubicBezTo>
                  <a:cubicBezTo>
                    <a:pt x="115" y="67"/>
                    <a:pt x="96" y="43"/>
                    <a:pt x="67" y="24"/>
                  </a:cubicBezTo>
                  <a:close/>
                </a:path>
              </a:pathLst>
            </a:custGeom>
            <a:solidFill>
              <a:srgbClr val="D55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62">
              <a:extLst>
                <a:ext uri="{FF2B5EF4-FFF2-40B4-BE49-F238E27FC236}">
                  <a16:creationId xmlns:a16="http://schemas.microsoft.com/office/drawing/2014/main" id="{589F91DE-62BC-4545-8A1F-C812B92D1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859"/>
              <a:ext cx="353" cy="264"/>
            </a:xfrm>
            <a:custGeom>
              <a:avLst/>
              <a:gdLst>
                <a:gd name="T0" fmla="*/ 2404 w 131"/>
                <a:gd name="T1" fmla="*/ 1684 h 98"/>
                <a:gd name="T2" fmla="*/ 994 w 131"/>
                <a:gd name="T3" fmla="*/ 1387 h 98"/>
                <a:gd name="T4" fmla="*/ 137 w 131"/>
                <a:gd name="T5" fmla="*/ 232 h 98"/>
                <a:gd name="T6" fmla="*/ 1547 w 131"/>
                <a:gd name="T7" fmla="*/ 544 h 98"/>
                <a:gd name="T8" fmla="*/ 2404 w 131"/>
                <a:gd name="T9" fmla="*/ 1684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98">
                  <a:moveTo>
                    <a:pt x="123" y="86"/>
                  </a:moveTo>
                  <a:cubicBezTo>
                    <a:pt x="115" y="98"/>
                    <a:pt x="83" y="91"/>
                    <a:pt x="51" y="71"/>
                  </a:cubicBezTo>
                  <a:cubicBezTo>
                    <a:pt x="19" y="50"/>
                    <a:pt x="0" y="24"/>
                    <a:pt x="7" y="12"/>
                  </a:cubicBezTo>
                  <a:cubicBezTo>
                    <a:pt x="15" y="0"/>
                    <a:pt x="47" y="7"/>
                    <a:pt x="79" y="28"/>
                  </a:cubicBezTo>
                  <a:cubicBezTo>
                    <a:pt x="111" y="48"/>
                    <a:pt x="131" y="74"/>
                    <a:pt x="123" y="86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63">
              <a:extLst>
                <a:ext uri="{FF2B5EF4-FFF2-40B4-BE49-F238E27FC236}">
                  <a16:creationId xmlns:a16="http://schemas.microsoft.com/office/drawing/2014/main" id="{CF7FDE45-B84A-463D-A01E-1FBCE7E4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630"/>
              <a:ext cx="528" cy="278"/>
            </a:xfrm>
            <a:custGeom>
              <a:avLst/>
              <a:gdLst>
                <a:gd name="T0" fmla="*/ 3715 w 196"/>
                <a:gd name="T1" fmla="*/ 451 h 103"/>
                <a:gd name="T2" fmla="*/ 2134 w 196"/>
                <a:gd name="T3" fmla="*/ 1711 h 103"/>
                <a:gd name="T4" fmla="*/ 116 w 196"/>
                <a:gd name="T5" fmla="*/ 1574 h 103"/>
                <a:gd name="T6" fmla="*/ 1697 w 196"/>
                <a:gd name="T7" fmla="*/ 313 h 103"/>
                <a:gd name="T8" fmla="*/ 3715 w 196"/>
                <a:gd name="T9" fmla="*/ 451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03">
                  <a:moveTo>
                    <a:pt x="190" y="23"/>
                  </a:moveTo>
                  <a:cubicBezTo>
                    <a:pt x="196" y="43"/>
                    <a:pt x="160" y="71"/>
                    <a:pt x="109" y="87"/>
                  </a:cubicBezTo>
                  <a:cubicBezTo>
                    <a:pt x="58" y="103"/>
                    <a:pt x="12" y="99"/>
                    <a:pt x="6" y="80"/>
                  </a:cubicBezTo>
                  <a:cubicBezTo>
                    <a:pt x="0" y="60"/>
                    <a:pt x="36" y="31"/>
                    <a:pt x="87" y="16"/>
                  </a:cubicBezTo>
                  <a:cubicBezTo>
                    <a:pt x="138" y="0"/>
                    <a:pt x="184" y="3"/>
                    <a:pt x="190" y="23"/>
                  </a:cubicBezTo>
                  <a:close/>
                </a:path>
              </a:pathLst>
            </a:custGeom>
            <a:solidFill>
              <a:srgbClr val="DDE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64">
              <a:extLst>
                <a:ext uri="{FF2B5EF4-FFF2-40B4-BE49-F238E27FC236}">
                  <a16:creationId xmlns:a16="http://schemas.microsoft.com/office/drawing/2014/main" id="{F2B873A2-68B9-4C8A-8693-1CB5D7E19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630"/>
              <a:ext cx="528" cy="278"/>
            </a:xfrm>
            <a:custGeom>
              <a:avLst/>
              <a:gdLst>
                <a:gd name="T0" fmla="*/ 3715 w 196"/>
                <a:gd name="T1" fmla="*/ 451 h 103"/>
                <a:gd name="T2" fmla="*/ 2134 w 196"/>
                <a:gd name="T3" fmla="*/ 1711 h 103"/>
                <a:gd name="T4" fmla="*/ 116 w 196"/>
                <a:gd name="T5" fmla="*/ 1574 h 103"/>
                <a:gd name="T6" fmla="*/ 1697 w 196"/>
                <a:gd name="T7" fmla="*/ 313 h 103"/>
                <a:gd name="T8" fmla="*/ 3715 w 196"/>
                <a:gd name="T9" fmla="*/ 451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03">
                  <a:moveTo>
                    <a:pt x="190" y="23"/>
                  </a:moveTo>
                  <a:cubicBezTo>
                    <a:pt x="196" y="43"/>
                    <a:pt x="160" y="71"/>
                    <a:pt x="109" y="87"/>
                  </a:cubicBezTo>
                  <a:cubicBezTo>
                    <a:pt x="58" y="103"/>
                    <a:pt x="12" y="99"/>
                    <a:pt x="6" y="80"/>
                  </a:cubicBezTo>
                  <a:cubicBezTo>
                    <a:pt x="0" y="60"/>
                    <a:pt x="36" y="31"/>
                    <a:pt x="87" y="16"/>
                  </a:cubicBezTo>
                  <a:cubicBezTo>
                    <a:pt x="138" y="0"/>
                    <a:pt x="184" y="3"/>
                    <a:pt x="190" y="23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65">
              <a:extLst>
                <a:ext uri="{FF2B5EF4-FFF2-40B4-BE49-F238E27FC236}">
                  <a16:creationId xmlns:a16="http://schemas.microsoft.com/office/drawing/2014/main" id="{34E22DD4-8B48-407D-825A-7EC631D82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657"/>
              <a:ext cx="415" cy="219"/>
            </a:xfrm>
            <a:custGeom>
              <a:avLst/>
              <a:gdLst>
                <a:gd name="T0" fmla="*/ 2918 w 154"/>
                <a:gd name="T1" fmla="*/ 357 h 81"/>
                <a:gd name="T2" fmla="*/ 1684 w 154"/>
                <a:gd name="T3" fmla="*/ 1368 h 81"/>
                <a:gd name="T4" fmla="*/ 94 w 154"/>
                <a:gd name="T5" fmla="*/ 1244 h 81"/>
                <a:gd name="T6" fmla="*/ 1329 w 154"/>
                <a:gd name="T7" fmla="*/ 257 h 81"/>
                <a:gd name="T8" fmla="*/ 2918 w 154"/>
                <a:gd name="T9" fmla="*/ 357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81">
                  <a:moveTo>
                    <a:pt x="149" y="18"/>
                  </a:moveTo>
                  <a:cubicBezTo>
                    <a:pt x="154" y="34"/>
                    <a:pt x="126" y="57"/>
                    <a:pt x="86" y="69"/>
                  </a:cubicBezTo>
                  <a:cubicBezTo>
                    <a:pt x="46" y="81"/>
                    <a:pt x="10" y="79"/>
                    <a:pt x="5" y="63"/>
                  </a:cubicBezTo>
                  <a:cubicBezTo>
                    <a:pt x="0" y="47"/>
                    <a:pt x="29" y="25"/>
                    <a:pt x="68" y="13"/>
                  </a:cubicBezTo>
                  <a:cubicBezTo>
                    <a:pt x="108" y="0"/>
                    <a:pt x="145" y="3"/>
                    <a:pt x="149" y="18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66">
              <a:extLst>
                <a:ext uri="{FF2B5EF4-FFF2-40B4-BE49-F238E27FC236}">
                  <a16:creationId xmlns:a16="http://schemas.microsoft.com/office/drawing/2014/main" id="{DCA4505B-2791-4543-BC9E-E2EB032D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719"/>
              <a:ext cx="359" cy="151"/>
            </a:xfrm>
            <a:custGeom>
              <a:avLst/>
              <a:gdLst>
                <a:gd name="T0" fmla="*/ 1239 w 133"/>
                <a:gd name="T1" fmla="*/ 197 h 56"/>
                <a:gd name="T2" fmla="*/ 0 w 133"/>
                <a:gd name="T3" fmla="*/ 982 h 56"/>
                <a:gd name="T4" fmla="*/ 1398 w 133"/>
                <a:gd name="T5" fmla="*/ 901 h 56"/>
                <a:gd name="T6" fmla="*/ 2616 w 133"/>
                <a:gd name="T7" fmla="*/ 116 h 56"/>
                <a:gd name="T8" fmla="*/ 1239 w 133"/>
                <a:gd name="T9" fmla="*/ 19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56">
                  <a:moveTo>
                    <a:pt x="63" y="10"/>
                  </a:moveTo>
                  <a:cubicBezTo>
                    <a:pt x="31" y="19"/>
                    <a:pt x="7" y="36"/>
                    <a:pt x="0" y="50"/>
                  </a:cubicBezTo>
                  <a:cubicBezTo>
                    <a:pt x="15" y="56"/>
                    <a:pt x="42" y="55"/>
                    <a:pt x="71" y="46"/>
                  </a:cubicBezTo>
                  <a:cubicBezTo>
                    <a:pt x="103" y="36"/>
                    <a:pt x="127" y="20"/>
                    <a:pt x="133" y="6"/>
                  </a:cubicBezTo>
                  <a:cubicBezTo>
                    <a:pt x="119" y="0"/>
                    <a:pt x="92" y="1"/>
                    <a:pt x="63" y="10"/>
                  </a:cubicBezTo>
                  <a:close/>
                </a:path>
              </a:pathLst>
            </a:custGeom>
            <a:solidFill>
              <a:srgbClr val="2D9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67">
              <a:extLst>
                <a:ext uri="{FF2B5EF4-FFF2-40B4-BE49-F238E27FC236}">
                  <a16:creationId xmlns:a16="http://schemas.microsoft.com/office/drawing/2014/main" id="{B78F0E7E-CA53-4995-A547-9AE0ED2BE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657"/>
              <a:ext cx="416" cy="216"/>
            </a:xfrm>
            <a:custGeom>
              <a:avLst/>
              <a:gdLst>
                <a:gd name="T0" fmla="*/ 2934 w 154"/>
                <a:gd name="T1" fmla="*/ 356 h 80"/>
                <a:gd name="T2" fmla="*/ 1678 w 154"/>
                <a:gd name="T3" fmla="*/ 1342 h 80"/>
                <a:gd name="T4" fmla="*/ 103 w 154"/>
                <a:gd name="T5" fmla="*/ 1218 h 80"/>
                <a:gd name="T6" fmla="*/ 1343 w 154"/>
                <a:gd name="T7" fmla="*/ 232 h 80"/>
                <a:gd name="T8" fmla="*/ 2934 w 154"/>
                <a:gd name="T9" fmla="*/ 35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80">
                  <a:moveTo>
                    <a:pt x="149" y="18"/>
                  </a:moveTo>
                  <a:cubicBezTo>
                    <a:pt x="154" y="33"/>
                    <a:pt x="125" y="56"/>
                    <a:pt x="85" y="68"/>
                  </a:cubicBezTo>
                  <a:cubicBezTo>
                    <a:pt x="46" y="80"/>
                    <a:pt x="9" y="78"/>
                    <a:pt x="5" y="62"/>
                  </a:cubicBezTo>
                  <a:cubicBezTo>
                    <a:pt x="0" y="47"/>
                    <a:pt x="28" y="24"/>
                    <a:pt x="68" y="12"/>
                  </a:cubicBezTo>
                  <a:cubicBezTo>
                    <a:pt x="108" y="0"/>
                    <a:pt x="144" y="2"/>
                    <a:pt x="149" y="18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68">
              <a:extLst>
                <a:ext uri="{FF2B5EF4-FFF2-40B4-BE49-F238E27FC236}">
                  <a16:creationId xmlns:a16="http://schemas.microsoft.com/office/drawing/2014/main" id="{CA8EB275-0F24-4977-808C-487DD46BB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571"/>
              <a:ext cx="240" cy="334"/>
            </a:xfrm>
            <a:custGeom>
              <a:avLst/>
              <a:gdLst>
                <a:gd name="T0" fmla="*/ 59 w 89"/>
                <a:gd name="T1" fmla="*/ 544 h 124"/>
                <a:gd name="T2" fmla="*/ 901 w 89"/>
                <a:gd name="T3" fmla="*/ 2052 h 124"/>
                <a:gd name="T4" fmla="*/ 1453 w 89"/>
                <a:gd name="T5" fmla="*/ 2403 h 124"/>
                <a:gd name="T6" fmla="*/ 1723 w 89"/>
                <a:gd name="T7" fmla="*/ 1937 h 124"/>
                <a:gd name="T8" fmla="*/ 960 w 89"/>
                <a:gd name="T9" fmla="*/ 369 h 124"/>
                <a:gd name="T10" fmla="*/ 94 w 89"/>
                <a:gd name="T11" fmla="*/ 531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124">
                  <a:moveTo>
                    <a:pt x="3" y="28"/>
                  </a:moveTo>
                  <a:cubicBezTo>
                    <a:pt x="32" y="40"/>
                    <a:pt x="29" y="84"/>
                    <a:pt x="46" y="105"/>
                  </a:cubicBezTo>
                  <a:cubicBezTo>
                    <a:pt x="53" y="114"/>
                    <a:pt x="61" y="124"/>
                    <a:pt x="74" y="123"/>
                  </a:cubicBezTo>
                  <a:cubicBezTo>
                    <a:pt x="86" y="121"/>
                    <a:pt x="89" y="110"/>
                    <a:pt x="88" y="99"/>
                  </a:cubicBezTo>
                  <a:cubicBezTo>
                    <a:pt x="86" y="70"/>
                    <a:pt x="74" y="36"/>
                    <a:pt x="49" y="19"/>
                  </a:cubicBezTo>
                  <a:cubicBezTo>
                    <a:pt x="37" y="10"/>
                    <a:pt x="0" y="0"/>
                    <a:pt x="5" y="27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69">
              <a:extLst>
                <a:ext uri="{FF2B5EF4-FFF2-40B4-BE49-F238E27FC236}">
                  <a16:creationId xmlns:a16="http://schemas.microsoft.com/office/drawing/2014/main" id="{30226B38-79C6-49C3-9D03-4F3527DD1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587"/>
              <a:ext cx="191" cy="251"/>
            </a:xfrm>
            <a:custGeom>
              <a:avLst/>
              <a:gdLst>
                <a:gd name="T0" fmla="*/ 955 w 71"/>
                <a:gd name="T1" fmla="*/ 175 h 93"/>
                <a:gd name="T2" fmla="*/ 1108 w 71"/>
                <a:gd name="T3" fmla="*/ 729 h 93"/>
                <a:gd name="T4" fmla="*/ 1302 w 71"/>
                <a:gd name="T5" fmla="*/ 1274 h 93"/>
                <a:gd name="T6" fmla="*/ 1165 w 71"/>
                <a:gd name="T7" fmla="*/ 1733 h 93"/>
                <a:gd name="T8" fmla="*/ 565 w 71"/>
                <a:gd name="T9" fmla="*/ 1573 h 93"/>
                <a:gd name="T10" fmla="*/ 274 w 71"/>
                <a:gd name="T11" fmla="*/ 394 h 93"/>
                <a:gd name="T12" fmla="*/ 955 w 71"/>
                <a:gd name="T13" fmla="*/ 219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93">
                  <a:moveTo>
                    <a:pt x="49" y="9"/>
                  </a:moveTo>
                  <a:cubicBezTo>
                    <a:pt x="52" y="18"/>
                    <a:pt x="53" y="27"/>
                    <a:pt x="57" y="37"/>
                  </a:cubicBezTo>
                  <a:cubicBezTo>
                    <a:pt x="61" y="46"/>
                    <a:pt x="65" y="55"/>
                    <a:pt x="67" y="65"/>
                  </a:cubicBezTo>
                  <a:cubicBezTo>
                    <a:pt x="69" y="76"/>
                    <a:pt x="71" y="83"/>
                    <a:pt x="60" y="88"/>
                  </a:cubicBezTo>
                  <a:cubicBezTo>
                    <a:pt x="49" y="93"/>
                    <a:pt x="38" y="87"/>
                    <a:pt x="29" y="80"/>
                  </a:cubicBezTo>
                  <a:cubicBezTo>
                    <a:pt x="16" y="70"/>
                    <a:pt x="0" y="45"/>
                    <a:pt x="14" y="20"/>
                  </a:cubicBezTo>
                  <a:cubicBezTo>
                    <a:pt x="19" y="10"/>
                    <a:pt x="40" y="0"/>
                    <a:pt x="49" y="11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70">
              <a:extLst>
                <a:ext uri="{FF2B5EF4-FFF2-40B4-BE49-F238E27FC236}">
                  <a16:creationId xmlns:a16="http://schemas.microsoft.com/office/drawing/2014/main" id="{28D91C6A-7D87-493E-8CA0-9B27A6CB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776"/>
              <a:ext cx="89" cy="86"/>
            </a:xfrm>
            <a:custGeom>
              <a:avLst/>
              <a:gdLst>
                <a:gd name="T0" fmla="*/ 0 w 33"/>
                <a:gd name="T1" fmla="*/ 159 h 32"/>
                <a:gd name="T2" fmla="*/ 394 w 33"/>
                <a:gd name="T3" fmla="*/ 599 h 32"/>
                <a:gd name="T4" fmla="*/ 612 w 33"/>
                <a:gd name="T5" fmla="*/ 253 h 32"/>
                <a:gd name="T6" fmla="*/ 356 w 33"/>
                <a:gd name="T7" fmla="*/ 290 h 32"/>
                <a:gd name="T8" fmla="*/ 59 w 33"/>
                <a:gd name="T9" fmla="*/ 15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2">
                  <a:moveTo>
                    <a:pt x="0" y="8"/>
                  </a:moveTo>
                  <a:cubicBezTo>
                    <a:pt x="3" y="16"/>
                    <a:pt x="9" y="32"/>
                    <a:pt x="20" y="31"/>
                  </a:cubicBezTo>
                  <a:cubicBezTo>
                    <a:pt x="27" y="30"/>
                    <a:pt x="33" y="20"/>
                    <a:pt x="31" y="13"/>
                  </a:cubicBezTo>
                  <a:cubicBezTo>
                    <a:pt x="26" y="0"/>
                    <a:pt x="24" y="12"/>
                    <a:pt x="18" y="15"/>
                  </a:cubicBezTo>
                  <a:cubicBezTo>
                    <a:pt x="13" y="17"/>
                    <a:pt x="6" y="11"/>
                    <a:pt x="3" y="8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71">
              <a:extLst>
                <a:ext uri="{FF2B5EF4-FFF2-40B4-BE49-F238E27FC236}">
                  <a16:creationId xmlns:a16="http://schemas.microsoft.com/office/drawing/2014/main" id="{ED99CC24-EF00-4485-88D5-C123033C4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722"/>
              <a:ext cx="105" cy="81"/>
            </a:xfrm>
            <a:custGeom>
              <a:avLst/>
              <a:gdLst>
                <a:gd name="T0" fmla="*/ 35 w 39"/>
                <a:gd name="T1" fmla="*/ 116 h 30"/>
                <a:gd name="T2" fmla="*/ 530 w 39"/>
                <a:gd name="T3" fmla="*/ 510 h 30"/>
                <a:gd name="T4" fmla="*/ 625 w 39"/>
                <a:gd name="T5" fmla="*/ 176 h 30"/>
                <a:gd name="T6" fmla="*/ 312 w 39"/>
                <a:gd name="T7" fmla="*/ 232 h 30"/>
                <a:gd name="T8" fmla="*/ 0 w 39"/>
                <a:gd name="T9" fmla="*/ 13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0">
                  <a:moveTo>
                    <a:pt x="2" y="6"/>
                  </a:moveTo>
                  <a:cubicBezTo>
                    <a:pt x="6" y="16"/>
                    <a:pt x="14" y="30"/>
                    <a:pt x="27" y="26"/>
                  </a:cubicBezTo>
                  <a:cubicBezTo>
                    <a:pt x="32" y="24"/>
                    <a:pt x="39" y="14"/>
                    <a:pt x="32" y="9"/>
                  </a:cubicBezTo>
                  <a:cubicBezTo>
                    <a:pt x="28" y="7"/>
                    <a:pt x="22" y="15"/>
                    <a:pt x="16" y="12"/>
                  </a:cubicBezTo>
                  <a:cubicBezTo>
                    <a:pt x="10" y="10"/>
                    <a:pt x="9" y="0"/>
                    <a:pt x="0" y="7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72">
              <a:extLst>
                <a:ext uri="{FF2B5EF4-FFF2-40B4-BE49-F238E27FC236}">
                  <a16:creationId xmlns:a16="http://schemas.microsoft.com/office/drawing/2014/main" id="{DF98E161-D719-4089-A59F-F161778F2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687"/>
              <a:ext cx="54" cy="148"/>
            </a:xfrm>
            <a:custGeom>
              <a:avLst/>
              <a:gdLst>
                <a:gd name="T0" fmla="*/ 0 w 20"/>
                <a:gd name="T1" fmla="*/ 0 h 55"/>
                <a:gd name="T2" fmla="*/ 176 w 20"/>
                <a:gd name="T3" fmla="*/ 587 h 55"/>
                <a:gd name="T4" fmla="*/ 103 w 20"/>
                <a:gd name="T5" fmla="*/ 1071 h 55"/>
                <a:gd name="T6" fmla="*/ 394 w 20"/>
                <a:gd name="T7" fmla="*/ 1014 h 55"/>
                <a:gd name="T8" fmla="*/ 219 w 20"/>
                <a:gd name="T9" fmla="*/ 471 h 55"/>
                <a:gd name="T10" fmla="*/ 22 w 20"/>
                <a:gd name="T11" fmla="*/ 3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55">
                  <a:moveTo>
                    <a:pt x="0" y="0"/>
                  </a:moveTo>
                  <a:cubicBezTo>
                    <a:pt x="3" y="10"/>
                    <a:pt x="8" y="19"/>
                    <a:pt x="9" y="30"/>
                  </a:cubicBezTo>
                  <a:cubicBezTo>
                    <a:pt x="9" y="39"/>
                    <a:pt x="5" y="47"/>
                    <a:pt x="5" y="55"/>
                  </a:cubicBezTo>
                  <a:cubicBezTo>
                    <a:pt x="11" y="52"/>
                    <a:pt x="13" y="46"/>
                    <a:pt x="20" y="52"/>
                  </a:cubicBezTo>
                  <a:cubicBezTo>
                    <a:pt x="20" y="43"/>
                    <a:pt x="13" y="34"/>
                    <a:pt x="11" y="24"/>
                  </a:cubicBezTo>
                  <a:cubicBezTo>
                    <a:pt x="10" y="17"/>
                    <a:pt x="7" y="7"/>
                    <a:pt x="1" y="2"/>
                  </a:cubicBezTo>
                </a:path>
              </a:pathLst>
            </a:custGeom>
            <a:solidFill>
              <a:srgbClr val="B29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73">
              <a:extLst>
                <a:ext uri="{FF2B5EF4-FFF2-40B4-BE49-F238E27FC236}">
                  <a16:creationId xmlns:a16="http://schemas.microsoft.com/office/drawing/2014/main" id="{DDC77017-E3FC-42FD-A0BA-4511F5FDF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730"/>
              <a:ext cx="27" cy="27"/>
            </a:xfrm>
            <a:custGeom>
              <a:avLst/>
              <a:gdLst>
                <a:gd name="T0" fmla="*/ 0 w 10"/>
                <a:gd name="T1" fmla="*/ 116 h 10"/>
                <a:gd name="T2" fmla="*/ 159 w 10"/>
                <a:gd name="T3" fmla="*/ 197 h 10"/>
                <a:gd name="T4" fmla="*/ 159 w 10"/>
                <a:gd name="T5" fmla="*/ 0 h 10"/>
                <a:gd name="T6" fmla="*/ 0 w 10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cubicBezTo>
                    <a:pt x="2" y="8"/>
                    <a:pt x="5" y="9"/>
                    <a:pt x="8" y="10"/>
                  </a:cubicBezTo>
                  <a:cubicBezTo>
                    <a:pt x="10" y="8"/>
                    <a:pt x="10" y="3"/>
                    <a:pt x="8" y="0"/>
                  </a:cubicBezTo>
                  <a:cubicBezTo>
                    <a:pt x="7" y="4"/>
                    <a:pt x="4" y="8"/>
                    <a:pt x="0" y="5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74">
              <a:extLst>
                <a:ext uri="{FF2B5EF4-FFF2-40B4-BE49-F238E27FC236}">
                  <a16:creationId xmlns:a16="http://schemas.microsoft.com/office/drawing/2014/main" id="{32DF9856-E3E9-4C2C-8140-B3806E153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428"/>
              <a:ext cx="1014" cy="1686"/>
            </a:xfrm>
            <a:custGeom>
              <a:avLst/>
              <a:gdLst>
                <a:gd name="T0" fmla="*/ 5216 w 376"/>
                <a:gd name="T1" fmla="*/ 1157 h 625"/>
                <a:gd name="T2" fmla="*/ 7098 w 376"/>
                <a:gd name="T3" fmla="*/ 2045 h 625"/>
                <a:gd name="T4" fmla="*/ 6888 w 376"/>
                <a:gd name="T5" fmla="*/ 3887 h 625"/>
                <a:gd name="T6" fmla="*/ 6103 w 376"/>
                <a:gd name="T7" fmla="*/ 5028 h 625"/>
                <a:gd name="T8" fmla="*/ 4668 w 376"/>
                <a:gd name="T9" fmla="*/ 6914 h 625"/>
                <a:gd name="T10" fmla="*/ 4043 w 376"/>
                <a:gd name="T11" fmla="*/ 11977 h 625"/>
                <a:gd name="T12" fmla="*/ 3571 w 376"/>
                <a:gd name="T13" fmla="*/ 12037 h 625"/>
                <a:gd name="T14" fmla="*/ 2726 w 376"/>
                <a:gd name="T15" fmla="*/ 11586 h 625"/>
                <a:gd name="T16" fmla="*/ 2414 w 376"/>
                <a:gd name="T17" fmla="*/ 10755 h 625"/>
                <a:gd name="T18" fmla="*/ 1629 w 376"/>
                <a:gd name="T19" fmla="*/ 3790 h 625"/>
                <a:gd name="T20" fmla="*/ 2058 w 376"/>
                <a:gd name="T21" fmla="*/ 2242 h 625"/>
                <a:gd name="T22" fmla="*/ 2473 w 376"/>
                <a:gd name="T23" fmla="*/ 1689 h 625"/>
                <a:gd name="T24" fmla="*/ 3803 w 376"/>
                <a:gd name="T25" fmla="*/ 1492 h 625"/>
                <a:gd name="T26" fmla="*/ 5019 w 376"/>
                <a:gd name="T27" fmla="*/ 254 h 625"/>
                <a:gd name="T28" fmla="*/ 5216 w 376"/>
                <a:gd name="T29" fmla="*/ 1157 h 6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6" h="625">
                  <a:moveTo>
                    <a:pt x="266" y="59"/>
                  </a:moveTo>
                  <a:cubicBezTo>
                    <a:pt x="266" y="59"/>
                    <a:pt x="322" y="0"/>
                    <a:pt x="362" y="104"/>
                  </a:cubicBezTo>
                  <a:cubicBezTo>
                    <a:pt x="370" y="125"/>
                    <a:pt x="376" y="163"/>
                    <a:pt x="351" y="198"/>
                  </a:cubicBezTo>
                  <a:cubicBezTo>
                    <a:pt x="325" y="233"/>
                    <a:pt x="342" y="238"/>
                    <a:pt x="311" y="256"/>
                  </a:cubicBezTo>
                  <a:cubicBezTo>
                    <a:pt x="281" y="274"/>
                    <a:pt x="282" y="328"/>
                    <a:pt x="238" y="352"/>
                  </a:cubicBezTo>
                  <a:cubicBezTo>
                    <a:pt x="195" y="375"/>
                    <a:pt x="121" y="440"/>
                    <a:pt x="206" y="610"/>
                  </a:cubicBezTo>
                  <a:cubicBezTo>
                    <a:pt x="211" y="621"/>
                    <a:pt x="209" y="625"/>
                    <a:pt x="182" y="613"/>
                  </a:cubicBezTo>
                  <a:cubicBezTo>
                    <a:pt x="155" y="600"/>
                    <a:pt x="139" y="590"/>
                    <a:pt x="139" y="590"/>
                  </a:cubicBezTo>
                  <a:cubicBezTo>
                    <a:pt x="139" y="590"/>
                    <a:pt x="138" y="569"/>
                    <a:pt x="123" y="548"/>
                  </a:cubicBezTo>
                  <a:cubicBezTo>
                    <a:pt x="108" y="526"/>
                    <a:pt x="0" y="376"/>
                    <a:pt x="83" y="193"/>
                  </a:cubicBezTo>
                  <a:cubicBezTo>
                    <a:pt x="101" y="152"/>
                    <a:pt x="112" y="124"/>
                    <a:pt x="105" y="114"/>
                  </a:cubicBezTo>
                  <a:cubicBezTo>
                    <a:pt x="98" y="104"/>
                    <a:pt x="95" y="78"/>
                    <a:pt x="126" y="86"/>
                  </a:cubicBezTo>
                  <a:cubicBezTo>
                    <a:pt x="157" y="95"/>
                    <a:pt x="161" y="106"/>
                    <a:pt x="194" y="76"/>
                  </a:cubicBezTo>
                  <a:cubicBezTo>
                    <a:pt x="226" y="47"/>
                    <a:pt x="239" y="62"/>
                    <a:pt x="256" y="13"/>
                  </a:cubicBezTo>
                  <a:cubicBezTo>
                    <a:pt x="256" y="13"/>
                    <a:pt x="263" y="51"/>
                    <a:pt x="266" y="59"/>
                  </a:cubicBezTo>
                  <a:close/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75">
              <a:extLst>
                <a:ext uri="{FF2B5EF4-FFF2-40B4-BE49-F238E27FC236}">
                  <a16:creationId xmlns:a16="http://schemas.microsoft.com/office/drawing/2014/main" id="{6C996E52-BA93-4DC5-B444-F1D20E7DA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3292"/>
              <a:ext cx="316" cy="156"/>
            </a:xfrm>
            <a:custGeom>
              <a:avLst/>
              <a:gdLst>
                <a:gd name="T0" fmla="*/ 0 w 117"/>
                <a:gd name="T1" fmla="*/ 1092 h 58"/>
                <a:gd name="T2" fmla="*/ 159 w 117"/>
                <a:gd name="T3" fmla="*/ 955 h 58"/>
                <a:gd name="T4" fmla="*/ 394 w 117"/>
                <a:gd name="T5" fmla="*/ 898 h 58"/>
                <a:gd name="T6" fmla="*/ 986 w 117"/>
                <a:gd name="T7" fmla="*/ 621 h 58"/>
                <a:gd name="T8" fmla="*/ 1793 w 117"/>
                <a:gd name="T9" fmla="*/ 290 h 58"/>
                <a:gd name="T10" fmla="*/ 2109 w 117"/>
                <a:gd name="T11" fmla="*/ 116 h 58"/>
                <a:gd name="T12" fmla="*/ 2304 w 117"/>
                <a:gd name="T13" fmla="*/ 0 h 58"/>
                <a:gd name="T14" fmla="*/ 2072 w 117"/>
                <a:gd name="T15" fmla="*/ 175 h 58"/>
                <a:gd name="T16" fmla="*/ 1693 w 117"/>
                <a:gd name="T17" fmla="*/ 347 h 58"/>
                <a:gd name="T18" fmla="*/ 1261 w 117"/>
                <a:gd name="T19" fmla="*/ 527 h 58"/>
                <a:gd name="T20" fmla="*/ 926 w 117"/>
                <a:gd name="T21" fmla="*/ 680 h 58"/>
                <a:gd name="T22" fmla="*/ 670 w 117"/>
                <a:gd name="T23" fmla="*/ 874 h 58"/>
                <a:gd name="T24" fmla="*/ 394 w 117"/>
                <a:gd name="T25" fmla="*/ 968 h 58"/>
                <a:gd name="T26" fmla="*/ 197 w 117"/>
                <a:gd name="T27" fmla="*/ 1092 h 58"/>
                <a:gd name="T28" fmla="*/ 116 w 117"/>
                <a:gd name="T29" fmla="*/ 1130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7" h="58">
                  <a:moveTo>
                    <a:pt x="0" y="56"/>
                  </a:moveTo>
                  <a:cubicBezTo>
                    <a:pt x="3" y="54"/>
                    <a:pt x="5" y="51"/>
                    <a:pt x="8" y="49"/>
                  </a:cubicBezTo>
                  <a:cubicBezTo>
                    <a:pt x="12" y="47"/>
                    <a:pt x="16" y="46"/>
                    <a:pt x="20" y="46"/>
                  </a:cubicBezTo>
                  <a:cubicBezTo>
                    <a:pt x="32" y="45"/>
                    <a:pt x="41" y="39"/>
                    <a:pt x="50" y="32"/>
                  </a:cubicBezTo>
                  <a:cubicBezTo>
                    <a:pt x="62" y="23"/>
                    <a:pt x="77" y="21"/>
                    <a:pt x="91" y="15"/>
                  </a:cubicBezTo>
                  <a:cubicBezTo>
                    <a:pt x="97" y="13"/>
                    <a:pt x="102" y="10"/>
                    <a:pt x="107" y="6"/>
                  </a:cubicBezTo>
                  <a:cubicBezTo>
                    <a:pt x="110" y="4"/>
                    <a:pt x="114" y="3"/>
                    <a:pt x="117" y="0"/>
                  </a:cubicBezTo>
                  <a:cubicBezTo>
                    <a:pt x="113" y="4"/>
                    <a:pt x="109" y="6"/>
                    <a:pt x="105" y="9"/>
                  </a:cubicBezTo>
                  <a:cubicBezTo>
                    <a:pt x="99" y="13"/>
                    <a:pt x="92" y="15"/>
                    <a:pt x="86" y="18"/>
                  </a:cubicBezTo>
                  <a:cubicBezTo>
                    <a:pt x="79" y="22"/>
                    <a:pt x="72" y="24"/>
                    <a:pt x="64" y="27"/>
                  </a:cubicBezTo>
                  <a:cubicBezTo>
                    <a:pt x="58" y="29"/>
                    <a:pt x="53" y="30"/>
                    <a:pt x="47" y="35"/>
                  </a:cubicBezTo>
                  <a:cubicBezTo>
                    <a:pt x="43" y="39"/>
                    <a:pt x="40" y="42"/>
                    <a:pt x="34" y="45"/>
                  </a:cubicBezTo>
                  <a:cubicBezTo>
                    <a:pt x="30" y="47"/>
                    <a:pt x="25" y="48"/>
                    <a:pt x="20" y="50"/>
                  </a:cubicBezTo>
                  <a:cubicBezTo>
                    <a:pt x="16" y="51"/>
                    <a:pt x="13" y="53"/>
                    <a:pt x="10" y="56"/>
                  </a:cubicBezTo>
                  <a:cubicBezTo>
                    <a:pt x="9" y="57"/>
                    <a:pt x="7" y="57"/>
                    <a:pt x="6" y="58"/>
                  </a:cubicBezTo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76">
              <a:extLst>
                <a:ext uri="{FF2B5EF4-FFF2-40B4-BE49-F238E27FC236}">
                  <a16:creationId xmlns:a16="http://schemas.microsoft.com/office/drawing/2014/main" id="{23A71CEC-F38B-4EDC-AE32-8E20FC56B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544"/>
              <a:ext cx="1545" cy="2163"/>
            </a:xfrm>
            <a:custGeom>
              <a:avLst/>
              <a:gdLst>
                <a:gd name="T0" fmla="*/ 10171 w 573"/>
                <a:gd name="T1" fmla="*/ 9674 h 802"/>
                <a:gd name="T2" fmla="*/ 8876 w 573"/>
                <a:gd name="T3" fmla="*/ 9062 h 802"/>
                <a:gd name="T4" fmla="*/ 7582 w 573"/>
                <a:gd name="T5" fmla="*/ 8336 h 802"/>
                <a:gd name="T6" fmla="*/ 5511 w 573"/>
                <a:gd name="T7" fmla="*/ 5456 h 802"/>
                <a:gd name="T8" fmla="*/ 5177 w 573"/>
                <a:gd name="T9" fmla="*/ 2627 h 802"/>
                <a:gd name="T10" fmla="*/ 6703 w 573"/>
                <a:gd name="T11" fmla="*/ 3630 h 802"/>
                <a:gd name="T12" fmla="*/ 7431 w 573"/>
                <a:gd name="T13" fmla="*/ 4509 h 802"/>
                <a:gd name="T14" fmla="*/ 8413 w 573"/>
                <a:gd name="T15" fmla="*/ 6867 h 802"/>
                <a:gd name="T16" fmla="*/ 8529 w 573"/>
                <a:gd name="T17" fmla="*/ 6867 h 802"/>
                <a:gd name="T18" fmla="*/ 7547 w 573"/>
                <a:gd name="T19" fmla="*/ 4509 h 802"/>
                <a:gd name="T20" fmla="*/ 7706 w 573"/>
                <a:gd name="T21" fmla="*/ 4218 h 802"/>
                <a:gd name="T22" fmla="*/ 9510 w 573"/>
                <a:gd name="T23" fmla="*/ 5863 h 802"/>
                <a:gd name="T24" fmla="*/ 9523 w 573"/>
                <a:gd name="T25" fmla="*/ 5470 h 802"/>
                <a:gd name="T26" fmla="*/ 8804 w 573"/>
                <a:gd name="T27" fmla="*/ 4509 h 802"/>
                <a:gd name="T28" fmla="*/ 9000 w 573"/>
                <a:gd name="T29" fmla="*/ 4218 h 802"/>
                <a:gd name="T30" fmla="*/ 7722 w 573"/>
                <a:gd name="T31" fmla="*/ 3827 h 802"/>
                <a:gd name="T32" fmla="*/ 5722 w 573"/>
                <a:gd name="T33" fmla="*/ 2314 h 802"/>
                <a:gd name="T34" fmla="*/ 4646 w 573"/>
                <a:gd name="T35" fmla="*/ 1260 h 802"/>
                <a:gd name="T36" fmla="*/ 275 w 573"/>
                <a:gd name="T37" fmla="*/ 175 h 802"/>
                <a:gd name="T38" fmla="*/ 2357 w 573"/>
                <a:gd name="T39" fmla="*/ 612 h 802"/>
                <a:gd name="T40" fmla="*/ 4805 w 573"/>
                <a:gd name="T41" fmla="*/ 4569 h 802"/>
                <a:gd name="T42" fmla="*/ 4727 w 573"/>
                <a:gd name="T43" fmla="*/ 7158 h 802"/>
                <a:gd name="T44" fmla="*/ 4586 w 573"/>
                <a:gd name="T45" fmla="*/ 9515 h 802"/>
                <a:gd name="T46" fmla="*/ 4748 w 573"/>
                <a:gd name="T47" fmla="*/ 9615 h 802"/>
                <a:gd name="T48" fmla="*/ 4878 w 573"/>
                <a:gd name="T49" fmla="*/ 7260 h 802"/>
                <a:gd name="T50" fmla="*/ 4821 w 573"/>
                <a:gd name="T51" fmla="*/ 4728 h 802"/>
                <a:gd name="T52" fmla="*/ 5199 w 573"/>
                <a:gd name="T53" fmla="*/ 6613 h 802"/>
                <a:gd name="T54" fmla="*/ 5255 w 573"/>
                <a:gd name="T55" fmla="*/ 9871 h 802"/>
                <a:gd name="T56" fmla="*/ 5075 w 573"/>
                <a:gd name="T57" fmla="*/ 12066 h 802"/>
                <a:gd name="T58" fmla="*/ 5134 w 573"/>
                <a:gd name="T59" fmla="*/ 13434 h 802"/>
                <a:gd name="T60" fmla="*/ 6682 w 573"/>
                <a:gd name="T61" fmla="*/ 15537 h 802"/>
                <a:gd name="T62" fmla="*/ 5662 w 573"/>
                <a:gd name="T63" fmla="*/ 13377 h 802"/>
                <a:gd name="T64" fmla="*/ 5606 w 573"/>
                <a:gd name="T65" fmla="*/ 12010 h 802"/>
                <a:gd name="T66" fmla="*/ 5803 w 573"/>
                <a:gd name="T67" fmla="*/ 9812 h 802"/>
                <a:gd name="T68" fmla="*/ 5743 w 573"/>
                <a:gd name="T69" fmla="*/ 6554 h 802"/>
                <a:gd name="T70" fmla="*/ 7097 w 573"/>
                <a:gd name="T71" fmla="*/ 7355 h 802"/>
                <a:gd name="T72" fmla="*/ 8194 w 573"/>
                <a:gd name="T73" fmla="*/ 9353 h 802"/>
                <a:gd name="T74" fmla="*/ 8529 w 573"/>
                <a:gd name="T75" fmla="*/ 10729 h 802"/>
                <a:gd name="T76" fmla="*/ 8564 w 573"/>
                <a:gd name="T77" fmla="*/ 12263 h 802"/>
                <a:gd name="T78" fmla="*/ 9372 w 573"/>
                <a:gd name="T79" fmla="*/ 13733 h 802"/>
                <a:gd name="T80" fmla="*/ 9451 w 573"/>
                <a:gd name="T81" fmla="*/ 13712 h 802"/>
                <a:gd name="T82" fmla="*/ 8725 w 573"/>
                <a:gd name="T83" fmla="*/ 12301 h 802"/>
                <a:gd name="T84" fmla="*/ 8680 w 573"/>
                <a:gd name="T85" fmla="*/ 10912 h 802"/>
                <a:gd name="T86" fmla="*/ 9647 w 573"/>
                <a:gd name="T87" fmla="*/ 12220 h 802"/>
                <a:gd name="T88" fmla="*/ 10564 w 573"/>
                <a:gd name="T89" fmla="*/ 13930 h 802"/>
                <a:gd name="T90" fmla="*/ 9763 w 573"/>
                <a:gd name="T91" fmla="*/ 11942 h 802"/>
                <a:gd name="T92" fmla="*/ 8491 w 573"/>
                <a:gd name="T93" fmla="*/ 10219 h 802"/>
                <a:gd name="T94" fmla="*/ 8876 w 573"/>
                <a:gd name="T95" fmla="*/ 9202 h 802"/>
                <a:gd name="T96" fmla="*/ 10192 w 573"/>
                <a:gd name="T97" fmla="*/ 9828 h 802"/>
                <a:gd name="T98" fmla="*/ 11139 w 573"/>
                <a:gd name="T99" fmla="*/ 10613 h 8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73" h="802">
                  <a:moveTo>
                    <a:pt x="560" y="517"/>
                  </a:moveTo>
                  <a:cubicBezTo>
                    <a:pt x="548" y="508"/>
                    <a:pt x="532" y="503"/>
                    <a:pt x="519" y="493"/>
                  </a:cubicBezTo>
                  <a:cubicBezTo>
                    <a:pt x="509" y="486"/>
                    <a:pt x="502" y="477"/>
                    <a:pt x="491" y="471"/>
                  </a:cubicBezTo>
                  <a:cubicBezTo>
                    <a:pt x="479" y="465"/>
                    <a:pt x="467" y="463"/>
                    <a:pt x="453" y="462"/>
                  </a:cubicBezTo>
                  <a:cubicBezTo>
                    <a:pt x="441" y="460"/>
                    <a:pt x="430" y="459"/>
                    <a:pt x="420" y="454"/>
                  </a:cubicBezTo>
                  <a:cubicBezTo>
                    <a:pt x="411" y="442"/>
                    <a:pt x="397" y="437"/>
                    <a:pt x="387" y="425"/>
                  </a:cubicBezTo>
                  <a:cubicBezTo>
                    <a:pt x="374" y="409"/>
                    <a:pt x="373" y="380"/>
                    <a:pt x="368" y="361"/>
                  </a:cubicBezTo>
                  <a:cubicBezTo>
                    <a:pt x="355" y="313"/>
                    <a:pt x="319" y="300"/>
                    <a:pt x="281" y="278"/>
                  </a:cubicBezTo>
                  <a:cubicBezTo>
                    <a:pt x="279" y="267"/>
                    <a:pt x="277" y="257"/>
                    <a:pt x="275" y="246"/>
                  </a:cubicBezTo>
                  <a:cubicBezTo>
                    <a:pt x="269" y="209"/>
                    <a:pt x="270" y="170"/>
                    <a:pt x="264" y="134"/>
                  </a:cubicBezTo>
                  <a:cubicBezTo>
                    <a:pt x="273" y="134"/>
                    <a:pt x="283" y="135"/>
                    <a:pt x="291" y="138"/>
                  </a:cubicBezTo>
                  <a:cubicBezTo>
                    <a:pt x="313" y="147"/>
                    <a:pt x="325" y="170"/>
                    <a:pt x="342" y="185"/>
                  </a:cubicBezTo>
                  <a:cubicBezTo>
                    <a:pt x="351" y="193"/>
                    <a:pt x="362" y="200"/>
                    <a:pt x="373" y="206"/>
                  </a:cubicBezTo>
                  <a:cubicBezTo>
                    <a:pt x="376" y="214"/>
                    <a:pt x="378" y="223"/>
                    <a:pt x="379" y="230"/>
                  </a:cubicBezTo>
                  <a:cubicBezTo>
                    <a:pt x="382" y="256"/>
                    <a:pt x="370" y="281"/>
                    <a:pt x="387" y="305"/>
                  </a:cubicBezTo>
                  <a:cubicBezTo>
                    <a:pt x="399" y="324"/>
                    <a:pt x="422" y="328"/>
                    <a:pt x="429" y="350"/>
                  </a:cubicBezTo>
                  <a:cubicBezTo>
                    <a:pt x="435" y="367"/>
                    <a:pt x="434" y="396"/>
                    <a:pt x="452" y="404"/>
                  </a:cubicBezTo>
                  <a:cubicBezTo>
                    <a:pt x="434" y="396"/>
                    <a:pt x="441" y="366"/>
                    <a:pt x="435" y="350"/>
                  </a:cubicBezTo>
                  <a:cubicBezTo>
                    <a:pt x="427" y="328"/>
                    <a:pt x="405" y="323"/>
                    <a:pt x="392" y="305"/>
                  </a:cubicBezTo>
                  <a:cubicBezTo>
                    <a:pt x="376" y="281"/>
                    <a:pt x="388" y="256"/>
                    <a:pt x="385" y="230"/>
                  </a:cubicBezTo>
                  <a:cubicBezTo>
                    <a:pt x="384" y="224"/>
                    <a:pt x="383" y="216"/>
                    <a:pt x="380" y="209"/>
                  </a:cubicBezTo>
                  <a:cubicBezTo>
                    <a:pt x="384" y="211"/>
                    <a:pt x="389" y="213"/>
                    <a:pt x="393" y="215"/>
                  </a:cubicBezTo>
                  <a:cubicBezTo>
                    <a:pt x="409" y="222"/>
                    <a:pt x="423" y="233"/>
                    <a:pt x="436" y="244"/>
                  </a:cubicBezTo>
                  <a:cubicBezTo>
                    <a:pt x="456" y="259"/>
                    <a:pt x="471" y="280"/>
                    <a:pt x="485" y="299"/>
                  </a:cubicBezTo>
                  <a:cubicBezTo>
                    <a:pt x="492" y="309"/>
                    <a:pt x="507" y="326"/>
                    <a:pt x="505" y="336"/>
                  </a:cubicBezTo>
                  <a:cubicBezTo>
                    <a:pt x="521" y="324"/>
                    <a:pt x="493" y="289"/>
                    <a:pt x="486" y="279"/>
                  </a:cubicBezTo>
                  <a:cubicBezTo>
                    <a:pt x="474" y="263"/>
                    <a:pt x="462" y="246"/>
                    <a:pt x="447" y="232"/>
                  </a:cubicBezTo>
                  <a:cubicBezTo>
                    <a:pt x="448" y="231"/>
                    <a:pt x="449" y="231"/>
                    <a:pt x="449" y="230"/>
                  </a:cubicBezTo>
                  <a:cubicBezTo>
                    <a:pt x="463" y="229"/>
                    <a:pt x="466" y="233"/>
                    <a:pt x="475" y="241"/>
                  </a:cubicBezTo>
                  <a:cubicBezTo>
                    <a:pt x="476" y="231"/>
                    <a:pt x="467" y="220"/>
                    <a:pt x="459" y="215"/>
                  </a:cubicBezTo>
                  <a:cubicBezTo>
                    <a:pt x="448" y="210"/>
                    <a:pt x="438" y="215"/>
                    <a:pt x="427" y="215"/>
                  </a:cubicBezTo>
                  <a:cubicBezTo>
                    <a:pt x="417" y="208"/>
                    <a:pt x="406" y="201"/>
                    <a:pt x="394" y="195"/>
                  </a:cubicBezTo>
                  <a:cubicBezTo>
                    <a:pt x="376" y="188"/>
                    <a:pt x="357" y="178"/>
                    <a:pt x="343" y="165"/>
                  </a:cubicBezTo>
                  <a:cubicBezTo>
                    <a:pt x="326" y="150"/>
                    <a:pt x="314" y="127"/>
                    <a:pt x="292" y="118"/>
                  </a:cubicBezTo>
                  <a:cubicBezTo>
                    <a:pt x="282" y="114"/>
                    <a:pt x="271" y="114"/>
                    <a:pt x="260" y="113"/>
                  </a:cubicBezTo>
                  <a:cubicBezTo>
                    <a:pt x="255" y="96"/>
                    <a:pt x="248" y="79"/>
                    <a:pt x="237" y="64"/>
                  </a:cubicBezTo>
                  <a:cubicBezTo>
                    <a:pt x="216" y="37"/>
                    <a:pt x="184" y="10"/>
                    <a:pt x="152" y="6"/>
                  </a:cubicBezTo>
                  <a:cubicBezTo>
                    <a:pt x="102" y="0"/>
                    <a:pt x="45" y="37"/>
                    <a:pt x="14" y="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1" y="66"/>
                    <a:pt x="83" y="30"/>
                    <a:pt x="120" y="31"/>
                  </a:cubicBezTo>
                  <a:cubicBezTo>
                    <a:pt x="152" y="33"/>
                    <a:pt x="182" y="42"/>
                    <a:pt x="203" y="69"/>
                  </a:cubicBezTo>
                  <a:cubicBezTo>
                    <a:pt x="239" y="117"/>
                    <a:pt x="238" y="176"/>
                    <a:pt x="245" y="233"/>
                  </a:cubicBezTo>
                  <a:cubicBezTo>
                    <a:pt x="227" y="236"/>
                    <a:pt x="226" y="280"/>
                    <a:pt x="227" y="291"/>
                  </a:cubicBezTo>
                  <a:cubicBezTo>
                    <a:pt x="230" y="316"/>
                    <a:pt x="241" y="340"/>
                    <a:pt x="241" y="365"/>
                  </a:cubicBezTo>
                  <a:cubicBezTo>
                    <a:pt x="241" y="392"/>
                    <a:pt x="229" y="416"/>
                    <a:pt x="237" y="443"/>
                  </a:cubicBezTo>
                  <a:cubicBezTo>
                    <a:pt x="242" y="459"/>
                    <a:pt x="243" y="470"/>
                    <a:pt x="234" y="485"/>
                  </a:cubicBezTo>
                  <a:cubicBezTo>
                    <a:pt x="224" y="501"/>
                    <a:pt x="211" y="502"/>
                    <a:pt x="194" y="506"/>
                  </a:cubicBezTo>
                  <a:cubicBezTo>
                    <a:pt x="211" y="502"/>
                    <a:pt x="232" y="506"/>
                    <a:pt x="242" y="490"/>
                  </a:cubicBezTo>
                  <a:cubicBezTo>
                    <a:pt x="251" y="475"/>
                    <a:pt x="250" y="464"/>
                    <a:pt x="245" y="448"/>
                  </a:cubicBezTo>
                  <a:cubicBezTo>
                    <a:pt x="237" y="421"/>
                    <a:pt x="249" y="397"/>
                    <a:pt x="249" y="370"/>
                  </a:cubicBezTo>
                  <a:cubicBezTo>
                    <a:pt x="249" y="345"/>
                    <a:pt x="238" y="321"/>
                    <a:pt x="235" y="296"/>
                  </a:cubicBezTo>
                  <a:cubicBezTo>
                    <a:pt x="234" y="287"/>
                    <a:pt x="235" y="253"/>
                    <a:pt x="246" y="241"/>
                  </a:cubicBezTo>
                  <a:cubicBezTo>
                    <a:pt x="247" y="244"/>
                    <a:pt x="247" y="246"/>
                    <a:pt x="248" y="249"/>
                  </a:cubicBezTo>
                  <a:cubicBezTo>
                    <a:pt x="252" y="278"/>
                    <a:pt x="261" y="307"/>
                    <a:pt x="265" y="337"/>
                  </a:cubicBezTo>
                  <a:cubicBezTo>
                    <a:pt x="270" y="372"/>
                    <a:pt x="272" y="403"/>
                    <a:pt x="268" y="439"/>
                  </a:cubicBezTo>
                  <a:cubicBezTo>
                    <a:pt x="266" y="461"/>
                    <a:pt x="265" y="482"/>
                    <a:pt x="268" y="503"/>
                  </a:cubicBezTo>
                  <a:cubicBezTo>
                    <a:pt x="271" y="521"/>
                    <a:pt x="276" y="541"/>
                    <a:pt x="272" y="560"/>
                  </a:cubicBezTo>
                  <a:cubicBezTo>
                    <a:pt x="268" y="578"/>
                    <a:pt x="259" y="596"/>
                    <a:pt x="259" y="615"/>
                  </a:cubicBezTo>
                  <a:cubicBezTo>
                    <a:pt x="259" y="627"/>
                    <a:pt x="265" y="638"/>
                    <a:pt x="264" y="650"/>
                  </a:cubicBezTo>
                  <a:cubicBezTo>
                    <a:pt x="264" y="661"/>
                    <a:pt x="262" y="673"/>
                    <a:pt x="262" y="685"/>
                  </a:cubicBezTo>
                  <a:cubicBezTo>
                    <a:pt x="261" y="714"/>
                    <a:pt x="261" y="743"/>
                    <a:pt x="276" y="768"/>
                  </a:cubicBezTo>
                  <a:cubicBezTo>
                    <a:pt x="290" y="791"/>
                    <a:pt x="316" y="802"/>
                    <a:pt x="341" y="792"/>
                  </a:cubicBezTo>
                  <a:cubicBezTo>
                    <a:pt x="330" y="797"/>
                    <a:pt x="303" y="771"/>
                    <a:pt x="296" y="762"/>
                  </a:cubicBezTo>
                  <a:cubicBezTo>
                    <a:pt x="278" y="739"/>
                    <a:pt x="288" y="711"/>
                    <a:pt x="289" y="682"/>
                  </a:cubicBezTo>
                  <a:cubicBezTo>
                    <a:pt x="289" y="671"/>
                    <a:pt x="291" y="658"/>
                    <a:pt x="292" y="647"/>
                  </a:cubicBezTo>
                  <a:cubicBezTo>
                    <a:pt x="292" y="635"/>
                    <a:pt x="286" y="624"/>
                    <a:pt x="286" y="612"/>
                  </a:cubicBezTo>
                  <a:cubicBezTo>
                    <a:pt x="286" y="593"/>
                    <a:pt x="295" y="575"/>
                    <a:pt x="299" y="557"/>
                  </a:cubicBezTo>
                  <a:cubicBezTo>
                    <a:pt x="303" y="539"/>
                    <a:pt x="299" y="519"/>
                    <a:pt x="296" y="500"/>
                  </a:cubicBezTo>
                  <a:cubicBezTo>
                    <a:pt x="292" y="479"/>
                    <a:pt x="294" y="458"/>
                    <a:pt x="296" y="436"/>
                  </a:cubicBezTo>
                  <a:cubicBezTo>
                    <a:pt x="299" y="400"/>
                    <a:pt x="298" y="369"/>
                    <a:pt x="293" y="334"/>
                  </a:cubicBezTo>
                  <a:cubicBezTo>
                    <a:pt x="291" y="322"/>
                    <a:pt x="289" y="310"/>
                    <a:pt x="286" y="298"/>
                  </a:cubicBezTo>
                  <a:cubicBezTo>
                    <a:pt x="319" y="317"/>
                    <a:pt x="350" y="332"/>
                    <a:pt x="362" y="375"/>
                  </a:cubicBezTo>
                  <a:cubicBezTo>
                    <a:pt x="367" y="395"/>
                    <a:pt x="367" y="423"/>
                    <a:pt x="381" y="439"/>
                  </a:cubicBezTo>
                  <a:cubicBezTo>
                    <a:pt x="393" y="454"/>
                    <a:pt x="411" y="458"/>
                    <a:pt x="418" y="477"/>
                  </a:cubicBezTo>
                  <a:cubicBezTo>
                    <a:pt x="425" y="496"/>
                    <a:pt x="419" y="517"/>
                    <a:pt x="427" y="535"/>
                  </a:cubicBezTo>
                  <a:cubicBezTo>
                    <a:pt x="429" y="540"/>
                    <a:pt x="431" y="544"/>
                    <a:pt x="435" y="547"/>
                  </a:cubicBezTo>
                  <a:cubicBezTo>
                    <a:pt x="436" y="563"/>
                    <a:pt x="432" y="579"/>
                    <a:pt x="431" y="593"/>
                  </a:cubicBezTo>
                  <a:cubicBezTo>
                    <a:pt x="430" y="604"/>
                    <a:pt x="432" y="616"/>
                    <a:pt x="437" y="625"/>
                  </a:cubicBezTo>
                  <a:cubicBezTo>
                    <a:pt x="443" y="636"/>
                    <a:pt x="455" y="641"/>
                    <a:pt x="463" y="650"/>
                  </a:cubicBezTo>
                  <a:cubicBezTo>
                    <a:pt x="480" y="666"/>
                    <a:pt x="481" y="679"/>
                    <a:pt x="478" y="700"/>
                  </a:cubicBezTo>
                  <a:cubicBezTo>
                    <a:pt x="477" y="710"/>
                    <a:pt x="477" y="730"/>
                    <a:pt x="485" y="735"/>
                  </a:cubicBezTo>
                  <a:cubicBezTo>
                    <a:pt x="477" y="730"/>
                    <a:pt x="481" y="710"/>
                    <a:pt x="482" y="699"/>
                  </a:cubicBezTo>
                  <a:cubicBezTo>
                    <a:pt x="484" y="678"/>
                    <a:pt x="487" y="668"/>
                    <a:pt x="471" y="652"/>
                  </a:cubicBezTo>
                  <a:cubicBezTo>
                    <a:pt x="462" y="643"/>
                    <a:pt x="451" y="638"/>
                    <a:pt x="445" y="627"/>
                  </a:cubicBezTo>
                  <a:cubicBezTo>
                    <a:pt x="440" y="618"/>
                    <a:pt x="438" y="606"/>
                    <a:pt x="439" y="595"/>
                  </a:cubicBezTo>
                  <a:cubicBezTo>
                    <a:pt x="440" y="583"/>
                    <a:pt x="443" y="569"/>
                    <a:pt x="443" y="556"/>
                  </a:cubicBezTo>
                  <a:cubicBezTo>
                    <a:pt x="450" y="562"/>
                    <a:pt x="459" y="568"/>
                    <a:pt x="466" y="575"/>
                  </a:cubicBezTo>
                  <a:cubicBezTo>
                    <a:pt x="481" y="588"/>
                    <a:pt x="482" y="607"/>
                    <a:pt x="492" y="623"/>
                  </a:cubicBezTo>
                  <a:cubicBezTo>
                    <a:pt x="500" y="638"/>
                    <a:pt x="511" y="643"/>
                    <a:pt x="523" y="652"/>
                  </a:cubicBezTo>
                  <a:cubicBezTo>
                    <a:pt x="549" y="671"/>
                    <a:pt x="559" y="695"/>
                    <a:pt x="539" y="710"/>
                  </a:cubicBezTo>
                  <a:cubicBezTo>
                    <a:pt x="570" y="691"/>
                    <a:pt x="552" y="661"/>
                    <a:pt x="527" y="642"/>
                  </a:cubicBezTo>
                  <a:cubicBezTo>
                    <a:pt x="514" y="633"/>
                    <a:pt x="507" y="624"/>
                    <a:pt x="498" y="609"/>
                  </a:cubicBezTo>
                  <a:cubicBezTo>
                    <a:pt x="489" y="592"/>
                    <a:pt x="487" y="574"/>
                    <a:pt x="473" y="561"/>
                  </a:cubicBezTo>
                  <a:cubicBezTo>
                    <a:pt x="459" y="548"/>
                    <a:pt x="440" y="538"/>
                    <a:pt x="433" y="521"/>
                  </a:cubicBezTo>
                  <a:cubicBezTo>
                    <a:pt x="426" y="503"/>
                    <a:pt x="431" y="482"/>
                    <a:pt x="425" y="464"/>
                  </a:cubicBezTo>
                  <a:cubicBezTo>
                    <a:pt x="434" y="467"/>
                    <a:pt x="443" y="468"/>
                    <a:pt x="453" y="469"/>
                  </a:cubicBezTo>
                  <a:cubicBezTo>
                    <a:pt x="467" y="470"/>
                    <a:pt x="479" y="472"/>
                    <a:pt x="491" y="479"/>
                  </a:cubicBezTo>
                  <a:cubicBezTo>
                    <a:pt x="502" y="484"/>
                    <a:pt x="510" y="494"/>
                    <a:pt x="520" y="501"/>
                  </a:cubicBezTo>
                  <a:cubicBezTo>
                    <a:pt x="532" y="510"/>
                    <a:pt x="549" y="515"/>
                    <a:pt x="560" y="525"/>
                  </a:cubicBezTo>
                  <a:cubicBezTo>
                    <a:pt x="566" y="530"/>
                    <a:pt x="565" y="532"/>
                    <a:pt x="568" y="541"/>
                  </a:cubicBezTo>
                  <a:cubicBezTo>
                    <a:pt x="573" y="536"/>
                    <a:pt x="566" y="522"/>
                    <a:pt x="560" y="517"/>
                  </a:cubicBezTo>
                  <a:close/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77">
              <a:extLst>
                <a:ext uri="{FF2B5EF4-FFF2-40B4-BE49-F238E27FC236}">
                  <a16:creationId xmlns:a16="http://schemas.microsoft.com/office/drawing/2014/main" id="{36F4CE9C-5517-452F-8C26-F0DE7B05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530"/>
              <a:ext cx="486" cy="294"/>
            </a:xfrm>
            <a:custGeom>
              <a:avLst/>
              <a:gdLst>
                <a:gd name="T0" fmla="*/ 0 w 180"/>
                <a:gd name="T1" fmla="*/ 429 h 109"/>
                <a:gd name="T2" fmla="*/ 451 w 180"/>
                <a:gd name="T3" fmla="*/ 742 h 109"/>
                <a:gd name="T4" fmla="*/ 2697 w 180"/>
                <a:gd name="T5" fmla="*/ 1767 h 109"/>
                <a:gd name="T6" fmla="*/ 3542 w 180"/>
                <a:gd name="T7" fmla="*/ 2139 h 109"/>
                <a:gd name="T8" fmla="*/ 2128 w 180"/>
                <a:gd name="T9" fmla="*/ 450 h 109"/>
                <a:gd name="T10" fmla="*/ 0 w 180"/>
                <a:gd name="T11" fmla="*/ 429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0" h="109">
                  <a:moveTo>
                    <a:pt x="0" y="22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100" y="22"/>
                    <a:pt x="137" y="90"/>
                  </a:cubicBezTo>
                  <a:cubicBezTo>
                    <a:pt x="137" y="90"/>
                    <a:pt x="164" y="98"/>
                    <a:pt x="180" y="109"/>
                  </a:cubicBezTo>
                  <a:cubicBezTo>
                    <a:pt x="180" y="109"/>
                    <a:pt x="155" y="46"/>
                    <a:pt x="108" y="23"/>
                  </a:cubicBezTo>
                  <a:cubicBezTo>
                    <a:pt x="60" y="0"/>
                    <a:pt x="31" y="17"/>
                    <a:pt x="0" y="22"/>
                  </a:cubicBezTo>
                  <a:close/>
                </a:path>
              </a:pathLst>
            </a:custGeom>
            <a:solidFill>
              <a:srgbClr val="EBB1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78">
              <a:extLst>
                <a:ext uri="{FF2B5EF4-FFF2-40B4-BE49-F238E27FC236}">
                  <a16:creationId xmlns:a16="http://schemas.microsoft.com/office/drawing/2014/main" id="{08FA9E3E-EE57-425E-94F3-3DD796990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544"/>
              <a:ext cx="1545" cy="2163"/>
            </a:xfrm>
            <a:custGeom>
              <a:avLst/>
              <a:gdLst>
                <a:gd name="T0" fmla="*/ 2357 w 573"/>
                <a:gd name="T1" fmla="*/ 612 h 802"/>
                <a:gd name="T2" fmla="*/ 4805 w 573"/>
                <a:gd name="T3" fmla="*/ 4569 h 802"/>
                <a:gd name="T4" fmla="*/ 4727 w 573"/>
                <a:gd name="T5" fmla="*/ 7158 h 802"/>
                <a:gd name="T6" fmla="*/ 4586 w 573"/>
                <a:gd name="T7" fmla="*/ 9515 h 802"/>
                <a:gd name="T8" fmla="*/ 4748 w 573"/>
                <a:gd name="T9" fmla="*/ 9615 h 802"/>
                <a:gd name="T10" fmla="*/ 4878 w 573"/>
                <a:gd name="T11" fmla="*/ 7260 h 802"/>
                <a:gd name="T12" fmla="*/ 4821 w 573"/>
                <a:gd name="T13" fmla="*/ 4728 h 802"/>
                <a:gd name="T14" fmla="*/ 5199 w 573"/>
                <a:gd name="T15" fmla="*/ 6613 h 802"/>
                <a:gd name="T16" fmla="*/ 5255 w 573"/>
                <a:gd name="T17" fmla="*/ 9871 h 802"/>
                <a:gd name="T18" fmla="*/ 5075 w 573"/>
                <a:gd name="T19" fmla="*/ 12066 h 802"/>
                <a:gd name="T20" fmla="*/ 5134 w 573"/>
                <a:gd name="T21" fmla="*/ 13434 h 802"/>
                <a:gd name="T22" fmla="*/ 6682 w 573"/>
                <a:gd name="T23" fmla="*/ 15537 h 802"/>
                <a:gd name="T24" fmla="*/ 5662 w 573"/>
                <a:gd name="T25" fmla="*/ 13377 h 802"/>
                <a:gd name="T26" fmla="*/ 5606 w 573"/>
                <a:gd name="T27" fmla="*/ 12010 h 802"/>
                <a:gd name="T28" fmla="*/ 5803 w 573"/>
                <a:gd name="T29" fmla="*/ 9812 h 802"/>
                <a:gd name="T30" fmla="*/ 5743 w 573"/>
                <a:gd name="T31" fmla="*/ 6554 h 802"/>
                <a:gd name="T32" fmla="*/ 7097 w 573"/>
                <a:gd name="T33" fmla="*/ 7355 h 802"/>
                <a:gd name="T34" fmla="*/ 8194 w 573"/>
                <a:gd name="T35" fmla="*/ 9353 h 802"/>
                <a:gd name="T36" fmla="*/ 8529 w 573"/>
                <a:gd name="T37" fmla="*/ 10729 h 802"/>
                <a:gd name="T38" fmla="*/ 8564 w 573"/>
                <a:gd name="T39" fmla="*/ 12263 h 802"/>
                <a:gd name="T40" fmla="*/ 9372 w 573"/>
                <a:gd name="T41" fmla="*/ 13733 h 802"/>
                <a:gd name="T42" fmla="*/ 9451 w 573"/>
                <a:gd name="T43" fmla="*/ 13712 h 802"/>
                <a:gd name="T44" fmla="*/ 8725 w 573"/>
                <a:gd name="T45" fmla="*/ 12301 h 802"/>
                <a:gd name="T46" fmla="*/ 8680 w 573"/>
                <a:gd name="T47" fmla="*/ 10912 h 802"/>
                <a:gd name="T48" fmla="*/ 9647 w 573"/>
                <a:gd name="T49" fmla="*/ 12220 h 802"/>
                <a:gd name="T50" fmla="*/ 10564 w 573"/>
                <a:gd name="T51" fmla="*/ 13930 h 802"/>
                <a:gd name="T52" fmla="*/ 9763 w 573"/>
                <a:gd name="T53" fmla="*/ 11942 h 802"/>
                <a:gd name="T54" fmla="*/ 8491 w 573"/>
                <a:gd name="T55" fmla="*/ 10219 h 802"/>
                <a:gd name="T56" fmla="*/ 8876 w 573"/>
                <a:gd name="T57" fmla="*/ 9202 h 802"/>
                <a:gd name="T58" fmla="*/ 10192 w 573"/>
                <a:gd name="T59" fmla="*/ 9828 h 802"/>
                <a:gd name="T60" fmla="*/ 11139 w 573"/>
                <a:gd name="T61" fmla="*/ 10613 h 802"/>
                <a:gd name="T62" fmla="*/ 10171 w 573"/>
                <a:gd name="T63" fmla="*/ 9674 h 802"/>
                <a:gd name="T64" fmla="*/ 8876 w 573"/>
                <a:gd name="T65" fmla="*/ 9062 h 802"/>
                <a:gd name="T66" fmla="*/ 7582 w 573"/>
                <a:gd name="T67" fmla="*/ 8336 h 802"/>
                <a:gd name="T68" fmla="*/ 5511 w 573"/>
                <a:gd name="T69" fmla="*/ 5456 h 802"/>
                <a:gd name="T70" fmla="*/ 5177 w 573"/>
                <a:gd name="T71" fmla="*/ 2627 h 802"/>
                <a:gd name="T72" fmla="*/ 6703 w 573"/>
                <a:gd name="T73" fmla="*/ 3630 h 802"/>
                <a:gd name="T74" fmla="*/ 7431 w 573"/>
                <a:gd name="T75" fmla="*/ 4509 h 802"/>
                <a:gd name="T76" fmla="*/ 8413 w 573"/>
                <a:gd name="T77" fmla="*/ 6867 h 802"/>
                <a:gd name="T78" fmla="*/ 8529 w 573"/>
                <a:gd name="T79" fmla="*/ 6867 h 802"/>
                <a:gd name="T80" fmla="*/ 7547 w 573"/>
                <a:gd name="T81" fmla="*/ 4509 h 802"/>
                <a:gd name="T82" fmla="*/ 7706 w 573"/>
                <a:gd name="T83" fmla="*/ 4218 h 802"/>
                <a:gd name="T84" fmla="*/ 9510 w 573"/>
                <a:gd name="T85" fmla="*/ 5863 h 802"/>
                <a:gd name="T86" fmla="*/ 9523 w 573"/>
                <a:gd name="T87" fmla="*/ 5470 h 802"/>
                <a:gd name="T88" fmla="*/ 8804 w 573"/>
                <a:gd name="T89" fmla="*/ 4509 h 802"/>
                <a:gd name="T90" fmla="*/ 9000 w 573"/>
                <a:gd name="T91" fmla="*/ 4218 h 802"/>
                <a:gd name="T92" fmla="*/ 7722 w 573"/>
                <a:gd name="T93" fmla="*/ 3827 h 802"/>
                <a:gd name="T94" fmla="*/ 5722 w 573"/>
                <a:gd name="T95" fmla="*/ 2314 h 802"/>
                <a:gd name="T96" fmla="*/ 4646 w 573"/>
                <a:gd name="T97" fmla="*/ 1260 h 802"/>
                <a:gd name="T98" fmla="*/ 275 w 573"/>
                <a:gd name="T99" fmla="*/ 175 h 8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73" h="802">
                  <a:moveTo>
                    <a:pt x="0" y="38"/>
                  </a:moveTo>
                  <a:cubicBezTo>
                    <a:pt x="31" y="66"/>
                    <a:pt x="83" y="30"/>
                    <a:pt x="120" y="31"/>
                  </a:cubicBezTo>
                  <a:cubicBezTo>
                    <a:pt x="152" y="33"/>
                    <a:pt x="182" y="42"/>
                    <a:pt x="203" y="69"/>
                  </a:cubicBezTo>
                  <a:cubicBezTo>
                    <a:pt x="239" y="117"/>
                    <a:pt x="238" y="176"/>
                    <a:pt x="245" y="233"/>
                  </a:cubicBezTo>
                  <a:cubicBezTo>
                    <a:pt x="227" y="236"/>
                    <a:pt x="226" y="280"/>
                    <a:pt x="227" y="291"/>
                  </a:cubicBezTo>
                  <a:cubicBezTo>
                    <a:pt x="230" y="316"/>
                    <a:pt x="241" y="340"/>
                    <a:pt x="241" y="365"/>
                  </a:cubicBezTo>
                  <a:cubicBezTo>
                    <a:pt x="241" y="392"/>
                    <a:pt x="229" y="416"/>
                    <a:pt x="237" y="443"/>
                  </a:cubicBezTo>
                  <a:cubicBezTo>
                    <a:pt x="242" y="459"/>
                    <a:pt x="243" y="470"/>
                    <a:pt x="234" y="485"/>
                  </a:cubicBezTo>
                  <a:cubicBezTo>
                    <a:pt x="224" y="501"/>
                    <a:pt x="211" y="502"/>
                    <a:pt x="194" y="506"/>
                  </a:cubicBezTo>
                  <a:cubicBezTo>
                    <a:pt x="211" y="502"/>
                    <a:pt x="232" y="506"/>
                    <a:pt x="242" y="490"/>
                  </a:cubicBezTo>
                  <a:cubicBezTo>
                    <a:pt x="251" y="475"/>
                    <a:pt x="250" y="464"/>
                    <a:pt x="245" y="448"/>
                  </a:cubicBezTo>
                  <a:cubicBezTo>
                    <a:pt x="237" y="421"/>
                    <a:pt x="249" y="397"/>
                    <a:pt x="249" y="370"/>
                  </a:cubicBezTo>
                  <a:cubicBezTo>
                    <a:pt x="249" y="345"/>
                    <a:pt x="238" y="321"/>
                    <a:pt x="235" y="296"/>
                  </a:cubicBezTo>
                  <a:cubicBezTo>
                    <a:pt x="234" y="287"/>
                    <a:pt x="235" y="253"/>
                    <a:pt x="246" y="241"/>
                  </a:cubicBezTo>
                  <a:cubicBezTo>
                    <a:pt x="247" y="244"/>
                    <a:pt x="247" y="246"/>
                    <a:pt x="248" y="249"/>
                  </a:cubicBezTo>
                  <a:cubicBezTo>
                    <a:pt x="252" y="278"/>
                    <a:pt x="261" y="307"/>
                    <a:pt x="265" y="337"/>
                  </a:cubicBezTo>
                  <a:cubicBezTo>
                    <a:pt x="270" y="372"/>
                    <a:pt x="272" y="403"/>
                    <a:pt x="268" y="439"/>
                  </a:cubicBezTo>
                  <a:cubicBezTo>
                    <a:pt x="266" y="461"/>
                    <a:pt x="265" y="482"/>
                    <a:pt x="268" y="503"/>
                  </a:cubicBezTo>
                  <a:cubicBezTo>
                    <a:pt x="271" y="521"/>
                    <a:pt x="276" y="541"/>
                    <a:pt x="272" y="560"/>
                  </a:cubicBezTo>
                  <a:cubicBezTo>
                    <a:pt x="268" y="578"/>
                    <a:pt x="259" y="596"/>
                    <a:pt x="259" y="615"/>
                  </a:cubicBezTo>
                  <a:cubicBezTo>
                    <a:pt x="259" y="627"/>
                    <a:pt x="265" y="638"/>
                    <a:pt x="264" y="650"/>
                  </a:cubicBezTo>
                  <a:cubicBezTo>
                    <a:pt x="264" y="661"/>
                    <a:pt x="262" y="673"/>
                    <a:pt x="262" y="685"/>
                  </a:cubicBezTo>
                  <a:cubicBezTo>
                    <a:pt x="261" y="714"/>
                    <a:pt x="261" y="743"/>
                    <a:pt x="276" y="768"/>
                  </a:cubicBezTo>
                  <a:cubicBezTo>
                    <a:pt x="290" y="791"/>
                    <a:pt x="316" y="802"/>
                    <a:pt x="341" y="792"/>
                  </a:cubicBezTo>
                  <a:cubicBezTo>
                    <a:pt x="330" y="797"/>
                    <a:pt x="303" y="771"/>
                    <a:pt x="296" y="762"/>
                  </a:cubicBezTo>
                  <a:cubicBezTo>
                    <a:pt x="278" y="739"/>
                    <a:pt x="288" y="711"/>
                    <a:pt x="289" y="682"/>
                  </a:cubicBezTo>
                  <a:cubicBezTo>
                    <a:pt x="289" y="671"/>
                    <a:pt x="291" y="658"/>
                    <a:pt x="292" y="647"/>
                  </a:cubicBezTo>
                  <a:cubicBezTo>
                    <a:pt x="292" y="635"/>
                    <a:pt x="286" y="624"/>
                    <a:pt x="286" y="612"/>
                  </a:cubicBezTo>
                  <a:cubicBezTo>
                    <a:pt x="286" y="593"/>
                    <a:pt x="295" y="575"/>
                    <a:pt x="299" y="557"/>
                  </a:cubicBezTo>
                  <a:cubicBezTo>
                    <a:pt x="303" y="539"/>
                    <a:pt x="299" y="519"/>
                    <a:pt x="296" y="500"/>
                  </a:cubicBezTo>
                  <a:cubicBezTo>
                    <a:pt x="292" y="479"/>
                    <a:pt x="294" y="458"/>
                    <a:pt x="296" y="436"/>
                  </a:cubicBezTo>
                  <a:cubicBezTo>
                    <a:pt x="299" y="400"/>
                    <a:pt x="298" y="369"/>
                    <a:pt x="293" y="334"/>
                  </a:cubicBezTo>
                  <a:cubicBezTo>
                    <a:pt x="291" y="322"/>
                    <a:pt x="289" y="310"/>
                    <a:pt x="286" y="298"/>
                  </a:cubicBezTo>
                  <a:cubicBezTo>
                    <a:pt x="319" y="317"/>
                    <a:pt x="350" y="332"/>
                    <a:pt x="362" y="375"/>
                  </a:cubicBezTo>
                  <a:cubicBezTo>
                    <a:pt x="367" y="395"/>
                    <a:pt x="367" y="423"/>
                    <a:pt x="381" y="439"/>
                  </a:cubicBezTo>
                  <a:cubicBezTo>
                    <a:pt x="393" y="454"/>
                    <a:pt x="411" y="458"/>
                    <a:pt x="418" y="477"/>
                  </a:cubicBezTo>
                  <a:cubicBezTo>
                    <a:pt x="425" y="496"/>
                    <a:pt x="419" y="517"/>
                    <a:pt x="427" y="535"/>
                  </a:cubicBezTo>
                  <a:cubicBezTo>
                    <a:pt x="429" y="540"/>
                    <a:pt x="431" y="544"/>
                    <a:pt x="435" y="547"/>
                  </a:cubicBezTo>
                  <a:cubicBezTo>
                    <a:pt x="436" y="563"/>
                    <a:pt x="432" y="579"/>
                    <a:pt x="431" y="593"/>
                  </a:cubicBezTo>
                  <a:cubicBezTo>
                    <a:pt x="430" y="604"/>
                    <a:pt x="432" y="616"/>
                    <a:pt x="437" y="625"/>
                  </a:cubicBezTo>
                  <a:cubicBezTo>
                    <a:pt x="443" y="636"/>
                    <a:pt x="455" y="641"/>
                    <a:pt x="463" y="650"/>
                  </a:cubicBezTo>
                  <a:cubicBezTo>
                    <a:pt x="480" y="666"/>
                    <a:pt x="481" y="679"/>
                    <a:pt x="478" y="700"/>
                  </a:cubicBezTo>
                  <a:cubicBezTo>
                    <a:pt x="477" y="710"/>
                    <a:pt x="477" y="730"/>
                    <a:pt x="485" y="735"/>
                  </a:cubicBezTo>
                  <a:cubicBezTo>
                    <a:pt x="477" y="730"/>
                    <a:pt x="481" y="710"/>
                    <a:pt x="482" y="699"/>
                  </a:cubicBezTo>
                  <a:cubicBezTo>
                    <a:pt x="484" y="678"/>
                    <a:pt x="487" y="668"/>
                    <a:pt x="471" y="652"/>
                  </a:cubicBezTo>
                  <a:cubicBezTo>
                    <a:pt x="462" y="643"/>
                    <a:pt x="451" y="638"/>
                    <a:pt x="445" y="627"/>
                  </a:cubicBezTo>
                  <a:cubicBezTo>
                    <a:pt x="440" y="618"/>
                    <a:pt x="438" y="606"/>
                    <a:pt x="439" y="595"/>
                  </a:cubicBezTo>
                  <a:cubicBezTo>
                    <a:pt x="440" y="583"/>
                    <a:pt x="443" y="569"/>
                    <a:pt x="443" y="556"/>
                  </a:cubicBezTo>
                  <a:cubicBezTo>
                    <a:pt x="450" y="562"/>
                    <a:pt x="459" y="568"/>
                    <a:pt x="466" y="575"/>
                  </a:cubicBezTo>
                  <a:cubicBezTo>
                    <a:pt x="481" y="588"/>
                    <a:pt x="482" y="607"/>
                    <a:pt x="492" y="623"/>
                  </a:cubicBezTo>
                  <a:cubicBezTo>
                    <a:pt x="500" y="638"/>
                    <a:pt x="511" y="643"/>
                    <a:pt x="523" y="652"/>
                  </a:cubicBezTo>
                  <a:cubicBezTo>
                    <a:pt x="549" y="671"/>
                    <a:pt x="559" y="695"/>
                    <a:pt x="539" y="710"/>
                  </a:cubicBezTo>
                  <a:cubicBezTo>
                    <a:pt x="570" y="691"/>
                    <a:pt x="552" y="661"/>
                    <a:pt x="527" y="642"/>
                  </a:cubicBezTo>
                  <a:cubicBezTo>
                    <a:pt x="514" y="633"/>
                    <a:pt x="507" y="624"/>
                    <a:pt x="498" y="609"/>
                  </a:cubicBezTo>
                  <a:cubicBezTo>
                    <a:pt x="489" y="592"/>
                    <a:pt x="487" y="574"/>
                    <a:pt x="473" y="561"/>
                  </a:cubicBezTo>
                  <a:cubicBezTo>
                    <a:pt x="459" y="548"/>
                    <a:pt x="440" y="538"/>
                    <a:pt x="433" y="521"/>
                  </a:cubicBezTo>
                  <a:cubicBezTo>
                    <a:pt x="426" y="503"/>
                    <a:pt x="431" y="482"/>
                    <a:pt x="425" y="464"/>
                  </a:cubicBezTo>
                  <a:cubicBezTo>
                    <a:pt x="434" y="467"/>
                    <a:pt x="443" y="468"/>
                    <a:pt x="453" y="469"/>
                  </a:cubicBezTo>
                  <a:cubicBezTo>
                    <a:pt x="467" y="470"/>
                    <a:pt x="479" y="472"/>
                    <a:pt x="491" y="479"/>
                  </a:cubicBezTo>
                  <a:cubicBezTo>
                    <a:pt x="502" y="484"/>
                    <a:pt x="510" y="494"/>
                    <a:pt x="520" y="501"/>
                  </a:cubicBezTo>
                  <a:cubicBezTo>
                    <a:pt x="532" y="510"/>
                    <a:pt x="549" y="515"/>
                    <a:pt x="560" y="525"/>
                  </a:cubicBezTo>
                  <a:cubicBezTo>
                    <a:pt x="566" y="530"/>
                    <a:pt x="565" y="532"/>
                    <a:pt x="568" y="541"/>
                  </a:cubicBezTo>
                  <a:cubicBezTo>
                    <a:pt x="573" y="536"/>
                    <a:pt x="566" y="522"/>
                    <a:pt x="560" y="517"/>
                  </a:cubicBezTo>
                  <a:cubicBezTo>
                    <a:pt x="548" y="508"/>
                    <a:pt x="532" y="503"/>
                    <a:pt x="519" y="493"/>
                  </a:cubicBezTo>
                  <a:cubicBezTo>
                    <a:pt x="509" y="486"/>
                    <a:pt x="502" y="477"/>
                    <a:pt x="491" y="471"/>
                  </a:cubicBezTo>
                  <a:cubicBezTo>
                    <a:pt x="479" y="465"/>
                    <a:pt x="467" y="463"/>
                    <a:pt x="453" y="462"/>
                  </a:cubicBezTo>
                  <a:cubicBezTo>
                    <a:pt x="441" y="460"/>
                    <a:pt x="430" y="459"/>
                    <a:pt x="420" y="454"/>
                  </a:cubicBezTo>
                  <a:cubicBezTo>
                    <a:pt x="411" y="442"/>
                    <a:pt x="397" y="437"/>
                    <a:pt x="387" y="425"/>
                  </a:cubicBezTo>
                  <a:cubicBezTo>
                    <a:pt x="374" y="409"/>
                    <a:pt x="373" y="380"/>
                    <a:pt x="368" y="361"/>
                  </a:cubicBezTo>
                  <a:cubicBezTo>
                    <a:pt x="355" y="313"/>
                    <a:pt x="319" y="300"/>
                    <a:pt x="281" y="278"/>
                  </a:cubicBezTo>
                  <a:cubicBezTo>
                    <a:pt x="279" y="267"/>
                    <a:pt x="277" y="257"/>
                    <a:pt x="275" y="246"/>
                  </a:cubicBezTo>
                  <a:cubicBezTo>
                    <a:pt x="269" y="209"/>
                    <a:pt x="270" y="170"/>
                    <a:pt x="264" y="134"/>
                  </a:cubicBezTo>
                  <a:cubicBezTo>
                    <a:pt x="273" y="134"/>
                    <a:pt x="283" y="135"/>
                    <a:pt x="291" y="138"/>
                  </a:cubicBezTo>
                  <a:cubicBezTo>
                    <a:pt x="313" y="147"/>
                    <a:pt x="325" y="170"/>
                    <a:pt x="342" y="185"/>
                  </a:cubicBezTo>
                  <a:cubicBezTo>
                    <a:pt x="351" y="193"/>
                    <a:pt x="362" y="200"/>
                    <a:pt x="373" y="206"/>
                  </a:cubicBezTo>
                  <a:cubicBezTo>
                    <a:pt x="376" y="214"/>
                    <a:pt x="378" y="223"/>
                    <a:pt x="379" y="230"/>
                  </a:cubicBezTo>
                  <a:cubicBezTo>
                    <a:pt x="382" y="256"/>
                    <a:pt x="370" y="281"/>
                    <a:pt x="387" y="305"/>
                  </a:cubicBezTo>
                  <a:cubicBezTo>
                    <a:pt x="399" y="324"/>
                    <a:pt x="422" y="328"/>
                    <a:pt x="429" y="350"/>
                  </a:cubicBezTo>
                  <a:cubicBezTo>
                    <a:pt x="435" y="367"/>
                    <a:pt x="434" y="396"/>
                    <a:pt x="452" y="404"/>
                  </a:cubicBezTo>
                  <a:cubicBezTo>
                    <a:pt x="434" y="396"/>
                    <a:pt x="441" y="366"/>
                    <a:pt x="435" y="350"/>
                  </a:cubicBezTo>
                  <a:cubicBezTo>
                    <a:pt x="427" y="328"/>
                    <a:pt x="405" y="323"/>
                    <a:pt x="392" y="305"/>
                  </a:cubicBezTo>
                  <a:cubicBezTo>
                    <a:pt x="376" y="281"/>
                    <a:pt x="388" y="256"/>
                    <a:pt x="385" y="230"/>
                  </a:cubicBezTo>
                  <a:cubicBezTo>
                    <a:pt x="384" y="224"/>
                    <a:pt x="383" y="216"/>
                    <a:pt x="380" y="209"/>
                  </a:cubicBezTo>
                  <a:cubicBezTo>
                    <a:pt x="384" y="211"/>
                    <a:pt x="389" y="213"/>
                    <a:pt x="393" y="215"/>
                  </a:cubicBezTo>
                  <a:cubicBezTo>
                    <a:pt x="409" y="222"/>
                    <a:pt x="423" y="233"/>
                    <a:pt x="436" y="244"/>
                  </a:cubicBezTo>
                  <a:cubicBezTo>
                    <a:pt x="456" y="259"/>
                    <a:pt x="471" y="280"/>
                    <a:pt x="485" y="299"/>
                  </a:cubicBezTo>
                  <a:cubicBezTo>
                    <a:pt x="492" y="309"/>
                    <a:pt x="507" y="326"/>
                    <a:pt x="505" y="336"/>
                  </a:cubicBezTo>
                  <a:cubicBezTo>
                    <a:pt x="521" y="324"/>
                    <a:pt x="493" y="289"/>
                    <a:pt x="486" y="279"/>
                  </a:cubicBezTo>
                  <a:cubicBezTo>
                    <a:pt x="474" y="263"/>
                    <a:pt x="462" y="246"/>
                    <a:pt x="447" y="232"/>
                  </a:cubicBezTo>
                  <a:cubicBezTo>
                    <a:pt x="448" y="231"/>
                    <a:pt x="449" y="231"/>
                    <a:pt x="449" y="230"/>
                  </a:cubicBezTo>
                  <a:cubicBezTo>
                    <a:pt x="463" y="229"/>
                    <a:pt x="466" y="233"/>
                    <a:pt x="475" y="241"/>
                  </a:cubicBezTo>
                  <a:cubicBezTo>
                    <a:pt x="476" y="231"/>
                    <a:pt x="467" y="220"/>
                    <a:pt x="459" y="215"/>
                  </a:cubicBezTo>
                  <a:cubicBezTo>
                    <a:pt x="448" y="210"/>
                    <a:pt x="438" y="215"/>
                    <a:pt x="427" y="215"/>
                  </a:cubicBezTo>
                  <a:cubicBezTo>
                    <a:pt x="417" y="208"/>
                    <a:pt x="406" y="201"/>
                    <a:pt x="394" y="195"/>
                  </a:cubicBezTo>
                  <a:cubicBezTo>
                    <a:pt x="376" y="188"/>
                    <a:pt x="357" y="178"/>
                    <a:pt x="343" y="165"/>
                  </a:cubicBezTo>
                  <a:cubicBezTo>
                    <a:pt x="326" y="150"/>
                    <a:pt x="314" y="127"/>
                    <a:pt x="292" y="118"/>
                  </a:cubicBezTo>
                  <a:cubicBezTo>
                    <a:pt x="282" y="114"/>
                    <a:pt x="271" y="114"/>
                    <a:pt x="260" y="113"/>
                  </a:cubicBezTo>
                  <a:cubicBezTo>
                    <a:pt x="255" y="96"/>
                    <a:pt x="248" y="79"/>
                    <a:pt x="237" y="64"/>
                  </a:cubicBezTo>
                  <a:cubicBezTo>
                    <a:pt x="216" y="37"/>
                    <a:pt x="184" y="10"/>
                    <a:pt x="152" y="6"/>
                  </a:cubicBezTo>
                  <a:cubicBezTo>
                    <a:pt x="102" y="0"/>
                    <a:pt x="45" y="37"/>
                    <a:pt x="14" y="9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79">
              <a:extLst>
                <a:ext uri="{FF2B5EF4-FFF2-40B4-BE49-F238E27FC236}">
                  <a16:creationId xmlns:a16="http://schemas.microsoft.com/office/drawing/2014/main" id="{7F3ABF74-779B-46EE-B845-F008024F1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547"/>
              <a:ext cx="202" cy="99"/>
            </a:xfrm>
            <a:custGeom>
              <a:avLst/>
              <a:gdLst>
                <a:gd name="T0" fmla="*/ 1465 w 75"/>
                <a:gd name="T1" fmla="*/ 688 h 37"/>
                <a:gd name="T2" fmla="*/ 1174 w 75"/>
                <a:gd name="T3" fmla="*/ 573 h 37"/>
                <a:gd name="T4" fmla="*/ 762 w 75"/>
                <a:gd name="T5" fmla="*/ 265 h 37"/>
                <a:gd name="T6" fmla="*/ 0 w 7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37">
                  <a:moveTo>
                    <a:pt x="75" y="36"/>
                  </a:moveTo>
                  <a:cubicBezTo>
                    <a:pt x="70" y="37"/>
                    <a:pt x="65" y="32"/>
                    <a:pt x="60" y="30"/>
                  </a:cubicBezTo>
                  <a:cubicBezTo>
                    <a:pt x="53" y="25"/>
                    <a:pt x="46" y="19"/>
                    <a:pt x="39" y="14"/>
                  </a:cubicBezTo>
                  <a:cubicBezTo>
                    <a:pt x="26" y="6"/>
                    <a:pt x="15" y="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80">
              <a:extLst>
                <a:ext uri="{FF2B5EF4-FFF2-40B4-BE49-F238E27FC236}">
                  <a16:creationId xmlns:a16="http://schemas.microsoft.com/office/drawing/2014/main" id="{D869A647-23E8-40DF-B04F-07063A746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342"/>
              <a:ext cx="1151" cy="647"/>
            </a:xfrm>
            <a:custGeom>
              <a:avLst/>
              <a:gdLst>
                <a:gd name="T0" fmla="*/ 0 w 427"/>
                <a:gd name="T1" fmla="*/ 900 h 240"/>
                <a:gd name="T2" fmla="*/ 4919 w 427"/>
                <a:gd name="T3" fmla="*/ 806 h 240"/>
                <a:gd name="T4" fmla="*/ 7105 w 427"/>
                <a:gd name="T5" fmla="*/ 4448 h 240"/>
                <a:gd name="T6" fmla="*/ 5755 w 427"/>
                <a:gd name="T7" fmla="*/ 3685 h 240"/>
                <a:gd name="T8" fmla="*/ 5095 w 427"/>
                <a:gd name="T9" fmla="*/ 3742 h 240"/>
                <a:gd name="T10" fmla="*/ 4272 w 427"/>
                <a:gd name="T11" fmla="*/ 3329 h 240"/>
                <a:gd name="T12" fmla="*/ 3445 w 427"/>
                <a:gd name="T13" fmla="*/ 2979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7" h="240">
                  <a:moveTo>
                    <a:pt x="0" y="46"/>
                  </a:moveTo>
                  <a:cubicBezTo>
                    <a:pt x="29" y="34"/>
                    <a:pt x="133" y="0"/>
                    <a:pt x="251" y="41"/>
                  </a:cubicBezTo>
                  <a:cubicBezTo>
                    <a:pt x="349" y="76"/>
                    <a:pt x="427" y="240"/>
                    <a:pt x="363" y="227"/>
                  </a:cubicBezTo>
                  <a:cubicBezTo>
                    <a:pt x="299" y="214"/>
                    <a:pt x="307" y="199"/>
                    <a:pt x="294" y="188"/>
                  </a:cubicBezTo>
                  <a:cubicBezTo>
                    <a:pt x="280" y="178"/>
                    <a:pt x="288" y="199"/>
                    <a:pt x="260" y="191"/>
                  </a:cubicBezTo>
                  <a:cubicBezTo>
                    <a:pt x="232" y="183"/>
                    <a:pt x="232" y="178"/>
                    <a:pt x="218" y="170"/>
                  </a:cubicBezTo>
                  <a:cubicBezTo>
                    <a:pt x="205" y="163"/>
                    <a:pt x="189" y="165"/>
                    <a:pt x="176" y="152"/>
                  </a:cubicBezTo>
                </a:path>
              </a:pathLst>
            </a:custGeom>
            <a:noFill/>
            <a:ln w="12700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81">
              <a:extLst>
                <a:ext uri="{FF2B5EF4-FFF2-40B4-BE49-F238E27FC236}">
                  <a16:creationId xmlns:a16="http://schemas.microsoft.com/office/drawing/2014/main" id="{67D03618-2CCE-4472-9CF8-206B6CE71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652"/>
              <a:ext cx="135" cy="129"/>
            </a:xfrm>
            <a:custGeom>
              <a:avLst/>
              <a:gdLst>
                <a:gd name="T0" fmla="*/ 751 w 50"/>
                <a:gd name="T1" fmla="*/ 0 h 48"/>
                <a:gd name="T2" fmla="*/ 867 w 50"/>
                <a:gd name="T3" fmla="*/ 564 h 48"/>
                <a:gd name="T4" fmla="*/ 707 w 50"/>
                <a:gd name="T5" fmla="*/ 852 h 48"/>
                <a:gd name="T6" fmla="*/ 300 w 50"/>
                <a:gd name="T7" fmla="*/ 621 h 48"/>
                <a:gd name="T8" fmla="*/ 0 w 50"/>
                <a:gd name="T9" fmla="*/ 333 h 48"/>
                <a:gd name="T10" fmla="*/ 300 w 50"/>
                <a:gd name="T11" fmla="*/ 484 h 48"/>
                <a:gd name="T12" fmla="*/ 591 w 50"/>
                <a:gd name="T13" fmla="*/ 599 h 48"/>
                <a:gd name="T14" fmla="*/ 729 w 50"/>
                <a:gd name="T15" fmla="*/ 81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8">
                  <a:moveTo>
                    <a:pt x="38" y="0"/>
                  </a:moveTo>
                  <a:cubicBezTo>
                    <a:pt x="35" y="10"/>
                    <a:pt x="40" y="19"/>
                    <a:pt x="44" y="29"/>
                  </a:cubicBezTo>
                  <a:cubicBezTo>
                    <a:pt x="46" y="37"/>
                    <a:pt x="50" y="48"/>
                    <a:pt x="36" y="44"/>
                  </a:cubicBezTo>
                  <a:cubicBezTo>
                    <a:pt x="29" y="42"/>
                    <a:pt x="21" y="36"/>
                    <a:pt x="15" y="32"/>
                  </a:cubicBezTo>
                  <a:cubicBezTo>
                    <a:pt x="9" y="29"/>
                    <a:pt x="3" y="24"/>
                    <a:pt x="0" y="17"/>
                  </a:cubicBezTo>
                  <a:cubicBezTo>
                    <a:pt x="5" y="19"/>
                    <a:pt x="10" y="23"/>
                    <a:pt x="15" y="25"/>
                  </a:cubicBezTo>
                  <a:cubicBezTo>
                    <a:pt x="19" y="27"/>
                    <a:pt x="26" y="32"/>
                    <a:pt x="30" y="31"/>
                  </a:cubicBezTo>
                  <a:cubicBezTo>
                    <a:pt x="36" y="30"/>
                    <a:pt x="34" y="10"/>
                    <a:pt x="37" y="4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82">
              <a:extLst>
                <a:ext uri="{FF2B5EF4-FFF2-40B4-BE49-F238E27FC236}">
                  <a16:creationId xmlns:a16="http://schemas.microsoft.com/office/drawing/2014/main" id="{F3CE56D9-B9E5-4ED7-8924-86CC65F4C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725"/>
              <a:ext cx="76" cy="40"/>
            </a:xfrm>
            <a:custGeom>
              <a:avLst/>
              <a:gdLst>
                <a:gd name="T0" fmla="*/ 0 w 28"/>
                <a:gd name="T1" fmla="*/ 93 h 15"/>
                <a:gd name="T2" fmla="*/ 421 w 28"/>
                <a:gd name="T3" fmla="*/ 264 h 15"/>
                <a:gd name="T4" fmla="*/ 421 w 28"/>
                <a:gd name="T5" fmla="*/ 0 h 15"/>
                <a:gd name="T6" fmla="*/ 339 w 28"/>
                <a:gd name="T7" fmla="*/ 192 h 15"/>
                <a:gd name="T8" fmla="*/ 60 w 28"/>
                <a:gd name="T9" fmla="*/ 1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5">
                  <a:moveTo>
                    <a:pt x="0" y="5"/>
                  </a:moveTo>
                  <a:cubicBezTo>
                    <a:pt x="5" y="8"/>
                    <a:pt x="15" y="13"/>
                    <a:pt x="21" y="14"/>
                  </a:cubicBezTo>
                  <a:cubicBezTo>
                    <a:pt x="28" y="15"/>
                    <a:pt x="24" y="3"/>
                    <a:pt x="21" y="0"/>
                  </a:cubicBezTo>
                  <a:cubicBezTo>
                    <a:pt x="20" y="6"/>
                    <a:pt x="25" y="9"/>
                    <a:pt x="17" y="10"/>
                  </a:cubicBezTo>
                  <a:cubicBezTo>
                    <a:pt x="13" y="10"/>
                    <a:pt x="6" y="9"/>
                    <a:pt x="3" y="6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83">
              <a:extLst>
                <a:ext uri="{FF2B5EF4-FFF2-40B4-BE49-F238E27FC236}">
                  <a16:creationId xmlns:a16="http://schemas.microsoft.com/office/drawing/2014/main" id="{2FDC12C8-8300-4461-8036-AF86D896B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425"/>
              <a:ext cx="391" cy="211"/>
            </a:xfrm>
            <a:custGeom>
              <a:avLst/>
              <a:gdLst>
                <a:gd name="T0" fmla="*/ 313 w 145"/>
                <a:gd name="T1" fmla="*/ 314 h 78"/>
                <a:gd name="T2" fmla="*/ 1178 w 145"/>
                <a:gd name="T3" fmla="*/ 1069 h 78"/>
                <a:gd name="T4" fmla="*/ 1586 w 145"/>
                <a:gd name="T5" fmla="*/ 1404 h 78"/>
                <a:gd name="T6" fmla="*/ 2079 w 145"/>
                <a:gd name="T7" fmla="*/ 1545 h 78"/>
                <a:gd name="T8" fmla="*/ 1629 w 145"/>
                <a:gd name="T9" fmla="*/ 1266 h 78"/>
                <a:gd name="T10" fmla="*/ 1329 w 145"/>
                <a:gd name="T11" fmla="*/ 833 h 78"/>
                <a:gd name="T12" fmla="*/ 1977 w 145"/>
                <a:gd name="T13" fmla="*/ 438 h 78"/>
                <a:gd name="T14" fmla="*/ 2430 w 145"/>
                <a:gd name="T15" fmla="*/ 300 h 78"/>
                <a:gd name="T16" fmla="*/ 2842 w 145"/>
                <a:gd name="T17" fmla="*/ 235 h 78"/>
                <a:gd name="T18" fmla="*/ 2233 w 145"/>
                <a:gd name="T19" fmla="*/ 38 h 78"/>
                <a:gd name="T20" fmla="*/ 1513 w 145"/>
                <a:gd name="T21" fmla="*/ 38 h 78"/>
                <a:gd name="T22" fmla="*/ 275 w 145"/>
                <a:gd name="T23" fmla="*/ 314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5" h="78">
                  <a:moveTo>
                    <a:pt x="16" y="16"/>
                  </a:moveTo>
                  <a:cubicBezTo>
                    <a:pt x="0" y="29"/>
                    <a:pt x="52" y="49"/>
                    <a:pt x="60" y="54"/>
                  </a:cubicBezTo>
                  <a:cubicBezTo>
                    <a:pt x="67" y="59"/>
                    <a:pt x="73" y="66"/>
                    <a:pt x="81" y="71"/>
                  </a:cubicBezTo>
                  <a:cubicBezTo>
                    <a:pt x="89" y="76"/>
                    <a:pt x="98" y="75"/>
                    <a:pt x="106" y="78"/>
                  </a:cubicBezTo>
                  <a:cubicBezTo>
                    <a:pt x="97" y="74"/>
                    <a:pt x="90" y="71"/>
                    <a:pt x="83" y="64"/>
                  </a:cubicBezTo>
                  <a:cubicBezTo>
                    <a:pt x="78" y="59"/>
                    <a:pt x="67" y="51"/>
                    <a:pt x="68" y="42"/>
                  </a:cubicBezTo>
                  <a:cubicBezTo>
                    <a:pt x="70" y="30"/>
                    <a:pt x="92" y="26"/>
                    <a:pt x="101" y="22"/>
                  </a:cubicBezTo>
                  <a:cubicBezTo>
                    <a:pt x="108" y="19"/>
                    <a:pt x="117" y="16"/>
                    <a:pt x="124" y="15"/>
                  </a:cubicBezTo>
                  <a:cubicBezTo>
                    <a:pt x="130" y="14"/>
                    <a:pt x="141" y="16"/>
                    <a:pt x="145" y="12"/>
                  </a:cubicBezTo>
                  <a:cubicBezTo>
                    <a:pt x="139" y="5"/>
                    <a:pt x="123" y="3"/>
                    <a:pt x="114" y="2"/>
                  </a:cubicBezTo>
                  <a:cubicBezTo>
                    <a:pt x="102" y="0"/>
                    <a:pt x="89" y="0"/>
                    <a:pt x="77" y="2"/>
                  </a:cubicBezTo>
                  <a:cubicBezTo>
                    <a:pt x="56" y="5"/>
                    <a:pt x="33" y="7"/>
                    <a:pt x="14" y="16"/>
                  </a:cubicBezTo>
                </a:path>
              </a:pathLst>
            </a:custGeom>
            <a:solidFill>
              <a:srgbClr val="D4C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84">
              <a:extLst>
                <a:ext uri="{FF2B5EF4-FFF2-40B4-BE49-F238E27FC236}">
                  <a16:creationId xmlns:a16="http://schemas.microsoft.com/office/drawing/2014/main" id="{78FC8A24-63AB-4547-977B-B50FE62C5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1466"/>
              <a:ext cx="124" cy="102"/>
            </a:xfrm>
            <a:custGeom>
              <a:avLst/>
              <a:gdLst>
                <a:gd name="T0" fmla="*/ 159 w 46"/>
                <a:gd name="T1" fmla="*/ 35 h 38"/>
                <a:gd name="T2" fmla="*/ 116 w 46"/>
                <a:gd name="T3" fmla="*/ 274 h 38"/>
                <a:gd name="T4" fmla="*/ 450 w 46"/>
                <a:gd name="T5" fmla="*/ 462 h 38"/>
                <a:gd name="T6" fmla="*/ 728 w 46"/>
                <a:gd name="T7" fmla="*/ 582 h 38"/>
                <a:gd name="T8" fmla="*/ 900 w 46"/>
                <a:gd name="T9" fmla="*/ 735 h 38"/>
                <a:gd name="T10" fmla="*/ 509 w 46"/>
                <a:gd name="T11" fmla="*/ 389 h 38"/>
                <a:gd name="T12" fmla="*/ 197 w 46"/>
                <a:gd name="T13" fmla="*/ 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38">
                  <a:moveTo>
                    <a:pt x="8" y="2"/>
                  </a:moveTo>
                  <a:cubicBezTo>
                    <a:pt x="0" y="3"/>
                    <a:pt x="2" y="9"/>
                    <a:pt x="6" y="14"/>
                  </a:cubicBezTo>
                  <a:cubicBezTo>
                    <a:pt x="10" y="19"/>
                    <a:pt x="17" y="21"/>
                    <a:pt x="23" y="24"/>
                  </a:cubicBezTo>
                  <a:cubicBezTo>
                    <a:pt x="27" y="26"/>
                    <a:pt x="33" y="27"/>
                    <a:pt x="37" y="30"/>
                  </a:cubicBezTo>
                  <a:cubicBezTo>
                    <a:pt x="40" y="32"/>
                    <a:pt x="42" y="36"/>
                    <a:pt x="46" y="38"/>
                  </a:cubicBezTo>
                  <a:cubicBezTo>
                    <a:pt x="38" y="34"/>
                    <a:pt x="34" y="25"/>
                    <a:pt x="26" y="20"/>
                  </a:cubicBezTo>
                  <a:cubicBezTo>
                    <a:pt x="19" y="17"/>
                    <a:pt x="8" y="9"/>
                    <a:pt x="10" y="0"/>
                  </a:cubicBezTo>
                </a:path>
              </a:pathLst>
            </a:custGeom>
            <a:solidFill>
              <a:srgbClr val="E3D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85">
              <a:extLst>
                <a:ext uri="{FF2B5EF4-FFF2-40B4-BE49-F238E27FC236}">
                  <a16:creationId xmlns:a16="http://schemas.microsoft.com/office/drawing/2014/main" id="{75BE24FB-17F7-4E18-B2AB-7B119E4861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0" y="2518"/>
              <a:ext cx="1310" cy="900"/>
            </a:xfrm>
            <a:custGeom>
              <a:avLst/>
              <a:gdLst>
                <a:gd name="T0" fmla="*/ 7461 w 486"/>
                <a:gd name="T1" fmla="*/ 5206 h 334"/>
                <a:gd name="T2" fmla="*/ 6073 w 486"/>
                <a:gd name="T3" fmla="*/ 4559 h 334"/>
                <a:gd name="T4" fmla="*/ 6030 w 486"/>
                <a:gd name="T5" fmla="*/ 4443 h 334"/>
                <a:gd name="T6" fmla="*/ 7499 w 486"/>
                <a:gd name="T7" fmla="*/ 4872 h 334"/>
                <a:gd name="T8" fmla="*/ 9518 w 486"/>
                <a:gd name="T9" fmla="*/ 5300 h 334"/>
                <a:gd name="T10" fmla="*/ 8696 w 486"/>
                <a:gd name="T11" fmla="*/ 4850 h 334"/>
                <a:gd name="T12" fmla="*/ 7542 w 486"/>
                <a:gd name="T13" fmla="*/ 4756 h 334"/>
                <a:gd name="T14" fmla="*/ 5035 w 486"/>
                <a:gd name="T15" fmla="*/ 3659 h 334"/>
                <a:gd name="T16" fmla="*/ 3488 w 486"/>
                <a:gd name="T17" fmla="*/ 3072 h 334"/>
                <a:gd name="T18" fmla="*/ 3445 w 486"/>
                <a:gd name="T19" fmla="*/ 3050 h 334"/>
                <a:gd name="T20" fmla="*/ 4598 w 486"/>
                <a:gd name="T21" fmla="*/ 2738 h 334"/>
                <a:gd name="T22" fmla="*/ 5485 w 486"/>
                <a:gd name="T23" fmla="*/ 2781 h 334"/>
                <a:gd name="T24" fmla="*/ 6329 w 486"/>
                <a:gd name="T25" fmla="*/ 2840 h 334"/>
                <a:gd name="T26" fmla="*/ 7070 w 486"/>
                <a:gd name="T27" fmla="*/ 2528 h 334"/>
                <a:gd name="T28" fmla="*/ 7658 w 486"/>
                <a:gd name="T29" fmla="*/ 2032 h 334"/>
                <a:gd name="T30" fmla="*/ 6836 w 486"/>
                <a:gd name="T31" fmla="*/ 2584 h 334"/>
                <a:gd name="T32" fmla="*/ 5404 w 486"/>
                <a:gd name="T33" fmla="*/ 2541 h 334"/>
                <a:gd name="T34" fmla="*/ 4663 w 486"/>
                <a:gd name="T35" fmla="*/ 2528 h 334"/>
                <a:gd name="T36" fmla="*/ 3879 w 486"/>
                <a:gd name="T37" fmla="*/ 2854 h 334"/>
                <a:gd name="T38" fmla="*/ 2876 w 486"/>
                <a:gd name="T39" fmla="*/ 2404 h 334"/>
                <a:gd name="T40" fmla="*/ 2369 w 486"/>
                <a:gd name="T41" fmla="*/ 1684 h 334"/>
                <a:gd name="T42" fmla="*/ 1038 w 486"/>
                <a:gd name="T43" fmla="*/ 959 h 334"/>
                <a:gd name="T44" fmla="*/ 369 w 486"/>
                <a:gd name="T45" fmla="*/ 369 h 334"/>
                <a:gd name="T46" fmla="*/ 159 w 486"/>
                <a:gd name="T47" fmla="*/ 0 h 334"/>
                <a:gd name="T48" fmla="*/ 0 w 486"/>
                <a:gd name="T49" fmla="*/ 356 h 334"/>
                <a:gd name="T50" fmla="*/ 704 w 486"/>
                <a:gd name="T51" fmla="*/ 1097 h 334"/>
                <a:gd name="T52" fmla="*/ 1962 w 486"/>
                <a:gd name="T53" fmla="*/ 1765 h 334"/>
                <a:gd name="T54" fmla="*/ 2782 w 486"/>
                <a:gd name="T55" fmla="*/ 2700 h 334"/>
                <a:gd name="T56" fmla="*/ 3973 w 486"/>
                <a:gd name="T57" fmla="*/ 3543 h 334"/>
                <a:gd name="T58" fmla="*/ 5289 w 486"/>
                <a:gd name="T59" fmla="*/ 3993 h 334"/>
                <a:gd name="T60" fmla="*/ 5696 w 486"/>
                <a:gd name="T61" fmla="*/ 4284 h 334"/>
                <a:gd name="T62" fmla="*/ 5776 w 486"/>
                <a:gd name="T63" fmla="*/ 4387 h 334"/>
                <a:gd name="T64" fmla="*/ 5973 w 486"/>
                <a:gd name="T65" fmla="*/ 4769 h 334"/>
                <a:gd name="T66" fmla="*/ 6814 w 486"/>
                <a:gd name="T67" fmla="*/ 5184 h 334"/>
                <a:gd name="T68" fmla="*/ 7833 w 486"/>
                <a:gd name="T69" fmla="*/ 5947 h 334"/>
                <a:gd name="T70" fmla="*/ 8361 w 486"/>
                <a:gd name="T71" fmla="*/ 6419 h 334"/>
                <a:gd name="T72" fmla="*/ 7461 w 486"/>
                <a:gd name="T73" fmla="*/ 5206 h 334"/>
                <a:gd name="T74" fmla="*/ 8617 w 486"/>
                <a:gd name="T75" fmla="*/ 6534 h 334"/>
                <a:gd name="T76" fmla="*/ 8361 w 486"/>
                <a:gd name="T77" fmla="*/ 6419 h 334"/>
                <a:gd name="T78" fmla="*/ 8617 w 486"/>
                <a:gd name="T79" fmla="*/ 6534 h 3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6" h="334">
                  <a:moveTo>
                    <a:pt x="381" y="266"/>
                  </a:moveTo>
                  <a:cubicBezTo>
                    <a:pt x="359" y="251"/>
                    <a:pt x="324" y="258"/>
                    <a:pt x="310" y="233"/>
                  </a:cubicBezTo>
                  <a:cubicBezTo>
                    <a:pt x="310" y="231"/>
                    <a:pt x="309" y="229"/>
                    <a:pt x="308" y="227"/>
                  </a:cubicBezTo>
                  <a:cubicBezTo>
                    <a:pt x="332" y="238"/>
                    <a:pt x="356" y="246"/>
                    <a:pt x="383" y="249"/>
                  </a:cubicBezTo>
                  <a:cubicBezTo>
                    <a:pt x="415" y="252"/>
                    <a:pt x="461" y="248"/>
                    <a:pt x="486" y="271"/>
                  </a:cubicBezTo>
                  <a:cubicBezTo>
                    <a:pt x="474" y="260"/>
                    <a:pt x="459" y="253"/>
                    <a:pt x="444" y="248"/>
                  </a:cubicBezTo>
                  <a:cubicBezTo>
                    <a:pt x="425" y="241"/>
                    <a:pt x="404" y="246"/>
                    <a:pt x="385" y="243"/>
                  </a:cubicBezTo>
                  <a:cubicBezTo>
                    <a:pt x="334" y="235"/>
                    <a:pt x="307" y="207"/>
                    <a:pt x="257" y="187"/>
                  </a:cubicBezTo>
                  <a:cubicBezTo>
                    <a:pt x="232" y="177"/>
                    <a:pt x="199" y="174"/>
                    <a:pt x="178" y="157"/>
                  </a:cubicBezTo>
                  <a:cubicBezTo>
                    <a:pt x="177" y="157"/>
                    <a:pt x="177" y="156"/>
                    <a:pt x="176" y="156"/>
                  </a:cubicBezTo>
                  <a:cubicBezTo>
                    <a:pt x="194" y="159"/>
                    <a:pt x="219" y="145"/>
                    <a:pt x="235" y="140"/>
                  </a:cubicBezTo>
                  <a:cubicBezTo>
                    <a:pt x="251" y="135"/>
                    <a:pt x="264" y="138"/>
                    <a:pt x="280" y="142"/>
                  </a:cubicBezTo>
                  <a:cubicBezTo>
                    <a:pt x="295" y="145"/>
                    <a:pt x="307" y="146"/>
                    <a:pt x="323" y="145"/>
                  </a:cubicBezTo>
                  <a:cubicBezTo>
                    <a:pt x="337" y="145"/>
                    <a:pt x="352" y="141"/>
                    <a:pt x="361" y="129"/>
                  </a:cubicBezTo>
                  <a:cubicBezTo>
                    <a:pt x="371" y="116"/>
                    <a:pt x="374" y="109"/>
                    <a:pt x="391" y="104"/>
                  </a:cubicBezTo>
                  <a:cubicBezTo>
                    <a:pt x="370" y="106"/>
                    <a:pt x="365" y="121"/>
                    <a:pt x="349" y="132"/>
                  </a:cubicBezTo>
                  <a:cubicBezTo>
                    <a:pt x="321" y="150"/>
                    <a:pt x="304" y="137"/>
                    <a:pt x="276" y="130"/>
                  </a:cubicBezTo>
                  <a:cubicBezTo>
                    <a:pt x="263" y="127"/>
                    <a:pt x="251" y="125"/>
                    <a:pt x="238" y="129"/>
                  </a:cubicBezTo>
                  <a:cubicBezTo>
                    <a:pt x="225" y="133"/>
                    <a:pt x="212" y="144"/>
                    <a:pt x="198" y="146"/>
                  </a:cubicBezTo>
                  <a:cubicBezTo>
                    <a:pt x="175" y="148"/>
                    <a:pt x="163" y="137"/>
                    <a:pt x="147" y="123"/>
                  </a:cubicBezTo>
                  <a:cubicBezTo>
                    <a:pt x="139" y="111"/>
                    <a:pt x="131" y="98"/>
                    <a:pt x="121" y="86"/>
                  </a:cubicBezTo>
                  <a:cubicBezTo>
                    <a:pt x="102" y="61"/>
                    <a:pt x="80" y="60"/>
                    <a:pt x="53" y="49"/>
                  </a:cubicBezTo>
                  <a:cubicBezTo>
                    <a:pt x="39" y="43"/>
                    <a:pt x="27" y="32"/>
                    <a:pt x="19" y="19"/>
                  </a:cubicBezTo>
                  <a:cubicBezTo>
                    <a:pt x="12" y="9"/>
                    <a:pt x="9" y="4"/>
                    <a:pt x="8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29"/>
                    <a:pt x="19" y="47"/>
                    <a:pt x="36" y="56"/>
                  </a:cubicBezTo>
                  <a:cubicBezTo>
                    <a:pt x="58" y="68"/>
                    <a:pt x="80" y="73"/>
                    <a:pt x="100" y="90"/>
                  </a:cubicBezTo>
                  <a:cubicBezTo>
                    <a:pt x="117" y="104"/>
                    <a:pt x="128" y="121"/>
                    <a:pt x="142" y="138"/>
                  </a:cubicBezTo>
                  <a:cubicBezTo>
                    <a:pt x="160" y="158"/>
                    <a:pt x="178" y="172"/>
                    <a:pt x="203" y="181"/>
                  </a:cubicBezTo>
                  <a:cubicBezTo>
                    <a:pt x="226" y="189"/>
                    <a:pt x="248" y="193"/>
                    <a:pt x="270" y="204"/>
                  </a:cubicBezTo>
                  <a:cubicBezTo>
                    <a:pt x="277" y="208"/>
                    <a:pt x="286" y="212"/>
                    <a:pt x="291" y="219"/>
                  </a:cubicBezTo>
                  <a:cubicBezTo>
                    <a:pt x="293" y="221"/>
                    <a:pt x="294" y="222"/>
                    <a:pt x="295" y="224"/>
                  </a:cubicBezTo>
                  <a:cubicBezTo>
                    <a:pt x="298" y="230"/>
                    <a:pt x="301" y="237"/>
                    <a:pt x="305" y="244"/>
                  </a:cubicBezTo>
                  <a:cubicBezTo>
                    <a:pt x="317" y="262"/>
                    <a:pt x="330" y="260"/>
                    <a:pt x="348" y="265"/>
                  </a:cubicBezTo>
                  <a:cubicBezTo>
                    <a:pt x="372" y="270"/>
                    <a:pt x="386" y="284"/>
                    <a:pt x="400" y="304"/>
                  </a:cubicBezTo>
                  <a:cubicBezTo>
                    <a:pt x="407" y="315"/>
                    <a:pt x="416" y="323"/>
                    <a:pt x="427" y="328"/>
                  </a:cubicBezTo>
                  <a:cubicBezTo>
                    <a:pt x="407" y="315"/>
                    <a:pt x="402" y="281"/>
                    <a:pt x="381" y="266"/>
                  </a:cubicBezTo>
                  <a:close/>
                  <a:moveTo>
                    <a:pt x="440" y="334"/>
                  </a:moveTo>
                  <a:cubicBezTo>
                    <a:pt x="436" y="332"/>
                    <a:pt x="431" y="331"/>
                    <a:pt x="427" y="328"/>
                  </a:cubicBezTo>
                  <a:cubicBezTo>
                    <a:pt x="431" y="331"/>
                    <a:pt x="435" y="333"/>
                    <a:pt x="440" y="334"/>
                  </a:cubicBezTo>
                  <a:close/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86">
              <a:extLst>
                <a:ext uri="{FF2B5EF4-FFF2-40B4-BE49-F238E27FC236}">
                  <a16:creationId xmlns:a16="http://schemas.microsoft.com/office/drawing/2014/main" id="{F2E13E83-A2F8-41C3-8F22-521C3B11A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100"/>
              <a:ext cx="717" cy="353"/>
            </a:xfrm>
            <a:custGeom>
              <a:avLst/>
              <a:gdLst>
                <a:gd name="T0" fmla="*/ 0 w 266"/>
                <a:gd name="T1" fmla="*/ 116 h 131"/>
                <a:gd name="T2" fmla="*/ 544 w 266"/>
                <a:gd name="T3" fmla="*/ 472 h 131"/>
                <a:gd name="T4" fmla="*/ 1642 w 266"/>
                <a:gd name="T5" fmla="*/ 587 h 131"/>
                <a:gd name="T6" fmla="*/ 2528 w 266"/>
                <a:gd name="T7" fmla="*/ 981 h 131"/>
                <a:gd name="T8" fmla="*/ 3116 w 266"/>
                <a:gd name="T9" fmla="*/ 1409 h 131"/>
                <a:gd name="T10" fmla="*/ 4213 w 266"/>
                <a:gd name="T11" fmla="*/ 2078 h 131"/>
                <a:gd name="T12" fmla="*/ 5210 w 266"/>
                <a:gd name="T13" fmla="*/ 2563 h 131"/>
                <a:gd name="T14" fmla="*/ 3488 w 266"/>
                <a:gd name="T15" fmla="*/ 1409 h 131"/>
                <a:gd name="T16" fmla="*/ 2725 w 266"/>
                <a:gd name="T17" fmla="*/ 878 h 131"/>
                <a:gd name="T18" fmla="*/ 3051 w 266"/>
                <a:gd name="T19" fmla="*/ 703 h 131"/>
                <a:gd name="T20" fmla="*/ 3429 w 266"/>
                <a:gd name="T21" fmla="*/ 566 h 131"/>
                <a:gd name="T22" fmla="*/ 3822 w 266"/>
                <a:gd name="T23" fmla="*/ 488 h 131"/>
                <a:gd name="T24" fmla="*/ 4229 w 266"/>
                <a:gd name="T25" fmla="*/ 472 h 131"/>
                <a:gd name="T26" fmla="*/ 4599 w 266"/>
                <a:gd name="T27" fmla="*/ 291 h 131"/>
                <a:gd name="T28" fmla="*/ 4135 w 266"/>
                <a:gd name="T29" fmla="*/ 393 h 131"/>
                <a:gd name="T30" fmla="*/ 3466 w 266"/>
                <a:gd name="T31" fmla="*/ 415 h 131"/>
                <a:gd name="T32" fmla="*/ 2819 w 266"/>
                <a:gd name="T33" fmla="*/ 682 h 131"/>
                <a:gd name="T34" fmla="*/ 2412 w 266"/>
                <a:gd name="T35" fmla="*/ 668 h 131"/>
                <a:gd name="T36" fmla="*/ 1628 w 266"/>
                <a:gd name="T37" fmla="*/ 450 h 131"/>
                <a:gd name="T38" fmla="*/ 647 w 266"/>
                <a:gd name="T39" fmla="*/ 313 h 131"/>
                <a:gd name="T40" fmla="*/ 137 w 266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6" h="131">
                  <a:moveTo>
                    <a:pt x="0" y="6"/>
                  </a:moveTo>
                  <a:cubicBezTo>
                    <a:pt x="12" y="20"/>
                    <a:pt x="8" y="18"/>
                    <a:pt x="28" y="24"/>
                  </a:cubicBezTo>
                  <a:cubicBezTo>
                    <a:pt x="46" y="29"/>
                    <a:pt x="66" y="29"/>
                    <a:pt x="84" y="30"/>
                  </a:cubicBezTo>
                  <a:cubicBezTo>
                    <a:pt x="103" y="31"/>
                    <a:pt x="115" y="38"/>
                    <a:pt x="129" y="50"/>
                  </a:cubicBezTo>
                  <a:cubicBezTo>
                    <a:pt x="138" y="59"/>
                    <a:pt x="146" y="67"/>
                    <a:pt x="159" y="72"/>
                  </a:cubicBezTo>
                  <a:cubicBezTo>
                    <a:pt x="183" y="80"/>
                    <a:pt x="196" y="88"/>
                    <a:pt x="215" y="106"/>
                  </a:cubicBezTo>
                  <a:cubicBezTo>
                    <a:pt x="229" y="120"/>
                    <a:pt x="245" y="130"/>
                    <a:pt x="266" y="131"/>
                  </a:cubicBezTo>
                  <a:cubicBezTo>
                    <a:pt x="227" y="125"/>
                    <a:pt x="210" y="87"/>
                    <a:pt x="178" y="72"/>
                  </a:cubicBezTo>
                  <a:cubicBezTo>
                    <a:pt x="163" y="66"/>
                    <a:pt x="149" y="63"/>
                    <a:pt x="139" y="45"/>
                  </a:cubicBezTo>
                  <a:cubicBezTo>
                    <a:pt x="145" y="44"/>
                    <a:pt x="151" y="39"/>
                    <a:pt x="156" y="36"/>
                  </a:cubicBezTo>
                  <a:cubicBezTo>
                    <a:pt x="162" y="33"/>
                    <a:pt x="169" y="31"/>
                    <a:pt x="175" y="29"/>
                  </a:cubicBezTo>
                  <a:cubicBezTo>
                    <a:pt x="182" y="26"/>
                    <a:pt x="188" y="26"/>
                    <a:pt x="195" y="25"/>
                  </a:cubicBezTo>
                  <a:cubicBezTo>
                    <a:pt x="202" y="25"/>
                    <a:pt x="210" y="25"/>
                    <a:pt x="216" y="24"/>
                  </a:cubicBezTo>
                  <a:cubicBezTo>
                    <a:pt x="222" y="23"/>
                    <a:pt x="232" y="20"/>
                    <a:pt x="235" y="15"/>
                  </a:cubicBezTo>
                  <a:cubicBezTo>
                    <a:pt x="229" y="18"/>
                    <a:pt x="219" y="20"/>
                    <a:pt x="211" y="20"/>
                  </a:cubicBezTo>
                  <a:cubicBezTo>
                    <a:pt x="200" y="20"/>
                    <a:pt x="187" y="18"/>
                    <a:pt x="177" y="21"/>
                  </a:cubicBezTo>
                  <a:cubicBezTo>
                    <a:pt x="165" y="25"/>
                    <a:pt x="156" y="32"/>
                    <a:pt x="144" y="35"/>
                  </a:cubicBezTo>
                  <a:cubicBezTo>
                    <a:pt x="136" y="36"/>
                    <a:pt x="130" y="36"/>
                    <a:pt x="123" y="34"/>
                  </a:cubicBezTo>
                  <a:cubicBezTo>
                    <a:pt x="112" y="28"/>
                    <a:pt x="100" y="23"/>
                    <a:pt x="83" y="23"/>
                  </a:cubicBezTo>
                  <a:cubicBezTo>
                    <a:pt x="66" y="22"/>
                    <a:pt x="49" y="20"/>
                    <a:pt x="33" y="16"/>
                  </a:cubicBezTo>
                  <a:cubicBezTo>
                    <a:pt x="12" y="11"/>
                    <a:pt x="21" y="15"/>
                    <a:pt x="7" y="0"/>
                  </a:cubicBezTo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87">
              <a:extLst>
                <a:ext uri="{FF2B5EF4-FFF2-40B4-BE49-F238E27FC236}">
                  <a16:creationId xmlns:a16="http://schemas.microsoft.com/office/drawing/2014/main" id="{8423F3A8-1973-4D18-BCB1-C7DC8A094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291"/>
              <a:ext cx="900" cy="456"/>
            </a:xfrm>
            <a:custGeom>
              <a:avLst/>
              <a:gdLst>
                <a:gd name="T0" fmla="*/ 0 w 334"/>
                <a:gd name="T1" fmla="*/ 278 h 169"/>
                <a:gd name="T2" fmla="*/ 544 w 334"/>
                <a:gd name="T3" fmla="*/ 729 h 169"/>
                <a:gd name="T4" fmla="*/ 1234 w 334"/>
                <a:gd name="T5" fmla="*/ 2002 h 169"/>
                <a:gd name="T6" fmla="*/ 2113 w 334"/>
                <a:gd name="T7" fmla="*/ 2221 h 169"/>
                <a:gd name="T8" fmla="*/ 3093 w 334"/>
                <a:gd name="T9" fmla="*/ 2374 h 169"/>
                <a:gd name="T10" fmla="*/ 4619 w 334"/>
                <a:gd name="T11" fmla="*/ 3224 h 169"/>
                <a:gd name="T12" fmla="*/ 6534 w 334"/>
                <a:gd name="T13" fmla="*/ 3319 h 169"/>
                <a:gd name="T14" fmla="*/ 5669 w 334"/>
                <a:gd name="T15" fmla="*/ 3100 h 169"/>
                <a:gd name="T16" fmla="*/ 4756 w 334"/>
                <a:gd name="T17" fmla="*/ 3100 h 169"/>
                <a:gd name="T18" fmla="*/ 4007 w 334"/>
                <a:gd name="T19" fmla="*/ 2812 h 169"/>
                <a:gd name="T20" fmla="*/ 4147 w 334"/>
                <a:gd name="T21" fmla="*/ 2752 h 169"/>
                <a:gd name="T22" fmla="*/ 4654 w 334"/>
                <a:gd name="T23" fmla="*/ 2439 h 169"/>
                <a:gd name="T24" fmla="*/ 5737 w 334"/>
                <a:gd name="T25" fmla="*/ 2183 h 169"/>
                <a:gd name="T26" fmla="*/ 4675 w 334"/>
                <a:gd name="T27" fmla="*/ 2302 h 169"/>
                <a:gd name="T28" fmla="*/ 3659 w 334"/>
                <a:gd name="T29" fmla="*/ 2593 h 169"/>
                <a:gd name="T30" fmla="*/ 2759 w 334"/>
                <a:gd name="T31" fmla="*/ 2105 h 169"/>
                <a:gd name="T32" fmla="*/ 1444 w 334"/>
                <a:gd name="T33" fmla="*/ 1864 h 169"/>
                <a:gd name="T34" fmla="*/ 218 w 334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4" h="169">
                  <a:moveTo>
                    <a:pt x="0" y="14"/>
                  </a:moveTo>
                  <a:cubicBezTo>
                    <a:pt x="20" y="14"/>
                    <a:pt x="19" y="26"/>
                    <a:pt x="28" y="37"/>
                  </a:cubicBezTo>
                  <a:cubicBezTo>
                    <a:pt x="43" y="57"/>
                    <a:pt x="45" y="84"/>
                    <a:pt x="63" y="102"/>
                  </a:cubicBezTo>
                  <a:cubicBezTo>
                    <a:pt x="77" y="115"/>
                    <a:pt x="91" y="113"/>
                    <a:pt x="108" y="113"/>
                  </a:cubicBezTo>
                  <a:cubicBezTo>
                    <a:pt x="126" y="113"/>
                    <a:pt x="141" y="113"/>
                    <a:pt x="158" y="121"/>
                  </a:cubicBezTo>
                  <a:cubicBezTo>
                    <a:pt x="184" y="134"/>
                    <a:pt x="206" y="158"/>
                    <a:pt x="236" y="164"/>
                  </a:cubicBezTo>
                  <a:cubicBezTo>
                    <a:pt x="266" y="169"/>
                    <a:pt x="308" y="149"/>
                    <a:pt x="334" y="169"/>
                  </a:cubicBezTo>
                  <a:cubicBezTo>
                    <a:pt x="325" y="157"/>
                    <a:pt x="303" y="158"/>
                    <a:pt x="290" y="158"/>
                  </a:cubicBezTo>
                  <a:cubicBezTo>
                    <a:pt x="274" y="157"/>
                    <a:pt x="258" y="159"/>
                    <a:pt x="243" y="158"/>
                  </a:cubicBezTo>
                  <a:cubicBezTo>
                    <a:pt x="229" y="157"/>
                    <a:pt x="217" y="150"/>
                    <a:pt x="205" y="143"/>
                  </a:cubicBezTo>
                  <a:cubicBezTo>
                    <a:pt x="208" y="142"/>
                    <a:pt x="210" y="140"/>
                    <a:pt x="212" y="140"/>
                  </a:cubicBezTo>
                  <a:cubicBezTo>
                    <a:pt x="221" y="136"/>
                    <a:pt x="230" y="130"/>
                    <a:pt x="238" y="124"/>
                  </a:cubicBezTo>
                  <a:cubicBezTo>
                    <a:pt x="254" y="114"/>
                    <a:pt x="274" y="108"/>
                    <a:pt x="293" y="111"/>
                  </a:cubicBezTo>
                  <a:cubicBezTo>
                    <a:pt x="278" y="101"/>
                    <a:pt x="254" y="108"/>
                    <a:pt x="239" y="117"/>
                  </a:cubicBezTo>
                  <a:cubicBezTo>
                    <a:pt x="228" y="123"/>
                    <a:pt x="204" y="135"/>
                    <a:pt x="187" y="132"/>
                  </a:cubicBezTo>
                  <a:cubicBezTo>
                    <a:pt x="173" y="123"/>
                    <a:pt x="156" y="111"/>
                    <a:pt x="141" y="107"/>
                  </a:cubicBezTo>
                  <a:cubicBezTo>
                    <a:pt x="119" y="100"/>
                    <a:pt x="90" y="113"/>
                    <a:pt x="74" y="95"/>
                  </a:cubicBezTo>
                  <a:cubicBezTo>
                    <a:pt x="47" y="63"/>
                    <a:pt x="46" y="25"/>
                    <a:pt x="11" y="0"/>
                  </a:cubicBezTo>
                </a:path>
              </a:pathLst>
            </a:custGeom>
            <a:solidFill>
              <a:srgbClr val="AF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88">
              <a:extLst>
                <a:ext uri="{FF2B5EF4-FFF2-40B4-BE49-F238E27FC236}">
                  <a16:creationId xmlns:a16="http://schemas.microsoft.com/office/drawing/2014/main" id="{A921B1EE-066E-4021-9522-9AA3C662E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0" y="2518"/>
              <a:ext cx="1310" cy="900"/>
            </a:xfrm>
            <a:custGeom>
              <a:avLst/>
              <a:gdLst>
                <a:gd name="T0" fmla="*/ 7461 w 486"/>
                <a:gd name="T1" fmla="*/ 5206 h 334"/>
                <a:gd name="T2" fmla="*/ 6073 w 486"/>
                <a:gd name="T3" fmla="*/ 4559 h 334"/>
                <a:gd name="T4" fmla="*/ 6030 w 486"/>
                <a:gd name="T5" fmla="*/ 4443 h 334"/>
                <a:gd name="T6" fmla="*/ 7499 w 486"/>
                <a:gd name="T7" fmla="*/ 4872 h 334"/>
                <a:gd name="T8" fmla="*/ 9518 w 486"/>
                <a:gd name="T9" fmla="*/ 5300 h 334"/>
                <a:gd name="T10" fmla="*/ 8696 w 486"/>
                <a:gd name="T11" fmla="*/ 4850 h 334"/>
                <a:gd name="T12" fmla="*/ 7542 w 486"/>
                <a:gd name="T13" fmla="*/ 4756 h 334"/>
                <a:gd name="T14" fmla="*/ 5035 w 486"/>
                <a:gd name="T15" fmla="*/ 3659 h 334"/>
                <a:gd name="T16" fmla="*/ 3488 w 486"/>
                <a:gd name="T17" fmla="*/ 3072 h 334"/>
                <a:gd name="T18" fmla="*/ 3445 w 486"/>
                <a:gd name="T19" fmla="*/ 3050 h 334"/>
                <a:gd name="T20" fmla="*/ 4598 w 486"/>
                <a:gd name="T21" fmla="*/ 2738 h 334"/>
                <a:gd name="T22" fmla="*/ 5485 w 486"/>
                <a:gd name="T23" fmla="*/ 2781 h 334"/>
                <a:gd name="T24" fmla="*/ 6329 w 486"/>
                <a:gd name="T25" fmla="*/ 2840 h 334"/>
                <a:gd name="T26" fmla="*/ 7070 w 486"/>
                <a:gd name="T27" fmla="*/ 2528 h 334"/>
                <a:gd name="T28" fmla="*/ 7658 w 486"/>
                <a:gd name="T29" fmla="*/ 2032 h 334"/>
                <a:gd name="T30" fmla="*/ 6836 w 486"/>
                <a:gd name="T31" fmla="*/ 2584 h 334"/>
                <a:gd name="T32" fmla="*/ 5404 w 486"/>
                <a:gd name="T33" fmla="*/ 2541 h 334"/>
                <a:gd name="T34" fmla="*/ 4663 w 486"/>
                <a:gd name="T35" fmla="*/ 2528 h 334"/>
                <a:gd name="T36" fmla="*/ 3879 w 486"/>
                <a:gd name="T37" fmla="*/ 2854 h 334"/>
                <a:gd name="T38" fmla="*/ 2876 w 486"/>
                <a:gd name="T39" fmla="*/ 2404 h 334"/>
                <a:gd name="T40" fmla="*/ 2369 w 486"/>
                <a:gd name="T41" fmla="*/ 1684 h 334"/>
                <a:gd name="T42" fmla="*/ 1038 w 486"/>
                <a:gd name="T43" fmla="*/ 959 h 334"/>
                <a:gd name="T44" fmla="*/ 369 w 486"/>
                <a:gd name="T45" fmla="*/ 369 h 334"/>
                <a:gd name="T46" fmla="*/ 159 w 486"/>
                <a:gd name="T47" fmla="*/ 0 h 334"/>
                <a:gd name="T48" fmla="*/ 0 w 486"/>
                <a:gd name="T49" fmla="*/ 356 h 334"/>
                <a:gd name="T50" fmla="*/ 704 w 486"/>
                <a:gd name="T51" fmla="*/ 1097 h 334"/>
                <a:gd name="T52" fmla="*/ 1962 w 486"/>
                <a:gd name="T53" fmla="*/ 1765 h 334"/>
                <a:gd name="T54" fmla="*/ 2782 w 486"/>
                <a:gd name="T55" fmla="*/ 2700 h 334"/>
                <a:gd name="T56" fmla="*/ 3973 w 486"/>
                <a:gd name="T57" fmla="*/ 3543 h 334"/>
                <a:gd name="T58" fmla="*/ 5289 w 486"/>
                <a:gd name="T59" fmla="*/ 3993 h 334"/>
                <a:gd name="T60" fmla="*/ 5696 w 486"/>
                <a:gd name="T61" fmla="*/ 4284 h 334"/>
                <a:gd name="T62" fmla="*/ 5776 w 486"/>
                <a:gd name="T63" fmla="*/ 4387 h 334"/>
                <a:gd name="T64" fmla="*/ 5973 w 486"/>
                <a:gd name="T65" fmla="*/ 4769 h 334"/>
                <a:gd name="T66" fmla="*/ 6814 w 486"/>
                <a:gd name="T67" fmla="*/ 5184 h 334"/>
                <a:gd name="T68" fmla="*/ 7833 w 486"/>
                <a:gd name="T69" fmla="*/ 5947 h 334"/>
                <a:gd name="T70" fmla="*/ 8361 w 486"/>
                <a:gd name="T71" fmla="*/ 6419 h 334"/>
                <a:gd name="T72" fmla="*/ 7461 w 486"/>
                <a:gd name="T73" fmla="*/ 5206 h 334"/>
                <a:gd name="T74" fmla="*/ 8617 w 486"/>
                <a:gd name="T75" fmla="*/ 6534 h 334"/>
                <a:gd name="T76" fmla="*/ 8361 w 486"/>
                <a:gd name="T77" fmla="*/ 6419 h 334"/>
                <a:gd name="T78" fmla="*/ 8617 w 486"/>
                <a:gd name="T79" fmla="*/ 6534 h 3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6" h="334">
                  <a:moveTo>
                    <a:pt x="381" y="266"/>
                  </a:moveTo>
                  <a:cubicBezTo>
                    <a:pt x="359" y="251"/>
                    <a:pt x="324" y="258"/>
                    <a:pt x="310" y="233"/>
                  </a:cubicBezTo>
                  <a:cubicBezTo>
                    <a:pt x="310" y="231"/>
                    <a:pt x="309" y="229"/>
                    <a:pt x="308" y="227"/>
                  </a:cubicBezTo>
                  <a:cubicBezTo>
                    <a:pt x="332" y="238"/>
                    <a:pt x="356" y="246"/>
                    <a:pt x="383" y="249"/>
                  </a:cubicBezTo>
                  <a:cubicBezTo>
                    <a:pt x="415" y="252"/>
                    <a:pt x="461" y="248"/>
                    <a:pt x="486" y="271"/>
                  </a:cubicBezTo>
                  <a:cubicBezTo>
                    <a:pt x="474" y="260"/>
                    <a:pt x="459" y="253"/>
                    <a:pt x="444" y="248"/>
                  </a:cubicBezTo>
                  <a:cubicBezTo>
                    <a:pt x="425" y="241"/>
                    <a:pt x="404" y="246"/>
                    <a:pt x="385" y="243"/>
                  </a:cubicBezTo>
                  <a:cubicBezTo>
                    <a:pt x="334" y="235"/>
                    <a:pt x="307" y="207"/>
                    <a:pt x="257" y="187"/>
                  </a:cubicBezTo>
                  <a:cubicBezTo>
                    <a:pt x="232" y="177"/>
                    <a:pt x="199" y="174"/>
                    <a:pt x="178" y="157"/>
                  </a:cubicBezTo>
                  <a:cubicBezTo>
                    <a:pt x="177" y="157"/>
                    <a:pt x="177" y="156"/>
                    <a:pt x="176" y="156"/>
                  </a:cubicBezTo>
                  <a:cubicBezTo>
                    <a:pt x="194" y="159"/>
                    <a:pt x="219" y="145"/>
                    <a:pt x="235" y="140"/>
                  </a:cubicBezTo>
                  <a:cubicBezTo>
                    <a:pt x="251" y="135"/>
                    <a:pt x="264" y="138"/>
                    <a:pt x="280" y="142"/>
                  </a:cubicBezTo>
                  <a:cubicBezTo>
                    <a:pt x="295" y="145"/>
                    <a:pt x="307" y="146"/>
                    <a:pt x="323" y="145"/>
                  </a:cubicBezTo>
                  <a:cubicBezTo>
                    <a:pt x="337" y="145"/>
                    <a:pt x="352" y="141"/>
                    <a:pt x="361" y="129"/>
                  </a:cubicBezTo>
                  <a:cubicBezTo>
                    <a:pt x="371" y="116"/>
                    <a:pt x="374" y="109"/>
                    <a:pt x="391" y="104"/>
                  </a:cubicBezTo>
                  <a:cubicBezTo>
                    <a:pt x="370" y="106"/>
                    <a:pt x="365" y="121"/>
                    <a:pt x="349" y="132"/>
                  </a:cubicBezTo>
                  <a:cubicBezTo>
                    <a:pt x="321" y="150"/>
                    <a:pt x="304" y="137"/>
                    <a:pt x="276" y="130"/>
                  </a:cubicBezTo>
                  <a:cubicBezTo>
                    <a:pt x="263" y="127"/>
                    <a:pt x="251" y="125"/>
                    <a:pt x="238" y="129"/>
                  </a:cubicBezTo>
                  <a:cubicBezTo>
                    <a:pt x="225" y="133"/>
                    <a:pt x="212" y="144"/>
                    <a:pt x="198" y="146"/>
                  </a:cubicBezTo>
                  <a:cubicBezTo>
                    <a:pt x="175" y="148"/>
                    <a:pt x="163" y="137"/>
                    <a:pt x="147" y="123"/>
                  </a:cubicBezTo>
                  <a:cubicBezTo>
                    <a:pt x="139" y="111"/>
                    <a:pt x="131" y="98"/>
                    <a:pt x="121" y="86"/>
                  </a:cubicBezTo>
                  <a:cubicBezTo>
                    <a:pt x="102" y="61"/>
                    <a:pt x="80" y="60"/>
                    <a:pt x="53" y="49"/>
                  </a:cubicBezTo>
                  <a:cubicBezTo>
                    <a:pt x="39" y="43"/>
                    <a:pt x="27" y="32"/>
                    <a:pt x="19" y="19"/>
                  </a:cubicBezTo>
                  <a:cubicBezTo>
                    <a:pt x="12" y="9"/>
                    <a:pt x="9" y="4"/>
                    <a:pt x="8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29"/>
                    <a:pt x="19" y="47"/>
                    <a:pt x="36" y="56"/>
                  </a:cubicBezTo>
                  <a:cubicBezTo>
                    <a:pt x="58" y="68"/>
                    <a:pt x="80" y="73"/>
                    <a:pt x="100" y="90"/>
                  </a:cubicBezTo>
                  <a:cubicBezTo>
                    <a:pt x="117" y="104"/>
                    <a:pt x="128" y="121"/>
                    <a:pt x="142" y="138"/>
                  </a:cubicBezTo>
                  <a:cubicBezTo>
                    <a:pt x="160" y="158"/>
                    <a:pt x="178" y="172"/>
                    <a:pt x="203" y="181"/>
                  </a:cubicBezTo>
                  <a:cubicBezTo>
                    <a:pt x="226" y="189"/>
                    <a:pt x="248" y="193"/>
                    <a:pt x="270" y="204"/>
                  </a:cubicBezTo>
                  <a:cubicBezTo>
                    <a:pt x="277" y="208"/>
                    <a:pt x="286" y="212"/>
                    <a:pt x="291" y="219"/>
                  </a:cubicBezTo>
                  <a:cubicBezTo>
                    <a:pt x="293" y="221"/>
                    <a:pt x="294" y="222"/>
                    <a:pt x="295" y="224"/>
                  </a:cubicBezTo>
                  <a:cubicBezTo>
                    <a:pt x="298" y="230"/>
                    <a:pt x="301" y="237"/>
                    <a:pt x="305" y="244"/>
                  </a:cubicBezTo>
                  <a:cubicBezTo>
                    <a:pt x="317" y="262"/>
                    <a:pt x="330" y="260"/>
                    <a:pt x="348" y="265"/>
                  </a:cubicBezTo>
                  <a:cubicBezTo>
                    <a:pt x="372" y="270"/>
                    <a:pt x="386" y="284"/>
                    <a:pt x="400" y="304"/>
                  </a:cubicBezTo>
                  <a:cubicBezTo>
                    <a:pt x="407" y="315"/>
                    <a:pt x="416" y="323"/>
                    <a:pt x="427" y="328"/>
                  </a:cubicBezTo>
                  <a:cubicBezTo>
                    <a:pt x="407" y="315"/>
                    <a:pt x="402" y="281"/>
                    <a:pt x="381" y="266"/>
                  </a:cubicBezTo>
                  <a:close/>
                  <a:moveTo>
                    <a:pt x="440" y="334"/>
                  </a:moveTo>
                  <a:cubicBezTo>
                    <a:pt x="436" y="332"/>
                    <a:pt x="431" y="331"/>
                    <a:pt x="427" y="328"/>
                  </a:cubicBezTo>
                  <a:cubicBezTo>
                    <a:pt x="431" y="331"/>
                    <a:pt x="435" y="333"/>
                    <a:pt x="440" y="334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89">
              <a:extLst>
                <a:ext uri="{FF2B5EF4-FFF2-40B4-BE49-F238E27FC236}">
                  <a16:creationId xmlns:a16="http://schemas.microsoft.com/office/drawing/2014/main" id="{058B38AB-E7B1-46B8-804A-F4FA7EAA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100"/>
              <a:ext cx="717" cy="353"/>
            </a:xfrm>
            <a:custGeom>
              <a:avLst/>
              <a:gdLst>
                <a:gd name="T0" fmla="*/ 0 w 266"/>
                <a:gd name="T1" fmla="*/ 116 h 131"/>
                <a:gd name="T2" fmla="*/ 544 w 266"/>
                <a:gd name="T3" fmla="*/ 472 h 131"/>
                <a:gd name="T4" fmla="*/ 1642 w 266"/>
                <a:gd name="T5" fmla="*/ 587 h 131"/>
                <a:gd name="T6" fmla="*/ 2528 w 266"/>
                <a:gd name="T7" fmla="*/ 981 h 131"/>
                <a:gd name="T8" fmla="*/ 3116 w 266"/>
                <a:gd name="T9" fmla="*/ 1409 h 131"/>
                <a:gd name="T10" fmla="*/ 4213 w 266"/>
                <a:gd name="T11" fmla="*/ 2078 h 131"/>
                <a:gd name="T12" fmla="*/ 5210 w 266"/>
                <a:gd name="T13" fmla="*/ 2563 h 131"/>
                <a:gd name="T14" fmla="*/ 3488 w 266"/>
                <a:gd name="T15" fmla="*/ 1409 h 131"/>
                <a:gd name="T16" fmla="*/ 2725 w 266"/>
                <a:gd name="T17" fmla="*/ 878 h 131"/>
                <a:gd name="T18" fmla="*/ 3051 w 266"/>
                <a:gd name="T19" fmla="*/ 703 h 131"/>
                <a:gd name="T20" fmla="*/ 3429 w 266"/>
                <a:gd name="T21" fmla="*/ 566 h 131"/>
                <a:gd name="T22" fmla="*/ 3822 w 266"/>
                <a:gd name="T23" fmla="*/ 488 h 131"/>
                <a:gd name="T24" fmla="*/ 4229 w 266"/>
                <a:gd name="T25" fmla="*/ 472 h 131"/>
                <a:gd name="T26" fmla="*/ 4599 w 266"/>
                <a:gd name="T27" fmla="*/ 291 h 131"/>
                <a:gd name="T28" fmla="*/ 4135 w 266"/>
                <a:gd name="T29" fmla="*/ 393 h 131"/>
                <a:gd name="T30" fmla="*/ 3466 w 266"/>
                <a:gd name="T31" fmla="*/ 415 h 131"/>
                <a:gd name="T32" fmla="*/ 2819 w 266"/>
                <a:gd name="T33" fmla="*/ 682 h 131"/>
                <a:gd name="T34" fmla="*/ 2412 w 266"/>
                <a:gd name="T35" fmla="*/ 668 h 131"/>
                <a:gd name="T36" fmla="*/ 1628 w 266"/>
                <a:gd name="T37" fmla="*/ 450 h 131"/>
                <a:gd name="T38" fmla="*/ 647 w 266"/>
                <a:gd name="T39" fmla="*/ 313 h 131"/>
                <a:gd name="T40" fmla="*/ 137 w 266"/>
                <a:gd name="T41" fmla="*/ 0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6" h="131">
                  <a:moveTo>
                    <a:pt x="0" y="6"/>
                  </a:moveTo>
                  <a:cubicBezTo>
                    <a:pt x="12" y="20"/>
                    <a:pt x="8" y="18"/>
                    <a:pt x="28" y="24"/>
                  </a:cubicBezTo>
                  <a:cubicBezTo>
                    <a:pt x="46" y="29"/>
                    <a:pt x="66" y="29"/>
                    <a:pt x="84" y="30"/>
                  </a:cubicBezTo>
                  <a:cubicBezTo>
                    <a:pt x="103" y="31"/>
                    <a:pt x="115" y="38"/>
                    <a:pt x="129" y="50"/>
                  </a:cubicBezTo>
                  <a:cubicBezTo>
                    <a:pt x="138" y="59"/>
                    <a:pt x="146" y="67"/>
                    <a:pt x="159" y="72"/>
                  </a:cubicBezTo>
                  <a:cubicBezTo>
                    <a:pt x="183" y="80"/>
                    <a:pt x="196" y="88"/>
                    <a:pt x="215" y="106"/>
                  </a:cubicBezTo>
                  <a:cubicBezTo>
                    <a:pt x="229" y="120"/>
                    <a:pt x="245" y="130"/>
                    <a:pt x="266" y="131"/>
                  </a:cubicBezTo>
                  <a:cubicBezTo>
                    <a:pt x="227" y="125"/>
                    <a:pt x="210" y="87"/>
                    <a:pt x="178" y="72"/>
                  </a:cubicBezTo>
                  <a:cubicBezTo>
                    <a:pt x="163" y="66"/>
                    <a:pt x="149" y="63"/>
                    <a:pt x="139" y="45"/>
                  </a:cubicBezTo>
                  <a:cubicBezTo>
                    <a:pt x="145" y="44"/>
                    <a:pt x="151" y="39"/>
                    <a:pt x="156" y="36"/>
                  </a:cubicBezTo>
                  <a:cubicBezTo>
                    <a:pt x="162" y="33"/>
                    <a:pt x="169" y="31"/>
                    <a:pt x="175" y="29"/>
                  </a:cubicBezTo>
                  <a:cubicBezTo>
                    <a:pt x="182" y="26"/>
                    <a:pt x="188" y="26"/>
                    <a:pt x="195" y="25"/>
                  </a:cubicBezTo>
                  <a:cubicBezTo>
                    <a:pt x="202" y="25"/>
                    <a:pt x="210" y="25"/>
                    <a:pt x="216" y="24"/>
                  </a:cubicBezTo>
                  <a:cubicBezTo>
                    <a:pt x="222" y="23"/>
                    <a:pt x="232" y="20"/>
                    <a:pt x="235" y="15"/>
                  </a:cubicBezTo>
                  <a:cubicBezTo>
                    <a:pt x="229" y="18"/>
                    <a:pt x="219" y="20"/>
                    <a:pt x="211" y="20"/>
                  </a:cubicBezTo>
                  <a:cubicBezTo>
                    <a:pt x="200" y="20"/>
                    <a:pt x="187" y="18"/>
                    <a:pt x="177" y="21"/>
                  </a:cubicBezTo>
                  <a:cubicBezTo>
                    <a:pt x="165" y="25"/>
                    <a:pt x="156" y="32"/>
                    <a:pt x="144" y="35"/>
                  </a:cubicBezTo>
                  <a:cubicBezTo>
                    <a:pt x="136" y="36"/>
                    <a:pt x="130" y="36"/>
                    <a:pt x="123" y="34"/>
                  </a:cubicBezTo>
                  <a:cubicBezTo>
                    <a:pt x="112" y="28"/>
                    <a:pt x="100" y="23"/>
                    <a:pt x="83" y="23"/>
                  </a:cubicBezTo>
                  <a:cubicBezTo>
                    <a:pt x="66" y="22"/>
                    <a:pt x="49" y="20"/>
                    <a:pt x="33" y="16"/>
                  </a:cubicBezTo>
                  <a:cubicBezTo>
                    <a:pt x="12" y="11"/>
                    <a:pt x="21" y="15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90">
              <a:extLst>
                <a:ext uri="{FF2B5EF4-FFF2-40B4-BE49-F238E27FC236}">
                  <a16:creationId xmlns:a16="http://schemas.microsoft.com/office/drawing/2014/main" id="{D4134DD8-F3CB-41E0-A132-D7AB455AE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2291"/>
              <a:ext cx="900" cy="456"/>
            </a:xfrm>
            <a:custGeom>
              <a:avLst/>
              <a:gdLst>
                <a:gd name="T0" fmla="*/ 0 w 334"/>
                <a:gd name="T1" fmla="*/ 278 h 169"/>
                <a:gd name="T2" fmla="*/ 544 w 334"/>
                <a:gd name="T3" fmla="*/ 729 h 169"/>
                <a:gd name="T4" fmla="*/ 1234 w 334"/>
                <a:gd name="T5" fmla="*/ 2002 h 169"/>
                <a:gd name="T6" fmla="*/ 2113 w 334"/>
                <a:gd name="T7" fmla="*/ 2221 h 169"/>
                <a:gd name="T8" fmla="*/ 3093 w 334"/>
                <a:gd name="T9" fmla="*/ 2374 h 169"/>
                <a:gd name="T10" fmla="*/ 4619 w 334"/>
                <a:gd name="T11" fmla="*/ 3224 h 169"/>
                <a:gd name="T12" fmla="*/ 6534 w 334"/>
                <a:gd name="T13" fmla="*/ 3319 h 169"/>
                <a:gd name="T14" fmla="*/ 5669 w 334"/>
                <a:gd name="T15" fmla="*/ 3100 h 169"/>
                <a:gd name="T16" fmla="*/ 4756 w 334"/>
                <a:gd name="T17" fmla="*/ 3100 h 169"/>
                <a:gd name="T18" fmla="*/ 4007 w 334"/>
                <a:gd name="T19" fmla="*/ 2812 h 169"/>
                <a:gd name="T20" fmla="*/ 4147 w 334"/>
                <a:gd name="T21" fmla="*/ 2752 h 169"/>
                <a:gd name="T22" fmla="*/ 4654 w 334"/>
                <a:gd name="T23" fmla="*/ 2439 h 169"/>
                <a:gd name="T24" fmla="*/ 5737 w 334"/>
                <a:gd name="T25" fmla="*/ 2183 h 169"/>
                <a:gd name="T26" fmla="*/ 4675 w 334"/>
                <a:gd name="T27" fmla="*/ 2302 h 169"/>
                <a:gd name="T28" fmla="*/ 3659 w 334"/>
                <a:gd name="T29" fmla="*/ 2593 h 169"/>
                <a:gd name="T30" fmla="*/ 2759 w 334"/>
                <a:gd name="T31" fmla="*/ 2105 h 169"/>
                <a:gd name="T32" fmla="*/ 1444 w 334"/>
                <a:gd name="T33" fmla="*/ 1864 h 169"/>
                <a:gd name="T34" fmla="*/ 218 w 334"/>
                <a:gd name="T35" fmla="*/ 0 h 16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4" h="169">
                  <a:moveTo>
                    <a:pt x="0" y="14"/>
                  </a:moveTo>
                  <a:cubicBezTo>
                    <a:pt x="20" y="14"/>
                    <a:pt x="19" y="26"/>
                    <a:pt x="28" y="37"/>
                  </a:cubicBezTo>
                  <a:cubicBezTo>
                    <a:pt x="43" y="57"/>
                    <a:pt x="45" y="84"/>
                    <a:pt x="63" y="102"/>
                  </a:cubicBezTo>
                  <a:cubicBezTo>
                    <a:pt x="77" y="115"/>
                    <a:pt x="91" y="113"/>
                    <a:pt x="108" y="113"/>
                  </a:cubicBezTo>
                  <a:cubicBezTo>
                    <a:pt x="126" y="113"/>
                    <a:pt x="141" y="113"/>
                    <a:pt x="158" y="121"/>
                  </a:cubicBezTo>
                  <a:cubicBezTo>
                    <a:pt x="184" y="134"/>
                    <a:pt x="206" y="158"/>
                    <a:pt x="236" y="164"/>
                  </a:cubicBezTo>
                  <a:cubicBezTo>
                    <a:pt x="266" y="169"/>
                    <a:pt x="308" y="149"/>
                    <a:pt x="334" y="169"/>
                  </a:cubicBezTo>
                  <a:cubicBezTo>
                    <a:pt x="325" y="157"/>
                    <a:pt x="303" y="158"/>
                    <a:pt x="290" y="158"/>
                  </a:cubicBezTo>
                  <a:cubicBezTo>
                    <a:pt x="274" y="157"/>
                    <a:pt x="258" y="159"/>
                    <a:pt x="243" y="158"/>
                  </a:cubicBezTo>
                  <a:cubicBezTo>
                    <a:pt x="229" y="157"/>
                    <a:pt x="217" y="150"/>
                    <a:pt x="205" y="143"/>
                  </a:cubicBezTo>
                  <a:cubicBezTo>
                    <a:pt x="208" y="142"/>
                    <a:pt x="210" y="140"/>
                    <a:pt x="212" y="140"/>
                  </a:cubicBezTo>
                  <a:cubicBezTo>
                    <a:pt x="221" y="136"/>
                    <a:pt x="230" y="130"/>
                    <a:pt x="238" y="124"/>
                  </a:cubicBezTo>
                  <a:cubicBezTo>
                    <a:pt x="254" y="114"/>
                    <a:pt x="274" y="108"/>
                    <a:pt x="293" y="111"/>
                  </a:cubicBezTo>
                  <a:cubicBezTo>
                    <a:pt x="278" y="101"/>
                    <a:pt x="254" y="108"/>
                    <a:pt x="239" y="117"/>
                  </a:cubicBezTo>
                  <a:cubicBezTo>
                    <a:pt x="228" y="123"/>
                    <a:pt x="204" y="135"/>
                    <a:pt x="187" y="132"/>
                  </a:cubicBezTo>
                  <a:cubicBezTo>
                    <a:pt x="173" y="123"/>
                    <a:pt x="156" y="111"/>
                    <a:pt x="141" y="107"/>
                  </a:cubicBezTo>
                  <a:cubicBezTo>
                    <a:pt x="119" y="100"/>
                    <a:pt x="90" y="113"/>
                    <a:pt x="74" y="95"/>
                  </a:cubicBezTo>
                  <a:cubicBezTo>
                    <a:pt x="47" y="63"/>
                    <a:pt x="46" y="25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91">
              <a:extLst>
                <a:ext uri="{FF2B5EF4-FFF2-40B4-BE49-F238E27FC236}">
                  <a16:creationId xmlns:a16="http://schemas.microsoft.com/office/drawing/2014/main" id="{B584FA40-466B-4DC2-A592-C3DA876B1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0" y="1738"/>
              <a:ext cx="1350" cy="1839"/>
            </a:xfrm>
            <a:custGeom>
              <a:avLst/>
              <a:gdLst>
                <a:gd name="T0" fmla="*/ 8219 w 501"/>
                <a:gd name="T1" fmla="*/ 12134 h 682"/>
                <a:gd name="T2" fmla="*/ 9447 w 501"/>
                <a:gd name="T3" fmla="*/ 11096 h 682"/>
                <a:gd name="T4" fmla="*/ 7631 w 501"/>
                <a:gd name="T5" fmla="*/ 12353 h 682"/>
                <a:gd name="T6" fmla="*/ 6513 w 501"/>
                <a:gd name="T7" fmla="*/ 12746 h 682"/>
                <a:gd name="T8" fmla="*/ 5104 w 501"/>
                <a:gd name="T9" fmla="*/ 12113 h 682"/>
                <a:gd name="T10" fmla="*/ 4697 w 501"/>
                <a:gd name="T11" fmla="*/ 11409 h 682"/>
                <a:gd name="T12" fmla="*/ 6222 w 501"/>
                <a:gd name="T13" fmla="*/ 11743 h 682"/>
                <a:gd name="T14" fmla="*/ 7022 w 501"/>
                <a:gd name="T15" fmla="*/ 11786 h 682"/>
                <a:gd name="T16" fmla="*/ 6122 w 501"/>
                <a:gd name="T17" fmla="*/ 11606 h 682"/>
                <a:gd name="T18" fmla="*/ 4597 w 501"/>
                <a:gd name="T19" fmla="*/ 11271 h 682"/>
                <a:gd name="T20" fmla="*/ 3754 w 501"/>
                <a:gd name="T21" fmla="*/ 11174 h 682"/>
                <a:gd name="T22" fmla="*/ 2404 w 501"/>
                <a:gd name="T23" fmla="*/ 9961 h 682"/>
                <a:gd name="T24" fmla="*/ 3754 w 501"/>
                <a:gd name="T25" fmla="*/ 10098 h 682"/>
                <a:gd name="T26" fmla="*/ 4675 w 501"/>
                <a:gd name="T27" fmla="*/ 10492 h 682"/>
                <a:gd name="T28" fmla="*/ 5990 w 501"/>
                <a:gd name="T29" fmla="*/ 11037 h 682"/>
                <a:gd name="T30" fmla="*/ 4769 w 501"/>
                <a:gd name="T31" fmla="*/ 10390 h 682"/>
                <a:gd name="T32" fmla="*/ 4457 w 501"/>
                <a:gd name="T33" fmla="*/ 9883 h 682"/>
                <a:gd name="T34" fmla="*/ 6556 w 501"/>
                <a:gd name="T35" fmla="*/ 10295 h 682"/>
                <a:gd name="T36" fmla="*/ 6906 w 501"/>
                <a:gd name="T37" fmla="*/ 10333 h 682"/>
                <a:gd name="T38" fmla="*/ 5206 w 501"/>
                <a:gd name="T39" fmla="*/ 9918 h 682"/>
                <a:gd name="T40" fmla="*/ 3754 w 501"/>
                <a:gd name="T41" fmla="*/ 9961 h 682"/>
                <a:gd name="T42" fmla="*/ 2207 w 501"/>
                <a:gd name="T43" fmla="*/ 9786 h 682"/>
                <a:gd name="T44" fmla="*/ 625 w 501"/>
                <a:gd name="T45" fmla="*/ 7707 h 682"/>
                <a:gd name="T46" fmla="*/ 1916 w 501"/>
                <a:gd name="T47" fmla="*/ 6472 h 682"/>
                <a:gd name="T48" fmla="*/ 4893 w 501"/>
                <a:gd name="T49" fmla="*/ 7860 h 682"/>
                <a:gd name="T50" fmla="*/ 8475 w 501"/>
                <a:gd name="T51" fmla="*/ 8610 h 682"/>
                <a:gd name="T52" fmla="*/ 5031 w 501"/>
                <a:gd name="T53" fmla="*/ 7685 h 682"/>
                <a:gd name="T54" fmla="*/ 2056 w 501"/>
                <a:gd name="T55" fmla="*/ 6296 h 682"/>
                <a:gd name="T56" fmla="*/ 4328 w 501"/>
                <a:gd name="T57" fmla="*/ 3964 h 682"/>
                <a:gd name="T58" fmla="*/ 5715 w 501"/>
                <a:gd name="T59" fmla="*/ 4393 h 682"/>
                <a:gd name="T60" fmla="*/ 6731 w 501"/>
                <a:gd name="T61" fmla="*/ 4587 h 682"/>
                <a:gd name="T62" fmla="*/ 5772 w 501"/>
                <a:gd name="T63" fmla="*/ 4312 h 682"/>
                <a:gd name="T64" fmla="*/ 4597 w 501"/>
                <a:gd name="T65" fmla="*/ 4037 h 682"/>
                <a:gd name="T66" fmla="*/ 6397 w 501"/>
                <a:gd name="T67" fmla="*/ 4136 h 682"/>
                <a:gd name="T68" fmla="*/ 5300 w 501"/>
                <a:gd name="T69" fmla="*/ 4080 h 682"/>
                <a:gd name="T70" fmla="*/ 4066 w 501"/>
                <a:gd name="T71" fmla="*/ 3665 h 682"/>
                <a:gd name="T72" fmla="*/ 5009 w 501"/>
                <a:gd name="T73" fmla="*/ 197 h 682"/>
                <a:gd name="T74" fmla="*/ 4284 w 501"/>
                <a:gd name="T75" fmla="*/ 1513 h 682"/>
                <a:gd name="T76" fmla="*/ 587 w 501"/>
                <a:gd name="T77" fmla="*/ 8491 h 682"/>
                <a:gd name="T78" fmla="*/ 922 w 501"/>
                <a:gd name="T79" fmla="*/ 8610 h 682"/>
                <a:gd name="T80" fmla="*/ 2541 w 501"/>
                <a:gd name="T81" fmla="*/ 10530 h 682"/>
                <a:gd name="T82" fmla="*/ 3363 w 501"/>
                <a:gd name="T83" fmla="*/ 11722 h 682"/>
                <a:gd name="T84" fmla="*/ 2678 w 501"/>
                <a:gd name="T85" fmla="*/ 10646 h 682"/>
                <a:gd name="T86" fmla="*/ 3603 w 501"/>
                <a:gd name="T87" fmla="*/ 11409 h 682"/>
                <a:gd name="T88" fmla="*/ 4031 w 501"/>
                <a:gd name="T89" fmla="*/ 12040 h 682"/>
                <a:gd name="T90" fmla="*/ 4713 w 501"/>
                <a:gd name="T91" fmla="*/ 12369 h 682"/>
                <a:gd name="T92" fmla="*/ 4363 w 501"/>
                <a:gd name="T93" fmla="*/ 12018 h 682"/>
                <a:gd name="T94" fmla="*/ 5438 w 501"/>
                <a:gd name="T95" fmla="*/ 12447 h 682"/>
                <a:gd name="T96" fmla="*/ 8669 w 501"/>
                <a:gd name="T97" fmla="*/ 13213 h 682"/>
                <a:gd name="T98" fmla="*/ 6869 w 501"/>
                <a:gd name="T99" fmla="*/ 12862 h 682"/>
                <a:gd name="T100" fmla="*/ 9585 w 501"/>
                <a:gd name="T101" fmla="*/ 13350 h 682"/>
                <a:gd name="T102" fmla="*/ 5990 w 501"/>
                <a:gd name="T103" fmla="*/ 11037 h 6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01" h="682">
                  <a:moveTo>
                    <a:pt x="351" y="656"/>
                  </a:moveTo>
                  <a:cubicBezTo>
                    <a:pt x="360" y="654"/>
                    <a:pt x="371" y="651"/>
                    <a:pt x="380" y="648"/>
                  </a:cubicBezTo>
                  <a:cubicBezTo>
                    <a:pt x="397" y="643"/>
                    <a:pt x="409" y="631"/>
                    <a:pt x="420" y="619"/>
                  </a:cubicBezTo>
                  <a:cubicBezTo>
                    <a:pt x="427" y="612"/>
                    <a:pt x="432" y="604"/>
                    <a:pt x="439" y="598"/>
                  </a:cubicBezTo>
                  <a:cubicBezTo>
                    <a:pt x="446" y="593"/>
                    <a:pt x="454" y="590"/>
                    <a:pt x="461" y="586"/>
                  </a:cubicBezTo>
                  <a:cubicBezTo>
                    <a:pt x="471" y="580"/>
                    <a:pt x="475" y="573"/>
                    <a:pt x="483" y="566"/>
                  </a:cubicBezTo>
                  <a:cubicBezTo>
                    <a:pt x="472" y="575"/>
                    <a:pt x="457" y="579"/>
                    <a:pt x="444" y="587"/>
                  </a:cubicBezTo>
                  <a:cubicBezTo>
                    <a:pt x="432" y="594"/>
                    <a:pt x="421" y="605"/>
                    <a:pt x="410" y="614"/>
                  </a:cubicBezTo>
                  <a:cubicBezTo>
                    <a:pt x="404" y="619"/>
                    <a:pt x="397" y="624"/>
                    <a:pt x="390" y="630"/>
                  </a:cubicBezTo>
                  <a:cubicBezTo>
                    <a:pt x="383" y="636"/>
                    <a:pt x="377" y="638"/>
                    <a:pt x="369" y="642"/>
                  </a:cubicBezTo>
                  <a:cubicBezTo>
                    <a:pt x="356" y="649"/>
                    <a:pt x="349" y="651"/>
                    <a:pt x="335" y="651"/>
                  </a:cubicBezTo>
                  <a:cubicBezTo>
                    <a:pt x="334" y="651"/>
                    <a:pt x="333" y="650"/>
                    <a:pt x="333" y="650"/>
                  </a:cubicBezTo>
                  <a:cubicBezTo>
                    <a:pt x="315" y="642"/>
                    <a:pt x="297" y="630"/>
                    <a:pt x="278" y="624"/>
                  </a:cubicBezTo>
                  <a:cubicBezTo>
                    <a:pt x="275" y="623"/>
                    <a:pt x="271" y="622"/>
                    <a:pt x="267" y="620"/>
                  </a:cubicBezTo>
                  <a:cubicBezTo>
                    <a:pt x="261" y="618"/>
                    <a:pt x="261" y="618"/>
                    <a:pt x="261" y="618"/>
                  </a:cubicBezTo>
                  <a:cubicBezTo>
                    <a:pt x="247" y="613"/>
                    <a:pt x="236" y="607"/>
                    <a:pt x="224" y="595"/>
                  </a:cubicBezTo>
                  <a:cubicBezTo>
                    <a:pt x="219" y="590"/>
                    <a:pt x="213" y="586"/>
                    <a:pt x="208" y="582"/>
                  </a:cubicBezTo>
                  <a:cubicBezTo>
                    <a:pt x="218" y="581"/>
                    <a:pt x="229" y="580"/>
                    <a:pt x="240" y="582"/>
                  </a:cubicBezTo>
                  <a:cubicBezTo>
                    <a:pt x="252" y="585"/>
                    <a:pt x="262" y="595"/>
                    <a:pt x="275" y="597"/>
                  </a:cubicBezTo>
                  <a:cubicBezTo>
                    <a:pt x="281" y="598"/>
                    <a:pt x="289" y="594"/>
                    <a:pt x="296" y="594"/>
                  </a:cubicBezTo>
                  <a:cubicBezTo>
                    <a:pt x="304" y="593"/>
                    <a:pt x="310" y="595"/>
                    <a:pt x="318" y="599"/>
                  </a:cubicBezTo>
                  <a:cubicBezTo>
                    <a:pt x="318" y="600"/>
                    <a:pt x="318" y="600"/>
                    <a:pt x="319" y="600"/>
                  </a:cubicBezTo>
                  <a:cubicBezTo>
                    <a:pt x="322" y="602"/>
                    <a:pt x="322" y="602"/>
                    <a:pt x="322" y="602"/>
                  </a:cubicBezTo>
                  <a:cubicBezTo>
                    <a:pt x="335" y="608"/>
                    <a:pt x="343" y="604"/>
                    <a:pt x="359" y="601"/>
                  </a:cubicBezTo>
                  <a:cubicBezTo>
                    <a:pt x="347" y="603"/>
                    <a:pt x="338" y="603"/>
                    <a:pt x="328" y="599"/>
                  </a:cubicBezTo>
                  <a:cubicBezTo>
                    <a:pt x="323" y="597"/>
                    <a:pt x="323" y="597"/>
                    <a:pt x="323" y="597"/>
                  </a:cubicBezTo>
                  <a:cubicBezTo>
                    <a:pt x="320" y="596"/>
                    <a:pt x="316" y="594"/>
                    <a:pt x="313" y="592"/>
                  </a:cubicBezTo>
                  <a:cubicBezTo>
                    <a:pt x="306" y="588"/>
                    <a:pt x="300" y="586"/>
                    <a:pt x="291" y="587"/>
                  </a:cubicBezTo>
                  <a:cubicBezTo>
                    <a:pt x="284" y="587"/>
                    <a:pt x="277" y="591"/>
                    <a:pt x="270" y="590"/>
                  </a:cubicBezTo>
                  <a:cubicBezTo>
                    <a:pt x="258" y="588"/>
                    <a:pt x="247" y="577"/>
                    <a:pt x="235" y="575"/>
                  </a:cubicBezTo>
                  <a:cubicBezTo>
                    <a:pt x="222" y="572"/>
                    <a:pt x="210" y="574"/>
                    <a:pt x="198" y="575"/>
                  </a:cubicBezTo>
                  <a:cubicBezTo>
                    <a:pt x="197" y="574"/>
                    <a:pt x="195" y="573"/>
                    <a:pt x="194" y="572"/>
                  </a:cubicBezTo>
                  <a:cubicBezTo>
                    <a:pt x="192" y="570"/>
                    <a:pt x="192" y="570"/>
                    <a:pt x="192" y="570"/>
                  </a:cubicBezTo>
                  <a:cubicBezTo>
                    <a:pt x="192" y="570"/>
                    <a:pt x="192" y="570"/>
                    <a:pt x="192" y="570"/>
                  </a:cubicBezTo>
                  <a:cubicBezTo>
                    <a:pt x="187" y="567"/>
                    <a:pt x="182" y="563"/>
                    <a:pt x="178" y="560"/>
                  </a:cubicBezTo>
                  <a:cubicBezTo>
                    <a:pt x="159" y="543"/>
                    <a:pt x="140" y="526"/>
                    <a:pt x="123" y="508"/>
                  </a:cubicBezTo>
                  <a:cubicBezTo>
                    <a:pt x="137" y="511"/>
                    <a:pt x="151" y="510"/>
                    <a:pt x="166" y="510"/>
                  </a:cubicBezTo>
                  <a:cubicBezTo>
                    <a:pt x="171" y="510"/>
                    <a:pt x="175" y="510"/>
                    <a:pt x="180" y="511"/>
                  </a:cubicBezTo>
                  <a:cubicBezTo>
                    <a:pt x="184" y="512"/>
                    <a:pt x="188" y="515"/>
                    <a:pt x="192" y="515"/>
                  </a:cubicBezTo>
                  <a:cubicBezTo>
                    <a:pt x="195" y="515"/>
                    <a:pt x="197" y="514"/>
                    <a:pt x="200" y="513"/>
                  </a:cubicBezTo>
                  <a:cubicBezTo>
                    <a:pt x="211" y="514"/>
                    <a:pt x="220" y="517"/>
                    <a:pt x="228" y="526"/>
                  </a:cubicBezTo>
                  <a:cubicBezTo>
                    <a:pt x="232" y="531"/>
                    <a:pt x="234" y="534"/>
                    <a:pt x="239" y="535"/>
                  </a:cubicBezTo>
                  <a:cubicBezTo>
                    <a:pt x="246" y="537"/>
                    <a:pt x="252" y="536"/>
                    <a:pt x="259" y="536"/>
                  </a:cubicBezTo>
                  <a:cubicBezTo>
                    <a:pt x="272" y="535"/>
                    <a:pt x="282" y="542"/>
                    <a:pt x="290" y="551"/>
                  </a:cubicBezTo>
                  <a:cubicBezTo>
                    <a:pt x="295" y="557"/>
                    <a:pt x="300" y="560"/>
                    <a:pt x="306" y="563"/>
                  </a:cubicBezTo>
                  <a:cubicBezTo>
                    <a:pt x="300" y="559"/>
                    <a:pt x="295" y="550"/>
                    <a:pt x="291" y="545"/>
                  </a:cubicBezTo>
                  <a:cubicBezTo>
                    <a:pt x="285" y="538"/>
                    <a:pt x="278" y="533"/>
                    <a:pt x="269" y="531"/>
                  </a:cubicBezTo>
                  <a:cubicBezTo>
                    <a:pt x="261" y="529"/>
                    <a:pt x="252" y="532"/>
                    <a:pt x="244" y="530"/>
                  </a:cubicBezTo>
                  <a:cubicBezTo>
                    <a:pt x="235" y="528"/>
                    <a:pt x="233" y="520"/>
                    <a:pt x="227" y="515"/>
                  </a:cubicBezTo>
                  <a:cubicBezTo>
                    <a:pt x="224" y="512"/>
                    <a:pt x="219" y="508"/>
                    <a:pt x="214" y="507"/>
                  </a:cubicBezTo>
                  <a:cubicBezTo>
                    <a:pt x="218" y="505"/>
                    <a:pt x="223" y="504"/>
                    <a:pt x="228" y="504"/>
                  </a:cubicBezTo>
                  <a:cubicBezTo>
                    <a:pt x="241" y="502"/>
                    <a:pt x="253" y="509"/>
                    <a:pt x="266" y="513"/>
                  </a:cubicBezTo>
                  <a:cubicBezTo>
                    <a:pt x="282" y="519"/>
                    <a:pt x="297" y="523"/>
                    <a:pt x="314" y="523"/>
                  </a:cubicBezTo>
                  <a:cubicBezTo>
                    <a:pt x="321" y="523"/>
                    <a:pt x="328" y="523"/>
                    <a:pt x="335" y="525"/>
                  </a:cubicBezTo>
                  <a:cubicBezTo>
                    <a:pt x="342" y="527"/>
                    <a:pt x="346" y="531"/>
                    <a:pt x="353" y="534"/>
                  </a:cubicBezTo>
                  <a:cubicBezTo>
                    <a:pt x="364" y="540"/>
                    <a:pt x="379" y="527"/>
                    <a:pt x="388" y="532"/>
                  </a:cubicBezTo>
                  <a:cubicBezTo>
                    <a:pt x="379" y="527"/>
                    <a:pt x="364" y="532"/>
                    <a:pt x="353" y="527"/>
                  </a:cubicBezTo>
                  <a:cubicBezTo>
                    <a:pt x="346" y="524"/>
                    <a:pt x="342" y="520"/>
                    <a:pt x="335" y="518"/>
                  </a:cubicBezTo>
                  <a:cubicBezTo>
                    <a:pt x="328" y="516"/>
                    <a:pt x="321" y="515"/>
                    <a:pt x="314" y="515"/>
                  </a:cubicBezTo>
                  <a:cubicBezTo>
                    <a:pt x="297" y="515"/>
                    <a:pt x="282" y="511"/>
                    <a:pt x="266" y="506"/>
                  </a:cubicBezTo>
                  <a:cubicBezTo>
                    <a:pt x="253" y="501"/>
                    <a:pt x="241" y="495"/>
                    <a:pt x="228" y="497"/>
                  </a:cubicBezTo>
                  <a:cubicBezTo>
                    <a:pt x="220" y="497"/>
                    <a:pt x="213" y="499"/>
                    <a:pt x="207" y="502"/>
                  </a:cubicBezTo>
                  <a:cubicBezTo>
                    <a:pt x="202" y="504"/>
                    <a:pt x="197" y="508"/>
                    <a:pt x="192" y="508"/>
                  </a:cubicBezTo>
                  <a:cubicBezTo>
                    <a:pt x="188" y="507"/>
                    <a:pt x="184" y="504"/>
                    <a:pt x="180" y="504"/>
                  </a:cubicBezTo>
                  <a:cubicBezTo>
                    <a:pt x="175" y="503"/>
                    <a:pt x="171" y="503"/>
                    <a:pt x="166" y="503"/>
                  </a:cubicBezTo>
                  <a:cubicBezTo>
                    <a:pt x="148" y="503"/>
                    <a:pt x="131" y="504"/>
                    <a:pt x="113" y="499"/>
                  </a:cubicBezTo>
                  <a:cubicBezTo>
                    <a:pt x="107" y="492"/>
                    <a:pt x="101" y="485"/>
                    <a:pt x="95" y="478"/>
                  </a:cubicBezTo>
                  <a:cubicBezTo>
                    <a:pt x="82" y="462"/>
                    <a:pt x="72" y="445"/>
                    <a:pt x="61" y="428"/>
                  </a:cubicBezTo>
                  <a:cubicBezTo>
                    <a:pt x="53" y="417"/>
                    <a:pt x="38" y="406"/>
                    <a:pt x="32" y="393"/>
                  </a:cubicBezTo>
                  <a:cubicBezTo>
                    <a:pt x="37" y="369"/>
                    <a:pt x="46" y="339"/>
                    <a:pt x="60" y="317"/>
                  </a:cubicBezTo>
                  <a:cubicBezTo>
                    <a:pt x="65" y="309"/>
                    <a:pt x="71" y="302"/>
                    <a:pt x="77" y="295"/>
                  </a:cubicBezTo>
                  <a:cubicBezTo>
                    <a:pt x="77" y="309"/>
                    <a:pt x="88" y="323"/>
                    <a:pt x="98" y="330"/>
                  </a:cubicBezTo>
                  <a:cubicBezTo>
                    <a:pt x="113" y="341"/>
                    <a:pt x="130" y="348"/>
                    <a:pt x="144" y="360"/>
                  </a:cubicBezTo>
                  <a:cubicBezTo>
                    <a:pt x="159" y="372"/>
                    <a:pt x="167" y="390"/>
                    <a:pt x="187" y="395"/>
                  </a:cubicBezTo>
                  <a:cubicBezTo>
                    <a:pt x="207" y="401"/>
                    <a:pt x="230" y="395"/>
                    <a:pt x="250" y="401"/>
                  </a:cubicBezTo>
                  <a:cubicBezTo>
                    <a:pt x="284" y="410"/>
                    <a:pt x="305" y="444"/>
                    <a:pt x="341" y="450"/>
                  </a:cubicBezTo>
                  <a:cubicBezTo>
                    <a:pt x="358" y="454"/>
                    <a:pt x="374" y="454"/>
                    <a:pt x="391" y="449"/>
                  </a:cubicBezTo>
                  <a:cubicBezTo>
                    <a:pt x="403" y="446"/>
                    <a:pt x="421" y="433"/>
                    <a:pt x="433" y="439"/>
                  </a:cubicBezTo>
                  <a:cubicBezTo>
                    <a:pt x="421" y="433"/>
                    <a:pt x="410" y="436"/>
                    <a:pt x="398" y="440"/>
                  </a:cubicBezTo>
                  <a:cubicBezTo>
                    <a:pt x="381" y="444"/>
                    <a:pt x="365" y="444"/>
                    <a:pt x="348" y="441"/>
                  </a:cubicBezTo>
                  <a:cubicBezTo>
                    <a:pt x="313" y="434"/>
                    <a:pt x="291" y="401"/>
                    <a:pt x="257" y="392"/>
                  </a:cubicBezTo>
                  <a:cubicBezTo>
                    <a:pt x="237" y="386"/>
                    <a:pt x="214" y="391"/>
                    <a:pt x="194" y="386"/>
                  </a:cubicBezTo>
                  <a:cubicBezTo>
                    <a:pt x="175" y="381"/>
                    <a:pt x="166" y="362"/>
                    <a:pt x="152" y="350"/>
                  </a:cubicBezTo>
                  <a:cubicBezTo>
                    <a:pt x="137" y="338"/>
                    <a:pt x="121" y="331"/>
                    <a:pt x="105" y="321"/>
                  </a:cubicBezTo>
                  <a:cubicBezTo>
                    <a:pt x="96" y="314"/>
                    <a:pt x="85" y="300"/>
                    <a:pt x="84" y="287"/>
                  </a:cubicBezTo>
                  <a:cubicBezTo>
                    <a:pt x="121" y="250"/>
                    <a:pt x="175" y="221"/>
                    <a:pt x="205" y="190"/>
                  </a:cubicBezTo>
                  <a:cubicBezTo>
                    <a:pt x="209" y="196"/>
                    <a:pt x="215" y="199"/>
                    <a:pt x="221" y="202"/>
                  </a:cubicBezTo>
                  <a:cubicBezTo>
                    <a:pt x="229" y="208"/>
                    <a:pt x="240" y="221"/>
                    <a:pt x="247" y="224"/>
                  </a:cubicBezTo>
                  <a:cubicBezTo>
                    <a:pt x="257" y="229"/>
                    <a:pt x="266" y="229"/>
                    <a:pt x="277" y="226"/>
                  </a:cubicBezTo>
                  <a:cubicBezTo>
                    <a:pt x="282" y="225"/>
                    <a:pt x="287" y="224"/>
                    <a:pt x="292" y="224"/>
                  </a:cubicBezTo>
                  <a:cubicBezTo>
                    <a:pt x="297" y="224"/>
                    <a:pt x="300" y="227"/>
                    <a:pt x="304" y="228"/>
                  </a:cubicBezTo>
                  <a:cubicBezTo>
                    <a:pt x="310" y="229"/>
                    <a:pt x="316" y="227"/>
                    <a:pt x="322" y="228"/>
                  </a:cubicBezTo>
                  <a:cubicBezTo>
                    <a:pt x="329" y="229"/>
                    <a:pt x="337" y="232"/>
                    <a:pt x="344" y="234"/>
                  </a:cubicBezTo>
                  <a:cubicBezTo>
                    <a:pt x="337" y="232"/>
                    <a:pt x="332" y="225"/>
                    <a:pt x="325" y="224"/>
                  </a:cubicBezTo>
                  <a:cubicBezTo>
                    <a:pt x="319" y="223"/>
                    <a:pt x="313" y="225"/>
                    <a:pt x="307" y="224"/>
                  </a:cubicBezTo>
                  <a:cubicBezTo>
                    <a:pt x="303" y="223"/>
                    <a:pt x="300" y="220"/>
                    <a:pt x="295" y="220"/>
                  </a:cubicBezTo>
                  <a:cubicBezTo>
                    <a:pt x="290" y="220"/>
                    <a:pt x="285" y="221"/>
                    <a:pt x="280" y="223"/>
                  </a:cubicBezTo>
                  <a:cubicBezTo>
                    <a:pt x="269" y="225"/>
                    <a:pt x="260" y="225"/>
                    <a:pt x="250" y="221"/>
                  </a:cubicBezTo>
                  <a:cubicBezTo>
                    <a:pt x="243" y="217"/>
                    <a:pt x="240" y="211"/>
                    <a:pt x="235" y="206"/>
                  </a:cubicBezTo>
                  <a:cubicBezTo>
                    <a:pt x="240" y="207"/>
                    <a:pt x="244" y="208"/>
                    <a:pt x="249" y="211"/>
                  </a:cubicBezTo>
                  <a:cubicBezTo>
                    <a:pt x="257" y="215"/>
                    <a:pt x="261" y="215"/>
                    <a:pt x="270" y="213"/>
                  </a:cubicBezTo>
                  <a:cubicBezTo>
                    <a:pt x="291" y="208"/>
                    <a:pt x="306" y="203"/>
                    <a:pt x="327" y="211"/>
                  </a:cubicBezTo>
                  <a:cubicBezTo>
                    <a:pt x="342" y="216"/>
                    <a:pt x="357" y="205"/>
                    <a:pt x="370" y="206"/>
                  </a:cubicBezTo>
                  <a:cubicBezTo>
                    <a:pt x="357" y="205"/>
                    <a:pt x="343" y="211"/>
                    <a:pt x="328" y="205"/>
                  </a:cubicBezTo>
                  <a:cubicBezTo>
                    <a:pt x="306" y="197"/>
                    <a:pt x="292" y="203"/>
                    <a:pt x="271" y="208"/>
                  </a:cubicBezTo>
                  <a:cubicBezTo>
                    <a:pt x="262" y="210"/>
                    <a:pt x="258" y="210"/>
                    <a:pt x="250" y="206"/>
                  </a:cubicBezTo>
                  <a:cubicBezTo>
                    <a:pt x="244" y="203"/>
                    <a:pt x="239" y="201"/>
                    <a:pt x="232" y="200"/>
                  </a:cubicBezTo>
                  <a:cubicBezTo>
                    <a:pt x="223" y="198"/>
                    <a:pt x="214" y="194"/>
                    <a:pt x="208" y="187"/>
                  </a:cubicBezTo>
                  <a:cubicBezTo>
                    <a:pt x="217" y="178"/>
                    <a:pt x="223" y="168"/>
                    <a:pt x="227" y="158"/>
                  </a:cubicBezTo>
                  <a:cubicBezTo>
                    <a:pt x="244" y="105"/>
                    <a:pt x="242" y="86"/>
                    <a:pt x="241" y="71"/>
                  </a:cubicBezTo>
                  <a:cubicBezTo>
                    <a:pt x="239" y="50"/>
                    <a:pt x="246" y="25"/>
                    <a:pt x="256" y="1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229" y="7"/>
                    <a:pt x="226" y="15"/>
                  </a:cubicBezTo>
                  <a:cubicBezTo>
                    <a:pt x="222" y="27"/>
                    <a:pt x="216" y="50"/>
                    <a:pt x="219" y="77"/>
                  </a:cubicBezTo>
                  <a:cubicBezTo>
                    <a:pt x="220" y="97"/>
                    <a:pt x="207" y="162"/>
                    <a:pt x="161" y="195"/>
                  </a:cubicBezTo>
                  <a:cubicBezTo>
                    <a:pt x="114" y="227"/>
                    <a:pt x="0" y="279"/>
                    <a:pt x="2" y="397"/>
                  </a:cubicBezTo>
                  <a:cubicBezTo>
                    <a:pt x="3" y="432"/>
                    <a:pt x="23" y="436"/>
                    <a:pt x="30" y="433"/>
                  </a:cubicBezTo>
                  <a:cubicBezTo>
                    <a:pt x="26" y="425"/>
                    <a:pt x="26" y="425"/>
                    <a:pt x="26" y="425"/>
                  </a:cubicBezTo>
                  <a:cubicBezTo>
                    <a:pt x="26" y="425"/>
                    <a:pt x="27" y="421"/>
                    <a:pt x="28" y="415"/>
                  </a:cubicBezTo>
                  <a:cubicBezTo>
                    <a:pt x="34" y="424"/>
                    <a:pt x="43" y="432"/>
                    <a:pt x="47" y="439"/>
                  </a:cubicBezTo>
                  <a:cubicBezTo>
                    <a:pt x="58" y="455"/>
                    <a:pt x="66" y="471"/>
                    <a:pt x="77" y="486"/>
                  </a:cubicBezTo>
                  <a:cubicBezTo>
                    <a:pt x="87" y="502"/>
                    <a:pt x="107" y="515"/>
                    <a:pt x="121" y="528"/>
                  </a:cubicBezTo>
                  <a:cubicBezTo>
                    <a:pt x="124" y="531"/>
                    <a:pt x="127" y="534"/>
                    <a:pt x="130" y="537"/>
                  </a:cubicBezTo>
                  <a:cubicBezTo>
                    <a:pt x="135" y="551"/>
                    <a:pt x="135" y="567"/>
                    <a:pt x="139" y="580"/>
                  </a:cubicBezTo>
                  <a:cubicBezTo>
                    <a:pt x="143" y="589"/>
                    <a:pt x="152" y="601"/>
                    <a:pt x="163" y="601"/>
                  </a:cubicBezTo>
                  <a:cubicBezTo>
                    <a:pt x="166" y="601"/>
                    <a:pt x="169" y="600"/>
                    <a:pt x="172" y="598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1" y="592"/>
                    <a:pt x="159" y="592"/>
                    <a:pt x="158" y="591"/>
                  </a:cubicBezTo>
                  <a:cubicBezTo>
                    <a:pt x="139" y="586"/>
                    <a:pt x="142" y="559"/>
                    <a:pt x="137" y="543"/>
                  </a:cubicBezTo>
                  <a:cubicBezTo>
                    <a:pt x="147" y="552"/>
                    <a:pt x="158" y="560"/>
                    <a:pt x="169" y="569"/>
                  </a:cubicBezTo>
                  <a:cubicBezTo>
                    <a:pt x="174" y="573"/>
                    <a:pt x="178" y="577"/>
                    <a:pt x="183" y="581"/>
                  </a:cubicBezTo>
                  <a:cubicBezTo>
                    <a:pt x="184" y="582"/>
                    <a:pt x="184" y="582"/>
                    <a:pt x="184" y="582"/>
                  </a:cubicBezTo>
                  <a:cubicBezTo>
                    <a:pt x="188" y="586"/>
                    <a:pt x="192" y="590"/>
                    <a:pt x="196" y="593"/>
                  </a:cubicBezTo>
                  <a:cubicBezTo>
                    <a:pt x="198" y="596"/>
                    <a:pt x="201" y="599"/>
                    <a:pt x="203" y="602"/>
                  </a:cubicBezTo>
                  <a:cubicBezTo>
                    <a:pt x="205" y="606"/>
                    <a:pt x="205" y="610"/>
                    <a:pt x="206" y="614"/>
                  </a:cubicBezTo>
                  <a:cubicBezTo>
                    <a:pt x="208" y="622"/>
                    <a:pt x="211" y="629"/>
                    <a:pt x="218" y="634"/>
                  </a:cubicBezTo>
                  <a:cubicBezTo>
                    <a:pt x="227" y="641"/>
                    <a:pt x="239" y="639"/>
                    <a:pt x="248" y="634"/>
                  </a:cubicBezTo>
                  <a:cubicBezTo>
                    <a:pt x="241" y="631"/>
                    <a:pt x="241" y="631"/>
                    <a:pt x="241" y="631"/>
                  </a:cubicBezTo>
                  <a:cubicBezTo>
                    <a:pt x="237" y="633"/>
                    <a:pt x="233" y="633"/>
                    <a:pt x="228" y="628"/>
                  </a:cubicBezTo>
                  <a:cubicBezTo>
                    <a:pt x="223" y="624"/>
                    <a:pt x="219" y="616"/>
                    <a:pt x="217" y="610"/>
                  </a:cubicBezTo>
                  <a:cubicBezTo>
                    <a:pt x="219" y="611"/>
                    <a:pt x="221" y="612"/>
                    <a:pt x="223" y="613"/>
                  </a:cubicBezTo>
                  <a:cubicBezTo>
                    <a:pt x="231" y="619"/>
                    <a:pt x="240" y="623"/>
                    <a:pt x="249" y="626"/>
                  </a:cubicBezTo>
                  <a:cubicBezTo>
                    <a:pt x="256" y="629"/>
                    <a:pt x="256" y="629"/>
                    <a:pt x="256" y="629"/>
                  </a:cubicBezTo>
                  <a:cubicBezTo>
                    <a:pt x="263" y="631"/>
                    <a:pt x="270" y="633"/>
                    <a:pt x="278" y="635"/>
                  </a:cubicBezTo>
                  <a:cubicBezTo>
                    <a:pt x="296" y="641"/>
                    <a:pt x="312" y="647"/>
                    <a:pt x="329" y="657"/>
                  </a:cubicBezTo>
                  <a:cubicBezTo>
                    <a:pt x="347" y="666"/>
                    <a:pt x="364" y="668"/>
                    <a:pt x="385" y="667"/>
                  </a:cubicBezTo>
                  <a:cubicBezTo>
                    <a:pt x="407" y="666"/>
                    <a:pt x="423" y="665"/>
                    <a:pt x="443" y="674"/>
                  </a:cubicBezTo>
                  <a:cubicBezTo>
                    <a:pt x="459" y="681"/>
                    <a:pt x="473" y="681"/>
                    <a:pt x="490" y="681"/>
                  </a:cubicBezTo>
                  <a:cubicBezTo>
                    <a:pt x="460" y="677"/>
                    <a:pt x="433" y="660"/>
                    <a:pt x="402" y="658"/>
                  </a:cubicBezTo>
                  <a:cubicBezTo>
                    <a:pt x="384" y="658"/>
                    <a:pt x="367" y="659"/>
                    <a:pt x="351" y="656"/>
                  </a:cubicBezTo>
                  <a:close/>
                  <a:moveTo>
                    <a:pt x="490" y="681"/>
                  </a:moveTo>
                  <a:cubicBezTo>
                    <a:pt x="493" y="682"/>
                    <a:pt x="497" y="682"/>
                    <a:pt x="501" y="682"/>
                  </a:cubicBezTo>
                  <a:cubicBezTo>
                    <a:pt x="497" y="682"/>
                    <a:pt x="493" y="682"/>
                    <a:pt x="490" y="681"/>
                  </a:cubicBezTo>
                  <a:close/>
                  <a:moveTo>
                    <a:pt x="306" y="563"/>
                  </a:moveTo>
                  <a:cubicBezTo>
                    <a:pt x="309" y="565"/>
                    <a:pt x="311" y="566"/>
                    <a:pt x="314" y="566"/>
                  </a:cubicBezTo>
                  <a:cubicBezTo>
                    <a:pt x="311" y="565"/>
                    <a:pt x="309" y="564"/>
                    <a:pt x="306" y="563"/>
                  </a:cubicBezTo>
                  <a:close/>
                </a:path>
              </a:pathLst>
            </a:custGeom>
            <a:solidFill>
              <a:srgbClr val="E67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92">
              <a:extLst>
                <a:ext uri="{FF2B5EF4-FFF2-40B4-BE49-F238E27FC236}">
                  <a16:creationId xmlns:a16="http://schemas.microsoft.com/office/drawing/2014/main" id="{10CF3426-9C67-43CF-8A34-513E612C8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0" y="1738"/>
              <a:ext cx="1350" cy="1839"/>
            </a:xfrm>
            <a:custGeom>
              <a:avLst/>
              <a:gdLst>
                <a:gd name="T0" fmla="*/ 4284 w 501"/>
                <a:gd name="T1" fmla="*/ 1513 h 682"/>
                <a:gd name="T2" fmla="*/ 587 w 501"/>
                <a:gd name="T3" fmla="*/ 8491 h 682"/>
                <a:gd name="T4" fmla="*/ 922 w 501"/>
                <a:gd name="T5" fmla="*/ 8610 h 682"/>
                <a:gd name="T6" fmla="*/ 2541 w 501"/>
                <a:gd name="T7" fmla="*/ 10530 h 682"/>
                <a:gd name="T8" fmla="*/ 3363 w 501"/>
                <a:gd name="T9" fmla="*/ 11722 h 682"/>
                <a:gd name="T10" fmla="*/ 2678 w 501"/>
                <a:gd name="T11" fmla="*/ 10646 h 682"/>
                <a:gd name="T12" fmla="*/ 3603 w 501"/>
                <a:gd name="T13" fmla="*/ 11409 h 682"/>
                <a:gd name="T14" fmla="*/ 4031 w 501"/>
                <a:gd name="T15" fmla="*/ 12040 h 682"/>
                <a:gd name="T16" fmla="*/ 4713 w 501"/>
                <a:gd name="T17" fmla="*/ 12369 h 682"/>
                <a:gd name="T18" fmla="*/ 4363 w 501"/>
                <a:gd name="T19" fmla="*/ 12018 h 682"/>
                <a:gd name="T20" fmla="*/ 5438 w 501"/>
                <a:gd name="T21" fmla="*/ 12447 h 682"/>
                <a:gd name="T22" fmla="*/ 8669 w 501"/>
                <a:gd name="T23" fmla="*/ 13213 h 682"/>
                <a:gd name="T24" fmla="*/ 6869 w 501"/>
                <a:gd name="T25" fmla="*/ 12862 h 682"/>
                <a:gd name="T26" fmla="*/ 8590 w 501"/>
                <a:gd name="T27" fmla="*/ 11722 h 682"/>
                <a:gd name="T28" fmla="*/ 8685 w 501"/>
                <a:gd name="T29" fmla="*/ 11511 h 682"/>
                <a:gd name="T30" fmla="*/ 7216 w 501"/>
                <a:gd name="T31" fmla="*/ 12587 h 682"/>
                <a:gd name="T32" fmla="*/ 5438 w 501"/>
                <a:gd name="T33" fmla="*/ 12237 h 682"/>
                <a:gd name="T34" fmla="*/ 4387 w 501"/>
                <a:gd name="T35" fmla="*/ 11662 h 682"/>
                <a:gd name="T36" fmla="*/ 5381 w 501"/>
                <a:gd name="T37" fmla="*/ 11705 h 682"/>
                <a:gd name="T38" fmla="*/ 6243 w 501"/>
                <a:gd name="T39" fmla="*/ 11765 h 682"/>
                <a:gd name="T40" fmla="*/ 6419 w 501"/>
                <a:gd name="T41" fmla="*/ 11743 h 682"/>
                <a:gd name="T42" fmla="*/ 5694 w 501"/>
                <a:gd name="T43" fmla="*/ 11511 h 682"/>
                <a:gd name="T44" fmla="*/ 3878 w 501"/>
                <a:gd name="T45" fmla="*/ 11271 h 682"/>
                <a:gd name="T46" fmla="*/ 3754 w 501"/>
                <a:gd name="T47" fmla="*/ 11174 h 682"/>
                <a:gd name="T48" fmla="*/ 3244 w 501"/>
                <a:gd name="T49" fmla="*/ 9999 h 682"/>
                <a:gd name="T50" fmla="*/ 3913 w 501"/>
                <a:gd name="T51" fmla="*/ 10055 h 682"/>
                <a:gd name="T52" fmla="*/ 5069 w 501"/>
                <a:gd name="T53" fmla="*/ 10505 h 682"/>
                <a:gd name="T54" fmla="*/ 5694 w 501"/>
                <a:gd name="T55" fmla="*/ 10689 h 682"/>
                <a:gd name="T56" fmla="*/ 4443 w 501"/>
                <a:gd name="T57" fmla="*/ 10098 h 682"/>
                <a:gd name="T58" fmla="*/ 5206 w 501"/>
                <a:gd name="T59" fmla="*/ 10055 h 682"/>
                <a:gd name="T60" fmla="*/ 6906 w 501"/>
                <a:gd name="T61" fmla="*/ 10470 h 682"/>
                <a:gd name="T62" fmla="*/ 6556 w 501"/>
                <a:gd name="T63" fmla="*/ 10158 h 682"/>
                <a:gd name="T64" fmla="*/ 4457 w 501"/>
                <a:gd name="T65" fmla="*/ 9742 h 682"/>
                <a:gd name="T66" fmla="*/ 3522 w 501"/>
                <a:gd name="T67" fmla="*/ 9883 h 682"/>
                <a:gd name="T68" fmla="*/ 1859 w 501"/>
                <a:gd name="T69" fmla="*/ 9373 h 682"/>
                <a:gd name="T70" fmla="*/ 1178 w 501"/>
                <a:gd name="T71" fmla="*/ 6215 h 682"/>
                <a:gd name="T72" fmla="*/ 2819 w 501"/>
                <a:gd name="T73" fmla="*/ 7059 h 682"/>
                <a:gd name="T74" fmla="*/ 6672 w 501"/>
                <a:gd name="T75" fmla="*/ 8820 h 682"/>
                <a:gd name="T76" fmla="*/ 7785 w 501"/>
                <a:gd name="T77" fmla="*/ 8623 h 682"/>
                <a:gd name="T78" fmla="*/ 3797 w 501"/>
                <a:gd name="T79" fmla="*/ 7569 h 682"/>
                <a:gd name="T80" fmla="*/ 1641 w 501"/>
                <a:gd name="T81" fmla="*/ 5628 h 682"/>
                <a:gd name="T82" fmla="*/ 4837 w 501"/>
                <a:gd name="T83" fmla="*/ 4393 h 682"/>
                <a:gd name="T84" fmla="*/ 5947 w 501"/>
                <a:gd name="T85" fmla="*/ 4471 h 682"/>
                <a:gd name="T86" fmla="*/ 6359 w 501"/>
                <a:gd name="T87" fmla="*/ 4393 h 682"/>
                <a:gd name="T88" fmla="*/ 5475 w 501"/>
                <a:gd name="T89" fmla="*/ 4371 h 682"/>
                <a:gd name="T90" fmla="*/ 4872 w 501"/>
                <a:gd name="T91" fmla="*/ 4136 h 682"/>
                <a:gd name="T92" fmla="*/ 7240 w 501"/>
                <a:gd name="T93" fmla="*/ 4037 h 682"/>
                <a:gd name="T94" fmla="*/ 4893 w 501"/>
                <a:gd name="T95" fmla="*/ 4037 h 682"/>
                <a:gd name="T96" fmla="*/ 4443 w 501"/>
                <a:gd name="T97" fmla="*/ 3098 h 682"/>
                <a:gd name="T98" fmla="*/ 9585 w 501"/>
                <a:gd name="T99" fmla="*/ 13350 h 682"/>
                <a:gd name="T100" fmla="*/ 5990 w 501"/>
                <a:gd name="T101" fmla="*/ 11037 h 6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01" h="682">
                  <a:moveTo>
                    <a:pt x="226" y="0"/>
                  </a:moveTo>
                  <a:cubicBezTo>
                    <a:pt x="226" y="0"/>
                    <a:pt x="229" y="7"/>
                    <a:pt x="226" y="15"/>
                  </a:cubicBezTo>
                  <a:cubicBezTo>
                    <a:pt x="222" y="27"/>
                    <a:pt x="216" y="50"/>
                    <a:pt x="219" y="77"/>
                  </a:cubicBezTo>
                  <a:cubicBezTo>
                    <a:pt x="220" y="97"/>
                    <a:pt x="207" y="162"/>
                    <a:pt x="161" y="195"/>
                  </a:cubicBezTo>
                  <a:cubicBezTo>
                    <a:pt x="114" y="227"/>
                    <a:pt x="0" y="279"/>
                    <a:pt x="2" y="397"/>
                  </a:cubicBezTo>
                  <a:cubicBezTo>
                    <a:pt x="3" y="432"/>
                    <a:pt x="23" y="436"/>
                    <a:pt x="30" y="433"/>
                  </a:cubicBezTo>
                  <a:cubicBezTo>
                    <a:pt x="26" y="425"/>
                    <a:pt x="26" y="425"/>
                    <a:pt x="26" y="425"/>
                  </a:cubicBezTo>
                  <a:cubicBezTo>
                    <a:pt x="26" y="425"/>
                    <a:pt x="27" y="421"/>
                    <a:pt x="28" y="415"/>
                  </a:cubicBezTo>
                  <a:cubicBezTo>
                    <a:pt x="34" y="424"/>
                    <a:pt x="43" y="432"/>
                    <a:pt x="47" y="439"/>
                  </a:cubicBezTo>
                  <a:cubicBezTo>
                    <a:pt x="58" y="455"/>
                    <a:pt x="66" y="471"/>
                    <a:pt x="77" y="486"/>
                  </a:cubicBezTo>
                  <a:cubicBezTo>
                    <a:pt x="87" y="502"/>
                    <a:pt x="107" y="515"/>
                    <a:pt x="121" y="528"/>
                  </a:cubicBezTo>
                  <a:cubicBezTo>
                    <a:pt x="124" y="531"/>
                    <a:pt x="127" y="534"/>
                    <a:pt x="130" y="537"/>
                  </a:cubicBezTo>
                  <a:cubicBezTo>
                    <a:pt x="135" y="551"/>
                    <a:pt x="135" y="567"/>
                    <a:pt x="139" y="580"/>
                  </a:cubicBezTo>
                  <a:cubicBezTo>
                    <a:pt x="143" y="589"/>
                    <a:pt x="152" y="601"/>
                    <a:pt x="163" y="601"/>
                  </a:cubicBezTo>
                  <a:cubicBezTo>
                    <a:pt x="166" y="601"/>
                    <a:pt x="169" y="600"/>
                    <a:pt x="172" y="598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161" y="592"/>
                    <a:pt x="159" y="592"/>
                    <a:pt x="158" y="591"/>
                  </a:cubicBezTo>
                  <a:cubicBezTo>
                    <a:pt x="139" y="586"/>
                    <a:pt x="142" y="559"/>
                    <a:pt x="137" y="543"/>
                  </a:cubicBezTo>
                  <a:cubicBezTo>
                    <a:pt x="147" y="552"/>
                    <a:pt x="158" y="560"/>
                    <a:pt x="169" y="569"/>
                  </a:cubicBezTo>
                  <a:cubicBezTo>
                    <a:pt x="174" y="573"/>
                    <a:pt x="178" y="577"/>
                    <a:pt x="183" y="581"/>
                  </a:cubicBezTo>
                  <a:cubicBezTo>
                    <a:pt x="184" y="582"/>
                    <a:pt x="184" y="582"/>
                    <a:pt x="184" y="582"/>
                  </a:cubicBezTo>
                  <a:cubicBezTo>
                    <a:pt x="188" y="586"/>
                    <a:pt x="192" y="590"/>
                    <a:pt x="196" y="593"/>
                  </a:cubicBezTo>
                  <a:cubicBezTo>
                    <a:pt x="198" y="596"/>
                    <a:pt x="201" y="599"/>
                    <a:pt x="203" y="602"/>
                  </a:cubicBezTo>
                  <a:cubicBezTo>
                    <a:pt x="205" y="606"/>
                    <a:pt x="205" y="610"/>
                    <a:pt x="206" y="614"/>
                  </a:cubicBezTo>
                  <a:cubicBezTo>
                    <a:pt x="208" y="622"/>
                    <a:pt x="211" y="629"/>
                    <a:pt x="218" y="634"/>
                  </a:cubicBezTo>
                  <a:cubicBezTo>
                    <a:pt x="227" y="641"/>
                    <a:pt x="239" y="639"/>
                    <a:pt x="248" y="634"/>
                  </a:cubicBezTo>
                  <a:cubicBezTo>
                    <a:pt x="241" y="631"/>
                    <a:pt x="241" y="631"/>
                    <a:pt x="241" y="631"/>
                  </a:cubicBezTo>
                  <a:cubicBezTo>
                    <a:pt x="237" y="633"/>
                    <a:pt x="233" y="633"/>
                    <a:pt x="228" y="628"/>
                  </a:cubicBezTo>
                  <a:cubicBezTo>
                    <a:pt x="223" y="624"/>
                    <a:pt x="219" y="616"/>
                    <a:pt x="217" y="610"/>
                  </a:cubicBezTo>
                  <a:cubicBezTo>
                    <a:pt x="219" y="611"/>
                    <a:pt x="221" y="612"/>
                    <a:pt x="223" y="613"/>
                  </a:cubicBezTo>
                  <a:cubicBezTo>
                    <a:pt x="231" y="619"/>
                    <a:pt x="240" y="623"/>
                    <a:pt x="249" y="626"/>
                  </a:cubicBezTo>
                  <a:cubicBezTo>
                    <a:pt x="256" y="629"/>
                    <a:pt x="256" y="629"/>
                    <a:pt x="256" y="629"/>
                  </a:cubicBezTo>
                  <a:cubicBezTo>
                    <a:pt x="263" y="631"/>
                    <a:pt x="270" y="633"/>
                    <a:pt x="278" y="635"/>
                  </a:cubicBezTo>
                  <a:cubicBezTo>
                    <a:pt x="296" y="641"/>
                    <a:pt x="312" y="647"/>
                    <a:pt x="329" y="657"/>
                  </a:cubicBezTo>
                  <a:cubicBezTo>
                    <a:pt x="347" y="666"/>
                    <a:pt x="364" y="668"/>
                    <a:pt x="385" y="667"/>
                  </a:cubicBezTo>
                  <a:cubicBezTo>
                    <a:pt x="407" y="666"/>
                    <a:pt x="423" y="665"/>
                    <a:pt x="443" y="674"/>
                  </a:cubicBezTo>
                  <a:cubicBezTo>
                    <a:pt x="459" y="681"/>
                    <a:pt x="473" y="681"/>
                    <a:pt x="490" y="681"/>
                  </a:cubicBezTo>
                  <a:cubicBezTo>
                    <a:pt x="460" y="677"/>
                    <a:pt x="433" y="660"/>
                    <a:pt x="402" y="658"/>
                  </a:cubicBezTo>
                  <a:cubicBezTo>
                    <a:pt x="384" y="658"/>
                    <a:pt x="367" y="659"/>
                    <a:pt x="351" y="656"/>
                  </a:cubicBezTo>
                  <a:cubicBezTo>
                    <a:pt x="360" y="654"/>
                    <a:pt x="371" y="651"/>
                    <a:pt x="380" y="648"/>
                  </a:cubicBezTo>
                  <a:cubicBezTo>
                    <a:pt x="397" y="643"/>
                    <a:pt x="409" y="631"/>
                    <a:pt x="420" y="619"/>
                  </a:cubicBezTo>
                  <a:cubicBezTo>
                    <a:pt x="427" y="612"/>
                    <a:pt x="432" y="604"/>
                    <a:pt x="439" y="598"/>
                  </a:cubicBezTo>
                  <a:cubicBezTo>
                    <a:pt x="446" y="593"/>
                    <a:pt x="454" y="590"/>
                    <a:pt x="461" y="586"/>
                  </a:cubicBezTo>
                  <a:cubicBezTo>
                    <a:pt x="471" y="580"/>
                    <a:pt x="475" y="573"/>
                    <a:pt x="483" y="566"/>
                  </a:cubicBezTo>
                  <a:cubicBezTo>
                    <a:pt x="472" y="575"/>
                    <a:pt x="457" y="579"/>
                    <a:pt x="444" y="587"/>
                  </a:cubicBezTo>
                  <a:cubicBezTo>
                    <a:pt x="432" y="594"/>
                    <a:pt x="421" y="605"/>
                    <a:pt x="410" y="614"/>
                  </a:cubicBezTo>
                  <a:cubicBezTo>
                    <a:pt x="404" y="619"/>
                    <a:pt x="397" y="624"/>
                    <a:pt x="390" y="630"/>
                  </a:cubicBezTo>
                  <a:cubicBezTo>
                    <a:pt x="383" y="636"/>
                    <a:pt x="377" y="638"/>
                    <a:pt x="369" y="642"/>
                  </a:cubicBezTo>
                  <a:cubicBezTo>
                    <a:pt x="356" y="649"/>
                    <a:pt x="349" y="651"/>
                    <a:pt x="335" y="651"/>
                  </a:cubicBezTo>
                  <a:cubicBezTo>
                    <a:pt x="334" y="651"/>
                    <a:pt x="333" y="650"/>
                    <a:pt x="333" y="650"/>
                  </a:cubicBezTo>
                  <a:cubicBezTo>
                    <a:pt x="315" y="642"/>
                    <a:pt x="297" y="630"/>
                    <a:pt x="278" y="624"/>
                  </a:cubicBezTo>
                  <a:cubicBezTo>
                    <a:pt x="275" y="623"/>
                    <a:pt x="271" y="622"/>
                    <a:pt x="267" y="620"/>
                  </a:cubicBezTo>
                  <a:cubicBezTo>
                    <a:pt x="261" y="618"/>
                    <a:pt x="261" y="618"/>
                    <a:pt x="261" y="618"/>
                  </a:cubicBezTo>
                  <a:cubicBezTo>
                    <a:pt x="247" y="613"/>
                    <a:pt x="236" y="607"/>
                    <a:pt x="224" y="595"/>
                  </a:cubicBezTo>
                  <a:cubicBezTo>
                    <a:pt x="219" y="590"/>
                    <a:pt x="213" y="586"/>
                    <a:pt x="208" y="582"/>
                  </a:cubicBezTo>
                  <a:cubicBezTo>
                    <a:pt x="218" y="581"/>
                    <a:pt x="229" y="580"/>
                    <a:pt x="240" y="582"/>
                  </a:cubicBezTo>
                  <a:cubicBezTo>
                    <a:pt x="252" y="585"/>
                    <a:pt x="262" y="595"/>
                    <a:pt x="275" y="597"/>
                  </a:cubicBezTo>
                  <a:cubicBezTo>
                    <a:pt x="281" y="598"/>
                    <a:pt x="289" y="594"/>
                    <a:pt x="296" y="594"/>
                  </a:cubicBezTo>
                  <a:cubicBezTo>
                    <a:pt x="304" y="593"/>
                    <a:pt x="310" y="595"/>
                    <a:pt x="318" y="599"/>
                  </a:cubicBezTo>
                  <a:cubicBezTo>
                    <a:pt x="318" y="600"/>
                    <a:pt x="318" y="600"/>
                    <a:pt x="319" y="600"/>
                  </a:cubicBezTo>
                  <a:cubicBezTo>
                    <a:pt x="322" y="602"/>
                    <a:pt x="322" y="602"/>
                    <a:pt x="322" y="602"/>
                  </a:cubicBezTo>
                  <a:cubicBezTo>
                    <a:pt x="335" y="608"/>
                    <a:pt x="343" y="604"/>
                    <a:pt x="359" y="601"/>
                  </a:cubicBezTo>
                  <a:cubicBezTo>
                    <a:pt x="347" y="603"/>
                    <a:pt x="338" y="603"/>
                    <a:pt x="328" y="599"/>
                  </a:cubicBezTo>
                  <a:cubicBezTo>
                    <a:pt x="323" y="597"/>
                    <a:pt x="323" y="597"/>
                    <a:pt x="323" y="597"/>
                  </a:cubicBezTo>
                  <a:cubicBezTo>
                    <a:pt x="320" y="596"/>
                    <a:pt x="316" y="594"/>
                    <a:pt x="313" y="592"/>
                  </a:cubicBezTo>
                  <a:cubicBezTo>
                    <a:pt x="306" y="588"/>
                    <a:pt x="300" y="586"/>
                    <a:pt x="291" y="587"/>
                  </a:cubicBezTo>
                  <a:cubicBezTo>
                    <a:pt x="284" y="587"/>
                    <a:pt x="277" y="591"/>
                    <a:pt x="270" y="590"/>
                  </a:cubicBezTo>
                  <a:cubicBezTo>
                    <a:pt x="258" y="588"/>
                    <a:pt x="247" y="577"/>
                    <a:pt x="235" y="575"/>
                  </a:cubicBezTo>
                  <a:cubicBezTo>
                    <a:pt x="222" y="572"/>
                    <a:pt x="210" y="574"/>
                    <a:pt x="198" y="575"/>
                  </a:cubicBezTo>
                  <a:cubicBezTo>
                    <a:pt x="197" y="574"/>
                    <a:pt x="195" y="573"/>
                    <a:pt x="194" y="572"/>
                  </a:cubicBezTo>
                  <a:cubicBezTo>
                    <a:pt x="192" y="570"/>
                    <a:pt x="192" y="570"/>
                    <a:pt x="192" y="570"/>
                  </a:cubicBezTo>
                  <a:cubicBezTo>
                    <a:pt x="192" y="570"/>
                    <a:pt x="192" y="570"/>
                    <a:pt x="192" y="570"/>
                  </a:cubicBezTo>
                  <a:cubicBezTo>
                    <a:pt x="187" y="567"/>
                    <a:pt x="182" y="563"/>
                    <a:pt x="178" y="560"/>
                  </a:cubicBezTo>
                  <a:cubicBezTo>
                    <a:pt x="159" y="543"/>
                    <a:pt x="140" y="526"/>
                    <a:pt x="123" y="508"/>
                  </a:cubicBezTo>
                  <a:cubicBezTo>
                    <a:pt x="137" y="511"/>
                    <a:pt x="151" y="510"/>
                    <a:pt x="166" y="510"/>
                  </a:cubicBezTo>
                  <a:cubicBezTo>
                    <a:pt x="171" y="510"/>
                    <a:pt x="175" y="510"/>
                    <a:pt x="180" y="511"/>
                  </a:cubicBezTo>
                  <a:cubicBezTo>
                    <a:pt x="184" y="512"/>
                    <a:pt x="188" y="515"/>
                    <a:pt x="192" y="515"/>
                  </a:cubicBezTo>
                  <a:cubicBezTo>
                    <a:pt x="195" y="515"/>
                    <a:pt x="197" y="514"/>
                    <a:pt x="200" y="513"/>
                  </a:cubicBezTo>
                  <a:cubicBezTo>
                    <a:pt x="211" y="514"/>
                    <a:pt x="220" y="517"/>
                    <a:pt x="228" y="526"/>
                  </a:cubicBezTo>
                  <a:cubicBezTo>
                    <a:pt x="232" y="531"/>
                    <a:pt x="234" y="534"/>
                    <a:pt x="239" y="535"/>
                  </a:cubicBezTo>
                  <a:cubicBezTo>
                    <a:pt x="246" y="537"/>
                    <a:pt x="252" y="536"/>
                    <a:pt x="259" y="536"/>
                  </a:cubicBezTo>
                  <a:cubicBezTo>
                    <a:pt x="272" y="535"/>
                    <a:pt x="282" y="542"/>
                    <a:pt x="290" y="551"/>
                  </a:cubicBezTo>
                  <a:cubicBezTo>
                    <a:pt x="295" y="557"/>
                    <a:pt x="300" y="560"/>
                    <a:pt x="306" y="563"/>
                  </a:cubicBezTo>
                  <a:cubicBezTo>
                    <a:pt x="300" y="559"/>
                    <a:pt x="295" y="550"/>
                    <a:pt x="291" y="545"/>
                  </a:cubicBezTo>
                  <a:cubicBezTo>
                    <a:pt x="285" y="538"/>
                    <a:pt x="278" y="533"/>
                    <a:pt x="269" y="531"/>
                  </a:cubicBezTo>
                  <a:cubicBezTo>
                    <a:pt x="261" y="529"/>
                    <a:pt x="252" y="532"/>
                    <a:pt x="244" y="530"/>
                  </a:cubicBezTo>
                  <a:cubicBezTo>
                    <a:pt x="235" y="528"/>
                    <a:pt x="233" y="520"/>
                    <a:pt x="227" y="515"/>
                  </a:cubicBezTo>
                  <a:cubicBezTo>
                    <a:pt x="224" y="512"/>
                    <a:pt x="219" y="508"/>
                    <a:pt x="214" y="507"/>
                  </a:cubicBezTo>
                  <a:cubicBezTo>
                    <a:pt x="218" y="505"/>
                    <a:pt x="223" y="504"/>
                    <a:pt x="228" y="504"/>
                  </a:cubicBezTo>
                  <a:cubicBezTo>
                    <a:pt x="241" y="502"/>
                    <a:pt x="253" y="509"/>
                    <a:pt x="266" y="513"/>
                  </a:cubicBezTo>
                  <a:cubicBezTo>
                    <a:pt x="282" y="519"/>
                    <a:pt x="297" y="523"/>
                    <a:pt x="314" y="523"/>
                  </a:cubicBezTo>
                  <a:cubicBezTo>
                    <a:pt x="321" y="523"/>
                    <a:pt x="328" y="523"/>
                    <a:pt x="335" y="525"/>
                  </a:cubicBezTo>
                  <a:cubicBezTo>
                    <a:pt x="342" y="527"/>
                    <a:pt x="346" y="531"/>
                    <a:pt x="353" y="534"/>
                  </a:cubicBezTo>
                  <a:cubicBezTo>
                    <a:pt x="364" y="540"/>
                    <a:pt x="379" y="527"/>
                    <a:pt x="388" y="532"/>
                  </a:cubicBezTo>
                  <a:cubicBezTo>
                    <a:pt x="379" y="527"/>
                    <a:pt x="364" y="532"/>
                    <a:pt x="353" y="527"/>
                  </a:cubicBezTo>
                  <a:cubicBezTo>
                    <a:pt x="346" y="524"/>
                    <a:pt x="342" y="520"/>
                    <a:pt x="335" y="518"/>
                  </a:cubicBezTo>
                  <a:cubicBezTo>
                    <a:pt x="328" y="516"/>
                    <a:pt x="321" y="515"/>
                    <a:pt x="314" y="515"/>
                  </a:cubicBezTo>
                  <a:cubicBezTo>
                    <a:pt x="297" y="515"/>
                    <a:pt x="282" y="511"/>
                    <a:pt x="266" y="506"/>
                  </a:cubicBezTo>
                  <a:cubicBezTo>
                    <a:pt x="253" y="501"/>
                    <a:pt x="241" y="495"/>
                    <a:pt x="228" y="497"/>
                  </a:cubicBezTo>
                  <a:cubicBezTo>
                    <a:pt x="220" y="497"/>
                    <a:pt x="213" y="499"/>
                    <a:pt x="207" y="502"/>
                  </a:cubicBezTo>
                  <a:cubicBezTo>
                    <a:pt x="202" y="504"/>
                    <a:pt x="197" y="508"/>
                    <a:pt x="192" y="508"/>
                  </a:cubicBezTo>
                  <a:cubicBezTo>
                    <a:pt x="188" y="507"/>
                    <a:pt x="184" y="504"/>
                    <a:pt x="180" y="504"/>
                  </a:cubicBezTo>
                  <a:cubicBezTo>
                    <a:pt x="175" y="503"/>
                    <a:pt x="171" y="503"/>
                    <a:pt x="166" y="503"/>
                  </a:cubicBezTo>
                  <a:cubicBezTo>
                    <a:pt x="148" y="503"/>
                    <a:pt x="131" y="504"/>
                    <a:pt x="113" y="499"/>
                  </a:cubicBezTo>
                  <a:cubicBezTo>
                    <a:pt x="107" y="492"/>
                    <a:pt x="101" y="485"/>
                    <a:pt x="95" y="478"/>
                  </a:cubicBezTo>
                  <a:cubicBezTo>
                    <a:pt x="82" y="462"/>
                    <a:pt x="72" y="445"/>
                    <a:pt x="61" y="428"/>
                  </a:cubicBezTo>
                  <a:cubicBezTo>
                    <a:pt x="53" y="417"/>
                    <a:pt x="38" y="406"/>
                    <a:pt x="32" y="393"/>
                  </a:cubicBezTo>
                  <a:cubicBezTo>
                    <a:pt x="37" y="369"/>
                    <a:pt x="46" y="339"/>
                    <a:pt x="60" y="317"/>
                  </a:cubicBezTo>
                  <a:cubicBezTo>
                    <a:pt x="65" y="309"/>
                    <a:pt x="71" y="302"/>
                    <a:pt x="77" y="295"/>
                  </a:cubicBezTo>
                  <a:cubicBezTo>
                    <a:pt x="77" y="309"/>
                    <a:pt x="88" y="323"/>
                    <a:pt x="98" y="330"/>
                  </a:cubicBezTo>
                  <a:cubicBezTo>
                    <a:pt x="113" y="341"/>
                    <a:pt x="130" y="348"/>
                    <a:pt x="144" y="360"/>
                  </a:cubicBezTo>
                  <a:cubicBezTo>
                    <a:pt x="159" y="372"/>
                    <a:pt x="167" y="390"/>
                    <a:pt x="187" y="395"/>
                  </a:cubicBezTo>
                  <a:cubicBezTo>
                    <a:pt x="207" y="401"/>
                    <a:pt x="230" y="395"/>
                    <a:pt x="250" y="401"/>
                  </a:cubicBezTo>
                  <a:cubicBezTo>
                    <a:pt x="284" y="410"/>
                    <a:pt x="305" y="444"/>
                    <a:pt x="341" y="450"/>
                  </a:cubicBezTo>
                  <a:cubicBezTo>
                    <a:pt x="358" y="454"/>
                    <a:pt x="374" y="454"/>
                    <a:pt x="391" y="449"/>
                  </a:cubicBezTo>
                  <a:cubicBezTo>
                    <a:pt x="403" y="446"/>
                    <a:pt x="421" y="433"/>
                    <a:pt x="433" y="439"/>
                  </a:cubicBezTo>
                  <a:cubicBezTo>
                    <a:pt x="421" y="433"/>
                    <a:pt x="410" y="436"/>
                    <a:pt x="398" y="440"/>
                  </a:cubicBezTo>
                  <a:cubicBezTo>
                    <a:pt x="381" y="444"/>
                    <a:pt x="365" y="444"/>
                    <a:pt x="348" y="441"/>
                  </a:cubicBezTo>
                  <a:cubicBezTo>
                    <a:pt x="313" y="434"/>
                    <a:pt x="291" y="401"/>
                    <a:pt x="257" y="392"/>
                  </a:cubicBezTo>
                  <a:cubicBezTo>
                    <a:pt x="237" y="386"/>
                    <a:pt x="214" y="391"/>
                    <a:pt x="194" y="386"/>
                  </a:cubicBezTo>
                  <a:cubicBezTo>
                    <a:pt x="175" y="381"/>
                    <a:pt x="166" y="362"/>
                    <a:pt x="152" y="350"/>
                  </a:cubicBezTo>
                  <a:cubicBezTo>
                    <a:pt x="137" y="338"/>
                    <a:pt x="121" y="331"/>
                    <a:pt x="105" y="321"/>
                  </a:cubicBezTo>
                  <a:cubicBezTo>
                    <a:pt x="96" y="314"/>
                    <a:pt x="85" y="300"/>
                    <a:pt x="84" y="287"/>
                  </a:cubicBezTo>
                  <a:cubicBezTo>
                    <a:pt x="121" y="250"/>
                    <a:pt x="175" y="221"/>
                    <a:pt x="205" y="190"/>
                  </a:cubicBezTo>
                  <a:cubicBezTo>
                    <a:pt x="209" y="196"/>
                    <a:pt x="215" y="199"/>
                    <a:pt x="221" y="202"/>
                  </a:cubicBezTo>
                  <a:cubicBezTo>
                    <a:pt x="229" y="208"/>
                    <a:pt x="240" y="221"/>
                    <a:pt x="247" y="224"/>
                  </a:cubicBezTo>
                  <a:cubicBezTo>
                    <a:pt x="257" y="229"/>
                    <a:pt x="266" y="229"/>
                    <a:pt x="277" y="226"/>
                  </a:cubicBezTo>
                  <a:cubicBezTo>
                    <a:pt x="282" y="225"/>
                    <a:pt x="287" y="224"/>
                    <a:pt x="292" y="224"/>
                  </a:cubicBezTo>
                  <a:cubicBezTo>
                    <a:pt x="297" y="224"/>
                    <a:pt x="300" y="227"/>
                    <a:pt x="304" y="228"/>
                  </a:cubicBezTo>
                  <a:cubicBezTo>
                    <a:pt x="310" y="229"/>
                    <a:pt x="316" y="227"/>
                    <a:pt x="322" y="228"/>
                  </a:cubicBezTo>
                  <a:cubicBezTo>
                    <a:pt x="329" y="229"/>
                    <a:pt x="337" y="232"/>
                    <a:pt x="344" y="234"/>
                  </a:cubicBezTo>
                  <a:cubicBezTo>
                    <a:pt x="337" y="232"/>
                    <a:pt x="332" y="225"/>
                    <a:pt x="325" y="224"/>
                  </a:cubicBezTo>
                  <a:cubicBezTo>
                    <a:pt x="319" y="223"/>
                    <a:pt x="313" y="225"/>
                    <a:pt x="307" y="224"/>
                  </a:cubicBezTo>
                  <a:cubicBezTo>
                    <a:pt x="303" y="223"/>
                    <a:pt x="300" y="220"/>
                    <a:pt x="295" y="220"/>
                  </a:cubicBezTo>
                  <a:cubicBezTo>
                    <a:pt x="290" y="220"/>
                    <a:pt x="285" y="221"/>
                    <a:pt x="280" y="223"/>
                  </a:cubicBezTo>
                  <a:cubicBezTo>
                    <a:pt x="269" y="225"/>
                    <a:pt x="260" y="225"/>
                    <a:pt x="250" y="221"/>
                  </a:cubicBezTo>
                  <a:cubicBezTo>
                    <a:pt x="243" y="217"/>
                    <a:pt x="240" y="211"/>
                    <a:pt x="235" y="206"/>
                  </a:cubicBezTo>
                  <a:cubicBezTo>
                    <a:pt x="240" y="207"/>
                    <a:pt x="244" y="208"/>
                    <a:pt x="249" y="211"/>
                  </a:cubicBezTo>
                  <a:cubicBezTo>
                    <a:pt x="257" y="215"/>
                    <a:pt x="261" y="215"/>
                    <a:pt x="270" y="213"/>
                  </a:cubicBezTo>
                  <a:cubicBezTo>
                    <a:pt x="291" y="208"/>
                    <a:pt x="306" y="203"/>
                    <a:pt x="327" y="211"/>
                  </a:cubicBezTo>
                  <a:cubicBezTo>
                    <a:pt x="342" y="216"/>
                    <a:pt x="357" y="205"/>
                    <a:pt x="370" y="206"/>
                  </a:cubicBezTo>
                  <a:cubicBezTo>
                    <a:pt x="357" y="205"/>
                    <a:pt x="343" y="211"/>
                    <a:pt x="328" y="205"/>
                  </a:cubicBezTo>
                  <a:cubicBezTo>
                    <a:pt x="306" y="197"/>
                    <a:pt x="292" y="203"/>
                    <a:pt x="271" y="208"/>
                  </a:cubicBezTo>
                  <a:cubicBezTo>
                    <a:pt x="262" y="210"/>
                    <a:pt x="258" y="210"/>
                    <a:pt x="250" y="206"/>
                  </a:cubicBezTo>
                  <a:cubicBezTo>
                    <a:pt x="244" y="203"/>
                    <a:pt x="239" y="201"/>
                    <a:pt x="232" y="200"/>
                  </a:cubicBezTo>
                  <a:cubicBezTo>
                    <a:pt x="223" y="198"/>
                    <a:pt x="214" y="194"/>
                    <a:pt x="208" y="187"/>
                  </a:cubicBezTo>
                  <a:cubicBezTo>
                    <a:pt x="217" y="178"/>
                    <a:pt x="223" y="168"/>
                    <a:pt x="227" y="158"/>
                  </a:cubicBezTo>
                  <a:cubicBezTo>
                    <a:pt x="244" y="105"/>
                    <a:pt x="242" y="86"/>
                    <a:pt x="241" y="71"/>
                  </a:cubicBezTo>
                  <a:cubicBezTo>
                    <a:pt x="239" y="50"/>
                    <a:pt x="246" y="25"/>
                    <a:pt x="256" y="10"/>
                  </a:cubicBezTo>
                  <a:moveTo>
                    <a:pt x="490" y="681"/>
                  </a:moveTo>
                  <a:cubicBezTo>
                    <a:pt x="493" y="682"/>
                    <a:pt x="497" y="682"/>
                    <a:pt x="501" y="682"/>
                  </a:cubicBezTo>
                  <a:cubicBezTo>
                    <a:pt x="497" y="682"/>
                    <a:pt x="493" y="682"/>
                    <a:pt x="490" y="681"/>
                  </a:cubicBezTo>
                  <a:close/>
                  <a:moveTo>
                    <a:pt x="306" y="563"/>
                  </a:moveTo>
                  <a:cubicBezTo>
                    <a:pt x="309" y="565"/>
                    <a:pt x="311" y="566"/>
                    <a:pt x="314" y="566"/>
                  </a:cubicBezTo>
                  <a:cubicBezTo>
                    <a:pt x="311" y="565"/>
                    <a:pt x="309" y="564"/>
                    <a:pt x="306" y="563"/>
                  </a:cubicBezTo>
                  <a:close/>
                </a:path>
              </a:pathLst>
            </a:custGeom>
            <a:noFill/>
            <a:ln w="7938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93">
              <a:extLst>
                <a:ext uri="{FF2B5EF4-FFF2-40B4-BE49-F238E27FC236}">
                  <a16:creationId xmlns:a16="http://schemas.microsoft.com/office/drawing/2014/main" id="{D19B6417-1E5D-45C6-A122-7B8F1AE3F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396"/>
              <a:ext cx="251" cy="356"/>
            </a:xfrm>
            <a:custGeom>
              <a:avLst/>
              <a:gdLst>
                <a:gd name="T0" fmla="*/ 1827 w 93"/>
                <a:gd name="T1" fmla="*/ 0 h 132"/>
                <a:gd name="T2" fmla="*/ 0 w 93"/>
                <a:gd name="T3" fmla="*/ 2589 h 132"/>
                <a:gd name="T4" fmla="*/ 1827 w 93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32">
                  <a:moveTo>
                    <a:pt x="93" y="0"/>
                  </a:moveTo>
                  <a:cubicBezTo>
                    <a:pt x="93" y="0"/>
                    <a:pt x="11" y="38"/>
                    <a:pt x="0" y="132"/>
                  </a:cubicBezTo>
                  <a:cubicBezTo>
                    <a:pt x="0" y="132"/>
                    <a:pt x="6" y="57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94">
              <a:extLst>
                <a:ext uri="{FF2B5EF4-FFF2-40B4-BE49-F238E27FC236}">
                  <a16:creationId xmlns:a16="http://schemas.microsoft.com/office/drawing/2014/main" id="{EF8A1F51-A2A5-45B6-8639-DA6265F6A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029"/>
              <a:ext cx="165" cy="249"/>
            </a:xfrm>
            <a:custGeom>
              <a:avLst/>
              <a:gdLst>
                <a:gd name="T0" fmla="*/ 1206 w 61"/>
                <a:gd name="T1" fmla="*/ 0 h 92"/>
                <a:gd name="T2" fmla="*/ 0 w 61"/>
                <a:gd name="T3" fmla="*/ 1824 h 92"/>
                <a:gd name="T4" fmla="*/ 1206 w 61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92">
                  <a:moveTo>
                    <a:pt x="61" y="0"/>
                  </a:moveTo>
                  <a:cubicBezTo>
                    <a:pt x="61" y="0"/>
                    <a:pt x="56" y="52"/>
                    <a:pt x="0" y="92"/>
                  </a:cubicBezTo>
                  <a:cubicBezTo>
                    <a:pt x="0" y="92"/>
                    <a:pt x="54" y="68"/>
                    <a:pt x="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95">
              <a:extLst>
                <a:ext uri="{FF2B5EF4-FFF2-40B4-BE49-F238E27FC236}">
                  <a16:creationId xmlns:a16="http://schemas.microsoft.com/office/drawing/2014/main" id="{B6D1BE46-EBAD-4146-B390-8AB686F8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2957"/>
              <a:ext cx="135" cy="170"/>
            </a:xfrm>
            <a:custGeom>
              <a:avLst/>
              <a:gdLst>
                <a:gd name="T0" fmla="*/ 0 w 50"/>
                <a:gd name="T1" fmla="*/ 0 h 63"/>
                <a:gd name="T2" fmla="*/ 986 w 50"/>
                <a:gd name="T3" fmla="*/ 1239 h 63"/>
                <a:gd name="T4" fmla="*/ 0 w 5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3">
                  <a:moveTo>
                    <a:pt x="0" y="0"/>
                  </a:moveTo>
                  <a:cubicBezTo>
                    <a:pt x="0" y="0"/>
                    <a:pt x="19" y="41"/>
                    <a:pt x="50" y="63"/>
                  </a:cubicBezTo>
                  <a:cubicBezTo>
                    <a:pt x="50" y="63"/>
                    <a:pt x="14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96">
              <a:extLst>
                <a:ext uri="{FF2B5EF4-FFF2-40B4-BE49-F238E27FC236}">
                  <a16:creationId xmlns:a16="http://schemas.microsoft.com/office/drawing/2014/main" id="{DDD44612-92B4-4964-A821-FA92CFE7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3386"/>
              <a:ext cx="65" cy="67"/>
            </a:xfrm>
            <a:custGeom>
              <a:avLst/>
              <a:gdLst>
                <a:gd name="T0" fmla="*/ 0 w 24"/>
                <a:gd name="T1" fmla="*/ 0 h 25"/>
                <a:gd name="T2" fmla="*/ 477 w 24"/>
                <a:gd name="T3" fmla="*/ 461 h 25"/>
                <a:gd name="T4" fmla="*/ 38 w 24"/>
                <a:gd name="T5" fmla="*/ 3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cubicBezTo>
                    <a:pt x="3" y="11"/>
                    <a:pt x="9" y="25"/>
                    <a:pt x="24" y="24"/>
                  </a:cubicBezTo>
                  <a:cubicBezTo>
                    <a:pt x="11" y="24"/>
                    <a:pt x="5" y="1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97">
              <a:extLst>
                <a:ext uri="{FF2B5EF4-FFF2-40B4-BE49-F238E27FC236}">
                  <a16:creationId xmlns:a16="http://schemas.microsoft.com/office/drawing/2014/main" id="{7543E3BE-AB37-4D37-A355-223AD8086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873"/>
              <a:ext cx="94" cy="569"/>
            </a:xfrm>
            <a:custGeom>
              <a:avLst/>
              <a:gdLst>
                <a:gd name="T0" fmla="*/ 0 w 35"/>
                <a:gd name="T1" fmla="*/ 0 h 211"/>
                <a:gd name="T2" fmla="*/ 540 w 35"/>
                <a:gd name="T3" fmla="*/ 3295 h 211"/>
                <a:gd name="T4" fmla="*/ 0 w 35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11">
                  <a:moveTo>
                    <a:pt x="0" y="0"/>
                  </a:moveTo>
                  <a:cubicBezTo>
                    <a:pt x="0" y="0"/>
                    <a:pt x="22" y="125"/>
                    <a:pt x="28" y="168"/>
                  </a:cubicBezTo>
                  <a:cubicBezTo>
                    <a:pt x="35" y="211"/>
                    <a:pt x="14" y="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98">
              <a:extLst>
                <a:ext uri="{FF2B5EF4-FFF2-40B4-BE49-F238E27FC236}">
                  <a16:creationId xmlns:a16="http://schemas.microsoft.com/office/drawing/2014/main" id="{23E63838-95BC-4BD7-9052-998D8216B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917"/>
              <a:ext cx="95" cy="480"/>
            </a:xfrm>
            <a:custGeom>
              <a:avLst/>
              <a:gdLst>
                <a:gd name="T0" fmla="*/ 421 w 35"/>
                <a:gd name="T1" fmla="*/ 0 h 178"/>
                <a:gd name="T2" fmla="*/ 339 w 35"/>
                <a:gd name="T3" fmla="*/ 1354 h 178"/>
                <a:gd name="T4" fmla="*/ 318 w 35"/>
                <a:gd name="T5" fmla="*/ 2529 h 178"/>
                <a:gd name="T6" fmla="*/ 258 w 35"/>
                <a:gd name="T7" fmla="*/ 3411 h 178"/>
                <a:gd name="T8" fmla="*/ 176 w 35"/>
                <a:gd name="T9" fmla="*/ 2392 h 178"/>
                <a:gd name="T10" fmla="*/ 244 w 35"/>
                <a:gd name="T11" fmla="*/ 1329 h 178"/>
                <a:gd name="T12" fmla="*/ 421 w 35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78">
                  <a:moveTo>
                    <a:pt x="21" y="0"/>
                  </a:moveTo>
                  <a:cubicBezTo>
                    <a:pt x="21" y="0"/>
                    <a:pt x="35" y="38"/>
                    <a:pt x="17" y="69"/>
                  </a:cubicBezTo>
                  <a:cubicBezTo>
                    <a:pt x="0" y="100"/>
                    <a:pt x="12" y="116"/>
                    <a:pt x="16" y="129"/>
                  </a:cubicBezTo>
                  <a:cubicBezTo>
                    <a:pt x="20" y="142"/>
                    <a:pt x="13" y="170"/>
                    <a:pt x="13" y="174"/>
                  </a:cubicBezTo>
                  <a:cubicBezTo>
                    <a:pt x="13" y="178"/>
                    <a:pt x="16" y="136"/>
                    <a:pt x="9" y="122"/>
                  </a:cubicBezTo>
                  <a:cubicBezTo>
                    <a:pt x="3" y="109"/>
                    <a:pt x="5" y="86"/>
                    <a:pt x="12" y="68"/>
                  </a:cubicBezTo>
                  <a:cubicBezTo>
                    <a:pt x="19" y="49"/>
                    <a:pt x="28" y="48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99">
              <a:extLst>
                <a:ext uri="{FF2B5EF4-FFF2-40B4-BE49-F238E27FC236}">
                  <a16:creationId xmlns:a16="http://schemas.microsoft.com/office/drawing/2014/main" id="{900DDCEC-E57D-47C2-AFA3-D4588D615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151"/>
              <a:ext cx="33" cy="46"/>
            </a:xfrm>
            <a:custGeom>
              <a:avLst/>
              <a:gdLst>
                <a:gd name="T0" fmla="*/ 250 w 12"/>
                <a:gd name="T1" fmla="*/ 22 h 17"/>
                <a:gd name="T2" fmla="*/ 228 w 12"/>
                <a:gd name="T3" fmla="*/ 336 h 17"/>
                <a:gd name="T4" fmla="*/ 47 w 12"/>
                <a:gd name="T5" fmla="*/ 103 h 17"/>
                <a:gd name="T6" fmla="*/ 212 w 12"/>
                <a:gd name="T7" fmla="*/ 2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12" y="1"/>
                  </a:moveTo>
                  <a:cubicBezTo>
                    <a:pt x="1" y="3"/>
                    <a:pt x="5" y="11"/>
                    <a:pt x="11" y="17"/>
                  </a:cubicBezTo>
                  <a:cubicBezTo>
                    <a:pt x="8" y="14"/>
                    <a:pt x="0" y="11"/>
                    <a:pt x="2" y="5"/>
                  </a:cubicBezTo>
                  <a:cubicBezTo>
                    <a:pt x="3" y="2"/>
                    <a:pt x="7" y="0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100">
              <a:extLst>
                <a:ext uri="{FF2B5EF4-FFF2-40B4-BE49-F238E27FC236}">
                  <a16:creationId xmlns:a16="http://schemas.microsoft.com/office/drawing/2014/main" id="{56ED8DFE-BC7E-4A6D-B884-578025704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089"/>
              <a:ext cx="43" cy="256"/>
            </a:xfrm>
            <a:custGeom>
              <a:avLst/>
              <a:gdLst>
                <a:gd name="T0" fmla="*/ 290 w 16"/>
                <a:gd name="T1" fmla="*/ 0 h 95"/>
                <a:gd name="T2" fmla="*/ 22 w 16"/>
                <a:gd name="T3" fmla="*/ 865 h 95"/>
                <a:gd name="T4" fmla="*/ 175 w 16"/>
                <a:gd name="T5" fmla="*/ 1859 h 95"/>
                <a:gd name="T6" fmla="*/ 159 w 16"/>
                <a:gd name="T7" fmla="*/ 1444 h 95"/>
                <a:gd name="T8" fmla="*/ 94 w 16"/>
                <a:gd name="T9" fmla="*/ 1213 h 95"/>
                <a:gd name="T10" fmla="*/ 81 w 16"/>
                <a:gd name="T11" fmla="*/ 843 h 95"/>
                <a:gd name="T12" fmla="*/ 175 w 16"/>
                <a:gd name="T13" fmla="*/ 369 h 95"/>
                <a:gd name="T14" fmla="*/ 312 w 16"/>
                <a:gd name="T15" fmla="*/ 0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95">
                  <a:moveTo>
                    <a:pt x="15" y="0"/>
                  </a:moveTo>
                  <a:cubicBezTo>
                    <a:pt x="6" y="13"/>
                    <a:pt x="2" y="28"/>
                    <a:pt x="1" y="44"/>
                  </a:cubicBezTo>
                  <a:cubicBezTo>
                    <a:pt x="0" y="61"/>
                    <a:pt x="9" y="78"/>
                    <a:pt x="9" y="95"/>
                  </a:cubicBezTo>
                  <a:cubicBezTo>
                    <a:pt x="8" y="88"/>
                    <a:pt x="9" y="81"/>
                    <a:pt x="8" y="74"/>
                  </a:cubicBezTo>
                  <a:cubicBezTo>
                    <a:pt x="7" y="70"/>
                    <a:pt x="6" y="66"/>
                    <a:pt x="5" y="62"/>
                  </a:cubicBezTo>
                  <a:cubicBezTo>
                    <a:pt x="4" y="55"/>
                    <a:pt x="3" y="49"/>
                    <a:pt x="4" y="43"/>
                  </a:cubicBezTo>
                  <a:cubicBezTo>
                    <a:pt x="5" y="34"/>
                    <a:pt x="7" y="27"/>
                    <a:pt x="9" y="19"/>
                  </a:cubicBezTo>
                  <a:cubicBezTo>
                    <a:pt x="11" y="13"/>
                    <a:pt x="12" y="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101">
              <a:extLst>
                <a:ext uri="{FF2B5EF4-FFF2-40B4-BE49-F238E27FC236}">
                  <a16:creationId xmlns:a16="http://schemas.microsoft.com/office/drawing/2014/main" id="{E640676A-4864-49EC-9C01-259506FAD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970"/>
              <a:ext cx="70" cy="32"/>
            </a:xfrm>
            <a:custGeom>
              <a:avLst/>
              <a:gdLst>
                <a:gd name="T0" fmla="*/ 0 w 26"/>
                <a:gd name="T1" fmla="*/ 77 h 12"/>
                <a:gd name="T2" fmla="*/ 159 w 26"/>
                <a:gd name="T3" fmla="*/ 0 h 12"/>
                <a:gd name="T4" fmla="*/ 334 w 26"/>
                <a:gd name="T5" fmla="*/ 35 h 12"/>
                <a:gd name="T6" fmla="*/ 506 w 26"/>
                <a:gd name="T7" fmla="*/ 227 h 12"/>
                <a:gd name="T8" fmla="*/ 275 w 26"/>
                <a:gd name="T9" fmla="*/ 56 h 12"/>
                <a:gd name="T10" fmla="*/ 35 w 26"/>
                <a:gd name="T11" fmla="*/ 5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2">
                  <a:moveTo>
                    <a:pt x="0" y="4"/>
                  </a:moveTo>
                  <a:cubicBezTo>
                    <a:pt x="3" y="4"/>
                    <a:pt x="5" y="1"/>
                    <a:pt x="8" y="0"/>
                  </a:cubicBezTo>
                  <a:cubicBezTo>
                    <a:pt x="11" y="0"/>
                    <a:pt x="14" y="1"/>
                    <a:pt x="17" y="2"/>
                  </a:cubicBezTo>
                  <a:cubicBezTo>
                    <a:pt x="22" y="4"/>
                    <a:pt x="24" y="7"/>
                    <a:pt x="26" y="12"/>
                  </a:cubicBezTo>
                  <a:cubicBezTo>
                    <a:pt x="21" y="8"/>
                    <a:pt x="21" y="4"/>
                    <a:pt x="14" y="3"/>
                  </a:cubicBezTo>
                  <a:cubicBezTo>
                    <a:pt x="10" y="1"/>
                    <a:pt x="6" y="2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102">
              <a:extLst>
                <a:ext uri="{FF2B5EF4-FFF2-40B4-BE49-F238E27FC236}">
                  <a16:creationId xmlns:a16="http://schemas.microsoft.com/office/drawing/2014/main" id="{0A0767D4-3445-47C6-BCFA-5C350248D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011"/>
              <a:ext cx="78" cy="507"/>
            </a:xfrm>
            <a:custGeom>
              <a:avLst/>
              <a:gdLst>
                <a:gd name="T0" fmla="*/ 565 w 29"/>
                <a:gd name="T1" fmla="*/ 0 h 188"/>
                <a:gd name="T2" fmla="*/ 334 w 29"/>
                <a:gd name="T3" fmla="*/ 1354 h 188"/>
                <a:gd name="T4" fmla="*/ 175 w 29"/>
                <a:gd name="T5" fmla="*/ 3687 h 188"/>
                <a:gd name="T6" fmla="*/ 290 w 29"/>
                <a:gd name="T7" fmla="*/ 1861 h 188"/>
                <a:gd name="T8" fmla="*/ 565 w 29"/>
                <a:gd name="T9" fmla="*/ 0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88">
                  <a:moveTo>
                    <a:pt x="29" y="0"/>
                  </a:moveTo>
                  <a:cubicBezTo>
                    <a:pt x="29" y="0"/>
                    <a:pt x="27" y="36"/>
                    <a:pt x="17" y="69"/>
                  </a:cubicBezTo>
                  <a:cubicBezTo>
                    <a:pt x="7" y="102"/>
                    <a:pt x="0" y="167"/>
                    <a:pt x="9" y="188"/>
                  </a:cubicBezTo>
                  <a:cubicBezTo>
                    <a:pt x="9" y="188"/>
                    <a:pt x="3" y="130"/>
                    <a:pt x="15" y="95"/>
                  </a:cubicBezTo>
                  <a:cubicBezTo>
                    <a:pt x="27" y="6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103">
              <a:extLst>
                <a:ext uri="{FF2B5EF4-FFF2-40B4-BE49-F238E27FC236}">
                  <a16:creationId xmlns:a16="http://schemas.microsoft.com/office/drawing/2014/main" id="{ADDCEA39-7CB9-4DBE-B639-0E6599C31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563"/>
              <a:ext cx="76" cy="246"/>
            </a:xfrm>
            <a:custGeom>
              <a:avLst/>
              <a:gdLst>
                <a:gd name="T0" fmla="*/ 559 w 28"/>
                <a:gd name="T1" fmla="*/ 0 h 91"/>
                <a:gd name="T2" fmla="*/ 301 w 28"/>
                <a:gd name="T3" fmla="*/ 1798 h 91"/>
                <a:gd name="T4" fmla="*/ 559 w 28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1">
                  <a:moveTo>
                    <a:pt x="28" y="0"/>
                  </a:moveTo>
                  <a:cubicBezTo>
                    <a:pt x="28" y="0"/>
                    <a:pt x="0" y="36"/>
                    <a:pt x="15" y="91"/>
                  </a:cubicBezTo>
                  <a:cubicBezTo>
                    <a:pt x="15" y="91"/>
                    <a:pt x="4" y="4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104">
              <a:extLst>
                <a:ext uri="{FF2B5EF4-FFF2-40B4-BE49-F238E27FC236}">
                  <a16:creationId xmlns:a16="http://schemas.microsoft.com/office/drawing/2014/main" id="{6E1618A7-CE82-4157-BD29-7E520209E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917"/>
              <a:ext cx="30" cy="35"/>
            </a:xfrm>
            <a:custGeom>
              <a:avLst/>
              <a:gdLst>
                <a:gd name="T0" fmla="*/ 224 w 11"/>
                <a:gd name="T1" fmla="*/ 253 h 13"/>
                <a:gd name="T2" fmla="*/ 224 w 11"/>
                <a:gd name="T3" fmla="*/ 35 h 13"/>
                <a:gd name="T4" fmla="*/ 38 w 11"/>
                <a:gd name="T5" fmla="*/ 22 h 13"/>
                <a:gd name="T6" fmla="*/ 185 w 11"/>
                <a:gd name="T7" fmla="*/ 21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cubicBezTo>
                    <a:pt x="7" y="10"/>
                    <a:pt x="2" y="1"/>
                    <a:pt x="11" y="2"/>
                  </a:cubicBezTo>
                  <a:cubicBezTo>
                    <a:pt x="9" y="2"/>
                    <a:pt x="3" y="0"/>
                    <a:pt x="2" y="1"/>
                  </a:cubicBezTo>
                  <a:cubicBezTo>
                    <a:pt x="0" y="4"/>
                    <a:pt x="6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105">
              <a:extLst>
                <a:ext uri="{FF2B5EF4-FFF2-40B4-BE49-F238E27FC236}">
                  <a16:creationId xmlns:a16="http://schemas.microsoft.com/office/drawing/2014/main" id="{1FF1C1AF-1EFB-4EA3-B234-EE703688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652"/>
              <a:ext cx="24" cy="30"/>
            </a:xfrm>
            <a:custGeom>
              <a:avLst/>
              <a:gdLst>
                <a:gd name="T0" fmla="*/ 136 w 9"/>
                <a:gd name="T1" fmla="*/ 224 h 11"/>
                <a:gd name="T2" fmla="*/ 171 w 9"/>
                <a:gd name="T3" fmla="*/ 38 h 11"/>
                <a:gd name="T4" fmla="*/ 21 w 9"/>
                <a:gd name="T5" fmla="*/ 60 h 11"/>
                <a:gd name="T6" fmla="*/ 115 w 9"/>
                <a:gd name="T7" fmla="*/ 18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cubicBezTo>
                    <a:pt x="1" y="8"/>
                    <a:pt x="3" y="4"/>
                    <a:pt x="9" y="2"/>
                  </a:cubicBezTo>
                  <a:cubicBezTo>
                    <a:pt x="6" y="2"/>
                    <a:pt x="2" y="0"/>
                    <a:pt x="1" y="3"/>
                  </a:cubicBezTo>
                  <a:cubicBezTo>
                    <a:pt x="0" y="6"/>
                    <a:pt x="3" y="9"/>
                    <a:pt x="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106">
              <a:extLst>
                <a:ext uri="{FF2B5EF4-FFF2-40B4-BE49-F238E27FC236}">
                  <a16:creationId xmlns:a16="http://schemas.microsoft.com/office/drawing/2014/main" id="{EF2A7444-625B-43E1-A340-1789D3E0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870"/>
              <a:ext cx="127" cy="105"/>
            </a:xfrm>
            <a:custGeom>
              <a:avLst/>
              <a:gdLst>
                <a:gd name="T0" fmla="*/ 0 w 47"/>
                <a:gd name="T1" fmla="*/ 22 h 39"/>
                <a:gd name="T2" fmla="*/ 927 w 47"/>
                <a:gd name="T3" fmla="*/ 762 h 39"/>
                <a:gd name="T4" fmla="*/ 476 w 47"/>
                <a:gd name="T5" fmla="*/ 312 h 39"/>
                <a:gd name="T6" fmla="*/ 59 w 47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9">
                  <a:moveTo>
                    <a:pt x="0" y="1"/>
                  </a:moveTo>
                  <a:cubicBezTo>
                    <a:pt x="21" y="0"/>
                    <a:pt x="34" y="26"/>
                    <a:pt x="47" y="39"/>
                  </a:cubicBezTo>
                  <a:cubicBezTo>
                    <a:pt x="38" y="33"/>
                    <a:pt x="32" y="24"/>
                    <a:pt x="24" y="16"/>
                  </a:cubicBezTo>
                  <a:cubicBezTo>
                    <a:pt x="18" y="10"/>
                    <a:pt x="11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107">
              <a:extLst>
                <a:ext uri="{FF2B5EF4-FFF2-40B4-BE49-F238E27FC236}">
                  <a16:creationId xmlns:a16="http://schemas.microsoft.com/office/drawing/2014/main" id="{CBF06C06-DC9A-4089-8DD8-FF81D3869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367"/>
              <a:ext cx="19" cy="62"/>
            </a:xfrm>
            <a:custGeom>
              <a:avLst/>
              <a:gdLst>
                <a:gd name="T0" fmla="*/ 0 w 7"/>
                <a:gd name="T1" fmla="*/ 0 h 23"/>
                <a:gd name="T2" fmla="*/ 141 w 7"/>
                <a:gd name="T3" fmla="*/ 450 h 23"/>
                <a:gd name="T4" fmla="*/ 22 w 7"/>
                <a:gd name="T5" fmla="*/ 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7" y="5"/>
                    <a:pt x="6" y="16"/>
                    <a:pt x="7" y="23"/>
                  </a:cubicBezTo>
                  <a:cubicBezTo>
                    <a:pt x="5" y="16"/>
                    <a:pt x="4" y="8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105</Words>
  <Application>Microsoft Office PowerPoint</Application>
  <PresentationFormat>Grand écran</PresentationFormat>
  <Paragraphs>51</Paragraphs>
  <Slides>21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21</vt:i4>
      </vt:variant>
    </vt:vector>
  </HeadingPairs>
  <TitlesOfParts>
    <vt:vector size="27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Heart - Physiology</vt:lpstr>
      <vt:lpstr>Heart (1)</vt:lpstr>
      <vt:lpstr>Heart (2)</vt:lpstr>
      <vt:lpstr>Heart (3)</vt:lpstr>
      <vt:lpstr>Heart (4)</vt:lpstr>
      <vt:lpstr>Heart (5)</vt:lpstr>
      <vt:lpstr>Heart (6)</vt:lpstr>
      <vt:lpstr>Heart vascularization</vt:lpstr>
      <vt:lpstr>Aorta</vt:lpstr>
      <vt:lpstr>Heart conduction</vt:lpstr>
      <vt:lpstr>The cardiac cycle</vt:lpstr>
      <vt:lpstr>Arterial buffering function</vt:lpstr>
      <vt:lpstr>Bloodstream</vt:lpstr>
      <vt:lpstr>Neonatal cardiomyocytes</vt:lpstr>
      <vt:lpstr>Adult cardiomyocytes</vt:lpstr>
      <vt:lpstr>Cardiac muscle cells</vt:lpstr>
      <vt:lpstr>Layers of the heart</vt:lpstr>
      <vt:lpstr>Valves</vt:lpstr>
      <vt:lpstr>Heart sections</vt:lpstr>
      <vt:lpstr>Normal ECG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2023-01-30T13:11:26Z</dcterms:created>
  <dcterms:modified xsi:type="dcterms:W3CDTF">2023-01-30T13:12:00Z</dcterms:modified>
</cp:coreProperties>
</file>